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84" r:id="rId2"/>
    <p:sldId id="258" r:id="rId3"/>
    <p:sldId id="285" r:id="rId4"/>
    <p:sldId id="260" r:id="rId5"/>
    <p:sldId id="259" r:id="rId6"/>
    <p:sldId id="280" r:id="rId7"/>
    <p:sldId id="262" r:id="rId8"/>
    <p:sldId id="263" r:id="rId9"/>
    <p:sldId id="277" r:id="rId10"/>
    <p:sldId id="286" r:id="rId11"/>
    <p:sldId id="264" r:id="rId12"/>
    <p:sldId id="265" r:id="rId13"/>
    <p:sldId id="266" r:id="rId14"/>
    <p:sldId id="267" r:id="rId15"/>
    <p:sldId id="268" r:id="rId16"/>
    <p:sldId id="269" r:id="rId17"/>
    <p:sldId id="278" r:id="rId18"/>
    <p:sldId id="281" r:id="rId19"/>
    <p:sldId id="270" r:id="rId20"/>
    <p:sldId id="272" r:id="rId21"/>
    <p:sldId id="288" r:id="rId22"/>
  </p:sldIdLst>
  <p:sldSz cx="9144000" cy="6858000" type="screen4x3"/>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003" autoAdjust="0"/>
    <p:restoredTop sz="94660"/>
  </p:normalViewPr>
  <p:slideViewPr>
    <p:cSldViewPr>
      <p:cViewPr varScale="1">
        <p:scale>
          <a:sx n="69" d="100"/>
          <a:sy n="69" d="100"/>
        </p:scale>
        <p:origin x="-1386"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FD9AFE2-AA92-401F-A49A-58761E24578E}" type="doc">
      <dgm:prSet loTypeId="urn:microsoft.com/office/officeart/2005/8/layout/orgChart1" loCatId="hierarchy" qsTypeId="urn:microsoft.com/office/officeart/2005/8/quickstyle/simple1" qsCatId="simple" csTypeId="urn:microsoft.com/office/officeart/2005/8/colors/accent1_2" csCatId="accent1"/>
      <dgm:spPr/>
    </dgm:pt>
    <dgm:pt modelId="{5DBD79C8-3EFF-4FDB-8F73-17CECC22517B}">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0" u="none" strike="noStrike" cap="none" normalizeH="0" baseline="0" smtClean="0">
              <a:ln>
                <a:noFill/>
              </a:ln>
              <a:solidFill>
                <a:srgbClr val="FFFF00"/>
              </a:solidFill>
              <a:effectLst/>
              <a:latin typeface=".VnVogue" pitchFamily="34" charset="0"/>
              <a:cs typeface="Arial" charset="0"/>
            </a:rPr>
            <a:t>Bố cục</a:t>
          </a:r>
        </a:p>
      </dgm:t>
    </dgm:pt>
    <dgm:pt modelId="{6112A1CC-BCAA-4550-86DF-DAFEC58308E3}" type="parTrans" cxnId="{E6173A08-66D3-4DF5-9137-C05A6455E5B0}">
      <dgm:prSet/>
      <dgm:spPr/>
    </dgm:pt>
    <dgm:pt modelId="{1763E551-8CE8-4038-BE6F-39BD6014C178}" type="sibTrans" cxnId="{E6173A08-66D3-4DF5-9137-C05A6455E5B0}">
      <dgm:prSet/>
      <dgm:spPr/>
    </dgm:pt>
    <dgm:pt modelId="{3594B983-81ED-4FFC-8916-15706C4672D3}">
      <dgm:prSet/>
      <dgm:spPr/>
      <dgm: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smtClean="0">
              <a:ln>
                <a:noFill/>
              </a:ln>
              <a:solidFill>
                <a:schemeClr val="bg1"/>
              </a:solidFill>
              <a:effectLst/>
              <a:latin typeface="Times New Roman" pitchFamily="18" charset="0"/>
              <a:cs typeface="Arial" charset="0"/>
            </a:rPr>
            <a:t>Từ đầu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b="0" i="1" u="none" strike="noStrike" cap="none" normalizeH="0" baseline="0" smtClean="0">
              <a:ln>
                <a:noFill/>
              </a:ln>
              <a:solidFill>
                <a:schemeClr val="bg1"/>
              </a:solidFill>
              <a:effectLst/>
              <a:latin typeface="Times New Roman" pitchFamily="18" charset="0"/>
              <a:cs typeface="Arial" charset="0"/>
            </a:rPr>
            <a:t>Sờ đuôi</a:t>
          </a:r>
        </a:p>
      </dgm:t>
    </dgm:pt>
    <dgm:pt modelId="{F5EFD52F-732D-44F8-8B08-5002413B8D4B}" type="parTrans" cxnId="{A8C9B3F9-33A1-486C-AD61-7C5D60B13C6D}">
      <dgm:prSet/>
      <dgm:spPr/>
    </dgm:pt>
    <dgm:pt modelId="{593957DC-1400-486C-A9C2-9E89F93DA240}" type="sibTrans" cxnId="{A8C9B3F9-33A1-486C-AD61-7C5D60B13C6D}">
      <dgm:prSet/>
      <dgm:spPr/>
    </dgm:pt>
    <dgm:pt modelId="{808D62FA-6D83-41F5-8481-8140B1064C0B}">
      <dgm:prSet/>
      <dgm:spPr/>
      <dgm:t>
        <a:bodyPr/>
        <a:lstStyle/>
        <a:p>
          <a:pPr marL="0" marR="0" lvl="0" indent="0" algn="ctr" defTabSz="914400" rtl="0" eaLnBrk="0" fontAlgn="base" latinLnBrk="0" hangingPunct="0">
            <a:lnSpc>
              <a:spcPct val="100000"/>
            </a:lnSpc>
            <a:spcBef>
              <a:spcPct val="50000"/>
            </a:spcBef>
            <a:spcAft>
              <a:spcPct val="0"/>
            </a:spcAft>
            <a:buClrTx/>
            <a:buSzTx/>
            <a:buFontTx/>
            <a:buNone/>
            <a:tabLst/>
          </a:pPr>
          <a:endParaRPr kumimoji="0" lang="en-US" b="0" i="1" u="none" strike="noStrike" cap="none" normalizeH="0" baseline="0" smtClean="0">
            <a:ln>
              <a:noFill/>
            </a:ln>
            <a:solidFill>
              <a:schemeClr val="bg1"/>
            </a:solidFill>
            <a:effectLst/>
            <a:latin typeface=".VnTime" pitchFamily="34" charset="0"/>
            <a:cs typeface="Arial" charset="0"/>
          </a:endParaRPr>
        </a:p>
        <a:p>
          <a:pPr marL="0" marR="0" lvl="0" indent="0" algn="ctr" defTabSz="914400" rtl="0" eaLnBrk="0" fontAlgn="base" latinLnBrk="0" hangingPunct="0">
            <a:lnSpc>
              <a:spcPct val="100000"/>
            </a:lnSpc>
            <a:spcBef>
              <a:spcPct val="50000"/>
            </a:spcBef>
            <a:spcAft>
              <a:spcPct val="0"/>
            </a:spcAft>
            <a:buClrTx/>
            <a:buSzTx/>
            <a:buFontTx/>
            <a:buNone/>
            <a:tabLst/>
          </a:pPr>
          <a:r>
            <a:rPr kumimoji="0" lang="en-US" b="0" i="1" u="none" strike="noStrike" cap="none" normalizeH="0" baseline="0" smtClean="0">
              <a:ln>
                <a:noFill/>
              </a:ln>
              <a:solidFill>
                <a:schemeClr val="bg1"/>
              </a:solidFill>
              <a:effectLst/>
              <a:latin typeface="Times New Roman" pitchFamily="18" charset="0"/>
              <a:cs typeface="Arial" charset="0"/>
            </a:rPr>
            <a:t>Tiếp theo…</a:t>
          </a:r>
        </a:p>
        <a:p>
          <a:pPr marL="0" marR="0" lvl="0" indent="0" algn="ctr" defTabSz="914400" rtl="0" eaLnBrk="0" fontAlgn="base" latinLnBrk="0" hangingPunct="0">
            <a:lnSpc>
              <a:spcPct val="100000"/>
            </a:lnSpc>
            <a:spcBef>
              <a:spcPct val="50000"/>
            </a:spcBef>
            <a:spcAft>
              <a:spcPct val="0"/>
            </a:spcAft>
            <a:buClrTx/>
            <a:buSzTx/>
            <a:buFontTx/>
            <a:buNone/>
            <a:tabLst/>
          </a:pPr>
          <a:r>
            <a:rPr kumimoji="0" lang="en-US" b="0" i="1" u="none" strike="noStrike" cap="none" normalizeH="0" baseline="0" smtClean="0">
              <a:ln>
                <a:noFill/>
              </a:ln>
              <a:solidFill>
                <a:schemeClr val="bg1"/>
              </a:solidFill>
              <a:effectLst/>
              <a:latin typeface="Times New Roman" pitchFamily="18" charset="0"/>
              <a:cs typeface="Arial" charset="0"/>
            </a:rPr>
            <a:t>chổi sể cùn</a:t>
          </a:r>
          <a:r>
            <a:rPr kumimoji="0" lang="en-US" b="0" i="1" u="none" strike="noStrike" cap="none" normalizeH="0" baseline="0" smtClean="0">
              <a:ln>
                <a:noFill/>
              </a:ln>
              <a:solidFill>
                <a:schemeClr val="bg1"/>
              </a:solidFill>
              <a:effectLst/>
              <a:latin typeface=".VnTime" pitchFamily="34" charset="0"/>
              <a:cs typeface="Arial" charset="0"/>
            </a:rPr>
            <a:t>.</a:t>
          </a:r>
        </a:p>
        <a:p>
          <a:pPr marL="0" marR="0" lvl="0" indent="0" algn="ctr" defTabSz="914400" rtl="0" eaLnBrk="0" fontAlgn="base" latinLnBrk="0" hangingPunct="0">
            <a:lnSpc>
              <a:spcPct val="100000"/>
            </a:lnSpc>
            <a:spcBef>
              <a:spcPct val="50000"/>
            </a:spcBef>
            <a:spcAft>
              <a:spcPct val="0"/>
            </a:spcAft>
            <a:buClrTx/>
            <a:buSzTx/>
            <a:buFontTx/>
            <a:buNone/>
            <a:tabLst/>
          </a:pPr>
          <a:r>
            <a:rPr kumimoji="0" lang="en-US" b="0" i="0" u="none" strike="noStrike" cap="none" normalizeH="0" baseline="0" smtClean="0">
              <a:ln>
                <a:noFill/>
              </a:ln>
              <a:solidFill>
                <a:schemeClr val="bg1"/>
              </a:solidFill>
              <a:effectLst/>
              <a:latin typeface=".VnVogue" pitchFamily="34" charset="0"/>
              <a:cs typeface="Arial" charset="0"/>
            </a:rPr>
            <a:t> </a:t>
          </a:r>
        </a:p>
      </dgm:t>
    </dgm:pt>
    <dgm:pt modelId="{DFC9A0A5-13CD-4F47-9447-DAE25B6AFE39}" type="parTrans" cxnId="{02ACC088-AE82-4B02-91AE-BC444FFDCE9A}">
      <dgm:prSet/>
      <dgm:spPr/>
    </dgm:pt>
    <dgm:pt modelId="{A8D23B8D-ECCC-4497-B824-257C8FE9F4A3}" type="sibTrans" cxnId="{02ACC088-AE82-4B02-91AE-BC444FFDCE9A}">
      <dgm:prSet/>
      <dgm:spPr/>
    </dgm:pt>
    <dgm:pt modelId="{FCA8D090-342B-45F2-A580-A83104B5BAB5}">
      <dgm:prSet/>
      <dgm:spPr/>
      <dgm: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b="0" i="1" u="none" strike="noStrike" cap="none" normalizeH="0" baseline="0" smtClean="0">
              <a:ln>
                <a:noFill/>
              </a:ln>
              <a:solidFill>
                <a:schemeClr val="bg1"/>
              </a:solidFill>
              <a:effectLst/>
              <a:latin typeface="Times New Roman" pitchFamily="18" charset="0"/>
              <a:cs typeface="Arial" charset="0"/>
            </a:rPr>
            <a:t>Còn lại</a:t>
          </a:r>
        </a:p>
      </dgm:t>
    </dgm:pt>
    <dgm:pt modelId="{A1FA2F45-2DAD-409D-B021-240E89C6142C}" type="parTrans" cxnId="{E7E36DD6-1387-4440-896F-403E822D7BC7}">
      <dgm:prSet/>
      <dgm:spPr/>
    </dgm:pt>
    <dgm:pt modelId="{EFEDA60D-1AB1-4A6D-B588-6F93400DF8EC}" type="sibTrans" cxnId="{E7E36DD6-1387-4440-896F-403E822D7BC7}">
      <dgm:prSet/>
      <dgm:spPr/>
    </dgm:pt>
    <dgm:pt modelId="{F036A239-67D6-4476-9C60-E5517268137E}" type="pres">
      <dgm:prSet presAssocID="{2FD9AFE2-AA92-401F-A49A-58761E24578E}" presName="hierChild1" presStyleCnt="0">
        <dgm:presLayoutVars>
          <dgm:orgChart val="1"/>
          <dgm:chPref val="1"/>
          <dgm:dir/>
          <dgm:animOne val="branch"/>
          <dgm:animLvl val="lvl"/>
          <dgm:resizeHandles/>
        </dgm:presLayoutVars>
      </dgm:prSet>
      <dgm:spPr/>
    </dgm:pt>
    <dgm:pt modelId="{BBFE4ECA-ECCA-4177-BE18-F6C0FC707C53}" type="pres">
      <dgm:prSet presAssocID="{5DBD79C8-3EFF-4FDB-8F73-17CECC22517B}" presName="hierRoot1" presStyleCnt="0">
        <dgm:presLayoutVars>
          <dgm:hierBranch/>
        </dgm:presLayoutVars>
      </dgm:prSet>
      <dgm:spPr/>
    </dgm:pt>
    <dgm:pt modelId="{F1865A29-A653-475B-B589-ED2F2D057D27}" type="pres">
      <dgm:prSet presAssocID="{5DBD79C8-3EFF-4FDB-8F73-17CECC22517B}" presName="rootComposite1" presStyleCnt="0"/>
      <dgm:spPr/>
    </dgm:pt>
    <dgm:pt modelId="{A1C4981F-BAA7-4B25-B445-81F79A743C88}" type="pres">
      <dgm:prSet presAssocID="{5DBD79C8-3EFF-4FDB-8F73-17CECC22517B}" presName="rootText1" presStyleLbl="node0" presStyleIdx="0" presStyleCnt="1">
        <dgm:presLayoutVars>
          <dgm:chPref val="3"/>
        </dgm:presLayoutVars>
      </dgm:prSet>
      <dgm:spPr/>
      <dgm:t>
        <a:bodyPr/>
        <a:lstStyle/>
        <a:p>
          <a:endParaRPr lang="vi-VN"/>
        </a:p>
      </dgm:t>
    </dgm:pt>
    <dgm:pt modelId="{875D4652-D772-4CE9-A2F8-CDC2184AF9CA}" type="pres">
      <dgm:prSet presAssocID="{5DBD79C8-3EFF-4FDB-8F73-17CECC22517B}" presName="rootConnector1" presStyleLbl="node1" presStyleIdx="0" presStyleCnt="0"/>
      <dgm:spPr/>
      <dgm:t>
        <a:bodyPr/>
        <a:lstStyle/>
        <a:p>
          <a:endParaRPr lang="vi-VN"/>
        </a:p>
      </dgm:t>
    </dgm:pt>
    <dgm:pt modelId="{D5266CB8-E80D-4F58-8965-CD46D6A32F4E}" type="pres">
      <dgm:prSet presAssocID="{5DBD79C8-3EFF-4FDB-8F73-17CECC22517B}" presName="hierChild2" presStyleCnt="0"/>
      <dgm:spPr/>
    </dgm:pt>
    <dgm:pt modelId="{7C5B4A8D-C300-46D8-AF3E-56339B513ED3}" type="pres">
      <dgm:prSet presAssocID="{F5EFD52F-732D-44F8-8B08-5002413B8D4B}" presName="Name35" presStyleLbl="parChTrans1D2" presStyleIdx="0" presStyleCnt="3"/>
      <dgm:spPr/>
    </dgm:pt>
    <dgm:pt modelId="{701CECDA-DA80-46F5-A350-52C60B55A7A8}" type="pres">
      <dgm:prSet presAssocID="{3594B983-81ED-4FFC-8916-15706C4672D3}" presName="hierRoot2" presStyleCnt="0">
        <dgm:presLayoutVars>
          <dgm:hierBranch/>
        </dgm:presLayoutVars>
      </dgm:prSet>
      <dgm:spPr/>
    </dgm:pt>
    <dgm:pt modelId="{526C9334-44D6-48FF-A95C-64C2709E183E}" type="pres">
      <dgm:prSet presAssocID="{3594B983-81ED-4FFC-8916-15706C4672D3}" presName="rootComposite" presStyleCnt="0"/>
      <dgm:spPr/>
    </dgm:pt>
    <dgm:pt modelId="{0D536627-E66C-4584-892C-F715D0339AFE}" type="pres">
      <dgm:prSet presAssocID="{3594B983-81ED-4FFC-8916-15706C4672D3}" presName="rootText" presStyleLbl="node2" presStyleIdx="0" presStyleCnt="3">
        <dgm:presLayoutVars>
          <dgm:chPref val="3"/>
        </dgm:presLayoutVars>
      </dgm:prSet>
      <dgm:spPr/>
      <dgm:t>
        <a:bodyPr/>
        <a:lstStyle/>
        <a:p>
          <a:endParaRPr lang="vi-VN"/>
        </a:p>
      </dgm:t>
    </dgm:pt>
    <dgm:pt modelId="{DD45D584-E160-47B1-85CC-6F750A2835B2}" type="pres">
      <dgm:prSet presAssocID="{3594B983-81ED-4FFC-8916-15706C4672D3}" presName="rootConnector" presStyleLbl="node2" presStyleIdx="0" presStyleCnt="3"/>
      <dgm:spPr/>
      <dgm:t>
        <a:bodyPr/>
        <a:lstStyle/>
        <a:p>
          <a:endParaRPr lang="vi-VN"/>
        </a:p>
      </dgm:t>
    </dgm:pt>
    <dgm:pt modelId="{96BF7463-BA0C-4010-AD4B-C6B5E9B35BA6}" type="pres">
      <dgm:prSet presAssocID="{3594B983-81ED-4FFC-8916-15706C4672D3}" presName="hierChild4" presStyleCnt="0"/>
      <dgm:spPr/>
    </dgm:pt>
    <dgm:pt modelId="{30073A11-12C6-490C-A5DC-6B6FDC8820CC}" type="pres">
      <dgm:prSet presAssocID="{3594B983-81ED-4FFC-8916-15706C4672D3}" presName="hierChild5" presStyleCnt="0"/>
      <dgm:spPr/>
    </dgm:pt>
    <dgm:pt modelId="{47E5DB7F-55BC-481D-ACF0-B9A301754F08}" type="pres">
      <dgm:prSet presAssocID="{DFC9A0A5-13CD-4F47-9447-DAE25B6AFE39}" presName="Name35" presStyleLbl="parChTrans1D2" presStyleIdx="1" presStyleCnt="3"/>
      <dgm:spPr/>
    </dgm:pt>
    <dgm:pt modelId="{3933DA67-50DD-4650-86ED-86157C9352C9}" type="pres">
      <dgm:prSet presAssocID="{808D62FA-6D83-41F5-8481-8140B1064C0B}" presName="hierRoot2" presStyleCnt="0">
        <dgm:presLayoutVars>
          <dgm:hierBranch/>
        </dgm:presLayoutVars>
      </dgm:prSet>
      <dgm:spPr/>
    </dgm:pt>
    <dgm:pt modelId="{9205C613-6525-4F36-8F76-A3CBEEE65D8A}" type="pres">
      <dgm:prSet presAssocID="{808D62FA-6D83-41F5-8481-8140B1064C0B}" presName="rootComposite" presStyleCnt="0"/>
      <dgm:spPr/>
    </dgm:pt>
    <dgm:pt modelId="{E374BEF9-7B5C-4DC3-9E07-711E25DD2A79}" type="pres">
      <dgm:prSet presAssocID="{808D62FA-6D83-41F5-8481-8140B1064C0B}" presName="rootText" presStyleLbl="node2" presStyleIdx="1" presStyleCnt="3">
        <dgm:presLayoutVars>
          <dgm:chPref val="3"/>
        </dgm:presLayoutVars>
      </dgm:prSet>
      <dgm:spPr/>
      <dgm:t>
        <a:bodyPr/>
        <a:lstStyle/>
        <a:p>
          <a:endParaRPr lang="vi-VN"/>
        </a:p>
      </dgm:t>
    </dgm:pt>
    <dgm:pt modelId="{216BC145-AE86-4959-BBB8-F04276EB2B17}" type="pres">
      <dgm:prSet presAssocID="{808D62FA-6D83-41F5-8481-8140B1064C0B}" presName="rootConnector" presStyleLbl="node2" presStyleIdx="1" presStyleCnt="3"/>
      <dgm:spPr/>
      <dgm:t>
        <a:bodyPr/>
        <a:lstStyle/>
        <a:p>
          <a:endParaRPr lang="vi-VN"/>
        </a:p>
      </dgm:t>
    </dgm:pt>
    <dgm:pt modelId="{E609F740-B925-4108-A23A-F0DD9528438C}" type="pres">
      <dgm:prSet presAssocID="{808D62FA-6D83-41F5-8481-8140B1064C0B}" presName="hierChild4" presStyleCnt="0"/>
      <dgm:spPr/>
    </dgm:pt>
    <dgm:pt modelId="{E677589B-152E-4B17-890F-9EA4F4E5EEFD}" type="pres">
      <dgm:prSet presAssocID="{808D62FA-6D83-41F5-8481-8140B1064C0B}" presName="hierChild5" presStyleCnt="0"/>
      <dgm:spPr/>
    </dgm:pt>
    <dgm:pt modelId="{9198B917-E73B-4DA8-91D2-87682CCB6FEB}" type="pres">
      <dgm:prSet presAssocID="{A1FA2F45-2DAD-409D-B021-240E89C6142C}" presName="Name35" presStyleLbl="parChTrans1D2" presStyleIdx="2" presStyleCnt="3"/>
      <dgm:spPr/>
    </dgm:pt>
    <dgm:pt modelId="{8F1FFCAC-2E77-4115-8A24-D9AF4DEC89F1}" type="pres">
      <dgm:prSet presAssocID="{FCA8D090-342B-45F2-A580-A83104B5BAB5}" presName="hierRoot2" presStyleCnt="0">
        <dgm:presLayoutVars>
          <dgm:hierBranch/>
        </dgm:presLayoutVars>
      </dgm:prSet>
      <dgm:spPr/>
    </dgm:pt>
    <dgm:pt modelId="{5577D228-9E4E-47F0-B50B-C0516A73E1FC}" type="pres">
      <dgm:prSet presAssocID="{FCA8D090-342B-45F2-A580-A83104B5BAB5}" presName="rootComposite" presStyleCnt="0"/>
      <dgm:spPr/>
    </dgm:pt>
    <dgm:pt modelId="{6F03C4BF-99DB-4A68-9964-850B7829DA8A}" type="pres">
      <dgm:prSet presAssocID="{FCA8D090-342B-45F2-A580-A83104B5BAB5}" presName="rootText" presStyleLbl="node2" presStyleIdx="2" presStyleCnt="3">
        <dgm:presLayoutVars>
          <dgm:chPref val="3"/>
        </dgm:presLayoutVars>
      </dgm:prSet>
      <dgm:spPr/>
      <dgm:t>
        <a:bodyPr/>
        <a:lstStyle/>
        <a:p>
          <a:endParaRPr lang="vi-VN"/>
        </a:p>
      </dgm:t>
    </dgm:pt>
    <dgm:pt modelId="{212D7D59-1FF7-42A2-92FC-500F65A23541}" type="pres">
      <dgm:prSet presAssocID="{FCA8D090-342B-45F2-A580-A83104B5BAB5}" presName="rootConnector" presStyleLbl="node2" presStyleIdx="2" presStyleCnt="3"/>
      <dgm:spPr/>
      <dgm:t>
        <a:bodyPr/>
        <a:lstStyle/>
        <a:p>
          <a:endParaRPr lang="vi-VN"/>
        </a:p>
      </dgm:t>
    </dgm:pt>
    <dgm:pt modelId="{EB9B042F-71E9-4C40-A8F3-552BE9FECDC7}" type="pres">
      <dgm:prSet presAssocID="{FCA8D090-342B-45F2-A580-A83104B5BAB5}" presName="hierChild4" presStyleCnt="0"/>
      <dgm:spPr/>
    </dgm:pt>
    <dgm:pt modelId="{C599B4EB-A459-4A61-B8A2-1800657E4280}" type="pres">
      <dgm:prSet presAssocID="{FCA8D090-342B-45F2-A580-A83104B5BAB5}" presName="hierChild5" presStyleCnt="0"/>
      <dgm:spPr/>
    </dgm:pt>
    <dgm:pt modelId="{545C7E5C-67B8-473E-B099-97E835B7A6B3}" type="pres">
      <dgm:prSet presAssocID="{5DBD79C8-3EFF-4FDB-8F73-17CECC22517B}" presName="hierChild3" presStyleCnt="0"/>
      <dgm:spPr/>
    </dgm:pt>
  </dgm:ptLst>
  <dgm:cxnLst>
    <dgm:cxn modelId="{78FFAA5A-A688-4653-B4DF-6328EDF09A18}" type="presOf" srcId="{3594B983-81ED-4FFC-8916-15706C4672D3}" destId="{0D536627-E66C-4584-892C-F715D0339AFE}" srcOrd="0" destOrd="0" presId="urn:microsoft.com/office/officeart/2005/8/layout/orgChart1"/>
    <dgm:cxn modelId="{E6173A08-66D3-4DF5-9137-C05A6455E5B0}" srcId="{2FD9AFE2-AA92-401F-A49A-58761E24578E}" destId="{5DBD79C8-3EFF-4FDB-8F73-17CECC22517B}" srcOrd="0" destOrd="0" parTransId="{6112A1CC-BCAA-4550-86DF-DAFEC58308E3}" sibTransId="{1763E551-8CE8-4038-BE6F-39BD6014C178}"/>
    <dgm:cxn modelId="{02ACC088-AE82-4B02-91AE-BC444FFDCE9A}" srcId="{5DBD79C8-3EFF-4FDB-8F73-17CECC22517B}" destId="{808D62FA-6D83-41F5-8481-8140B1064C0B}" srcOrd="1" destOrd="0" parTransId="{DFC9A0A5-13CD-4F47-9447-DAE25B6AFE39}" sibTransId="{A8D23B8D-ECCC-4497-B824-257C8FE9F4A3}"/>
    <dgm:cxn modelId="{B673CCD8-D796-44E9-BBC5-6F54350D427D}" type="presOf" srcId="{2FD9AFE2-AA92-401F-A49A-58761E24578E}" destId="{F036A239-67D6-4476-9C60-E5517268137E}" srcOrd="0" destOrd="0" presId="urn:microsoft.com/office/officeart/2005/8/layout/orgChart1"/>
    <dgm:cxn modelId="{56929523-CE98-4F71-BBDC-91A7B7780A78}" type="presOf" srcId="{A1FA2F45-2DAD-409D-B021-240E89C6142C}" destId="{9198B917-E73B-4DA8-91D2-87682CCB6FEB}" srcOrd="0" destOrd="0" presId="urn:microsoft.com/office/officeart/2005/8/layout/orgChart1"/>
    <dgm:cxn modelId="{EFE3A832-94F1-44D4-A260-C6CE755E9C25}" type="presOf" srcId="{F5EFD52F-732D-44F8-8B08-5002413B8D4B}" destId="{7C5B4A8D-C300-46D8-AF3E-56339B513ED3}" srcOrd="0" destOrd="0" presId="urn:microsoft.com/office/officeart/2005/8/layout/orgChart1"/>
    <dgm:cxn modelId="{E7E36DD6-1387-4440-896F-403E822D7BC7}" srcId="{5DBD79C8-3EFF-4FDB-8F73-17CECC22517B}" destId="{FCA8D090-342B-45F2-A580-A83104B5BAB5}" srcOrd="2" destOrd="0" parTransId="{A1FA2F45-2DAD-409D-B021-240E89C6142C}" sibTransId="{EFEDA60D-1AB1-4A6D-B588-6F93400DF8EC}"/>
    <dgm:cxn modelId="{205B1912-B341-43FD-8FD2-1ED0ACAD423B}" type="presOf" srcId="{DFC9A0A5-13CD-4F47-9447-DAE25B6AFE39}" destId="{47E5DB7F-55BC-481D-ACF0-B9A301754F08}" srcOrd="0" destOrd="0" presId="urn:microsoft.com/office/officeart/2005/8/layout/orgChart1"/>
    <dgm:cxn modelId="{A7CD9BB0-12EB-44F0-83CD-33C9FB5740FE}" type="presOf" srcId="{FCA8D090-342B-45F2-A580-A83104B5BAB5}" destId="{6F03C4BF-99DB-4A68-9964-850B7829DA8A}" srcOrd="0" destOrd="0" presId="urn:microsoft.com/office/officeart/2005/8/layout/orgChart1"/>
    <dgm:cxn modelId="{29E98D3C-1CFA-4DC2-976B-0F401CBFEF18}" type="presOf" srcId="{5DBD79C8-3EFF-4FDB-8F73-17CECC22517B}" destId="{A1C4981F-BAA7-4B25-B445-81F79A743C88}" srcOrd="0" destOrd="0" presId="urn:microsoft.com/office/officeart/2005/8/layout/orgChart1"/>
    <dgm:cxn modelId="{DF7C1187-3B55-475C-9149-09CCDE9F2DED}" type="presOf" srcId="{808D62FA-6D83-41F5-8481-8140B1064C0B}" destId="{E374BEF9-7B5C-4DC3-9E07-711E25DD2A79}" srcOrd="0" destOrd="0" presId="urn:microsoft.com/office/officeart/2005/8/layout/orgChart1"/>
    <dgm:cxn modelId="{A8C9B3F9-33A1-486C-AD61-7C5D60B13C6D}" srcId="{5DBD79C8-3EFF-4FDB-8F73-17CECC22517B}" destId="{3594B983-81ED-4FFC-8916-15706C4672D3}" srcOrd="0" destOrd="0" parTransId="{F5EFD52F-732D-44F8-8B08-5002413B8D4B}" sibTransId="{593957DC-1400-486C-A9C2-9E89F93DA240}"/>
    <dgm:cxn modelId="{C5EE6F68-DC14-404F-805F-5C736352397C}" type="presOf" srcId="{FCA8D090-342B-45F2-A580-A83104B5BAB5}" destId="{212D7D59-1FF7-42A2-92FC-500F65A23541}" srcOrd="1" destOrd="0" presId="urn:microsoft.com/office/officeart/2005/8/layout/orgChart1"/>
    <dgm:cxn modelId="{892A5FFB-D90A-4EB7-B05D-5F62000EE84C}" type="presOf" srcId="{5DBD79C8-3EFF-4FDB-8F73-17CECC22517B}" destId="{875D4652-D772-4CE9-A2F8-CDC2184AF9CA}" srcOrd="1" destOrd="0" presId="urn:microsoft.com/office/officeart/2005/8/layout/orgChart1"/>
    <dgm:cxn modelId="{675606AA-D82F-4D39-9F51-CFB76113D971}" type="presOf" srcId="{3594B983-81ED-4FFC-8916-15706C4672D3}" destId="{DD45D584-E160-47B1-85CC-6F750A2835B2}" srcOrd="1" destOrd="0" presId="urn:microsoft.com/office/officeart/2005/8/layout/orgChart1"/>
    <dgm:cxn modelId="{32434AF7-D49C-4EE1-9324-1CFBF0A60CCA}" type="presOf" srcId="{808D62FA-6D83-41F5-8481-8140B1064C0B}" destId="{216BC145-AE86-4959-BBB8-F04276EB2B17}" srcOrd="1" destOrd="0" presId="urn:microsoft.com/office/officeart/2005/8/layout/orgChart1"/>
    <dgm:cxn modelId="{311BB485-A637-4E79-BAB0-8DA39D9F306F}" type="presParOf" srcId="{F036A239-67D6-4476-9C60-E5517268137E}" destId="{BBFE4ECA-ECCA-4177-BE18-F6C0FC707C53}" srcOrd="0" destOrd="0" presId="urn:microsoft.com/office/officeart/2005/8/layout/orgChart1"/>
    <dgm:cxn modelId="{7D136F19-18C3-4781-BF7B-B65D4EE184BB}" type="presParOf" srcId="{BBFE4ECA-ECCA-4177-BE18-F6C0FC707C53}" destId="{F1865A29-A653-475B-B589-ED2F2D057D27}" srcOrd="0" destOrd="0" presId="urn:microsoft.com/office/officeart/2005/8/layout/orgChart1"/>
    <dgm:cxn modelId="{908B954F-EBF7-444A-8A82-D4CE1460B5CC}" type="presParOf" srcId="{F1865A29-A653-475B-B589-ED2F2D057D27}" destId="{A1C4981F-BAA7-4B25-B445-81F79A743C88}" srcOrd="0" destOrd="0" presId="urn:microsoft.com/office/officeart/2005/8/layout/orgChart1"/>
    <dgm:cxn modelId="{83FC0E2B-EE39-435B-8850-CBDE671C1BC5}" type="presParOf" srcId="{F1865A29-A653-475B-B589-ED2F2D057D27}" destId="{875D4652-D772-4CE9-A2F8-CDC2184AF9CA}" srcOrd="1" destOrd="0" presId="urn:microsoft.com/office/officeart/2005/8/layout/orgChart1"/>
    <dgm:cxn modelId="{6B858488-5565-4106-B530-59E52273A37C}" type="presParOf" srcId="{BBFE4ECA-ECCA-4177-BE18-F6C0FC707C53}" destId="{D5266CB8-E80D-4F58-8965-CD46D6A32F4E}" srcOrd="1" destOrd="0" presId="urn:microsoft.com/office/officeart/2005/8/layout/orgChart1"/>
    <dgm:cxn modelId="{E1EE56AD-F023-4568-A941-5AF6EFD50C0F}" type="presParOf" srcId="{D5266CB8-E80D-4F58-8965-CD46D6A32F4E}" destId="{7C5B4A8D-C300-46D8-AF3E-56339B513ED3}" srcOrd="0" destOrd="0" presId="urn:microsoft.com/office/officeart/2005/8/layout/orgChart1"/>
    <dgm:cxn modelId="{35607183-48D7-400D-AD50-4810642915F8}" type="presParOf" srcId="{D5266CB8-E80D-4F58-8965-CD46D6A32F4E}" destId="{701CECDA-DA80-46F5-A350-52C60B55A7A8}" srcOrd="1" destOrd="0" presId="urn:microsoft.com/office/officeart/2005/8/layout/orgChart1"/>
    <dgm:cxn modelId="{1CD46C76-FF4B-4B00-A0BD-D664C69D2689}" type="presParOf" srcId="{701CECDA-DA80-46F5-A350-52C60B55A7A8}" destId="{526C9334-44D6-48FF-A95C-64C2709E183E}" srcOrd="0" destOrd="0" presId="urn:microsoft.com/office/officeart/2005/8/layout/orgChart1"/>
    <dgm:cxn modelId="{631AB6BB-CA4E-498E-B0B0-E977072C400A}" type="presParOf" srcId="{526C9334-44D6-48FF-A95C-64C2709E183E}" destId="{0D536627-E66C-4584-892C-F715D0339AFE}" srcOrd="0" destOrd="0" presId="urn:microsoft.com/office/officeart/2005/8/layout/orgChart1"/>
    <dgm:cxn modelId="{820CFB05-6E2E-4587-9DE8-0F3F2489712A}" type="presParOf" srcId="{526C9334-44D6-48FF-A95C-64C2709E183E}" destId="{DD45D584-E160-47B1-85CC-6F750A2835B2}" srcOrd="1" destOrd="0" presId="urn:microsoft.com/office/officeart/2005/8/layout/orgChart1"/>
    <dgm:cxn modelId="{2D4287F1-5380-43A9-BAE9-B5BCF6321E71}" type="presParOf" srcId="{701CECDA-DA80-46F5-A350-52C60B55A7A8}" destId="{96BF7463-BA0C-4010-AD4B-C6B5E9B35BA6}" srcOrd="1" destOrd="0" presId="urn:microsoft.com/office/officeart/2005/8/layout/orgChart1"/>
    <dgm:cxn modelId="{364E5FF3-13DE-42AD-B545-F40D34F4628B}" type="presParOf" srcId="{701CECDA-DA80-46F5-A350-52C60B55A7A8}" destId="{30073A11-12C6-490C-A5DC-6B6FDC8820CC}" srcOrd="2" destOrd="0" presId="urn:microsoft.com/office/officeart/2005/8/layout/orgChart1"/>
    <dgm:cxn modelId="{68A7C7D2-D7EB-4740-8188-9AFDA8150DCF}" type="presParOf" srcId="{D5266CB8-E80D-4F58-8965-CD46D6A32F4E}" destId="{47E5DB7F-55BC-481D-ACF0-B9A301754F08}" srcOrd="2" destOrd="0" presId="urn:microsoft.com/office/officeart/2005/8/layout/orgChart1"/>
    <dgm:cxn modelId="{47F65D03-7128-4332-B5B0-798DFE389D35}" type="presParOf" srcId="{D5266CB8-E80D-4F58-8965-CD46D6A32F4E}" destId="{3933DA67-50DD-4650-86ED-86157C9352C9}" srcOrd="3" destOrd="0" presId="urn:microsoft.com/office/officeart/2005/8/layout/orgChart1"/>
    <dgm:cxn modelId="{11ADBD33-1035-46DE-AA19-FE2739677F5A}" type="presParOf" srcId="{3933DA67-50DD-4650-86ED-86157C9352C9}" destId="{9205C613-6525-4F36-8F76-A3CBEEE65D8A}" srcOrd="0" destOrd="0" presId="urn:microsoft.com/office/officeart/2005/8/layout/orgChart1"/>
    <dgm:cxn modelId="{295FF088-4E1A-4362-8F34-64F7550ABE1A}" type="presParOf" srcId="{9205C613-6525-4F36-8F76-A3CBEEE65D8A}" destId="{E374BEF9-7B5C-4DC3-9E07-711E25DD2A79}" srcOrd="0" destOrd="0" presId="urn:microsoft.com/office/officeart/2005/8/layout/orgChart1"/>
    <dgm:cxn modelId="{FE0962E0-8AA8-42D5-A469-7F41691E275B}" type="presParOf" srcId="{9205C613-6525-4F36-8F76-A3CBEEE65D8A}" destId="{216BC145-AE86-4959-BBB8-F04276EB2B17}" srcOrd="1" destOrd="0" presId="urn:microsoft.com/office/officeart/2005/8/layout/orgChart1"/>
    <dgm:cxn modelId="{3A1C2817-28F3-4669-9587-057625931521}" type="presParOf" srcId="{3933DA67-50DD-4650-86ED-86157C9352C9}" destId="{E609F740-B925-4108-A23A-F0DD9528438C}" srcOrd="1" destOrd="0" presId="urn:microsoft.com/office/officeart/2005/8/layout/orgChart1"/>
    <dgm:cxn modelId="{A6E67D42-0CB4-4E41-8FEF-2CE43E0FB715}" type="presParOf" srcId="{3933DA67-50DD-4650-86ED-86157C9352C9}" destId="{E677589B-152E-4B17-890F-9EA4F4E5EEFD}" srcOrd="2" destOrd="0" presId="urn:microsoft.com/office/officeart/2005/8/layout/orgChart1"/>
    <dgm:cxn modelId="{FED9D282-5A41-488D-8332-00840776D7F0}" type="presParOf" srcId="{D5266CB8-E80D-4F58-8965-CD46D6A32F4E}" destId="{9198B917-E73B-4DA8-91D2-87682CCB6FEB}" srcOrd="4" destOrd="0" presId="urn:microsoft.com/office/officeart/2005/8/layout/orgChart1"/>
    <dgm:cxn modelId="{CECF66E5-606B-4173-9B38-63BD534C4911}" type="presParOf" srcId="{D5266CB8-E80D-4F58-8965-CD46D6A32F4E}" destId="{8F1FFCAC-2E77-4115-8A24-D9AF4DEC89F1}" srcOrd="5" destOrd="0" presId="urn:microsoft.com/office/officeart/2005/8/layout/orgChart1"/>
    <dgm:cxn modelId="{DBCCBA57-71C6-4753-889B-94A56C856CC6}" type="presParOf" srcId="{8F1FFCAC-2E77-4115-8A24-D9AF4DEC89F1}" destId="{5577D228-9E4E-47F0-B50B-C0516A73E1FC}" srcOrd="0" destOrd="0" presId="urn:microsoft.com/office/officeart/2005/8/layout/orgChart1"/>
    <dgm:cxn modelId="{4650B73F-F926-492E-A11D-1C18CC077CC9}" type="presParOf" srcId="{5577D228-9E4E-47F0-B50B-C0516A73E1FC}" destId="{6F03C4BF-99DB-4A68-9964-850B7829DA8A}" srcOrd="0" destOrd="0" presId="urn:microsoft.com/office/officeart/2005/8/layout/orgChart1"/>
    <dgm:cxn modelId="{2DCFA2D2-F6C1-4476-A6B1-1E56ED178006}" type="presParOf" srcId="{5577D228-9E4E-47F0-B50B-C0516A73E1FC}" destId="{212D7D59-1FF7-42A2-92FC-500F65A23541}" srcOrd="1" destOrd="0" presId="urn:microsoft.com/office/officeart/2005/8/layout/orgChart1"/>
    <dgm:cxn modelId="{8422A13D-58BE-4D8D-8E4E-04CDB8C8DE07}" type="presParOf" srcId="{8F1FFCAC-2E77-4115-8A24-D9AF4DEC89F1}" destId="{EB9B042F-71E9-4C40-A8F3-552BE9FECDC7}" srcOrd="1" destOrd="0" presId="urn:microsoft.com/office/officeart/2005/8/layout/orgChart1"/>
    <dgm:cxn modelId="{8484E124-1C80-4BCB-A695-0D0D91A61753}" type="presParOf" srcId="{8F1FFCAC-2E77-4115-8A24-D9AF4DEC89F1}" destId="{C599B4EB-A459-4A61-B8A2-1800657E4280}" srcOrd="2" destOrd="0" presId="urn:microsoft.com/office/officeart/2005/8/layout/orgChart1"/>
    <dgm:cxn modelId="{F00EE607-F495-4D9B-983D-478B56605427}" type="presParOf" srcId="{BBFE4ECA-ECCA-4177-BE18-F6C0FC707C53}" destId="{545C7E5C-67B8-473E-B099-97E835B7A6B3}" srcOrd="2" destOrd="0" presId="urn:microsoft.com/office/officeart/2005/8/layout/orgChart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98B917-E73B-4DA8-91D2-87682CCB6FEB}">
      <dsp:nvSpPr>
        <dsp:cNvPr id="0" name=""/>
        <dsp:cNvSpPr/>
      </dsp:nvSpPr>
      <dsp:spPr>
        <a:xfrm>
          <a:off x="4000500" y="1202188"/>
          <a:ext cx="2830383" cy="491223"/>
        </a:xfrm>
        <a:custGeom>
          <a:avLst/>
          <a:gdLst/>
          <a:ahLst/>
          <a:cxnLst/>
          <a:rect l="0" t="0" r="0" b="0"/>
          <a:pathLst>
            <a:path>
              <a:moveTo>
                <a:pt x="0" y="0"/>
              </a:moveTo>
              <a:lnTo>
                <a:pt x="0" y="245611"/>
              </a:lnTo>
              <a:lnTo>
                <a:pt x="2830383" y="245611"/>
              </a:lnTo>
              <a:lnTo>
                <a:pt x="2830383" y="4912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7E5DB7F-55BC-481D-ACF0-B9A301754F08}">
      <dsp:nvSpPr>
        <dsp:cNvPr id="0" name=""/>
        <dsp:cNvSpPr/>
      </dsp:nvSpPr>
      <dsp:spPr>
        <a:xfrm>
          <a:off x="3954780" y="1202188"/>
          <a:ext cx="91440" cy="491223"/>
        </a:xfrm>
        <a:custGeom>
          <a:avLst/>
          <a:gdLst/>
          <a:ahLst/>
          <a:cxnLst/>
          <a:rect l="0" t="0" r="0" b="0"/>
          <a:pathLst>
            <a:path>
              <a:moveTo>
                <a:pt x="45720" y="0"/>
              </a:moveTo>
              <a:lnTo>
                <a:pt x="45720" y="4912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C5B4A8D-C300-46D8-AF3E-56339B513ED3}">
      <dsp:nvSpPr>
        <dsp:cNvPr id="0" name=""/>
        <dsp:cNvSpPr/>
      </dsp:nvSpPr>
      <dsp:spPr>
        <a:xfrm>
          <a:off x="1170116" y="1202188"/>
          <a:ext cx="2830383" cy="491223"/>
        </a:xfrm>
        <a:custGeom>
          <a:avLst/>
          <a:gdLst/>
          <a:ahLst/>
          <a:cxnLst/>
          <a:rect l="0" t="0" r="0" b="0"/>
          <a:pathLst>
            <a:path>
              <a:moveTo>
                <a:pt x="2830383" y="0"/>
              </a:moveTo>
              <a:lnTo>
                <a:pt x="2830383" y="245611"/>
              </a:lnTo>
              <a:lnTo>
                <a:pt x="0" y="245611"/>
              </a:lnTo>
              <a:lnTo>
                <a:pt x="0" y="49122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1C4981F-BAA7-4B25-B445-81F79A743C88}">
      <dsp:nvSpPr>
        <dsp:cNvPr id="0" name=""/>
        <dsp:cNvSpPr/>
      </dsp:nvSpPr>
      <dsp:spPr>
        <a:xfrm>
          <a:off x="2830920" y="32608"/>
          <a:ext cx="2339159" cy="11695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kern="1200" cap="none" normalizeH="0" baseline="0" smtClean="0">
              <a:ln>
                <a:noFill/>
              </a:ln>
              <a:solidFill>
                <a:srgbClr val="FFFF00"/>
              </a:solidFill>
              <a:effectLst/>
              <a:latin typeface=".VnVogue" pitchFamily="34" charset="0"/>
              <a:cs typeface="Arial" charset="0"/>
            </a:rPr>
            <a:t>Bố cục</a:t>
          </a:r>
        </a:p>
      </dsp:txBody>
      <dsp:txXfrm>
        <a:off x="2830920" y="32608"/>
        <a:ext cx="2339159" cy="1169579"/>
      </dsp:txXfrm>
    </dsp:sp>
    <dsp:sp modelId="{0D536627-E66C-4584-892C-F715D0339AFE}">
      <dsp:nvSpPr>
        <dsp:cNvPr id="0" name=""/>
        <dsp:cNvSpPr/>
      </dsp:nvSpPr>
      <dsp:spPr>
        <a:xfrm>
          <a:off x="537" y="1693411"/>
          <a:ext cx="2339159" cy="11695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1" u="none" strike="noStrike" kern="1200" cap="none" normalizeH="0" baseline="0" smtClean="0">
              <a:ln>
                <a:noFill/>
              </a:ln>
              <a:solidFill>
                <a:schemeClr val="bg1"/>
              </a:solidFill>
              <a:effectLst/>
              <a:latin typeface="Times New Roman" pitchFamily="18" charset="0"/>
              <a:cs typeface="Arial" charset="0"/>
            </a:rPr>
            <a:t>Từ đầu …</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1900" b="0" i="1" u="none" strike="noStrike" kern="1200" cap="none" normalizeH="0" baseline="0" smtClean="0">
              <a:ln>
                <a:noFill/>
              </a:ln>
              <a:solidFill>
                <a:schemeClr val="bg1"/>
              </a:solidFill>
              <a:effectLst/>
              <a:latin typeface="Times New Roman" pitchFamily="18" charset="0"/>
              <a:cs typeface="Arial" charset="0"/>
            </a:rPr>
            <a:t>Sờ đuôi</a:t>
          </a:r>
        </a:p>
      </dsp:txBody>
      <dsp:txXfrm>
        <a:off x="537" y="1693411"/>
        <a:ext cx="2339159" cy="1169579"/>
      </dsp:txXfrm>
    </dsp:sp>
    <dsp:sp modelId="{E374BEF9-7B5C-4DC3-9E07-711E25DD2A79}">
      <dsp:nvSpPr>
        <dsp:cNvPr id="0" name=""/>
        <dsp:cNvSpPr/>
      </dsp:nvSpPr>
      <dsp:spPr>
        <a:xfrm>
          <a:off x="2830920" y="1693411"/>
          <a:ext cx="2339159" cy="11695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endParaRPr kumimoji="0" lang="en-US" sz="1900" b="0" i="1" u="none" strike="noStrike" kern="1200" cap="none" normalizeH="0" baseline="0" smtClean="0">
            <a:ln>
              <a:noFill/>
            </a:ln>
            <a:solidFill>
              <a:schemeClr val="bg1"/>
            </a:solidFill>
            <a:effectLst/>
            <a:latin typeface=".VnTime" pitchFamily="34" charset="0"/>
            <a:cs typeface="Arial" charset="0"/>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1" u="none" strike="noStrike" kern="1200" cap="none" normalizeH="0" baseline="0" smtClean="0">
              <a:ln>
                <a:noFill/>
              </a:ln>
              <a:solidFill>
                <a:schemeClr val="bg1"/>
              </a:solidFill>
              <a:effectLst/>
              <a:latin typeface="Times New Roman" pitchFamily="18" charset="0"/>
              <a:cs typeface="Arial" charset="0"/>
            </a:rPr>
            <a:t>Tiếp theo…</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1" u="none" strike="noStrike" kern="1200" cap="none" normalizeH="0" baseline="0" smtClean="0">
              <a:ln>
                <a:noFill/>
              </a:ln>
              <a:solidFill>
                <a:schemeClr val="bg1"/>
              </a:solidFill>
              <a:effectLst/>
              <a:latin typeface="Times New Roman" pitchFamily="18" charset="0"/>
              <a:cs typeface="Arial" charset="0"/>
            </a:rPr>
            <a:t>chổi sể cùn</a:t>
          </a:r>
          <a:r>
            <a:rPr kumimoji="0" lang="en-US" sz="1900" b="0" i="1" u="none" strike="noStrike" kern="1200" cap="none" normalizeH="0" baseline="0" smtClean="0">
              <a:ln>
                <a:noFill/>
              </a:ln>
              <a:solidFill>
                <a:schemeClr val="bg1"/>
              </a:solidFill>
              <a:effectLst/>
              <a:latin typeface=".VnTime" pitchFamily="34" charset="0"/>
              <a:cs typeface="Arial" charset="0"/>
            </a:rPr>
            <a:t>.</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0" u="none" strike="noStrike" kern="1200" cap="none" normalizeH="0" baseline="0" smtClean="0">
              <a:ln>
                <a:noFill/>
              </a:ln>
              <a:solidFill>
                <a:schemeClr val="bg1"/>
              </a:solidFill>
              <a:effectLst/>
              <a:latin typeface=".VnVogue" pitchFamily="34" charset="0"/>
              <a:cs typeface="Arial" charset="0"/>
            </a:rPr>
            <a:t> </a:t>
          </a:r>
        </a:p>
      </dsp:txBody>
      <dsp:txXfrm>
        <a:off x="2830920" y="1693411"/>
        <a:ext cx="2339159" cy="1169579"/>
      </dsp:txXfrm>
    </dsp:sp>
    <dsp:sp modelId="{6F03C4BF-99DB-4A68-9964-850B7829DA8A}">
      <dsp:nvSpPr>
        <dsp:cNvPr id="0" name=""/>
        <dsp:cNvSpPr/>
      </dsp:nvSpPr>
      <dsp:spPr>
        <a:xfrm>
          <a:off x="5661303" y="1693411"/>
          <a:ext cx="2339159" cy="1169579"/>
        </a:xfrm>
        <a:prstGeom prst="rect">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065" tIns="12065" rIns="12065" bIns="12065" numCol="1" spcCol="1270" anchor="ctr" anchorCtr="0">
          <a:noAutofit/>
        </a:bodyPr>
        <a:lstStyle/>
        <a:p>
          <a:pPr marL="0" marR="0" lvl="0" indent="0" algn="ctr" defTabSz="914400" rtl="0" eaLnBrk="0" fontAlgn="base" latinLnBrk="0" hangingPunct="0">
            <a:lnSpc>
              <a:spcPct val="100000"/>
            </a:lnSpc>
            <a:spcBef>
              <a:spcPct val="0"/>
            </a:spcBef>
            <a:spcAft>
              <a:spcPct val="0"/>
            </a:spcAft>
            <a:buClrTx/>
            <a:buSzTx/>
            <a:buFontTx/>
            <a:buNone/>
            <a:tabLst/>
          </a:pPr>
          <a:r>
            <a:rPr kumimoji="0" lang="en-US" sz="1900" b="0" i="1" u="none" strike="noStrike" kern="1200" cap="none" normalizeH="0" baseline="0" smtClean="0">
              <a:ln>
                <a:noFill/>
              </a:ln>
              <a:solidFill>
                <a:schemeClr val="bg1"/>
              </a:solidFill>
              <a:effectLst/>
              <a:latin typeface="Times New Roman" pitchFamily="18" charset="0"/>
              <a:cs typeface="Arial" charset="0"/>
            </a:rPr>
            <a:t>Còn lại</a:t>
          </a:r>
        </a:p>
      </dsp:txBody>
      <dsp:txXfrm>
        <a:off x="5661303" y="1693411"/>
        <a:ext cx="2339159" cy="1169579"/>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vi-VN"/>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vi-VN"/>
          </a:p>
        </p:txBody>
      </p:sp>
      <p:sp>
        <p:nvSpPr>
          <p:cNvPr id="4" name="Date Placeholder 3"/>
          <p:cNvSpPr>
            <a:spLocks noGrp="1"/>
          </p:cNvSpPr>
          <p:nvPr>
            <p:ph type="dt" sz="half" idx="10"/>
          </p:nvPr>
        </p:nvSpPr>
        <p:spPr/>
        <p:txBody>
          <a:bodyPr/>
          <a:lstStyle/>
          <a:p>
            <a:fld id="{2F87E8A8-D188-40C1-B504-CEEF4B5F1AFA}" type="datetimeFigureOut">
              <a:rPr lang="vi-VN" smtClean="0"/>
              <a:t>15/01/2017</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69D28E7-E284-47A3-B742-29DF3AAD7F6D}" type="slidenum">
              <a:rPr lang="vi-VN" smtClean="0"/>
              <a:t>‹#›</a:t>
            </a:fld>
            <a:endParaRPr lang="vi-VN"/>
          </a:p>
        </p:txBody>
      </p:sp>
    </p:spTree>
    <p:extLst>
      <p:ext uri="{BB962C8B-B14F-4D97-AF65-F5344CB8AC3E}">
        <p14:creationId xmlns:p14="http://schemas.microsoft.com/office/powerpoint/2010/main" val="150705011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F87E8A8-D188-40C1-B504-CEEF4B5F1AFA}" type="datetimeFigureOut">
              <a:rPr lang="vi-VN" smtClean="0"/>
              <a:t>15/01/2017</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69D28E7-E284-47A3-B742-29DF3AAD7F6D}" type="slidenum">
              <a:rPr lang="vi-VN" smtClean="0"/>
              <a:t>‹#›</a:t>
            </a:fld>
            <a:endParaRPr lang="vi-VN"/>
          </a:p>
        </p:txBody>
      </p:sp>
    </p:spTree>
    <p:extLst>
      <p:ext uri="{BB962C8B-B14F-4D97-AF65-F5344CB8AC3E}">
        <p14:creationId xmlns:p14="http://schemas.microsoft.com/office/powerpoint/2010/main" val="9487323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vi-VN"/>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F87E8A8-D188-40C1-B504-CEEF4B5F1AFA}" type="datetimeFigureOut">
              <a:rPr lang="vi-VN" smtClean="0"/>
              <a:t>15/01/2017</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69D28E7-E284-47A3-B742-29DF3AAD7F6D}" type="slidenum">
              <a:rPr lang="vi-VN" smtClean="0"/>
              <a:t>‹#›</a:t>
            </a:fld>
            <a:endParaRPr lang="vi-VN"/>
          </a:p>
        </p:txBody>
      </p:sp>
    </p:spTree>
    <p:extLst>
      <p:ext uri="{BB962C8B-B14F-4D97-AF65-F5344CB8AC3E}">
        <p14:creationId xmlns:p14="http://schemas.microsoft.com/office/powerpoint/2010/main" val="144828005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Tree>
    <p:extLst>
      <p:ext uri="{BB962C8B-B14F-4D97-AF65-F5344CB8AC3E}">
        <p14:creationId xmlns:p14="http://schemas.microsoft.com/office/powerpoint/2010/main" val="3530819386"/>
      </p:ext>
    </p:extLst>
  </p:cSld>
  <p:clrMapOvr>
    <a:masterClrMapping/>
  </p:clrMapOvr>
  <p:transition spd="med" advClick="0">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10"/>
          </p:nvPr>
        </p:nvSpPr>
        <p:spPr/>
        <p:txBody>
          <a:bodyPr/>
          <a:lstStyle/>
          <a:p>
            <a:fld id="{2F87E8A8-D188-40C1-B504-CEEF4B5F1AFA}" type="datetimeFigureOut">
              <a:rPr lang="vi-VN" smtClean="0"/>
              <a:t>15/01/2017</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69D28E7-E284-47A3-B742-29DF3AAD7F6D}" type="slidenum">
              <a:rPr lang="vi-VN" smtClean="0"/>
              <a:t>‹#›</a:t>
            </a:fld>
            <a:endParaRPr lang="vi-VN"/>
          </a:p>
        </p:txBody>
      </p:sp>
    </p:spTree>
    <p:extLst>
      <p:ext uri="{BB962C8B-B14F-4D97-AF65-F5344CB8AC3E}">
        <p14:creationId xmlns:p14="http://schemas.microsoft.com/office/powerpoint/2010/main" val="5785611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vi-VN"/>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F87E8A8-D188-40C1-B504-CEEF4B5F1AFA}" type="datetimeFigureOut">
              <a:rPr lang="vi-VN" smtClean="0"/>
              <a:t>15/01/2017</a:t>
            </a:fld>
            <a:endParaRPr lang="vi-VN"/>
          </a:p>
        </p:txBody>
      </p:sp>
      <p:sp>
        <p:nvSpPr>
          <p:cNvPr id="5" name="Footer Placeholder 4"/>
          <p:cNvSpPr>
            <a:spLocks noGrp="1"/>
          </p:cNvSpPr>
          <p:nvPr>
            <p:ph type="ftr" sz="quarter" idx="11"/>
          </p:nvPr>
        </p:nvSpPr>
        <p:spPr/>
        <p:txBody>
          <a:bodyPr/>
          <a:lstStyle/>
          <a:p>
            <a:endParaRPr lang="vi-VN"/>
          </a:p>
        </p:txBody>
      </p:sp>
      <p:sp>
        <p:nvSpPr>
          <p:cNvPr id="6" name="Slide Number Placeholder 5"/>
          <p:cNvSpPr>
            <a:spLocks noGrp="1"/>
          </p:cNvSpPr>
          <p:nvPr>
            <p:ph type="sldNum" sz="quarter" idx="12"/>
          </p:nvPr>
        </p:nvSpPr>
        <p:spPr/>
        <p:txBody>
          <a:bodyPr/>
          <a:lstStyle/>
          <a:p>
            <a:fld id="{D69D28E7-E284-47A3-B742-29DF3AAD7F6D}" type="slidenum">
              <a:rPr lang="vi-VN" smtClean="0"/>
              <a:t>‹#›</a:t>
            </a:fld>
            <a:endParaRPr lang="vi-VN"/>
          </a:p>
        </p:txBody>
      </p:sp>
    </p:spTree>
    <p:extLst>
      <p:ext uri="{BB962C8B-B14F-4D97-AF65-F5344CB8AC3E}">
        <p14:creationId xmlns:p14="http://schemas.microsoft.com/office/powerpoint/2010/main" val="345558195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Date Placeholder 4"/>
          <p:cNvSpPr>
            <a:spLocks noGrp="1"/>
          </p:cNvSpPr>
          <p:nvPr>
            <p:ph type="dt" sz="half" idx="10"/>
          </p:nvPr>
        </p:nvSpPr>
        <p:spPr/>
        <p:txBody>
          <a:bodyPr/>
          <a:lstStyle/>
          <a:p>
            <a:fld id="{2F87E8A8-D188-40C1-B504-CEEF4B5F1AFA}" type="datetimeFigureOut">
              <a:rPr lang="vi-VN" smtClean="0"/>
              <a:t>15/01/2017</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69D28E7-E284-47A3-B742-29DF3AAD7F6D}" type="slidenum">
              <a:rPr lang="vi-VN" smtClean="0"/>
              <a:t>‹#›</a:t>
            </a:fld>
            <a:endParaRPr lang="vi-VN"/>
          </a:p>
        </p:txBody>
      </p:sp>
    </p:spTree>
    <p:extLst>
      <p:ext uri="{BB962C8B-B14F-4D97-AF65-F5344CB8AC3E}">
        <p14:creationId xmlns:p14="http://schemas.microsoft.com/office/powerpoint/2010/main" val="13151926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vi-VN"/>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7" name="Date Placeholder 6"/>
          <p:cNvSpPr>
            <a:spLocks noGrp="1"/>
          </p:cNvSpPr>
          <p:nvPr>
            <p:ph type="dt" sz="half" idx="10"/>
          </p:nvPr>
        </p:nvSpPr>
        <p:spPr/>
        <p:txBody>
          <a:bodyPr/>
          <a:lstStyle/>
          <a:p>
            <a:fld id="{2F87E8A8-D188-40C1-B504-CEEF4B5F1AFA}" type="datetimeFigureOut">
              <a:rPr lang="vi-VN" smtClean="0"/>
              <a:t>15/01/2017</a:t>
            </a:fld>
            <a:endParaRPr lang="vi-VN"/>
          </a:p>
        </p:txBody>
      </p:sp>
      <p:sp>
        <p:nvSpPr>
          <p:cNvPr id="8" name="Footer Placeholder 7"/>
          <p:cNvSpPr>
            <a:spLocks noGrp="1"/>
          </p:cNvSpPr>
          <p:nvPr>
            <p:ph type="ftr" sz="quarter" idx="11"/>
          </p:nvPr>
        </p:nvSpPr>
        <p:spPr/>
        <p:txBody>
          <a:bodyPr/>
          <a:lstStyle/>
          <a:p>
            <a:endParaRPr lang="vi-VN"/>
          </a:p>
        </p:txBody>
      </p:sp>
      <p:sp>
        <p:nvSpPr>
          <p:cNvPr id="9" name="Slide Number Placeholder 8"/>
          <p:cNvSpPr>
            <a:spLocks noGrp="1"/>
          </p:cNvSpPr>
          <p:nvPr>
            <p:ph type="sldNum" sz="quarter" idx="12"/>
          </p:nvPr>
        </p:nvSpPr>
        <p:spPr/>
        <p:txBody>
          <a:bodyPr/>
          <a:lstStyle/>
          <a:p>
            <a:fld id="{D69D28E7-E284-47A3-B742-29DF3AAD7F6D}" type="slidenum">
              <a:rPr lang="vi-VN" smtClean="0"/>
              <a:t>‹#›</a:t>
            </a:fld>
            <a:endParaRPr lang="vi-VN"/>
          </a:p>
        </p:txBody>
      </p:sp>
    </p:spTree>
    <p:extLst>
      <p:ext uri="{BB962C8B-B14F-4D97-AF65-F5344CB8AC3E}">
        <p14:creationId xmlns:p14="http://schemas.microsoft.com/office/powerpoint/2010/main" val="2764221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vi-VN"/>
          </a:p>
        </p:txBody>
      </p:sp>
      <p:sp>
        <p:nvSpPr>
          <p:cNvPr id="3" name="Date Placeholder 2"/>
          <p:cNvSpPr>
            <a:spLocks noGrp="1"/>
          </p:cNvSpPr>
          <p:nvPr>
            <p:ph type="dt" sz="half" idx="10"/>
          </p:nvPr>
        </p:nvSpPr>
        <p:spPr/>
        <p:txBody>
          <a:bodyPr/>
          <a:lstStyle/>
          <a:p>
            <a:fld id="{2F87E8A8-D188-40C1-B504-CEEF4B5F1AFA}" type="datetimeFigureOut">
              <a:rPr lang="vi-VN" smtClean="0"/>
              <a:t>15/01/2017</a:t>
            </a:fld>
            <a:endParaRPr lang="vi-VN"/>
          </a:p>
        </p:txBody>
      </p:sp>
      <p:sp>
        <p:nvSpPr>
          <p:cNvPr id="4" name="Footer Placeholder 3"/>
          <p:cNvSpPr>
            <a:spLocks noGrp="1"/>
          </p:cNvSpPr>
          <p:nvPr>
            <p:ph type="ftr" sz="quarter" idx="11"/>
          </p:nvPr>
        </p:nvSpPr>
        <p:spPr/>
        <p:txBody>
          <a:bodyPr/>
          <a:lstStyle/>
          <a:p>
            <a:endParaRPr lang="vi-VN"/>
          </a:p>
        </p:txBody>
      </p:sp>
      <p:sp>
        <p:nvSpPr>
          <p:cNvPr id="5" name="Slide Number Placeholder 4"/>
          <p:cNvSpPr>
            <a:spLocks noGrp="1"/>
          </p:cNvSpPr>
          <p:nvPr>
            <p:ph type="sldNum" sz="quarter" idx="12"/>
          </p:nvPr>
        </p:nvSpPr>
        <p:spPr/>
        <p:txBody>
          <a:bodyPr/>
          <a:lstStyle/>
          <a:p>
            <a:fld id="{D69D28E7-E284-47A3-B742-29DF3AAD7F6D}" type="slidenum">
              <a:rPr lang="vi-VN" smtClean="0"/>
              <a:t>‹#›</a:t>
            </a:fld>
            <a:endParaRPr lang="vi-VN"/>
          </a:p>
        </p:txBody>
      </p:sp>
    </p:spTree>
    <p:extLst>
      <p:ext uri="{BB962C8B-B14F-4D97-AF65-F5344CB8AC3E}">
        <p14:creationId xmlns:p14="http://schemas.microsoft.com/office/powerpoint/2010/main" val="4374781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87E8A8-D188-40C1-B504-CEEF4B5F1AFA}" type="datetimeFigureOut">
              <a:rPr lang="vi-VN" smtClean="0"/>
              <a:t>15/01/2017</a:t>
            </a:fld>
            <a:endParaRPr lang="vi-VN"/>
          </a:p>
        </p:txBody>
      </p:sp>
      <p:sp>
        <p:nvSpPr>
          <p:cNvPr id="3" name="Footer Placeholder 2"/>
          <p:cNvSpPr>
            <a:spLocks noGrp="1"/>
          </p:cNvSpPr>
          <p:nvPr>
            <p:ph type="ftr" sz="quarter" idx="11"/>
          </p:nvPr>
        </p:nvSpPr>
        <p:spPr/>
        <p:txBody>
          <a:bodyPr/>
          <a:lstStyle/>
          <a:p>
            <a:endParaRPr lang="vi-VN"/>
          </a:p>
        </p:txBody>
      </p:sp>
      <p:sp>
        <p:nvSpPr>
          <p:cNvPr id="4" name="Slide Number Placeholder 3"/>
          <p:cNvSpPr>
            <a:spLocks noGrp="1"/>
          </p:cNvSpPr>
          <p:nvPr>
            <p:ph type="sldNum" sz="quarter" idx="12"/>
          </p:nvPr>
        </p:nvSpPr>
        <p:spPr/>
        <p:txBody>
          <a:bodyPr/>
          <a:lstStyle/>
          <a:p>
            <a:fld id="{D69D28E7-E284-47A3-B742-29DF3AAD7F6D}" type="slidenum">
              <a:rPr lang="vi-VN" smtClean="0"/>
              <a:t>‹#›</a:t>
            </a:fld>
            <a:endParaRPr lang="vi-VN"/>
          </a:p>
        </p:txBody>
      </p:sp>
    </p:spTree>
    <p:extLst>
      <p:ext uri="{BB962C8B-B14F-4D97-AF65-F5344CB8AC3E}">
        <p14:creationId xmlns:p14="http://schemas.microsoft.com/office/powerpoint/2010/main" val="26634123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vi-VN"/>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87E8A8-D188-40C1-B504-CEEF4B5F1AFA}" type="datetimeFigureOut">
              <a:rPr lang="vi-VN" smtClean="0"/>
              <a:t>15/01/2017</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69D28E7-E284-47A3-B742-29DF3AAD7F6D}" type="slidenum">
              <a:rPr lang="vi-VN" smtClean="0"/>
              <a:t>‹#›</a:t>
            </a:fld>
            <a:endParaRPr lang="vi-VN"/>
          </a:p>
        </p:txBody>
      </p:sp>
    </p:spTree>
    <p:extLst>
      <p:ext uri="{BB962C8B-B14F-4D97-AF65-F5344CB8AC3E}">
        <p14:creationId xmlns:p14="http://schemas.microsoft.com/office/powerpoint/2010/main" val="398349344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vi-VN"/>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F87E8A8-D188-40C1-B504-CEEF4B5F1AFA}" type="datetimeFigureOut">
              <a:rPr lang="vi-VN" smtClean="0"/>
              <a:t>15/01/2017</a:t>
            </a:fld>
            <a:endParaRPr lang="vi-VN"/>
          </a:p>
        </p:txBody>
      </p:sp>
      <p:sp>
        <p:nvSpPr>
          <p:cNvPr id="6" name="Footer Placeholder 5"/>
          <p:cNvSpPr>
            <a:spLocks noGrp="1"/>
          </p:cNvSpPr>
          <p:nvPr>
            <p:ph type="ftr" sz="quarter" idx="11"/>
          </p:nvPr>
        </p:nvSpPr>
        <p:spPr/>
        <p:txBody>
          <a:bodyPr/>
          <a:lstStyle/>
          <a:p>
            <a:endParaRPr lang="vi-VN"/>
          </a:p>
        </p:txBody>
      </p:sp>
      <p:sp>
        <p:nvSpPr>
          <p:cNvPr id="7" name="Slide Number Placeholder 6"/>
          <p:cNvSpPr>
            <a:spLocks noGrp="1"/>
          </p:cNvSpPr>
          <p:nvPr>
            <p:ph type="sldNum" sz="quarter" idx="12"/>
          </p:nvPr>
        </p:nvSpPr>
        <p:spPr/>
        <p:txBody>
          <a:bodyPr/>
          <a:lstStyle/>
          <a:p>
            <a:fld id="{D69D28E7-E284-47A3-B742-29DF3AAD7F6D}" type="slidenum">
              <a:rPr lang="vi-VN" smtClean="0"/>
              <a:t>‹#›</a:t>
            </a:fld>
            <a:endParaRPr lang="vi-VN"/>
          </a:p>
        </p:txBody>
      </p:sp>
    </p:spTree>
    <p:extLst>
      <p:ext uri="{BB962C8B-B14F-4D97-AF65-F5344CB8AC3E}">
        <p14:creationId xmlns:p14="http://schemas.microsoft.com/office/powerpoint/2010/main" val="479530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vi-VN"/>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vi-VN"/>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87E8A8-D188-40C1-B504-CEEF4B5F1AFA}" type="datetimeFigureOut">
              <a:rPr lang="vi-VN" smtClean="0"/>
              <a:t>15/01/2017</a:t>
            </a:fld>
            <a:endParaRPr lang="vi-VN"/>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vi-VN"/>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9D28E7-E284-47A3-B742-29DF3AAD7F6D}" type="slidenum">
              <a:rPr lang="vi-VN" smtClean="0"/>
              <a:t>‹#›</a:t>
            </a:fld>
            <a:endParaRPr lang="vi-VN"/>
          </a:p>
        </p:txBody>
      </p:sp>
    </p:spTree>
    <p:extLst>
      <p:ext uri="{BB962C8B-B14F-4D97-AF65-F5344CB8AC3E}">
        <p14:creationId xmlns:p14="http://schemas.microsoft.com/office/powerpoint/2010/main" val="342508848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gif"/><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gif"/></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8.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http://tvtl.bachkim.vn/uploads/resources/263/thumbnails2/thay%20boi%20xem%20voi%20-%20new.jpg.jpg"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gi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http://tvtl.bachkim.vn/uploads/resources/263/thumbnails2/thay%20boi%20xem%20voi%20-%20new.jpg.jpg"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http://tvtl.bachkim.vn/uploads/resources/263/thumbnails2/thay%20boi%20xem%20voi%20-%20new.jpg.jpg" TargetMode="External"/><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4" name="Rectangle 6"/>
          <p:cNvSpPr>
            <a:spLocks noChangeArrowheads="1"/>
          </p:cNvSpPr>
          <p:nvPr/>
        </p:nvSpPr>
        <p:spPr bwMode="auto">
          <a:xfrm>
            <a:off x="0" y="2276873"/>
            <a:ext cx="964819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600" b="1" dirty="0" smtClean="0">
                <a:solidFill>
                  <a:srgbClr val="002060"/>
                </a:solidFill>
                <a:latin typeface="Times New Roman" pitchFamily="18" charset="0"/>
                <a:cs typeface="Times New Roman" pitchFamily="18" charset="0"/>
              </a:rPr>
              <a:t>                          CHÀO MỪNG</a:t>
            </a:r>
          </a:p>
          <a:p>
            <a:r>
              <a:rPr lang="en-US" sz="3600" b="1" dirty="0" smtClean="0">
                <a:solidFill>
                  <a:srgbClr val="002060"/>
                </a:solidFill>
                <a:latin typeface="Times New Roman" pitchFamily="18" charset="0"/>
                <a:cs typeface="Times New Roman" pitchFamily="18" charset="0"/>
              </a:rPr>
              <a:t> QUÍ THẦY CÔ VỀ DỰ GIỜ THĂM </a:t>
            </a:r>
            <a:r>
              <a:rPr lang="en-US" sz="3600" b="1" smtClean="0">
                <a:solidFill>
                  <a:srgbClr val="002060"/>
                </a:solidFill>
                <a:latin typeface="Times New Roman" pitchFamily="18" charset="0"/>
                <a:cs typeface="Times New Roman" pitchFamily="18" charset="0"/>
              </a:rPr>
              <a:t>LỚP 6/2</a:t>
            </a:r>
            <a:endParaRPr lang="en-US" sz="3600" b="1" dirty="0">
              <a:solidFill>
                <a:srgbClr val="002060"/>
              </a:solidFill>
              <a:latin typeface="Times New Roman" pitchFamily="18" charset="0"/>
              <a:cs typeface="Times New Roman" pitchFamily="18" charset="0"/>
            </a:endParaRPr>
          </a:p>
        </p:txBody>
      </p:sp>
      <p:pic>
        <p:nvPicPr>
          <p:cNvPr id="6" name="Picture 10" descr="flower 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69469" y="3567499"/>
            <a:ext cx="3492388" cy="3555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11" descr="flowers 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359494">
            <a:off x="3511717" y="3956631"/>
            <a:ext cx="1162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flowers 1"/>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359494">
            <a:off x="5360209" y="3735091"/>
            <a:ext cx="1162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2007091001314791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5877133">
            <a:off x="810039" y="-1260564"/>
            <a:ext cx="1296988" cy="363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2007091001314791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0800000">
            <a:off x="-134243" y="556759"/>
            <a:ext cx="771525"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2007091001314791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1226690">
            <a:off x="8358596" y="55972"/>
            <a:ext cx="771525"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20070910013147918"/>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6200000">
            <a:off x="7146219" y="-1500015"/>
            <a:ext cx="1296988" cy="370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0856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repeatCount="indefinite" fill="hold" grpId="0" nodeType="clickEffect">
                                  <p:stCondLst>
                                    <p:cond delay="0"/>
                                  </p:stCondLst>
                                  <p:childTnLst>
                                    <p:anim calcmode="lin" valueType="num">
                                      <p:cBhvr additive="base">
                                        <p:cTn id="6" dur="4000"/>
                                        <p:tgtEl>
                                          <p:spTgt spid="68614"/>
                                        </p:tgtEl>
                                        <p:attrNameLst>
                                          <p:attrName>ppt_x</p:attrName>
                                        </p:attrNameLst>
                                      </p:cBhvr>
                                      <p:tavLst>
                                        <p:tav tm="0">
                                          <p:val>
                                            <p:strVal val="ppt_x"/>
                                          </p:val>
                                        </p:tav>
                                        <p:tav tm="100000">
                                          <p:val>
                                            <p:strVal val="1+ppt_w/2"/>
                                          </p:val>
                                        </p:tav>
                                      </p:tavLst>
                                    </p:anim>
                                    <p:anim calcmode="lin" valueType="num">
                                      <p:cBhvr additive="base">
                                        <p:cTn id="7" dur="4000"/>
                                        <p:tgtEl>
                                          <p:spTgt spid="68614"/>
                                        </p:tgtEl>
                                        <p:attrNameLst>
                                          <p:attrName>ppt_y</p:attrName>
                                        </p:attrNameLst>
                                      </p:cBhvr>
                                      <p:tavLst>
                                        <p:tav tm="0">
                                          <p:val>
                                            <p:strVal val="ppt_y"/>
                                          </p:val>
                                        </p:tav>
                                        <p:tav tm="100000">
                                          <p:val>
                                            <p:strVal val="ppt_y"/>
                                          </p:val>
                                        </p:tav>
                                      </p:tavLst>
                                    </p:anim>
                                    <p:set>
                                      <p:cBhvr>
                                        <p:cTn id="8" dur="1" fill="hold">
                                          <p:stCondLst>
                                            <p:cond delay="3999"/>
                                          </p:stCondLst>
                                        </p:cTn>
                                        <p:tgtEl>
                                          <p:spTgt spid="686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vi-VN"/>
          </a:p>
        </p:txBody>
      </p:sp>
      <p:pic>
        <p:nvPicPr>
          <p:cNvPr id="4" name="phim hoat hinh thay boi xem voi.mp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863600" y="1600200"/>
            <a:ext cx="7416800" cy="4525963"/>
          </a:xfrm>
        </p:spPr>
      </p:pic>
    </p:spTree>
    <p:extLst>
      <p:ext uri="{BB962C8B-B14F-4D97-AF65-F5344CB8AC3E}">
        <p14:creationId xmlns:p14="http://schemas.microsoft.com/office/powerpoint/2010/main" val="138688089"/>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ChangeArrowheads="1"/>
          </p:cNvSpPr>
          <p:nvPr/>
        </p:nvSpPr>
        <p:spPr bwMode="auto">
          <a:xfrm>
            <a:off x="228600" y="609600"/>
            <a:ext cx="27238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en-US" sz="3600" i="1" smtClean="0">
                <a:solidFill>
                  <a:srgbClr val="3333FF"/>
                </a:solidFill>
              </a:rPr>
              <a:t>Phán </a:t>
            </a:r>
            <a:r>
              <a:rPr lang="en-US" sz="3600" i="1">
                <a:solidFill>
                  <a:srgbClr val="3333FF"/>
                </a:solidFill>
              </a:rPr>
              <a:t>về voi.</a:t>
            </a:r>
          </a:p>
        </p:txBody>
      </p:sp>
      <p:sp>
        <p:nvSpPr>
          <p:cNvPr id="12291" name="Rectangle 5"/>
          <p:cNvSpPr>
            <a:spLocks noChangeArrowheads="1"/>
          </p:cNvSpPr>
          <p:nvPr/>
        </p:nvSpPr>
        <p:spPr bwMode="auto">
          <a:xfrm>
            <a:off x="346075" y="1203325"/>
            <a:ext cx="742632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en-US" sz="3000">
                <a:solidFill>
                  <a:schemeClr val="tx2"/>
                </a:solidFill>
              </a:rPr>
              <a:t>+ Thầy sờ vòi bảo:nó </a:t>
            </a:r>
            <a:r>
              <a:rPr lang="en-US" sz="3000" u="sng">
                <a:solidFill>
                  <a:schemeClr val="tx2"/>
                </a:solidFill>
              </a:rPr>
              <a:t>sun sun</a:t>
            </a:r>
            <a:r>
              <a:rPr lang="en-US" sz="3000">
                <a:solidFill>
                  <a:schemeClr val="tx2"/>
                </a:solidFill>
              </a:rPr>
              <a:t> như con đỉa.</a:t>
            </a:r>
          </a:p>
        </p:txBody>
      </p:sp>
      <p:pic>
        <p:nvPicPr>
          <p:cNvPr id="12293" name="Picture 10" descr="Xem duo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295400" y="1917700"/>
            <a:ext cx="6629400" cy="4711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94" name="AutoShape 12"/>
          <p:cNvSpPr>
            <a:spLocks noChangeArrowheads="1"/>
          </p:cNvSpPr>
          <p:nvPr/>
        </p:nvSpPr>
        <p:spPr bwMode="auto">
          <a:xfrm>
            <a:off x="3276600" y="3048000"/>
            <a:ext cx="2133600" cy="1524000"/>
          </a:xfrm>
          <a:prstGeom prst="cloudCallout">
            <a:avLst>
              <a:gd name="adj1" fmla="val -50523"/>
              <a:gd name="adj2" fmla="val 71356"/>
            </a:avLst>
          </a:prstGeom>
          <a:solidFill>
            <a:schemeClr val="bg1"/>
          </a:solidFill>
          <a:ln w="9525">
            <a:solidFill>
              <a:schemeClr val="tx1"/>
            </a:solidFill>
            <a:round/>
            <a:headEnd/>
            <a:tailEnd/>
          </a:ln>
        </p:spPr>
        <p:txBody>
          <a:bodyPr/>
          <a:lstStyle/>
          <a:p>
            <a:pPr algn="ctr"/>
            <a:endParaRPr lang="vi-VN"/>
          </a:p>
        </p:txBody>
      </p:sp>
      <p:pic>
        <p:nvPicPr>
          <p:cNvPr id="12295" name="Picture 13" descr="con dia copy"/>
          <p:cNvPicPr>
            <a:picLocks noChangeAspect="1" noChangeArrowheads="1"/>
          </p:cNvPicPr>
          <p:nvPr/>
        </p:nvPicPr>
        <p:blipFill>
          <a:blip r:embed="rId3">
            <a:clrChange>
              <a:clrFrom>
                <a:srgbClr val="F1F6F9"/>
              </a:clrFrom>
              <a:clrTo>
                <a:srgbClr val="F1F6F9">
                  <a:alpha val="0"/>
                </a:srgbClr>
              </a:clrTo>
            </a:clrChange>
            <a:extLst>
              <a:ext uri="{28A0092B-C50C-407E-A947-70E740481C1C}">
                <a14:useLocalDpi xmlns:a14="http://schemas.microsoft.com/office/drawing/2010/main" val="0"/>
              </a:ext>
            </a:extLst>
          </a:blip>
          <a:srcRect/>
          <a:stretch>
            <a:fillRect/>
          </a:stretch>
        </p:blipFill>
        <p:spPr bwMode="auto">
          <a:xfrm>
            <a:off x="3505200" y="3276600"/>
            <a:ext cx="1600200" cy="1120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3125652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291">
                                            <p:txEl>
                                              <p:pRg st="0" end="0"/>
                                            </p:txEl>
                                          </p:spTgt>
                                        </p:tgtEl>
                                        <p:attrNameLst>
                                          <p:attrName>style.visibility</p:attrName>
                                        </p:attrNameLst>
                                      </p:cBhvr>
                                      <p:to>
                                        <p:strVal val="visible"/>
                                      </p:to>
                                    </p:set>
                                    <p:animEffect transition="in" filter="barn(inVertical)">
                                      <p:cBhvr>
                                        <p:cTn id="7" dur="500"/>
                                        <p:tgtEl>
                                          <p:spTgt spid="1229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4"/>
          <p:cNvSpPr>
            <a:spLocks noChangeArrowheads="1"/>
          </p:cNvSpPr>
          <p:nvPr/>
        </p:nvSpPr>
        <p:spPr bwMode="auto">
          <a:xfrm>
            <a:off x="228600" y="609600"/>
            <a:ext cx="27238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en-US" sz="3600" i="1" smtClean="0">
                <a:solidFill>
                  <a:srgbClr val="3333FF"/>
                </a:solidFill>
              </a:rPr>
              <a:t>Phán </a:t>
            </a:r>
            <a:r>
              <a:rPr lang="en-US" sz="3600" i="1">
                <a:solidFill>
                  <a:srgbClr val="3333FF"/>
                </a:solidFill>
              </a:rPr>
              <a:t>về voi.</a:t>
            </a:r>
          </a:p>
        </p:txBody>
      </p:sp>
      <p:sp>
        <p:nvSpPr>
          <p:cNvPr id="13315" name="Rectangle 6"/>
          <p:cNvSpPr>
            <a:spLocks noChangeArrowheads="1"/>
          </p:cNvSpPr>
          <p:nvPr/>
        </p:nvSpPr>
        <p:spPr bwMode="auto">
          <a:xfrm>
            <a:off x="352425" y="1295400"/>
            <a:ext cx="8715375"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en-US" sz="3000">
                <a:solidFill>
                  <a:schemeClr val="tx2"/>
                </a:solidFill>
              </a:rPr>
              <a:t>+ Thầy sờ ngà bảo:nó </a:t>
            </a:r>
            <a:r>
              <a:rPr lang="en-US" sz="3000" u="sng">
                <a:solidFill>
                  <a:schemeClr val="tx2"/>
                </a:solidFill>
              </a:rPr>
              <a:t>chần chẫn</a:t>
            </a:r>
            <a:r>
              <a:rPr lang="en-US" sz="3000">
                <a:solidFill>
                  <a:schemeClr val="tx2"/>
                </a:solidFill>
              </a:rPr>
              <a:t> như cái đòn càn.</a:t>
            </a:r>
          </a:p>
        </p:txBody>
      </p:sp>
      <p:pic>
        <p:nvPicPr>
          <p:cNvPr id="13317" name="Picture 9" descr="Xem ng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14400" y="1995488"/>
            <a:ext cx="7696200" cy="4633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8" name="AutoShape 11"/>
          <p:cNvSpPr>
            <a:spLocks noChangeArrowheads="1"/>
          </p:cNvSpPr>
          <p:nvPr/>
        </p:nvSpPr>
        <p:spPr bwMode="auto">
          <a:xfrm>
            <a:off x="1828800" y="2133600"/>
            <a:ext cx="3429000" cy="1447800"/>
          </a:xfrm>
          <a:prstGeom prst="cloudCallout">
            <a:avLst>
              <a:gd name="adj1" fmla="val -46991"/>
              <a:gd name="adj2" fmla="val 78509"/>
            </a:avLst>
          </a:prstGeom>
          <a:solidFill>
            <a:schemeClr val="bg1"/>
          </a:solidFill>
          <a:ln w="9525">
            <a:solidFill>
              <a:schemeClr val="tx1"/>
            </a:solidFill>
            <a:round/>
            <a:headEnd/>
            <a:tailEnd/>
          </a:ln>
        </p:spPr>
        <p:txBody>
          <a:bodyPr/>
          <a:lstStyle/>
          <a:p>
            <a:pPr algn="ctr"/>
            <a:endParaRPr lang="vi-VN"/>
          </a:p>
        </p:txBody>
      </p:sp>
      <p:pic>
        <p:nvPicPr>
          <p:cNvPr id="13319" name="Picture 12" descr="Don can"/>
          <p:cNvPicPr>
            <a:picLocks noChangeAspect="1" noChangeArrowheads="1"/>
          </p:cNvPicPr>
          <p:nvPr/>
        </p:nvPicPr>
        <p:blipFill>
          <a:blip r:embed="rId3">
            <a:clrChange>
              <a:clrFrom>
                <a:srgbClr val="F7FBFC"/>
              </a:clrFrom>
              <a:clrTo>
                <a:srgbClr val="F7FBFC">
                  <a:alpha val="0"/>
                </a:srgbClr>
              </a:clrTo>
            </a:clrChange>
            <a:extLst>
              <a:ext uri="{28A0092B-C50C-407E-A947-70E740481C1C}">
                <a14:useLocalDpi xmlns:a14="http://schemas.microsoft.com/office/drawing/2010/main" val="0"/>
              </a:ext>
            </a:extLst>
          </a:blip>
          <a:srcRect t="60001" b="20605"/>
          <a:stretch>
            <a:fillRect/>
          </a:stretch>
        </p:blipFill>
        <p:spPr bwMode="auto">
          <a:xfrm rot="-836090">
            <a:off x="1979613" y="2555875"/>
            <a:ext cx="3425825"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7302276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wipe(down)">
                                      <p:cBhvr>
                                        <p:cTn id="7" dur="500"/>
                                        <p:tgtEl>
                                          <p:spTgt spid="1331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4"/>
          <p:cNvSpPr>
            <a:spLocks noChangeArrowheads="1"/>
          </p:cNvSpPr>
          <p:nvPr/>
        </p:nvSpPr>
        <p:spPr bwMode="auto">
          <a:xfrm>
            <a:off x="228600" y="609600"/>
            <a:ext cx="28520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600" i="1" smtClean="0">
                <a:solidFill>
                  <a:srgbClr val="3333FF"/>
                </a:solidFill>
              </a:rPr>
              <a:t> </a:t>
            </a:r>
            <a:r>
              <a:rPr lang="en-US" sz="3600" i="1">
                <a:solidFill>
                  <a:srgbClr val="3333FF"/>
                </a:solidFill>
              </a:rPr>
              <a:t>Phán về voi.</a:t>
            </a:r>
          </a:p>
        </p:txBody>
      </p:sp>
      <p:sp>
        <p:nvSpPr>
          <p:cNvPr id="14339" name="Rectangle 7"/>
          <p:cNvSpPr>
            <a:spLocks noChangeArrowheads="1"/>
          </p:cNvSpPr>
          <p:nvPr/>
        </p:nvSpPr>
        <p:spPr bwMode="auto">
          <a:xfrm>
            <a:off x="381000" y="1219200"/>
            <a:ext cx="7786688"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en-US" sz="3000">
                <a:solidFill>
                  <a:schemeClr val="tx2"/>
                </a:solidFill>
              </a:rPr>
              <a:t>+ Thầy sờ tai bảo:nó </a:t>
            </a:r>
            <a:r>
              <a:rPr lang="en-US" sz="3000" u="sng">
                <a:solidFill>
                  <a:schemeClr val="tx2"/>
                </a:solidFill>
              </a:rPr>
              <a:t>bè bè</a:t>
            </a:r>
            <a:r>
              <a:rPr lang="en-US" sz="3000">
                <a:solidFill>
                  <a:schemeClr val="tx2"/>
                </a:solidFill>
              </a:rPr>
              <a:t> như cái quạt thóc</a:t>
            </a:r>
          </a:p>
        </p:txBody>
      </p:sp>
      <p:pic>
        <p:nvPicPr>
          <p:cNvPr id="14341" name="Picture 9" descr="Xem tai"/>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143000" y="1930400"/>
            <a:ext cx="6858000" cy="4872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42" name="AutoShape 11"/>
          <p:cNvSpPr>
            <a:spLocks noChangeArrowheads="1"/>
          </p:cNvSpPr>
          <p:nvPr/>
        </p:nvSpPr>
        <p:spPr bwMode="auto">
          <a:xfrm>
            <a:off x="2057400" y="2209800"/>
            <a:ext cx="2133600" cy="1752600"/>
          </a:xfrm>
          <a:prstGeom prst="wedgeEllipseCallout">
            <a:avLst>
              <a:gd name="adj1" fmla="val 34972"/>
              <a:gd name="adj2" fmla="val 59602"/>
            </a:avLst>
          </a:prstGeom>
          <a:solidFill>
            <a:schemeClr val="bg1"/>
          </a:solidFill>
          <a:ln w="9525">
            <a:solidFill>
              <a:schemeClr val="tx1"/>
            </a:solidFill>
            <a:miter lim="800000"/>
            <a:headEnd/>
            <a:tailEnd/>
          </a:ln>
        </p:spPr>
        <p:txBody>
          <a:bodyPr/>
          <a:lstStyle/>
          <a:p>
            <a:pPr algn="ctr"/>
            <a:endParaRPr lang="vi-VN"/>
          </a:p>
        </p:txBody>
      </p:sp>
      <p:pic>
        <p:nvPicPr>
          <p:cNvPr id="14343" name="Picture 10" descr="quat thoc"/>
          <p:cNvPicPr>
            <a:picLocks noChangeAspect="1" noChangeArrowheads="1"/>
          </p:cNvPicPr>
          <p:nvPr/>
        </p:nvPicPr>
        <p:blipFill>
          <a:blip r:embed="rId3">
            <a:clrChange>
              <a:clrFrom>
                <a:srgbClr val="F6FAFB"/>
              </a:clrFrom>
              <a:clrTo>
                <a:srgbClr val="F6FAFB">
                  <a:alpha val="0"/>
                </a:srgbClr>
              </a:clrTo>
            </a:clrChange>
            <a:extLst>
              <a:ext uri="{28A0092B-C50C-407E-A947-70E740481C1C}">
                <a14:useLocalDpi xmlns:a14="http://schemas.microsoft.com/office/drawing/2010/main" val="0"/>
              </a:ext>
            </a:extLst>
          </a:blip>
          <a:srcRect/>
          <a:stretch>
            <a:fillRect/>
          </a:stretch>
        </p:blipFill>
        <p:spPr bwMode="auto">
          <a:xfrm>
            <a:off x="2286000" y="2230438"/>
            <a:ext cx="1828800" cy="1579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274962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4339">
                                            <p:txEl>
                                              <p:pRg st="0" end="0"/>
                                            </p:txEl>
                                          </p:spTgt>
                                        </p:tgtEl>
                                        <p:attrNameLst>
                                          <p:attrName>style.visibility</p:attrName>
                                        </p:attrNameLst>
                                      </p:cBhvr>
                                      <p:to>
                                        <p:strVal val="visible"/>
                                      </p:to>
                                    </p:set>
                                    <p:animEffect transition="in" filter="circle(in)">
                                      <p:cBhvr>
                                        <p:cTn id="7" dur="2000"/>
                                        <p:tgtEl>
                                          <p:spTgt spid="1433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4"/>
          <p:cNvSpPr>
            <a:spLocks noChangeArrowheads="1"/>
          </p:cNvSpPr>
          <p:nvPr/>
        </p:nvSpPr>
        <p:spPr bwMode="auto">
          <a:xfrm>
            <a:off x="228600" y="609600"/>
            <a:ext cx="272382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en-US" sz="3600" i="1" smtClean="0">
                <a:solidFill>
                  <a:srgbClr val="3333FF"/>
                </a:solidFill>
              </a:rPr>
              <a:t>Phán </a:t>
            </a:r>
            <a:r>
              <a:rPr lang="en-US" sz="3600" i="1">
                <a:solidFill>
                  <a:srgbClr val="3333FF"/>
                </a:solidFill>
              </a:rPr>
              <a:t>về voi.</a:t>
            </a:r>
          </a:p>
        </p:txBody>
      </p:sp>
      <p:sp>
        <p:nvSpPr>
          <p:cNvPr id="15363" name="Rectangle 8"/>
          <p:cNvSpPr>
            <a:spLocks noChangeArrowheads="1"/>
          </p:cNvSpPr>
          <p:nvPr/>
        </p:nvSpPr>
        <p:spPr bwMode="auto">
          <a:xfrm>
            <a:off x="304800" y="1295400"/>
            <a:ext cx="88900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en-US" sz="3000">
                <a:solidFill>
                  <a:schemeClr val="tx2"/>
                </a:solidFill>
              </a:rPr>
              <a:t>+ Thầy sờ chân bảo:nó </a:t>
            </a:r>
            <a:r>
              <a:rPr lang="en-US" sz="3000" u="sng">
                <a:solidFill>
                  <a:schemeClr val="tx2"/>
                </a:solidFill>
              </a:rPr>
              <a:t>sừng sững</a:t>
            </a:r>
            <a:r>
              <a:rPr lang="en-US" sz="3000">
                <a:solidFill>
                  <a:schemeClr val="tx2"/>
                </a:solidFill>
              </a:rPr>
              <a:t> như cái cột đình</a:t>
            </a:r>
          </a:p>
        </p:txBody>
      </p:sp>
      <p:pic>
        <p:nvPicPr>
          <p:cNvPr id="15365" name="Picture 9" descr="Xem cha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800" y="1981200"/>
            <a:ext cx="7315200" cy="4548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366" name="AutoShape 11"/>
          <p:cNvSpPr>
            <a:spLocks noChangeArrowheads="1"/>
          </p:cNvSpPr>
          <p:nvPr/>
        </p:nvSpPr>
        <p:spPr bwMode="auto">
          <a:xfrm>
            <a:off x="5715000" y="2286000"/>
            <a:ext cx="2362200" cy="1676400"/>
          </a:xfrm>
          <a:prstGeom prst="wedgeRoundRectCallout">
            <a:avLst>
              <a:gd name="adj1" fmla="val -39718"/>
              <a:gd name="adj2" fmla="val 68088"/>
              <a:gd name="adj3" fmla="val 16667"/>
            </a:avLst>
          </a:prstGeom>
          <a:solidFill>
            <a:schemeClr val="bg1"/>
          </a:solidFill>
          <a:ln w="9525">
            <a:solidFill>
              <a:schemeClr val="tx1"/>
            </a:solidFill>
            <a:miter lim="800000"/>
            <a:headEnd/>
            <a:tailEnd/>
          </a:ln>
        </p:spPr>
        <p:txBody>
          <a:bodyPr/>
          <a:lstStyle/>
          <a:p>
            <a:pPr algn="ctr"/>
            <a:endParaRPr lang="vi-VN"/>
          </a:p>
        </p:txBody>
      </p:sp>
      <p:pic>
        <p:nvPicPr>
          <p:cNvPr id="15367" name="Picture 10" descr="cot dinh"/>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867400" y="2286000"/>
            <a:ext cx="2057400" cy="1546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429014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5363">
                                            <p:txEl>
                                              <p:pRg st="0" end="0"/>
                                            </p:txEl>
                                          </p:spTgt>
                                        </p:tgtEl>
                                        <p:attrNameLst>
                                          <p:attrName>style.visibility</p:attrName>
                                        </p:attrNameLst>
                                      </p:cBhvr>
                                      <p:to>
                                        <p:strVal val="visible"/>
                                      </p:to>
                                    </p:set>
                                    <p:animEffect transition="in" filter="wipe(down)">
                                      <p:cBhvr>
                                        <p:cTn id="7" dur="500"/>
                                        <p:tgtEl>
                                          <p:spTgt spid="1536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4"/>
          <p:cNvSpPr>
            <a:spLocks noChangeArrowheads="1"/>
          </p:cNvSpPr>
          <p:nvPr/>
        </p:nvSpPr>
        <p:spPr bwMode="auto">
          <a:xfrm>
            <a:off x="228600" y="609600"/>
            <a:ext cx="2852063"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wrap="none">
            <a:spAutoFit/>
          </a:bodyPr>
          <a:lstStyle/>
          <a:p>
            <a:r>
              <a:rPr lang="en-US" sz="3600" i="1" smtClean="0">
                <a:solidFill>
                  <a:srgbClr val="3333FF"/>
                </a:solidFill>
              </a:rPr>
              <a:t> </a:t>
            </a:r>
            <a:r>
              <a:rPr lang="en-US" sz="3600" i="1">
                <a:solidFill>
                  <a:srgbClr val="3333FF"/>
                </a:solidFill>
              </a:rPr>
              <a:t>Phán về voi.</a:t>
            </a:r>
          </a:p>
        </p:txBody>
      </p:sp>
      <p:sp>
        <p:nvSpPr>
          <p:cNvPr id="16387" name="Rectangle 9"/>
          <p:cNvSpPr>
            <a:spLocks noChangeArrowheads="1"/>
          </p:cNvSpPr>
          <p:nvPr/>
        </p:nvSpPr>
        <p:spPr bwMode="auto">
          <a:xfrm>
            <a:off x="393700" y="1295400"/>
            <a:ext cx="8674100" cy="549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3000">
                <a:solidFill>
                  <a:schemeClr val="tx2"/>
                </a:solidFill>
              </a:rPr>
              <a:t>+ Thầy sờ đuôi bảo:nó </a:t>
            </a:r>
            <a:r>
              <a:rPr lang="en-US" sz="3000" u="sng">
                <a:solidFill>
                  <a:schemeClr val="tx2"/>
                </a:solidFill>
              </a:rPr>
              <a:t>tun tủn</a:t>
            </a:r>
            <a:r>
              <a:rPr lang="en-US" sz="3000">
                <a:solidFill>
                  <a:schemeClr val="tx2"/>
                </a:solidFill>
              </a:rPr>
              <a:t> như cái chổi sể cùn</a:t>
            </a:r>
          </a:p>
        </p:txBody>
      </p:sp>
      <p:pic>
        <p:nvPicPr>
          <p:cNvPr id="16389" name="Picture 9" descr="Xem vo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43000" y="1981200"/>
            <a:ext cx="7239000" cy="4673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390" name="AutoShape 11"/>
          <p:cNvSpPr>
            <a:spLocks noChangeArrowheads="1"/>
          </p:cNvSpPr>
          <p:nvPr/>
        </p:nvSpPr>
        <p:spPr bwMode="auto">
          <a:xfrm>
            <a:off x="5029200" y="2209800"/>
            <a:ext cx="2057400" cy="1600200"/>
          </a:xfrm>
          <a:prstGeom prst="wedgeRoundRectCallout">
            <a:avLst>
              <a:gd name="adj1" fmla="val 87810"/>
              <a:gd name="adj2" fmla="val 47222"/>
              <a:gd name="adj3" fmla="val 16667"/>
            </a:avLst>
          </a:prstGeom>
          <a:solidFill>
            <a:schemeClr val="bg1"/>
          </a:solidFill>
          <a:ln w="9525">
            <a:solidFill>
              <a:schemeClr val="tx1"/>
            </a:solidFill>
            <a:miter lim="800000"/>
            <a:headEnd/>
            <a:tailEnd/>
          </a:ln>
        </p:spPr>
        <p:txBody>
          <a:bodyPr/>
          <a:lstStyle/>
          <a:p>
            <a:pPr algn="ctr"/>
            <a:endParaRPr lang="vi-VN"/>
          </a:p>
        </p:txBody>
      </p:sp>
      <p:pic>
        <p:nvPicPr>
          <p:cNvPr id="16391" name="Picture 10" descr="choi"/>
          <p:cNvPicPr>
            <a:picLocks noChangeAspect="1" noChangeArrowheads="1"/>
          </p:cNvPicPr>
          <p:nvPr/>
        </p:nvPicPr>
        <p:blipFill>
          <a:blip r:embed="rId3">
            <a:clrChange>
              <a:clrFrom>
                <a:srgbClr val="F1F6F9"/>
              </a:clrFrom>
              <a:clrTo>
                <a:srgbClr val="F1F6F9">
                  <a:alpha val="0"/>
                </a:srgbClr>
              </a:clrTo>
            </a:clrChange>
            <a:extLst>
              <a:ext uri="{28A0092B-C50C-407E-A947-70E740481C1C}">
                <a14:useLocalDpi xmlns:a14="http://schemas.microsoft.com/office/drawing/2010/main" val="0"/>
              </a:ext>
            </a:extLst>
          </a:blip>
          <a:srcRect/>
          <a:stretch>
            <a:fillRect/>
          </a:stretch>
        </p:blipFill>
        <p:spPr bwMode="auto">
          <a:xfrm rot="-3542933">
            <a:off x="5618956" y="2094707"/>
            <a:ext cx="884237" cy="1765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968918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wipe(down)">
                                      <p:cBhvr>
                                        <p:cTn id="7" dur="500"/>
                                        <p:tgtEl>
                                          <p:spTgt spid="1638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3"/>
          <p:cNvSpPr>
            <a:spLocks noGrp="1" noChangeArrowheads="1"/>
          </p:cNvSpPr>
          <p:nvPr>
            <p:ph idx="1"/>
          </p:nvPr>
        </p:nvSpPr>
        <p:spPr bwMode="auto">
          <a:xfrm>
            <a:off x="76200" y="990600"/>
            <a:ext cx="9067800" cy="25908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Autofit/>
          </a:bodyPr>
          <a:lstStyle/>
          <a:p>
            <a:pPr eaLnBrk="1" hangingPunct="1">
              <a:buFontTx/>
              <a:buNone/>
            </a:pPr>
            <a:r>
              <a:rPr lang="vi-VN" sz="3600" i="1" smtClean="0">
                <a:solidFill>
                  <a:srgbClr val="3333FF"/>
                </a:solidFill>
                <a:latin typeface="Times New Roman" pitchFamily="18" charset="0"/>
                <a:cs typeface="Times New Roman" pitchFamily="18" charset="0"/>
              </a:rPr>
              <a:t>Năm ông thầy bói đã sờ tận tay vào con voi mà lại có ý kiến trái ngược nhau về hình dáng con voi,họ đã đúng</a:t>
            </a:r>
            <a:r>
              <a:rPr lang="en-US" sz="3600" i="1" smtClean="0">
                <a:solidFill>
                  <a:srgbClr val="3333FF"/>
                </a:solidFill>
                <a:latin typeface="Times New Roman" pitchFamily="18" charset="0"/>
                <a:cs typeface="Times New Roman" pitchFamily="18" charset="0"/>
              </a:rPr>
              <a:t> ở chỗ nào và sai ở chỗ nào?</a:t>
            </a:r>
          </a:p>
          <a:p>
            <a:pPr eaLnBrk="1" hangingPunct="1">
              <a:buFontTx/>
              <a:buNone/>
            </a:pPr>
            <a:r>
              <a:rPr lang="en-US" sz="3600" smtClean="0"/>
              <a:t>   - </a:t>
            </a:r>
            <a:r>
              <a:rPr lang="vi-VN" sz="3600" smtClean="0">
                <a:latin typeface="Times New Roman" pitchFamily="18" charset="0"/>
                <a:cs typeface="Times New Roman" pitchFamily="18" charset="0"/>
              </a:rPr>
              <a:t>Đúng: Từng bộ phận của voi</a:t>
            </a:r>
            <a:br>
              <a:rPr lang="vi-VN" sz="3600" smtClean="0">
                <a:latin typeface="Times New Roman" pitchFamily="18" charset="0"/>
                <a:cs typeface="Times New Roman" pitchFamily="18" charset="0"/>
              </a:rPr>
            </a:br>
            <a:r>
              <a:rPr lang="en-US" sz="3600" smtClean="0">
                <a:latin typeface="Times New Roman" pitchFamily="18" charset="0"/>
                <a:cs typeface="Times New Roman" pitchFamily="18" charset="0"/>
              </a:rPr>
              <a:t>- </a:t>
            </a:r>
            <a:r>
              <a:rPr lang="vi-VN" sz="3600" smtClean="0">
                <a:latin typeface="Times New Roman" pitchFamily="18" charset="0"/>
                <a:cs typeface="Times New Roman" pitchFamily="18" charset="0"/>
              </a:rPr>
              <a:t>Sai : Khi nhận xét toàn thể con voi</a:t>
            </a:r>
            <a:endParaRPr lang="en-US" sz="3600" smtClean="0">
              <a:latin typeface="Times New Roman" pitchFamily="18" charset="0"/>
              <a:cs typeface="Times New Roman" pitchFamily="18" charset="0"/>
            </a:endParaRPr>
          </a:p>
          <a:p>
            <a:pPr eaLnBrk="1" hangingPunct="1">
              <a:buFontTx/>
              <a:buNone/>
            </a:pPr>
            <a:r>
              <a:rPr lang="en-US" sz="3600" smtClean="0">
                <a:latin typeface="Times New Roman" pitchFamily="18" charset="0"/>
                <a:cs typeface="Times New Roman" pitchFamily="18" charset="0"/>
              </a:rPr>
              <a:t>-&gt;</a:t>
            </a:r>
            <a:r>
              <a:rPr lang="vi-VN" sz="3600" smtClean="0">
                <a:latin typeface="Times New Roman" pitchFamily="18" charset="0"/>
                <a:cs typeface="Times New Roman" pitchFamily="18" charset="0"/>
              </a:rPr>
              <a:t>Mỗi thầy sờ </a:t>
            </a:r>
            <a:r>
              <a:rPr lang="en-US" sz="3600" smtClean="0">
                <a:latin typeface="Times New Roman" pitchFamily="18" charset="0"/>
                <a:cs typeface="Times New Roman" pitchFamily="18" charset="0"/>
              </a:rPr>
              <a:t>một</a:t>
            </a:r>
            <a:r>
              <a:rPr lang="vi-VN" sz="3600" smtClean="0">
                <a:latin typeface="Times New Roman" pitchFamily="18" charset="0"/>
                <a:cs typeface="Times New Roman" pitchFamily="18" charset="0"/>
              </a:rPr>
              <a:t> bộ phận của voi mà lại </a:t>
            </a:r>
            <a:r>
              <a:rPr lang="en-US" sz="3600" smtClean="0">
                <a:latin typeface="Times New Roman" pitchFamily="18" charset="0"/>
                <a:cs typeface="Times New Roman" pitchFamily="18" charset="0"/>
              </a:rPr>
              <a:t>kết luận là toàn bộ con voi.</a:t>
            </a:r>
            <a:r>
              <a:rPr lang="vi-VN" sz="3600" smtClean="0">
                <a:latin typeface="Times New Roman" pitchFamily="18" charset="0"/>
                <a:cs typeface="Times New Roman" pitchFamily="18" charset="0"/>
              </a:rPr>
              <a:t> </a:t>
            </a:r>
            <a:endParaRPr lang="en-US" sz="3600" smtClean="0">
              <a:latin typeface="Times New Roman" pitchFamily="18" charset="0"/>
              <a:cs typeface="Times New Roman" pitchFamily="18" charset="0"/>
            </a:endParaRPr>
          </a:p>
        </p:txBody>
      </p:sp>
      <p:sp>
        <p:nvSpPr>
          <p:cNvPr id="18435" name="Rectangle 7"/>
          <p:cNvSpPr>
            <a:spLocks noChangeArrowheads="1"/>
          </p:cNvSpPr>
          <p:nvPr/>
        </p:nvSpPr>
        <p:spPr bwMode="auto">
          <a:xfrm>
            <a:off x="1752600" y="414338"/>
            <a:ext cx="5459413"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sz="4000" b="1">
                <a:solidFill>
                  <a:schemeClr val="hlink"/>
                </a:solidFill>
              </a:rPr>
              <a:t>CÂU HỎI THẢO LUẬN</a:t>
            </a:r>
          </a:p>
        </p:txBody>
      </p:sp>
    </p:spTree>
    <p:extLst>
      <p:ext uri="{BB962C8B-B14F-4D97-AF65-F5344CB8AC3E}">
        <p14:creationId xmlns:p14="http://schemas.microsoft.com/office/powerpoint/2010/main" val="314221727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barn(inVertical)">
                                      <p:cBhvr>
                                        <p:cTn id="7" dur="500"/>
                                        <p:tgtEl>
                                          <p:spTgt spid="184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8434">
                                            <p:txEl>
                                              <p:pRg st="0" end="0"/>
                                            </p:txEl>
                                          </p:spTgt>
                                        </p:tgtEl>
                                        <p:attrNameLst>
                                          <p:attrName>style.visibility</p:attrName>
                                        </p:attrNameLst>
                                      </p:cBhvr>
                                      <p:to>
                                        <p:strVal val="visible"/>
                                      </p:to>
                                    </p:set>
                                    <p:animEffect transition="in" filter="fade">
                                      <p:cBhvr>
                                        <p:cTn id="12" dur="1000"/>
                                        <p:tgtEl>
                                          <p:spTgt spid="18434">
                                            <p:txEl>
                                              <p:pRg st="0" end="0"/>
                                            </p:txEl>
                                          </p:spTgt>
                                        </p:tgtEl>
                                      </p:cBhvr>
                                    </p:animEffect>
                                    <p:anim calcmode="lin" valueType="num">
                                      <p:cBhvr>
                                        <p:cTn id="13" dur="1000" fill="hold"/>
                                        <p:tgtEl>
                                          <p:spTgt spid="18434">
                                            <p:txEl>
                                              <p:pRg st="0" end="0"/>
                                            </p:txEl>
                                          </p:spTgt>
                                        </p:tgtEl>
                                        <p:attrNameLst>
                                          <p:attrName>ppt_x</p:attrName>
                                        </p:attrNameLst>
                                      </p:cBhvr>
                                      <p:tavLst>
                                        <p:tav tm="0">
                                          <p:val>
                                            <p:strVal val="#ppt_x"/>
                                          </p:val>
                                        </p:tav>
                                        <p:tav tm="100000">
                                          <p:val>
                                            <p:strVal val="#ppt_x"/>
                                          </p:val>
                                        </p:tav>
                                      </p:tavLst>
                                    </p:anim>
                                    <p:anim calcmode="lin" valueType="num">
                                      <p:cBhvr>
                                        <p:cTn id="14" dur="1000" fill="hold"/>
                                        <p:tgtEl>
                                          <p:spTgt spid="18434">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434">
                                            <p:txEl>
                                              <p:pRg st="1" end="1"/>
                                            </p:txEl>
                                          </p:spTgt>
                                        </p:tgtEl>
                                        <p:attrNameLst>
                                          <p:attrName>style.visibility</p:attrName>
                                        </p:attrNameLst>
                                      </p:cBhvr>
                                      <p:to>
                                        <p:strVal val="visible"/>
                                      </p:to>
                                    </p:set>
                                    <p:animEffect transition="in" filter="fade">
                                      <p:cBhvr>
                                        <p:cTn id="19" dur="1000"/>
                                        <p:tgtEl>
                                          <p:spTgt spid="18434">
                                            <p:txEl>
                                              <p:pRg st="1" end="1"/>
                                            </p:txEl>
                                          </p:spTgt>
                                        </p:tgtEl>
                                      </p:cBhvr>
                                    </p:animEffect>
                                    <p:anim calcmode="lin" valueType="num">
                                      <p:cBhvr>
                                        <p:cTn id="20" dur="1000" fill="hold"/>
                                        <p:tgtEl>
                                          <p:spTgt spid="18434">
                                            <p:txEl>
                                              <p:pRg st="1" end="1"/>
                                            </p:txEl>
                                          </p:spTgt>
                                        </p:tgtEl>
                                        <p:attrNameLst>
                                          <p:attrName>ppt_x</p:attrName>
                                        </p:attrNameLst>
                                      </p:cBhvr>
                                      <p:tavLst>
                                        <p:tav tm="0">
                                          <p:val>
                                            <p:strVal val="#ppt_x"/>
                                          </p:val>
                                        </p:tav>
                                        <p:tav tm="100000">
                                          <p:val>
                                            <p:strVal val="#ppt_x"/>
                                          </p:val>
                                        </p:tav>
                                      </p:tavLst>
                                    </p:anim>
                                    <p:anim calcmode="lin" valueType="num">
                                      <p:cBhvr>
                                        <p:cTn id="21" dur="1000" fill="hold"/>
                                        <p:tgtEl>
                                          <p:spTgt spid="1843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8434">
                                            <p:txEl>
                                              <p:pRg st="2" end="2"/>
                                            </p:txEl>
                                          </p:spTgt>
                                        </p:tgtEl>
                                        <p:attrNameLst>
                                          <p:attrName>style.visibility</p:attrName>
                                        </p:attrNameLst>
                                      </p:cBhvr>
                                      <p:to>
                                        <p:strVal val="visible"/>
                                      </p:to>
                                    </p:set>
                                    <p:animEffect transition="in" filter="fade">
                                      <p:cBhvr>
                                        <p:cTn id="26" dur="1000"/>
                                        <p:tgtEl>
                                          <p:spTgt spid="18434">
                                            <p:txEl>
                                              <p:pRg st="2" end="2"/>
                                            </p:txEl>
                                          </p:spTgt>
                                        </p:tgtEl>
                                      </p:cBhvr>
                                    </p:animEffect>
                                    <p:anim calcmode="lin" valueType="num">
                                      <p:cBhvr>
                                        <p:cTn id="27" dur="1000" fill="hold"/>
                                        <p:tgtEl>
                                          <p:spTgt spid="18434">
                                            <p:txEl>
                                              <p:pRg st="2" end="2"/>
                                            </p:txEl>
                                          </p:spTgt>
                                        </p:tgtEl>
                                        <p:attrNameLst>
                                          <p:attrName>ppt_x</p:attrName>
                                        </p:attrNameLst>
                                      </p:cBhvr>
                                      <p:tavLst>
                                        <p:tav tm="0">
                                          <p:val>
                                            <p:strVal val="#ppt_x"/>
                                          </p:val>
                                        </p:tav>
                                        <p:tav tm="100000">
                                          <p:val>
                                            <p:strVal val="#ppt_x"/>
                                          </p:val>
                                        </p:tav>
                                      </p:tavLst>
                                    </p:anim>
                                    <p:anim calcmode="lin" valueType="num">
                                      <p:cBhvr>
                                        <p:cTn id="28" dur="1000" fill="hold"/>
                                        <p:tgtEl>
                                          <p:spTgt spid="18434">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4" grpId="0" build="p"/>
    </p:bld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52227" name="Picture 3" descr="Thay boi xem voi"/>
          <p:cNvPicPr>
            <a:picLocks noGrp="1" noChangeAspect="1" noChangeArrowheads="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2133600" y="1981200"/>
            <a:ext cx="2971800" cy="2090738"/>
          </a:xfrm>
          <a:noFill/>
          <a:extLs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52229" name="Picture 5" descr="So ch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4191000"/>
            <a:ext cx="2038350" cy="1524000"/>
          </a:xfrm>
          <a:prstGeom prst="rect">
            <a:avLst/>
          </a:prstGeom>
          <a:solidFill>
            <a:schemeClr val="bg1"/>
          </a:solidFill>
          <a:ln w="9525">
            <a:solidFill>
              <a:srgbClr val="00CCFF"/>
            </a:solidFill>
            <a:miter lim="800000"/>
            <a:headEnd/>
            <a:tailEnd/>
          </a:ln>
        </p:spPr>
      </p:pic>
      <p:pic>
        <p:nvPicPr>
          <p:cNvPr id="52231" name="Picture 7" descr="So duoi"/>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62191" y="4366665"/>
            <a:ext cx="1676400"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32" name="Picture 8" descr="So tai"/>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1600200"/>
            <a:ext cx="27432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3" name="AutoShape 9"/>
          <p:cNvSpPr>
            <a:spLocks noChangeArrowheads="1"/>
          </p:cNvSpPr>
          <p:nvPr/>
        </p:nvSpPr>
        <p:spPr bwMode="auto">
          <a:xfrm>
            <a:off x="7696200" y="685800"/>
            <a:ext cx="1295400" cy="1219200"/>
          </a:xfrm>
          <a:prstGeom prst="wedgeRoundRectCallout">
            <a:avLst>
              <a:gd name="adj1" fmla="val -90440"/>
              <a:gd name="adj2" fmla="val 58593"/>
              <a:gd name="adj3" fmla="val 16667"/>
            </a:avLst>
          </a:prstGeom>
          <a:solidFill>
            <a:schemeClr val="bg1"/>
          </a:solidFill>
          <a:ln w="9525" algn="ctr">
            <a:solidFill>
              <a:srgbClr val="00FF00"/>
            </a:solidFill>
            <a:miter lim="800000"/>
            <a:headEnd/>
            <a:tailEnd/>
          </a:ln>
          <a:effectLst>
            <a:outerShdw dist="35921" dir="2700000" algn="ctr" rotWithShape="0">
              <a:srgbClr val="05022C"/>
            </a:outerShdw>
          </a:effectLst>
        </p:spPr>
        <p:txBody>
          <a:bodyPr lIns="0" tIns="0" rIns="0" bIns="0"/>
          <a:lstStyle/>
          <a:p>
            <a:pPr algn="ctr"/>
            <a:r>
              <a:rPr lang="en-US" altLang="en-US" b="1" smtClean="0">
                <a:solidFill>
                  <a:srgbClr val="C00000"/>
                </a:solidFill>
                <a:latin typeface="Arial" charset="0"/>
              </a:rPr>
              <a:t>Đâu có,</a:t>
            </a:r>
          </a:p>
          <a:p>
            <a:pPr algn="ctr"/>
            <a:r>
              <a:rPr lang="en-US" altLang="en-US" b="1" smtClean="0">
                <a:solidFill>
                  <a:srgbClr val="3333FF"/>
                </a:solidFill>
                <a:latin typeface="Arial" charset="0"/>
              </a:rPr>
              <a:t>Nó </a:t>
            </a:r>
            <a:r>
              <a:rPr lang="en-US" altLang="en-US" b="1">
                <a:solidFill>
                  <a:srgbClr val="3333FF"/>
                </a:solidFill>
                <a:latin typeface="Arial" charset="0"/>
              </a:rPr>
              <a:t>bè bè như cái quạt thóc .</a:t>
            </a:r>
          </a:p>
        </p:txBody>
      </p:sp>
      <p:sp>
        <p:nvSpPr>
          <p:cNvPr id="52234" name="AutoShape 10"/>
          <p:cNvSpPr>
            <a:spLocks noChangeArrowheads="1"/>
          </p:cNvSpPr>
          <p:nvPr/>
        </p:nvSpPr>
        <p:spPr bwMode="auto">
          <a:xfrm>
            <a:off x="3695700" y="812676"/>
            <a:ext cx="1452364" cy="2184648"/>
          </a:xfrm>
          <a:prstGeom prst="wedgeRoundRectCallout">
            <a:avLst>
              <a:gd name="adj1" fmla="val -125000"/>
              <a:gd name="adj2" fmla="val 55833"/>
              <a:gd name="adj3" fmla="val 16667"/>
            </a:avLst>
          </a:prstGeom>
          <a:solidFill>
            <a:schemeClr val="bg1"/>
          </a:solidFill>
          <a:ln w="9525" algn="ctr">
            <a:solidFill>
              <a:srgbClr val="00FF00"/>
            </a:solidFill>
            <a:miter lim="800000"/>
            <a:headEnd/>
            <a:tailEnd/>
          </a:ln>
          <a:effectLst>
            <a:outerShdw dist="35921" dir="2700000" algn="ctr" rotWithShape="0">
              <a:srgbClr val="05022C"/>
            </a:outerShdw>
          </a:effectLst>
        </p:spPr>
        <p:txBody>
          <a:bodyPr lIns="0" tIns="0" rIns="0" bIns="0"/>
          <a:lstStyle/>
          <a:p>
            <a:pPr algn="ctr"/>
            <a:r>
              <a:rPr lang="en-US" altLang="en-US" b="1" smtClean="0">
                <a:solidFill>
                  <a:schemeClr val="accent2"/>
                </a:solidFill>
                <a:latin typeface="Arial" charset="0"/>
              </a:rPr>
              <a:t>Không phải</a:t>
            </a:r>
            <a:r>
              <a:rPr lang="en-US" altLang="en-US" b="1" smtClean="0">
                <a:solidFill>
                  <a:srgbClr val="3333FF"/>
                </a:solidFill>
                <a:latin typeface="Arial" charset="0"/>
              </a:rPr>
              <a:t>,</a:t>
            </a:r>
          </a:p>
          <a:p>
            <a:pPr algn="ctr"/>
            <a:r>
              <a:rPr lang="en-US" altLang="en-US" b="1" smtClean="0">
                <a:solidFill>
                  <a:srgbClr val="3333FF"/>
                </a:solidFill>
                <a:latin typeface="Arial" charset="0"/>
              </a:rPr>
              <a:t>Nó </a:t>
            </a:r>
            <a:r>
              <a:rPr lang="en-US" altLang="en-US" b="1">
                <a:solidFill>
                  <a:srgbClr val="3333FF"/>
                </a:solidFill>
                <a:latin typeface="Arial" charset="0"/>
              </a:rPr>
              <a:t>chần chẫn như cái đòn càn.</a:t>
            </a:r>
          </a:p>
        </p:txBody>
      </p:sp>
      <p:sp>
        <p:nvSpPr>
          <p:cNvPr id="290824" name="Text Box 11"/>
          <p:cNvSpPr txBox="1">
            <a:spLocks noChangeArrowheads="1"/>
          </p:cNvSpPr>
          <p:nvPr/>
        </p:nvSpPr>
        <p:spPr bwMode="auto">
          <a:xfrm>
            <a:off x="533400" y="838200"/>
            <a:ext cx="3276600"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vl2pPr/>
            <a:lvl3pPr/>
            <a:lvl4pPr/>
            <a:lvl5pPr/>
            <a:lvl6pPr/>
            <a:lvl7pPr/>
            <a:lvl8pPr/>
            <a:lvl9pPr/>
          </a:lstStyle>
          <a:p>
            <a:pPr algn="r">
              <a:spcBef>
                <a:spcPct val="50000"/>
              </a:spcBef>
            </a:pPr>
            <a:endParaRPr lang="vi-VN" altLang="en-US" sz="2800"/>
          </a:p>
        </p:txBody>
      </p:sp>
      <p:pic>
        <p:nvPicPr>
          <p:cNvPr id="52237" name="Picture 13" descr="So voi"/>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1981200"/>
            <a:ext cx="1981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38" name="AutoShape 14"/>
          <p:cNvSpPr>
            <a:spLocks noChangeArrowheads="1"/>
          </p:cNvSpPr>
          <p:nvPr/>
        </p:nvSpPr>
        <p:spPr bwMode="auto">
          <a:xfrm>
            <a:off x="1981200" y="1357313"/>
            <a:ext cx="1370856" cy="1485528"/>
          </a:xfrm>
          <a:prstGeom prst="wedgeRoundRectCallout">
            <a:avLst>
              <a:gd name="adj1" fmla="val -148213"/>
              <a:gd name="adj2" fmla="val 53333"/>
              <a:gd name="adj3" fmla="val 16667"/>
            </a:avLst>
          </a:prstGeom>
          <a:solidFill>
            <a:schemeClr val="bg1"/>
          </a:solidFill>
          <a:ln w="9525" algn="ctr">
            <a:solidFill>
              <a:srgbClr val="00FF00"/>
            </a:solidFill>
            <a:miter lim="800000"/>
            <a:headEnd/>
            <a:tailEnd/>
          </a:ln>
          <a:effectLst>
            <a:outerShdw dist="35921" dir="2700000" algn="ctr" rotWithShape="0">
              <a:srgbClr val="05022C"/>
            </a:outerShdw>
          </a:effectLst>
        </p:spPr>
        <p:txBody>
          <a:bodyPr lIns="0" tIns="0" rIns="0" bIns="0"/>
          <a:lstStyle/>
          <a:p>
            <a:pPr algn="ctr"/>
            <a:r>
              <a:rPr lang="en-US" altLang="en-US" b="1" smtClean="0">
                <a:solidFill>
                  <a:srgbClr val="FF0000"/>
                </a:solidFill>
                <a:latin typeface="Arial" charset="0"/>
              </a:rPr>
              <a:t>Tưởng,hóa ra</a:t>
            </a:r>
          </a:p>
          <a:p>
            <a:pPr algn="ctr"/>
            <a:r>
              <a:rPr lang="en-US" altLang="en-US" b="1" smtClean="0">
                <a:solidFill>
                  <a:srgbClr val="3333FF"/>
                </a:solidFill>
                <a:latin typeface="Arial" charset="0"/>
              </a:rPr>
              <a:t>Nó </a:t>
            </a:r>
            <a:r>
              <a:rPr lang="en-US" altLang="en-US" b="1">
                <a:solidFill>
                  <a:srgbClr val="3333FF"/>
                </a:solidFill>
                <a:latin typeface="Arial" charset="0"/>
              </a:rPr>
              <a:t>sun sun như con đỉa</a:t>
            </a:r>
            <a:r>
              <a:rPr lang="en-US" altLang="en-US">
                <a:solidFill>
                  <a:srgbClr val="3333FF"/>
                </a:solidFill>
                <a:latin typeface="Arial" charset="0"/>
              </a:rPr>
              <a:t>.</a:t>
            </a:r>
          </a:p>
        </p:txBody>
      </p:sp>
      <p:sp>
        <p:nvSpPr>
          <p:cNvPr id="52241" name="AutoShape 17"/>
          <p:cNvSpPr>
            <a:spLocks noChangeArrowheads="1"/>
          </p:cNvSpPr>
          <p:nvPr/>
        </p:nvSpPr>
        <p:spPr bwMode="auto">
          <a:xfrm>
            <a:off x="1988127" y="3861048"/>
            <a:ext cx="762000" cy="2535235"/>
          </a:xfrm>
          <a:prstGeom prst="wedgeRoundRectCallout">
            <a:avLst>
              <a:gd name="adj1" fmla="val -210625"/>
              <a:gd name="adj2" fmla="val -13246"/>
              <a:gd name="adj3" fmla="val 16667"/>
            </a:avLst>
          </a:prstGeom>
          <a:solidFill>
            <a:schemeClr val="bg1"/>
          </a:solidFill>
          <a:ln w="9525" algn="ctr">
            <a:solidFill>
              <a:srgbClr val="00FF00"/>
            </a:solidFill>
            <a:miter lim="800000"/>
            <a:headEnd/>
            <a:tailEnd/>
          </a:ln>
          <a:effectLst>
            <a:outerShdw dist="35921" dir="2700000" algn="ctr" rotWithShape="0">
              <a:srgbClr val="05022C"/>
            </a:outerShdw>
          </a:effectLst>
        </p:spPr>
        <p:txBody>
          <a:bodyPr lIns="0" tIns="0" rIns="0" bIns="0"/>
          <a:lstStyle/>
          <a:p>
            <a:pPr algn="ctr"/>
            <a:r>
              <a:rPr lang="en-US" altLang="en-US" b="1" smtClean="0">
                <a:solidFill>
                  <a:schemeClr val="accent2"/>
                </a:solidFill>
                <a:latin typeface="Arial" charset="0"/>
              </a:rPr>
              <a:t>Ai bảo,</a:t>
            </a:r>
          </a:p>
          <a:p>
            <a:pPr algn="ctr"/>
            <a:r>
              <a:rPr lang="en-US" altLang="en-US" b="1" smtClean="0">
                <a:solidFill>
                  <a:srgbClr val="3333FF"/>
                </a:solidFill>
                <a:latin typeface="Arial" charset="0"/>
              </a:rPr>
              <a:t>Nó </a:t>
            </a:r>
            <a:r>
              <a:rPr lang="en-US" altLang="en-US" b="1">
                <a:solidFill>
                  <a:srgbClr val="3333FF"/>
                </a:solidFill>
                <a:latin typeface="Arial" charset="0"/>
              </a:rPr>
              <a:t>sừng sững như cái cột đình.</a:t>
            </a:r>
          </a:p>
        </p:txBody>
      </p:sp>
      <p:sp>
        <p:nvSpPr>
          <p:cNvPr id="52242" name="AutoShape 18"/>
          <p:cNvSpPr>
            <a:spLocks noChangeArrowheads="1"/>
          </p:cNvSpPr>
          <p:nvPr/>
        </p:nvSpPr>
        <p:spPr bwMode="auto">
          <a:xfrm>
            <a:off x="6945204" y="3726412"/>
            <a:ext cx="1981200" cy="2588096"/>
          </a:xfrm>
          <a:prstGeom prst="wedgeRoundRectCallout">
            <a:avLst>
              <a:gd name="adj1" fmla="val -127570"/>
              <a:gd name="adj2" fmla="val -7539"/>
              <a:gd name="adj3" fmla="val 16667"/>
            </a:avLst>
          </a:prstGeom>
          <a:solidFill>
            <a:schemeClr val="bg1"/>
          </a:solidFill>
          <a:ln w="9525" algn="ctr">
            <a:solidFill>
              <a:srgbClr val="00FF00"/>
            </a:solidFill>
            <a:miter lim="800000"/>
            <a:headEnd/>
            <a:tailEnd/>
          </a:ln>
          <a:effectLst>
            <a:outerShdw dist="35921" dir="2700000" algn="ctr" rotWithShape="0">
              <a:srgbClr val="05022C"/>
            </a:outerShdw>
          </a:effectLst>
        </p:spPr>
        <p:txBody>
          <a:bodyPr lIns="0" tIns="0" rIns="0" bIns="0"/>
          <a:lstStyle/>
          <a:p>
            <a:pPr algn="ctr"/>
            <a:r>
              <a:rPr lang="en-US" altLang="en-US" b="1" smtClean="0">
                <a:solidFill>
                  <a:schemeClr val="accent2"/>
                </a:solidFill>
                <a:latin typeface="Arial" charset="0"/>
              </a:rPr>
              <a:t>Các thầy nói không đúng cả.</a:t>
            </a:r>
          </a:p>
          <a:p>
            <a:pPr algn="ctr"/>
            <a:r>
              <a:rPr lang="en-US" altLang="en-US" b="1" smtClean="0">
                <a:solidFill>
                  <a:srgbClr val="3333FF"/>
                </a:solidFill>
                <a:latin typeface="Arial" charset="0"/>
              </a:rPr>
              <a:t>Chính </a:t>
            </a:r>
            <a:r>
              <a:rPr lang="en-US" altLang="en-US" b="1">
                <a:solidFill>
                  <a:srgbClr val="3333FF"/>
                </a:solidFill>
                <a:latin typeface="Arial" charset="0"/>
              </a:rPr>
              <a:t>nó tun tủn như cái chổi sể cùn</a:t>
            </a:r>
          </a:p>
        </p:txBody>
      </p:sp>
      <p:sp>
        <p:nvSpPr>
          <p:cNvPr id="290831" name="TextBox 6"/>
          <p:cNvSpPr txBox="1">
            <a:spLocks noChangeArrowheads="1"/>
          </p:cNvSpPr>
          <p:nvPr/>
        </p:nvSpPr>
        <p:spPr bwMode="auto">
          <a:xfrm>
            <a:off x="0" y="0"/>
            <a:ext cx="44196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lvl2pPr/>
            <a:lvl3pPr/>
            <a:lvl4pPr/>
            <a:lvl5pPr/>
            <a:lvl6pPr/>
            <a:lvl7pPr/>
            <a:lvl8pPr/>
            <a:lvl9pPr/>
          </a:lstStyle>
          <a:p>
            <a:r>
              <a:rPr lang="en-US" altLang="en-US" sz="2400" b="1">
                <a:latin typeface="Times New Roman" pitchFamily="18" charset="0"/>
              </a:rPr>
              <a:t>* </a:t>
            </a:r>
            <a:r>
              <a:rPr lang="en-US" altLang="en-US" sz="3200" b="1">
                <a:latin typeface="Times New Roman" pitchFamily="18" charset="0"/>
              </a:rPr>
              <a:t>Cách phán về voi:</a:t>
            </a:r>
            <a:endParaRPr lang="vi-VN" altLang="en-US" sz="3200" b="1">
              <a:latin typeface="Times New Roman" pitchFamily="18" charset="0"/>
            </a:endParaRPr>
          </a:p>
        </p:txBody>
      </p:sp>
    </p:spTree>
    <p:extLst>
      <p:ext uri="{BB962C8B-B14F-4D97-AF65-F5344CB8AC3E}">
        <p14:creationId xmlns:p14="http://schemas.microsoft.com/office/powerpoint/2010/main" val="2912851849"/>
      </p:ext>
    </p:extLst>
  </p:cSld>
  <p:clrMapOvr>
    <a:masterClrMapping/>
  </p:clrMapOvr>
  <p:transition>
    <p:cover dir="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2237"/>
                                        </p:tgtEl>
                                        <p:attrNameLst>
                                          <p:attrName>style.visibility</p:attrName>
                                        </p:attrNameLst>
                                      </p:cBhvr>
                                      <p:to>
                                        <p:strVal val="visible"/>
                                      </p:to>
                                    </p:set>
                                    <p:animEffect transition="in" filter="dissolve">
                                      <p:cBhvr>
                                        <p:cTn id="7" dur="500"/>
                                        <p:tgtEl>
                                          <p:spTgt spid="52237"/>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2238"/>
                                        </p:tgtEl>
                                        <p:attrNameLst>
                                          <p:attrName>style.visibility</p:attrName>
                                        </p:attrNameLst>
                                      </p:cBhvr>
                                      <p:to>
                                        <p:strVal val="visible"/>
                                      </p:to>
                                    </p:set>
                                    <p:animEffect transition="in" filter="dissolve">
                                      <p:cBhvr>
                                        <p:cTn id="10" dur="500"/>
                                        <p:tgtEl>
                                          <p:spTgt spid="5223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5" presetClass="entr" presetSubtype="0" fill="hold" grpId="0" nodeType="clickEffect">
                                  <p:stCondLst>
                                    <p:cond delay="0"/>
                                  </p:stCondLst>
                                  <p:childTnLst>
                                    <p:set>
                                      <p:cBhvr>
                                        <p:cTn id="14" dur="1" fill="hold">
                                          <p:stCondLst>
                                            <p:cond delay="0"/>
                                          </p:stCondLst>
                                        </p:cTn>
                                        <p:tgtEl>
                                          <p:spTgt spid="52234"/>
                                        </p:tgtEl>
                                        <p:attrNameLst>
                                          <p:attrName>style.visibility</p:attrName>
                                        </p:attrNameLst>
                                      </p:cBhvr>
                                      <p:to>
                                        <p:strVal val="visible"/>
                                      </p:to>
                                    </p:set>
                                    <p:anim calcmode="lin" valueType="num">
                                      <p:cBhvr>
                                        <p:cTn id="15" dur="1000" fill="hold"/>
                                        <p:tgtEl>
                                          <p:spTgt spid="52234"/>
                                        </p:tgtEl>
                                        <p:attrNameLst>
                                          <p:attrName>ppt_w</p:attrName>
                                        </p:attrNameLst>
                                      </p:cBhvr>
                                      <p:tavLst>
                                        <p:tav tm="0">
                                          <p:val>
                                            <p:strVal val="#ppt_w*0.70"/>
                                          </p:val>
                                        </p:tav>
                                        <p:tav tm="100000">
                                          <p:val>
                                            <p:strVal val="#ppt_w"/>
                                          </p:val>
                                        </p:tav>
                                      </p:tavLst>
                                    </p:anim>
                                    <p:anim calcmode="lin" valueType="num">
                                      <p:cBhvr>
                                        <p:cTn id="16" dur="1000" fill="hold"/>
                                        <p:tgtEl>
                                          <p:spTgt spid="52234"/>
                                        </p:tgtEl>
                                        <p:attrNameLst>
                                          <p:attrName>ppt_h</p:attrName>
                                        </p:attrNameLst>
                                      </p:cBhvr>
                                      <p:tavLst>
                                        <p:tav tm="0">
                                          <p:val>
                                            <p:strVal val="#ppt_h"/>
                                          </p:val>
                                        </p:tav>
                                        <p:tav tm="100000">
                                          <p:val>
                                            <p:strVal val="#ppt_h"/>
                                          </p:val>
                                        </p:tav>
                                      </p:tavLst>
                                    </p:anim>
                                    <p:animEffect transition="in" filter="fade">
                                      <p:cBhvr>
                                        <p:cTn id="17" dur="1000"/>
                                        <p:tgtEl>
                                          <p:spTgt spid="52234"/>
                                        </p:tgtEl>
                                      </p:cBhvr>
                                    </p:animEffect>
                                  </p:childTnLst>
                                </p:cTn>
                              </p:par>
                              <p:par>
                                <p:cTn id="18" presetID="55" presetClass="entr" presetSubtype="0" fill="hold" nodeType="withEffect">
                                  <p:stCondLst>
                                    <p:cond delay="0"/>
                                  </p:stCondLst>
                                  <p:childTnLst>
                                    <p:set>
                                      <p:cBhvr>
                                        <p:cTn id="19" dur="1" fill="hold">
                                          <p:stCondLst>
                                            <p:cond delay="0"/>
                                          </p:stCondLst>
                                        </p:cTn>
                                        <p:tgtEl>
                                          <p:spTgt spid="52227"/>
                                        </p:tgtEl>
                                        <p:attrNameLst>
                                          <p:attrName>style.visibility</p:attrName>
                                        </p:attrNameLst>
                                      </p:cBhvr>
                                      <p:to>
                                        <p:strVal val="visible"/>
                                      </p:to>
                                    </p:set>
                                    <p:anim calcmode="lin" valueType="num">
                                      <p:cBhvr>
                                        <p:cTn id="20" dur="1000" fill="hold"/>
                                        <p:tgtEl>
                                          <p:spTgt spid="52227"/>
                                        </p:tgtEl>
                                        <p:attrNameLst>
                                          <p:attrName>ppt_w</p:attrName>
                                        </p:attrNameLst>
                                      </p:cBhvr>
                                      <p:tavLst>
                                        <p:tav tm="0">
                                          <p:val>
                                            <p:strVal val="#ppt_w*0.70"/>
                                          </p:val>
                                        </p:tav>
                                        <p:tav tm="100000">
                                          <p:val>
                                            <p:strVal val="#ppt_w"/>
                                          </p:val>
                                        </p:tav>
                                      </p:tavLst>
                                    </p:anim>
                                    <p:anim calcmode="lin" valueType="num">
                                      <p:cBhvr>
                                        <p:cTn id="21" dur="1000" fill="hold"/>
                                        <p:tgtEl>
                                          <p:spTgt spid="52227"/>
                                        </p:tgtEl>
                                        <p:attrNameLst>
                                          <p:attrName>ppt_h</p:attrName>
                                        </p:attrNameLst>
                                      </p:cBhvr>
                                      <p:tavLst>
                                        <p:tav tm="0">
                                          <p:val>
                                            <p:strVal val="#ppt_h"/>
                                          </p:val>
                                        </p:tav>
                                        <p:tav tm="100000">
                                          <p:val>
                                            <p:strVal val="#ppt_h"/>
                                          </p:val>
                                        </p:tav>
                                      </p:tavLst>
                                    </p:anim>
                                    <p:animEffect transition="in" filter="fade">
                                      <p:cBhvr>
                                        <p:cTn id="22" dur="1000"/>
                                        <p:tgtEl>
                                          <p:spTgt spid="52227"/>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 presetClass="entr" presetSubtype="4" fill="hold" nodeType="clickEffect">
                                  <p:stCondLst>
                                    <p:cond delay="0"/>
                                  </p:stCondLst>
                                  <p:childTnLst>
                                    <p:set>
                                      <p:cBhvr>
                                        <p:cTn id="26" dur="1" fill="hold">
                                          <p:stCondLst>
                                            <p:cond delay="0"/>
                                          </p:stCondLst>
                                        </p:cTn>
                                        <p:tgtEl>
                                          <p:spTgt spid="52232"/>
                                        </p:tgtEl>
                                        <p:attrNameLst>
                                          <p:attrName>style.visibility</p:attrName>
                                        </p:attrNameLst>
                                      </p:cBhvr>
                                      <p:to>
                                        <p:strVal val="visible"/>
                                      </p:to>
                                    </p:set>
                                    <p:anim calcmode="lin" valueType="num">
                                      <p:cBhvr additive="base">
                                        <p:cTn id="27" dur="500" fill="hold"/>
                                        <p:tgtEl>
                                          <p:spTgt spid="52232"/>
                                        </p:tgtEl>
                                        <p:attrNameLst>
                                          <p:attrName>ppt_x</p:attrName>
                                        </p:attrNameLst>
                                      </p:cBhvr>
                                      <p:tavLst>
                                        <p:tav tm="0">
                                          <p:val>
                                            <p:strVal val="#ppt_x"/>
                                          </p:val>
                                        </p:tav>
                                        <p:tav tm="100000">
                                          <p:val>
                                            <p:strVal val="#ppt_x"/>
                                          </p:val>
                                        </p:tav>
                                      </p:tavLst>
                                    </p:anim>
                                    <p:anim calcmode="lin" valueType="num">
                                      <p:cBhvr additive="base">
                                        <p:cTn id="28" dur="500" fill="hold"/>
                                        <p:tgtEl>
                                          <p:spTgt spid="52232"/>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52233"/>
                                        </p:tgtEl>
                                        <p:attrNameLst>
                                          <p:attrName>style.visibility</p:attrName>
                                        </p:attrNameLst>
                                      </p:cBhvr>
                                      <p:to>
                                        <p:strVal val="visible"/>
                                      </p:to>
                                    </p:set>
                                    <p:anim calcmode="lin" valueType="num">
                                      <p:cBhvr additive="base">
                                        <p:cTn id="31" dur="500" fill="hold"/>
                                        <p:tgtEl>
                                          <p:spTgt spid="52233"/>
                                        </p:tgtEl>
                                        <p:attrNameLst>
                                          <p:attrName>ppt_x</p:attrName>
                                        </p:attrNameLst>
                                      </p:cBhvr>
                                      <p:tavLst>
                                        <p:tav tm="0">
                                          <p:val>
                                            <p:strVal val="#ppt_x"/>
                                          </p:val>
                                        </p:tav>
                                        <p:tav tm="100000">
                                          <p:val>
                                            <p:strVal val="#ppt_x"/>
                                          </p:val>
                                        </p:tav>
                                      </p:tavLst>
                                    </p:anim>
                                    <p:anim calcmode="lin" valueType="num">
                                      <p:cBhvr additive="base">
                                        <p:cTn id="32" dur="500" fill="hold"/>
                                        <p:tgtEl>
                                          <p:spTgt spid="52233"/>
                                        </p:tgtEl>
                                        <p:attrNameLst>
                                          <p:attrName>ppt_y</p:attrName>
                                        </p:attrNameLst>
                                      </p:cBhvr>
                                      <p:tavLst>
                                        <p:tav tm="0">
                                          <p:val>
                                            <p:strVal val="1+#ppt_h/2"/>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5" presetClass="entr" presetSubtype="10" fill="hold" nodeType="clickEffect">
                                  <p:stCondLst>
                                    <p:cond delay="0"/>
                                  </p:stCondLst>
                                  <p:childTnLst>
                                    <p:set>
                                      <p:cBhvr>
                                        <p:cTn id="36" dur="1" fill="hold">
                                          <p:stCondLst>
                                            <p:cond delay="0"/>
                                          </p:stCondLst>
                                        </p:cTn>
                                        <p:tgtEl>
                                          <p:spTgt spid="52229"/>
                                        </p:tgtEl>
                                        <p:attrNameLst>
                                          <p:attrName>style.visibility</p:attrName>
                                        </p:attrNameLst>
                                      </p:cBhvr>
                                      <p:to>
                                        <p:strVal val="visible"/>
                                      </p:to>
                                    </p:set>
                                    <p:animEffect transition="in" filter="checkerboard(across)">
                                      <p:cBhvr>
                                        <p:cTn id="37" dur="500"/>
                                        <p:tgtEl>
                                          <p:spTgt spid="52229"/>
                                        </p:tgtEl>
                                      </p:cBhvr>
                                    </p:animEffect>
                                  </p:childTnLst>
                                </p:cTn>
                              </p:par>
                              <p:par>
                                <p:cTn id="38" presetID="5" presetClass="entr" presetSubtype="10" fill="hold" grpId="0" nodeType="withEffect">
                                  <p:stCondLst>
                                    <p:cond delay="0"/>
                                  </p:stCondLst>
                                  <p:childTnLst>
                                    <p:set>
                                      <p:cBhvr>
                                        <p:cTn id="39" dur="1" fill="hold">
                                          <p:stCondLst>
                                            <p:cond delay="0"/>
                                          </p:stCondLst>
                                        </p:cTn>
                                        <p:tgtEl>
                                          <p:spTgt spid="52241"/>
                                        </p:tgtEl>
                                        <p:attrNameLst>
                                          <p:attrName>style.visibility</p:attrName>
                                        </p:attrNameLst>
                                      </p:cBhvr>
                                      <p:to>
                                        <p:strVal val="visible"/>
                                      </p:to>
                                    </p:set>
                                    <p:animEffect transition="in" filter="checkerboard(across)">
                                      <p:cBhvr>
                                        <p:cTn id="40" dur="500"/>
                                        <p:tgtEl>
                                          <p:spTgt spid="52241"/>
                                        </p:tgtEl>
                                      </p:cBhvr>
                                    </p:animEffect>
                                  </p:childTnLst>
                                </p:cTn>
                              </p:par>
                            </p:childTnLst>
                          </p:cTn>
                        </p:par>
                      </p:childTnLst>
                    </p:cTn>
                  </p:par>
                  <p:par>
                    <p:cTn id="41" fill="hold" nodeType="clickPar">
                      <p:stCondLst>
                        <p:cond delay="indefinite"/>
                      </p:stCondLst>
                      <p:childTnLst>
                        <p:par>
                          <p:cTn id="42" fill="hold" nodeType="withGroup">
                            <p:stCondLst>
                              <p:cond delay="0"/>
                            </p:stCondLst>
                            <p:childTnLst>
                              <p:par>
                                <p:cTn id="43" presetID="5" presetClass="entr" presetSubtype="10" fill="hold" nodeType="clickEffect">
                                  <p:stCondLst>
                                    <p:cond delay="0"/>
                                  </p:stCondLst>
                                  <p:childTnLst>
                                    <p:set>
                                      <p:cBhvr>
                                        <p:cTn id="44" dur="1" fill="hold">
                                          <p:stCondLst>
                                            <p:cond delay="0"/>
                                          </p:stCondLst>
                                        </p:cTn>
                                        <p:tgtEl>
                                          <p:spTgt spid="52231"/>
                                        </p:tgtEl>
                                        <p:attrNameLst>
                                          <p:attrName>style.visibility</p:attrName>
                                        </p:attrNameLst>
                                      </p:cBhvr>
                                      <p:to>
                                        <p:strVal val="visible"/>
                                      </p:to>
                                    </p:set>
                                    <p:animEffect transition="in" filter="checkerboard(across)">
                                      <p:cBhvr>
                                        <p:cTn id="45" dur="500"/>
                                        <p:tgtEl>
                                          <p:spTgt spid="52231"/>
                                        </p:tgtEl>
                                      </p:cBhvr>
                                    </p:animEffect>
                                  </p:childTnLst>
                                </p:cTn>
                              </p:par>
                              <p:par>
                                <p:cTn id="46" presetID="5" presetClass="entr" presetSubtype="10" fill="hold" grpId="0" nodeType="withEffect">
                                  <p:stCondLst>
                                    <p:cond delay="0"/>
                                  </p:stCondLst>
                                  <p:childTnLst>
                                    <p:set>
                                      <p:cBhvr>
                                        <p:cTn id="47" dur="1" fill="hold">
                                          <p:stCondLst>
                                            <p:cond delay="0"/>
                                          </p:stCondLst>
                                        </p:cTn>
                                        <p:tgtEl>
                                          <p:spTgt spid="52242"/>
                                        </p:tgtEl>
                                        <p:attrNameLst>
                                          <p:attrName>style.visibility</p:attrName>
                                        </p:attrNameLst>
                                      </p:cBhvr>
                                      <p:to>
                                        <p:strVal val="visible"/>
                                      </p:to>
                                    </p:set>
                                    <p:animEffect transition="in" filter="checkerboard(across)">
                                      <p:cBhvr>
                                        <p:cTn id="48" dur="500"/>
                                        <p:tgtEl>
                                          <p:spTgt spid="522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33" grpId="0" animBg="1"/>
      <p:bldP spid="52234" grpId="0" animBg="1"/>
      <p:bldP spid="52238" grpId="0" animBg="1"/>
      <p:bldP spid="52241" grpId="0" animBg="1"/>
      <p:bldP spid="52242"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idx="4294967295"/>
          </p:nvPr>
        </p:nvSpPr>
        <p:spPr>
          <a:xfrm>
            <a:off x="4191000" y="350838"/>
            <a:ext cx="4953000" cy="715962"/>
          </a:xfrm>
        </p:spPr>
        <p:txBody>
          <a:bodyPr>
            <a:normAutofit fontScale="90000"/>
          </a:bodyPr>
          <a:lstStyle/>
          <a:p>
            <a:r>
              <a:rPr lang="en-US" sz="3000" b="1" i="1" smtClean="0">
                <a:solidFill>
                  <a:srgbClr val="FF0066"/>
                </a:solidFill>
                <a:latin typeface="Times New Roman" pitchFamily="18" charset="0"/>
              </a:rPr>
              <a:t>Em hãy miêu tả giúp các ông thầy về hình ảnh con voi</a:t>
            </a:r>
          </a:p>
        </p:txBody>
      </p:sp>
      <p:pic>
        <p:nvPicPr>
          <p:cNvPr id="19459" name="Picture 3" descr="african-elepha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00600" y="1143000"/>
            <a:ext cx="4343400" cy="571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4" descr="african-elephant"/>
          <p:cNvPicPr>
            <a:picLocks noChangeAspect="1" noChangeArrowheads="1"/>
          </p:cNvPicPr>
          <p:nvPr/>
        </p:nvPicPr>
        <p:blipFill>
          <a:blip r:embed="rId2">
            <a:extLst>
              <a:ext uri="{28A0092B-C50C-407E-A947-70E740481C1C}">
                <a14:useLocalDpi xmlns:a14="http://schemas.microsoft.com/office/drawing/2010/main" val="0"/>
              </a:ext>
            </a:extLst>
          </a:blip>
          <a:srcRect t="22630" r="80296" b="38896"/>
          <a:stretch>
            <a:fillRect/>
          </a:stretch>
        </p:blipFill>
        <p:spPr bwMode="auto">
          <a:xfrm>
            <a:off x="457200" y="2514600"/>
            <a:ext cx="13716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5" descr="african-elephant"/>
          <p:cNvPicPr>
            <a:picLocks noChangeAspect="1" noChangeArrowheads="1"/>
          </p:cNvPicPr>
          <p:nvPr/>
        </p:nvPicPr>
        <p:blipFill>
          <a:blip r:embed="rId2">
            <a:extLst>
              <a:ext uri="{28A0092B-C50C-407E-A947-70E740481C1C}">
                <a14:useLocalDpi xmlns:a14="http://schemas.microsoft.com/office/drawing/2010/main" val="0"/>
              </a:ext>
            </a:extLst>
          </a:blip>
          <a:srcRect l="3940" t="63365" r="25124"/>
          <a:stretch>
            <a:fillRect/>
          </a:stretch>
        </p:blipFill>
        <p:spPr bwMode="auto">
          <a:xfrm>
            <a:off x="609600" y="4724400"/>
            <a:ext cx="2743200" cy="1233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6" descr="african-elephant"/>
          <p:cNvPicPr>
            <a:picLocks noChangeAspect="1" noChangeArrowheads="1"/>
          </p:cNvPicPr>
          <p:nvPr/>
        </p:nvPicPr>
        <p:blipFill>
          <a:blip r:embed="rId2">
            <a:extLst>
              <a:ext uri="{28A0092B-C50C-407E-A947-70E740481C1C}">
                <a14:useLocalDpi xmlns:a14="http://schemas.microsoft.com/office/drawing/2010/main" val="0"/>
              </a:ext>
            </a:extLst>
          </a:blip>
          <a:srcRect l="43350" t="13579" r="31035" b="41161"/>
          <a:stretch>
            <a:fillRect/>
          </a:stretch>
        </p:blipFill>
        <p:spPr bwMode="auto">
          <a:xfrm>
            <a:off x="2667000" y="685800"/>
            <a:ext cx="1371600"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7" descr="african-elephant"/>
          <p:cNvPicPr>
            <a:picLocks noChangeAspect="1" noChangeArrowheads="1"/>
          </p:cNvPicPr>
          <p:nvPr/>
        </p:nvPicPr>
        <p:blipFill>
          <a:blip r:embed="rId2">
            <a:extLst>
              <a:ext uri="{28A0092B-C50C-407E-A947-70E740481C1C}">
                <a14:useLocalDpi xmlns:a14="http://schemas.microsoft.com/office/drawing/2010/main" val="0"/>
              </a:ext>
            </a:extLst>
          </a:blip>
          <a:srcRect l="72906" t="36633" b="49788"/>
          <a:stretch>
            <a:fillRect/>
          </a:stretch>
        </p:blipFill>
        <p:spPr bwMode="auto">
          <a:xfrm>
            <a:off x="2743200" y="2819400"/>
            <a:ext cx="205740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8" descr="african-elephant"/>
          <p:cNvPicPr>
            <a:picLocks noChangeAspect="1" noChangeArrowheads="1"/>
          </p:cNvPicPr>
          <p:nvPr/>
        </p:nvPicPr>
        <p:blipFill>
          <a:blip r:embed="rId2">
            <a:extLst>
              <a:ext uri="{28A0092B-C50C-407E-A947-70E740481C1C}">
                <a14:useLocalDpi xmlns:a14="http://schemas.microsoft.com/office/drawing/2010/main" val="0"/>
              </a:ext>
            </a:extLst>
          </a:blip>
          <a:srcRect l="70937" t="45686" r="5418" b="9052"/>
          <a:stretch>
            <a:fillRect/>
          </a:stretch>
        </p:blipFill>
        <p:spPr bwMode="auto">
          <a:xfrm>
            <a:off x="533400" y="609600"/>
            <a:ext cx="12954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17530358"/>
      </p:ext>
    </p:extLst>
  </p:cSld>
  <p:clrMapOvr>
    <a:masterClrMapping/>
  </p:clrMapOvr>
  <p:transition spd="med" advClick="0">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8" name="Text Box 4">
            <a:hlinkClick r:id="" action="ppaction://noaction"/>
          </p:cNvPr>
          <p:cNvSpPr txBox="1">
            <a:spLocks noChangeArrowheads="1"/>
          </p:cNvSpPr>
          <p:nvPr/>
        </p:nvSpPr>
        <p:spPr bwMode="auto">
          <a:xfrm>
            <a:off x="152400" y="1143000"/>
            <a:ext cx="8991600" cy="1260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20000"/>
              </a:lnSpc>
            </a:pPr>
            <a:r>
              <a:rPr lang="en-US" sz="3200"/>
              <a:t>- </a:t>
            </a:r>
            <a:r>
              <a:rPr lang="en-US" sz="3200" b="1" i="1"/>
              <a:t>Nghệ thuật:</a:t>
            </a:r>
            <a:r>
              <a:rPr lang="en-US" sz="3200"/>
              <a:t> So sánh,từ láy đặc tả và biện pháp phóng đại.</a:t>
            </a:r>
          </a:p>
        </p:txBody>
      </p:sp>
      <p:sp>
        <p:nvSpPr>
          <p:cNvPr id="103433" name="Text Box 9">
            <a:hlinkClick r:id="" action="ppaction://noaction"/>
          </p:cNvPr>
          <p:cNvSpPr txBox="1">
            <a:spLocks noChangeArrowheads="1"/>
          </p:cNvSpPr>
          <p:nvPr/>
        </p:nvSpPr>
        <p:spPr bwMode="auto">
          <a:xfrm>
            <a:off x="0" y="2667000"/>
            <a:ext cx="8839200" cy="4228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20000"/>
              </a:lnSpc>
              <a:buFontTx/>
              <a:buChar char="-"/>
            </a:pPr>
            <a:r>
              <a:rPr lang="en-US" sz="3200" b="1" i="1"/>
              <a:t> Nội dung:</a:t>
            </a:r>
          </a:p>
          <a:p>
            <a:pPr eaLnBrk="1" hangingPunct="1">
              <a:lnSpc>
                <a:spcPct val="120000"/>
              </a:lnSpc>
            </a:pPr>
            <a:r>
              <a:rPr lang="en-US" sz="3200"/>
              <a:t>+ Từ câu chuyện chế </a:t>
            </a:r>
            <a:r>
              <a:rPr lang="en-US" sz="3200" smtClean="0"/>
              <a:t>giễu </a:t>
            </a:r>
            <a:r>
              <a:rPr lang="en-US" sz="3200"/>
              <a:t>cách xem và phán về voi của năm ông thầy bói, chuyện khuyên người ta: muốn hiểu biết sự vật, sự việc phải xem xét chúng một cách toàn </a:t>
            </a:r>
            <a:r>
              <a:rPr lang="en-US" sz="3200" smtClean="0"/>
              <a:t>diện và biết lắng nghe ý kiến của người khác</a:t>
            </a:r>
            <a:endParaRPr lang="en-US" sz="3200"/>
          </a:p>
          <a:p>
            <a:pPr eaLnBrk="1" hangingPunct="1">
              <a:lnSpc>
                <a:spcPct val="120000"/>
              </a:lnSpc>
            </a:pPr>
            <a:r>
              <a:rPr lang="en-US" sz="3200"/>
              <a:t>+ Thành ngữ: “Thầy bói xem voi”.</a:t>
            </a:r>
          </a:p>
        </p:txBody>
      </p:sp>
    </p:spTree>
    <p:extLst>
      <p:ext uri="{BB962C8B-B14F-4D97-AF65-F5344CB8AC3E}">
        <p14:creationId xmlns:p14="http://schemas.microsoft.com/office/powerpoint/2010/main" val="319898766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103428"/>
                                        </p:tgtEl>
                                        <p:attrNameLst>
                                          <p:attrName>style.visibility</p:attrName>
                                        </p:attrNameLst>
                                      </p:cBhvr>
                                      <p:to>
                                        <p:strVal val="visible"/>
                                      </p:to>
                                    </p:set>
                                    <p:animEffect transition="in" filter="strips(downRight)">
                                      <p:cBhvr>
                                        <p:cTn id="7" dur="500"/>
                                        <p:tgtEl>
                                          <p:spTgt spid="1034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103433"/>
                                        </p:tgtEl>
                                        <p:attrNameLst>
                                          <p:attrName>style.visibility</p:attrName>
                                        </p:attrNameLst>
                                      </p:cBhvr>
                                      <p:to>
                                        <p:strVal val="visible"/>
                                      </p:to>
                                    </p:set>
                                    <p:animEffect transition="in" filter="strips(downRight)">
                                      <p:cBhvr>
                                        <p:cTn id="12" dur="500"/>
                                        <p:tgtEl>
                                          <p:spTgt spid="103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28" grpId="0"/>
      <p:bldP spid="103433"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17" descr="http://tvtl.bachkim.vn/uploads/resources/263/thumbnails2/thay%20boi%20xem%20voi%20-%20new.jpg.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9" name="Text Box 5"/>
          <p:cNvSpPr txBox="1">
            <a:spLocks noChangeArrowheads="1"/>
          </p:cNvSpPr>
          <p:nvPr/>
        </p:nvSpPr>
        <p:spPr bwMode="auto">
          <a:xfrm>
            <a:off x="1241425" y="677863"/>
            <a:ext cx="1654175"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cs typeface="Arial" charset="0"/>
              </a:defRPr>
            </a:lvl1pPr>
            <a:lvl2pPr marL="742950" indent="-285750" eaLnBrk="0" hangingPunct="0">
              <a:defRPr>
                <a:solidFill>
                  <a:schemeClr val="tx1"/>
                </a:solidFill>
                <a:latin typeface=".VnTime" pitchFamily="34" charset="0"/>
                <a:cs typeface="Arial" charset="0"/>
              </a:defRPr>
            </a:lvl2pPr>
            <a:lvl3pPr marL="1143000" indent="-228600" eaLnBrk="0" hangingPunct="0">
              <a:defRPr>
                <a:solidFill>
                  <a:schemeClr val="tx1"/>
                </a:solidFill>
                <a:latin typeface=".VnTime" pitchFamily="34" charset="0"/>
                <a:cs typeface="Arial" charset="0"/>
              </a:defRPr>
            </a:lvl3pPr>
            <a:lvl4pPr marL="1600200" indent="-228600" eaLnBrk="0" hangingPunct="0">
              <a:defRPr>
                <a:solidFill>
                  <a:schemeClr val="tx1"/>
                </a:solidFill>
                <a:latin typeface=".VnTime" pitchFamily="34" charset="0"/>
                <a:cs typeface="Arial" charset="0"/>
              </a:defRPr>
            </a:lvl4pPr>
            <a:lvl5pPr marL="2057400" indent="-228600" eaLnBrk="0" hangingPunct="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spcBef>
                <a:spcPct val="50000"/>
              </a:spcBef>
            </a:pPr>
            <a:endParaRPr lang="vi-VN">
              <a:solidFill>
                <a:srgbClr val="FFFF00"/>
              </a:solidFill>
            </a:endParaRPr>
          </a:p>
        </p:txBody>
      </p:sp>
      <p:sp>
        <p:nvSpPr>
          <p:cNvPr id="4101" name="Text Box 10"/>
          <p:cNvSpPr txBox="1">
            <a:spLocks noChangeArrowheads="1"/>
          </p:cNvSpPr>
          <p:nvPr/>
        </p:nvSpPr>
        <p:spPr bwMode="auto">
          <a:xfrm>
            <a:off x="6172200" y="1447800"/>
            <a:ext cx="44958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VnTime" pitchFamily="34" charset="0"/>
                <a:cs typeface="Arial" charset="0"/>
              </a:defRPr>
            </a:lvl1pPr>
            <a:lvl2pPr marL="742950" indent="-285750" eaLnBrk="0" hangingPunct="0">
              <a:defRPr>
                <a:solidFill>
                  <a:schemeClr val="tx1"/>
                </a:solidFill>
                <a:latin typeface=".VnTime" pitchFamily="34" charset="0"/>
                <a:cs typeface="Arial" charset="0"/>
              </a:defRPr>
            </a:lvl2pPr>
            <a:lvl3pPr marL="1143000" indent="-228600" eaLnBrk="0" hangingPunct="0">
              <a:defRPr>
                <a:solidFill>
                  <a:schemeClr val="tx1"/>
                </a:solidFill>
                <a:latin typeface=".VnTime" pitchFamily="34" charset="0"/>
                <a:cs typeface="Arial" charset="0"/>
              </a:defRPr>
            </a:lvl3pPr>
            <a:lvl4pPr marL="1600200" indent="-228600" eaLnBrk="0" hangingPunct="0">
              <a:defRPr>
                <a:solidFill>
                  <a:schemeClr val="tx1"/>
                </a:solidFill>
                <a:latin typeface=".VnTime" pitchFamily="34" charset="0"/>
                <a:cs typeface="Arial" charset="0"/>
              </a:defRPr>
            </a:lvl4pPr>
            <a:lvl5pPr marL="2057400" indent="-228600" eaLnBrk="0" hangingPunct="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r>
              <a:rPr lang="en-US" sz="3200" b="1" i="1">
                <a:solidFill>
                  <a:srgbClr val="FF0066"/>
                </a:solidFill>
              </a:rPr>
              <a:t>TruyÖn ngô ng«n</a:t>
            </a:r>
          </a:p>
        </p:txBody>
      </p:sp>
      <p:sp>
        <p:nvSpPr>
          <p:cNvPr id="4102" name="Text Box 11"/>
          <p:cNvSpPr txBox="1">
            <a:spLocks noChangeArrowheads="1"/>
          </p:cNvSpPr>
          <p:nvPr/>
        </p:nvSpPr>
        <p:spPr bwMode="auto">
          <a:xfrm>
            <a:off x="0" y="152400"/>
            <a:ext cx="1200150" cy="519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VnTime" pitchFamily="34" charset="0"/>
                <a:cs typeface="Arial" charset="0"/>
              </a:defRPr>
            </a:lvl1pPr>
            <a:lvl2pPr marL="742950" indent="-285750" eaLnBrk="0" hangingPunct="0">
              <a:defRPr>
                <a:solidFill>
                  <a:schemeClr val="tx1"/>
                </a:solidFill>
                <a:latin typeface=".VnTime" pitchFamily="34" charset="0"/>
                <a:cs typeface="Arial" charset="0"/>
              </a:defRPr>
            </a:lvl2pPr>
            <a:lvl3pPr marL="1143000" indent="-228600" eaLnBrk="0" hangingPunct="0">
              <a:defRPr>
                <a:solidFill>
                  <a:schemeClr val="tx1"/>
                </a:solidFill>
                <a:latin typeface=".VnTime" pitchFamily="34" charset="0"/>
                <a:cs typeface="Arial" charset="0"/>
              </a:defRPr>
            </a:lvl3pPr>
            <a:lvl4pPr marL="1600200" indent="-228600" eaLnBrk="0" hangingPunct="0">
              <a:defRPr>
                <a:solidFill>
                  <a:schemeClr val="tx1"/>
                </a:solidFill>
                <a:latin typeface=".VnTime" pitchFamily="34" charset="0"/>
                <a:cs typeface="Arial" charset="0"/>
              </a:defRPr>
            </a:lvl4pPr>
            <a:lvl5pPr marL="2057400" indent="-228600" eaLnBrk="0" hangingPunct="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r>
              <a:rPr lang="en-US" sz="2800" b="1" i="1">
                <a:solidFill>
                  <a:srgbClr val="FF0000"/>
                </a:solidFill>
              </a:rPr>
              <a:t>TiÕt 40</a:t>
            </a:r>
          </a:p>
        </p:txBody>
      </p:sp>
      <p:sp>
        <p:nvSpPr>
          <p:cNvPr id="4103" name="WordArt 15"/>
          <p:cNvSpPr>
            <a:spLocks noChangeArrowheads="1" noChangeShapeType="1" noTextEdit="1"/>
          </p:cNvSpPr>
          <p:nvPr/>
        </p:nvSpPr>
        <p:spPr bwMode="auto">
          <a:xfrm>
            <a:off x="1981200" y="0"/>
            <a:ext cx="5715000" cy="1600200"/>
          </a:xfrm>
          <a:prstGeom prst="rect">
            <a:avLst/>
          </a:prstGeom>
        </p:spPr>
        <p:txBody>
          <a:bodyPr wrap="none" fromWordArt="1">
            <a:prstTxWarp prst="textWave1">
              <a:avLst>
                <a:gd name="adj1" fmla="val 11111"/>
                <a:gd name="adj2" fmla="val 0"/>
              </a:avLst>
            </a:prstTxWarp>
          </a:bodyPr>
          <a:lstStyle/>
          <a:p>
            <a:pPr algn="ctr"/>
            <a:r>
              <a:rPr lang="vi-VN" sz="3600" b="1" kern="10" smtClean="0">
                <a:ln w="9525">
                  <a:solidFill>
                    <a:srgbClr val="993366"/>
                  </a:solidFill>
                  <a:round/>
                  <a:headEnd/>
                  <a:tailEnd/>
                </a:ln>
                <a:solidFill>
                  <a:srgbClr val="FF0066"/>
                </a:solidFill>
                <a:effectLst>
                  <a:outerShdw dist="35921" dir="2700000" algn="ctr" rotWithShape="0">
                    <a:srgbClr val="C0C0C0">
                      <a:alpha val="79999"/>
                    </a:srgbClr>
                  </a:outerShdw>
                </a:effectLst>
                <a:latin typeface="Times New Roman" pitchFamily="18" charset="0"/>
                <a:cs typeface="Times New Roman" pitchFamily="18" charset="0"/>
              </a:rPr>
              <a:t>Thầy bói </a:t>
            </a:r>
            <a:r>
              <a:rPr lang="vi-VN" sz="3600" b="1" kern="10">
                <a:ln w="9525">
                  <a:solidFill>
                    <a:srgbClr val="993366"/>
                  </a:solidFill>
                  <a:round/>
                  <a:headEnd/>
                  <a:tailEnd/>
                </a:ln>
                <a:solidFill>
                  <a:srgbClr val="FF0066"/>
                </a:solidFill>
                <a:effectLst>
                  <a:outerShdw dist="35921" dir="2700000" algn="ctr" rotWithShape="0">
                    <a:srgbClr val="C0C0C0">
                      <a:alpha val="79999"/>
                    </a:srgbClr>
                  </a:outerShdw>
                </a:effectLst>
                <a:latin typeface="Times New Roman" pitchFamily="18" charset="0"/>
                <a:cs typeface="Times New Roman" pitchFamily="18" charset="0"/>
              </a:rPr>
              <a:t>xem voi</a:t>
            </a:r>
          </a:p>
        </p:txBody>
      </p:sp>
    </p:spTree>
    <p:extLst>
      <p:ext uri="{BB962C8B-B14F-4D97-AF65-F5344CB8AC3E}">
        <p14:creationId xmlns:p14="http://schemas.microsoft.com/office/powerpoint/2010/main" val="313232103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6"/>
          <p:cNvSpPr txBox="1">
            <a:spLocks noChangeArrowheads="1"/>
          </p:cNvSpPr>
          <p:nvPr/>
        </p:nvSpPr>
        <p:spPr bwMode="auto">
          <a:xfrm>
            <a:off x="1143000" y="1219200"/>
            <a:ext cx="7391400" cy="550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VnTime" pitchFamily="34" charset="0"/>
                <a:cs typeface="Arial" charset="0"/>
              </a:defRPr>
            </a:lvl1pPr>
            <a:lvl2pPr marL="742950" indent="-285750" eaLnBrk="0" hangingPunct="0">
              <a:defRPr>
                <a:solidFill>
                  <a:schemeClr val="tx1"/>
                </a:solidFill>
                <a:latin typeface=".VnTime" pitchFamily="34" charset="0"/>
                <a:cs typeface="Arial" charset="0"/>
              </a:defRPr>
            </a:lvl2pPr>
            <a:lvl3pPr marL="1143000" indent="-228600" eaLnBrk="0" hangingPunct="0">
              <a:defRPr>
                <a:solidFill>
                  <a:schemeClr val="tx1"/>
                </a:solidFill>
                <a:latin typeface=".VnTime" pitchFamily="34" charset="0"/>
                <a:cs typeface="Arial" charset="0"/>
              </a:defRPr>
            </a:lvl3pPr>
            <a:lvl4pPr marL="1600200" indent="-228600" eaLnBrk="0" hangingPunct="0">
              <a:defRPr>
                <a:solidFill>
                  <a:schemeClr val="tx1"/>
                </a:solidFill>
                <a:latin typeface=".VnTime" pitchFamily="34" charset="0"/>
                <a:cs typeface="Arial" charset="0"/>
              </a:defRPr>
            </a:lvl4pPr>
            <a:lvl5pPr marL="2057400" indent="-228600" eaLnBrk="0" hangingPunct="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spcBef>
                <a:spcPct val="50000"/>
              </a:spcBef>
            </a:pPr>
            <a:r>
              <a:rPr lang="en-US" sz="2800" smtClean="0">
                <a:solidFill>
                  <a:schemeClr val="tx1">
                    <a:lumMod val="95000"/>
                    <a:lumOff val="5000"/>
                  </a:schemeClr>
                </a:solidFill>
              </a:rPr>
              <a:t> </a:t>
            </a:r>
            <a:r>
              <a:rPr lang="en-US" sz="3200">
                <a:solidFill>
                  <a:srgbClr val="FF0000"/>
                </a:solidFill>
                <a:latin typeface="Times New Roman" pitchFamily="18" charset="0"/>
              </a:rPr>
              <a:t>Tình</a:t>
            </a:r>
            <a:r>
              <a:rPr lang="en-US" sz="3200">
                <a:solidFill>
                  <a:srgbClr val="FF0000"/>
                </a:solidFill>
              </a:rPr>
              <a:t> huèng nµo sau ®©y øng víi thµnh ng</a:t>
            </a:r>
            <a:r>
              <a:rPr lang="en-US" sz="2800">
                <a:solidFill>
                  <a:srgbClr val="FF0000"/>
                </a:solidFill>
                <a:latin typeface="Times New Roman" pitchFamily="18" charset="0"/>
              </a:rPr>
              <a:t>ữ</a:t>
            </a:r>
            <a:r>
              <a:rPr lang="en-US" sz="3200">
                <a:solidFill>
                  <a:srgbClr val="FF0000"/>
                </a:solidFill>
              </a:rPr>
              <a:t> “</a:t>
            </a:r>
            <a:r>
              <a:rPr lang="en-US" sz="3200" i="1">
                <a:solidFill>
                  <a:srgbClr val="FF0000"/>
                </a:solidFill>
              </a:rPr>
              <a:t>ThÇy bãi xem voi</a:t>
            </a:r>
            <a:r>
              <a:rPr lang="en-US" sz="3200">
                <a:solidFill>
                  <a:srgbClr val="FF0000"/>
                </a:solidFill>
              </a:rPr>
              <a:t>” ?</a:t>
            </a:r>
          </a:p>
          <a:p>
            <a:pPr>
              <a:spcBef>
                <a:spcPct val="50000"/>
              </a:spcBef>
              <a:buFontTx/>
              <a:buAutoNum type="alphaUcPeriod"/>
            </a:pPr>
            <a:r>
              <a:rPr lang="en-US" sz="3200">
                <a:solidFill>
                  <a:schemeClr val="tx1">
                    <a:lumMod val="95000"/>
                    <a:lumOff val="5000"/>
                  </a:schemeClr>
                </a:solidFill>
              </a:rPr>
              <a:t>  Mét lÇn b¹n An kh«ng so¹n bµi, líp </a:t>
            </a:r>
            <a:r>
              <a:rPr lang="en-US" sz="3200" smtClean="0">
                <a:solidFill>
                  <a:schemeClr val="tx1">
                    <a:lumMod val="95000"/>
                    <a:lumOff val="5000"/>
                  </a:schemeClr>
                </a:solidFill>
              </a:rPr>
              <a:t>tr</a:t>
            </a:r>
            <a:r>
              <a:rPr lang="en-US" sz="3200" smtClean="0">
                <a:solidFill>
                  <a:schemeClr val="tx1">
                    <a:lumMod val="95000"/>
                    <a:lumOff val="5000"/>
                  </a:schemeClr>
                </a:solidFill>
                <a:latin typeface="Times New Roman" pitchFamily="18" charset="0"/>
                <a:cs typeface="Times New Roman" pitchFamily="18" charset="0"/>
              </a:rPr>
              <a:t>ư</a:t>
            </a:r>
            <a:r>
              <a:rPr lang="en-US" sz="3200" smtClean="0">
                <a:solidFill>
                  <a:schemeClr val="tx1">
                    <a:lumMod val="95000"/>
                    <a:lumOff val="5000"/>
                  </a:schemeClr>
                </a:solidFill>
              </a:rPr>
              <a:t>ëng </a:t>
            </a:r>
            <a:r>
              <a:rPr lang="en-US" sz="3200">
                <a:solidFill>
                  <a:schemeClr val="tx1">
                    <a:lumMod val="95000"/>
                    <a:lumOff val="5000"/>
                  </a:schemeClr>
                </a:solidFill>
              </a:rPr>
              <a:t>cho r»ng b¹n Êy häc yÕu.</a:t>
            </a:r>
          </a:p>
          <a:p>
            <a:pPr>
              <a:spcBef>
                <a:spcPct val="50000"/>
              </a:spcBef>
              <a:buFontTx/>
              <a:buAutoNum type="alphaUcPeriod"/>
            </a:pPr>
            <a:r>
              <a:rPr lang="en-US" sz="3200">
                <a:solidFill>
                  <a:schemeClr val="tx1">
                    <a:lumMod val="95000"/>
                    <a:lumOff val="5000"/>
                  </a:schemeClr>
                </a:solidFill>
              </a:rPr>
              <a:t>  Mét lÇn  kh«ng v©ng lêi, con bÞ mÑ m¾ng</a:t>
            </a:r>
            <a:r>
              <a:rPr lang="en-US" sz="3200" smtClean="0">
                <a:solidFill>
                  <a:schemeClr val="tx1">
                    <a:lumMod val="95000"/>
                    <a:lumOff val="5000"/>
                  </a:schemeClr>
                </a:solidFill>
              </a:rPr>
              <a:t>.</a:t>
            </a:r>
          </a:p>
          <a:p>
            <a:pPr>
              <a:spcBef>
                <a:spcPct val="50000"/>
              </a:spcBef>
              <a:buFontTx/>
              <a:buAutoNum type="alphaUcPeriod"/>
            </a:pPr>
            <a:r>
              <a:rPr lang="en-US" sz="3200" smtClean="0">
                <a:solidFill>
                  <a:schemeClr val="tx2">
                    <a:lumMod val="50000"/>
                  </a:schemeClr>
                </a:solidFill>
              </a:rPr>
              <a:t>  </a:t>
            </a:r>
            <a:r>
              <a:rPr lang="en-US" sz="3200">
                <a:solidFill>
                  <a:schemeClr val="tx2">
                    <a:lumMod val="50000"/>
                  </a:schemeClr>
                </a:solidFill>
              </a:rPr>
              <a:t>B¹n  h¸t kh«ng hay, c« gi¸o nãi r»ng b¹n Êy kh«ng cã n</a:t>
            </a:r>
            <a:r>
              <a:rPr lang="en-US" sz="2800">
                <a:solidFill>
                  <a:schemeClr val="tx2">
                    <a:lumMod val="50000"/>
                  </a:schemeClr>
                </a:solidFill>
              </a:rPr>
              <a:t>ă</a:t>
            </a:r>
            <a:r>
              <a:rPr lang="en-US" sz="3200">
                <a:solidFill>
                  <a:schemeClr val="tx2">
                    <a:lumMod val="50000"/>
                  </a:schemeClr>
                </a:solidFill>
              </a:rPr>
              <a:t>ng khiÕu ca h¸t</a:t>
            </a:r>
            <a:endParaRPr lang="en-US" sz="3200" smtClean="0">
              <a:solidFill>
                <a:schemeClr val="tx1">
                  <a:lumMod val="95000"/>
                  <a:lumOff val="5000"/>
                </a:schemeClr>
              </a:solidFill>
            </a:endParaRPr>
          </a:p>
          <a:p>
            <a:pPr>
              <a:spcBef>
                <a:spcPct val="50000"/>
              </a:spcBef>
              <a:buFontTx/>
              <a:buAutoNum type="alphaUcPeriod"/>
            </a:pPr>
            <a:endParaRPr lang="en-US" sz="3200">
              <a:solidFill>
                <a:schemeClr val="tx1">
                  <a:lumMod val="95000"/>
                  <a:lumOff val="5000"/>
                </a:schemeClr>
              </a:solidFill>
            </a:endParaRPr>
          </a:p>
        </p:txBody>
      </p:sp>
      <p:sp>
        <p:nvSpPr>
          <p:cNvPr id="16390" name="AutoShape 9">
            <a:hlinkClick r:id="" action="ppaction://noaction"/>
          </p:cNvPr>
          <p:cNvSpPr>
            <a:spLocks noChangeArrowheads="1"/>
          </p:cNvSpPr>
          <p:nvPr/>
        </p:nvSpPr>
        <p:spPr bwMode="auto">
          <a:xfrm>
            <a:off x="7467600" y="5562600"/>
            <a:ext cx="1676400" cy="1295400"/>
          </a:xfrm>
          <a:prstGeom prst="star4">
            <a:avLst>
              <a:gd name="adj" fmla="val 12500"/>
            </a:avLst>
          </a:prstGeom>
          <a:solidFill>
            <a:schemeClr val="accent1"/>
          </a:solidFill>
          <a:ln w="9525">
            <a:solidFill>
              <a:schemeClr val="tx1"/>
            </a:solidFill>
            <a:miter lim="800000"/>
            <a:headEnd/>
            <a:tailEnd/>
          </a:ln>
        </p:spPr>
        <p:txBody>
          <a:bodyPr wrap="none" anchor="ctr"/>
          <a:lstStyle/>
          <a:p>
            <a:pPr eaLnBrk="0" hangingPunct="0"/>
            <a:endParaRPr lang="vi-VN" sz="2400"/>
          </a:p>
        </p:txBody>
      </p:sp>
    </p:spTree>
    <p:extLst>
      <p:ext uri="{BB962C8B-B14F-4D97-AF65-F5344CB8AC3E}">
        <p14:creationId xmlns:p14="http://schemas.microsoft.com/office/powerpoint/2010/main" val="2559322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387">
                                            <p:txEl>
                                              <p:pRg st="0" end="0"/>
                                            </p:txEl>
                                          </p:spTgt>
                                        </p:tgtEl>
                                        <p:attrNameLst>
                                          <p:attrName>style.visibility</p:attrName>
                                        </p:attrNameLst>
                                      </p:cBhvr>
                                      <p:to>
                                        <p:strVal val="visible"/>
                                      </p:to>
                                    </p:set>
                                    <p:animEffect transition="in" filter="circle(in)">
                                      <p:cBhvr>
                                        <p:cTn id="7" dur="2000"/>
                                        <p:tgtEl>
                                          <p:spTgt spid="16387">
                                            <p:txEl>
                                              <p:pRg st="0" end="0"/>
                                            </p:txEl>
                                          </p:spTgt>
                                        </p:tgtEl>
                                      </p:cBhvr>
                                    </p:animEffect>
                                  </p:childTnLst>
                                </p:cTn>
                              </p:par>
                              <p:par>
                                <p:cTn id="8" presetID="6" presetClass="entr" presetSubtype="16" fill="hold" nodeType="withEffect">
                                  <p:stCondLst>
                                    <p:cond delay="0"/>
                                  </p:stCondLst>
                                  <p:childTnLst>
                                    <p:set>
                                      <p:cBhvr>
                                        <p:cTn id="9" dur="1" fill="hold">
                                          <p:stCondLst>
                                            <p:cond delay="0"/>
                                          </p:stCondLst>
                                        </p:cTn>
                                        <p:tgtEl>
                                          <p:spTgt spid="16387">
                                            <p:txEl>
                                              <p:pRg st="1" end="1"/>
                                            </p:txEl>
                                          </p:spTgt>
                                        </p:tgtEl>
                                        <p:attrNameLst>
                                          <p:attrName>style.visibility</p:attrName>
                                        </p:attrNameLst>
                                      </p:cBhvr>
                                      <p:to>
                                        <p:strVal val="visible"/>
                                      </p:to>
                                    </p:set>
                                    <p:animEffect transition="in" filter="circle(in)">
                                      <p:cBhvr>
                                        <p:cTn id="10" dur="2000"/>
                                        <p:tgtEl>
                                          <p:spTgt spid="16387">
                                            <p:txEl>
                                              <p:pRg st="1" end="1"/>
                                            </p:txEl>
                                          </p:spTgt>
                                        </p:tgtEl>
                                      </p:cBhvr>
                                    </p:animEffect>
                                  </p:childTnLst>
                                </p:cTn>
                              </p:par>
                              <p:par>
                                <p:cTn id="11" presetID="6" presetClass="entr" presetSubtype="16" fill="hold" nodeType="withEffect">
                                  <p:stCondLst>
                                    <p:cond delay="0"/>
                                  </p:stCondLst>
                                  <p:childTnLst>
                                    <p:set>
                                      <p:cBhvr>
                                        <p:cTn id="12" dur="1" fill="hold">
                                          <p:stCondLst>
                                            <p:cond delay="0"/>
                                          </p:stCondLst>
                                        </p:cTn>
                                        <p:tgtEl>
                                          <p:spTgt spid="16387">
                                            <p:txEl>
                                              <p:pRg st="2" end="2"/>
                                            </p:txEl>
                                          </p:spTgt>
                                        </p:tgtEl>
                                        <p:attrNameLst>
                                          <p:attrName>style.visibility</p:attrName>
                                        </p:attrNameLst>
                                      </p:cBhvr>
                                      <p:to>
                                        <p:strVal val="visible"/>
                                      </p:to>
                                    </p:set>
                                    <p:animEffect transition="in" filter="circle(in)">
                                      <p:cBhvr>
                                        <p:cTn id="13" dur="2000"/>
                                        <p:tgtEl>
                                          <p:spTgt spid="16387">
                                            <p:txEl>
                                              <p:pRg st="2" end="2"/>
                                            </p:txEl>
                                          </p:spTgt>
                                        </p:tgtEl>
                                      </p:cBhvr>
                                    </p:animEffect>
                                  </p:childTnLst>
                                </p:cTn>
                              </p:par>
                              <p:par>
                                <p:cTn id="14" presetID="6" presetClass="entr" presetSubtype="16" fill="hold" nodeType="withEffect">
                                  <p:stCondLst>
                                    <p:cond delay="0"/>
                                  </p:stCondLst>
                                  <p:childTnLst>
                                    <p:set>
                                      <p:cBhvr>
                                        <p:cTn id="15" dur="1" fill="hold">
                                          <p:stCondLst>
                                            <p:cond delay="0"/>
                                          </p:stCondLst>
                                        </p:cTn>
                                        <p:tgtEl>
                                          <p:spTgt spid="16387">
                                            <p:txEl>
                                              <p:pRg st="3" end="3"/>
                                            </p:txEl>
                                          </p:spTgt>
                                        </p:tgtEl>
                                        <p:attrNameLst>
                                          <p:attrName>style.visibility</p:attrName>
                                        </p:attrNameLst>
                                      </p:cBhvr>
                                      <p:to>
                                        <p:strVal val="visible"/>
                                      </p:to>
                                    </p:set>
                                    <p:animEffect transition="in" filter="circle(in)">
                                      <p:cBhvr>
                                        <p:cTn id="16" dur="2000"/>
                                        <p:tgtEl>
                                          <p:spTgt spid="1638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4" name="Rectangle 6"/>
          <p:cNvSpPr>
            <a:spLocks noChangeArrowheads="1"/>
          </p:cNvSpPr>
          <p:nvPr/>
        </p:nvSpPr>
        <p:spPr bwMode="auto">
          <a:xfrm>
            <a:off x="251519" y="2667129"/>
            <a:ext cx="9648192"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r>
              <a:rPr lang="en-US" sz="3600" b="1" smtClean="0">
                <a:solidFill>
                  <a:srgbClr val="002060"/>
                </a:solidFill>
                <a:latin typeface="Times New Roman" pitchFamily="18" charset="0"/>
                <a:cs typeface="Times New Roman" pitchFamily="18" charset="0"/>
              </a:rPr>
              <a:t>   CẢM ƠN QUÝ THẦY CÔ VÀ CÁC EM ĐÃ                       			CHÚ Ý LẮNG NGHE</a:t>
            </a:r>
            <a:endParaRPr lang="en-US" sz="3600" b="1" dirty="0">
              <a:solidFill>
                <a:srgbClr val="002060"/>
              </a:solidFill>
              <a:latin typeface="Times New Roman" pitchFamily="18" charset="0"/>
              <a:cs typeface="Times New Roman" pitchFamily="18" charset="0"/>
            </a:endParaRPr>
          </a:p>
        </p:txBody>
      </p:sp>
      <p:pic>
        <p:nvPicPr>
          <p:cNvPr id="8" name="Picture 11" descr="flowers 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1104184">
            <a:off x="-195170" y="5575516"/>
            <a:ext cx="1162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11" descr="flowers 1"/>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rot="20753267">
            <a:off x="8240658" y="5527600"/>
            <a:ext cx="1162050" cy="1457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6" descr="2007091001314791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5877133">
            <a:off x="810039" y="-1260564"/>
            <a:ext cx="1296988" cy="36346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7" descr="2007091001314791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0800000">
            <a:off x="-134244" y="556759"/>
            <a:ext cx="771525"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7" descr="2007091001314791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1226690">
            <a:off x="8358596" y="55972"/>
            <a:ext cx="771525" cy="3055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6" descr="20070910013147918"/>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6200000">
            <a:off x="7146219" y="-1500015"/>
            <a:ext cx="1296988" cy="37069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82438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2" repeatCount="indefinite" fill="hold" grpId="0" nodeType="clickEffect">
                                  <p:stCondLst>
                                    <p:cond delay="0"/>
                                  </p:stCondLst>
                                  <p:childTnLst>
                                    <p:anim calcmode="lin" valueType="num">
                                      <p:cBhvr additive="base">
                                        <p:cTn id="6" dur="4000"/>
                                        <p:tgtEl>
                                          <p:spTgt spid="68614"/>
                                        </p:tgtEl>
                                        <p:attrNameLst>
                                          <p:attrName>ppt_x</p:attrName>
                                        </p:attrNameLst>
                                      </p:cBhvr>
                                      <p:tavLst>
                                        <p:tav tm="0">
                                          <p:val>
                                            <p:strVal val="ppt_x"/>
                                          </p:val>
                                        </p:tav>
                                        <p:tav tm="100000">
                                          <p:val>
                                            <p:strVal val="1+ppt_w/2"/>
                                          </p:val>
                                        </p:tav>
                                      </p:tavLst>
                                    </p:anim>
                                    <p:anim calcmode="lin" valueType="num">
                                      <p:cBhvr additive="base">
                                        <p:cTn id="7" dur="4000"/>
                                        <p:tgtEl>
                                          <p:spTgt spid="68614"/>
                                        </p:tgtEl>
                                        <p:attrNameLst>
                                          <p:attrName>ppt_y</p:attrName>
                                        </p:attrNameLst>
                                      </p:cBhvr>
                                      <p:tavLst>
                                        <p:tav tm="0">
                                          <p:val>
                                            <p:strVal val="ppt_y"/>
                                          </p:val>
                                        </p:tav>
                                        <p:tav tm="100000">
                                          <p:val>
                                            <p:strVal val="ppt_y"/>
                                          </p:val>
                                        </p:tav>
                                      </p:tavLst>
                                    </p:anim>
                                    <p:set>
                                      <p:cBhvr>
                                        <p:cTn id="8" dur="1" fill="hold">
                                          <p:stCondLst>
                                            <p:cond delay="3999"/>
                                          </p:stCondLst>
                                        </p:cTn>
                                        <p:tgtEl>
                                          <p:spTgt spid="6861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1196752"/>
            <a:ext cx="9144000" cy="3970318"/>
          </a:xfrm>
          <a:prstGeom prst="rect">
            <a:avLst/>
          </a:prstGeom>
        </p:spPr>
        <p:txBody>
          <a:bodyPr wrap="square">
            <a:spAutoFit/>
          </a:bodyPr>
          <a:lstStyle/>
          <a:p>
            <a:pPr fontAlgn="base"/>
            <a:r>
              <a:rPr lang="vi-VN" sz="3600" smtClean="0">
                <a:solidFill>
                  <a:srgbClr val="FF0000"/>
                </a:solidFill>
                <a:latin typeface="+mj-lt"/>
              </a:rPr>
              <a:t>Truyện </a:t>
            </a:r>
            <a:r>
              <a:rPr lang="vi-VN" sz="3600">
                <a:solidFill>
                  <a:srgbClr val="FF0000"/>
                </a:solidFill>
                <a:latin typeface="+mj-lt"/>
              </a:rPr>
              <a:t>ngụ ngôn </a:t>
            </a:r>
            <a:r>
              <a:rPr lang="vi-VN" sz="3600">
                <a:latin typeface="+mj-lt"/>
              </a:rPr>
              <a:t>là loại truyện </a:t>
            </a:r>
            <a:r>
              <a:rPr lang="vi-VN" sz="3600" b="1">
                <a:latin typeface="+mj-lt"/>
              </a:rPr>
              <a:t>kể, bằng văn xuôi hoặc văn vần.</a:t>
            </a:r>
            <a:endParaRPr lang="vi-VN" sz="3600">
              <a:latin typeface="+mj-lt"/>
            </a:endParaRPr>
          </a:p>
          <a:p>
            <a:pPr fontAlgn="base"/>
            <a:r>
              <a:rPr lang="vi-VN" sz="3600">
                <a:latin typeface="+mj-lt"/>
              </a:rPr>
              <a:t>Truyện ngụ ngôn mượn chuyện về loài vật, đồ vật hoặc về chính con người để nói bóng gió, kín đáo chuyện con người, nhằm khuyên nhủ, răn dạy con người ta bài học nào đó trong cuộc sống.</a:t>
            </a:r>
          </a:p>
        </p:txBody>
      </p:sp>
    </p:spTree>
    <p:extLst>
      <p:ext uri="{BB962C8B-B14F-4D97-AF65-F5344CB8AC3E}">
        <p14:creationId xmlns:p14="http://schemas.microsoft.com/office/powerpoint/2010/main" val="137089280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7" name="Text Box 3"/>
          <p:cNvSpPr txBox="1">
            <a:spLocks noChangeArrowheads="1"/>
          </p:cNvSpPr>
          <p:nvPr/>
        </p:nvSpPr>
        <p:spPr bwMode="auto">
          <a:xfrm>
            <a:off x="0" y="0"/>
            <a:ext cx="5181600" cy="7630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lnSpc>
                <a:spcPct val="120000"/>
              </a:lnSpc>
            </a:pPr>
            <a:r>
              <a:rPr lang="en-US" sz="4000" smtClean="0">
                <a:solidFill>
                  <a:srgbClr val="3333FF"/>
                </a:solidFill>
              </a:rPr>
              <a:t>Tóm </a:t>
            </a:r>
            <a:r>
              <a:rPr lang="en-US" sz="4000">
                <a:solidFill>
                  <a:srgbClr val="3333FF"/>
                </a:solidFill>
              </a:rPr>
              <a:t>tắt truyện:</a:t>
            </a:r>
            <a:endParaRPr lang="en-US" sz="4000"/>
          </a:p>
        </p:txBody>
      </p:sp>
      <p:sp>
        <p:nvSpPr>
          <p:cNvPr id="9220" name="Rectangle 6"/>
          <p:cNvSpPr>
            <a:spLocks noChangeArrowheads="1"/>
          </p:cNvSpPr>
          <p:nvPr/>
        </p:nvSpPr>
        <p:spPr bwMode="auto">
          <a:xfrm>
            <a:off x="0" y="609600"/>
            <a:ext cx="8686800" cy="5687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indent="363538" algn="just">
              <a:lnSpc>
                <a:spcPct val="120000"/>
              </a:lnSpc>
            </a:pPr>
            <a:r>
              <a:rPr lang="en-US" sz="3200" smtClean="0">
                <a:latin typeface="Times New Roman" pitchFamily="18" charset="0"/>
                <a:cs typeface="Times New Roman" pitchFamily="18" charset="0"/>
              </a:rPr>
              <a:t> Nhân buổi ế hàng,</a:t>
            </a:r>
            <a:r>
              <a:rPr lang="en-US" sz="3400" smtClean="0">
                <a:latin typeface="Times New Roman" pitchFamily="18" charset="0"/>
                <a:cs typeface="Times New Roman" pitchFamily="18" charset="0"/>
              </a:rPr>
              <a:t>năm </a:t>
            </a:r>
            <a:r>
              <a:rPr lang="en-US" sz="3400">
                <a:latin typeface="Times New Roman" pitchFamily="18" charset="0"/>
                <a:cs typeface="Times New Roman" pitchFamily="18" charset="0"/>
              </a:rPr>
              <a:t>ông thầy bói mù chưa biết hình thù của con voi nên đã chung tiền biếu người quản voi để được xem voi.Thầy sờ vòi bảo nó sun sun như con đỉa.Thầy sờ ngà bảo nó chần chẫn như cái đòn càn.Thầy sờ tai bảo nó bè bè như cái quạt thóc.Thầy sờ chân bảo nó sừng sững như cái cột đình.Thầy sờ đuôi bảo nó tun tủn như cái chổi sể cùn.Năm thầy cãi cọ không ai chịu ai,đánh nhau toác đầu chảy máu</a:t>
            </a:r>
            <a:r>
              <a:rPr lang="en-US" sz="3400"/>
              <a:t>.</a:t>
            </a:r>
          </a:p>
        </p:txBody>
      </p:sp>
    </p:spTree>
    <p:extLst>
      <p:ext uri="{BB962C8B-B14F-4D97-AF65-F5344CB8AC3E}">
        <p14:creationId xmlns:p14="http://schemas.microsoft.com/office/powerpoint/2010/main" val="7228048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93187"/>
                                        </p:tgtEl>
                                        <p:attrNameLst>
                                          <p:attrName>style.visibility</p:attrName>
                                        </p:attrNameLst>
                                      </p:cBhvr>
                                      <p:to>
                                        <p:strVal val="visible"/>
                                      </p:to>
                                    </p:set>
                                    <p:animEffect transition="in" filter="wipe(down)">
                                      <p:cBhvr>
                                        <p:cTn id="7" dur="500"/>
                                        <p:tgtEl>
                                          <p:spTgt spid="9318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9220"/>
                                        </p:tgtEl>
                                        <p:attrNameLst>
                                          <p:attrName>style.visibility</p:attrName>
                                        </p:attrNameLst>
                                      </p:cBhvr>
                                      <p:to>
                                        <p:strVal val="visible"/>
                                      </p:to>
                                    </p:set>
                                    <p:animEffect transition="in" filter="circle(in)">
                                      <p:cBhvr>
                                        <p:cTn id="12" dur="2000"/>
                                        <p:tgtEl>
                                          <p:spTgt spid="92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187" grpId="0"/>
      <p:bldP spid="9220"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Diagram 8"/>
          <p:cNvGraphicFramePr/>
          <p:nvPr/>
        </p:nvGraphicFramePr>
        <p:xfrm>
          <a:off x="952500" y="685800"/>
          <a:ext cx="8001000" cy="28956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3" name="Text Box 13"/>
          <p:cNvSpPr txBox="1">
            <a:spLocks noChangeArrowheads="1"/>
          </p:cNvSpPr>
          <p:nvPr/>
        </p:nvSpPr>
        <p:spPr bwMode="auto">
          <a:xfrm>
            <a:off x="1066800" y="4003503"/>
            <a:ext cx="2362200" cy="1077218"/>
          </a:xfrm>
          <a:prstGeom prst="rect">
            <a:avLst/>
          </a:prstGeom>
          <a:solidFill>
            <a:srgbClr val="80008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Time" pitchFamily="34" charset="0"/>
                <a:cs typeface="Arial" charset="0"/>
              </a:defRPr>
            </a:lvl1pPr>
            <a:lvl2pPr marL="742950" indent="-285750" eaLnBrk="0" hangingPunct="0">
              <a:defRPr>
                <a:solidFill>
                  <a:schemeClr val="tx1"/>
                </a:solidFill>
                <a:latin typeface=".VnTime" pitchFamily="34" charset="0"/>
                <a:cs typeface="Arial" charset="0"/>
              </a:defRPr>
            </a:lvl2pPr>
            <a:lvl3pPr marL="1143000" indent="-228600" eaLnBrk="0" hangingPunct="0">
              <a:defRPr>
                <a:solidFill>
                  <a:schemeClr val="tx1"/>
                </a:solidFill>
                <a:latin typeface=".VnTime" pitchFamily="34" charset="0"/>
                <a:cs typeface="Arial" charset="0"/>
              </a:defRPr>
            </a:lvl3pPr>
            <a:lvl4pPr marL="1600200" indent="-228600" eaLnBrk="0" hangingPunct="0">
              <a:defRPr>
                <a:solidFill>
                  <a:schemeClr val="tx1"/>
                </a:solidFill>
                <a:latin typeface=".VnTime" pitchFamily="34" charset="0"/>
                <a:cs typeface="Arial" charset="0"/>
              </a:defRPr>
            </a:lvl4pPr>
            <a:lvl5pPr marL="2057400" indent="-228600" eaLnBrk="0" hangingPunct="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spcBef>
                <a:spcPct val="50000"/>
              </a:spcBef>
            </a:pPr>
            <a:r>
              <a:rPr lang="en-US" sz="3200" i="1">
                <a:solidFill>
                  <a:schemeClr val="bg1"/>
                </a:solidFill>
                <a:latin typeface="Times New Roman" pitchFamily="18" charset="0"/>
              </a:rPr>
              <a:t>Các thầy bói       xem voi </a:t>
            </a:r>
          </a:p>
        </p:txBody>
      </p:sp>
      <p:sp>
        <p:nvSpPr>
          <p:cNvPr id="4" name="Down Arrow 3"/>
          <p:cNvSpPr/>
          <p:nvPr/>
        </p:nvSpPr>
        <p:spPr>
          <a:xfrm>
            <a:off x="2078155" y="3581397"/>
            <a:ext cx="242316" cy="422103"/>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 name="Text Box 15"/>
          <p:cNvSpPr txBox="1">
            <a:spLocks noChangeArrowheads="1"/>
          </p:cNvSpPr>
          <p:nvPr/>
        </p:nvSpPr>
        <p:spPr bwMode="auto">
          <a:xfrm>
            <a:off x="3733800" y="4003502"/>
            <a:ext cx="2438400" cy="1569660"/>
          </a:xfrm>
          <a:prstGeom prst="rect">
            <a:avLst/>
          </a:prstGeom>
          <a:solidFill>
            <a:srgbClr val="80008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Time" pitchFamily="34" charset="0"/>
                <a:cs typeface="Arial" charset="0"/>
              </a:defRPr>
            </a:lvl1pPr>
            <a:lvl2pPr marL="742950" indent="-285750" eaLnBrk="0" hangingPunct="0">
              <a:defRPr>
                <a:solidFill>
                  <a:schemeClr val="tx1"/>
                </a:solidFill>
                <a:latin typeface=".VnTime" pitchFamily="34" charset="0"/>
                <a:cs typeface="Arial" charset="0"/>
              </a:defRPr>
            </a:lvl2pPr>
            <a:lvl3pPr marL="1143000" indent="-228600" eaLnBrk="0" hangingPunct="0">
              <a:defRPr>
                <a:solidFill>
                  <a:schemeClr val="tx1"/>
                </a:solidFill>
                <a:latin typeface=".VnTime" pitchFamily="34" charset="0"/>
                <a:cs typeface="Arial" charset="0"/>
              </a:defRPr>
            </a:lvl3pPr>
            <a:lvl4pPr marL="1600200" indent="-228600" eaLnBrk="0" hangingPunct="0">
              <a:defRPr>
                <a:solidFill>
                  <a:schemeClr val="tx1"/>
                </a:solidFill>
                <a:latin typeface=".VnTime" pitchFamily="34" charset="0"/>
                <a:cs typeface="Arial" charset="0"/>
              </a:defRPr>
            </a:lvl4pPr>
            <a:lvl5pPr marL="2057400" indent="-228600" eaLnBrk="0" hangingPunct="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spcBef>
                <a:spcPct val="50000"/>
              </a:spcBef>
            </a:pPr>
            <a:r>
              <a:rPr lang="en-US" sz="3200" i="1">
                <a:solidFill>
                  <a:schemeClr val="bg1"/>
                </a:solidFill>
                <a:latin typeface="Times New Roman" pitchFamily="18" charset="0"/>
              </a:rPr>
              <a:t>Các thầy bói phán về con voi</a:t>
            </a:r>
          </a:p>
        </p:txBody>
      </p:sp>
      <p:sp>
        <p:nvSpPr>
          <p:cNvPr id="6" name="Down Arrow 5"/>
          <p:cNvSpPr/>
          <p:nvPr/>
        </p:nvSpPr>
        <p:spPr>
          <a:xfrm>
            <a:off x="4844941" y="3581397"/>
            <a:ext cx="242316" cy="422104"/>
          </a:xfrm>
          <a:prstGeom prst="downArrow">
            <a:avLst>
              <a:gd name="adj1" fmla="val 50000"/>
              <a:gd name="adj2" fmla="val 4312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Text Box 16"/>
          <p:cNvSpPr txBox="1">
            <a:spLocks noChangeArrowheads="1"/>
          </p:cNvSpPr>
          <p:nvPr/>
        </p:nvSpPr>
        <p:spPr bwMode="auto">
          <a:xfrm>
            <a:off x="6769100" y="4003503"/>
            <a:ext cx="2374900" cy="2062103"/>
          </a:xfrm>
          <a:prstGeom prst="rect">
            <a:avLst/>
          </a:prstGeom>
          <a:solidFill>
            <a:srgbClr val="800080"/>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eaLnBrk="0" hangingPunct="0">
              <a:defRPr>
                <a:solidFill>
                  <a:schemeClr val="tx1"/>
                </a:solidFill>
                <a:latin typeface=".VnTime" pitchFamily="34" charset="0"/>
                <a:cs typeface="Arial" charset="0"/>
              </a:defRPr>
            </a:lvl1pPr>
            <a:lvl2pPr marL="742950" indent="-285750" eaLnBrk="0" hangingPunct="0">
              <a:defRPr>
                <a:solidFill>
                  <a:schemeClr val="tx1"/>
                </a:solidFill>
                <a:latin typeface=".VnTime" pitchFamily="34" charset="0"/>
                <a:cs typeface="Arial" charset="0"/>
              </a:defRPr>
            </a:lvl2pPr>
            <a:lvl3pPr marL="1143000" indent="-228600" eaLnBrk="0" hangingPunct="0">
              <a:defRPr>
                <a:solidFill>
                  <a:schemeClr val="tx1"/>
                </a:solidFill>
                <a:latin typeface=".VnTime" pitchFamily="34" charset="0"/>
                <a:cs typeface="Arial" charset="0"/>
              </a:defRPr>
            </a:lvl3pPr>
            <a:lvl4pPr marL="1600200" indent="-228600" eaLnBrk="0" hangingPunct="0">
              <a:defRPr>
                <a:solidFill>
                  <a:schemeClr val="tx1"/>
                </a:solidFill>
                <a:latin typeface=".VnTime" pitchFamily="34" charset="0"/>
                <a:cs typeface="Arial" charset="0"/>
              </a:defRPr>
            </a:lvl4pPr>
            <a:lvl5pPr marL="2057400" indent="-228600" eaLnBrk="0" hangingPunct="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spcBef>
                <a:spcPct val="50000"/>
              </a:spcBef>
            </a:pPr>
            <a:r>
              <a:rPr lang="en-US" sz="3200" i="1">
                <a:solidFill>
                  <a:schemeClr val="bg1"/>
                </a:solidFill>
                <a:latin typeface="Times New Roman" pitchFamily="18" charset="0"/>
              </a:rPr>
              <a:t>Hậu quả của việc xem và phán về con voi</a:t>
            </a:r>
          </a:p>
        </p:txBody>
      </p:sp>
      <p:sp>
        <p:nvSpPr>
          <p:cNvPr id="8" name="Down Arrow 7"/>
          <p:cNvSpPr/>
          <p:nvPr/>
        </p:nvSpPr>
        <p:spPr>
          <a:xfrm flipH="1">
            <a:off x="7848600" y="3581399"/>
            <a:ext cx="228600" cy="422102"/>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2608207328"/>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barn(inVertical)">
                                      <p:cBhvr>
                                        <p:cTn id="2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9" grpId="0">
        <p:bldAsOne/>
      </p:bldGraphic>
      <p:bldP spid="3" grpId="0" animBg="1"/>
      <p:bldP spid="5" grpId="0" animBg="1"/>
      <p:bldP spid="7"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7" descr="Ảnh-0003"/>
          <p:cNvPicPr>
            <a:picLocks noChangeAspect="1" noChangeArrowheads="1"/>
          </p:cNvPicPr>
          <p:nvPr/>
        </p:nvPicPr>
        <p:blipFill>
          <a:blip r:embed="rId2">
            <a:extLst>
              <a:ext uri="{28A0092B-C50C-407E-A947-70E740481C1C}">
                <a14:useLocalDpi xmlns:a14="http://schemas.microsoft.com/office/drawing/2010/main" val="0"/>
              </a:ext>
            </a:extLst>
          </a:blip>
          <a:srcRect l="8142" t="21404" r="19165" b="9572"/>
          <a:stretch>
            <a:fillRect/>
          </a:stretch>
        </p:blipFill>
        <p:spPr bwMode="auto">
          <a:xfrm>
            <a:off x="28662" y="21495"/>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867314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7" descr="http://tvtl.bachkim.vn/uploads/resources/263/thumbnails2/thay%20boi%20xem%20voi%20-%20new.jpg.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1"/>
            <a:ext cx="9144000" cy="6896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674085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4" descr="http://tvtl.bachkim.vn/uploads/resources/263/thumbnails2/thay%20boi%20xem%20voi%20-%20new.jpg.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1" name="AutoShape 5"/>
          <p:cNvSpPr>
            <a:spLocks noChangeArrowheads="1"/>
          </p:cNvSpPr>
          <p:nvPr/>
        </p:nvSpPr>
        <p:spPr bwMode="auto">
          <a:xfrm>
            <a:off x="6553200" y="5334000"/>
            <a:ext cx="1905000" cy="533400"/>
          </a:xfrm>
          <a:prstGeom prst="wedgeEllipseCallout">
            <a:avLst>
              <a:gd name="adj1" fmla="val -33833"/>
              <a:gd name="adj2" fmla="val -177977"/>
            </a:avLst>
          </a:prstGeom>
          <a:solidFill>
            <a:srgbClr val="FFFF99"/>
          </a:solidFill>
          <a:ln w="9525">
            <a:solidFill>
              <a:schemeClr val="tx1"/>
            </a:solidFill>
            <a:miter lim="800000"/>
            <a:headEnd/>
            <a:tailEnd/>
          </a:ln>
        </p:spPr>
        <p:txBody>
          <a:bodyPr/>
          <a:lstStyle/>
          <a:p>
            <a:pPr algn="ctr" eaLnBrk="0" hangingPunct="0"/>
            <a:endParaRPr lang="vi-VN" sz="2400"/>
          </a:p>
        </p:txBody>
      </p:sp>
      <p:sp>
        <p:nvSpPr>
          <p:cNvPr id="7172" name="Text Box 6"/>
          <p:cNvSpPr txBox="1">
            <a:spLocks noChangeArrowheads="1"/>
          </p:cNvSpPr>
          <p:nvPr/>
        </p:nvSpPr>
        <p:spPr bwMode="auto">
          <a:xfrm>
            <a:off x="6945313" y="5322888"/>
            <a:ext cx="1219200" cy="519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cs typeface="Arial" charset="0"/>
              </a:defRPr>
            </a:lvl1pPr>
            <a:lvl2pPr marL="742950" indent="-285750" eaLnBrk="0" hangingPunct="0">
              <a:defRPr>
                <a:solidFill>
                  <a:schemeClr val="tx1"/>
                </a:solidFill>
                <a:latin typeface=".VnTime" pitchFamily="34" charset="0"/>
                <a:cs typeface="Arial" charset="0"/>
              </a:defRPr>
            </a:lvl2pPr>
            <a:lvl3pPr marL="1143000" indent="-228600" eaLnBrk="0" hangingPunct="0">
              <a:defRPr>
                <a:solidFill>
                  <a:schemeClr val="tx1"/>
                </a:solidFill>
                <a:latin typeface=".VnTime" pitchFamily="34" charset="0"/>
                <a:cs typeface="Arial" charset="0"/>
              </a:defRPr>
            </a:lvl3pPr>
            <a:lvl4pPr marL="1600200" indent="-228600" eaLnBrk="0" hangingPunct="0">
              <a:defRPr>
                <a:solidFill>
                  <a:schemeClr val="tx1"/>
                </a:solidFill>
                <a:latin typeface=".VnTime" pitchFamily="34" charset="0"/>
                <a:cs typeface="Arial" charset="0"/>
              </a:defRPr>
            </a:lvl4pPr>
            <a:lvl5pPr marL="2057400" indent="-228600" eaLnBrk="0" hangingPunct="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spcBef>
                <a:spcPct val="50000"/>
              </a:spcBef>
            </a:pPr>
            <a:r>
              <a:rPr lang="en-US" sz="2800" b="1" i="1">
                <a:solidFill>
                  <a:srgbClr val="FF0000"/>
                </a:solidFill>
              </a:rPr>
              <a:t>Sê vßi</a:t>
            </a:r>
          </a:p>
        </p:txBody>
      </p:sp>
      <p:pic>
        <p:nvPicPr>
          <p:cNvPr id="7173" name="Picture 8" descr="http://tvtl.bachkim.vn/uploads/resources/263/thumbnails2/thay%20boi%20xem%20voi%20-%20new.jpg.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4" name="AutoShape 9"/>
          <p:cNvSpPr>
            <a:spLocks noChangeArrowheads="1"/>
          </p:cNvSpPr>
          <p:nvPr/>
        </p:nvSpPr>
        <p:spPr bwMode="auto">
          <a:xfrm>
            <a:off x="6553200" y="5334000"/>
            <a:ext cx="1905000" cy="533400"/>
          </a:xfrm>
          <a:prstGeom prst="wedgeEllipseCallout">
            <a:avLst>
              <a:gd name="adj1" fmla="val -33833"/>
              <a:gd name="adj2" fmla="val -177977"/>
            </a:avLst>
          </a:prstGeom>
          <a:solidFill>
            <a:srgbClr val="FFFF99"/>
          </a:solidFill>
          <a:ln w="9525">
            <a:solidFill>
              <a:schemeClr val="tx1"/>
            </a:solidFill>
            <a:miter lim="800000"/>
            <a:headEnd/>
            <a:tailEnd/>
          </a:ln>
        </p:spPr>
        <p:txBody>
          <a:bodyPr/>
          <a:lstStyle/>
          <a:p>
            <a:pPr algn="ctr" eaLnBrk="0" hangingPunct="0"/>
            <a:endParaRPr lang="vi-VN" sz="2400"/>
          </a:p>
        </p:txBody>
      </p:sp>
      <p:pic>
        <p:nvPicPr>
          <p:cNvPr id="7175" name="Picture 10" descr="http://tvtl.bachkim.vn/uploads/resources/263/thumbnails2/thay%20boi%20xem%20voi%20-%20new.jpg.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6" name="AutoShape 11"/>
          <p:cNvSpPr>
            <a:spLocks noChangeArrowheads="1"/>
          </p:cNvSpPr>
          <p:nvPr/>
        </p:nvSpPr>
        <p:spPr bwMode="auto">
          <a:xfrm>
            <a:off x="6553200" y="5334000"/>
            <a:ext cx="1905000" cy="533400"/>
          </a:xfrm>
          <a:prstGeom prst="wedgeEllipseCallout">
            <a:avLst>
              <a:gd name="adj1" fmla="val -33833"/>
              <a:gd name="adj2" fmla="val -177977"/>
            </a:avLst>
          </a:prstGeom>
          <a:solidFill>
            <a:srgbClr val="FFFF99"/>
          </a:solidFill>
          <a:ln w="9525">
            <a:solidFill>
              <a:schemeClr val="tx1"/>
            </a:solidFill>
            <a:miter lim="800000"/>
            <a:headEnd/>
            <a:tailEnd/>
          </a:ln>
        </p:spPr>
        <p:txBody>
          <a:bodyPr/>
          <a:lstStyle/>
          <a:p>
            <a:pPr algn="ctr" eaLnBrk="0" hangingPunct="0"/>
            <a:endParaRPr lang="vi-VN" sz="2400"/>
          </a:p>
        </p:txBody>
      </p:sp>
      <p:pic>
        <p:nvPicPr>
          <p:cNvPr id="7177" name="Picture 12" descr="http://tvtl.bachkim.vn/uploads/resources/263/thumbnails2/thay%20boi%20xem%20voi%20-%20new.jpg.jpg"/>
          <p:cNvPicPr>
            <a:picLocks noChangeAspect="1" noChangeArrowheads="1"/>
          </p:cNvPicPr>
          <p:nvPr/>
        </p:nvPicPr>
        <p:blipFill>
          <a:blip r:embed="rId2" r:link="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178" name="AutoShape 13"/>
          <p:cNvSpPr>
            <a:spLocks noChangeArrowheads="1"/>
          </p:cNvSpPr>
          <p:nvPr/>
        </p:nvSpPr>
        <p:spPr bwMode="auto">
          <a:xfrm>
            <a:off x="7239000" y="3124200"/>
            <a:ext cx="1905000" cy="533400"/>
          </a:xfrm>
          <a:prstGeom prst="wedgeEllipseCallout">
            <a:avLst>
              <a:gd name="adj1" fmla="val -84667"/>
              <a:gd name="adj2" fmla="val 17856"/>
            </a:avLst>
          </a:prstGeom>
          <a:solidFill>
            <a:srgbClr val="FFFF99"/>
          </a:solidFill>
          <a:ln w="9525">
            <a:solidFill>
              <a:schemeClr val="tx1"/>
            </a:solidFill>
            <a:miter lim="800000"/>
            <a:headEnd/>
            <a:tailEnd/>
          </a:ln>
        </p:spPr>
        <p:txBody>
          <a:bodyPr/>
          <a:lstStyle/>
          <a:p>
            <a:pPr algn="ctr" eaLnBrk="0" hangingPunct="0"/>
            <a:endParaRPr lang="vi-VN" sz="2400"/>
          </a:p>
        </p:txBody>
      </p:sp>
      <p:sp>
        <p:nvSpPr>
          <p:cNvPr id="7179" name="AutoShape 14"/>
          <p:cNvSpPr>
            <a:spLocks noChangeArrowheads="1"/>
          </p:cNvSpPr>
          <p:nvPr/>
        </p:nvSpPr>
        <p:spPr bwMode="auto">
          <a:xfrm>
            <a:off x="381000" y="5334000"/>
            <a:ext cx="1905000" cy="533400"/>
          </a:xfrm>
          <a:prstGeom prst="wedgeEllipseCallout">
            <a:avLst>
              <a:gd name="adj1" fmla="val -29833"/>
              <a:gd name="adj2" fmla="val -206546"/>
            </a:avLst>
          </a:prstGeom>
          <a:solidFill>
            <a:srgbClr val="FFFF99"/>
          </a:solidFill>
          <a:ln w="9525">
            <a:solidFill>
              <a:schemeClr val="tx1"/>
            </a:solidFill>
            <a:miter lim="800000"/>
            <a:headEnd/>
            <a:tailEnd/>
          </a:ln>
        </p:spPr>
        <p:txBody>
          <a:bodyPr/>
          <a:lstStyle/>
          <a:p>
            <a:pPr algn="ctr" eaLnBrk="0" hangingPunct="0"/>
            <a:endParaRPr lang="vi-VN" sz="2400"/>
          </a:p>
        </p:txBody>
      </p:sp>
      <p:sp>
        <p:nvSpPr>
          <p:cNvPr id="7180" name="AutoShape 15"/>
          <p:cNvSpPr>
            <a:spLocks noChangeArrowheads="1"/>
          </p:cNvSpPr>
          <p:nvPr/>
        </p:nvSpPr>
        <p:spPr bwMode="auto">
          <a:xfrm>
            <a:off x="5638800" y="609600"/>
            <a:ext cx="1905000" cy="533400"/>
          </a:xfrm>
          <a:prstGeom prst="wedgeEllipseCallout">
            <a:avLst>
              <a:gd name="adj1" fmla="val 57500"/>
              <a:gd name="adj2" fmla="val 115181"/>
            </a:avLst>
          </a:prstGeom>
          <a:solidFill>
            <a:srgbClr val="FFFF99"/>
          </a:solidFill>
          <a:ln w="9525">
            <a:solidFill>
              <a:schemeClr val="tx1"/>
            </a:solidFill>
            <a:miter lim="800000"/>
            <a:headEnd/>
            <a:tailEnd/>
          </a:ln>
        </p:spPr>
        <p:txBody>
          <a:bodyPr/>
          <a:lstStyle/>
          <a:p>
            <a:pPr algn="ctr" eaLnBrk="0" hangingPunct="0"/>
            <a:endParaRPr lang="vi-VN" sz="2400"/>
          </a:p>
        </p:txBody>
      </p:sp>
      <p:sp>
        <p:nvSpPr>
          <p:cNvPr id="7181" name="AutoShape 16"/>
          <p:cNvSpPr>
            <a:spLocks noChangeArrowheads="1"/>
          </p:cNvSpPr>
          <p:nvPr/>
        </p:nvSpPr>
        <p:spPr bwMode="auto">
          <a:xfrm>
            <a:off x="3124200" y="3200400"/>
            <a:ext cx="1905000" cy="533400"/>
          </a:xfrm>
          <a:prstGeom prst="wedgeEllipseCallout">
            <a:avLst>
              <a:gd name="adj1" fmla="val -29833"/>
              <a:gd name="adj2" fmla="val -206546"/>
            </a:avLst>
          </a:prstGeom>
          <a:solidFill>
            <a:srgbClr val="FFFF99"/>
          </a:solidFill>
          <a:ln w="9525">
            <a:solidFill>
              <a:schemeClr val="tx1"/>
            </a:solidFill>
            <a:miter lim="800000"/>
            <a:headEnd/>
            <a:tailEnd/>
          </a:ln>
        </p:spPr>
        <p:txBody>
          <a:bodyPr/>
          <a:lstStyle/>
          <a:p>
            <a:pPr algn="ctr" eaLnBrk="0" hangingPunct="0"/>
            <a:endParaRPr lang="vi-VN" sz="2400"/>
          </a:p>
        </p:txBody>
      </p:sp>
      <p:sp>
        <p:nvSpPr>
          <p:cNvPr id="7182" name="AutoShape 17"/>
          <p:cNvSpPr>
            <a:spLocks noChangeArrowheads="1"/>
          </p:cNvSpPr>
          <p:nvPr/>
        </p:nvSpPr>
        <p:spPr bwMode="auto">
          <a:xfrm>
            <a:off x="0" y="685800"/>
            <a:ext cx="1905000" cy="762000"/>
          </a:xfrm>
          <a:prstGeom prst="wedgeEllipseCallout">
            <a:avLst>
              <a:gd name="adj1" fmla="val -18583"/>
              <a:gd name="adj2" fmla="val 202292"/>
            </a:avLst>
          </a:prstGeom>
          <a:solidFill>
            <a:srgbClr val="FFFF99"/>
          </a:solidFill>
          <a:ln w="9525">
            <a:solidFill>
              <a:schemeClr val="tx1"/>
            </a:solidFill>
            <a:miter lim="800000"/>
            <a:headEnd/>
            <a:tailEnd/>
          </a:ln>
        </p:spPr>
        <p:txBody>
          <a:bodyPr/>
          <a:lstStyle/>
          <a:p>
            <a:pPr algn="ctr" eaLnBrk="0" hangingPunct="0"/>
            <a:endParaRPr lang="vi-VN" sz="2400"/>
          </a:p>
        </p:txBody>
      </p:sp>
      <p:sp>
        <p:nvSpPr>
          <p:cNvPr id="7183" name="Text Box 18"/>
          <p:cNvSpPr txBox="1">
            <a:spLocks noChangeArrowheads="1"/>
          </p:cNvSpPr>
          <p:nvPr/>
        </p:nvSpPr>
        <p:spPr bwMode="auto">
          <a:xfrm>
            <a:off x="727075" y="5326063"/>
            <a:ext cx="12954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cs typeface="Arial" charset="0"/>
              </a:defRPr>
            </a:lvl1pPr>
            <a:lvl2pPr marL="742950" indent="-285750" eaLnBrk="0" hangingPunct="0">
              <a:defRPr>
                <a:solidFill>
                  <a:schemeClr val="tx1"/>
                </a:solidFill>
                <a:latin typeface=".VnTime" pitchFamily="34" charset="0"/>
                <a:cs typeface="Arial" charset="0"/>
              </a:defRPr>
            </a:lvl2pPr>
            <a:lvl3pPr marL="1143000" indent="-228600" eaLnBrk="0" hangingPunct="0">
              <a:defRPr>
                <a:solidFill>
                  <a:schemeClr val="tx1"/>
                </a:solidFill>
                <a:latin typeface=".VnTime" pitchFamily="34" charset="0"/>
                <a:cs typeface="Arial" charset="0"/>
              </a:defRPr>
            </a:lvl3pPr>
            <a:lvl4pPr marL="1600200" indent="-228600" eaLnBrk="0" hangingPunct="0">
              <a:defRPr>
                <a:solidFill>
                  <a:schemeClr val="tx1"/>
                </a:solidFill>
                <a:latin typeface=".VnTime" pitchFamily="34" charset="0"/>
                <a:cs typeface="Arial" charset="0"/>
              </a:defRPr>
            </a:lvl4pPr>
            <a:lvl5pPr marL="2057400" indent="-228600" eaLnBrk="0" hangingPunct="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spcBef>
                <a:spcPct val="50000"/>
              </a:spcBef>
            </a:pPr>
            <a:r>
              <a:rPr lang="en-US" sz="3200" b="1" i="1"/>
              <a:t>Sê vßi</a:t>
            </a:r>
          </a:p>
        </p:txBody>
      </p:sp>
      <p:sp>
        <p:nvSpPr>
          <p:cNvPr id="7184" name="Text Box 20"/>
          <p:cNvSpPr txBox="1">
            <a:spLocks noChangeArrowheads="1"/>
          </p:cNvSpPr>
          <p:nvPr/>
        </p:nvSpPr>
        <p:spPr bwMode="auto">
          <a:xfrm>
            <a:off x="304800" y="762000"/>
            <a:ext cx="1676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cs typeface="Arial" charset="0"/>
              </a:defRPr>
            </a:lvl1pPr>
            <a:lvl2pPr marL="742950" indent="-285750" eaLnBrk="0" hangingPunct="0">
              <a:defRPr>
                <a:solidFill>
                  <a:schemeClr val="tx1"/>
                </a:solidFill>
                <a:latin typeface=".VnTime" pitchFamily="34" charset="0"/>
                <a:cs typeface="Arial" charset="0"/>
              </a:defRPr>
            </a:lvl2pPr>
            <a:lvl3pPr marL="1143000" indent="-228600" eaLnBrk="0" hangingPunct="0">
              <a:defRPr>
                <a:solidFill>
                  <a:schemeClr val="tx1"/>
                </a:solidFill>
                <a:latin typeface=".VnTime" pitchFamily="34" charset="0"/>
                <a:cs typeface="Arial" charset="0"/>
              </a:defRPr>
            </a:lvl3pPr>
            <a:lvl4pPr marL="1600200" indent="-228600" eaLnBrk="0" hangingPunct="0">
              <a:defRPr>
                <a:solidFill>
                  <a:schemeClr val="tx1"/>
                </a:solidFill>
                <a:latin typeface=".VnTime" pitchFamily="34" charset="0"/>
                <a:cs typeface="Arial" charset="0"/>
              </a:defRPr>
            </a:lvl4pPr>
            <a:lvl5pPr marL="2057400" indent="-228600" eaLnBrk="0" hangingPunct="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spcBef>
                <a:spcPct val="50000"/>
              </a:spcBef>
            </a:pPr>
            <a:r>
              <a:rPr lang="en-US" sz="3200" b="1" i="1"/>
              <a:t>Sê ngµ</a:t>
            </a:r>
          </a:p>
        </p:txBody>
      </p:sp>
      <p:sp>
        <p:nvSpPr>
          <p:cNvPr id="7185" name="Text Box 21"/>
          <p:cNvSpPr txBox="1">
            <a:spLocks noChangeArrowheads="1"/>
          </p:cNvSpPr>
          <p:nvPr/>
        </p:nvSpPr>
        <p:spPr bwMode="auto">
          <a:xfrm>
            <a:off x="5943600" y="609600"/>
            <a:ext cx="15240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cs typeface="Arial" charset="0"/>
              </a:defRPr>
            </a:lvl1pPr>
            <a:lvl2pPr marL="742950" indent="-285750" eaLnBrk="0" hangingPunct="0">
              <a:defRPr>
                <a:solidFill>
                  <a:schemeClr val="tx1"/>
                </a:solidFill>
                <a:latin typeface=".VnTime" pitchFamily="34" charset="0"/>
                <a:cs typeface="Arial" charset="0"/>
              </a:defRPr>
            </a:lvl2pPr>
            <a:lvl3pPr marL="1143000" indent="-228600" eaLnBrk="0" hangingPunct="0">
              <a:defRPr>
                <a:solidFill>
                  <a:schemeClr val="tx1"/>
                </a:solidFill>
                <a:latin typeface=".VnTime" pitchFamily="34" charset="0"/>
                <a:cs typeface="Arial" charset="0"/>
              </a:defRPr>
            </a:lvl3pPr>
            <a:lvl4pPr marL="1600200" indent="-228600" eaLnBrk="0" hangingPunct="0">
              <a:defRPr>
                <a:solidFill>
                  <a:schemeClr val="tx1"/>
                </a:solidFill>
                <a:latin typeface=".VnTime" pitchFamily="34" charset="0"/>
                <a:cs typeface="Arial" charset="0"/>
              </a:defRPr>
            </a:lvl4pPr>
            <a:lvl5pPr marL="2057400" indent="-228600" eaLnBrk="0" hangingPunct="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spcBef>
                <a:spcPct val="50000"/>
              </a:spcBef>
            </a:pPr>
            <a:r>
              <a:rPr lang="en-US" sz="3200" b="1" i="1"/>
              <a:t>Sê ®u«i</a:t>
            </a:r>
          </a:p>
        </p:txBody>
      </p:sp>
      <p:sp>
        <p:nvSpPr>
          <p:cNvPr id="7186" name="Text Box 22"/>
          <p:cNvSpPr txBox="1">
            <a:spLocks noChangeArrowheads="1"/>
          </p:cNvSpPr>
          <p:nvPr/>
        </p:nvSpPr>
        <p:spPr bwMode="auto">
          <a:xfrm>
            <a:off x="3429000" y="3200400"/>
            <a:ext cx="12954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cs typeface="Arial" charset="0"/>
              </a:defRPr>
            </a:lvl1pPr>
            <a:lvl2pPr marL="742950" indent="-285750" eaLnBrk="0" hangingPunct="0">
              <a:defRPr>
                <a:solidFill>
                  <a:schemeClr val="tx1"/>
                </a:solidFill>
                <a:latin typeface=".VnTime" pitchFamily="34" charset="0"/>
                <a:cs typeface="Arial" charset="0"/>
              </a:defRPr>
            </a:lvl2pPr>
            <a:lvl3pPr marL="1143000" indent="-228600" eaLnBrk="0" hangingPunct="0">
              <a:defRPr>
                <a:solidFill>
                  <a:schemeClr val="tx1"/>
                </a:solidFill>
                <a:latin typeface=".VnTime" pitchFamily="34" charset="0"/>
                <a:cs typeface="Arial" charset="0"/>
              </a:defRPr>
            </a:lvl3pPr>
            <a:lvl4pPr marL="1600200" indent="-228600" eaLnBrk="0" hangingPunct="0">
              <a:defRPr>
                <a:solidFill>
                  <a:schemeClr val="tx1"/>
                </a:solidFill>
                <a:latin typeface=".VnTime" pitchFamily="34" charset="0"/>
                <a:cs typeface="Arial" charset="0"/>
              </a:defRPr>
            </a:lvl4pPr>
            <a:lvl5pPr marL="2057400" indent="-228600" eaLnBrk="0" hangingPunct="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spcBef>
                <a:spcPct val="50000"/>
              </a:spcBef>
            </a:pPr>
            <a:r>
              <a:rPr lang="en-US" sz="3200" b="1" i="1"/>
              <a:t>Sê tai</a:t>
            </a:r>
          </a:p>
        </p:txBody>
      </p:sp>
      <p:sp>
        <p:nvSpPr>
          <p:cNvPr id="7187" name="Text Box 23"/>
          <p:cNvSpPr txBox="1">
            <a:spLocks noChangeArrowheads="1"/>
          </p:cNvSpPr>
          <p:nvPr/>
        </p:nvSpPr>
        <p:spPr bwMode="auto">
          <a:xfrm>
            <a:off x="7543800" y="3124200"/>
            <a:ext cx="16002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VnTime" pitchFamily="34" charset="0"/>
                <a:cs typeface="Arial" charset="0"/>
              </a:defRPr>
            </a:lvl1pPr>
            <a:lvl2pPr marL="742950" indent="-285750" eaLnBrk="0" hangingPunct="0">
              <a:defRPr>
                <a:solidFill>
                  <a:schemeClr val="tx1"/>
                </a:solidFill>
                <a:latin typeface=".VnTime" pitchFamily="34" charset="0"/>
                <a:cs typeface="Arial" charset="0"/>
              </a:defRPr>
            </a:lvl2pPr>
            <a:lvl3pPr marL="1143000" indent="-228600" eaLnBrk="0" hangingPunct="0">
              <a:defRPr>
                <a:solidFill>
                  <a:schemeClr val="tx1"/>
                </a:solidFill>
                <a:latin typeface=".VnTime" pitchFamily="34" charset="0"/>
                <a:cs typeface="Arial" charset="0"/>
              </a:defRPr>
            </a:lvl3pPr>
            <a:lvl4pPr marL="1600200" indent="-228600" eaLnBrk="0" hangingPunct="0">
              <a:defRPr>
                <a:solidFill>
                  <a:schemeClr val="tx1"/>
                </a:solidFill>
                <a:latin typeface=".VnTime" pitchFamily="34" charset="0"/>
                <a:cs typeface="Arial" charset="0"/>
              </a:defRPr>
            </a:lvl4pPr>
            <a:lvl5pPr marL="2057400" indent="-228600" eaLnBrk="0" hangingPunct="0">
              <a:defRPr>
                <a:solidFill>
                  <a:schemeClr val="tx1"/>
                </a:solidFill>
                <a:latin typeface=".VnTime" pitchFamily="34" charset="0"/>
                <a:cs typeface="Arial" charset="0"/>
              </a:defRPr>
            </a:lvl5pPr>
            <a:lvl6pPr marL="2514600" indent="-228600" eaLnBrk="0" fontAlgn="base" hangingPunct="0">
              <a:spcBef>
                <a:spcPct val="0"/>
              </a:spcBef>
              <a:spcAft>
                <a:spcPct val="0"/>
              </a:spcAft>
              <a:defRPr>
                <a:solidFill>
                  <a:schemeClr val="tx1"/>
                </a:solidFill>
                <a:latin typeface=".VnTime" pitchFamily="34" charset="0"/>
                <a:cs typeface="Arial" charset="0"/>
              </a:defRPr>
            </a:lvl6pPr>
            <a:lvl7pPr marL="2971800" indent="-228600" eaLnBrk="0" fontAlgn="base" hangingPunct="0">
              <a:spcBef>
                <a:spcPct val="0"/>
              </a:spcBef>
              <a:spcAft>
                <a:spcPct val="0"/>
              </a:spcAft>
              <a:defRPr>
                <a:solidFill>
                  <a:schemeClr val="tx1"/>
                </a:solidFill>
                <a:latin typeface=".VnTime" pitchFamily="34" charset="0"/>
                <a:cs typeface="Arial" charset="0"/>
              </a:defRPr>
            </a:lvl7pPr>
            <a:lvl8pPr marL="3429000" indent="-228600" eaLnBrk="0" fontAlgn="base" hangingPunct="0">
              <a:spcBef>
                <a:spcPct val="0"/>
              </a:spcBef>
              <a:spcAft>
                <a:spcPct val="0"/>
              </a:spcAft>
              <a:defRPr>
                <a:solidFill>
                  <a:schemeClr val="tx1"/>
                </a:solidFill>
                <a:latin typeface=".VnTime" pitchFamily="34" charset="0"/>
                <a:cs typeface="Arial" charset="0"/>
              </a:defRPr>
            </a:lvl8pPr>
            <a:lvl9pPr marL="3886200" indent="-228600" eaLnBrk="0" fontAlgn="base" hangingPunct="0">
              <a:spcBef>
                <a:spcPct val="0"/>
              </a:spcBef>
              <a:spcAft>
                <a:spcPct val="0"/>
              </a:spcAft>
              <a:defRPr>
                <a:solidFill>
                  <a:schemeClr val="tx1"/>
                </a:solidFill>
                <a:latin typeface=".VnTime" pitchFamily="34" charset="0"/>
                <a:cs typeface="Arial" charset="0"/>
              </a:defRPr>
            </a:lvl9pPr>
          </a:lstStyle>
          <a:p>
            <a:pPr>
              <a:spcBef>
                <a:spcPct val="50000"/>
              </a:spcBef>
            </a:pPr>
            <a:r>
              <a:rPr lang="en-US" sz="3200" b="1" i="1"/>
              <a:t>Sê ch©n</a:t>
            </a:r>
          </a:p>
        </p:txBody>
      </p:sp>
    </p:spTree>
    <p:extLst>
      <p:ext uri="{BB962C8B-B14F-4D97-AF65-F5344CB8AC3E}">
        <p14:creationId xmlns:p14="http://schemas.microsoft.com/office/powerpoint/2010/main" val="140676354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8532" name="Text Box 4"/>
          <p:cNvSpPr txBox="1">
            <a:spLocks noChangeArrowheads="1"/>
          </p:cNvSpPr>
          <p:nvPr/>
        </p:nvSpPr>
        <p:spPr bwMode="auto">
          <a:xfrm>
            <a:off x="152400" y="228600"/>
            <a:ext cx="23622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vi-VN"/>
          </a:p>
        </p:txBody>
      </p:sp>
      <p:pic>
        <p:nvPicPr>
          <p:cNvPr id="278533" name="Picture 5" descr="Kết quả hình ảnh cho thày bó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565212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8534" name="Text Box 6"/>
          <p:cNvSpPr txBox="1">
            <a:spLocks noChangeArrowheads="1"/>
          </p:cNvSpPr>
          <p:nvPr/>
        </p:nvSpPr>
        <p:spPr bwMode="auto">
          <a:xfrm>
            <a:off x="4267200" y="228600"/>
            <a:ext cx="365760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spcBef>
                <a:spcPct val="50000"/>
              </a:spcBef>
            </a:pPr>
            <a:endParaRPr lang="vi-VN"/>
          </a:p>
        </p:txBody>
      </p:sp>
      <p:pic>
        <p:nvPicPr>
          <p:cNvPr id="278535" name="Picture 7" descr="Kết quả hình ảnh cho hình ảnh thầy bói mù"/>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60032" y="0"/>
            <a:ext cx="428396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4026641"/>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507</TotalTime>
  <Words>533</Words>
  <Application>Microsoft Office PowerPoint</Application>
  <PresentationFormat>On-screen Show (4:3)</PresentationFormat>
  <Paragraphs>61</Paragraphs>
  <Slides>21</Slides>
  <Notes>0</Notes>
  <HiddenSlides>0</HiddenSlides>
  <MMClips>1</MMClips>
  <ScaleCrop>false</ScaleCrop>
  <HeadingPairs>
    <vt:vector size="4" baseType="variant">
      <vt:variant>
        <vt:lpstr>Theme</vt:lpstr>
      </vt:variant>
      <vt:variant>
        <vt:i4>1</vt:i4>
      </vt:variant>
      <vt:variant>
        <vt:lpstr>Slide Titles</vt:lpstr>
      </vt:variant>
      <vt:variant>
        <vt:i4>21</vt:i4>
      </vt:variant>
    </vt:vector>
  </HeadingPairs>
  <TitlesOfParts>
    <vt:vector size="22"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hãy miêu tả giúp các ông thầy về hình ảnh con voi</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quocai</dc:creator>
  <cp:lastModifiedBy>quocai</cp:lastModifiedBy>
  <cp:revision>14</cp:revision>
  <dcterms:created xsi:type="dcterms:W3CDTF">2016-11-09T03:13:06Z</dcterms:created>
  <dcterms:modified xsi:type="dcterms:W3CDTF">2017-01-15T04:17:50Z</dcterms:modified>
</cp:coreProperties>
</file>