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5" r:id="rId3"/>
    <p:sldId id="286" r:id="rId4"/>
    <p:sldId id="287" r:id="rId5"/>
    <p:sldId id="288" r:id="rId6"/>
    <p:sldId id="289" r:id="rId7"/>
    <p:sldId id="302" r:id="rId8"/>
    <p:sldId id="303" r:id="rId9"/>
    <p:sldId id="262" r:id="rId10"/>
    <p:sldId id="290" r:id="rId11"/>
    <p:sldId id="291" r:id="rId12"/>
    <p:sldId id="292" r:id="rId13"/>
    <p:sldId id="276" r:id="rId14"/>
    <p:sldId id="266" r:id="rId15"/>
    <p:sldId id="304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1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CC"/>
    <a:srgbClr val="CC9900"/>
    <a:srgbClr val="FFCC66"/>
    <a:srgbClr val="EEF0AE"/>
    <a:srgbClr val="DEE5B9"/>
    <a:srgbClr val="000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1" d="100"/>
          <a:sy n="71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2E6DF-F584-4167-9BE3-52550914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F21F4-B0D3-4EA2-83AE-9422096FA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8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913EC-0D56-43D9-BDC2-09F8B3FF8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14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27959-3630-4957-B26A-83A4DADE9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8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F8C1-8D6E-4F1F-9FEA-26F348327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3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39B0-81BC-47A7-9FA5-338E5339D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2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E30F3-4CCE-423A-B45E-683FCE51F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2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D3EB-0143-4A29-8C55-9A10B00CF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3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E94E7-903C-46F4-A19F-BE5B04156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2BAE5-B92C-4434-8A6D-00261BC39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8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EEBF-4CA9-4B9C-88D0-FA2E9A4E2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E32E1-93C2-4A57-B998-99AFA9643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11A89D-E12E-48EA-A09A-805C5F857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26" Type="http://schemas.openxmlformats.org/officeDocument/2006/relationships/tags" Target="../tags/tag266.xml"/><Relationship Id="rId3" Type="http://schemas.openxmlformats.org/officeDocument/2006/relationships/tags" Target="../tags/tag243.xml"/><Relationship Id="rId21" Type="http://schemas.openxmlformats.org/officeDocument/2006/relationships/tags" Target="../tags/tag261.xml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tags" Target="../tags/tag265.xml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tags" Target="../tags/tag260.xml"/><Relationship Id="rId29" Type="http://schemas.openxmlformats.org/officeDocument/2006/relationships/image" Target="../media/image2.emf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tags" Target="../tags/tag264.xml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tags" Target="../tags/tag263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250.xml"/><Relationship Id="rId19" Type="http://schemas.openxmlformats.org/officeDocument/2006/relationships/tags" Target="../tags/tag259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tags" Target="../tags/tag262.xml"/><Relationship Id="rId27" Type="http://schemas.openxmlformats.org/officeDocument/2006/relationships/tags" Target="../tags/tag267.xml"/><Relationship Id="rId30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tags" Target="../tags/tag293.xml"/><Relationship Id="rId3" Type="http://schemas.openxmlformats.org/officeDocument/2006/relationships/tags" Target="../tags/tag270.xml"/><Relationship Id="rId21" Type="http://schemas.openxmlformats.org/officeDocument/2006/relationships/tags" Target="../tags/tag288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tags" Target="../tags/tag287.xml"/><Relationship Id="rId29" Type="http://schemas.openxmlformats.org/officeDocument/2006/relationships/image" Target="../media/image2.emf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99.xml"/><Relationship Id="rId10" Type="http://schemas.openxmlformats.org/officeDocument/2006/relationships/tags" Target="../tags/tag304.xml"/><Relationship Id="rId4" Type="http://schemas.openxmlformats.org/officeDocument/2006/relationships/tags" Target="../tags/tag298.xml"/><Relationship Id="rId9" Type="http://schemas.openxmlformats.org/officeDocument/2006/relationships/tags" Target="../tags/tag30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tags" Target="../tags/tag330.xml"/><Relationship Id="rId39" Type="http://schemas.openxmlformats.org/officeDocument/2006/relationships/tags" Target="../tags/tag343.xml"/><Relationship Id="rId21" Type="http://schemas.openxmlformats.org/officeDocument/2006/relationships/tags" Target="../tags/tag325.xml"/><Relationship Id="rId34" Type="http://schemas.openxmlformats.org/officeDocument/2006/relationships/tags" Target="../tags/tag338.xml"/><Relationship Id="rId42" Type="http://schemas.openxmlformats.org/officeDocument/2006/relationships/tags" Target="../tags/tag346.xml"/><Relationship Id="rId47" Type="http://schemas.openxmlformats.org/officeDocument/2006/relationships/tags" Target="../tags/tag351.xml"/><Relationship Id="rId50" Type="http://schemas.openxmlformats.org/officeDocument/2006/relationships/tags" Target="../tags/tag354.xml"/><Relationship Id="rId55" Type="http://schemas.openxmlformats.org/officeDocument/2006/relationships/tags" Target="../tags/tag359.xml"/><Relationship Id="rId63" Type="http://schemas.openxmlformats.org/officeDocument/2006/relationships/tags" Target="../tags/tag367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29" Type="http://schemas.openxmlformats.org/officeDocument/2006/relationships/tags" Target="../tags/tag333.xml"/><Relationship Id="rId41" Type="http://schemas.openxmlformats.org/officeDocument/2006/relationships/tags" Target="../tags/tag345.xml"/><Relationship Id="rId54" Type="http://schemas.openxmlformats.org/officeDocument/2006/relationships/tags" Target="../tags/tag358.xml"/><Relationship Id="rId62" Type="http://schemas.openxmlformats.org/officeDocument/2006/relationships/tags" Target="../tags/tag36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tags" Target="../tags/tag328.xml"/><Relationship Id="rId32" Type="http://schemas.openxmlformats.org/officeDocument/2006/relationships/tags" Target="../tags/tag336.xml"/><Relationship Id="rId37" Type="http://schemas.openxmlformats.org/officeDocument/2006/relationships/tags" Target="../tags/tag341.xml"/><Relationship Id="rId40" Type="http://schemas.openxmlformats.org/officeDocument/2006/relationships/tags" Target="../tags/tag344.xml"/><Relationship Id="rId45" Type="http://schemas.openxmlformats.org/officeDocument/2006/relationships/tags" Target="../tags/tag349.xml"/><Relationship Id="rId53" Type="http://schemas.openxmlformats.org/officeDocument/2006/relationships/tags" Target="../tags/tag357.xml"/><Relationship Id="rId58" Type="http://schemas.openxmlformats.org/officeDocument/2006/relationships/tags" Target="../tags/tag362.xml"/><Relationship Id="rId66" Type="http://schemas.openxmlformats.org/officeDocument/2006/relationships/image" Target="../media/image3.png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28" Type="http://schemas.openxmlformats.org/officeDocument/2006/relationships/tags" Target="../tags/tag332.xml"/><Relationship Id="rId36" Type="http://schemas.openxmlformats.org/officeDocument/2006/relationships/tags" Target="../tags/tag340.xml"/><Relationship Id="rId49" Type="http://schemas.openxmlformats.org/officeDocument/2006/relationships/tags" Target="../tags/tag353.xml"/><Relationship Id="rId57" Type="http://schemas.openxmlformats.org/officeDocument/2006/relationships/tags" Target="../tags/tag361.xml"/><Relationship Id="rId61" Type="http://schemas.openxmlformats.org/officeDocument/2006/relationships/tags" Target="../tags/tag365.xml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31" Type="http://schemas.openxmlformats.org/officeDocument/2006/relationships/tags" Target="../tags/tag335.xml"/><Relationship Id="rId44" Type="http://schemas.openxmlformats.org/officeDocument/2006/relationships/tags" Target="../tags/tag348.xml"/><Relationship Id="rId52" Type="http://schemas.openxmlformats.org/officeDocument/2006/relationships/tags" Target="../tags/tag356.xml"/><Relationship Id="rId60" Type="http://schemas.openxmlformats.org/officeDocument/2006/relationships/tags" Target="../tags/tag364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tags" Target="../tags/tag331.xml"/><Relationship Id="rId30" Type="http://schemas.openxmlformats.org/officeDocument/2006/relationships/tags" Target="../tags/tag334.xml"/><Relationship Id="rId35" Type="http://schemas.openxmlformats.org/officeDocument/2006/relationships/tags" Target="../tags/tag339.xml"/><Relationship Id="rId43" Type="http://schemas.openxmlformats.org/officeDocument/2006/relationships/tags" Target="../tags/tag347.xml"/><Relationship Id="rId48" Type="http://schemas.openxmlformats.org/officeDocument/2006/relationships/tags" Target="../tags/tag352.xml"/><Relationship Id="rId56" Type="http://schemas.openxmlformats.org/officeDocument/2006/relationships/tags" Target="../tags/tag360.xml"/><Relationship Id="rId64" Type="http://schemas.openxmlformats.org/officeDocument/2006/relationships/tags" Target="../tags/tag368.xml"/><Relationship Id="rId8" Type="http://schemas.openxmlformats.org/officeDocument/2006/relationships/tags" Target="../tags/tag312.xml"/><Relationship Id="rId51" Type="http://schemas.openxmlformats.org/officeDocument/2006/relationships/tags" Target="../tags/tag355.xml"/><Relationship Id="rId3" Type="http://schemas.openxmlformats.org/officeDocument/2006/relationships/tags" Target="../tags/tag307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tags" Target="../tags/tag329.xml"/><Relationship Id="rId33" Type="http://schemas.openxmlformats.org/officeDocument/2006/relationships/tags" Target="../tags/tag337.xml"/><Relationship Id="rId38" Type="http://schemas.openxmlformats.org/officeDocument/2006/relationships/tags" Target="../tags/tag342.xml"/><Relationship Id="rId46" Type="http://schemas.openxmlformats.org/officeDocument/2006/relationships/tags" Target="../tags/tag350.xml"/><Relationship Id="rId59" Type="http://schemas.openxmlformats.org/officeDocument/2006/relationships/tags" Target="../tags/tag36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26" Type="http://schemas.openxmlformats.org/officeDocument/2006/relationships/tags" Target="../tags/tag393.xml"/><Relationship Id="rId39" Type="http://schemas.openxmlformats.org/officeDocument/2006/relationships/tags" Target="../tags/tag406.xml"/><Relationship Id="rId3" Type="http://schemas.openxmlformats.org/officeDocument/2006/relationships/tags" Target="../tags/tag370.xml"/><Relationship Id="rId21" Type="http://schemas.openxmlformats.org/officeDocument/2006/relationships/tags" Target="../tags/tag388.xml"/><Relationship Id="rId34" Type="http://schemas.openxmlformats.org/officeDocument/2006/relationships/tags" Target="../tags/tag401.xml"/><Relationship Id="rId42" Type="http://schemas.openxmlformats.org/officeDocument/2006/relationships/slideLayout" Target="../slideLayouts/slideLayout4.xml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5" Type="http://schemas.openxmlformats.org/officeDocument/2006/relationships/tags" Target="../tags/tag392.xml"/><Relationship Id="rId33" Type="http://schemas.openxmlformats.org/officeDocument/2006/relationships/tags" Target="../tags/tag400.xml"/><Relationship Id="rId38" Type="http://schemas.openxmlformats.org/officeDocument/2006/relationships/tags" Target="../tags/tag405.xml"/><Relationship Id="rId46" Type="http://schemas.openxmlformats.org/officeDocument/2006/relationships/image" Target="../media/image5.wmf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0" Type="http://schemas.openxmlformats.org/officeDocument/2006/relationships/tags" Target="../tags/tag387.xml"/><Relationship Id="rId29" Type="http://schemas.openxmlformats.org/officeDocument/2006/relationships/tags" Target="../tags/tag396.xml"/><Relationship Id="rId41" Type="http://schemas.openxmlformats.org/officeDocument/2006/relationships/tags" Target="../tags/tag408.xml"/><Relationship Id="rId1" Type="http://schemas.openxmlformats.org/officeDocument/2006/relationships/vmlDrawing" Target="../drawings/vmlDrawing1.v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24" Type="http://schemas.openxmlformats.org/officeDocument/2006/relationships/tags" Target="../tags/tag391.xml"/><Relationship Id="rId32" Type="http://schemas.openxmlformats.org/officeDocument/2006/relationships/tags" Target="../tags/tag399.xml"/><Relationship Id="rId37" Type="http://schemas.openxmlformats.org/officeDocument/2006/relationships/tags" Target="../tags/tag404.xml"/><Relationship Id="rId40" Type="http://schemas.openxmlformats.org/officeDocument/2006/relationships/tags" Target="../tags/tag407.xml"/><Relationship Id="rId45" Type="http://schemas.openxmlformats.org/officeDocument/2006/relationships/oleObject" Target="../embeddings/oleObject2.bin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23" Type="http://schemas.openxmlformats.org/officeDocument/2006/relationships/tags" Target="../tags/tag390.xml"/><Relationship Id="rId28" Type="http://schemas.openxmlformats.org/officeDocument/2006/relationships/tags" Target="../tags/tag395.xml"/><Relationship Id="rId36" Type="http://schemas.openxmlformats.org/officeDocument/2006/relationships/tags" Target="../tags/tag403.xml"/><Relationship Id="rId10" Type="http://schemas.openxmlformats.org/officeDocument/2006/relationships/tags" Target="../tags/tag377.xml"/><Relationship Id="rId19" Type="http://schemas.openxmlformats.org/officeDocument/2006/relationships/tags" Target="../tags/tag386.xml"/><Relationship Id="rId31" Type="http://schemas.openxmlformats.org/officeDocument/2006/relationships/tags" Target="../tags/tag398.xml"/><Relationship Id="rId44" Type="http://schemas.openxmlformats.org/officeDocument/2006/relationships/image" Target="../media/image4.wmf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tags" Target="../tags/tag389.xml"/><Relationship Id="rId27" Type="http://schemas.openxmlformats.org/officeDocument/2006/relationships/tags" Target="../tags/tag394.xml"/><Relationship Id="rId30" Type="http://schemas.openxmlformats.org/officeDocument/2006/relationships/tags" Target="../tags/tag397.xml"/><Relationship Id="rId35" Type="http://schemas.openxmlformats.org/officeDocument/2006/relationships/tags" Target="../tags/tag402.xml"/><Relationship Id="rId43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18" Type="http://schemas.openxmlformats.org/officeDocument/2006/relationships/tags" Target="../tags/tag430.xml"/><Relationship Id="rId26" Type="http://schemas.openxmlformats.org/officeDocument/2006/relationships/image" Target="../media/image1.emf"/><Relationship Id="rId3" Type="http://schemas.openxmlformats.org/officeDocument/2006/relationships/tags" Target="../tags/tag415.xml"/><Relationship Id="rId21" Type="http://schemas.openxmlformats.org/officeDocument/2006/relationships/tags" Target="../tags/tag433.xml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20" Type="http://schemas.openxmlformats.org/officeDocument/2006/relationships/tags" Target="../tags/tag432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24" Type="http://schemas.openxmlformats.org/officeDocument/2006/relationships/tags" Target="../tags/tag436.xml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23" Type="http://schemas.openxmlformats.org/officeDocument/2006/relationships/tags" Target="../tags/tag435.xml"/><Relationship Id="rId10" Type="http://schemas.openxmlformats.org/officeDocument/2006/relationships/tags" Target="../tags/tag422.xml"/><Relationship Id="rId19" Type="http://schemas.openxmlformats.org/officeDocument/2006/relationships/tags" Target="../tags/tag431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Relationship Id="rId22" Type="http://schemas.openxmlformats.org/officeDocument/2006/relationships/tags" Target="../tags/tag434.xml"/><Relationship Id="rId27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tags" Target="../tags/tag449.xml"/><Relationship Id="rId18" Type="http://schemas.openxmlformats.org/officeDocument/2006/relationships/tags" Target="../tags/tag454.xml"/><Relationship Id="rId26" Type="http://schemas.openxmlformats.org/officeDocument/2006/relationships/image" Target="../media/image2.emf"/><Relationship Id="rId3" Type="http://schemas.openxmlformats.org/officeDocument/2006/relationships/tags" Target="../tags/tag439.xml"/><Relationship Id="rId21" Type="http://schemas.openxmlformats.org/officeDocument/2006/relationships/tags" Target="../tags/tag457.xml"/><Relationship Id="rId7" Type="http://schemas.openxmlformats.org/officeDocument/2006/relationships/tags" Target="../tags/tag443.xml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438.xml"/><Relationship Id="rId16" Type="http://schemas.openxmlformats.org/officeDocument/2006/relationships/tags" Target="../tags/tag452.xml"/><Relationship Id="rId20" Type="http://schemas.openxmlformats.org/officeDocument/2006/relationships/tags" Target="../tags/tag456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1" Type="http://schemas.openxmlformats.org/officeDocument/2006/relationships/tags" Target="../tags/tag447.xml"/><Relationship Id="rId24" Type="http://schemas.openxmlformats.org/officeDocument/2006/relationships/tags" Target="../tags/tag460.xml"/><Relationship Id="rId5" Type="http://schemas.openxmlformats.org/officeDocument/2006/relationships/tags" Target="../tags/tag441.xml"/><Relationship Id="rId15" Type="http://schemas.openxmlformats.org/officeDocument/2006/relationships/tags" Target="../tags/tag451.xml"/><Relationship Id="rId23" Type="http://schemas.openxmlformats.org/officeDocument/2006/relationships/tags" Target="../tags/tag459.xml"/><Relationship Id="rId10" Type="http://schemas.openxmlformats.org/officeDocument/2006/relationships/tags" Target="../tags/tag446.xml"/><Relationship Id="rId19" Type="http://schemas.openxmlformats.org/officeDocument/2006/relationships/tags" Target="../tags/tag455.xml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tags" Target="../tags/tag450.xml"/><Relationship Id="rId22" Type="http://schemas.openxmlformats.org/officeDocument/2006/relationships/tags" Target="../tags/tag458.xml"/><Relationship Id="rId27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18" Type="http://schemas.openxmlformats.org/officeDocument/2006/relationships/tags" Target="../tags/tag478.xml"/><Relationship Id="rId26" Type="http://schemas.openxmlformats.org/officeDocument/2006/relationships/tags" Target="../tags/tag486.xml"/><Relationship Id="rId3" Type="http://schemas.openxmlformats.org/officeDocument/2006/relationships/tags" Target="../tags/tag463.xml"/><Relationship Id="rId21" Type="http://schemas.openxmlformats.org/officeDocument/2006/relationships/tags" Target="../tags/tag481.xml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tags" Target="../tags/tag477.xml"/><Relationship Id="rId25" Type="http://schemas.openxmlformats.org/officeDocument/2006/relationships/tags" Target="../tags/tag485.xml"/><Relationship Id="rId2" Type="http://schemas.openxmlformats.org/officeDocument/2006/relationships/tags" Target="../tags/tag462.xml"/><Relationship Id="rId16" Type="http://schemas.openxmlformats.org/officeDocument/2006/relationships/tags" Target="../tags/tag476.xml"/><Relationship Id="rId20" Type="http://schemas.openxmlformats.org/officeDocument/2006/relationships/tags" Target="../tags/tag480.xml"/><Relationship Id="rId29" Type="http://schemas.openxmlformats.org/officeDocument/2006/relationships/image" Target="../media/image2.emf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tags" Target="../tags/tag484.xml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tags" Target="../tags/tag483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470.xml"/><Relationship Id="rId19" Type="http://schemas.openxmlformats.org/officeDocument/2006/relationships/tags" Target="../tags/tag479.xml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tags" Target="../tags/tag482.xml"/><Relationship Id="rId27" Type="http://schemas.openxmlformats.org/officeDocument/2006/relationships/tags" Target="../tags/tag487.xml"/><Relationship Id="rId30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00.xml"/><Relationship Id="rId18" Type="http://schemas.openxmlformats.org/officeDocument/2006/relationships/tags" Target="../tags/tag505.xml"/><Relationship Id="rId26" Type="http://schemas.openxmlformats.org/officeDocument/2006/relationships/tags" Target="../tags/tag513.xml"/><Relationship Id="rId39" Type="http://schemas.openxmlformats.org/officeDocument/2006/relationships/tags" Target="../tags/tag526.xml"/><Relationship Id="rId3" Type="http://schemas.openxmlformats.org/officeDocument/2006/relationships/tags" Target="../tags/tag490.xml"/><Relationship Id="rId21" Type="http://schemas.openxmlformats.org/officeDocument/2006/relationships/tags" Target="../tags/tag508.xml"/><Relationship Id="rId34" Type="http://schemas.openxmlformats.org/officeDocument/2006/relationships/tags" Target="../tags/tag521.xml"/><Relationship Id="rId42" Type="http://schemas.openxmlformats.org/officeDocument/2006/relationships/tags" Target="../tags/tag529.xml"/><Relationship Id="rId47" Type="http://schemas.openxmlformats.org/officeDocument/2006/relationships/tags" Target="../tags/tag534.xml"/><Relationship Id="rId50" Type="http://schemas.openxmlformats.org/officeDocument/2006/relationships/tags" Target="../tags/tag537.xml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tags" Target="../tags/tag504.xml"/><Relationship Id="rId25" Type="http://schemas.openxmlformats.org/officeDocument/2006/relationships/tags" Target="../tags/tag512.xml"/><Relationship Id="rId33" Type="http://schemas.openxmlformats.org/officeDocument/2006/relationships/tags" Target="../tags/tag520.xml"/><Relationship Id="rId38" Type="http://schemas.openxmlformats.org/officeDocument/2006/relationships/tags" Target="../tags/tag525.xml"/><Relationship Id="rId46" Type="http://schemas.openxmlformats.org/officeDocument/2006/relationships/tags" Target="../tags/tag533.xml"/><Relationship Id="rId2" Type="http://schemas.openxmlformats.org/officeDocument/2006/relationships/tags" Target="../tags/tag489.xml"/><Relationship Id="rId16" Type="http://schemas.openxmlformats.org/officeDocument/2006/relationships/tags" Target="../tags/tag503.xml"/><Relationship Id="rId20" Type="http://schemas.openxmlformats.org/officeDocument/2006/relationships/tags" Target="../tags/tag507.xml"/><Relationship Id="rId29" Type="http://schemas.openxmlformats.org/officeDocument/2006/relationships/tags" Target="../tags/tag516.xml"/><Relationship Id="rId41" Type="http://schemas.openxmlformats.org/officeDocument/2006/relationships/tags" Target="../tags/tag528.xml"/><Relationship Id="rId54" Type="http://schemas.openxmlformats.org/officeDocument/2006/relationships/slideLayout" Target="../slideLayouts/slideLayout6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tags" Target="../tags/tag511.xml"/><Relationship Id="rId32" Type="http://schemas.openxmlformats.org/officeDocument/2006/relationships/tags" Target="../tags/tag519.xml"/><Relationship Id="rId37" Type="http://schemas.openxmlformats.org/officeDocument/2006/relationships/tags" Target="../tags/tag524.xml"/><Relationship Id="rId40" Type="http://schemas.openxmlformats.org/officeDocument/2006/relationships/tags" Target="../tags/tag527.xml"/><Relationship Id="rId45" Type="http://schemas.openxmlformats.org/officeDocument/2006/relationships/tags" Target="../tags/tag532.xml"/><Relationship Id="rId53" Type="http://schemas.openxmlformats.org/officeDocument/2006/relationships/tags" Target="../tags/tag540.xml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tags" Target="../tags/tag510.xml"/><Relationship Id="rId28" Type="http://schemas.openxmlformats.org/officeDocument/2006/relationships/tags" Target="../tags/tag515.xml"/><Relationship Id="rId36" Type="http://schemas.openxmlformats.org/officeDocument/2006/relationships/tags" Target="../tags/tag523.xml"/><Relationship Id="rId49" Type="http://schemas.openxmlformats.org/officeDocument/2006/relationships/tags" Target="../tags/tag536.xml"/><Relationship Id="rId10" Type="http://schemas.openxmlformats.org/officeDocument/2006/relationships/tags" Target="../tags/tag497.xml"/><Relationship Id="rId19" Type="http://schemas.openxmlformats.org/officeDocument/2006/relationships/tags" Target="../tags/tag506.xml"/><Relationship Id="rId31" Type="http://schemas.openxmlformats.org/officeDocument/2006/relationships/tags" Target="../tags/tag518.xml"/><Relationship Id="rId44" Type="http://schemas.openxmlformats.org/officeDocument/2006/relationships/tags" Target="../tags/tag531.xml"/><Relationship Id="rId52" Type="http://schemas.openxmlformats.org/officeDocument/2006/relationships/tags" Target="../tags/tag539.xml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tags" Target="../tags/tag509.xml"/><Relationship Id="rId27" Type="http://schemas.openxmlformats.org/officeDocument/2006/relationships/tags" Target="../tags/tag514.xml"/><Relationship Id="rId30" Type="http://schemas.openxmlformats.org/officeDocument/2006/relationships/tags" Target="../tags/tag517.xml"/><Relationship Id="rId35" Type="http://schemas.openxmlformats.org/officeDocument/2006/relationships/tags" Target="../tags/tag522.xml"/><Relationship Id="rId43" Type="http://schemas.openxmlformats.org/officeDocument/2006/relationships/tags" Target="../tags/tag530.xml"/><Relationship Id="rId48" Type="http://schemas.openxmlformats.org/officeDocument/2006/relationships/tags" Target="../tags/tag535.xml"/><Relationship Id="rId8" Type="http://schemas.openxmlformats.org/officeDocument/2006/relationships/tags" Target="../tags/tag495.xml"/><Relationship Id="rId51" Type="http://schemas.openxmlformats.org/officeDocument/2006/relationships/tags" Target="../tags/tag5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image" Target="../media/image1.emf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3" Type="http://schemas.openxmlformats.org/officeDocument/2006/relationships/tags" Target="../tags/tag543.xml"/><Relationship Id="rId7" Type="http://schemas.openxmlformats.org/officeDocument/2006/relationships/tags" Target="../tags/tag547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45.xml"/><Relationship Id="rId10" Type="http://schemas.openxmlformats.org/officeDocument/2006/relationships/tags" Target="../tags/tag550.xml"/><Relationship Id="rId4" Type="http://schemas.openxmlformats.org/officeDocument/2006/relationships/tags" Target="../tags/tag544.xml"/><Relationship Id="rId9" Type="http://schemas.openxmlformats.org/officeDocument/2006/relationships/tags" Target="../tags/tag54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0.png"/><Relationship Id="rId3" Type="http://schemas.openxmlformats.org/officeDocument/2006/relationships/tags" Target="../tags/tag553.xml"/><Relationship Id="rId21" Type="http://schemas.openxmlformats.org/officeDocument/2006/relationships/image" Target="../media/image13.png"/><Relationship Id="rId7" Type="http://schemas.openxmlformats.org/officeDocument/2006/relationships/tags" Target="../tags/tag557.xml"/><Relationship Id="rId12" Type="http://schemas.openxmlformats.org/officeDocument/2006/relationships/tags" Target="../tags/tag562.xml"/><Relationship Id="rId17" Type="http://schemas.openxmlformats.org/officeDocument/2006/relationships/image" Target="../media/image9.png"/><Relationship Id="rId2" Type="http://schemas.openxmlformats.org/officeDocument/2006/relationships/tags" Target="../tags/tag55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1" Type="http://schemas.openxmlformats.org/officeDocument/2006/relationships/tags" Target="../tags/tag561.xml"/><Relationship Id="rId5" Type="http://schemas.openxmlformats.org/officeDocument/2006/relationships/tags" Target="../tags/tag555.xml"/><Relationship Id="rId15" Type="http://schemas.openxmlformats.org/officeDocument/2006/relationships/image" Target="../media/image7.png"/><Relationship Id="rId10" Type="http://schemas.openxmlformats.org/officeDocument/2006/relationships/tags" Target="../tags/tag560.xml"/><Relationship Id="rId19" Type="http://schemas.openxmlformats.org/officeDocument/2006/relationships/image" Target="../media/image11.png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65.xml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thuviengiaoan.vn/giao-an/giao-an-toan-hoc-lop-6-tiet-44-cong-hai-so-nguyen-cung-dau-8448/" TargetMode="External"/><Relationship Id="rId3" Type="http://schemas.openxmlformats.org/officeDocument/2006/relationships/tags" Target="../tags/tag56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67.xml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tags" Target="../tags/tag56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image" Target="../media/image2.emf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image" Target="../media/image1.emf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tags" Target="../tags/tag147.xml"/><Relationship Id="rId39" Type="http://schemas.openxmlformats.org/officeDocument/2006/relationships/tags" Target="../tags/tag160.xml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34" Type="http://schemas.openxmlformats.org/officeDocument/2006/relationships/tags" Target="../tags/tag155.xml"/><Relationship Id="rId42" Type="http://schemas.openxmlformats.org/officeDocument/2006/relationships/tags" Target="../tags/tag163.xml"/><Relationship Id="rId47" Type="http://schemas.openxmlformats.org/officeDocument/2006/relationships/tags" Target="../tags/tag168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33" Type="http://schemas.openxmlformats.org/officeDocument/2006/relationships/tags" Target="../tags/tag154.xml"/><Relationship Id="rId38" Type="http://schemas.openxmlformats.org/officeDocument/2006/relationships/tags" Target="../tags/tag159.xml"/><Relationship Id="rId46" Type="http://schemas.openxmlformats.org/officeDocument/2006/relationships/tags" Target="../tags/tag167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29" Type="http://schemas.openxmlformats.org/officeDocument/2006/relationships/tags" Target="../tags/tag150.xml"/><Relationship Id="rId41" Type="http://schemas.openxmlformats.org/officeDocument/2006/relationships/tags" Target="../tags/tag162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tags" Target="../tags/tag153.xml"/><Relationship Id="rId37" Type="http://schemas.openxmlformats.org/officeDocument/2006/relationships/tags" Target="../tags/tag158.xml"/><Relationship Id="rId40" Type="http://schemas.openxmlformats.org/officeDocument/2006/relationships/tags" Target="../tags/tag161.xml"/><Relationship Id="rId45" Type="http://schemas.openxmlformats.org/officeDocument/2006/relationships/tags" Target="../tags/tag166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tags" Target="../tags/tag149.xml"/><Relationship Id="rId36" Type="http://schemas.openxmlformats.org/officeDocument/2006/relationships/tags" Target="../tags/tag157.xml"/><Relationship Id="rId49" Type="http://schemas.openxmlformats.org/officeDocument/2006/relationships/slideLayout" Target="../slideLayouts/slideLayout6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tags" Target="../tags/tag152.xml"/><Relationship Id="rId44" Type="http://schemas.openxmlformats.org/officeDocument/2006/relationships/tags" Target="../tags/tag165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tags" Target="../tags/tag148.xml"/><Relationship Id="rId30" Type="http://schemas.openxmlformats.org/officeDocument/2006/relationships/tags" Target="../tags/tag151.xml"/><Relationship Id="rId35" Type="http://schemas.openxmlformats.org/officeDocument/2006/relationships/tags" Target="../tags/tag156.xml"/><Relationship Id="rId43" Type="http://schemas.openxmlformats.org/officeDocument/2006/relationships/tags" Target="../tags/tag164.xml"/><Relationship Id="rId48" Type="http://schemas.openxmlformats.org/officeDocument/2006/relationships/tags" Target="../tags/tag169.xml"/><Relationship Id="rId8" Type="http://schemas.openxmlformats.org/officeDocument/2006/relationships/tags" Target="../tags/tag1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74.xml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tags" Target="../tags/tag230.xml"/><Relationship Id="rId3" Type="http://schemas.openxmlformats.org/officeDocument/2006/relationships/tags" Target="../tags/tag207.xml"/><Relationship Id="rId21" Type="http://schemas.openxmlformats.org/officeDocument/2006/relationships/tags" Target="../tags/tag225.xml"/><Relationship Id="rId34" Type="http://schemas.openxmlformats.org/officeDocument/2006/relationships/tags" Target="../tags/tag238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tags" Target="../tags/tag229.xml"/><Relationship Id="rId33" Type="http://schemas.openxmlformats.org/officeDocument/2006/relationships/tags" Target="../tags/tag237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29" Type="http://schemas.openxmlformats.org/officeDocument/2006/relationships/tags" Target="../tags/tag233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tags" Target="../tags/tag228.xml"/><Relationship Id="rId32" Type="http://schemas.openxmlformats.org/officeDocument/2006/relationships/tags" Target="../tags/tag236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28" Type="http://schemas.openxmlformats.org/officeDocument/2006/relationships/tags" Target="../tags/tag232.xml"/><Relationship Id="rId36" Type="http://schemas.openxmlformats.org/officeDocument/2006/relationships/tags" Target="../tags/tag240.xml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31" Type="http://schemas.openxmlformats.org/officeDocument/2006/relationships/tags" Target="../tags/tag235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Relationship Id="rId27" Type="http://schemas.openxmlformats.org/officeDocument/2006/relationships/tags" Target="../tags/tag231.xml"/><Relationship Id="rId30" Type="http://schemas.openxmlformats.org/officeDocument/2006/relationships/tags" Target="../tags/tag234.xml"/><Relationship Id="rId35" Type="http://schemas.openxmlformats.org/officeDocument/2006/relationships/tags" Target="../tags/tag2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PHÒNG GIÁO DỤC VÀ ĐÀO TẠO ĐẠI LỘC </a:t>
            </a:r>
          </a:p>
        </p:txBody>
      </p:sp>
      <p:sp>
        <p:nvSpPr>
          <p:cNvPr id="205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457200"/>
            <a:ext cx="9144000" cy="10160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CUỘC THI CẤP HUYỆN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THIẾT KẾ BÀI GIẢNG E-LEARNING NĂM HỌC 2017-2018</a:t>
            </a:r>
          </a:p>
        </p:txBody>
      </p:sp>
      <p:sp>
        <p:nvSpPr>
          <p:cNvPr id="205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2163763"/>
            <a:ext cx="929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</a:rPr>
              <a:t> TIẾT 44:CỘNG HAI SỐ NGUYÊN CÙNG DẤU </a:t>
            </a:r>
          </a:p>
        </p:txBody>
      </p:sp>
      <p:sp>
        <p:nvSpPr>
          <p:cNvPr id="205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2773363"/>
            <a:ext cx="6019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Môn : Toán lớp 6</a:t>
            </a:r>
          </a:p>
        </p:txBody>
      </p:sp>
      <p:sp>
        <p:nvSpPr>
          <p:cNvPr id="205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3576638"/>
            <a:ext cx="5257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Giáo viên </a:t>
            </a:r>
            <a:r>
              <a:rPr lang="en-US" sz="2400"/>
              <a:t>: TRẦN ĐÌNH MẠO</a:t>
            </a:r>
          </a:p>
        </p:txBody>
      </p:sp>
      <p:sp>
        <p:nvSpPr>
          <p:cNvPr id="205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3957638"/>
            <a:ext cx="5562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/>
              <a:t>Email: tranmao77@gmail.com</a:t>
            </a:r>
          </a:p>
        </p:txBody>
      </p:sp>
      <p:sp>
        <p:nvSpPr>
          <p:cNvPr id="2056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33600" y="44196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/>
              <a:t>Điện thoại di động : 0983539722</a:t>
            </a:r>
          </a:p>
        </p:txBody>
      </p:sp>
      <p:sp>
        <p:nvSpPr>
          <p:cNvPr id="205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33600" y="4872038"/>
            <a:ext cx="5486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Trường THCS Tây Sơn </a:t>
            </a:r>
          </a:p>
        </p:txBody>
      </p:sp>
      <p:sp>
        <p:nvSpPr>
          <p:cNvPr id="205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33600" y="5881688"/>
            <a:ext cx="6019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/>
              <a:t>Đại sơn -Đại Lộc –Quảng Nam </a:t>
            </a:r>
          </a:p>
        </p:txBody>
      </p:sp>
      <p:sp>
        <p:nvSpPr>
          <p:cNvPr id="2059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00400" y="6324600"/>
            <a:ext cx="495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Tháng 10/2017</a:t>
            </a:r>
          </a:p>
        </p:txBody>
      </p:sp>
      <p:sp>
        <p:nvSpPr>
          <p:cNvPr id="2060" name="TextBox 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5497513"/>
            <a:ext cx="541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Giấy phép dự thi: CC-BY-SA</a:t>
            </a:r>
          </a:p>
        </p:txBody>
      </p:sp>
      <p:sp>
        <p:nvSpPr>
          <p:cNvPr id="2061" name="TextBox 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38500" y="1752600"/>
            <a:ext cx="262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TÊN BÀI DỰ THI: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1143000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3200" b="1" smtClean="0"/>
              <a:t>1/ Hãy tính: (+47)+ (+53)= ?</a:t>
            </a:r>
            <a:endParaRPr lang="en-US" sz="3200" b="1" dirty="0" smtClean="0"/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868363" y="4541838"/>
            <a:ext cx="3292475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Đúng rồi! Click chuột vào bất kì đâu để tiếp tục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4983163" y="4541838"/>
            <a:ext cx="3292475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Sai rồi - Click chuột vào bất kì đâu để tiếp tục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đã trả lời đúng.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2514600" y="4994275"/>
            <a:ext cx="6583363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</a:rPr>
              <a:t>Câu trả lời của em là:</a:t>
            </a: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2514600" y="5673725"/>
            <a:ext cx="6583363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vi-VN" b="1">
                <a:solidFill>
                  <a:schemeClr val="tx1"/>
                </a:solidFill>
              </a:rPr>
              <a:t>Đáp án đúng là: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đã trả lời sai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2679700" y="5662613"/>
            <a:ext cx="3290888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phải trả lời câu này mới được tiếp tục</a:t>
            </a:r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chemeClr val="accent2"/>
          </a:solidFill>
        </p:grpSpPr>
        <p:sp>
          <p:nvSpPr>
            <p:cNvPr id="25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Chấp nhận</a:t>
              </a: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chemeClr val="accent2"/>
          </a:solidFill>
        </p:grpSpPr>
        <p:sp>
          <p:nvSpPr>
            <p:cNvPr id="28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Xóa</a:t>
              </a:r>
            </a:p>
          </p:txBody>
        </p:sp>
      </p:grpSp>
      <p:grpSp>
        <p:nvGrpSpPr>
          <p:cNvPr id="11276" name="mmprod_answer1008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73100" y="1646238"/>
            <a:ext cx="5756275" cy="427037"/>
            <a:chOff x="673100" y="1646238"/>
            <a:chExt cx="5756275" cy="427037"/>
          </a:xfrm>
        </p:grpSpPr>
        <p:sp>
          <p:nvSpPr>
            <p:cNvPr id="11285" name="mmprod_s2_104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79545" y="1646238"/>
              <a:ext cx="552511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A) </a:t>
              </a:r>
            </a:p>
          </p:txBody>
        </p:sp>
        <p:sp>
          <p:nvSpPr>
            <p:cNvPr id="11286" name="mmprod_s1_10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625705" y="1646238"/>
              <a:ext cx="480367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80</a:t>
              </a:r>
              <a:endParaRPr lang="en-US" sz="2800"/>
            </a:p>
          </p:txBody>
        </p:sp>
        <p:pic>
          <p:nvPicPr>
            <p:cNvPr id="11287" name="mmprod_answer_input10084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1757420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7" name="mmprod_answer10086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73100" y="2244725"/>
            <a:ext cx="5756275" cy="427038"/>
            <a:chOff x="673100" y="2244725"/>
            <a:chExt cx="5756275" cy="427038"/>
          </a:xfrm>
        </p:grpSpPr>
        <p:sp>
          <p:nvSpPr>
            <p:cNvPr id="11282" name="mmprod_s2_104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79545" y="2244725"/>
              <a:ext cx="552511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B) </a:t>
              </a:r>
            </a:p>
          </p:txBody>
        </p:sp>
        <p:sp>
          <p:nvSpPr>
            <p:cNvPr id="11283" name="mmprod_s1_10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25705" y="2244725"/>
              <a:ext cx="480367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100</a:t>
              </a:r>
              <a:endParaRPr lang="en-US" sz="2800"/>
            </a:p>
          </p:txBody>
        </p:sp>
        <p:pic>
          <p:nvPicPr>
            <p:cNvPr id="11284" name="mmprod_answer_input10086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355907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8" name="mmprod_answer10088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73100" y="2844800"/>
            <a:ext cx="5756275" cy="427038"/>
            <a:chOff x="673100" y="2844800"/>
            <a:chExt cx="5756275" cy="427038"/>
          </a:xfrm>
        </p:grpSpPr>
        <p:sp>
          <p:nvSpPr>
            <p:cNvPr id="11279" name="mmprod_s2_104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79545" y="2844800"/>
              <a:ext cx="573151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C) </a:t>
              </a:r>
            </a:p>
          </p:txBody>
        </p:sp>
        <p:sp>
          <p:nvSpPr>
            <p:cNvPr id="11280" name="mmprod_s1_10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51108" y="2844800"/>
              <a:ext cx="4778267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90</a:t>
              </a:r>
              <a:endParaRPr lang="en-US" sz="2800"/>
            </a:p>
          </p:txBody>
        </p:sp>
        <p:pic>
          <p:nvPicPr>
            <p:cNvPr id="11281" name="mmprod_answer_input10088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955982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1676400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3200" b="1" smtClean="0"/>
              <a:t>2/ Hãy tính: 128+72=?</a:t>
            </a:r>
            <a:endParaRPr lang="en-US" sz="3200" b="1" dirty="0" smtClean="0"/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868363" y="4541838"/>
            <a:ext cx="3292475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Đúng rồi! Click chuột vào bất kì đâu để tiếp tục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4983163" y="4541838"/>
            <a:ext cx="3292475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Sai rồi - Click chuột vào bất kì đâu để tiếp tục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đã trả lời đúng.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2514600" y="4994275"/>
            <a:ext cx="6583363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</a:rPr>
              <a:t>Câu trả lời của em là:</a:t>
            </a: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2514600" y="5673725"/>
            <a:ext cx="6583363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vi-VN" b="1">
                <a:solidFill>
                  <a:schemeClr val="tx1"/>
                </a:solidFill>
              </a:rPr>
              <a:t>Đáp án đúng là: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đã trả lời sai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2679700" y="5662613"/>
            <a:ext cx="3290888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phải trả lời câu này mới được tiếp tục</a:t>
            </a:r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5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Chấp nhận</a:t>
              </a: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Xóa</a:t>
              </a:r>
            </a:p>
          </p:txBody>
        </p:sp>
      </p:grpSp>
      <p:grpSp>
        <p:nvGrpSpPr>
          <p:cNvPr id="12300" name="mmprod_answer1009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73100" y="1646238"/>
            <a:ext cx="5756275" cy="427037"/>
            <a:chOff x="673100" y="1646238"/>
            <a:chExt cx="5756275" cy="427037"/>
          </a:xfrm>
        </p:grpSpPr>
        <p:sp>
          <p:nvSpPr>
            <p:cNvPr id="12309" name="mmprod_s2_104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79545" y="1646238"/>
              <a:ext cx="552511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A) </a:t>
              </a:r>
            </a:p>
          </p:txBody>
        </p:sp>
        <p:sp>
          <p:nvSpPr>
            <p:cNvPr id="12310" name="mmprod_s1_10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625705" y="1646238"/>
              <a:ext cx="480367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100</a:t>
              </a:r>
              <a:endParaRPr lang="en-US" sz="2800"/>
            </a:p>
          </p:txBody>
        </p:sp>
        <p:pic>
          <p:nvPicPr>
            <p:cNvPr id="12311" name="mmprod_answer_input10094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1757420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1" name="mmprod_answer10096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73100" y="2244725"/>
            <a:ext cx="5756275" cy="427038"/>
            <a:chOff x="673100" y="2244725"/>
            <a:chExt cx="5756275" cy="427038"/>
          </a:xfrm>
        </p:grpSpPr>
        <p:sp>
          <p:nvSpPr>
            <p:cNvPr id="12306" name="mmprod_s2_104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79545" y="2244725"/>
              <a:ext cx="552511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B) </a:t>
              </a:r>
            </a:p>
          </p:txBody>
        </p:sp>
        <p:sp>
          <p:nvSpPr>
            <p:cNvPr id="12307" name="mmprod_s1_10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25705" y="2244725"/>
              <a:ext cx="480367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1280</a:t>
              </a:r>
              <a:endParaRPr lang="en-US" sz="2800"/>
            </a:p>
          </p:txBody>
        </p:sp>
        <p:pic>
          <p:nvPicPr>
            <p:cNvPr id="12308" name="mmprod_answer_input10096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355907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2" name="mmprod_answer10098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73100" y="2844800"/>
            <a:ext cx="5756275" cy="427038"/>
            <a:chOff x="673100" y="2844800"/>
            <a:chExt cx="5756275" cy="427038"/>
          </a:xfrm>
        </p:grpSpPr>
        <p:sp>
          <p:nvSpPr>
            <p:cNvPr id="12303" name="mmprod_s2_104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79545" y="2844800"/>
              <a:ext cx="573151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C) </a:t>
              </a:r>
            </a:p>
          </p:txBody>
        </p:sp>
        <p:sp>
          <p:nvSpPr>
            <p:cNvPr id="12304" name="mmprod_s1_10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51108" y="2844800"/>
              <a:ext cx="4778267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200</a:t>
              </a:r>
              <a:endParaRPr lang="en-US" sz="2800"/>
            </a:p>
          </p:txBody>
        </p:sp>
        <p:pic>
          <p:nvPicPr>
            <p:cNvPr id="12305" name="mmprod_answer_input10098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955982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3200" b="1" dirty="0" smtClean="0"/>
              <a:t>BẢNG ĐIỂM BÀI TẬP CỦNG CỐ PHẦN 1</a:t>
            </a: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57200" y="1600200"/>
          <a:ext cx="8229600" cy="270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/>
                <a:gridCol w="5760720"/>
              </a:tblGrid>
              <a:tr h="901171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 smtClean="0">
                          <a:latin typeface="Arial"/>
                        </a:rPr>
                        <a:t>Điểm</a:t>
                      </a:r>
                      <a:r>
                        <a:rPr lang="en-US" sz="1900" b="1" baseline="0" dirty="0" smtClean="0">
                          <a:latin typeface="Arial"/>
                        </a:rPr>
                        <a:t> của em là:</a:t>
                      </a:r>
                      <a:endParaRPr lang="en-US" sz="1900" b="1" dirty="0">
                        <a:latin typeface="Arial"/>
                      </a:endParaRPr>
                    </a:p>
                  </a:txBody>
                  <a:tcPr marT="45731" marB="4573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 smtClean="0">
                          <a:latin typeface="Arial"/>
                        </a:rPr>
                        <a:t>{score}</a:t>
                      </a:r>
                      <a:endParaRPr lang="en-US" sz="1900" b="0" dirty="0">
                        <a:latin typeface="Arial"/>
                      </a:endParaRPr>
                    </a:p>
                  </a:txBody>
                  <a:tcPr marT="45731" marB="45731">
                    <a:solidFill>
                      <a:schemeClr val="accent2"/>
                    </a:solidFill>
                  </a:tcPr>
                </a:tc>
              </a:tr>
              <a:tr h="901171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 smtClean="0">
                          <a:latin typeface="Arial"/>
                        </a:rPr>
                        <a:t>Điểm</a:t>
                      </a:r>
                      <a:r>
                        <a:rPr lang="en-US" sz="1900" b="1" baseline="0" dirty="0" smtClean="0">
                          <a:latin typeface="Arial"/>
                        </a:rPr>
                        <a:t> tối đa là</a:t>
                      </a:r>
                      <a:endParaRPr lang="en-US" sz="1900" b="1" dirty="0">
                        <a:latin typeface="Arial"/>
                      </a:endParaRPr>
                    </a:p>
                  </a:txBody>
                  <a:tcPr marT="45731" marB="4573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smtClean="0">
                          <a:latin typeface="Arial"/>
                        </a:rPr>
                        <a:t>{max-score}</a:t>
                      </a:r>
                      <a:endParaRPr lang="en-US" sz="1900" b="0">
                        <a:latin typeface="Arial"/>
                      </a:endParaRPr>
                    </a:p>
                  </a:txBody>
                  <a:tcPr marT="45731" marB="45731">
                    <a:solidFill>
                      <a:schemeClr val="accent2"/>
                    </a:solidFill>
                  </a:tcPr>
                </a:tc>
              </a:tr>
              <a:tr h="901171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 smtClean="0">
                          <a:latin typeface="Arial"/>
                        </a:rPr>
                        <a:t>Số</a:t>
                      </a:r>
                      <a:r>
                        <a:rPr lang="en-US" sz="1900" b="1" baseline="0" dirty="0" smtClean="0">
                          <a:latin typeface="Arial"/>
                        </a:rPr>
                        <a:t> lần làm bài</a:t>
                      </a:r>
                      <a:endParaRPr lang="en-US" sz="1900" b="1" dirty="0">
                        <a:latin typeface="Arial"/>
                      </a:endParaRPr>
                    </a:p>
                  </a:txBody>
                  <a:tcPr marT="45731" marB="4573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 smtClean="0">
                          <a:latin typeface="Arial"/>
                        </a:rPr>
                        <a:t>{total-attempts}</a:t>
                      </a:r>
                      <a:endParaRPr lang="en-US" sz="1900" b="0" dirty="0">
                        <a:latin typeface="Arial"/>
                      </a:endParaRPr>
                    </a:p>
                  </a:txBody>
                  <a:tcPr marT="45731" marB="45731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692275" y="4541838"/>
            <a:ext cx="4937125" cy="10191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/>
              <a:t>Question Feedback/Review Information Will Appear Here</a:t>
            </a:r>
          </a:p>
        </p:txBody>
      </p:sp>
      <p:grpSp>
        <p:nvGrpSpPr>
          <p:cNvPr id="7" name="mmprod_Button9007"/>
          <p:cNvGrpSpPr/>
          <p:nvPr>
            <p:custDataLst>
              <p:tags r:id="rId5"/>
            </p:custDataLst>
          </p:nvPr>
        </p:nvGrpSpPr>
        <p:grpSpPr>
          <a:xfrm>
            <a:off x="7452360" y="5718826"/>
            <a:ext cx="1234440" cy="407337"/>
            <a:chOff x="7452360" y="5718826"/>
            <a:chExt cx="1234440" cy="407337"/>
          </a:xfrm>
          <a:solidFill>
            <a:srgbClr val="FF66CC"/>
          </a:solidFill>
        </p:grpSpPr>
        <p:sp>
          <p:nvSpPr>
            <p:cNvPr id="5" name="mmprod_ButtonShape9007"/>
            <p:cNvSpPr/>
            <p:nvPr>
              <p:custDataLst>
                <p:tags r:id="rId9"/>
              </p:custDataLst>
            </p:nvPr>
          </p:nvSpPr>
          <p:spPr>
            <a:xfrm>
              <a:off x="7452360" y="5718826"/>
              <a:ext cx="12344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6" name="mmprod_ButtonText9008"/>
            <p:cNvSpPr/>
            <p:nvPr>
              <p:custDataLst>
                <p:tags r:id="rId10"/>
              </p:custDataLst>
            </p:nvPr>
          </p:nvSpPr>
          <p:spPr>
            <a:xfrm>
              <a:off x="7477760" y="5744226"/>
              <a:ext cx="11836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Làm lại</a:t>
              </a:r>
            </a:p>
          </p:txBody>
        </p:sp>
      </p:grpSp>
      <p:grpSp>
        <p:nvGrpSpPr>
          <p:cNvPr id="10" name="mmprod_Button9009"/>
          <p:cNvGrpSpPr/>
          <p:nvPr>
            <p:custDataLst>
              <p:tags r:id="rId6"/>
            </p:custDataLst>
          </p:nvPr>
        </p:nvGrpSpPr>
        <p:grpSpPr>
          <a:xfrm>
            <a:off x="6129020" y="5718826"/>
            <a:ext cx="1234440" cy="407337"/>
            <a:chOff x="6129020" y="5718826"/>
            <a:chExt cx="1234440" cy="407337"/>
          </a:xfrm>
          <a:solidFill>
            <a:srgbClr val="FF66CC"/>
          </a:solidFill>
        </p:grpSpPr>
        <p:sp>
          <p:nvSpPr>
            <p:cNvPr id="8" name="mmprod_ButtonShape9009"/>
            <p:cNvSpPr/>
            <p:nvPr>
              <p:custDataLst>
                <p:tags r:id="rId7"/>
              </p:custDataLst>
            </p:nvPr>
          </p:nvSpPr>
          <p:spPr>
            <a:xfrm>
              <a:off x="6129020" y="5718826"/>
              <a:ext cx="12344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9" name="mmprod_ButtonText9010"/>
            <p:cNvSpPr/>
            <p:nvPr>
              <p:custDataLst>
                <p:tags r:id="rId8"/>
              </p:custDataLst>
            </p:nvPr>
          </p:nvSpPr>
          <p:spPr>
            <a:xfrm>
              <a:off x="6154420" y="5744226"/>
              <a:ext cx="11836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2B333C"/>
                  </a:solidFill>
                </a:rPr>
                <a:t>Tiếp tục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04063" y="2514600"/>
            <a:ext cx="1195387" cy="434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5562600"/>
            <a:ext cx="20113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b="1">
                <a:solidFill>
                  <a:srgbClr val="0000CC"/>
                </a:solidFill>
                <a:latin typeface=".VnArial Narrow" pitchFamily="34" charset="0"/>
              </a:rPr>
              <a:t>(</a:t>
            </a:r>
            <a:r>
              <a:rPr lang="en-US" sz="2600" b="1">
                <a:solidFill>
                  <a:srgbClr val="0000CC"/>
                </a:solidFill>
                <a:latin typeface="VNI-Times" pitchFamily="2" charset="0"/>
              </a:rPr>
              <a:t>-</a:t>
            </a:r>
            <a:r>
              <a:rPr lang="en-US" sz="2600" b="1">
                <a:solidFill>
                  <a:srgbClr val="0000CC"/>
                </a:solidFill>
                <a:latin typeface=".VnArial Narrow" pitchFamily="34" charset="0"/>
              </a:rPr>
              <a:t>3) + (</a:t>
            </a:r>
            <a:r>
              <a:rPr lang="en-US" sz="2600" b="1">
                <a:solidFill>
                  <a:srgbClr val="0000CC"/>
                </a:solidFill>
                <a:latin typeface="VNI-Times" pitchFamily="2" charset="0"/>
              </a:rPr>
              <a:t>-</a:t>
            </a:r>
            <a:r>
              <a:rPr lang="en-US" sz="2600" b="1">
                <a:solidFill>
                  <a:srgbClr val="0000CC"/>
                </a:solidFill>
                <a:latin typeface=".VnArial Narrow" pitchFamily="34" charset="0"/>
              </a:rPr>
              <a:t>2)  =  -5</a:t>
            </a:r>
          </a:p>
        </p:txBody>
      </p:sp>
      <p:sp>
        <p:nvSpPr>
          <p:cNvPr id="3072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06638" y="3709988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973638" y="3719513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384550" y="3721100"/>
            <a:ext cx="0" cy="762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08225" y="413385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90800" y="375443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-2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3581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-3</a:t>
            </a:r>
          </a:p>
        </p:txBody>
      </p:sp>
      <p:grpSp>
        <p:nvGrpSpPr>
          <p:cNvPr id="30734" name="Group 1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6200" y="4343400"/>
            <a:ext cx="6705600" cy="512763"/>
            <a:chOff x="660" y="2153"/>
            <a:chExt cx="4224" cy="323"/>
          </a:xfrm>
        </p:grpSpPr>
        <p:grpSp>
          <p:nvGrpSpPr>
            <p:cNvPr id="14381" name="Group 15"/>
            <p:cNvGrpSpPr>
              <a:grpSpLocks/>
            </p:cNvGrpSpPr>
            <p:nvPr/>
          </p:nvGrpSpPr>
          <p:grpSpPr bwMode="auto">
            <a:xfrm>
              <a:off x="660" y="2153"/>
              <a:ext cx="4224" cy="55"/>
              <a:chOff x="660" y="2153"/>
              <a:chExt cx="4224" cy="55"/>
            </a:xfrm>
          </p:grpSpPr>
          <p:sp>
            <p:nvSpPr>
              <p:cNvPr id="14392" name="Line 16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660" y="2181"/>
                <a:ext cx="42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Line 17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092" y="216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Line 18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073" y="2153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Line 19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430" y="2154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Line 20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091" y="216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Line 21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409" y="2159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Line 22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750" y="2159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Line 23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743" y="216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Line 24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420" y="2154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Line 25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093" y="2153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Line 26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754" y="2159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Line 27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437" y="216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2" name="Group 28"/>
            <p:cNvGrpSpPr>
              <a:grpSpLocks/>
            </p:cNvGrpSpPr>
            <p:nvPr/>
          </p:nvGrpSpPr>
          <p:grpSpPr bwMode="auto">
            <a:xfrm>
              <a:off x="1235" y="2160"/>
              <a:ext cx="3037" cy="316"/>
              <a:chOff x="1235" y="2160"/>
              <a:chExt cx="3037" cy="316"/>
            </a:xfrm>
          </p:grpSpPr>
          <p:sp>
            <p:nvSpPr>
              <p:cNvPr id="14383" name="Text Box 29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937" y="2181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.VnTime" pitchFamily="34" charset="0"/>
                  </a:rPr>
                  <a:t>-2</a:t>
                </a:r>
              </a:p>
            </p:txBody>
          </p:sp>
          <p:sp>
            <p:nvSpPr>
              <p:cNvPr id="14384" name="Text Box 30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235" y="2188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.VnTime" pitchFamily="34" charset="0"/>
                  </a:rPr>
                  <a:t>-7</a:t>
                </a:r>
              </a:p>
            </p:txBody>
          </p:sp>
          <p:sp>
            <p:nvSpPr>
              <p:cNvPr id="14385" name="Text Box 31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587" y="2182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.VnTime" pitchFamily="34" charset="0"/>
                  </a:rPr>
                  <a:t>-6</a:t>
                </a:r>
              </a:p>
            </p:txBody>
          </p:sp>
          <p:sp>
            <p:nvSpPr>
              <p:cNvPr id="14386" name="Text Box 32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251" y="2181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.VnTime" pitchFamily="34" charset="0"/>
                  </a:rPr>
                  <a:t>-4</a:t>
                </a:r>
              </a:p>
            </p:txBody>
          </p:sp>
          <p:sp>
            <p:nvSpPr>
              <p:cNvPr id="14387" name="Text Box 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834" y="217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-5</a:t>
                </a:r>
              </a:p>
            </p:txBody>
          </p:sp>
          <p:sp>
            <p:nvSpPr>
              <p:cNvPr id="14388" name="Text Box 34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600" y="218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-3</a:t>
                </a:r>
              </a:p>
            </p:txBody>
          </p:sp>
          <p:sp>
            <p:nvSpPr>
              <p:cNvPr id="14389" name="Text Box 35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936" y="2160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14390" name="Text Box 3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737" y="2165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0</a:t>
                </a:r>
              </a:p>
            </p:txBody>
          </p:sp>
          <p:sp>
            <p:nvSpPr>
              <p:cNvPr id="14391" name="Text Box 37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300" y="2175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.VnTime" pitchFamily="34" charset="0"/>
                  </a:rPr>
                  <a:t>-1</a:t>
                </a:r>
              </a:p>
            </p:txBody>
          </p:sp>
        </p:grpSp>
      </p:grpSp>
      <p:sp>
        <p:nvSpPr>
          <p:cNvPr id="30758" name="Text Box 3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76600" y="48275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-5</a:t>
            </a:r>
          </a:p>
        </p:txBody>
      </p:sp>
      <p:sp>
        <p:nvSpPr>
          <p:cNvPr id="30759" name="Line 3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319338" y="4862513"/>
            <a:ext cx="2667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0" name="Line 4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386138" y="3970338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62" name="Group 42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104063" y="2590800"/>
            <a:ext cx="1195387" cy="4267200"/>
            <a:chOff x="3792" y="1008"/>
            <a:chExt cx="864" cy="2880"/>
          </a:xfrm>
        </p:grpSpPr>
        <p:grpSp>
          <p:nvGrpSpPr>
            <p:cNvPr id="14357" name="Group 43"/>
            <p:cNvGrpSpPr>
              <a:grpSpLocks/>
            </p:cNvGrpSpPr>
            <p:nvPr/>
          </p:nvGrpSpPr>
          <p:grpSpPr bwMode="auto">
            <a:xfrm>
              <a:off x="3792" y="1008"/>
              <a:ext cx="864" cy="2880"/>
              <a:chOff x="2256" y="1008"/>
              <a:chExt cx="864" cy="2880"/>
            </a:xfrm>
          </p:grpSpPr>
          <p:sp>
            <p:nvSpPr>
              <p:cNvPr id="14378" name="Line 44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256" y="1008"/>
                <a:ext cx="0" cy="28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Line 45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120" y="1008"/>
                <a:ext cx="0" cy="28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Line 46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256" y="388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8" name="Line 4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176" y="100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4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320" y="100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Oval 4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128" y="3552"/>
              <a:ext cx="240" cy="24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Text Box 50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36" y="1296"/>
              <a:ext cx="240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0</a:t>
              </a:r>
            </a:p>
          </p:txBody>
        </p:sp>
        <p:sp>
          <p:nvSpPr>
            <p:cNvPr id="14362" name="Line 51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320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52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320" y="129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53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320" y="187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54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320" y="216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55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320" y="244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5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320" y="273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5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320" y="302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5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320" y="331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Text Box 5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936" y="1056"/>
              <a:ext cx="240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1</a:t>
              </a:r>
            </a:p>
          </p:txBody>
        </p:sp>
        <p:sp>
          <p:nvSpPr>
            <p:cNvPr id="14371" name="Text Box 60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888" y="1632"/>
              <a:ext cx="384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-1</a:t>
              </a:r>
            </a:p>
          </p:txBody>
        </p:sp>
        <p:sp>
          <p:nvSpPr>
            <p:cNvPr id="14372" name="Text Box 6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888" y="1929"/>
              <a:ext cx="384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-2</a:t>
              </a:r>
            </a:p>
          </p:txBody>
        </p:sp>
        <p:sp>
          <p:nvSpPr>
            <p:cNvPr id="14373" name="Text Box 6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8" y="2265"/>
              <a:ext cx="384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-3</a:t>
              </a:r>
            </a:p>
          </p:txBody>
        </p:sp>
        <p:sp>
          <p:nvSpPr>
            <p:cNvPr id="14374" name="Text Box 63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88" y="2554"/>
              <a:ext cx="384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-4</a:t>
              </a:r>
            </a:p>
          </p:txBody>
        </p:sp>
        <p:sp>
          <p:nvSpPr>
            <p:cNvPr id="14375" name="Text Box 6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888" y="2841"/>
              <a:ext cx="384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-5</a:t>
              </a:r>
            </a:p>
          </p:txBody>
        </p:sp>
        <p:sp>
          <p:nvSpPr>
            <p:cNvPr id="14376" name="Text Box 6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888" y="3129"/>
              <a:ext cx="384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-6</a:t>
              </a:r>
            </a:p>
          </p:txBody>
        </p:sp>
        <p:sp>
          <p:nvSpPr>
            <p:cNvPr id="14377" name="Rectangle 6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187" y="3024"/>
              <a:ext cx="133" cy="57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87" name="Rectangle 6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20000" y="4686300"/>
            <a:ext cx="211138" cy="9144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Box 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/>
              <a:t>Tiết 44 : Bài 4 : CỘNG HAI SỐ NGUYÊN CÙNG DẤU </a:t>
            </a:r>
          </a:p>
        </p:txBody>
      </p:sp>
      <p:sp>
        <p:nvSpPr>
          <p:cNvPr id="14353" name="TextBox 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" y="609600"/>
            <a:ext cx="555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/>
              <a:t>1. Cộng hai số nguyên dương:</a:t>
            </a:r>
          </a:p>
        </p:txBody>
      </p:sp>
      <p:sp>
        <p:nvSpPr>
          <p:cNvPr id="4" name="TextBox 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200" y="1066800"/>
            <a:ext cx="548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/>
              <a:t>2. Cộng hai số nguyên âm: 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>
            <p:custDataLst>
              <p:tags r:id="rId19"/>
            </p:custDataLst>
          </p:nvPr>
        </p:nvSpPr>
        <p:spPr>
          <a:xfrm>
            <a:off x="76200" y="1576864"/>
            <a:ext cx="9601200" cy="461665"/>
          </a:xfrm>
          <a:prstGeom prst="rect">
            <a:avLst/>
          </a:prstGeom>
          <a:blipFill rotWithShape="1">
            <a:blip r:embed="rId66"/>
            <a:stretch>
              <a:fillRect l="-1016" t="-9333" b="-32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/>
          <p:nvPr>
            <p:custDataLst>
              <p:tags r:id="rId20"/>
            </p:custDataLst>
          </p:nvPr>
        </p:nvSpPr>
        <p:spPr>
          <a:xfrm>
            <a:off x="152400" y="2133600"/>
            <a:ext cx="6553200" cy="1200150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-Hỏi nhiệt độ buổi chiều cùng ngày là bao nhiêu độ C, biết nhiệt độ giảm 2 độ C so với buổi trưa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0033 0.13334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/>
      <p:bldP spid="30728" grpId="0" animBg="1"/>
      <p:bldP spid="30729" grpId="0" animBg="1"/>
      <p:bldP spid="30730" grpId="0" animBg="1"/>
      <p:bldP spid="30731" grpId="0" animBg="1"/>
      <p:bldP spid="30732" grpId="0"/>
      <p:bldP spid="30733" grpId="0"/>
      <p:bldP spid="30759" grpId="0" animBg="1"/>
      <p:bldP spid="30760" grpId="0" animBg="1"/>
      <p:bldP spid="30787" grpId="0" animBg="1"/>
      <p:bldP spid="30787" grpId="1" animBg="1"/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304800"/>
            <a:ext cx="670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/>
              <a:t>? Tính </a:t>
            </a:r>
            <a:r>
              <a:rPr lang="en-US" sz="3200" b="1" dirty="0"/>
              <a:t>và nhận xét kết </a:t>
            </a:r>
            <a:r>
              <a:rPr lang="en-US" sz="3200" b="1" dirty="0" smtClean="0"/>
              <a:t>quả: </a:t>
            </a:r>
            <a:endParaRPr lang="en-US" sz="3200" b="1" dirty="0"/>
          </a:p>
        </p:txBody>
      </p:sp>
      <p:sp>
        <p:nvSpPr>
          <p:cNvPr id="153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13716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(-4)+(-5)</a:t>
            </a:r>
          </a:p>
        </p:txBody>
      </p:sp>
      <p:sp>
        <p:nvSpPr>
          <p:cNvPr id="1536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2800" y="14478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Và </a:t>
            </a:r>
          </a:p>
        </p:txBody>
      </p:sp>
      <p:graphicFrame>
        <p:nvGraphicFramePr>
          <p:cNvPr id="15367" name="Object 7"/>
          <p:cNvGraphicFramePr>
            <a:graphicFrameLocks noGrp="1" noChangeAspect="1"/>
          </p:cNvGraphicFramePr>
          <p:nvPr>
            <p:ph sz="half" idx="1"/>
            <p:custDataLst>
              <p:tags r:id="rId6"/>
            </p:custDataLst>
          </p:nvPr>
        </p:nvGraphicFramePr>
        <p:xfrm>
          <a:off x="4140200" y="1447800"/>
          <a:ext cx="157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Equation" r:id="rId43" imgW="634725" imgH="253890" progId="Equation.3">
                  <p:embed/>
                </p:oleObj>
              </mc:Choice>
              <mc:Fallback>
                <p:oleObj name="Equation" r:id="rId43" imgW="634725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447800"/>
                        <a:ext cx="1574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21336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Minh họa trên trục số </a:t>
            </a:r>
          </a:p>
        </p:txBody>
      </p:sp>
      <p:sp>
        <p:nvSpPr>
          <p:cNvPr id="1537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447800" y="3352800"/>
            <a:ext cx="6858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239000" y="325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7056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2103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6642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7244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1529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433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829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606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772400" y="325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20000" y="3657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86600" y="3657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77000" y="3657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-1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43600" y="3657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-2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86400" y="36718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-3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95800" y="3657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-5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0" y="3657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-6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76600" y="3657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-7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67000" y="3657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-8</a:t>
            </a:r>
          </a:p>
        </p:txBody>
      </p:sp>
      <p:sp>
        <p:nvSpPr>
          <p:cNvPr id="15391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1816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53000" y="3657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-4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81200" y="3657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-9</a:t>
            </a:r>
          </a:p>
        </p:txBody>
      </p:sp>
      <p:sp>
        <p:nvSpPr>
          <p:cNvPr id="15394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239000" y="2819400"/>
            <a:ext cx="0" cy="1524000"/>
          </a:xfrm>
          <a:prstGeom prst="line">
            <a:avLst/>
          </a:prstGeom>
          <a:noFill/>
          <a:ln w="38100" cap="rnd" cmpd="dbl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5181600" y="3048000"/>
            <a:ext cx="2057400" cy="0"/>
          </a:xfrm>
          <a:prstGeom prst="line">
            <a:avLst/>
          </a:prstGeom>
          <a:noFill/>
          <a:ln w="38100" cap="rnd" cmpd="dbl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181600" y="2895600"/>
            <a:ext cx="0" cy="609600"/>
          </a:xfrm>
          <a:prstGeom prst="line">
            <a:avLst/>
          </a:prstGeom>
          <a:noFill/>
          <a:ln w="38100" cap="rnd" cmpd="dbl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715000" y="25908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-4</a:t>
            </a:r>
          </a:p>
        </p:txBody>
      </p:sp>
      <p:sp>
        <p:nvSpPr>
          <p:cNvPr id="15398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260600" y="2819400"/>
            <a:ext cx="0" cy="1676400"/>
          </a:xfrm>
          <a:prstGeom prst="line">
            <a:avLst/>
          </a:prstGeom>
          <a:noFill/>
          <a:ln w="38100" cap="rnd" cmpd="dbl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2286000" y="2971800"/>
            <a:ext cx="2895600" cy="0"/>
          </a:xfrm>
          <a:prstGeom prst="line">
            <a:avLst/>
          </a:prstGeom>
          <a:noFill/>
          <a:ln w="38100" cap="rnd" cmpd="dbl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0" name="Text Box 4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505200" y="25146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-5</a:t>
            </a:r>
          </a:p>
        </p:txBody>
      </p:sp>
      <p:sp>
        <p:nvSpPr>
          <p:cNvPr id="15401" name="Line 4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286000" y="4343400"/>
            <a:ext cx="4953000" cy="0"/>
          </a:xfrm>
          <a:prstGeom prst="line">
            <a:avLst/>
          </a:prstGeom>
          <a:noFill/>
          <a:ln w="38100" cap="rnd" cmpd="dbl">
            <a:solidFill>
              <a:srgbClr val="FF66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Text Box 4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343400" y="4495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-9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828800" y="50292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Vậy ;  (-4)+(-5)=-9</a:t>
            </a:r>
          </a:p>
        </p:txBody>
      </p:sp>
      <p:graphicFrame>
        <p:nvGraphicFramePr>
          <p:cNvPr id="15404" name="Object 44"/>
          <p:cNvGraphicFramePr>
            <a:graphicFrameLocks noGrp="1" noChangeAspect="1"/>
          </p:cNvGraphicFramePr>
          <p:nvPr>
            <p:ph sz="half" idx="2"/>
            <p:custDataLst>
              <p:tags r:id="rId41"/>
            </p:custDataLst>
          </p:nvPr>
        </p:nvGraphicFramePr>
        <p:xfrm>
          <a:off x="2895600" y="5638800"/>
          <a:ext cx="198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Equation" r:id="rId45" imgW="850531" imgH="253890" progId="Equation.3">
                  <p:embed/>
                </p:oleObj>
              </mc:Choice>
              <mc:Fallback>
                <p:oleObj name="Equation" r:id="rId45" imgW="850531" imgH="25389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638800"/>
                        <a:ext cx="198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9" grpId="0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79" grpId="0" animBg="1"/>
      <p:bldP spid="15380" grpId="0" animBg="1"/>
      <p:bldP spid="15381" grpId="0"/>
      <p:bldP spid="15382" grpId="0"/>
      <p:bldP spid="15383" grpId="0"/>
      <p:bldP spid="15384" grpId="0"/>
      <p:bldP spid="15385" grpId="0"/>
      <p:bldP spid="15386" grpId="0"/>
      <p:bldP spid="15387" grpId="0"/>
      <p:bldP spid="15388" grpId="0"/>
      <p:bldP spid="15389" grpId="0"/>
      <p:bldP spid="15391" grpId="0" animBg="1"/>
      <p:bldP spid="15392" grpId="0"/>
      <p:bldP spid="15393" grpId="0"/>
      <p:bldP spid="15394" grpId="0" animBg="1"/>
      <p:bldP spid="15395" grpId="0" animBg="1"/>
      <p:bldP spid="15396" grpId="0" animBg="1"/>
      <p:bldP spid="15397" grpId="0"/>
      <p:bldP spid="15398" grpId="0" animBg="1"/>
      <p:bldP spid="15399" grpId="0" animBg="1"/>
      <p:bldP spid="15400" grpId="0"/>
      <p:bldP spid="15401" grpId="0" animBg="1"/>
      <p:bldP spid="15402" grpId="0"/>
      <p:bldP spid="154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909918" y="848380"/>
            <a:ext cx="68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(-4) + (-5)= - (|-4| + | -5|)= - (4+5)=-9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05118" y="1600200"/>
            <a:ext cx="8234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CC"/>
                </a:solidFill>
              </a:rPr>
              <a:t>* Quy tắc: Muốn cộng hai số nguyên âm, ta cộng hai giá trị tuyệt đối của chúng rồi đặt dấu “ trừ” trước kết quả.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381000" y="381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Vậy: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59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533400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vi-VN" sz="3200" b="1" smtClean="0">
                <a:solidFill>
                  <a:srgbClr val="0000CC"/>
                </a:solidFill>
              </a:rPr>
              <a:t>1/ Chọn đáp án đúng cho phép tính sau?</a:t>
            </a:r>
            <a:br>
              <a:rPr lang="vi-VN" sz="3200" b="1" smtClean="0">
                <a:solidFill>
                  <a:srgbClr val="0000CC"/>
                </a:solidFill>
              </a:rPr>
            </a:br>
            <a:r>
              <a:rPr lang="vi-VN" sz="3200" b="1" smtClean="0">
                <a:solidFill>
                  <a:srgbClr val="0000CC"/>
                </a:solidFill>
              </a:rPr>
              <a:t>(-6)+(-7)=-13</a:t>
            </a:r>
            <a:endParaRPr lang="en-US" sz="3200" b="1" dirty="0" smtClean="0">
              <a:solidFill>
                <a:srgbClr val="0000CC"/>
              </a:solidFill>
            </a:endParaRPr>
          </a:p>
        </p:txBody>
      </p:sp>
      <p:grpSp>
        <p:nvGrpSpPr>
          <p:cNvPr id="16387" name="mmprod_answer101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73100" y="1646238"/>
            <a:ext cx="5756275" cy="427037"/>
            <a:chOff x="673100" y="1645920"/>
            <a:chExt cx="5755640" cy="426720"/>
          </a:xfrm>
        </p:grpSpPr>
        <p:sp>
          <p:nvSpPr>
            <p:cNvPr id="16402" name="mmprod_s2_1011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079500" y="1645920"/>
              <a:ext cx="55245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A) </a:t>
              </a:r>
            </a:p>
          </p:txBody>
        </p:sp>
        <p:sp>
          <p:nvSpPr>
            <p:cNvPr id="16403" name="mmprod_s1_1011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625600" y="1645920"/>
              <a:ext cx="480314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Đúng</a:t>
              </a:r>
              <a:endParaRPr lang="en-US" sz="2800"/>
            </a:p>
          </p:txBody>
        </p:sp>
        <p:pic>
          <p:nvPicPr>
            <p:cNvPr id="16404" name="mmprod_answer_input10112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1757019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mmprod_answer1011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3100" y="2244725"/>
            <a:ext cx="5756275" cy="427038"/>
            <a:chOff x="673100" y="2245360"/>
            <a:chExt cx="5755640" cy="426720"/>
          </a:xfrm>
        </p:grpSpPr>
        <p:sp>
          <p:nvSpPr>
            <p:cNvPr id="16399" name="mmprod_s2_1011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79500" y="2245360"/>
              <a:ext cx="55245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B) </a:t>
              </a:r>
            </a:p>
          </p:txBody>
        </p:sp>
        <p:sp>
          <p:nvSpPr>
            <p:cNvPr id="16400" name="mmprod_s1_1011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25600" y="2245360"/>
              <a:ext cx="480314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Sai</a:t>
              </a:r>
              <a:endParaRPr lang="en-US" sz="2800"/>
            </a:p>
          </p:txBody>
        </p:sp>
        <p:pic>
          <p:nvPicPr>
            <p:cNvPr id="16401" name="mmprod_answer_input10114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356459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mmprod_feedback_7000"/>
          <p:cNvSpPr/>
          <p:nvPr>
            <p:custDataLst>
              <p:tags r:id="rId5"/>
            </p:custDataLst>
          </p:nvPr>
        </p:nvSpPr>
        <p:spPr>
          <a:xfrm>
            <a:off x="868363" y="4541838"/>
            <a:ext cx="3292475" cy="679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0000CC"/>
                </a:solidFill>
              </a:rPr>
              <a:t>Đúng rồi! Click chuột vào bất kì đâu để tiếp tục</a:t>
            </a:r>
            <a:endParaRPr lang="en-US" b="1">
              <a:solidFill>
                <a:srgbClr val="0000CC"/>
              </a:solidFill>
            </a:endParaRPr>
          </a:p>
        </p:txBody>
      </p:sp>
      <p:sp>
        <p:nvSpPr>
          <p:cNvPr id="14" name="mmprod_feedback_7002"/>
          <p:cNvSpPr/>
          <p:nvPr>
            <p:custDataLst>
              <p:tags r:id="rId6"/>
            </p:custDataLst>
          </p:nvPr>
        </p:nvSpPr>
        <p:spPr>
          <a:xfrm>
            <a:off x="4983163" y="4541838"/>
            <a:ext cx="3292475" cy="679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0000CC"/>
                </a:solidFill>
              </a:rPr>
              <a:t>Sai rồi - Click chuột vào bất kì đâu để tiếp tục</a:t>
            </a:r>
            <a:endParaRPr lang="en-US" b="1">
              <a:solidFill>
                <a:srgbClr val="0000CC"/>
              </a:solidFill>
            </a:endParaRPr>
          </a:p>
        </p:txBody>
      </p:sp>
      <p:sp>
        <p:nvSpPr>
          <p:cNvPr id="15" name="mmprod_feedback_7009"/>
          <p:cNvSpPr/>
          <p:nvPr>
            <p:custDataLst>
              <p:tags r:id="rId7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0000CC"/>
                </a:solidFill>
              </a:rPr>
              <a:t>Em đã trả lời đúng</a:t>
            </a:r>
            <a:endParaRPr lang="en-US" b="1">
              <a:solidFill>
                <a:srgbClr val="0000CC"/>
              </a:solidFill>
            </a:endParaRPr>
          </a:p>
        </p:txBody>
      </p:sp>
      <p:sp>
        <p:nvSpPr>
          <p:cNvPr id="16" name="mmprod_feedback_7006"/>
          <p:cNvSpPr/>
          <p:nvPr>
            <p:custDataLst>
              <p:tags r:id="rId8"/>
            </p:custDataLst>
          </p:nvPr>
        </p:nvSpPr>
        <p:spPr>
          <a:xfrm>
            <a:off x="2514600" y="4994275"/>
            <a:ext cx="6583363" cy="679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b="1">
                <a:solidFill>
                  <a:srgbClr val="0000CC"/>
                </a:solidFill>
              </a:rPr>
              <a:t>Câu trả lời của em là:</a:t>
            </a:r>
          </a:p>
        </p:txBody>
      </p:sp>
      <p:sp>
        <p:nvSpPr>
          <p:cNvPr id="17" name="mmprod_feedback_7010"/>
          <p:cNvSpPr/>
          <p:nvPr>
            <p:custDataLst>
              <p:tags r:id="rId9"/>
            </p:custDataLst>
          </p:nvPr>
        </p:nvSpPr>
        <p:spPr>
          <a:xfrm>
            <a:off x="2514600" y="5673725"/>
            <a:ext cx="6583363" cy="679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vi-VN" b="1">
                <a:solidFill>
                  <a:srgbClr val="0000CC"/>
                </a:solidFill>
              </a:rPr>
              <a:t>Đáp án đúng là:</a:t>
            </a:r>
            <a:endParaRPr lang="en-US" b="1">
              <a:solidFill>
                <a:srgbClr val="0000CC"/>
              </a:solidFill>
            </a:endParaRPr>
          </a:p>
        </p:txBody>
      </p:sp>
      <p:sp>
        <p:nvSpPr>
          <p:cNvPr id="18" name="mmprod_feedback_7011"/>
          <p:cNvSpPr/>
          <p:nvPr>
            <p:custDataLst>
              <p:tags r:id="rId10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0000CC"/>
                </a:solidFill>
              </a:rPr>
              <a:t>Em đã trả lời sai</a:t>
            </a:r>
            <a:endParaRPr lang="en-US" b="1">
              <a:solidFill>
                <a:srgbClr val="0000CC"/>
              </a:solidFill>
            </a:endParaRPr>
          </a:p>
        </p:txBody>
      </p:sp>
      <p:sp>
        <p:nvSpPr>
          <p:cNvPr id="19" name="mmprod_feedback_7007"/>
          <p:cNvSpPr/>
          <p:nvPr>
            <p:custDataLst>
              <p:tags r:id="rId11"/>
            </p:custDataLst>
          </p:nvPr>
        </p:nvSpPr>
        <p:spPr>
          <a:xfrm>
            <a:off x="2679700" y="5662613"/>
            <a:ext cx="3290888" cy="679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0000CC"/>
                </a:solidFill>
              </a:rPr>
              <a:t>Em phải trả lời câu này mới được tiếp tục</a:t>
            </a:r>
            <a:endParaRPr lang="en-US" b="1">
              <a:solidFill>
                <a:srgbClr val="0000CC"/>
              </a:solidFill>
            </a:endParaRPr>
          </a:p>
        </p:txBody>
      </p:sp>
      <p:grpSp>
        <p:nvGrpSpPr>
          <p:cNvPr id="22" name="mmprod_Button104"/>
          <p:cNvGrpSpPr/>
          <p:nvPr>
            <p:custDataLst>
              <p:tags r:id="rId12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mmprod_ButtonShape104"/>
            <p:cNvSpPr/>
            <p:nvPr>
              <p:custDataLst>
                <p:tags r:id="rId1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rgbClr val="0000CC"/>
                </a:solidFill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1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00CC"/>
                  </a:solidFill>
                </a:rPr>
                <a:t>Chấp nhận</a:t>
              </a:r>
            </a:p>
          </p:txBody>
        </p:sp>
      </p:grpSp>
      <p:grpSp>
        <p:nvGrpSpPr>
          <p:cNvPr id="25" name="mmprod_Button106"/>
          <p:cNvGrpSpPr/>
          <p:nvPr>
            <p:custDataLst>
              <p:tags r:id="rId13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mmprod_ButtonShape106"/>
            <p:cNvSpPr/>
            <p:nvPr>
              <p:custDataLst>
                <p:tags r:id="rId1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rgbClr val="0000CC"/>
                </a:solidFill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1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00CC"/>
                  </a:solidFill>
                </a:rPr>
                <a:t>Xóa</a:t>
              </a:r>
            </a:p>
          </p:txBody>
        </p:sp>
      </p:grpSp>
      <p:sp>
        <p:nvSpPr>
          <p:cNvPr id="16398" name="TextBox 2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35263" y="76200"/>
            <a:ext cx="4122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BÀI TẬP CỦNG CỐ: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vi-VN" sz="3200" b="1" smtClean="0">
                <a:solidFill>
                  <a:srgbClr val="0000CC"/>
                </a:solidFill>
              </a:rPr>
              <a:t>2/ Chọn đáp án cho phép tính sau:</a:t>
            </a:r>
            <a:br>
              <a:rPr lang="vi-VN" sz="3200" b="1" smtClean="0">
                <a:solidFill>
                  <a:srgbClr val="0000CC"/>
                </a:solidFill>
              </a:rPr>
            </a:br>
            <a:r>
              <a:rPr lang="vi-VN" sz="3200" b="1" smtClean="0">
                <a:solidFill>
                  <a:srgbClr val="0000CC"/>
                </a:solidFill>
              </a:rPr>
              <a:t>(-25)+(-9)= -25+9=-34</a:t>
            </a:r>
            <a:endParaRPr lang="en-US" sz="3200" b="1" dirty="0" smtClean="0">
              <a:solidFill>
                <a:srgbClr val="0000CC"/>
              </a:solidFill>
            </a:endParaRPr>
          </a:p>
        </p:txBody>
      </p:sp>
      <p:grpSp>
        <p:nvGrpSpPr>
          <p:cNvPr id="17411" name="mmprod_answer101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73100" y="1646238"/>
            <a:ext cx="5756275" cy="427037"/>
            <a:chOff x="673100" y="1645920"/>
            <a:chExt cx="5755640" cy="426720"/>
          </a:xfrm>
        </p:grpSpPr>
        <p:sp>
          <p:nvSpPr>
            <p:cNvPr id="17426" name="mmprod_s2_1012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079500" y="1645920"/>
              <a:ext cx="55245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A) </a:t>
              </a:r>
            </a:p>
          </p:txBody>
        </p:sp>
        <p:sp>
          <p:nvSpPr>
            <p:cNvPr id="17427" name="mmprod_s1_1012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625600" y="1645920"/>
              <a:ext cx="480314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Đúng</a:t>
              </a:r>
              <a:endParaRPr lang="en-US" sz="2800"/>
            </a:p>
          </p:txBody>
        </p:sp>
        <p:pic>
          <p:nvPicPr>
            <p:cNvPr id="17428" name="mmprod_answer_input10120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1757019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mmprod_answer1012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3100" y="2244725"/>
            <a:ext cx="5756275" cy="427038"/>
            <a:chOff x="673100" y="2245360"/>
            <a:chExt cx="5755640" cy="426720"/>
          </a:xfrm>
        </p:grpSpPr>
        <p:sp>
          <p:nvSpPr>
            <p:cNvPr id="17423" name="mmprod_s2_101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79500" y="2245360"/>
              <a:ext cx="55245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B) </a:t>
              </a:r>
            </a:p>
          </p:txBody>
        </p:sp>
        <p:sp>
          <p:nvSpPr>
            <p:cNvPr id="17424" name="mmprod_s1_101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25600" y="2245360"/>
              <a:ext cx="480314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Sai</a:t>
              </a:r>
              <a:endParaRPr lang="en-US" sz="2800"/>
            </a:p>
          </p:txBody>
        </p:sp>
        <p:pic>
          <p:nvPicPr>
            <p:cNvPr id="17425" name="mmprod_answer_input10122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356459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mmprod_feedback_7000"/>
          <p:cNvSpPr/>
          <p:nvPr>
            <p:custDataLst>
              <p:tags r:id="rId5"/>
            </p:custDataLst>
          </p:nvPr>
        </p:nvSpPr>
        <p:spPr>
          <a:xfrm>
            <a:off x="868363" y="4541838"/>
            <a:ext cx="3292475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0000CC"/>
                </a:solidFill>
              </a:rPr>
              <a:t>Đúng rồi! Click chuột vào bất kì đâu để tiếp tục</a:t>
            </a:r>
            <a:endParaRPr lang="en-US" b="1">
              <a:solidFill>
                <a:srgbClr val="0000CC"/>
              </a:solidFill>
            </a:endParaRPr>
          </a:p>
        </p:txBody>
      </p:sp>
      <p:sp>
        <p:nvSpPr>
          <p:cNvPr id="14" name="mmprod_feedback_7002"/>
          <p:cNvSpPr/>
          <p:nvPr>
            <p:custDataLst>
              <p:tags r:id="rId6"/>
            </p:custDataLst>
          </p:nvPr>
        </p:nvSpPr>
        <p:spPr>
          <a:xfrm>
            <a:off x="4983163" y="4541838"/>
            <a:ext cx="3292475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0000CC"/>
                </a:solidFill>
              </a:rPr>
              <a:t>Sai rồi - Click chuột vào bất kì đâu để tiếp tục</a:t>
            </a:r>
            <a:endParaRPr lang="en-US" b="1">
              <a:solidFill>
                <a:srgbClr val="0000CC"/>
              </a:solidFill>
            </a:endParaRPr>
          </a:p>
        </p:txBody>
      </p:sp>
      <p:sp>
        <p:nvSpPr>
          <p:cNvPr id="15" name="mmprod_feedback_7009"/>
          <p:cNvSpPr/>
          <p:nvPr>
            <p:custDataLst>
              <p:tags r:id="rId7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0000CC"/>
                </a:solidFill>
              </a:rPr>
              <a:t>Em đã trả lời đúng</a:t>
            </a:r>
            <a:endParaRPr lang="en-US" b="1">
              <a:solidFill>
                <a:srgbClr val="0000CC"/>
              </a:solidFill>
            </a:endParaRPr>
          </a:p>
        </p:txBody>
      </p:sp>
      <p:sp>
        <p:nvSpPr>
          <p:cNvPr id="16" name="mmprod_feedback_7006"/>
          <p:cNvSpPr/>
          <p:nvPr>
            <p:custDataLst>
              <p:tags r:id="rId8"/>
            </p:custDataLst>
          </p:nvPr>
        </p:nvSpPr>
        <p:spPr>
          <a:xfrm>
            <a:off x="2514600" y="4994275"/>
            <a:ext cx="6583363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b="1">
                <a:solidFill>
                  <a:srgbClr val="0000CC"/>
                </a:solidFill>
              </a:rPr>
              <a:t>Câu trả lời của em là:</a:t>
            </a:r>
          </a:p>
        </p:txBody>
      </p:sp>
      <p:sp>
        <p:nvSpPr>
          <p:cNvPr id="17" name="mmprod_feedback_7010"/>
          <p:cNvSpPr/>
          <p:nvPr>
            <p:custDataLst>
              <p:tags r:id="rId9"/>
            </p:custDataLst>
          </p:nvPr>
        </p:nvSpPr>
        <p:spPr>
          <a:xfrm>
            <a:off x="2514600" y="5673725"/>
            <a:ext cx="6583363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vi-VN" b="1">
                <a:solidFill>
                  <a:srgbClr val="0000CC"/>
                </a:solidFill>
              </a:rPr>
              <a:t>Đáp án đúng là:</a:t>
            </a:r>
            <a:endParaRPr lang="en-US" b="1">
              <a:solidFill>
                <a:srgbClr val="0000CC"/>
              </a:solidFill>
            </a:endParaRPr>
          </a:p>
        </p:txBody>
      </p:sp>
      <p:sp>
        <p:nvSpPr>
          <p:cNvPr id="18" name="mmprod_feedback_7011"/>
          <p:cNvSpPr/>
          <p:nvPr>
            <p:custDataLst>
              <p:tags r:id="rId10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0000CC"/>
                </a:solidFill>
              </a:rPr>
              <a:t>Em đã trả lời sai</a:t>
            </a:r>
            <a:endParaRPr lang="en-US" b="1">
              <a:solidFill>
                <a:srgbClr val="0000CC"/>
              </a:solidFill>
            </a:endParaRPr>
          </a:p>
        </p:txBody>
      </p:sp>
      <p:sp>
        <p:nvSpPr>
          <p:cNvPr id="19" name="mmprod_feedback_7004"/>
          <p:cNvSpPr/>
          <p:nvPr>
            <p:custDataLst>
              <p:tags r:id="rId11"/>
            </p:custDataLst>
          </p:nvPr>
        </p:nvSpPr>
        <p:spPr>
          <a:xfrm>
            <a:off x="2597150" y="5499100"/>
            <a:ext cx="3290888" cy="677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rgbClr val="0000CC"/>
                </a:solidFill>
              </a:rPr>
              <a:t>Thử lại</a:t>
            </a:r>
          </a:p>
        </p:txBody>
      </p:sp>
      <p:sp>
        <p:nvSpPr>
          <p:cNvPr id="20" name="mmprod_feedback_7007"/>
          <p:cNvSpPr/>
          <p:nvPr>
            <p:custDataLst>
              <p:tags r:id="rId12"/>
            </p:custDataLst>
          </p:nvPr>
        </p:nvSpPr>
        <p:spPr>
          <a:xfrm>
            <a:off x="2679700" y="5662613"/>
            <a:ext cx="3290888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0000CC"/>
                </a:solidFill>
              </a:rPr>
              <a:t>Em phải trả lời câu này mới được tiếp tục</a:t>
            </a:r>
            <a:endParaRPr lang="en-US" b="1">
              <a:solidFill>
                <a:srgbClr val="0000CC"/>
              </a:solidFill>
            </a:endParaRPr>
          </a:p>
        </p:txBody>
      </p:sp>
      <p:grpSp>
        <p:nvGrpSpPr>
          <p:cNvPr id="23" name="mmprod_Button104"/>
          <p:cNvGrpSpPr/>
          <p:nvPr>
            <p:custDataLst>
              <p:tags r:id="rId13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mmprod_ButtonShape104"/>
            <p:cNvSpPr/>
            <p:nvPr>
              <p:custDataLst>
                <p:tags r:id="rId1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rgbClr val="0000CC"/>
                </a:solidFill>
              </a:endParaRPr>
            </a:p>
          </p:txBody>
        </p:sp>
        <p:sp>
          <p:nvSpPr>
            <p:cNvPr id="22" name="mmprod_ButtonText105"/>
            <p:cNvSpPr/>
            <p:nvPr>
              <p:custDataLst>
                <p:tags r:id="rId1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00CC"/>
                  </a:solidFill>
                </a:rPr>
                <a:t>Chấp nhận</a:t>
              </a:r>
            </a:p>
          </p:txBody>
        </p:sp>
      </p:grpSp>
      <p:grpSp>
        <p:nvGrpSpPr>
          <p:cNvPr id="26" name="mmprod_Button106"/>
          <p:cNvGrpSpPr/>
          <p:nvPr>
            <p:custDataLst>
              <p:tags r:id="rId14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4" name="mmprod_ButtonShape106"/>
            <p:cNvSpPr/>
            <p:nvPr>
              <p:custDataLst>
                <p:tags r:id="rId1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rgbClr val="0000CC"/>
                </a:solidFill>
              </a:endParaRPr>
            </a:p>
          </p:txBody>
        </p:sp>
        <p:sp>
          <p:nvSpPr>
            <p:cNvPr id="25" name="mmprod_ButtonText107"/>
            <p:cNvSpPr/>
            <p:nvPr>
              <p:custDataLst>
                <p:tags r:id="rId1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00CC"/>
                  </a:solidFill>
                </a:rPr>
                <a:t>Xóa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800" b="1" smtClean="0"/>
              <a:t>3/ Thực hiện phép tính:</a:t>
            </a:r>
            <a:br>
              <a:rPr lang="en-US" sz="2800" b="1" smtClean="0"/>
            </a:br>
            <a:r>
              <a:rPr lang="en-US" sz="2800" b="1" smtClean="0"/>
              <a:t>(-5)+(-248)=?</a:t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endParaRPr lang="en-US" sz="2800" b="1" dirty="0" smtClean="0"/>
          </a:p>
        </p:txBody>
      </p:sp>
      <p:grpSp>
        <p:nvGrpSpPr>
          <p:cNvPr id="18435" name="mmprod_answer1012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73100" y="1646238"/>
            <a:ext cx="5756275" cy="427037"/>
            <a:chOff x="673100" y="1645920"/>
            <a:chExt cx="5755640" cy="426720"/>
          </a:xfrm>
        </p:grpSpPr>
        <p:sp>
          <p:nvSpPr>
            <p:cNvPr id="18453" name="mmprod_s2_1012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79500" y="1645920"/>
              <a:ext cx="55245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A) </a:t>
              </a:r>
            </a:p>
          </p:txBody>
        </p:sp>
        <p:sp>
          <p:nvSpPr>
            <p:cNvPr id="18454" name="mmprod_s1_101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625600" y="1645920"/>
              <a:ext cx="480314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-250</a:t>
              </a:r>
              <a:endParaRPr lang="en-US" sz="2800"/>
            </a:p>
          </p:txBody>
        </p:sp>
        <p:pic>
          <p:nvPicPr>
            <p:cNvPr id="18455" name="mmprod_answer_input10128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1757019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6" name="mmprod_answer1013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3100" y="2244725"/>
            <a:ext cx="5756275" cy="427038"/>
            <a:chOff x="673100" y="2245360"/>
            <a:chExt cx="5755640" cy="426720"/>
          </a:xfrm>
        </p:grpSpPr>
        <p:sp>
          <p:nvSpPr>
            <p:cNvPr id="18450" name="mmprod_s2_1013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079500" y="2245360"/>
              <a:ext cx="55245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B) </a:t>
              </a:r>
            </a:p>
          </p:txBody>
        </p:sp>
        <p:sp>
          <p:nvSpPr>
            <p:cNvPr id="18451" name="mmprod_s1_1013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625600" y="2245360"/>
              <a:ext cx="480314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-253</a:t>
              </a:r>
              <a:endParaRPr lang="en-US" sz="2800"/>
            </a:p>
          </p:txBody>
        </p:sp>
        <p:pic>
          <p:nvPicPr>
            <p:cNvPr id="18452" name="mmprod_answer_input10130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356459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mmprod_answer1013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73100" y="2844800"/>
            <a:ext cx="5756275" cy="427038"/>
            <a:chOff x="673100" y="2844800"/>
            <a:chExt cx="5755640" cy="426720"/>
          </a:xfrm>
        </p:grpSpPr>
        <p:sp>
          <p:nvSpPr>
            <p:cNvPr id="18447" name="mmprod_s2_1013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79500" y="2844800"/>
              <a:ext cx="573088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C) </a:t>
              </a:r>
            </a:p>
          </p:txBody>
        </p:sp>
        <p:sp>
          <p:nvSpPr>
            <p:cNvPr id="18448" name="mmprod_s1_1013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51000" y="2844800"/>
              <a:ext cx="477774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253</a:t>
              </a:r>
              <a:endParaRPr lang="en-US" sz="2800"/>
            </a:p>
          </p:txBody>
        </p:sp>
        <p:pic>
          <p:nvPicPr>
            <p:cNvPr id="18449" name="mmprod_answer_input10132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955899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mmprod_feedback_7000"/>
          <p:cNvSpPr/>
          <p:nvPr>
            <p:custDataLst>
              <p:tags r:id="rId6"/>
            </p:custDataLst>
          </p:nvPr>
        </p:nvSpPr>
        <p:spPr>
          <a:xfrm>
            <a:off x="868363" y="4541838"/>
            <a:ext cx="3292475" cy="679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Đúng rồi! Click chuột vào bất kì đâu để tiếp tục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9" name="mmprod_feedback_7002"/>
          <p:cNvSpPr/>
          <p:nvPr>
            <p:custDataLst>
              <p:tags r:id="rId7"/>
            </p:custDataLst>
          </p:nvPr>
        </p:nvSpPr>
        <p:spPr>
          <a:xfrm>
            <a:off x="4983163" y="4541838"/>
            <a:ext cx="3292475" cy="679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Sai rồi - Click chuột vào bất kì đâu để tiếp tục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" name="mmprod_feedback_7009"/>
          <p:cNvSpPr/>
          <p:nvPr>
            <p:custDataLst>
              <p:tags r:id="rId8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đã trả lời đúng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1" name="mmprod_feedback_7006"/>
          <p:cNvSpPr/>
          <p:nvPr>
            <p:custDataLst>
              <p:tags r:id="rId9"/>
            </p:custDataLst>
          </p:nvPr>
        </p:nvSpPr>
        <p:spPr>
          <a:xfrm>
            <a:off x="2514600" y="4994275"/>
            <a:ext cx="6583363" cy="679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</a:rPr>
              <a:t>Câu trả lời của em là:</a:t>
            </a:r>
          </a:p>
        </p:txBody>
      </p:sp>
      <p:sp>
        <p:nvSpPr>
          <p:cNvPr id="22" name="mmprod_feedback_7010"/>
          <p:cNvSpPr/>
          <p:nvPr>
            <p:custDataLst>
              <p:tags r:id="rId10"/>
            </p:custDataLst>
          </p:nvPr>
        </p:nvSpPr>
        <p:spPr>
          <a:xfrm>
            <a:off x="2514600" y="5673725"/>
            <a:ext cx="6583363" cy="679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vi-VN" b="1">
                <a:solidFill>
                  <a:schemeClr val="tx1"/>
                </a:solidFill>
              </a:rPr>
              <a:t>Đáp án đúng là: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3" name="mmprod_feedback_7011"/>
          <p:cNvSpPr/>
          <p:nvPr>
            <p:custDataLst>
              <p:tags r:id="rId11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đã trả lời sai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4" name="mmprod_feedback_7007"/>
          <p:cNvSpPr/>
          <p:nvPr>
            <p:custDataLst>
              <p:tags r:id="rId12"/>
            </p:custDataLst>
          </p:nvPr>
        </p:nvSpPr>
        <p:spPr>
          <a:xfrm>
            <a:off x="2679700" y="5662613"/>
            <a:ext cx="3290888" cy="679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phải trả lời câu này mới được tiếp tục</a:t>
            </a:r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27" name="mmprod_Button104"/>
          <p:cNvGrpSpPr/>
          <p:nvPr>
            <p:custDataLst>
              <p:tags r:id="rId13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5" name="mmprod_ButtonShape104"/>
            <p:cNvSpPr/>
            <p:nvPr>
              <p:custDataLst>
                <p:tags r:id="rId1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1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Chấp nhận</a:t>
              </a:r>
            </a:p>
          </p:txBody>
        </p:sp>
      </p:grpSp>
      <p:grpSp>
        <p:nvGrpSpPr>
          <p:cNvPr id="30" name="mmprod_Button106"/>
          <p:cNvGrpSpPr/>
          <p:nvPr>
            <p:custDataLst>
              <p:tags r:id="rId14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8" name="mmprod_ButtonShape106"/>
            <p:cNvSpPr/>
            <p:nvPr>
              <p:custDataLst>
                <p:tags r:id="rId1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1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Xóa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vi-VN" sz="3200" b="1" smtClean="0"/>
              <a:t>4/ Nối cột A và cột B để được kết quả đúng?</a:t>
            </a:r>
            <a:endParaRPr lang="en-US" sz="3200" b="1" dirty="0" smtClean="0"/>
          </a:p>
        </p:txBody>
      </p:sp>
      <p:sp>
        <p:nvSpPr>
          <p:cNvPr id="19459" name="mmprod_col_309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600200"/>
            <a:ext cx="38671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/>
              <a:t>Cột A</a:t>
            </a:r>
            <a:endParaRPr lang="en-US" sz="2800"/>
          </a:p>
        </p:txBody>
      </p:sp>
      <p:sp>
        <p:nvSpPr>
          <p:cNvPr id="19460" name="mmprod_col_309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19650" y="1600200"/>
            <a:ext cx="38671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/>
              <a:t>Cột B</a:t>
            </a:r>
            <a:endParaRPr lang="en-US" sz="2800"/>
          </a:p>
        </p:txBody>
      </p:sp>
      <p:grpSp>
        <p:nvGrpSpPr>
          <p:cNvPr id="19461" name="mmprod_answer1013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19650" y="2098675"/>
            <a:ext cx="3836988" cy="274638"/>
            <a:chOff x="4818888" y="2098514"/>
            <a:chExt cx="3837432" cy="476373"/>
          </a:xfrm>
        </p:grpSpPr>
        <p:sp>
          <p:nvSpPr>
            <p:cNvPr id="19504" name="mmprod_ansbullet_10139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18888" y="2098514"/>
              <a:ext cx="330200" cy="47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A.</a:t>
              </a:r>
            </a:p>
          </p:txBody>
        </p:sp>
        <p:sp>
          <p:nvSpPr>
            <p:cNvPr id="19505" name="mmprod_anstext_10139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248148" y="2098514"/>
              <a:ext cx="3408172" cy="47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mtClean="0"/>
                <a:t>-245</a:t>
              </a:r>
              <a:endParaRPr lang="en-US"/>
            </a:p>
          </p:txBody>
        </p:sp>
      </p:grpSp>
      <p:grpSp>
        <p:nvGrpSpPr>
          <p:cNvPr id="19462" name="mmprod_answer1014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819650" y="2414588"/>
            <a:ext cx="3836988" cy="274637"/>
            <a:chOff x="4818888" y="2697954"/>
            <a:chExt cx="3837432" cy="476373"/>
          </a:xfrm>
        </p:grpSpPr>
        <p:sp>
          <p:nvSpPr>
            <p:cNvPr id="19502" name="mmprod_ansbullet_10140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18888" y="2697954"/>
              <a:ext cx="330200" cy="47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B.</a:t>
              </a:r>
            </a:p>
          </p:txBody>
        </p:sp>
        <p:sp>
          <p:nvSpPr>
            <p:cNvPr id="19503" name="mmprod_anstext_10140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248148" y="2697954"/>
              <a:ext cx="3408172" cy="47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mtClean="0"/>
                <a:t>-52</a:t>
              </a:r>
              <a:endParaRPr lang="en-US"/>
            </a:p>
          </p:txBody>
        </p:sp>
      </p:grpSp>
      <p:grpSp>
        <p:nvGrpSpPr>
          <p:cNvPr id="19463" name="mmprod_answer1014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19650" y="2730500"/>
            <a:ext cx="3840163" cy="274638"/>
            <a:chOff x="4818889" y="3297394"/>
            <a:chExt cx="3841241" cy="476373"/>
          </a:xfrm>
        </p:grpSpPr>
        <p:sp>
          <p:nvSpPr>
            <p:cNvPr id="19500" name="mmprod_ansbullet_10141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18889" y="3297394"/>
              <a:ext cx="342900" cy="47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C.</a:t>
              </a:r>
            </a:p>
          </p:txBody>
        </p:sp>
        <p:sp>
          <p:nvSpPr>
            <p:cNvPr id="19501" name="mmprod_anstext_10141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264658" y="3297394"/>
              <a:ext cx="3395472" cy="47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mtClean="0"/>
                <a:t>3300</a:t>
              </a:r>
              <a:endParaRPr lang="en-US"/>
            </a:p>
          </p:txBody>
        </p:sp>
      </p:grpSp>
      <p:grpSp>
        <p:nvGrpSpPr>
          <p:cNvPr id="19464" name="mmprod_answer1014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819650" y="3046413"/>
            <a:ext cx="3840163" cy="274637"/>
            <a:chOff x="4818889" y="3896834"/>
            <a:chExt cx="3841241" cy="476373"/>
          </a:xfrm>
        </p:grpSpPr>
        <p:sp>
          <p:nvSpPr>
            <p:cNvPr id="19498" name="mmprod_ansbullet_1014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18889" y="3896834"/>
              <a:ext cx="342900" cy="47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D.</a:t>
              </a:r>
            </a:p>
          </p:txBody>
        </p:sp>
        <p:sp>
          <p:nvSpPr>
            <p:cNvPr id="19499" name="mmprod_anstext_1014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264658" y="3896834"/>
              <a:ext cx="3395472" cy="47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mtClean="0"/>
                <a:t>-16</a:t>
              </a:r>
              <a:endParaRPr lang="en-US"/>
            </a:p>
          </p:txBody>
        </p:sp>
      </p:grpSp>
      <p:grpSp>
        <p:nvGrpSpPr>
          <p:cNvPr id="19465" name="mmprod_answer1014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819650" y="3363913"/>
            <a:ext cx="3836988" cy="273050"/>
            <a:chOff x="4818888" y="4496274"/>
            <a:chExt cx="3837432" cy="476373"/>
          </a:xfrm>
        </p:grpSpPr>
        <p:sp>
          <p:nvSpPr>
            <p:cNvPr id="19496" name="mmprod_ansbullet_10143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818888" y="4496274"/>
              <a:ext cx="330200" cy="47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E.</a:t>
              </a:r>
            </a:p>
          </p:txBody>
        </p:sp>
        <p:sp>
          <p:nvSpPr>
            <p:cNvPr id="19497" name="mmprod_anstext_10143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248148" y="4496274"/>
              <a:ext cx="3408172" cy="47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mtClean="0"/>
                <a:t>40</a:t>
              </a:r>
              <a:endParaRPr lang="en-US"/>
            </a:p>
          </p:txBody>
        </p:sp>
      </p:grpSp>
      <p:grpSp>
        <p:nvGrpSpPr>
          <p:cNvPr id="19466" name="mmprod_answer1014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819650" y="3679825"/>
            <a:ext cx="3825875" cy="274638"/>
            <a:chOff x="4818888" y="5095714"/>
            <a:chExt cx="3826021" cy="476373"/>
          </a:xfrm>
        </p:grpSpPr>
        <p:sp>
          <p:nvSpPr>
            <p:cNvPr id="19494" name="mmprod_ansbullet_10144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18888" y="5095714"/>
              <a:ext cx="292164" cy="47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F.</a:t>
              </a:r>
            </a:p>
          </p:txBody>
        </p:sp>
        <p:sp>
          <p:nvSpPr>
            <p:cNvPr id="19495" name="mmprod_anstext_1014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198701" y="5095714"/>
              <a:ext cx="3446208" cy="47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mtClean="0"/>
                <a:t>28</a:t>
              </a:r>
              <a:endParaRPr lang="en-US"/>
            </a:p>
          </p:txBody>
        </p:sp>
      </p:grpSp>
      <p:grpSp>
        <p:nvGrpSpPr>
          <p:cNvPr id="19467" name="mmprod_item1014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57200" y="2098675"/>
            <a:ext cx="3867150" cy="274638"/>
            <a:chOff x="457200" y="2098515"/>
            <a:chExt cx="3867912" cy="353986"/>
          </a:xfrm>
        </p:grpSpPr>
        <p:sp>
          <p:nvSpPr>
            <p:cNvPr id="34" name="mmprod_item_input_outertext10146"/>
            <p:cNvSpPr/>
            <p:nvPr>
              <p:custDataLst>
                <p:tags r:id="rId40"/>
              </p:custDataLst>
            </p:nvPr>
          </p:nvSpPr>
          <p:spPr>
            <a:xfrm>
              <a:off x="457200" y="2098515"/>
              <a:ext cx="274692" cy="35398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</a:rPr>
                <a:t>C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93" name="mmprod_item_label1014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13816" y="2098515"/>
              <a:ext cx="3511296" cy="353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mtClean="0"/>
                <a:t>3264+36=</a:t>
              </a:r>
              <a:endParaRPr lang="en-US"/>
            </a:p>
          </p:txBody>
        </p:sp>
      </p:grpSp>
      <p:grpSp>
        <p:nvGrpSpPr>
          <p:cNvPr id="19468" name="mmprod_item1014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57200" y="2436813"/>
            <a:ext cx="3867150" cy="274637"/>
            <a:chOff x="457200" y="2703034"/>
            <a:chExt cx="3867912" cy="353985"/>
          </a:xfrm>
        </p:grpSpPr>
        <p:sp>
          <p:nvSpPr>
            <p:cNvPr id="39" name="mmprod_item_input_outertext10147"/>
            <p:cNvSpPr/>
            <p:nvPr>
              <p:custDataLst>
                <p:tags r:id="rId38"/>
              </p:custDataLst>
            </p:nvPr>
          </p:nvSpPr>
          <p:spPr>
            <a:xfrm>
              <a:off x="457200" y="2703034"/>
              <a:ext cx="274692" cy="353985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</a:rPr>
                <a:t>D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91" name="mmprod_item_label10147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3816" y="2703034"/>
              <a:ext cx="3511296" cy="353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mtClean="0"/>
                <a:t>(-5)+(-11)=</a:t>
              </a:r>
              <a:endParaRPr lang="en-US"/>
            </a:p>
          </p:txBody>
        </p:sp>
      </p:grpSp>
      <p:grpSp>
        <p:nvGrpSpPr>
          <p:cNvPr id="19469" name="mmprod_item1014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57200" y="2774950"/>
            <a:ext cx="3867150" cy="273050"/>
            <a:chOff x="457200" y="3307554"/>
            <a:chExt cx="3867912" cy="353985"/>
          </a:xfrm>
        </p:grpSpPr>
        <p:sp>
          <p:nvSpPr>
            <p:cNvPr id="44" name="mmprod_item_input_outertext10148"/>
            <p:cNvSpPr/>
            <p:nvPr>
              <p:custDataLst>
                <p:tags r:id="rId36"/>
              </p:custDataLst>
            </p:nvPr>
          </p:nvSpPr>
          <p:spPr>
            <a:xfrm>
              <a:off x="457200" y="3307554"/>
              <a:ext cx="274692" cy="353985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</a:rPr>
                <a:t>E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89" name="mmprod_item_label1014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13816" y="3307554"/>
              <a:ext cx="3511296" cy="353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mtClean="0"/>
                <a:t>17+|-23|=</a:t>
              </a:r>
              <a:endParaRPr lang="en-US"/>
            </a:p>
          </p:txBody>
        </p:sp>
      </p:grpSp>
      <p:grpSp>
        <p:nvGrpSpPr>
          <p:cNvPr id="19470" name="mmprod_item1014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57200" y="3111500"/>
            <a:ext cx="3867150" cy="274638"/>
            <a:chOff x="457200" y="3912074"/>
            <a:chExt cx="3867912" cy="353985"/>
          </a:xfrm>
        </p:grpSpPr>
        <p:sp>
          <p:nvSpPr>
            <p:cNvPr id="49" name="mmprod_item_input_outertext10149"/>
            <p:cNvSpPr/>
            <p:nvPr>
              <p:custDataLst>
                <p:tags r:id="rId34"/>
              </p:custDataLst>
            </p:nvPr>
          </p:nvSpPr>
          <p:spPr>
            <a:xfrm>
              <a:off x="457200" y="3912074"/>
              <a:ext cx="274692" cy="353985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</a:rPr>
                <a:t>F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87" name="mmprod_item_label1014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3816" y="3912074"/>
              <a:ext cx="3511296" cy="353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mtClean="0"/>
                <a:t>|-16|+|+12|=</a:t>
              </a:r>
              <a:endParaRPr lang="en-US"/>
            </a:p>
          </p:txBody>
        </p:sp>
      </p:grpSp>
      <p:grpSp>
        <p:nvGrpSpPr>
          <p:cNvPr id="19471" name="mmprod_item1015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57200" y="3449638"/>
            <a:ext cx="3867150" cy="274637"/>
            <a:chOff x="457200" y="4516592"/>
            <a:chExt cx="3867912" cy="353986"/>
          </a:xfrm>
        </p:grpSpPr>
        <p:sp>
          <p:nvSpPr>
            <p:cNvPr id="54" name="mmprod_item_input_outertext10150"/>
            <p:cNvSpPr/>
            <p:nvPr>
              <p:custDataLst>
                <p:tags r:id="rId32"/>
              </p:custDataLst>
            </p:nvPr>
          </p:nvSpPr>
          <p:spPr>
            <a:xfrm>
              <a:off x="457200" y="4516592"/>
              <a:ext cx="274692" cy="35398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</a:rPr>
                <a:t>B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85" name="mmprod_item_label10150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3816" y="4516592"/>
              <a:ext cx="3511296" cy="353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mtClean="0"/>
                <a:t>(-43)+(-9)=</a:t>
              </a:r>
              <a:endParaRPr lang="en-US"/>
            </a:p>
          </p:txBody>
        </p:sp>
      </p:grpSp>
      <p:grpSp>
        <p:nvGrpSpPr>
          <p:cNvPr id="19472" name="mmprod_item1015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57200" y="3787775"/>
            <a:ext cx="3867150" cy="274638"/>
            <a:chOff x="457200" y="5121112"/>
            <a:chExt cx="3867912" cy="353986"/>
          </a:xfrm>
        </p:grpSpPr>
        <p:sp>
          <p:nvSpPr>
            <p:cNvPr id="59" name="mmprod_item_input_outertext10151"/>
            <p:cNvSpPr/>
            <p:nvPr>
              <p:custDataLst>
                <p:tags r:id="rId30"/>
              </p:custDataLst>
            </p:nvPr>
          </p:nvSpPr>
          <p:spPr>
            <a:xfrm>
              <a:off x="457200" y="5121112"/>
              <a:ext cx="274692" cy="35398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</a:rPr>
                <a:t>A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83" name="mmprod_item_label1015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13816" y="5121112"/>
              <a:ext cx="3511296" cy="353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mtClean="0"/>
                <a:t>(-7)+(-238)=</a:t>
              </a:r>
              <a:endParaRPr lang="en-US"/>
            </a:p>
          </p:txBody>
        </p:sp>
      </p:grpSp>
      <p:sp>
        <p:nvSpPr>
          <p:cNvPr id="87" name="mmprod_feedback_7000"/>
          <p:cNvSpPr/>
          <p:nvPr>
            <p:custDataLst>
              <p:tags r:id="rId17"/>
            </p:custDataLst>
          </p:nvPr>
        </p:nvSpPr>
        <p:spPr>
          <a:xfrm>
            <a:off x="868363" y="4541838"/>
            <a:ext cx="3292475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Đúng rồi! Click chuột vào bất kì đâu để tiếp tục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8" name="mmprod_feedback_7002"/>
          <p:cNvSpPr/>
          <p:nvPr>
            <p:custDataLst>
              <p:tags r:id="rId18"/>
            </p:custDataLst>
          </p:nvPr>
        </p:nvSpPr>
        <p:spPr>
          <a:xfrm>
            <a:off x="4983163" y="4541838"/>
            <a:ext cx="3292475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Sai rồi - Click chuột vào bất kì đâu để tiếp tục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9" name="mmprod_feedback_7009"/>
          <p:cNvSpPr/>
          <p:nvPr>
            <p:custDataLst>
              <p:tags r:id="rId19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đã trả lời đúng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0" name="mmprod_feedback_7006"/>
          <p:cNvSpPr/>
          <p:nvPr>
            <p:custDataLst>
              <p:tags r:id="rId20"/>
            </p:custDataLst>
          </p:nvPr>
        </p:nvSpPr>
        <p:spPr>
          <a:xfrm>
            <a:off x="2514600" y="4994275"/>
            <a:ext cx="6583363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</a:rPr>
              <a:t>Câu trả lời của em là:</a:t>
            </a:r>
          </a:p>
        </p:txBody>
      </p:sp>
      <p:sp>
        <p:nvSpPr>
          <p:cNvPr id="91" name="mmprod_feedback_7010"/>
          <p:cNvSpPr/>
          <p:nvPr>
            <p:custDataLst>
              <p:tags r:id="rId21"/>
            </p:custDataLst>
          </p:nvPr>
        </p:nvSpPr>
        <p:spPr>
          <a:xfrm>
            <a:off x="2514600" y="5673725"/>
            <a:ext cx="6583363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vi-VN" b="1">
                <a:solidFill>
                  <a:schemeClr val="tx1"/>
                </a:solidFill>
              </a:rPr>
              <a:t>Đáp án đúng là: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2" name="mmprod_feedback_7011"/>
          <p:cNvSpPr/>
          <p:nvPr>
            <p:custDataLst>
              <p:tags r:id="rId22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đã trả lời sai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3" name="mmprod_feedback_7007"/>
          <p:cNvSpPr/>
          <p:nvPr>
            <p:custDataLst>
              <p:tags r:id="rId23"/>
            </p:custDataLst>
          </p:nvPr>
        </p:nvSpPr>
        <p:spPr>
          <a:xfrm>
            <a:off x="2679700" y="5662613"/>
            <a:ext cx="3290888" cy="67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phải trả lời câu này mới được tiếp tục</a:t>
            </a:r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96" name="mmprod_Button104"/>
          <p:cNvGrpSpPr/>
          <p:nvPr>
            <p:custDataLst>
              <p:tags r:id="rId24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4" name="mmprod_ButtonShape104"/>
            <p:cNvSpPr/>
            <p:nvPr>
              <p:custDataLst>
                <p:tags r:id="rId28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95" name="mmprod_ButtonText105"/>
            <p:cNvSpPr/>
            <p:nvPr>
              <p:custDataLst>
                <p:tags r:id="rId29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Chấp nhận</a:t>
              </a:r>
            </a:p>
          </p:txBody>
        </p:sp>
      </p:grpSp>
      <p:grpSp>
        <p:nvGrpSpPr>
          <p:cNvPr id="99" name="mmprod_Button106"/>
          <p:cNvGrpSpPr/>
          <p:nvPr>
            <p:custDataLst>
              <p:tags r:id="rId25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7" name="mmprod_ButtonShape106"/>
            <p:cNvSpPr/>
            <p:nvPr>
              <p:custDataLst>
                <p:tags r:id="rId26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98" name="mmprod_ButtonText107"/>
            <p:cNvSpPr/>
            <p:nvPr>
              <p:custDataLst>
                <p:tags r:id="rId27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Xóa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400" y="955675"/>
            <a:ext cx="8534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vi-VN" sz="2800" b="1" smtClean="0"/>
              <a:t>1/ Giá trị tuyệt đối của số nguyên a là khoảng cách từ điểm 0 đến điểm a trên trục số là đúng hay sai?</a:t>
            </a:r>
            <a:endParaRPr lang="en-US" sz="2800" b="1" dirty="0" smtClean="0"/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868363" y="4541838"/>
            <a:ext cx="3292475" cy="67945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FF0000"/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FF0000"/>
                </a:solidFill>
              </a:rPr>
              <a:t>Đúng rồi! Click chuột vào bất kì đâu để tiếp tục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4983163" y="4541838"/>
            <a:ext cx="3292475" cy="67945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FF0000"/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FF0000"/>
                </a:solidFill>
              </a:rPr>
              <a:t>Sai rồi - Click chuột vào bất kì đâu để tiếp tục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FF0000"/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FF0000"/>
                </a:solidFill>
              </a:rPr>
              <a:t>Em đã trả lời đúng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2514600" y="4994275"/>
            <a:ext cx="6583363" cy="67945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FF0000"/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</a:rPr>
              <a:t>Câu trả lời của em là:</a:t>
            </a: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2514600" y="5673725"/>
            <a:ext cx="6583363" cy="67945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FF0000"/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vi-VN" b="1">
                <a:solidFill>
                  <a:srgbClr val="FF0000"/>
                </a:solidFill>
              </a:rPr>
              <a:t>Đáp án đúng là: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FF0000"/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FF0000"/>
                </a:solidFill>
              </a:rPr>
              <a:t>Em đã trả lời sai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2679700" y="5662613"/>
            <a:ext cx="3290888" cy="67945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FF0000"/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FF0000"/>
                </a:solidFill>
              </a:rPr>
              <a:t>Em phải trả lời câu này mới được tiếp tục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chemeClr val="accent6"/>
          </a:solidFill>
        </p:grpSpPr>
        <p:sp>
          <p:nvSpPr>
            <p:cNvPr id="20" name="mmprod_ButtonShape104"/>
            <p:cNvSpPr/>
            <p:nvPr>
              <p:custDataLst>
                <p:tags r:id="rId23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4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Chấp nhận</a:t>
              </a: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chemeClr val="accent6"/>
          </a:solidFill>
        </p:grpSpPr>
        <p:sp>
          <p:nvSpPr>
            <p:cNvPr id="23" name="mmprod_ButtonShape106"/>
            <p:cNvSpPr/>
            <p:nvPr>
              <p:custDataLst>
                <p:tags r:id="rId21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2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Xóa</a:t>
              </a:r>
            </a:p>
          </p:txBody>
        </p:sp>
      </p:grpSp>
      <p:sp>
        <p:nvSpPr>
          <p:cNvPr id="3084" name="Text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63800" y="457200"/>
            <a:ext cx="447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KIỂM TRA BÀI CŨ:</a:t>
            </a:r>
          </a:p>
        </p:txBody>
      </p:sp>
      <p:grpSp>
        <p:nvGrpSpPr>
          <p:cNvPr id="3085" name="mmprod_answer10033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73100" y="2327275"/>
            <a:ext cx="5756275" cy="425450"/>
            <a:chOff x="673100" y="2327275"/>
            <a:chExt cx="5756275" cy="425450"/>
          </a:xfrm>
        </p:grpSpPr>
        <p:sp>
          <p:nvSpPr>
            <p:cNvPr id="3090" name="mmprod_s2_104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79545" y="2327275"/>
              <a:ext cx="552511" cy="42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A) </a:t>
              </a:r>
            </a:p>
          </p:txBody>
        </p:sp>
        <p:sp>
          <p:nvSpPr>
            <p:cNvPr id="3091" name="mmprod_s1_10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25705" y="2327275"/>
              <a:ext cx="4803670" cy="42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Đúng</a:t>
              </a:r>
              <a:endParaRPr lang="en-US" sz="2800"/>
            </a:p>
          </p:txBody>
        </p:sp>
        <p:pic>
          <p:nvPicPr>
            <p:cNvPr id="3092" name="mmprod_answer_input1003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438043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6" name="mmprod_answer1003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73100" y="2925763"/>
            <a:ext cx="5756275" cy="427037"/>
            <a:chOff x="673100" y="2925763"/>
            <a:chExt cx="5756275" cy="427037"/>
          </a:xfrm>
        </p:grpSpPr>
        <p:sp>
          <p:nvSpPr>
            <p:cNvPr id="3087" name="mmprod_s2_104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79545" y="2925763"/>
              <a:ext cx="552511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B) </a:t>
              </a:r>
            </a:p>
          </p:txBody>
        </p:sp>
        <p:sp>
          <p:nvSpPr>
            <p:cNvPr id="3088" name="mmprod_s1_102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25705" y="2925763"/>
              <a:ext cx="480367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Sai</a:t>
              </a:r>
              <a:endParaRPr lang="en-US" sz="2800"/>
            </a:p>
          </p:txBody>
        </p:sp>
        <p:pic>
          <p:nvPicPr>
            <p:cNvPr id="3089" name="mmprod_answer_input10035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3036945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3700" b="1" smtClean="0"/>
              <a:t>BẢNG ĐIỂM BÀI TẬP CỦNG CỐ</a:t>
            </a: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57200" y="1600200"/>
          <a:ext cx="8229600" cy="270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5867400"/>
              </a:tblGrid>
              <a:tr h="901171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 smtClean="0">
                          <a:latin typeface="Arial"/>
                        </a:rPr>
                        <a:t>Điểm</a:t>
                      </a:r>
                      <a:r>
                        <a:rPr lang="en-US" sz="1900" b="1" baseline="0" dirty="0" smtClean="0">
                          <a:latin typeface="Arial"/>
                        </a:rPr>
                        <a:t> của em là</a:t>
                      </a:r>
                      <a:endParaRPr lang="en-US" sz="1900" b="1" dirty="0">
                        <a:latin typeface="Arial"/>
                      </a:endParaRPr>
                    </a:p>
                  </a:txBody>
                  <a:tcPr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smtClean="0">
                          <a:latin typeface="Arial"/>
                        </a:rPr>
                        <a:t>{score}</a:t>
                      </a:r>
                      <a:endParaRPr lang="en-US" sz="1900" b="0">
                        <a:latin typeface="Arial"/>
                      </a:endParaRPr>
                    </a:p>
                  </a:txBody>
                  <a:tcPr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01171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 smtClean="0">
                          <a:latin typeface="Arial"/>
                        </a:rPr>
                        <a:t>Điểm</a:t>
                      </a:r>
                      <a:r>
                        <a:rPr lang="en-US" sz="1900" b="1" baseline="0" dirty="0" smtClean="0">
                          <a:latin typeface="Arial"/>
                        </a:rPr>
                        <a:t> tối đa là</a:t>
                      </a:r>
                      <a:endParaRPr lang="en-US" sz="1900" b="1" dirty="0">
                        <a:latin typeface="Arial"/>
                      </a:endParaRPr>
                    </a:p>
                  </a:txBody>
                  <a:tcPr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smtClean="0">
                          <a:latin typeface="Arial"/>
                        </a:rPr>
                        <a:t>{max-score}</a:t>
                      </a:r>
                      <a:endParaRPr lang="en-US" sz="1900" b="0">
                        <a:latin typeface="Arial"/>
                      </a:endParaRPr>
                    </a:p>
                  </a:txBody>
                  <a:tcPr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01171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 smtClean="0">
                          <a:latin typeface="Arial"/>
                        </a:rPr>
                        <a:t>Số</a:t>
                      </a:r>
                      <a:r>
                        <a:rPr lang="en-US" sz="1900" b="1" baseline="0" dirty="0" smtClean="0">
                          <a:latin typeface="Arial"/>
                        </a:rPr>
                        <a:t> lần trả lời</a:t>
                      </a:r>
                      <a:endParaRPr lang="en-US" sz="1900" b="1" dirty="0">
                        <a:latin typeface="Arial"/>
                      </a:endParaRPr>
                    </a:p>
                  </a:txBody>
                  <a:tcPr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 smtClean="0">
                          <a:latin typeface="Arial"/>
                        </a:rPr>
                        <a:t>{total-attempts}</a:t>
                      </a:r>
                      <a:endParaRPr lang="en-US" sz="1900" b="0" dirty="0">
                        <a:latin typeface="Arial"/>
                      </a:endParaRPr>
                    </a:p>
                  </a:txBody>
                  <a:tcPr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692275" y="4541838"/>
            <a:ext cx="4937125" cy="10191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/>
              <a:t>Question Feedback/Review Information Will Appear Here</a:t>
            </a:r>
          </a:p>
        </p:txBody>
      </p:sp>
      <p:grpSp>
        <p:nvGrpSpPr>
          <p:cNvPr id="20498" name="mmprod_Button9007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451725" y="5718175"/>
            <a:ext cx="1235075" cy="407988"/>
            <a:chOff x="7452360" y="5718826"/>
            <a:chExt cx="1234440" cy="407337"/>
          </a:xfrm>
        </p:grpSpPr>
        <p:sp>
          <p:nvSpPr>
            <p:cNvPr id="5" name="mmprod_ButtonShape9007"/>
            <p:cNvSpPr/>
            <p:nvPr>
              <p:custDataLst>
                <p:tags r:id="rId9"/>
              </p:custDataLst>
            </p:nvPr>
          </p:nvSpPr>
          <p:spPr>
            <a:xfrm>
              <a:off x="7452360" y="5718826"/>
              <a:ext cx="12344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6" name="mmprod_ButtonText9008"/>
            <p:cNvSpPr/>
            <p:nvPr>
              <p:custDataLst>
                <p:tags r:id="rId10"/>
              </p:custDataLst>
            </p:nvPr>
          </p:nvSpPr>
          <p:spPr>
            <a:xfrm>
              <a:off x="7477747" y="5744185"/>
              <a:ext cx="1183666" cy="356618"/>
            </a:xfrm>
            <a:prstGeom prst="roundRect">
              <a:avLst/>
            </a:prstGeom>
            <a:solidFill>
              <a:srgbClr val="FF00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2B333C"/>
                  </a:solidFill>
                </a:rPr>
                <a:t>Xem lại</a:t>
              </a:r>
            </a:p>
          </p:txBody>
        </p:sp>
      </p:grpSp>
      <p:grpSp>
        <p:nvGrpSpPr>
          <p:cNvPr id="20499" name="mmprod_Button900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129338" y="5718175"/>
            <a:ext cx="1233487" cy="407988"/>
            <a:chOff x="6129020" y="5718826"/>
            <a:chExt cx="1234440" cy="407337"/>
          </a:xfrm>
        </p:grpSpPr>
        <p:sp>
          <p:nvSpPr>
            <p:cNvPr id="8" name="mmprod_ButtonShape9009"/>
            <p:cNvSpPr/>
            <p:nvPr>
              <p:custDataLst>
                <p:tags r:id="rId7"/>
              </p:custDataLst>
            </p:nvPr>
          </p:nvSpPr>
          <p:spPr>
            <a:xfrm>
              <a:off x="6129020" y="5718826"/>
              <a:ext cx="12344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9" name="mmprod_ButtonText9010"/>
            <p:cNvSpPr/>
            <p:nvPr>
              <p:custDataLst>
                <p:tags r:id="rId8"/>
              </p:custDataLst>
            </p:nvPr>
          </p:nvSpPr>
          <p:spPr>
            <a:xfrm>
              <a:off x="6154440" y="5744185"/>
              <a:ext cx="1183601" cy="356618"/>
            </a:xfrm>
            <a:prstGeom prst="roundRect">
              <a:avLst/>
            </a:prstGeom>
            <a:solidFill>
              <a:srgbClr val="00B05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2B333C"/>
                  </a:solidFill>
                </a:rPr>
                <a:t>Tiếp tục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00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793">
            <a:off x="-1588" y="2871788"/>
            <a:ext cx="2503488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4" descr="image0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28725"/>
            <a:ext cx="13335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676400" y="1381125"/>
            <a:ext cx="5943600" cy="828675"/>
            <a:chOff x="1104" y="288"/>
            <a:chExt cx="3744" cy="522"/>
          </a:xfrm>
        </p:grpSpPr>
        <p:sp>
          <p:nvSpPr>
            <p:cNvPr id="21524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584" y="480"/>
              <a:ext cx="3264" cy="33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Là cộng hai số tự nhiên khác 0.</a:t>
              </a:r>
            </a:p>
          </p:txBody>
        </p:sp>
        <p:pic>
          <p:nvPicPr>
            <p:cNvPr id="21525" name="Picture 8" descr="image00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88"/>
              <a:ext cx="601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5" name="AutoShap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1152525"/>
            <a:ext cx="39624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rgbClr val="008000"/>
            </a:solidFill>
            <a:round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 Cộng hai số nguyên dương</a:t>
            </a:r>
          </a:p>
        </p:txBody>
      </p: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1933575" y="2481263"/>
            <a:ext cx="1720850" cy="1360487"/>
            <a:chOff x="3188" y="1920"/>
            <a:chExt cx="1602" cy="1244"/>
          </a:xfrm>
        </p:grpSpPr>
        <p:pic>
          <p:nvPicPr>
            <p:cNvPr id="21521" name="Picture 9" descr="image00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1"/>
            <a:stretch>
              <a:fillRect/>
            </a:stretch>
          </p:blipFill>
          <p:spPr bwMode="auto">
            <a:xfrm>
              <a:off x="3188" y="1920"/>
              <a:ext cx="1289" cy="1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22" name="Picture 10" descr="image00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" y="2344"/>
              <a:ext cx="784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23" name="Picture 11" descr="image00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" y="2693"/>
              <a:ext cx="746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7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85800" y="2219325"/>
            <a:ext cx="6076950" cy="584200"/>
            <a:chOff x="384" y="720"/>
            <a:chExt cx="3774" cy="368"/>
          </a:xfrm>
        </p:grpSpPr>
        <p:pic>
          <p:nvPicPr>
            <p:cNvPr id="21519" name="Picture 16" descr="image00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20"/>
              <a:ext cx="14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0" name="AutoShape 1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62" y="768"/>
              <a:ext cx="2496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rgbClr val="008000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pPr eaLnBrk="0" hangingPunct="0"/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 Cộng hai số nguyên âm</a:t>
              </a:r>
            </a:p>
          </p:txBody>
        </p:sp>
      </p:grpSp>
      <p:sp>
        <p:nvSpPr>
          <p:cNvPr id="32783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59163" y="2840038"/>
            <a:ext cx="5684837" cy="522287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Cộng hai giá trị tuyệt đối của chúng</a:t>
            </a:r>
          </a:p>
        </p:txBody>
      </p:sp>
      <p:sp>
        <p:nvSpPr>
          <p:cNvPr id="32784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9000" y="3463925"/>
            <a:ext cx="4437063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hlink"/>
            </a:solidFill>
            <a:miter lim="800000"/>
            <a:headEnd/>
            <a:tailEnd type="none" w="med" len="lg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Đặt dấu “ – ’’trước kết quả.</a:t>
            </a:r>
          </a:p>
        </p:txBody>
      </p:sp>
      <p:sp>
        <p:nvSpPr>
          <p:cNvPr id="32785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28800" y="4592638"/>
            <a:ext cx="7332663" cy="52228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Nhận xét: Muốn cộng các số nguyên cùng dấu:</a:t>
            </a:r>
          </a:p>
        </p:txBody>
      </p:sp>
      <p:sp>
        <p:nvSpPr>
          <p:cNvPr id="32786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54363" y="5648325"/>
            <a:ext cx="4922837" cy="523875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- Đặt dấu chung trước kết quả.</a:t>
            </a:r>
          </a:p>
        </p:txBody>
      </p:sp>
      <p:sp>
        <p:nvSpPr>
          <p:cNvPr id="32787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41663" y="5126038"/>
            <a:ext cx="6002337" cy="5222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- Cộng các giá trị tuyệt đối của chúng.</a:t>
            </a:r>
          </a:p>
        </p:txBody>
      </p:sp>
      <p:pic>
        <p:nvPicPr>
          <p:cNvPr id="32788" name="Picture 71" descr="image00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6925"/>
            <a:ext cx="1676400" cy="11588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Box 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33650" y="152400"/>
            <a:ext cx="508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</a:rPr>
              <a:t>BẢN ĐỒ TƯ DUY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83" grpId="0" animBg="1"/>
      <p:bldP spid="32784" grpId="0" animBg="1"/>
      <p:bldP spid="32785" grpId="0" animBg="1"/>
      <p:bldP spid="32786" grpId="0" animBg="1"/>
      <p:bldP spid="327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304800"/>
            <a:ext cx="472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HƯỚNG DẪN VỀ NHÀ :</a:t>
            </a:r>
          </a:p>
        </p:txBody>
      </p:sp>
      <p:sp>
        <p:nvSpPr>
          <p:cNvPr id="3584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95400"/>
            <a:ext cx="8839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-Học thuộc quy tắc cộng hai số nguyên âm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/>
              <a:t>-Làm bài tập 23,24,25,26 SGK/75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5240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TÀI LIỆU THAM KHẢO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219200" y="609600"/>
          <a:ext cx="70104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/>
              </a:tblGrid>
              <a:tr h="804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1/Bài giảng được xây dựng và đóng gói theo chuẩn HTML 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-Microftpowepoint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-Adobepresenten10.0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2.Các tư liệu . –SGK toán 6 tập 1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Sách bài tập toán 6 tập 1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69" name="TextBox 1">
            <a:hlinkClick r:id="rId8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5334000"/>
            <a:ext cx="7772400" cy="646113"/>
          </a:xfrm>
          <a:prstGeom prst="rect">
            <a:avLst/>
          </a:prstGeom>
          <a:solidFill>
            <a:srgbClr val="CC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http://thuviengiaoan.vn/giao-an/giao-an-toan-hoc-lop-6-tiet-44-cong-hai-so-nguyen-cung-dau-8448/</a:t>
            </a:r>
          </a:p>
        </p:txBody>
      </p:sp>
      <p:sp>
        <p:nvSpPr>
          <p:cNvPr id="23570" name="Text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4572000"/>
            <a:ext cx="7772400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CÁC EM CLICK CHUỘT VÀO ĐƯỜNG LINK DƯỚI ĐÂY ĐỂ THAM KHẢO THÊM VỀ BÀI HỌC NHÉ !</a:t>
            </a:r>
          </a:p>
        </p:txBody>
      </p:sp>
      <p:sp>
        <p:nvSpPr>
          <p:cNvPr id="23571" name="Text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6248400"/>
            <a:ext cx="7772400" cy="369888"/>
          </a:xfrm>
          <a:prstGeom prst="rect">
            <a:avLst/>
          </a:prstGeom>
          <a:solidFill>
            <a:srgbClr val="FF66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http://baigiang.violet.vn/present/show/entry_id/12071245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vi-VN" sz="3600" b="1" smtClean="0"/>
              <a:t>2/ Giá trị tuyệt đối của số 0 là?</a:t>
            </a:r>
            <a:endParaRPr lang="en-US" sz="3600" b="1" dirty="0" smtClean="0"/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868363" y="4541838"/>
            <a:ext cx="3292475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FF0000"/>
                </a:solidFill>
              </a:rPr>
              <a:t>Đúng rồi! Click chuột vào bất kì đâu để tiếp tục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4983163" y="4541838"/>
            <a:ext cx="3292475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FF0000"/>
                </a:solidFill>
              </a:rPr>
              <a:t>Sai rồi - Click chuột vào bất kì đâu để tiếp tục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FF0000"/>
                </a:solidFill>
              </a:rPr>
              <a:t>Em đã trả lời đúng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2514600" y="4994275"/>
            <a:ext cx="6583363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</a:rPr>
              <a:t>Câu trả lời của em là:</a:t>
            </a: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2514600" y="5673725"/>
            <a:ext cx="6583363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vi-VN" b="1">
                <a:solidFill>
                  <a:srgbClr val="FF0000"/>
                </a:solidFill>
              </a:rPr>
              <a:t>Đáp án đúng là: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FF0000"/>
                </a:solidFill>
              </a:rPr>
              <a:t>Em đã trả lời sai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2679700" y="5662613"/>
            <a:ext cx="3290888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rgbClr val="FF0000"/>
                </a:solidFill>
              </a:rPr>
              <a:t>Em phải trả lời câu này mới được tiếp tục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chemeClr val="accent2"/>
          </a:solidFill>
        </p:grpSpPr>
        <p:sp>
          <p:nvSpPr>
            <p:cNvPr id="25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Chấp nhận</a:t>
              </a: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chemeClr val="accent2"/>
          </a:solidFill>
        </p:grpSpPr>
        <p:sp>
          <p:nvSpPr>
            <p:cNvPr id="28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Xóa</a:t>
              </a:r>
            </a:p>
          </p:txBody>
        </p:sp>
      </p:grpSp>
      <p:grpSp>
        <p:nvGrpSpPr>
          <p:cNvPr id="4108" name="mmprod_answer1004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73100" y="1646238"/>
            <a:ext cx="5756275" cy="427037"/>
            <a:chOff x="673100" y="1646238"/>
            <a:chExt cx="5756275" cy="427037"/>
          </a:xfrm>
        </p:grpSpPr>
        <p:sp>
          <p:nvSpPr>
            <p:cNvPr id="4117" name="mmprod_s2_104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79545" y="1646238"/>
              <a:ext cx="552511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A) </a:t>
              </a:r>
            </a:p>
          </p:txBody>
        </p:sp>
        <p:sp>
          <p:nvSpPr>
            <p:cNvPr id="4118" name="mmprod_s1_10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625705" y="1646238"/>
              <a:ext cx="480367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vi-VN" sz="2800" smtClean="0"/>
                <a:t>Số nguyên dương</a:t>
              </a:r>
              <a:endParaRPr lang="en-US" sz="2800"/>
            </a:p>
          </p:txBody>
        </p:sp>
        <p:pic>
          <p:nvPicPr>
            <p:cNvPr id="4119" name="mmprod_answer_input10041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1757420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9" name="mmprod_answer10043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73100" y="2244725"/>
            <a:ext cx="5756275" cy="427038"/>
            <a:chOff x="673100" y="2244725"/>
            <a:chExt cx="5756275" cy="427038"/>
          </a:xfrm>
        </p:grpSpPr>
        <p:sp>
          <p:nvSpPr>
            <p:cNvPr id="4114" name="mmprod_s2_104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79545" y="2244725"/>
              <a:ext cx="552511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B) </a:t>
              </a:r>
            </a:p>
          </p:txBody>
        </p:sp>
        <p:sp>
          <p:nvSpPr>
            <p:cNvPr id="4115" name="mmprod_s1_10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25705" y="2244725"/>
              <a:ext cx="480367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Số 0</a:t>
              </a:r>
              <a:endParaRPr lang="en-US" sz="2800"/>
            </a:p>
          </p:txBody>
        </p:sp>
        <p:pic>
          <p:nvPicPr>
            <p:cNvPr id="4116" name="mmprod_answer_input1004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355907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mmprod_answer1004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73100" y="2844800"/>
            <a:ext cx="5756275" cy="427038"/>
            <a:chOff x="673100" y="2844800"/>
            <a:chExt cx="5756275" cy="427038"/>
          </a:xfrm>
        </p:grpSpPr>
        <p:sp>
          <p:nvSpPr>
            <p:cNvPr id="4111" name="mmprod_s2_104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79545" y="2844800"/>
              <a:ext cx="573151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C) </a:t>
              </a:r>
            </a:p>
          </p:txBody>
        </p:sp>
        <p:sp>
          <p:nvSpPr>
            <p:cNvPr id="4112" name="mmprod_s1_10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51108" y="2844800"/>
              <a:ext cx="4778267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Số nguyên âm</a:t>
              </a:r>
              <a:endParaRPr lang="en-US" sz="2800"/>
            </a:p>
          </p:txBody>
        </p:sp>
        <p:pic>
          <p:nvPicPr>
            <p:cNvPr id="4113" name="mmprod_answer_input10045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955982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vi-VN" sz="3200" b="1" smtClean="0"/>
              <a:t>3/ Giá trị tuyệt đối của số nguyên âm là?</a:t>
            </a:r>
            <a:endParaRPr lang="en-US" sz="3200" b="1" dirty="0" smtClean="0"/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868363" y="4541838"/>
            <a:ext cx="3292475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>
                <a:solidFill>
                  <a:srgbClr val="0000CC"/>
                </a:solidFill>
              </a:rPr>
              <a:t>Đúng rồi! Click chuột vào bất kì đâu để tiếp tục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4983163" y="4541838"/>
            <a:ext cx="3292475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>
                <a:solidFill>
                  <a:srgbClr val="0000CC"/>
                </a:solidFill>
              </a:rPr>
              <a:t>Sai rồi - Click chuột vào bất kì đâu để tiếp tục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>
                <a:solidFill>
                  <a:srgbClr val="0000CC"/>
                </a:solidFill>
              </a:rPr>
              <a:t>Em đã trả lời đúng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2514600" y="4994275"/>
            <a:ext cx="6583363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rgbClr val="0000CC"/>
                </a:solidFill>
              </a:rPr>
              <a:t>Câu trả lời của em là:</a:t>
            </a: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2514600" y="5673725"/>
            <a:ext cx="6583363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vi-VN">
                <a:solidFill>
                  <a:srgbClr val="0000CC"/>
                </a:solidFill>
              </a:rPr>
              <a:t>Đáp án đúng là: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>
                <a:solidFill>
                  <a:srgbClr val="0000CC"/>
                </a:solidFill>
              </a:rPr>
              <a:t>Em đã trả lời sai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24" name="mmprod_feedback_7004"/>
          <p:cNvSpPr/>
          <p:nvPr>
            <p:custDataLst>
              <p:tags r:id="rId9"/>
            </p:custDataLst>
          </p:nvPr>
        </p:nvSpPr>
        <p:spPr>
          <a:xfrm>
            <a:off x="2597150" y="5499100"/>
            <a:ext cx="3290888" cy="677863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rgbClr val="0000CC"/>
                </a:solidFill>
              </a:rPr>
              <a:t>Thử lại</a:t>
            </a:r>
          </a:p>
        </p:txBody>
      </p:sp>
      <p:sp>
        <p:nvSpPr>
          <p:cNvPr id="25" name="mmprod_feedback_7007"/>
          <p:cNvSpPr/>
          <p:nvPr>
            <p:custDataLst>
              <p:tags r:id="rId10"/>
            </p:custDataLst>
          </p:nvPr>
        </p:nvSpPr>
        <p:spPr>
          <a:xfrm>
            <a:off x="2679700" y="5662613"/>
            <a:ext cx="3290888" cy="6794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>
                <a:solidFill>
                  <a:srgbClr val="0000CC"/>
                </a:solidFill>
              </a:rPr>
              <a:t>Em phải trả lời câu này mới được tiếp tục</a:t>
            </a:r>
            <a:endParaRPr lang="en-US">
              <a:solidFill>
                <a:srgbClr val="0000CC"/>
              </a:solidFill>
            </a:endParaRPr>
          </a:p>
        </p:txBody>
      </p:sp>
      <p:grpSp>
        <p:nvGrpSpPr>
          <p:cNvPr id="28" name="mmprod_Button104"/>
          <p:cNvGrpSpPr/>
          <p:nvPr>
            <p:custDataLst>
              <p:tags r:id="rId11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66CC"/>
          </a:solidFill>
        </p:grpSpPr>
        <p:sp>
          <p:nvSpPr>
            <p:cNvPr id="26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0000CC"/>
                </a:solidFill>
              </a:endParaRPr>
            </a:p>
          </p:txBody>
        </p:sp>
        <p:sp>
          <p:nvSpPr>
            <p:cNvPr id="27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CC"/>
                  </a:solidFill>
                </a:rPr>
                <a:t>Chấp nhận</a:t>
              </a:r>
            </a:p>
          </p:txBody>
        </p:sp>
      </p:grpSp>
      <p:grpSp>
        <p:nvGrpSpPr>
          <p:cNvPr id="31" name="mmprod_Button106"/>
          <p:cNvGrpSpPr/>
          <p:nvPr>
            <p:custDataLst>
              <p:tags r:id="rId12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FF0000"/>
          </a:solidFill>
        </p:grpSpPr>
        <p:sp>
          <p:nvSpPr>
            <p:cNvPr id="29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0000CC"/>
                </a:solidFill>
              </a:endParaRPr>
            </a:p>
          </p:txBody>
        </p:sp>
        <p:sp>
          <p:nvSpPr>
            <p:cNvPr id="30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CC"/>
                  </a:solidFill>
                </a:rPr>
                <a:t>Xóa</a:t>
              </a:r>
            </a:p>
          </p:txBody>
        </p:sp>
      </p:grpSp>
      <p:grpSp>
        <p:nvGrpSpPr>
          <p:cNvPr id="5133" name="mmprod_answer1005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73100" y="1646238"/>
            <a:ext cx="5756275" cy="427037"/>
            <a:chOff x="673100" y="1646238"/>
            <a:chExt cx="5756275" cy="427037"/>
          </a:xfrm>
        </p:grpSpPr>
        <p:sp>
          <p:nvSpPr>
            <p:cNvPr id="5142" name="mmprod_s2_104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079545" y="1646238"/>
              <a:ext cx="552511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A) </a:t>
              </a:r>
            </a:p>
          </p:txBody>
        </p:sp>
        <p:sp>
          <p:nvSpPr>
            <p:cNvPr id="5143" name="mmprod_s1_102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625705" y="1646238"/>
              <a:ext cx="480367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Số 0</a:t>
              </a:r>
              <a:endParaRPr lang="en-US" sz="2800"/>
            </a:p>
          </p:txBody>
        </p:sp>
        <p:pic>
          <p:nvPicPr>
            <p:cNvPr id="5144" name="mmprod_answer_input10051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1757420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4" name="mmprod_answer10053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73100" y="2244725"/>
            <a:ext cx="5756275" cy="427038"/>
            <a:chOff x="673100" y="2244725"/>
            <a:chExt cx="5756275" cy="427038"/>
          </a:xfrm>
        </p:grpSpPr>
        <p:sp>
          <p:nvSpPr>
            <p:cNvPr id="5139" name="mmprod_s2_10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79545" y="2244725"/>
              <a:ext cx="552511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B) </a:t>
              </a:r>
            </a:p>
          </p:txBody>
        </p:sp>
        <p:sp>
          <p:nvSpPr>
            <p:cNvPr id="5140" name="mmprod_s1_10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25705" y="2244725"/>
              <a:ext cx="480367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smtClean="0"/>
                <a:t>Chính nó</a:t>
              </a:r>
              <a:endParaRPr lang="en-US" sz="2800"/>
            </a:p>
          </p:txBody>
        </p:sp>
        <p:pic>
          <p:nvPicPr>
            <p:cNvPr id="5141" name="mmprod_answer_input10053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355907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5" name="mmprod_answer1005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673100" y="2844800"/>
            <a:ext cx="5756275" cy="427038"/>
            <a:chOff x="673100" y="2844800"/>
            <a:chExt cx="5756275" cy="427038"/>
          </a:xfrm>
        </p:grpSpPr>
        <p:sp>
          <p:nvSpPr>
            <p:cNvPr id="5136" name="mmprod_s2_104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79545" y="2844800"/>
              <a:ext cx="573151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C) </a:t>
              </a:r>
            </a:p>
          </p:txBody>
        </p:sp>
        <p:sp>
          <p:nvSpPr>
            <p:cNvPr id="5137" name="mmprod_s1_102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51108" y="2844800"/>
              <a:ext cx="4778267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vi-VN" sz="2800" smtClean="0"/>
                <a:t>Số nguyên dương</a:t>
              </a:r>
              <a:endParaRPr lang="en-US" sz="2800"/>
            </a:p>
          </p:txBody>
        </p:sp>
        <p:pic>
          <p:nvPicPr>
            <p:cNvPr id="5138" name="mmprod_answer_input10055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955982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800" b="1" smtClean="0"/>
              <a:t>Nối cột A với cột B sao cho thích hợp?</a:t>
            </a:r>
            <a:endParaRPr lang="en-US" sz="2800" b="1" smtClean="0"/>
          </a:p>
        </p:txBody>
      </p:sp>
      <p:sp>
        <p:nvSpPr>
          <p:cNvPr id="6147" name="mmprod_col_309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600200"/>
            <a:ext cx="38671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/>
              <a:t>Cột A</a:t>
            </a:r>
            <a:endParaRPr lang="en-US" sz="2800"/>
          </a:p>
        </p:txBody>
      </p:sp>
      <p:sp>
        <p:nvSpPr>
          <p:cNvPr id="6148" name="mmprod_col_309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19650" y="1600200"/>
            <a:ext cx="38671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/>
              <a:t>Cột B</a:t>
            </a:r>
            <a:endParaRPr lang="en-US" sz="2800"/>
          </a:p>
        </p:txBody>
      </p:sp>
      <p:grpSp>
        <p:nvGrpSpPr>
          <p:cNvPr id="6149" name="mmprod_answer1006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19650" y="2098675"/>
            <a:ext cx="3748088" cy="334963"/>
            <a:chOff x="4818889" y="2098515"/>
            <a:chExt cx="3748269" cy="427560"/>
          </a:xfrm>
        </p:grpSpPr>
        <p:sp>
          <p:nvSpPr>
            <p:cNvPr id="6187" name="mmprod_ansbullet_1006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18889" y="2098515"/>
              <a:ext cx="392113" cy="42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/>
                <a:t>A.</a:t>
              </a:r>
            </a:p>
          </p:txBody>
        </p:sp>
        <p:sp>
          <p:nvSpPr>
            <p:cNvPr id="6188" name="mmprod_anstext_10062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5220899" y="2098515"/>
              <a:ext cx="3346259" cy="42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smtClean="0"/>
                <a:t>3</a:t>
              </a:r>
              <a:endParaRPr lang="en-US" sz="2200"/>
            </a:p>
          </p:txBody>
        </p:sp>
      </p:grpSp>
      <p:grpSp>
        <p:nvGrpSpPr>
          <p:cNvPr id="6150" name="mmprod_answer1006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819650" y="2474913"/>
            <a:ext cx="3749675" cy="336550"/>
            <a:chOff x="4818889" y="2697955"/>
            <a:chExt cx="3750174" cy="427560"/>
          </a:xfrm>
        </p:grpSpPr>
        <p:sp>
          <p:nvSpPr>
            <p:cNvPr id="6185" name="mmprod_ansbullet_10063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818889" y="2697955"/>
              <a:ext cx="392113" cy="42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/>
                <a:t>B.</a:t>
              </a:r>
            </a:p>
          </p:txBody>
        </p:sp>
        <p:sp>
          <p:nvSpPr>
            <p:cNvPr id="6186" name="mmprod_anstext_1006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222804" y="2697955"/>
              <a:ext cx="3346259" cy="42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smtClean="0"/>
                <a:t>7</a:t>
              </a:r>
              <a:endParaRPr lang="en-US" sz="2200"/>
            </a:p>
          </p:txBody>
        </p:sp>
      </p:grpSp>
      <p:grpSp>
        <p:nvGrpSpPr>
          <p:cNvPr id="6151" name="mmprod_answer1006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19650" y="2852738"/>
            <a:ext cx="3732213" cy="334962"/>
            <a:chOff x="4818888" y="3297395"/>
            <a:chExt cx="3732394" cy="427560"/>
          </a:xfrm>
        </p:grpSpPr>
        <p:sp>
          <p:nvSpPr>
            <p:cNvPr id="6183" name="mmprod_ansbullet_1006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18888" y="3297395"/>
              <a:ext cx="407988" cy="42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/>
                <a:t>C.</a:t>
              </a:r>
            </a:p>
          </p:txBody>
        </p:sp>
        <p:sp>
          <p:nvSpPr>
            <p:cNvPr id="6184" name="mmprod_anstext_10064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0898" y="3297395"/>
              <a:ext cx="3330384" cy="42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smtClean="0"/>
                <a:t>2</a:t>
              </a:r>
              <a:endParaRPr lang="en-US" sz="2200"/>
            </a:p>
          </p:txBody>
        </p:sp>
      </p:grpSp>
      <p:grpSp>
        <p:nvGrpSpPr>
          <p:cNvPr id="6152" name="mmprod_answer1006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819650" y="3230563"/>
            <a:ext cx="3732213" cy="334962"/>
            <a:chOff x="4818888" y="3896835"/>
            <a:chExt cx="3732394" cy="427560"/>
          </a:xfrm>
        </p:grpSpPr>
        <p:sp>
          <p:nvSpPr>
            <p:cNvPr id="6181" name="mmprod_ansbullet_1006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818888" y="3896835"/>
              <a:ext cx="407988" cy="42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/>
                <a:t>D.</a:t>
              </a:r>
            </a:p>
          </p:txBody>
        </p:sp>
        <p:sp>
          <p:nvSpPr>
            <p:cNvPr id="6182" name="mmprod_anstext_10065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220898" y="3896835"/>
              <a:ext cx="3330384" cy="42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smtClean="0"/>
                <a:t>-6</a:t>
              </a:r>
              <a:endParaRPr lang="en-US" sz="2200"/>
            </a:p>
          </p:txBody>
        </p:sp>
      </p:grpSp>
      <p:grpSp>
        <p:nvGrpSpPr>
          <p:cNvPr id="6153" name="mmprod_answer1006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819650" y="3606800"/>
            <a:ext cx="3748088" cy="334963"/>
            <a:chOff x="4818889" y="4496275"/>
            <a:chExt cx="3748269" cy="427560"/>
          </a:xfrm>
        </p:grpSpPr>
        <p:sp>
          <p:nvSpPr>
            <p:cNvPr id="6179" name="mmprod_ansbullet_10066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818889" y="4496275"/>
              <a:ext cx="392113" cy="42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/>
                <a:t>E.</a:t>
              </a:r>
            </a:p>
          </p:txBody>
        </p:sp>
        <p:sp>
          <p:nvSpPr>
            <p:cNvPr id="6180" name="mmprod_anstext_1006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20899" y="4496275"/>
              <a:ext cx="3346259" cy="42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smtClean="0"/>
                <a:t>5</a:t>
              </a:r>
              <a:endParaRPr lang="en-US" sz="2200"/>
            </a:p>
          </p:txBody>
        </p:sp>
      </p:grpSp>
      <p:grpSp>
        <p:nvGrpSpPr>
          <p:cNvPr id="6154" name="mmprod_answer1006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819650" y="3984625"/>
            <a:ext cx="3792538" cy="334963"/>
            <a:chOff x="4818889" y="5095715"/>
            <a:chExt cx="3793632" cy="427560"/>
          </a:xfrm>
        </p:grpSpPr>
        <p:sp>
          <p:nvSpPr>
            <p:cNvPr id="6177" name="mmprod_ansbullet_10067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18889" y="5095715"/>
              <a:ext cx="346837" cy="42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/>
                <a:t>F.</a:t>
              </a:r>
            </a:p>
          </p:txBody>
        </p:sp>
        <p:sp>
          <p:nvSpPr>
            <p:cNvPr id="6178" name="mmprod_anstext_1006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220986" y="5095715"/>
              <a:ext cx="3391535" cy="42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smtClean="0"/>
                <a:t>4</a:t>
              </a:r>
              <a:endParaRPr lang="en-US" sz="2200"/>
            </a:p>
          </p:txBody>
        </p:sp>
      </p:grpSp>
      <p:grpSp>
        <p:nvGrpSpPr>
          <p:cNvPr id="6155" name="mmprod_item1006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57200" y="2098675"/>
            <a:ext cx="3867150" cy="334963"/>
            <a:chOff x="457200" y="2098516"/>
            <a:chExt cx="3867912" cy="335280"/>
          </a:xfrm>
        </p:grpSpPr>
        <p:sp>
          <p:nvSpPr>
            <p:cNvPr id="30" name="mmprod_item_input_outertext10068"/>
            <p:cNvSpPr/>
            <p:nvPr>
              <p:custDataLst>
                <p:tags r:id="rId35"/>
              </p:custDataLst>
            </p:nvPr>
          </p:nvSpPr>
          <p:spPr>
            <a:xfrm>
              <a:off x="457200" y="2098516"/>
              <a:ext cx="335029" cy="33528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z="2200" smtClean="0">
                  <a:solidFill>
                    <a:schemeClr val="tx1"/>
                  </a:solidFill>
                </a:rPr>
                <a:t>F</a:t>
              </a:r>
              <a:endParaRPr lang="en-US" sz="2200">
                <a:solidFill>
                  <a:schemeClr val="tx1"/>
                </a:solidFill>
              </a:endParaRPr>
            </a:p>
          </p:txBody>
        </p:sp>
        <p:sp>
          <p:nvSpPr>
            <p:cNvPr id="6176" name="mmprod_item_label10068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93064" y="2098516"/>
              <a:ext cx="3432048" cy="335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smtClean="0"/>
                <a:t>|-2|+|-2|=</a:t>
              </a:r>
              <a:endParaRPr lang="en-US" sz="2200"/>
            </a:p>
          </p:txBody>
        </p:sp>
      </p:grpSp>
      <p:grpSp>
        <p:nvGrpSpPr>
          <p:cNvPr id="6156" name="mmprod_item1006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57200" y="2497138"/>
            <a:ext cx="3867150" cy="334962"/>
            <a:chOff x="457200" y="2703036"/>
            <a:chExt cx="3867912" cy="335280"/>
          </a:xfrm>
        </p:grpSpPr>
        <p:sp>
          <p:nvSpPr>
            <p:cNvPr id="35" name="mmprod_item_input_outertext10069"/>
            <p:cNvSpPr/>
            <p:nvPr>
              <p:custDataLst>
                <p:tags r:id="rId33"/>
              </p:custDataLst>
            </p:nvPr>
          </p:nvSpPr>
          <p:spPr>
            <a:xfrm>
              <a:off x="457200" y="2703036"/>
              <a:ext cx="335029" cy="33528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z="2200" smtClean="0">
                  <a:solidFill>
                    <a:schemeClr val="tx1"/>
                  </a:solidFill>
                </a:rPr>
                <a:t>E</a:t>
              </a:r>
              <a:endParaRPr lang="en-US" sz="2200">
                <a:solidFill>
                  <a:schemeClr val="tx1"/>
                </a:solidFill>
              </a:endParaRPr>
            </a:p>
          </p:txBody>
        </p:sp>
        <p:sp>
          <p:nvSpPr>
            <p:cNvPr id="6174" name="mmprod_item_label1006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93064" y="2703036"/>
              <a:ext cx="3432048" cy="335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smtClean="0"/>
                <a:t>3+2=</a:t>
              </a:r>
              <a:endParaRPr lang="en-US" sz="2200"/>
            </a:p>
          </p:txBody>
        </p:sp>
      </p:grpSp>
      <p:grpSp>
        <p:nvGrpSpPr>
          <p:cNvPr id="6157" name="mmprod_item10070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57200" y="2895600"/>
            <a:ext cx="3867150" cy="334963"/>
            <a:chOff x="457200" y="3307556"/>
            <a:chExt cx="3867912" cy="335280"/>
          </a:xfrm>
        </p:grpSpPr>
        <p:sp>
          <p:nvSpPr>
            <p:cNvPr id="40" name="mmprod_item_input_outertext10070"/>
            <p:cNvSpPr/>
            <p:nvPr>
              <p:custDataLst>
                <p:tags r:id="rId31"/>
              </p:custDataLst>
            </p:nvPr>
          </p:nvSpPr>
          <p:spPr>
            <a:xfrm>
              <a:off x="457200" y="3307556"/>
              <a:ext cx="335029" cy="33528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z="2200" smtClean="0">
                  <a:solidFill>
                    <a:schemeClr val="tx1"/>
                  </a:solidFill>
                </a:rPr>
                <a:t>A</a:t>
              </a:r>
              <a:endParaRPr lang="en-US" sz="2200">
                <a:solidFill>
                  <a:schemeClr val="tx1"/>
                </a:solidFill>
              </a:endParaRPr>
            </a:p>
          </p:txBody>
        </p:sp>
        <p:sp>
          <p:nvSpPr>
            <p:cNvPr id="6172" name="mmprod_item_label1007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93064" y="3307556"/>
              <a:ext cx="3432048" cy="335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smtClean="0"/>
                <a:t>1+|-2|=</a:t>
              </a:r>
              <a:endParaRPr lang="en-US" sz="2200"/>
            </a:p>
          </p:txBody>
        </p:sp>
      </p:grpSp>
      <p:grpSp>
        <p:nvGrpSpPr>
          <p:cNvPr id="6158" name="mmprod_item1007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57200" y="3294063"/>
            <a:ext cx="3867150" cy="336550"/>
            <a:chOff x="457200" y="3912076"/>
            <a:chExt cx="3867912" cy="335280"/>
          </a:xfrm>
        </p:grpSpPr>
        <p:sp>
          <p:nvSpPr>
            <p:cNvPr id="45" name="mmprod_item_input_outertext10071"/>
            <p:cNvSpPr/>
            <p:nvPr>
              <p:custDataLst>
                <p:tags r:id="rId29"/>
              </p:custDataLst>
            </p:nvPr>
          </p:nvSpPr>
          <p:spPr>
            <a:xfrm>
              <a:off x="457200" y="3912076"/>
              <a:ext cx="335029" cy="33528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z="2200" smtClean="0">
                  <a:solidFill>
                    <a:schemeClr val="tx1"/>
                  </a:solidFill>
                </a:rPr>
                <a:t>B</a:t>
              </a:r>
              <a:endParaRPr lang="en-US" sz="2200">
                <a:solidFill>
                  <a:schemeClr val="tx1"/>
                </a:solidFill>
              </a:endParaRPr>
            </a:p>
          </p:txBody>
        </p:sp>
        <p:sp>
          <p:nvSpPr>
            <p:cNvPr id="6170" name="mmprod_item_label1007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93064" y="3912076"/>
              <a:ext cx="3432048" cy="335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smtClean="0"/>
                <a:t>4+|-3|=</a:t>
              </a:r>
              <a:endParaRPr lang="en-US" sz="2200"/>
            </a:p>
          </p:txBody>
        </p:sp>
      </p:grpSp>
      <p:sp>
        <p:nvSpPr>
          <p:cNvPr id="57" name="mmprod_feedback_7000"/>
          <p:cNvSpPr/>
          <p:nvPr>
            <p:custDataLst>
              <p:tags r:id="rId15"/>
            </p:custDataLst>
          </p:nvPr>
        </p:nvSpPr>
        <p:spPr>
          <a:xfrm>
            <a:off x="868363" y="4541838"/>
            <a:ext cx="3292475" cy="679450"/>
          </a:xfrm>
          <a:prstGeom prst="rect">
            <a:avLst/>
          </a:prstGeom>
          <a:solidFill>
            <a:srgbClr val="FF66CC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Đúng rồi! Click chuột vào bất kì đâu để tiếp tục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8" name="mmprod_feedback_7002"/>
          <p:cNvSpPr/>
          <p:nvPr>
            <p:custDataLst>
              <p:tags r:id="rId16"/>
            </p:custDataLst>
          </p:nvPr>
        </p:nvSpPr>
        <p:spPr>
          <a:xfrm>
            <a:off x="4983163" y="4541838"/>
            <a:ext cx="3292475" cy="679450"/>
          </a:xfrm>
          <a:prstGeom prst="rect">
            <a:avLst/>
          </a:prstGeom>
          <a:solidFill>
            <a:srgbClr val="FF66CC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Sai rồi - Click chuột vào bất kì đâu để tiếp tục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9" name="mmprod_feedback_7009"/>
          <p:cNvSpPr/>
          <p:nvPr>
            <p:custDataLst>
              <p:tags r:id="rId17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rgbClr val="FF66CC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đã trả lời đúng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0" name="mmprod_feedback_7006"/>
          <p:cNvSpPr/>
          <p:nvPr>
            <p:custDataLst>
              <p:tags r:id="rId18"/>
            </p:custDataLst>
          </p:nvPr>
        </p:nvSpPr>
        <p:spPr>
          <a:xfrm>
            <a:off x="2514600" y="4994275"/>
            <a:ext cx="6583363" cy="679450"/>
          </a:xfrm>
          <a:prstGeom prst="rect">
            <a:avLst/>
          </a:prstGeom>
          <a:solidFill>
            <a:srgbClr val="FF66CC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</a:rPr>
              <a:t>Câu trả lời của em là:</a:t>
            </a:r>
          </a:p>
        </p:txBody>
      </p:sp>
      <p:sp>
        <p:nvSpPr>
          <p:cNvPr id="61" name="mmprod_feedback_7010"/>
          <p:cNvSpPr/>
          <p:nvPr>
            <p:custDataLst>
              <p:tags r:id="rId19"/>
            </p:custDataLst>
          </p:nvPr>
        </p:nvSpPr>
        <p:spPr>
          <a:xfrm>
            <a:off x="2514600" y="5673725"/>
            <a:ext cx="6583363" cy="679450"/>
          </a:xfrm>
          <a:prstGeom prst="rect">
            <a:avLst/>
          </a:prstGeom>
          <a:solidFill>
            <a:srgbClr val="FF66CC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vi-VN" b="1">
                <a:solidFill>
                  <a:schemeClr val="tx1"/>
                </a:solidFill>
              </a:rPr>
              <a:t>Đáp án đúng là: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2" name="mmprod_feedback_7011"/>
          <p:cNvSpPr/>
          <p:nvPr>
            <p:custDataLst>
              <p:tags r:id="rId20"/>
            </p:custDataLst>
          </p:nvPr>
        </p:nvSpPr>
        <p:spPr>
          <a:xfrm>
            <a:off x="2514600" y="5334000"/>
            <a:ext cx="3292475" cy="679450"/>
          </a:xfrm>
          <a:prstGeom prst="rect">
            <a:avLst/>
          </a:prstGeom>
          <a:solidFill>
            <a:srgbClr val="FF66CC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đã trả lời sai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3" name="mmprod_feedback_7004"/>
          <p:cNvSpPr/>
          <p:nvPr>
            <p:custDataLst>
              <p:tags r:id="rId21"/>
            </p:custDataLst>
          </p:nvPr>
        </p:nvSpPr>
        <p:spPr>
          <a:xfrm>
            <a:off x="2597150" y="5499100"/>
            <a:ext cx="3290888" cy="677863"/>
          </a:xfrm>
          <a:prstGeom prst="rect">
            <a:avLst/>
          </a:prstGeom>
          <a:solidFill>
            <a:srgbClr val="FF66CC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tx1"/>
                </a:solidFill>
              </a:rPr>
              <a:t>Thử lại</a:t>
            </a:r>
          </a:p>
        </p:txBody>
      </p:sp>
      <p:sp>
        <p:nvSpPr>
          <p:cNvPr id="64" name="mmprod_feedback_7007"/>
          <p:cNvSpPr/>
          <p:nvPr>
            <p:custDataLst>
              <p:tags r:id="rId22"/>
            </p:custDataLst>
          </p:nvPr>
        </p:nvSpPr>
        <p:spPr>
          <a:xfrm>
            <a:off x="2679700" y="5662613"/>
            <a:ext cx="3290888" cy="679450"/>
          </a:xfrm>
          <a:prstGeom prst="rect">
            <a:avLst/>
          </a:prstGeom>
          <a:solidFill>
            <a:srgbClr val="FF66CC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b="1">
                <a:solidFill>
                  <a:schemeClr val="tx1"/>
                </a:solidFill>
              </a:rPr>
              <a:t>Em phải trả lời câu này mới được tiếp tục</a:t>
            </a:r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67" name="mmprod_Button104"/>
          <p:cNvGrpSpPr/>
          <p:nvPr>
            <p:custDataLst>
              <p:tags r:id="rId23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66CC"/>
          </a:solidFill>
        </p:grpSpPr>
        <p:sp>
          <p:nvSpPr>
            <p:cNvPr id="65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66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Chấp nhận</a:t>
              </a:r>
            </a:p>
          </p:txBody>
        </p:sp>
      </p:grpSp>
      <p:grpSp>
        <p:nvGrpSpPr>
          <p:cNvPr id="70" name="mmprod_Button106"/>
          <p:cNvGrpSpPr/>
          <p:nvPr>
            <p:custDataLst>
              <p:tags r:id="rId24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FF0000"/>
          </a:solidFill>
        </p:grpSpPr>
        <p:sp>
          <p:nvSpPr>
            <p:cNvPr id="68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69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Xóa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800" b="1" dirty="0" smtClean="0"/>
              <a:t>BẢNG ĐIỂM KIỂM TRA BÀI CŨ</a:t>
            </a: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57200" y="1600200"/>
          <a:ext cx="8229600" cy="270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/>
                <a:gridCol w="5760720"/>
              </a:tblGrid>
              <a:tr h="901171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 smtClean="0">
                          <a:latin typeface="Arial"/>
                        </a:rPr>
                        <a:t>Điểm</a:t>
                      </a:r>
                      <a:r>
                        <a:rPr lang="en-US" sz="1900" b="1" baseline="0" dirty="0" smtClean="0">
                          <a:latin typeface="Arial"/>
                        </a:rPr>
                        <a:t> của em là:</a:t>
                      </a:r>
                      <a:endParaRPr lang="en-US" sz="1900" b="1" dirty="0">
                        <a:latin typeface="Arial"/>
                      </a:endParaRPr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smtClean="0">
                          <a:latin typeface="Arial"/>
                        </a:rPr>
                        <a:t>{score}</a:t>
                      </a:r>
                      <a:endParaRPr lang="en-US" sz="1900" b="0">
                        <a:latin typeface="Arial"/>
                      </a:endParaRPr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</a:tr>
              <a:tr h="901171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 smtClean="0">
                          <a:latin typeface="Arial"/>
                        </a:rPr>
                        <a:t>Điểm</a:t>
                      </a:r>
                      <a:r>
                        <a:rPr lang="en-US" sz="1900" b="1" baseline="0" dirty="0" smtClean="0">
                          <a:latin typeface="Arial"/>
                        </a:rPr>
                        <a:t> tối đa là:</a:t>
                      </a:r>
                      <a:endParaRPr lang="en-US" sz="1900" b="1" dirty="0">
                        <a:latin typeface="Arial"/>
                      </a:endParaRPr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smtClean="0">
                          <a:latin typeface="Arial"/>
                        </a:rPr>
                        <a:t>{max-score}</a:t>
                      </a:r>
                      <a:endParaRPr lang="en-US" sz="1900" b="0">
                        <a:latin typeface="Arial"/>
                      </a:endParaRPr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</a:tr>
              <a:tr h="901171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 smtClean="0">
                          <a:latin typeface="Arial"/>
                        </a:rPr>
                        <a:t>Số</a:t>
                      </a:r>
                      <a:r>
                        <a:rPr lang="en-US" sz="1900" b="1" baseline="0" dirty="0" smtClean="0">
                          <a:latin typeface="Arial"/>
                        </a:rPr>
                        <a:t> lần trả lời:</a:t>
                      </a:r>
                      <a:endParaRPr lang="en-US" sz="1900" b="1" dirty="0">
                        <a:latin typeface="Arial"/>
                      </a:endParaRPr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 smtClean="0">
                          <a:latin typeface="Arial"/>
                        </a:rPr>
                        <a:t>{total-attempts}</a:t>
                      </a:r>
                      <a:endParaRPr lang="en-US" sz="1900" b="0" dirty="0">
                        <a:latin typeface="Arial"/>
                      </a:endParaRPr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692275" y="4541838"/>
            <a:ext cx="4937125" cy="10191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4" dist="71842" dir="2700004">
              <a:scrgbClr r="0" g="0" b="0"/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/>
              <a:t>Question Feedback/Review Information Will Appear Here</a:t>
            </a:r>
          </a:p>
        </p:txBody>
      </p:sp>
      <p:grpSp>
        <p:nvGrpSpPr>
          <p:cNvPr id="7" name="mmprod_Button9007"/>
          <p:cNvGrpSpPr/>
          <p:nvPr>
            <p:custDataLst>
              <p:tags r:id="rId5"/>
            </p:custDataLst>
          </p:nvPr>
        </p:nvGrpSpPr>
        <p:grpSpPr>
          <a:xfrm>
            <a:off x="7452360" y="5718826"/>
            <a:ext cx="1234440" cy="407337"/>
            <a:chOff x="7452360" y="5718826"/>
            <a:chExt cx="1234440" cy="4073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" name="mmprod_ButtonShape9007"/>
            <p:cNvSpPr/>
            <p:nvPr>
              <p:custDataLst>
                <p:tags r:id="rId9"/>
              </p:custDataLst>
            </p:nvPr>
          </p:nvSpPr>
          <p:spPr>
            <a:xfrm>
              <a:off x="7452360" y="5718826"/>
              <a:ext cx="12344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6" name="mmprod_ButtonText9008"/>
            <p:cNvSpPr/>
            <p:nvPr>
              <p:custDataLst>
                <p:tags r:id="rId10"/>
              </p:custDataLst>
            </p:nvPr>
          </p:nvSpPr>
          <p:spPr>
            <a:xfrm>
              <a:off x="7477760" y="5744226"/>
              <a:ext cx="11836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2B333C"/>
                  </a:solidFill>
                </a:rPr>
                <a:t>Làm lại</a:t>
              </a:r>
            </a:p>
          </p:txBody>
        </p:sp>
      </p:grpSp>
      <p:grpSp>
        <p:nvGrpSpPr>
          <p:cNvPr id="10" name="mmprod_Button9009"/>
          <p:cNvGrpSpPr/>
          <p:nvPr>
            <p:custDataLst>
              <p:tags r:id="rId6"/>
            </p:custDataLst>
          </p:nvPr>
        </p:nvGrpSpPr>
        <p:grpSpPr>
          <a:xfrm>
            <a:off x="6129020" y="5718826"/>
            <a:ext cx="1234440" cy="407337"/>
            <a:chOff x="6129020" y="5718826"/>
            <a:chExt cx="1234440" cy="4073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mmprod_ButtonShape9009"/>
            <p:cNvSpPr/>
            <p:nvPr>
              <p:custDataLst>
                <p:tags r:id="rId7"/>
              </p:custDataLst>
            </p:nvPr>
          </p:nvSpPr>
          <p:spPr>
            <a:xfrm>
              <a:off x="6129020" y="5718826"/>
              <a:ext cx="12344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9" name="mmprod_ButtonText9010"/>
            <p:cNvSpPr/>
            <p:nvPr>
              <p:custDataLst>
                <p:tags r:id="rId8"/>
              </p:custDataLst>
            </p:nvPr>
          </p:nvSpPr>
          <p:spPr>
            <a:xfrm>
              <a:off x="6154420" y="5744226"/>
              <a:ext cx="11836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2B333C"/>
                  </a:solidFill>
                </a:rPr>
                <a:t>Tiếp tục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762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MỤC TIÊU BÀI HỌC: </a:t>
            </a:r>
          </a:p>
        </p:txBody>
      </p:sp>
      <p:sp>
        <p:nvSpPr>
          <p:cNvPr id="3075" name="Text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6096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1/ Kiến thức : </a:t>
            </a:r>
          </a:p>
          <a:p>
            <a:pPr eaLnBrk="1" hangingPunct="1"/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906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-Nắm vững quy tắc cộng hai số nguyên cùng dấu trọng tâm là : Cộng hai số nguyên âm. </a:t>
            </a:r>
          </a:p>
          <a:p>
            <a:pPr eaLnBrk="1" hangingPunct="1"/>
            <a:endParaRPr lang="en-US" sz="2400" b="1"/>
          </a:p>
        </p:txBody>
      </p:sp>
      <p:sp>
        <p:nvSpPr>
          <p:cNvPr id="3077" name="Text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8288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-Bước đầu hiểu được có thể dùng số nguyên biểu thị sự thay đổi theo hai hướng ngược nhau của một đại lượng. </a:t>
            </a:r>
          </a:p>
          <a:p>
            <a:pPr eaLnBrk="1" hangingPunct="1"/>
            <a:endParaRPr lang="en-US" sz="2400" b="1"/>
          </a:p>
        </p:txBody>
      </p:sp>
      <p:sp>
        <p:nvSpPr>
          <p:cNvPr id="3078" name="Text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26670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2/ Kĩ năng : </a:t>
            </a:r>
          </a:p>
          <a:p>
            <a:pPr eaLnBrk="1" hangingPunct="1"/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2004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-Biết cộng hai số nguyên cùng dấu </a:t>
            </a:r>
          </a:p>
          <a:p>
            <a:pPr eaLnBrk="1" hangingPunct="1"/>
            <a:endParaRPr lang="en-US" sz="2400" b="1"/>
          </a:p>
        </p:txBody>
      </p:sp>
      <p:sp>
        <p:nvSpPr>
          <p:cNvPr id="3080" name="Text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365760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3/ Thái độ : </a:t>
            </a:r>
          </a:p>
          <a:p>
            <a:pPr eaLnBrk="1" hangingPunct="1"/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3081" name="Text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41148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-Có ý thức liên hệ những điều đã học.</a:t>
            </a:r>
          </a:p>
          <a:p>
            <a:pPr eaLnBrk="1" hangingPunct="1"/>
            <a:endParaRPr lang="en-US" sz="2400" b="1"/>
          </a:p>
        </p:txBody>
      </p:sp>
      <p:sp>
        <p:nvSpPr>
          <p:cNvPr id="3082" name="Text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400" y="4572000"/>
            <a:ext cx="556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4/ Định hướng phát triển năng lực: </a:t>
            </a:r>
          </a:p>
          <a:p>
            <a:pPr eaLnBrk="1" hangingPunct="1"/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3083" name="Text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" y="50292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-Cần hình thành và phát triển năng lực tính toán tìm tòi, sáng tạo và giải quyết vấn đề.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3078" grpId="0"/>
      <p:bldP spid="3079" grpId="0"/>
      <p:bldP spid="3080" grpId="0"/>
      <p:bldP spid="3081" grpId="0"/>
      <p:bldP spid="3082" grpId="0"/>
      <p:bldP spid="30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52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ĐỀ CƯƠNG BÀI GIẢNG</a:t>
            </a:r>
          </a:p>
        </p:txBody>
      </p:sp>
      <p:sp>
        <p:nvSpPr>
          <p:cNvPr id="921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7620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Phần thứ nhất : Ôn kến  thức cũ để bổ trợ </a:t>
            </a:r>
          </a:p>
        </p:txBody>
      </p:sp>
      <p:sp>
        <p:nvSpPr>
          <p:cNvPr id="922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1295400"/>
            <a:ext cx="830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Phần thứ hai : Bài mới :</a:t>
            </a:r>
          </a:p>
        </p:txBody>
      </p:sp>
      <p:sp>
        <p:nvSpPr>
          <p:cNvPr id="922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22860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-Ví dụ </a:t>
            </a:r>
          </a:p>
        </p:txBody>
      </p:sp>
      <p:sp>
        <p:nvSpPr>
          <p:cNvPr id="922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2743200"/>
            <a:ext cx="2133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-Nhận xét </a:t>
            </a:r>
          </a:p>
        </p:txBody>
      </p:sp>
      <p:sp>
        <p:nvSpPr>
          <p:cNvPr id="922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3276600"/>
            <a:ext cx="502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 -Bài tập vận dụng </a:t>
            </a:r>
          </a:p>
        </p:txBody>
      </p:sp>
      <p:sp>
        <p:nvSpPr>
          <p:cNvPr id="922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3810000"/>
            <a:ext cx="8229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 2/ Cộng hai số nguyên âm </a:t>
            </a:r>
          </a:p>
        </p:txBody>
      </p:sp>
      <p:sp>
        <p:nvSpPr>
          <p:cNvPr id="922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4343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-VD </a:t>
            </a:r>
          </a:p>
        </p:txBody>
      </p:sp>
      <p:sp>
        <p:nvSpPr>
          <p:cNvPr id="922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0600" y="47244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-Quy tắc  </a:t>
            </a:r>
          </a:p>
        </p:txBody>
      </p:sp>
      <p:sp>
        <p:nvSpPr>
          <p:cNvPr id="922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0600" y="52578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-Bài tập vận dụng </a:t>
            </a:r>
          </a:p>
        </p:txBody>
      </p:sp>
      <p:sp>
        <p:nvSpPr>
          <p:cNvPr id="9228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200" y="5715000"/>
            <a:ext cx="579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 3/ Củng cố </a:t>
            </a:r>
          </a:p>
        </p:txBody>
      </p:sp>
      <p:sp>
        <p:nvSpPr>
          <p:cNvPr id="9229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" y="62484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4/ Hướng dẫn về nhà tự học  </a:t>
            </a:r>
          </a:p>
        </p:txBody>
      </p:sp>
      <p:sp>
        <p:nvSpPr>
          <p:cNvPr id="9230" name="TextBox 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1828800"/>
            <a:ext cx="845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 1/ Cộng hai số nguyên dương </a:t>
            </a:r>
          </a:p>
          <a:p>
            <a:pPr eaLnBrk="1" hangingPunct="1"/>
            <a:endParaRPr lang="en-US" sz="32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864675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6600FF"/>
                </a:solidFill>
              </a:rPr>
              <a:t>1/ </a:t>
            </a:r>
            <a:r>
              <a:rPr lang="en-US" sz="2800" b="1" dirty="0" smtClean="0">
                <a:solidFill>
                  <a:srgbClr val="6600FF"/>
                </a:solidFill>
              </a:rPr>
              <a:t>Cộng hai số nguyên dương: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819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477963"/>
            <a:ext cx="556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a/ Ví dụ : (+4) +(+2)=4+2=6</a:t>
            </a:r>
          </a:p>
        </p:txBody>
      </p:sp>
      <p:sp>
        <p:nvSpPr>
          <p:cNvPr id="819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1336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/>
              <a:t>b/ Nhận xét : cộng hai số nguyên dương chính là cộng hai số tự nhiên khác 0.</a:t>
            </a:r>
          </a:p>
        </p:txBody>
      </p:sp>
      <p:sp>
        <p:nvSpPr>
          <p:cNvPr id="819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32146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Minh họa trên trục số </a:t>
            </a:r>
          </a:p>
        </p:txBody>
      </p:sp>
      <p:sp>
        <p:nvSpPr>
          <p:cNvPr id="820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90600" y="46482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098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7653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6670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1242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576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1910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7244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2578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8674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4770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Text Box 2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38400" y="487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+1</a:t>
            </a:r>
          </a:p>
        </p:txBody>
      </p:sp>
      <p:sp>
        <p:nvSpPr>
          <p:cNvPr id="8218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71800" y="49037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+2</a:t>
            </a:r>
          </a:p>
        </p:txBody>
      </p:sp>
      <p:sp>
        <p:nvSpPr>
          <p:cNvPr id="8219" name="Text Box 2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4891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+3</a:t>
            </a:r>
          </a:p>
        </p:txBody>
      </p:sp>
      <p:sp>
        <p:nvSpPr>
          <p:cNvPr id="8220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62400" y="487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+4</a:t>
            </a:r>
          </a:p>
        </p:txBody>
      </p:sp>
      <p:sp>
        <p:nvSpPr>
          <p:cNvPr id="8221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72000" y="487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+5</a:t>
            </a:r>
          </a:p>
        </p:txBody>
      </p:sp>
      <p:sp>
        <p:nvSpPr>
          <p:cNvPr id="8222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29200" y="487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+6</a:t>
            </a:r>
          </a:p>
        </p:txBody>
      </p:sp>
      <p:sp>
        <p:nvSpPr>
          <p:cNvPr id="8223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715000" y="487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+7</a:t>
            </a:r>
          </a:p>
        </p:txBody>
      </p:sp>
      <p:sp>
        <p:nvSpPr>
          <p:cNvPr id="8224" name="Text Box 3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0" y="4891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-1</a:t>
            </a:r>
          </a:p>
        </p:txBody>
      </p:sp>
      <p:sp>
        <p:nvSpPr>
          <p:cNvPr id="8225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209800" y="4191000"/>
            <a:ext cx="0" cy="609600"/>
          </a:xfrm>
          <a:prstGeom prst="line">
            <a:avLst/>
          </a:prstGeom>
          <a:noFill/>
          <a:ln w="38100" cap="rnd" cmpd="dbl">
            <a:solidFill>
              <a:srgbClr val="FF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Text Box 3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1200" y="487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8228" name="Line 3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191000" y="4114800"/>
            <a:ext cx="0" cy="762000"/>
          </a:xfrm>
          <a:prstGeom prst="line">
            <a:avLst/>
          </a:prstGeom>
          <a:noFill/>
          <a:ln w="38100" cap="rnd" cmpd="dbl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600" y="4267200"/>
            <a:ext cx="205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0" name="Text Box 3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743200" y="3962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+4</a:t>
            </a:r>
          </a:p>
        </p:txBody>
      </p:sp>
      <p:sp>
        <p:nvSpPr>
          <p:cNvPr id="8231" name="Line 3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257800" y="4419600"/>
            <a:ext cx="0" cy="685800"/>
          </a:xfrm>
          <a:prstGeom prst="line">
            <a:avLst/>
          </a:prstGeom>
          <a:noFill/>
          <a:ln w="38100" cap="rnd" cmpd="dbl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191000" y="4495800"/>
            <a:ext cx="1066800" cy="0"/>
          </a:xfrm>
          <a:prstGeom prst="line">
            <a:avLst/>
          </a:prstGeom>
          <a:noFill/>
          <a:ln w="38100" cap="rnd" cmpd="dbl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Text Box 4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495800" y="4114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+2</a:t>
            </a:r>
          </a:p>
        </p:txBody>
      </p:sp>
      <p:sp>
        <p:nvSpPr>
          <p:cNvPr id="8234" name="Line 4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209800" y="5410200"/>
            <a:ext cx="3124200" cy="0"/>
          </a:xfrm>
          <a:prstGeom prst="line">
            <a:avLst/>
          </a:prstGeom>
          <a:noFill/>
          <a:ln w="38100" cap="rnd" cmpd="dbl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Text Box 4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200400" y="5486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+6</a:t>
            </a:r>
          </a:p>
        </p:txBody>
      </p:sp>
      <p:sp>
        <p:nvSpPr>
          <p:cNvPr id="10275" name="Text Box 4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8200" y="381000"/>
            <a:ext cx="701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76" name="Text Box 4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</a:rPr>
              <a:t>Tiết 44 : CỘNG HAI SỐ NGUYÊN CÙNG DẤU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1" grpId="0" animBg="1"/>
      <p:bldP spid="8202" grpId="0" animBg="1"/>
      <p:bldP spid="8203" grpId="0" animBg="1"/>
      <p:bldP spid="8205" grpId="0" animBg="1"/>
      <p:bldP spid="8206" grpId="0" animBg="1"/>
      <p:bldP spid="8207" grpId="0" animBg="1"/>
      <p:bldP spid="8209" grpId="0" animBg="1"/>
      <p:bldP spid="8211" grpId="0" animBg="1"/>
      <p:bldP spid="8212" grpId="0" animBg="1"/>
      <p:bldP spid="8213" grpId="0" animBg="1"/>
      <p:bldP spid="8214" grpId="0" animBg="1"/>
      <p:bldP spid="8217" grpId="0"/>
      <p:bldP spid="8218" grpId="0"/>
      <p:bldP spid="8219" grpId="0"/>
      <p:bldP spid="8220" grpId="0"/>
      <p:bldP spid="8221" grpId="0"/>
      <p:bldP spid="8222" grpId="0"/>
      <p:bldP spid="8223" grpId="0"/>
      <p:bldP spid="8224" grpId="0"/>
      <p:bldP spid="8225" grpId="0" animBg="1"/>
      <p:bldP spid="8227" grpId="0"/>
      <p:bldP spid="8228" grpId="0" animBg="1"/>
      <p:bldP spid="8229" grpId="0" animBg="1"/>
      <p:bldP spid="8230" grpId="0"/>
      <p:bldP spid="8231" grpId="0" animBg="1"/>
      <p:bldP spid="8232" grpId="0" animBg="1"/>
      <p:bldP spid="8233" grpId="0"/>
      <p:bldP spid="8234" grpId="0" animBg="1"/>
      <p:bldP spid="82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153"/>
  <p:tag name="MMPROD_0PHOTO" val="/9j/4AAQSkZJRgABAQAAAQABAAD/2wBDAAMCAgMCAgMDAwMEAwMEBQgFBQQEBQoHBwYIDAoMDAsKCwsNDhIQDQ4RDgsLEBYQERMUFRUVDA8XGBYUGBIUFRT/2wBDAQMEBAUEBQkFBQkUDQsNFBQUFBQUFBQUFBQUFBQUFBQUFBQUFBQUFBQUFBQUFBQUFBQUFBQUFBQUFBQUFBQUFBT/wAARCAb0BX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hW3fKzZGcKAcZHPPQ496fLAgZVV/lxwqjPP0605PKMWd/I5GckDr/AJ/AfgBhx8qMB82BnI7HrXWfLiIgkkBPyxkMCTjkc8/p/wDWp5YWxRmA+XAXjI6f/q4/lSzbNnAKbuuee3pn2/lSKxkUFWLsBglh/T04H50ASJL5zhhuHBJU9+3f0+lMaZVXIUrwN3Ax7env3+lJMzHaclBjr6f5+nr1p8CLIq4m2tndnr07Yx69aAJRDG0QIZckHOR/IUjSASFUciMnnJwen5f59qYHFu8eSpVgcEnge/Xr0qUiJ0YuMf3lXHT/AD/OgCMOXTcpxjnkYwMduv8AkUkhIVRKFjJbdzzkDoc/jmncmJhtbaeQuOP/AK9MMkcgTDFhH03c80ASqpIbcFCDH3Tjntz9BT1AKD5BtyFBIGT/AJApizGRnV8qzYIJH06du5p5kjSBCWVeTgsM+/8AnFADHTD9dxJ574Pcf5+lOiIAYbE+X+E8EDHT9KRQPlCsHBHzZOcn19e561IEGW5+YrjGeo9PyqkJkUfQIwCkcHt+lTQwlQFBJYHnjLAfX+X4VDFGWP7wlWAxhxjC+1KvDnKnI4Y8YAx1NBJNCjNDOu0l9+N56/4c/SmO6TJHiJS3JIJ9Onr24ocbYmUE7jjJA68UnzsC2/DA4z2P+H5UACqMx7oghI5wcgenbmpSxEiyYZU2kAjoM/59fxpLlT9rTCjb3ycc+3OM054QpDoygE5+Y8Dj5vrxn8qAIVWRiuVMjZIXnr2/rT3U+YY2YM+eSGx3/wA//Wp8O5lUrnYvy5Ujsefp60RQ+ZcGcEhxgbux4596pANyuZI8A5weev8An/CkuY2dGVAM4DOwOCx7fTj/AD1psiOBIWG1NwIfB4Geo/x//VTrwMSQOGBGdhPPof8A6/H9aYECKYtuTsIBGSDjOfT/APVUxYhAcN03eg/l0z39uKUYAEIwB2kK4LdOP84p3AkZy+CBgH2/yaAIMFuc53ZIC84x36frU+GxskZUTrtKkg9/y5570q5BzjIGMKOgI447/j2oeUnAJywHRiMf/WoJGsx2eYzYCjGM8Dr0pEYhFBbgjBUDtzRMpMSvlcdO+M/hSxfMELcbhnjqO/WgaY4sIokQ8EHGSBwMY/yadJuldnMxUr8uFOR/9ekdzlQMFyuMk/1696fKshVQgGGw2AeeB9TQIheIBSuSu3ksRg8de3+RUoHnLlkBGMEkDLY+n09qjRWZ1YZz0wD169c/T/H1pwXb8pTO0YO4jr7UAL8qqzK2QvJPU89/UD0pqOruZjkhT9xxnLfr/wDWo3CAw7wPmyvfC+oH+efepgVSRsDEWN23PfjJ4/8A10AVZWEwZX3CUsMqSe9TyIXMbKuW3ZI+n068VHNEJlDADI7DnoePSpQWZGZt2QDkkDI7E/59KAGMynPzAEHJXB+b27/r+dOWJ51BGY2Ayu48OAO3fpz/APXprzYk3MQq7QwGex/x+lTSqXkQCNjgkkhiOMUDsDqpikPA42hhgenrz+VNDCMAAYbjgHgenTr9f8l5eUgLg/iM/p+P/wCqmuQz7dwVsg8f4/8A6zQIRgFI+Yhl4+Ucfz7cUySDdJjdhj8xySR/ngH8KVizIqjDAkEBeR+P0NSt8oA2+W23GD05xg4zx+HPFABANiKCrknktjOfYc9yc0oYzRZdliU8hRnnHrmhItjE7gflAyD2HXv/AIUtww2sXyO2D2Hfp/X1oAjLO7F45CVJAwv8XPfFWGKtKm4Z3D7gGB07j8uajK/uyypjjkgE/jTS2WDfMrdfl64+v+NAEk6MSoLYGckdv89v/wBdSzztIVyxcYBwuRn/ADn6c1CshePO9Sh6E5Pzf171YESKgTDP/DuYdOeuT/SgCF0IkIJz1OQeRgjjr+gpsZAQg7jIxPJxn/PNWGKPLJnIz8uDwB6H8KecdVPzNk/NwR0wP60AQeX58pIUEJ0bHOfz9qmdAxCLuye3t16Y9f59fRpjNsME7s8Z6lf8kUmWlIJBKHjDdCR7fjnmgBswEkWyQEJnjfkAde9KqrKR8qyFWypU5bOCf88EdKR2HkJHliD94H6/l6en6U7AZldgVTGQTnj8fyoAnkiPlj5STn+9yDnGOtRxglfnUEDggnkYH5ikcodx4YqQNq9T0/x6U2Z32b2URAttIPJzx1PbGM1SGiQFY1X0BJO4DJ7d+O3X60PNEsgGVYtnIK8YPt26f/qpgYJITnccFVI4GCc80gzO/lYVtqtjk8dqYwfAGxm5GMDdgH/ClEh8sqAMK3Y+lEhQRKI/lbO0jpnnr2pZY1j8tUZWcHdkHHOPy7fpSsSJIjRhtzrtzhuDnrwPx70sy7SGYNkHooHp+n+eaBtMe44ck5xzz6fp/IUTjOA53HnBzzkc+vX9etMqxGBtby1YKSwYKfXnPT+dLJtjQK7MJcAgY5H+H5fl1qaGBHPzyFdqj5hg8kdj+H/1qYtuJS5DfcG4k5Lc8e/tUAIgV9xYsrDjOOCPUg0kaDzip6dckcnOe36Z5qTYFyoLEZ5BPX/P59aGZlCKd3ULknFACSQxoNwJJBGM9fb/ACKbHOVZjuOFAAHf+tSzOsj4CNuxyc8n2x6VGqxEbV3D/ex/n3poB0jHyo2KKQy7VUn8f88jpQkZXJQAEAA+x/yajkTEC5JwOckEEYPT/Iqa3IMYcMcsMgY59uppsBoGWO4naM8jBPcHjkcn19qcAThwV7nJ/wA8d6YsjBckiM4ycgk/ifxqeRkZiF4b/ZOM/wCen+eZBlZIvMcs4Py45YDn/D/63WmvNHIHCIiE/wAYHJIzz/OpYmAYMDjjr6H6j/PFKI4QhZepOQc8j34/GgVyuu+TcSSrYBHtj09OKkDM8khjUqTweMc9+vr/AIU4Ts3mMVI4xz1z/n+VRorAKy/O7YyWAx+f40DQpLhcliVxn1xx7+lRD5rkNGo2qAMdOvP8/wCnXira7VwEHKkkHsDzxn/P9KZHCyq0TsoMgBweff8Ap/8AXoAheN1lbcpIHXIz17/rV2ZAI2DblIcH0zVQs2T8xTHJJ5J57+3arqfuwrPhjty3OOR0PJ+o/CgBiRuQFAG7ux9D/Tn+lQGLIYbQD0LA/wBP6Vc34diecgHrwOf8P6U0qjKFAxnqrcg/5/CgqxSVS7rHs2DpkjvkfSppNrqsQO2QHHHt0+vP9KUqwuEAGSOB2z146/QYpDEjkFgpByTkZ7//AKqCRqIYJMFtq7s/NnGPb/JqWRY44yA+D0bJ49vz/SmhsuuVXKryD24p4jVAGDBiP733fWlcCCdHjKgqXO7B4yOnr/nrUwVnlJIVQE3EsvQ8cfr+VDbliDfOSDtJY5PXoT/SmlSuSQdhGSOCO3fv/T2pXAV5SHCAfPJyWPYknt1pCGUbScEEHgdCD06/T9Kez4G0hQw5O8nuepzxSEGZpDuG1cHgY4Pv+dNMBwkIOY5ckruYH8c/j7U5I2KAbmyxOSuMfy/zigPl2C4Kg5we3v8ArSF3jdWPVODz+HrTCw1ovJdXL7BnovBJ64/L6VMISgVtgB5Py9s/Q/5NRENI24jIBycHI4J/r/8AqoEiOfmAOeA2cY5/z/nNADzN9nhWRiNzAjhRjB7ZHt79T2qvCDuMpYtvO0Y44HXP8qmSbymwVUqOCpGCR/n+tOJGzG+NZBzsJz+Gf8/rmgCFMNEME4PUntzTiuyULjcuMAHufWjGbxFDLk9cLnA/L6+tSFSmS6srZK7s9e2B+Y5z29qAIl+Xe0YLbjjYAex46d6jkhMYiL/IBnIY9+3p/kU5/lXezKwycnPXr1//AF1JPKjSKwQAYH3icjOfWgCBS0cgldlYEDCrjnjrVmKMyblByVB5PVsHPTt9KjjMiTZ5znBz0HfrTBAJJFJcFerMeOc9f84pMBJQrMNqNux9xhjHekdHMJjUFSoBLr19x2xmpbmQzAsV82QnBO3rz0H1/wAelRh2Ee1mZSDklvQdf89OKVwI5i0sBVRuYNtbcPvdc8g/X8jUMEG4Bi4Rhzt7cfn/AJFXg6RxshDLznhsfn3x27/hRagsM/e5IxjseOg/xouUhZAeNybg+TjHGM//AF+9CMUMigMqjCkk/wCe1SyAg5+4QcqF7mkEkaq24Mq9eWAAx2pDKTzNI7MnyEDHIHI/z6H8OadEViCyEkZzyGOTnnkfrz+lIPnbzNxKbtpIOf17c0JIYZhuU7BkgYA+hx/npQA8XbjKohLA4yMDIwOetRPOTKvlIVwSWwwH+ev4VZ+2qwG1fMQ5I24JHbHtVZojCcyKRGeRjGenP/6qAJISQGLJ1I4x255/SrTIZGGD90csMZzzznFVEuXDA7gE/MsOc+3arb7powqIN4GQW4I//Xk0ARSoHOJQOm4gnBJ+n+f5VG8SxgFQMEbtyjGF9/09KkX5N29VY4wNxxjn369v/rYpFVUYHPUkEHJ9aBMkQlpYyOWzyQ3AGRkn2/OpvJSVCzHheQVH5Z5qC28sD5e3O0cHHH+c1ZDoFIIGwqeDjA47H3x+lPYExtxH5RBjY4xzkDJ+v+feoInI3kYK9i3JOMc46ZqdriRAdkQQEEkseM8//rqF3EoABAdT1Y9O39P0qhiqWSJwxyXyWHXJzx6A0NKPMd3QKFAPAGM46fT3P50gIto5SuDgYI7EDOP0P6UFgbdRt3cY3Z75PHbn3+tACGDnKuu4twpHA5ORx3qLzUimceX5ZC53HnGOgx27GnPKJAo4UJgZHOeO35VJb+WWDMXbrk+n+eM0ARIhOG3t6EMRgf8A6/Yf/XVJEJ+cEKowzDrzn/OR/Onzx5KlH+VeCCMg5PPX/P503ynRCrMT0ADNx+H5Z6/0pNXAZ5giO9XARQAMjnoRyf8ACofNZ7gkSfuQAoKdSe4Gf89qtXARlyow/fjnp/L3qszucMQNo4UuuMH8+PX9KYDzLhFZiFcjZtXHJPTI/wDr9qjkk8tzsUSEAAk8DI5PP40420TW4LudxOd3PB7cUqbWKFH+cYAGAePzpMCMRlgC3yADgL+uB/jSFpAuTtHBw3TH+RmpZHwhbbtZBzkZI/8Arc/rTJCJGOxtuRyFH+fpUgVnDb1Zxu2gfMR/n/IqZ5UkhAYIqdAwXOOv+eKiaIlwwbdj7p/umnvGIoB5oLKxzndhhnoeDQBAN105wShPoxBHfj0p7xyxzbdpzx0GAT7j/wCtzxRbKGlOR8pJJZ8D9fzqOTzWkVQ3mY6HjBHsc+n+RQBfCblV2AVcAqw5x6d+MZqhN+8nZ1IKZAwDjvx+XNSNMYolZV+VSQGAGM896rWzyFWV8cnOCeT15547UAWnAjLhASo5AbPX8v0qGUlomUl8tg8jFRiWQCQ8ohI3MCS2M46e3+FNjCwMz+YzhOu489eD7dx+FAkMNo8sLFkyQMZPp379OR/jTreDyEJDCMk8svf6/nWlHMm5kJIBOfb3/wA/SomWFIypDeu0nIJPtn+fvQMrLGTE0USrgvk5Hpj/AD+FXIVkiYDZgZ5wc8d/r3/SomUssW3lxwMgr+v5evSkYtKUBDEAfMBz36e/ai4DjKomchhtzxyfyFOnk8pWZTgHhieB9OnfjjFPjiLoxXaoUfNntx+f9OfzgeJ2KhHB2gkh+n+evt/QAaoZ2RWGVLAbuQB+PX0/wFaqgRhSVVlKH72cj19u/HtWcmI0ADNk/KeOc8dT357VJLO/KCSIsuSUfnIxzz+X5UCsWtRJT5UZieGJ+ue3+FZdztlwquVRSGG1e4PPv6VNPNJ5qKuPmA4OePz/AM/WoplmfOyUDbjBIwP/ANX6U0MIHMbjY38GSenQc/T6YNKqRjDchm67W4/D0/8ArUnmOhHPmAN8x6f4dM0qLsk+YCNVHzNn/wDX/P8ADFUBLIFjWGQkA5wCp/TH0ocER/vIlTcco0ffn279sVX2mVztYsF6ADHGf0P+cGnJOGVkKgtg4dsZAz3osA5nw4cEDdnPTnjp/n1pqkxsAVZ3c5AP+f8A9dMBWKf5T0G0k55oa52RAM2HPQZ9AOP8/wBaLAO3xqQWLYHOW46GpQzIzLgMB8pVuCPfio9vmkSLuYKTkr7D6D+tWUj/AHYZwfNyU9QM9sn+fek0BHAAjlo9wLKcAEkd8D/61RRJNGMEjPZWPP8ATP5VLHmMcEhiGHJPAweT/wDr7019wAGMEDhs8j1/z/KpKuRlnaRTI4yw+7xzx19/8+tLgvfIgJ2qnVjx65HYc5ppjcsgaJnIwM55B6jmnrIHwoO3AwWIwB6//qP/AOu7DHN5ZIycZHA9/wDGoo0Y2rqEDsfQ1LmSSI79r9F3H09P8/pTFkEER3Art556Hp/n0qWA5ZJFaOPaAAQMBep9T+P9am8xnGS20rxgnjJ/yaSI+TNlRuOQ2M4+Yj60T3IdcsMKpII9zxjj19qQEFzbTuT5aDawLHJzk5HP/wBb+dV5GdHkiYlcEAnI449f1/zxbLPsQIN24Hnrznqev+RSHynjJK7QSOT0AHb+dGwDYGOA4QNjgdyc+n6fh9aRZF+ZcAEtjCtgjv8A4n8etR3MRdFCPtAOCckZx/k0RzEDG18oMjgAY9v89vxoAbJE6qyp8p5X5Tjjj3pn7pDvCZIOGQsMDv8Al/Kp7kJMUALEdMq3PPGOPfFMVfIBBI3ZP3cHsM/TOelAEsNuHB+dUHUfKDn/ADiiow1wEAAHBPKrnPNFAFJFLhVVmYHk7iSV59e/9OaRclGVzsJ4HPJPf3/zmoYbZjJjmIA8Merd9oOe3+feTzgR83zgH7o59+Px/wA9qyIJIrcsvkhvk6AEj5e/8v8AIp624ijwGAJ7cZ7/AJfxf4VGkIcht5diRlAO/TP86VVLqShA7EED05/z7VSAcpCr+9w4zjue/X8/wpY1BldigaMnoRgYPr/nvSRLHG5yAxJz90e9OOAeGO3rtJ4HPOPz7UwKzxeU25SY2BJI7+vT/wCtUkakA9Ix1JxzjPrT4grAqE3Annvz+f8AWklt04bdkMeg4H6fj/hQApk3TuQNwHdu5/z/ADpGkWK4bedw/L049vX8Pap4cGNgAD1zljx/n1p0sZDrL5isUHRm59+f8/SgCNEUQkEsVP3hxyPz9eKanliZWYAoeFXOMHBx/n/JkCF0OyQLtwMFsdfemKdjBQN7dfLX1oAdlbi55j2genX8TUyYdCeQDyOmAP8AOenvTc7I3OwliSobdn+f9PamcbXAIyBgc/59KpAR3ALOkpYbhjoOc8f5/wA8NeZ1IyiguBnjkD1zn69PWpkQRtgocsev9fb/ADzSjD/Kyklehk6iggkMUbIkbDLAbeeg/wDr04wLkA8nG8Njj07dePWmIG3NtfcFxgg8D2//AFfSldnjKlk3E8McZx6nr/n+QAssMW8FmCt83HJ//V1pxZGG6PMYXAyQee/Xmo5JIpZVO7eoPUcc98evfrUgeRWTCELuzu/woAav7uccOyuSxUHg/wCf85xT0ckM3LMOeOB9OtKdzTBwoJycL1OcZ49v8KVnG1iXAYc4Y4J5qwREqedAyE8uOijjPH+HelztdQVDnpuB4BJ5/wA//XqYOEIYjI6ZY4wMdx/nr70IdrO2Xzk8EDP+eKAKPSVgGz2x1/w/KpFZdmNoLkjgnp1xSyId+8sAQSGz7Djke56+9JEQkrEjB29R1x/n/PoAyRI8gKy5j54TuR24qHyz5oCDdg9+MDn8/c/5Fu3VUYtuwRxg8468fqP0pA3lyO7pyB1OME57fmKCSumQDEyOVzuyei/5x/OpEjA27uAvTAHP4f55qKaYtMNmQQcgdAP8j9OtTbSDGZMDkgkfwjI9aAAqUAEZJUYHTGDnP/1/rStJIMyxqJeduwc9v5dKl2BUd1LIuM4YDcBnA44x6VJENsTpldrEHBHWnYCqhJUiQeXz0YEZ+nr+lHySh0DMEcEA8Enr2/z/AIuA2qRnIbjPbnrTEVREMcHk7s4569j7fp9KQCqNjlQQwZsbcdfwoYys/LAByM+g7n8P5U4ShHMi8kAgde/r69fX+VK6SZVWI5ORz1GO3p2/CgBzR+duO3KoMfNj/PQCo2RlV/lBQnkjGB/jSJG5RyBsPUfh+mf881eRfMG9T9wcgYOR/nPf86AKUSIiLK7PIMnn1x9aInZUcKSZW564wPXpxwadC7zs08BExGBkLjaMdx3pVjfzFGQ0hO/HUZzjof8AGgCf5VR95RlVQA+Rg49c/SmCLzcJH82cbtp9+evvj/PQWJ5ZXZyqZOdzKf1x/nrTgoSVQHDsRzt4/CgBr2vl4GVQYO4dyPUfy+lOkWLYjgeg5xzx/k0yUqVwCCQehAHI/DrzTxGrRybwrZIAAJ9Bn9O3NAC5VZHy/PUhiPT/APV+VNZVZAd2GHXp3796UeWu1R97soAPX6/hTwwVfkVt2QWx1NAEqR+UAxZQ4xjPBx/kVGgyQdwkb7oB4wR9aVnMjAtjIIGNueOM9+9LFMgmkijHlqg3kJn5s5xz+Xt0oHcjUIN8cjBWA428Bvb8qeIvlClyisO3fn/CmzgiVlzk5yAR0P1/xp8OY2LglWC4B3dBn/PpQIbkLjKBmHBC8fy/zxTopGjXIXPfBHOR6e1NjnCOXye2SF6mlRnj8toFXJbDEjGDz0470ATSyRyqkgwG3fMSMAH3/wA9zntUR8sFEXDE/ewPun3/AM+lOmn3qpd1VgfoMf5/z3oSXdGjKCQeBjj6c/r2/pQNIHyGi/hBBU4HHB7fjx+dI52bPLI2gHPJIx3Pr71LIBI+d5ZQpAA7H9fzqJUYn75CZ288hqdgYgLRMRgnIIBU4A546fh+tSZVbSPzIyrEFs4z2B9eaWNQ7nPzJnDKDjnH+R+FOkZY/lPzYfam7AGMZx6/59qQII2AVWGQH9SCc5Hf/Jx6US27OY5MHYvUl8duf/1ihNzJII1TcCo244AqYqW2qWTcCc4PX19c8f59KuO5FIoYKQB1GxTnr/Lj8armCRIsqo5OD/nv2+tWxKtzIMqS45D8jH8/yqFk3jc7ZXnoM4Hbn/PSmAJCTGrgMy9hk4JB/wD1/WkEIY5J2y9Tubn2qSOJ9h+RFUN0PGM/z5/yKiuplM4YqBxhm+9j15P0/GgBGs2lj3yPujTn1NPA8sMgbZxtAIz168/XP+epdoY0yr70wAEHQeuT/n8ajQKkmMEAquSQP0/z2oAmR9u8biFyQTjJ68/596Y2Sdigu553dj64GPrTlOwSFm+UnB+XGPxpkexyS4PTqDyBkeh/z2qbALI/kl0KlyR04xj1J/AelNtHXqzDcASAg4Y98U4tDKpj8vYqdGxkn3/WiOGGPc4Zd208E8dx+XX+XNCAakoljwcbA55xg5pLZndDE2MHHzA9P8+lTPKylCFyMggr1x0qdFRo42JwHOWIP1z1psCoYtwG4navABPTGc/zp8UZSPqpKjJCjBxz+fb/AD1dLBIrh4wSHORuOQRz1GfamNLGcRNnKtgjP4gcdP8A69SAggTblhnqBgZB6fnQGQJHhcMuMse//wCsU1t0koJyqH+72GPrz+tOULtQAkk8cc8c5H6UCZERsTBxlj91fTj/ABp2TvAC4HX5V74+v+fSpAfMc7QVKj1waa0nlzbc5duhzyB69KBoaJAqAADzODuJ75wPSkltyyruYDBOcnOO3PbvTBAXcktzzgdiPz6fl/jNGrwOCURgCMsct/XryaAGqiE4YsNxHKg8j39+nepXKSRnc5KgkkDjg+5FPAYymQ7mY4+Ynkd/zpyKcg7f4SDn5Wx06/57UAhhGzfLhjGQATJ2Ge2eenrSKuCCQNqkMS/TBz+PQfzqU2wm8vzGbKDIC8ZzzjOPYU9BEmCHU5z8qdR9e570ARSxmXndtfuPTP4/rUcyea+ASHGDuyOcdDkfT8P1qwkIlKBCVGM53ZOfbB/z+tMU534Iwp6jHb9e1JgNSIx7gmNuPm75P19v60SrJDEZCse0c7s5PX6CrGVaJcSLGWHQDPPPXH16f/rqF5pGjaFSgT69D/n/APVSsA3ia2KvGxwATtGNox+v1xUMluFLAF8nA4PIPrj/AANX0VUHl/fz8xC8D2wO/Hf2quzoYy2BljgKTzj/ADj86RYksp4hkAJAwjMoJ9cD0pjxkOMAhSAGYgEHHft+eO9SSqPOYoAOMH2HYgelNf8AcOX3BmXgAc84/X9elBBNGJYGJyDxlSRxk9+vP0qBkLxbAVYMQM7c464x70Md6g7zyx4xk8c88/5z+SSoxRyxCsw25xz14/r+dUhJkrxFQj7wBjAReqnPsenemvG+4K+GZDnOM9j/AJ69/wA3I/7lVlHUZwR0NS4WJGO4o21sfOcYI4/Dgfl9KYyEMVc8ksSce2eP849uKU5jl3Fxg/NgDluen6fp3p4i27TkFurbc8Htj/8AVSQuC5+XcykKQG7jtz9aAFFuY7hJPMT5zuA449Pr259qXMchLsojyPlJPPr0/wA/WmxYkkAdsBWwcj/Ht+f9KcMspZTnkDI6k+nSgBCdiMqqHUEBRt/T/PH0plzCbhk8txvLFmzg444GPT3qaGN4osIxG7vjvzii5hczpGQrbQRuXB28Dqe4pXAgjhjhCqyBjkknP3Qe+R9Ov8uytHncyttAyQoI/wA9xSQqYWddpGec9/8A9f8A9enLIGkdCFYKATwMH8P89aGBEmxmZ8BVJGARx7j8KWSCVXYnMe07RkdRzg5/wqaKSLzUVVG3AUZOPqMY6f59abLnzY0LExgKdueP16VJSK0sggyVYEPjCkcjPpz/AJ/miFpS8iMVyBtOPmxznp6/1p9xOGnZipZRyAOcD07c9KkjfABA+VsN8g4B/wA//WoC5Gx8qMyhmywwSe59+/8A9ajzhICvOQBktjp6e9SL+8tSWBbHBHqenr/KlZ1aRFIO0ggY4A4Pb/P86AuV44AluViIALElOuCOfXPrSzBSwbBBP3ccgdcZ4+tSAqHf7xxxwCPy/wAf8KjZWJ2kgneeT3HGcj/OaAuRyMI4ySBhhkNk+4/+tUQbyyh6joD6dzn+VWXUyW+1OFxnac4AzznNNtYMy7GQhBjoeo5xx0oGSQrGxXau9s52KMAgnsen+T9almcQxu8GxmB+62cn6fh79KW3kHzKzc4OduQFPb6j6f8A6pfNCXMaPJ8pUZbsOD+fbPNAFadjIGMqsQBg5OMH8PTt71HCJW+VcyAsTuY55/H/ADxxV9irxK2RjdnHGCee/wCH+cU/aYk3YUcZxj5Rn0/z/wDXAK8SPFwI8gHBb1Gf/rip1YbwrphQTx26fp696YsgO0bWVCmB9ev+elSbHjU4cNtI79PyP+fwoEkJLhG8o4BCgAAduP6VXud8QLiNSv8AtHH5/px+FWTHKgOzKZ5yP5fiPpVdgk0kfmj937fTPXt2qxj7aN5Ekcqu3GRz1/CkZQ2N+3cuc8/j+nFNe2RpHPllFIxgdqbJEmEYEg8Zxz065P4UBuIVMhI+8FHLMOf509kIjUHhipB2/wAv51GRHGpAG9MdQen1qdYpIMknaGIOSB6H9KAGM4bcFPy4z907uo4/l/hTGZ5pSqxqxxwTxn1xn+vvTtsblidyZ5LgDj3P0/CmRxqULOWODyxPrj36YoAJUCELuLkk5QHOe3v3qCeYW4Vd6qGyMAZOfzqZfKuTtYbQoyGA+bFJemKcHAaQ4wBnHrzn/PegCm0ZKLIJONxOANpPfP8An17U1UIj2lwpPzcHkD1/Xj+VWzI0ilflA7bW5A/H8v8A9VRNAwTaWBDckqev5+2KTAhSWJ/NZnY7AMbv/rfWo13GIkBSRk5U4OORj6e39Ot2GN8SFihXHSQjB69qpyuGkJDEqucFTj+WcVIriq6oAxyTzjbznt/n+tQ38rF7cIzDkbmJBzz279Cf1p4LKzFl+7jk+mM1A0ayGM7N2T8xX5sDv/KgLliKJmYp5i/NwQB9P15/nQAHLKqcKckp9Occ0kMDO7lYygQEnaeW9AO3anTxgABjgtkZzzjH0/z60DIHlSZEUcfNlgSDz0BqLGHUJjAPKn8ucfWnCFkK+WpwOoycY/wqNgo3427epK5Jz7+/XFAEkXzM2V2JxuxkjB5/rUVxKptSRtxzhTwB+nOMdOnNKsygsWjYHHUn+fvn09qqhg77xyoGNvT9fagVyxHch2cBimAFLEcD3H4e9WimyDeV4PVieMev6VRtXbed4AKqCDjt7n8KuZZ/kV859Cdw/wA/5xQFxGO4Rou9WHTJ45/Hr/k1etzK+8xxkdGZ2YAjHT+R+lRW1qu5QJS0icAJ16E/41ILgRwquxh3OCOP69ulAy27BrdiQCn3vmH659f8aqxxr524hVKqctnJ4J5z/WmXE8sluEDbcYOCevft/wDXpYsC3Hlnue/Pv+v8ulAEU0bMxaRyVyACB0HUf5FWGhQfKI2ZuSzfxA/Q9/oacEUoSQOeir369PwNSM8cRJVSxYklSckfz+vegCneHbMHwSrDaNwB98deOn+cVVllVW8sIrDAzx+Of8+tXCUlzjO4j07c/pn/AD2qKcIsxV4tir3HQnj+nsf600Am1l2sGGzPGfX168+9EauylMYU9DgnbmlsYQpcOT8jEKSM5H58/wD16dcghCGO18cEg/571QFeZDH5jHbheAEyCD6YFSRw+ZEofBfOfl+bt69f8imySbnCybl6ZPr/AJ/z2qw4W3ZGUtFtByd2cjH9P5ClcBggaMON3zE4x3Xt/LuKgMbGUxg/N/C31Pp+HSrO8rGT8v3g3GeCemP8/j6KEVpzJKyiRWHyn17DP4/zpgNkj2mGMkYHKPtx2/XqPyp8RVIV3MFIJKZHOPYdgfr+NPZmZsAKUSQ8nuOaQSSCJ3wVfhhjk/Tp/n8qTAbOwMajO0N8vIHHP/6qYiCR8CQEnknOT04BFHnGG3I3EnIxxjP+f8aR3kecBF2c4IxuyOx9f/10aFjkhSMFVADA5yV4x/n3qa5hLrmLG72xnP0/Ef54qAHG4r8gxhiOM+v49P1pYVBJw26Neq4x+OP0pXARVjiYF8bgwyu3gfj7VFcB/NxGB5ZwPl9P8/X/AAc5HmRodh4xhOg9un9R+tMkADIMZAx8rdMf5zSAeHWIgAgr0AGOev5/hUWSrnB+9yuByfwHB/8Ar1KWWRyyhscZA7/y5/wpjMrFWjU4Pp0BB7//AFqAFSURRtsOSx+bBzz9PwpsQBkcZDDHBNNgYPK8b4GFIPqfTnP4cU9JQCAqkgKfmDEcd+P/AK+O1ADWYGNQGwST8meBjke9OmhAUEADPGMkjv8A/XpIwZFMhXzFUk7TkEUkwaRU52kuSR68jt37c57UAQzyFGDCPcFTJIPPv36dulNW7RVX5icnLHBByeoPc/yHvRPcOJWjReqjcMce/anqzoqrsCqBjCjnBPHt/nvVgOme2XaGBAxxsYYxRTo7M3EaswAf+LcBn9aKAKlwo8vcFyf7x6D1wf8AE0vmBk+Zfm2/NyOv6dv8KhmRrjCjJIHCDt+pxTkaQpsAO1sZB/n/AErGxA9gJdqE4xkAdQc9+KkbKb2eNwG+VW7L+P8An8qiTeHCKQpHO4vg4wT27f8A1qnidpCfNQjOOCST79v89aYAxGzYp8znAYjqPTAprg7kKP5mTgBvb3H4f/X609yEKtuxngHHOTRg7+CpfHKFs446+uKAAhkz8oZMbcL17dvy7VC8okLfIME8c5Ocf5HvUypJIDzsYjcADj6D/J/wpu4SjevLMwKnOfxx/wDWNAD2YCAFSQSxyuME+n4YphXKgr8ozyFIOfbFLFL5e4tjGSSST/noafFDL5oKFQvYuOoPc8//AFqAGyDYymRwzNtcqo5H1p4VXIAznp06e/t2pUEiDDRhi38I43Nj1qBiPUjngnOBnr+P+c0AS5PmMF+UE46Z/wA8UeXmYmPagPfGce38utAiwSDuBHJxn/Oe+KZIDsJXJwOM8DHrj8+2cVSFcary2gBDDa/DBuxGD17dfep9kghErjaM84PGP88VXnlEZidQsrAZJLE46dPTv+NSHfuV45Bu3AMGyRz/APrzQK9xZdhYAKEZTgjPBGPpx/n8Jdm1AQ2wYHHTt/KmZ8+Yh1ETqAfb/PSpDbnzH25OOhBwBjt+gz9aBCtCohyihcn+Hnrxj9ac0hiQgtk4+U8ZHpj+XXmmybcgF+OpAxnd/I9afEfNxgLtOfmIxjHT8MUARq+JN6HbwRgD/PrQ8gjt8knb0z1zn1olAkIRQV2kHr2wf84p7gTy4ONiEAHPseh/z+PawGEtISsYVRgnC55+lTJJ91AGD9MZBA9gPSoleNo5DtAJGDg4xn3HpkULu+zqOSQMjHGeOuO36dKBXAtG0nKSLgZKnj0/wpY5y5cMgJUgAMeoP+JpPmAdCAFX9B6/jSqU3KJHIxzgY5/l6/5NAhIoN0jb++QAT3/Pn8v/AKz5pmKM0e0rjaqpjqDn9Dn8qdG7IilNrLu6KOo9eh/z6UNtuHDSbmHUEdM4+nNADI40iibzF4yOoBz6/wBetOYwhQzcP90AcZGPT/AfypzA2wALnYTyG5wOmf60jNtBKkbcbd244J7/AOFNAHHcM/YL0IH+H+FSPCd4AcMSAUVR2+nGelQhwFICdFBOVPAyP8/pTkcF28wBDjaCwOD6/SncBHBjZdy4wSOOmOfy/WkKMfk+5g5wec/p+lPTNux3s21iWyep4H1onHmKsys6sCBswMkj6duKkBpLESEtgHOQeSex/wA+9NWNjErfMFBHzMM9wQf8+lKGkQIAPlY884x/+v2qYOWCqj87iSB+IoAjQmTYVZgSMMSeWGeP88VK4aHGxi2c9Txg+tV5FSVwvmAgDrwf8Ow/GnrOTI5G1gARjOCenb19aABCbbZvxHuXPmDpSCQD5TP5yjPK4BORzg/rn3/Mhl3Y4UFhhuflwevrmnxRiONg23eo+SRgDnn04PvQAqyZVzjB4DFzk4HHQH/OKnji81ldsMx5KnP8v8iomXyTh2jyDkuvRgfx/l6U6C4GQrKvzHjCnPTrjIoAZ5iorKFypyRgnBH/AOunRL5jORlfm7H9T/n0pVHnvscFBg54/OnQwrbsMOdoyfmPX2/TuPWgBkTIu4yBsAZIBx/n9ant2ycghlB/4F/n/P0aGBwVwOcbem76e/196IcOi/cQAfdxzjgf0oAe6/O25VAXOMnJ6H/PfrVdGDOuBlgPnDDGB26dv5VajRpWxEpUIMEEcZ5qr5AEpQZUHnKjBz/nH5dqAJmL26F4pEhz3I549j+PWpHQEh96g7Rhsd/xH+eeKityxaQFt46g8H8ev+cdKnZYnB3FV3DcC3IBxnOB1HTrQBVCCKFgGDfLu6478f596FkbKCJhGW5LHt71IYGjwxUrJjC5PQcdaQMxIQ4lxwcgAY454+lAEaR+QCSpYAlgY+v0xngVJLKscaHYzK2Tg54P1/SpQViEspUHHzNnpj1657fzpFdLhgwUKEb+HpjOcc/4dqBpk7ygqhBAOfmz7jHWq8u7938wBXjjv1z1/wD11M7pI37vLoed5HbP+H+FRsJEk4xuBwxOfp/X3/Gm2DEgYSKxLArndgDIJ4H5/wCeO8gMf3jGJAMN9MdMg9f8/SklkJdPLCgDqgGABjr0/wAM0vnSLGN8ZxkjcwwB+fXikCFUIybmfeBknecHPP59z+FLL8yLgh23c555xSBSVdhtxgApjn+f+FOBdcAMAQNuMHLEY7//AF/w7VYxkhAKkksqgjB5AznH8/SnKAbckcH+6GI5z7/hTBFGrcn5CcnBwDz/AJ9KURtNMcMyxhc4J5z9ffr+NAEeXLJGsZ+bg56/n24zUi+WpZQuRjIQnp6HrUccZiLTKplIbbnPAyfXv+lW1fKowQgjqc8/T2+vvQBVdUBV925+mwdj2GR9c0u0xvk7jIOTgdcdvWnyWxCuyq2OG4bBPr2qaE7w3ylQwPB+9mgCpJJ13E5PTPY+vpz+dS28Tq7YIQHBPueuRUcxWWUIjEBeTjIz/PmpVPmZjVsY79x+P6+nWkwIDEw2u45GcNnrn+f+cU14xgMwJOOqngZ6f5+lXLhWjkL+YWUAKUJIHP5c/UVDJa7gVDsCM5UHJA+vX+VSK4+WLa6hWAXAwuenuffmmxOVEWGyO4zxjtyOn6U6S3RM4yFYZyG9uv8An3pqb1U8LhR3UYA9vSgbHkSZYSIY1jGRtAI47Z/Co9sc0RdHUjO8k4ySO2evTHUdqc2Jo9gZgCvI5AGe2M96YrPGNvyK5BYgnJOMcD0oJFi3RQspI2Lyyn36H/PpUYkaRcsWbB6AYJA6H/8AVUsRV0WQBggBABzkc9vr/MUjR7HAA247lunt7fyosO5ExIQgkhTjBP8AXvn/AA9qQQm4lUbVAC9jjPt39Ov0qaMbicMGYg5VsnPHT+f6UyOI+aJFJZSvAXjB7+n8u1AxiCJFChSWBwO/v/n/APXU8CsJSgwccY3YA6/r/hUKgOAxbaQx+Tv3x/If5NSxKIiHUbt3ykZOD+BoAfJtTJUsAOjcce+Kdu2ptJzk/mPemygRyspbPBwF6D0+h6VIVwr5wVBGD3bjmgBg3KmC5dTgkBgOPY/nSFNpyoz3Abr6fhU0SpIMoQnt09eAaZtDZJYgnjHAz1/zjHagBhEjOgCHG4DA7D1z7dqmTGZNitvUgkqc59etCjGxlfjOQD1P+c/z5prDyWwckv8AKd3Pr/j61PkA4lVLMhYkHJ5wScf/AFsdqa7I9uqqAXI69Dweev8Anmns264Tc2NwwowD65qG5kUSRlmEYUY6dPTPPvRcBX3LM5G3aMYOf/r1G7CKMBlBCjJxj6/5/nVmSQgsxjYsOhz+nT/9dQYMkYUFk5wV5BYdf85pDTHvE7SL5gG8jrnJB6+o/Sobhd7rtkKgbW3I2PmPHQf/AFhU6skboJSyBQPmY4PHPXt/n6VE+ZnVT+7DHOMYL+mKBeQ8qFZEyTgDB6/T8ajWAOxwNzAcq3IX9eOmasHYsQccOcnkZ54/z+dV9u8MPmD7s8Hv2xz/AFqkFiY4ZjHgl89u5+v/ANalVypUhS5AxjqR9M/55+lMidUg3s+6ReCE7jGDgn/P9XyWyoFkCuGx8wPIAz3/ACpgNBeOQK5yhOAFPf0/rzUwUeWJGUoQw2jpn2/z9KrkgyPG6btnIfdgH8Px/WrhKCdQS3y8jPSgCo4CSbh8see3b/P9fxqcswB8vClh3OQPwpoCB8qqswJJLDP+H50izDzcMufmyd34UBYdMRA3z4LE9f16/l6VHNNlQ4Utj5iCo49P61JdvvHJ2E9CpyAe/wBB175qGMyQnaZ1ctkYwCP8/wA6AI1ULMAq8EEDnv8An6VK8SOHJfCr948kkn+VEkiFVRceYBwiHnPf8/6UPyGAjG7v3INAWYRSmPasjBWC4ABPJ5zjtUd27I21XBI7AZ47/wCf8hWQSr5rqA2RtY8gdOvf86GYxF/lL/7T9+fTmgBp8mSLJdwwOB7AjnP61JG5Majy1IB6juevf6elV0bEoON4IyA56Uu58tlQFJ+6ozxx/wDXqAJWz5XCgkkHCjkdfr1/LmiULcNuAwvTJB/HpSbiHkC5kXOTuGCAfT/9VL8hIQnyiBj8OnPPI7UANQh544g21RwSe+efTj/61OlTY7kOqHPIUc47cH/PHU08wuDHljuJIyvQ/r/9bimvG27coGRwABz/APWoAWV1SJQY87mP8X0HTPrVYvsmVOFO0ggcj+f1qxcRmMli/lHPXt2xUIjctnYPMB5Df0xQWW1kZY2ZwVAOwsD0U/n2qAW0cd3MTtMI2nLjDDjpn9f0qyHI8xIgFyQASc89PXnp6VGyLIvUsr8Eg9D256j+dUhXHcSptXiMcjPcgjP406eRt2AcLjGOPXvUh8wIBkH/AGjzn1P1/wAKgeNpJV+b5ffJz6f40rBclDBIf3ZDydCepGP8/wD1zTrR2QMp+ZivBHf1xxx+frUayDewyMqByepOP/rGpLTYbobkYvjgt355pBcm3SKMsgTAxndz34/LNVZjvdHAJUjqrHnOPX1PuKuTyBLVDuTPP/ATg+/f61n7pVlt2bm3xuZVA49MZ6H/ABqkMXY8eNisOSCW4OelM+0qUyCeh4JH1/PrUs8IYmSIAHPJB9T681UmxwwYjbg/Ken+f60xIliRfLdwm5vvcHp+P/6qe2UVcriXG4g9cf5+lJGSYmbkA9t2M55//XTi6qV2rsAGCNxznP0/z+FAxqgSMdzKCBgfX19KEkEBIYcccg9+tJlXuVAPBIbC5HFRuocsEGP9pjgjP+R7UCZHLHhlbqWJZWDZx068/p7VWnkMkZZsMB29B/DUxSYyF1Zl8scgsQPT2o+cI4YeW+Mkjnjt7/nQFyMcsCjAoBnsB+NS+QwVSkoxn+E7h/8AWoZFSJfnUI3oenGemff60jRyqu4AMqjOccflQFyFli2sFDZI4AwVxnp7cg1HIC6Bk+4vOfX/ACD6VIVBgkLjae5zjAxxwPX+tVzISxiAAIUnr145A9B7VAbiwsofkDGOh/z7/pR5XyhmDH5srt4OP6du1EY2xpL5mFHy4HJPfimlpo9w3Zccnnj/AOt/L8qBlpZWWIJuIXgA9/UZ7/8A6qjVNrbZCGyvUHGT39f8kVWjkZpPncgdCeeRjp/P8xTl3eZ8j5U5xn9R+v8AP6UEtjZBEUwGIQYJz25/z05/LgMQkbCsG54OcA9fz/8ArU+NTgvkHOQVI79uPw7f1qMKkirIsgTB2nOcEeuD9P8A9dA0OkQwAhBhSOCcY4HXH4/yqvdS5jXaYxKD8y7cFucY9+lSMNzAh3kZeR0Ax/TqP89YNU4nQIi46fexx14wP5ULUkRSIouQz9dzDAA56D9M9an+1NGQVUEkc7uAKjYi4jwp8kZBx788UlrDv+VgGBHXgE9R/I9MdvyCkbSKp/eKFBA42n24P14pIcfMSpDKBk9c57n07eoqGDy42h+QhOwJ5/n71PFtZZ0wcYGd5IOMHv8AX3oGIs6wx4BDkHBC/T0H060kYJyyooVgcgjkkdT/AJ9aMnKsxOT8q45A+lJIwklIG47flHHHXjvzQJCSIxDltg2N94nj/Goy0q9QGByeMYAPP64/z2nDFSw2tu45Jxz3HT1pJEIUKpKseeepx7dqCSGSPzAgIIz3JwQQf/10sgSPEYkZpCQQxPI79PXp6ZxThMwKxSEEoOrZB/Ptx/KieLITcBuPJ455PYe3/wCqmikJbAu2EIQD+IDOT0GeOtH2I7sbt0ig7lxlc/06VEpCAlAQ2SWODgkY/wA9KkJ3KSPmcnkIcEfrzxVWGEoVn3OCB2b1/L/61BkaWP5PmYKRkHp/n+tMiyzAs5O0fdA9PT1/GmzgpIjqGIUEnIyPqfypNASW/mhGSXDqeBj1H+e9M81UJkJ6DIHIGewx/n0qw8gTdGxAymflJxnn/P41T2kzFFbABzyBQgLCYYITIGXOcICpU4/z0puMM3BDtwdzZA/Pv/n6ORDsfHzMM/fGfrn/APVTCJYpWJdGThhzggYHUf0oYEkytDJmR9iqe68kZ/GobiQtJlCHA9MHJ/zmrjMTHtdihI4A/p6DrVS5ib+Ftq5OcAfz/SpAZHIUCgR+WecnOT7nP0P6VIkmwNwMkcuQc/mOn41CFCocM3mHgKMn/P5U6EoCOQ3HGOcfr+lU0UiZmDBV4XamOOCTzn2qGW3AY/P0HPOR74q28Syxb1x8pADN29Pp/n8UaTyRIGUEIdp3en6+n/1qkZSVVQhi52NlR83A/wA/593qhkfHRey9icZp4uFaSQ8SxgA4J4UkjBPtxn/OKEikMmdqlRz8qgimgK0pLTbREHcdkGT3/n+XP4U+1xNOzFBt2n5iOp79Kfw3mMicck4GDz6VXgMUkDJyHXIznaf58j/P0QE1qUH7rfuGcEA9c88nH16eh6c0yaJVLrkhu+Prxkf1/Wn2qvFCvQsx2naOme2fb16ZoZTkFWxhuFHU+n04FAEUyASqw+YHg88fzpqbjcFWkUEAj1HPXPP+eaneM27MyZUk9c8dqZhXuvMAVCB1fqTjGAOlUmBK6mfAy6bPlwMH9T1opVszOMqpceoP4f0opgZbFQ+0nqeC3p+f+eKQvuXI+RicfL06+hP0P5VLNujXOASOQTgjr36Y5/zzSKgkhVM/Pzz79seuPw61kSwkytzv3fewNg53EZx/OnGQxMzgBGPHzc4/KkkQqwVuSRyw4zx+lOmiUuFCA4QDoSq9x9fqfzoELEiAjzBnOcE9O/Oex7celIY/MQjk5IJAbIJ96kEaEEqVU9T2H1P/ANemMvlK5Zk2Z6Hp6Y70APS3jG4biXYZ2qcdeppkUgjLhVG2MYViDkgcUPIFAby2ZDzuj4/z0/WoTEFlDkt8w+4CQ2fU/r0oAWVXicKu6Q9WC9Fyegq9vCQsyyAoTjd1/HPTqP8A9earux34Er7c/MpAJB6dc01fLZwu08djyP8AP4fnQA8BzAzE4kVQxPcdenvj/wDXxRGuAFbcT05H+R60536jzCQAeA3vg/4f1NOeNQ33nJHUhv50CbFSFjHsWR8HO4Mcdu2O+O3NRSzGJAHUE5wT68+gqeSNmx0CnkYJ9OP60gJZyEYMi4GwY68nt/n6VSJK0MZuWJIZFUdM4556f59anljCbQvyoVBOCMk9/rTYEYRNKsJCHK5cYH156/jUpPmkPtKL3yc8D9aAI2AGWOCpHHOMenP51Z81ogpxjHG3PX8u9VZCYQjhXcg4G0469+/+ean24BYsjOowcjgH0644/pQAjN5ski9WB+ZcZH1/D3qNXVdwICjOMH0+lTCdGccY98D5c9/pUJj3IysRw3P49f8AHnFNAPmVWbdvz3/xpzfv1yoHzHowO0ev9P8AGms3lE7gCh5yTxnPH1/T8akyGXcwVSFyB9ecf57VQDwMRiNSyqvdm5Y9M/nn/OaLZ0iVgC3Tv0J4I6e3400ZXKMpwvX6+3P+fbtAZ25YHcx5JPpnv/8AroE1cklkVkIQAqxB6YOcn+ef84qWZ8naNrEDnJzgcH156D/61IhWSTauFDLnLL7Djn/GllIfGMFOV3qP0z/n8aBEaMoi3K25geFBwB+vp2+nShi05B53gctnKn6+h/HninKQu9S4AU/xAHjH+H+eKc7IseT/AAEdB933zQA19jPhkx2IA4Hr+fvUmAuQoO4/KRnGPy/x/GowVjGxvvkAAg9RTzNuLBc/N6D26E5/zmgB27YSeVfI+YHkg4/rQWY8ZLc5BJwPSnKwKjPLN7ce/wDn/CkiPnbuVDZyDyDj6/0+lADBhJwxYnbgnknH+TTgR84GQo7jtnOBx/n8DSsxcoigAgDk/ryPx/OnQuTKcgK+M7T9frj/APV7UAIyqWUEnAGG46/p/nnrUNvbsqyuVMajoMc47c/jVpQoieUM4Ofm3A84wc//AF6giRg/JAHTHYDj/wCv1osAwhbZgGyqtgHA7+uMc/pTwFed84B9jjp/nrzTgGJDkhTjaNvORnHFNZPMuCSRx1B49uvT0/KgAWNSu4cMOeg5HP8Ahj8+KljYSBFbBlXOCW6f4/jUW5j95lIIBcdcEen60obBKLJkFsgdPxHPXvQNEqKjSEzkCLb0x82R0xz/AJ/Goo3XKkAIA3XJwB+v6mnSMdpJBDIP4eB/n/ChjhomV2jZSScf59aBEivIkrMr8HduLHoSR7delSTyTRIyKwJVuQU4H4//AK6j3GVs7mwe5ByCPpSyo8Ykc5LE7SScjOPr/n2oAnSNmT5sIzjKqPl4yelMUKgkUABlONx5J9aRXadCSB5iMSpU4yCOefqPX9aD5uPLkPzheS3J/D26c+x4oAeR5oJLtwDgqQO/TrSocRycDPPyKuAq/wCf896YFEUYb5UORg7u2fX8v0pGDrkluGx8qnjv0/KgCPezyAOCx57kHHof/r//AFqdI+NoLAMDu+Q4/H/IpTkgb2bKnbknOOg659qats7/ADLghR91m6+uOnT8qAGwPIZWbduwOvQfl0/EVIrF5FIGxlHOOCf6/wAqWceUvmKDtYkEe456fl/nqKEKNHvCsemOe31//VyaAFaRSPKAUDGC5XJ//V+JNSIwgVUAG3rk8fl+Haq+8+YvOSpwd3OePSrEKGSTcwDbWJBxnvz2oAljjAUHGEVtuc+//wCr/wDXTfJaRiw/eKp5Oef/ANXNHnZOwEozZY5OQfYcUO5UqCu4ei8dOOOfX2oAZORGzKh+YDBwMfX/AOv/ADp8kf8AoQXcwJYEMT37c5omCMVZ3wuMlCeTx65+lRyYdk5G3oB+X+f196saCBkGTIwVc4GSVUj/ADnpUsbwMX3SiN8cqRnjP69Pp/SYDziykAlcrzggk+9QQwFCGGC20g8Zz7cjg9KBjLi5jj2gsmAfy5/z+X1oWVFR1QhTjnPTr/8AX/Si6hEsb7oyX2gEBsY56fz9O9LFGyzBvkbnqeOPQnnPf/8AVQJiXEMTiMK+5l4Kk9++P89qflld/wB8VQdPr/8AX/yPRS580xiQAHGCAAFHHTp6en5U5d7SbByOfnHP/wBcUDuAQKwUyMS3zcHHPr6UxS0WQhUxgYG3hvz9P8KUMY/3bRFAMYJ6D+nbpTWk812cKFCZYsQSWOPcUAMuNkB5XymJU5f19OOf/wBXarEEecSr64w3IHHP0qDyGktsiRpSTnaO3fgetTf6kmNioUZKtnP6Y/XNJgMvZAnQkYGQ3pjp79hTIJTOSNgTIzuAwDx3Hbt9ae581X3qXZMBAMj/AOtjFNMflo4LlXJ/hIHy9f8AGktRdRzJ5RY72wR0AH0psYVJNuM5Oce/fn/69Ok3bwwk3BlxkAKTj1qO3Kq339vJIIGOf1ptDJo0VB8uOOdv8XBzz+tEgLKq8EkgHI4B49f/AK9KcSu5IbaCTnOBwOR+X8/wqNkeVhtB2Hgbjn9KkkcWBIIY8HCZ5x6jHTv7UySBhMSWK55VSf8APp/nihYFb5Wj81FHOTjA79qcoleE5HmA8B2HbPp68U7gG0nynZCo+6SG684GfWmOqKQQw2FiAN3Hbk/l29KnUMXUFCpCk5Ax+AH+FMmjVgo42kDPfnjnr9aQ9iu0L7w7IDhsDbxk/wCfbtUsDGObfKSCQSNvTIH4+nfnpSyxl5hhyHOMDPAA/l/X8KaYEikUxEEE52k5J+mT60DYlwBIquN/I3Z2+3QfqePxqQPHMwWQkYOBhunv7dKkDPK8gGGbB+70A4z9KSRGiU/ON2znn8P8+lAITfEZAsRy+MDOcZPp/jT5V2SgtyAOuOevY/0/Soo0JlbOEY8Ag9v6fn/9ew6j72Vd8Y9+P/rUARORIjx5Ibfxk+nb61IzrHEDyQBnnnPTn/PtimxvlS4VlYEchenv+mcD0HpSTTM4eNhkMcEgc9e1AD0kw6sBlmDHI49fXtTbvy3aLMZKDHAGWz+fHT/PWp7SMrGHxtAX8fb/APV70iGbzQxjPBz8gwD70mgIJyVxLnAY87Wzg9v8KRbdTJvIBTBHXrx2/wA+lSTlJ3z5i9McgZ/MU0gLIgyvzAckY5z/AJ/GpARkTkBSWGcM3rj8ulNnINwmGwiYVcHGc9fbuPz/ABp7sFQ7+OeTn7v5fn/hTFjBKjy9yrjcuQAB6jv/APr/ADCmBJBSTlQOdueMDGen+fpTVIkdiScZ4BPb6fj/APXp7TYZgM4jHGfXt/ntUltbNMuWAB4BGDnrz1/z09qskjZomhBlIEhJUOx4/E/l70jKSUCv879OOSOc/n7DPFW55CY+Amd20sOn9PU80yKV2hkdXU4yCQM/56fpQBGIGEUqugct3A7juf15+tOjtmMYOTycj3P9f0o8v5FJJYkAYc8/54/WhUe3RmO2Tjgkjg/5B9aAIp2eIKSxEnQBj2/+tmnwZAHQBck/59KmGSsZdQRzkEZx9fzquF8mMkKq8569AOOv09PSgBob5CVJBRiNhPseOv1qe1Gz5ly2SAXzndUMMZCgMQvBUZA7/wAvWp4omhkJ3h1A4BJJ9wB6cZoAjmiG5ZEb5w3fpjP5+v6VDOxMp2j7ykZJ59P84q26ozrt78Engf1P/wCriq7uFl3l2UnsOp9efyoGmyWHATJYOfrktx0xUDSEkM4ByOVbtUio7NiNvm6Dg89/XH/6qJ1LsVMYZyc4Bwfz/wA9R60CKwDEEpuYByD169x+tSMFdSWdWPOMDBGB9efz600RyK/ykbscspyAR68jpg9aeiElt5DZ4Jxlv93PbtUAI0YSXzCTISpC8Yyfz/SnKxVhj7/Td7/5/ChQFBjwCM5GDwMY7d+Px6U5GWOVWB5HPB9/5VdgEDLKRyrDGN4JAz34/wA9qQsxAZZNrKNp78/T9KduBkkcttUyMPvYz+NRtII5lDEMT0IbOBzxSsA5oZJLY5Zgc53hj+Hr/SlB2EuDuiB5Tt7elObhSqkhOGycd/8AI701kHD7ipwMoDjnv3/zz7GlYB0SopY7tmRwSvf/APX+H1pWf90yYKnbyQcHjke9EMu4+YXAXYcxsOf16dP170+G1DGaUjaAM854OfpSAeI1WAfLnHPXJJ6/yAqDeVfqqLwcE4AA/wD1/wA+9WTmONgBlc5wccY5/wA/0qKJkj8wup3A5zxkH35qwB2Ls5UgBuGXOO34fz9qNxgIkVdxVMkM3b1+v/1qdIVmXJkDc8FuNoA//VmnQwSNuVpwCoOM4GfXnntRYBHJ8vHl5AGQpP3fwPbrUKMrRkZ+UHbuK8D/ADmrLCRonEkoHBb06DrUGITA+Qxz0Jfjp34/n7UFXEkVVMe3axAwSSMZz0FVJg0vmfMTnIX0z689P88VcBRnVV+QBQCWIOB3xz7f/qqEorXrCM7I1yWc9D/hQCFidYwsbkMcZyO3+T9OaYr7pXWEExHhsdR78DpRGsbRsrRgSKRtycgDsadbhkkPA3EnD9eo+lAXGiPn5sq6gHJGOuR9elJEisQX57Dd7/Tp+dSKclt0mBhgeMhee3r9f/1VEuI1UFwdx4/An/PWgkZvyWYyOWBPzfQ8cdfT0p6usjFwF2Z6FfbvTdpRnyhIzkYOMf5FSeXsXZu4By21uMe//wBegCMBSrfvOCwxxjgdOtDDykCAq3zZxj8Op/z+dO2sjN84II4I47/jVbAClc5GNxbp6/0/z2oAiaMCJg0ZAXDcEZHJPPbH/wBaqAfzmdlBDuQp3HPYDA/Gr97t+yTFkypOSN2Txj+n86yPmfGGKlh19OfT/JqWBP8AvCsgXLEEFQM9Of6d+M1NHKN4LNkNxtJJI/z/AEqOBCAnJKqMFSeMe/405H3ebIcszH7w9P8AP40gJzHE0wbawVj0z7/r/wDWqDyZHPByATnn7vTn/wDVUqhUYIjb2TLFFPI9hx057U+crJHsf5lOOQMjPvz/AJzQBUnlaN027S/bpk/5/pTPMklcrsIbJO0fzGKlaJ3PBOSODnofx/xqe2tfK4bAUtxjr0+vrQUhLSIeWGZWHGckdP8APXp9adO3mSKm1ME43AAnHr/n3q5HCCrfMDk9+4FL5amRWHIC/NxgdMH/AD2oGUEs0R9w3M2MAdhVhIEN1gg529dvP+H4fpT5F3S+WiHAOB9O/wBDTXQecp2fMoHIOMf5x/nsASTEoWRuO+Bwf88d6ikuEjDgtIAVwN3OenP9OPwpzSlEJwBkcE8kfr+g9qql/OuipOOeSVJ9uP1oEy3CGkZHyTjccZ/x/H+VTqFKl1IEa8DcM4P9OmKW2VYIucKOw6E+nb+lRAuHP8IABGzAyfX/ACe9AyQSDG853E9VPTnj/OPSq0ikziQpvByMHq2fT1/+sKli5Gd4IHygDA3f5/zimyt8xO5Rv9R7/wD1v0oAYVL5YRlWTOd3B6cduOO4pLyPyoxt5GQM7uOevoO4qaWcM0oVShJALg8gn/Of8KaIzKuDl0XAwOg5qxeRBHgKhX5Qi/dLcEg8dPekEiNlSp3Fjnn+npz/AJ5qw0flqoZMeWD85+XB/T1/+tUBffGEJUgYU7cg9ef89OntQMaCEyDyz5wzH/PtSxNKSS+OSMgr1Gal8yTa4aNQCcBh+h/Ik9fxpyupAQykgnlguce55+g/zmgBsrfaN6KhwuFIXjmkt7NVQAZBJ/Pn/PpTPsaK5UE7O6k45xmlFu0UbMSpIGcFs8+vt/nkUDuK7tHLjJDDoH5A4/woURQxMWOGAzyc+/fqPypyoznnzAoJHA+XP9evSklEi2owsZ+XPzH5lAP6dR+VAtxys7R7lBO3jDY6+n6VGQEZmGOozyfmP8qRGOwhj8mCBjt/hTZjIuMZwE/iyefTHcGoAYyK8YfzgpZjx04+ufb1zTYwiscANvGMseTTJJgxQqPLBGGA6f1P/wCqnxOqTmUs2GHT2A/yf85qkwLUBLfIQFjAPTnOBzx6d6ikmxvZ5WkUfKflOAfbIz/+v2qc7tpK5BJABAxkdfpTSuyc7gdjncwBxng89s0MsrBjHA0MbsI/MO84xk8/X9KhiLSD5jnbuHXrxwc55/xq8qkZCp56cYcEAq3uM88D86jKl0JCjauNyg/MOvX9KkCsAyJJIxMjHJwQP8acH+WJkOQc5cf5/qKetumVAfruynUdR+f5Z6UmwrIjAnr2Pv8AXpx/KgCIFZHZcMQM5ZSRz6+//wCqrBkVEDKwV8bckYzz6etMmG55Bzt5yAcH07d/8Kj8mQYZZMHB4Ygkce3tTQrkkfzRsFIcD7zDP9f/AK1QecWlbC4XcAYsHaMfzqR4QqruJMfDZOPwz78D/PNP8wRlZInXgbcY4B/yKQriyQJG2d2AeB8uP/ZT6/8A66KSOVwzZfOcHOOv55ooEZ0krmNVeJ19C2Mj8fy/KlRNsg3khVyADwSOoFSSMhWPzGaNF/hwCe/pxjr79aZJIAheMqvPI25yO3r/AJ9KkBJSUlGdxz0YE5p+QsuXUnK4+6Tn3PPWnFETG4lTjG3gfpz0yPSmhS6AfMpJ2gHn+n0PPSgCd9iRZyJCcg4Ptk9x/MVCIt1qrqucngLyRyAcfj70pVZWTeflHGfT605wzRjlWycnZ2+v+fSgCV0McYQrkEZBIx2yec9agWVM4QY56bs/pUuxxBtfO7b90n8h+P8An2ijMbY5Z8fddCFIP+cUASNKoOHBRt3ce3c/5/xVThdzZUk9yBx3P6GkKrEZVKsoY8F+fw6e3+cVHDGnyBflboW6fiQen178UAPzGzMQ2c4OW6HnkUihmimJXaRxwegGMevYeo7UitsOxw4jz/DgHHp+X/66mY7wBGVKtwgxk/U80CYshOQq5AAwMgcc0y3XycqVBPbnp7Dn/P6U8JlipjaPHBPBpkJeSQgsqvwAFPXvz3/KqQIBIwZCkoCsSdvbtnv79KiDyTSIWBPYdhgfQ/5zUwErY3hm28ZU4Gc/5/KkmKAhACEOSDnuM5HH1PX096ESSB/KkXAZlY44PAOR/wDWpZWV2DOTIS2AqDIP8qbDEY2XkqgJOR1B5pyYaf5CBt6jPQc4x7e9ADI1ZV3FXKHt1wOhP+fWkEbo5wFOG3Z3dff+ffvUivJJ9xkUZ6DIJx6/T+n4hJI2ZSAoC8ZYY+uP1/lTSACVLgBxHsySMDPX16d6kmJ81Y8Enbke3SnGRX2RqFV0zg4B4/D+VRTx+Y4UnGCCMHH6frxVASJIZOZBww5z+OOn0NRyQu22TcEQcnnjP+f/ANVLCkiPhhl8EqAOCO2T370+QLG6vhQf7pyMf5wOlAEYRw7MC21xgBT+fr/P86b99wAGZlPbtgjqeKkcJK4TcU7Z3dfb9P8APZ0Dbmwc4Azn8c4oExiSMjYZt7McZHIz9e9SBXQhhtD9T0OTz3/Kmfc3fLIcMAR1BHpg96mGQzHAXJ3befwNAiMosky7QBsHO30IxjNKwIlcgjk45XnP+cd6R4tnmYHmbh3JHv8Ayz6UoVikSvHlSGbJzyfTjuf8aAJQ/loqkg/Ljpgd8+lMZCsxO3IAzzk4Htn60omMkUZCY4+6Bkg47/n/APWpQPPcEBVbJ3ZOR9f8/jTQD5WMTYJB4HzdsYxgfmKil4dGdQ4K4bBIx6Dv6fn7CpVCbShUCPOSeg56c/jTdhwMMAB8wIGB+PTv/kVQEjEo2IzgYxx1546Yx26+9Qxjar9CRydx/XH5VIcvt5IcjHIAz746f5/JWj2KSAFDcN1yevWoArkPGqs7fKRn2J9aAYQ65AJxnB64/rUziPzRyEO0bQvJ6n1H8v8A9UZiVmXcME4wvf6e3r3oAQFUypXYB3PTPUVKIVeJmiCswGT+JPrSvL5XmBlC4UOS4646DP49c+tAUSSRhsR5G4E/L+n4jn/CgBCmxNzSK8mCMKenTv0z19alUySxHGQ2SAQev155/wDrVFCpaTJw3cqwxk/1q0W8lHXcDgDITgL+v50AQqfKuFjYljx3wD9fxpxLKXQqGVm6njA5+v8AhzxR5ZySzcgAYGARn3/z2xTnxEYwMNkE8AAqOe/+HpQAgLiVtnABwMdAMVIE28sR5hbJz7fpTPLJR2Kkbckknkgd/wAeKQMclnwA/B3cEfj/AFoAdMyNnBwgOMr2x1+vUfWmqnl4JUE7ucnj3z/+qmeWIcqCrKOrNz0B6/56UvnAyYP7sNzgr37/AOfagAw0jFFY7S3y/Nxn1x9OPzp24ynfIAvX5RnBHfrTkRTHuIyQPlBAyfx9aZHLucgIHC4OwDJzx/n8aAHANkJ8+BwTnpj/AD6dqG+UkuVwSSSOoP4moUkj88F2Alcg7WzuU5ODxzjg1bSN8sWKk4xgk/n/APWx/SgCFAGDFTkY27R69z/PinxXYRtvlkkDON3U96SRXQbCoAzgfNgH0Htj8qklBWb7wCsS+/oPzoAAo3b2UK4+7ggnHamySrgmOXeu7bsHX2Oc8UPKAgVWG04AyAR/+r/61AjWJFBZTkAHp+Z/z+NNANjy8Kuw6c4b7xG4c/5xj3qxIptnKRsHDnJBGcjHH6n+dMjkQSBQQw2AHacYz1P6e1S4aJfMJGc4HOcj0Oe3507gN8lSnztub2yD9KYHMc7tzsAPygYUfp/nNSGVpAwOQdoB/n159qR7bc23ZkEevP8An/P0LjuPEg8kOo+YjaAD2/zj61GWKSR7nBb5W6AcfT8qejOYSpKEngAgHB/r9akHG0g/OOTkD2zTEROS10jA4x24+Uf5/UU0qq7irgbiCCAeDjqR+B9KeXXzAzAbDwA3HHamu/lKqocITyoUHp7/AJ+goGhJpZ2wrbAmDuwTtwD19abCYpydmCsfdc8evPPrT2VZGCBSkg+fOONvoe3THr9Ks4M7orPthQblXaF+nQfSh6DIJQUxJHuZcbmRsAjr6dR9fpTAr+ciPIwUgkkAH8Og4+tTgKm5hhXDck/dOeDj/wDXUMCMlwXVQyjI4XhvU8n6ioAlMexmKHIHJRvf8enpVaUDeF3livTB5qaRCZC0TYK9PQfn9MfjUaFkvXdl4H3fQg8/lTQDgPLIZUxJjJGMDr24/pSJIolKyBkO3LS7uh/z/On5Dq4IG884AJB5/wDrfrRKvmJglVyDnB4zngAmqExrxlk8tAcYLctj8e1MiQbIgeFGeh4/L8M96nRXgjB3hnC/dA4x/n1xnmiFBuAJBbG7rxjtz9amwiKF92/OGJbJzwTSSEqD5m1CSeh6/melTiAeYwAAGBjoM/55/H8qgldjEZA4cqTkkgjHr/8ArpAPKgD5sgLjA7549/U/4UisZcgYI3YLlsFT1/lSDzHDEb1TbnB6Y/yRREittBIL4wR2Hfj9aBoac28qkHbjJJfoRinrbKyM24twMnsMnqCelPA2k7vmwfvdj1xk+34+lJDNGqSgsSAwwSOhHOfz5oHuAfzYGtkc4LFsn6AYPIHT8eaekcaoNyhGK4wMnHrxjP8AntTZmWTL4VVUYO30z/n/ADinKxedZGH3gcAY6/5I/wDr0ARlD5rBQR0IVBgfT8aazyqxJLFxxkgc9KuCcxXBWMAru+ZQDyPr6/jRMgZgN+yMYzlgcH/P8qVwIrdvOkf5SD90P2J6fn+H5VHNbhbhw7ZHA27uSP8AIP8A9erPliMYRMgH5QBgZ9qSaOEMehbjJLfN6jI9KLgRw2uZVXD5Uk4ycL3BP/1qdEeXPQgnBJxjkZ7/AIUizyqzO0mxSCOuePWnvEAxdAcHgBe49fcf/rzSuA1wWVSjDcRk4HT8f0z1qFlDAZxGuRxnHGex/KrLfOynayR4+bd0z/nP6U3esYKAg+mBkkZ57AdaQEIBDMeCuAflHcA06FVQuCxXOT8w5P8An/Oab96Ntib+wI6e2f1/X2oxl3bB3gYO4kEj2/X9aaAeEVtxYFiTkc/X8f8AIpyQurEtuXJGG9D1/wA8nrTGHJYZIBzx93HNLsMgOSNoATYw79v1qgAM0btl9p7bhnkE+noPxptvAI0PmLtyTg5+Uf06f0xUxOF5xkjqVx6Z/nUkRJjGDyy7eFHXHTH+f8ACt/qnwJd5bkLHyp7Z9vx96sMPNBBVfLXo+f0yfyqKIGEFBknq2725Hr/kU8qcAs2cfdAYjn6jpQBHG64Ql2LbiAN3X2oc7jKViLL6KP8AOKeCkanCFmLElUAyOf8A6/XtUcTOpLxHyznBJ5GP60ARK7xyFnAZOSo5DDNOSQmUs7hQHxgEKSDnk5FWBcTOhUvG6dM7ME/Tp/hzUMcrO43FWC8cjqP89qAH/a1S4JDgsmMhSM4x/n0olXz1LDCKPn+Udvf3qWD5i22LeSANwHP054qsSViAEq5U/MBzg9fXnj+VACIOu4MpTqFJ+vTjngfz4qCaOANtLqzjksWIweTnv+nep5/NkhJEuWPzHGAPqfXnH9agntvLQnhyMfd+X14Pt7f4UARSBbeF/m80nByjZLevP4mpYxGtsCWyvTbjoPof5VEWVVLgfP0KDr+Y79P85qQblTc5Cr1J7g9/8j0osBYxuYZVjkZOOM1CFCyKRtG4csR6fn/k1On7kGQqAoAHr688+3NK4AJ3SfNwV2jFAFJZSbiTHzqrDGTkEZ6cf4nvVhxhDs2jPzNx0x/n/wCvUhVltggxuHAyQMVGQW2ICGIBOQueuOen9KABP9WUZymM8E9f881IXVQ6yL8vB5wQRQQEb5chguCw+8Of8804PsX7owepPPpz1+lAAqAR7SwLAcHPqf8APSpo7gxwbShbLFTnrgdv88Uwbt+5yFXGDlsEAgjI/T8qkRz5f3iMcZc8HuMVLAcZVZACAoH8XX+VVZgEkVhiTOAFzz6AdfX0qZHZ51RySABkcetNeQeWU3ZC5f5V5HOMe3FUUyV4AHGSqNkggZPbp7U0KkRAGVHsOh6nH+e9CSbnKpjlQAfu/QdfYmlnxlUVQ3crnp79ufy/lQSO81CM4ycEZPOSe/p/KqbsBEAAASckA4/H9BU7r56KgVupwpHXOff2p8cI8tFYEFSTyB+NAEUAVozuIXnjpkeg9z+WKhMSGZm3K2/oFB4PfjirFw/lEOG3DIAU9vT0p4cKUVWReMYUDjj+fX24/MAoRxhSU27SMnA6d/cU44R9wQoy9Quen1/z2pXiEmVGTzuGT+Q/zmnSxM3yB3kON28AALzjHH4d+aAI3lEcKvFGQW6k9Mc8cc+v/wBalt43O1nHy4Kkr+HWkDMjAHPyk5YnGfX2p8EbsihgJI95woBAOO/8/wD61AEOxQSJFUbTyOnPP+e1PZhA+0AhD02kknr6/pS3KgElXUbSdpPbpz+f86eqnKvv3ZJJU4x69PTigCGc+YrCNQWVdxUD07Djn8vT8WQzxmAurFGAy7N6j256f5NMmwYZQ4IxjBYHrnsP89fwqWGKP7Mq52lvmIHGecDk8/4UAUrtvPtXUneOSRnbg9M/hVEKpWFSCY1ydi89v8+tbEsB+zPlg2McDH4fX9P5ZoXUAjRlyGcDfux2/wAiloU0VgWbJLD5jyDwcfpj86TYysRlQxYkqp5YZ9D2NKoBOSpVhjjjnt+HerCMyxNhlDE53HGPrx/X/wCtUkiTFUBLIY9g4U/h09KZG6EswAz1DZz/ACPpRGjMu87gAuefTnn9ac/KnKqnG3bgHGR/+v8AL3oAFbEijYR1bcTjjAP41djMaxuc5cckjnAz2qujsGyzbsDAwc5Pv/nj8akibMUrAk98gdPr+n5UFJkiO/7xGBZepAyB06enTvS7wI9wVeVw2G+YD1wef8fao7eRypLMgHQqQTjJ/wA4+n0qzu8sAovlvyCWAJOec89OtAyOFNmWVmAPzbSMe4zmq7zs0Ujs4znA/vdsd6uuchlCHOQcKO3p7f8A16qyKixjL7c4BDEEgg8f5/DvQtRXI3QrvZcGRTjdk9B1/wA4/KmWcDTzkn+MgAbuT0/z/jSoglbYvI+63GMHqAPxqxb2i2s+M7znPB5H+f8APSgLlmaOSKJhIjbBjb2x/n/9dMUhZvLCnLDsMbeR7/Wn3E8khk2yFVAxtznn1x/n/B0UaMC2SGbgDPpjk+o/zmgZHKoSIHJLLgHPY9/b/PWqQiZ2ckCKMEfMzYAGf1/WrmoARxr+7coeuScZ/X34+lNWF2gBifIccYXt+XrTQEVrtE0zEfLtDYAznA/z39aZ5aCaNkDKCflznJ/z6VZEJFuqkbh0AU9eOP6/r0qK+Qb9w3jAAOCR/nv+vSqAj8wtLgMXcA9Mg/pz/wDqBqFk3H5gR8wOQMc8f561Yf5WT5gEVeQ3TGT3qF0VonxuK8Ag9c9qBMczvH5ZA+VTtHGTkHrx6f5xTpXiydyjLjPzZGMcfTFV5Jklg8suRnuq4785/XnrTJLgqUCHgDacqOvX/P8AnAFy8UHllQ+4HIGOnpn2/wDr0hiVI4ioDbcpuZhyfT8s/wCeabFeZJw5LL3P6fSkeRgvzqpQ8AdlPbPtn8ehpXJHLOkpeIyMB/Dn9B/9b8qjAEuUjZWUAj5T7ZP06e1PZx8xLAEn5go+6c8Hn6/56U2LDRjaPmjUKNnIAzgH3ouWOSSQDbsIwD1JB5/rRMx8vecKCegIAx6nihJmaM4XnG3n+Xb9aSNwd+5g3GAD3/znp70rgU/MMdwwQqWz2A9P8+n41KE4XYxTAy+3oMd/rSQx7cYVTvGRuXv75qRVCNHlhlicc5z+vpSAdHIzRE7yCDg4/Pj/AOt9aeRv2bgMj5snGc4PPp+FRMu6I/PkkkjGMfXn3x+XNIo3HCufl6gcc89RVWGmTOzC3dSSEbqR/FjnAz0701VFpkqCqHjnuO/H4dKYxZl+6SfQHp1pwy+HZDHj5sjqP88dP1qQYOP3o+ViSpyBxnPJH60jMilD8v7sZc9yfb/PenTSiLLhQHGArLye/Iz7Y/8ArUzzMOS7hXOD7n3/AM/SgRFkj7qtgno56gnp/wDWz60sMvlszgEFcfKyj5RT5Yj8x3BWGTtGPXtUW4rJGAy4HUBc9cc0AOeMtuYuUIHAY9uc1GApjdR8ynnI/pz/AE+lPd0jbG8ZHUdxz/8AWNNaRVdQjLJEeuTn5v8A62PbpV2GwJKqo27jjkliP50VKI3kHz7eOgyDiilYRlqFkBGxo3J6E+xwR/8Aq/8ArODmPe8nzYB6jPTPr1Gc09siNgRtJOABggfTH8qC/mJgHKAYLL0Y8g/0NZgIVSWQOxG4HBGec/Q/r1/rTI4D5gJLAjnjj3P+fp71K/8Ao0KEr8xGN3Tnsen5f5yyPLKGyrsDwSTn2oAnjiWKTbK8T7uAAp/yKad4QhmVVXOCp7fTH+eetAVic7WKjj5Tjbj/ACBSyPGjYbdufPzZGeuO/wDnmgTGiUvb/eIkAw2T079P8/WiOPYqsdqnO5QoGSP8/jwelWYEEiFJMqAuAT2OD/ng1VhDyqS0fzgfwgZ69celAx8aiGQsHyQvVx+PqOvH+RTdrgvuAUdcE88d/wD9dN3MSRkEHuevv3/zilkXzJIyCTwTgjke/t24oGxYy6vGPv8APCY6/iRU8W1SZCjAAY25zkZ9OOf1pjS7juBOVwOTx165/wDrClQTAhE/eKBnK9hk+/8AI00jMOshLfLxkHdx+Hp9KdmGaI+WFEpYEknLYz35pQjJIQGJUqASSMgjsP50MTvBcODg8nBHf/PWmU2Iylid7YYnB255J/x5/nUKQ5H8UiA8ds+x/wA45qRHaONg43nuQ36Y4oKkqXQqECknJ9+memKCSYFY4uTgKMfKMd+/4+4qOV/MLLtV9vy57/n/AJFOlPmr8yhWK5GR3B6fmfWleTOxsEkkjjjt/ntQAvkyIgZFZOAQCc4P0x6/lQRtQox+YNjG4jP0x/L9aGmYM8cg2srYUKSNwP8AUfkfakkUK5lA4OAOTxgf41YEhzG0h2sFHKHA9/8AD3ppRo97DsrHdnnIx7+9RtcLKgRmKTA4QE5z+P8AX/8AVUh2yQqGLB84bGP/AK9AE1u7RLuYbty/Lznv7/59qZKVXDK25365GduPypI4+XkjcAKflJ6Yxjp/kUkkhaLeGVM9QWwTz+v1/lQK454fMl5BVcZJPP8A+rn/AD6Ix3t8rBTjt93PXNJllKs3mAAhSpUZ74OP89KkkCt93cFwQCVOT6f0oEOUx7yfM2kD7zZ/GlY/PlzvUc8d/wDP+HWoYhll+84wOD6+ufw/zxQQEyoCgtyVPH0PXryf5UAOkbeg+/tXP5+uODQJHL5XBYYHPPT/ACe9MgQk8MH2jkkY7k+vPTNTxOVJOH3529c5/H8v8KAGeb84K/dQbvm9OxPHFKq53MXYnjczDgDBIFEjYzngcKPY9/5/zpDGxQkfe9zt/LPaqQCTOxfDKEYgY6jJHAz709ocjMgII43A9T6Y/PtQcCYfg208D8OOD6VM0gY53RqyjoBnPamBXQlC3y4BIJIPQ8//AFvyqTe4VsJkqMnk4HX/AApU/eiQlM7cY6cHP8un+essaIj5w2V7Fh/jQBSTcsYK/TLdTkjOP/rfnUskTA7VKts5Y9fYn2pspLFTtycgYUcE89Dz6fh1qYBjKUOPNbkk/L+J569PzzzU2Ah8ss6edJ+8YHAbn6fyqRHAuSjH5uoD5yMen59vSgglmUx7gvUdSfx/DNDMCU2sEByWG3k98Z6en6UgH8lXRT5oXhc4GOOvFOMWxCeEVjkKTknr0x/jUfktHtZDuYttOxsn1x+WatDIAATc+OM8E+w+vvQBEYsqBvUsCeVHTj2psDRxkh/4h0xn8f1/SnOwR1D58sHC4xgcflSxrvkPBUKSOvJGDj6UAS+XiJVQFRgAqM9O4x6cig5kZFUbXXByo6e5+v8A9el3BE2jBUHBJwMfiKj3ct5WMOuWUckY6f1oAbJIQqrhsscv25PT9e/8qm8t4gFYZ3DeW3de+PzqN5CYpBsLZG7cM7gfWnRKJPl37gqnYOmeOAefrQBXiRzI+0goedwb1z+Of8PymIjdzI5ZsLhweef89896YkiKgycDb252+g/p9KkgCSpyASuc85oAhjRA+XUtubDEAbuuevXr3q087XTGTOX3cgjGB7f44/OkbBU5G1wcDbjjv/n+dMjTyxli/wAuMjPAHpzz6/nQBKv747zgqQwGeNuPTrxTbIF3mEnLjgI5zng4PPtn8+1Pimea4XLARhd3IOCc8UyJHguA7gBFBBK9+pxntQA17d0P3sDGdgJOOmc0koWT5zkgjHTp+X+elTNMNygucYxkcEE9eKiAKRhmXaM9Sfy7fX/PNABCC4CCRg3JDYwPT9akSNlDFiCE+4gOF79s/SmrGHfy2fyxnBYdOnXPfpUkSyeawJ4VuCOp/Q9aAH79zZdtozgKFwMn/P61Se5Lxsq7shhg54+9/j/+urrOrjcAo5JPr06fpSJbboHYbcHnBHbP+f0ppgPDDOcE8gbhzmmHY7H5irDPG7n69P8APNETtJyQNo64J9/X8aTyMruZypJJwB6Zz/n3qgGR4DoFJ2r155HXP9adKNrHdtZmOOR06k0+RxEylWwF5PQZ54H+FPTc8mRkjnAA4Ayex+tK4ELxtchxvAOOFUZH0PPv/nsuFRQ5AhJH3Cep9Mf49OKfKGfK5MZOCecfgOKamyNd42bgDu/i/wAnpTHcd5aLCqEqGHOcEfhz17/4VFGUWb75DFCEBORnr07d/wDPFTAuzhZG2ZU/dJwQeoHof8fXowqousjgp0C4x1/wxzSsFxZGEjKN2AcNj19PpUeYxKWzlmwuAvQ5qUwApvUkuvQce+OPwP8A9amOjIxL/Jkk5GCOgx9PpTC5M0hU4VDkkn5QB6+/0BqAYjj2N+8HUevXP0z1NS2m4BgyhsZ+ZDz9f50Oq581dwZRg4OMD0/zxUtiGO5ZihlRZWGSMYQ9iBkc9utWfKB+RECHGepIBzzUSiOWz3jad4JbJPGO4+nFPhnLoh/eSKwwxQYxz6/l3o8gIGCNkswHUEg4/rz1/SmpajzVMQDkDJ54J/P6/nVhF8kFdjquTgk5LZ/+t9eKbL+6mlCzbU4wGHPQ9CPzpAV8GNFMrbVYfcBPy/h3/LvSAHeAx2FQMcYBA747d/zpWQIhRgOT1JznjPA4/lSomwI6jBYkYx29fegBjBU52YDc55AHtx/9ekgbzNxk5JG4EY5OeT/KpDmMrJ8oAB3DAB6cn/PNMaV7naNoZV+fIzg8d6AJGbIVGD7mBZgGwFGenTjp7fjSxFkEitwvTIJ4Hv8A/q/+tDHtDlyAq8ErnhfyP+HpVlZGhdhHjcei7e/+fege4RuZE/e4DAli2cEgHnP1xUrS5kJVRtU7iCMHH6etV4Iwx++WlOWbnH+f8fpVmeWFJY/+Wa4yx7e+evf8aBllgsWPlZGjJIUfMMentj+tQuUktWCEyyZ3cEZ+npwOuf8A9TkJCEl/lYYA+7kdv/1fpTH2gHy22ZJAXryB1/z2NKwEcCuYlDKCASAGOR19fy/wp0asrLvkYtuPQ54wenX/ADmk2R9Azsx5Cgcqfr25GKkwYTGSdgB9OnA/+vUgNlRZA6jaCM/L6fh6f4VU2CeE71Ofujyyf/re36VclbbGQF3AtjkY7YHPf6/pVZlQjJkVNgGME47Z+v6UAFukltOGAkJ5P3sjgdD/AJ71I0QWXcWA6njv6Z4Hf+dChhuZnRVJOex/n7U05+Xy2DxvwSe3+NNATF1UZ6lvlBXk/TpUaNs2tkkc4GME4zUAjJmkQk56j0P+fwp7xSMUCnGPvDdhmGOvf/IqgFV9zfLgNg9uvNSrgbMYzjncMr6Z/wA+lM2q0jBdqzI3KS9/xHb/AD1pRLskJYrhuyjp/P1/pQA/ysE7umMAjoRkn/PNR8oigELGW43DOPb9KlygGWDlzkZB6jP5+n+eCyJ2lT7yegDenHvx0oAVAxyrSLySTzyOnt/h1/NjgSIpyPnJwF7Y9/8A9VSF2RsYw5TJVl/AAj/HimLnyUZQpQZXbnGc+goAjMDkbA4Zhkkk84xjjp+tJEDvjjBDOGBPPIHXJzT1dWU7oVGOh6cdKG+WQvHsVMBs8/n+nagBZGKrvwCenLc9+B+FMeSdncblMeASDyRz3z/PtQ0hlZgCHUAtuX1z1P196cgIVVXadzZJYcj8f/r0AJBbl5E3D5TwSCQc+/b/APVT0QxsUbayrk5K9ffH+e9TIVVG3LuPVfc4/wAillCyqW2kAAHdkdsk/wCfegDOuLcsyybDuOThfXPf8PzqMHJ+Y71Yn5Rz3+nbP6dankPnTKGAZSerEKMc5/yfyo8poyN2DGG2jbz65z0NAFuSUOxHzBFHUHH/AOuoBJuhEmOOR17DNOkUsFCpg5x1OD7fnUewsFDcDpk/w5/Hrn/IpMBJ98rbtu30G7r/AJz7U8/uPlYkEnIA49f8/wCeZDhFGNp6nf0BHufamOfM8x1iAJA2k/5HfNGoDFIRnOCWPzDP61OyZQHIUAZOOB6e9Vso6q6qQx68f/qINSpKQ8ZOQrcYx/nvQgLBVWVWK/OeQM8nIz/jTQoYEYPGDhj8y9e/X1/Op38wFmyGIBwuOBkc/wCc9/zj+4FLkBmO0Djnk8+/QU7AQj9wB94sx2Haen0pZotrk7vmUZDZxn1/OnXTYcfOc7s8Hj2/zzSLLi46rkrtHPQfh260APXaWRWLsFGDv79859M06WRRFkMjFyVyp3A9e1JhgrIvJU8EDHHfH+ev6Lhy+CinHBwcAZ98f5/mAMlnQctLh9uc9OPT6/X1HvStKXd14yvTnBqtKohaPcEPzKSp6cA88Hrj+VTTBY2YliSSW+VSS+B/nrQDI/laUKZDtUE7Q2MHnrj8fxqQqgAQEbjjdx3wSfp37f8A14TMABt4YcsDxnJ4GKnibfMxGWxkDA4HJ4x+Pv8AjQBBI0atIgI3uMjPOB6f5/8A1N+ySKwZQwLHJHbP9fx9u9SSuRcEDajgbh83/wBb/OKZIyqrEgDv8jEYHp/LigBQoQlTtBHfHX8/5n8ulELuk+3AGfu5G4D/AA/x/KoRLFDlQxbcCeHP8scHpVq28t2UbvnUZBU/5/l+FAIo3E5EhBj2/Nn73Deh5+nT0/SWWWG3UlsKGIX5ex69f8P8KddRFkDlT5v4EHOeT0z3p62ixF2LhM5zlcg8D8uvSgCvM32q2Yx4KNzt6HHYfy7VGIkEapJllAIzn8ecD2/zzU1t80AQrgNkDZ29T/P8R7U9cI7sp28bTzgH6/p26UvIpEUsQSGQAZXbl2JwF+nr2/Csaed5bgBFcFAdpkfAPIyK2Zncw3IA3q+CFY9D1Hf6VleRLKWEjbT0Ah6A/wCeKTQXGLudmZzg+hfkj/J/SrEkYDDYy54AQc7j+f1/Oi2tTCgVmY7c8k8kf59v8aeysZXPmGME8AnkcHv2+lIkrJAzAAhlUfMSM9PU/jVh7YyLtPyBUBGR1Hc9sfgOKlhRI0RGG8diD69OP/rUkBa3nDSxl1YlRg4xxyTnrQBG21U2AYAz2wOOv+eaS0mZwBszu53d/Qn+X0qZ1Ee8kEMM8465pkfml1SNFA6sCMdjigpE5iMSZUM7kHJPH8hx0/Snhx9x423FSdytnaPT6fh+tMEnkM3XDY27G3AH04/z/QUtGjKUJlBHzgcnnjPP9efagLjbh5FA2yBQeeeSR6fp7VFeKZ2cxqQoPTGO31H+f0nhdjISrYbaS3Tv/n/Pdkax/LtZgcZIJ45PU00C6CWyGFOVZWU8AYxz1z6f55rWt7Xy5H+UP8uM9znnr/n61XWyWKJg8jEHDAE8sccD9elThtsICnaMfcz0PsP8+tNklJ08oyq6rgEkc8H2z+VSJkjf5n3eOnT6fjTrmJTwFbcxJ+Uc59z9eO1IA0MZJBUHHyr/AJ/zipLIbtUuI9mcu3JVTgUkJLKQSMnpxnp37ZprOGjKqhKkgZYY6YGKVmAjZYyHEfIwfzpoTGyGRHDvuD9gW447Y4/yafAw8kEyZQ5yuc5647DuMUxiwaOVYhjJ3MX24/X2z/nNN8pFZAMPGW5JGFBJ/XjHNUSOZgkpIXcDxleSBUBBVfM6r24xzn/61ExYMVX73J44/wDr/wAqk5jU7mKhuArnr74oAyJlAlGzaCoOV6Z71Xm+VkYLg43Hdz7Z/wA46VfuE84NJgcOQS3HIPt2/KqkwaJnIIKsO3OBjHvj1/SgB0U4IA6EDGOvA5/+v+FToCkTbvuMQNxHA68D/P8A9enbTiOUAqDuzz6/54/zwbkjBdNywXcW6segGPQ0AMuGkmXZuDE8nJxjp/n/ADzJ9oP2eRI8KGYEhRgg/WqbPISFjU5YfNuHP05qeMKJJNpBVeCmcZ6DIosVcmtpyf3aqcjqepA9eg5+vvV2JFlDISA+7AB6nvWfaTlt5VcAthc/wjPT8fSrskhYsu5VHDADPvyDx6fyqWMgUHaxPzhvvc/l9P8APtUiIDIrkAL1BOSR/L3pqLLJK23Ydq5yO5z39e9PmuHXYqBevJPb/wCv+NIB7rvYbRgkYIxgk/5zUUbNlQdpIJP3cjPX/P0PrUrHfKpcjcy9SOTxxiiR4Y8O6u0eBnaQAO+T/wDX9e9VbQBVDsm8OgYjOOep7H8MfX2qBWcN8zAqc5Cj1qcNAzg7DIpwRyBxzn/P6UjN8wG07NwXDc9c/wCfzqQI3cyT5DYKr17nP880+Zmnt5CdqAuOSaZkSsCsYXqPMz8pweQc02WZQxV25wM5+7z3HPt/nqHYCW4DLK8gKsV/hDc98/561HGhWTJYvufI6cden+fypjsYoy28KZMgE8gj6+3pTYTNHKZQQWYYUYHB7+/r79u1ICWfYkjfuvmI3ZA59/r+tNVFIYqERfYYx29T/nvTJpjt3MC7MOcAZP8AX8Kd8v7qQKdsmRgDPJ/ye/8ASrAk+z5A+UEn5j83r9KKS6gViPPXAHC+nQE4596KAMxWDzArIikfwk88jjH41MsWYz8n0xjP4f5+lVv3byp94EDgvz+vb/63TipVDAhs5A4UqSAPT/PNYsNgu3dXbPQjJ2tnbjp+YptsD5Z4IYjG1uvpk0XW0PtJwyDOe59eeP096WykJhIzlhnIPp/kfzpgTiUQt5aMTuJGWOQB7ZoJSQxow+Ytu69cdc0iZHDIAFPzbT9Ov+fxpskwl+VRksTkccYAxn8v06+oBLIWm3vkAIeACOevX0qPyo4pAx3GRm4yOnvTrcsioPmcjoQd3+f8mnMdqAIOmCx557f5+lAEE8mfMCbRg7SWbge5/wA/lUgMbCLDBgOpxnPvz/nj8o3uGjmDqMbuGGc7unPv0HrUkchwQAoWMZAAGcev9P60AMOwTYzkgbtrevsM8/p0FTojOTkKmenHBPb+X0pobc7Hao3HoTjH/wBfpTxG7Y+UJx0z9P8AD9BTuKwqy4bB25HzN7N/k1XKtKhPK5AAVmxn0781PGohJKurbR9049cmllXC5AKsq5BVvw6Z/wA5pkkW35SvJ6EEntjjvzUsZXY+9gEIILA/5/Oh4jE6nYQD/ePU47D88c1C2Srkyjf0wedv4fhQA6MM0SrvyckEL1I9z/n8akYr5LuCoZe+evp/k0pVUdeC4APzA5/z60jhXxGuArHGB9fTPHegAkk8yEkRLlcZ55Pt7/j7805IXnKB9ypyCTzz6Hn/AD6U1QrNscfLtPy46/n3pbZhE5RGVpC2Nyg9AOfp+FUgJ3t1hCosqlgMlc/MR/k/lUf2SKRXXBLEcDdj07/56U/zgiE7dh6AKM4OPwx/KnA+YSvGc8DPPXvj/PpTAadyRqDwucHA5I9Md6asK5yGyyn5Q3POfw9P84qQ3KpCVUHDHnb057c+1LGyk88sw4U/45+lAEYnR1+eQhWJ3ZPT1/yfSmoCoTaSUX5iTjp/PpUokIcxsglXujHJI54B7fypZYfJceUhxu6kHv6fX+lArDZQ+xmUDcT6jB69PyqOYCTIAJY9Mnpg9AKmVioYMAR94A5yOOcnr+FMMi4QqxGOSAM/WgRI0j/JuKxggDaB834GlScbyqEncQoBPbuMdB/npUaCXcp3E9zz1/E0oYF+FHzcHc3XB9aAEZtkrbGzJIQSFyMDPTP+c0q4jUs+7BAYRjGSP8f8aRGbcd/APGWXBHH+e9TKwIT5wrocqSSRj6fhVIBuGgdMElk68blGew74okG2dABgYPC/ljrTgDvd1ZWQc49+tKJWUsFXarkD5h/nFMBgbYCA5ZANxODjp/8Aq61JAWLNuwEAI3Lzxj8qcqoZXXAZc7t+cn/61RZKx5A2jocj1HoPw5oHcgh3mUlc4BzgZG6rGUKeYGIyejH8vbj+lRdUgCY39Syrgjrx7VKkpdSqKFBXnn5eo60CHSgFgGwqr8wIPPP0/wDr+1M3KVO4DaPb9evX9aUyZLb/AN2rYDFRjHXn25NIjKm4AYGMk5yAD/ntQBNEqbxFndhQdxyQDz2/Q1K0TGIb3aRh6knn15/z1pgiCyuAP4VAJPA9T+fpQCqBlJc7iMA5wff/AOv/AJE2AjkGZ0ZyxbPUd/z9qkLhZWY5J54xwf8AOaBiTZl8ZB6nn1x0qNbgM7PuQDj6n/JpAPiO5gA4AIBwBgYpoKiWRVxtB4/Pg1ZYHzIh8uDzwMd//r+1I6h2k3JjBwNp5PX160AQ5Xd8rknGFXHB9zUkLbSwJ3Hp8pG76/5FFwI0YZQNs4GF+76dadJMi2+Cu4NwQxHA5/8Arc0AVQMqm0gA4Gzv+n+fanr+7O0AkL3HUf1H1/SnfIX8nax5453Egd89uh9aW7ZVmYYAfgjcM8f1z/jzTsA4SHYC+eOcbe3XI7dqUv5ikDHyH6kmomZniwcZ659vepEIQIXUscjHPIOeD0osAkgNvIGyXLMMhfvH37/n+tNgDsXQEozrzk9xxjP0/OrEe8yv8vCpnAGOP8On5Ux42EgyqsOTyCMnpz7/AOfWkA1lAWIj5ASOQxHIB6dOmacC0ecAdMllORn8vb/69TRgzIMjcEyQc8E+g9ep9KiEPmkXG7ELcBWAJGD1zmgABViojCKMfNlenXqP/rU6ORZFJkVht6YHUHv6/wCelRhdkkpPzjBI/n2H+fyqaNgwTayhwOFJ59M00BGsbsQVAK8ng9RkHufpUhDSwKG+UM/IGRn6+vT/ADinyKhiDMpcA5O05PH5e9KrGUyIAANpON2BjIBJ/U/407AErmLBjGSvpz175446VCq+aWIAxjPI6c8f061JCDG5Z5Nvmkj5l/Biefw6f1qRCUklJABYg47nn34/X1/BgNjwpVRtfdjjuef8/wD16aYw4IIAI5IXgDg/5zS24VF35y5bptPXP6/mOntStCwkZUY5JJL7flI5JH+RQBDGSNqcgLypB49fX6/hT1BjQlwqqQc88dKTYWLSFQOCCFGMe+PWrUhEkKhlL8bvQ8daAIN5IV1bGBu29Tnpz3xTFDbnbHKjr2XPPv8A5/ITK5Kq4OI9uflz+fPH+elIiNuJblEBCurDpx/UetK4DZMmNN+UZsggEfUY9/enEx7MEkt/ePBOe2f88UhuSAWbdswSQ/Pfuf8AP8qlP3E2gohwAoJznr/ke1JsCKSEK4Qjbk7ic5/D6/4UsQjBw28gnYijoBnpTyVa4Ys55AAGcD+fsO350FmYODtP8OdvA6Efl/WkA0DySRFHuOcBWOf0z/ninRwrHKQFVY/vFMYB9c/THf0PtUeSQuwcxgZkLZA5yPw6H0qa0dSvzcNyC2c7foT2yKAJWuIsBgu5OEGT1zyAKqyQs6bQh87ggkjgdMnn1qYuin5WKFmwxHA/Ko3jUTbo3zubDEHlj7+n6UARKwYxpLkMRg/LxwOmKQFWjcM+UDfKQeox/n39KkC+QUdjlyB0bOPz9OeKQCNnDecJBk5I4J9s9vWgCAs7OhLZiXJYdAPf+dOMMfJwCT90A4P5d/8AP4qyozlQGdScF/b1p0O6Bl2sGQfdU9uRn/PNA0MjHmgZRuRuwvODzzjt2pWidmchcMBgAdgfxp726XTB3ZYivIKcDnqPXHt3pqjDGIcR4xxk5oHcdtxMp5faCW5/+vwPT+VKod3BkXLBenGR2HH14qQqNgGJGfbnI7/n/n6Uscwf5ZF3B/vKx6D8O/A/OgCJpmIVC2OOFTjP6cVKz7AFUEFfTrj/AD+HPalZkkyQivnO0hRwPU5/zxSllESuSXIBy/QD+f8AnNAEIcKwBc5wcE9QfSppAscIdSxiIwHJ+ufpg54/lQYg4lQoC3fknBPekRyoeMq5AG1mI9PocUAQyJtfHPlqDkk9Bz79qSSGMyKEYswYDIPPPapow21Ec/u4+ynGRg/pxiiR0EjTbt6r0UDGPX9P888wAyG5SMmORh3+UD1P0pU4ZyNvJ3E44PHB/wAn86ZuQysTGSAOn/6+tIshB2AYZQWAPb14FNAPgkLHafnAPO3gdcde4qTy8HYCZCck4ABXH51Ek7RRAsoEnc7cZ/Dj/P6yNh1UmTapzu5wOKoCF8M7TNkg5O0DgY+lIk8quS2dpbPzHOP85HP+Q5RuIMkXlF+hA3Kfbj/PtSOrNIquQoXgIDnr/P8AGgCQSogC4ZmIwu78e/5dKPMdlXaCvr8uc8dO3anGR0VMISM7BxnjpUUh2xuFfGQNoI4Hb+vSgB0e6dD5xaNQvVckr/n0HtUUaBiY2c7UORkYX/OaSVnODCcBlyR0GM0RuzQuWbc24ghuh6f5+npQBLcwsGdnUqSePmBB9BUEcm5flf24GNo/PigSfu1R2Krg7U6A9sfqKSJznDkFCffn15/z+FADom3/AHcBs+varLw7YI5F2CRRhT29Mc/5+lVTGrMJG+7ux15HUf41YUkxhFbcAcHIxjtj9elAFlUzjLOXIwc9QPWoryRYlKSBjk4xwCDn/PrUyt5MjOT1bJGf6Y9qqsfPIBKEBSNucjPXvQAeWpd2YAjB4HHP1/Pr/hShlCAPjlvu/wAhUjj5QOC4XGOfr/Wm7DIA7hSBhsdu+B/X86AHuylSCWKnqRg4qsZkY/L8wbBIJz3xg/l+lSqjAEIhIzxwByP1/wA+9NkdjxlVGMg55HXvx+VACSMgH3xg+oPHOf8AP+cyHMYV1G5nxxjPH51CIpeGaNmzwXzwPb86esxhycDC85Ye/P0/KgBgwx+cMoxkkj3yfrT0tt0W9eCRkH+6B7ikkmkkA2rgkZyDj8v/ANVSBXDJ8gWTGeme/b/PpQA4vsyCxJ54X9c//r/nTY4X8wM+BGORz7f59DU8Y852VlI3HGQMAce/NEf7ppUIywwpK8EdelK4EVw6mSP+AbOcnp7f1pIoV2b1YA5BAwP89vQU65YNAXxlSAMZ5H5+9IkCRR5L4fGCVAHHHFMCUKUBBdMA9eeOfX/GhYTIxCkbiOR/CSewI+nX3plq3lBSTnvknj1I6c5qYI2N6kbVPIBPAz0oArTKJIyREroTjLY4OBzz+VO8xQCAo4wpzx2/H2/On3BQHZjIGcndn/D3pHKPIowOCCOpzj3/AFxn1oAqyqI5DJt4x0LckdD198f40K6LtSM84yQBg/d9e1NSJoS0jkbQTncvXn/P/wBenRQCPBU/Oc4O44x1OPx9qAYwI42cHGfkCjr0/rVx2DBUYjGCPQA4/wA/nTVYmTeBsOORwMH1/wD1/wD1qmdGlUEDKjk5OM4PP+FAWKW9YncMyhSN2DyQenp/n3pIPLBfDglRkHPA/wA/0qVpCyeYAF255xkEdzzxx/8ArpYBgbRhlA++CMf5yP8A61AFW5R5cyEt5uSoIOQO+Bim2u1ApHLAclvQ+/H6dqdLcZdiNxHUg8/me2f8akKrFBwNoBCjB5z/AJ/lQANKTs+4HOSik559O2fpx0phdQA0hEXPy55A9uf8f/rNaVDLtPYDgH7vT39h/nNSFhIA8qiVyeFK5APbI4zQBEiCUMVy7N2POPqc5/r0qu8XDYVemH47dDV5VmUIxBO09d+M5Pt+dAg3xzb8AZypB4AHpn0x/wDX6UAU0BlTYSoTgAkcnpgAjvUYtAo+XLueApbJB6dM888VcDEoy7mILHJwPrx6EVBtE83ylVG7lc53Y556f571LAftcRqsihSo5BwB/OkkIVGU4QA8HJ549v8A9fpSSh97EgsTjA3ZPr9R1PFR7tkoPmBgTz83f6/r2pANBYsjFw8S88dARTpGBZQwyuMYU9MDJ+tK0QM7BRkEYORkf73pUhh2oGPzc4CjjHI/GgCuJAykhWAB4C9uvP5fSpRB5j7TwzDJ2+nOO/8AOn2lukhbc21Qfbj/AD+FSHFu4VUGNvOM4Of58A0FIjZ90qDhoypzg9Ovp0/zx2p8KPEEcADCgMcDPT0/z06VWbd5YDHkx7/l43dup69vyqwswkhXfzn7xz93t/n60DLRkeYYc5+U7duP/r4z/n2b8wcBfmC+h7dev+fpUKzCLOF8zI4I4+h9aQPlSSgZc5LbsY/n7UCuF0TJKitJsKLwFORnp0qLDRMGZiyv8qkgdR/njNPllV0O9PmwRxkgf56Zp1s8Rjk3ksx4jKqcg9OSOv09upoC5X2lQOMRpkFmOSOvHXnFSTAsE8uRDjGQp59Of/1DtTNjJMUkZgAPnkVzhuuCfyxUK7jIzozbCw74zjvjtVjJPkkTZMrMD8xVTjnNLESyEKFAAJbvkevvSPIUdjNllBHA4wPxp0b7gAEYcHBPY8dqCBVjbOU2kc7u3Oep9aICs0q+a4Zk45UADHp+tOTeq7d3zAZJxjP5f5/rC6RSTKjvuIO1yDjPXAzQBH5fmxSHYG3HI+Xkkf8A6x+tZepGRY3UMQQRnJ6f4detbA82NZIxwp6Hv9AR26/maoPbkGQyEqc8q3JOffn260AZkKZljVkJO3kt6AHGTjjtWoGJgVPmj/2duefT8v8A9dMigwhVFyrNkE85/wA81YkmBjIb5cAYDDI7jP8A9agDNdN4I3SLxj5ckionfBKjkHAUHp/nNXUCiZmCLhiOgODn8jRINwc5GPM538g9On+elAEcKRM7FWHQHAORn3x/WtEuHKgHMp4VgMbSOfWqsNsjQsZCqqWxgn75/r2/L8p3CDYqMMZ5BJOSOvP+RS0KTI7cgxscZY45POB6dOvXp+VWprcw2nmADeG+91znt0/zzzUUUUnkmRsvvPJJ98Uqs8nyMGcfxBjjB6f5FCQXHRHOF2ksFxtzjj+tNlIcsRGSTyyk45z1+v5/4qAySvIxwQ27A9+Oenp39aASJFDbSTlR0b37/hTGKI1RWMhChs8Lxz6f5/wpqyqYm4YEHgg4P0/z6VJcnzXYsSkmMKoB/Uc1GqJCgLrvcH+E8dyOM0CuIyxyohcMzsMs3HA7f/XNQ3KRzW/8Tgc4LfKOcc806NY1mI+Zc8A4546+uB/T60MqvvWMEAEEBjz36H0/OgLjHgWZGVpABtPJznmkhupGYggMMZwo4/Hnn/PWgqyTOr5DE9CTj6UzziDhQFCnpjnryf8A9Q7d6AuTSt5+Q3yR4HGMMe/X8D60Q/vYUVAY8NyPQU/kvlRknoR6mmyMInRBGAx+Y4z6547f5H0oC4+aeaM4ULIuTgo238+D/n60UWuGDnauc8jIGPzxRQFzJZo5Qc8kZwd2OOvb/PFSIp2qNzElsAAZx9PTvUUkIOWIHQng5yfrU0G5WLo2MDAx3/zmshgxRdxbAcAgEdT64HFPjKCNCAFYg87cDGOPf/8AVzUMkRLJhiWb73HU9ufbrT7dGb935g9CMZPcf/WoAWWViF2AkcDoP84OKXegJ2qI3z0QdM8/5/zh0u4OEZs7cAHGMdffjNRE5VdhBYdFI6kHj0xQJhbwPG20EbSc9eBjt09qumJDGMork8kDHP8A9fpVfzGaQb8FhjaT0xnt+lTxo4l2jgsMDec4/wA47UBchdVJG9VyozkdD7f5yKTy2kwo/iyWwM89KlJU7guwOQcr1wOajbfHsZlVk2ksUGOP68D2/rQFwBXAwWc49c47GlUkLwxLEfwnDDOcfz/nTYXEsZ2lmwSeh/L/ACaXyPKZnUZ4PHUfSqC4oT94AAMgYO3nb/P/AD+o6qoaPBUH7r9Tk5IOfTP86ZK21xHsTGMc9M/n/hRE4ZHUSkODn73U89/x4oJAtI0SBFXcFwMY6/0PH8qBF8pB3bs7s9zz/nr+dREbQGMrASdzwfx6fpzVhWZIseYUYL0Ax79/oaAHH986ExgAkA9sj0/z+tPiJjYAqhG7AJ4GeuP5UzzDuQFmxnIJ55GO3H60wPtJDyEEcbmJ9c45oAt3O2KBPmAORyOnTPqff/61N2KyZLHIO3IbGfX/AApkrmRFkcl0XoQfT0NLGz42D7iclU7t/wDW9Px7VSAkeNUdlkwVIwpz147/AEHfPamtAZPlDFIf9kkA/wCfxpZLqKdoziONlAyO3p09alZJHAD5ZAMrgg8enP8Ann82BEibUXLgPxgkg8D1/wA54psgDSLtGcg7T6jnFBVXzgggZ+bpgf0/yaUbmWNXO0hgQTyemPw6H8vyAHJAxlIMmyMkHYx+VvpyKPOOPLIyCd2Qeep49/8A6wqQKXjky2NwOBgenP655p5QGHyjGp4wSB0+n4+lAFcHfCRtLKW3Zc9+gPJ7fhTPlUbg+MrgcH9DUyJLH91nfA79OPX9agKBokMf70lMlVH4UCYCNRjK/MOPm6AnvVhZf3mCqls4z0/rUTT5jbB24A6jgn/IpI1aRfl+Y4IPOc8/5/wqkIlMStNzIVBwSwHAz6/5709ZAhbbhtvY9u3bpj600qpjjycgDcF3dP8A63+fq9Q/lh+o28EtgkE/p/8AqpgMaZt4JB34+Y8/rz7foKkORbO4OCTkv1GfwNNCMqR5ICYK8nOOvSlGGCDJAXCfPxu49f8AIoAe4KI6LGGJOQd36n1pscarI3zAcjcAAR7nP5/nTIpWJYhgxJzhv/18df1qxtDHIGCADknLev4dKAI2RC5cKXwQcYOAe5/XvSyq0QKgLlgflP50xvMAbGQpypJGc8c9z+eO1ORXWTsynsFPJH+f0oAAd4QE5IyOnX160u5DIy7g3PTHPsPryKQ5YsFIJUYyB29xn/OPwpvQBQVbGW3Y6dP/ANdAE7TFHK4JkDkfKMnvj17Z/Dv6RtKjoQUyNwULnJbP+fT/AOskZUBjgGUjIVjn3P8AL/8AVT+SpPAEmAAfvHPp3/DnpQA4qZYSBGEy3IOOT7dx6/jQFVJBGUJBO7k89uv5U5ItsflODuJyo7/XHPpSSMu4kE8ZwF9vf1xn/PQAnR1kYtjqcZUe3fH071HcCJnC/wAXcg8ex6fj36VGzBiqkhVAxlckDI4NSqXRuAgGM5wf89+elKw7jZBFuUeZk4I2hiOPf/P8qSLkq7blI+6u3g8ds1NEoPzPHkdNoOAB7EdPzpFn8sNhSBkAE4bt0B7fpSaER+cYpHx9xxgZPPHX9f6VE+1pchV38DDHO7GP/r/lU8sWxiyorocYLDvjnBHaowUYsyBd2OmCeMf/AFqQE7uqIhwr5wclfof69R+lDPGWVcpGp4I6DH14x3qN1Kyuy/vADwcAg/l+P+NI6CYggDIHQnv9cn1qkJk0DxLukiAePbwwOSPc/wCe1LNFuZIwQGZSxwcbfrz/AIVHCoCqSSQMZJPB/A8Hvz/kPiXMhKkK7HeCG/p3H5n0pMWoyNlb5N2FxnC9hn/9X5VLFD5BMgLYOT83f8MYpnlLsYrtTH95SCP/AK9TGcqZFB3EA7cN1wcUIEyFhFcFixLu3GAef/rfSnz27LINiZXsCaiaNQI1QEErjPBP+B7/AOeksZlyqKXwThuc8f8A66dg3JEJZHDKuQMELxz7fy/PrTAxT5kypIB2leR7+nWkLhGbDYXPGGP5cfh3p5D7lxJvBHKnuPrTKI0VWwCMnOcg5JPFPtQy5MzhwoONoAyf8P0p4wBlwueowvTJGT+WKcsjqcfLvx17Y79eaAI1ba2GVolJORu49zipbhBIpbazKg5CevbOevf1qGRDM3lsfL25I4/KnW8flK+N+M8oT170ARtCchDL5bkglfvdOQf1p4HzRlVCoAM59e4/l/8Aqp/lxKvy4AGdxQEKOf8APX0qQLtiALLvTpg549Pb8Km4EEw44QMmOD6DkH/Oe1H3NvlkhW+bAzjgj/D9KkKARqQ43hs5H8QBP5j1plwGbcdgfaflYdQOvX/P6UgCeLIcfNuGACxwB64qQAPKjqqleAM9vX8PzqGYlFLvuEvPfDdu/Ye1WE3BcbFIOAec57UAM2ZJZ1y5ye+evXHSh5SV+blVJIIznHuferMgHl4Kpknv0Pt/n2qCVuGBUBAcIFzz/wDX/wA+tACMB8+3Jfpkc54x+VRwAZBO0PyeTweSf0/xqdwvO1QvygZPAxjrx/8AXqJbcpGuWDhjwcdTzn/PtQAq7cvtIxuwGUdc8Yz/AJ/xVyZXZcqMHIX1+tIzRsCMjPUKOCf89O9MjO5gU+Vzx9OT/jz/ADoAX5tsilQBk8jHH88/54p003lMMkquNrDaKa0L4JYsp+uc89cfmcU1IzHKRuO0NlgeF/I/T/IoAY8MUr5jXYMZB3cA+ufephiXapU4A5zxwe/b0pJLmb5gSMLj7owQPw6UwyiOXljE7fMEZ+SPegBbhU8xI4ztGORnp+vHOachKoERSm3oSeR7daYcICFO4k4J44Hvz6VIrsgyp3ZI4XnH+efyNADGPmMqkkjAzk8DjgY/P8qsRRAwsx4cHgMT+PX+tRxK245Khgfl9Rz2/wA+lTMRFuZtwIx3zg80ARCIQREDGDnktjn2988elSRxLGp2gBM4I6DofxqEgspZMgg7sK3J/SrW3G0k7mCDd+f60DuRoUB28M4OACcEH256fhUc0hDNlTGAOox8v+cfyqR42aWIkq3PORkZ9fb8PSi5jdSAzKu49NvPc/8A1+aBkRZItu5wSTjaxOfw7/8A6hS/NIziMcEZAIxz/npTfL2Kd+wsTyXHB/Lp0pSWDgK20K/GM8detKwCxMkT4PyttOWI6fy9P85pDJ5rNtHygjk8cdMY65p2+OUHJIJByhH+fT9aiC/vdqfMjOPl3ew70IBVKoGDKBGAfvnP45z+PH86jUgeWql8HgkZ6eo/DPtU8zbHbGFbpvB6f4/nULT7EVWw7OxIYtTAerksAdvlhio9APTrjFKIh5o3bgXPGAecD/8AVTUDM6IZMKH3Mq5ywz6j9KkkPzt8zBV55PP1x+X+cUCuMkRTtVnYgHjLcZHbHbHNKxVdoBDIc7gT0/L/APXSHJnEhIYqcFh1Gev50igoZN8mfXacn/OBQO44mNlzjY7DbnGc9z3x+FQOCXZTkoPmJPVfwFSSTt8pQKpZQDlOfc//AFvamI4jgV5QyjJ3bgSB3zxgYPFArkzqxXG3zOo3ADIPr/SmQZE42RB8DIyMgYHX6+/rjrTml3LtjJK9SyjI57D/AOvQrZEjMwJA4wMAn1H+e1AJjoHCu6DDJnJPUZz1J+vTmnyK0h+VEYr/AAdsemOef8/SJEVCpj5ZgN2Dkk+v+f8A69PkjBkTnewGcJ/I0BcYULhNwKRZ55xj3+nWpwwRgApUKCrZPHpn3H/16R90kW5iRtXqOefr2ppkCxM0mSvbt9B+hoC5I6K4DCPIADY/pniq864hO1lA3fLnr246ev8AKkiYPHukUsM/cc07zHaRUEMewbTsAAz+PTvQFyQo7qBIxDqANyscfQY/z60yJvsqgbQ7EZO7O8j0z+H0/KppQrklc/Ng/NwQf5+tMndYmjUAYYZLY6fj3oGIZShJmGcNu2jpntn2xSK6u4K7UByGU87W459P8n8F8stFGrY++PmI6DNPe3EMaI0wZTyWQYAOD3oAi8sRSYxk9sjt1/yDVlSyHc7YXHX0JqrEq7xtVmcjgkdD09frViCJld1kJRs5PcjHp+f+FAEYmLkqm0rvyX7Dj3+n+e8iKoDscvzhjnAJ/P8Axpw2vGQUDEjqOucjjnn1pkWRFwpPG1hjJH0Htx2/woAQgEMiggdFA68dvb0pUjMKYPDHkheucfp/+qny7hIZCNqheoGAcA9/8/zpkbbkwwJUMVIB+n60AMRVMuA5KDqAP5fnVraoJYlGIAwoJP1/nUCGWTJVQnJ6YI/pipgivvBJwR0B6/5OOtAETnGwsvBGCO/v1+v8+lRxwkgsQRglQc4BH5Va8tt2fMI5wM8ZPXJPFI6hAEPzOwzuJ4I79TQBTIkjjLdFP3QTntn1/wA8/hM6K6rnlhyw25Offj60yfai/cb5Tkflx16/nTFldeFbYhOcEYJ/Ht/n60APQqG2q4WTPIxu/HH48ZpxnWIg5AXHQg8k9sf40x0Mbbg2FxkELjHrj+dNMUkp3F1xHyVA59vp/hQAk8wEewDIIP3McfhTVeADc2fUrng++P8APTqeKJMBW5Xacknu30pUEchKqcsBliR04z1o2BjI4Au7DBR0AboT37Uy9GCCmzJO3JwcetTuojfKK7Op5xw2eOc+lJcJ1wQcdSfy/wAigCurSfLlV3kkcDn6/wCRUkgaQ7ZCw78Z/n15zVi4tY0RGkkVUYDB9/Tgf546UrqMkHCgcA85J/zmnvsBHIhjYjb8yjCsxyMdB+HP+e0cRMitvQZ65B+UdcZHtSXWbd2RV4AwS3Izjk5/zxUAkIjxgPgg+1ICaXIO1Gwp/ugjOen1/wA/jVuI1eRVOxGX5gAOvP8Ajg05XyC4IBU5UA/Nn+vf/wCtTJpnMuDFmWUngHBXn9euf60ALlZUyhC4YjGPwx7/AOHapCjfaQTgAfKQR3/l7/0qCNgu7JIw3Az973457Hjn+lOk/wCPtJlSQcYI3nGO/H4VNgJUjeF22BIlHKjk5PqM/wCJ/CnSbsDd35wDg8njA4xnHXigPI5IyUCdTnoOPf8AlSTyhpd/RwQSWfqPxpFWGFh53zMIxt5DdfwOf88VIqk/c7c5JFRphpGJy5J24OPz6+lS72R2AJWIvgBTnA/P1J5+vpQCKl4pjli3hWUAcNwBxx/X8qmt5mkg3s2zB+XJIwP896Jrbz5S/mAsOM8dvT/PpTAigF2UjA2qSckHOf1/nQHkOSXYm1htHPB657EfXj6U+BtpLHOMnK9M8H8e/wDnNRxuZUJUcKxOFOCf054zTpArbWUE4GGBHfOO/X/63rQJbiiOWSNtq7iPlUHjb29u1PEW9G8xWDJ0K4+p/wA/SnPGWKbiSyAZ+bj1/wA49PyjuC7qBlkG7JJ7dT+HrVJCHM65ZJFG4Ebd3Jx+POefeoCVuWkiQNy24DG04A7f5/lSh3RmjklyvGDJz+I445HrSkmORtjAqG+9jp+vNMLlZI0SZnDsM8jcP8P88VOs8UoI8z5gAMEYwO4+v+J6daDKrxbtwLAkbCuCcf8A6qijgjMuUC4LA4LdOnQ0AS+YFjLq4477c5PrUZ/eY6nB4aPjof8A6x9qe4WOVmB+c8bs8L/nj86au6PPygktkZPQ/wBaAHzbUIMYJRhjJP8A9f3qFsNwh3ZOeBjOBz/nvU1yhjG+STcQckKMMVzyB9c//qrOuLswTFULAvhlXv6Zx6/jnvQLqTJEZJ0KyAIByM45HbHNOijUKWLfIQRtOMj/AD2FNgmkLMQVyF5I6j8v89abauys5VwxPDDOfb+lOwxIVQys64yF4Zh0/DpTFjdW3sWXYd7u/Xn8+3H+cVNnE5Z1AAwCAMcd/wCvX0qTzElZw+AOCFwcD0/l+tICExSPEx28lgwO0Ajjgnv+dTSXDMD5YDtjgBRkcf5/+vSx9XKksBwc8gnrgeh6c0IDMSSowwBz6+/+eeKVgBYf9HIfCxnk7cFRz/jn/PRIgrMzAF19xx0xj64P+ez1yFaMfMD3DZ5oWMsnlSDzI1BO5ADj64/AZ/yWBGqhcEZVG6rnkY+lSMVTlFJAGCT0zjGacdkMaZXa2zDEnv6e3+RTPM2qVL5B79BzjHb2oAbNE0pBZCpVQx4wGGOnFN3K33UCckAsevAyOx6/y71O4EpU8S85Geen+c1AZFiJURLsYDKYx+f9P5VKAj80JLvuI0LZAyH4HPp/n9KdOURuAWTAYk5yB3Gf89amkSMoyqcOx4bOCCevb6/5NKdkIjXKhSMEN6Y6g96oCiRKd20hlY5HPQ/X8qS2gld/nXa2eV4wOnOMfz6+1SSbokTOxlBwSV7Z/CnEYVNsnysOSo74Oee4oAn2hVyxDMoICgEED+pqujIZ90o3YX0xj8fxoDFVBZeB/Ew5z+Y9+9SIPMm/udWz3x/n60AQxrEpYi383J/gzx+o/wAiirSw3N/bxGFFyAWYOm4jP1PHQ0UAYLlgWywHH3s4FPRy8xGxthG35R0zSHgB1jO7PBPT6Uzc8jDeNvUcrjjp689KyKuOLAllQgAkZAPb19//AK1Sxr5p3vhCh/h4P+cVV4ibzN2AOr9ge3Gc9/SnpHmRFk+XJwSxPp2I7cdfpQFy88/mIibsA8gnoec8fjUSAbgXAYk8evP+e1MlO/agCjaOMjnjPfFO6BQyjdxk9CowB1xx/wDWoC5Ir7gjMm7HQjj8P5/nT0baodmBcOCCo9c5+vSo0IUIAuePU8d/wpYmZnXf8oI3bsZ57n/PpQSE9szyLcIfLYnI+nHJH9KVHOBkswJOM+h7e3SlLH5yeVZjtBGBj/DPTNJkpGpXJLYPJGAeOT349/ypoCBgS2cMW24cjgEZ9u/HWpNxJVZMLuPyyHsccf55qR/3g8sS985Hf/H/AOtQkaDcC2Dg9eSRjr14/A+nFMBDIkI8sjc/OFxnr2pR5QQqSAGByQe3Xr9KaqlWTa+0kYzzxxxT4pWQBWAxknGQxxjJ/wAfWgCCMu86lMBGbJIORkVOHVIZCH+ckgkkHI+v49f8ivIuwBC4Xdk5PJUdqlw3mPuKsVHY8gnPc9u/H50ATcKvPGAPw9vccVCxDAAFSHOQmMf5/SntKyuBuG44zzyxx/n/AD1kVQq+YHCh+m49D3A/zmgB0yERNlQFxySeMD07/nSoAi4xvK4JVentz/n/AAi27QFQgDcDn9fy/WnoQN2PlQ46Nxj6fpVIBfMKEv5ZTODu4B579e/4U6bcgXMhUY4Vcnr/APW/l1qNpEwD0HPy9QP/AK1KzRu43HpxgjI4Hv8ASqsLqKj54AZyG7DA+vWhpSI1ALMAS2CM+uTx1px3fNhiBwc446f/AFqYFnLZIVSzAH5sjjvgUgsSxsGiSQMQijB+Xr2/zj/CnFMAEY81W4weoOf/AK3+ejQDGMkthhy3Tn2/H/Jpyzbx8u7fjbkDOT6/j60DESQthUyflz9eeMc/r+vpE0bRBOfvDB3DoeMe1WJG/dby211H8OQAPXv/AJJqEKWwWyQCcZPt1x9KAY0yIW+UjceWK84HPUdj19amhQKgYM2c4PtSMsZEgRl3qvzALwPx7jj1pkKukqmRhszgnPI64yfbp+NO4kWJUjVlTqHOcHn/ACOn+eajkG6OPZu8wn5+eAfw+vX6028EhkdFIToMMM44x/L/APXTx5yqMg7iBtJHGOO1UIeyBFAIIK88nNNilAnyRuwRyR1IP4+h/wAiofnG5g+9uOGOOo7c9fwqeFUXDKSARjqOmaAFSUXILkqHznA5wOR7ev8A9ap3nULiJ8KCQcHBH/1uPftVCJGRNrgKCeqenvmn7Cg2iMbAOC/0Pb0/CgC2FkLDe2FOQR1yffrTpZjAV8x2AOcE/rSqjxIVdV+Qg4yMDr/iarTIzqEYgg/NknpxnJP49PwoAcpZX5BZAuSuOo4/+v6U6GQkksmxF6L1yeh/TP6U63ByDv5VsHPcdvx96QwKI3B/1m3OcZwO46f5/CgBnmQNKpYqSpIbPO0f571eZooEjAO/J3IW6qD7+n41QhtocyNubcMKwIGB6Y/x9/ztzRv5cRACA8j34+v196AHeUJXTeNynGSeM+vv3/Sm3bZ2hBlRwOOfy/GlctGgUN84UKcjg+/T/PNRwgq+WznO4454I6Hv2oAUPiUnYqDaB83bjp6+vp0oOBDnkEkdPbPT8+/t+Loj5rBclwOSAOw7g/57VOZBhlwQufu9Nx9jQKw0gbmG4senXH16f59KYhYSAgIqEHIHXPbn/P40gbdIpIZSWB6EY45+ucetKzGS3WNSEKtwB2Hv6dKgY1x5ZRkkCMRjc/Ax+H+frUSuqFQm2QqcMegB9Tnp/wDWqKNGSaYrIqqDgZ/Dn/PpT4rQvlX+d8kAqRgDpj+fT0qkBMly81zGpGMA8A5xx2P9c1OvlwtheAfQ9v8AP+TUcbMZcbVOF2lR1H6etWGbyYlB5Un5geCPy+v1pdQIxGQpYYO4cDdjjH+T68UxoWRZSNqq3zH5sYIHHOang2gsxAxnIBI9ec/z70gt94YbA5H3c9qEgIfOMoQOz843DaCD+OPrxTJ03B2VUJAzkDoMdP8A9VOUFzOJPuA4wv055+vrUkUhG3kgr0I7D/P1p2JZDGGkjB8gMWPHfHPHP/6qlIU7RInznOF6YHpxzSu/mEsu5lVj1b/PpQoaN4RKSDgrjgnOO36flTBEywKFAZTkA4LOeBkcD8z2pGTZ8xViM4DE/rjPOfr6Uy1VzKjSMpyDs4AJI6Y9CMVK0izsx/eDC4cFufb+WKCgDB95MRCqdqgnp2yfb8+tI0Kq7sTlsknIyP5+3/66FfaAq5+fOcN2/D+dLHGJNzO2OM8en15oAZGp2g8fKeAePf8ACpBK/wDHETuHbj/6/wDOiVzAj8bTnjPOfpz7UbY5V2s20nAJxgZ/p+lACR/uov3cbAkfKB1pwi2xNIyDdtwdp4A7D6dfT/Fvyx3AhiyF25Cl+fXPU/5+tNkXbGTvx0PuQO5/+t7VLQEkUe2UkMUH+0c4zRKW8484G8YYjjt2oiU5KrtwGDMQOeT1p0qKJEjDCPOME8A+2M/T8u1ICO5RpkcjBzhQ5P8An379+1NR2iZckqSB0Hb+nQfnU+xow7fL657f/X6fpTOHTIVlYMVO5f8AP+R+YAiwvEMn95kfeJyfUUjxSPK8gc7lGdpXgcdff6H0/GphIU2IAxk/iKjnk/8A6qfJO7qA2BjOeePpwOecHvQBUcuFVyuxA3A9f8/1pYoyrseFMgGUHf8Azj26H3qTCkucyOSRhR2/HIH5U5yuxAXA6fLjpj0P4fyoAjkQmQAFccZLDp2znn261JgMMphuThW6duf50jyP5hZXyvGF6Z/z/wDrpI5WAIbjOCCMc0ALwoIYFjj5cdTn0/w/yIJpQm0KTsYH5TwQexpZeWC7wXXqF4J4OacrEvD5ZEnmZy2emMjr7+9AEbziNg2MseDkZz2z/n+lN8z59pCnGTuHUfSpGmjW3KggYPzRoeAOeT6f59M0sLxReYXkXaeqv1/z/nNADXjPBJUFhjaRge+e2OMfjTgVLKMnbj+L+XT8Kk2B4VkAB4wV5x14/pTPIYKSQpB52nOAf8/5NACoBySRknoOnH408O5iwzZbnqOPbOfxpIRGFUjaWzt4PAx6fjTrERup4I8s8MQMnJ/P/JoARVVkcn7u36d+n+R/SneYCrFjsGADnPA5P4fX3pu5kkYqxAAOVYcn9aWFTgOMyEHnJ+7z05oAY8UaOcS7VblevHf+v6/SlFqkRDxuGLHBAY5Hrj8cUjIIgSBtXcAQvQ+5/Lt60xgREGQEuOdmSTjtz2oGmO2GQ8NjJyec45Bz19aeD5LOvUocqSOoNERjDEKCxB5AOeew/P19TTsbWZmUsc/dPORjv69KBgMsodSVDHOcAhvxx7Gop8JJncdrY9BnI/8ArClklCIhDfOc8kY+px0/z706ON1dgy7nIBGTgd+ff1/GgBqhVcfKGK4znnHt+o/P8mywJJJk5MYbPDYzx6+3+NJJHIsqKCoOByOf5f4HpTnPzhd3y5yd34Yx+dJgNjtkiRirNGikjg/59+9MdQytlmVx/eH4e9SRhVBCv+6x8y7gCPT8M49KUukCEhcq2CNxBGeOTzz+HemKxArtGAf4ccsM849/xqOPzJwDuAMiknbwB9e/QfyqaaJZW+dliGcj0Y9cDv8A5NJGTJbLHCVUY27WHzd/89KAYLGS6Lvwyg4HUc/570kMki4zIwIPz+YOp7mhE5Ut8xZsFehzntz7/rT8BWBOBIBkZxz7Y/XrQIMvMrMTkL02jHOKRGdoyz4BIPboP85pzyG4AAkBfHrjA6H8B3/pVaWURuRH9xT1Jx+PTtj9aBomijw0W1yTuLbuMsfrVoxFdoTKAnDN16d8UyGGNUL43ZwQCdufepE+VwqBlIGTlsqB3z+NAyvsiXGP3ZUE7s5H5D6jjP8AKnB/KDbUZ5Acg5/In06ikuY2ubf5f3mGwR91vr9P8/SOCBhGT8+7HQdyOB+OOPxoJFGGVmbCepbj1wf/ANdCNDHGu2RyCTkKffP9evPWpBmSPaxIDAKNw6+2f8/zpGAVAWBOAfl6YHTkD8aAJI3zGCA3XIVuv9e1SXH7sFlIbnlV5x7fnUKSsFjyocjjDDH6fh/+qnlS87O5B9Sufb8+lA7iRxBUChwMZJU8Y78fp+lIYWRt+4ZA42nHehoj5eY3xxx0OD1/Tj8vehbfAAwxPV3LcE9/88dKAbJRL2JJGeucHP1AqHacKAQMcYJ75+tWBGZkBC4iBAGzn9fy/KlZmicqW34GF/8Ar9vTp70DQ1FEe1Yxz0PJAHUdPp+HHagK8RUjhc5x7daeuXPmHAYjBOQP/r/jQwcAMFVj0LZ6/wCeKAGzSksNwYhhu545z34/zioYgSS6A7AcA4xzj/J60qSbywc7OOAchQR296uQTMruGBXPVemePWgLldoWyNiANjnA5/z7/wCQgScFyeW6bhwT65xx6jFPdCHywkPTkdf/ANf4d6e7MSwLN/wIZIGM8/p+VADhjJLdeme54HHWoJSFEO3lhktnkDPb2/CpI1IDAPh1547fj6ZHrUEatnO75AuWJOeOh5xQA2V1MeM5XJJXOOvWmAlNpaI5xnAGKsPEUQbT8p5wec+/+fWo0JCFZBtGQNxXGP8ACgBGxGqCNSABkA9uv6dabFCwEkn3RIMnsPQf17VNKWWXarAKx4y3PTqP0596ryoYw7K+RGAV79/x/wAmgBsq+ahAfLDj5uevv/n+tMcCORhtCkY5HIAp6MsZZ2GBuyeORzyemaYwDSLsTaBgHtz6H8KAsOEqnZISS+MA5PzHp/ntTbhYsruUhjgEA8c/y6U1Djcypn5gSWzzzk/p/KjYWEhCHlj2/wA/5H5gBcw+VOOdxChQxYkD04/Xriia3OxyZXzwTt9fp+HQ/wD16Gx+4yCXyM4OMetWTKw2rwBgj5vp04oAqOhjA2l/MLYxI278cdxTni8xXT5RIApI2jJHt+We3Snylp8bOOOxwfbn/wCt2qNk8uIDfk7hwG6H/I/lQBHKywlB0cuAcjbj0Pf2pZHDSKy/PgkBW4BH4/jSGQSlAX3fNjae49j9aejyR7SW+bIwBx27frQAx0+R2wo7RqBjr04/p60yaXEqIjllI4BA64zn/wCt+lSbwG2gKZAcEg9eOealji8t12yKzvxye4//AF+30pMBrkLAqueZCRggZPbP1qqxMcipkHgnnIKY9Kvh/MjKtHtUAYGegz+OP161XlAImMjrgttxkZ+uev8AnrTKQ3YoMTNGY2PyLhsDHUk8gY9uaexSJkP389d2AT7f0p0ARgjDBULgo2cDnj8e/wCdRyMm5wwAVDkIT1/+tQFhRGsz7iCD90Dp+HXNMjtndFzICQxJL5I9Oc/56VaRFjkPClic4HQemKhkZCGZMhwQM45P+cfqaViSIIvzBg23B3EcDvx/kVbgKmF2mjZSeF68YyfbH+eabCE8xt7/ADKOVYcfz/r3pGuhDKFHzgD+A5A56Y7fQinYCOW5kM7HYNrg4G3GP88UOiNEcL5ZfGct05x/hTgAojUM0aM3UHGSM5H14HPbNDjerSM5YnOEPTvx9f50AM8lQp28c5ye3Qjv61VuSsMgKjJ5P1/z/TrVuSZIoo2wwZznI55z0x/j6mq8cDyOxZwcHPJB3e5/lQHoRRzeYsmOjcr9e/8AI0sIw4KuQCMZHAwfw9qlaTo0WGOcfOOSPUdcEVLG7IzFuXHb168+/r+NAFV4cTcYIVgORnr2/wAfx/Cdf9Yfmyuc8d/xqMQsjIHdXIA5xn6dPr6dqc0qs5AH+9uH0A/nQK4tzgwPk7R1yDn/AD09azZYBLKDsIxn5nHr6dfetLKqAFIKkc5OPp+uKfMsQt85HODg4x25/wA+lAivYwhYWkcngHJ69vX8vaoXLRyO6YCvg8HGB/kVfXyntyjch+dqjv6YrP2tM+YtoAOwoRyOv15/SncaZY8pppxufkjIBHA+lHlEySRgkspBJ7Y+nSnbQVUEEsxwu5sHOeg5461DcSBJQWdQwXjGME+mPxz1pDI590rqSSQMoRjGCR1/z7VYKM4YMTkKQAent+HWoyDhXL8YyMn8/p7jj8KcScnaCwB5I+X8ent+tJgCxJvG0cf3u5bPr+P4UR4AKo2DnkjqMcH9D+lSxrHCgfjJ6A8cfn9f1qC1bnahywyTnpjuD+vH+FMB+EBOcA/eDHBx/nI7/wBKCwxlfmYHOR+n0600uW+XIbJ53cHn/P8AOo4oFCYOQcjHPGeg79e1ADmysIAIBUbTg4wOenP1qa2UIqqSQCDxnAPU/wCfrULqZA3zMSRsye49qlEgCpGcs3oRggdP5UANkZHt+M5U/TGe3+ePxqs27cQWyFPQAH8B681bUkRlccrhAuODye39KruuYxIvD9Gx6g9vXp/nsFXIFYBDGJBuLEsCMY+nrxU4Z3AI2ggcsTjPPqef5fSonmyoJJ3Y5YEde35e3p70kbiKY/3VwS3b3/8A1e3FBJIQGQhyXz82G4GRn29afbvHhf49gPy5xk/n6+/40z7xXaNynps5/wA/iasIj+XIoyQwIzkcH/Pp05oAiiaeNdsSmXHBCEYB/wCBEfpnp+FFRrboWJaXnAz86jnv1ooAzndvL6gIzAlywwSMf55pCjSSKcMm1eMcZP8Aknp6j3pkzopGRuyeB0/z1qSWbajkFh/dDcYIz+HP+TWQBEmxCXyw3YLdM8f1GaQqnlqc8fdC5xn8ug5oifa6szIc8ELx+Q+tOjKH5AGUjkMRj5uvH6f54oAcy4RVYZYc7ick+n+c9fxpFdmZQRhx/dGAe9PQuzMp3Zzz3z0+v1oVGnP3wOcDkkccY9//AK1ADUGyQSbgUABkGO/5/wCeKdtJmkCx/NnAzwOnoaSG3VEIdGbJIG0/Lk9T1/yKfIHKoCGj5OA3PPYfyoAHHlupk/eA8NtHOaGiQybW3bFxjjjHbHp1/SnyufJKtmI4zu7j8PTj0H0obBRVYlh0LDj6+/TjHNCAiVYyuSrKzZ+Xdg/4/wCeaRlZBlAGLcFWAJx171JNIsagqgYr3fIUf14FOVVOXGGQ5JC9P1NUAR5eWPdhAOQjDqeOKkkCrJlgwIX5cHv16Z//AF8VGLlRAA6tKoPyg44/z/SnOhCFM4ZeCCpzyO/5f57gCbgF3uQ5J6np+v0/+tSSGQ7UxGGYDAB4HvTbh8lBlg3dTxkHqf8APf6U0DCSMVKLzt+bjPHHXoRQK4+JBghipUdyCOx5xSvFJIQGmRAMnvgcf5/xqPcdrtICecEqec5/z+VSLiaLdgk/e5Gc9P8AP+FNBcdDamBuZY5FA3BWHGfX/PtQ+9izMmVHB6ZH+Qf0p8UhgkYEBQeQMA4z9emcUoIWeWUJyATtJP61QxQgD7+CFGcgjOPf/H607yGCtyF6jp6D/wDXQoMhQAgYbgEj/PFTnZKVL7gQR0AIz6+p+lAFFRMAGTDRsQoO48c/h6/zqUvsAOWVwcfNjPGakkjYFVIbcEBwg5Ht7fX6UhyERETD8gjGM/8A1/yzQA37w8pizMATnOffJPcfT/8AVKpKgB8phs5Jwcf4VBHA0Wf3TjnDMvt+P657+9TSOpjwGJGeBnJ/P6/yoAmdChBjVGABKuG68/rVcA7FC/KTjoc4Pr+n6U4yRrFuVMbT/CvOP19u3emQqEIKMXUkgB+QPy/DtQK49AyhjgeYfvN1PTpjj0ptrE6XLeUFyONzcge/t/8Ar4p6o7qxA5J5AOB+Hr+YpVSNWVgJEJGCQc5+n6/pTQ0FxcRlyqn5ZOWA65PTPB7+1IOSSgbfjJ74PT/P8qhlif5T8xV1OWcg557D61OmdiqwPPfd0P5HHT/PNO4mSxRh7VnGFG7oewP+P9KjCM1vEBJubG3b6c8fT/61OxIIwGXzDkkc46/5/WpFIiO3a64yML05689etMRHskRywA2kYBJwRyeozxQsyjCu67mwcDnHt706EDftRDtAOAPfp0/pQ1pGVMZbZ8wODjgZ/wAn1oAmZ2CFyu4KTlO/+e1QufMm3DBxjJ9uMZ/z+lWZmQ7SWAjyQxU4B/EZqpI8bkYdkVRuTv8A/q7fnQA9GwG24DEc469P/rfr6ipJF3qrMxymQGJwT+h/lSiIKVhO4lnD9O/vntz/AJ7kA4bzFzg5YA8Zzx/n2oEiGNDvEUfLDP3v8/59OasTSt5eA/OMED064/Q/nTYWBimYYwrcfNx/n2psp3TDfuAweDkf56UDJYj8zA4I4AXrn1/GmtuLl8tuJAAUf59vWoYCZQ8bBjtyMHgEe/pUsTFY2kcszbcMc889Tx3x/OlYBwcRncCcnj7o/XH0xU+9AVBkPIGSO/rn8vWoCBGxxkoT8vIGVP8An9adIjIUJyd/APGRyO3+TSsBYLKDl18sZPP5+n+entTUjQ84Zi2QW6/TJ4/yKjgJ2bpDnaR8zduf/wBR5FNSNj5pjDgxsVYAgdyTj2PPb8+1AStELfLDaQR879foT/n0ob5mZmU8gAnp6cVHJIVlztyGAbKAdTn/AB60x4/OVsyqrjOCeOe2aCWSJGwlLgNjIySoOPfn/PWkupSFVQC2MnKgcj9OnXFPjaOONcnzMHBB/wDrdvemSFmjMnmowB+6uQc49e/Wgolm2SNhGB6Erjk+xpJWCnaQVznKkjH3ac7hEiKoHkIPynOPX/E80hXzypBGRhuD93nt9MdqCbjP9XznaWbg44BP+f1pYgIJZj5aALgALyFBHoOo59KkQK52sxZ9469B/nj6ZpZj5GFWAMHfkkYwOeB/jj/GgRHsRZGUDAA4CEgk0q3Eizqd3JXOXGMY6f8A1qWbe0GEHzBlPvg4x09P8+tODAnzDt3NwM5zjjgelAEjDfIZWC9uex9+e9RNgZ+bax/iYkZ/TvTkUpbjHyBMAbsEnP6f4U5iVVQMjgnJ53fn3/woHcaMEg8bjgZHGR7+nbipIgpf7o2AYLcHA/Tv9ev41HLuD+Xwd2OV4/8A19e9KHNtGCxDcgAdcjPb6UBcsTDylLIR90hU7/r/AJGOarxxSqXcHZnPyjsKf9oEuAfuKOcev+70qSLaVXcd+fvFsZHU/j/+rpQG5GQFcNuIBXgnj/PfuaTHnQBQcM3c8YHX/wDXU0gicMnXdhgSc89+e/pQybFACkMeBkdfr+lJlEUiYEaqoBxtxnJzxn0GPr7U5uJQHDDcM7ivv/n0/GlDbUGCwx+Xbv8Al+VV50SZZAWLOvXP4c+nepAtOdqqeShPYcdc+tQSTIsKhOcdSec8YxUilY4I0VGDOMncT15AH/16VFcsxwMdFA4PPcdaAHht6KxXHGVI4Gf8jFEIH2d2JKOjBV3c9efTt/nvUJKFkIbYAMEEk59f5dKmbYJC5GAFxwT09x27+n+IATRAM43hiB0z+Wf5c1C5ZXHKlR1IXpkDnGKWXY8oCjAbgNg8fXt/n2omhUEEZLDHAP3T1oAjb/SGYYyxAwMY9Ocf4+tSXEhSISbsNzlyTjH5+38qYxkIG1vnzzjk49v89qfDLLJGwCB8Hrt9M/59vfNAECtjB27gwwN3emxYAaEr88eTu5P6fmakeV5NzdVOenG3jpUmAT5iDDnALk89B/n/ADwAQrCskBlXO5hgDJwDzxUowpRXCqSO/f2pzxrFINvO4HhegzSbvKU4G8PgFMZOMcHP50ALuaIEgiTAwCFwR0+v60sSKQdx2g9MkDOfX25/nSKfLjL4BY8ZU5P+Rx/hQhUITICXZ+mRhT7etADZopAAFCKpP3U5GP8APt61Pt3W6RbsZwSWHQ/lxTVQyMXLkMFzwQTjp/n607y1BMm8gnAUYGcZ9vr9eKAGkMRtbOOp7fy/z9KZIok/dqWQNyQjAc/Tv3/Opo2EkmGPmZJDHGR16/5xUckX33+X5Tng/wD1xQAx0zlidhwcEnGSQcd+TxSxgSx/vGBOMcN398/hShWXcB9zaRyT3oDjIK4YHOVznbn1/wD10APVSuVKYRjzhuaGB+7Go4HTsB6D8B+maZPEFZ9hIzjLL0X8OcetTFDFGWLDkcmTvwf8aB3GEhggyAeOR+v8vSmG4BJU7wDnO0c49M/z6USkrGCsilfT+L+fuPpTmjXbzuU8cZzj1H06/wCNAXGTzbfLLMp2gnp93/P+eopGQCMbPmBOCT37D9f50jW+SH3kup4BOSfz/wA9aW4OQSnDAcZOc/j+f+c0BcjZ5GjK7Q44x9QfShcomG4UtnOCSAOPr1/H0py8FlVN5YZwoxzjr9Pp60PdoF2FS5IBbI+XPb/JoC5VmcxseEZ8nkrwc/Q+386soUkiDeZuMakEAcc+tNuHDxKrR7gTjKA9R/kfn0oVSjkcDggBsDPHagQhdizsw2g42kHp19P8801SuC5Awv8AtcZOCT/nvSROrMcOpAwduOlSRMtwDvfYSxBz3GCeP0/OgCOVwkahfkKHOE49T9ecenGe1MEBkfzANpA+63X1GR3/ADqdrZp4gquNyr8z5IAyc4J6/wD6qd5ioVIjURkdWPbt+HOKAH7t0YKv14JyOP8AP+TzQ4VgNp8wDByDxnI9/r2qNArvEyfNKFJOGJ9f8/jzUyDzw/mAkg5yAR7d6AHRSNJHlSBjqD25x+tVnLRF1Gemdxxx/wDq+lS7mMrKFzxyT/nv060pZDak+ZuySQO/fHT9M+tAEQUo6ARsF9egxxken/6/xqVYzJJnamec9/8APSlWQxbVKkg8EZHXnn/PrTXcqQu3ae+OfTj8vwoAedsvlglIyDkKGyCP5dv88U0MquUyy/7S9COh/wAKJRFtA8sdMnP8XTn69KTYqMrqxXdwynGMdOh44/rQBLHGY5Ewcbv4s8DHXH+eaeoYLubnjjtnp+NRx5aJlVyjjnOOO/8Aj60YkMqiNSVPoB29Pz9KAGh2QBGlHlkEggZGfTPPfnj1pyyjzFzkqODtPGcf5/WmM6xts2j5Twx4z1/D14pJtzTZZgFYcDOPw/WgaYBMtlWXGeARkE98VNKu/wCVVJ+XABPse9SRlhK2zaSTkuSfyHvkfj9aHhwSQT3XPT8/w7mgZB9l37GIBdWDAnjd/n/CpYFaQlm+QE8Efn+HFPMQIcmTgjCjOQfp6+v40qwtnHlYzgbs43HP8+tAEc4JVSqPvU8qnzAf5/nUgkLnaeSBtOe/HP4UjPJLlyMAADJGCMnp7/5HtSSwrhXyVxjH5D8KAAI0cTIvQneR0wefy+uKjKHYytgKRk7vr74pdxVyV3Z+8SM5zz/nj60oBYKC3lsTjaRmgVhgLKwD5UYIAPU/4/5/B7AorEMwcnJLYxxz09OT+dICqDeAWYHDMMY4Gfujj8eafdybkRDhj79hyemfp/8AWoHuVmZUmyScMowemOc8fnSHa6ctsLDAQEjvz9ev60rR742Qc5Gc9cevp6UFcIAqFWI7r29T7dKAEnXeRGqYIAABweOOT2/P0FMz5YbapIfBz0x7/wCf8KmYuCzK5KoBwR0x6n6Y/Ie1VZkZl4O9ydzbuMdP8aAC5G7HmSb9rYVl+6MHPPP9PxpgCkKV+4uSec5yCD/nNSLGvmSYBDMu5l9+QO/+eacssiMhLFlzjpg47H/IoFqR5UMFZT0yhHTOfx9PpxSsqgM2GYgZyT05pJXUKjRtgjgjt1+vt+nWmvKVlkdwVUDOT/XH4/56gx0zqkanceDjB61G8exnw2QF3ZYDjOOajuVZHUEbRnAZlP8AL8P/ANdSXahgqDsMYB6HFAEUAFyxmbbnGGK9e3qatzHaFkG8MT95uRj8+PbHoKowwHzo1UuG67ieSPT/AD78VbGWbBB3ZyQxPI5H5daAGrGsWQTksehOM88H/PWpVi3SAs+8qck4zz6Ad/yqGabBPJ+b06g09pXWJSkZJ4LEn260FMkeLzLYsrKh5Ayc888VQhhEs7CRh5jdVI4/H/P51Ip2yIgYK+7tyPx/PFWJH+fdE6MScEBeT+IoC4yV1aYlGDiPjbjBGMYPemtbCRkKx9fu5AJ/HPbmpWnKS4yq98x9+3X2x/hSow67vlck4z0PXjigLikqoAIRWJB2qc9KgYbgBIfkHI455Hf0/wDrUGR5nZgcHbydwPX0H+etNmlEZB7bOmAe/wD9cc+3SgkYmyJfN2szk/dU/wCf5fjUrASlgDjdgug4P4YP61BCADw+4gY6ZB5H+cY7e1SyKZl42lAdxAbofbkUASs8ahYmYlyCQcYUdcZBPJ9/Sm3UHl25aRv4MEg+p5H8ug4/Ko4FGza4JUE7JN3T25/l3z1FWZkVoyD2AXGcqOO4zQBVjmkkiCFhtB5JPJHpTAWZZAB0456Y6f0/SnywKm5jgjABKfw46f54proyq4yd2RlnbIIOaBII1VWQMnG3nHc9yfbjv609ZRtAPAyc569e5poyuQOv3txOP8PWpmhWePmQBlGcY6fj6daAZXeYtjhDj+4Og7j/AD/WodwJK46YA9/T/I9atCNFXa8oLgfKBx+JNRzQvucqADj5SGPOenP+e/vQIieXBUABhtHJHU55HTj06UpV2UsSTGc59R257/8A6qcsARWfb5hwMr09fbpj/PFLuEiMkgyuPuk4GcHp/wDXoAgjRxGEmKgAE5BwDk9c9/b+VSW7IwUfewCAMdu+fp+uKXaJlEZ5A5wo6YHTnj0qDIRoy/l7gDndxuH9D9PSgB07Hz2BO3dgIATx7cf55+lNjYbceWC2SfmwefrU+5GYyRhSSQAMAkdOB/ntVdoFkZQGdpc4Zc9vX/PrQUSqCItuxwI+eBjBOT7/AMu9IsQVTt3Zxk/zHGOT+NKbY3D/ALssWC4J3nH45pyr5LbWbgjOWI9u/wCn50AQTSOhDKMjGDzz7VLbwKDyxbByNvTnHv7e9IfLnbcCwbPdiSeDz+g/OkdCvmEbpBgfPjrjtigCSVShD7t2PXnGf6GooZJThfm+b5g5QYGP8j/61SGUOvO0nAyST/n9aWMReVH+83FjkAfjgf8A66SAlkSKORQmCC3G3sOOvb8vzpdxcyBQNxB/Lpx/P1phl2g7fl3YHBBPuf5fnSRSBWKswWQJyV57j/PTFMB8ADzKhO1+/wAx5A5J/wA+lU8LCJBllXP3j90cf06VKZdsgIVTuY5J6t07etIxZ1HzBcn5s46dOc8UAU4fME+9jtJb5NvQn1x+NSSfNGDswcE/L1PTPvSyIZJVGGVgDnjjv6DPemHcpGw5OcYGOw4+vPtQAR5Gz5snb94rkk5qwdzyIpb5B12nAHH+elR4xGCCM+p/X2z14p1wGfbyEZ1wCOM98daBMgnjSRhtzsA42R7x78/0opyjzZHPnYPGdwyPwooEZkrHb8yEleRjJP1PXpTxGksWEYAhuAeo/T2/TvVctgFSX64IUn9fz9qmbYoJBA5HU9Py/OsihwTgE87RnA/z1qFpBGsrAMxPILf0/P3qwWkKsF+7gnjkYGT09/8AGmXCqyRkgAY6E8dfXr29KSYD42zHGvyo2MHbjA9D+WP8ipEQnDEhQVLbkPJx+lRm3DICFzwTuPHTtj/H9ey28bSMDwcAn7hGPX6/5+lMBqL5SLtcEkY2lvfnPr3/ACqYk+SArKQDwV6kD8fr3z3prxsCFHQHPuR6Y/Lj/wCtT5I/M2lnOT82Mk8fj/n8qAIiuCWZiCpxgjIPH9fxpyOzIWXCpgEKx9/c0hyi5UqN3c8HH6dODTpcPu2pkKCCQ3AH1/KhAOm2yQjaSG3KOeec85pJQVmldgqyb+VAwDkEdB1OKfIGMJXncWJWQMOoHcVDOGtSNhPzjL85PqOP8/pVAxwjZ/l3bcYG5uR0P5d/8RQELLl0QFjhiDwR9KVXYNkna/BZQc/l/j7elK0zKzjecHOFHI/z7fT2oJBYzL5jZVuARz9enH+fao3USRb1BVmYEru5NBczhuSEc8gjv3P+fTmlVPLiCbO/3i2SP/1UAKgLHcp3RkfxH6cdOPoakRHcNgdFz2z1qEtuEbBSNwwSB0PP+etSyEKNjMVLDI24AJ/z/WgaJomVFyCVypG1j69Tjt19uabGu6RkwSAMnBwc469KbJ8sYBJOcjg9jnrzzSwjypsyLhc9R3J9Kdhltf8Aj4iQnMhTI7DvnHv/APWphJnlVtgZO2OvuOD0NPWQrM6Io3NwGA4Qf5/z2pIk8vCAjZktkYP5elUK5DGwdJVbIbHCjqc/5P8A+upI8rlg7sUA/X/9falaPJJAAwSBz1X6Z9cVNInlMYwfvDcfm9sdvYUDGqzTRDB3lByC3TPbr+lQzFzIGXDDruHPT9c9B+NTqh2GNSA0n8PcYz/n86jaYq+D8u0fLnjA6f5/zgAZl/M3ttWY+n3R2I608APIrBuSCSijAUY/l+vNIsgdCQxGc87ecc+9IRgAszcjoOOvfP8AnpQA8MF8tVQqwGNwbj+X19PwqdoM5w25hgKWzn659agQlQ7FCT6sOeh/Klbco3g7j06/px7VViRW2MhUOu3BBBP5/X/PSkA8pWUkKM9W7j/OOlPTZcgksIwxJAdSOeP5U0I5278kN0I9e3+eKTAeAfMyZAA2SWcnr+H/ANanSPsjfGx/l25XgKfc/wA6aiOgQmPtyGA+gqWT513qD24BztHXJoTAZFIJIyWCqAo6jO4/59qVdsfIYHgZcg08cgDcsi4wRxkYx/gKjRfMfcchuW2/Qf8A6qoBzSKYjslXYfmKNyT/AJ57ev4SeS08MckYwG6hhwM9+P6D/wCsRy4A2GOQOoGDjIPI/nUtyQIUCNkkjdgd6AKzrIibZGwVPJTJB7g/yoifZExHzSZIwec+v+falbdG64yeuQT83Tsf8inNJukVz8u7kLwMk9jz9ev5UACSKsgDcnBYjjnpj+Q/OkkZGT50J4yCf8eOKeTAJPmdTJ1Ax0HfP+e5qJnZQ24h0YkZBA75znP8/wBKAJFUEGXbsTHTcRjOPT8D+dOhiIQAEoGUn03f596JYFD7wdrEDOeV/wA/h61JFNIQHxGHK7d2OMfj3/n6GgBkCK7/ALwAlh1IIx+A/nSxONgD8NjmQYK5we3/ANelZTEqJhQN2T84zSySBbhn8wjgZXrxnnPp1NSgF2Zj3ArJ8vzKpAJpYHUDygpGTuJPAx2P6+nWpGmSV2DrgD5uOBjn8zSJOqgJvCoDnLHn1+mP896omw2aUgljGJHwQOeRx6fhxVVVd1JkHB7k8KOmD27/ANO1W7tPNI2yAEHgdASOAPb/ABpkBETsHwRn5W988D/PpQULGpSUqrbG65Ixn6456D/PZxtA0JKqvB3jjBGP5/59qa4BOWHTnGOSP89qVImVsg55OMEqR09KCBWR1nyWywP3dwyB/wDrqZjs3F/kCZJOcEk/n/TvUEjsGfO1M4y2M8dTx/X+VIqSyFBHhJG5OW4wPx+lACu5i5wMZ3fj0oyPtBZo2kX724HB6/1PrQqBxgyI204zvwfw/IflT8CJotig88sG4GOCefagBWZxJt+6CxxkdCDn1P8An61H8oIViCQOFPPIqWRgyZD5VTuO7oBkcYNRMgdm/eoI8cAAY/z/AIUANllUIQMgjkEjkH6VNE24tvkZQOm4dfxqN45IzGVRWI4DSDAGe/8AhzjiplgeImPsRy3v/wDXxQBGFGCA+8bs5I57k/4U5FSZmLMEUY+8cDPOcH86FhKsAW2cYAzgn1zU0Klshj0zwx5Pof8AJ70AQlPtGSJ02kZPynHfHt26n0qWKCIgkEAAZJ/Tv2/+v68p90KCWJYbsfw/T/OaZBGDMwdsgg46jd14P1oAlLbFRm3MOQuakBMkUbBQzH+9j9fagRsmzGCOR83fOTx/nmgptHB3Fcg8de+e/pSaLGiQ9V2+gBIG78fy7UkiqGfhUP3Sq8cnuf8AP/1ieECNvlxt4AHX/P8AhTEjMnyKv7xmzlVx2pgBAABLhlBIJznB+mfwpZHkK8Mo5xtQfn/n3qXzTHgmPIAxjnrkgc/pUE5LRF2UgZxkYOf/AK3+eKAJEjEZJZ0YsM4Y9PcdKEdFCl5FBGQcHkc+5/zzU0JJxjAXnIb1HTjp/wDq+tNjeJJcI+Y2ySIxwCRj/P8AKpuAkzqJEaJ8/wASr1XB/wDrfzpjIPNJJ29T8oPb27f/AF6dIRJMsaR4yACS3AH/ANb2ppZgxTO1c/dPHX/OaQFVi7xE5CN/DuTrk/4+vWrEULMQnBIXHHY9xzTYVUgncQDk+5/w/wDrZ4pzu0HzMzLt+Zgx/lj/AD/OgAtzJI5BHIJUkHnrx+dSKPKKEApHg9P4Rn/PakzJMB5b5BXILDt/jx+lOSRlG1xnPvkf5/pigBjnahU8hjgHPJ9+mP8AE00ptIaRSwDEb1GAB74/Xn9al2MC3UK3r6eg/wA9qjyJFITLFeFBI/z6UAOkiyB8/cHk5P5Y+v8AnmkjjzKxA2rnjngD8akkjyGKjOOcdhjIPGffrSrIjDJXPt+HX/PtQA5ogS6gEAH5mHXPt/n0qKZT5e3apBO7jvzg/wCf8amWQMVLqdpXBJ+XJP8An/GmuY0LAjcccHIz+JFAFdo1VlXlORkjt2A6D360PKRMWGVJPU8Ad8n/AOv/APqsuXWdQFG4gHg8jIz7+3pUewLLnJIHzfM2QT0/zz+VABJJIJEGQSwOD06flSQs6wSISpc9ux/xH+NTXMcmyPLlmVt/yjOGHT8ifaovKCqCZnw+SwUfhigBQmBkNlzww6H+f8h3pkqeXKBuwcgkjp/n6VIGCyfO2MHgY4B5/wA+tLK7B96/MB79MdqAI9hQHor9ivf/AD/+ukmcCNQ3PJ3FVxj+v/6qeVZCgAAPVmwDxzjmmLiFnONyjJJ68evA9P5UANZyyFSuR1HA98UjjMxxx2wONufQ/j/nFSiLemdwDL1DZU4wP8/54dLBIIi2D8vOeo6j/PU/4gFbaQuM7RnIGfTp/L/9VNYsjK5yT97fnnH+f5VMcw5+UFeg65B7fzpjysiggszDk4Oep6mgCJo02sBkFjnAIzj/AB96ZG0SfJ9nn27snnqc4/LmpRKzKThQyjiQr29P8/4U2KQRnAJBAALZwPr9f/rdaAHJnYWVNjnHBA4+uf8AP9CJ3cfORliDhhwfak2/MoYAFTkyA5x2yec+lLv5yY2wp6Ljn3z6dKAJWYKi8soI7Hj9ajCkPGiHbgZ25xj0z+dOR2YZGdgx09CO/Pv/APXqKJA83zAtkEcg/KOmR2//AF0CYkoAbPDc7c9x09qs/KoZwgJGeG/z/SgpFEjO0qvzg4GMnHHGfb6UQq7SPmPb8uA2Rjp6f56UDIhuRiGwS4JyckcdfT2pn76MOpOORjjOPw+vNWXyCyqGzuDM5Hf9T68/WoZGd5YgsisqjJUd8/kO1ADFk2gZKtIDzngL2/ChXkUjdnjkLjqKkQ+XLsJZc8ZQ/wBO/FTruWIOM8gr6jd2zQBUaJ32jIIyPmHbpjjv/OrMe2MgvngZwRz9P5/5FAYlHk2k44/H/P8AWhZQZAGUHCk8Hjp9ef8A61ADYJvMdHC4BOTjt/nFTeZlwwJ3IO47+vp3pltsKt5bqoXk5Gcrg/1p3mhlfqMnALdwPT/AUAEikR/MAyDqn0Ptx6flxUUcCyTB5FymMBFPUnJyf8jNS7leEFlwc9ug6/l0ojbMeABg8bscH6+/6UASKqhf3WWYjtjr34qORnSRVZt2cKI16/iO9T2simIoEKiMfdbksfrxz1PWofLcTFsYAPK7uR+tA7kzxGAqQfLHIIIzkdhjt1pyMqIzMM9wARnjvjp1phQsMn7vUhm5PPTr6ChZRGrbljC5xgc49vpg/wCNAXFEkhMucqQeBkd8Hr60xJ1ZmViCxOOnI9P6VPiJhhnUB/lAYZ64/CopbNWIwMg/Nzjj6f5/CgZASYJMLuA5J29xzU1vFICZJtu7GAoGOxHX6VEgd5MyKBzx68cdP8nvViOXBChjtAxsz/T8P50AVJMyH59u3GDhuB6D8x+lKFLky52lQSCD19Qfbjpx+tSSFH6c7huAbpn6n/P9KxDFuu4MMbT/ABduc0ASsQqq7lpBg45P/wCvFQM/n7ECZOejc5+tTje4CgEZHUnPJ5/ComiaKUOT8y8YxnPvxn0oC5J5/l7tuEVcAdAD7Z+noOPrVW4SUB4+AhwuAcEk88cmpbpdqFhwAeB7+pH/ANftioQjSJhQVYk8xrjnHPegkbMpRV2uHJ/1pHIU+/P9KeI2YPkDhiuAM8D/AD79aRCylAobA42joTyO3TikmhIWQh8PnGeuf6/59asfUrzMgEZALK3JB7HJH+eKfHvikfp8/wB4Dk4z25H+SfWlYFwORkZyQcDP+cdu31wixpJcZy4THLKcDp6VLGFwTiNUyUyWRs5A9QR/n6058tNtL7sc8DpjinSKX2kfNGpG5VYZPUA59R1/zmmraup4DFGJ+Vuw/p/9akBWmLRxMw2IveXGTnJ4x9etLbw/ug4dSf7zE9e9KqEwlh0JbPbd9f8APapYHMDD5fnTqCQfy7UAIJgWUhN7AEZGSc/5/WrIjwgViEAXr3QZ68+ufaobdpQp3ccHBK4x7fkP070rv+8Rl53HGScj8fTigBrSiIqo2MoHOcbicdj/AJ/GiQhUdyo2AEbgAP8AA0qiMSPjG5iOcdueKgkREUIjPuB4BwMd/wAe1AFqDiJCRySOvrjjt6f5702VTJEZIwF+bqDwo79v881YSN4m6llfLYY9+cj9c0hkhXzIzjnoMZ59aAK8WQrkj5QcMc859v8A9Xp3pfmdgx2qN2SAO31z/n+TxulEmCOBuy+QG9v84/SkMscm7rwm0NgdTnrigCFD5il3IyWIyvQDpj/9ZolAZfkYjzB93OP8n8ae4lE8CbA+1eCvODj/AOsPT2qos+24McjgCM7ssc5PTH5epp2FcmCssqbeQAWLA/p+eKmWd5T84AkGRhfun9emPf8AKm2mXildj86t1Hqf/wBf05pk8n2cA/Ngk5x/n/P6UhCyKVbBbO4nPb24/wA96jIXn5h85+bHX/P0p5DPP5gciPPAAxz/AJ/yKaxMeeerDAHrzxj/AD09qBoDEBkhXBY53Z/Lj6+9SM5jTLAjAOWI5HP5/wD6qT/ULhBzjOfzwc/SotgCucE4Jz3yPXA/zxQIWUFiioAQQTuwBz2xUcVwS2wnaBlcDjn2/A/l9KsRAsQdu1kXGD1xj8P8/pE8LMj4GXQg4ByAM9PzoAaGWNWUELk9Ce3+e1MYMQpHKjnzCe3sMf5xQSACAmQflU9P/r96kT5Bgux+XcSO3tn8OaAGStGvOcHOOBnGP8/SonELnbtIVs8HOfTOfyp6qwLFUJfjBA6DpU1qhZ2AkAjXAJb+fNA0U4WaEYIVwDwSc9uc+n6fWriySoowQ5bkZBAPH/6qa9sSCUVAUf768n06Z6USkBfKZXRQcfKNvT35yD+lAxj3S4RsspYcMOg6jr+FG6NB8oOQBnnA9vp160wkAMVOBweD2xznP1471Gm542Dg+ZnI7gY9ufXt+fFAAWVZCxI2khBjr/LPbt68+82NgBVABk/fx37USpE8XnNINxHJxwTjH+cn9KZEHL5c7fQg9sfWgCbAg3b1wccnJII6dPyqNfMbd8xCKeQeQP8APBqVyIvuux+b+PoPQ9+Of59ajeRxlEcDjLds/Tt0oBijyFETO8a84OT9R36fpVT7QSQPmfByEwMH05/z1qUny5VBXeO59Mf/AFv6U1I3VsoChOcFuintzzx1oABE+ELx4w3BUggdOtTiRWXG07x0PfPcY9/89KrpiQO5fLLkDt+XpTllUY+UAjnK9z+dAXEYOsquFIZgAT2GfQ1HJbssiL5jiUJyw5JPrj+lW5mD4ZH529Tz2P49aRZFCEAcfcJOD2/z0oFciUlbfyx82eCD1698f546UjQiF4U6uRzk+2en0/z0p3lLKFZG2lTjI5GRnt2/+vUSRyz3BEuPm6Mec/5+tAhFd8ZQDB75Xn/P40VL5bL8kbBdvUcn+YooAxHQoA0ZQnOQV7e5z9e38qnLBLYM6bnweQB1/wAn/Gq8MXlkiYhWP3CQc56+mf8A61TBk4bLOmNuxcEd/wDD2rFFD4H2SbkOGfIxxngdO3HFOIy6k8K3yso+vUj9PWhpyW+UKF4BZjhunIqNv9JVFUkAnODg5H9OaYAkZZW8pD8vGCSMden51ZAZ5kIUYwcgYBPtj8v8arqqs27ec4AEYwMdf8/40+RSGPy4GOMHPOcgjn8f8KAEMmVw/GMAkg8dKcwIkyFyeud+Ofbn9PYUx2U4jMZYnBbAOd1P2pggnIUDOTkg+vXmgBiqzKrrxnk7uf6/5HrUqIpbYF2AgqQMDA6cf/qpI2YMmTuB5JPpkc5oWVWYkIGXqxPGeaEA3LJGQ77IhjgdABx07fXtSlSVZhIrgjhB6jgdeuKeF85Bk7hncSOx/wAj9KZtDMMsylWztI5x6/8A6qoGKS5CuYyADyMYz2/w7UkbolzsZiAVJJxxj/DmmMXf92Sn/fPPH0/zx2pzKnmIxUZPBH19aBImKsuGRty4B6cD+mP/AK1RrD5Ss4JDDBKkAgD+fp+f5IkqQyoyttwew/L6/lUjuWkIYiPAPzKcDtn8B/SgGOMj26t3V+SSDkke3T19KNpLRsSyY4PfHPTPXtUMuYwGVQRnAB7+x/L69KsRsI1QOvBAPpz/AJ/lTQicorOSUyynG7sBjHP0z096a8Ri5QgBupHt68+lPhTL8gZY8YOeaSSQxzAEKoIGPfsMY+lUO4nnM+GVkDdg3p/XpTJVUM5VssRw5bgY+vSpCrL94bhjG5jjPv8ApSvEirEH+Y8kqc9aBBGnnkBhljzwSBj0P9B+VMjXYHIyMEA/MeQeT+HFSqokVtnAUgFQMH2IOc+vQUkY8x3DEsScHGPy/wA/rQNMF3TSArGFDk/Njp+VJsaIgSEKpA5bqCO+adK+4I6xFeSDzjr+X0oGCrkoQy8D1PHr6c/p+FAySRdoC42hSOT3xx/n6dO9ExTYcZY5ztY9+xPtzTHJVQhLZxjK5xTghXEjFVIBCgnOff0I6UBuNS2dnbbnjAwDj+VKYJNwDqyLkAMR1Pv+HpUpCuWHzfM3QnqfWpPOTG6I5PvznjH5jn/PR3FYrrbnK/KUVeA3p7Y9Of8A9dLt2qxDhyG9Offr+JqdSRCGwFOScHHvnj04qu/zyZD7ScruHbjvQhA8bbGb5mAyeGznOKsRmJ7cocLuHzfNknPc/pUUMqKHDkAYJOehx3PI9Dj+fanK0JhXagEgHXAI+n5CkARxjdxknbgde3TA/D17VIkckcZKYcqcDHbk/wCelCR4lDN9wrjk856dPxpgjBdj90tyDzkAjjGaq4CLGzKz4Ved4+Xnjnt+FPuJXydyHaewHIAP+RTklCjenzDBU88k9/58VEu04bJQdF5+72x3x/nimNExZ3RXAYx7fvnbwPpRDJklco3zYx94/Q5/rRtV/wB2N2cbl2kfX/61ORI1cbFIcDjcvSgQlyV5K7XLAdeqn/OfenBx92UKNoAwQBke3tzn/PJcKcZLEZ5BYY/z1/zzTNpJJIGcevPI6daAG8SKqRjJbGDjPfGPy9TU/lRQqSZOVHzKTwccdM/jjpUMEb7jJvACgA7uAvHXn2qS7/eRp5O2OXOMvxge3H+fxzSuA0qrz7lBbjA55PsP0pAGdwzhUPQfKKngRQirIoXYAcDjP07dqaMt88abVc53E85/znn2HFMBm0icSNlUwCARkH8T/nnHFSOEd0BOSc9OAcdz+P8AKlmiEj/fCEADaoz17e3/ANY0kOQjlhsCkNkAAn/PSgAVHtlYpGMqcHafp7+9Kjk7HOEk3YIQYH05HT60st3vBCjah4Jzy36c9PpSRoSVZlCqSDjPK9vagCZt/mkjk9eg9+3bpTghO7hQMnCjJ/yfSoRujJwoEZBzjsBxUpYqDhl5P8Pr6mgghlBi2+XIADlQj9CD2Hp/X+UxQryrbdw2ggcAgf5/OoUjaSTIdhImCVPIyD6enHt+dW3lGGYxlUcY56D/AD/KgCvLGZUBaPawAyE4BHWmuqrIFYKBgHYOOenX/E1KXCu5X5jyRg4x+Gfp+dKHKx/vFwrEgjPU/wCcUD0E8pVnDltknfb+Bx+nehvNlMgQbRuAB9vamqMmbbHJt3YGO/19f8/WpU2q+MMzkcAHn/8AX1/+vQIYMqoyCUznjnoc4pHaVZyVYxlRjCjOPwP4f/XpyLhMqw3BeR/CPyqQRySyPvBO3ljx/nFAEZGSzmRQASfLOcZ44Hp/+uozMwKgBTJznd1/T6/4d6mulBUFtqkEYAOQfT/PtUbbp/lQ/MMggd/85FAC5ZJOBgsMEAdB1wPzq7hYcYBAOT1HJ/Dv7fX3qCWNGVQJB5qj5vp16/XHpmn9XZOQ5IYnA460AJ8q9CSFGSOAfx6elPzujbecJzjHbnsfz/8ArUwqmGXcoGOuefr6ZoIPy7h5gGCV9D+nP+FJj6DkDPvZWyMkYP8Ah+NRBXW4dlUgA4UKenP+cVYUbnfaVk4PQhQO4zzTD+93L5ZCr3XJwCO//wCvsOvWlcoHhzGAxUbu54J9+vWqmzZEQ20bWB+92/l6f5NXmSKQqgO1Fxweo/zn/PNMWJVC/MuT/EvBNICOBQiuu07fYcnvnryKcdrAxoHjAOATjkfmeOn+RUrgwhgRlFGOB9M1XB2jjKv/AAE9QM/rQAFhE6kglu8g7HsP64qGQv5QEnzFckYx075/P0q0Uw5zu39B2J/z0/rRPECrY+9tHbH1/r/9egCsIRuKqSd/HXH+etOKBiytISg4y3f/ADmkjXZIg+7t4wRj6H9af5fcEnknpnHP4+3agSFkDJCXBZvfpnoT/n0xSRSOhxuypU8lQeef5/XufwcUZcbcspwMAHH19sdaa7KHzk9RhSeRxx/n2oGTO5ZgHBznAIyM/wCetKUcSEnC7h06dvY+1RJuyECFicAIBkZ9R/8AW9alVN7sCuGwQueM/wCfagBrxsdxVVAZc/Xv7etN8lg6AssY3HjPHPfNTxgD5SA+DwODnJ4ANCJghBhHJ7ckf5/zzQBG8LyMCNrqOCVPHTj0x0FJPcqSEKMoxjg8/wBP/rVLP8pKLknduBU89eO/+faopoW+0iR4w+P7/BA+n40AKIw0mc8qeG35B+goWAtHl2wBngtn8elNWZmQMUG0DAOORjIOeuasx8g5O1iN2Bj6Z/8A1+lAFZwpVlLLsXAyoIz64NSyBPIiXcFBG4Yzk98fzpgUqHCJkE5Ct/n/AD7UplkC7VjGeB937uP8+nagCCVQdpwxKqflzls9uaNjsoJXOeyngDqf54qUMJmdWHBfpnHtnPanXEUYkWNXLKDg4PPHt/h70AOwwA28Fhjgnn8B61CkEbRFSCrd1A9+Pf3/AM4qdAoOWygUDLN0HT9f51XlABcpgptJwR0/pjrQAieYhfBHHUjpj1p7SHaVD4jPAxwR25/z2obMbj5QoIG0jHPXHHY/nTXiAlL+aVxjheh4P40ARHPRueRwW6DHr/XpQyoQz5G8HI56D/8AV/nFSPMi/IVDHPAHf/OOn6UyRRG5dEbyyw5PGOvf9aAITbHzA4JYrng89RStDKGdvL8xGAAAIGfzpsroscjCM7sjARs456dM96fbx/LtZGSMEfePXPX+n6UAWEVlIKoCwU/Lx+v6f0qAlUkUGMgDkMccHj/61XEXCEbRjIO5SST/AJz+f0qvHb5Gd2HI5J6n/HrQAhmaRQM7QOmTmiEbVwZFIIyQBwOx/p+tTwICpbB+Xjbx/hVPzlkunEeQR8vC9ugxQHUsTSKj/K6MwPCqODz24HToKkjnVwrSOIzypUcY568fh/nq3AZBsVnlyMLn9c/5/wAHpkR5jXBVgzZwQD+BoAZHsWZnjYugB+YLjB5/CmPtt2Ah+fGM+3+f8KkVAEJcqcnJPC+tMmdMkxNneNpGRz79/f8A+vQAhfMhbkt1PGQR7/p1pnzOuNhVupU8HP17dacZlizksGC44bp2pYXkWXaQqqARtz79Tz7nj260AOjiZlYq5VmXB3r2/Qj8KWVQnbLY5GcDPFSxPuT5ScHJ27ff3+v6U5lKhWJAYcZ6D8e5oAhtpPLijwAA3ULyM49Px/OhAVIQ4wQGAU56VKihlUgKMjIUnr79PQZ96hwwPlOylQRjnrg9OvX/AOtQA8uW3AnJ56kfz/yacqPsVVAKDgFRnng/THT/AD0UqqbSSpIOBn1xz9f880u1i/D4xk5XPA4447/5zQArTN8pcgsrggZ59yadHviTbFgnI7A5Gc/5/wAKCzRZw29MkEHkdajNztj27NrDJBxkHj60APlTLR+WojUZ+V+QOc4xTHUxsuxgZc/e9B1wR3/XpToFZYUypJYc7SO3Q4pwkZ3y6M2MliOw/Hv0/KgBElVXK7cKcYAwAOPX04pJHYKQxIxnJLfpimykhVMakhMNgnjHfApMJsAxwQMr1wc+/wDn+VACI7FcEFmIb6H3/wA/lUcLbZiDsY/56c1JKByqZY9AQCe3OO3+RUTMPLQ9F5Bwe/Tr+IoHcWc7G2o2M+g4+g708uHO4oy8E7Rgev8Anr/WoYpEmJJIDqCSQcDHbnHuPSpLdlU7SDnfuyFxjnj/ADz+dAXI2heJtqts2AbgQBxzyf8APegqZAyvKGQZPGcDn/8AX/hUjyRyZ2jr971APf07mo2dAhbyywAGQex9R/8AqoBkBZ5Nwz5ikkYI9zzjHr+NJlhIWVMITng9Pf8AKnqGaVhztIJ+YgAdevPv/nFSmFJkOTynOFPOP8j9KBENxtWVTGcZODkkZ6d/X8f/AK0QDCOVWyjbuCGycfn9PyqceVchTtCqpBLeg/yT/nNIPkdSHXGCd69Saq40yFLdkRh5eQCCffHfr296dLLGsIEj4Kng5zx7/wCf5UtpcgnMiKVAwV9On6U3zUbeGjUKh+QkcgZ/WkxkbxKMN5hyT94dz2/EdcUxbeQth5WdVHQHp/n6VO8LwysQhAAwME5P+f8AJ9HxjzC52tuKjt978/8AP5UgKv2TaPlVmBGACdvTHFNiVUik3EbmwMbsnnv0qxLFNHHCyqVZTwrDB+v698fSliAKElFbcMhh146/07UbhcimDvCISzMpbjPGeh/rSF/KljEbFwcjOMnPft3GPz/KSRWV2KhdpA45wB/nv7UwS+ZcRowYKGyFBwTx/OnYCW5HmSB3B3DoF+X8Tn/P9WwSs8hJJ+YH5WGP8/8A66J4/NJK53njGMgdBx/9anQonA6nPBORn/P+c0gHTphRt+TIByOmc9f1qExSB/MDbRuJGG9e/FTvFhCqkfK3TOcjtz07U6LaYQgbY5/u8sPr+X+TQBAYWAciVdpHJPXP+R602IiMnDOxbvkEnP5GpW2kyI+5znOA+Dj/AD/KkEMCneyOQDnLnoP8/wCRQA0NFHIRKxBBxuV8Zz6f45qCa3ilDyyOpaQEgZzt9Dz7fjzU08p3MuQYeeqcjGeDUUcUSxFw5B29wPxP8vyp3JItOQZkiBBiJAYqD19v8/hU3YIWyq898n2/nUEULRysUiLo3I2naD+R6/54qyu+RhkhSTyuOg9aQCRuRsCg4XgnPzH6Ht6UTKzSMyqCFXgA8YHOBx71OowGAJVt2cP0Pvn/ACfwpplj8xy8iqDnP5fpx6ds0AVUkJiB2MA3OfX+nNBXMDBiQoOeBxjPHvVxLmJI0OQi4UfN9cf0/SqNxIZ3BXhFXgEZyfrjp/8AXoAlDbRu6EDJZemPU49qj8w/vCpxv4GMD8T09P0pJSsQR2YHPGAemM4+n/66e2Ag2PlQNxAJxgg4x7/57UAIUVdhbnJGTu6cdz/WmSx+dcDD+WAMjnp/kUjyYLQrjgZBc5yfb8uh/KrEB2bSobDHaDjGP8/pQBXktZXnDFlYBSjHn5Rjip1iaMFAh5XOdo65PH0J/wAmojH5EbxKW8wONuDnbz06Z70sETs4ZSy/NknPX1/Higewss7W0qfOWcKdwAHXr/n+tVi6SS7lBfHGSOnQ9/8APT8b96rMqMoUknJZc84H+fyHpVO3hQGTaMuR1J5P/wBfP1oGM3ksA5AIOApbJPfP0qZEVIwHZcYJ3KMgeuTQkaSuWcbSvAU9R/n2p8irnMO4gfKQF69uP8mgCvNLnIUJuBBGPf8AD1zUcbbyC78Hjbnp6nt1/wA+9mEhXXDbztJK9x7/AOf/ANUUFsQNwDB925T1zj2HfGaAuTNAZMFFUrg/d9v0FVnUAxISWIbpjJGKuWSbUYuFLDkEjH0GKZwqSEkMW/Hn8vX+vWgVyAlDvYlm3DLLnJbnGT/nimrIjMIyzIVwxUHGfqe3J9KeAsYClXExHU8EdOxpss7o3lhQADyD+Wf8+lAgWMPK58zy2HU7cY78dPz96Gt0Rt3JOcbSfk7Zx+tSo24ltxHVtm3t07/X9DUERJT96QoUkbR9enPOP8aAJp/4CuMdPlHAAHoPr71VdSqsny/MobgccVejPm7ThQvART/P+v8AWqLRNEdjmPKjG7rkZ6dqAHs5jhC5O1gclj15I6/lTwAERcBsfKSD7cd8Y/z24hiIRipKhsnbk8E4+vNSANvGwhW7FRx2/wA+lNgWfKj5aRwhY5AZucYHrRTvLZ+CxYr2yOPbk0UgOYYAzB1O0ZxlRwamQo+wxgJjOV6nPOPp/wDqqFXKMoJ28jB65HpUrqqSBGO3Z83PAGDx7dv0rC5Q1FPmvhSSM7RjA+p9OanXPkx4w4TK4CgY46e3emxSF1PAZm+v+fxpwjEagBjGQeSvJJHYVQC4jhfO0I3BPOMDr1/z0prrvGRwCTy/GAM/54pYlCLuLNkDI3E9Ov8AkVEqxyk5JJBGc9iM9fyH+egBN5g8vnJw2GYgnjr6d6VwzMGDKHPA2gZH/wCv+tAcOGOVHtjdt60hLJGQAuVPc8Afl6f56UASR5ZHDHOcbSCSOn/16IxGQQ4J29SzDA/pzgf/AFqZDKAQmAQ33Q5wAD7/AOTU00qqwQIqkjJxjJ5I5/SgCMeTC4wrxt/svyf/ANdNLRk4b5lxnc2MDHqP8mpEDtncdxwAMY+Wnx2+9vmO3bkZAz9f/wBdUiStJsOcAbQc/L2HQf1ojR5Nu5txP94hvTnH5VIkYhLquWDDceQOee2R+tIkMskLsuA2DhWH3sYznnj/AOtQAXAKbXLEKRjjB/Xj9T1oKywh8qMYzjr69fz/AEpkSgoyy7w+cFTgcH9fpRJBclQsZYjPOOpHGe/+eOaAJTbh1UIfm/u9Mj0x/T61IjbSrbCFOSoHUDn/AD0zT5ZV+6GBkUfOg45+v+fwpggUSKXUCJgQ248qPz//AFdaALL/ACQQFX3BOcKePYE/59abIwRgWJ2nnHH15IPelV41XYXbCgZ4JH5/57+1NkZWcFt7dTsHGPQY/D69KpMBJJ5Cx8pV2EYLEZBOeacTG2FdC0hGTzjGD+Q+tQyIpkBDM27kqvHHp6561KYY3cZILNwADmmAuzY7bslQduFUeuOT/np2qcooJlU/KD8uc8Ht1ppuFRQBh2B3gDrjPv8A54/KF0VpAV3MxHfp1/z370APYk24+XMj8DnA+v4+1OQLGwYgZBwQPT6/jUigMnlyKH3Zxng84x/kD374pqExs25wqjOFzySOOv6fyoHckYbQrYIXn5QeC3oP8/hTIQXkIYlsDJDDoM1JsDsUK9QGIHrxSHaiFWymD3HPHfORzQCGA+SwChk3jAI7H/6/sKdtDFiHCDowYdsc4/yadGu8qpTYAcAt1Jx1/wA/pTjNtYDJI7gd/XP/AOr+tAwijeaUfvGGOQWGOe3+FRTQMXkO7dg9cd/T1qRlD4EcrRjHpk5/kKWWFgQBKzgKWwcgSZ4yT374GP5U0hWIPJxy7luOmMnp/SrpUGRSUQsF3ZH3jgEHJH0/z2rRlDMgLoMKSWcHB/LPPH86uxNG0zZkRRjAz0YAY4/X/wCvQwuQb2fJ5ODwuM/jn/P+AZAJSVBYN97A4z2qMlbSNdy8kD592AMn/wCtRNE7LgkMGycgdKQhQm12VTkOcnd978qWJu7fvASc+x9PrUsMJk3hhwfXPH0/z7VHKPKkJB6sOM5BoAMKyKWVgT8obOcDvx+tTIny8fMB/Eef856/nSSOzQ7YwOTndgbV/p/jRGJEjw+MjkKG4JPP5VVxobJKzo8THCc5PUk46df85pkQjmZj5ynjqc/gD+OOOKnSMsh3DnpjOcd/T37+nvStG5cArliAoI5x/j09fWk2FhDbOykSyoIyuRGqjj/69Tu6SfOGbAGGwTnJ7fXGKqzMrK4OZOSAByPf/wDX+tTRMQrqq/KRwVJB4HP9aQiO3O1SRHhSvBbr9Tzx1pZdpVQVLlhkANgfjyMflUvmKZGR32xDpHnn8PX86ZsDswQqSPm9wPrnr71YC+UjESSyKyHoBnI74PX0pxXczNtJCtjg98fX/OfyYATHEFKqMYI7j1/zip3fMQdFIZOV3Zx154oAjkCpIpb5cqduRxnB59Pw/WiAGRz94jqeT29f85pZ1EqIWcFlwpcjOPUewqqJAw8tjuySQxbjHP5evrQJk5UxyPFliAMbWyQD6fT6/rToVKBccMBwCvHXr7flQh2R+WoZyQSWxwQefUVKd6oH+8rdFP6flQSVyPmLBun3hjAzzj+dWAsiqpLBAwzyce9OUyurGNeWxhc8/wBfTNLgsgVlG8HBUgkH6H/9fQUANMJGAHGQQThuMetLLE6ASgqP72TgjBHOaf5QKrH0GcNuHfr7U1hJGshRRIEcHawBxg8n8/6UAPMwcMfl+7nYvX1/z/WmBi8gBbqCwGOo789vxptw7SyTOi7csCNxPB6GlZXOGBLEEqCD1+tAE24SJuKgjsVPSoWYMBjJVc5Gf84/X2qcbobeMg4yu0k4x+ftkd6icLvcpgg9OeAQPr6+350AMwLqLpngnePYn160W5RRtLbSvrxz79vanGYxFVAdpFOOQTjj/Ck8qPer7cMCSMHAH0PWgCcEQs4VRjPG0Yzn0/MURuuG2lm3KSExknv/APr+tRFgqsjNtIUk46/XpS2w88MwbKqSoyfzHt+FADnj2ueCCCCzDoO/1pJF3EFk3IVGPfrzUsseYiAqqPvEgkgDr17VGIwphKbmU9fTOfTr/ke1BSHKy4woYZG5tvJzn9afuZZVVmCluchTn/P8qeZMIzh/LLjBXJ/zjrzVWeUs+WcblzjcMdevT6Z9aVhkjDftkAwnYkYBJ69qXagiLRyqXxn074603zzGnls6MpOA2PvHtzz0P9KSNvmwADkckHG7gf59KLAThQbWEPkkdQDz/h/+uk2x79ygtk4JZsZp2TIiYxnPIJ7+gFVGkOSqcfNgENjAzjPTn6f4miwFiQgEtjYAQSo+vpn0FI0sexmIVjnP7w9fQ0pSXzfl+Zskl88Y/wA84zTZ1KmR3JGQPlxx70mAjKBGroMyZwXJwQeh4x3/AM+tGxl+RWA6cn047/560EEoFb5SndcYHU+vv1ApMBokPMfPQnHtSAGULKF3FQwxhuh7Hn6e3OKQuhTYUA7nqcf5/p7UqqZUARmIB3AKeB64A9v8+rlbZNsIwAOnb+fT8u1ACxPsJGGAxjt3z0x05qJlyrbuSSAVPT2zn9PrT5C4ReCwJOCQePp/kU9YRHJgglUy2fUn8aAGZViwZhggjcRx1Bpwuozs3clFxhQOn4f5/nQZ8EFkzjtgg49vw7n3qWGOAoAAehwc/wCcfoKAIZVJBdAdrEtnGDz6n1+tNkTBZlYBg2WBPHT/AD/jTHJa5Lj5xnGOcE88/wBKm2F1lQDA6kk8D/P1oAkgTzSQACvXGMDOKcf9HjQhlkcNg+49Px/zipA7IhVWjUj5XJOfT/69QoE+0ll5Bzl9uM8Y/wA/5wAOkj3fKqZ4yQx7/wCfp+NVw/lkopUB+hqxIm75SgXJGGD+n05qGaORZGDsMswxjoBjpQBLE7JES4Zmwx345x26USlWiXvn+IjBJ/D8O35VGHy6x4wwTAVTgn/P0pbsbUWMKvQAKuQT6/14wKBXI0Zo1MfzbDnkn+lQwSnLLnIyc4HJOOTU4bcCjRou1R05GOccVFGdjszZA3HO1ifTH8qAuLsCK2W2Z+6GBGcUNDIr+aXIUjP1568//rpxmVwCrsFxkEjBPpz26URo28MOncNxt/8Arfl1oFcjdg23Izk5BPb/ADz/APqqPypLeVxnzQDtIVsBT6/y6f0qwHHmjiNB/dOR0zz/AJ/M1Gx3u3zAE4JBHQ0CIk3yBiSqr0bjHXpz3p8Ylt2dVRSh53H07nH+enenkfuxgbCc/MxHJA9Of8imv5saKSPm29fwp2Ak84klcqqdCO+T3z+vWgFUIQZfAyCe/P8A9emSO4Cn5QvTDjBzzwc/5/OkdyXDSMDgEAY6CnYdyVpB5pHKgDO4NnP4+/SnwRPb/vtqqmO45P0/Coy33VCtgDADcgnv/nFOKspjkkfzSx6OxOB/kc0WELNPFIDhzFtHU5z9f1pllGWYgOpUgggdPr+vXP5U4hnOTwe574/yf85pbZvK81SBjGWLdW7Y6j/OaLFXK/klJSXk3AfLjHTtn6f/AF6mlgSK32vsKyHIUHn2OOOMd/aopmR5EYblPf06eh6U1ggKgjLgY25J65OMenX8qkLkqpASuFAI754/zz+lRnDODGoJQ7evT9SO9ROA/DFvNbgMv8Axz9KdEqEHYeo+bkkZ/n/kUDJIS0Sc8tksdvOM5PX8P/1cVYAWGENw5xkjrj/P0NU2JSRu+OcDqcnH+frU0bTI6j+DB3Zzx3oAmhkCxADqxJ4yDj/P/wCqoI9zoB8wIP6Dv9eM1JduTGBlQSOO2T9fypkJDT/K208DJGD3HGev9KALhkd0T5c8BSGXJ4z0/wA//WjSR1XoDyQVYZ5z9e1Pn2h3yrA9eDyDihlMaHcynHQdPwoAZyIz0DHlTnqBngfmKjTMk7EkKgPygk4PHp+XWpfLkA4YN6nJPfp/XrQsSckBiPTHI5oAkA8w5TkKOACSR/nFI68KjDnkc9AePz/z+MixCQs+47UU4B64/wA/571E6q7KxO5NvJx0Az/L/CgCvG6rGdq4HQEHJx+H0x071I7rknAA/i6Yz3P+fepBDuOEcRkYx2GB0A/P8f5NlieR5GKu4JHfjA6e3r/9agCOV+mQSw9DwaUzCRgyqdo5HPPpyac2Y5ysmCn3stgE/wCf8iogd4QPncG7Hqe3T/GgCOVVSZ2Dq2P4VH+P1/8A105pA4LiQsHzxj8f8/UUs0IjyC5RiDnAznnrUREcsoLSE7RtGe3PPagByHEwOWBXG5uMflSuA+WI3q2PTrzz/OmSJuwAAwJ3bg3PT/PFQSRgN+7MoU/eABI+nr/KgBzSiNnADbNpbr39s9eBSon7kszKhwf1/lR5L+S7MQmQBsJySf8ADg0kcgKqcYIHAOB3/lQA2KJFYMgDAgH5vX/61Fwu2HMbIDx82MA846j/ADz+NSthQoBUDPHHLdx/n+dRmLzNpUBQepY+3+eOlNIBjqDb24ICSBeQSee/X1/xp9uAyj5QzZxkvyRnn09P0psmJWWLK+ZjOCefp/8AWpYjsfbHgOH9egz16fT86GO5JeO0srOJCoABK54GPYfSo0Zcg5Uuckbm+8fX9P0pbuMiQc5bnJOMf/q70hjVEbdtGSMADPX/ABx+lILkksjSRxtkMytjPfPeoGMjHKBdowAxbP69vy709lIhKgN8p4CY456Y6f5NVo1d1G8FERiMJgAnvz3I+gpoNyRnJcxuSuOPm/XH+TnFQzbpW8sy5Un7oUgKPTj/ADwfappF87GzcOd2B27Z49v8+rFRkkK4+6M7R09emen/ANamxj3QpC6oVYr8pQ9vcY496mg3KGQ7FQYHHT8ev+e9R+dK8IABZOVDyZG0c9KkghWFQrKNgPysOP5dKkB8iOsgRxvLkgMpwOP5/wBfQU1XUkHdHHt+UK3XHtgn0xj2qORVhZAuQi8qz5OfXPrgf19qlBjaIYG31OeAcc89vT6UAJKC4fHXnJHHX8PSqodRPsRtpUHrjH1OeP8A9dWEZY5m28nHJyduf8n/AD0qFbdI2kBKBwclh2PTr1/z2oFa7IsbXPKNz82FwMnH407eq7kAMhGCc91zjHPvS3CrOVxgk8Pg9D2yD+PPv71IiTIcpE2zPV05x0z2/wA/mALEawqXyrmQgElCcDp6f/XH41NC0KbgWT5lGATyePyz/hQwVZwWhA3R5Ozg8fr+dMZ/OYxNEUOcYfHTt70CJWlALDLA4Jy/OB0FRjYS5UxyEg5PXJ4/Xj9KimYRDaoBbvg/hULBgzKQWZl4wMH37/pj6UAKhE3CFlTA4J9zz2/z9KRt+0KGc9SSvJz7+3Xn8qlSRGBVlVGCDrgDb/8AW4x/k09ldAQxbbnGFJwDkY/lQBBChAyRg57jH8/rU8pd4dyqWLsMMOMc9ee/601m+UFXYcZ9P1/D61X+zTOylnCKWAO7jke3X/8AXQBMrDdukG855YL0Ppnn3oPmQs7hvMG/A29j3P8AL/OKcrLHOBhckcqSR0PXHbgetPGzLGRDvZ9xQtjn9f8APpQBDbu32uQuxAwcnHB9gT6cfl3qWJ2iChBkHnIGOD/9epYY4UnJMbxEhipkbI/ADsf6U1xlwCqqqnhsY7elAFddxdwz4jBwF69cnP8An1qXyVJ2Im7owPQtg/p+dPREkRlxvI4yzYJJz1/+v/WmyDYF7EDGODgUD3IyrSzbWO3jPynr9T7jiopWK5DHGFPPf+n+RUlzOoxnOcYCHqf8KhaJ2w7AHPGCc/1/+t1oC5T+2MxMZcxhRw7Zz7E/XPtVmCZX8lC+6XkBe31+n1/KnhPIJcr+8Iwz9vx/Pt/WnQoouVyFVQG3bh1z249/5UCAs+4ySYKLwzqMe2f5859aliugjjeoZGPAzgj0OPxppujllY8MePlyM/p6/wA6W3jaWRCXVGJ5UrnPX/PrwKAGTzh3Vozg7s8DI57fr/ntC10hJTG0McHDd+x/p/niwytGGLHzSCVA6EH8fWqbP5+XCZGOSfr/AJ/SgdyRSskb7jvYZJ7nkk8e3H/6qZAFJVsDG07lJzg57fp2PelckhmSQRupBwQDu57YPb+vrSeYUBZGOP4iecHr1pXDQs2zgAqH3sDnPoOfX+f8qpStIUCt8qg8OCSAOpP6fSrEDxvAzbhubPyr+Q5J/wA5qIxusx3sihcc5ye/5/0p7CEWIMV3SE5IxhemM4Iz/h3/ACkc5JVcnbwwZc5NNlkALlYhxwXJ79OPcH/IqdWKRMjBdw4DZxjjmgB8McUSnzZST0GePf8ArRUjxGIAIzSjnlWOP0ooA5V+GV8ruGcMP8/54p+1wpd1UBed5PcdvrTCgJUtMVz2I5Pp/KnsjJvd2Zg+M4O3uD/n6VkaWH+eUEbhPMAySOnP49f60qOzQkrjefmIyPl6+vQ0x5FgXYrkl1yCpwTzwMY4/SpQSVy5B29do6n3+nT6UkMUOUQAAODjexPJA7D04/lTHVQu8l1KYQBBh/8API+lSiRN68F4xldp4yf6Y46frUP70Nuyo35IjU5AGDTExzfMuHc716sOCee/v0z608qyruLHZzjJ+Y+v9P8A61QuCQCMK5bOSOe3+FG6J5dhbcvfIGMj6dev+ewSW8iJIzhcAAEkYwc9OtRiYSSPxgjjZj2/xpYZhbhsDcxGAOe3/wCv8qVVYyKcFA3zsQcnsRQBMpVUkG0BhwMAYI/pTARG2d4KMCpBORkjvSkYIkk3AEEncOR14zj2qIRxHAUjBOWHIGeh/UVSExYURRuf5gD90cZP5/59aXy8y4RWiiBG1Ou4+uOOf89qRlVmyVOwfd/z27CnLGJ1DkLEi8g/5+v/ANagQko3Erg/MuCS3Uf5/nUs8CxogK7kHJGcEH0/z6U8ESNuyNuAMrznn/PWmIBI4DBjyMcdPp+P1oAlRI1L5UFG6DHI/HtzzUBLSxjqy7trH72PQ5p5nYNgMrbiDtHUD39KlWYQJICu5cDAI4/z1/w5oAjmEccanB9Px5Hp2FLK+114JYL90jp36d+KIosxMAmGc7iWbqMfpU8reaiYdQxXIBGc8H6/5zVIBjPDHISZNxPQkA47Hn+lRlYAwdWCYyN2Tn06fpUkTBJYj5RZgMZRtuO38v50s7+Q2WUp820Nkbvb+VMaESEjdIrcHGFcBdo9Tj2/GmomducrnlTnr/n/ADmpoBlnk8wsoPHmHAP+f6d6g6fNuztwRjJ+U0CJ4ZZMFRgdzz0H5frUiTeYWOSoP3mx04yMn2oiYmIrINwyME9fwpIXCyYG5XHO8g7OtACF8SNukLRyNvLA8A9MdevWpGlKQqV4bocNkdvp+lQuIxLIwdlJ44U4PGM+/T2qbEcYwpYnGAMY/Tnj8P6UDsMYSISRu3c4OMgDjPvUm7ADDcFAI9zz/ntTvOZ/MOdq/dU49uRnNGQE+8SMD5u/sevT/P1aEQQptUFXdSp+76+3v/LpUnn/AGhl2fKwBXDcZGM/0FOVRFw+ApBxkZPXsP1/zyq2yhlZU3kHG08kfhnvTuO5FbMPtADKQy8gfdIz37+oP4HvVtVaQYXYEBx8oHzDHH4dap2pL3m04x82QW5JOevY84qZ3RXXHyyjhVxgHrn61IhUKLMrI0ZYDoPrz29h/k0PcLKxUqMfezkjIPX/AB61GspmwoiVgB/CMj05FSp/qC20sF6EHp7f5xQA4hnTcAuPQnr36fj705oU8tYz1Gc4PqfWlI8zywTsf7u1BgDr2+nv36UwjfOmdgx1GSMk/wBe34fnTQEg4yAzOCM56Y49DTFUmN1lx5oJOe+MfypUtkCBflyPmHGPz9ulPEcSq5b5tpx8rkdP85qQGZjEJA+cg5JUAY706FmM2WBBOM7QAeeMdfxx9aU824KjCqNwHYen+ev1p2EXBKIpbDAj1xx/T1NA7jf3vbnkMNoGc++P6e1GHkaIxl4yq8nPH+NK8ZfaVfKocHg/N15x68/yzUVsRJMcDdzu4HUdMfpQId5R8/YVG8e5z/nFWkUxyAqArdMdRnHbiq0SEyEtGoKfeIO0kdD/AJ4qcIdqoPmRiDuxn6ZHb8KdwGSFH2lPlA7Hg9/8P85p6NvcrGm043L+X+fz70k0rMZWWPJxgHv6n8f8/VkUjocgbCFIAPU9evr61QDZMtgEq4Od2eD9M4+vSmxxBZgQSp54Jx39e/FTeXJ5qnZ8oXHPrg8fy/LpSrteQgYU/wB4AZ49D/npSQmECMC7CMqT8qrnr9f/AK/rUwIjTapZ1UbeW4Ofw9qaUZOdijPPJBI61HuMcZJctg8kdwD3/T8qZJawy7wdpKnj5h04700KF+YcAdMngDp/9cU3CllfICgZIJ6f/qpcq0bx5ySc7R6D8f8AGgB74DlAqbucAc59P8+1Q7vm3ABCrYwP60sgk85mZdqkbcg5A/SnlvKCgFQrAZIABHr1+v6mgCIR7iS3zMQMBeATnH179qlRAkiMyFVwOh5P50ISHLKwwV28jnnt/PpSeazLt4IXOQuOec96AJdySeYQGYZyBjk8f5zTeFjJA+/1BJJH+QaSHeisVbc4bPHp70IJNwLngZwuMYOeOPx9RQBG0W18ZdQTkYXkjt3pzoXkkYE7epU9vXH+P60oby5AUDELwAR/hT0/dOOFUA5PHv8Ap2oAia1JeRSPLRgRuAwPrx7f5zT7dBEhiSRMY/h9z+OR2qZXXDDglj8pAHQ8Hj0pqYRihTy8dm79BnH+cfWgBr7iWAQ4Y44Pp/8AWpZSI3RVIGDjIYY4Pp3FPErQx5I2tycKeF5x/nmkijw6uV9en8Pfp+Hp3oGh5jyjOASM8HrjPP8An/Oa6EsRGA3zqSWAOM57ippQ6TYyCex6gdP/AK30x1pEB+YA7mbjPr1oHca0RcgtkKvYcBjzSRo6dcqxPPGT9e3sasQ4ERBcZxg7cenf8RRgMGYqCV6bl5H0wfrSuMermFcbckZO4ccZ6Y7daoqQrF3AweTntwef5flUoaQxhIQzMRzkcg0gEi7CxKjGCV57DOD/AJ96YCgmUxEHbtPzA9KkuXOACSBHzn1+mOnWmmPZIzH5duAu4YGPXHHaiVwcMrb+AuGyMH19u1ADdis6kA4IyO/+fT/65pY5PMOGKtkchRnH454pnlkliw2nBxu5z7fy4pRJCCpJB4O4A4P8un5VNgFO4MAkZVSTkdfqevT8Oh4phDeaFKhyVyB1J/z/AEFPSYEEBcrngEds/XHftUqYeZZWGMrtO7sPX2oYDApi4LDA5OWx+R/z1piws6Ej5Yvv7xx+vt/nFOnRmXBdJAMjKnPoeaa/zwBcFVxgjPf6nikBI7iQO+0Ek8ge3rx6UruJN7K4A7tj/OOmPxptoNtmsf3QDksSM5560slvGEyqyFiM4DZCjnjpwD9TQQNj8tl284UE9McD/JqxsiCNlMHqMfN06Zz/APW6+1IJCm5RGEAGMlhk/lUceMGMgou05BPA/D+n6UDuPEnIWPB7Zzg/54ofcxbK8rwRnHr9feiOJdzF3xu+XA7H2/z/ACoGLdcrn5gMq2eCPegLijBkOHDKOAR3PSoWBCgN0xkcgZ9cH8M0rNvUyMihs4I9umfajKsRjCIST84POPQmgLhGrbAQdxGQcNjI/p3pZHdCkXQKM8Ht+dCRGCF1jLLKD90rxjnpimm5USlSQwx37fj/APXoEMJVd3JXjLA8g9x+FRhUdsK5V3z8vqODz/kVOqoz7WDIDjcRjrjH8sf/AKqj2IHCArzkYI46cd/X+vvQABVRg4ZtqkdefTt2/wD1VKqeVIcbnDY6AHHPYZ44xTXjRZRtAYjnjk/nmjaVy5UlSoYPnn880AIZfLl83b/vBz1Gc+n0qMuHJcY4UHBHGO/b/P41Jk3BP3TuOSOwHT8+lRhEjkIC78gEgjgc+nvxTQEgYRGQcbDldqkn/PTFRmWMsNhyQNhGT+n+fWgKqKPlCcgBic49wT9f/wBVJLktuGCx6r2OPx/zzVANfMc2/AwQSeO/58U5irTncCrbsk9QD24701V8wOxPIwS2eCDnr6dSelK1srKwKgkMDgckdhx1P/16AJ07ZBZQuAcY559f85pqqJVZDwq9Mg4H19+n602OdJ8glQUGNoGABxgAfhU+VLEg7R6ls5/z/Q/WgBAqgAquTjqP85/z6023j2SBmLKc8DGAf85qzxIjBeZQ+AWwMio8R7SN2XU7SfQZ6YB+ntQBXuULOkhxkHHy9AM/54qJbV1dz94PkjuCe/A9PeprqFzKZSQVOCoxnHt196FVssV+WP6UmBX2SBsoNvUYx1HX8+tSxuxl242lcZz169MY/lVjAyCoC8Y4Pf8Az/k5pApSWQBfl6ZGCcf5/nUjTKd1H5N4yk5XPGGPP1FSwMSWYHAPynHv/nmmlGckHd33KOAR/n+fepIWMYILqNp6dMY/z+QoKB2x2ByT1PP4cfz/ACpII1810LAHAIDHr/hzn/IqUMZGkVlwDzucHnrg/r+lLFD5Ug4OWBAVeM/X8zQTcdErKdxwR1znoOvH6UiMXA5D8nAPB9Cc0xvMJZSFXGQSqjJP+cfnTSpVlG0iPkYHAB6+/wCXsOtBQ6YjywWCquOSTjJGMAflTkiyu07TzjG7G6mXMscqZCsMggbuo4/Qce3SnQlcKMbioIz+A+uf/rUATKrLJKNoIHPQ5APNOkXJj8siMBQSQM5Oev8An9ahjQssfJUdCCeD9ferLyfKuQpI9OMeueSaAIo4MNgkKOWIIx3+n+c1F5bSSOqudrncQAcY/wAP85qygOCS2S3J/wDr+lMmjZyAG24I4XgDv357UAQ3CKsJ/eM0hHRux9z3/wAKYkO0KdzBccn1HsaWcDcfm4c4bjg+/wDKhfL8xCpBK4zuPb3PTsKAIprcuZCp2joSOn14/GnBlicqyqwbgYH+cjipmOC65UEn5cL0zx+VQfOoAY/IOAD+Hb8P0BoASeZYkYlQpyCvOP8APFRl1mjAQ7iO4bpj8+Pp61K5byy3BYNxg9B0/wA/5zXQvbTeZhd5JBGOgI9DQBJJmSIsMkqcDHJA7f5+tRRExRMhDMWBJZc7R3yfpTmaXz8tCg/vM7cdgMEA+3XjikkDEMpVlYEADGcnJwAe/tQA3crbeeB2HAI9TTwh3MoBB9geOOv8j9ahuER58j7u3LZIyRjv27VJCpmQMFCkH5SQeBn/AD/h6NMBFcxMcICTyBjB69qakqDaWUEnq3uBySf880h82RdgJbjBK9Rn8/X8KSQvbsudyjH8J6jHY/596GBJLF9pmBQjP8ee34ihUbLOWJjAyAeAfpTmYR+ZvO1QcJjjjnPp1FQuoTEjIz7RwWY5+vP4Uih75Yxv5fAwNo9P8OB/k8JxIyc7hzkjoM9M+lRMQ6EsGKnJG45Ht/8Aq6ZIp1uhRASVBGSc9CP6f1qyRZ8b12YA54xkepPXp17d6hOEKu6BsnGM5+n0/wDrVZYLg5XJHJAGcAnj8MntUUtxGWDKjZwBzz+n/wCqpY7jiyKyZbleRlse3X/61NiUttBmUgjIwpx+ft/n2AGuY2PmoxHykgcdj+n+TTLkLBCoZgcj5stzn6/1/Wiwx6RN5nCYfrj8ep9+am34JQ8bjkN1z3/z+FV7ORmjUIPLRcbcHnn1HvT5JZTC2w7mXlgRkAc9/wDPeiwD5AhAyrhuWwPb8vf8qaY0EzKVIB6qpyMdj/kd/anpKoAIGGVeGY5z3H0702MESzOxVRtJI646+lOwXGpvYKIEIGSu7cARz2H4VJczTSdG8vYxGAMgEZ6//WqO2m8vKtIQHOByeD7fy/8A1VJaIY4shiRnOMH9P8+vNKwrkbST3JQARxlDgHOGIP8A9f8AyKRUaJ08yZVCgkenI59Kldv3XnPGN4BQkHHHqR2pm4CLftCxqCfnB/T2pCIVlUsWco+OASe4x/8ArpqqwZgysilc7j34oNuqNuDkKTkIVxzzzU3mrE2C27Iydx4Azx/nPWm0BB5UbMGB24wfu8Z6gdeR/jU6HexZsszdB27du2DTH2ofmzGxxkcAf5xjimTRCTKhGVj02nGT+dICV5yJN28sFOSBg4HH5c/yoDEomzG0EZAwT17D8ulHy48vYhGBwi4JA/z69vzawEa/Kn7sAHcO/wBf89qAHuiSTGQjLY6Z6+wz/nNM2gI0hXGAM8Z4/wA/55p+5ZCMquCc4zwOcfn0p6qis5xuGAWGPf096AER4Y0Ow7hnG0Z+n9MUgkzhgoIHy43HP+f/AK9PGFCjaNuBznIHPUE9KXKiYJx5zc4JyCB68+uaAEO1YmyuNwPPQL/UD6c1EZNkxcPk9cD8vxNTSKzk4w24BsjoeTx/Xp/Ws+VFcsMKefy5wAB7f1oAbL++ChYy7Z6uMY69vzoA2Kvltt52lSMgEevanKIsFsrlG5HY9Dj68fqfxa7qpVghXPo5PJxQBIkQWJCSWLdNv65oZCQu/hQOG6Y9e/v7/wBaiRxcDbuYFW2ksRg/T/P5U2bY4KAhSgwACTkdxjPsPagB3zSzIP7pwcdD6fWptzklghIbjHrwfyqKSNlmjkaQsCAAdvQ+nX3pS+xsjOwn0z0oArlt8sucjoevb6+tOGAWyrCPbkkfoP8APrT4og5d1Aj5Awp4z7f5P05qO6laNjG5cAEANj5vfn3/AMaAKbOY5FjJGRwDuIB64yPbA7f/AFxptwIDAEnaT2qnczh2CsuDjnb9P0/+vRGzSFMNkK3AHT8uceufagC/Am1QwXcGbnn2Pt/nPerSqHZiZArN/CehHp1qpBIDuQjBznc2eeT0rRVvn+6rEgDagCnv+PHOKB2HRwHlwBwcn1A4PH6VXWNPNVPlbJ4aRsY9Tn8DVuLLyOFYBlyvy8En3/z3qGFWa6dVCg5wDjIB6/4/lQJolntZAirGhYgkEk4HbGKKsLcCIbmiU7uArAOFxxgZ6D24ooA5C5HmRrt2EngbV/z3p0CBXCuN21QSynJHf/63/wCqkjl2fO2FU9QTwT65Hf8AxpxXZJvc7cn/AJZjjqMf5471ijS42aTaMZG9RjPTPXHPbqD9eafHcHLbsOWHGO+B0/T1pXjQkE7mA+Y7iOPw5zSqbfzPkThSGyTyffPrTGLckOqnJUgYKYHHb8B+VJiOXawzDjjjg9P8+vWnNtRmxkscYGSfXg/59abdIqRoSFD9mU84HPf0oJaFRVaKQF8svQnqT06/56VCEeJiG+bb1HQ5p74Yw5OxiTnBPTr/AF/lQpVH+5uYtySeT6GgRLHlPLBRV3fMu7jAx/Ptn+dPaZFBzJHgjGFOMHg5P/16hRC7skhyGILDOM9x6c/571YaSOKYEphXPQDqfXvz/n1oAcShZhww43A5IPHH5Z/zxTFQBgEwWbPAOM9/6/55qS2dVjO7CjGMk/59qj3CWQ/cYDIyucdenH1qkJjEBjVt6gPg4w2SORnHrn196kaWN4QSXT0xjGf/AK1ETIB3V+nQc46kj6VLJ8/Oxcg557fX6ZH5UCF3CTYOCgXJ46/j60kLDysll2/7WMj8aSFlL7DxuyCBnkf/AF6QkLGuwnzAdx5/X/JoAR2LMrcnBPU5J54+lSKH3KrkhzkY68fmO1M2yOpUNtfAPpjp/nrT45DkqyghAW4PPvwP6nFACk75shcfMCcnnp+n6dafMig/IdoAzzyc+uPWgMSc5+UruBbqM9R7d6QgO6ls5wB046f571YBEiXAX7sbkY6ZwOe/r/nFPlROoLFhkHPIJP8An/69LHCNuQRv5wo4Ix37f5NSqAUO1mkKk5UrxnnOPegTK4t28xSrcjPyg+/v/L68VOT5gYvmNVJOSRjGP/1U0kblcfMqA5BbOD706JQZgu3CD73mE557/WgYsZRxy6sAcbS3Tp+FOZPmjO8szdhwfTk/561FEPKyqsGJIOc8nn1z+v8AOpBLK+5S2RuG4sOQPrQA7crKFygcZJznBP8A+v8ApSRynO2SRWiA4G7qM/5/nTCkjxsFVic/eLnjA55/z1x9XIT5I3jY4wOBwo6YH/66BpiXDFZDHGcKcZwSfyP4VNJGfkJbyznauDgc/wAqhDOZTuCqhGQx5GBjgY/z6dKkWMCFhyCeqjg5/wA80CHsg8sRlnUH3JJ7f54pI2wgmBznPc/N688f5+lPQrHGwH3gSCCcHJ7ZH5fhQturJ8rAbDsBC5BA/wA+9AEYkbEbEZLcnnpzx/njpUzqrzKXBIGOcZIx15ptxnbKQSWJwVyMen+OKANnzOzMdgAUnP5dP8kUDsWmiQx7lJiI+fJPPT29/wDIwKoEOqTBi24tu3Z5b/OParKkSARyuQg5zjrT1dR+7ZEmII+Xvj9P5/8A1gRA2544sEBiM4Pr/jT/ACzEYmIPzZGDn9f1p7ohxGqlcjgbuenbP1pI1V1A+8ytkkvx/wDX/WncB6yhQ+4AMAAD6/j+FRGVdyqP3gIznqf6/wCTT8EBlXIZj0Y9eP8APX1qXy0Z3YZzjBbccDrk980ICIb1QgOFz/fB4/z/AJxU5nLw7UVeDxv/AIsZ/Ucf4mhwwXykfBX+MHIIPP4daewLx4STqBkqMAD1P60gIQWZXGxQenAxxj3P9aTISUEYjDYOc84+tPgjKxsrOWduigYGOOvbjioWjKyKWznGcA8n3/z6UAWCqxybt29SSpZjyAeOpqGYq0LKrMVU55PP19KZBK0kjBCFTf8AePT+n+RVloki35GRk/xHAHQnjn1oAiiMjKMMIty84Hv/AJ/xqSBgO7Fs9GxjBzT921Qi4AjXoD2wf/rUyJklc4XkZ5/EcdcDmqQDpWkMgaPDq64IHVR/nj8+tRsQEYRoOTnryRik87Eh2ghJMcA9T68fh+dAAGwEhCDknrjFMBfNCHazBM4wpbB4/wA9/wD69SRys7OuMqWwpPX/AOtyaQx9H3rIMHdIeO3J/wA//qnVRvIyExjPAGe/+fSgmxGrbVYqACTt556+vP8An2qe3iLeWOMY5649/r/n8IFZWk+98xO5j3J4z79KtxTYYMcs0gz05BoENuEAjCsq4BzyOQM9e/8An8aagBR0JTYxG0sBlvp6/pTmU7H3Yk4zkt19f85qMIWDPtZyo6bc4/8ArUAGWgGxgoBIJOMdOox2/wA/Woo1VTwu1GJZhjGPapX5RFTPy8fN2x24+tBTILEJkDAGMHH1/DH4daAFiBAZh8p3ZB7dPrTZYmLfKd7HOTnJI/lS4z91M5AOwDgd/b+dNjaVI8YwoUqF/LqaAJF/dSAhunfnI75P6U0sV8w8OG+XA659fr+FPh4X5c5YYOOvPvg1BIcybCPl79hnH/6qVwHurb9yjlTtyB39qkBDW7O4Ebk8DJOep5/z0obMboijcBkgH7p+o/yKREkZo2EL5OT8hABHf24oYDhL++R+V7nJ+veprdwCR5eFRsYX+Htn+eKb5ACgqSVHDbsbT+nrxThIFdQoXDDkA8A9/wCVMBXPzMM7z1I46e/51XdUCDJ2EnOfXr/n3qY7jyvIfglmJAOeaQYbB8sIDkexJ68dewP86AB4xLEdrDlsD2xxn/PpTJAAQsq5Bxgjsen9Knkx5jEE4Zug9T/+uopMxHylwW2n5ueOnFKw0x0CNNEzhQGHBzxj8On/AOukAyqlwDtOd+cAZ9Rz6f5zSxHdb26O5LZ3Y759PellQYdGyWJ4GeMcfpnn3piHzKhVxyw29cHjPP8An+tRRhfKZSF2Hng45/z71MkiW+BlndctuJ+uOvscVC+bj94wUKv3Wz/Mfj3oHcbO24BWHAGCynHb+XP9ahlZI3UBpIzk538jA7fWpjtZcCRRjOT/AHfT/HNRM0aIwSRTux8y859Mfj6elAh0ZGCck/N97GD+H61NvEZCsQzBRhwcE+lRosiqd0hJA5JI4H5/4VJLgsjRopDDGCeff2PFSx3IXVvM+TGSMjnp3z/n/Cm2k5cZRyexCDv04/SjZKY8iQlAdrKTwT9KspPsTG3hflPbPbPtxz3/AFpBciWUn7w3LtwNuDnHp+fv1omnKEON2f4f/wBfb1/H83CcqSAMhTk4HJ9T78Cmjl8MSoxnkZzQIeixgOQ3zKuS2eCee/pz/npREhUrtJIOWO7jHXHTp/8AqpNoiEmW3joWxUsJRPMZlZue4xQA8pj51TzF6bQ2O3+fWo32NIj7SAwG1SwAHuPT+dNkJCqoy+clgjYJHoOlNTaEc7AUJ4B7AdRk/j3NACxsgi3BvMJOOuPw6f5zTDtwCgBKcE9OOpoWUIJRG2MdgcYpYdy7jkkADCnjJyc/5/rQBZDSySAgDPBOR369fy/SoXddhM2A6v2APfjtUySNIpOCg7nJGe/48f5Pdu8ZVjhQOgc4z6duPyoAqSokgyjNtGAByMf5/wD1UqBjKCrnpuIBzz74/CpNgYOD8wBxtI5I46f5/lTJVkgjBiYSEDG0dAPpx+vpQA1ikSHzmII4Az19v1/SpUdnWQx4Z1wNuSMDn/P41GIzKgZsRRnAIds7R1qUKFjUowQZ5K/h3xVICAK/m5w3cHnBpUKiQs7lgSRgfLn+nvUslqXVSu48nGGHGP8A9Z4qFIDGe+Sfmc8kd+enp+tCAfJvVVYEEduPx/z/AJxGLcnPynjoQRxUjY2xh87yCAAMD696WFfNyygMg43L/Ce/9P8AI4YEc8QDlSMYAIA78fWpyrRomAVGcZzz0zUTMJW+9jt97oMf4E9KdCzDKHc2T3bnPQfT8qAGFhvhbAjYZVj0z6/X+uaswny4mdgMg/eHp+H5/jTJItzRKV3Kg5+boO3+R61NEpBCBiOchiTg9cA9f50DQyd1giBDgkjgZOTx1/yKghkdpSEQbDnduPT6DjHapL14zIJjyP7u7PXqP51AisY8R7tu7hW55GOMdPf+tAXJ2VpFViDuccknHBHb/PPrRIqllV2XO0njjH+TQ8ZYOELAgcE4wD/jTVjkkRm9B0PAA+n+c4oBjXhaMZDcMQd2Mbj7e/8An6RzblyNqBCcB/yzxVgK08a5/gB4fjJPbk0ggQ45OXOcMx5IH/16BFZH8xMkkryuRjAPT69+mcVZhChAdqO3X5+QCDUEoe2JiXlSO5+vbj+VTxEQqQPvAk9Ouce/06VLLHK5QMLichejEcDn3/w/+vTfPjR1WNwVJ4wSNv8Ah/npSOo27FyxX8SQCP8A63504gqdygIBjtn8P8/pSAYZjM3lxsBt67WCkZ/Q/wBP5KwbywJAcY6E9M9f5+1OuJmEi7lRSSOSME+mRTlVWbcBsAz8wbn/ABHSgCBo8ABYgVznPY+/XP8Ak1KbbO/OW7KD1B/pSuTIcqCOn3Dn0xnH49qakSr5iEMgAxvzgEdffA/OgVyUusuQ4Xkctn36dOP8+9PRtgWPahJyCMcrnr0qOCYMxXAxkk4OM44649P0pjotzMpG9EBJ3Y/z/nHvQMfDHmMhEOQuCy9PrTTIY2Y7SQBtG4Yq04OxguSi4O4nOO4P+fT1qsWQOCEJYt99R93/AD0600BBskVWLEjaRgHjIx/+qmpAEGVX5mwuAKluFDx7QwLLg/dAIz2/T0pgkkVFBO7b7fLz7Hp2pASXAYOoYAMvHyDjjH/1qqrceas2F25JwdpOcZ7/AOfxxirUrsqGEyhTjq3T1xx2/wAio4mMQUNlgO6+n+evPU0ARO00xVk4bn+Lp1/PnFMIeOTKjLcZGM7ff36VI6pEyMgc7RsJYghunQelJFc+cFbAJI6A9OaqwC7hG5zmQsQTnBGB0z+dKyRhMHj5gcjp/n+dCDco4IBPJDE856/596R28vgooDcYXux9voBj6dqVgIrm0L8qzF2JJX6Hnnv/APWpXTCfODyAMH+H9asO6tcytvxzwqnqSP16/wCTxTFck7EUZ29ySB0H+fpTsBnwGSPeBEPlGWyQAP6YqVHMkmxmQMuGyTlRkDHH9f1qVFCSkOCyEdSenHOeeR0qJFG7hwhXhAc429/1/CpsBZV43aUNjCj+EHPPP54/yaqIAwddu5eo28Y9qsltkbgAs+8MrA8YwfX2NIqtLIOAMenHp2/z+FVYCOTBi2FgMff46+mR+PepZTHa5VmcA8Zbn+VBMW4qiE4HPtVUvuchiNuNvPT2x+fb0pgK+0E9QFPBHYH+n1qOUAsMEKAvJ6E8VZRS0MYDlcf/AKuvSnzgbRsQkEcjqcj8h/8AroArKzg7UACMMjsR7+/T/PFI0YfBJVgBggetTKm+JSf4c5yf51KQhVsqfRiG4+vt+tA0UIpNhCEBhtx8jdf096nabydjYDluQM5z9T+tKAgUmR1jjQ54GCT0JY98D8uvNRxIyybzwNuQwTG7/IoGTusIDfKoI54GB/8Aq6mgIVd8HJPz5fjHXHTp/wDqpWXymYlgQSQzf5/CmtNyXCs54BY8ED9PegTINhSIup3DJ4z2wP6/5FWUUbNwbbu5A3AAe/t+nWmSAQyRnYWidWYlTk4A55qUKiwIyYGTwccDr1yKliKZk3o5DbiCMYPI457f5596sRL5UaKsgfYpG0nj8uP60lrAVacI2ACScN0/+tSRlYSm8OXPHzcZPNCAkmyTGsbIkjHBbbznrwfrioZI2Kv5hBZW4HAP5+vep0UsNx6jgnnJHXqakUEufMUbVB74yfrjin6gZpljDARnGBgI45Htz9KfC/mEAtlgMkZ/Tj8KS4kcqqKFZQeVZeoxnoaZ552gKSFxhVTACjvxgfl7UrAPeQNGVLnK8bGJ/n+NL5Ui4bBIwMjJHt/njvTVmSTJ+VFA+bceg/8A11fDIcHdsU4x8uDz74pAQrG4fBBOBgA8f56fp9KcYgFbBGT8pK8Y55J47D/IpZCISsgZ5VLcAHnj/wDWeKjcbZAfMJZyeTyVz+Pt+tOwCzuzRAIQQAFDHjdgc8f561GdiQOv3iCADx61IqbuWbaxXAwMD+tCxCUK+RJGBjhe+eT+tOwEDDNyuGwFXHX73059e1II9pOI8ZbjnBA4NSgo7TKDlMjcu7heOp/M9KZJEEjDNvPtv5P0xUgVXkjIH/LNh1J+v68j9aWIq5JwpkBBG3np+f19eTTiuHiHJxySWxgdif8AJ60SW3lSruG1d3ykHGSegoAgu7cMTICzZPIB5PvSphLlVOWUkswPOB1wB6cD8qlkVJZWmZmjAPC9cnvz/wDXqPzHQqQDhRkA896AJ/KWeCOQFQGyxBOMZ4HvRcR7mQbfLCq3KE4JqhJI0hcLuQAcZxgf54pwzPbOXk4wQ0e/acHj/P0oAlMLxxSZf5zg71AyTjGOar3sAEh3bD05ckZz6fr78VcjjZIRGrYUrgBzyPTvz0ouWeJ1Dqp9d3qPUj+VAGBc2xAZxgjkHYc/5/PntSQR7iNwOc5O7sQfcVqzoGVgrErkgEkY4z/nHtUItFBLgAtzkH8Oev06flTuAgWW13IVO0dSBjr79u3+eumsQlEYQAIAMZOCKqGMqgjkBTbyMdcZ9fwH59KtuudpEpi6YPXP+f8APNIe5DE+WwWAIYltpxkn279fwqdE88sZW8uMAEYO3B+v4+1KXKtxtABzuI4J5xxxzQg6MRjHGQeeTyfagYkpIboB+AP86KZcGZnymRnn5cA49/1ooJOU86IyK+7YfvFGyxz3J4/+vVsnytoCLIF4Hpnj/EH2/GqxKvkLJuBB3YOR7df6n8M4p6FhLKAcqVxgjjOcYHt061gja5Ifmk+Vtpxk9P5/X161GS247UHbdwMDn8/89KkkYuuEdeQcg84+hz/hVaOIyMcFSzHd3x06/wCeaEItkh59hJyBu4I/l9f89aQkOqFnzhzjjIz2/p+dMRmgEjN2OwHjkev6/qBStKiFWcbzvP3RyeM9/wCtUJizEFGYgcHJViAegp6Seam0YCqACfU9iPX/AOtR5nneWWj+ToC3JIIGf/1+/wCFRyLJlQpHl5DMDycd+aCSQ5iIKONshAdQcHBz/n29KnnGIX24AXoykjjPY1FIRGjKpHtn+n86mR1AUO5z5gDc/rn/AD2oASNTJIVHytjOOuTinyssSZQYXkE46/rTGR1dmUHHBHsc9P5e9RPl3UgHk9QCQe/5GmhMd8q+XnO7A3Kw6e/8vTtUpQp2C4PH5cY6+3SlgKSsFUE8kHI4HH/6qRkKN02qW5VRn69/84piGqm9Mg4UHlicgevH9KWRcA7GDENjjg/z/wA460iqw4DDAO4n15/x/lT3h2qNwb5iRkMP6fSgCQhjGS+cjkN2wf8APrTI9zSsrIRGVwctx/8Ar600LtZyh2HuHOTjr/nvU8VuoAU5ZiDkknH07j1oAWYAoDyM5UsemDTUlKmPodwwSvH+fypRgxkIBtC4P+fWo7hBJbQlWGVByT256Ht0qkwHw4Wdd5C7ezfLjqf6CrjqY2yxD7n+4gwQMfXnj/PSq1hFGsZkBVGAz85z9Bx75/WklVt5PkryM5znHOeP14/OmBPDGAqoTtc5b733ee3160ksZRlAw5zgnqPf/PNO24XziQy7cOp+bjt36cdRTDGXceZkNxxgjnpk0ASMVQAgklj97aN2MjjPb/61S+aqg4kGBjcDkE9vwqLZ5Ev3huUZJPAx2OPSpI0RxncHVMHbgZH+P+fSgBTGJCH3EHHIH+fr/nojiNwHCkBflIHGP8P070hkYhiU2LjIGcd/wz/9apECKyu79MnrgD0PXt9aAIn82Ziiy7ZCOEPc56f/AK+3vUyhYoiXyCD93oen4jpSOAX2sGWRG4ZyTnpz7VJIWlAGdxbIz39cdDQBVjVywDk+WXAMYOOMjnI79auOQMqM70+ZSx4J69v8TTfkwoyzZAC5bGB3/PinZ3xAlQoXrg5x1zg5oArtNhAXbzMue46H8jipYFZ1BOSzfMuOec88/wCFRXMafKybsEcbQeehB/ye1SwJGpkZnOD0Hp+P+f8AAHce8ZfKy9AwAAGM/jx+VIESIsVZdufun2/z/wDXqULGibiN3oGHf6+lJHiUFNn7zGct29Ov+f0qmhDHiAUhRzzgHueuTzj0p0UcccblsNn7wJ69OfrSRI8Z+V9pchRnPB54z+IpkhUROWYEA7tynNSBYLrsMibWxzg+nXnj0HTH/wBZYXMsTtlAMksWPftwP8+1IjNbqWzvQMSV9B+P8hSh/lG4qinklBjbjv1+v/1qAFQwu2HY7uNp3fdz6Gm/MQUCu+DkFe57ZA6//WFKASQoXC+3ynI/T+dKrMZGUMQFO3G35seg9QcUAKU+/ghTgqVA+b2/H/PtUY8wxBNm4nkc8KPX0FTRxM7MQCCzfdBGAOef/re9MSBly7TElVJOBjn86AEWFIwVyUGTw3p/nFPkZWO5cEKNuT1Hrkfl/wDqpFMfl7juzt/i/MHI6/5/FdoMeRkEEHIPX079vemgFZGIZfuOOAT3GP8APP1pVOY/kyvlnHTIbpn8efyo3jIjUkBVwD/9buP8/QilBbGAcKQPmPH+H0qgGMxDE7gwfgk9V9KHQGRGRtp+9t3YGe+P8/nTmbaWBYhVA3cYPUDt6n6U4qkpCs+ACDuPsCfSglsQEDd8qsSdq/Njpzx3/wD1U4SOzFZGPJ6Z4z9f8g80ww7+ZCAM8Ae3Uf5NDKsZymNvTn1+n9B+XoCHLGY3yT8q8n0J/wA/SrCoCquASQmRg/mB7VB9oVyRwA2Mgj26euAamiYEIrryBw2cg5/yPzoAkeRUbDYYnkKAOMg+n5VHvA+YhWI43N0/A+1SKqTpgvvC5yPbHpj6VGyBJFAKNggjI7+v+fyoAdsaVT8wRfvAe/8A9aopcJGI1U785Bx0Pvn1/lSyRtB8wk81Qfl8sY2Z9ex781MG2qqnhSDjPG31xQBXBJj8oEKu/eXI54zjjt79sdKk2lw7llxk+nI9valWHeF+bg84UZwOf/r9PWlYqyYdWIUYyG7fh6/nQA1GZoSMhtv3f9oj0/nTUBZTI2exAbPH5/X9achSXMoCYAIxjGfbPb86fHKhjQDLjPzc8qCfp6cf40AOt41LkswaP8ccdPp6U8mNEjKoQHGMk9B2pdoUqF5UliCvOAc/5/CoxcFItmOnKjoR2x/L/CgBUMjKJUZBnPfGPXIHB/8A1UsUaxyRF+nIVwvLfhTJJ1C8jIJ64/A55zSQGNgAqlefmLDGSM46nH+FACsvzkKRyf4jnH+f8B608kK4WSQOSoKjbknt1/L9aVNyucsCcEkgdPy/H1602SOJG+deWxtA6Lz/AJ6UAPEoWEEbWUnOCc44zyO3pUbBmkViCoOQoPVQOMH/AD2pNvkQB+GPythD+HX8f504tGkylgMEZwfX0oAVJGkCyHAC5BU9FPPp9Rj2p5Ysw3jIOcgnGfXPX/PSmrlg4znjn1PGcn8u/TpTQyyOVDM25c4B/wAfT+vagBQ7OuXAVFO3aeMr2/z/ACppQYUM2EJ+UDjj8Kc0i42BQBz984DVC4GwbjtQdm+bnrk0AItuFlPeMcleOTnIHPApBGwAOwHfwoP8S+p54PSnxOzKVXMi5/iTPXv7dsfSkeVzlchdoxhRjA6f4jigB0dxHOgLlFIXATqe9RCNVXbu2r1x65/Efh+NTR71MmVQFiQAMZz16/56UZwW+QkgFQQwIzUsCNcheASSTu3dCfUccYqSOFplYE5K7sHP8v1pFmJQtkKM/wAIzt/wp6Bd7sR8i8Mc/l+VIBgYAqSvzHB24zz/ADqSaQyCRGye474/X6/rS7g0aMvA6jA/zwaZdfI29tjR/wAO3ufqfx/WgBsbkkbfnzyCfx/wqQnJGQWB6kcA9P8APpzTFUZ2ggBm6E9eOTUobywrcqVJUbvlPt6Z70AMMi3EkgWZSSSMk9v84/8A1VEhFuqDcoUEg8ZOecfh/h71L5LqVES7xzgAZxTEhI+RT84Ygkjge3X/AOt/UAWNcnOPlPOR0/z/AIUsSnO4DEfQA54p0cyqAc7lB2nHsf8AH2qR5Ds3oocMTyvb0+n+elAEYzHI7KpZc856e5OOtNlALA5255+bjH/6+fypMyICdwZtxBJ6AfTNRPEyzr1yyZ688c44/wAP/rAEoBZUZSMAZB9z3+lMlH747GAZk4wcDPUHn/PSpQFwc70JXPBx16Hn60Sr0cE4OBkD8u3r700K5EweUANLkAcY4xn29Ov+TUy7Xj+WTy2P3nY+3H/16iyvmEZDDJJUtkfr7etWAvJ2qq54BPU+hqiSMOFGfMG3Awcjjsen4/nUZbbOythShKjPpj/D60rnMmw45HTBAHHQmojJviCkbW7bRzx2A/AfkaCrjmOV3Sks5G4ADaAfTrz2/OnWg4Pz5wDjHf8Az/jTUjEdso5L87VPfvj/AD71LCjMgZYsEHAbd0+n+FAIFiVpNjFQq8j29v0/H3pu1Q8ZBCAfdwPboPSpfOZFaNlCgDPPcfjx3FJtIcYOzOR644P+P/1qBkkoEUPmbxKD8hzk4OO3+PH41CkZBVWKx4GQQckD/P8AhUjtvQRo3UhtxXjI6mnCMs5QyINowSBwSMZHX9aAIysbRKjMCxyxGOSfx7d6lig2bWUYJH3R09eAelMIZFkUsGzzkDk+hqxvIiGWB4OBjGD3/X9f0AGSkBA2/B3dB057/wD1/wDJRldmUOueoPPI9OaZcjMZDcY4JDZHuP8A6/vSpuSEhGHJ6t0+n16f/XoG9SPzQu0YJU5z1zjvTlAWNNpD85+UcdeOKR41TDbjwctnjPrSlsspf5Qw6Dp/PvQIqDc0m4sflJJHbGOeO1Wt7qkZB5c/MWOSTx3/AB/nUQO9cqDhcjvzz0+v+c0bTgsWHynJIORx/wDW/wA96AF81CzFwMDkY6EUkrdSJAQeev8AT/8AXUsTNITuIPOQccdu59uKPLztxIvHfbyR+XXj9KgB+9blcIMY7kg9fb6fy/MA8wFC2ABjnHAz/wDr7VGqFPlcg5OCfr7cU+E7V2kL159fr9R/SgdyJo3AABwAcAdMDPT+veo0Voshcg5wc8kn19zUsrr8qiQh8fc6ZPfmo2ZnkXLBSTkE8/5/+vTQh1uR5zPvAOOG6deoJ6f/AKzViONQ2GCFSO3DH+X1/Co7YKzM4cHI5c8jjrzj/OaeSvmKBhQw67SDntSGmWGUuC24gdNqjp/n+lZ0GJG/d5U44I64/wD1+n/1qupKwxGGCyMuCzrnP0/PNV+BEV3bnHDMTyf8apDuRsjOxfIVgNu7JJbPr/T8qQKqpuwY9oHcHj6f561Koa1VsHc+M+nOT/h196bEASNpLEEZHcc/Tv8A1piumNhTPnnepU8AHocc+n9ajiCbFQKEz/eOcfT/AD0q1JKiNgfe3ZzwR0PT8x259ahlnUBTnac4UFcYH+cf4VKQ7kbhkUsNpHdRj8fY1DbIrskrAqD3OPTntnFWJ8CLJlR8+o49OaiijJhXaUGPQYzgcVQXANljtK9xkngcf/X+tL5q/Luk3OQANvOf6f5/GpJWdFQ7gHmBJAHyr68/ifWopBubJj2EqMY7DPFArkJQHBUqcnHzHgHr0/SpZRJ8gwUzwBj7vOMH/PanwjywpfgHBwuBn/Oen1prPtl+bpjIVugPXigoG3f8tASAc8ngdeuOajYRuIeAQFBI5GDnnP4fyqafewGGJZcjJ69P/rU1SzbVU8lRlfX/APV/WgBEgIbCkBQMEYOQO2f5flSSgqCOxbgL7/SpkiyuFYEenr781BMoU5fcqd9wySevNADTgKVxzjrIeP8APt9KilRllAlUBWXpnk+p/l1NWzCJhIoBkUAHcw5we/t/9aot3nEqTlF+Xnt/nntQA1dkqZUkBB8oJyen16fT9aREZWCqQVIznOefz/KlH7pmA2qBzgKOo/z+lOumJJKqTxgBT1HT/PFACSE4VQrO+ckj/HtUsMKTj5vldS2Dk8fT9elCMBEFVWAOcAY4I9f/AK1MbcFZmbcOvTGAP8mgCK4iInCM6kgg/d788dafc3PmXcicN8vReec/X2qOaJrsvK33PVcA5B/+t3oaPy92FVEY59yc+p/H9aAFdmkYBAuOo3cdzgY/Cmtg/u9hlLAZ24Az/n/Pep9hEZVXVhnBzxnpk01l8qcfJsIJGSRnn3/A9KABYlkKkybiFK5zx78fj+dL5YjjiUDYCv8ACoyTz0Pp+v50savGUxh0PCgKevb6/pSqjKSr/eX5QQO35/5/mDS0Df8AvVBzHtO7AXAOO/f+tJcKuVYAAHopOCCP8mnAoowSSCfXv/8Arp0sZmTIBbPcfmPpQHQjWJYSXB8zg5UDI6/55pVm2Th1ba5HU8Ef5/n+gY2t2O8guTyV/wAKQnDEg7iw5HfPXH+QaTEUbiOVowUYna2RzknPf/8AXQjeYp4AJXHTr3BOas4SRy7MInHOOeRgdM9/xp5VWRiMsXOeBzz/APX/AC9qEBUQLLlem3GOcY/DI4HP+TVqNwm3awTIKmR+dpxwfxPtULGNC0YIIB3HL/if0qfzGYH5VUkbQeeff/6/tUgNYllDeZlf7xIHPTt+NRSwETJmUHaSDhf8/rT4odr8AlmB6ZAHFSNswEJwx4AXgnHt/np2qkBGi5cO6MFxgA8fp/kc04YJCq24KuMA4P8An/69O2oy7GfY4+4SD+v4/wAjUYRpdowIShxlTk/gaYDVUK4CyYYHPzdOnT36UyQhwAw3KOyjvxUuQdwD8L8xMnHGfy9KYyrKSPM2Nk4C5OOKmwCRhlQbY8Ljo3P+f0/whZSFEb7GGcqVOSB649cinyMqf89ZGIB9QO/8qYf3aBQ23C/NxwxGM9/8OtIBysuxVDAvjpjk+3P4Gq00hbcWGwY6DoB9Ow/P86MNuJEuRt/hByeP/wBVVppnCg88ZwOnPHX/AOvTtYCSKH77vwvylRjA57mrrjfInG0rxwen+ev4VVgjM6bdnynHIbPHp1/zmrsMKKxy3GQMN1/Pnngfp1pARGMXBX5gCDknHIx/kflUNx5glUxsG6dhjPPb/PFSvlA4jkBAOWGDnPX6e2arO/nzEvtQsOEXp+PPX/CgdiNoCSjh167iMe3b/PFTwQqGzMWG7IP94fn9TxUtuhdRIicBvfP/ANY1MknnCQSYZs8qpJ4oDUjljRyUU70U554JBqU26hWLs2f97p/Pv9abHEzqPmZADlSBhRj8u3GKRQsmF84rID36H8h7GgaJ4oVmRgUZkHOVk5545x/n+rFVH3KW2gdt3C+3I+vNMjtXhkBaRSrcNs4/L/GhkYIAdoXcOeT7fn+PagCBkLHGWIHACnAH5A0U7ymIGGxx2xz+QNFAWOTklfawWPcHxg4AAwcZ46de3vTo28uMNkY4Y7uMe+P0oJiaYYkz8pww5wO47Y/+vUccYMe4tiMH7yKevHY/5/OsiyZhlmcPg9h3/DH+eKa8mCFZQo7oDyRxiot4SQMCV2jKkDqe3H4ev61Ms7mYu6D7o+fkD/63r3oAmhZQXRuI2Xbk98dfzzSFROBgEgY/3j/QDrTWy+3G1Qwz06+vp/OlaQCD5nAIOQE7fTv+VAmK25lQZDZyAqt1Hr+nrTWkML4CENgA4547fT/PrTXkKo6lflP8akDB+uaQgeWGUgNuzz+n8u9BI8u6rgyKBkMAQT9eTirNvK8BDNliqYyOAT1Bx3xVdYWUtl9xIIVCuMj+uMe1PKh1ViAhVeTxn8+1AE14UkLdVkJB4bAHcj349RUSMwcMc5J+U88+3/66QKWzkNgjBPAOP14qWOVwIwSG+U8d/r+X9e1CYmSK4WX+Hc6Fjg9PzP40NMULCTONuAScH/PamqjsAVBLEgHDHP5UrIWk2MhC8AHpjn+dVcQ6OQSlggAK4J5yOmf51HArNvzgLg8kE/n+v51IFCAoytnPUDG0/wCf88UYwGBPbJBPJ/z6/pQA5VJjfJ+UtgtyCPw+tLCmMg4ZSpGAT19OvtSR7WBUoR1z34+vvTQSZMGPCj0xwf8A9fPWgCYOFdm4IxgAik81ggHUkDJI/LA/D8KdlY+M5wOSR7569vz7USSEvk4AIGDn/wDV7mqQE0c8IQOyKCuRxyB6gcj2pEtyjKBKMZGFxgk9h6f/AKqZAwRwjKSj87vxGPof8e9TI4DMuwx9eScn168flTAi+aNB5m51BwQR1PYnuakWVkcNtIVxk4IDfp9O470xnUR7Rk5O4nOOeMDH1qWMb41YybX5Us2RuPrQAAsgaPaSC2Mt9Rz78D2pTs5QPkDo3apWSMSxDKu+McdvbH+fxpsibH+U5yeDigVxmwzMAAwCjB5ADY55PepoT5dzuBVgAWAAGAP6H3po+TmMEtjgMP6jNPC7kPBVSMZAxt9zzQMeGkLGRmO4vkZAJ7Z/z7fWnbJJEwwXr82PTj9Ki5DrsUjPLZYAn/6/J/woaUyRPGqswDdcjAH0qkBKhVDzzt4yeMdulPlABJb5WK52lMdgckVC7IrASARgr1XGfYkenrSTSmWQlCd7HIwT1xjv19RRYCcssZ8rOM8HjP8An1//AF1CSykMcNJ9wDoMk/T8fw7dm20CzEBg6TbNyFiAGI6jp178nn3qzFJ5rrE6BMnJb8Af14/wpgRwymF87GLjI+TgAev/AOqnJcgSLiN0ZT/eH48Uvm7JUjjUMXyQFHQd8k8dKGfZG5wpcMCWB5BxnH5H0/GgBQcq+/gZBy3BHfHuacA0aFQqyYwTgZI+nr3pg8xiS+HUKBuzz+f4UzajbiSVA9Qdv5/XHH0+lKwD1lMjMCRGg+Y5PXr9KkOJAQjAkDJbnaAPT/P4CoFdldWhH3QSSepGevT0qdi4uBtbKlh93ORkcfzIz7D14VgEkkETgFRuQbl244pzyM0YYtwBgIW47HOP19eKM+UoCP8AcOcYz64z+vPbNKCCFcqGwcHecDPTuf8APNIBqzu5UBHLjqCc8fy7fWhQJOVPI5yATg+4/wA4qVGSWIht2SQSU4Jx0pPMLeYzMBjnG3oKABWCDgbZRzx0IB5Jp0kkmVLKvA259uuP8/rUL/MOj+b1Iz265zn/AD+lTShBChAJfOPmx/k4oAN2zO5gyDgYJ7D/APWKTAXhW+ZTycc+9PcnYrFUBzwR29+v+fyp0a4UBnDZyTxkZx/+qqRNxka7GDKMIRgHuOf06H3/AKJHtZsIpDY28N1x+P1/OnFSqmPPz87doI5x/wDr6U2XAJfJVxz82fX/AOvTEEJBVQ2/K8dcAZ9fzp20Ej5gPmzjOAcfT05/wpiZRVdsjp93JII7H3p0oRJCOSxO4Dk9j9PX8cGgBJZArH5SnQFs4Xp2OKtAKqg4ySo2kkY69MVCWRVc84UcHGQPT/PvTsEyJKCoCgED0x7dPT0oAfLGIeWUjefmCdSf0NRxKI1Vml8sY+UEc9Pappm8yCMoxJOdxPOT9OOvf+VRpHhOT6fMeev+QP8ACgBVZkuEdcZGQApOT2/w+v407yzHMGLBSE+UsR6nFLMygg4VgRzgf5/Ok8lJAqsroMEHnIP+c/56UAHmqylhgseeMHBOc9aVNkycJhQSCCcEn8v5VFIipIoARsY4Xv7f59allhLOjAgDGdq9fT/P0FAErKBICCqoT2OMew/UfnUMCMjcg9/mz6H/AD/9anDAQckFm6nsOnH6dTQziRgwVkUHqe3P0z/kUATlpBsypO0Fd2feolmMflZjDsvAOeR/+rFPlO0EtgscDdjI9+/1/Oov3YA+8oOCFHQ9MUAPc73VhGqhm9ce/P8AntUSMwkBdhhOgHbvj/PrUzsODtwQejDgD/Ip4VAzZBK5xksf8nNACO67FUNt5B3H19f1pkwZiz/7PB9Dx/M5qRm8uQj5QUGQG4yT3z0z/hVa5DbkyzhwMYOBge/t/hQBYJdiFK+aRhm2ngH06/zFRxysSf3arg8hR1H1/wA/rTdo2AlApUH8QPb/ACKl8sKCA20kZJ9P84oAJC/oQzD5uMd/8/nUQLp1JTPp29u3SpHP7kAAu4PIY9CT+n601UwWIwrE8BgD/wDr/OgBpYMN2QW6HBIPPt9PT2pB5RjVQ/K5ypyPx/lThHsGASikjkMMc/r/AIUrqrnh949euB26fjQBXjbykCDgluq9fwxxzxzVmR40iDO5JLhtm7HbkfrUcduX68qMHCnOf60I6SxnACtk/eOcj/PsOlADQzlS7HaNvJP5nBpxOEB3KAnylRngYP8An/8AVQVRyWQlQD8qnr/9bvx+dMCq427AEVshRwc+pP8ASpuA5om252biBkDrn1PP1/z3kaVH3GJTycqewGCMeueDxTY3bJ8tcHdjDcZ4/wA+v40W2CmGzvfjf3Pc9h6fpSAdGyoNuBv4w2OR+XrikkdQrREgq2eX6gf06dPahMMU3LtIPPXOfr34GKrSPtkRiMD7vBP+cUATbVD/AMJOM7sZJ6571LG2RI5fLY4AH3Rn8c1GrAgsAzHyuBn8/wD63NLY+XJ5u5toXAJ6gZ9vz/xoAlSdbdgoZnYLzIw6Z4wOcf5/CoEcxB9pyBkjae3+PFMjdv7QZRIwUqMHt05IFPdNyOu4FAwBVsnP4eo/pQA6MBQQQE6kkH6fhT4SrFWUqvOcHjPfjp702EoHYnlgASVHBPP+fxprOu/cCVXaM7eQOfwFAEuRHEW2AknnOP5fUYp9uUSLduYucqShBPT1z9eOlVZJY1OAHCqeAQR6dR3HQY9Kc+3Kux+aT5guMbh09aAJmzErBHCsUztzx0H+f8mo8EbSQNo7AelMh/dq+fu9cDHpmgspePeM8jAJHp0poBYgTgKMHOcnnP4f/rqeBC0eFYFieTjGf84/SoUyZHUFRg4G0ZH+f/r1MkbpbygvtK+h5J/zincVitIgilUF8559e2fb/IpcbguANhYltxxx+Xr29RSNGrl2CgZyN3b39qVpPLBYbSMDCg9eB/Lj8u9MLEgyEA5KntkgfT2/+tRCzqSN24HHyk5JqMSNtSJCGJGSfu//AF8/59KUztFIq/cB4Dk/e/zg0AkOaXzIW6fd4Ocfp+fSnCcvsbAKkYJ65P8AnmlLAuxCfMcnKk9fp/n9KaYUkXBO5hkhc880DFR8spLKoH3RnPc9fyppU7Q4I3dMt1PXv2qSFFZidhVWOCV65/L/AD/NsKoMggYK8c/U460AIp3kOzK397p/n074qy26NUDgtkBwc9OO2T7D/OKfDIElR0KNFkZXHJ/H/D9aLi4zL8m3hTy556np6f8A66AK8qlCuQQren3QR6mo4nLxgxjaT/CR19MH+lXGACKVBPG1uASOOT7VDs8tY0bls4C5556/5/yQBAphJJB6YJTgZ/E/59KbKWKuW2oM7gw/n+hoMmSuCWXkEnj601lZdxCBs8kP1x37/wD6qAK8jtvPzYbGdwJwB1/xpyEswZRuPQBc569Tz0/rUkscfnBWXaxUdG4+lPiRVWNTuLk4BK8AD1NADVlMRKshyoyQpwBjrz+f50gKnJKMhzkjPI6e/TmnqMIGxvdRtcr6dKc8SKh8sYDnPz8nt/n8aAGOVdgQ4YY6kZ//AF/WgjZGzF/kQgElunOT0470qvsk2YCZHRTw2e9MfYYypGZC2CCeBySOe/T9DU2AjDqFTzFY5I2rnn/PWmTRhXjC4wSRgjPHccZ7cVbCRmIArtkY8k4JOO/t3NQqoViGLOu7G3tjPHr7cZp2HcspGscaoJQw42ogHynrzyKhE5RiN4yecEdeP5/zqEvvdtpBU8lTxwef8KuQoodAXIGP4hyfYA0WEOZgvzDOc9iSB+NRxth3fGRnLKSDkf54p93IJ2YAoyqcAKO3r/8AWqJBmTaMenPI9/50wHMYnQEAnru247e/b60krmAbx8mcYZRxx7f/AK6RSFHAweOmOMdP8+9MvbRZuG38DOUOBn/62TQBKAEkD7GdgDlm/D+earSZVQmxvNJxk4/T6VYUBcrv3tgZYr/9f60pCxEElhkYAA4xxj8KAKaYkaLaVDM4GCcH8f8AParIZYgFbZtj64Hfr/8AWqJog0h8sFGPbofz49P84piuFZ43fzSSR/8Ar9c/SgB+7dBsyQxwxI559ee4z/8AroP7t8HIJXHOf1HGD1pynZImSAycAHgc9T6Z57U6bckuVAJJJYtwB7H/AOvQBG7mVvlTLDn5Tnafb/P1qAGRHG6PaFyxUDt6k/X/ADzU7RHIYqIxz83Tdj2/yKUwASsA/JGAy8/U/pQNMS5L4QiNmlK/NtGMnPbPt9etMjZ/LBYlNx6jt17/ANcVI0RKsvmo7ISrKTyD7/l2HvSRwRxx7gAm0gBQAcc/yoHcjicRGRwGc5Ixn8M/l6e1PL7mKoh3fxq2fz9P89aerMk0hLc+oxjkUb3BD7iy5ydo4x+B69f/AK1AJkPmY+ULsfJGR368jn/D/BgIT5jlNzbj83X/ADmpxHuyTu45yrH+fHr/APXp7IpUMoGcE8nP4+36GgZSbJ3PwV28+/emTKGt40CBcHAC9+Of69anwH3FWCkHHHf1qKRIzxgFV4AHB/OgCQgAYYcgA5JJxxj+tO3BlBPKknDD6H/CoYIcBWAODkEHgD169P8APWlXdMdjheOpUDOPpx/kUAK0awxyKr4zyPb/ADgfkKY4DnPmZRPkVnPH5/h2qQpunV8YHPJHftz9Bj8KbkYBKKONvBz0/p1/KgA25fBReoOTz+PUe1I5kaQtGQ2T0XjHP5np9amDJLkhmXYu3aTjjHP4enPeo4pbfy2QPkg4x1H86AH2yFdu4qf4gWH4YHb65qTJZXQuIwMtlDnP/wBfj2oa6ebYQ21gDnntxzR5e5dp2+UMZ5/p37flQF7Dd2VCEhEOfmxyenA7UzKq24PjBA29z345HvUybQgZDknqVGfX69f60kaM2Du2MoyRjp+FADY32LzHt5xliMfl+nNNaJYkQoZGmf7zbvp0/PpStKqNtaNztOC44Oewx3H49PU0NMd4BJJ9M9R6df8AHv0oAGhECkhhkj7vbOB6VAsbtgtgAdB6VIH/AHTYGB/CARkd+n51FBO3mKHY46BTg446VNgI4Y/ueYMAZwcZzjv+o9atJGrRKq5YkjJIxnj/AOtTFhQuxAxjAGPTn/69T7WTcB8gGMnqfyz+P/66EBW8oLI0YyCV3AHnI79P88U47pCemzkkHr9f1/MU2cN5oZEyuNpIx0Oc0rOY4gwXOASAOg+v5D06VQCtE3DAZzg4bpnr0x796YAXfJY8Y3JkEsfU+oqdJ2mBjVRhurfdHb9R16Co2kSOXarnYQcFW6nP8s0AMliSVQVYjABXJ4PPp+HSmSMxOFkDbyc4Xp7Ejp/+urDl4BvCAucsWHbjHT8B+nSoHG+GRmwVJ4LDnOO36c1NwI5HLJ5SPwpzsXj16mq7RHzGZDtB4y/U/wCf8mrTAFtykxdsrjg9Pr/nrUG4kyAt1XcCOh9uvWhARRuWAcFTIfvHj/OTVYJJ54YqWycgk7iP8/59rkUu0Mc8EgbR3x1/I9veobghCUEmc8gluf5/h69aLgTQwiEMdzqvGdxwuen4VLEF2tuyrEYII/KnhYzAkZLb0G5mAzyPXI5p4wWOB5rkngcYPfv/AJ/mgF3i3XbEu0vkHtz7VBICrBXVEbruA5+uR9P606aMvGdo27urH1B5/lRFuwd0ZG3gbvT/AOvQVcYEKKCzkPgFSpO0Dr0796VmCksIyQ33iOec9etPklDCTaoDtgkE8Y9AAeuec00ONh3A8gKOM8DqKAFKNKhldjmMZCovJx7+nH+elRrbloWKAgnkknp09/rwKsW6BI9/zKycHIxgDj1+tVpnO35CNrNyregIOfw60Ah0mxpNpbfkbuRnt6HrTPL2OzMQABjJfp3P+P8A+upjKgc7UChj1A5I9c44+mKYqJIFBA5PUk8dcc8f5BoAZE4hXG8Dv85YGinssMig4QNkg5wO/wD+uigDiHDlXXABxuGCM4/p/n15kZXNqjNIyx44UgHd7n/9ff1qEz+YxcAgY2ksfzqVJmVJDIS4RhtXqDj8+hx265rFFXGsxaRC5OzdtLcYI/yT3/8ArWLg+ZCvmMfvEbRjBxxio1LuHDEsWYfLgcfX25qVZWQZZEj427l4C9efUfhQmFxyyfcdBuI4GWxkY55/OoVQhpAwBOcBWHHT2/zxSQyFVdw4ynykccj86HmWXYxAZgu4sGz2/rTRI9FUldw5UDAHfp+X6fhUgVIidgKlsAZOSf1/zio4mAjXeuXbhccf5/L60/yvLcb0JHcHoP8ACgA3tJJt3hpOvU4HHX/Pr7UeerKdp3hTgqv44/KgFZpY0wwC8+uAPekKHBZyHD5APAHr+B6/XNAmPVmkMe1c4wSM8cDn/D/ORKZU2gnh+fnGDnt/nrUUSPwGZcjIBH+en+eKlkX5JWRCC3cDHOOW6frQIQkpIAHOSc5z6Z5+vf8ADpSKoGXkcllPLnPPb/P+cKiqr4Awxxnj/D6elLKsgk3k/KCCf5cjHPfv/KqAlWMvtUbmDZ+foD/n60h/cPtRACOpY5z+uO54pJYlPlnIxkHy+n4f59aUIjKBG5EqnIUKehPegBfOVJsgKNoAzj1/wzUkQyJACQpO4ccfqcf/AF6jV2kUCQEE85/pnH1p2/y0j3p0GB6N74H+FBNxyo6MdgBbO0qedx4PPbp61KiOERE2qWX5mDY2jvg/TNID/AsecHkdOOPrinO8gB2ABPTv04P+Qf1qkUK2XIAG4DHPTnr/AJ70yPMqqDGCyjI/hGP8j+frS2oDHBAHUYGeD/hgU9NgldpVLOCTlWwSeg9uv/16YCBNylDJz32D17e3T/PFThUmiJLEygHgdz/kfT8qYW3PIygbQSQDxjp/nk06ArMwb5TkfKGPFADliAVS3yuOc9RkYzx+H0p0SqQvzEEdSrkce/tSySHzFVmOFP8AqwOpHI/z2pryox6EKy9QvU8Hr3/T9KAHcxzFCcuerHoc8/ifxqyh2RAtwmBuwT8o4PXvUO+PapXJ2r90nBbA9fXr/nFP2kxgJ8quCBuO38P5d6aAYXV3cqSR0UDBzzx+X9e9NhV7kKzcBVP+q4IHcE0oRt+yI7Qo5A+6Pp2/+vUgkWOIsSFJI6Njjj/P8jVANKFlOV/fKcEYBx/nilhVYpBN227Spz8pHP49e1SQMiMeGJx2bIx6mm7vtKscKAflBYYHOM/X/wCtQAk06Srs5fLDcwbJXH/18/l2qTMk5Q9I1yrk5B7HjrUNs43hkTdnhnzjJ54p6MZXHI82M52kcsevGaAFRypUggED7wXPHf6VK3BX5c4BwHHJ9iajB3rvHysD9BjHI9aUsyo7BjknILj6ZP8AkUATIRG0n0xg+/X+VDuyRnyhtJHVgMfl+FRW+yaWQlyS49MdPy/z60vmBI4y2ATnco9PXH0oAdtdQPMlG4844yfp/nJ560sW5Wby8Fsc5HOD/nNBbecoWXGOWGcnj39TStLmNkUYXkEv0YntQA87XhYFiyE/MDkY9f8A636d6Y8auACwKg8gnIz/AJxTsFgcBSR9eRkYprw+YzDkEHliMntz/n1oAdHIT8wQIinn6gnAP+frT1KoZizgkdz69j7f59qMmJnK4J3A4PXGOo9/1+lBKxxs55X09Prn8e9SybjBCHy6nBUciM4B/wA/5zSSM7YCOGPUfl/n/PFWEkOxckEtgBfT+n/66gEYKgwqFJOCTyD/AJ9aEFxhIMYIk3kE7hjtx16f5xTgQGY5PGACO34/5/pU4RHK7lyeWZ14HJ/X9fpUMr/IcOSjDowHbvn8+KoQqTLIpbdx1Oeg9/8APpUnmRIjO2AP7gPT6/yqOCAxQlOoPI9D/nNKzJDGFcEg92wcY/r0FAE6I6qrnhZeF2t0A/z6H/BXXzJwu8KAAQ3p+B/pSou4iTcx3KMAnAA/yP8APNR437gcgr6ZG45/DH1oAkWPjYSwVx8zHB7cGoo9wf5wMKeCRyT+noO3Y1I8ZSKNS/lDdt68Zx+n1H/6zc8SEA4B4JByB3wM/WgB24KojVFCnnOfbv8Apmmp9/y9jOrdSOg575+n61O6klD0GASAMEfT0H4dzSbwVB4CFiQGOGU9wKAEeTapJYxkDkEjJHoP/r/4UknmNJ93JDjOTx0zk8c47USA7flAJAxlxnJ9vy/zinFm8sKxwRwOyj8P/wBf8qAGZCyMGI3HlsdueuOnFSZDumQSVwP0+vqM0zIDuJArFe4OCSOmD/8AX7fkgYhct13fKFHAP+RQASuCAzFtq8gL0H+f8KcrMqKcqBgkHJzz/Km5Ib7wckjBYdxz+NCP+8R24YErnHPH1FABcOy7FZuRjqRgnj0/z69afEqtv38sozk9B/n6U0SBTksCTyM8n/OKkVzIgVT8xGDxn68889KAGpMyEFyCcFtrdj6D8z6+1PRv3i87RkDjpnrn3qN8xxjOCcAgMB3PP8zViYBYWTA8v1TqRQBG06pIFAVhxuycbT/h+NR3BY3KqdgYjLcHgfUevrU8cy24LLtwTnB4yfc/p0qJVVycALg8MMY/z2oAZGwkOCWY5555z25qRZfKxsQEpnG4/oe1NCZGQ6LIfmYheT78fz//AF0qrksrsCM4V87Tn8f8/jQOxG8hYiVlBKnDOCQCecdfSpFbzOcnYOdxwBjJ+vrxTtwIKD5SOjMuc1G27co4WQ9c89QfxPf86AsPXY37wndgjnr/AJ9P88KLZjtMcTrkkMGI59BUPlsHZRIgwMEKN3Hb/P8AOpFLqu13BIHAwc9/wpXHYCcYDKVYHr1PX6dP8KZNGIWGMMzYxkfr/n1pm4KybX5Hbafy/wA/hVlSrAE4ZcYKkkg47YIHf+WKVwsMcK7uWBVVABbHambsPjcoDdT+PUihJEw4DBsgA8cjB9PypFVSWkVmx0OcjHPb2pDEjkLMxKjaeQP8+v5cVKGDnO4njBA4x/L8adGMq4CAYH3duM0DDStuXHUnv+lArCqhVY8qph4BB6Lnpj8qhmh+aQKPLXP3ge30xUrCR4uMMnQHPAPFMLsYzGvLdMtyuMdOtAWCTckJIAY9+OTz+v8A9eotOI3yMD5eDtyRg4PX6dPSmWjRLEqmYKQCSC+B3A68Egcc+tS2AUI+ThAcAL9P/wBVArEYdRdswchccY6dfXv7elStIhZgGDPuLHjA9/8AOM81WtX8hpXZiTuyMHHGOn+e1WIyVlmk+Urk4OOQPx5z60kFh3mDI2oVAG3AJ/Ln/P5012k2skeQ4OPlYnPb/P8AnMcE4Z9rMxDcZ6EZPA/lUUMiSXRG4ELkheQAfXAP+f0phYnSUyZVlGVOAQvXn0/zmpWkc7RlZQwwSTg5x6VVR2WSVVw3O3bjGOp4/WlmZmZFK7YyMhh39v8AP4UCLOdoO4nzMktwOOf8mqrRvJGzKpO0gcY6jv19P5VM++QDYGcdMseQB7/4frSO3k8Km5gDwrfePbv9OlAFmKQyRAeXvAG3cex9aZEXjiZXUKrcgnj3/D86ZG5JjVI2gw+5lbnb24pzN5b8sWKne5AJwDj/AB9qAFh5QEKynGSfekui+9HXarE8ZHX6+1JPugn2Y4JyCTgYz/n/ACKN5SYjbgsOwycHvn+tO4CRmQReWpCbvmYgZJP+f0pu9Bt80BmYkEYwBgdadnbgEDaB1AH+ex69P5RlpFOHPyD+EDnNO4FnO/8Ad7wyj0OR6f59KkjJRsRydTznBP8AOqUOIwwGTzx6f5+tWIQBcEIChLAZUdM9B9PwouA7bs3biA3TDAE5NOAI5PQ9wPX25poIQMZWBLE4UHPpn6c0Tv5bK+fmIBUHtx+nXpTAkTAO6U/u1+6cnHpkD/P8xUkZRfMK7XUDKHIDHj8vwqFH8wsynAAJIHHp2P0qeEq1sg+UcE7QPb6fn0oAfJIMFU3LuOQD0Pc1CGChiMNI6k84IH9f8/Sk3ylsMo2AbdyLk9e+TwPoMUhOTktwOA3Yj1/nQA1FYW4zkfMNw7L7/Tn9afFGsQbcSwI6nOQaRZ0O9X/eDOc56mlYEEqhOM4C4z1GP8KAIJ0UPGEXoMhv7pxnPX/PHvRFIUjTc3JzyPQjpn/I+lPCpH5jMHRv4WPTA/z/APrpLpdzRqpKsMLgYwOnv0/xoAa8uxUV8bB0x/Lj0p8siIpkDKwHfsP5+tOlkaNY0WMAofT7o9Oef89qJZQrrGo2Pjg7c/56/rQA1lOQIxsK5OBkgZ/r17Zp25tmX/eMf7vHQ+v40gZxEgznHBJyR/n/ABpSxlA2HbubPPP+e9AAIhHtDgDBBAznFVSAWKbhuz0UkE+maldXMoRSGyMEMeen+fzprOPNVCAvGcEBs59fagBLfaku1lODwec+vAq0ZPJk+WIlkxtzhRngf54/+uxN0SbiSy5yTjk+/v64p5YliSwIx17nv75oAXZv2gMD2ZCRnPYn/PX1FRAGNiwYBdox82cfQfmfrT2Q5LAgY+c8ZP45/n+FNcSSZkO3aoPHOen/AOr/APVQANIny7flOcdOvfH9aicuyrkDK5Gd3XPGeOlSyFY4SzFC2STxjA+lPRRI0ePk7gY54xj+fr/PgAij3IsavgFT8vzDH+f8mkWUBm80lm5OWHAGPWpvIYlcFQvJ5GfrznpionmJPltln4y2M/X8en40AP34kZwvzgZIbHP+eRUce1SN6DggDHTJ70JzEWG4svI49/QfX9KWV/MBXJQc4OOT2oAidAflXBYkZBPQj/Pr/wDWexaaVRgbsDPy/wD1/frSbxGWO6IlsbVJxk9/8/hSiAFyQVDAZUb8k9M//q/WgB6o8zlWU+pAI68e+KTZsQYAyrEkZxx/KnRAqQ6nEh5LZ569SOc9P/1VLHIv71CoLE/LID0/H/OaAM+IPGNxAPOGk559OtSmRi20SbowRjd0Ayf8eKnZxHGw6AHGSvPrUbgzzO+6OOVuTuPTI7d/X6ZoASRCBJKqAqADuPtjA5PXt+P5MClAjIgTeDkMRjpxUqKZfm3jJXayLhv/ANdNfaITxsKn+Lv1/KgCuXLMNx254Hf39M9unt1pC0TqgVclgADj/wCvipZF+RVQFMZXC55PQiiCApCQyE4yMEnn+WO//wBagdxMySQSAxEKnUkev6VH5X3AhRVYc8Z5zznn36VaMe2MAA5K4fJ6/h+NVhG6yeZExwPvEr0I6/Wgdx7LF5YLlFcjcqHufT/JxxTFUMVIzuHBHQgduT2qVGMjOS25lYZU9++PzqUbJHO5T5gJO0E46Dtzz+VAyKJAiKQ6mMjPTOM+lQMpUvGSY0LEll649CMe9WJIMTB9xVcYAZu/+FRuW5ULuU9yB6cDrQBFBm2ikXYZQ2GJ7k5/z7U5wsfmIihYlIUdiOf059v5mgIqMrIVDqOUyRx04z1471a8iNyyMAvI4U/Xr/n6UAVACiqVLJH7/Q9+9TGRYIiqgO2cg9sd8j8PSpLlmh2YbdjBAxjHHTjv/OkiYqGzgkcMTz+I96AK6uqq4G4ZGM5zRIsjXBQOQuOCrnr0/P8Azz3cgRVbc7ZLDDY6Dp/P/wDXT/JJRGbLMWzjpx3/AAoAjJZ1AIJYdC3BPPXH/wBamOy/LukVN4IySRk+hPt706WNoxIQNxBxjoR1PA/OmOCUUADyidwDevYY4oAjkiIYMJOmSSvGOf8A6+aQLtAJZSF4YocdBzRMrMpyHwG+UE88f1+h9OtMaQR3KqAXyPl2dzxj+fvQBaikZVBA3qTwSMYPY05iQqlxxntnA7nnqMCnI+FBYAjoCCCPT60saiNXZyAAQdvP5/59KVgIETbIXCMuFOD2z379f8O9Eod4tzgEyY2jH8//AK3NOkBjkKgblZuTjp9B+lIfmcupITGDxkqD1P8A9emAJznB2AjGV6j2B+tBjBKB4wA3zNxgjjrx/WnwRlnK7soy53YHXnmnTB4RtYksv3sDBz6f/X/yQSI54G8ncz7ecg5yB0HT8/5e9VJWMkgJlxt438dO/f2/TFSTswUY3MAcYYcZpsixxXK5GE7jGdo9O/16fhQMgm3xFoWw24DnGcY7Hr1/SoTkFiRhQvJHfPf/AOt/Op4NqOpG7bIdqoR07nHPHJ+tEpPmljgEj7meB1/xx+dQBHDsjZFcAqq/K4zjpj8OM/5zTZRGtw7Ltc4ymcZ+g+nFRwySRyMVwFweV+nUD8KliiDAFuepIxnnFAGhbNMWGFwGXacrkEdzQ+FBXAkkxnLDpxTLeUFFjdjtIHOCT17/AOfwq0pTYpPz5Jw3qPbP40AQDzHA+UCPcMpjKgjpSJJv3rhflG0lckgn/wCvUzSoZDyzYJyV6df1qqVUXG1FcYPzfQ8f4UARkGN8gg/KQNw6Hjn/AD/jSNJiBCGCgZzxgf0qUny5JGBI57/5/wA+9QOfNAQAZGMg4wOnv9ehoHce82xgrKZVHTPc9e3oaW6ghl3NvTeACxJ+UH1/Xr9adIx8sMMJt4wTnH5/yphYbVG4q4HLFeT/AJyPzoBAsIhMiRghFPODkex6/wD1+lQuDGBIGJY9vTB/P/Jp0ck6g8odzfMCpI9MAdxgeneoy5UsoUglsrg5AU/rj2oGDOFARVXaOQGA4z+v50U1neE4LMuew5ooA5FpzMo3KZH5AB9e3H+fal81xEFLkSZyxByOB/8AW61FJIzYCH5cfl1HJHt0zQ0exwWcqx+UcZC9x+f4VigJC25j5bHnhST1655zz+n8qjZ/KVAfMRRzknHb+vP/ANbFJG5MmBneow/91R9e3T2qeCPbIoZlyAdvqOe35/8A16SQCRD9y24FeM8jnB4559qcWLOpBCnaMbScZyCf8+1MMqFpBwR3HOMZp6EhSF2uwUHIbBz/AJzVAK0+18H5Rn92MZwe+M/4dKkVgdhILDaCM9dvfv8A5/lAGTygwYu+MD1/D9fTvUwkXYA+EJx83THt/n2oAapVJcFSSMfebnnof5VMsgZEZcKgByWwcmkZWZxksiqAqkdce/rxnjPr3pYXRY2KsFP5fXmgTFQu6Eggd/mPGc9P89KlYtEHJJ3ZyBjof8//AK6rs/79doz8p28DCk8cinNGMMsjBQTzn+vTj8fxp9REqR+aQSCA3GdpznHX/PpTW+VXG7DN0UDk81KY08oYIKHnzM57/iQajlKeW5YCRieh5JGOxz/P0pgRxsqHaFAGcNI4wc46Y7e//wBennJi3btxPQgnJ59ePelA2KFY7gG6kfzx1NPjRgmS4AORt5J6dAOf8/oAJ5oO1Wzleh68n0qw0gkU4bG48559cfy/WoICsjYCspY4G7jH+T6UwDN0zFyoA5HYY6jP5/56AF2RfJf5GI2ntwfbH4+g7eooeV4RuIfaOTz1/P8AwqFZdr4ZcoAcEemetPaOPLE8ggDJ4x/nHpVIBTM0vAYoGGBg9D644/n+NTRBBEkXlALuyR7H0P8A9bNRowDoCA5PJ9zjPr2qVp1AkYKQ/AwowMHHP+fWmA3eiN5e4k4wwbqB+NKvlhgVDYB4yeo/lTpiyBDsBU4JyBnr2J/zzT53EbqFHmeYOG9PagB9o6W5Yk4Y9GOW6nOD056d/wAqTYRKTkuHJDdFA7f55pVUEFCMnsp7f5x60IoCKjAggcEk544PtQJj8NCoZSXHt178+n+PXinpKERiSyI/cHr2OP8AGo/P2sVaQnDEEdDSzSLGpDsTngFW4xj9f/r00JMljVlj3oCNxyGccf56dz2prpNIikso4BY7ORx9fr+lRxbMrw+wE/e6/lnv9KkwJCeSSPQcdT/9f86ooniMkaFiUkYDG5s89M/17/nUaIpjUHAfjIUY/M8emKRN2DkK2e2AM8/5/L8pkKLD5wzszyMcdcf1oAaEdQChVRnJ4GSM8UC++++9NrDbk/xdeP8AJqQ/Ku0jKnqQc+/FQxAbCgUFSTksMDpj2PagCWM+Ysbq+Np2lB6dv8+/1qOd/KJVQDJzxnGcnoef503cyg/KGU8l/wC6enbjBpZUUkNkKgGfm45+uPY/lQAPKLYq7jBOVJ7D6/jUh3MGLKzYH8RyMnr/AJ9zTbONriI7wOWPb6dO/b/9VT43rhPny3AHHGff27e1ADDEIuhBL/eAOO+ODUkluFgCDcpAz07e3J/nUQVVMjsSDglT0GB7f57U+CYbWIIAA6Keo55z9T9eKVgHlw7IGJVePmPX0zUkYI8wNIq8nlvb3NMJV3PzqoHQHv0B/wA/nSLteUqzDZgnaSRk57fzpktjlKvGAq5UZw+eGPtn/wCt+lCZmn3ggKuccfTtnH+fwpzKilVVgI89N2QM9R6Y6/5NNlUk5CABm5J6H29qm4iWR/KhPZkG3ew+XOOv58/l71CyMJssrEkA/KOufXjr+NSNLIECLlcA5Jzx7H/IpgIaRgTljzsXIGf8/wAqQEyyGPcnIXqSBjv/AJ5pjL5rSMGG0fwrj/8AV2p6SRI7RtGzjPPYdPy/z7U1kSTdsfa/8SjJXH4+lO4AWXKleUwVPqD+PX9KbeJttlLE7QCdjdev1/H8vWli5jWOJlKjOUPJH45OBUgPykt+8wflTqM55z+Bp3Aijus71HEgBLNuztPfvyB61IsbBRtx1xknOPqP89KQOqowVEXA2kE4AGB/n/8AVTg4kj3EhQTuO7oABnOSf6j6UwFe4CIhYrvAAUZ5x9O9PiZGA3NtUYBJPI56+1VmV2JABcLn5sY2jHT+VSCTY4DN82BuKjG0f4c/57gDmfzGccNk4ynp6/zp8dwx3rsGSgI54+ufSmlmYjyWUA/dJGSfYUyQuIlUbMkY3bsfL/nH/wBagCSZ96FWfKsOSvr3z/ntTlzGnzbmYc5J6Dv/AF/Go1R9iKzjPG7YefXp6/4VPI4DusZ3r7NzwO9ACRyK24nc20feyAM9B/X17U1sEO+STkk5HzDp/if50IFR5CCAScEHqOfbqKSWRnLK7ES4Gc9O3T1/OgB8UQwWbIPXOeTg/wCf1piy+RIqkM+7qD/Pjrxn8qJAsR+X5tw4J4HT/ParBTEY2hSWJ5U9Py/A9qAAlC48tQjHkueSB/nsPxpG2uoJyoHyhQT6cd8dv84pFfzWG0BypKhc49e359KTaE+YZZiScnpzQAiXBXzEPytgsysOv45//XQkpdQxLAkBdpbGT09v8/oMEErSp945wDwP/r9PrxUMe8I6ucv1bcfy/n2oAl2L5nIzgZwTgDnGajXPLGUu7Z3Yz04496cztbvjBdT1fnK88+nao47gR5aJsqCVbHTB6fjQOxLjagAJ3ZAIPPfipE3p8/dmOAMjHfmmqTIdw3Bt+NwP+cVF5pYKhBDdPl9f8/06UFEu/wCVpCyliQDzz1+p/rTnLLuZ9qgnaCP55qDzT9l3sVADY+YnBH6fn7GpY2W5ZV3s64O4J/PvU3Ex/wC9Dod204K5A5wfT61JEmwPkswbIwq8Yx/n0qlcbnZ44tz7f4lGS3XHfHfnFNSdxGzbgjcjkdPy/H/OaQyxOEaNOMPtPG0/l/n0qSSRWRN2XQDHyrnGPXj/AD6VTS8Am8tSPMA4yOv4/wD16rzX8cU0cQcRF+WHT5hkd+Pb1xQBdRtgIVD69cAj/P8AM80zLxrtyffJ6c9f59qTzw7fNJtIUZAyM4/IVX81ngd93I5Pfg/y/Sgdi/b3A2M/8eD0H0/T/P0Bk3aLuBTBHTPQfWq1hPvhDSZQ4J3N8ucdfxGRUPnb7vy2III447/j/wDX60BYvM0izJtZh/CuDx/np+VMeRoBypLHB5x27Y/CoiEb75H3sc84/wAgUPdxDYXZU+p5xnB4z9e9AWI1kPz7lB3dzz/n/PSo7u/SOAqrFCw2+h98f4flURvomk2RkPk/dxkKP5f59qo63d7UiiBG6Q9/X+p/D8scq4WL9o0cka7VztzkDGc+n+fyNXPOVk2ZYJ3XOP8AP/66y9OvAzi2cxsVRhuAAPX/AD0/Cojq+26ESlsKeT1JH6f1pJhY00J+ZQQi7sg4yT9Dn0x/SomPlyXE/RQCBIccgcd/f1qGe5WeWMjkoOfz/wD1/wD16bfXa2tjLKAIVY+U27JycYHHc07hYmsZ2SMO2XEhxvHIHXrjv/WpYp/JjxlvN6EDjp61lwX8VlYCBpwrrz1I46/5IFVv7XigiTbMSiYyQSAevQenP60ybHRtdSohVV3K2PlIGevQdM8YPSl89hMmAYiRj5fpz/nH4Vyv9tNPJkYkDfMCT39+f61oLqDtEHbhgfvdhknn+vPrzSZLR09rMsy78AluMkdD34/P8qd5yRNIu4BmyDjqTgjA/wAfpWVbXgmkmDAhgcbTgY9MYPH/AOqnXlx9jvQDxnGWBxj/APVz+VCY7FlJDEQD8sCIeOOuepP44qUMUCv5mRIDlD/D1qNnUYdc7GXk9/X/ADimg7lBwP3W3azcEj8/QVTEPjV3hdmAUNzhuPqfb680jSsUYgYjAzvBz0HXrVaMGYyRlerHJI5bHf14/wAilQLJGQCSMAEDk46fSkgBnxMVQBeBk9z1z6f5zmrILBgSGBIDEv6f0PWoEUByRgMFGOmSSOOP/rVMjxoC7dcH29h/h/nkAlOHfjDoOgA5B/P/ADinlNr73L7AQBgf/qqJlMIUshUswBUsOfXv19PrzU0UyOQCwZeSBnAHXI/zxTuBHGGlclTtP3sevryPrVmQpCkWBsJJO48YGOeMeh/T8oFJ3BQu5u6dzx+efeppnB4Z/KXOAXbnGOg/+v6UXAnIBYtJw4/i7nqPXvj3/So4o9zHhQMbiwwe3f8Az6dKPMeCNP3e5mBClhyR9CaazvG207QrYPIwQPY+36U0BGInWQZVgTgAkAA5/n/+qhXLPIGPzbckNk+3pUgDyABiNig45+vIGcD9abCm0fdwSCTnoP8A6/H6CmA0OTLueHZgk/N1HT1IpZEBVW3ZIb+HnP1/Lt7/AITCPbmV2UAD7zA5A/yTQGAjU+YZFU4PGDnHuaAGxgF8srbuCQh/zx/9bio3ePzgRKGO4gE9Rke34/5NEvzyvwVC4BBYdcfrUxlIi3+WGYjnPOBx3+lAFNmMgMRJXJ5xnB6ntTlBDgrtIHOM7s8+vb/9dTP82Cg3d8Kfbtz7/wBKhMpWEjDRpt6sMHP069v/ANVAAsRkdt7BACQdnY/jUQQ5ALABVwpznPPQ/wCfSpRJtGRnAA5b6cH/AAxS7kGSWz3OOAW+v1oAaMpGEUZC4bkcE/n9almkyykYBYZPPHccCoN7Mzl2ww6KvH0/kKlkTeyDcPRcnn/Pb8KAJfmltyjtjqcdBjH1/wA4pY0EEPzfulIydx64H16+36UFgqBWzjP3s5BHp+n6UKu4AFmKAcktx9cflQAxYgI2ADKrAkDHReeSPxI4qJGWKECOIupAXPIPTk5+me3arqrFZqmTu3ZOQf6e9RmUNgjlj+n4cegoAiLSfaVZWIXq0g7Yzyf8/WmOwOAkvykjox446Zz3x0/wqxG24BsNjnIC9euMdhVdm2FdgxvbIYj6dfyoFccZmVWyCvrjnj0B9+c+v4ZpFHmQup3KWAHJwCR+X+eMVLvTc2TuJzt4469vXp+lI+EjJJCncSVz/OgYyAxhOcM54DM3fOP881GRIzMxdWYE5AB56Y6df60RKqxszHYASdx4wM/XuKc8xiG4H5Sdpx0Gf55/pQARR741THK4B759OeallTayA8DORgnPY80xY1ik+fcW3c7DwPqf/wBdSQB5tgwRg5wpwPr/AJxQBW6nleARzu9/rQ26NpwdoBYYOcEDHXp9auT20hLkoMIM4zgMPw5/P0NVI03QoN33iR8vb/P40ANkLK+OcgEgL1A/p0/GhFPlvy4BIG0Dt7+lT7VMcij5scMQByRnB6+//wCqmMVjjYHYPmyDjGDQBEAp2qVG7GTkEY9Py/p+Usm7aqOT5ZbaWUZI/D6YqF2QyKuQOcg//Xz/AFp8ZziMA4H3jjGOvP8AnFADZiLe3Y5O4EAPnjB/xNNeMhQrMyt/Fyfx/r27/lJOyzQYdwrDB9N2P8+wqKY8Al2O4gsFGeO/bj9KABnVA8gABLHGB7Y/z7fpNGN5AJXcoIAIyT757/SpIrfzYj5mUI5JIxx6nNQBQzldw2ggKuMdAen6/nQAXJKyqcGWTOBjIJP9O3tx7Uis0UhU4LKMhCRg+v8AX9aeFBkkaRlj+fBJ5x6/y/z2aYeclgP4jgj8aCriJJJKRuXdx0I/z/X8KsvKsgUohDE7eRjH+f69KjVg3mZcOOMDaO/+RTghJjG4BT1B6Z9P/re/SgZXvI1YqTGdoOcKeenv9R+dIJUWFlB2L0ZX646+lWLlGZ9pC7icZAx/np2/rUVurORkrw3IPP4/WgBsQTy8k4UscEd/cfhj+lShIzJKpc5X5VLEc/nTZWluMPgypFzu4HGfpUcgZn3KCmMglc5BA9f8KAHu0aYU+YJV4K+h/rUcpPzKGZnXAyO59M9e9OWRiUDzmRu244yOvI9f/rfWopWCv5Q3OCATtJ7+3/6+tACsz8hUOQBnK8gZ/wA9qieBzhkk2PkYwPxP8z29Kc+4oSrhiQTz6nrnB6/WpGdZArNw5yuSAcnnn+tAD/LCxhlX5Ty3pn/DrSSSoIyCcN1znoenFI+6C0XHLgkE5Cnr/wDr/SoJ7aN8MflHvxz9PxP5e9AEfmOGBZwseDjYcfn6elSs5T5VZm3HhSxP+fz7UwxgLgDaqgMDjv6fp2qZVTKvkMIgCA4APoD14+uKBXHxfuw2Vb9537DB5/pT5iZJ3dATtOML0yBjp/8ArpMsmEeNDGzfeB5bj+dQiVjvwPk45AzxjoeKBXCRs8birEZOe3r/AJ781FJcBX3OSWI/jGeOn4H3qYsVXdjBK9c9Mj+v0qpKVnYZHyKOD0x6fX0qbj3GpFtUhfmB6AHBBHbGR/OmTp5eWZMDdgc/l6VYKoSE2glmzh+3+cfjUUqqUcNtzyQBxzz27/8A1qQypawSSvIxZm6ZIPP41YuCscUanagHQH5fcn68/pToEa3tZPM2iQ5GH9h7c0rRrcXSq54GRycHp+ef8KACOU9drYU5y34579Dj/OKltrYKhYvudiGxwRjg9O3+elMh2Q5VW3sQQARn+v8An2zT1UI6oRtOOPm5AzxigCdc7lGSm7jaAOe/86ikVgSCzDgkrjr29BUsYdnKsm1SMAnpnGM9f/r1FKHi2nYAuTuwMhfp+Q+lAdCm0omDZG0KT94dPTk1NFCHIduVxxtHT6/l2qaHaRzsHy53MOg/yaZdfuvmUsY1wORj+Z/zigaABVyrIN2ckxnkj/Pf9KV0ABBZnDtgdsDHPT/P50sg8xfmIAx1z0OKYpZ1GAGOQNzc8AigY2SMysFK/ICAzevemvGjPI+MLHwozkHP8v8AP4TCUFwyEsq4JAPT6c+n+FU3mwsysCsQXBLjBz6mkwHuqxqA4weeFbpRUUkjAqBEHwo5PP8AP+lFMDjV2qx6YwTzn+f/ANelUhwu7bgAnA/rz9PXtUYYhfnxgk8k57dev+fxp7B0iDSDazqQFBzz/XpWQDmkwu4hdp+cfMQe3+elOU4iwibVXkufmwO5z+HpUcoRH2vwqKBg9ck5PpTmDSK5beqkrtUn68+goAXzxK2EKkLwPl6n/OPypIkH3mIUNgbUyCW9B/n/AOs+VwxhXC47ED9P60gQKFVVGcZBzg9aADMiQiNFBVVwCRkjnrj8/Tn8ani2y78bSqAnB5A/D0/z1pgfcfkYLt5zjn3x+f8A+qgyMoJwEzj5s9Bxz/KgGPSJQCYyV3DI/wA/p61JEV2gAZA7kZyfT8KrsCZoTGSqRp9/sSe2B3/xqfzPkBI2kr1Hb8elBIw4lMmF3BACMkZB9O3H+Bp0eY5hKzZ3ZAC5OOcd/wAfz600jJZowSi85Jxnrn/69Cj5V2dB1GOg/LH9eDQgHqGWZicA9MbQOPrUhyQVLfu2wGXIJ/pTSxkYlcSYyd2f5/4ChDG6cFSynnbz2/lVAO5VTGPkjIyrk4PTnnt+XcU/5WKMrbuPvk5H+c/zpqxpE4Ytls5LEevSmr/pUihGMeG5Cd84yCfz4oAbJvkVi4DqCdjJgfiR3/zmpJIfMaI5ZgOSMYHTHH5D+lLIUUOpJ7DCk7j7+/8ASnI5dgq/dC4UL0Pbp9SKAAvvjULlsHAyM54Pep2ZdoBPzbeAOc+/86iUK6YUBiPvc4J5/wAQPxqToxxGVQAjccHP+Hb9fSgBjOYgwIUeoHp/nFTwgFdgwcDgkZH5U2NWkURpIvU5VgTx0/wp0e22Dndh1yo9AfT9f51YDk8zGF3Fix68Dp0/SlBZThjtjOS24d8fjUce8xMV3YJ+90B+nXpz60r8RcFgecbT39f60ATKwU/LvbsU79OPpUsbvLuyNmG4GBnGMY9qqyRk+WBNs3EfIg/rj3z6Uu9kmdC2XP8ACOnA/wA/l+QBYWNYi53bcgnGOvH+f8miEZkIlyp7469u+ajhJw2Q20D1/HPFTs6PuVtkYcEjd0x6fp+NNE2GxAKy7t2SSTgc59fT/wDVUkAXcdjKhPbt/n2qGQCNo0WTauSc+nr/AJ/WpUVJHIeTe2RwR19h2/z+dCLR24xjeTzlQOvqPy7UNtCmPbsAG444DHt+I9/51FsiUfvHUohK4z04/wAaFmcFig4ZRt47dv5/qaCyZiyRIEPzBeF4BPFNUqrRqwJyeQpyM46/kR/kU2JNz4BbB4JwMY/+v07f0pXt2UgKGY7uSpHt70AI7LGWWKQLk5YhicY7e3NJIwcAidXwdxwM/wCH50s5DFlcgYxyR1xnv/hQitGnkI6IzLyO3+e2KBbk8EhjjwFAxnLdOOnaoU2xgnfkLjIPX8eeajsYcnygwchSS55A6j6VbgYSINqjAGAQOT/n+YoGJIpkhQ7AWDZ5zk9P89Dn3pqkbCFUpISeW7j6/wCf1pFYBGOVwODgn1H41JKCzBR8r7fvsMmlclkVu5WEhnG4tkDABC55GO9WtzRRsrMAg4JXAxnnnOP61DuxKYwjuRyz8cnrn/D9OvDlIR1AO/KlsKMAY/lSuIskkBcELnqpPsc8Z/z6Uk0iRbfMZdu7GB6enHT2pnmRuyliAVbb6H8KWKR0kB++B8w7g/4UgGM4LEuCUXhfLwCPqe3bmpVVQeGwxzhfQH6fhTFCyRyfIDtP3lGcj2/z/wDWVwqOAMjcNowc+lACgBChxnI7+nXP+f8A9T5JFBQlOG6EcY9z/nimxkhX3YLegGPfpTJX2mMn5lBKlF5HXj8RxQA4qscuwPjLbht78d/f/CpS3UcsBgEtzn/Dg9Of0qAN57KQMso+9jkYHTp/nFSsWWbaGVmOPlGCe57+1AEkcoLEyAKcjDN3yO3rxx2xUU6yNOmHU7Odw9e36cf54fLGXj3IUyvOV57+/wDjSW2WP70KAOfl55zwe/0qwGyMYoNoeLcG2rjoP8/5FNcbCBycY2ljx3/yOvWl3l5GcyHbtIIVe59fb8cf1gv43RxtcOcAEnA//X3/ACoFcteX56r0T04yDT03iNs/KwXB9vwNNjUiJNzgyKMFuMHnn6/hSs2QVjPJJJ+Ykk44wP8AH2oGPil2TbIzgjoT0GB/nipTCEhO5VDMxO1ee54HP+c1FEBsQMxRm6lew+g7dKfJFkklzwASvT16nP5UAQpGAoV2wDx6E9Rx+FSylduQ2xQcZJzjB5xn+lSPgRyB88qQo74Pb9PT0qFAHRvlxH2VeAcDpx70AAy8RjztUjJycjrTQSEPHIOQ3H+e3tUjOIIiyqA+Oc88HnOef8/Wgr5rq7HCq24k9D3P6cflQBMXRpTGjI7EgHg4J6ewP60138tuoY5xkZ/z6fpS+YS52hQwGVZuD0+v/wCv3qJJtxCuGwvUYz2xgf40rljp5QyIWAOcD72efoenOaaVzAXZQOo5XBz+vpTJGB+YbsEnOMnA9+2KSB1cOXJZlXHzjHGeg9Dx170rgLIxWIuSuW67hzj/AD/LpVBi9hI53ZgAz9Oe/t7/AK+mo4hBeN12k8oOoftznv7c5rKmmS3MrBCQOwPQ9On4+tJsdi9bz+Yo4LKuQD/j69fcUShfLY4PI6emcnPpWWj/ALtrq3bC/cK7sAexP41dhuPMiQ5CPjdsJwCPTHpwOv8AhRcEiuHeKVVbKjJBGeh98fWlt7/7FcsrviNjhTxg988cf/qqO+lWWPLgo2/OM4yPY/05qhj7XblFdVBOWJHJx0GSefr/AJAOxuzwPHE2WLKeVfd/Ijv/AIVVlu3jiALfvCSTuOcn0/nWE960lnNDHMyzISjKWxsyef8A9Y9/eoL+5DbWkPlyITlTgY4+n+feoFYtakzwTxSeYFD8njH/ANf/APVVPWNQktr21d5DKWHmL8o5zxzg/Tv2rIg11dQY+cFKwSBdxc7SB2/x+vas698RSXPiFxE+AcDaoyFO3vzjpnnvzTVy1E9CiupXCRNcGKSNcMzHqPoOvf0/xe16LWKdZ8xJkEStjPT0PXP+cdK5WDV9s4/ebVjwd+eW55z9fTocCq17rguNZ2RzPLCE3SbOmQeP58Ghjtc7G11EOsRA+TaGLkYI644/H0qhe6n9kuxiRtqjnC4OM9x2/wDr/hXC6j4t+x3hjDNtySoTkjnuM8fkelc5b+Nna+uZXmmuUWQnyx1HbrgY64//AFUr2DlbPZm1ONIPPB3vnoRx3/Tt6c1XkJtledwo85v9Xn5c9u/GDnn/AOtXmFv4wXXL0Ru6WaRAlUmfnPv7/wD1jW3efETT5nisxOsjrtLFT8oI4HPBPb/6+KVx8r6I6mS9CTIhKhiu7g+/pWf4g12E3lskrhCFILEZx/X/AD+Nc1qXj6wgcBZUl3Jhmj9h0z/n8K5bWPFcTyqftAUAMVyRwOo6n+v4U7ofKz0u31qC3RP3heRB85BwTnGD/wDr/Wqmua7BZrDO3mY3jDdCRznqf615xD4wUtGxmyMbWU44Pr6g+nSqvxB8bw3WnWaxsSY2VHR8bMn6dMj8aV1sHIez6RrUV9ZK48xgRkMTn/Pp/hT5tYjvRBDK77AQuD82SOcnH49OfxrxnSfHItFgRLlW2/wA4APft/PvVMeLbi4vcrexiFTzjkE+35+vrRcHBntcHiJrqQWZijYqMhB/CAO3fv1/SqMuqpb3E0cSFkQjcsfOTxnJzyOv5/l5L4b8bW66wzSXqmRg3yBiSOP598CtvUvFogUeRLGFZcCTALZx6fz69KEw5XsdJrPiVLKcLCSDkEoewwDyfXnjntWv/wAJZFJpxMIeMg/vCWHXuf8AIryzVdd8meCRpDJ8wBOznHsB+fX161Si8ZPC8ySRk8grhcD1H+ff60w9n3PdNA163uLQSNOu+B9pJ647Z4Hp7dBXQHUJb1Wu97RDgIjLk4BHOD29uvrXzl4f8cLYm8RmiaWVlYIOcn09+3tXrn/CeWKadp8k11brbsgBKNls9wffn26mnexLiekWt5LHpTOzIVB/iIAHp/Sqy6j59uJgAUI6lTgDqP05/KuX1LxVF/Y+6O9VbeQ7RwBk4/w47/TvU+k6xDFpYkS5AEZLEs4xjHHU++aNCOU6OC+JjxlEz8p2ng/ryPap7aUyoTkEY29B29/p/LpXFW+uG9jTZIAwc/IeDyevrj09PbpW5Y6tss7krKNobCjGO3Ixx0BqhWNKzbFzKpYrvkwFLcZGOg/OrLcRgnGW7Ljn/wDV9PaudsLq3fI3BHVslt2c8nr6dvb9a2Y53ZDt+UDBK7SPf8/8OlJE2LMkzXj524Cg/McjrgAfj3z9KtKvlr5ZJCqNo77e361Bays8S54wccHpVnZtKhcKQemMf5/zzTJC3IEsi7lyuRk9GPbjsMH9KlE20K+0ySZI2kDp+nNVpHLAMcIANuMdvfH5VIuIYjjMjtkg/SgC4XTa0jYcnG1RwV4P5f4+tQyuEjIRB8wJULzg/wCcZoiKwAs4G5znrnqTimyXgQOv3BuHLnO3/P1oAfaJJbgGTCucliQOfT+lPGXBySSWzxyc/wCHT8qRIi6grgAnP3RkHr3/AM+3WmsgQgMTzyxA/wA8U0A67XJVPKZh1yT0yTx147/4UieUyRRB0jbOWXPHv+GP896UBUt9wAPGAWGccZ7Gl+1oqxxkCORv+WhOQBxn8MVQEQKgHjvg5/pStmR12AoCc9M9fehrdpSSoBcEghTgNnOD/n3p8shwY1KFV4z04PTkf5zQBXUlJAFPlnjJbqPT/Oe9PmLF/M4OOBu6cH0+opJbZo3YKio2PXjoP8M4pm0Km47Q2cgtyO3GKAGs4OVZcs/zZ7EfzpwTemTtAzknPJHPemgmVhvIyx3AqOFx0H4+lSvGrIBt2pjO4n6/l39P04BMiaAtllUE/dC4OP0/zxVxG8x1UtlQNxLAE57YPb1qvbERCWMFdqg5bG3PTn69fY+9ShlZWC7izEEdyR0Oeoz/APW9qAuTP+8TaGVm7j+9x09v8/jHdReTBhAm9j2yT9fb/P0pQQh+RmG0D5fQnqOn4/8A66rqGYrhuh7Dg9elAXJRJ5qRjPQHjp+v/wBb+lIyLklRkgkhh69QCPwp7goV84kLjJboOPX/AAzTJo2fLfe2klv9o/T8MdfSgLiJIzHluQQD2Hofr9ffpSSsVTiRnwfyz/kfpUrS7kVSRvAyB68H+n50xGJ8veDjOHGM4GOv/wCqgkYAzqmeTkDGc579/wAePrTrpXRNwUKvO7I5z+vPSpoiWLtj5iSFx/X1/KkkjkJf5i2Oee3P4UFXKzybowCVZs5bcvQf5FIN3lHzFOM7hx79/wAR1P6VKIkiZ1YpuIyAOc9utKU3RKpIGw4YnHJ6f5/mKBJjJsxysGI5+Ue/HTJ6/rUtsNkfQgY7k5Awe/8An0qFvlOQMjt/s9x9P8mrEIb5Sw6H+I/e6UFEDy+XmP8AeAY2sAccfQf/AKue1IJQtvuPIBwAo565J9PX8qldwZMncSx27WGOOx9KjcKUQD5UDHkew6e4/wAKAFt1LoACEU8FmfoPqO/59Kjlffvwhxksc85wOn86egRYpmBLHkYPABz6+tMjCY3H5QxPtg9+3H60ARW0e5s449D/AIn/ADx2pzY3J5m4qMtgHr2H+f8AIc4fA+UYzjJJwRSwx+eCUyS3GcD0/nQAxXVmDEDOORn8PepBF5cjb12hRliTkfr/AJ59qVkVAQNmzGWaTIAGfXjFNZf9I3+esiFBkRZ4A/z6dKALEsgDIoOMjO7HA/D8agkSNDubO1RgFTg/5/xp6zKvPJxkAD+RFNlciI/MGIOW4z9efxA4PagaCRTIF+X5flzkYBxnr39Pz4o+zqzSEIMFumPlx3/rTogCN3UDOB/9b8BUUymIyPudixyAx5HPp+XrQO41lZ5BCSnkjlWU8HH1/wD106USxsvQD7pPBPXr+n9PepfMMmw5+6oBxzyB/n9ajkPWNt+3sOvHY9f8e9AXHxtskB3bh0bJwc4/z+VKqFzhi3B+UbcHvzj/ACagfP7pQQgPZs5+mB71PJFvJySc/KATkYx1/wAn8qAuRlWijBWQuAc7h9PXj1/+vVd5ZQVDlmG0AgDP49s0phZGVFk8xlbnIwByef8AOKZGuzKFQVXGen6fn/nsBcYkp3YBwwPCE9OP881NFHtiLM+1gccHr06+v+fwcIuH/d5AJPPYevpn25pp3MwRYwf4tx6rgf59c0BchdRG8qZwnAXB9geuf69qkUiIKwdRjlv8nr9ajdS1yCyMu89v8M/jT/KDSAyZA6qwXj1z/n1pIVxACsJygVm6Oy/h/QH06UvlupyX2qD909cf1qGNTDIpZkYMM56jPuB6fgKsuzsDx8gBDH1z6/n7dTTEQRqfMManeAQM54Ht/wDq4qdNsYeUERvtGNwOAPp9PbtinwxqLcl8gNkDp19v8+nFOlQ/KRleMljxnHr+dAEAk8ycNvADfKMNkD39ue3/AOqmlGG4q4ZQcZI/H6etOBJClSFbdzkkd/16f/qpFkUhgGVF6Y4BB7j/AD/+oAa2CxTlVJ/X6VTJBYY4ZhkDoT/n6VaJgRyUBU9znOQM5+nbv/WgruLPsYIcdFIwM/z/AK/jUsaZCAwYF8YA46jjgD88dDTnhzuJYkKMbT6/1qZH+QE4BDcDOeMd+T/nNRF5N+VVR83PHX0HoD7frQihoRpC6mRZFHBUgHn6duKlMokZCyEEE/ewRimby0bcFB93I5xk/qM9/Wpo9kKOCRIxblmHQelICupVCXVw3cA/wdfXp/jTwFlTcpjRgpK455pnmI5O05wchQOp6DP+f/rKk43YJ44yGPQ/j9PX/wCsAOL+XuMp+fByRwp9Pr/n8GXMge3TcGbdgZBHXoPw7U4x75sFQoJyMYz9Dnp/nj0REi2mNVJOdxVuQP8A62KAGbA0ilh8hbGeOPb27/4VIXjEPlscbs5APUnqKGiZYVPybRjnHTjPb8OpFOkRFADMdxXO4Htx+mKB3Guu+GIFmJGATjj9BTCGZkw3lAHoB1B6den6VK+7DGMckjODwx7HP6UkuZ02go8W0qxBHc+o78fnQMrybo8HDRg9cnJ/wH/1zmqs0csDtIo3jnG7uOvIxV0JJHcSKNgXaDxwDwO/Y8Conu2DAKEY9iVzj1H8unvQBWkl+YEjGQD8zAD8M0VMfMABaQqx6hI8j+YooA4lEWQqCrKxXgZBBIz/AI09I3lQKTgoQOg4wfT9aYjE7TEQ3By3cMcenXoOaVRvBHTPLBe3AxnvWQDVKKSh3Z/iJ7/p+VISjRE7nfY2TxkA5HXil8veZApXI98Y/wA+nSnwxMxVR8qEnnv9P8/SgCVItu54AqnHzAHHTqeev+famzP5gKRSLtKkkAYX8fx4/GmmRHHk8FSuCeykevanLbLBCF2qSCPm/Ak/pxQA2EhEKgMQTj5uP8//AKqVYwIQocJuOMAH/PQmhYkkZ9oG5s52nP59MYxSTfu4tq8ycFcDj/P+FBLQZ8rcoUE4PzcZ6Dv37enap43YRrt5bHTPAxz0/wAnNRAMF/eLkEYPIH0P8+adGWjwm4AFgcMOQfTn29RQA53G7lG2g/eUgk+uTx/nFPy4wGGAMk4xkew568dfyppIkULuIHPGPp/9bj60+IZj+XI45I6n3/T9KEAqnO4gqhJxjufX6UgAdCBEckAqAR/n/PSnI7xockc9eDz+VNjcSDGWwB16AfWqAcJCFJyMAHkjp07f5zSFt+3bgsAM5P1xj+f40ioFfaCBt479s85/CmAFW3AFiF6E9ee/5cD39qALB/fZCklgd2O4/wA/4VIW2BiE+cLwen9e1NL4QozAFlLDjA6fT60oTdbzLyAuAoHTp1/U0APDmKIL8pf+IpwB06+/XmlCs4YqOvADfex7fjSbjLsK7QCPlGeFxjGM0oZSoYhkC4wwOQP1+nemhMaTOpzkYAwSFzn+n/6hUtt/qmNzw5P3QxPGPx70SRjZtMhyMHao4x06Y9Kkl2/cUA4G3BH06c81QWC0cSMdrgJwCFxk8e/cYqRmb7y/MpGB37VXk3kxsAoJAJxj6+/+RUvJAyVAOCwC57854HpigZM7NKyrxIrN0Ofx/QfpSso8x3A5HB29QR3qu2wYAJOMnd7/AOTTlXcqKyjK8jj/AD7/AJ0AXFdnQAMCq9Aec5yKhdUQqVLMRweP/rf5/CmhhbnZlTuA+9nj36/5xSeU29488HkYbhsn9D2/GmibliykUSIzDeFG3DHHfOcf4elSQfI4dVzkYXjgjr/h+PpTYkRCRjYhAJB7fz47c03eWkBIyqvn5OhPT/JGc5psQ8HzGIIxjPU4OM5PX+fNPCEcMgYbSAQQO/T6dsdqbCvG8ozgtgDqQCef8+1ShwnmblZ8dAoGD7f0pgInPzBiF7lv/wBdK07KcMVGHwvtxn/GhZvMwVRk4wOeCSfT/wCt/wDWkyHJySrhvlyAR05/DH+fQHcaH3MTlcY+XaPbrx+GaY8qs3lll3HOT0A9MduaerMyuGKFhkHk84P+f1pYlJ3FWVSwxu29D69vb/IoC40W4iG8OSAMMzEj3+vTvUo2mLCR/L6BcDP50xYsxM7yhmUgryCM49OOlPSYRKEdfLydpkznOepI/P8AP60mFxdhZcSAkrk7RwPx9fX/APVwKUcSMQ6nIG4OQc9jjn/PpUgmaNdzbVPPLcnJHH9P8nhqZ4yfn2ligUHI+nuP8ipHcYtu7KSrCbksFc9enGOp/lVzALh2Ayq7coM5/HtVSN1BOMKW5I6AjnjGO/FWS7SS5BCru6gc49Bz/XNAWIY5YiQqghckk47+45x/n0p0z+X8hHlnqCp46ev+etE8oeQMu1geWZiR+PpnpUgRzGWLbsjqP6f/AFx2oJI1iIJVzvK5AAz14/lSojF2RjgAg4P5fT/9VNLOZEYzDGRwc8+nbp/hTyJIU3tkjhckYGPy9v8AEUATRsepiyrHrjrwT+I4/wA55hefPmEIzH+E88e3+celJMnnSKzPzuIp4EjmMSPlM7d2R831oAT5Y+c8jqDzxnp69vpxTZSFIfBO8n5iP6/TH/1qlikILRlzzjK9/qPb6fnTZo1lO0hggyoduBzz/Tn8eKAI9v7sKU8zI3Ljv+Hb86s/M4QgsNmTyMknj259KjjeZS2WV9+MKByfQkil3EiQ7doVR0ABPcEdPT9apCuSwusYCrkyEksSOv8An/PSoriFJFQSorKOykkcjt6dvyqSNQ43b9qrzwMnHvn/AD70hAKK2Ace/XjP5YpggiURnKgABSBluh9/f2zQgG0IMoMDjGcHHPHfv6VG8LAJtIxnDKemenapk3RtggOUGD3/AP10DJMlpGHDEYJcd+55/P8A+tSO0ht/LOCOqhu35f5/o+T940joxQ8HG7JHr/nioiBg7uhxjt39j+VACiYFyJEyh+QF/T0B+lBYq7AlQrZJbrjqev4VJnfGpYFcnIceuMfyphuggEe0IMj5+3P060rgIybwGUhQcHgHJ49O3196jlknVMQ7CqnBX+6BxkDv3/8ArGmGXyiNrFyV4bjn/OR3qJ7s+Syh1WUZAPVz/j9PpRuOwy7v7zJKQbpFb5d+NpwckZ/P/IqSLUZp3kcw4hxy2c45yex96TT7s3FuWChmByF3YyBj8Pwq88VsY42iUhCedzcdOgFSV5DbXWIA+3Lxt1G449c1Arg3hJBk3ADBAwV/z/nrUEunNuV4wgUdefmNU5fOtrp5OMJggg9BjJPPT9abt0GkbN5PAF2sUZFPLk7QOCRj6DmsS7vIA+HLBOd3zfdH+cfmKljuBOW87bK5ORjgjvxmq14LeSFnRdqsOjgj/OOvT8c0ikjC1HVzpkjYVvJ4PK5JHt079+e1ULrxFHJMzxyOmcN3H069Pr2/lpXr28SFYB8iofvPwP8AOOK5bV9eitbYuImZU/hP1PPf09qVy0jXfxfHcxLDDdwyK52kI3IwPQHg+vei11eWxld1cGIfdWZsnBGePQZ/AZrzLXdcW2KalpFxEs27d5GOV7EdAevPb+VYN/8AEbV7lYhIYkkJ3AIccAjpk/r9e1K5aien6zr9zaalHPGFjaZGJQnAYg54/DpXLa14su5hIFfaqHBKt6dsg/y4rldV8ZNrEFvPJcrDKg+fcVYluB0HH5/lXMXviASplDu8wkNsbpz/APWPNK5agdPL42u9BsJI4JYtkp8wkrkg/XPQ9ayYviJZW9p57sxnJy7BtzO3/wCsDtwPyrj9b1d2shGGbAyoOeef0rmkvmEW1ofl24yWPQAdOR/SpNOQ9Dh+JVxdXKlXeHeclXYtkcfSt5PHlw9i08ckKRn5fMhIBxn5sjrnoPbNeLJdDcWEbI4IBweg7Dnp0/zirCzSy3KsJSFBwepUfl/+rnvRcTjY9CXVGkiuJHv8Oy7flkIyPQc/rn0qfT9WtLOGS3jZozJ8zFZOOn+fevN5GlkmGLky5PzAZGfTt+tMt9Smt2aTcCQeM9u39aBqJ6JqmpQrEzRg+ZtI378joMcf56Vk6BJJCfMdGbc5Z5VPIPfOPf2xn0rmLnVZwmQ6N0Y7jx26c+vt1FQNqM8UcTByJWYfITwcHj+XWgfIenG806FObhRNJyFLn19+n51Tma2nAPnCVSRgluB65J/lmuFS8kvJAxZ2cELnP5df89KSa+ZARIzP2GeozigOQ7K61T+z4ni3qSPmiCjjA7H6+xqsb4XSKJEUbRvIPPP41yf24m3kRkOSdyHOVOexHOD/APWoi1jZCN7bTypHUDGMjPHb+Z9qC+U7KOeK6lRBEGjC8swBwB6enT0zxRfY3MgYICucgdeOn8ucVzMd68KiTbhXkDZHOfaoZ9UE0rEbhweWGOR7fh6Dr+a9SeUmTU5LHVpJImKTEgZJ64I7981tp4omMhkQeUevTIB5z/h/kVxkl4J5pAVCsTkNwMnv/nmrLXBT5W+UDOcHOPf/AD+tMaidXeeIrq5iczXDK5YMjRrtQew/H3qtfavdNbyuzSMXIZwTyBz2/L/CufhuFWBipygGMseg+n/1/bFQ3U2WDB8fKBkN198duvtTTsPlOg8P6zKupzzE8+pIxntz/wDq7e9eiWeoQTxBZFWFlyAYzggHv16/zryPTJfLdssEMg3bh6/5NdPp+oRS6cVkZnkUE4ZRjB7/AOf0pGbiejaZ4iiawuQs4nWCTZh2ycgfex0PUc/rV5/FT2+kzSCRFeVVwpGc+o9+f6V5j4Zv4WguwsiqZXyEDcjjHTPb6/4Vq67dR2lnCqFmlVB8z9CBk8c9cdcUGbid9YfEm6WWNBtIwNxIJHp9PofyrsbXxot9EWLlSASvJGT9O+Mf/XrwBPEIXJG1Su0bdxG3p2/Ej6nr0rZj8ROYlDzqg25yPlI/yKbdw5T3Tw7rkWpXcyJIAMbmbGQcfl2B4+hru7fVY5rgtkk5wFC4H6/T37183+EPG39kJsZlcSsUZ2x8oPPb+ft+FekaB4u2srMjv5rAIT90nGPY9CfwP5NM55R7HtVq6MpZWZVOBkp1OOeOPp6cH8LRQOm4SqnfqeRnA4rnvD+sCWHOQrEAgAZyOeB+n+Tx0PmRlGU/OScABc9h+tWZ21ISEkuAC4Ynn1OMdfQfXNWnEcUaNnAbjbjv/X+lVA0QmiUfNxjZ15wRkdPbn8OKndk2NvwIkG4A9Rn37frQBJgSMnBYjgKT1GOP85z1pftEc0UpyQyY+Y8Z9T+lLBtdD8+XbgE9cEe9OkYpGI2+6cKCo/8ArevoP60E2I4AH+fG/d0KnpgcfyqeZz5aF3P93eT6cY/Xt6VHCo3cOq8/dIzjnPtz/hUlyMnBJI+/nuT+Xt/kU0IVPJiMgxtKjluwY5z/AJ6elKt8m3BZdqAguR+Ix+I5qsm4qRG5C9iAOSDSyyNt4cq4wANvI7duv8/aqAlsplAyuCm7LBjkqcYzx9MCnXEA8xdqEFR19/zFNs3Mk+GYj+EsijP0/HvT9QKxxbhlGJyo/TGf896AGlkY7WSQEdXB4A5x64/zxUEiyyeYWQeWeAAuD2459P61JbE87mWQKeQOO/5A1HKwhhYkuCzccYJ+uP8APPegTFU+Ym1V2hcKA39PT/PNMlnDTMsiYA6Y6bs+/wDn8qkjYLGSOGYgZHT36+4/rUc9uhkLMcqeeufpn3wDQSPDB4fLRAyE7j1z24Gfz5/OniQkgKdq9zn8OfSohbv5ihW6jK89s9B60rRlsEZCluueQef8e1ADo0XaWY7Qwx8o4zn6f5/ClX5EwBu9+h/T/P8AKgJIUicyqFXjy+oP6/5xSspU9VQ565+nSmgFClWQb88YAbGenX/JpEM6rKBcKYx0UDO0e3FNZZIplxjgAYI/z6/zqRHCwSBwsbHkhRg59f8APtTAV0uJCHwNoOSXHbqPzxT7iZSGUKVU4ycY+X8j/nNIz+acxDGcElifmxjk/p+X5o4Bf5myMYyOgGOcen86kAgUBi4d1UsNozjqT7f5J+lJcKsKMfmLkgdOMcY/Dj/9VCMEiBBxlsgKfmPH+R+HtRcSF2WRyVZR8oHcev8AOmgIQjOjOQoB6kZGO+OlPltmlSPL4/vL3H0x/nn604R+b8okBkB+XPQ9PX/P0qYn+6flcHkdAeehyeBTsBAI1WJ0PKg/kB9f/wBdTBYpNojDLJzwp9e3t3/+t2rojAPsYMoPKgcDqPXvS+cRGFQABRyT1osNMdMRACPvKT/CcZ4/Q8//AKqjuBJvVly6r82GbpnnP+fWnGYSgBXJbOQqt0/TNPmIfZ6sP4TwMEe/+cdqljb6EFvJ5UzEjYzA5Xt39/rUkigIy5VAp3YHQ44HemFFk82TcRg+x9B1/wAaV1VpmAbggfTHp+GKCSOSNlXCheeDgcfj6iiE7Qp43Lwe/PT+nWpJZfLiKrvY5ADLTz+9hOYxgdGJxnpz/wDWP50FjG8wbCHZeQ3H8QGKjYjeWUBOuSoH4mplIQdflxyAMH1wPypqgM52gYyQxYZA6f59KAIYyZB68YLjn/D8PXikuHwgVMGR+fw7k/57VaWIR7VyTng7j/L06darzhFHmuOY2HGeEHtwOM85/M0AWYkZbcFYw0mPnYnkdMYHpn8eKia3IQEBQ64JwckN6fXmpXdY4VcttYdVLA+nv/T9BTxI0rIgVRIScDPDAf596AKsaLEnI+YngA4AqGeIeXuBCjAI4OOP8+taCxq3EmNwIUZPAPP04xkdaimiErAqpbCkZPvgfiKAIQ7KSGyNg3gY4x9ef506ORgoO1lXnn/OKRwYtocDZgH5sYz79aXco3JK6xopIAAyBnrg/wCf5UAE5Z5IlWMlQOWPX6/pj/GoVYfIdx7gMcjPt/LrQ4O8bMkFxxnr/n6UNEjx/d2t03epHXP4j26/mATMSkhYOMnkg+3HWo422PgkKvLNkdOuOabLtO5cLnAG71pit8zAjKgFT3xyP/14oARsOJWcnc3I9snoPTmpnhMcJZCwIwTknPf888cUoAjRSnAxsPTjt/h39qrlmWR0YtnCrnd6fy6/5xQBE4kklRsbiDk7CBg9uv8A9arsGI3ffGEA6EEce/4UyCFoshVClxuyeQDnj+f+e6iDEZIfcerAjOM55/SgBrsNxHQDvkdc8k80ks7zYd9uSRlSOf8APH/6qWNigI2/MT/CeD6fl+FMYRsWwSny5JzwMf1+lADy20E7SvJ+cZx07jp/9aqDw+YGdCu3gqckMD7jv6dKndRMeMNsIGN5B9f8ex/xhjh3uqsVUbs4HGB9fTFACRLIpJUxvF/ePPHp/n2qxJBIF3RlXIBARQAMe2emcYoAiQ/K4d2OCp5x+tOeUEsM7X9F78f/AFz/APX5oAimczDfyingAjnHfvx/nn0ay4cKCw9FyefQD/P51ehlMMYC+TkjkKCePT8/5flE0hZmyQ3zY5XOOmO3FQVcj+zkSHepZlHAyCQMDP0/Go5SRCAwJLddq4z9fz/rVwOGJjUc5xg8jPIz/L6+3WoyN6jf8q9Rgc0DKLxFnGwn5AAFBwCMcf5zUsKpJvIbDLgsT6cg+/anD5XZs/I3y7jknHfj9aPmi3BclWP+sxwP8n8+OaAGhAoRwh3EZyvQYHA5pzAgo+VXgjPf37+//wCulIZpD+8G09FPOOc9x/nFMnXegBLkct7k/wCR+lABuZWY7ghUfe28KeeuP89/epHlIjIk2gtwCp+XpkEfjUEYaMgBjtxk8DORUrABTuG18Dah5bHrx/8Ar9aAGJJ5I8vYsgZ8Y3d/Xg/h2pZWkyqqPLjAI6Ac54/z/wDrp2xACCgGR1A5z6e/r/nNNKrGu9RjgkZ4I7UDuMkQeYVaMozLy2dx7/lTTavESeCrdDtKleB6+n170pZm3fOjeXgbWOCxPU+nX+tRNMCNr7iWJAC8fng+w/Pn2BoncDgAbsDGSuaKjdCCvzDoOi5/mDRQBw0kiFsjIZQeDwD65ApPI2xgHIwu/ax689aVvlUlTwGznGBSJKzqwU7VJJUYyeBx+vtWQIeiho2OAo6bcYLcnrimtJGq7du8YPJJGff2/wDr0kZDfKCFGckjncR1P+f60Ko2KNxLE84HUUAPEiRA7VIPHpk+n5f4+9OcOxRsA55ww4PXpx1pqo4853UAxkLjdg+3filbIKhZGUj5wwb2/wA9aAGnlpN+doOTxg456f5GKfIyxSIvOxB03DB78D/AUK+S8pRUIG0ADgd+B0p6KI0LN8p5IDDJPfrQDFRwVdkHDDaT1A6dDn/PFJIqrGGIDMDtzwMY/wAjt+dMicEHj7wwq7eev/6/1qXDgqHPy5wcjv8A0oJI5FA+Rgp5ween4/T+lTooBQKcRjByOef6f/qojXzQWZ1IKdxjsP6ZpYTGq4BALAHaGxz+dADCGEgC4KkZCsCCcH6e1MZQylmfZxtI78554qSNTK7K+CwOVbjHr/hTFiAUl3U7RjaVPB6fSmgETaWXB2HgH6Zxgc+1T/IYwm1c8fI55yOR060xR5zK+5BhdoIHTH40gVSA+4NxtAAxgf5z+X1pgT7gsUh5Vug6nv2I6f8A16glcIFdRg4xjcenP6fTipzKI0KsOCBheTzzmmAbiWUFVxkEDk/Uc8d6AJXkV+APurzjjcf6c5psPyorBtrDPHB5z3GMUf63GwYfqcj7x645/HsO9SMNzlSRvYAHHJ6dPy/rVIB3zSOG3bihB/H8Klnk8keZnaqEZOOv0xUUatDIGU7o8lcMMHGPU0gmTeG2ERsPnIOT9Tk/5yfahgSI5SQfxEZ5Bz3yR1qVFO0tuwPQ/KP8/wCeajlJI4+TPdwPQdulMMphRiWUZJx3598n/wDVTJuSJiZ9xz/eDL1+vqf59fYVb2xuykuF8tRgqQAen1qnEoVSXcHaMEZz17VaEhlfYT+JHOPYf5/TgEQyspmBDkk4BJHU8/n9f/11YhLKWUsHUd27Zxyeue9V5mDTIAgJGQc9/wAKmR1kVVJCdGw3Hfj29aAHmVkcbACdnJJyRz60sWfPCoB8vJ7cjp/n2onaOQZIIDEsRnHzcYOe/wDn1o27C7qdoU5wAMnPT8OlO47D5pPspDrkkkAhufoBUpkTbz8pHqcH2/H/AD9IklZN67fn2l8twQPb07/pRlmdZEyu5euBj3HtTQiffJsYYOV544zz0x+P0pjOQURiV+XaSowVHr9T9D9KQkY3CVSMDKk4x9cVO6kI4ZgoC8tkdPXvxTAr5Pzhl3ZXAcNjI/l/nPap2wkce3MbD5SwPH8+lN+8qSplyoOCMbT2/wAaVwHA3fP7A8Z9c/jSuA5YdsR8qTCk5Ax+v6fpVcQhl2AlwMfNjA/+t0/+tU1lGpkyrfuu+7g5ximCZlcOkm4cYLsTx1zSbAmhjaPG4bQ3I78fShIi0sWCdqgfcbHf/wDV2/8ArPiVowpypXGegPP4n3/WnPJlH8uR89TgYGT0/H/E0gFKvjb8oXHRs5696eiEAbyCO4P+egxVNppVAVQZegKsckH/AD9etWgAhDOvy43Z3Hgfp/kUACOqM0cmYg33XA4AwffsP51MweOJArFYuoK91x3FRSDzR5m4DOCCeOKnRXkt1I3EZCqvr+A98/jigbI/LYiRCxwOC2c+nHf6fhTVVhbq03zjHQt/XHsP5cUgMrDfJJ5axDO3GPx49qc84nzGTsCYOM49en+fwoERujMQGXy1BBU89O/PPNSM2QcfMwHXHDH8+cY9e1LIwRQrgtjk4B+XJz6dP0qNo2ZmCqFXj5jgDqM/59qAHMy2zK64Lf7Xb3I/OpFXy97uAw25GPTnnrxwD/WnRzbkYRsAMdcYNMVj5hdiVYZYZP8AD79aAGGRmIkYgRDkdMYz26fjUrT75BEFMZIzz79/8+lRHZCp8tVTnoyZwfbv6f8A1qlBneNj99sZZj/npQJk+wZBI4X5jtGOe3+fzphLSMF35LcqOhPPr7UhWIooLgE5+8SPX/ClVJdq+hHP+17n9Kq4WI1wZdgAAAGc9AenP5UlwyZVwuxs5yc5xzj+X+cVMUk2OUY9OmOvpgf4dKjjkYoEBBYnGfoB3/z3ouMfuKRExEEscANgnA7DPFOhkMirnqCSeTjJOOfWo8oGZm3vyctnJ/H0qRf9S3myADdkAk5zwKLgDzMWVSCO+COf1+uKhmG94yh4Dc9v/wBf1+vuakeYCNeS4J4G4Zz9PwpH2lywfAIzzkdP09akaIbxnt4yyhd6kkscnPHpWFe3r2cDXEaKsjgiTb90D0APHAx/PpWtNqKRuf8AloDwUXAP/wBc/hXJX+pfY5mjKcSZAd+QT6j14Pr34qyjU0rUjEqzsU8iXGcnv7e/r+laU+sRqjPuVhkjIYnnHTPfp+grjtC1KMS/2XMJI0YEwyL0UduP6Y/HrWmboWYe0mUAAZDDpjOcZ5xyemKhspI1ZPE+nAlmmUAc5AYBfw/T/GsfVvGln5q4mRYwRkNwQMf59OtZl9PGVf8AeBRnBVh0Fcf4iijuVDwyP5GcsEJwB7c//qpXNEjpb/4jaY7IqPIpHAZCRkdPSopvFVjM27zF+6VUlyWU9uBz/n2rgtQsreKBPs12IMgkBSDx3P8AT864LVL42NxJcPfmTsYixAc4x90dam5oontL63DFlZJ4rnZ0aNsMPXIPQ/TvWRL4ptjHdwiEqJlJVmcEqQe469R/LtXjA+J81vGytbl34y3G5hj3o/4WNHNEXRAjckxbBkdc564+nP6ZEMtQZuajrz2cDgB9vXBwTj/P+etecXur+ZcyNGhJbkFSOnpnrxV/WdfbUEY5iwxLfIuDj3zz61zBnSF1D43EcnPXt+PH86aNki4dVEqGRdrRk8YAA+mOPx/WnTLLNZ+a4YIuSEGfm/HHJ+vtWXNelX+U/IAF46D0/Dr3qzJrTtEsKAbfL2qxYADnj/P86DRIga5lWRnLMwIwVJORnvz7cVWlLBcl2XGWBI56+mfeoDcNLKXZhkYzjBzz/wDq9aD5ce9i3GdwAHQY9e1BViRZBGw27m2k5XOMdKnguNyk8FRn5gcEf4VRkmyu8fLu+8D35606LMaEFN+eScYx/X/PuaVxWuXlumiJUggdMbjn6cf0PemG9LSKCOTwc8kde30OOaqeazMq+p29N30x0/zzT1DLHIx3b87WIHB9f8/0ouNImeUlA2ckMcjIyOOf0pzSlVB8wArwuBng4PX/AD61TEjEgK+ATyPT3P5fzpFf5GwwCk9Af8Pw/Wi40i3HeyJJlMs2PbgfT0ovb1nXG0DeAcYO44/z/KqEkynfG2Q2MnjBH155pu1M45AUZG08H8Pp/Olcqxfju2ERIDMTx1JyfamwSRxyRowTAYttY+nT/wDViq8e2OEBPmwCCu7p7A/4elJuZpAjbQQeSB/X8P0pBymo10SCAcRAjsCOOgPTHH+RVdpnkYhJn+bg+3T/AAqGNjk4c4JLLz+v196d9r3B3Vwu07SVHX1pphyksWEuCJcou3gKB7jHXjvx3z+UFzeIAAhkZmyxwMYH+c/5xUQlcO0jFiuCDk5xz/k1GkrPks+4AbRnrz35qgsXoLgJBChbA2ncuOnNSySEn5QApOPk4479foP/AK9VRMPkLHOO5xnp6VLLMFlQJLtDKchen6f561NybFqOUqI1VmUEDGO/r+HGO3+F/wDtBoWIicK5ycLycY5/OsmC42OoI3ZIHrx/nP5VJC/lmRUHOQML6/54qrk8pY067eOctITlyWI7Z465ra1DVJZhG7kMFHBPQ/5/z6VzWAknluN64wvPP+f8amd0SBQ52hDnBbp6Y64P+e1AnEvpfu1wcheG5J6+/J/D/Hiri3ZkcqpC55XI3AdhgZrnmAI8xX+UN83bAHvj3/Wp7WQpdlwQE2kZK9OOfXIyfagjlOoj1X7OiR3BeUk7twbGOeM/l+nQV6R8N7y31LV7SKeZ0/dsUDYGSDzkjgj/APWffxGSeQbv3hIAUZU4OP8APt/SvR/hjfLbX6SXDfKqMQ3XB9O3P064+lNPcwmj6t8JQiOwkkmZ4IgylUIxnJ6k+nA9K3lv83jtv8xcHODjI6dfbNec+GfGrNYSxIVZQMAL9Pr3z29T+GjZeMYQ7NKrpGBtPPOefQdP8aq5g0zvY7rzipVkZoAVABII/wA/40rO0pJDbSANvY8fyPFcvp2rNliFeR7gACUEbVGccn8fSumsiUESOwYqcl8Hg9D+NCM2jcafzIgJJVLgrhc9Tz/Pr+Xeno0l0y+b8hPO0H9cnkcVS8xUdZckMOMYBz7Y5Pb/ACanjkEuPmZXwWZcH1/x/pVCsPVSkhGcknI5yQfXJ/KpL7JLKwzghsnjHr/L+dNikETK2eZDwuOSO3GfT+VSPMbiIlZFBxtwwz685/z9aBETPsSJyVUkZHB4PpTpJGKhW/ekHHyrgKB689OKAqhlQoCSDtA5XP0I+tNCuojLYTPY9cnHSggkt5CrB0XeMfMSwwD1H8vb8aS5/ewOzZ64GTnb1x39c05mRFOwZOT8o465/LtTgFkG0gvuySOcZ5yPr1qrgMQFUycEqvT0Pcf/AKqYRIGGWGCCfm55/wAf14qSJ1IO3Iz2Xjj+Wen5ioT/AKoYJdckBR1zjr+f9c0xMkiJESEttxhAT29+/wDjTJUMs29wH2HLAHGPT69qF3BBtbgcAOOv+f60rbgWUggdcD+HH4/hQSLEyRuCdpJJAHrxjg/nTZSqRvtVeGzjHJIJ59O1NLNHt5LAHPP8OffHFSszeVlgVRRgnOMcdMf5xQAjKyrkZIA5JPOTnPv/AJ+tSv8AKOd2T0Xn6cA/WmKS9qVG4bQCGXgD3JH1p0EO4Fy5BAxktnHv71SAa935sYO0hgM4A/H0qMEsMqN7YIJAwPTn9KmkkKlFy2QPmOQcDHfH4U5VVYivJ29CepP9eo6/hQAgbKsIgFLgAgt0OOo9+9MljKOuVMh5GPQ44+vTFEi+TGPvEY6scZ+nHBGaY7eWqgEgEAsAePx64oAmBxAWIGAWOMEbf8/T86S52OFkZyEB28jpkf5/OmQsCjAMwVu2fxwP1qXYXXy4lOcbtvQD6dPwoAYjmJgHyGJxx0JpsoKSN7cDrlT/AJx/jUo+aNclQpweGHPXv/nvTBEyTjJ3c4wxyOnT0/zxQAQx+Y7eYVzgYzx83of8mnLOUBYJubOSpYEjBP4jp/npQFLh887zyRkt055qcmNCwXmQDBUjnvx3oAqgK6ZjDIMbstjPv7fnSNIiRsoB6ZGevGMdPpU6je4VgSAxfp0A7f5/CmCAqz5dV3c8nORn9f8A69ADYEVpInO3a/Taf0/pTWcEuQxDYyFIyfxJ6/4Yp3kIAyuPNJHY4wMDnP50iyAGMLFvx8u5mGMevP50rFXInkcZYgnaec9fX09sVJJIWVsliB865GAOe/v+VNRot6nG3HOT0656f/r/ABqUeVL5nR2A78Z4wQG7f59KQJkS8KNoDc527sc5Hv19akIEoLAKUXPI6j/9VCBuQyhQ3zEnk49f8inHaisqnzecnA49/c//AFqAuPV/LjPBVwvT0/Hv/wDXqrIQCFI/d7hgkk4xn+nr/TNSrNJI20t82SvrwPQcZ/yaJEzvVcltwDYU4x9Of8+1AxhORuYDAJzz90e3+TQqiIK5J+b5l4Gcev8Anp/KREaMqd+wnBIbtn1/L+dOnjWNAY3Hl5wAh4/T+X15oAjUPvY8OvOeew/T/wDVTm8wjZtJR14AJDHnv/n0psYMTlGOTt3Y6Y9j0z6fnRuycMp5IZTGOpHX1/z9KAIci3Hz/Kd3Rjn6HH4Uo8vICsrggknd/n+lWHJGCI0cEZI7Adxmq00as+0sgkJ+7naQKAEdFilOFKcdX6EZ7jjH+endh4k3HJyck56H6VMsbJkBg2Ru4w3P+PvTQWwXZ1C9PVmP+e9AEZUysSTtX079x6/5/kQoZJCvYnOQMc/5/OlYHdIygYyO2T+A/Xn9KWE5bzS4OVKbckEdexPuaAFmjWWRIxyFB3L1x6c1DCJBKdwBTdjch24H6fyq0hVskocqeisBnjjj/H8qjx5cm4OoRu3Hbr0/D9aAIA/zhI2IGepHvn8s1blIVQRlXI/h9Men5/nVMSMJlYAABsYXjA5qXzlCSEsTtI4Jzz+P60AMupBGOBnfk46jPuKarksv3cAZ56MT2ppTbtRwpZvlUnOP0NSoQuC20MDwV789Pr/+ugXUgdZFZFAG4ZJJ/wDr/wCfyogi3AlyVTBIOSc/T/D9asxSB7gjYRj7xbjp+HHWnbV2gldpY9cZxjOfr19qVxkbRu8ZH8OAeBggZH+H/wCqoImDfuhH8xGckDOOn88VImfLJ5yeFCtg9falk3B15UYUgkHPJ9+MmpACQAE3KpB/iHuPXp/npzUSFgsjsPM69G7Z4+tORnR/vRoDgdBz7fy/OkYBo1QAvl/m5wSO/X/JyelAEgSUQAqyK6nI56fSlkZYbddxJYDKk/8A1vzqUIZF2L8x+YBgfwH+cd+9RzqVEYUhjgLyCcHoT9aCkQFt8YQyYJYZBHU8/wD6+KnDz9GIVTnIzx7n26GmSQ7YycsygfMW6j047e5pjI7IMkvIBkgnB6/5/TpQMid24ZsJz8qZ6f7Xt6VNcuCduNxzkHv/AJ/z3onSGGJGyZCR90D5QPp6imW7pdKeMgDGSTkHJyaAALJujfKKcZyPbt+FPdRIQmCdpwBjoPz/AM/rURLIGUxFXyTkrkEnv/nmnwwlBukO3jOM8n2FAAEQuWIyMFCMgY9Px61XnhTyiu0gYIALDjk4/rVrdlz82ExgDnuevb1qJ1jdnwARzlTnnr/9f8KBoqRR7LtXO0FVPB6jPX/I9KRR+9IVgcNxkAnrxnH+eKWFix3RjBIwQFxkE/l0x+maXaAyYYbOhGOc47fjQMS7YZQlucY9On0z+tFSSwLK+NzRgdDtBz+ZH+TRQB59cERqdw68/Kc4Ix9fWpRsBQM2QBxnsCD+HX/69OZmMO0btwALfMCB+QH6UTzRiQFgzEHC9vYAVkBGwJUMgVEz90deR/8AWH6U9WMuCSwc4OOM/nj6c+9IwZ5NycqzYUkce/P5/rUmF3IGO09cfw5Hf279f1oAcqEEk7k29FXuPY56f4USMYpFb5QQDknkYI6dcCjyXc5ckJyeGBHtxz7U2JBHvBUuM/Nz0/zj9KAHlV2KfmHJyp/z9aeS2/DIMZALHocHOegog3SSKCNmASx6E46D/P5VJhYnO5uOMcdKAFWeOIeUFI28DPAx1P8An/69ROWMmOFbPB68evX/ADg81IIlwHz8zAgoV4Uduv6fzqPa2X2bd7MBkgDkdvT0/wA8UEjkkKOWkJJxkHgEjH/1/f8AGmiVVILp5bHjPT29eDT0G35WG3AzhTjPPvQZisGNvIJALclhnv6duP8AGgAZ3KAn5SG+XcST09x/nFDTyEdTkDO0jjPp/PvRLmafzE6KvGcZGenf9fp+MscqlwsgySMfLzlc/p/9aqQEULJt2gc7gxH1HX36+o/HrRKSMr94KR+ec+/tUxTOY3JXCkl2G7AzwPWhZT5ZDMeQDgjnpk/y/XtQBEriVjjIXoD/AJ47fpSov7osZNrLkBMZB7n/AD/kqMAD5lJzznnj07flj8qdIEI2rneSBknPrQAR4uSoB2DOCC2M8en+e/tU23EoQMAmB9Mf/qqNGLkRMFBxj6e/+fek8lYmG5ztX5vvDsetUgLMb7hhEJdTySP89sjPvSXG6ESB8x7X4b19fwoJaIyODtZssu7gH2/z7U2FFkkkZ/nJIPJ+Y/5OOKYDwQHZQx254Qc9eo5/H+dI+7f5YiyFAyTwQM8kj/IpDtLKdjOQ3BwCAc//AKjzTmYkoWXCqu04OR2/L8KCWTvIjALv4YkDeeMdx9etSwlAuPM+Ycg+9VZf3ZA2bXHcHP4E1Kkg81WfCAjcoJOcA+3rQIjlV4gytgAHdkNuHsB2qcKWCEkBAcDH4c03DPGUOMHJ5GB7fTqfzpPMKqSAu/O0gjt+dAbE7JHsWTaSckZxz9P8+/4NYq8hX7rk8k/T86InLldyZHT68df1+vakk+U73Vgyn5SuDnr0oHcmMrAjcqqzDaAi4I7HJ9aFBic7ldt2NuB0/wA8dutMj2wguZF5ywyv0zUu8yxK6jb6En/P+fSmmIIyoLKqhGYEspGcEZ/L9aYAio5VAwJwc/n+fH5/rN52Wk/eAZY5P+fy49aSIbRlc5xjJ5/Eii4EzIVVHYAnGNo6DJ/z6U0NuXcRhVYAgDH+c/zppDPPJtYMM8Eensf89KdEhYMWHXpk9B6+w60gJg32dQVyHPVTkE59vWoYSojztDHIKjcMntj9P881Ip3KWJBbBUAnr60hUBW3O2BngLyW7/pn9KAFgmLFEdWLAEbR0Hp+HFEg8py/K5PRWx/npSqyRumXy/LZIwTkf/WqPdsdCBuIPfIzigCyko5ckhc5VV559P8A9f51P1hbMW0HJAA6jn/P+FVoj5cYVwGB+UDk5z35p3nhdqgbxgkANyD/APqNAE37o4RguFyAe4/yaGlXmKIbeex+pOf0/KkiVAQNpDdS2cn68UTQblyCBtAOO/8AnpQAqsJVkVmAA5XPuP8AH/Oaj3O2xwu0uoG0MSAf8elSHaRjJZvukdQOKSAtI3l4DPkdSOPrQAy4JDMeGA7juRSR7cxM8ZZuvHBx378VG6ElTywIOOM89vQU6GMGQFjgryAp5A79ulADwQrgrvc4IyTwD16flzU3LMFyQOTyBk4zgfrSEbYg6kuA3LDgdeaf5Yk27iwC/ew3DZ/LHrQA1nJfILqOCMA49MfrikjZIZMhSQDkZ4GR7D+tOV1jdWHAznDHgdPzqUZkYDAwwyQO35elArDXjVi29Sd/PA5FLBJjLI4I2nGBjn/EdKjliZFGST/skE4HSmq5bCSSbW7MvQ+nH+c/zBkwdmU8AnvwT3x/kVHsSJl3Lv6kOeQM+9PjjZX3HgEZwDj+X4//AF+lMY5TacY5J/Dv+n/1qAHLtMiBcBzyASQPTGKgcnBIX5jztGM49v8AP86lZzlWXAXruPcj+dVhJK0hZmXapBYY4X/Of1oAllg+6sRAZSrbWPXjn8c/zqpezFj9w4z/ABHIyeB+PFSTThmjy/BGRjqfr/kVRmu1lkkWAc5LHdzz/kf57BSRBdyLGOWGXyeD/L8jzWJqKSS28wYhw2cKRyCD1q1JqiGRvMlEckfyMrDgnvz3z26ZrNvZlmDATAhm3Yzwv+eOfalc0SOP1iSV4bizkVt5UGOVG5Qjkfge3piq1t8Qo5LSOHU50l1GJhHK5k2+YPU/7Q9fbk5zUuszh7p2huoyASGX0Psf4v8AP0rzjXtTisbqa58rBBKnocDv+H0qb30OiMVY9A1vXhc2hkVwIzgKAa5CTX5jFcol6pDKcr6/4Vyd98TV+xPB5BkAAyjKBn6ev5VxmreIrzVpJJYlW1gXhYt252ORyT079B0pM1UL+R0moa/PbxlVun83pjdtUD1PJ/yPauWv9cj813IaVmb5stnJHoef8/jWXcztsIuGL45QFuR7D8s9fpWd5sYjBUDcOQDk9O/bsKRoo2Ll3eeezMMLIw6enscf4Z+lUReuiGPasaZJAYfQ/T3xTXYyyE5IhP8AD7YGajcK+Np3Y6ZHOegx/nt+Us0SLEt5JN8omjOPm5HC/wBKhdm3hjKCdoJVRkjNR+cJJ1VBGccngEbsetCRiNOXQIASc+h79sdv/wBVK5SiSjy1OxX2seq9R7/SoyzCQpydvIIOP8/h/jUMkqxsJI0YLjHyN2/z/KmLM6Y2DK9cdcfj9OOv86dyrE8jAR5BAYEbi5zn17df89qYTKZCT9xjzg4xTPugNjkn5jwPT9P8fzZgzMcqVwTwucf5/wAKRViaNFZJCQcYyC2CRxz/AF70wyM2EfkE4wg5A9u3p0p8afuwQMHPAbFN3ynOW5boxHfp6e3t/UK47DlKIEUEgqCd2f8AHr/9anO8hiVt/DN82RnHH6VG24n5HUgLnrkjk9Dn68015HRCBkjAOCfc9fT/AD+BcViUszO7Ajpk5bOPTjt2qu1ww3Bn+UE4XAP+fWlaZZ0z5e7HqOvpn/PrSSIcbgMAEgKSOD1/T+lFx2HCXB4QDgsGDc+v4+vans77kz0PUMOv5f561FuCxKR+7IPOewxx1/z06UJMUQgsN2Dn/I/n7+1Fw5SyWLgBWz6jH5dvamRuQG6KvLMR6njj0/So1b5uA3QNkjqMjH+eO1ECguWA3KDkA9uM9fai4WFSRpW27iCANxY4I7Z57f41JJLmHbu7jgHAqtK3mbXIYY4wuPfpSxMYwfMBG0nIIyAc9fpRcqxLlpBGWI2A455/X60+MeTuYnKkcAf5HT+lRtLjLfLkemM07dGxRdikN6+vTH+fai5NhZwylGQ4GB65P1x/n+jt+GGF3Iqn7w49+Pbn+lOcOsJGFVuoPYAc0x3yiZcs5+9t9PSi4uUsRlkwnCnOflHv2Hbr7U0S+VLJhWLA4I7EDA5Peq2doA2jbxn0zj/P58e0qTEOC52kkk56k/5z3p3FylxiME/MCM8npyD19etNhDqQyOmDzzzjqP8AOP061GrkELycY4B647f59aswv8+4FVU5xzx3/qadxWJS3l4cbRkHI2cEdOg/xpsK58pGZmUr2HH6dvWovNjjJ4ZmIyDjgf5/pTVkH2VpCzZUjBPv17+uf1ppk2JZHeGV1QghzknPTmur8H6s9rImAJSEIBJ446ZGfb/61cYXuPMCjYUBz8vJFdH4dlaG8R8AgKeWXpkevp1ouZyie5eFPE9tJZ3JVA42EsAdoAA5Oe/0/WpdB1SLU7yQIZWZQTw4I64zXkWm6+dOmkEEyJHLlWU56fofX8+ldH4e8a2fh9ZAEV2kUDCcbT16H39uP5sxcbn054duYpoFhlDCZI9ux+nT2zkf/W966a2u0iWRpnURqM46ADnqfX/Jr5jg+JUko2yXZ3NyAr5IOeAD/wDWra074pIkWHuTclCQEV+nQ8n25xTuYuB9H2Ui3ce+SIMGTeqA7c9s59f8K1Itr4OxuxIz0BYj9a8z8AfFLTdeggE0otXbEbEEkE9gPw/lXo9rKhuRIshPBG4dv06cfpVXMmrFwq8e2Rxk4GSTjHrzT55I0BfzMEEnJP8AnP51DJOYlZY3Yvt+8eMDP5/lTduBv2jk8tkHnP48f0qjOwwPsHOMrnHHrk9+3+NTqGSQ5OdgzuPbPX/6+e9QQ8yOrLtAxjJznr/+vvT22kN0UDG48kd/b29aBD3ULukG6Vt3UHJ6dv0/OpoQxDS8rzjBxxz/AJ9f6CF5AzqpyyNk8nGf8/59p5GZhG5DMpAxzx6cf/q7U7kDAJPvtu2kFSSOPX+v+c8QhVLshOHOBjrx6jnr/nmnBmMYJXGdvPUdu3/66ilUu25SDsHBxkjmmgJJEUxsTLv8s4LYwPx9cdccUrbYlVlZixBwpGO36VHbGVx5XKOOMOpBPHXvU1zCUaIbmJCn5VA/z/hTFYZInmxAcpnpwcj/AOtQEjSUb1J6AE9T9Kg353IGYjpnPHHNSKo81WbPA25GGyP8/wBfSgksxxQuXAHBx/F06f40pANxMm0Igwfw+v0796itZQQ+3IYggA8d+3TtU0kZVd28ktwuDwBnOPWmmA10kQL8o2hT2xnP+f1po3SgFWL7flC45IHHfpSrCqsXZt6D5VTccL6gZ/lTWJmYnohONhPHAxk+3T8qYCO0f2gLIxjR/lLhsBQBnrz1/OpfLWIGUsrAngZ4XsRj196btVFwWP3umflyP5/5NPvYk3ZydhJViDwABn8s+lAECt82NwYfKFVSB+lSpI8mGVgXAyAuAf8APHTp0qtEAHdjhlQcq3UjPT/9dSqhmld0cFhjCN1/Xr+H6UAKsu0YT51PUAYwe+ee4/l7VKdpVyQVUdyeTgHkfn0qM/JKM8RjGORxVmLayllHmALkMc5/I0AMiZmcKvLMMjAxk47/AP6hTwQEDOgPHPHft7dhSLMDKxZl2p/CeAV/lmrXyXUYETCV+o2jpjofY/4UAQLJ5si/wsVyQe2f/revrTGXDsQSvqAMkc/5/wA9ZXTadyyqc89MkH8f8+lRyIxXPDBTnJGOD3x27f56gEaY2qGYDnGAOvqMdutOCkIyFl2qcrtHI/z/AJ70gyFDDcrZICDnj1qSVxH8yYC9SvXB4/z1P60AQyIwcMOFAwxI6gdeSM0qgKFfB+ZjggjpxwPx+vsKkjBjmbaCxbjLcgj169M+/enPGv3CpQDK4Bxg9+n+eKVrgQbhGQ+4qSvfH+c8+tPeUj5+Mtk5Iz9MfpTAS5K/McHpxk56/n9RT2lJC7ueysRjk5/Lp7dfxpANiZuA2MgZDHpgd+fT09qeny72kkUtnPPbjt+H+fVWjMudpRHAyG79+mPx+tRuiAqQVBA/i59fyoZVyRW86IsX5KcZPTn/APVUM7fuwGfcwzxtzj6fjT3kSVAdyhcZxnr/AJ/xpJH8yLPmDPIAB/H07UAmKE2Big2gg/if85/Oo2zHJGCSo24O7vnPTH9acrCOIBcpHgAluD/X/OKa3zDa+AV+bOf6Z78c+9AXGqS8f3izLxx0x3JqNQrSuflVcHcSeP8A9fX06Y9KV41MmduSwDMSMZ5HPpSFo02MFLKx+9npx60BchMHmOcXABU8sMhvwJ7H/wDXUjupgBUE7jg/MAP8ipIljESFIypyd2CMn3pJA3kHcMqM5TBxkH/P6UBcqMzGVAwITpzz2605IDkkTZHBwB+n8v8AOKe0ZWN5NjblGM5Gff8AxxSeWsWyLAbcc475PGOD6fzoGLsxJgHbyOeRuHvj8P8APSWUqiqiJujYjjHX3/Dng02U7E2mMAjBOewHP+RzSGdZADhlPUnB5HpQK43ZIszwM4TnJ2rySPTqO9AyY5BtIKg5yBggcCp55EEZc4zxwB3x/n35OKjD7VbLCMEb+ec59KAuQCPzBjdtVSevTBFCAxqMfdIJGRzn0/T/APVUoVj8vPGOe/4UobPyrIqqfus3ryP5/wAqTC5XEgjfOAMg545IHb36461JHJvEZGGQrk8Z/l/n69aakW0jG1jgdeMn9aLbaBwm0jB5YYz/AJz196kEDKcvjdgkENnGKEChiVUOyLgj8u2e9WXiyjggRp1BVssT/Ln0qm7omCGIcnAODnn+n+TQMGugWZVUkHgHg47fj2p0EOLl9pZmC/dJ7nv+lJAqM3ULgg5brx/+qpSyx5JAAYYwGI5zkAfXH4UASLLlOpZim0qenTj+X+eyTO7xxgoh5GVHpz/n+dRZkRgXAZmwdxPQ9OtI3z5TGf8AdI+uDigFqNZ0W3+YZcjJPr2/zzSQlWDNhQowQRjHJOB/n0/GkjczBlxsyMfKSP8APFPXHyHIU85xwR9ePb9KCxHdsK2cngn5vwJP0psZ8pWIO35ixZs5/wA/j3pqh4CVSQuVAyx46/57UmWbL/KB0yMHv+P/AOqgB6SMACQAFOAoHGOen+e9SLtjOFYRsep7jnvz3quFZd4YHA4BxnPX6VKqqYmAZVcY3tjI9xnHt60AM2iZT8zgsdxZTkkAdAfy61FJt3vIGAx2PT/ePfg/XmrbEeYGy/zDHzHAA/8Ar/59qs9tgCTdv8zov6cd+/WgCsrSom0SM2BzkHnvnNB8teACjkhCevB+h/pUxwkWD8rNgdvQdqhCIoALIVQ5GBQA8hC7Zbcw4J2f4UVTnl2vgEH3cEk0UFHIrEQjqki3BJB3cgj2wfpTzJHHEFCAO3HPf/OPb/GOD5EdxuVOnPI+n5D/APXUp3BUO9fm4YA8gc45/D1rIBJcRuDngH5SckdDmllRHiUs43kcZOM//XzjkU3zghfAEjHjhsDmkmLMsTYKswwRw2emO/8A+ugCYMF2qA25OME5x6enGP1qNp3EjqU+RsoR0/8A1dKdC/lh34clu5HXp/kUir5hXe6lFfOWGeM/X/63pQBPDhU6BHyd6jGCM9j+H50rMx3BGBPQkEc+/wDn/wCtUYJI37NqsSRxjt3HHrTZFVWw4KgD5th3AfXHbP4UCY9XcZJYkYH3eAD6ZpxnVOGJ2rwMHbxn/PSomQqxBIkcMCCD0Hr3/wDr/hUgQksXX7w5BPJoEIoc/OxwgX7xHb3PPr/nu4J5T/MTzzlh04/l+Pam46LnaSQQBxjjg/lSkFOSzJkEKduO/wDP3osA4MFcsoAOByDkk+3vTRk/N918dM4wD+PQ+3/6nmTEJlyMg8nPGPp+VJI+VJOMAgc8/wBaaQE+4JGqRrljliQvf0PHp7/pSM53csAACxA/iP19BxSnKsJADgc7R2z39aCCQGGRkYztGMY5pgRTjkhWO3qRt+uP8n0prRsBGQm/jI+b+v8An2qRizspLYQE5UHk5H86EBzwrAMc5zjnvzn60AKHMalo135PJJzgfT64p6M8gVGj/h6t26ev+fy4QBVxg7gPlJLdR+X584oZi8gZuARgnGceuMe9NAPOI2O7cApB59Pr/n0pAfOUhSECgDA4xx2P0z+XrVrpINwJHfb2HPT09KgVgACFL7eMpwfp/n06cVQrksafMm9gV5O0ck/n/k5pVUeYwIPcDJwevf61BuJCsF2KMAMcY9B/P2pDlVAHIA3Ejv8A560CbJo1G7DfM4wDgdh1/wA5/wAamV42jAwvQ5XjB/zxUaThVbcRnoVGemcnHr1//VSysY42MaE84Y5z/L+lAhV2oykE7FLOBnjP4etOlbYUIi2ggcg5/wA9KYUO/G07wOucknsfyGPyp1wym6faxJ437OcZH+ecHpQBMriFguEII5+Xt79/8KUt84BjZkK5Uhuo9/z/APr1FIGzsC4Qj5mIx2x/n/8AVUkkjRZ2snyjktkYP+f8mgAm2SCNwWB4+91/zzUoJ8n5SSAOcHj/ADiq908jbNyBiOVZVHHr/n/CrDOxRQGLFGzjGB+H554oAeiMvmPgEqTkHoB7+2c/lSxjKomzawPAAxuH0zS26je5diCwO5cce35GiATW2VxsdTnAPbv0/wA/SgALtuG1lZ2H8Yzjn8/WpZSEjHzhc8E+nbsP6d6HiG1DJuLBckA5/lUIlWEqCSecsR0oAlA8mM52vjA4HTP+etKULDBZoyxzu4GB1/mP89pPMEkh2r83fA+77fr701Z1O5c5c4G4HnH4jj6UALHmZ2cNgqMFSe/pn14/SmPE4lJklwcYO3lR649KFj8tSUYIqfNknpz2Hp71IRmJXAKjg7j1OST+tADEjeSJFZw+SDwPz5q4dq7DIGdgDlsfr+mKrIrbgA3B4yAeg/z709MxBdwEmeh9vQYoAfFJGCAwaQZIyo4WnGcq52NwTwD/AI+9MHQn7q5wec46cn9OKXG5xIML/EQB+ufX60ASNvKqdxwMZ4xjpj+tRYJcs2NzHHt/np+VWU5X7xcHgjufXP8A+umeWTb8BuScLxgdvy/z9QBoZkUnIdjnDYyfbio0d1IEvOD0BxzjoD6/570pykB+T5hwCR39uQR/jT2L3DBVO5gMH9O/PrQAkykuR5e09wTwv0qSEjy/mb5FH8Wfw69OuaUpKkIafKk5HqB75/D602NNgLMpB5JZifXkmgBu4wO7RrgEYBc8En0oSRtu1l3cg888fnStKQqsWIxxwMD8sf5zSxuFKo4dnyWx0GD14z/P60ATk78Y5BwG+bBP86iYLtClV4IJK9Sf61MpZAwHCk89ifb8Oagldowz7duRk5PUD2/z1oARJDGQQwz94KWH+f8A9VLgHiRiQTzls/TtwenT0pGRo3DLyw5Ixx2FSypGIQ6sowOh6n/D86THYiS+SJiE5ZxgqEyWYDAPbmqs7v8AMWtZvMAyvOQG7Z6fp09qdqGqPbwuQhIzuz3GMcY/+tXIax4m1JJZCuScEZUHAHYYNNFJG3PLPs8pLNgcZJLjjPvyTWXeC9nlaOFB5yH+Jhjn/wDVXGar4s1uRAomeObAZvLUtkcY4xnPr/LpXC69421ctIs8xiG/hgNu7AwO+D+NJstROu8U6nqEN28cUsCbc+YCv8R5+9n0/lXnms+MNZ0slozbSRp0ZSQ3Tuc8/TA/x53WPFMk8klw7uZRnMhOD69j74rktU8UTXMEsJLF3OPmbjr78/1qNTohDudPN8YtQuQsV/axuyHajxoBke+P8K53xF44utTQQCJY1ZcYAxjvkHHtn/Oa5mafzbra8zcjlCeD/hVedR5oZXUKDgEnoRxn07D9KR0qJMZWS5Jkz83Jz0PJxS3LxtGVSZEcncyBiD79MkdqyZZJCEJfIz1D98/5/KoZ5zvY5KoTyvH8x/n+dDZokWXvNxcKPlOR5jDkjt9D+vSoHcyMWYAHHA6Z4/XoPzqOTFrEwwuehzjgVE0uMMhUR9DkZz04zzUXLSJxOsYbqq5xg4GD3/r+dNkkDJt3gKDxk9v8/wAqixtO04GcEhvz9v8AGhlDKzbtuT97HHv6enWguws0oZF2H5gT0HUZNQyyG44ZyG7c/eOev5U75lyNu5tp3HPXp1qJSQAuPmHOTzj8P8/4K5SQpDh1DMY+nT/P+f5ysTlV3gEAEBvlz+n/AOvFV1iBG0fMRycfpUxcwrkbhIDgBvy/zxSuOw6Da7PtU4GBt6/n2pdiqwWN85BLnPIojKxIABtDZyCc9B/9ao3cxsgAy3PTqW9T36UXCw6GcLvPLDHQjHbg9KVZXZSS20ZAC4zjuPqartIYZTuySTn5hnp6+2fWmlpWBwSi4yQRj/PFIvlHtIJJAGOAOhzwfamyvtZvmzzyehHrULTMSS5BB5bHfqKlSQnGAeMD3+n/AOqgOUcm8IoAwBxnPPv0/wAadkoR/wA9FbOR34A/w/OlDEEbVBxzyeBnvj0xQFUSKJPvckZHf1/rRcLDGmEZViSyn145zz3pzRkYwwJc5yMggYPBxSyL80irJjawA7jIPr7YNMEqgDsARz0B/wA80rhYlWZsHdx2UjnH41GxJR/LBz1Y57f5FMEYYEOSOcgdO/8A9f8AWlDeWW2qAO+4YHSncLB80SrwS3ByRwCcev8Ak1N88yH5o2J+8uOcdulRtKSq7423MxyT27/y/OhJJY4wHwoHzZA5pXCwZIIxtJOEwRwf/wBVPjkImUDAbtjP+fWmB97KsaCNT6n8Mk/UUqyMXXIOM5zjI/X8aLhYndySRu5zngADj/6/+fV0TLESDyw4+U5x68dO/wCH0qISAPuHyjPy7h2FOSUkhwMmToM/5/z6U7hyixMC0hL8g5UYOBznH8qWKXe4zkMWOCT14pkI8yRyAFYnBY8c/X8KMqWPLMCcEgcf5759vWgmxO0u1zyCwOGIz/n24qe2nLHemFfB/CqZUxIfkZ+eAfyPf2/z1qexbdHhT7FQePr9adxWLCO0h3YDDOWIGCc9fp096W4OI0iVMKBjj+Lt/PtUcRkDljIxyduOo/HH1p8jbXIRWIA6Dp6H/P1ppkWI7N2+8yZO3IYZyPz/AM8Ves7t7PnDL1yw6HPr/wDr/wDrU48CNmWXjJ6AjI9+uKcriQ7fNAUAsRu6+n+eaLkuJpDVRLGu4AsTjdkj6n17cVbY7R99SByc+mc4yevGfxrEt41WJcKoOcYzn9KsvcujoSMlj0Prnr15/XoKZDR0mnQ+e5YvtRVOGPBPH9RWtZRWgml83McQYgu3Q4/z/wDr6VyD6g0bjaCSeQrdAfx/xruvCWqaUkivqVt5s6fNGDIQNw6cdD+PeqTM2j0r4dlrSzMtu8YiLfKZk7cZx19BXt3hfxW/2MRqGaRAFLdsZznr6/Wvn1Pida/Z/Kis4o88gbgQ3GMZ4zx/WtbRvig9nE7CBoYn4ODjHtjPI+gzTRhKHU+n7HVftYL5Dpj7pIwT/nNXC6jlIljZQDknJ+leL+HPitFBGyXQktwcHe65UdD2HH/1utd/B4gPiHYtnPG8JAfzUYEMPTjnIz09Mexqr3OeUTohdb5WLRAYPLJ39zzx/wDqzUcd0HkZVHmFgc5P3u5Pvx3qCzuNi7V3FyclicH6nnrx/KpPLZ5GlDE5+6AMH/P6VVzEusjGMbF+bsV5b8eKn82NLRt6hj0yf8+//wBektljkhQqCCcvgtnjpj8MZpk0sdoHDRKhYjnqMZ6YP9PWmKw2IN5fUBHYZX0AxxTJGdZCFZQMFQ5HOfX/ACfzqnHfuh25ODyRjd+XT+VPV/OyWDPIQASD04pokdIheIrJhSefbr6d6RsyQ4LGFUXaMEbiO574z6VaQebFh1YkKQOc/wD1qYibZIwMbA2DyDkjPOf89aoBsYEYVE+YnjJb5gRzn9P07VJHJ8it02jjPU/jikRmtpc4IjPB3LgY9iPSpihWRHRgodeBGMkHn25oEyujsi4VRkjgYK5709SWUq2d4bCk8DHtz6jpmhI38sFzkjPLEcn8PpTlbLhVBBLcIBx/jxQSOif5lk65PBzjb1/z7U4qJ3OeeRndhTSRkMD829RyATzkd+1EJ8o+XtJU9STwP8//AKqaYCkmHaRiQAhfXim3p84RAFd+MnBIA9DkfT+vbNNZTvIyWJO7BHX3qSVY1bKMAvQlmwo7E9vTP5dKaAiAIbeSB0JYjjqakEKySDbjd3+boeeOOcZwaRJwECIA8ec53ck57Z/CnOQJXZyVXkgcenr/AJ+tABIrMjhI/fc5HI9fr/8AWqXcobaOONxRejcUx1McIyAuRjg/55p6IsSBlCFRxnGT9O9AD5JkVziNvlPOSMZ/H/P5VYeQxwhgwjKkHb6g9f8APtVZQPL3OoBJA9Bj1HTNTFEdt5JAPJboOP8APXrRcBjLv4ywyc+mcnPf8OKBIZ5AGlIlRj97kMex7e/f1ouIkZ41OQcclT19s/570sMRhRySeuQzYP8AnrmgCH7P5H3QyOSeB06+n/16FYwqEBGCBw4x069v84709wViwWDMW25GcAHgcY7d+majP+jiQfOJFb5T2PTFAEpZYZMlPkAA2J6e5/8Ar0xFEkrLu3ADcST/APX/AM+1KXyVBQqWUkrnP6/hUWWSccFgeOD0PfvmgBsEsa+YFV8k4Oc8DqD0/SrM7CRQOQM8KOcDGRx64NVwTBOwYkKepZeMD19veiUsybd5GeSSMZ+n4fjStdgPgTDkuDIAMg5x165Ofp09qdLMgDeY6lwPyOOvA5/lTAcPICdwxnIJ5B6/4UsYzlTGQFA+Zunr/j0pgRxiQw7SFbbj5u/qenTgf55p5AIAZcMrY+TgnjHXFKuUmCMqkAbhg8E+uMDt/X60FSei7WHOSO/NSAjFVY7HzwPvnA4P+f8AOKkYFWXeyMrjj8uhH9Pb6VCnAnYuVZGHJ4HHv+fX1qWMpw7htgPXbwenWgCSRVcMWx8h4284/wA/1qg2ftBVkA2NuyeOP16Yq8vluZASyEtkLjBx9fx9aYZFV2DxlcAgk8YGD0/nxQBUSGOPklxOOVYj5cnHXI5/WhyQCD5chOW2qMYHoKvQkLAFIyxJ+X074B+n51DL5hIyuAF4ZT/n0oArwo8qM5BZD8u31I6dfcd+nX2qERv5oD7Sxxgp6jt/OpwscjFIw8O/gDsCOB9cY/lUwkaUYdg2M4+XJP4n6H8s+1BVymX3Ehi0bE4+YDGR0pFlaBTgFgDgtnIHqePqO1TJKJWJXBTGACOcD+XWomU4ypHzd+/5UEihiycFVBbG3cSvr+Waeyb8/eLZwDz6cf55pvluyFkwr564749fwp0SvhZMFjj5n6Ae5/PNAEWyQcj52JG5WHcc9Ome3rSsTvLgkORlgp6Hv/hmlMR8t1OXO7O08D3/AJf4UQq7JjO0E8gN7+tJgIJVkG8pubPzOo2lu3/66e0SB9mHjBG0bvw9Px/OmlPvBWYEnAzyAP8AJpyt1TPAB2r1Uev+RUjTHOdu2KNQXKlty8lV7f5Pt6U2SKOFwCSfUqepx39O/cdPanKyRSFlzkDJIyA3+FSMqBAVGdxJLZ6njjP4/wCNBRTkBLALymMHOenc/pUwiO0oWUEEAqwGMDsPoM96WVIvJAD7HLbcZ6j04+vT3pmC0okLg/KSR2Jz1P8AnsKAHPbRh3GeAuMjqOOvryO1QTLGSwwwPrjp7f5/Wm7izyjd16A9B+dTBijBHTAyQSDigCLdvdCVOBj5wMEjA7+nv+dJE7xu0ZBznGTn/Pp/TtRC4RmwwCct29P8/wCFKt1sVpfu++MYx/Sgdwk3lsj5sghe2fX8uf0qEx7ZPkAIA9Oh9PyxVqSQGL5wM8fQfp/nFMuQctkYiwOT1wMYH60DQhCyIpkGGzk89vXr/njNEhYp8jK7FSDgYJHc+/H+eeFKquMEIcZGeMfU59v/ANdMkjeVJHjmCrj5Rjv+VAxChMjFQFAwQ2CT9M4+nNR3Ij2pk5AfPJ7Ht+v/ANenyRSv+73lcfMT7dPx6Zz35+tQyIkcoUkKMnPcfr/T/CgBtxL5eAIyC3UD+Ed6g8t5ip+UY43Nj8+P8asMxI2LnZjJwMgfQVDGw8wIclsdhnBoGhLm0MgQpIq9cgtjvRUskrBVVUdcZBLHdn8ulFAzhwpRXTByRznBOO+aQqFiC7g2eg28H6g/5yKhBIYkYyOM5BKn3/L9KfbqEO9iXXOR7+n9Py/PICRoSDu+6xbBULjP+H0ptw5Kb0XdMvUdeOP880yRsvtDEDHzK3fn6+tPeKV1IaNgMgKzDg9un48cenvQAq+UyAZG4YH0/Xpn0/wqTBjkQNnd0yWx+fr6c0yF8AFjgg/Nkc5/xqR4/kZlLN6E9fpntQBHF5srorAjLZHPX/P/ANenskKne5UKBkY6k4xjtT5JQpUySqnGD8ueP6U5UTaUlAlPOMHOT/kd/wAuKAGK29FYttY9VQA8fXt196cyFXJyRtJypOfyOP0pqnZJlEAKn+L6Y59eD0/rT5CFRG2ssp6r+n+fWgkIj8oVm+RTyd2cd/f270hUytGcZCH5e2eO/r9PepElVhgr8gBxu7epP+TUaRkxoNxA5IweAOmev1poBzExhi6kZw3yZ47f5+lTNG6kqBjHAGM7e3twevFQqxiOSF3HLEdOOeevc1K0ahtzYY7Tlmbjj/PXFMBLQl0ILKj88qc/56fpTirJG+GGAen19PSolkYRkna2Onsc9R+lO8yRkdiTtxnI60AKFLRpuC7Q2DnnHHAHr/8AWpWd4nJZeBwecgY6HH+fxot5Cko3dG5HHT9PrUhj24UA43dC3/1+P/r9KBNld42PzB2UDgLt6c89+PwqWS1EbhwzksOmSc88+nt2/pSCR2JYTEJ2/wD19KdKrkKUZskEDHUe386uxJOJsw7d0ZwcEE/d98f/AF6YGZ5MEbCx4K/KSR+HOen+NSujjaw2gBck4wAOcD+VVmQ7T5m0DjBU4AOe36UDYRujyh8F15BAPKZ4H4dalcAblZSpU52lsjHXP+R61XjVVkZizHnJIOT/APX/APrVOiGRm+U4yCQT+NAh0EoRt7AO46kD39KUTAHBYJEe+7k+2P6U5bjCoEIOB8ygZP19+lKWaRixJ5Bztx7cfh/T8gBZrRPPwrsVdQTnkk+w7+v+eBSkJEixM0m3b8o6nHPX8ef51KpDyDeAqsOgOMflTAG3Ery2eARyM0DQ6WVocoNw7jJ6D6GpURXIOWY7cnBHJB7+n09qbIySTfMxVSBnJz+hppkCLtAKsWznHfPt9fWgQ+4QC3KzQgbXLBs4/P8AI1Or7Qi5QKQMlR19v8+lQNIJ0xt3DPIZqVASgUkjBH3T1/yBQBKZLjcxCqTxguvOPp/nr3oiVZFctKu4duQc/TvjHQ+lIgdC/lupjDcq55bHp6f/AF6nQCbc6rlQNv6c9/TjrQBIsYWN2Zw2eCo6Gmt8m5wQRnqOCAPU4p6KRlm2hRknnJWoSrGAspCjO7uCQfr2/wA8UAPjISRZI3VZei5yRgY478Yzx/hQr+Uo2j5lBKkccemMcjt0poDeYybht2/K2eR/WnwvJGBlySRycHj8Py/zzQBI8ORiMGPaAxOePoB6celOiYeYohCrjIGeAOaYTjhtp74OO/H+elN2ZkDgEnoVOBj/ACaAJ55SAcYOeGVOx7E4/KjYrXMO75UAz8vfr05/n70PhW6KWyCcHgcenrgD/IpRNuuFKIpy2AFAzjAFAC42xZb523HaueT+RoMuxZAQeegzgn8PyzSMixeXK5KKTxjn3wKdgqzyKBtU53DnnPb+Z7UALbbtqqTjLdW6/h09zT8MvIlYnORgYHpz0/yKYjDDBVZCO+cDH8xUgy+STsCg4jUHPtjp9Pw70AIkhi7YViMnpjjtTZJSSAGLNgA4HPH+TTSBGDJkFepJ/L2p7NukTD8gYBU4x9D/AE5oASck8k/PnaV649OD/nvUud2SFA2c+oP4cf59KauG+7uQYJ3L268cf40sjrK2GYbupOTgevb/ADyaAGMm5WYHByHH1HPOP881YB2hCVU7e7DJP+eKYHjhBXjeeAuMEjtx+PemXMrJJFHt3oW3bj0B4/yenbFACumZSUYfMuc54UY6+tEUY3DIyrD5myMfj6YpZ4uFKMFO7nIycHr1/wA4pjwiRmxISG+6Md8dulK5SRIZk8sKWAOMfKcnr6//AF6haVJmMSbC4wdxOTnPv1+lZGp6TcbFxdpGHwrYiwwznPPbH9K5jVbS+s52+xtI+WwZPQ85x2wfX26CpKSO9uYI4dkybFzwwySc5wce1Ubixto42uSqna20EgZ56/55715rqGr6tph3skt2E/i8wNs47g/5+tZkvxKlRFhvZBDJkcnGBgZP5fT/AAouWkd9qNut2rGGLe+cFlAHHf6V5j4wsXYTILLLHoxGSffPPp3/AEpLj4kNnZFqLQ888LtA9ye3tXNa545ukwGuYzFk4kYDaBnJ59PpQaxRwHiHw75G+7nkHLE7EbCgjOfXOPp2968/vJpDLJsiCopyhPX2zyfSuz8UeLheSOdq3LsDmUttCj0GD+Oa4a8vTcn54o95OMLnGP8AJqLnVBFaW9WSVQufl4LdRnuP/wBVM+2sxVWfcV4xgHGRz2/zimPDmQ7XGCeowQT6D3qKRc5RVOcgEjqB/n+X5q50KIpYkZWU9N3Tbj8fxPaomcOQSrCIHJcdsYxQAXYrHjaCcADJA7/j0pZyWQDlSOpGTnnH9aTLsQtGXIkJYAnOQenP1qR5FjQtvw+emOOPYDH+fpRLvJUK42Y5xyf/ANVNlfMgQdB1B7D/AD3/AMhXGkRPJLNklwB0xnA6/wCNRtmEkMBuB28Ec+/5U9ifN+VgisCeeCT35FA3SvnbuUAb3GAB6gdsf41JaQFCEbDMxIPTpTRGdqYPyjqTxj2PT86lZVlxsHyKBjZ3Hf8AQ00/IhVd5XqQOo46/X3ouVYjL7BkZBI47jH+RzQyHGADlcMfQg98D/PNSL1LNgNn5ix6n0/z+FRzFmfHLHO3DH/6+e9SNIUSKXC7WV1z9OPfH+cUhkJTA5XjkjGcY5z+OPw7YpzJuypKpgnG0855piQ+TGwBUN/tf5OKB2FcKobDKueduM89P6VC0hCqNwPJYdsc1Lv24KlQ3PPfPbio45XJDEHOeAvA/wA8f560XGkLFuEmSq7guRleff6Uu1dpyM4AIY9R6/y//V0MkSfeygBBx04z/nP60hPlNyT8oJY5Gf6/5PWpuPlHOGVn5B5zkcdj9f61ChDFgwDHBbn0+v5VNPmRVLMT1Hykg49+9RKAuFUEjPzYxg5B/P8AzzTuOw8szjfgMo/iP+H/ANb86QttjJ42YyOQv6e3+fdwiOzewVoSfu5xj356VEnIO7AOSdy88fXt/wDW7UXCw6Dc/wAozk/xA8kAdP5/56Egy24Eq3p17d/yqN18sKG+Yngdt3rSs7OwZsADGMnvn2ouFiWRgvIGY8btyjGPr/n/AOvHExQ7X2qG6KW5z/n/APXS7jIW2vnJwSpxjt/n6U8Q/KoBy+4cDoOOD/KlcLDdqxumemccjtnv/wDWp5k3LjynbceeMc4OP8+woRQFCAkupIDA8kf/AKqZsZV67gpySOO1O4uUUTP5iEjKkE7fvZP+f89qm2LJ0bJy3y5wF4zx2/H61GkRwCMhgMZ65yOc/wCe1WCqLFtXK4G7cRwB/kii4mhPLhJV5htOcDn8z+negTeUSsIDKAeFX1PXP59qeVZQN4Qtnk59/T8/89GLhFYkhQCSFJwMDgd89PrRckiYSOVdjgE5bjkY/X8+atRhVQgEHA+bsPxH+elVzO2BkK5GPunkehpYpXii8xoshsjnr+eapMViRJfKK7YmK4JGeef8inM7pGGdG2nksxwvqPft14qsNqIPnwW/unOeakkUr1kAU9Vyc5pg0SO4EbAts4BwSeKdbsskpYKOWx15z+v86rmXzmEauCRySP8A638/erRiDKy5KJn1wD6flx3NO5LQ/wA9UAZzuVuPLxnHYEjPTj9KnjYvKxUKq9QWOOO3tVAwIhjGCT1bdjtxnn61ZTMuF28HozkAevb8/wDIppkNGgpWW48sdIwG5ORyP5f41qC6iR3UdTyuR7/X/PNYtvOlrtKxxCRBtEjHI546fTt/hQs2F8ksHzgFvToP84/SmTy3Lst+FuSU5cja2M8A1fsr+a2CgSsMjnLZ/Q/4ViFJFcF85P8ACDgH/I9K11njjOHCEY24POf6df5etVczlE6iy8ZapDbCGSV2VRkFVx7DI+nce1ekfDz4mjR5FiIKRsSXQk5Lcc9h6D8Onr4tFrKIVIRVA7scgH8Ovr0q+mtxeUXjmAYHBZmK4A56enJ/+tTTOd0z7D8MfEizuoUH2sIByQ/BHPOTnPT1rvtO1Br7y54w5tirYfsT9R05z15/SvinRfiW2nWkEKWUCFcKsj9GA/z6deea9F+H3xYvHJh82IKZMlJCcEdxjP481Rzyp22PqBb4QoNp3FiCSGxu/H8P0qu8pEUzdZWGF4yBnp/X9fSuYs/Fkj20f2uERBl4ZTtUg98Z4/8ArVsWayXMsM0ciSR9+rbj9Mcn+eKpMxaJ7W1b5cnbtG0FTweAeP8AP0rSjtowRkDOcHjkc0iKm1Tt4J3Fip4/zmnr+8chcLuUZIznoOO/8/SmZWFjtnQFlnR+cYI6f4j8B0705oR5TI29SASuTkehAPv/ACpIyDIWBDJ0J289uB+lIq5DjzNhxnH3scHHemmIIx5gkCkoxPKjIB9s9u/6/g5U4OdsZAxhfx/EUkSxxrg4YbicAHJx6U6Bw8nyIRnoO454/p+VUAxogIVKk4PVffP1+lKjMVDheMZ9iPz/AJ09TIqkTLuwBzgcjjB/AURRAsdrbVHZSf8AP+RQQIjJI4DNnPOB1o2qjYjGOchzzn6/lTXZFQJt5IK4Xjnkcfr0qRiW4KhX64Y9ufT/AD70AKFkB3nYqjuRkE9v85qNXABBG9jwcqOP/r/4VKwZ1BUgHOMjBz/k4FRGIKoyrc4GR1H+f6fm0wYzyAcCJug3BMbcCllkEZhIjzzlsHOOO1LFGEyw5IJPyjBx3/z+uKsLE8TO+NwcfKQO2eeefX/PNMCp5iyIj4w277qt789/8/lVjcybgcsRjIB4x24pJyHmCSH5Tzx94/8A1uP0qRpQ7EZJ25LbscD/AOv6/wCQAxrMwXKttUEZXP6U/eyhiyqTnHIAz/8AX5/z1pqEs3ylY1I3jcOSc46jpUqxdyQrsASO3+HT9DQK4m8SKx5yM8+p6nn/AOt61FJI42AYC55Y8H156fnUptgAuXDAEbdmRx37+/8A9eo7iMxfIN7LgMcZ4/w+tAbhvPlNuUbvvAkg/T69Kau4I25VVGAPJ9+vT/OaFYmEYIWQtyx4BPp6011Jdd++R+gBbjp0B9e9AxU2kqNzb2yM5znHqSP84pZGbYQsi7QANxH3se/14/D2pwVAIoIztWMEFtxPOST/AEH6UiLhXwAOw3H8ffHpRcBZQsi4DIoPOCucn/P8qU74gqs0ZU/MAegweuc9j+PWmM4jJ8sKCM845x2GPy/wpm4uwkdCF5xtPGR2/n2FFwDaWmJDLG23K8Z+v09O/wDi9XV9pcExhcjHUHGabFsNuztGVKDGc+n+ef8AGmB2ARwdq49Rn/PH61IEqSeaWQMZCMnpyfx//XUbSMjbcY559wOe5+nPNPtpC77GO5DnG0kHpjn2/ClwvmsDGzk9cdDkH39aLgETrOzbW3FTvGByfYinM6SfPLIAACfvBe+Rn6Z/z3YqcYky0ZbhQ3X0yOBSSwuF3b0L7t3HOR7/AOefbFADFjbORjBORKWwmOQc9ffqO/5TNGAWEZOWPIByM/48Gq89vIZEUKqDOcHJB9gP89KkxNIxLmNV4wff8PpQAlwGwNuCn97GMf56fr9XRkMyK+1QB90HJHt6f54qOVnZjmdpM4A2rj+f86RC4IY4RuDheg49KAHPGh2eWwDRnlSPfHI/SklcqxBjwT95ggyPx/D37U4Kgb5WJ5wOTnHQY9qj88w4AZZl/iKrg8ZHNADmmaVgud2c8dcnHr7etRNa5HIZdpOFzwB+dSqVdWVU8tuQpHPB659PzHTrxSTzZc5Zti5JB4OMc+3f/wCvQApU+XuZF3Dj5jnp1I79R3pGDc7R5QXgBR3z+PvTSsqcNEB3BJA7/wCfzqRlE65YlQBnrwMdOM56f0oArMhRRvIAY5OeWB/n+PtSugVQwYN654A98fhn8Ke6GNA5RGQADd3HcfrToYS0Qfcu5s/LxnH1/P8ASgCKOREjUfOVC+nIP9OlPWN4yjjLqw45wDzn8+KZKPKlYMu1N3JDZJI6d89KdHN5oV8FELH5d2MsO+fX61AEh3AuCqKrLtBY9D/j1qOLhyCDh2xjd3+lDAzAKD85bjvx+FPaDJIDKAedzZIPX/63egq4mzylDbgQc4BGfYZ/KmRvyyqoIznGRyO2KbuCHJHTj8Onft/SnQzAS4WMkDnexGOecnHv3oBMikcKFJKlRkhs8Z6nPqRTGd2MhZWB7E+nvz0/+vU0sgAClY36ZJGfp/IGq5cnMbKEGOXjPHYen8v0oGQJ84wpJYr8ygH5fb8/b+lWnTZGCxyT2yPT8zTfJ8iZ9v8Ad6NwP88f/rqQxEPmQBlI2kdc9/8AP0oAYJv3ZJXBUAbgO+P8/pSK7SlAWHIx83HT0/z2zj1cVYjJL7P7vamACJkAypLY46ep/n6flQAjGRYwnIxjjnOAeabsaVPKyTk59CePUD/OKmeNoZDjaBx+PA/p9RUJZPmYSNJ6gtj/AD9aCyUxtHOgDMzDOF38tnORnp/Q/hUEkLLI8uz534VRzj/Of844nZg8bM5KDkFSfvDHX0H/ANaoJl3SoI2zhcNnJyfy+n5UARySg4zhMcbxngcdMf59KZtiMrOCpkwEIUeh4J9OoqTywHXAxGeoccZP4++faqxmUyMFRdzDqCc9uP8APtQBOsTRjBER7/N/TAopsiyMQYkVgep5HP4UUDucFCrMVOTgn0yM5wP1zSKjbcBSBnhh2x/k09ZFkjURjKksAo4x+f8AU1Jh4VcO7iLPAPTv0rIdyEoyt5gjY7/X09M5qYICwVXyd2XUn7vr/nNBleR1VJSVIwO+e3v6ZpFiZ8HHz7snPQ+v5+hoAFdhK6u27AODjBIz69s+wqZFwhYLyM42+/PSoUgdZyY+UBznHbOP8/WpmdlydwwWwQfUdf1/yewA11iCxliQsaBQpPXn16H9KfuA35BwT8uTyB/L3/nTEKiRlcFh2YEcfrSBhGxyz4xxgZwcf57dqAY4EhghIG4DJyfXrzThujVGDbgTu4GfofWmRp5czEMM7eMdPw7/AP6qRmkIYJjJAGeuCB2/M+o+lFiSWQCWRVXbsODt5XBxx0/mP/1Oj2xyMXfcp+9lu/50Qo1wQwPKg5wMHPfsKYyfMzfdAHQcH/6//wBeqAe0eE3dgOT29v8A9dKkzxYdMFicfMO2e/NIpJXMjAcgqOe3p09feiJclmYBueQB/h9KAE8rz495Zc5xxkEdOM09U8yLaMsM8kdD61YhJwNmN2Mj5ThcDnHHFMkLvdKmTgglucZwcf8A1voOKAGSE7WAPDY5bt3p7SER5YGQ9eF9vXmmthLgLuJVuPl5H/1v89aecKxVi0YPQNz/AExVIgZHJgrgEjjAz1HY89P/AK1PfdcShwNq4wc/4e1Ru0Y+ViVyduCcnI9D2xipTGxfaM5PQNxk9AeKYDQpDksxMWOTubIPtnr+VPugXtwGceY3HHf/AD/n0p/7uGILtJUck45Y89+fWoj5XmFupUY2k8/j6c0ALaSurqroSRhCcevXjBFPeONJZNh2h+ACcEjn9e9NiWETMSSxxng+p/8A10+J0LM7/IxOCccHrz70ASKjcAx/Ic4z34/D0puS6lRhuP4eO/69Pzp0sLxyLhWUIcj35+v40O4cr8/loAMnpk9/88fyoAXzZMjBXJOMP1+uPX37/wAnxowRsEcnIU9Sc9j1qupIZDvBB4+XnPt+dTo0kWzB3KwI2Y/Pn8KAB2y4c4YkcjPPI/zzipGEgIIAw/PzDqcd/wD6/NPeHzJ48EBv4s8YB69fYe/68KpKKFPO0gnHGOR/9egBgidMLgc4AGOg6f5+tOXJcL5qqHJLYzkipzukQt1445z/AD71Ds2BSAHxjgjBx/nHvQBKsBIc7xuHH1H+FN2uuQvJPHHGAePT1zTkBibKsADnOW4JHb68iiU72OAUI6E//W68570AI7vHtQLuPopx29P8P0qwwceWWAX5idoweP8A9X4fypDGJAAjN/eIP3eTz9OvtTVYGRMMzEHk9e3rk8jFADtwWReGwG6H1445/OpAU3/K+SBuYgZH1I/PrVeZGRjzkMOgH+f8mligZH3uR8vzYcYzj8f6UATxshCgBgvBGSeT/L659KXbImQzZHof/wBXv+lLGqBS0h2rng44x0H+fxpDtAkVCVOAF3ED079qAFDP5paRSFPZsDHX/PY1LEoIXccEDJ59+v8An3qOYfIh6uGzx04x+P8AkU4RebcIP4QACEJOcH9P8c0ANRDEQxQFuMZH3sj+f+FWDbMkas3YY9hTYV3yAurBVJUqo6cHP51LKgijMRBAL5xnoM8k89/pQBWhEmB0AHUgnn/PH+RxYLkOQ/zHj5geowfrio9gi+eIjyRySo5JzUiu7qcZI/hxwM/zoAjZQzNgOYgV2kdM45/nRFE28MSoIJOQAe3+evr+FTgLGpDqCSM4J+6ee3+fSoUkjWcDPyjkAHIz2/D3yeKTAcHMTiVm2rkndz+f69eaedpzuxt+8UbPXtjp/jTnm/ebBtQZ3ZIznHT8Mg+9MOTJkABFPUHHPQ5z/iP1plWGuRHEgBMjHsRjA54FWNhDEgFGAwO+R9fTj1qKXHzfOGXu5yCD7f59KaHOU3OMgZJJ7Dg9/wDP8lcY8DzIyEDHGdozhc9Qahe5UR7QV3n1ODgHp+tP3FJmCfM3BBPPfj39P0pJpIihLsCDwWjOC3t9fepHYzb6/wBoYsGMq8qsfJJz29P89a5LWGuJnVxNgsNxi4yo/vH8uM//AF66yZ7RsoXCKVxlupHHf8cda4rxHfWdtHJHGY5WV9x8tskt6Z7n/PtT3KSOe1dbQvi5u9mD/A5BPr39v/r1wuutp73ElvCMqFHzKxPPGPx5qz4n1K2h8zEscj5OxF+8PY89ea831zWXSeR9u0FQGy2D16/5/Xmo0N4xuR+IrmK3ZiwKEEAMjYAHv1rj9Q1AJMAjtg/NkHjI5/PI6GqerXyvLIGWU7nyDuJBPckZ9v5VnG6Yx483dheQVx+PHtUtnTCHUtzagsm9mIdnbLl+TyPXr2rPR+OFXJ4Ur/n/ACe9NuHZohnltoOCOnPT2pqTyou1XQBwWwec4A/pSOhRHSsBMWALZ/hxzxxx680iSJG24HYxPQnk/wCP+eajVwHYMxDDqBwOnpTZFWRxmQqwHfrn68Um+xqkN3CYFf8AVg8kHjdkdQPb9OKZOWUjAfawzkAYPt9KW5fG5FcYyBz6fX/69NmUkKyuTggEc5GP0qSrEyjep3EE5Iwfy/z9BUfmbX24IGcnH+ev/wCqnRM0TOzcx7uSOM+ppkkjHJVONvr0HoOf85pNlWGF9zYIIJJ6nHsOM+tJLHL5ZSIAyYO9w5yfXOfWl6jOdx45OPX8f8/nTRbvPH8g2qf4W+nfHH/6qm5diREKxhFZUb0ye/AA70KAkm15BleM9gP8M56U+C1li3bATLnJzjAHcn2/z9ITmFmLHkDkdyPy65z2zRcfKKJPMDqSNp98YH+R0oK7FUDBcD5ST05qTYswY5GOnTHH+c1FMmyKPB255HPHv0570rjSEmjJUMuRwR2/IfnTUd0LJjJIyccd+nWpY3zGu7PmYIYN1Hfn/wDVUK4U5fA/iGRnv7UrjsQuQHDbti45fkZHHQf/AFqsW7hLhCrN5fTJX/HnvTo5WWLaw3Y6sRycZP8An+lWbexnluA7MpjU8Z4Cjg4xj/PvRcaRCNzOpJA2BiWLdOe9RyYWRTjcpAGduPp71oSxRbDuEhABIxwfzqpEgMeHljVxz3yAOTzjt7enbpQVykOWLnAYLjJ3tnb6+/FPjsm2nCnvg5z368djn/8AVV6y09bmVUE6vIM4UDP+T/8AWqzNZCHgEFfusG6gD0+lS3YpRMgIV25b6Z5z1zx/+qllVNxVVC4wSpAxjvWitv8AMccgcbW4I5Jzz1/OhYYcfvQM9AV9/wCv4UrhymZKQwYmQ7cenB6dTj6e1RCEFgAMHnj1+n4Vqm23RBhGwUEjsSeepH4mnGxMYYspXI3fMOvfHXii4cpnRWm1VLLkjG4jnH1+uKsOuyVfLUBlOcDvx6df6VIkLJmTb1HKjsPzNKkck0hwCWx0PUD1ouFitKrqpZmCPjogzn/D/OKj8tmIGz5+hK8H/wCvWjJaFSys4Y4+6CD9fx/zzUscTRlcEqVxhivTtjjqKOYnlM9FKHsfUg9vz+vGcUsfmtchSOgGOO3X19vXpVwYYjbt45OV549O/QVbWzZ3BwAcc5ONpGPfn9aLj5bmaY28wBsBgenJz/n86ZLEJJBlTtXAwDxnHPsf89K1zYTDYiqGyerDkikbTbjDKAoGOWOR/LvRcXIYjWrlSQgXAzg9R9fw/wA9aleJxbuGBXjcTjgHv29TWxb2jMVaQ4x96MnqPX/P/wBaphYKdw5RckbTyB7D05/rRzByHMmzlb5lDKcYznBB7den6UyezljKs7swGPlBAx+XT/Oa6eTTIUdCfNxgHDevGKzbuzJVzHG7DqCR2/yB3quYlxsUBGjDcDsYgKWc9vU4B7e/HSrKkIjZYuqnBbtx2pREIpEDBQByeMEYH4VX5Cs/3cnHHYc+pq7mTQ4BpAzJu+XAAPQen07/AIelTRSsSqBcueWY9j/k/pxVcCKNlMm9N3IBAxkdcVJHGkbqzuSTk/M2AOOnf261SZm0OUkrLsYsepB7c/j1/KnxgyLId24buM9/aq8hZTncNpHVuPQ9f8/yotCZQ0hUjbkc9hn/AD+dVcVi612CyxKgLY+ZcYxj9abNeDe2Hyw/hGAP6en/AOuol/eRuqbpGxwewGDxn04/z2YG2bw7rIQMdOB04/z/APqdyGieJ5ZpFflCcEdvp39MU9TOGjV1yoPUDPf1/wA9KhMrI3mqQOMDAyPy96kTUnEZynzHBYdseo7/AOc/SkyWiyl1dJNGG3FR/eGVJ/yf0rr/AAh4ok026SSZI1j4DKcAEc5IPqP/ANdcbNqBdQdyDB4y3Qc/lRZ38bT/ADMWycDn9Pz7dqaZlKNz6r0H4nQ6wsUIj3ooADZwSOuMj/AV6DpnjqFYzvvhGQThD1A9znpxXxbaambBUdZCrAgbQSQMc9vcfSu20Xx35E8a3DN8xxvhfgY5GMjn07/4WcsoH2daeOLDUZokspjergguo+UNjPJJGevTP4mt1b144184ghj9wjjPT29K+avC/wARFsp4wo3DcMFDsJ9D/nFej6T8SrCWB1nE0jswBXBJY59c9aDmcLHpE19OZxJvATpz6fypXvHuMqjIzYOFA5Pr1rnLea51NYZ7eEpA7cBmyT0OTj/6/FdBbW10sUhYLGMkn/P/ANerWpk1Y0LaRXRFYFcAjC9v8/8A6qsxTFw5jYAjj6cAD/P+RlpuTZym/HRunqf8/jWoluEgBVS28Es+DkDB65xiqRItvMVMhYEDADYX9SP8arvKY7dWEgKhujDAIyP85NWQsce4/ebPHIzjr/npTUIjicyqdnzbhjoM46/1P+NMB8uzbvJXP3iAcj8+f6d6hkBIdUCjjHH068e1FrOyxPGq42jIz356dfT/AD2pWbEjBmSMt82Ont/n+VBA4tsjcDcW6YwSRj+fNNKiJVY7lPQkN16f4fjSgjzSrN2OT2Xjt/8Ar7U1h5eMMdynv1z9eP8AOKAsNTDkpjEbDk9D04IHr/KplgLOhEpdsHDdjjtUUbt5bFcfI2SDxx9ffnv2q0hDGOTbsLDnPX/P400wKtxCJwcyDeGKhRz3/wAj04FSM5WUjbtQctt4/wA80pWRZmxt2DksPw/nQuVUD5VLDcQTk4Hp/k07gMBwoyDnLYycDn69fT6Uoj2xYA3MpJPJx75z6/WpFkSQMu4K2c7s9eevX/PFNWRZCFyQjc/N9Ohx9B19qAGBdj7TJjngKxGMn8+9WJbjY6oXG7pluQOf8fSo1yrfJxhskt+v4f5+jcHIVxjHboSOv5++M0AKYfObllCoM5zj8unf8KHjL7E3jG0YOemD7Hj+dWGhQKX3Fh06fT257/5FMMZjjV+5PKg9Py57/wA6kCJwMBMrCAuMEDGPT9ac3mIxAXcrclo+hOf8/wD16kaPzFbecnkEngjPX/HpUPli3QHcQV5GcgnnknHfjrQBGH+YBZMAjJzxn3/yPw4pI4vMIdpGVc4yP8+hqwHlaLcikgDDNtOR17/5+tNMYTzSUJCj5Rn6f5FArkBDSzK+1kWMEdevPH+eafPmUxxugCKAQQpXGOQKbE5ji25OQCQo/wAc/wCcfhU8TjbvJwwwzKM84/l/9b8KAuR/Nv24ZgFGfY/z4pkiMhYkEhskHPPp2PvTxIZ58KzZTOEADHHfP1/LpTJFLPtXk4wd45AB7dP/AK9AXEtBLgIHJ3847ke9SrCAzDb8wOcHGMd/w5+vFRxMBmNwVdflUAfU5/x5pVKBcsv7w8ZzQFxr/wAR3HHXOepzx2Pt+FM+SF41Rsck9OSfTP0P+FSeauMMsm4ZJOM7h3J705lAXJHynnDLnnuMdqAuRyxswHCswAJz0H4fn60SBflIbHfjr9eaVle2fzRj5/r8oHOOp7YpzW6qC7MwJOSGY5/+vxQFyMZl3KHXgZDKM9v8fbioxCC2BtBGRwcn/wCv+NPljUhmVSE4winp75zxzQQw+9yQRg4xjj9aBgmDsGCWU4z2Hv8AzqNgWwufujovbHp+lPtxI4baM4GSuMjA/H0/n2p7M0KAog8zgkk8dutADQ0qBieSgwdw9/8AP9ae7rJGB5yErj5Bng9Tnt+f86UeZ5e1sMWYAAAZPT6fnSbAq7Cgyf4jwQe/8hQBE058oeZtTPzMRnj6/wCf60GJkJyMEEk4HHB69Pf60+SQqBHJnGfXtjr/AJ/+tVVmKrlg2clSB0H09OTQBLKu6RhsOQuQc4wefcd+e1JEiq77o8o+MoGAGeOw+nWpZNuVYM3/AAPrkYHH9eaYR5ZBUEr15xz6/wAhQA2R8YYAhQuDzk47888H+tRhgd42yCM5GeoPtmnlSj7d3Dg8KvAojXy4yz4yGwuOo745NTYB6W5CMEDkjBwxOV54/wA+gp6pJECGxgnPTv8Al/nFOSOIFSyvuPRQemTzjPSpCpTYxJLEfcz1/wA8e1ICrKPMjfAyex79f8+tVg43lWZiGbjd354q2zFmwSIwV+6wx71WlhDSF9rHHrzxn/P/AOugpMWEGRyF2HPUdAMfrU23ywW3oOchTxnn8KjiRkiduWLDg+2DxTydqbZGB47DjP8AnigZCS8zoxYqDluOMf549P6UkpVWSNuCf4hnPv70OSsu4Y2kcbR171IEMiqCpJ4Bz0x+HT/JoAgaJWdciRgowXJ4zn+XNJEd27aFhDfLk9+P8/nVxsoMGP5iTtGc/l6VCku5iQBxyQSOnoP8KB3IHjkO6MgK55V8Hken+RUDod2QCHHygk84yev5VYeZpIQhwApxhhn9Pw+lKnyF1J28Y4b0Pb/61BRHOotWImPGcKx47dx/npUMcToGDlMZOVUEDr61cUyGMMArYBCE8Ejv19u2arFB8xUkfwk57/n/AJ/CgCXyy5yW3ZA5LY/lRVSWGZ1UpIB1zz/hRQBwiWzFgq/eT5iFPH/1+o9OtPSP9yp3cDl1XAzimm3ABdXw33SEwCBj9Rj/AD3qfcHDyMrDnaqL0+p9fX+vasihoJaVmj4c8BAeo9M1IjSO4UGPaoyR2HPQflUYcQuu0BgQCVB69j/KlfZHlCD8wztP+fx98CgBJYCWZmYnHAYHBzzT54WSFRuAO3OFHIPtUaOwYjaSAcEBQPy/z2p+5wCwb5c7ev8An/PegVwVCi/vG3nbz7fXHPWn4CuF/wBWQpyO7DqT/UelEext+8fOxAHGPT6fl7UrxeauFJRW65PJ6/WqEDN5hP7sGMEAcYHOMjH+elIYiDkkRqCV4zyfQd+lJ5YLxxtL8gyM5w3TkHn/AAp7bdpYDkcYY5z17en4UANQNGyuq4Q8A5+9jtn8adIH8xV+8F7Dtz249v8ACpUIMQXgKOQoznn19qiTEgYlfuN1HHYH/EY5oAcEUlMAu2eMjHFDkScI28859+vp/nrQHYuo5PTI9DmmldjgLkE8sxPLD0x2oAmDL5b5cqQcDJIIx71Lv8xSij5wRyep/H/P4VXtpF+0AtuVpF5U9M47jvTtzMGKOD5ZwEQdu/bpQTcdJBCjvuQxgEYdTkgDPSk2hVLeYz8ZbceelPZl2oSUC5wW2gc5PJ/l+FNjixI67MELgHk88cY/+vVJCIS6eUMOSHyM45HP5VYjcZGSSSMZBxkZ5z0phQBkzzg7dpHBz6n16dPSmr+9mKzfvOeAzcHHof8AIpgWV3uX3qOCCc8c1Wb5JfLVWOeeMDJ/Hp3q1HuWNt2Dzzz+X+TVaZRE6jaST02847H69qAHsCrnJ3BlwQRx0/wpy7UfOzBUjAIx83ensGmlULjHBAA6n19v8/g9YwgVcZznjPT2zQA5907byCq7flDDlRx0/n/9c03ytsCCTaYx6Nzj/P8AnpUwaTy2VURSoxn09u/H4flTWDBsZjj2Y3KucZ4/z/8Ar5AJPLi3FB+6KcKvbH+T+tJGBgvtITepPc+5p6zl5pCXUKW5+XOSePf9aSHMjD5g2G6Bfb/P6+9ACklppXTBABwe2eeP88cU+A7bXaRkk54OPx6+9MD7JyhLIzDOfX36/wBc09RlCsYUkE/MTuYDt/8Aq5oAfC/ksSxz0BDDr15xSB+JFCAdCOeMc/41FHsIzINrg7uRnGOv61PjDOEGSFww9Sc/57UAMWQq2FbJB5U+3c1IyjexIMkgznI447Dn+frUewJCTGSzcEkDII/MelKsbKqljkFsnaDyeOSfpQAoBSJFbO7I3BeTj0FTI4LhyhDbflPYD/DrUiwg4YEFznblckfhj0pqhkG3c/y/KQCQT7f59KAB3YSbYypIAHynH41PkGIfOCyqdzdT27/1qsX2lVI+UnBfB3Zp7oEjKN0OAexOc57fyoAcA7Ou50cON2NuG4B6ngZ6frj2dGWjyuFyB1bnHUZOfzpsUStJGoPmYXblcHPP+fzqQzIoUKwYk8kjt6/p+FACxsoiBLKCzZIbr/8Aqo+42FUnnJy3Qd8+tNLbAN7MVXj6kfSnlWU5DKc9dy/yP5flQBKSJR8iMeRncRjvz+lKhIkjXaOcrk8ZGfXPpUcO7zCxIGPmKqcf0/zinzCN41ynuH5zyCT6e3+FAEyujMzKu0HnaWx0/HnvTFnSHd8pTksSQcBfTt7f5zUcjLC65yzAYZvXjPJ/OpUlMeMjzeCQzHJ5H096AGMVkPlhGA4JbP1x+vpTShZQF6sc89B7n0+nvTsuFLNmZ3PvgKT6D8KTeZHDOCWTII6ZHuMYoGh7ljEVb5nLYPdQPSkFyjoy7wUXGcD8O3+FRySAeWBEY8nPPBxz6dOKSRkIzDEihf4jyAp7c88+nNQUOe9hbIUoBkZOR+H15/nULn5k3ZGHxgDpgfTnpVQQRhEYYlZPuhh0J6H+XrUOpzrp20vvLs24ISSuQvHB68j37UXsNFya7MZO/kEfNgcfz+tZs987oVS4i2o2R5h6Anoc9Bx9KzbzxLbRwyTXUheFm5aB8MnXlgff06Vyuo+ILDUZEM1zFaxdBmciRx3J9Pp/I0rlJGhq+s3N3PKoaO9VP9Y8PES+oU9fxB61514i8Q2+qs/n/d3DESZXJ7DpnPuTWp4i1+0u7TbbxBbWLABMm3AUHHTgZ6fr9PJ/HHisuJEgljjeQEO0bcg/X3HXH/65umdEYh4m8YQ6SnlWdvGZCcMd/wAw5rzTVNTN4GdmePLliv3gSTwc/jxxVO7InkLMGQ4I4JK+g46+gqASNHIjFyU24APHb29z6UrnTGJTkmfLEScp82eMdsUFJAd7spIPJB6Drn6/SmKGjb5kErnnKHPOcZP5+nepi0jK6lizbhkE+/PJpHQkRMyhFkVty42hsYwD2xxx/npUpYhsAEl8jK8Ec+1KYFEbYyqjnBPTvx2H/wBftTeCQCcYAI+vBP8A+qoNbEau8aPlfl4yWHAHv+A/WmbvLcIzAr+g/wA/59KWVwu4A8HkgY/z69KWONVBYsOBk5zj8v8APSi5SRDy7HrhRltw4HHOBSxqzqXKkA+nXA680EgoQF4U5IXjP+NVtykAlSEXPzD+Ee/+e35SWkWDsD7Q6ly2NuT34oZzGpKsTnIOP8/Wky5VPLBO7ncQOBn/AD/nNXrOy6iRfMJHXqPc9Km5aRXjjeSONCuIzz146c9P8+1SyQOqMsL8EgAbemR144xj+VWRpyybAsbMyrgqRjnj6D8fbtU8GmMxICuCO+c+uSf8/jU3LSK1pZlIwHBaUjO4nn6k596huY/MkY5wnHI4J9Oe38v66kyrtwwJIxypznt1z6VnXUkTHadzEjr6Dn60XKsUyM5VRyBnB+mf8j+dKsQKMSzAZ6+v6Y6ginsSXEZGSQD8o9/51JHB5aIrbUO3Bz19eR/nqKLjSIYxEZT5YIGMMzDgce/60LZGVt25vl5yuOTz/nvUyQGRgAxIJPzDkgZGevTpWrbWfkPlRlDgbFJPPfpUNjURIdMU+WfMOwcnPHHGevvSzbZ2ZIdgYHknOD3OMe4zVhoPtO1HkIjjb7p6D8x/+r0ps8qacsrH94xAOdoGOOmPw6frUORSRm3MalIokyzNnOBjOTz9O9PtdJ3hXYh4m+URqck8fp/T3q5Z2sbzeY6kOQTgjnr/AE+naui063it13kbWPpzj+X6UnIqxQezh0y2UqV8xBuXzBx9fwPT/wCtWFLcu9ztLbuDkdcE/wCfStzW70NJl1bIUhduAF/z+NYdk7RSFU2tIo4ZyQfx+o4wO/tRzXRXKSQRpLAXbjGAXA+8Tz06UG3DTRxRsAxPO7t7Y78961RA0VhI0iJ8xG1kOO/6f5yadDpcgmGAqoQCxI/r+P1qOa4cpThs1d8KysiHOcHJPtTb2HzOQCTtK4UYPtWrMFhh2oULdwAR39frj/PTPkaR2bMYbbIpAPf3/wA4quYOUzY7L7qZC5IGVB5OP8+/ArZfTEhgBlZug29snryOv+eO1LbWhMwdUTG7sevXt2/Or+oWrxWReThThjk5IXjn9aTlcagYU8CpK7Mw9SN2Cc8ioEiLMh2j5umRnHPqat3EtsHSJU86UDJJ6ZB7joT+Va1laNbW7HJeSX5RhMcDP+T/APrpKViuRmBa6dJLJsVd534GD/I/X6Gupi0xFESgMhwdwI9egI/x6Vp6bo62lpucI0xJxzgA9uR7+1W4LMqpYgAAYODk575/zz6VLmUqZmwafGjnJ3Bh0YHg5qvNpcbOCZQF6OVbGOpPrjr+nWt6dUEZCj5iwBAXg8Z9O1ZQt5DesiFGQnAB4x2/z2oUrlqmQ/2eNy+W4lTbwR2P1/8Ar1IunxCPJAA+4CeD+n9K0PsCxMiKzCL7p3AEKfXg8f4cUGCMllYcRjcCRycVXMP2dzAntFR/u9B94Yx269azPINwzAAomeB/nHOa6a8tGOdhG1ivQYOB0PT61mGymto+u89SWbH4/wBP6VSkZSpnM3tpiRRHkbjzvyAvsP5/p2qtJZeWrlTGMN264x37V0G17i7VZtuUwfl7/wCf84qxFY8keWrbnLZJxz+XPUda0UzndO5xM8ZV1jB3Z+8GHHBJH+QKY8m5H3bQWcDJ4z/nP866i+0iPa0ghEcuSNwx8vtWFd2M0ILSFTGOcjOeh4FaKVzKVOxTOElHIAUbQcY9OTSvmONSXXHBHbJ+n5/rTjEjiSIk7XPy88njOf8AJwKZ5RBEakOh4AY4PT/6/wD9atEzBxsKrIqvuBAH95upzj/D/OalhIjaQkbsH7o4/SoHcB9pB2k4yDikwpZSwCPkZ6jA5/AcD8aoysWJpOWYoDyep5/nTGYIGHBB5wwI565/KhZlOI1YbeMYGPy/UfiahuGeSPIwPm429M/5P+TQTYWJmYFWDIuMYPORnBJ/SrTptgXySAV/5aHsPbt+VRiQJDuddz4J4BOD+Xt3o2q8W8BgHGSh+YZx2q0S0X0uS6RKXwIxyzdcjvXUaPdWUUsT3W1hjILngc+mf1riMBPuglUxwf8AGtCGYYQk/Kw6beQfX9frVXMZI9e0nxFpcVw6/a0jVACS3fn+7/jXp3hL4haNp8G4J9snLAsyoPrnt7//AK6+Y7edIztjIVs5Bx26+nt0/Wu18B+ILvS78vDCly+AAsmMd8gZ7Zx2q0+5zyifY2j/ABGsNXtQ0UbRjGFbAwp7Yx+Paujs7w6hKCG8pducseDjHWvF/DPj25uNrXukW9kyn5Wib7xxjgD1yD/WvUtB8TyakyJFYRxsehLAnr3qrnHNHUrakMHCAkHO45HH9TzUzSyF0QMDnjjnjp/X9Kii85FVjhuQA8YPXnPPcdKdCCCWBDNuBVTnJwO3+fxpmJMVMgkJAdiOecZHH4Z70jz/AGd8LIXG7I4wPTufepljMSOpG4YyAvJ+g9e3/wBaoppBzuRSzEMQScLz+PX6jtTTGxls0iOdpVGJIAYjGP196l24YK67yRjeCcrzkDjnHXiozMqOF8rZkYLKMAYP/wBelSQSuQrB+SVJ6j257f4elUSyTzSqPjaduA2eg/lnjFCsFCpuXbjtimPiMhmQEHnjGG/wp0IRkAUZIBI+Y4+n+fSgkroCc4Y7CctuGOfYVdSMfKHyF5OevA6imoIyRlRF1yRluhHUH/Go7gBivCrk4QlcYH9fp7CgB0yL9o+UHeeMBvrn+X6URxq2CzbsnAH+c+9PDLG2/wCYKR1Ixgf5/lSQKr4LnCnoFXj34oAe22N1jQDA6sr8ZxyOPpUF0jfKyqxDsFPA5yOvH+HapTDbx7jvaRj97Kjdnj8/rz+GarxxBHQEuiAHGTz15JHb+tNMByO7Q4ABPJGe3p/Opd6sGy4BAx6Eg9Of8j+oGWTPXHHKnk9R29qSSSMqD1bkcNzjn68+1MB0UzLE0YjJIGck98f54/nUqTeWrMxJz34OffGP8461WD7mP71cfxcE49/89KmiO1jkBVKjt/Tp/wDrFSwFjhEsjHcI0xksegA/z/hSuUk3yAl1QZ+TqTz9PWhcyDar7nzwRzjn1NIVOXKyeXGuECgk5OeSMVSBjfNWN4/myQOUGVwO/rkU2aUTAvkFePlAx/8AW5xSlkUMGIfy/wC90H6YFNiIUnzWyp+YsQOOO/8AhQSRLGm6MhjhyeB0POTz24qWQLHHwQqN3BHP5/5+tBkjkYg+WqkngLgkg8dPQfyoe1jeNsI4Yd9369v0/wAKkCq/ADCdl8s/LIo6f4/5/CXeC4YB5XJO4E9PXgU+MBRwjMxOclgAD/s//roEOzb5cReRTlQzZYf59KEAGLzp2IjWM8HP15/xpsAEmVwVIbtjA9uevNODs8yt5ZYEZBVsEH3qOPlnAyozg5HB9BRcBhkAnZd25f8Aaz3z06fn+dSoy7FIQqzfh6Y/yRTWixcZDjlclQCMfj9f8+hvLIMMMhgcPxn8P/1UAJHGr4XaAAcnJP4HPb8s/nTpHDMAzeYoGCAec+nH+f0qSKMs+AFCdODkN/n/ADmkCx2yBwi7GO4qRjbgfr1/SgB0qJbK+HBDEDG4jBPpVOVxFtZ155PI9+M56VNI+22yTyDklxjv/h/kVGuG3sRtXgfKv1z3/wA5+tACIro4GG5bAIzweccfXjtUo+eTLMSyKV2jr9MZH+fzpySCRTtLM6cY3AEcevHc1BIApJMY2YG7b1P19/f+dA7jlnPmBlVcH5Bnk8n/AApIhhizE42kFgenJP8AXpSmNVQhMc4ycd8HrxSxq0a44EROeeMUDHRMWPmF+i7sH2HXt6dM1BGokUjGUztG7j8v5/lU4OYsrjC8fOvf6547/nUcnylS2QYznGMZHrQBG5CXEabjuwDvIHPpnrSRvuZQQAAeC3PvjtzwakWF2YYYlWYZx129c57UbFRtpViCAeSeg9KAGrucEqTGO7H+Hnp/X8anIFuwAJDFSx3dGwPT6H69KgclUVWYBuGyOR17/pTLgsSrZ28k8HnOe+R7igB4mVYzgknPOMjv07dvao0becGRWDOMFu/JGPrz1+tII9gBZvnPOB/Dz0/H/Pu5m3RPlkynfGPXNAC3Dosu0FSem4DjPHJ9f0pzRPIVDEIo7n+X400gndkMCeh7D1/znvSYVCAu1wOMNwfb+eKgBl4oCnALbR3PXnp/L/Oanywd8qBGhzgDH0Ip0U4E2cAKcKVYgZ9femLMm8DZsYj5dxPTnPt0HSgaY2UllY4DgcZ7ZpskzRjDFSo6gjv/AJ/yaWScK+xHCx4BGOMn2x+P61XUGRFboGOBz1PPPT3p2KLMU+4MzblRFwADgnn/APVzUFyxkgEmVUqvBJwcdeCevr19acrsuc5OASByR6dOnT1pk4WSHzApK5+Ydcn8eO386QECSLLGxKlNgBJPrn6dqllYB/MkXcq89QM/r9aZIj4kOAOg2nPXtz/+vrSzKRG2470dRn5ec/5NA7iiRSGCngDIUnHGeTj1qvGBv2t8wIHzjoeR27f571K2xHMSDaMZHy5z/nHTFMjO1+AA4HYfXpmgosN8rMpXgHjAJ/kaKftMvJXd+JNFAHnIDMVK/KvQhj1zmmNMjBJFRnySGyQOB+FMK7sBn2gHhT1IOPToaJS7FDzhiVw3Tof/ANf4VlYdyWUecWG0Bc5HGAPUnA96asjKSSoOCcEgY9x/nPakx5j7CTwAMg+/4fnTjsZnQsdrep4J9OevenYLjXZmkI2FB1bHb371IGKxJEIgTyRng5z9fpSp99dzA/LwQSSRzk/l/WnzXC+XgrgFT83PDc9fXp0oQg37vLQcL3wc9P8AP+RUgjMoH9zknbztH9P/AK1MhVhaI3HLdcDH6/54pdzIoDsuOAC3p6+9MAXY8m5pN+5QAFHfvn8/8aQsCx+YFlH3m4/ClCEMTE24HA2559u3+cUwRSDnau7bkEHp9cfXtQBOhUWwdWPPGcZxx1/U0gctGsfzHPOcHj/P40kWUZlxjaecdz07Z9O9SR5VXYkKcCNMjGenQfz5/lQA2Qxx7FZtrKQQd3I56H160SLI3MgRYlVh1yTjuePrx6fWo5VV1CYDBRjPT0+nP/16SNYRhz/DxwOPb/8AX7UAOg2zKGVdgUdfb9OnH5UsbB8hmBAJHfp6fXp/k0gBcQMqjJDDkcDt0/zmpQRuVsbWDAHdzn3I7Hp0/KggljU7AEYAg8AjvUbFoZYwBhT/ABYH5/5/rStP5QMeAxJ4xjJP+H4U6WHZGyggEYxn7ue4/KrAXcztLIcEu2Pl4HHvUPlOs+T8p6Lg9c/5+tWlC7BGVLqR97nr9Pw9aa5LYAyB/CFGPpx+FAEbgCTDMCoBGM849Px/KnBMBVxhiOrdV/CmupG0biSMEFhg9hn/AD/hUZmJXBO3DZGDx/OgCwMoQ+7PBwW9OM9KHcbRKikc8Y/pz70x4jCSZGUEE4yx556CniMeSrAiFB2bgjnrj/P0oAnN0QpHTbw3sBg5696HfFwWTaWJOCDx05/P+tQxLuJ2yKc5DKW7/l7UkrmIKBswQcvnBXIoAswtvVsAHHGDzz9PanMUe4QjPIG4N1B/nnjFNtQEzExTAXkKSd3v+lK3K5Rhk/dVjzj3/L9KAHgx25DCPILD5h6ev+H+cOYMQzIQSDkBcggDpjBxxmmiJoiQygPglvz68U6ZIpY8QxeXIHK8tnnj0oAicKFdnYRhR69T/wDW/SrMal4pCzMACOR/+r3/AF602OF+FLbsgHdjv1x/OpQoLqjNneMsFHP0GeP89KAEjLxFo0VWYueW6e/6e9OCiZuhUDoobGCe30PoKaigTO2/DFuVJ4xnFRErtdvNGN+CDycn0/n1oAlhnVUG5mLg58xTtGec9PyqQI2wSKytuJB28kH+f9earGTEYIbeB8/y9vbpx+tTwLtdmJfecLk4O09/84zzzQBKwkyjhgjMQdw6fof68++BSiR1cOxUl1yCDz04HP8An60kzhxGwLEu4ywPTHqOen9KCoL7SAu3kk9/Tvj86AJoWw8exQRswWXoTx+GahWErA0hYbF6Z7c8dakg+YoC2xQCPr9fb8aWIEwOBjYGBOPT2/8A19vwoASRWVpW3qwP8Kjr/kVIiKYoirjeRyvTnpnHft+lRzq2YyjAKCN2Rk+tORmVwqlGP3hlB/n/AD9KAJYf3G91UOpbAAH4fn/KnQiNppCCUxx8pJ578c59ahjMrS7twEZJXBXB9/r0/SpEhLk5X5IxgNjnHpkUAPQmRm5AAIy4IH4+v/6qcqgM2W3A84brjtx/9ftT1QNEwUnD9McDP+NRzOiOgPHy/dH5f0oAfcF3YbeBknLc+uf85qp5EoO0TFsYbczH+R/z9KuFs2+GPlb+c9cd8f1qtM67duVLgAbgcc+2fpUFlO/S+jZilzGyjPBHUenv39uKxb29vVLByuwAAfNyT6Dt7itK6aaQbI1BzjG4bcn09KyH+2XKIfs/mSMxAKrwO2MYx7fhQC8zntT8Ra7ZqzwgNtYEtszg+uM8dOvtWPe+I/FF/MifLErcloo8Nj168fn2rpLpWsrktJHIbkthOcKi9T/F9T054/Ghr1rptrYvPqN+8E3lgiKJzGX444HPTHoMD80zWK7nLaobdWYXWqiKY8sACS3HPzc/5/OuT1i3t5VaX7fGHHQk5PH64yMfjTPFd7oyRuq3EQOOMNnIA/HrmvMtX123O5IpJYgwyfLcgkfpj0+lLTqbqFyfxLrLQmYDUkuBncIlzsTn1z/jXEy3a3DqJGQSsucHoOOKW6uQQZRCflzjJJH+f8e1Z8ZBklbcS/3R3wcdD6//AF6nTodUYkssm5jj5STzk4OPWqcxeTPAVh82VbPP+T19KbJONi7i3HHTgnt/I9TUkPIfByAcrtzgf/WpGyVghykSxkGRpBye4/z/AJFNeBVAJVlXnOGwc5/yKLdlVZGLeWVUruI9h/Wl80ZZ+GY9SRkD8u3B6/yqDRId8inDknc2d/UD/OKjnmHkZ2li3Pz9/wA6i8+Ry2CdrZUAjP0x0xUTzPLtUKqcckrk/UnPtj8aTLSHuxTdI67QcNge34c0fLvcbCUz1J4HHv8A1qu2Y23M+eOMdc+xFMdZWPBG3OSxOPX8f/1Ui0hrySZcD1P05H0xViC0nfaUjEkXUhiP0/z/ADpmmQPM7FsKoPIPfP41vWNgGWMtIqEdicH16e/t+lQ2aJDLPTHiEkvlkDBCLjv6Yz+tX7WzkkbzHQhmPAzgj8Mj2q9Ba7VdQ4kcYADZ45P19/TmrccBQylPlnBwT2Ax+P8AnFZ3NEiqY9kToc7Ix8u5s5P8h/THSlghWB2kbIhbkv2zxVy6iEuzqjEAgHgnB/Mc/jxUEzmY+S3ATktxnANFy0jHaIySP+9dVB9OcE8H26ms57RYUkIcbG9c8jJ6enSugWBllKDBVhx6de+ePaonh4dXCYyfu9z1/D+VQ5WKSMuCNQhMYbGBliOPXBIpksYneM4YEYzt6/hnr+VbNvai2t1AZtw/gPYZ/wDretJbWX7xWf5dzZx15PPp39OelTzFcpHpdl9rQmPDOeTk4OMjnHatZtNW3UtIVRs5VFweePz/APrnrV21sI7aANnZID0I55/xx296bfJC4O4tkAfdHX1zUuRoomVcQFEMiny2HA6EZ/8A1e3192/YvPKPIpZjyOpz/njnitWDTnlL4Q7UxjABzjjp6c0+KIM/loApI4VupOe2ai41AbZWgUA7gE7kj1/+v/OrTQyKW3W7BQMEtjGO4GPrUkEMjZR4woxyew/z+FTzREQbcsG6bu4Azgj2+lS2aKBx96jSplG8obj8sg6H9av6XpUvmxyyFMMm5hjj09xV+LRWuhHHKhJ3Hrk844610F1brBFFbQqVmACttHJ46fyH9KOcrkMRLX7RIUdQ0atkEH+Ifoe/vVn7K8UUjk+WCBx1J59//wBdW2h2bF+VtuVbtnp3qhdF72UpEScJ8xZjjp9een/1u9LmHyIzri1EpCEZc8tuHfH5VPDpjiVUwuG+ZiR/XP8AnPer2l6WLmWSR2PyqAUH3hj2P+NbVvHHHGZJNmFBACDn3H9aOYpQMuw04buOImOSz4yxxyPaszWnIkkSNvOGdrYPTH5+p/WujuZQbdmGRGgyuTluf8f8ayrG3S4vZLmULhSp2nkYOev/ANaouWoFCz0f7OfOnUeYxJBVfm/E+vua1NE0lLmYzSgGJeRjOSew69Kt3U7ajOyyReXDE38I49O2eOnrV7EiQNFDECwHO7t+nt/nscxapleUb32AADOeR0547/5/lbjtGSIOq4JXaDz7nn+fFWYLZYYwFhyxyTlsHoDn2OQadtLqTtwGUZGeg6DjOPz/AC6VLZaiYl5Ig2eWxyR8o5BHvj/Priq9lZRiSMsQ2NzE9dvoSeuOR+das9l5lySFwykAfL0HrintaYmmYEZQZzjj35/z1qkw5StPAxlIEO8bRk5xj0ND2sccJLqyr/fJ4x6471blTazKGZxjoCeD0/qf8KpT7pyBIMYXgt+X4/5/B8wcpVliDg+Y5CjGQeuOT/n8frWPcuZpnKn5Bhs4wPpWrcxx7XHzk9NxOc45/EfXAqBbJY0YLljgkkgHHp7/AOTTUiXG5j21nJNIXiAGD+GM9x3/AFHapUgYysxU5xkgfMOfWuhh0+RLMhTlSAVXAx1HH/6//wBdi1tVgheUIPMz91ew6fTr/nFWmZ+zRzM2mOUDSRFYx8+SM9On0plxpC3OwSx/Jub5j1PsO/8AkV1zRrc5DuI8DGwgYB/TFSxWamKHA4A6dMf4VakJ0keS6z4be1ffCp2AYXjAHHTvz161z0zSW7Mkqt8o5J9OnQ9O1e1XulK0bhiF3DIwOgzxj0PH/wCuuG1/w2p3SCHds7r0H+fx+vStozOGpS7HFhtzgbRJnsq4/r79P/r0qfKGZmPAPXkDnjj+lStDLbsUYbOcgHAPGMDp/nFRAhHDOAh55HAz/k1unc4JQsKmRtYDnYThcDnP58e9KxeQsm04POV/H8u3rS4DlMk5Ubhu/wD19PyppkKzfIcMflGOcjp/n6Yq7mLJgyxyEBiDjqM/n/8Aq4qXlo+eD7tkt0/H1qtIPMuYw3QHn/b9wf8APaiWRI7jIIAx9eP1/wA/SquS10LTSBHUjBzw23t/nmiCJpCGEgQAZJYcAZqv83lbtoHcpu/+t9Pyq7C8EqygrJHtAOWBbcB7/pVJmbVzRs98ZSN2DAH72BjHHHH+eK1dLuobO7DswjcHlF4z/LPHfk8Vgwk8qshB6AgcnnPr7VoWc8LqAysdxILNz27/AP16u5lJHr3hzx9p9hZI8jsZYWzksfl65JPP+B/l7P4U+OeiW9nHDJB5pz8zRKAF+uTnj6V80aP4ai1u2IW5TOQSqkZ/+sfy5rvNL8EWrwpAl0YxCNuG/i69fy9xV6HHOJ9GN8ePDiRL5e9mJ3Mwi2cjGOMkHv3FOs/i5DeeZ9iiJR13ESrsfAGOn59fSvHdK8Mw2yMBayuMZ3Mf8jtXY6LZ2KRI32EvMxywLZyO2B/nrQjkcUduPHF/OpSOzDp/eSTGCT0I6Gpo/EepXTj/AEWSMkjkZOPp7cjv+NZlrCrMphjaIscfdwc+wz6j8624nv7a3U/v5XwM45DDI/WrRNiY3N8zBXVhg5+ftwKvMuCFJkf5uUz+n+c06LUxIm94vlOPvN85IHJOR14qxHJa3LKUIjJxnIA+p4/H86dxBbTNHI8hiyoAYjcNw5x36/8A6qs/bEEzPHARGR3PQkc+uf8APpVY2BhkkkifO4ceWMEdOhHT/PNSublgVQBl4OemDk9+vbFMgtMxlK71G2POAOOTz6dgT9KmD70KLgqwyQRnJ7Y6Y/P8+Kj0+RlVmlXkkkr90c/jUweNVXO1STnDtjr+Oef8kUARtG2SXyiHJBPQn6f/AF6W4mWMY8pvlxkr+nf6dhUpywkQLvxxtH19vrTN8aMFKlZEyOuMden1oAbMNlyAHKqq45IIJ6nB/wA/pTAo80yF9wOMvj8+asyMkjABivoX68ep69ccCkkCSS5Eg+XIwv4fyoQESrhlUyBCOWA7f5zTRtKtICNpwAB3yccf4cdafLEwbqrs2MD0GRnOfc4pY1aNgu9SMncB09fw/wD107isRoyoibU2x4yfc8+lPUiQKq5yByR1NOVCdmPlAGMMv+H09aSOIomSy7c7iSOnfH/1uenbrSGOVvNBaNsOMcDvk8n+dTyKseUJUMpxlOg6dPbP9ahMhbBYBQGB44OOPz7UqTRwks7fKvG7bnP1I/z+NNMBzgtA6qm3AwCAMZ/ziq+3KqxkAHGFOWz/AJ/z1qeAYMjKSTngg/8A1s0pgV1A3/wZ5Hp9adwF7LIJEaM8A49+n5+tUphMQwd8MBjOMADuOP6VcRPORUwp9do4X0P8vTvVaZkCh9+wkAHPUAdMe1SSRwI0WE3gbc5PT/P+eaS1t5WIZiSWOSAcBeadJuZd5VgO/U84470i5Z2VCwxyQBn6/wAgPWgNiSSTZL5jPvOf4Bk5x1z/AJNRWv71HTd5CEfMWPLc8dv/AK/FLIBKcfxJkEn5cnjjuf8AP5KJJHXG1fmU/wAWOg+poC9xkzogGFGCMtnqcj8h+lRRRs8i8Aq53HPGT3HX/OaeVYjcRyONuOR7/wCTUkYaRBkKWXOQCcfTHt1/xoAcI8ARn/Vk53Z46c/yHpSTrhSTlynBz375oEbCB8scZ4w2SM8UgG+EnYuOmTn39/5UANVgEDuA3PyrznHOfp+fY0xAHLE4AA+XYOR/k5696dJnDllyifwqe/8AnH/16jXePlO1uMtkjg+/5fpQBKiYmCsMttyOOhz9f8/yhkRklBXIJHXn36+3+RUySBG+dSQTkc7SP84/QUoKtKCmBlc8t2/l+dAEcbbIAUQfMTgE9Pw7U6dB5J5ClhnGfbv6dadhpSQqhWGfyP8A+o/Sg28rI52lmUc84XHP+ePXrQO5FFvkRwyDaMZxxzng/T396aCMHzBg7txJPVen1/OnI3mQOIctuJwQefTH69qYCxIUttZhglhk+/tzQFyQpsQ4O05wQc9Oe/6/hSS5wG8zgAnbtwPfJ/z1pI5EjV97SBum5jnOOc8Dn9KbO22PKMWGeTx+B60BcjBICAjYNuBg9BnpwfXt+H0QMFj3SR5AXHzEEfU9D+tT8MAqgtkY5A556Z/x/wD1sPzRNtwMfwn2/HFAwLoyNujKgHdnPHsamjwoK7gSzE/Nyf8AHr/OoonZvM8wquMDawAH9Oc00GTarAONuecYHb8KAFR2gVkb5FB+UkcY7fj1/OiUhS+WPy88r2/p2/ShJlD5O05OVcDoP/15/wAiguHc+YC64++Mcf54P+RUsCMJvQnbvwDnC8YHt/T/AAouHVofMY4B5A5Kjnjjt9KBCbdJFRmAkGSDx+n/AOrpUEnzRh/lTBxuAIB45z+f+c00Ay2laZHyPLA6IPrwfp/nNSrLhiOSMH7uff8Azx6UsAXI6sR83yn8Ppg0txtiZC3zOcqgQdjx/TpRcpDWYByQjA4+8fX/AD+FS2yBkchCN5wRnPPHQZ+vT86FXzGjBI2j+I9T75+n9KnmX7OylRsDDOTg5Hf6/wCfSpGVJrcwuWZtxYjIBII9f61DJF97cNqkDnrVmaUANJtVWYevIx3x/PoahkU5D72ZMZJz1PTH9KBohxvKE5BxjOB0H+ePpToFZZAuAoHBBBGc04J5vyA9+cDnOevX2qWEBAAUfaSfvHOeOcj+h5oKEtcx7gzMR7Ln1/8ArUVKA+cR+W4wM7jj8v8APaigDzWcEygl8kgDGeh55qD51zlyzhhnnPPTOfWpAN9vFnKEnaQOMd/5UIjrISyqF4UN0BHIzmouA/LlmKnkL/Fzg8df5dBRueOPdKFLEnORwM8/57UpYBSVUHbgZPcfXv2/KmMm7YAOWO1jgHHHGR/npQAGRy33s56jGRj3pywxmRXHyttOSeMn6dj0/Klby2fgFQo68d/89KWRkjdN0eAR0AGAfX/PtQBKrnYn3QRwPm6fWmMgnXJCsGHC55HHH9aRWd0VjkJvAHQjtwf88U5n2s6ZEbemeev1oAJN0T/8swCAc/T2/wA9qFh2yKVcnjnqR/nmmbcsdykgDjdz/wDqpkIWGRhkcjGCT0z/AJNAFglG53/MBliD06Z9sULMCVwwXB/hA5wDzT/JWZpsbQqAFQnUDgikh3FcFW2jkFuh+nH1oADueEt5mck4UdTn370yIqjlOBjksDgfTr9PrUiSKIVDZLYBUDjJ59OPUUgCxTkKw4AyFHTHv35/z6BA5SIgvJMgJxg5Udef8/8A65PKBGXcKSMkHpn1Pp+VRGIEMwZkJGGLcgen+f8A9dC8Rh8B2U/Njpweuc/X170AOJ3jaX3H+7nOefWlkAjTLK3J4fPUDt/L8qcs4iicMgeQHpt7Dp36dP0p1taSgrJL5ZOzBTvz7fl37VYDgoIO5S4bBIYY4/oKjmBRypUY7nHGPf8Al+X1p4DxTsWGxeiu3f8AoOv1pGcMxDYMfIYjkDHr/wDroAZKoUjliT94dgc5/wA/X1okZzs2qcnkOePf+tSpCroyxkBu7K3APJGaaWbzxG6crn58j/PSgBdqyRncN5+7kgHkHIJ/l26VKhiO6MNlsYwvOG/T9PU81BAHljG1grbsZYdsfX8fw/CpXIYFCoU8DAXgkUAEaHYUXcrDkFuOP8KnVkEZ3sZAQWPydO/T+uPwpkUaqsm1CeepJ7d/8/1pWbaowQxZtxycYHpnPWgCRZVLnbkY+b5T93t+Yol+SERqu/5hmYjBJPYfln3xRIpESvHIAoXA29u/9B3pgAdGDg7eD8uemev6f/X9QCwmJML8wIO5iOCT6k9/y+lIsuxADvBB28Ac+tIrhFVVBX0pEkLMyqFOR3yRjHp9P50APDBjhpdqjj/Edfp+FIyvDLtXCnGVJOMj0xn6flTm2yDe43Edx2Izj9DTHb96NjFjxls9eO/6UAWP3qqHZNp7kY4J/wAP8aNjRIuQDu5+6f8AP4fypsc7yTKu4cEKeOByP0FDSuxVWOzrgEY6diPXr6UAS+W2wdFz1GO2OMdR/k0InyDLFuc43fKAOnfH+NRbnidW3Ff9jJ59ue+fpUyFgS2CyE9QM9ew59s/hQBKcmFcFeSMH3HIqJHVXVeGVvlLdQD1/wA/0qWOYPGBnCqx5PX2xn6evGPaokhUzlN5VGBb5ucEDj9P5UAOgU7lZTyq7QFft3qVlDlV3And3UDv059Md6QAnlSSem7HTPp7dalRmJUkHByDt/w/T8qAG+UZ9xTucFSc4yOg9RzQkgiYKQA/Xg989/8APNLAwjjkIyrN78jqf84/rSK/755AoU9NzKP8+lAA/mSyhSmFYdQcEn1/KpEV1LYICjHB5x2+nqPyoG5pctKMgcdeOenrTo3QPKdwfueOCPf/AD/SgAaVtqhgdwPc47/4U6dd0yEBsg4J4x19u/8AninAo0Xlg54z8xPP+fypMeSw+VtxPHPA9/8A9X/6waGB9pYkknOBk9BnPXPWqU8qqeUcDJG9BjOfXpxxV/eMnIBUHle/+cf5FZ17dvCG+zoJSBtMb5KqP8/nS3KEuZLgqCLR5UU5OSCCfeql3qV9FHHm1VExzuIB79P849KyNV1fV7jKpi0fJAMQ6Ad/r9BXHeJrnXnCR3V3FC20kYQqxHq/X/PaoZolcn8W+L4rK5w8kSzbNx3v049u/f8ApXjfiXW7K7lN3qF7Fcea27bGNwQAdMMOPy5q5r9rcW7NtKSSMSeCSPUjr/X+deca2jTxyJIYyzYwg+v/ANb9KnZG8YkOu61DJ5hgUHOQv+16H/PpXKz3cgC5ZQVGOPTPermopNZMA6hCU5EvGASf/wBf+OeMrf8AvmcP5mc7Cexx/wDWo3OqKsO2BEkbnew27snhQc46/SoJR5cWNm3LdVPI9f8AD/OakJUQkg5Iblh2qtMxALNlcHgk9R/n1NSbJCBCZQTKxPIwR74x+NLHOY5HkcsoJxggEceo/GmeYYQV8z5AuTk459x/9bj3plzKwjyCFTAA4+Xjp7Z7+uag1SJ8YPmbtqSNgpjHPb/PFQ3lx5hZFwNpwQDjgdcU6W8KNiQBo9uB2ZSepBz/AJxVR5AwIBOTwCT1/H8c0rlpCxyor5xhGO0L0+p7D345FRvcFpWXkDIBYYx/n8aIwu7lsAHkNyTgfj/n8KiwWfYcKAw3Hpn/ADz0pXNLCNIrFcP0HzZb68f1qS12tcRopJ3DJ2nkf40xk3Ox+9xkDJII+ldFomnLHFG0nyM2STxyf88djUNlpEum2TRqeAAxwCx6g/1xjua27ezEbBVChzyCwwfelsLYFx8yiPvxgj/I4/OtSCDOQECBQDjHv69hz9azbNVELe3UqAzb0HXAPX2qzHAoSWRECe+ccepqzZ2sfliRo1DZ4T6den+fpU6QIrjc21WwQQo49s9j79qybNlEyWiIUyO2H+9k/wAX+f8AOKpNaYkLgcgDD/8A6/yrRvXMtw3BLbcDsMH0/DH+RUb2e9gCTtccKvp/h/hWbky+Uzp4kQRxMAe2Rnkf5HaooYltzKzN8r/3kPrzWwdPM+AWIGODjk8U77GERo9waMkgKTnH+cfpSuUomSkQlQylPkOdvAwccdP6frxWtpdsZlX5OF5HAG0ex+ozSxweXbQrj5V4JjUY+lbFtCIowPmQAfMSOe3t9azcjRRK4spGlLuxWIZLFiAFHv8A5NRJYxzXLtE4Ckfe3cH14P8Ah371pyWi3C4ZGZt38ZyBg8Y59f8AIqylttUfKrEDBCrgk55/GocmaqKM8wPEpWNzhuoPQg/564qSGxY4byAZACVZm/litCK2VpFIQAclQxzn1x+dXo7DzCGX5Fydzdx3/n+tTzFqJkx25uYSjj94pJLDgdumailsJBJGWYKpOM4JPPXj8ue1dALbzBsUFvmwCVzz/WiSzUFYw4UKTnGCB+HH0qXI0UDFj0dIjHIrFgh+4x+715P8sfWoHglnneUIB5a4VMnryOB9D61vm1Z4GRmCMFI8oA9M9QfXn/69Og0xIYsADzGJJyepxx06ii4KJiSWbJAZXV0Gfvj349P8j6c5iIplZY3wzDLMDjI6n+VdBqFvNINsTfIOqk5z1wR2qLTbRbdsFMSkjkYxjsOv60XKUBlpbCNWXymJbndsAHI9fr7n+dP+yMsLlQ4wRgdz6f5962YrKYSbnIVNoLEjrjk+/wD+qle2SVo1QnKEk8Y4/wAM8UXNFE5S4hbDBiybhsPt/wDX/wAPyZYKCVAYgsxGR3xnH6fT/HodUtUhjP7vgkL+BqSztIovKVVQDO7ngZz1498UcxXKUDAkYhjXqwwQP88denqavGESOAq7QV6A846fiP8ACrctnmU/cyepORn0/kP89ZVsMIPkUqc88nvz/L/61Ju47FU2xl2tAWYKMEnABx2xzn/69TtCHAyHGRuyp4GPX8qspgAoDjb2xjJ7Zp6NIqhlUbF/z36f/Xp3Hyme0aSOQ5LFsEBR3+nb+lRSBgXUgAkDO0ck88kegArTmVYSMZjJGQwz9apXMG5o/LGFOSWHP1P/ANei4rFRYWzt2kbuvOC3ue3v+HfrUYjKyEYIPH3h15rWt0BO0BWYDIDD6H39c002q3Lv8pOF3EDJH+Pc0JhymJ9hVpC69Fx8oOAOeO1RSxFuQSoHdiDjp2NbUUMamSSQRyMAVIU4xnv6c1TjRUXdsbABIJx27mnzBymc0Nw9ykBlUREjKr0x9frVuKJbVZpfnbaMLuGO/r/9b860RAZ0JLZYgAYxkc8Z78fn1pL1c7E8whyc+uapSDlRkW8W1X3NgYJz3B9sf0FThFlYKhyQuB2wfz+h4/KrvkGE8OWZhlgQCAcDPbnGT+VSLCjghgoYnHHIA7j0/CruLlMyW08xBIBj5c4DcfXn/P8ATPvLaF0YAnB6Beg9v89M10AjAXZgKMk4AznnpUFxCigHmEFeu0dfr/n8KpSMZQueba94WilaW4TbuQ4255B7Hp715/NZyWDhXwHbjgY+g6dP8e1e8XFrKYmQybwckn/JxXJeI/DX2oBkQNk9VAAGO3r+X5V0wmebVpXPM3ky5CrkBT0P07U+227ZCwIJ7k4/r0q1qdu0NxtdGGchc9Tx71XaNt2UOCBwR9fT/P8AWuhM86cLbgkpZ9jMduCTnnJ9vX9aCpkbzFBTHzeg9M+1SPGWIdiMjqR0BqNrg52pITkkngnP+cdasxaHfKYw4Ib+HGcheae7kADJ+br82D19eP8AP0qHEXlZYsrDhioxn/OP/r9al88ECMcqOGJ/Xnt9KohouCX5UGcsRjLd/wDPFSW4mkYxnarheHPQketVDMBvO4YwMDPC+h+nSprSVvMO3lg3AOD6A1ojOR1GkC6sbhNrRrInzZPA9Mc8EV7v8MLIeJbpYft0S3YIYxlMbuC39PT/AArwKw1NAFScthWzvU4I59+3+fp0ej+IzpUq3tpJJZ3scmRNuHQHIB9RwODV+pySjc+w7PwOonjSUmRUB3KvG4+3/wBf/wCsOyi8OaRYrCkNqkJ2ks+Mlj9f6Y4/l8saP8etWuJEW4mllPQmKQDJ9vb/ADivYdC8ay6zbWjSmaFmbEisQwA4+vT16d+cVaOSUbHpIsrG0kkkYecw6bTyfXH4H9eopkcwXAWQSNjO3IJwPp06j07/AIRaTJayRCRrpZlY4HmH6/h2/wA9KvN9kib5QsQweQvPI7c//Wp3MmrCxwfb2jdm5A3MpTP+f8+lXls43cr5ak5HzZ4xVGG5gLOrzmMAk7gdv4VfhuI2wTJvDYBbIGfrnrQQx8SoqfIwjwuDhiB19v8APX6VEA0dyCH3KRnHocep6+tSLNklu33gH6c06OMh3dlPTOM9M/X/APX9apMloYkrhVIjBH3QWPUn0yfTmpFmK5KqMEkhm4K+vPb8qX/lrHhVC7ew5HPb/wCtSwxRhh1CqOPx4P060yRzrHECVBkyMYHP5CoYiSXfy8P2BPPtmppEiwpAyG6d93+fwpghQ4KSHeRkNxx6D27+lACI5CuRt3ZycHucfr0qFS0Tg7V4YAHr9f1qZt0Y+ZQXIOV6Aj2qIAsFCjcoHyheP8//AFvpQBK4LSMi7OD2OCB/nNR5eJeJAI2bJ+XGeevIpWjLkqJWIHzFg2M9akG0DJ2spO0ZzgehP5D16UARIMu8hfjupwf8/wCfSpozHG5CygDYASD70kEbKoJODtK5Q9TxwPfNOjk2xspGyPPzblyw9O31oAW7BVCCQcnAK9MemPWoZCxX723jueD6/wAql8p2k+XJAPQngEEn/P8ASklIA4GCOMgYyc8+vsaAFt8qSo+Y4Oc9CPT/AD/+t/mFvugHGT97HHsabEm1SSQi8keYePfH59qUwqcOoOHBySMEd/5/SgTEz50ThSDg/Nt6Z47nqOlVmDCRd21MEAAAng89KtQgl5EQZw3BK/p+n+c1AQN7emTken8qBDfIEhwDgqcjPbr+OeP50xEInYFT6Aevr37f170Q5BbOA6qflxggfn1pQ6/Z2fcBJnjceP6elAETgPKxGV5+WTruHT8+v+OcU/5wSS5QY+Yg44PP5fnUgBnBmI2FepQDL/j+XX0FRtLGI8gNg49Mn9aAIzhW+UqT154HIzjNFuzFWQN8wYEgE5I7f5x+VK8qqwZcDgEkrkk/z/8A1URyBXTDZZQeAMHH9Oae4ArANjd83KkD9fx/wpYypBCYZAck9uM/XH+fxlc+Yxym0McdccY//V/Oo7hDCyAOoO7nj7x/A884pANeUjoSzyDByRj/AD7Y600OWIxFsCD7xYYA9/bpSXKlGZcKAuc4OP8AOP8APvCf3KlSA2W7A+vT8KAJ2czlGbcV/h44/L/PWnTQKssnzMqhc9emO5/L1/xpp27VIbChhkEYOecfz61NdTs6hk4iBGCPX/P8zQA14kmQBpD0ztA5/wA4x2/WorQ7BIADnaCw3H35I6cD+VWmzEg4YBunsOT2quFVFQryGB654z3/APr0AMh8yGPYRtJzkHgkf5zzSFRFKcbQxwQT/PrTo2XaSPnYrwCevTtz7mkRFvHYKrEhcZx3/wAOtADGQbR+8DAHgDjHPH6/rUbMCozuXacZbBP5GpFOyTcGVhkg4OCP6UiFkDKcnrnccj6nH8/bigAWFtv3l2BSSAe31pqSKY8IAjEZBYnPX/PbmrOxmiQvISVwo29/TP056UsZKOJCwVRnO4ZGOefqM8H2oAr+VcRl1MyZHVio/Dj1/wAPWmTO8khjdgc84UbRn8/oanQsYmfczHJ+bHU9/wCZ/wAKrhzLkyemRg8Dmgdx8kQdYtuAMbs9f0/z9RSFo1dsAOD2zj8M/h+FKsu5EUSbVycgcknn/P5+tNeVVj3H93x6Dr25/wA/hQMSbczb1CoyngE5I9OPx/8A1VVMMryMX6qu1cHnjn3469PUVfCtlyzA4btzn0PU/wCTUYm3fKp4bqMD1/SgCJSrSDIKhQcse/T8B/nmnyOjq7APnH4/04p05ykYdiASU4HXj9Ka6YYLEx2Yycjp3+vH+fWpaHsLCymNo2V2z8zNuHJ/X86sT7JBkRsjgcIDgAfTj9arBGVy3ToMEZx7j/H6UsiT7WKynLZLEZ5Pv+XXFIdwndSiFRxnG1ucf4f5+tMhYOxEnCgkcHBquVIU/NtKjDYwM5//AFVPyQ/IXHDc8HA54oGOaFY1T5i2fvEt14/z+VImyJJfmK46FhnJ9++P61I8vmAFOVAGST0J6c/lTT0C7QGDHAJyeeP8+1A0RGVFOGQk+iZAFFNuEZyMYZQTg7cd/oaKCjzl5CkLfMD1Odxzxnk9cd+M9vemRglSFJMZDcHoOh+nr/no8ybmZd2QvzZYEdvzHeiSOOOOMg5GT0PaoAcjMsAkYE8n5F4Cf/Xpgl8suEwzbsqp7E5/qPX+XCmTBVSwy3P0Hpz7gflTXhYxlTG5cnkAYyPUjr/ntQBMd0RDSFos/KGxw/fP5Z/M0wxSSGKTZtAHzBTn+X+fbvUsqBIo12yb93AJyT+H1pFBAQbghyRgcYz6frQAqs6s4Lsq8DA449/TvSu2W3FexwWGDxnp6f8A1qYkQ3EvIGUAkgHv64/P86sIBJCnCjAOMnAA9/WgCq5YygkElTt2Rr0z/PkY60sibVUxuB1BPv0z+v6c1KwmhkUszLzyemPbj8vyogVo3BkJIJ+XA6jP/wBbnmgCRSwZ1BZ+hyAOQO3+fWlRHCEAfeBJD9Ov15+lJBloyB8jKeTkHb+H4U4jDYEq+UQSVwDjrzmgTERQj5Xa5IODgdfr/wDX6VErNDORuA3+3XP48dzUgaRjgEHC5yODj61J5ccbYIK5HzBup79R2/P/AACQlA8sqZRwckdT6Z/macYSBhvuhAR1JA9McYJ/xqEqZFMicS5ypjG7aOmCPTt3pwZi29VUNnHK559fQ0AMurQykM0jw7MYG0jp7+2f85qZYxnLMzDouPTH5/8A6qCzKgYhi4Iznrn1wRTzI3yk4Cqe45PfnP8AWqQDpI28xDt57gjPTuOf85pGhETtsb5l524yG4/+v29OallmAUDCop4BB49cA5/zzUb+UqKB+8LDja3bHqP60wF8pUyXJUMBxng/XJ/lUU0iMqOFIAUgbjnOO3TpUgeMMSQRtP3Q3GM8j3/H0qM+VG/AkIycfP8A0x9P0oAfbMVb5hhQeQf89elOIQqSHPI+Uq3v7/WmxgiR1YkjPVv8/wCcVJGIyQjRlnB+8RkD6n6UAOUhVOVIwfQHp2/l/LimkBAnzYbHI65Az+XFSQbkRyVzv64PAwe30p+9WaI7T83JKjuR/wDX/wDrUANdnK/ICM5znODxzgf/AFqerNHC25S0gIIXj5emMc9vxp/lhAhzhWB4HBzn/PX+tNOYUlZvmQghlUH0H/1/8aAJI5AsKBmBYjlR6f8A6/rSKhWMFWGe5z8oI5wM8nv7U1FjmfG7g8lgeen+f0oWMKWjO1geQynBGP8AI+lACsrJGTtDkDaAp6c5yev1xTBIzAOI8heeACelOBMUfXc4wVVFHP8An+lORlZS7NsJBIJ/w79uo70ASq2TgqyYO75Tj+X4UpOwRkglnBGTzg+p/L+VNi+WNmM0eD0bkcf5xzUqeWGCnbyDtK9MZ79v65oAas5Kgsgyv9zvkZ70rDzAvmSER4HyKcY/HH07+tODK8uGjOD0+vuP8nrS5PnrsYswyMDqOn+IH+TQA/yRGiAKFB7HHy+/+f0pfMQSowYM3QEHk89KckREYZwqjoMkfif8il+z/KX++qkksPp/9egAXGfnb1PA4HPXp7fnUyqD5W3kg85xj8P8/wD1oXkYPsRMkjqRjHGKc04EgBYk/wAQxyD6/wAqAJDmLhh8i9B1x9P51XRZXYx4KAknII+b2/Spo/3bPwTvGflPTqP6/r2qORSzIR7nIPb0/p+JoAcsTIu1hkdcnpn255/z9afGAjtngHOcfzH51GWEhyWwOm445/yKcZEEnLEL1B9M9KAHwgMw80kkc4XnAx7/AEqfeUUEg/NhODgj/OAPrUaDe+3JJOc9s4/z/wDqoIYs2FI42gg5+nf39aTKRAAzBWMTHdnhTkH3P5dfpULwFEJkCxqCWwucAg4HH5VbY+WjsWMIZsbt3JOM49//AK/5Y11qTXqzmQeTZoPvo2WYdDlhwAew9B60kWVdXv1tGQRQpO3KmVSCqewHccDJHNedavqC2ssqedG8rOZGdwXJYe2f8/nW1rGqosqQafLgHJBHJPf/AD9a8z8S6zNE8kLldxD75QMFgScgen19OwpN3NoI5/VfE0U73JeZZLgkq2STsUZPPPQc1wfiHxBbws0cTpJOF5MZHy+oz/8AXrT1nWRBHcrAyLLuwGQYPPc57/hXn09xIZ3dpQzdyBt/l1/zzUeR0xRFe3DzMzOZCWJ27iW6jmqskqhXw3zcggnJPbp6Uk0m5V4CkHJJOc8f56elRlwY8A8ZyMY6+/6j86TZ0RQgkwZWcgb+TvOfp3qu20hiuFZjw2Dzz1FJISxkIAwTn73P159f61EwZWWMHJPOOnX/AD+hqWzZIdIxzuLMODkkY/HimCXzJWErNGAflGMg8np+dP8AMTyxtbqOCAOelNQeSSE2OclizEZx6f59ahmiRWnkkkdpFZ3AAySOSeOP5fTNAkOTuX5cfM2Acc9SafIAzlWcspGNpzUYV1kYDG4HqP8AH/PapZohsc2MbmO7noOQPy9amSDggZYkHO0Ed8du+ajYKknl7tjEAseTz3z2/Gr9vaspJGVUpwzc5zz07fpUNlpBYWDTtGudyBjlwcjHvnrXWWNkyRkSnZsyVLYOeP8APP8AkUNLgGF4baR3ycsOetdGhCTMSCB2OOlZtmsUFra/vjknaepyemP88Vrw25kmHz4JwN/9488fjx1/PjiHToiHf5QM4+Xqe/5f/WrXMCSwhg/7sHDDGFH69R+tZORsojbeATRMgchwQ2OMdRUd3A8fli3LM5PHGQDjn/P+FXppBHGIo4yoP3mYZyff1pkwZJmUEBQOSxzntnA/Gs2zZRM42rCYGSXLjIGB8vTH5/4UskDGRmbGRgnHPHP5/wD1qsmOMOGfbIyEDdn8f8aGB+0O6MHfbhucemSPyzUN3LUSosIZGDDGeeMjHsffpUn2Ly4SiuQobPH5j+vPt0q229oyMjzAM4z1x7f561E7NJHHDuBdsbh0x0zn8v0qS0htvYsyxctwvTjOeueTWnHbnyxjryMvwR6YHFOgiwUZiNoUhuQdx7c/561eiQrG/wAwZUGF4x6/pUNmiRUiiVFZCvBPAHpyO3+etCrIxMQ+ZyMnsRz/AF9f51etkEhIaNxztYjjP+f6mr1namPp0ycZ4PPesjVIyrHTH8vLsXfPGCTz/n6dK1Ut3kWPanXqB3x37en6dq0IoWCkJuXAPUfePpn/AOsKSKJ0DDDDOPkwce2B2+tK5pGJBFEi7vNVXAOOeD6/h696VlEgVEjVTw20jGeOmfz61e8n5lUAkEdEI5Hp7c96UopY+avynJDA5X3HbuP1pGqiZkNuyOYwAATyzDJ9euf85qSB3jaNwQctzuHP4nj6VqQqBnHQ9F7nJ46+/tUclpFGjFeWU9hnHHPt+HtSvYrlMi78y5mUMRtUc7Rz+vfgUiWym5OFTBOSTzgY/wA/XPeteNCySFiAjDA9u/8AnHpUkFm8DkBssTu4PUY4yD7GhsaiZ0peT7zlk6IMYwex9uKhFtM0rhdxYgg4PH+f/rGtSS2Xy8HarZJHGCcHpn9KQQIxYqRGCR97/P8AX/ClcvlMy6i/cKpBJVgTuUEE/n9PzqxaFWZyTt+bH94A/lzVpU28ZbcCfmOMc8VNFFGwIEWCOhIPPr/P0p3BRIIVbzV4BIHJPJU84/T6VIYS0WSxLZG4kjsQf/r1PHaMLgsThc8D6ev/AOv61I0QTY0jFd33SQQBx19jx/jSuXymc1tIu4gCQ52hDng+p/z+PSnyWVwsSgR5XHIbrj73sf8A9dascCJGXLbpQuQQflzzxz1z7+xqlJNITJEqkFDnsRzyKNw5SowZmEkiYbH+tXoP58+9RXUScbcbjzhVGCBnrn2/ya0JGaPaMuHPGQPy6f5+vWnCJkjIJwMjBxx0/wAnj1p3Fyme8GDkM4OBwM84/wDrUy7iFvG/lK6FsBiSec4BHHJFXn3D92GTIzkNzn/PFEoDkknGDg5Gee/9fahMOUyksED7gAC3bOMc/n2qG2t1mI3DcqH5QT+eenIFWb6YxIdpCyZAzjp/n/GrOm2rC2kZvmeQ7u3XAPJ/L8ad7BylOTTTmRyVUbRgjt2pIrQiZgwUuoB3gcA5/H+v0rSRSxk34Td2OBUiRCN2Krknb1H64/z+FO4cpQ+zIp+8pJOFLjjjHHTr/hTxaLlyCCAo5bjkVePmGJUVQiE43DqTUbQs7lPkHAw2cZ+v51dxcpiTWzCNg5LswJ3LxkZ9/wCvtVaSOW52hmOMjOR07due3+e27JbuCyfKFAIwOAcVnvGLbICMuT0B6n/PHPrVXIcShJAEXjDDGAGAHT059/8AOeM65s42DLhQzkAEEgfiPbPrzWy1vhAQQqkcoeRk8DH51C8IALbmBA5wOuOwNaqRhKFzz/X/AA9btu8yMsygfNkbc+/px2rhL/SpdNiOFBUNnjn0GD09q9sura4CXDkggH7p4X6Y9ecfzrh9W0QTSSqiGJT90Z+TH19BXRGZ5tWk2eaSMyXDq5OBztbkA81YQtDPlQuEPJzjjHTNXtU0eTTptjfKAOQDgH16j6VQuJBGViK4D/d4xj6evWupSueZKDQskivtV2xGefXJpJIgULRtkKODnJHP/wCrvSqvkmVwPunktyMY7/570Ssoy6Ank5B6/lzVnO0SrOFdQUDAHIYr69e9TCRUl2xoV3d84P1/z7VUikdlG0srDnA789eakZmlt+TuycAMcYOfT8q0Ri1c0baeZHVgSpI+bK88e44/lWxZWsdwCUuhvzu/H/8AWfSuaglGY8nYnAbB5/ln8a2LOZ5JkQKw9cHGAT6+h6fj3qmzJo67RrdoIAnlecEbj5eQf1/SvU/Bnie4s5ltXSaJV4fKjOD0zn8v5VwvhmC43YSRVBPfB/H37fp1rr5by/Dpu2Fo8BSqcnnGP5d6Ezmkj6H8C3kdzAp+1mcu3yKCeBtJI9K7eOMyzFSAjcHawBPXOT37nkV4X4StbgWNmHBMzHc/OAMjrn8M17VoEKRGKJ33TMpMhJ5zwePp/PNaHLJFwwiAMrIMnOCowOO/4/1H4kTxwQqJGAQH5VOeOfpU8lscn940pAwGbPy+tTpJBaAGLZkgDdjnnsKvzMiNrgSqVJWTnJde45P49+afJO6oSxLqOgOPTvnr/n8E80PGdsLJGBgt3JA9uPxp0sbKnHC8HcR047/r/jQSywIleTcdxVhnczcfl2+lCxgsw3bADgv7YPH0P+A+gkokXC8HBxxknv8AXpj/ACaesPmj5ySpGDg8Kcdv88+9UiWRExlgqMQwH3DgDkj/AOv+dNtIG3gozKQCB3wfb/8AXS3JWN2CxtkADnkD1pN4jmb5l2YGTnOf880yR0kbFlQtgAk5yT839ev6VXVQJGZlCnIz/sjn6dMfpU+8bzJJhsHHJyD+X+elMcgTl1bLKh3c8nPXH86AImbylzlWQ8sccDnpnP8An0p6/IwCrtJOQ+eOOe/16+1AjLgr93ocfr/n61LnohOGGS3bjv7f/qoAYVaQbW3bQDnDYOT+P+c0lxGwhLIfLCE4Vzg+gPX1/rUnAOWkUooP/Av6f/rpd5ZWzGWVcBQRj8/bpQA2JRBGGdV3McdsYOQKgWZWmMbuS7DPPU/TNTI0iBE2sAzYITAwTzjr/nJqRYiwV2ZRsPAI4XPrQK4IgKYyWIbjnofy98nHpTp4lCRvglyclj3x3qXACsGbbwSxAzn8cf4VFI5MjBRlTwAqk49sf56UAxY32SLLg88sWBzz/nNVOWViRkl9+CPb/PX61djU5KYYq2OFOeOvP41BMqGRy2cn5hnof5env1oEQKhMhjD4U4J4yTjnr26UiqzMoIJRmBKFefX8M9KnA3RcDY2chQcHrkdff2qMlQB95iOGwe+PyI7/AIUAQSSM6MwPyq3IB55OO/Pp/k08yBA+wgqxyMjp+Y+v51Mbjc7bQA5XBOcn/PH6UxrfY4USMzOcsCRk8c9qAIXI3szgBx93PQn149qeMbT822U546Z7/wBe3+NOCKquBknHHqOegPp9KSWOJUBjQhv9o9P8/WgCMxh4jg/MTglhn8ufp+dBXOAZDHtbAB5/Tvxn8qlZtkg5EhBIJx0J9un5U+YrMgGwrIoAMgzzjr/P0oFcphQJCq5DjaD3IPPv6e46UkwZ48ZbAwoJwMc5/wDr9ucVMyM5yRypx07e/wDTr702Q+YimTcF39SOOnb34P8AWgY5IcRokkgkQDqW/iz+n5flTbgvEQqKTEnADH7wPPb3/nUiiN0CKnzsBjHIznnn/PamzRDDxMAhU/wnOR2oDqOxKAxBxgk7kHGP/wBf8qglmzIighpCMsdowevr7VPJNKqhYCSvDbkA4x0/mO351BKXACsNoB6gZH5c4/Ad6AFdojKyAMQOCF9u/B/zj8owxBeMoQRwWJ69B26/p2qZNxBCuAVH8YyD+v071C4Yy7gChBIOR0Ht6UANCKrBlfJY9CcAHvSCAFlUOWZjkrjjH6EkU9o2jGQQGzkluo9P6/lTY5Xk83YjbsgkDHJOP8596ALD25VSodVAxh+Mj1FQo5hLA439xzgc/wAvf9KVWaVnDbU4PPTH+eelJKYoSWYE8Ahh0OOc4/H/APVQBKsKQwM8gLDacc+mPb/OKqQh95BX5NnyhsZ//X/+v6TTTu1sygNGpUrnd1H+cD+tV4CEVPMbIx8uTjI/z6etADnSRZWBIzwQ2McfX/I4FNhSSeUKRnAwQTjPX/CpBEEYEnjoPQU2BfKdwuV7ZBxk/wCfX1oGgCFECgcgdGAB/wA/h396YzGIlVUHPQEkbf8AOakEijAI2sRlgcD2GAPrTIWkd33TpHnvg4x6DvQMahMxyzlgdufTOeOPannfbLsOcg5x0B56fyp7xlEbaoDAgYHTOev1Hr+lRbY/NGzcV5yN3A/GgBGcuz7uoz16Z54/E06STDbSNoX+MHjGOlLHGW3oB8yDOM4DZ4PJ/CmzShUVDtw3AAGAPb35qCrkP2ZTv3PhOoI5z74+nepHkPl/ugCgHytt+YHuM+nQ4z2qSOQMr5ByrZOV46Hk/r+dS27JGSEU4GcgHj8uadxlWJzHHgA4B49MHr369amYs24dCep6duvb/P6SzF3XdGMgjOV55/z/AEqvchhBnJYnjy+QSc9MH/61IBqP5AAAZiQPvKTgdulFU5N+8DYFAUYGQf6UUFnAoWVg0jbxu5yRnp+AokCyQsxQhz1HB2/Q8e9BJdwApOORjqeevFEmIxhVfGRkE9B6f5//AFwA8hGC/u3Dsu0tnIHqPy+lRZEZiRdzHGMKc9e5P04HarCkNlOgxggt2/r+dR3M+3YqOMrkkB8HnjH6UASxxiMvwzYBA3sT14wP8/pUofbFCoAJzySenPqfoagjeMI2G+6OCPfP/wBf9afDu8sxsz7T83AOR6nFACzLI820FV4656dcE+nP+e9PiB3OA4jGN2d2R6ZqFbcMGVs5I4zwQf8AIqVIsxAbS7kfkR3+vH60AR3MZaVF85QclmDdPx/znn6VJLuCFy/Ctng9On44Ofeo9o2hmzlFI3g/d6ZyOPXml+0tJAwAA46H1PTt/nmhAWo5MBTG3IOC0gOBn8qYsCmFSVCEk854x/kClszw4HLHAI9h/k0pY7XLAttwAOcjjjP+fxoASPMkYIVQyPkk88+v14/xprSSeWNwZmGcksO3P4f54pItrqgKCPGAxPGSKkdxhQsijfwM84HTj0oIK8jiTa4cqoOQF7g5z+OP6/WnQ5ZVHyknnkcA8jp344pw/eCF+ZWBPC/xe3b29KTIY5C4Qk9Fx+dWBMsy7BtAIXJJJxnjr14/l+dINy7e5POF7fryPxoVU7A7uWwPTvn3/wA9qeMl/kY5Qc5Oc+o9qAELgRjkEJ1yOg/+tke3NKJFQ7WYBiDkLwev+evp+bEzEwOUTIGQeOO1TFYyTsK4JyNwII9z/wDXoAY9tv8A3jEqSSeTnPHGOfrRGiK2cgbs4JbJFSFGKrkHBOdqnIJz1IpyugJVs5O3GR/F25/zjFArlcruUlkcqcAANg4x/wDWqSJW3BomBVmOQx54/SntHtHPA5OP8P8APelRkjjONwYgZPODwP8APH50DHQv+5l2jeeDnuAeo9fT2qSEMx3hWJ3EkHqO3pmoRKsf3UUOwOGH49j6/n+VWvNKBWLHcxwR65/n24xQAxUyx3HGPfkfn/n1pQpWCTmMkYw3bGfb2pdqk4CgY4znP9fahY5E3lghUgsOx7AZ9D9KBXGLJEEwXY4IztOMc9c/jUqRxpEDg5Oc7uCBjr7iodx+0qyL5YBDZJ9KmdQ5Zw+FY5yWxxn8OPxoGIi4cuFO8/3m/HPtTlUyoE+VST0Hcde3B/yKURPMCyvjntyCeP8AP50phdkYEgMfvA859z/n86AJYkVV27RuJxuIOT7Z/wA9aFYvJs8okY5wTimspUREfLwRnOd35fQ0SxtFKT5pDMvUHBHTvQBL92E+WAjfxY/DpgcUoU8SjCqQcjGMDH+A9P8A6zQjPgK4Eh5wSckc88f54pYbcskZ/iA+cZBx2x9OPy/CgBIn89ZHjfenKYB/rUyReVwZGkyM8LgYP41HbeVG8mAiqOARyFOMD+n/AOrpIZxDExA34X5QBxn2yPemwBSDIwPy5HUZ/X86RvlxudmDNhlHX6/j1/OpYkB2Fsoc8nPJ7/lx/nvFnzJkJDKBkkOwGOP84/8Ar0hXHxldzB8ZwfnJwAc45/z+VSpsWRlPKkZwTnjj6/X/ABpsjrNKgb7xOMjr7H14zTCvmyhmB+9xjnPHUnOf8/kDFDgykK4Ukc+3454qcL5bK+ApOcZ9D6VApVNwCsp3HIH8XX/PNP5cZRmQk8lx19MfQ/8A6qBpEgYAICu4ZLHBzjrx0HenDLIFEobjJwMADp2quMKztI27dkZPGf8AHg1JKhMBAyCeeO57+/8ASpZRUubpRNIsbZwuCTgkZ6/y/wA9szWpI47doz8zEgImOB14+nA/z11Gt2WEJCFG4ksxzlsDr9ee/pxXO6jY3FskkssiSfN94j5uvXPAHb9KTNInFeKMWEyiPAZwWZjng479jkV5B4p84XU28FwyliCen+Rz/kV6v4knuZJDKyiMFsDksw9Sf8K8i8Qv/wATB8KHBVsue5+np2/CpOiJ55qjyM6owzIVzk9SOc/jXMXMjCVmUBWwT855GMc8102sXMYmBYszY+4gJIGf0rmLp5LmViyFeQc5H5/zqbnVFFWQ7nPIHH8Lck8GmM7QsuwNtJOS+eB19/8APapTIqI2RwDk9+P88dKqzSmNlEeXQjAIOS/bH+fypXN4oaSYsMwbcRjdkHqP8+x9qSLLQ7+GHGcjGOf8/SljUGZ/OAwTwCScev8AnFI9xkyoijZ0DdGqDRCKVABOEwOevFNRiw+UqwxjGRjgZI/TFMz5hLuC20cDNPRzk7WCg5wCDwP8KlloI3XlDknJB7kfj/8AXpHUYIIJc9Tk5+px+H+TTlchyhZFUghjjHHsc/59OKfM6KwKPuAHT1Jyep/l71BokRwp86HBB69R+B78kfy9q09Ptmdg8bJ5edxwepB//X+VUlVCm1yCSnGD3z1OK6HRrZjaq8KoCR90dc//AFvWobNYmnZqsYVwVdiuAAw9ef8AP+RrQWKSLHIu7Oep4J/x6VXsrFAeMpxjdEvI9v8AOa3bK0RZMb5MKeOeP5e3r/8AX52zdIktIo/PV0VmRQMgnBzng9R/OrvlkyDEf7sDOF5AI9+/86dGiqyszNnIAxgY64//AFVMrrgg7iuCvzP2HH4VmzdITDtGwbl+2R/nH8jTdmWK4KkdCeAKkjLM0e4Muc9O/Pfn3qfyn2ZcyAg+hOPTn8fSobNEikkAz5jsBsyeeAc/X0479u9M8pvOIAUE/Jlun07Z71emsjtTzRsIP3hjDD/PrUE8AjbCfdX+Pb+f0rNs0SJ4oxHhSySYHHHPvyKWe3MiwkjaAOowMj16fzqW2IlYZOSBk88dPp6VaCtKdquB/FjPb1HHr3zUtmiRAsG9WG5SnBzg+tXfLOCuBhV5+Yfz9OP5UkQ3FIVyYxztAwSf8g9+1TKvkoB5Y+bkjBPpxSuaJA2yPY3TK8Edc/4cHv8ApV8KokV3JOeMtgYz/n9KiS3Q7PlCqBkDoQa0NqrvVGIwvU9c5/8Ar1FzVIhfashJcEsM5IHB5wf89xT7ZnwwYl9pOeN3fpz06/r+FWUty2CUyrDLEDOMe35VaWAgJiP5u3GOP8+9Rc1SKmxyoO3cxxgs3r+PP0pUiZDlWYDvtyF9j29uc1cljwqhSVJYITnv6Dj61MVlTO07l4DYO7Dcfn+VItIqNA+AEA6cY7d/x4pJUmkj2xyBsH7qnkf5Hp/+u9EUQcrtAyMHhz/wEcZ4/CnLtRIwuDkYJyQPp7Z/OgtIpG1WP7yq2flK/geuKYkHkblAAxgkJz/n+fWr0gdpFOcEeqiq7bR8o+U4OdvUDP8Aj/IUrlWKt1EAikoANuc9dp5HP5U2ONFjIbAIC8fyq1LGC5Hmcl+RmnHyoQi/KNozhv4eO4/D1ouOxUij+Rd+1cZ5Bx9O3061bjCEBMhmIG3B/PtUgV1lUb0K5HI5znPb/PWpFG4sPkCAYwE5AB478cUXGkVtjv8AIzEOByMY6ZP6nGO9AtfM+U4wCeQeev8AietWVJTGeO54zn/OKmMflx/6tchv4CR27evOf89S5VjPubcsjAZOOVC9D04+v+e9Ojs4wojHzHA9sH3A/wDrVOrMyHzmK4GwFMA/y/pV2GMqvyBDjI3bv8fx9enrQnYLGelqUiIOGLEg5IPPoPXpURtmaQ8BSqj2Iz7Dpx6dOa2tjDD7WPHC4/r/AJ70iCIsMgKoOcnke+P8/gKLjsYjWgBMhTaVGTtyM81GbRbhMgMrA+vXPX6fX9K25IArhQGB3A4B6fl+NIkEUBJHysM/MMZ9Of0/Si47XObbQ2edDgsAeF4/P0rQS3WG3A3qCmSPlxjH8v06VfnRghKqSo9/z/z7VAIZcBioZAflbAI47009gsV4bMFiGJOQT8+Aq+9Q3UctsSqxmRScYAIz2wK2NNs94fIVRgHLdSP8/wD1qVrcou0k8AjJTAx6CncVjBjgZxISpwACfQ+35GnyEySFlJXCFixFbU1riMKjyKXA+VPw5qqluAZPm3RsmASev0ppisZM8SyKGZcAjgq3VeB6+pqvdIsNs2QhcEAfN+tas1sDGxA+5/dbgA/j71SlsjMGUBQcfxjdjHbrxVJkOJk+SW3ISBwcZHr71HPbBdo84npxwDxx/n3rUuELoQVJ2rwvv2xxVea18sArlUXqo6/l+HX9TWtzOUTKngMksaoRGVwC5PBHPtg9s5/Cs6WwhQywtmRAThhx0/l1/wA5rZkSOInMbKWGQcdv6dart5SlSvysAOGGcdMdKtSOecLnA+I/D7XxYxqoGMooGCeP/rfp27eda5a/ZboRBP3sRIZvcHPXqTXv0qx7WfgEEAkdRx0/l+led+PPDXlyPd2+NxHzApwx6/p6CuqEjzK1G2p555jCAglc428/z6cdf0qNlRY1zFg8EO3Ptn0PShpC6ruPIGN6noT/AJ7/AI00nEyBEDovcc9umfzrsTPHnGxMgZwDghM5wowe+P8APqaliCQ4ACsAcNyOePekDqqEoxBOQATx/hTwu/ax+9g5Gc5P5etWmc7QoCEYBCqSfukkgEf59P0q9FeC3kQoxjbClcknPIJ5+n5+tVhGrSuJEPA+XDY5/Dr09e9KGuIWBXawVeVKk4/zn/69Vchnp3h3xVCiSNt2sGByV3A8EdceteiaJr8GqSKsVo4ZidsuRtyPx7f45714Ppl80MQcshbb8zEcnt/Ku28O+IXjSNooWMhIOI5SoJ6d/wAMfT2q0c0kfRGkas0UFu7W+cbd3bn254/PtXonh/xKk8eyVQQFyRnAXj9env1+teI+Cb271N5N8n2STC7Ebnkj0z1r1Tw4ZLJli1JVRWPy3Odyg+49jVpo5JI7dddFyuIEl3EA7ucE9/6+vFacTXEhUFUiQDLE9T/n3/rTdJw8gSUg/eCkZHJ4H9OntVxIyfmUZKjaB0J5Jp3sYMZbzNb8bw54Urkfj1/+v/g8nbIoRuGbCl+D+Pr3P1+tSSRpJNIdoVDw2wY29P8AP4e9IiQrIuxcojdS3f1+nHr/APXohlhWbBjDIdvSRuc89+arQwOjEiR5AQTuGcE/TpUkhUAsoUkHoDz/AIevX2pJLplOw/KjDBVmzjjr7CquIeY8AtncwAJUnPQ4/D+tLP8Ae4XGBxzgdv8APBo8wPESAyMepH8Q56+lRtIcMrO7+u0E4/w6+lMgIVKiQ7lDjrzgd/X/ABpioxLrjJxgknj+me9BcIiEqvBI7cj9MA0pCuDtwAP4sH8f5f8A6qAFx5eX3K2OCDyMeoI+v0pkiv8AINx5BzhuoHf2P+fSpQxd0ULtwMs2cjJ6D+vSkO+V1IwBnHX+HjoSPWgBk370MD0xwT35p7wtswAysB93fj9fwoR0BQBG2DuDg8n2+h5pSR5ZLKducngkH2x/+r8KAGPGWbIzwo7/AKe/T/IqWZW3DPCMeTuHQ/5+n51GflVSuQvVSOOf8inMrxOwWUD+8STn8/xoJHMVVHDMefxAOTyf1phXySygKORnjJ9uvA6/rU+0CPzCOT94pyPp1+n/ANaojmQghTngBugoAmW48wEn52wBkt0zn35/+tVa4bLELnaOrL0H19/WpgOyvt55PTnH09KJY5Uw2AVJ5U8kn1H/AOr0oAaS0g2ooOVxj27n8scVGwCu37zA7J1xnp/9b6U6CXbKwkwQM4VeCfw/yKdIBEg4DAcHaT+XtQBC9vsYsBk8Djg++f8AP86RhGm5XAc8FsHJHTHPXHSpRIWZRl9w4PyjA5+lRTqiOUxkn5ifTt39/ftS9QGSOY2KhCAFBLDnBOQabGuOZHI2nBH+fr2qZnMJJaReWAwOpGf/ANf51E7mIEhSFxnBPTpkEUyWxM4KN0C5DEDHt/hSKAFUZ5YDGPb/APXT3LLlVG0k98Efl/nrTEiWRiMggAnB6gD8eP8APFAhqRYJ3PsLchSeP19+gpypC0bZ/wBXls/Men+fx5oKLFGsaAxOfmJxntyPp/ninyxyFGYqpVSAxTIHT8+v9KAKoUrcAb32xgsDHwWz2/z7+tPO0gLs52hdwPGcc8UMQFdd7JhQg8vnn3oRzGyoXOBncSf50DuJkRROsjKzNnqRnP49aryTFxhjtRR8wAx1+nT8OlWFixK7EMQANqnnH+fxxzTI4tgUEgIDkHA/z/noKAuPRljhJRfLPVgFIz7+9JIww8jZYgAgn1/z3pS0m8H7p4OASMH8Px9amuI41CxB1XHJbIGfYjigdyvIfPVcYYHHA5/+tQsflrIS6gk7uBjH1/yO/wBAkgaJCyqcDtnt39B/+qpBGQELbWHRTnr/AJxQMidGUgBhg/w4ACn1HX0/nTGVpIPJ2s2eTngelTKpbJCrGm4Hruz+I/ClBWMEecuWyu7HOMZ+tAEORsJBUKoBwM4PH/18VHKouGVRuyvJbsaVWkcKFVyXIxHHyewyff8Az706C3CSTzGTJGMEt2+n+eRQAu1QvQZJORu5I7e//wCqlLrHwVBfO3g8knv/AJ9KWdNzq2RvVRuweOenf3zmoxA8jGQxNnaAExnHr/n6UAQqqI+0j5QScKM5PpnvTpYwq5RcDbjhhx+P+eetOlwGwXZFPRevPNBJiBVX2joFHU+9A0wjmLEkpt24UEng9e+MelIM/NuXdHuxnpz9OnQ/5zQjCBXRhncchACfwH4H/PSnkiJQucYwNozwMfyoGN3iF2YuQrAsNvH5H6Af56QOVZxhdpU9SSP8/hU0jKIyOjg4JHUe1DRl1IXHOOMcf5+lA7XG+a6oVRASeBu//Vx3qfy/LCggKoAwxHvjr0qGOSVSUyCBwGGTg+38+cVKv7sq2xeOSB9PX/GpZQ1G+RpNpAB+6vBOCQOf/wBfWkkhVowAqs3AbB7YyOv4n/OaQygLuUspJO0Mfl7d/wA6lYt5aqR8xUg4OD1+lIClHjYAHTI7dcDtRRL5sDbAhX6YOaKAPNpCsaqQNwwQBnI96Us0wDDAwehGcDP+PtSSOyGN1wVB5XGCD6j8M0TBRuYAEjsDjH4/5+oqCx0c4jnySduSQwGCKVULsPl2l8j5+QT0H6DrUh/1YZM+WxPzkcqccf1HFRwHjCrluwz74+nb+ftQBIuQ7AkkYzjPTnkH6f56VIELBmVQgU4BDcDnk+tQjzZJd/CRhsMBzjj19KkjJXaFYf3QGOAB+B+n/wBegBZC0LMhKhQvXsOvPtyf/r802F1ilG3MinoXBAB74HP8vwp8jqZXRFzIBzgZz/L/ADimOrScRlG3dQRz25oEyQlJQ4+U/MCVJ4+g9f8A63SkRROZgBkhcAr6Z61GPkBijDjy25XPCj06f59uasytGTMVwXAIPPA57/l1oFfci3NHI7KNuern+HHYUbxnClsheAB098fh3pY2cSDewY5wQM/579qkWQysR5IDDP70DP8A+ugQqJ5WXbawYjgDAA/zg01mIDFcFi3II4IHB/lTi7AE8qvQNtyPTHvjn25NPdiGQuxB65wBj8M1SAqxsfMYrgBskvnAzz7dfz/CpA6tgKCW9sjjHPX/ADzUStJcvzgIOgx0/SrB+XAyRn+IHPP/AOqmAqgDKrnHGR1GPr/T/wCvT0jKFcAZGSR68dPpTN3ys5fA6jIwSM9T+X+c8OVWbvtXpjGP6dKAJCjuWKKoXo24gfz/AM/nSJiJlCFPLPUd2PPNPEZRD0cMPXOD16/l+VRyfu5EZWXk4w3br2zz+PpQJkrSrkL8rE9SOnP+f8aRMxuYypAB24J4+v8Anio2Zy2WIGCcA8EZ7elCTMqruOWP8I7+nFBJJb8MYQ2XwWHcjAzj3GP50JGy5JXK98cHPYf59altUCXLP93APzMwzj0x+ft9c0+2ZJWA5XKZK5OPTkf40FIgMDJ5bhwAcbcnk+nb2z+tWCvmYUgbiR8ozx1poAaQgEgpwQT1/Dn06fTrSTEIshCYXHQEjP1P596AYrsfIjIJVwxBKnp+f1/zjNPuC7qUBH+0SOuD/wDX/WhJFEkadGAztHGeOvoP/wBdOLMsTtu4ByR0J57/AOf/AK4CEVgydMD7x759Mfr+VMRUfAZtpB5J4FNYNHIpVFkYc4z17DOPx9qkK5dlGcsuMnHp+frQMYkjNGVRgE4AOfpnJFSiFgmRKxLHBBPAOP8AP+ejkhjiiXG7YcE8YI/P+dOD/MCWwMffXk54P+H/ANeqQDU+QoHBVQTnAzx/Pn+lT/KpLyABmIA56Y/w/wAioHBRlyRkjO0DI6dBk96njTzYkOwhwevTI9+lFgBHMiiNjn/aJAAB/X2p4kQyopOFGSqNkD2HfPFMHmyIyptCK2QCAQppzQido1kVshTuK/KePp/npTAcrxgl8KpVwSvA/wA9qf5uYYiNqksOFwe57f5/ClkgfYcYkXggMvI7f/r+vvTY4QRgj5d3G3r+H4+npU2AnM2whVVpCFC/KRn8+/8AjUbRh4g0kbBBkt8wyf6fnTpo1jJQbjuGcHpn14/+tSSMYGViCHx9zd2+nT/9dUA1oo8L82c8/MMnHf69v/rVNKR5RG5Rn0GMfT8/0piE4UjCFThe/wCv5/pQSfOZmwjEAbG7dOnb8vzqAHtEsh3KcFWypj5/Mf5/CgYcZaTanQg9SPamLJtZsxru4IYdD9f8/wBaljKGNgxCs44+bnr2oGhny4JZd3GQAcjnPT2+tSoF8rdkKwGcg/mP0NM2HLA5253At0Of/rmlbcIGYwqCF5z9alloS5m8qJgzbR3Ckce+OPz7VyGoSPqUtxubNvCpYtIcbfc5P+f5amoSXxfbbCJixyWZ9wTGcnkjpXnfiia6iMkU2qRvHu5SNeCevPXp/SkaoyfG14t0/lwSNhmC/I2Q3qeP8+teTeJGFtLIJbiNtg+UKQCSOgBHuO57da1vEUkLMbW3eae6PL7ckBe5Bz3zwBn8q4PVdCit1aZ7eULzlnk4z6evX61J0QMTV7mPcFC7XyWJXn9Pf1/TvXMz3Eg3hwfMJxyeScnHH+fwrW1kGWVmwsY27SQCOeuB/wDq71lzTKwWJyN+dxJPHQ//AF6mx1RKzsg2ZXPP3jzjHcfyx7VWK4fAC4AIyeOv0Pp29qdOpBZgNvbdnv2/z7+1RuC4LY+VOvfHt9OKlmyCIhJVDtufdwQMY/z71E0YMjkk4GQMDIX/AD/hUyRqCGJXleNoOB16j+pqJlZBlhjHAf8Ax/X86lmqEjcFlB2oB1AOeP8AH/69SGMncQQEywwOo565/wDrmmqBKAzuSoPOD06f5/CpYYliSV0G844yMkd/b6/hUMtIjELtFxE+MgAYBYfh9e4/SrKwyCFBIqRZwdrjnHbP/wBelDFmXd/rN2BtOB9ev6U2QMd3y/vV4Yl+nXn/AD+lQzRFrT4ElYJIyE9SV/hHOOp64rqNLtvKU5bcABgngj8TXPaNaL5gePPzMSxxznJ/nXXaWheSNC4bb6DqPxH0rKTNo6mlaokSKDkk849OOOv8q1YQwZdz7WPJYpn2qnBF88YOTgHJ6cdu9X7a2URqWJGcjcvH+f8APSsGzoSLfnYQ5Y4Qc4GM9Knt5WaNl5Uk9CfmC4x1/pURV9yseMAbewbjv+Pr6d6sRAoNoUcc9MHFZs2SJBEjkEnkZ2lm4z/n/PFOhtpHJLkFiOqnGefT8Ov60sNttC8jLHAz07Y+tWFfzSoDZ2rlt3/66zbNEiuP3YkErA54AznPXj37VXQq8o3RFQwySecD64/zirkiI06HAj7jv+f4/wAhUcdssspZdrIpAYIcY46/59azZqkPWONYhtJDYyT0IOe4/T+tW7e3SSFCWLLnIOMcHPH09qelskQb5mVDwoVuMY5PTrVmC2UDaiqSST8xzx6/p9als0SIfKfOwxBTx8ynOf8AOP1q9HAXKnzN3mOVGMcn3P4URDYGCZJALEkc5/n3/wDrVOLZZbZCV2BWycHj1/T2qTRIIIzDKgJDDGfm5/AD6frVpoFZwMrgAbgQQQf8Mfzp0SeXNuYMSFIBdA3Prj9atCGIfM+A4UE5OCfXk1NzVII4tiE/LtJztycn8B+HWpsCVdyEgjhsnHr/AJ/zimGEM2Ae2Nwz0+tTyZjlCjdgrzn0/wAmkaJET27TR7SfukAgjHGasi22qxEoYhOd3P6fhTGWTGHO5QMbVAxn6f5/Xix958BCCerHjHpnj/PvSuaJFYQiPIZd2BnK4IIPUY9c8cU3yynzgBVJ6/3R6fqe1XZCoJCuAp556j9efxqs6hJiNxAwCOc+vHXjFFy7ETKHKnChscc9ff8AL1pk8byMVZCAcEHAyucdvSpXi2kgld5OQM9vp+dTyv5YcBncnjGTxk81NyrFZIxIQPMAHf5eT+g9D/hTSEZigRTyAMjjGfx/KpZAQvGXYHJBI5weeOlWSseQEHP9wDP4fWlcpIpRCRGUKVOT0bp9c/5/SpML5h3DcRlsD1zz/n2qfyyEIyApJxkkjp0/+v3FPTbHLuMZXPGByBx0HT3ouOxBGHklI2kDbyAcjpn+vX3qxKgYMWfAwQF57/59KkV18qTCqznsT09vf8/WkkMqRbiXXK5UJ0HT8aLjsRxW+Ix84bGdoZc5APPPb0/OkiSNULM53HACE8VMkZRgx+clsEg/5HX9KkMaLEwKhmD5Axk9e2KLha5W8tvlLOQ2M/KfWpGtm8oL5u47SdpPHf8AzmnuAjYZSCvQn/PHWmGMuQN4J3ZC9iMDGaLjsOiwhfepIbGM464604pjKscEfMwBzt5//VTIkAY85GeCy9/Xv7VfXYpMhUMcd8f5/nTCxnoySxuzLnd64z+GPw/OrFo0eG2jzNpxg8YHrz/k0su5yg8vIXpkZOP8/wAqRI2hJkAwCeq9sjn+dAWHQ26C5lcRq29AqZxhRn/P/wBeppIQNykfKPmKjgYz6miLe8hbePLA2lh7dufQmp494RRITgnDAHP55HWgdiiSHJJG1f72ep981Vnh82XEmUD9Np5/Gta4WIDylZxg5yRyfYdvWqE0aIT85kOCMbv8+n+c00yWjPEagEMFI6btvQ9vp2qCezJdDtBy3HHPIz/WtGRGRBuQk53EDr/nn+VV0cMPLHC8/M3fOM1dxWMq9050j3HcF2/MyEdfz/wqncQOLdWyHOcBf4lJ689e/bvW95vlRuAntg/XjB/CqUo3I4yCehAGDz0qkyGjEmhkDhmUcnczE5HHr/8AWpv2NGjURjByflzgE469DWoykhmIyAOA/JJzzxQ0RVA2AoJ+6O3FaIyauc8bWIKu7sxGVPT61R1zTor22CbFUMnJA5wM5GSfy+lbtxZyOHIUBV7s2Mn/ADk1DsMYTDAdMc8HjoK3izlqQufPHiDRJNGuJLdnAQvuBboFyT9OlY6QyBC0OSq7gWA4PJyP8+leyeOdAiurR5oogJAv3wNrY785+vt0rycolnJkoU+fBU9G9wK7YSueBXhZkAlZsoig4wMKuefr+f8Ano1pNwOf3QU5zntT2dVmkdmXLZPTjGOhz/nmmkySKwwJABnI4Pf/ADit0zzmrEkcqHIBVCBw2Ace3NTb/MDBSozjOM5wOw/UfnVQeWMZj289M44x/nt7dqkiMkZZ1CqxAxwTnnH9PpVpkM1dPIBY/wAKp90Dg9eg9q7HQL2LZEzAIQysC33SvfPsP8K4AySLH8pO8Nlto5xnse1aunyyRP8AMxVlx91vlwfp6Z+nNaXMJI+ktAsvt0aTRtvKDCtCduQQDj6f1Fel6Ze3MMiwSyCbccnMYGeO/wDkdK+bvBPjfV9ExbWM+IymRHLGHGOOncV6d4T+J1vd3ZGrTzRnkM8MIKYGeMjp6ZP5VSOWUT27R2tLO7WQXMhOP9UoyOeuD27d/wCQrrLS788fLIo34yM4IPoM9a4fwxr+mXRZoMSkgkPIvJ4/z/np2en3MF9bxrDHtfP3cA+5PP8AniqOaSNXblmZo9+TknIwOOOP/wBdSi2wxLsFBxxtyP6+3b161JBHKsgRxtXB+Y+mOnX/ADinsnl7XEg+Y4Zhx/n/AD061SMGRRKqcBzjPRRjPT9akmYTSxId6sOAOjYIxmkxjBI5BHQ4z357dfWpLl1S3LhMFGBO7jjp/jzTEQCAKrlMs5P8Z4/T8+nemNC0rxFygduWUNy3bPH+f5VKkDiMMH3HjBPQdMfX8KjLPNcJIZUIX72Tz0qxMVRCzneh3E4B45HJI9+1BGGZ12qBhSD/AA4P0x3/AEoDEMGIUAjOeOPQ/wCc0hUOrY+7wcgdsenr7+/WgkhaNlG8NjuBnH+f881JDBmPcc45PpxzUxDR7XQlg4IwDnPHP19P50wYG4gjJzuycjjP+GKAGFi25GGMfxYzn/OKV3DE/NuBP0Htn8RSopijkkVgTy3Of/19+lN2mY7mXbjqWOR6/wCf/r0AWMDcgYqyH5sY/wA4Pt+PvVeZl2g+W7KoAIYYA/D/AD1pR5sZUgOP4cgZ/T/Jp0m1MsdxAGeCOfX/AD70AO3OkRzHlVbOM9fwx9KcrpMS0fzqAM4OCOvr9PwqRWfYpJOcDJxjPpk0kjBAxw3PPykDjoM/iR+VBJGsIC/eOBwc8HGfwp8qknKuHGPurjt/PpTMMdudpBb5i3IH+cfpSspYmM7VPOWA2gen5UARg7hiQZyMjkZ9x/n86dMigISpXfyfmJx9T/L+mKVGZn2rhVA3b3PzD8aCz5Me7zBjJ74wen4f5NAFcDqv3ccjnj8Pw/8A10y4k8z5ScscEEfw+1Tzq6qQGVgQNuc9j/8ArpseEeRGLYB529un+FBNyP5bkFlIzzxj5jn8vQmmRoHcqUK8hQMYB/Dn8verM2xIsofNbOSrgevUDp/k1HvzuJ5IOCmM9B0oERyo7EoAHcnhc/hn/P8ASlciNdycYP3ffPt+NLHG7AjIw2T169sf59aRgVAIJXkjjgH2HT3oATLXDkvuT5RhQepxyOf889ac+5Q28h0Qbgp6FuxPqOvp+NKrAo/PONuAfu+3vj/Gkbcrcsx3DgDp2/8ArUAFujBBIRg5PBGePr25z6/hUUnlyjdjgAcccnj1+lTJBufk5wcM+QAB29B1/TNCxKkzJIpzuyAOePXigCB4S4jILK5UMSvGaa0GIyrb3KjgA4z1qa6YgKACirxuY/N2/LrUKHB2bzhiDjOQfrQAgYx8cnJyCAODjnmk2qFbewSQcnH8PPsfoabsRg5Oc5zhl6Hsf0FWsgRscAJgZyBj8vwzQBBuWUPIyFhwBgjPbofy/OlV0bfkl9nHPYevoP5fjT5FB27ASi8AZ5A/z/Wm/ZhEd7EKBnaRwfyz79PyoAQxiLoofcPlGegyMU14lU7mG3BDHGDn5vU/5/OpJCQyfdw3BIGcD/P86bukaLGckOCcd+ec5oGmQfaAXbB8sducAjvn/wCvRNby703Aqn/PRGyPxH+fw60+4eGR7gBcGNuoHNJCwhti2G2yZPUgY7Mev6f1oLZHEiuki+ai8H5mTGPy/CpGREl2mYZPyglsDnPXHSnMGCk4DdyAMZ5/+v8AypnlKVUE5Undzxk0CIpwkT7FDtkcspGM4+tN6rIZMMQwAVhkg+/+fSpcyeVvSIIM7Dkc4J7ccU26HmzuoGCGbhepz2/GgBrTOTnIO3vjIH+fb9aRGVVQDO98ltx4OPw+tIspwflLdyjjOe5/pTgNshO0opJGM8/n+dBVwmIaCNwxGMrkEHOfX29venM21sYAYAZwByMdP8+nWjYzN5flkbODz79v506Nn3Bs4Y8deMn/AB/yKAGLbn5g2UzlgDyFx9DQHxGSocnkFvXk5/UD8ulShGfzGKkjGeuPTPcY70qou8E5PzYVfUgc/wA/60FIhlljMwUfIQAPXJ9jx/X/AAVJFddrHCKD0PUdjnsacyq74bBYZOOvHvn8OPehsmRQAN2OnQnr04J/D+VQMjwoJ/diT/eGSPaipRLFuYGJsZyN2OhooA8jZvNGSTC0Y5HYHseO3I59ulTIgdFcPsyQwyQR05Apr2vlPI+48YXnng0vmLCqRyAkMQSB0wT16f5zUFkzpnMg4Ix8p4BJ/n0H9KiExJDFlL8oSvHPtk/54oljjKYZeSNw/U5z1p2DAgUoEj2h1YDrnOf6CgB8DFeQu3GDux/X8P8AOKcrMsYfeCc8Z5I5piBQUIO7PbOMH86axMa+YWwqnO3Of8mgCaJNvUKued3b6DP50ruyyKVX/Zyw7+tHm4Xcx3ZXgYHH1yOneiOVucKGGQAV4H4n9PWgljZImMiyIGwc7iw64PX+dTLiPaQoGTywHBOOMfT6/wBcQK5yVjxljxuOfU/nUwLFucsckBuuMHHXt/8AWoENi3iRck7F+97fjj+tPkUrnB5AOPb6561CQ3mHByrjrkZzn09cH17/AJzRsrxlXJVcd/brTQEEcW5FZic5+YKcK3I61amMayNhTjPO4Z6jv19TUVsYl3rtPzKcEknqfwxxQzfNEFcbhztLYx/nFUNiNEzSnaQrk8k5IOO49vzqaNyNjMhAzggHn9Rx0pIyBkspB64Axnj9KE+ZpN3yon8z0wMfTpQIedxDMcoSQpIIJzUrgFGG7bkjBK8c1GsbThwcZBGBkHtwT7cfrTl8xZQA6HDDgdfp7UAMIDzZZhuTHXgZ5/Pt2qQcN+8bhunqQf8AI/8ArVNOVaViF2ll6+3f8Pp6VWJk3LuyVCgAr0P8upxzntQJiOpeTPGMfeJ5H1HH+R9KczguSWAGRzwR9M8/0pSY1YrtUEYHy9R6/l/jTISA5OCCo7c+/Wgkc586b5WI3AsSBg/1xUluwlI3MQy7V2j8ewpGVW2N9x245HHI/nj/ACKckAcMpB8zJwAAST2+lBSLGFIGJOAccL14/wA/pUV3l0VQABu5GMH8PepJCAAwGMcFmxnjrj/P5GpHCybd7mNdvVsAA/4cGgGVAT52S24rg4BIBA7AY9KsPtZ8kZ3krkHpjv8AX39qEjMe5kUlcn5ug59+3GP8in+Y6q5ByMFSR2/+tQSNUQBcjMRcdyOT6/5HanQyI7li+MAKSOfof84HFDSiTJQxmRQN2F5J6egqWOVkkVWV3ZRjjBH4fUYpopEEeA/HOM5yvXjr79PalQGFPNGQ7A8ZwfT19v0qcqoaRwm1jhtoOcdhn6c9KjllRnCHOMEgqMj1zjuf8aoY6OR/NDZznGV9SO1WWuMMMMpXI3DdjA7fzqq6E5O8HBA6HPTj8M1ZiZs7mJyQSQCOvtzQAscg8xyG2nPQjr/n+lPWSGPaXf5iOAWOePSmF9wG5V284X6++PXntQ8YOC2HOe46H65P170ATkxmRv3hy2SUJ+96Hp7UjCKWNwzM7EcsRkcf571HERJju3Yd+h7/AI05omEKqPkJ5JIPI6/5/pQAuImQu7su77pY4OOPf6UskQWReDhuRgc47Dp7U5TmRmIC85JHP455/PNLt3liMYUD7vXp6/8A16TAcoCluSDjgZ6fXP8Ann8ms5WTBAIHQNnOT3oR2aRVbAHG4sMEcHFODqWhYHn72T0P4VI0LDnaSAQCNvXgfp1/H+dI7hR5WN8h65HP+cUqBUUBGC/NneBkt+R6+9RIszNu8ljt+ZXVsEn0OOucDj2oKJlQj75xgHAJB29T/hxVWaQxhgeI2GMBuQMDv+VRzTahykSKMNgGQEgj1HeqcpY2+6W4MLknOVyQPfHHqf8A9dS2UivceRfwtAXMQYgkq56ZPHqK4TxVZxLZJGI8QlxksdxI4wefw/zmug1Jbe0WS4aQhSWAYMVyB+v8q878SeKEaN4oCJI+rHeTgAEck8D169/SkzSKucn4hextribfKIYlYBtowzk9s9+hH4GvPde1RryWR51CRlv3cKnAC9gP8eT3rW13UDeR/aGYLHhpFDjPPQZH+e9cDqMsqtvacyBid2Bzz3H1pNHVBGdqNzukKquE5AwxJ4+v4Vm7SwL4MXG1sD0PH9KnbKg9cqcLntz6f5IqtLk+auCGHQE9P04/z+EXOpFe5lKqUBKHnJA+9/iCP6UwndDnJKqcjbnPb0p7rkSOc8jJBGR1/wA8GomcPMyjlCNqjPGfXP8AnrUs1RJGrsRuZVAAG5v0FV1crkn5OPu+nuf896tMSZdwj2NkZbsPw/Cmz27ZfZmTk5bHI9e/+e1Qy0VwRGjMrDB4GOgFSWwAG4sTx6dPyp0ceUwBImDjHXJ+tTwwrJ8pdozuJBz65/wqGboZ5rMXAk46ZIyD9P8AJp6Rl5cY28gleuORUiW4PnbAzFDwTg5/X/PqKsRxCQgYYHA3bTnGf/rcdallouWvySAHauD97+8Prjjiuq0qASuGHysSAccAjr25zXN2sKq8AGcOSDj+L6e3X8+9dbo9qwhyxUgOCVB5Xnp19xjNYSZvBG1GgM2QQRzw549cfyq/Z27q6AEbgQCCc5+vPvVSNd2QCNzHAYrncO4HPX8Ku20iB2jAYuABycZwcY/z61gzoSHx/Lc8vuJzk45Xt+HAx/OrPnAHYDubIPA4qJidxBUebk5yMY5Oen+fpU6fNAQeCWIGCcHFZM1RYCqIVyvIOfl7njn07D2qVgjS4Y8N8vI/z6+vaoImyrDCBQCD/wDW/wA/pUrMEA/ekkYBwMLn2/L/ADzUM1SGiGNZ0GwZwQB647/kKWKFfOcFQp+98vcc/wCfp704RbZHZmVmHBOOPy65/wAKmiTyggCcgc5OBjuB+P4VLNUSpCVmcnHJ6MM5/wA/5zUkspXA2+STg4Ocgc//AK/rjj0iO9VOQowxbk9OvpSSsYWGeV2kZPc1DNEX4HZ0JY4HUHHJ9MDj/IqTzlEW4MFfI6jg/wCHfvVG3i2wyu6HEYzwc5P0/wDr/wBKuxulw6ySABVG0ID+g44pGiLNouQd2c46H2xn9Pxq5DIDyqgcZG4Yxxzg+9VWRJGfZIOCMMTk9PrU8UhZiMAqoAyx3cev/wBb6elTY1RPEoblRkcH5VIJHHtQH/0gJkhcZHP59R6UjTEpv2neR0Y9/T3o89yFOQhJIC9c469fw71LNESyOw+RZuMcDAYEHge3f/8AXTmlYqAzgMPTOfT1xVVWBUPuywGeF6fgPx/OpFbcAMhFYZPTP+frUmiLUe4HmRRnIAxljz79O1KpEszFQw2jGM569P8APv8AjUUZ2gYAHPQmnkHJZyyZJyH6e+PpQWSKvlgsAM7iS56/n7fTt9KRdrIN5IH+0e/+fehbhJEIB2kjkrkfn/P86ejiNAXV2LcjjjP+f6UmUkRohkkLK+0r93v+PP0pIYjGTJ5hVM88cd+tTJGGbbGCWxkg9/pz0/xpWARwygjH3sY4pF2IwgkGTIcsM7cZx1/z+VOAeQI4BV2OVPPGP85qS2RVJKrnbg8clv8AI/yauFVKuCzZ6fNgZx/Xr/8AqoGkVPLUKDuOeQck8cfSpYxvjYc7QQRtH+NTS4WFFB2AnvkcAcHHfj/PFOixHGoBKgZIYnj8f8//AFgdiMqgXG7B4whwOnbPX/8AV3oEoeIqWyWIPAGfxqN8kho5CqDJ6D+f/wBb0oQb3+80hJwMkZ6fp270BYikkdMBFHUHgfd/OllCou6Nmycbg3r9P8/pUk1u0UWUXnBBB7/kM0sSidHYkj/azwOP/wBVAWEgfdHtK5Xpn06ev5fnVlVRAoVSTzhgdxz7/mKiG5owwOOOdvRe3PSpI7pjG24ZC8bd2AP84/8Ar0BYDLIFI8sduVOMf/W/+tSrIu4jq4GNoPP61C7MXVzgu2cnj/JpzfMC3QMMbwB36/5NUgsSowSMMhJP95jnBxg5/KpwfLAbLAjpwOfpk/yqozbt2eTwp28Y9+PrU8LLOpBbAQfdPB9OuaAZIJklwHYEg8AdSTjk1WnjQyMHJ4IwF6dO/wCXtUgVooflICnjJ+vI9x7c02JG8pCzAIGAB/yRigRC48sDbkjkEk5zxxVSYOiIUjXnuCTxV+RgznhWVegA5PPPb3qvKUkWQBgi55/pz+QoJZQMWVYbmDdRjgn2H+eM0x0EtvwiAHgdue3X+ftV6SECLC7sddxPU57+319e1VZk8mNlB68c+nUn26AVoiWZkkUZZ124ct1BA4PT/OT060gQ4EZYgBVzntxz9KvTopjJI3Ep16YweKrGFN+d20MOvJ6Z/rzWiZDRUZGYsjZVU5AJ469jVE2+7JG1WP8AGeuf8/yPetx7MImzO0gDljgA4/lVaS1UgOxJA456H6fie1aJmUo3Ob1HTl8sK5GcHK9B05714r4l0j7HfNGFKoRkqM8d+wr3/UoiuflAXqOvP9R/jXm3xF04i0N40bNt43g5xwetdcGePiKfU8nuUkjVjGFbacY9Rx/9bjFVt0pXOfLxnHy4/wA5HtWzPBIUbcMjGXwOf8/Xj6VRaPzmVTwATnAwefoMfl+tdiZ4c42KyTKBjc+7PORwTjtxipXkZBuC84A49eP8ikmg2RkOCFUng4GP8/5PoisyjnGRnOOc/h3+tWmYNE6l5xggKCQwU8Zx0/WrNpM4IUEYJJy3A5z27VRWN4rgvG/ySA4GMnnr+PSposxJuiQuyDnBxnjp7cVojJq51Gl3LwOq7vkDbjnGGPH8v84r6H+Hni3QYreJZlC3UXG1QCrLjByMcf1r5dsrhumH2sT8ucYH9f8APSup0y9xqNu/+pKLkkHB5yMfp+NWjnmj7Y0C80i8fy7I+TPn5Yjxnj29+fy5rtdEmVgVK7XUEZYjGD9O/wDgK8E8ArNcabHd27GSfIX7w+Uf/Xz19vevZvD9w08YZ2AkU8LJ1bnn8RweetM4pKx6EjqbdZAwJxjax9h/KoVgYRBjtIyAQcc/5H+fVlo221OwLtfgAZbA7n/6w/8A1ukbG9RvcZzkPx7jkf5zVGDQFCJAFG4kZx3A+n0FEkZZXG7cSw3BTx+WajQATlvL2yHIDcYA9xVmSQBCFOzLbdqnvVkCMvlwsmSpYYwoxn/PHtVeOJGnVQwc4wRg4HPf8xjmrcGZGZSo5GcngH3/AJGoNhjuM+YWyM+g9/5U0Jjfs5AddjxnBGSPvHrnoPSmtB5sZjKgNtzkde/8/wCVTthSPMcE4OSOn17f5FN+VY/usWwcksVXGe341RJC8TZf5jEV4yRkH1+tNJ2NGmzB2hiVGAvX/P5cVNKZAr7Sn+0eD1zzn8PWovL8oKF3KWHJJxzQBMibMhjgE7gCB+HA/wDr9KrSK0ib4zghuSRx6f55qQnbvyRkHPy8k/5+vH40+TDr5m4bB/Bk989OKBbEUOAm1t3m8jbgeg5H6+9IRGzEoz9BnK4HTkA/nUkPlyKwDAkNwW6/r25zTyXDYwjgYGSd2Pw/OgQ1YQI8bWdQMcfLx71KCYwf3ZOQCMNnP149Kaz7rc5xvx0Prnp70x5GjXccb842r3HH/wBagBisAQAwjwT8vBDDp9O//wCupmwq7g6hxwNwyfTP5fy7VVgQvKGDYxg5Izgfh3q4mHU5ZSvoMdemfzoAalvnG2RSG45znP8AnFVmQtv6gD+JT/n/ACasFQqj5do3cgmoWjDlgzPwCTuzhff8OKCbjB8rblGCp67vr/L6Urb4oQrMCrHIJIyPTHfv605VIULnG/svAyf8k03DNjfn728k8/hn0oEMUBGJZjnsox04785p8UaFPOwEwcjPQDP+OKjU/vSygZwfk7fhzyBTZssE8s9cE7CPxGf8aAFuZC5Dhh0+6Rn1H6f4UyZnZuF5AyGxz/nP86kjtcSSZAb5ty467ewP64qQqfMIdvbkgfr+H86AKqBBGrqTxlTknjj8Kl8sNGwKKqoQwYY6fj/KpZ08uFgDweQG9B0+vH+eKhMjRLGS5QFt27PHXvQArIN2xeFAGYuh+mev8se9NZwPLC/MQBnb356fhmnSBRKSHzuHykjGB/OmggFlDGXn+8CRxz83FAFdyADlCEyG+UYCmnKnktI8eGAGTjtj1H+f0qSU+VHjBZGBUDnB9vegSLIZijGP5cbuo6Yzj8P/AK9AEUW5ogznAbvnpnHP9KWPEsLbckrkZDdvp+Pv17VXR5MI5Jc7SoY8Dn/P+elWCHSLaWJAHIyMAH/P69e9ADwN0YC/McYwn4cZ/wA9KhMZVmUkEqNhXPP+enSnohiZXI3M3vgDrn69u9PnwHU4BDD7wHb/AOv70AVygRvkB4G5cnleMHI/Cp96QnIDk4wMgEsT0xzRIonxnAIwDgduc8f4e9KcEZjZY9uflYHvwf5fj+tAFdwhlZI+WZt7cY7ChogqqwXkYCjcenf6VMMALskUbhyo7c8jOP6/pTxE5jUrwB2Ax1P/AOugCIKyRMI2O0A8tzk+gA/zzUET5h8zaAWGRx0/T/PNWgUfAUAjGAFGT9OnvVNo1k8zEg29gcfn6e1A0P8AJMsbYDBh8y7Tg49B/njNR78RD5PLGPlBx/P/AD0p3VSdxC9tv15z6D27e1LMgRcbhE6jAZ8kf54APtQURSNFJgRAKxIO4sBj0Gev/wCqmAbECkkHjknpxz9Ka05jRWkA2BfmK9j2z7VYdEPz7yUIBHHcj09M80AN2/I+GZSByATnr60yLmYdjjJc9Rx/+r8qmIWNto4kIAGSQOnQf/rodWJ3FyoAxuPp39OD7f8A6gpDLeIDynWQlyxYxKAPrn/PapxKDMTtCIeMAnjH0o+ZHCocAeg6/wD1qSXg8bgAOnX8+3+elADmgzuBbgnnaRk8Dj/9QqN4wihAPLVc7V74Pb2/WlZFfCttBYEk4/z0xTFi89VZy4RSckHnoenb8vX8KgsmEsrE7cjHU7evH0oqPzUSNVLygjPCgcfoaKAPJJJnl2KZE3s+R7j+XWjaMDcQ4ORzxnP4/SjJKBSqlVHGRnOfb8KbBakYLRqFHBx35/zzioLLAuEZwjhi3U5H+fekeNNzEEPjn5c5P69P89TwuIo5N2DsYfKWAwvHP0/KkSRZWDMWZ26EnAUf/qzQAGQvNEFb5jxgHp9fy/zxSkMEVtuWXBwME/560ir5srFfmAb7w5xzz/IikYuVYKxJHB4z/X6//XoJbJlYSKuUby+gyeBx6e1OQPt2HaAOPmPf6fhSJJIGAwDGeSdoOe/f3qSOaVmCyADcDnBJznv/AJxQG42YbkKHGVJyYzgfU/r/AProVl2IVHzfdLDq39fx/Sg7toRTuViRtyMfkKS2jZ9sZRU29QeMe/19/f1oENu3bztrYJ6AgYA9+KmM2yJW5LKBwfTr+NIWBmjVeQ5Y5bOM/n+hxQfNkcbsMo6iJMknr34qkA4yEbyCckAEA4I59un+fWkZPKO5PmfngYGTmmSBECOVw2QBtP6ZFWW2oDKPnYcZHb6j/wCtTATcI03ufmQg7TySPr/kUr4QuzsByCc560W0eXZsbXbBOe3v9fT1p5l8u5ILEIQSH3cZ7jn/ADx0oAAu+MN5q4U42kd89R/PrQJBDKriTDE4IPGf88f5FISrMyuzBQd/HTGPakMcPzvjIBXHrz1zx+v60ASzACViziX6nIzjpnnPNPiMgYsE2q2AQOeOOc4Pr+tMuUUiPEmzscYx9M/l6dBRcRhJl/eHBA9Rxj0H8v8ACgW4q7X+VshWI4B6cf5/KmIqKHIyB0XPGT9Pwp4zvYlFyDjnAwf6nFOnZZNrLhQfvADGP6c0EjfLM7BlyoAySOvqf5ilg8yBFcEMXz1PX64/+tTjlGQoMp0P+T0oiKkLsdQxJGc5Ix70FXJchCF2KB93aOPy57/5NFwpCxDJV9vyoOxz+XB/xqAEjADHJGc59Pp+H4VJMUWUFWbaFwMfXv8ApQFySFy/ynPptI9yBj86dlQ2zGUI4Iwcn/8AVj8qjiGGMca5PcY6Hnr7VYVFjI3DdxwDyT/T15/wpokbHHvRQU3EjHB9+nX+VKzCO4RHVmOAPvYxxzkfWmRKwLY3ISeCCRn1pWVYg7HzB0I/Qde3NOxSGvlIm2lV7bx97Gfr+FTAu0YEZXHC8jP5H/D0pGZpFYEA8kkkYyO/1P8AgaSNlCqD8pUkfKenGPXNMY6QBym4soXgpj6/5/OpSmz5d2eMkMckf5/nVdZEEw+YHGcE+vr9OKtA4Z2GCMjB9Pw/z2/EAUIF2nf82NuSO3/66RoyeNrBu/OT/n/9VPLbY1+fAHIwMYPYcfX/AApykEtGPmYDK454OT7etADFCxsEJCSc42nkZzwP/wBXGKkib5fvkoezDr9P8/8A1nwBGYM5ABHzAc59v580KhLkkbCoypboR3x/nvQAipt3HOWwQPr/AJ+vU+1VR9oPMQzkhmJOcfn/AD9qulSGK7lMROMbcZPoOcc0JIuXPllGB+6ffkE8/wCf5AAZljQmRQZSAWIxz/n8qSJXe3V0AOCAc84HbP8AL8Peo3LR7UxvBIJdeAADnB/I/lU8kpVwCq84GFPB9e/HNTYBImBDsofA4J6enXjB/nT1iCDYrYd+u85/rz0/T2qKOV4wA6LtIJ6/MM9M84/rUm1XxkkFTk8jAOfQfh1pFrUpT3zTtmN5JGwS3bHSs640hr2fzJ5jnOFUN257Ef0yffmtddPieQqzlXJ5ycZz0xg54rO163gisWdpvMbuqjJ/zx+lQUchruj6Y4ea6vwtvCrZ3NjB7c9u9eTeJpdGub0Jb+RtDARIo+cj1z9fr+tejeKNFa7BmlQxORlImG5mxxlhxjPXn07muPvPCRjJvXhEcZH3zn5fxNK/c1hoeO+J4/tBliRSiIMAj6Z7fy9q5J7S5k8vzYipxjHp2HH416vrsQEV5HCdiEfecgsR6ZAz1rzjVfLFuUEvmPgFmPvx160NnXDU5u9hWCNlZtvPAx1H+f8A9fSsqZ3mcuSShJXIPT9fz6VfnuP3RzkA9QOP8/n/APWphA0ZAUKw+U4OPwPNZnUiMZUkbdrbeC3OP19/89kwI7pWwNgOe3oB2/DrSmQIwXO3v06d6aCIiWONwGduM8d/85pM0WpIOHwW2seTwPypFLOj7Pu44xz6deKaCqQx7uQPUc8/0zk+lSJCEQ4Yrt4I69f/ANXpUM0SBYldUDZ45C9B/nr+tSwpGsqSF9qMfujnH5D0HrUoifaGK7Y2GVc8MP8APv3qTauxzlj3IIIxxjj/AD2qGaoWQbVZkGSOee31Hb/69SW5V4pN5wd2cA4GPYf5/CoG/eHIwMev5VftoVVTl9pAI4Y4Hb/JrNs0RYgt43ljWNA3IAw3vx/kflXXackmw7+OhPfPJzn9Pz7Vy1uBHPGyEA9SqcE/X/P9a6rSVbanOExzznb14BPb/GsZG8TVimM21QTiM9AOc5HPP+fpWgGbcwWTJI4K8HB9Bnr0rPiGBKNm4buWxnkf5/Wr9t5e55Hj3BjkFCDz/wDrrFnSiRBjOA2RyT0//X3qdZNu0ggAcDnjr/n9aZsUA7G2Hrjd/wDrpzrIrg+Ypcd2z0/z1rJmiLELM2/AAAO4sG4bp0/z/Sriop53btx5I7Ed+/eordCwG9TjPPH+fSra5RVYY2nrk4x+v1qGaob5aqckYxyeecfj9P8APa0sYYgkoCRnaccD3P4etQqz5B7heMnoT2qYXAV5CQd2ep6Afj9OmalmiGyRplyACgHBJwOn/wCunxB1Xfgpn5gDyD7Yz/T0qCZt0oKruwOSQDtH+TUwICszKAOeQODn09v5eveoZohYdm8Ejcc5A7EE5x/n/wDVaSURSsSgIPIUDgdz/L/PFQwyMxyp2KhIBY4//XUaOzKjsOQeCeg+ueR/9akaI0UjyQm0NvDfKrEe5/z2681ZkilDgiQO7KCcH0GeuPWs7eEmLiQ7tu4MBwF7+tSi5JEaLuderFR2P54/+v0qWaplqQLu2Z5K5wgxg/TNJJLEo3yNlQecnBz1I54P6VF8u3GSExtY9TjPT6c//qqCQiONkY7Gydq5BHrwfrikaovx3yMGIlUnJAAGDt/Tt/kVejYSRnDZ69e3+PHpXNrEI1G9mfp1PPrx/hWvasIIcLxkcFTwDz+VQaI0IGyoEig7hkHPOc/TinrgSBj8m0YAAx1xnnGe9RpHhgFdic4wBiiFQ5y4dlAxgDk//XpWuzRIkVfNyQSyqNwXqF57GpXYuAHUA4zgdSO39O/anGIKq7UOzjJGOfTjj1Hp/WgcvgELgY6cH/PNDLQwI7ESlmTHT3Pb/wDX/OlQGYldqsep9OKVk35DMOfu4PH4E+tORFVSQT05IwDzzn+X5Uh2JIlwmGVSW7k/56en+RMU8vc2CeOR1GPxpBiOYqV+ULtCjn6d/pioTECG+Y4BPA6H8v6UFE27AP8AEV59CP8AOaR2CxmTpjgHHvx/n2NRKQTuCYGMbh2/zx7U/BeI7hkE4JbOAeen5GgdhSgDscAN1HQ/z5/Omh1kUbsOeq5x19T/AIf5CSsThB1xkjOB/Oq6zMmwMW5GNpGAoHvj6UDsW3kDMC3yhuWAPX8OlKoc9cZ5bBX8j+vX2qt8xZV27CBn159/y9KdJPhsu4xsOGByD696ASLULPlyzYz+HX1quyhSo8z5Vbnvnr19+1MjuDhlJBJHU+g6D8DTxMqEbAEbGck5GDzz14/pQSS3YNu6JtIU9MDAPHOKqvIMYjUEnJIzxn34/KkeVp/3m8ltpUgnoO3bjqOR+dV4nKkkch8gs3T254xVAWyxZXCLk55OevJ9/wBaso5mjG0ghf4Qc7emc/5/+tRE3lFgj7ewH+fx/rU8c6IpfeFz8p3Dge9AmWln2wna5BJBZjz17n/P51EZtpKlwwJyu3gfSq7zNLJiNxtAxtHPB4/T/PalQ+XGpbBDndvK5289Bjn060CJfP2xjB2szHsBt9+P88Ussxlt9oYJExHIUZBz09x6/wAuagYk5TYg2AN149+O/AIojKAOVcAty/PGa0sSyOQsgDciLqS3HYfiKjOVkwSJCD6Hd/n/AD9bcxRF24UkdMdMdz1qFJUZgyE5II67iSAMf59aLEsgxkMUVsj+6B2GOf061DJGYxgAqxOSSc45P+f0q9Lkl5I/lwc7SenH1/z7VCyKibiu5QCRgYyQOPX/AD2q0SVkbemfvA9174HaiezKqoDLxydp6fiPw/8A11JEjRnbkIpPQcgd+3f/AAqYCQtjClB/ETjPHOT/AJ6Yq0QzEuYzIigKCWAKsOef8a5XXtPW9sbq2R9vBIznnr3/ABPbpXYXQhgYO6EYPQE8HqfT/I5rGv7GIiTbGVYg9WP+fxrpg7HFWVzwbVYDZycfJIrYKDjHUfiKybmJhMOCGOCOcYyOe/P+fw7HxPp7RSjCFwBnLDjjrwPz/wA8c3LCJSoCqDj7p6DI649q64s+drLVmYEcvuAUnce3Xv6/z/Soo0CPtQcsAOxP+H+RxVkv8+wnBGBhuD0/+tULqhdig5b7xHUe2fwrZHE0KXQOAQVCnCqOw/Ljk0srrCioAACecHI5x7f40ro0so+TOB8xAx2pCqlFJUYOSB1Of1rRMmxLE4Em/gbTkg9V54rV0672MYzI24j0/I9PrWdE5iLAkI3QgHr/AJ9qltSwUO2WOerdjg9a0RlJXPW/AniO4g1OJ/M+ZUZQ5PBGOOvX6fWvq7wZa3t5pdtePIJMoGCdie/49Pf+nw34Yu/Iv1ZgGQ8YZu46evp+uK+k/hl8Q9R0VI2hkSbTZ9qyQSAn1DEEn5SOuf0xVLV2OCpE+itL1Lzonh5jYLzkZIOf8cVqFhjAcBj3xg85zgdP/wBdczpd5Fe2MnlBWO7GV79fbrWxboImJdieR90g5z1x19D0qrWOSSNCMBpSNpHy53N2Pb+tWA3lrhPnPJLL/j6n/Gq4dI1AQkHGfl6+34dacJWQqwJDDIJLf1qkZsVCVclCPlwSQ2Q3T/P+RUjyZ3PJ+7JwCT0z+p/+tTmZVwGGQT8+M8c//Wpkq79p5MZ9fQnjv9f5UxEGDsY8hl+YZH8P0P50spVyVeRCCPugg8f05HqKkjBZxjKkDt+fp6UkalXZyM7myxz8q4yMc/561SIGSurj+EuOgDY4x/8ArpCzkIUIXjpwQMdutNlKbiYkZ267zg/Xr61I7Kcs0YHync4GefbpxTAhXErYBAbdknPY9P8APt2NWY5SoKhc44GP1/lio0GXQrl9i4PODn+opnlgsN6kL35x+ZNAmWGIiYAfOmW6dCe/+FBJMuI03E8kg/rxULxb0bcQqk8fLwF5/wA9c1KAlsyIig55bb39fWgQjRDypEOCzDOAMY756/59qSZlWNcsGb3HQD1pVYyZXJCHOW79een1p6t5cfl5Kt1AJyDx2oAhEf7xnD/MCRwOcf579aPLYhQJBt9uMf48Y4oLIFO7JzgHPr68ZoUOAUCg5HDLjgjOMen+eKCB2ViwWIORkFzznn/63ehkbycHdt46cZJx+fX+lAt2fYA7lgeB/wDWxTjG0hUMd2QSQe/uff39vyAK0aKbcYXA7Hrzn/PWl2lcc5bk546cj6VJeRI2zCfuwQchux6cdhz7UixIWKsSOwCjr/KgBBHviH+yflxwB/hQqll8oqhGM/MOgHYelK+1QU2/Q9h+NMkeNgwB2lMHAwCc9/5UCuL9oRFYFsNwc557e/P0pLiDzZd5EhHBznr/APX96SRAJCGUnaMbVOfp347frQigjaAWyT8mOD/nigY2Ryibic7STz8v8/rRCVcSHKhh90Adux/r+FPlQCIgREr2ORnr0+vSoBGFiUs/3icnlQOv4j0oAneON2OQBKDx3xn9areXhSpK5GCOM4/z/n2lLxNhCAxPJ7H2/wA//qphZkCLGpGOCcdPU/TpQK4OQ7KJQoJJ4Q4yf/rU6RcoQSFGCcYyR/X/APV3pjR7cMFO9cYxyVIPcZ9vamuEKsznHVhzwevvQFxLa2ILlm3MDjjtnufyNIxBXhgMHDY656/n1pbd/KmJBX5h1PPanKqOA3Q+x6fX2zg/gKAuOUkSCNCdpzxjjOO3/wCqoDDuVwjKuNw+bOPf/PGKmdumSWHI54yPy9f6VHG25Cy985Y9DQMjdSUZUYA8bjnOefr79c9u1Ksg2LHgS/xH247/AOc/yDmGzdhgMAcAZ/L3PNOiaJgvnYCuMHnoQPfr/nrQAI7F2BUlsjPI6Hv9P85IqQ7kT5jvGMZ9vT1pv35yMBdoyuewPB5/pUo8m4UcMFZc7ugH+f8AOKAKjorIApKktwemDn2/zxSSFHRRgKDksSBk/wCf89akBMjouVAX5RuOBwOf5GoJ18u4dF2lhyVXsf68daAIXzFjDHZjkMcBu9K0vl7sHcVG0Adu3bp/L+rCCCTGmwjhmJ4Pqev+H4UKyyu+1myVx1yT9P8A61BZIoUBcRsmeVTABOBwT+mM00hlKowK5HzDPCkHp60kvlySPIrGPbzjsB+BokQSLvTGOQeMZI59/wDIoAaXcMABkH0x830z71MEYAhFBcDOem31yfc4/wAKiR2dvLEy7gCTsG4JjPXnipIZJGZyw2ZGCw6E49f89xQUhYldohIAN2Mr35/z/KnRtkljkNkkY/Pr+NM84xiNihKsTkhiGU9zj/PvT0jymWHmFTjH4/rQBCykETMy7l4CjjB/yakRySfvBQAQS3sDyM/40q4jHllMd9x6cdePbFMV0kCooUjOMdgfp7etA0xypJJuMYXaGI+4D79zx1ooji83PzbMHGMf4UVBR5KJDwduHbJ4XJ6/Xnp+lSLMkqENgbOcHjPrnv3/AF6VXB3naoQ7cAk4x/j/AE6VJs5KYBIJwOMH2/8Ar1A7jJTu3sRgtgo3UAen1/nmnszLwuWY4yC2ePb/ABolyY9p+fJwCRnB7+/UY9qeh8lpQF3ZBG526fX/APXQFwVFgQrsCDncR3PX/I4pxKkIfoMH644/yKIovOZVkXapw2ent0qaY4LjJkUZAx/D2/pVIRHGv2qX5gqAHJGcHpjtyKkMBWYOqhQwCjaTyB/Md6bjaFbBBPZTkn3/AKde1SKMknzOQM46j270mGxGyeWnmADIwoGcjPqPpxUpJRwBlXQ5GeMnGcZP41GI1lG4j5G+XqRz9enb/wDXSxgeYqhVIjBO8+n9P5UIBCeEZeG34Pvx1/mKC7iL5gcg8NjGPTgD+VObkxu42HjK5z1/z604SLEuzeZMncQwPA5/+tVAIQIshwxRSAGB6cHnGKepUCVjIdo6jsMc+9R43R+Y/BJBPOSff9KszWyFVZWO1iRg9P8APP6UAMB2yIG+UcAMTjOfr1496fOv79lyqkkjkA9Onv37c4pqruHlyk4I3ImB1/yTz7U794jMCmwjkk859/btQAL8iRR7tsaAH5V6tnjOSO2f1qV1G5QMFnyzleAfbn8aiCsGYDY2OeRk9OgPH9acrCdJPl/echfmx8ooAWaFzESCRu+8Wx8vbH9Kco5UsUJX7pA+6P8AOfzppg/cqc/Ny21icgf0pwygjyAflPCd+/X6fy7UEDoiHG04Bx0J/QdKAoDtn5QOWJH8qTcolZdwJXnA6j3yaFUeYHMhII4yOepoAlRR8gXaCccNjnnn8eKYkS7/AN2Ayj7zEdeRk/54pVcJwuH7gAd8d/SlKmWREIJRQPlDDJPX+p/OgBZPK3kkFg5wMckdx/kU+Py2i3Hhc4IK8H/6/HpUZdIDkKVCkZ7DP4d6eWZoldQFONxIHP8Ah/nmgCSMgMhVSGLAlic/pkZ6CpcCFWLuM5z8p79v84zVdZCwSNox8g+Ulhntnp+H+ekzxqsjksWeT7oP5nnt+tUgCNGhXeXDg87R1X/9XSkndyu/ABGeV7duD2/pTlwCqv8AKhOR1Jz/AJyP604HIw6cLgk9+vSmBHIVeMKu0MBnGPfj2qT5ZCiRoEkfozAdP8jPSnSbpt5J2gcbRznkVGqGYRISkYbJBx0x0z7UFj0ljUGSIJMjE5yv+PfH/wCqnxQbN8ijaDghSM5PP+elRyrmNUVN5Lbm2sM8H8x09vwqRGWRpSJV+8T5ROMD9O/egCSOESlc5JC5w3GcdP1qWJ96FcYK9T1z7A1AqOHiYnChc5A/HHT8amaUJEZGDN2BIHJ6/wCNAEjKWg/d9ScdefcenWlkUeWm8/MBtIIyM/5xTIWWSJGZDlzkkA88/wCe9PYu3LMzAH5Qev4UANicsAcMF+9949j/AJ7UNGzyR9o+dzdMkHinQMHDA5G3nAIA/wA80DCpuZ/kzj5v5Z6/j+lABMcOygbWZs5OOeeO49f89iBllxv4JXkYx16Z/wD1UJGGlkIYNyeMDt27/wCc0q7nXuc4yc/nx/n86TAgN0sQMWGc59M5Ht37mrSTbZAzRhepwAP89v8AOah8pSh2gtubduDYxj/P4VZiiAdWALIoxn/E9qk0Qzf5pLPgEEYIGD/+s1A8trYXDzXMsaxxj52bjPGQPr/QU+4dkBYAKI23H2x049KwdRld5yzLHKSc/vBuHTg9yev596ga1Oa8S+JYs/akRtwb92FBycDqR69T6jmvKvGGvatqBcvO8zMSIocbYU5P8Pf8Sfr2rvfEmtiK8Z9pedgRnGdo9P515frepT3Tq8sioqH5TIu0cds45x+P+CZvBHHeLor6HS917exKrnbtRCrM3XaPXA5PpXnl+8kNoyO5YgHaPT6/n/8AWrpdcuhf3s0hP2nywcTyMSBz/Dz06dO9crcKzy5O5kx8zep561PqdcVYozoRtIB2svKg4/P3+vtUEbF4DsQhWz32n8AP6flUjyFyQWbb6KPu/wCemKrpKWaVNxKnrzyMH9fWpOiIQ8uQsQQngcds/wCFNkm81l2jcV7FffP5Url1j+6QRjJ6hfw/w/8A1TqRbxL8uGP8OAf5/X0qWaobJEGIVMFG4Y4yeeQPzHWgKkZ3szNtOAM8d8/X6UAqgaLflsZKnjHpj8v895RKjEbkUN2GAcioZqhFmBOVYnjB5zn8f8/4PO1sBWBbPQjn6/zoQBQQsZwDggEbSPpn39f8Kf5hMZMhA3HG3pjPTn/D9ahs0RLEAdzrhuc+mD/L/wCvVnz1CebvUAHaFOf8+9UiwMEyAFFxy6k49/egStsCs67P9le/6+1Zs0RrWpWVwxZslu54xj3/AB9q6fSsSRksuUQFQ+CSB6/5H/1uQsbsGZQCyspxgHn/ADxXYaVKGkARWTI5I6genqP6e1ZS1Nlob4K7SwO7kBgq5z+H4fp+NTySqU4jwWGAAvf2x6/5NV7WNIxkEgAEAEgf571YMpJLK5IOM5PI4/zx+NYs6I6k1mMbcbVHJ54Of/11NaR+fOyh8H+6eCSD39zioYFBHcnqSODjnv8A5zVqNeiHgK2WjIzn1PHf3rM2RfiTbGNxC9wB6f59zUm9BM23aSOSSen+cnv/AIVTicIoDYBUHBBPH+f8KbFI0hAyCScAjt2P+fp61DRaNBI9yq4AGPlBXnPtQCY1248oZzgAn+efT9KSBtj9DgfLxwF74z7etOWWONN0g8zpyccfiP8ACpNEKgYZUY+brg5IHTtT2kG4kyAA8bcdvw/x/lTltz85+9ySpP8Adx6Hv/8AWpIY2Xz1RQGzggNgHrwP1qC0yZEMgYBshRgd/wDP4e/pSCJixLAOpUnPX9KnjjYL9zjrweRz/n/PRQxgOxUZjuyWJ7n6+34UrGqG2y+ZKqoxR2OSHPy/lj271YE6FwyliRjbgEZ7/wCfzpoES8OPMZuxPTH/AOofjUqAOGG/JPOGHIP09vrRY1QwHzEyAVY9NpwTjpxTlgYnbhNuc5KZ988VJwzKVQsw4JBwcH6c+tWViK7xgqjcL7f5xUNGsSEKplYE84IPHy9eep/nVi3Cljg5yowF6jpzz/n60zy+AyjB24OBjnGB0/8A1cVPHDIFzEAx3cHgnv8Ap+dI2RKE2oCAAAezVbhUEckcAAsevb9O+Kj+Te2PlIONxz161YhDESFsAqQMfUcD17VBokSRSRxqAAJOSoPpz7/4f/WbIw2D5eSeFPBx6UhPQlsnuyjGB+fNSISwbg/fz83bnuf/ANX+AWiF4vKZ2bkD5duAMDP5f55p8bKpJVHVeiZwMdM8/h68VOkSzKymMA4wSWICjP5d6YkBG4kBu/OOB9Pz/OpKGHLEFgQV6leeDwanwjngYJG7k4I+hxTRhRuJOSMZ6deo9Mf54qN3YwIdnHChhwevfP0oLFb72yPK5/jxgAZ789MY7elOOwEIzBiFxzzx645/wNN8uSefdgyN0GDjHHpnH+fykiyTt6tnccjbjt1H60AMG0Fm+Q46c8fj/nHriq00HmMoGFy3OOOfTP19K0JApP3lUrhdhGcDPP8AM8fpVRlmLswTdxwIyQT9KAGSIiSAgxsQcHGRj0HXjmopkXdgYIQYyBj2/wA4pHjeFRmMAknIJyF9vf0/CkaHEoYkqwGMevfANOwCSFCTGgRkOPmxgZ7f5/WmsGiUk4wo+6FyQM8HP+f1qPZt3MeUORkYx+dOEMkgYFwxPcnn/PtimQOVVIdj8nAADHp6/wBKhllGORtjzwePz/yKeIfkwXAOcZx19+etOC537+DjPzcHHT+VAFeYSHGwBjkHr3z/AEp6ySHcuNnPBIzj/OR6/hU22JFOItoGcZHI/wAPpz1qdGLvnHJwdxH8xn/6/wCVVYlkIURZwuRjHU8H/I/zxUn3dwUlG6j5vUHn/Pp1qQzR7HV2KyEY9x3yPaq4Y8ksCSM7SMEjHr60yWLKxlc5+QYAU9x+HJ/n61EOSPkG5eFUjAwOOPxp8qiJWwhIAwCvzZ9f8+9N8zeTjkLn5mOen8qaQiaWYICFIkK9flyB6/19aSGVE+8CD0BHt+FRNH5cQdlK7QQTuwD6DOf6dafbqdzEqCWXI7du3+fWqJuW4UBO4naSMkjnilKJsI4wy7hnt6/y7/hUUEeFJTgH5QVbIP1qxAFbaOBkc5OePr+Pf8qaRLZSeJ2Iffg/xHP/AOqmuSjqNxUk546Dr2OP05q5IySs6KPlGCTt9/8A6xqhcxqCwPVh0PH6f/qrRIi5UvkaN2EQBZjwRjp1BPpWPqokMMiMTvYEZGTng/1+n1rWkkQuoWMq+4k9sD3qhqzLFay4jYAHKE+nTNbxRzVdUeWeLrZotmYyUTAYEcD6dv8AIrl71sryxZh8p4GAfQ12njAqyNkk8ADjH1H/AOquIuQSwI+diw+9g5rpizwK8THnVBI7IwJ5JPOT05PvUUUZSX5m2t3B6DtV+X/WNgck4JI4JB559v8APslyjSkhFDN1BI6dzz+Vbo4GrGa8D5bC9PmYliOMYPPI7Y96dGF+cZwFI3ZHI6/ofxq6sBK5di6AkFSRx6/lj8/1rbd7OBhX5HPb2HY/jWiIZXVGkymw88kjt9M1bt08puGCkqc55wff9f1pkcR2MoUkqOMnp347d/8A63rMu9uO4/ibJx/Xv1rRGci3Yq3nJh1GzjIyAT78ewz/AEr6E+G1pc31lFDLaiMqwQyqM546hs+/f2/D54trgRSQZIG45O0Elh/+r+Qr3/4V6zHaxy2+/wAsNhgSfuc4/wAKtdzhqI+jPCHh3UdMtm82UPHIoyqoSRxx9Pxx/Wuzt4p7C1D+XvmIIwq8AnA645H+PpWH4RukuLNWWRnfliz4BPoT+v6e9dcimWMDzCQepJ5Ax6+n69as4JLUrwPI8wJwCoAYLxz3/D86uLCCDtcO2Of5/wCP0471E1sAy4ycKcleDj6/h+OfzWIAxfODuBHHZvw/z3qkQNMjKRkERjLDZ146f5z/AD4cki+Y5QrIpOfmz7evpn86RY9rfOxXb0IP/wBbrT8FeDzk5DA8+hz/AJ/SmQPhQkKSV2E4AUnkj3qD5k3ouIYx1xnrnr9f8KllLZUAnC4U5baPpn+tOnIt4sr82McZwP8AH/8AXQJlMqHgIRSRkE5zkDNDkFdyklT2Pb/P+faR4iu4sflxkFepHTv9P88U5IwvmbCeOCqnGR/T/P42SSwqXbG0nAByefwoZTM+X5yCCR1NNUgA9MA7j6gg/wCf89EQFmYqSwJADZ6nP/1uaBMVh5qYJ/esc8jjjP0/nStH5pBLEsFHJ4GOvPHT8ac6oinOCDxgfr/IU5EMiAeYSQQTntn29s8+tAiurZ52EOx7YOcdOKa5jlBwCFzzjnHOe3p0wallABJRfMYD5hnp/n6U+O3MssknEYY8qB93PXHHt/8AroEyNioKkt2IwRkH8z7d6eihMsHIBwQAOnHbNEkbrGrooGMDaRw2emPfPt9aSTICllUqGxwfX2HBoJG/IzREAfLkEq3X6en/AOqpZuAgDYxgOwOD2pJYgOVYIu7JZs8/y9f89aQoSsnA3buhP3eOn44oASVFGAGGSDjDf/q/z+kaEBSD8ozgL0J5qaWRREQZFZQuGAUZOfQ56ioIlYF2IcDdwH/h+v8AkU7APkjGcAgqCTyBwfpxTGTCkr246dOme3tTt2RjBHGMgkYGfX8/1qOMBmLld/cjpxn/AB/nSEx5lRRjKqV+bOOD/n3pqNvV/kbjn5eDz/n9aWOQAhkPPbK8f4Y/+vUMs0hXeigRjgsOOnJ6/Sgew+VImQRMCpPTnDfh+n6dqbJHFJHjzeBgbV5wv69KbI7ytI4bcpG046Y+n4duabakEuqn5gNxZsjFOxA5I8M7YU5l2qW/z9f8R3WUxrvDn5c4OOBkDp/P8qiaUBmDuVJK4749efx9PypokYs787m+6RnP1zQkUxJpQ5QogCKMHjB/nxTBbqQGV8hMh+BnkYHHv7VYA3Ixcb8nIB6H/P8An2bkJuZVMbAYA9fTHb/9VJkkccSGHbGFZSw6Ljntj2/zmiSIQYGCpxn5QeBmiDcZWYnckgJ3Eg4I9/8AGnyDzMlmBcnAK+v0/TGKCrimEJbsW4wMfO3T/PFRPIHBXG1SAMYGQT3p+RISpOZcEBsduuef5UxA8ju2Mvjq3B9OO9AxksUhYLwzcbmJP6/571KrpGsg2ALnlj1A789u3/1qZLtCY2kEEn7v06f5PWkIaMh9oY5yd4/LPPbFNAOkPzF9hMa5BOTgH6ewHp/hTkhCpIIxsZcbeeO/HP4/4055jMqMImViuNuRgdyRz71LJGPJUyAkFclV4wMf4f8A6xSYEErh41EqpHGDkKDyOc47nv6VX8wFQVQEc4PuMdP84qeRDbbgkYaIcBxg+mfX8vfrVSe4R1IwyFc9TkmgBdnyHIYgHJzwM4z+PemxjCnAZQpJwDxilh2PCztnYgIyDtz0OOf8PxpfMJU7YsFvmVmGM8UARxkKykyAMf7vcf5z/OnIYFjIXeXfnaenv/KhI45F3FVHULhuD06//XpUiErqwKqvUhgCQO5yPXPegq4luM8qCHYYkc8Z/linkKs6g/KgYMWH489v8+lH+umba33sMQF6j1/Q/rRModWB4bb0xjHtQVcjkRfNBhCgNyrKSD6g47VN5mRGjOwbdknB+YY7iokVVIeQKj5wpzjH+f8APapDhYw+DgPhd3Iwc/8A1/8A9VA9xswKjdgOued3b6f59PwAWRQQpYdDzgD0/L/Jpu7IIHcYwvH4Z/DrSBZI2AZN+DwSQfTNAEswE5z8xwT0JJ/GikKbgGCjn15opWKueRpcEkDysA/NgdAPbioTIWAxkKqlQM5578fXn8qmczxqpj27FGNuBx6UxEWVCrpjgDA4I6cfh/8AqrIY+MliXDEJ/dwccfT0+lO2iU5ZSiOcjHJz+IpzxiOIKvzBQOD3HrmnNIGbah++CxAxlMDuaAHgBQ2wFWUYDA8Dp/8AW6Uww7CCRu7AqSP146/pwaegAjC8gkZODnH+f6D0pEdUkAVWZcheex756+nSqQEw2DawJGVIAJwP8/4dKjklcRqA/mEMQwPX2/XtTjCHlByu1c7l6c8en51IXVyTySDwcd80wI2kCgPk9MFSB19f19DQpAITLKD82QD+H+fpx6KQWYMcbcYwxx9OOn/6qbkAMxc8DlsZx7e/SgBQdrwxiTdkZ5J7cgcUrYTh2jwx6Ann/GmLGNjE/JuAO0D9Tx1981IsRKqzqOeQRxk4HP60ADCRipDAkHB45Pr2qRWJlXJZQOeSeB3GKjETMQGTd2IJ+vTn/OKslWVcK2xsDIbnA/z2+tACMpVtr5aMH7xAHB/z3/rUgIkiO1Sjv8xzzzgCo4AsZAJRic4HGQPp9RmkALFt3DEgdRkYxn/H/JoExSXjjAOFXGGAGOef0/wpyIgOImcLjO3OBn9aSQ+W2AzA44z09+PrmiISbTukXkcg/wCFAXDcQpLMTHuyWPf69e9Pm2qwdXB5zkDGf8etOdvKUJln3jIKfyqKE7ArNGy5yAuMlT09B+Q/woJHiKRvlYg5+8ynpj+nakFu8y7nITb0yBg9f/rVJCdpwqnyy3zdu3+HH+FKH3M6MNigdF/x/Ln/AAoAWLeitIucNknbxjsCO3+ecU5HcMAdoA4Ck4z0wT6nrxUfnSRsM5U8qMn6d+KI1aMlWHGDyBz69+KAByqHBDbsgDoRjH/1+1WlugiMI5coRgjgj1+v/wCv82BGRMblAUE7R0JGMn/P/wCot5MO6jHIxt654607AOhMbMocCQkcA88enf8AL2oMw8yNR8wycbR0PfPH508RjIVjsVRuOegIB5pLiXa6DBDJlhhTjp9Mf5zVAErMqxqnI+nP/wCvtQzEEhiGXpkYyBnOalKKwV1Xyw3XJ4+nJ9OnTr+T4olIAVdxGQEGDu9/rn9TQBXWeMS4JwANuRT/ADISFeNZHXgbs9+Ohp7qAzgEKxH3ST2HT/GkdnkgWQfOc7SepOBQA90WBssN2BhT0A+vPt0zjvzUbkCQvFgHHRVzj29+n+NK7bnwTlmzyT0H+e3tTxuVAuMDPzHOfx9x9KCrjoZArfvFc5bPXA6cjn/GnRnzU3B/k5JJPt2xUICGcIHbqSck8d+Pwqa1AdnGACGI44Jz68f5xQFx2cvAoyUU8gDGOatPHliHdfnBwFHTHbr/AJxVYFYCkT5BI5GD19vX+VLGrEsHOSSBgAcen5jvQMeqkBgXO8nqBxjpn88ev1pHm2cEpIoIzhcD8v64pyw4lBbfj0J6/X/P50+WRZW2nlQOSPXscfUUAOt2IZ8EfKpwc8D9T/nFQumXV955B4PJb8OP84qwo8tSyKSWwCA3zenrUSIqDG52YnnaeR7c8def/wBVSxoPOQlk3MoyOuRn/P8AWp1nQgB3A2cbix4Hf0/SqwZg/UkseTnvUiWwJc87RyTjPOD7/wCc1LLRX1GBbnYRc7VG4sAAD7+vB47VzmsaFbx2sRaaVM5+6cbv849BXU3E8iJiJTvyFGFGQOCO2P8AIrnNct576A728rfkF2JIUDrx39fU0thnnOoabawqTOpiiUgsy/Mx68df88V5J4qvYbq+lWEyC0Qj7i8ZHcsef8ivV/F0FvHY7oGZUDbd8z5Mpx6duR0x0zXiviINbx3UwbcxHzIpyvsf1/x61DOuCOK1q6jkaZYPnRfl2BsZ9v8APrWDLLiMHkEkAgjn+X+Parl8d7MRLsU5zz6+vHtWcZxskKqQCeWOc+v+frQdMUQealxIzCQjOeRwR6Dp/wDXpNgkVWLYOfTr6f5xSSiMx7lBU5OeMAY6/wCf8kkkQO4CqQ3ILckn/PNQbxFtoSZCfuqQQCeCeR7ev8qVo97hmMQBGSX4HapY2kEKHzAB/F1Ppx271YDrkKuNpHAYA5J6fjx6cVDNEV4bfcxKk8AthRgH/Dn+tQyKBvYbm2EggHB7dPw74q09ybVRG5Lv3b8uf5dv5cQZ4ycYZieeT169OvHHFS2aojOfLZjzkHbuPzA9fz6VNG6kgPIFU55K9D/n/PSnJGArYGNpHU9O/X1zUclwPMZVRsHqSBkYHPI7YrNmiIZrhyhRCwZeTuYEMcZ606Ikh8DAzknJwf8A6/fNQFFIcK/HJ2seP5+lT28bPGMcBmxkdc+oPSs5GqNPSkeS53MOCMYYcjHSu00oSLHx+76E4456+np/nnjkdOtnZduFVsAcj8OK7LSt6MgDEgr16fkP05rE1Rr7iiBQAoXA56+vP4c9anG8MS770z35H+T/ACqLJDglAw3DnGcc/wCf1PpVgL8wA+UE846cY/nWbOiJJGpiRt4wFHAOf8jpVsyFFZV+ZhgnjIx2/wD11Vj+aZTt34HJY4GP8+1Tx3JZ2ACK3Qyg9uufz54qWapirCZzw7berZPDD+fpV61gS3Yssa+x64/D8v8APFRwory7kJVQTuU9P8//AFquRbXDdzt+ufYZqGaImRiZJCCQQQeewx/kf55YhCvziRDg8HjHennZEzMMnHAJ9MCmb9pVs+vJAIOP8ioZokTCXcwAB+c5688jOOP/AK1OUkxkBtjA4OeB9f8APpVXzCCpYjnoG6AemP09eO3dUhIwGG5m6KoJJx/L/PvSNDSjm2BvM7HaCScZ78VISsjZRsOON3PHI4HbvVKJEeQk5bZgEY459PY/41dkuACu0PhgFOMDnHb+fX1qC4ixAsHTd8v3s/p26VLHAXjMZfBPcc89qZalGdd4DFhwM/N+P+fwFWDLGhAV1Pc9TzQzVE0SiGMK0ZJGSOeevNTfZzIFcHau3HJBPSo4bqIu3zKxC8hT6d//AK9CTx+ai5+Xv79D/n86hm8S9EpKBWcKozgeg+lCshP32ODjI/z/ADqBXYpyctnhieR64/8ArVPBbqkY3YXBz8vJHb8O36dKk2WpZtQpMe7OFwORyfUY/LvVh4jkASJHkHIbjb3yfT/61QI8W7y2d2yMYz19+n+cVZ8tNpUYZeD0646E0maoh2CTDE/dYc5/x/Op0kIkJYn5QeCB/np9akhhErZwABwoHb/P9fyjt3KyEkHeuSAg9PxPtUlondvJLIScg4AGQDx/n/PVJIpWXG3djB4bkdKfIQQw4LHHB43dO3/1qljVmC8AZ/hHA/zj0pMsqEAlMqVJAyc9+vH/ANemgvgddq9OQOvf9P8A69WfJDzFWJfJxjPTgH/P+cOKDygTgrnIB7UgKnlLO3zIdx53Dg5/Cp1hCgAvg8HnjjjGPSpPLMhyc8cfMM55PX+fT+lPWJQMSMQmDzg5PXn/AD/9egdiPaWfK4Ix3XHPT+nSq/2WSRWZlzzkMpwv0479fy69KtQwrKzAsCijPXjHX+nNS/ZmL/IJNpAKr29etNILGWIgCSAVUENzzn1+n/6qreTlwm9Qq5wR90f/AFv859dSZZQdoVm2NnrkjiqphbBwpCEfeH0/z1piM+RFjX98VZc9RwT74/rn606NVRdoJ29OBg4wev8AOi7QxyInOUAb0BPp/n0pyuBMznIUphSPX045/wA9KAGyjyo9oD71AwxGM+/17f54i+zSvuBDpkYyRnI9AO4/xq5HdI0LkkDjAGc546+nY1Iz42MNpAGSR0HT2/z+FBBUNqzTBE+6RkdgOnQZ7VNHbyEs2RGQfoPx9f8APrVtIlZlwwLgnge3bFVvNKMyCVSqn5QBjIP+ccdqq5Irwso+bG0dyg59c+h6VXOXflUByFye/wBOfapvt8UW0PIpHv2/z/n0qP7VHNjaVLK3GT/kdqZLsNndV5EhTLENjkE9sDnt/nvTY1AZhnAz/COfzqG4/iVyrRkE5Q8dee5/nT1nVFAVnJ5z83GB/wDrpohiyStGo6nHQHrxR9q8tN4ADdCCc846dfTNQSTbxtD4Qe/X8c+4qAynqCQC3AH4/wCFWkTc04p03fNJzkDtnjr0qct5qP5eVZeuSAM/rWJFOwiBRSQOQCOPxPp+VaEV0ZFXfiIL0I4Az7Y6VaRLLLIphKqojJHLHsQe5/z+lVJXWNwOTzxkY6Yq4k4XcFdMqOx4/H/P86z7mNzO7bQCw+Vc57c84rRIkqTzOjPsAz2YHkDoT+NVdRwYXBXAXrtHHpVq4YFWK/e/hTP8j/k1WMiFUGdwUE/MMf56dK0RhPU8+8VWDzq7rNsCcEEdeP1/z6159dM8ZUtuaJRkhehyOM16l4mt2Zvl3YIPGNvAB/z+NeY6qGQtuCqS2AuTkD1zXRFni1kVDHt3s3J9CDwOMj/9fpVaYqI24BBIznkn/PP/ANardr8u5nYuQOcAjJNMDKzlMkqzdB19ue1dCPMkirHCrwvhnXnAycHp0PrVeGORMqQTu7g+wwTmrEitASu7aOTgnGOB14Pb9KTG2Rh3cHnPb/DjNaIyZWXIIU43H7zA5OPzq3b5fALqCcbm4XK+v1qFf3ah1XGfvAn3+tSqUEYfZksPlx0z+H+eK0RDRfsLb7RPEYpI5MnGO4HYE9uR0/GvRvDMN2mwjEZwM+YONw9OeRjH+Tx5/o04Fyg3AZO3DYPJBGc57dvy969q8JmGS5ETMvnbMJ53Gcg9AR1/w+lUjkmj3b4ZamLrS7YSbhMkarJEjZII6k98cZHp7GvVVRowGZ2K8kcZ7f5P4V4f4ZsJEkiKkR5AAZCVI6c9eRx+navXtJivILNILiRp9vRyx6cY79/Y8evppc8+aNyKNkcucl4geHB7j/P5UhAQID94dARnp05/rj2pbGdWZ1kchgBjefv+3v8AlT5S7bj3A+8Bgc985/GmjJkbQCRHJyEJzk/xd/r6U8xFMRqMk/Nnrx/n2/lSPvbeQzLg8qRx1/8ArVMJIm2MS28JglW4J6dPXHfH51RDElDT7V6EN/F6entx/nimzjiN8hlPcen61KmwYbafkzlyc8D9OlOK5UEEj5idpHYfy/X9aaJZA+BIqkAbzn8xnHH/ANaoXKk7dpUh8EkYA/8ArcVcmhDDcxBY4YAnpUKqSYyuH3HO3HJ/w/z61RIhcIG+6cHGTn8Sf0/SpFYD7rYZcYI479Mfj3pv2fc24sECtyCeP89f1pZYHdldTkgAHaMfp+dAmKNiOcY8tuWCsSevb07022kYkhW2eozuHt1p8cAaTIUnAJOG+bPPf/P61GUyh9NuScfePv6UCBRkASL8p5x3/DjimuvlDahZEz065/E/54FCsd20FSR1Ax/nPHJqQRq0kZI+71JIHp+f8+9AmNEr3LhHVckkL7A84x69Ke6uu7BJdThe+fb/AOsTTgjiRQCA4Ocs2eD3/L8aarfMAxClTwF6g9j/AC/SgkWH5g/m4BKgY9Dzn+lCIUCp5g5GDn5cHqT09OaY8+7dwZCAQ2Od3v0NEag5CD5fb9DQBHcA3Mg2qUMbY5bJP+frT2O2LeWJAGNjDnGT0/Q0Mnl5JI2AYG0jA9uPSoI7hssVJO3IC4x+HeqRBI2YQcZGABjpkY/CkGWT5zgL2U8/l+dG0yqybcsQOC2Mn1qOGPzOcEKpyy5wvr/k/Sgq47dllJBBIDMwIyTnIpsrM52ZBUdAD6+4Oe1OVSWYSbSB0wx+X/8AX9P58IrArhpV45wOg/H0pW1BkQKqArJvbOSenPXPf86hdnuJfl6gEemB2/p0qZ33KxHJB5L5Prx/kflQ0m0eYMnIGSoPOO5/yKdySO4PmtsHzbB8w24PHH9PzqOGJCGZkLENnIxyadF8kxL5BbkJng+nfp+fX8pSFC+Zg/MQehP9aWoBE3lcthVQ7sD+Q/X/ADioGKo+ARtxkHpx1+v+fzs/aBgAMGZSTsDZwOev8qilOcPtOFHUH1H+epp+oEUaKpIk5K8nnAIPofwHPNOzuQKpAT2Bz+P86iUvGw652j5s4yfSpJpNqEs2V2gDH+H9KLACyRxEhfMV2IAZu/8A9ft3p4BDyI27e3RcZLDGKq+cpywZlG3GccnirVu+5ywyuBzk/KBSaKQ0RFpcZY7skZGOh4PXt7055SVJj+RwwPPIH+fpSK2/BRjkHAUnjjPb8qEj3Iqlvo3XI+v6Y9KaC5E8Z8wgykMRg7l6e38u1NZnDookIOMZzxUoi8uTOcgD7zHjv7/5/SmGQSyAZwQMjHX3/DigEONw0KKDLhQx5A68nHH5VTmVJZ3J+6T/AAA9Mfp6f55nmhJIiJDqwzlOgOenv/nrUFxAEkESSTDA52EDHb696LDG27GKEr8xAPyq319qNqqTyQBwR97nHTk9Ov8A9eppImfCpnZt6DnOPf8A/VQsjorbjs34IGMHvj+VFgI5BFGCRuBDLg8Z98/WlhYSKVAZGIycnv0/yfpTEwzxqA7qRnBPGT69vw+lWlV4yzOwCJxhiQPp/jUjRAIF/wCeeAO7MfX26HimuAiZy5f7vPGeRx7f/Xqcr5DPnAdDu68exPr3/wAmqwl3LkqFd2IAx+Oc/jQUOkjHy53bQRkq3IHTNOZGRCBg7H3njn06enSla4ZBk4x2GOKcsvCgj5QOAV4x/kUFIRXDBsE5U44HXjP+c03z/LUqFxhQeBx6/hQ5EUwAJ5BDEDG7rj/PvQS7QgYTfnv1A9c4/WgBscodnLnHPQZGD3/hP+f0KESWMsDtIzxhT/QiigDylTlW3ICrYAy3A/wpu1nXYmFBBbcw6/4dKa4ZACCFBP3if09qcrBHVV5Y5KsR27/r/WsSx0DhYHUkjaNqkgZOOM8VEyCODKjL5CZBx3HI4qVGCZLnr03cdPbPb/OaidwVIKlyOMgcZx/+v6fSmgJ4V/0Q7mbGcEjHT246fSpItykx5AGc785z+GfeoljEUPltlicADHJ9qlIyV2huemByAfXtzimwDLO2FJcnuePwpypsXgkLwoPTn+tJs8lCWUKT6kYIwePX+dJkSIpHBb5lHTp1z+FSAYDwsWAkIPB68Z//AF1IzHyyzRh1GF698f4UrqEPzOQHGck4Lenf6VCXwwIZskjCk8/n/wDX/wDrUgHmULGFKYkAztYdsVJvDN8ynbgAbTgY9OtI8AjCgqGkI3OQcY5OPf2/D8ajUq6ny42Drgle2P6H6/0pgWJI1TIY+WUPI6fjTWIJBCsxJ5wev+fp6UZB2gqUbPzAHqMGnKSV4bdkcqOvp+P+fWgAcAu2UYEncGB4HvUzsE+dHJUYO0DOCffFNLN5bBsBskbhwOnX2pu8Qn95wOjcZIPb0/yfxoFcSMPOQ67Rg4wDj6/z/QelSFG3nCEcHg9hz0/X9KSCRJWV1ZkwCCVOMjvn8qmmjDRtmT/gGPbk0EkmxJR+7faxAIJGR9SP896jEhSRVZASMFdnPX6++f0pIyPlHzFCOg/OoRbmJsj5mIHL89vyoAnjlURYYYHQkNzyff8AzxT/ADovPIjBUjA7Hn2x/So5Jo2VMglG4IBwfpx+HarMZ2Kx2lBgggHH5fl+uPegCMSDPzep5HUDPQf/AFqbcQbcMuGTGBgj+f4mppk8wxoccgAED9P8/WoigDFVckg4UDoD26mgBVaQHBB2nJO3kDn8jz9ee9EhVQi4BGcnPBwD259v/wBdSwySpGMKWkHOR6j068/56UibGhUuBuyWaMDHrz/nNUgJPMEr+ZMGVVxjd90+gHsaW8njdkMas27IUffbpzyefamiNXgJ8zcwYhQMnHGcE9e9KPmjMRwJf7xznHpz+NMB0KiUjKgZOdxPQ/5/TNKQHBYOoZWJIP6np+tJaSiKZVZxkgrvzkL7f5FSNdK6jcnC/KRgYx7f57UAAUqrbSWJ5OPr/n86fH90jJyTng/e47Z74qBbjAVQ2QMHce/b3/yKsRvt3YZcEnccZ9fy/wA+1ABGyMzsQqjHIJHI4wM+3WnzO1uxYq3C9W6fj6dqZCQiNvkHXIP4d+On+fSpFy0e0q7sxJIQ+/A/z+lBTQ6BvMJbblGXGR/CO/0+nv1oicIpKu2QNvXOD9evp/hQCoKnJ2btgAxkf54qWQuhMYkKpkFxjn/PXmgEIpYuV5XywcKT09uOnt9KaUaQI+/Dc555xk/nT3kOMhiFbk55JHGT+ef89G25ViAG3BFztUc/n17GgY6Fth+csjfdXPT8adI4aXaQBz6cgHGR/n0FRswQE4GAfXI+v8vr+NS7fMYsrBmAyQe5/wA5+tACPMY4mJPytnlhnP503KhNu0jccHGeg7n8u/8A+qYqNgjYlmJ6j5QOOgoRRtI3bduQdvODxnJ/Lv2pMaIspGx3Ahh69/f9M0hmdWxkAHnJ7enOeMc/4U4xt32svcKeBn+VSYAIJZ9q4J6gj1/xqSissM8xMnmhIycjPBHvwf54rD8TA2VkztK0j4wVTg89fbr6/wBK6Nmj8pirbiB0C54IH/6qx9aIKltgLH7gYZ56AAHr2PpSZojxTxwRa6eDPas11n5SgIIUH7x69u2Ofx58X1a1uLq6eWe1ktCwO2N85IxyzEf549eK+gfFsSCZHmIknLEAjLfNjOT64x/KvEPH2oQafd5edLiVsswDH5mxx+ufSpOmB55d2flIQzZUD07Y9Mf0rIugdylJCu3gkdQPp+H0rQu7lLhHO8hgT/F/n+tY8ZDqh58wHacD5ifb/I+nepOlbD41Dnc7+ZgcsQeT/wDWpFkXjbgN0z9P8ippImD5Qqi7ehyPoPbpUckO4AK+FC5JyDzWbOhEMs4MMgDYbtjipCggRWQ9Dnlu349eKAFZgSQHxneFxz2/nTt28AopO5cE7un4VLLQm/zypDbOeXPb0/lSiOUDLNwT19v8Kc+50BC7Y+Rio7i5REXGS3OQpwB6Z5/yKzZqiOSSRmUM6Ko9BgkjioRct5gwmUJ2nHfr/LH9aa/zfI2BnPVue+P59cdqYUWMhSFAJzg9T0/wH61LNEh7yGNPMbOGOAWHK8nOKsWcgUpuJBUgjBI6cniqkCvI5UnapOCo7H8u30rZsolIVOBgc7gOCef/AK/4cVnI2ibdhbgkOAGLYOxR0GPb+v511WnnaI/mAY8lj6nPp+HasbT4lV4htGcYO7J9fbp3rdgiKgvyxPXBHI6YA6f/AK6xbNkaOSqkiPDckknPHtirAlYKcfLgYJK88emRVCP5mYDcikZIHX8f85qxb+ZMhKvt2nYeMnI/z+hrNmyLqZCEAjdnJO3hvapBmP5sbY+Tn2wP8+nAqNCsVuoJ74PHQ/5z9PagXGZgGRR6EE8d/wDHiszRF2KU/eHBIwNw/n0/LNPt7tY9zu20AdFHOc9un51UMkIYN5oG0k7/AOuPc4rIvtchSTyY3MxxlnYYBOT+vWk1co6G4uvMjkCEkBgOSCe3T/Peo/txCBSwJCknPHGcf19vpXCXt/5eQEHl8NhTz+nr0q9BqeyNWjG11GAWOD0P+Jz+NDNE2dit64OfKQMvKyHIGe5/Cllu5I2TEOA+G3D73tx+f51xzeIJ45APu4PXOOPb0/8ArVEniSbeHUEoAc5J459v8/lU2ZdzujqZXaQhUM2MlsNn1496cdSdyTKGkyuADjI69h/PiuAk19dhIRgQxOM+/P4g0JrhdAQGLck5PH5+2O1S4lJnoqagxZEVgMR4wTtPzde1RS6r5TpENu45AwSdo9K4wa8spQ7mYhd2N3fkdv8A61WrfUFCLGFbLnHmMTlR1P0+tKxtFnTrqwhzIishB28tjPQnH5UyDxGrqA7Oys5yMEFf0/XrXOS6hNZrCSGlQnKrIBuxg/hz/nmrltfWEm5lURzJ8xjHQgn3P19etK3c1Ujs7fV0GWWQncpwMfTtV+HUXjJeNic4IyecnuTn36VyGnXJurhgVYhySO4yP6dfrW7ZOs/ykbmA4B9fTj/H8Klm8ZdzbstZKzi3uYlJJG08c44x7du/at6K/gdBGZVSQruJbgD15/z0riWGGB2FZEPyZXPOR/8Ar9OlaNjeMPNMsoJGGA2ZLfWs7XN0+x0tlfLPMgVckOcgsOgHf8KnQ+Y5kUhEG7bz0zXK6VeRx3jRmTfkMwJJx75PauohlyURV29MAYJ+uM9OBSZrHUtwoZWzIoQjjPT0p7ITgbRuOTnI9O/TP50+ziW6DKZCrk4wc9zg0pjAklVWZSv3SwxkDr3/AEqGaEOWClfnyp2jjP4/yqWachuFDEAZ3dc+3XP1+nNNCHynUKWyMY/H8f8AOKdBGfLGMZY7eOo/yP8APekWIoIIdmwDjBbg8d6WSIrIZHbbyDkgYH+fqaspC3kkquZG/hBI/EYqNwCgRh0OMen/ANf/AOv700AjwNHjaAN2PnbJDdj+PX071bScRQSLGrFnHzMv3l4HAJHcf/rpkYKg7SQBjA7EDAz9atKSCvzKrHkEgZ+v+fSmBSdUZQgcMMfeHb3461mS4RyQGBKjH/6619ywZUbY1KkEY4/l9azLieFg/I+X5lOMY57nj9P8KpEFNo1lljUMsbE8Dpn1IxyPwqJZYl8yMqoUnHI5/D0NVNQlLPCQ4Rs8c8EY/wAn+tMlmMUCuwZlVCGYdvTn86ZLZcUJbQPlNwzkEcc9+c1Smv8AzWbeGiQjI2j68849AefSuek1P7RdLCJpUQ84J6fQj8+9ZN7IdQvflmmuEjYAqrkDr+H8qaTZm5WOwk8QRW8bGRiDnr1AIGc5/rVGbxHbl5DtZgecRnIz+P8AWuI1zVYraPyEJeUnDHcflbvnB68Vhprsm5iWZwo4weP/AK+cH0qlExcz0qbW7N4DguGOPlC9CeuMf568cVSuddWEgxTsWPLYU+w7c+34V59JrM7Sny3CBlJLZwBjqAfp/Wrem31yro/mqcHaN+CR/k01Eyc2d5DrO23VpGYc7iGXoMZHPXFIviALIVWMMFA5JOckcgdu3+elcNd+JcSQ29sztjAMjE4XnGSPTOTgVRbVT5h23PLnlTkAj0BH9D/KqUSeY9HTVmkbc0RI5yVHpx/n+lJ/bsMk3735Uxj7vX17+ue1efr4gviMRzOBkY2p1X/Pf/69aNrqcxVmuNsgIxvLZ5yCP8adhOR1/wDaQEIPmCZz1VTjP5n6f/Wq4uq7gzMC67Qfl5Ab+Xt/nFcbbajEX3KyqxG75+n51NFcySzEph8dD15554/rVIjmO2Gs28zAIcnjc3IwODgVejdJ48g7WUDG5j8v1x07/wD1q4W11FonH3QAcE4IHP8AjitnTvEALyK+3aAM5A4H4+/tVJgpGvcRLFCN2QV64b7vPXjt7/pVcFEJcS4DDJ69eOv/AOvP86tB45lWVQvI+YJk5H+fXrVV1TzUiQnCYIJIIf3PTH6j61oh7nPa3b4hkkRmY4OSR6+n+e/vXk2sJtkyg4bI9fwHp1Fey6gPNWTaVVgSdhyNw9j+HH9K8x8U2brceYuY1ZuB7dOn+ea3izzK8TlZkYINjgLgjHT+nTjn6D2qNVKRgqmRt+6eSSP8mnyu6zOVbcOBhen4fiaijnZozlNyKc7Q2c4/z/Ot0eRJCGQXBWVTtcDhMdun+eKWVv3ozuymOF6HHJ9qTzxCcNGrEHIHXH/1/wDCpVi+0SEooYkYUhu2O3PtWyMGiNFDu6ttbavIGQB7/X/POafGp8jyxGSMHaw6jtjPvj/6wptzkBd+AEbITt1qVbqNrY+WqjHAHQ9s/Xp79O1WjNi+XJECzAeYv8QB5wep7j/61df4c8XTM8Iu1N3PuBEoc5BByB+YH/6q5m2dZISChyp56nAz9K7DQrSWV4nt4o7vJ3PEgCs69No9x1+tWjlmj6m+GPjTR/Eth5axvHfJGWkilTdjB6qw64P+elep2WrK9ybdYpFm/ulR27jPXj/Ir5u8CWFtaa3ZXWll7VI9rMm5snn5lOT0I6//AFq+j9EuRcygHyI5kQF1VclT9evH+fStUefPc2gpQMv3X3fNx14z29f8ashVRSw5jxndnoOPb9PamCVI1Ybidp3E5wAeM96kCvPgpCVU90Y/p/LFCMGGMx7lOMg8t09OajGBIshyF/ugcZ9h/n+tSeSNqk5UjoFGOM04RlUIHI9SDhuv0qiGVXSUqwBLAHJAYHHPGP8AP8qfcMfKXLcckkcE5/xP0qVkSNEVRuVeSncdfSnzwLtUojhy2M55BxxTsSyOMGNVby8vk/d78c1FHGxKhtsZPIJXk9f5ZPp3+lWZzt2gb0Ye44GT+lQW4aTLhyqAdScY5z/9f/8AVQiWWVURyKD0OB078/1/z6xSguyxhSsrfdO4HHXtnp/kUFjEriN8Lk5K9cemc9eB/wDqojJZCqZJYEYPUfTH5VRFxYj8w6AupVlHGDVbzMygABiM/QdvfiplMit5e4l9oAbAGB0x9OOf/wBdRiIsy4fc5OQWGTx/WjuMBsEgPKsOpPHb1ppIVSpDHd9Rj8alOY9rAYOOmfzx/wDWFRuUjJO7KjnAGd3f16f40CYrzMWO05Mv0P5+tSqoWRzklOy98nP+fxpkDbpHZlLAtkKxyOnX9D9aAAzIRgjpwentxTsSKyIIyG+UdTzk+nr/AJxT4oMRjDYOPmZun+NNVF5ySSOAWwO45Pp64pyqFZuCTuznqSeef0oSEyK4jjyrMArjJG48Y56/zquI5FRgqHDHK479avsCjqhKuNjEL7c5/wAioi/k3MbkkMT65J4Pv7fSmSQQx4dXkQh93zHqT7571MYlQuqoVYgk4OPz6fzqNo4mUHO0k9yce/HX06/0qRkCJIcM2D69sj3zQBXZmiidPLdCSAD1/wAPUfpT0XBkVMCRepIySR9D/nikCcEYdo+ihuTjt/Lt+tM8xYNiup3E7dynkZ6/T/P1oAjkGch3KEgfe4PHfP8AnihjsmLDkAgksBgfr/jTiWOQh3Ntw2CQCPbH1xS4SRSFLIynkAnjoKLANT5GbeQ0vUEjg9vzqJwDuIPTHAOSBxwOKsr+7D4XgYOfX3/T/wCvTI4xtRmbyy3Oe59/bj+VAETqqFdrDb97pxnj0pYyoMhwWyBjn7v+f8KQgREM7KUPAJ4Hvn/P5VKds25tyopOUUdSD05/w/woAZH+8CqqFHXgYI+bI6j/AOtUDqULJIrLkkkE5xVgQ7YSSoDjkHkHH5U5494YRKzJjlyeM9fx54oArTqoXkkqMEnpz9fTmlt3QqdjMcgnaODj8x9akaHeiIAST2XnPvx7fXNEJbczNGyhTgqBgEf5z2/CgCqpkVCzZPXAX19M9/8A61TYEMEhKlhnonQnrzTnlJG0sSo5Pop9/wD9f/1lW48y1Zi3mkENuA6Y9fy7/wD1qAKoBVRvdicjEY4x6nj/AD19KnATGFOG6njv7f57e9NdlDABhtblmBBPHX9P61IqZIZW3MxxgdqAIpgqna5DHH3TyfX/ACaY5D3MjEngdCDt/D8vx/SnkKJWAb5V/i3Y/Ej070xh5mf77jIB4HT29scigsRY0Y4ba3cnfjp169f0oeMT7JJECy8htp6gdMc859f1pUjMsYDDI4PB4I7/AI/nU1tGquUYfIRwxPAOc9P1pXAjIiA2kliRhmHAOO35VE25gctnjIA7n37flSLtDB9465IYcg+ue/8A+ulZRPJkEtj1zk/h/iaRYjKLmMyMVBHGOg6Zx3/SkdBs2nMbKQVzkAevA/z71IY1RkCjao+oB/8A14qOVCpZlOcYJJXOOD2/+tQA4owiHmM2cd+x/wA/Skj/AHQG12G8Z+Uk85GadgmPd8zAn7qg+/QUOVKkKx+XsO/uf8n60AEyMVMiK20cBu/1/wA/rVdW+ZsHBOMEdxjpUq4nUhiVAIIHf/8AVkY//VSIi7y5zGVOADycfSgpChlKgeaIsdFA/wDrUVBKVWZ97bMnjAPNFAHk5cngk57Ec4/yaAGKgHtjPYgeo9/05oVSY3RSoOQ2Rn+v/wBeo4QwD5Y7Rk4xjPrz3rEskfJATllBxknkde9TEZZQ3C9CSeuPyHpUcQdWPmqgViSMjPI5/wA+/SnLK0oA+8e2wAYH1PNNALujZQXj2ITxjoD/APqpMfMBCxLEneQTzz/nv26UqAwnGMlTxt/T6U12bYuOegBzxkU9wHt5qMUYCRSuBx09v0qdh9nRcbZEC4BIx2/X1zUQSTJZOUJxyc4xz046f1P4vdWltyZIwy7hx/8AX/yaYCyBfKQkb/LyuRggZNIYg67kBUgbSAMMAfQ/hjIoj2zxuygo4O7AHtx/X8zTkycHAGeeBjOc4Ofw6UCuSrEkYEm04DZx0DAe+Pr/ADpH3IrOuVGAcBs4PH+GKexO0HzAdp+VQOetMlQzIrDClj91gT+VAXBHInZnJkyeCflye3+c0sO5t291BJycjg4HNNBdnIeXqMgA/XtUhZEA5UcBfmycgY4/lQFxVXy9siyR5z0IyB7fzpSBMMblGRwA3v8A5NRu0bvu3Ooc7uO/XPb9PSo559uTGwHPAweCPT3/AM96CSwgjixubgdcdMev5HpUiLG42rggjqTn1PH4n9PzYqElAVGSc8HGD0H6ZzUjRjLZOWHOGHU+3+e1ACwxuWMSnZgZIHp2/nUU8K8bMgDGR/k/5HvUspOVZQMjjg85PWlKByicqfw/L26frQAyOUoEYAK27jP4/wCeanDCQEllXeuPQdfTI96hcKzjegHXIYkd/wD9X/1qeqnP3Qufbt6+/wD9agCVLhkCqNqjHB242+n6U1G3KHKZKnOVAGeOTn16U04GNzBVB5Jyffn/AOtUiqWnLggoo6gnNOwDd/k8oMOegJ9OvtVhHO0yOCdxyTnPp6fnVdlDlXOSEXPzH+n+NS+QRCpBKqORhumfT0HTtRcBceWXAU714HH5U3b919hPIIOcdMdv89KdKxFwfm28BupwPf26Ggx7zhFGAMZB55/zj/PNAPaAFpRgbSR1Gf8AP4elNhVYydzAL94c/NmkRy00oVd2Pl5A2jA9/wAasiXKp+7xg4OPXj/J/l2oAR1bGw8lPmOePxJ79BSPE8uwhkic8kH6jrx7U6JjuA2/ezxjOTn/AD/kUx3eEFWXyi3BXHGDjp/nvQPYfG4bcN/zMN65PbB60ql0KZZckEEMuAB+ePxFEa7vnAwFPykgdO+D70jMWgwuUCthGA4I56j/AD17dgdy3LC0DrMJUkXqYuBzg8D/AANRySgQlVGE6gHgfTH4UxRmM7GJLHA35/L8/wCVIuGA+cOuSSVXnv0/+t6UElhSzjd0bOSV/wA9aEKtKgYnOMA9eTwenuP/AK1IZGIYDhBwCD25/wAB/Snx7S5JX7hxk/KBx/ngelBSHY3/ACE4xyenTr6+1KigR5VwCMgbhz659v8APNMWNmBbdlVOOmc8dOT/AJxTpDjnhkLfwDJA/L3/AFoGPLnzUGzbgYyATjNON0Y0cgZX7wPdj0z6Dn8vWgK5lRwSVABJZsZyOnX/AD/JyowDAIpcHqRgY/P/AD+WQaECLI3XGMKBnrxk8/n/AJzQHY/IEAQnjBOT9P0/CmPGy5zt+YcjOM9sfy7U5nKxFdmNx6j0+vOagoYyg5Jydx5AGdxHA7+/+etYfiq4EFlLPHKyfuyChbkN0GBz1z1/lW88i+ZGqyeYOuCP0rjfGEwktJDEfmDZAPPfjHr/APW9uUyo7nj3ijXZJbOVlIgATaZWJ6cc5/DFeC6+xubqb7z7pBuOTnHQHnPP49q9a+Iq+fbQqoWNI2zIA3Jz97/9deR606PcOLcLLnltozsHY9+3v+dTc7IHPywbAMk5DZOSMcd+vtVX92kyooyc8EHuc+n+P4VeupiNpVQG4PB/qPrnr+VV0gDsHYlduSGOQR0/x7elSdaQRWqQStIPnkHXf19eDn09KYIolnDfdwSoKkfXHfsPY0/eqyKwIiBxlCdwyBTXjZGeRH3AjDAjOCPX/P6VmzVDA2fMRWUYBXbjPGP1pQ8aMhZjuB+ZSOBn3/DNNiBcA7E8tQQzMcA/UDp7+1E0w2kLtVWOSM5P159galmiIZCLe7UucqRvUAnB7f5zSXDJuyDjHU55+v5e9SeeFZcH5SBtyeSPx/zzVTd5bMm4jZhjt4OfQA+3/wBas2aIAq5Vy4yVBKg//W+tPd4y5O3eB0I7f5/n+FQnaHYsBndwGPX9f8/zbGxuCXUbVzwAckn06ZqWbItWCmWIEupZ2/AHv/Xmuj06BlIJVQxAHQfKB/X/AD3rI0u3MabcAbmbkccfh+H9fSuqsLCTHDgYH3Q3+c9KwkzVGppsIjUSYBU4HzDJ9uMHp9fyrUtkVo1DSIMnJzn9f/19qq2xlSNU8sAIAQc5yf8APp+PWr9uxIjxGQzEgjoKzZukWklYlvMDb+m7oCcc8e3/ANepY97f7q/KHHBUf4cVSjLSMqlNsfIJPA/z/wDXq5Kv7gxDJkZujEjtzkelQy0NE/lgAyOMjjJ9M5/yKzZLzcGUZOGxg9ye35VWudQ2BtjqzHCqCMkt6f8A1qzUvpZZMKVHz4LgDHGT+PP1qbFply7neYhGJCr0GeSO3p1qBgFYCOML6Dp/n/HHNMRlAkMrbSoPCnqRj9frUSeYHVnfarfMQSSeenXntUmiJWnU5DASHqTj8Px6f56VHHP5COBGGJP3XP3fcDjj88U6OVIepj8s98+p/wAn/wDXT2vLcuVZY+Bjg8DOM/X+VA0RS3TpsAADHqAAe/HT27fnUdzdTeYflTy88gLg/j19quIv2h5UU5VsBcD2/wA/nSNaDY25wDk8gYx+H4daBtle1kVs5DBiwPTp3zTiWklQgCMsCM//AF+PSrSWEq/OihlzhiMg5z+nY/lRHbK1wCZH+UliwQkjsSf0pXNERQ2jR/dk8uTb+AHGcj/J6VPLPKu9VVZAihcZxgn+X8vxrQtbJ2lHzFogcDcw4OeOvfin/Y1VzuRgyAkOme/B5H1pGyQ2K7jfIeMIxX5XJ+Un9PXH+FPuUS4CPbypGw+Y4OR0H55qZdKWe0K9DGSoByNv/wBbr/nimWsJtG2IRMSuSGXqPf26Vm2aIlguGkkjTzSQWGWY4P8Ann+VdlpF35Fyjkbozj3Yc/5/L8a4x0eTUo3CEKBgMp7djj/Cuk022lxEqRF92QScHGOfb+vWoZrE6nXrZGhWaLcVY7cL1zxnv15qW10wRRwzFtxkX5RgEjI65yf85rM877TpsiSOGaPkiM9Bnjj0/wAK6PQ7uKWwto0JMka/OWXg9R/nn1qGdMTOsbEWupuhZSBnO4cgk9sCu5sNPDtCjbI25YFsYU46n2rko7eSTUJ02RllfIYMehHT/P4Cu2stkkSSsAQgwQG6sOo/z/8AqlnRE0f7OhitJGLF3wPbv27VmvA0J5AZ2GSx7Y6D34rZtZDMMsPLiC4+Y5Dew79voKbPumTMQyVBBdc8n0GP5mouamFmSH92wYg5Jz/9f2rStbV/K3BjuA45yakvrXE6+XiVujDBbZ7+g/8Ar05IZYpPmDsuMEAkL7gfmPQUWLA2Uqrh1ZBnOPbv7en51NaaTC0hDBkYrknB2j6+vbnParsMPnWhU71VTgnpgenP0/nT4kTyU3AgfxMg/wA9KNQKDaYLeNjN5aInUrkgD1z/AFqc2UQj4kCKxIVkbr39cnip78NbWoORjJ++OSDnt9aoSw+Qcx85XnIABH86YGVdXciwt8iydfnPB9Ont9KxLqGSaBUwVUkkiPr2HH+T7Vr3M8kzMgjjyTtw4Oee9U5ZntZfLEjMiJkBxweMeuPw/WqRBy9/dkalGkLhhFgMrLnnn/62eahu3kaORtmWBGcEY6deTz+lOuDs1MzyFflIGxRy3Ht+FR6jEXu3Jby14yDwuP8AP+fS7GbOWv7qZZGa3XKfd/eAcAdv0/Wlgke0sfMlJMrkowDYA/H6fjWjJpiyIwmY4DHC4/Xp09PpS6lEPsZjCDBORweCAf8AD2qzKSucdcaXEss9zK7kkbY1GOp+8fasuW1W2nkZQTtUEiQ5z9PTrW61rNLcBMBgeMtzk884/Cq99p8kkYj2cNj+IjPXt1/p9aq5zSMG4P2sqUbbxwFPXPvn2/8ArU82b28TOzbyckBRnI9M8f57Vs2ulBAhki+du5A446fy+nany2jXEvlJGQAQPMwTn15P171VzNo5gJKJiWBBxkkLnr6/n61Ytbea2ZGfACnb16D6fWt0aZkSDGyU5ALEnH1HcVXazeIOAgiKjGw92z29aOpm7iOzS26hlR1292Ib/wDX15pqXaSkCOFo5IwPmb+v/wBf3/F1vaToMEHywc5yfl9//wBeOlOubJ5fIEqMiKc/KMEkfkBmqEK6BXYhdqk4x1J/HPPX/PWplYoC+ScY6HGAOgHpTJI0i2SIwm/5ZgIOVYnnr1HOKPNKpGGAEbfeDdfcfh+tNEu5PLdA4KtsI6LyD7/5zVQ3TmR92TgA7unHcent+FLMylDL5qoxPCFs4A6fp/k1klXfzBEXmVejEYye4Gf88U0kS7o7DRvEaiXyXZsFcAsR/PoD2/zx0iTLNNu37CcAZ5z6Y5/lXlMci+WN28+pJxn3x0zW9Y621tcRy+Yzwngx4x2HHb1z+FVYFLud1Jt2Tqqo3BKkjDD05/DP6VwPirS2SIs+ApOd3T6fjx/nt2ljercWbSxsC390jBUjqD61T1e1N3Z7ZMOgBccZz/nHfpVxZnV95Hi9+NjquQGOM7R0bB9f881X3h5WIyyFR97sR6c89P5Vqa4ht3DsgkBYt1xj6H86wjMUmHzbY0x8u7k/j2711RZ41RaksageYrR8g7AcYI/pSKSI22nhsEAen+fr/Kn8SRMDkE8c8e/19/8A9VSxKrocbmUAhQDx7fStUc7GnynV8ycg/Nu6H+X41FcNbiRHEZBfGcgjJ+n+e3tV1WCRvIyjITDHGM+hJ+n/ANeonWMHcAHdhjkfr2+taRMpGloz28srQuGd9ygOSAoz3Pt1rutC0g2t7AIpfPkZtqqo9cAdPrXnNvIbRDGDtQkYUPjHH4cc13fgGfUftMbabJGLoEDzZVLY55wB7f0HrWljiqH058NdJi1BLjesclxEQrnbyMgcnuRnj8K9Q0PQESUyFPnA+8Dg9f8A9Vef/DbVLHxVZo+YYtcgi8u6MYMbSNj723jPft6969X0u3c2bKwfGcfMduB7+3+eMCtEedNliBDbspUNFhSNx7jnqKmRFkUANvC/wqTR8rRHLoWGAVYck9qWzyxKh9oHOSR/KqRiLJtwMqyk8Kcnp2/Pn86eIxvSMo23G5QD1P8An+hpI1G8RjOCuS3IAwQev/6qRmaRt7bk69+cE/5/zmmSx8SxRr8yMCDyRj1/X/6/4Uki/LhAcEk5Zuh+lRE7AP3bYIzksCBz+H1p8IjV1Vhgnk5OMf5z+tBLGso3NliO2Tg/j+v40kcZQESMNhPYY9ev6VKI1llm2kDPZu/68f8A16jZcqTuBPXap/LI9sVSJHLEiIBI7Id2AMY2+4/z2qQOq9chgpwx54/w4pGVT8qvmY/eDAjP0PPT/CmKxEgVGOwE7/lPB7/07+tMlILMmOVgH5C9v4R3/wA9elRkguOVZVwMHjB/x/z1pCTHNnDbVIBI7f5xTrfy/PV+qA5Oc/Lx1/z0oAJIlViqAdwc8d+On1xSTKAUMZLHgkAjHt37n+tSmWMSMJQxAyNw6DryRj361C6ncMDkc8j7wH9M/wD66CWPLM+7ew2sQF5xt+n59aY8XmliEIwQPU9f/wBX0x+NSyBwGCgtt4Ur6f5z0pIoGiVSwJJO3aeuB/n9apCCYR3EfmFHxnHYfWoyvkFmC/JnIPBOMD3/AM96kG8uRs3J3UH+fcj/ADzRF80jfKVwuSDg8DI4/AUCYrTgyFnZVbZn3Hb/AD9Ka+IeE5kLbs9cdh9P1qWaFRyGRsdu9MQDaGHOB0BwM88UEkUz+fbkAbXDDBPGeh6f5/WooAHmI3KDgZY8Dj6/0qwpeKQ5KqGx1yf89KR43h3vwSzD5hnnr6fnQBExeMMIwHAyTu7c+h6U1onmI3OwKDgn6deKlkgWOQMRnzCQBnkf5/mfrSb2iJJDHnGVP+H4daLgyiWX5lZtuDzgcYz+X/66fBbO82CdiKvIHT2/H8+nagMmDuYoCSGBPI9vTtUSxMvKZEeOdpznjkDnt/n1oBk8qbgM/Kq/KcjPfsf89KVwCmxXK4PBRunfnHJ6UsieXDgklcg5bnikWUhX5zlcge3H+f8APIBH5LrIg2q64wCev/18D8ajXbKSIIzEcYbkDPQDFSREo+NhZiT1HBqVjHDhTkr1GPXAz3/SgCJHV3aJmLsDjGTjv0/z+dO+7uBHzcAKP/105HVVc7t4fAzt5yPcUyScrcbW+6o5PTPP/wBfP+eAAljTaSMr6E9gO30/zxUc28JtyXxwWJ6mpJUUhsE4/wA/TimFNynyxtRRwMHrz/nigCFyY3DBtq8AjIx/kfjUsCFopVBJct0I69uO1LDAy/eUZf5juGeef/rdakaRV/h2FwMMxx644oAhlCKVY4xnoD/nt/nFRyxjcWDAx9TxjjsO3+c8U5082QPIc56ZAPOOp5qLYW2s7AjGAyr/AFP170AE4V8HO7J3NjPPp1/zzSCZkkPRQDtyxxgDP59qcIwgYRnawGCpGabvPJVVjz1Y+uc5HPX/ADmgpMcykDkg8Z5PT/8AVg/5zUyNuTftIdQMHPT6/wD16hiR0yGkDIMc56e//wCvHSluJgpUmIpGvQocY/KlYZE0aRyGTkccc84z0HPufz9KhMTvv7jPGeM/5yP/AK9SK7KUcZLA4ynbr6/XFPCKLeNVYquCDu+9j39PpRYBjxsqIdpUAgBTn8vSlkaRYkByMHI449x247UGQgLyFAxgbvyqObDIoZQ+Gx83Gc/X60rFIeoDuwkYlGUAsCPXv704jY7Lu2kjrjOcE9uKqtFIys69yM4OCwz25q15agnDfM3ylSSBjjHHt/SgZCx3/u0GB1z0I/l6UTRFAMkoPvNn1HT+R7/lU2xI5MMwIjCg/wAJA9cj/PvRMrsSMjyudg4xgdMf57UDREkjFFKt8xGWyO/4mimSM6NwAynkYJNFAzyMKXBx1U5OMDgDrx1P+FPjkCKwBIjI5PZs/wCRUbRM4EjtuAycnr15Hc1LFKZFKsw544P/AOv3/WsSxmzEAKh2kIwF5yeeP/105I18ti/DEen5fy/WnMN8ce3r0yTke9IUMsYUArIvXBx6cj6f56VSAaI/MXCsT1OQOR+Of8/pT3URFEJO0rjpjA/wpi7o3WQZYgjhB1PtUikSz5QMVGDllzz6c+9CAej4Xa7ZRRyM9v6092Mu1sMCpwOeq4/+ue9RI2LZ2KZQ8e4weefWnssZjIULwcDHzH6Y5/z9KYrjxIRuwrAMMYbH/wCrpUaSNCqqxYrjovb6/kOasFizkKeQMc/56de/rUU1uDDu28IepHqfwPUfy+tBI9QpG2NyrFeO3PHuKWNxKBG3HOP6n86SzkEkfl7QpB6Efyz+JqXCtNgKN3XJA+U9j+oFAESq0SsUIIbOec8d+fbFPZSgbYoDJ93jcOfx/D6VGWMwLtgkjA2nr9D6061RgzjeWUgYJXJHoO/rj+XpQBI0hcSY4bqc9vx9KQRF0k+ZI1xzhSe3+f1qZkaOSTZCMquSGb2/Godh3sC+EP3WX7qn/wDUe360ASRjzIeeG2A+mfyqUjKhOxPUnJHP6d6bGPkCluRwSrZJ5/8Ar/8A1qcIQAmWA5Oc5OOO1ACpI6scneo4IyePxproCgUgfdyGGD6Z60uMoSwJIxkZwR+XrTdiSwP5o2sMhWPT3zQAMFK7QvmEgZ4GP/rckd+vvUiSj5ISn3eDIwwMdu9LGVMe4AKAMknPGc9//r96bbiSYspKxgAsSevA7Z/P8aAJ5odkZVQwwMNwD/8Aq/z0ptvsMkoc4AGTk4AHT146U9dhQF3aQHhgqkjHX/H/AB9GwRhZSETaOcDrn8PSqQErHyU3KTtJA6d/TtwacqRFlRgY8YHy9x7f/WpUEd0pXBXDbsr6jGOP8/4RxnZxIM5ydz4ySfr3xjv2osBZMUT71XLfLu2k4Hv/APr9qjSPbIWH3Wz15yfT8sdafjEoOGV+x4yT3z+tReYy4y4+Xj5Qcken+fWhASRxMpV2UqFUlQRnp0zTpQfLBVRjdySe/wDn/Po0SlwwLLv7DHzNgc8n/GnPMsjEBSrdQ4HOenOaYEUoZE2+cEbspOefTpzj/JpziQJGzdeMhzggZ+n+fxqRFMMqsxJYn72ef8/n1qRpAxLAjbnJ3nOP/wBfH8qBtlZFmedyzE7TjB/w/L/PSfzDGilYyG7dv89aViGzkY7jI5Pr/n/IkWI3H3kCKASScDHc+w5JPfvQIYqlscqVAOe4Ap4KEc5Qkk9c/wA//rdPpUQKxrgtlyMcH8B0/D0/Sp2RVBMhBdRhVYfj17fT2oAk3JJHEQgjCnblTkdeP60u4Ln5CMDJGPw9On+FRww7RLx97BBJwfw/OpoGLEqiNxjOe34UFXJIEi8nYQSzLnaP0/Lr+dNjIeIfIFHQKByPb26Uvng7BgL68gZ/z9aaoZo2AG2TGRkEZ74zxQJMcYQyOSCWIBwOMfrx3H5UCTEStgqBjLNwQPp/9bvTl8uLaudzlt20joPX/wDX60xVBypbKZyeCdpIoKHOA4Mm7Kg43dO/P+c1EJwEKqjBQAvJB+p/n/nmpnijV5FC7V+7uIPU9/z+tJHuKqGGWAIwT3/r+nWpZW5DLIWKjBVjz8pwffB/D1rj/FKzSpNCieTEFJZweg78/T3rr5VV1V0ARxkKDzgj2+uf8eK4zxJbTmWdQ6t0DysnyLnrxn3PHv36UjVHg3i4m7V4ldYRn53PJUccCvIdduElkKwkBRIQXUDc/uce+fevWvGFhcxX06KZUjXK+Y2MED0H0649xXkGo6d/Z0zReb83LeZyTjJ57j/PSs2jqpmKXbzlLAMQuM+/0/z1pJHKqo4C9yT2HX9P5dqcWiZtnmx+Zkttb1+nfv0/OmMhH7wjcqnJOMf/AKv0pHYiJMj5tpAIyDj7uef50ctGWXG/Bzgfy/z6Uqrvbq2CcjjJPY8H/wCvRlYxtZuAxGxh+XaobNERCNomzsII53E8D14qNwUQs5HTcCvXvn09PWpZjHMAQTsZsjB5bn8u/wD+uoXkjhcBzhyMAFgCB15/z796hmiIyXaNMkEAZIHUH/OfyqKVgS2V5wGHb8f8+1SzBnQhTkYBG3qR71VljY5JTGzp29+tZs1RFJl2+VVLgYGPQ5H+e1XbOIiRV3gE4JBHOM461XNo5lkaMGFs8A/Nu/8Ar8HrWrp8Tu2XUqzAKWI6dhnB/SsmaxNaytZQpG1XU55HU/T9SK6GxtztONwZRhiSDn8yP19aoWFsYwE3BlXOQpz83p054/KugtLZE52kngbWJ5IGP5VkzdIsxmNY87JHGOecZ7cmp41bO3hOOCTnHfjsP/r1XlkwNq5AYgZ7LjH+fwqxHgB5GHAOWDencfT9KhmyJjhIQzseflJP49B2/SsPVNWlLiOP5AG4AY59Km1S4kaBfL+Rl+XPTPv/AJx9azTGD95gzx4OSeB68+nX9faszQiQyS3LnYUU8ZAIGf0yentV+z06NUZYyuR3bj2J4/Cp4LRmbH8A5Knnv71dtkiZXjiiQf8AXTkZBHBH5mkykZk2j+VG0s1wgIf5QB2x6dP/AK/pUFzYmIY3+a3XrhjW69qr4LgMMHJ2468+o/z694Bomy3LABIwcscZz74qTSxiSRZZQzbmGcbjz/nH1qcQqkOVYBiRwDj156c9+P8ACtFrdIp/30USrhsGQ43Z/wAmtK00eIhHVYUAbkoMgD6/5/nQUkc9BYOJEdmJYtjA5A9PritKOyZpCUUk5yWA3Ac//WFdXBpqC1aQLEEfqCOTgdsDr17ev46ljoCrKCqR7m6luCTjnpSZSRxNrHdYK7tqt99CvX8+/wD9arNpYI0DcZkA5ycZzyPpXbf2RHJMWjKK20bwOpPr/OpbfQkDOyMqMeAwOO4yCcfSpubRT6nKWemeeTAWRSOAW6K/Ptz0zU02kywCJHwxJySgBBGD064xXTf2HLExIyxLcHHzfXr0/GrUWmhUVS43q3GV5/T/ABqTVI52KxRrVduChPIIx29s5P8AgKrLoIa8ViMQIAVK5GPX/wDV/wDWrq4tPYxv/q8MeBzz/j+FTpY4Gz++OvY98Z/Hp70mbKNzm7nTg8w+USMVA5HPr/StHS7dI5AXmUAK27Dc7s9c98VspCkigISTzkKB7e3vUKaaIgDtDN2X156fp/8AWqLmiiVriDccjCpMR82eWOf171Yhkaxgi+YIwOG+UcgYxj9acU8vaqrvx0ZT2zn/AD9e2Ke8MQIblmzgpx1wQOahmq0Llspa7EgRiCc5I59667QpDFFt8vjdkZ6n6c47Y/lXM2r7VDbTuz68tzW3Y3BjQgNtXAyM4yMHsTUs3R0E83mqWO6RSeuBgcfqeP8AGotPfy5FxIF5Iyec+vfGeP0rNa6Hzbw6DGQuP/r8dKvaXOjIqMpK5LM3XHHHOOajY1NmGeXY+xj5Sk5O0fNjvn/P+M9tK8qo53KQMYccj8D+f4UtoqNtIkKZ4AHbgH8q1gtrBudUKkL0DZJ4/wAKY7lbZ5seCH3HPJ6j06ev8qpCZY5kjUnzAQQOmfQ/Wrk0gjX5GZSeTtH9T1piSpIpnIVRuI5HzAjuemKCirf73yuCZlYZ6Yxz36j6/rVGaYxzKHC8qRsBAYDgelTXdw0sxjdfvn76/Kc89cdeh7e9VIwYYDjIQZxnA5/p/n6UrgzG1Qyoqqq/IrZJCkfT/P6VnXLSNLjaM+WeQOmOPy/+vXQ3MSxxmKRWcAZ+RyD/AJ/xrnJtrKzqTk4wAfvDv/8Aq7dOatEswJLN725DNnYo+UE4wffPTirF/amSCNSApz13Y7cf5+lW1hmA+dvmfOY8ADH/AOrP+FDQsxLKApz0Ixn+XBrQhoyJ7EwKXTLlj09Tj15P+fwqre6Y0kR4YsQeHYen19/wx2rpLmNY2R4/mOeqDp74/EVG0DOquz7N3XPJX/OB7UGckchHpRguQ/kEHbyWb36etRw6TJKxbaCc4G5eTzken4n2rsk08SJ5b8sp3H/a+oH1p0umRyQCVss4GAOAvPB/mPx600jFo486cN5ZoxvQdFbPQ9+felOnFyuSytjO4HoenX8uP8K6xdNiBJ3qi9NoHp9Of896jOnR3Sn5kzjGEJHP06H0pkONzj57R3mSKBMIoHJHJx9ev59PpUy6NMjMHKh9pO5+/wCH/wCquxj0eGMhgAy4ALAndkdsc0sdgscjB28wnAXd6c//AKuP1qxcqOVj0ZFMTOpLtnA28fUj+lFxpLSwCIAxMTkYx7Z/TNdU9o6RrgCMDO0pk59qdJbo8TbouuM8dR+f+fwoFyHCr4aCTkkuyRD7jcEnpub19hUUnhmOS9zLAzqg6EkAnH/6675dMUhiVVmc/MDzkfh3471YGnW0KFfJO1R+ZJ9f/retUmZuB5pN4dtbYb3hDqc4AHp6msu506WIoLdZI+h2eWSuO/P0FervYRuvyL5a/wC0MA/0FQz2+yRgCZOCG2qTn8T/AJ4qkyHA8hvLCVohGIVV84yBtA7545/zz0rGubS4tWKsp2ZxtTPBz+PH8q9av7Yu4ZvmK8H5A3HXGe3Ofb8q5e7siRKgjlieRdqMqZPb/PHvx1rRM55ROe0bxA9km2Te0eP7vHJ5z+QrunMd9bRGM5jYAlPTPUH/AD6VyUOkSIrRlPk6OduMenb0ro9MURW7gy7kH3VWMKUHTGfr/ntV7GT7Hm/jvTBG0jBVU8rk9zn8e2f1rhQ2EUMDuBIIHGecf0NeyeMdPF5bSEjJA4CgbgPx+oryGWH7PMykgHIJAbitoM82qtSP7SxAfI25wQBn9fz/ACq3HOHO4BvlODgY/D+VUJo2UndtIB9eA1WbRtgVnAGRllxjkDP9PrxXQjhkWZXVSyIp3n720jGff/OaWKRoyy7xjnvg+/T6/wCetR2y7seScNnPHUD/ADn2qwsZBUMMDBx2B/z6/nWiMZDZlUlGUdD1PTj8/wDP412vgmWew1BJbaRucfuz90AZP0x/U1x0TCML02bhjA42jOMfjXpHw78pLv8A1Ucq/LlOvHH6f1rRHHUPdvhzbi7nTUHjeC6QgiQcnHdTjqD/AJPFe+aPNLe6YWKssZkyqEnP1/SvFPh7bXVneLcW7iWAEo9swPPuCO4/p6V7dpMsbwqhXYwbO3ce3f8AzzVo8+eruXWcFGBHlknB+Xge3bP59+1PtlAkxuG0Z+YjqOhP449ailiKSuvO04IyMnr6/wCf8bCxQxoHEoA4BA7Y7GmYkmw7mPmJsVuQBjp07/zqViVb5yu7rg8f560+3I3jlZARnO3qP8/Wo51AjDSDzNuS4Tof/rDiqRLIpJEVlLQl2BPKtxn/APVSRSS72aONyWwcDj16f/XqzO2JFDR5jXnGeP8APFRRIBMu1F25yWByo9z/AIf/AF6ZLIDEzTqXR0X36KM8fh9OtPSMglDIMls71yQOe/vwPWpWAI3B8rjJDE9fw79f19qjnkRiMKdzcEngY/Dkf/XoJZEw3JIgwmw/Ng/eHT169qjiY5aNGHyDO4nHBq0p3RlY2DhiCFHXp/8Ar/z0bBGuS6lQyg8g47jg8duKskFOGCydMH8+cH3Pf+lMt2eJXk27S2MlRwRg9P8AGp3VVkUyMVJ7jrT4YzFEAoJAO4gjr7/yoAqxEYDZSQDsy/4d6VpTGoZl2x4wFA6D2P8Anv1qQSbVJ2KATgDk8f1qMs24qrAsB8vmHg55/TPrQQNWVmSNsbF6fP19fb09uPepQDOGkZ+QDk9OPrSLJJsJUhnyQcjI+v600IWYZUyHGMk00hMmmjDxbiTzjHzHHX9ahMC9WJ3g88A9PTP41MGEIUNubbwGzwRnvz/n2xTCFZtzYwTt2k+uRx/n8KZIwn5MqA0gPG4Z5/HqSPX8aUQ5c7QWL/MS+OT3x0x0/wAPacuFRwjAknp/eqPO0PvkRQB9Mj35z+FADbu2MqK4+UA5J6846e/v/WmxWwVVcN5nGAzH0/z+lSh4nV2ZgUGOGHT/ADinbGMW3cNo9Ocf/X5oAq3ojALNzg8lv55/+tnmqtvO8Q+8CpJJVhk5+hFLfh1cIHBYkKABnHA5/l/noQwgSYJ2BckgMDkY/lzQgJJI5LhMyOCM9xg/p/nAqokJWRtoVyOi5646H/Iq4zY3GM8jrt7c/wCeaYxUSNIGO/IJVT+ZP+PvQBGxMKMXDeYuAewx14P581Eyus+BhVAA25AOP8/4Vad2LfvFC8Z5X64+pqrFsLEco3J4IGfz70AK8hLKVKgKSTwc/wD1/WnkNlWDLvAIyOmeh6fTFNWQRt5LkqQBhRkHFPEg4GFPTbnjj/D/APVQgIQ28DjKn9P8P/rfk9iXIGMKPugnv2/z/hTiRv2MvzkfOAOAM8fpmnBdjEqpUnkbTt4+vpQBFy2/knaThf8A6/P8/wCVSyhF+YH73G0n8fX+Xp9DUsjBWwADlsgqM9OT65/+tTJSrEsFLbnAPPP4c/8A1qAKysySho1b3APBOf5iiYmTGQFOQNzrk+vPT8fpSzRCNwuWBB5IblvqKBK4i3N8yjHUDn8zx29KAIyY0B6vt7knjv8A/XoMsSRgoyspGOBnBIxnOf0p7XCSHIIQYAAZen06GoWeOaEIhHPJUKQSf8j0oAqQswlzGu5AxJHXkYwe/v8AnUyq6yzBtoXbuU5746U63jjDE4+994jv+H4VdLExFigJbHzEct7Z9KCkVwhVI337wDu2N25Hb1/yabPISDlfLzyAMAY9M/TNPmeKMgyFVH8IAPFJd3CSoMHKY578fn/nPtRcZBE6yMChYYwp9u3foeD+VOkSUSBygbYeCx4/z6f1psSlUYBFOeWzyT/9epvO2qIiowg4453Z9f8APf6UAVZCoUsxwcHAHfHXtUQLtLAI+ojxgAjnI/wp07i7kKZCAg/w9fwzx3qddqxmNjuVchnxkdfp/h0qRoVMlRGFIdepPQd9xI7e1KIzg5BXJwBnPX8zTU3C6lYkMFG3kZ3dwf50rN5YBcPHk7VYE88e3+P9aChjJjGVIZhkEj73Yj+VEiY+ZMlCfuEdP8P/ANX4tkaU8EMBtKkjryOP0pUYKfvfKBzxyvagCOSZVbD/ACn/AGAOnvz/AI0Uk8sQ2FsMcY6EY/zmigo8fjEUYKsAAeg5+vp/KpIQql0BZlbjjt68Y/z1qvLIgEeB6gA4GR6/59KljWQIUYeXuGPlP3h6Hk/0+lYlirGxKHlgM5w2QPf9PSnvtB/dOFZm+YAnGOxx+f60tsPIi3ncZ19sYGOSTSu3meYzAhsgjaOg44/r/wDqqkA1JCoLuxPcHHXHvSnlyu5TntzwT1z/AJzTPLZlZUbYozjcScfj9OKlcIyhWReGySO5HT+tMW5LFEsTZaNWTphR1Y/oT+fWpXVfLlLKFT724ZBXFMOBIBkKw5DZx/n/AD+DoyBHJklATkseTkdT+v60AxRKrx7gpZVAOAPf8Ofxp00jCEKpCJ3zyelRzofKVFUsFHzFFxn6/wCR1pFado33RAIowABkk9P6+vagkkt4hGzEYAc5JVSDn39eB0+nFKGjjG5kZWbjCjIB7c9MVJ5O2JTuKbuh6Aeg7U4QgK7OT5Zbgk8ZA/Dv6UAVisSDaqlWPO7J59wPp/OnLvU8Pgldw3d89R/n/wDVGhWJuQSjD5gBwPbp+v6U5VIkUgAMx6Ejpj/69AEiTmS5aFsnHdTxjHT/ACP/AK02WleHcQuExgiqsccccxIX5MZ3fp7/AOf1cqg+aFXIX0OQxxn/AD1607AWjbLFG7l/MA5DKdoH4UhUxAKVK5zlgf6j/PNMjURgEgZYYyc4Xjt+vr1/KW4VcAlRjfyQMgemepyP8n0aAJG86AknHIG0HkY9M0qZjAeQF1Ax16ev5fSlkiJUS9Cp6LgEge//ANehpMjDMSOc56D/AOtRYBFaONRkBk5BwMY/T/P6UimMuV27QQV3njrxgD0/zmkiDDasbD3BAGR6/pUiqsON6sOOnbPHvRYCeTDbV3FYwBiJQRkf/WqEDaq4dVUcDcepGMf/AK/Sl8zfIVYGVXHfuffn/PpS71RygAyCcFecf5/yKYFmNy0rJuQll+YKMj65/wD10iSpKNoyGXjcp59R15pikx/KxCZz8yjlsdefXg9vzpQJZCxBCx/eULx+f+f50ASuAejBQOMADt2zULZVAwGxDzlyMHv361MVIbLEkD5s45Hryev+fxQGJlKckbuAT09/X/P5ACEeWEc/OOSy9Ap7H1/KkDM2JSyswHTHHXnpUqx4Ylj+7ccZPbH581IhWIZY4RRtAI/P+vNAChowueSF6Hpz6UsuIRlwQCNxBHt/Xn9aZCRHCY+HxznORyf8npTmD5WJgqjbhT3z/n0oAcJFM2WkwzfOQ3Genv8Al9O9PILK7HAKgMB6c/5/KkgLQ7V+8qKOCAMdOKfKm+JFVWRT1GTyPTt+QoAq7cSeYse49SMg/p+f+RVjpCOS4Q4bGTgnPf8AD/8AVSSYQL5WYieCcdB/9b3pN4SIJvyd46Aen4f4cUATqwKueoDYYbuuPfn0/wDr063TziVDAxj6Z989aQPgEEp1B3MOuP8AP4c0ltFgouSxJySR1/HoKAHwlXy3ljGSMD5h16f59Ks4LbpSxUdznJB6/px+XaoklwrK2cBiqEjsfb0oieRiy+WSicZwFP8An6UAShyVcgg7cEjrk+vb/P5VHNNvQxqWRD1djnJ/z/kUGFImXOVXOGHVf84qSTymnHmEMCOMnqPTPTpj/D1CkV5Mq4MZVVXqyjGfz/w/xp0uPOYKGBYcOePwpZVTzZE2MMcYTkkY4PPp+FPRvLkZFj271PA6k8dT/np0qWWhTHnYWcBgxIynT2z/AI1i6zZTXdtJbwx+XJKDHvcfKpzzz9K15WM4GRnnark4HB56Z/yKp6lA0kMqrtTfwxUk8ep/A/j+FIpHgXj3SIUKW9u4u9sjJPPwOeCAp7jJIPuD9a8P8bJFaziVUUFgFUdc85yevpX0N8RIvNZUjKqACAigAALyfb16V88eMnUX0uB5ciHIbjpnp/WoO2mcnHF5bRfL85zgMcls88D8+9QTFxKS7AAEjZnvz+lWh99tuC/QtkcnnvVaJFbdySScHaORn+Wf8+0nWmRbhGr4ILKMnvgccf5/Oq80a87g7EnlicE+g9qtOw80q5bB6YHAGfy7dqq3D4T59jHPyuCfl65z6joazZqirPKignDZJUA7+B7/AOfzqEtDDDtPVjyuMg/T3+tSyhnVl25KdMkEkdefr/hUUkgJUlwNw5PqPY9qhmiHGaO32gRsGb7rHkc/Tv8A/XqB1e4V8uqL0xnLjOf8KkeQCUhiuBwFI6fjTGxGVViNzAD5eg/lUM3RLHG28BQ3y8ZLcn/A/h3rb0uIBwhYuv8Atdvz/wA/zrJsogsqgAsVXg9v6fy/+t1OiwSEgs52jLLkZzj39PyrFs1ijW0+BI4lYZYg4Hy9eMD/AOvWqqNNnMbAqcbckZ+v51Db4CIu/aqrj7p4/CtCCJXy6bzGPU8n69P8/jWbN0JHAGZ0lQyR4wD1JJHY5GOhORVvJgt9pQSYXaFI4/n3zUMJ8mV9h+TGCByfzpjI72zAORxglTtwPT6Y/nWb8jWJRxE6lVXygAOScn+Xt+n0poQElFyx427sY+ufzqSAPIZI1QOeSTJjn1/kK0Es4wp3o4K4YAtx+WSagsqQ6TiVjNNIAF+VcnBJ9h9P899Gz0sOhCTSZABLq3IHfoOf1/Hmpolt44YyiGVi2CQcZ9vrg1ftFVIdyxZx1MhJ/wAjvSZokV7bRZIYMNc/aATtG5NpUY749uwqVbWSWSJI2RFBI2kEjH1NaQMruAq5Rf4ZOM8e1Sw2yyMCIUjIHAHH41PqaIpx6OWLLKkcjkZyV7dB/n39uZE0uOFdvlBDwML3J9a0oLdkOEDsnOQCTkf06f57aEUZlhVHyrD0UH3oLSINP0YwzRO6FsE4AOMc9O9b1rZQSzBVDBmUnb355/pUH+oALbtvbPr149a0bNpIf3mwMWXAYgZ//XyO3ak1c1SIprJPLUBGGG2D0z/kULYeVGpJI/vK3QDqCfx/n71c2BZVLkmTOcZ6jnIwTQQ3yLKo2kbcH/PPQVFjVIrpbxrKAjn5Tjk5/P8Az/SmS2r7nkbLAYLY7/4f/rq0jrGOVAQN8vGPXHbj6mlPLhS3y8NhTkA/n/hSNEZlvuV9y5AzjDcsexOcenb+lSOrpv3YiDHnI6VYMKlWTZkbsfNwBj3/AM/4ueJWCyMBjH5ep6+30qGjVMqAlDtAIZuATjkU8OI2IKsO7ZyKfDbnftXaCOctnnr6/wCf6VpYUSUkISQcgAcH+n5//qVjS44r8yMp38D5lxn16n/PNI5VdwdcHPLde3Qj9akjcgkcICOmMYPWm3EbsjDo3UYGTj/P9ahlokiZVA+6oOCT2HWti1kPl/IoJH8R6/Uj61hHzlK5y0fyjGMHPfoa0bW5+ysCjMuT0HPHBqWaRZ0OFm2uC0jDJ5bGPb+f+FTIArNu27QAdoOM/h/n+VZlvKWhWYLk5IBJ5H6+tW4p8jls4AznkEjv/nr71JqjctdQVExIgVASRgcfT36jNaa3S3ihwwjCLuKkjDD6fl+XNcxFOfOUtJtABGzGAf1+vFaGkahFE3lkGbHGcEAD2/8A19/Sga1Oh1GJo0h+YAMq/MRgE55qvLNsYblXARgucYU00XourpVkiljwPlGc9Pp0FI6CUsSj8grknjHGBx/P/IDQq3G5MunLMcGQHG0d6hkKwgpLIXU5OGBP4+g/SrikeWYRkEDrgAtWbd7mXY4cPk8N39D/AJ/xpJFFe4RuBG4KvwVJxx9OtYwtvs8kjyku5OAyjoO/9etaF3JIoGArLg4yc1CF+9HgexUetWiTPkhPlMS2/gAKe3T+X9KjXcPlb7hJGWX5u3cH/OO9ahXbC2751OD0AJ6c47VW2jecrkHs3OCOAapEECQIFZSMnBzk8Edex4/T8aZLIY4lbqrH6Dv69KlkcxNIyyY/2W5x7n8ec1WkcFlVR3B9QP8A61WiGPaUKTvC4Yfdbgj/ADj1qJncOSQp6jPb/PP6VKSrMoYCPA28jHfmniIyOWywCfKARyT0/GmjJ2IhG235mBLZwPTPU5HQ/wCHWj7OIIi6gKWz07/X8h+VSTSAFVfcpHJOAcn/AD+lMjIucBvlDcDBwOT/APW/+vVWIbJvmi8lDgKo5IP19D+n8qUpG0okkwQBjDjpx7DvThEm5mDElQCAABjoAB9RTLZGMUitkY5X+HJB7Z60wJUYROVRyQ7cE9BgdeakibY+zAK5zg454PNVhF8oJBz24HA7il84RhW+bg5HHAGPQ/lQBaW2JldtoYnk8bSf8+taNnafu5Fk+Xg5ZsA4Pv8Al+VULaVPPKyRoWGSrMSNv5dfp7VoLdxKcKgzj5e6qR+lArEP2B3cqkIIVgFLDGc+/f8AzxUE+mYk/es0RIz5cYwMfUcdB/8AXrYknlaJYkj3NwQxA2AY/wD1/XPaqkrMJNskhEjDb7cfT8aaE0YNzaBd7LCX77Ry2SOvT/Gua1W3nkcOlo4bPy5PYD+f+cV6ZPDucbGCx7dxB5Pcfj+dc5q8SrA25mUAbhz178/5/wDraRdjCUbnl1yJIrkl1KD72CeT+P8AnFTww+RKjLGdpHQnHX9ea0tXjSeVXXcHAwGlycenXp9P/r1LaomETKyNjJfcevt+VWczgYOt2jyW7q7ALjIVyMcdq8a1i0RdQMIORuzyvXPX8/bnmve9St0urdpHUBgM/SvH/F1iYNRcIQFHO0deB+tdEDz68DjpEjlkYFHYYztUY9ec8dKkVQFV95IJ3Y6nPIyTSyFFlyF3HdgEjk4/r+FMVYVcIHUN94AnGOf/ANddKPImi6Pugr178549OvTpVkObgfPgAdC3HPrj8uapCRYi53bSwwfY+36df8KuwxfOAzHJ4JIztHUfy7fpWkTKQ8wiONgFIB5OR0/Htziu38DXIi1GBwFUOuB6f59q5a3iiLyCSTj7pABJP+H/ANY16Z8PPC1rd3VmGk3iJwSsfysQOcc+uDWqOCqz6n+GtnBb2SbmVJSwBV8k9P8APrXoCL5Um1RgKeCMDP6fWuV8GJbfZQsADsOcygZBxnOOv+fWuy8rIbcrNKAO+Bn16n+ferPNkwWPyCAQxOMKzcjJz6df8/itxc7VjZV8pM5JXnnPrUqTfZgoO6QkYzznPPGfp/Kmb1WME5fcMsBnt05/P+VWYkoKuY1Qsx6c8DpnP5CnneZBvUFSQSe3596baq5i6ghOxPoP6dM1KGDOvKqw+UA8DHf09KAAsEJJTAkVsZ9Og47fl3pI4FRN2CrZ+7kjJ9x/Snt5XzHhzgnYhPI/z/n0jjaVTGkrCJQCDkZ/2u30/wDrersQWZEkLRsF3AgjgAHIJPPr+vSqUozIQjcMMhQPXP8An8q0g8YiDHk9fbr/AD/zxVBsbcsu4dF4yR6fz/SqJeom/wAhYlXG0LwdvHB9/p/+uhZVgRwUG48AYIz+P1/nTpXETjIAHXd1z1zwT7VXeQExjOCRyG5GeOnr2oAlRXcsGbaobAXOcfnz/k0jFg23duwcEE4zj/P86bFcB2AY5AY7S34+1NlcBly4AyCSpz378igCWAby2G4wO3J9+npn0/KmmMxzPyFLcdOg96avBK5BKtjO7AA7888H/OKd5kYPmOVAxjDMeB145/pQQNKs3ylsNkqMkcke3p+OKMGPYMMCD0GQAalhjXaqhQBgndyQev0/l+FRTKgKMFbK9MDg9vp2+tUhMVN5ZJHl3MvOf/1/jx79aS4XapUg/N1OOnt37c0K7xsSGyDwFHy4PX/P1okYbmwMEkcDng8/09u9BIgjXB+QEAA8dOP60mFcNujAAACluoHI59PzqXMkhKhjsG1Sg4PH0qKSZUdcOUUHABOeOMY/WgCQKsX2jzFZgr7vvEY/woZkdwcLxyBnA/Af5/lVcFnDNtMnz8nJwD9c/wCNLBKzttVQoQA8jgkfh/8Ar96BXIXgkYyZIC5LDC8ewz+NAeOXgYA+8QRweKtlmywJ8oAHheMnH1+vWs7zNhG7dj7vykjA+ooC5ZeFFkUBlx0IC7f5dKheYp5il12k4UYyM09yruGIKnGM5x+P6f560h2XB2gdB2bB/wA+57/oBcGhwC0bKEI+8p5A/wDr/wCe1VtgBDNtO0kbmHJ/XitC64hm3HB2jLEDL+pPvjj/ADzTgKPEFILs/IHpj6/oOtAXJIATuUq3zHBB9Ae3p3puFR8MpY9uOcY5P14PWntIDGGKgAgkbuf8/j+VLIgHy8jPTaP1P5UDKkMeAzlv3o4AzggcdOf/ANeO1TnZJsGD1bBJ5/z/AJFLHzGsZywZto4AJ5HNSC1PBwAO+STz0oAZK5WPaRtJBHPfv26fpSlwscbMVZdoySMevr34okjdc4cgbhgMvQ9PwqEXTFiMdwM46fr/APXoAbI4ADEgKTwGOMf5x6//AF3qiSxMWcAH5VcDofT6YPP04qwvlTL9wR9m4GVP+ev40ksygusattXgMy5OenvmgChMCpXIA5Iz6cYJ4/Dv260x1+TcPlDDovf6n34/zmrUjBQMsQx743Z9h/npUMkAlhUBNrNwOcDr9eO1ABCm0RENgAHnP19D7f8A6qn3F8bvugcZPHHHYUyKMRgDcQE5BOARzgfhn/61JuB8wBlDZyMcE46ED+v60FIiUMtwpONnPy474phdFk2eTtAbOOAO/p+NEjlIy2xkzx0GOQcj345/CnJIpiBOQwOVAHQY44JoGBtwj8oCScsRwT/n/OKJomdH2uykP1YgYB4/L/CnNas0nzuqEEtgnHHr3/yKhZRAFZNu3OdoPBPc80MBn2cTyEYBYeq4znryPelkAKyRNxuAPHA7cY9MD1+lTMzRqxU5ZVOAcHH+f8kVDKw3spf97tCkDpn8KkaFQszM6psBAJyecEdf8+1NIlDMQTliSATkcex6H6f4UtvGnnPhSFABGTnA/wD1/wCNJ8qkgZGOcnkHjuf8/wCAUNkBEfmEt1JJHU8ev+cUYVIgVG0YyATgEcZ/Og4IIV2Yjozjv9T/ACppAd4owcSDuOAev+HNA0QSyCNV/d7s55JFFTJBJJlgvX+7yP0ooGeOHPzbFDoMHOACf6VZgeN95GOAGKt1Ht17ZqvJagEjhjx8wB3e/B6f5NJHIEfYoyBjkfy/SosVcnmYJM4Y7FHUscD+f6+lIJY3mjCMpCqSMjjqP068fpUbCMOGCSHeTyTye39Pw/CrCyyGHYkYBY7d8vQevqaCRVXaWK/eOD8p98/zpiAKCm0Djg55X3/pSuzMM4ww5yPvcfXtx+nbik6jIJHPDd+OnH/16AJIzhyF4Uggq3BDHp+vOfarSyBFIZsDBz7nP64qoCpxxjI7kY7VOyExqTkpk5C9Sen64x+NADcF5IdxZQeSckZ/z/8AXqSQIiRnLZyRnr7/AOf/ANdNQwYZUWQc4yDnHr16UqGOMgJlS3PGTuxnP+f8KAEMgjbBJYgEAdx15+v+NPuZTGIQcMUJGSPmPsf/AK3oOmKaf9YCWDowyPf8+9OeIOUC72Gc9OtAA8YYFy4QAYIBxk+maHAZtzR+WWXg4yw96dJER0whPfGB9evQUuzClA2/C5Izx/npTQDCvfaPlXJbPUD1pWVpEO0ja3p1OSOtOVEypclc/eO78iecfj+lIFySpwQfm+9jB/z7VQDYGKsxkjGQOhP4Ad/8ke9WxIVmO1QF7jHJP1zUMCkI+08ngbgDn0/n3FWIXVovncZPOQuB/nrQAkquxwULAnjrnvzz1/z+KMqlmX5e4yR82f8AOf1pzF4wctgnnLdu+eKFRXCoDlcYIbjae316d/agBgCqULKCqntyuRxxT/nf5kBYdTzgk9cf57ipJYzNkTHAVcbg2R/L60bZIlYRyBSMHBHHTp1/+tQA2EtDImT/AAg4OTz/AJ/rUgCbc7QADgleD1qFVZNzFzgd/wD9dTMylSzMCFPQ/r1/xoAZCZIlPBUbQOMYA/H6GrgtW2+Y2G5zu5AHfnn/AD+VRGMzBH2bO5z0PH/6v0qSSRljbG0ttBwW/wDr+n8qAFd98bfNtIP4j34okUyIyZ4C9W/X+VHmoQy42fMTnPX3H+fpUm+Ly3Y4I3AAAYHseO/40ARl4yyNvYE4wG6f/W//AF08x7pDg5PQjIB+v0/xprQhEY5wh+XvxzycVIPLm3LnYyjbgj5R2460ANgyZcqQ5JIKhuR+X4/nUtzGxCc7QpCAEHrn2+tNiYICVUQqM4O3BJ745/p+FStO4RBuXeP4hwTk/wD1/wBKAI5maIBEX5zznBHripnDZy7lwQDhu/4f5/Cm3Fwo4fcpyQSo47cf5/KprdyLfkrvwBk85+tAEXyAkszEnIHHXn/P5U1hgxhuMncVHTjpj3pX4iVc/wAQyFHI75pcoFGWBz3/AMfT6igCUDy9wYF2LErtHTjv6jn9KkQgADG0YB5xkn/H+lRPJJLbvlsnAOMjjv8AjketTMwQoyjB/ugcf5/H86dgF+SGQvIckdCM9P8AOakjkSRQ0eQCpBZj97tz7cUxipVNzEsQDhTgD1Pv/n8XZKnLPkgHI6/if8KLAK3zQneEzjIAOSTj+vT/AA7tdpQxcqqHODgbgeeO/v8A/XpyLFLh2YJkZIfgGopAPOZABzzkj65/H6/lSKRNuYKXzlyckr69M8de35UgmRXZpEw3ONvQ/wCf8+tOVMwo6ruO7LADGR6dKNuefLCkEZB7k+vt09KljETMaqDjIJJ55HPv+NU787rd+WAYEYPOCatswVVIU4HHXnP8vx9qq3sj/Y26qigZZePxyfbrSNEeN/Ee1kkuibcjzIiUJYEjacfXGD0/x6/Onjayjkupth2IrnqcE9Px/P0r6c+ImoR28rLCB5m1lfd16e/49B7duPnTxnNBDGcqpdmOWPcjr+Xb/wDXSa6nVTZ53cRlC2xwB0ORgk8dcVFGTbhAqsCxzuOODnjj/PQVYmnWPawkUHrhgSf8/wCfrFGzI0hfaD/CQPqfw/KsmdsRi24YMQMsvPyMcjP+f51BOFZNoR2fb1JGB+XT/wCvVy6cAptccA556f5/D2zWXcZ+8QdnUZP5fy9fwqGbIrySb+SQBnnrwT7/AKfhUBkdgxP7vaMFCuOCAAcen6VamiV8MWAyMNjt+dQyQiWRFyF2DOVz/Ucf59M1DNYoifd5YUAgD5s4BY59P8/nRFDEyjJIPJLH3/l+tOEincDhcnjv6f5FPRXKkuS3IwM8/iazZsjR01WwemCeApyD7+/pXTaRGoRSSCGODnoT/k9Pb8sDT0kZyUXapwT6Ht+FdRa2aPbLuBcMQRk8j2/zn9axZtFXNa1wrOxG1UGckkjBq7HMYXBCCRT1IHf/AD/KorG2ClAh2hCcgk8/T0/P0q6FDOXAAftuHzCsmdCQxVVXZ1JRnzkt2+p/GomHm4JJIABAxjPt+FWmHlwuGTaeqgngDI/L/wCvTY4EO1gGBK8xtnH+fx79Kk0QumLsiZcY3Ejkcj19+OtaFuqFEbyyQSV3YH6c1XhaNAJBGwbGTsBIz7n/AD9K2bWIusDMW6kgAjPt0rNmqRWk05zh/LWBT0VepH0zVhdPdwdsjI/G8nqeP/1/WtNAiyFWLfIOB3B7k1JGQyDeGyM+oP0B5qbmqRWSzyMvk4GSQ2ec/j7Vbht0VcsNpyQSOc84HHf/APVSXG7zlOMEZ+7xgjoD+VUZbwoSAzLtx8vqM+4/+tSuWkaX2oyLJsJ+U5PuMYz/AJ9KsW0zsHXzMFuMD+H8PzrMS7lIIK4ycjaeuOefzp5yjh5V/ddcgcADjOPXj+VFzRG3GwzlpFVFOFHI5/rWiEWUttcSFgMcHp+n6/zrn4r2KSLKgkLjGcDP49as2+o7Zwi7sYzuY8L9eOOnp3ouaKx0CzRl8K4U7vvKMYxnjr/n2q99pRVA2g4YbgvYdz0/XFc80+5wpf5SwCleDn/P+NaMULlSRyAOADwPfHrUt2LuXp5VYgAfKc8AYwfw9f8AIqn+5U5baMHIUdB7Ht/n8q81u4jCsduH5OePX86qXc7q4yTx/e6/TPp071FzRO5tEwrtJ2oG+X5W4Bx/n2pHOOFKtgbsMeOD15+tYqXozhHG7BAy3B/z9PWhLoEEsMkcB1br36flzUlm1buN7L+7YdsDp1P5UsiCSPaY3QAfKynGD9R/n2qlb3JIAyvJ5PYepP6fpV+OeMlUyFK5A7enTtQyzNngYONq8sNzN64PfI9xRFKqqUdsEckjH6/5/Wrl7HI7g/LtUZIPB9SPSspwBKsmdpj7ltoxjH8qktMtTMoUFt+c7RuOf17/AOfwFlPmgDOT0C9qqJIHKlsqwPVmBP8Anr/nrIA7FRkDPBye3r1rNmiNmCfZCqsVJPZsk+vvzWkoDhx7jBX8/WufgKyEB3Yr1J+g6fStaJ5d0TpsCk9SR1Hr/wDXqTVGrDGxRVRgpJPJwf8AOcf/AFq0dPtE83cUWMSLyQT83Hp+HeqFtcLkBRtI67lPHvxW1p7iMlWXKrzlyOw6k9uh/IfiFIsQyeUzvJIFQ8/KTkD8Pwps90J51PnYj7t3JPHfpSSuiNjOOPuZHP4f1qkQhUkY8wDJbsBn+XBoNEXo/LTzEy2SC3zDtnPH+T19qrXMmCR/rflyTnGwccY+n86vadaLFt3MGkBJwGJBHp+H4dKZq9uJLYtuG0NuYMAST04+metBZz4j82SRWGGHoeBxVZ3CNjeDnoQCc8enb6fpVu4MSSEYDHHIX6dxyKoSuGX5AAcHgHP6/wCelV1EyfzTlYwDyOqj6+/r/k1Snl2DPLH5sD0/nnP055oknCqowQ2FIOeOgzVSW5L5HAXrjPXn2pmbZISGZtu4sTyDwB7/AOfSrDWhJBEp3nhO4qBZIo4txJznhh+WP8ms+81cQTFlIQjllXjPXvn+verTMpOxpSXIt8goDnGWAA6f1FUZ9cVSQzDeD9xMZ9vw965q91oMxeaUrHyMAgg5HTj6VmnWfsxLZAQnd+8H59PxrRHNJnUzavH5TkgoeDkE/n+hqaG7wQUAB+9tduvv25rjrfWJLiTKKSXyRzgY9/1+la8Wp3EM3mFYiAMkdT9fwp7Ec1jfTUWLBVRXZhgc4654/L3HBqyt/LKwHkgfLk4wR7/T6VzP9t3kR3NBE+88EEg9Dn+nXip4dciYMTbGHoMjk5549/8A61L5D5kdaLwMzBeNoPB6H1/n+lJcIrLtDA5GSO47flWPZXcVywAaMgcAL8p/H1/z71q2mZITgoQvygZB6f16f/WouaJ3LdvEUJGThhgMOQePT8/8MVZBHCIWBHzD0APX3qlC0u4bjycZycjOfr0qyJGdo281lBOcrjGPT36H3oTNbEq38gKoxwqqBuXsP1/z1qzbiOQRqsquwGcvyR+P+PpVEyksS2OO4GDnn8ef8+lXEgDbJl2gDsoy2e3+f50xNFySQwoFYwtIy9uuP6dP0rGv0SUsrSIEbPGQc89c/wCegrVmeM7gqrnHOf8APtWZMmVJJUc42qcADnjv2rRENHHX1jbGVCFfdkFiDx7Z/XrVeMLBGSW2hDkkjJI/D65/Kta/RNkjFlDA9QcHPP8Aj2rJMDRzDC4xxjtj/PtWqOeUSpdlcScKH9cZOM9CP0/WvNPHdgomDMWbcnDA9TjFeuPbeajB0GR8w3A4z/P/ACK4HxnbCa0kfy8KgKn/ACa0izz66ueNXCSOxBGBj156/pTXiVkbzV34OVAXH1HHX8av+WI5zlto/ur1z16//XoDGEht5PqVP/6/zNdaPCmtWQkhwQqtHnjngD6dPbp9K0bGQYKbRjcHCMMEH68/zrPm+fywpLADHPrnHerdrEqvyr4AyGJ/pWiOaRtWcjF94KgMwHXnA617L8NZllvtOaf5QsowQu488HPt0rxzSp1tJCzuDCWAwc5H+Ne0fDrwvqyT2+qaTHFc2Qysnz42ZOR8pz0zg4NbJ2POqn0h4bsbiMLuYMN5UooII68//XzXcWqA2gcP1yPL7/hz+lcV4QM8kUU0sBSU5Zlznb25/Cu3jeUxvM4/dLztTluOn05/z0qzy5PUcxVgDInltgYHc/QUpjAyNpwOOn+R1zSRNjcXRhgZwx59/wD9VW1DR4DglgM7c4Pv/n/61WRci8s7QMMvckHPvnvipFgAfYwVQAdxHOe3T/GiYsblQw3AgnI7ex/z+lOeQLISPlPGQDkEfpj1700SRoUaQgSDHXr1Xvj+lSyfNvTBGcgD0/D86gCLGoIUAZ6Ej61PMArkFiYx/DtycD/P/wCuqFcjSZ1cDIRF+UBRj2BH05qQspWTsX5GBgHOfSkl8mO2Byx7gMPl3fzP+NEMgyxPGOORnnt24/TrQIrEAZKsCxO4lfTninEIxfCLsJGcdPqeKR5UUlWJIJP3Rgge3cCmuqfPsL5A6EZA5x9Qen+eaBMeIxCQJMkEkgDsP8/yqsYVLkk7MHI4P5VYSLcFDsVx1OPxx79j3psjENg5cA4Abgn/ADx3oFe4BUXD7drAbF2t07YFTbpGUALzjjP88/jTY/kLgDDY4JOQe/8AL27GjaFHmEhtq5Dbug7H8+lAhkBYEKVHDcY9s/5/+vTss0fCEBQRj2px3EZ3rkHJGPz/AKUrbX2DOAvy/KMY6ZqkJkMQUtllwXXLMB6dAR+IqRVC/NtVQOSwGMe9NUJG5JI4I6j9PT/PWnyz/uiF6g8MTjjofp0oJImXYxMnBJIx147/AFqC5QTEbUBzxj0/nUyox2b2KHJ+Zj29un5/5LFjbCo+AvTdnkHnB4OfX35oAGQIS+CWxwSTjHXFIGyxfzFB7KvQ8/Xr/hThL5nlqZGKkYZQQcAdu3+etLv8l422I2RjkDPXrn/PagkCo2thuTkZOCOf1qCT5BlYwFxjkcE//qqYgrOzRqUwowrcgfl/T86cryABSu5hkBSBzwe5P+eKAKiyt5iuZFxjjGQfUU4EuFOQAp2hjyeRjj0+lSumX+YgFRgggdPQ/wCPt3qq7FlDGUcLyUHQA/y4otYB24SB4mUsNueev5/56moCjxbtqBkUZyOP8nn2q5DlYtrgsQchjznp/L+lQ3lqsiMyyfeOWx1P/wBfrQAy0LHeJlwuNxxjGcf560gm8xV3MDvywIyf8/549WxZeQgkH/ZH075/w/Onh/OkZVwGCn5EP4ZPv1/KgaHI8pZYkVsAcMi89eP/ANVLaruEx83aMkdOeP05qGLdHgqzA4BLH0449u/NTmFljyHG0clDznn2oGD5LuEYs57HoP8AP4VWnBaJhgGTfgN39+fSp5pV4BcuV6Oo7en6evampzwVGSSWx9evX+tADgSiq7MTGzfN5Y2npx7U2bK5B+9yMA4OOf06Uu9ZIlD8hc5C4weOOnp/n3guJyo2gHcT/EPfp2oAiKQxhnGUbqfmOCfX+dTLEGnA3AkHIUkhSf8AHpUcbEnHJYg857eh9O+OuKsLlVZi2SRzjrn2/wA/rQAkk4Mfl/IQD/Dx2PGf8/1pglM2VKqq7dwIHQ96bLiOP92PmIyAe3HNRIoiiJKDIHXHJPNBSJ5hkc87cjJOMgdu/wDkVBJFHh0xz+Xbn/8AX+tRzTvJgIAVHVenPb/Of5VFGyyR4llzjkZ5H09z0/8ArUDNBGYDAf5cdfrjj6f/AF+KqSzbnAUcrhiN2Rj8896rxxvcZy67uxzx1+vTt9KkEcrbJCwRcgkp0Hpn1/nQwJUlTGB84GWb0PfPrURRVO85IYHODz0/LH1olALmJ5RuxwB1HXGe/wDLqevSmvEBkEcA4AX2OOP89qkaIo5DFEVLgZGBjsParDArgll2sMBnOB27/wCe1QSAtJiOMpjnLngD37/z/Snwztc8ZCkHG1ONwHJAJz9aA6Cjaih1RlYkYKnI/pjvUjAJGHzhlJPI5P8An6015lj3kN8uR827j24/Wqzu0d4jJ84xhhn9P8igtE1s0iIyEAlWOTkgj2Priin2/mwmQk7ndtzHj+pooEePiRgCrY5bt24pyYE2UyGAJyDnPoelQ75EO+M78YwgB+b2608M7fK42sTy6kj1qChrb1KrgqCM4/Xrjg56foKkjLFmyHb5c4OPr07dP1qPywlwXjJHO07vm68cYpVxKjsFCLnOGOBnnofwoAe4jZpMpk5HPTHP4e9SQykCQZ+bodw6Z/nUbYjJDKTtGFIGM/8A1s46+oqWOI4JzgZ+uevvmgCUwhkQs2RgEA45J9fbkj8RSEsgTIAB+XKnn371G0m5yhwWfG4A4x6cf561Im4RNtQEr8wUdhxwO/SgBXSQMMAIpHKrgAD29qGKxukjfeAOAnUHtxj/AAqaMy7FUncWzkdPwz/n/BuWKggBVHGVPX6f570ADNm3Jc42YBOMZP8AnvTTBvkAViPLzlgSOevPr+dPLeZFtIDBjnGe/Xj36fmajZsIyN8qliAAc9D9fr+OaAEby3tI3VSSw+Yg8n6E9vp/jTyU8xXyB6H0xzRsEkY2fIkZAx0OPbsOtDoryKqg5yBgnrjtTQbD5HUOhAHzLgbTyOv9Karxq6vgBmP3gev+eaXeqMuQoAycdT05Of8APSmStFGM+YB83Yev+c/h0qhXJVUNv6KFA9ie/FTxqhyWbAIxntn/AD/niq8ci7CVJLNwcDkn/PvU6MQi8KFAJc46888//W+tAJisxxwzZb1GDx6U03Co4i3YHXAUHJ/yDQzOXXpjJyOcHrSh49pQsBnvtxnJ9unagLkySHczeZlRkKVHI/L8PalZXVQUAO4qp2nPf/63f1qtjdlQ4wQD97DA/rgflU/mGWH5cIDnkEjntQFx0hVkXc2VyOTnoe9PVlcMYkYNnO5h0x+efzot4vl252Y9cntyR36UrxZwWfBXITZ/X+X59KAuLIwMGeRh8lmIOf8AP+NOMWdvy7mIAKkj9R+FKznfuk2q5GCF5U8GpZHVg/l9M8knjHrQMjnCyDARtwznjPb8KCpWSItlcAZPNM2yNuYfc8zDc4HAye59uMelSvbFirk8DkgE4Pr/AJ/nQAiMQzJGcbGOAeRn6f5PWnwRsS4UKx+8c8YP6fz6etLuRfmjcuG/hb+H1OfyqaSfIk2xqDwCFYEigBpLBWRWZgeWAfofx+n6VIInZNzl0PTGMY9sdxzTVjRFXaRuAO45wD6Dr+HTtUkUu0E7fmHbnp6n64oASGIySbSx3HBKgHH4/wCHvSpI6O4IXC8Zp28M27hSFLAH65/z9ajdWaP59rbsMBnGOf8AP86AsSzwFCvPuAmeO3+fWo422lC0Yx/EpXH+PHanqrpL5hZSMYBcHj8O/T15oWMsoLD73O7HP8/0/SmgHxyZDEoSS2dw6g+v/wBahHZvljQjPA9vbpUqOodNoYOVAG0enQ9eO1P27nZjhVUnBHf/APX/ACxTFcjAxuBGdvOSSfxqQBGU4GcLknOR19acoUxjcQ6k5PGPocdO9PcRmNucHOevsOf8+tAxu8rMwwWjA6Dnbjjj/OaWIr88ZAGCMLxnHHT68fzoVTkNyHJyB0yM/wCP6VOj/M7x7txABb0Ue/8A9b/CkwIVy8hiAZQQT83Gevt7/wBafjaxLkbYxgnr2/TvSl2iQuTyT8qqeMH+eOfaoZVDSZA4fgAcYz2/yKRW4STmQmIhlUMCpPJ9M9sVHdS+XZTrCGaQ8hdmct6VMyEB8qRg9G4x/n+lJOJQEkAJIxuY+v8An37mkyrngnxDW6xLdOXZm4KgZ+bODx9a+dfF9pdRXsvnI5jEu0v23fmM/X9K+rfiNNavbzpM8aSCU/I3HIIOR+GPTr7188/Eh4hG/lkGWSTdjGen/wBbv71kddM83eHGT0wQuP646f5PTsxJMqSrIwHHTgH1P0OfbrTm3HnoRnLKOT+h61FAC0Z3E8LlvQ/5AqTvgRvCIwHYlSRxu45I/l1681Slj8pt/wAzNt2jJxtP86vTP5i4yy5OVz1HH5fhVSePazDaGBwRk545/wA9+tQzdFQlXYCRigUAn5v6/hSFGkwBlgM/KO59z1NPbdK64U/J6c468+/0/wDrVHlZMGIgonPKkYOD7VmzZIiaPneEcMCQWY5H1z71LGJC4EpzzgoOre4qRYyxEnys4XqeDipbWItuJG1QCzHIJI4GB6c1nI1Rr6aI45B5QbZzncxY9s+nFdRYou3J2kKpPzDGOQc9v8/pgWEPyrlBgc4HH8uvUV09oqRJGQrHk8EgA9eB+dYs3iXoWDRKQAGI2gHJ6/596mX5zk565ww6YyPpxTFlwCAfLU8BcdMD/wDXVzcQ+UX04XOOg6//AK6xZvEjW3SVtu8pu52H/wCt9alS3VArKDnqOc5x3xQLbavuwPTGPwq3DAyDbGSMAZQ8f5x/n3zNki1HLI+wffJHJHA/z71d04YfLMxDNgpkY4HtVeFHdMZ/4CQePXv9f/rVdtQdpRtuVBOQc/gMj8azZskTxvtRjkM4JG3qef8APrUoYgbiML6Dkj8/pUMZKI7oCE+8UPp09KSSVFkDEqD6H+XNQ2aoLl/JwyLtdsgMp5+v5nOKpLITKFV90eMncOTn68Z4Jou7kSNyNnUkdMcZ9foeKYzpbMCwbdk8EcE556HAouUkOnBieLJwd+75e4/D8fzpk16qDGVYg8qCOfT/AD9KpTagoIEkiqA3ykkHJOew/CsPVdcS1s5JEkUEgAOw6Ec8446E/nVFHQyawtmzmUgRAYAyO+Ko3Pji2065YRIZJcfMM/w9Tx/kVxRv7zVbkorGYcEMYyAT9Kz76yntpzJJM3nDkRsxGc9c9f19aCbnoB+JgzlIGBbOSSRgdeauRfEBJISzQsF4OVfOR79P8K8km3tISzggjI+Ygj/PFSIZkwFY+eOAQQc8fiKei3KTPVh47smliQwy7Dn5g+MdevfPp/LrWhFrGn3izCC5CThcEMx74/wrxOaaSVo2WXEgBICtgjBPb/69aGiW0spllDSSSjAcls/p0x/9ah66lp9j11rloUY27b1GBwflYemfWpLW/nhJEg2HjKFs5P8AWszWNBvvDumwTrIJbOZV5T94FLDIHuP89Oage6ZhEJG2u4/h4B/+t/hUtGydzqLbW4wVZgwO/scfUf5//V0treRuwO4Z7YGe/b27V5yki+WsbAhiflYnAx6e/wD9f8tq1vJcFCdgXO3tn+dYs0TO1S981QrMRkkHnGF68/561VmZHiYsAxJY5I9M1StLs7VVRvjAAzkkn2A/Hv79Ku3Tu9snltkg52r0/wA8/wCHsjRMoecFk2r1XkYGAT1wR+AqxHct5h3MFXk7h06+3+NZ852Bm2nKn7yN29x+OKjebYArAtGMDZnqPT2qWaI37K7UT7GICgbjx6fp2/zmrcUhYqZDhAdu7OM+n0x/+qsWwud4w2I4xxySc+gzV2G5IUkbZPQA8H26fX86zNUzoba4d2AU5Bwc8Zzx9K34buSWND98nGVz274PtxXF2t8oY9OmT6fUH/GunsrxHiwcDdj+LkHofpzQzRGzHMDCo3BpGO7GwEKp689un1p5cKxDALGQSV6bu/WqVvKqrneEjABznv3Hc9BVnKSGRA+zHIHTP+HHsaVzRGlZy+fEpxtLYXJ5xg4AH+fX2qnrTlYijEI2CFyeSP6fl/WrKzG3giEB81A3Toc55H69/wD9VXVnW9k+QKshyxPUcHjJ/pzn3xTuWczr1+1n5bxr5rFCNw+mOByazY9TmuyNoAI+Yjrk/wD1vatLX7RrpGxt2jChT06Y9ffHXvWDY6fJaRyMw4yRnrn1+lVdEyLRdNqnzGLA5znI68/j/j0FVmulSLDyDAbk9v8APXinT8sWjAZl4GevtxWfdS4Qo2N5zyvXrwKqxi2LfakYbbiQMF7AZz0/x/z35i71NvOYwpuTI2lhkL7f5NTTtJcoVO1Y93zHuew/rz+VZd60aTEY8vZjGBnP8vz9hzVpGMiKe9YJlIcZHGDgEj/I5NUZ9VMcLAqQpHIJzyQMe3+e9Pkgup7vyLf940mApA6Aj8f89qp+ONFfQYYXeYvJLtJj245xjj9cHH4nirRyyZA/ihrBflUR8EZJ6DpjP+elRR+OXaTaTlSW3BzyOOua4+4nbzUd1yWX5TjOOenPTrVed47WFJGkJJ4AXr06cex/z2tK5g22devxAuZD5MjShc9SMDI9at6f8RXjVUnIRt3RSOnt6/56Vxkedp5U9f4+meuK0/D3h5dZvktRM0KJlmfaR06ADuSaViVK532n+MrWZyBugcDgq2eeST78EV2Oka9ObcXCLHIUOFGSGPFedaf4In1FbmO0k81IV5Ujn06j3qnaahf+DbwwXdvMYj9xl+nbkk/Si19TaMme8WGuQXcS+diMhSvHI/z/APX9qtyy4iR1bPbDfKQPavM9O8VQXyRJDIqO2GIB+Ynrj6/rxxW3a6/PZMVmUPCSArNzgdjjjp+NI64yudpbXHmziN3JUHHz9Dx2xWnazxs5ymzaMjJPP4Z9q5y2v1mdSjqSATmIkfp659zmtG3keQhFOBGcZ4+b/P1qDVamxcSbBkMojPJH+f6e9U7iPd8hVdp5I7e+Onr/AD+tSJMHIYLuHG0kcD9P61bSCK7RSQyqGIPPI9RnFaXBo57UIUMO1Mtkcnvj/wDXntXOyRyH5uVfJOM4P4/nXY3XlDckUeEB28njuOpOf51z904VioTBYk56Z5PHT/PNaRdznkimZnWEfON3oDyMe4+lcb4sc3FpI2N4kGTu4wee4+n15rrz8sB8yQKD0LHGef6fh0rmPEEX+iOQVKHknBycEn0Hp61vFHnVkeK3sf2e4kAjKkZ+pPfFQqEOdxfaB349eM//AFq1dXURXDblQrnnHHpis5MEj5RySBnHX+ddcTwaqENsd2A3v8oPH5/55qa0izI424BbA4IJ/L6f4VE64Yu2Bzxgkf57VZtnAeRQGwxHJweevI4raJxyL9jLm9AwjAAsWA3Eep/+vx/j9LfAi8l0NSm9B50qb1IO0oFwSAeO/evm/SYnSVVDrkL91gec8dvqa+nfgTd20tmouIAZ12YfccEY5I9xjqex9udkeXWdke/aZ9ljuswSRhD/ALOP61rRxq8jMu6VHO04YDP5f0qjaQo4Hl7SvQk5IHJz371owoPNdNpQoC2c9evStEeY9SVAr7sEtt+Ur1P+ePWiWVnYYHTOe+P84qG5kaBGYcKylivQkdOuPfv+lV1ZnkyVXjHGeR1xwetMgvxszBSFCuM8qeSfy9zxUqA8oxYrgHd0J7Y7c8GqkUpwUYspJJJzjHH/AOo8e1W97K6oXIY/KA65zzz04FUgZHPlG3uwJByPUf8A6vr3qNnCoRuUEAAjOM+nf/PFSTyCUqGZW8vIBxgk574qIWxeJhtAB79cd8n9f/r0yR00pIUYLRFeh6dunvSpEELiMs7E4wOgHXPp6cVKtuYEXoyJgAkY/wAe/wDn0jJdEAJwSfulz+o59RQK46SMMQDjBGMHjio1jypZE4xwA2B1/nTmRpWZ9oc56E44x9fp60jIrBsjLHuSDn/P9KCSACVLnYqlY+cY6c+/r/kd6QR7JwXdSwJ75z7fhj1q6q7VVuDwQAGOR+fp/nrVWGOGS4MmwFlUhhnkf5/woAeHdHCoowrZbB4IPAz/AI0wQgh0QbFUjjORuHb39f8AJqT5AZAqghhjjscdPfv1P/1kkYQsvlqEGM7c9fw9KAE3gRmTB4PAXr7j/PrSQmNlLMdhHQY/l6f/AF6SbaBgZQuQw5wMY5Gfw/WnjaS20gYGOBgZx+vp+lUhMkH7tN2c5GPcDrz/AJ/pUKBZFZ5dwO443DB4/Hj/AD0qS7YtHtRvkAxlueec4Hvmoo5iCBvwRyAw6DP8qCSyrZO3cp24PzAjPfGfoKr3WROqgYBOdynjrgfy7U7e+xiTtBGDhs8f5PvTPLJmYNuKcYyScAdu/egGNUEMSww4Gc7cZ7GmzhgVBBCjgnpnnI/Kp2O5iOMjGeeD/wDqqGRS0qt9455TORgdv8//AF6CQiZWdl5G4YC5Gf6UHchjVYyAD13Z45HHel+VA7gHgZwTxz1Oc+1SbiYhuTaWx17ev9OvvQBC4O4HKhCwYbl47n1Pp6VE/KyYZdhydo4Jx1qcxMNgBVlIzk9Rk/j2H6UktuseVGMjk5zz7+3H1p3uBCQ0il8gjAyG7AdP8/X8YmG2PIKnkjGf/r/59qslXVdqfOCec8ZP1qJBlgihFXB+cHOD70gIZS8rxupPTAb/AOx6/wD6qJ7ZkUfvMljvGOAOefp1/wD1VLPhQ4wGzgKCeORxxmm3UmVRcAqBjPXt+nvQURwRvEyMz4RMsC3OB6/5POakJVrfZvGwNuODxjr6UyEbAQQFOcDdzkZ4x/nvTRJmQqcH5iNyA8j3H/66AJ/KEcMY5dtvBVcg9OoqNpeWkGRgfKR2HQ/4fSneWC5ViRt4BB55P/66RkDxlMbypHK4Pfr789/agBkcZMQCpkY6L/8AX79KhdZU3LyD/EW7ZHHH+fxq5FGZiRGcDB3Y6Y7YPNVLpZI32spAJwMjoMYAx9fagAhQwwljkIRgnPP0z/h/Kn24xgMMlWb7/fjrmiNHWTLAtx1PfnP4fWiUHIO47yMDBJ4x3/D1oAacu0jYDAnGcd/z9/WoWYpEByMKc4Az2/A9vzNSMShJLgkdVzg5z6f5/OomuNu5dxXaDg4wM+lAFVSsqFWUwYb5pRzg9c+vT/PFSTIYlLO3mR5+VVXJPXHPUdfemBiVxIA6nluOh7/rToXBjZSmdw4PUD8/8/youWQpiTKeY0afcwvJ79/x/wA8VM8e0xjeSAucOPeiKOOIBk2hgcsc4PbP9B68U4uGG9sABuDj/wDV7n/IoAqvCYwxQlnL/MzHIz7fSppX3suEbKpnjg4z9aWSJ2ZGA3YJJ2t7/wA+v15p88QyQjbtuQq9zSsPZERumUADCKSfv8/X/PFMVzG6qVGGJHy8YH0/z3p0Uey3GRgcbWx0wT14H86rq+2VWLNwf4hkj9PrQyiVroRoUCEkdfpSwSkKHUZOckZAI7jP+evak+WY5GF7EE8Hrzz/AEp6hVyoC5yOhxnPPX1pAAnLSSFiqHPC8cDt6UVYtkYEndgkDOOPWigDxcOGTLKMqw5z7/561E21oMquJN2SW+8w69D/AJ470+bOQY1wcZyOo5/z+vtREiyuI3chmGSQRkd8fjxk1FjRipGu4FjsJ4yWwc/T/GpIBtG1WZju3MFA5Pfn/E1FukMxU7CoGVJXjHXimwOImIwzYI5UYx79R7/nQCLagO4YkAbecHHJ4z/Xn2p6zb2IBARcZOQc+35fgf0qNEKybgfMjBK7D+p/lTUTzImLARkZyUb73p9aCSSIsyt8+EGScL17fnxj8akjZTKSPu8qFHGP5+n6UwNuCFQHQ9R7+v8A+sZpwk8sO4QNuPTqeOtAFmJVmCL8oPzDJ9CODUcTFlc5OAeVP/6vXn8KaJgVUBSq9S2e/X+dCSICEU78E/MeR7UAPyvGH8tiM88gHoR/kdqjkMYC7wpIGB149uP8/wBXndEpyhVSc7j39v8AH9KRG2FmY/Lggf5z+metACJGVRWyw8s4OD94fTP9elL5u0Axkgn/AGunt175qRymNzgrv6Bz6/jUCuXGW4VSRkjOcf5Pp3qySVQwjVnIRVGMHg9O3tihnQAl2TkZ9vfn6UkjhuOCE65YD2wKeYwY1EQBU8bX5H+f85oAdblUQCM5GNwK46AfpUkRlndkVccFmY5JPuc9f89aZGwVQ25Y2HBAHXn/AD/nFG5SCSynK9F7+uBQBNAhEJjQkgjBHTHXp71ESGQtuChTzt5x17c+1TJsCbfMVQWOOSDyeeOKBAGj2KST27evX/CgBsSFSX2tx0IGM9fyqMW4fcW2lgRuBHIHbBJ6VZMMjDduIVepBPI/z/Kh5XNvMwBAwMFgegHPXjt+tFgDyFkZ1Ckbsfe5wc/X15zViBQ4Uu37tQVIyT6VUDO6K2Vx9zLnPvj3+lWAoWByrMQuWG04/wA/SgB9wFjfYoUSYyFwTkZzjn6/5zQ8mAzOoVmwCpOMd8/y5p0DRFVkddwHzYPXP+fpQyxOXIyjNz8wGRgc49KAAsqO4YFQMHA/i/zzj8PepAxDsAoBVug4Hr6mmIdku3DLlcshA4/x9qJHSOMqqmTOc5bH6/8A1vwoAfaqQjEY+ViCfr3qdVR3VVjU45LMcnk/zptsfLiUE87flB4x9PT3p24qplALqjZGw9CAMe1A7iMApKsfmbJAU4yc9vyNSFVCNtO4FgMk9cn9OaPJCohYKMgZxxn2P+FS7kaPDHDEcjPHP40BcqsDCrMoJwDkEngHv+n6elT/ACugPJPHAOOp7fgakaL5QuVUgc5HP+eKiK4+ZeWKruA4HFAXJokETnG48kAfd2/5/KkO4oVDc5yEXHQ/zqRFcJj7xJ3fPxj1z+X14pv+tjYICreXkAk8fj/n+VUDY2FkbIKknJUMvAH4fn/nmrEgdJNq5RlwoLc8+2PzqrZAZIkU+bn5i2QGxjB7D/PbmrDhjGMZbuOAAB7j6Z474oEIFXAbLfNknnGCD04/nU+0hSV5XpwT3+v6VGCxDBgNoHO8dfTt/OnSOXTanyljtJHUH045/CgdxnEcrEcMRxknPQ4PH4VMy8uVXttOCPl/zj9aQIuSEHlhSQD1HHOefrUk0kqhAsgZyMnC449ePyzSY7idCAuAudpHqcen5fn+QzFplYElgSck4weCeepP/wBapkldh+8ZAqkhTs9v6VGQqxgqFZyclhnj/JH86QCOZMxiQ4Xb87dzx3/L/PaLLSEGQqp6qzHb3745NWC7CAnGyMKSMD0pLfaYhsfA6DcBgHGOn6/hU2LOD8d+F7O4sp5I0bcTwN4A9e/PX8hivm7x74cWI/aWBKLIdwDcEHOT/L/63b691S2juraSIq9yeoKDIHXPSvn34gaU0M2022Mkgg5x2PT/AD0qGdFOVj5p1IKpMcaAFM4DnJP+T/Ks8ysXQn5go27R39c+vaut8T2M0NzIhRVyD937zDvz27VyYCs2WwFIO488AHj/APXUHoQY9w1yPlHk4zw3fsf6f5PFCYMqnJ3OWyGDZH/1qsq7IW3HAzwSTg+3+P8ASoGQHnllyd2e3+f6VEjrWpSlZkGIlYMD8rKdox3+np70+VpGj3Kcg5wCeevXHv0/OpfJDEqGA3MM4H+fX/8AVTZHQEKqljxzke/I9qzZshLTEgIfggZ3d8dqvpsV08wEryCq9fTt+H6/jURGyxRgDnBzx36jrVm3i3yZfcSo7kYHPXNYyNEbNhKvy/MSRztxkgfX8Bnn8K620QNGMN8zEEs3/wBfr0Nc5plmsyxhWBU4HyDODz17/wCeK6O3klSBSyKT93Gc9+/GP61kzoiaCfu/lByi4+Ynknnp7YPpU8IaZEKcA5Byf0/T/PSoICZyeu8cfMuRzjvWgmY41BI3EnI4Bxn8s/4n1rGR0RQi27s6KcYYZAxjPH/6uatEDJBHB4Ug49Bg89aavKqhVpGB6A9/8irET7PvxqMjIHRumev+TWTZvFCoihSjBg5z8oPU8enFWkZMgqpRNv3Qdx565Hpx2qNEIIdIs5znB4J9/p/U05sLEkhdRL/CGPAyevXn/PpUs1RP56KrKxIJzx1Jz/ntVVpwcOGkIAACsuOCajmCSkySEhgcH/8AV/n61Vmuo8t8zD5doIH8+elQzRFjz44V4bKsSR6DHT2rD1LW0SV1yNoJIXt1/Xvz/Kk1G9lWIooLOAMEn+nrj8K5HUriV3CBTHGFwAOvPf8AP60iyTWddLSDYSzkdSmc/wBPf8azrCzudVfyfOYiRgCRznHt9e+abZWiKpldpJeSVaRjx7V1/hu4toxAkkQAV8FgOB7+3+fWgEjrvDPhK00eIv5IChVYtnJJxz/M8D6V5r41uHm1mYrwA5B4xgZ5PT/9WK9peVL6CTyHKF06E9OOn8q8f8b2jRX5kbJyvJI6nnH4VSZNjlmxmHr8p2lfX+f8/wAK6r4feBZ/GeutYxTR2se0PJcSrvHXsoIyeSc84A/PmElfzomZRwvygnp09/8APvVuPVp4VKq0kZZ9p8slSBwex56ZPbpWsGk1zaoq25qeLfCkej65dabDcw3X2VxGXi+VXOBnjPHJ2/Uc++18OLG2t5zqEs0aPFINvmHcr98Fc4OOe38q467vZbmeSRZzvY7i24buPUnPOff61s2k7TQLCjFFdt5ZurHt0I/nx6UpNOTcdv60KS2PrTwVrVh4qsJ5rSzMVkuYwGCshBGfm9AeRj2rgviv8O4LCa21LTJIxvOBawQ7ViCk44z3yfzPFdH8F4pNK8J3KtsWOYKqhTx8vJI9fvH8vwrW8RBZt7MqN8oIbrkc5zWDZqlY+eQXjug0yiN0+Vju4H0HX8a2bW5TKZBaMj7xU8e3P+etXfE+gW810WVtrFtxCjsP8nvXOsr2KusU6bsFj69Op/D/AD6J6mqO100kqTtBA5Bc8+2fT/6wrdtY90e4qhBBA289zXEaTrsMbRwz/NI+PmiPORxzn268dq6yPXre2tsCNwQPvdB+VQaIzrtjFBOFBZd/IBIwM/5H4VlLOr/MEIU5JHTOPUZqS91jz3YeU5y2cITx+P5ce3as2SRl8oKDsViW8xjknr17dP1qCzXhuPKIZlZfQZwOvp/T2rSimTgsOf4Qvc/ln8K5+O4aZtrMoVumOSPp/wDWq+s5YxYfIzz1x0/U1BomdFbXO512qxBbbtXPHv7HnrzWlDemB4xxyMq2ccen+ePp1rBt7gSgJkO+T0HQfj9avwxqxikQsTjaQOvT1x6A0GyZui/kdF2uWBGAuAPf2/w4rShv3ZC+4sGBIPTr/n8K56O5zld2EAI6DP8A9YVbFxysYO0t0L5P5j8+tBqjqI7wpCnLCNhuO04JOPX8vTvUEmoLJLu2kHJ27j1/l+FZsV8XCFbjeQcNuGD0GKiv7to7cKXJ3AEjb0Axnr/nNBY29vf3oXLp1BIPQY/l1rLl1DZNtDZ64BHPXGen4VYM23BUj5iT1xg/57ms1nSSUYwzZJPHX1P4/wCfWqQrXLonNzghVOR94E59MemOP0qPVBHPGzsq+WgJI4B6ccfnRuEKB1JJP888muc8SalI0a2sTCNMcsp56Zz+Q6flVpmUlYz9T1EyeZbwIGkYBgyn34/TjFZao19vRm68tt5HHTjnBH40sUc0BeR8MRleBjHPt/8AqrV0G7iEoZjt3Nyw7n29/wDPaqTOaR13gPwrC9u9w0HmzghlOcHgHj/P/wCrhPjpbm3u7J0VoyykggE/KDtz7j2+leqeHNWtbaBvLePaQFCnOenb17/5zXLfF/Tn1fSNPuxu326uhZCD1ORx2xTT1OSa2PAPsbGSzD58skgMxOW468d/bJru/hX4/wBL+G+rXFxq+hPrPmpm08pkzG3Rgd5wVICZHPTNcq5MwjLfMsWdu7G4dif0H/1qzLuHdK5VCWUY8wnPXmtbnO1zKxLqGrW+o6tLcQ2cdlFcSyS/ZI0L+XuZiEBxggA+3Q+1dl4VtDa6TfahHJhURsM2AOD/APq/OuMtBLlHGUZducgdD9e/51uWuryz20sBJaFui4yN3pjjp+PNF0wjGysek/BaWabVLvzn3JIAwI5Vep/pXe+NfCdhq1rNEoj3MPmKnGDweBgf5/Gqfwa0NPDvh+W7uhFHdXjIfmGFRMcD26nn9a0te8W6dALgq8TNkqq4wMD39cj+dQ5HRGJ866npNz4dvnCt8oPyMnHbv/8Ar/wrW8N67HdxOtzMyyMTls5HOeAPb863/E1wdWRVWBZQWG3Izt/2jzjt09q4a60me0JmjgKFWyxOPfj9aSZsovc9R0bVXsPLj6qRkPuBx2x2rr7WbfGLhSeRliG5z6/l9K8s0W/kEJe7QgAHeSpIx+H0rs/DeriFGX5k4DbZFI/Hn/PJ/ASNlodvYXcb2w2j5wdxJOT06HPvj8KvRtFFMyMnzOA2AOAe3T/P51hQXe9GZpFXaeDzgcdzjnt/nitiDy9jElSM4HJ579alm24++ikUcTKzZwEDdOg/kPf8K5+8hebGMFcZIbB+bqK27hoSOgUxjj1I9ee/8qz3jWXPG0dy2SffNbRMpROfuEO4lwBt+UjrkdOvf/8AXWR4hiMlu6JjdkED8MdP89+1b80awzZ6oFBHXr7fnWXrEZ8hgC0YCn5jg4Hoea6os82srXPCNbgKXDmI4TeeFwCeeeO/T/CqJBEm1lO1uQ5wfz/T8utbPiItNf3JVOhJJB98f5+lZAhJC7mAYPuO/p17/n7V1xeiPAq7i2z5SUmQbQSFLLnB+v8AKp0jYHarqSOOOvbj/PpUZQjJHJH3cYx+Hp+VX4okMsabRnHBXoO3X/Dit0efI1vD5Q3G10yAoOW575z/AI19NfBrTZdPtIgsQvA02VxgFSevf6f5zXzDpZaO6UxlmDDnI9v8f88V9VfAm5N6AVYFY3AY5wc4znP0yPwrVHj13Y9yso08x0wAWzhR2+uDjt2q+WMLZKAKF5A55P8ASobW3MU26PLkkg7eSef8/rVlol/doHAOc4Jznn/9X+RWp5lxk6Bwu/DNjpuycHt/nNIGjlfazscqRgcDIx379wOv5VMUErDMecNjcw/p6f40xlCtsynIwu0Yz7Ef5/CmguRwKka5V9vJx0PtjsP/AKwqzNN82dwKcnCnAHp/+uoraLBYMS23vnAP+R+A6UEFAdq7MDocEDjtVCHqSsSswDt03EZLY7/59aVCw8wFiw4xjtx/j+tSI4axDsMIGIUHg9Bxjn86YrA7E2AgfKx9M/y707CuShDuypUp8ufbjH4jmmMN5VkUsM4z6c8np/nH5saTzCd3ydvboOP0FPzlflPuCwznrj8KdiRHCi3AUfMpwyN3APaq9uoMrrtH1Bzk+uf8/wCNuTdn5412kZwWwM8c/wD1/wBDVe1cI/3mKsxYY6qenH+e/wCRYBwjG55AoyRt2Z78etQlGVgQwYdflPU5+varCSEIRwG+9xwRxzjtTZGUtlSTjk8YI9OnTv8A56FgGTBowsjNy3vg+2f1p4w5A5bHqM49P60uUAwoGCMKGb5gAeD/APq/+tUcchy3Qr15FFhXHKrhsNhFXC8dBzzS7gAw2g4GeFPT8f8APB+lN3kFATwWBxz0z6/n+NJNIJIxtO0gnIHOPz/H/I4CRIhj5pR2JXcfmHXrj1/oOlROrdQdwYYBUD1Pf8qmmiC+ZtILD5jjnGOnf8/pUMZBBZtyBeM9Aevb60ATW6fuiY9xGcHnGPb3pZIwSpAAXByCB8x/z/WnW2Uk5BKnoFzweP6enpSzgHaOSFyWGT1x7/T9aAZHKFgYsU2gA5I6nkdOfp+VMkj3SZbHbC54Jx9M/wCOakcROU3OqEZO7OSTz0qrPKc4Rt4OAwx0Hp749aCSQnJwgO0uR8ucg/5/GnP+6wo+YY3Ak4olHzeSAHYcE45H41CJGjuECgsBwQOrHHGfwBoAsCdfIVdnLdBx6Uh3TCTbjGOvTHNJLcK8XlshHGc46c/p/OmgrNKyk4DHgg/z/OgBszOBgkhJAC23p06H/PrTSiu/AVTng9OlSh9xIVvmB5Gefp/n+dRSEjhw5zxn6dev86AK8bJNuQl1CggnPI4P/wBen3KjbGsaBgU38jnr/n0qSJNrsMAHk4/r70TlSiYAdgM/MPz/AJ/h7dgCskZeZW4IPO7PHpgjOO36U47mMgGABnK4GR6cfn/SnFV3oF2rg/wg59/zpJlxtKcYBIboR/kdqBpj3lfaV+VmbGD2JJ6/qfyouZlICh+DndhePaneVIfnceYqgj5OM/TH/wBYcUqRoHVtrKQeTz+f+f8ACgY1YjtHloyyZzwcZ4/H/P6UtsshZzu6d8k49fT3q3dOojGyXjO0DnOOOnr+X4VAzOuQzsuP4vXP+etAEKK7P5bMcZxknj26deuasyQtgc8k7hu6A/5xUEKpudAAiocBe/Tk/wAulScNJtC5A559e1AEKKpi2oVbOc5zz1POOv6UFI02FkLDP3sjAA6DH+etTwDlhuCdBz2z+VTzbov4cKysd5XofTtzigDCmWSOQ7VO088HOAc/5/GpShKv+9HUEADG31H0qV5GdicDgAZ28dO9RPjcWADLjHT/AD6fzoLHwCPODgy4+9wQT6/5/wDrU5ER+hWMkHdx6/yqPaY7YsSfvA8jI/I0SMPLMm8xhcMQx68HP8/SgAmbYigbSx5+Ug7e35Ux2CkmQk9M4ODn8uOPpTVkZ5CfmwvByOD9MVYxtHC4z8+SPYdaNityp5y+cHKKQx+uMf8A16ic+WSzJkg5Oeg4/wAK0CojUlnXPtyB9fWmPtKnlNitxzjP+ef6VIyHYJGwrDPTaxIIP1+n1/WoBFEsoVkwqDLNnPvwPrVi4eOdGj2eWQAd5GSPT8uelRoVxtkI4wMtz9eP8jrQA3znLMI3aJQcYDdaKc0mwABWIx0jGQKKAPHVUM0eQC75BUnn8u1KjCK580/Mw4HUAZ6/zomQzTM5wAox8pwp9OvX+VN3M7Mg+9noxGQeOc/5/WoK9SZSN/zADjIPbGB+vUfjUKtHCA8e4O5yQe/B46+341PLu+zyc5wNwPpj602OPaFPUEZJOB/OgC6YyHwyAsV3ZPUdaqWoxuAySGP3vlP1/wA80LcmU5Cl26He3PPp+fT9KS2kXMgG9n67sZ7gfjQBZcI8hXGAfuhMnP1z2/wp24RzLuVBxzj8vSmxPx5m/dxwG/X6d+P6U7GxgMYYrkgjn6enFADifJ3hSU4wAeB/M4poA2ttOVYZK+npyaeWZFZiSxGNrHBPOc96hRnBBjONwA68kD/OKdgJEQxgROW2jnAPQf5xild3UlhllOBzhc9MH6+4pGy0y7JMPjkOckHFPVWdFVxsduAc4A+g9+ev60IkZtYozyDleDk/T178/wD6qSMZt9xkwin5ed35f4/5KklYxk5ViOo4/PPp/KkgYw3BRZY8OMsrD7vtn3/rVATDLOoU7Qy/d6//AK6eF/d7VjYL/fz/AD/l/k0RxpKrAscAfKVHX8c/5z+FJ55YFwdgAIOTzx+H6e9AClQi5IyAPvAcgfl/nPepYVWRVI6cD1z1ODSs5/duuMYBO3kk468d+lMZgcZDgn5xnHB9B/8AroAX5Y5m2gu3T8M+pH+f5zvsjbIRdwAZR1zx/j7fpTZAjMf3gbecgL6H/PSnnDHKEhiMZPbOOPpigBsErrJvcBSx6sPl/D/PNWA4eQ7pAynjqOMc1XRHJLKDuU4J29s/5605gHDNvAJOMEn5h0z/AFppgPEOJMuu2POGIHGPzqyIspLJGSV4w2PyJzz6moIUPlgO5wONowMgfp2IqWN9kLqCAT8xB78etO4DY5Bgg/KOuT39foPxpI9z7ABgjGVPPfjH+PoaSL94pfBWTlfXOTn3qUOCxYHDbunpk/WpAWKAqrh+QepB6fh+Pr/KnR/u5NrBskY5wTjnpz9OtSqijZ5hPPyjjB9PrnNKiMS235irZABxQAI6qH3k8jJbg7cfX2zk4qQLFsAUqwZzlk74/wA+v9aZbtvcsTjqeRyuOOQe3B9+lPKG2JUKqogLKB0UHt06Zp2AGZi6jO3GOG+YN6cdvyqePHlKXUk/eznn9B6fpURLblYtg5yVzgY4x+v86sBA6ABQT1HrjHQ/hSAbiESgu3zAZB6545Of8/pTSgDtuwAxIABw2PqPyqUKWjG85YHO7jnimEhQNu1cHkD/ACf85poARhsQ7sc4J/Ac9femowBYLyq9ORn8+v8AnrThcRFmyqkKegHAOMA//XxQQVMroBlThQw5B56foaYD5Mlt67SW+90pVVYDu25bAY4PTj/P+JpcDzDGv3xk7gBz9f8A61L5RjiYKeQcB+pA7/p/nuAByT7yX2EsOe/B7fXGKdIZPI+bbsXBGBz/APWP59elNEZEI5HuGHIPT2x+HpTmlQ4IcMrc7s49/wA+tAEZXLyMvJJwD6DPBxx0/p1qwBLMADMrxqc4xjj07gd/1pmxZHR1ZgQcHbwBnsfr9KUqUkfYjbycliev60ASmMImBySSSuMjOOgzUU5MiqpCpnJyO4z/AFqaNiysD88YPCDqeuPb/wDWfWmspVo2YttAK7up6/4/y/KSgDncmXwG+Xb12g9h+fpzTYgcsFIQAbjg8Y6Y6/SmzSZdeQDuwAOvOef14FTwuroF3AjO7K8k9fX64/zmkyrjSWmDR7kijb+6uDyeRn/P9a8p8eWQlmmh8vzHDnYX6qPXPt/ie9esPBm4VtuLbALAE88dD/ga5jxJpkNvFcvHHvLkqGxhc+w696l67GkXY+QPHulyNeyGAsHLeXsY54+g+n8687uohExUxAEjqOMfj1HIr6D8a6Olq107xsHZ2EZKnnPb3znp/SvCtb0q6t5na6GAzH5Adw7n+QrKR6FNmNOw8uTYc5YAhuuP0qohIH3AccYart2qtGiKAHUDcOmMf05/zmq6RhmILEMSOB/nrUSPQiV5IMhSAnCjg9v8/TvVYwsFbgAng8DBFaEpmkhk2D5FbOUOCfxx+P4VWlchzgJhhklhnNZNmyI8t5n7tiCBlix4UAdf8+tX7CAKQMEx4yc8D1/l/PpVWIF3dnATjZzwRxzitXT48gocYHTODkfh+FYyNInQ6EisuSWKngAdBXQwxqiKBlwACGz7cfkfSsfT0MFuQuAfu7QPz/x61tWzcxHkNkAcfhj/ADisGzpiX4k3DJY7WxlQMfX/AD+tToVhwA24ZAww7EZzj1qqoYpvOXU5H1PBz/n9as+XINoIICjjafmHrz371k2dMUTKS25hIS38IUf/AFvT/IqeOYlmRkLADALHdnH8uvT/APVSLIWDEgqeSQT09qlhmJyeehIOPfpjNZM6IoUSFGUBFHcnOcD1P+e1Qu6z7lRWXcSCT09v504SggODk5JZQ3I4qFGZ5GYHagBJYcdunr/kfjFzVINqQxBEjLYADgEcdD+XXn3rNvFRY2Cls9Qp9fX6fhVyaZ9g6kg9Rwf/ANX+eKry273EigqFIONx5Y9h/wDr4pGhl3sYKZAIAHVRnoSQPeqEumLOjnDHIyTuIx/X/wDV2rdks40XcMg5OWU8jPTj/P1pkNqJOxG3gsV+n5f/AFvWgpK5hppLGUMVO9c5HYf/AF6s2lmtsZCEyxGNvPUd/r+X6VrJbMsIRH3OScsBlvz/APrfSpzaPwiBmYj5tq4x6f5//XQWWLTVZ7CNUSXaAMEEjofx557VR8XtFremMpjTzADtkYbTx29Tz/Oln06QqrNkN1c444PHPb8u1PiimtlZZEMkR4cfj/nvSQ0jzWW1ljxkcE4XC8d+Md+Km0/Sri9vLe1RXa5lkCqhJ5z7c/57ivQl063JdjBuHAVF5Len+elWNO0ZrKdbhAsMi4we+Rx/XH/68Veocp57q3hu60C9ksrtMPtEisrbhz71q+DtIRr6N7pyYVfcwLEAgEcfT/PvXaajpS3L+Y3MjNgh05I/P045ottJWONI0JWNTkgcZP8A+v19fakwUTvm+K1na2/2WC0byovlGF2qB9Pz9O9c/ffFHzWYrG+AMqm7jn6/h/8AXrDbTyLiRy5QcNtHHFUodFZHygBLcktgDHcnv3/Ws7GiQt54n8/95MTEGHLL3/H/AD7VHYX9vLI7SgurDcN3v3/Spx4cllj4UZ4xsPIHXr/h/Or1n4WCy7jkN9wbgOfy/pQWYcoZ76KRY/KhVuSD19evXt2rp4bgmEY2ZOd2B0NSf2F5aKGJIj6bQOD06e2f0qCYC3jYIck5JJbjGP51JaRmeaZGdlZEI/gPBxUkbM8QPRkHG4dvbp2qNYiyeZ1TcWCqMHPcc9KmlVVXI+RRyd2evt9allIbBcMkoG3O4bh3JPsa1YbgxMoX5SRnJAxnjtWYqL5hldXclcbQcAZ6j9D61fiRpCoCglV2AfdA/wA4pFxNW2+ZOHKt69ev5f4VsWpBUgyKcjIGP1rEVtkUWFCScgjr7Z685rR3qqqBufIz8oJPb/D/ACKg3RdjZ0dTncSMg5yPXPb6/jV6O53xxxuuSDyM+p6H2xWWjIBIrqd2QFOP6D8KvwRPkOCSwxkqf1/T2oNUXol2x5VPlRuCWyo4+ue3amXjB1CRoB2IDdPpn8asRQlQfusTwWHqM/8A1+ar3EDo/OAxwM5PPv8ArQaWM8ypAqYkO9/+WeeRzzz06/T6VFMVtpM7iD03E9R16j+f50t3C3nFS+/nr0547fXB/H8aimXeoYAE/dJ/r39aALCMJYGQygf3h6ZzjI78c1yuueHpLpmkST58/wAPHOcYrpcLJtf5toUA47f/AFuncd6nCRJGN7IAM4HXnmrIaPLGtNQs51j3k8jJDkbR2zng8mg2MkTshkZR0O08fz7etejz6fbPIh2hycEsR25/z+FRzaLbnIXbjB5x+Wc/hTRhKJw1vLfLIrebJ+7HDEk/jx9P89KQavqM/wBotjMwhIKtzncO+P8APp0rsX0cP5kcYCHGSSM/j/kHrVWfSzGyEQH5kXofvEdOnf8AD/61xMXHucFceGp52/c20ilz243c+49qG8AyBN92xVyGO2Pk7v4e39K9Amt5LYq8AQbQcdTg46e4/wDr1csI726gUvaq8rls7SOvpjv+namZOn2PI5/CNzasE3yIi/OCRkfTA/P8K2/DmitZypNIBcNnAGDx6+vv3/Gu9u9HvDK7C2JRsnYwwfqPT9KqR+HpS3mQRNGNu0oCMEj6/wCfrnNFxqmRXuqajMWRZzHHsCrjgDHXPv7e9UY9OnkWdizuzH5lY8Fj3zj6/WugsdBlMY81XGOw42jnr69/zrUg0UjIJwWyAox6cgfp/hSubxgYMFpAiZabacAqCeR/nnnP+FJeaYXhmOVZMbVG7+L/AD/nrXTf2NyVAywGSpGOP19QfyqN9Ldt6+XgE7cYzjnp/nI/oky+U4ptOntmRkJjA5/drj+XXr6/zrf02HzX81/kdBgknrgVdi0/cxjdcjGFLLkf5xTk0uS3ZtsnDHGOmf8AOatMXKW9NZo7hfMLEfXOe3H/AOutu3kZFyVZRuyM8HpWRZQSW8iE/MpGcsOf8RWsjRKA4csAeA/Vfp9cGp3L2Fup2EjDbvRhn3zn9ai80uilgCx7nJPX0qys4lZv3mD64ps0eVVg4YKDkkYHJ/GtIsTMrUId20jBxyMnP+elY2qLlFbA7ncDj1H1/wA/n0rruKq33cY9B/n/AOtWXeWriEAxoGPzBRycf4dK6Is82stzxnxOkaTSo4zlhjPfr29P8a5syBgQTsI4z0x/X1/ya67xhYtbSSPK6ZY7gEwOPeuS8tXIdl3ybiOcYHH+Fd0GfO1tyIRl8L94qd27v+dXIiyOuSUxhiOvH4/h16VXk3AgDD/TP54/n9KsRAqMs2xumfcnit0jzqhu+H4GlmBTc2Tjk5xn8/8AP0r6h+B1rf8Ah/TJ7k2b3FvcurEnA+QKOmeh5J/Kvn74c263eqwqdrK2AcjAXgdfUYBP4dq+1vBttY2ulWkNpKJ0EZLMR0yc7cfn/wDqxW8djwsQ76HQ2l2ihXWNkIJ+8AcA8c/hirRnQBjj5nODu49P6fz61CY43MaxZPJJVTzjHYZ/SmGUzR5ONo5OPb2/X9eO9o4CdwqqCrKpbGQD0Pf19+3ek859+CSNmMAHr6n6fh0psaB0jkK7cZBxjp/nFOMRdwcY5+8euP8APNWgJNqQp8i7RyQFHAHJ61KQ0kXzY2bQeTjtVZ1GNwOEK/eVufb+dTWbZMYdtqqMFivf9f8AIzTEyURB0hzkMMnaR8o/+vUAVELMRzyCBk5I/L+dTwSM6tGSrbSRlcFvr7/Wqs4eSQKJMKTk7R0/z61RJM7IiBdxXBJJJ4H6+vamz5KKskhKk4BJ2k//AF/8aGyCnnSZ7sCBzg8HP/1u1TLF5JDE4VeCM8jPb/PrQBHb7RE4UuxUgLkjuD+n+NRQ583bhty9i3T8KlkjEUpZGypPIU5yKbAimeUmQhuPvdu3P4n0P4UASrHuiDHjcM4JxUHnbGB3ZySRn09M/wCf8Z7hXjzETnHCgr2zxjn69fSq8ZO6Ndy4A78HOfX/AD1oEybeJPvFioI5PTH9P/10LbrG4YqYz97luAP6f596kijDzsSxX+MgccAdfbP9e1RqAvy5Xax4J4/D8j19/wAKCRtzgkjy2ZM8FOA34/nTpt5BYnG7JXjp/j0xQmcnaBwMLz1B+lKOHUs68Ajc3Q/547f/AFgCpIxk4RSys4zj1zk49e3alCrE7KGUnPOB909PX+tTSDyrhH+9hQfl654HQ/X2pI0QM5AK4BOCeD/9fNAXJkmzGAWXCdmGG/WiPczMWIXg4BUHP6/zpkMoXJVWZT2Xgg/j/Sl2HaNrCPByRyTnvgUCuMVyhG4Ag5YBR1PpUCllmWVgqZHoCDyOMf8A6unerbPvZlbglTkcYGe386g2hWUIMhRtIIwMn06fn/hQIZJIXOQSrFff/wCt9elVQHMjYJYkgjp7YNWp2GBgZz1A5/8A15/z3qJHCNGY8lccDGT/AD+lWAtwGXYzcnaCcngj+n/16cECgAcndu49z356Y9u9RyquNue+OvBx7fiO3apUfZD5nJIXJ2nPPr+ntUARCMRtu67cruOMY6/WptqE8Mc9x6c06Y+ViNiu58H3B5P9DTE5hHOCRjuM+/b+lXYBFkWMkIw3FeE6n8COKZeEQqpdhuIC5Uk5GM9R/jQ7FVwzAscDBPA6dvyqGWYRnO4BTgZ9PfvQAsLRbtifM7fK2AP16Uk5iQ7PLKng57Ak8ilhZHYkAF2GCAcf4flnNPihcMcMuDkDBzz+v+c1ADQkbP8AKWBAGRvPIx9asCENg+YPUgtxjBznn/PNQxhnY/MrbVGGxg9/8/hUh27AvmKAcjAGOPf8h2oKQCASqAqAjGQw7/5wf8OlVZUSF4yqsCBggHn68flj6VYL7mPO0gY657dahfeQjZPC5JHOfSgBsaHfKQuQTkdvz49qSRAXHALENkj1xwP8+tKgwBKx2qRjeozj1H05/nUspVVb5fmYEfN3J/z7daAKsYa3k4GFIPB+nH+P4U668+5C5LMeh5JxSRxsuDv65bnP5j0P5UjEMSysNoG3rx/np0oKRGLfyotxznph14FMfzDlsDBJBA6gn3/zmrDgEcM2AByO3Xr+v500yMy4chQScAAcj0B7dqBkKIsgbLF1HzDnOSPx9+tQXUIddwGQBtxngH/PqK0Pk3dQVxk9u/8A9f8AUetQktM29VG3OMHHY4wev9f8ACOJQ8XmFNjBScouB1H9PrQH3kGQBCmcEH2qaKQYkjwuzaOTnGf/AK30qDGx1K5A7hu+eaTGmMI2RqznGDnnnngf40gYSqWUHAPUDk44NSsHUISAGYZye/8AgaiWPDtkqSOev8unvSKI51PmRKFyhXcQMA5z/wDr/wAKiLLLIAyguTjHJPHoD1/z0qfcJGIH3v7wP+fXP9KYVR8M3AjGQenB4P4cf5FACGOM8ynBPTk9KKmUtGqgBz8o4XoKKAPGHlSOSRDKTkAlWIH4daQOsUSlj90np6e5/GlSQq20cj1HU8ev5U3eYkcrkkKcjJ4HXp2qCgCu5UGXJbkjGMjHfpUpfa6nCfMR83YfX8OOtQ4Uxq428c5GCP8APXtThE6LuWPHoSMZ9TmmgJQBGW2sgAP/AH1yMj/63ak2hZ/kfB3j5sZx/n8/zoj3OyRudp6jtg/T8/51JDJG7MeuwY2bsZI9Mj/D6U7gDbZHIUlSoOccg9/X29f5Usyj5FO1WA5OcZNKoE0SuQOSAe2efy71ICsafMxDDPPbBP8A9epAb5QZxtBOB+IHrz65P/1qeJW3qgPHQ4GO3+Of1o+ZXG59rnhe3Jx+mP55pGC+ZwytIeSFPB6cY71SExdhDu6HcfUevTjrj/PWpATvSR0+Y4U/N+H+c01sQv8AdzngHd+f0/z1oMbBlY5I6lh26/j60xD5lChGYqR1wBwPf3qRcDGwcoo6jOfbpSfKqsxBwh3BuMH3/wA/0qNDGIyxB+Y5JLbj+f8An6UASRy/MwKNgnII6g578VE8yQ5LEMT8uMZyOvrUrRkrGHkG/PzK3JYYwcfp7UF4yedrYIYgDHr/ACoAdOp8lAHZiWAznNPjIZEX77c5Ock+mTUEgZtm5Djvu9P8en6VZGVAyjfxEsCc+/8An/IAHCKMyZaP5MkZ25z25/D2p/EAURDngbcdvx/z2pfL81lw6jOTs7gdx6e3+FI6B5AEdRuGCW6Lj14+tCAW2zL5nmMTk4BPAz/+vHHtTBvIdWEe0g5DD9f0/lT3/djb2/vggZ+v+R7eyoC+5CC3G4NjBAzn8R+fWgVxz2wtVG7kDIx6DH445/nRERKDkh3xkjBOev4fXpQyHaFYAEHAwcdSO/4/r2qRLXYBlgy9sYHt9T29PaqsMVhvcfMMg8/y9PT+tPTDSFEYkdxjB6//AFqgZiVVGQKUP3tvXn06dj+H41ZhcxxtJtDMvygk9TRYBIiQGPLFCVRCMfT6/T+vR3mkqN/y7eMqP0HXI/xoimYMpABO7lT83FOkV2cq2UI4VuQDzzz3osAuWYGRSSWGfmGfw/x/CrF7I7XCIQv3FwVGBnp+I/MZ596rO21oipLKOBz29uP5dKtSYJV/+WasQB6/j/8AXNAEg2OCJNi45yeTjt+X+TTSqscBzzyNvb/H9O1Jg7CmC2cDjoc/5z/+urcdsgPAAIIzx+H07H8/zAI2YZ2NhmPUcZxn3/znvTWZvObdHwo7DGR29OPwpTLtJXAfPU4GB0/zzUyKXkXYpkJ+9z/M/nQBWgjCxOpUbRkKoxz16A8/yFKsI8wEBlYqQyDGB0P+PPFShhG7RhOi9B6fWlQNuj3MRvDBRnqM/wD6v19qAIwCzujFiGBbYGyM9/p3pSf3eJRxkZdRnp/k/h2py/f3npjA7ZI4J+tAjFo7sqjbkjJ5yT9en6+9ACrIZLZRJ+93fxbuWH+fbsam3CUxAIxVW27W4/L1/WoFyQxDFRjIBx+ZPv8A59rThI4UC8Nv35zktxgHr+uO3tQBFIhMg2/JxhQCOPxpYYwH5YlRg5JyOP8AJqw5QACR42JOS2Mcnv8A5z/OmcnAUBX5bBUY9vTAoAkhlRETMeTkYJIGP8movMG5SRtVeCM5z7Z/z/ipMqsA5QjOOOmffv2FLcSb5wjB0TqfLbjj1/D1oHceHDcqwUKR2/z602MqHBAAYqQe3Y9P896bvVmd9g3DAVR931/KkYxhs+WytjkE9Qf8+1SFywsW2CQZ+6MhQcZPf9M/r+FW5TKs4iDBB8gYcLg89/8APrmrcALWw8okow2hSeTz3NVpIwWBjfI/hzz0NQNM8p+JGiBVkYQmZnO4qU3EnPv9eBjvXzh46sJUcDDpKWIZAeAOuOnpj9a+1Ne8PxapYNLOJFmK4wHJA7DjHQ9f/wBdeC/EzwUkFtNL5E3nLgI2eMe4Pr/n0MSO2lM+XLqxmZ2cNsPBLqOP8/p9aqwYE5TIQlgAXHOSMHr+Ndd4g0t7KUZU4YncR0JGOvT+fp71zU+GRmjIDA/w8Fh6cf8A16xketTdyrd7rVNoLSEn7o64Hpn8Of1pgiXep3qBwx4+6D689Pypzlo5JOASOpdsAAimxf6QBuTDAE/LxnuOfwFZM6YjobRmmyQuQRyMccfhWvpduspRwxVs42hT6/8A1qoQK0hAUZbbuK5IB/Lv0/Sug0uyghbfn7xHTjjsPzxWMjdLsb0MYOxWUNgYOOO/+f0rXSONY0O0AE5Y/wB71A//AFVTtm2sHCkA55bv6fXGKvSHvtUr3A4/Dj/PNc7OiKJkcEsilkQElge+ff6VPjzWz8qDHAB6Hv3qIxKWbcApI52jOeOnqOlSbMEBAcMuMjj/AANZM6YjVYuvmYbCHOG6dcd+etSxMWBUgYH3fw68Z9/0/J8SojDb99TjLdfXt+H8/enOJVAPCSHjd6+p/l6c1m2bohM7ykRDuxAIbsfb8qebZhIwD5ZsYUjj3P6+9Oh813Vmb529M4H+eOnvUpZFJR2+UH5mL559Cce1QbIYIo9+Bg7eOT9325/z709IFztVCVA6rgL6/wCevFWFwjFUjDg8E8EH8fzpyocICoTnBbHT/PXpQaJFYWh2kBhtPT26c/zojtsqxWQyDowwOe2f8/yNaEUyGQl3Tj5cdSR/j+FI4V40derE/OG5HY/17moNEinFZRq27zGDZxll46f/AFjVhbHz0zgblz0bOfcD0NXobLevzAAHPQ9D68j+VXltgo+VXLnjBHT3x+P8s1VzRIyV03zW3MxCg5LEZz6n+dSLpKynLEKjc4boBjnrWzHbRgqWZcD7wPQDgZx+OauRWcXmpCSAM4xnOeO3PFSUkYMWh2ykgoXA7hse/v2rStNHs4MiS3Zgx4+Y/wAv6VqrYqkshKLwP4eef/1UwR45kyByoH94gn3x+dMrlM+XSkY7o4lCA/8ALRc8nkVXjs5zlSEXcMjHORz3xx+lbmzdk8oSMEtxjH6+vWq5TcEVGV2A5ZTxn+n14pBymOdNAndxGryEfMQflBBqvPEkWx5F34BBQjpmugjsmdmcnJwACMf59PfpTLoQxR7nXc7EqMYwMHp70FGTJZm0zhXiUjGN2SvsCO31pkkyxFn2lkJ6K3X296mub15YHAQhSc8nGPX68fWqhtgS6NkfMMMRxkjr1oEkVZVNyzqyGNQQCGJ/Q/nUd1aDaFGWJJyxXH6Hr0rWihVEaUt0IyTn8CfoP51Wu0hbuGwMgNwSfb0qSkYE0TYAUDK+vUjsPb0z7VEsJuM8A88duMY9ce/arUq7iwBO45wvHOf8+ppgRiBgbW5zng/Tj8+1A0OjgChPmG88Bjk89/zq/aqofbuAbkA4OB+OPr9PftDFEGdHJCuck8e3f/PepgfKEjHd93qQBnn09agtFqGPdmQONo+9znge2PUmrVxKz7cMSMdjjB4/Ln+dZ1iqyyb9oRuyj/PfHH8q04WESEsqkKcYzz+H+fWlY2RaghkkiZpWVh15Jzx3/T/Oa0rSXARiGAII5PBPrj/PWs61kE8hZcE479M/5zWlFJj5SxHzY5GD29ak6Yo0o5RHAjYUMDzgcn9f8jFPa2M5lk+6wwCAePwP5e/QVSeT/RjvG4g7cZySMfh9KWO4SNyu8YyNu48D25/l9aDQiltwGJVOc49h/n8KpmMov3W6kcjAPH4/5xW1PCJ1DKWYfeG7/P0qpLZhYm2jMm4YUAnnp369/wDOaBWKRRty/u2wpJ+UAjP6nNPS183c0cZbaQ53D644qd3iYbSShXqSMEcDnqB+VW7WIj90rsOQ25vu4x2FVcVjOZA0au2GlJGV6kfr0p1x+7kb5QQBnJ4UDvWhNFEJl+X5XznHTd6AfXnOaiWIK8jFiWTkKSSR7d/p+ftVIlxK9v5cpBQbpF6op46dj0/zzU4tDFN5skSwvwC2eAMjgenrkfnTJIQhRx5YYOBszgkCrjSAFSmAoIZcnkjtVGTjcRrA3DnfGGUZyN2f8+lWPsC7flBVVOEXgYGfTiktb0AgkDCnJzjn/PHH15q9JPBgquUyuwhew9Bz9adxcpSXSnnnLeZuw3zcnB9hUiaS4j3Bdv8ADknkkHsfT/CtXT5bcRRqPlfOAjDBGOwGKmgmCD5FyQflyoyOpI/Osy1Exk0pY2YhQ0hHzEnAJz9eauRWGFZ5OTk8YwAB+f8Aj/XUjdJuGViQONpx+X+f8Ke2HDbWKgcDeMg+w/n3oLsZS2zNBuThduCpGMc/1zUZspDGQqhg5wdx46da2VkHmfJGXEuC2Qd3oM49cU2WKOGL/V4hLZ2qcAN6/wA/zovYLHOyac8jERonU7snIx6/of8ADtSeSY8qSu9By+ME/j/n9K3ZbaMlSsuSRnKjaVJ7fpWZdW7w/LISdmcADAPfP+fyppktGXOmdoDhB1XC5APHJ9RUBdo8nzWJyCD1B/DH4VpXIDEjAdTyM8nv/n/9dVmRWB2YwDyWb/63+fSqJsVlkO9S8kj4OSGGc+3/AOurkk32hBHJhWwP89ffFVwiwuMIXQ/dIbgZHP0//VVkKHlzgLuxwp6f5x3rREtFU4aEANkAgM2APp9f0+npXniedeMKzDapYcHB6Vc+bYwOVXJK5I6/SmuoA3/dfAAwcdfb24/z11izhrR3PKviDprDEg2kkbSRj5jz6de1eesojMgAY4y2McAD1zXr/wAQrOOTT5SrA+Vz9f6en+RXkkeReMPYk7eB/np+FehTZ81XWpDDtMj5Q5DHLE4Hv+lX3iyxOAiquMDGcn8xzVUpIk5Gdq9gxxitDToY5rtRIERQc4Y9Tjtj8a646nkVWemfB3TYpr+3mIbzEZGVQBhs+35jr6V9e+ErMxqqskcbbRgKc8duPcH9K8O+CHhSxuLGO58ph5MgDOvUHuDj1/z7fQumWYjuHO4xyscg4/zx07jpWyR4NZ3ZoTlGcIzqMZAIYDj1pgiVpGYNtmPIOePfjJHf3p1wm6VS43lvmJBOB+J6/rUVvgkoxBjJ67jwfQ/lVnGh7R5L/Mdy4+U4AH0/x/WkLCMxKB8pXBbAwec/568UrKmANrDA2gKR0/8A19s0wQSrEhzggY2leR/X0qkMmJVc7ZMKR93PTIHP+etRLIQcRkuoXkMM7ucZz/SoXkL3Xz4DBccckjr+fXt/KrEUyIBnGCMlhj/OfxNV5kssxq3m7gPkbAI/z9DTriNHOI0UEDkL1Y469aHEflqRwSMAMeh9f/1fpUjSBmHUuwGfX8vx6UxFN4ju3NyueT/9f86mQSPHndtTOQufbnqalNsIMMzZz6n6f456+9RRsUAjX5UzgAnJ7ds8UARyDyWUqWZ1Izz+NOSRopZMxA5Oc8+vBwKSdShLhRu5JwSaW2T7RuLEYHBI5z1/+v1oFcs7S0XmSE7/AH/Qd6rl2yzgblk69+MflVtjhUDMQCMenr349+T+VVZQg+VX5Ucbe5oC4+IHcWMeDjj0HIFRpEI42IzvVicL/CCPqadEFwd55I646Dkf4e/FE6IwJiY4IPOf8f8AP9AkaMtGU3lVwO+cc/8A1qJJiwO1Ac8YXnd/jUEAYxblQKAMYbr069f0qV38ljvOOf4h7d/8/wD1gBjJ95CgJ4yCOBj060M4V1GNp5zx29cfhUrgLFvzyWHzE/l+lQSbTCqlFI6/McFvp6UAxsg8uPfu5B+UHrj0x6dvwp8AW5c46k4AHXp064HQntTQiBPvBSwJ2tjk+nqf1ohUM/yjaTnIzjB9Pb9KCSR2G8hsBhjBxz0559/rmqiygTnaQyJwp5+X/PNWg4bbIQCNhZiOMY7Hvn+pqswjSYP8pJXlhjkfQd/8+9UgF8xGwS25WB5BPH6etV2ZdrZkcpz6DB//AF1e2ldmQF4yB7+v6H+lMeEP1CNnr3J/zihgVwUWMFsv3JOcEd6eXM7RoSVVBkYzj6+3eneVG7O4kHfAI4z6/pUlsIwF2uWfdgnbg/4/59akB0qEKzscsvONp/M889qrwTtvdDgPkgsOMdv549+lW5G2j5kYEgj73PT3/karMRHMyhTlmwFIBGR/n+lWAtzGjDcCoboeP6+v5dKy7iMZJDc9Dkdv1x/+qtS6cuB827aNxz3qpcfw7VBxjkKcZHH+f/10mA+1TMpOdzDOAB0Pf/IqwwU7n3FTuBwB9e3/ANaqkWx92VLYPAHBH6gflWg0QSHHlqQSOpwFqR2IFEJCs5O/uA3T9eBzTvlJODuXrnGBg+/50ktysSP5abiSVPcZ9f8AJ/KnLJtJBLRlTkqOn0/z79eKBod5Zdtwx8vQMcjjjrUFwTEdwykm3HPTryO3v/nikZGH3WR1ztC9CAP6UNIzNlUKD+HJ6/j1/lQBU/emNQ0ZjWPkkNk/j+v61M8f2iWTczKigBSxGWb1/D/PNRGfdyXRVzgkkYB9P/rfWmswEpTJQBcc8gY988H2P60AKqMkQy5L5+YHjPpilwCzKcHI/E89j6e9J5MshXcAoUZBYkZ68Y/XpUkNuA3IGQAMHjn/AB6f/WoKRWICQAqhI3EFs8t36flUoJCkgkEHOG7dfr/kfnPHE6nasgbC8c9+3r7fl74qJyVLKjcjgPIcg/h26/0oGKrOImOeMDgrjv07etQS4we5fkjoP/rdqepBQkeZuY429Sc449eabIf+ArnoOOcdc80AODhxkAALwQTnI9f0PHT+VQDIJyGDfxN0J61YMe0EM/ygZ44yc/5/OqrK8SNsdS4JO3HXng/5NA0NM6PCpVwq78jIxz+ueM801i4G4bjkDbnkflimXsO4AkPlsfKPmGf8/wCRViTZGQmM5znn8/T/AD+ssoql3hwSrKu7o3IbvgVMAJCeQrMACBjHFIioQ2NxUcLluAeOf89eKNjSyZJ+XGeOAPWgB9uCQcHee5ABx7dP8KKLcsItw6MT1IooA8WjC7FG4DPYfXpTEx5UmwEkkgZ449KURxKhDMGYnheuPfFPDqHKDc4bkDoc9OPz/wAioKG2zBVOcMpOB3wP60ihgdhyuR0DZz2BP+fypxCBQuCW24Hy8Y+n6U5WCASMRGNvR8cdc0ASqFV235B9NxyeeOKYv7tnygO44VhyD/X/ADnvmnW6mSJk3Fep55IX0H4UoiUGL5NpJOHY9Meoz6GgAWWVQMSKqYxk5PHf6fp0qa2SaBo5f9Y+e/THrjv3prJhW2htx4IJwM8nNNx8xR2BQAjBOMZ/LnmgVyT7V/pLLICWz8pXoCc5HP5fhTsb1Q71DvxjHI9R79/y+tNjthETltjD5+eSwx/iRUixphFUAIOh9sZ6+vHerEJtC2ryBVQMRhgBwc9f/r01k3Rx4Yff4OcH/wCuP8B703YQVQyIpDHHXp+Pt7VJKN0DNtG4ccDBA5z/AI9PxoAllhbDDHmbvkBBHH+ff/69NRCCqzFUwPlwTxx2qQbiF+cqFGD2BHHt7YpBC3moWcjkfxAlhQAqkbC5AB7cj5T3/kf503LkHBzIcs2PT0z+HX9KkuURXfDiUMvAHGf8/wCNNO6IBGwwOWOCQTx16CgBWlaSTbkLjqCCAPz6/T2p/wAg+bLHIBBJ/r3qOXG9GZmKP0DdAM9KdGjW65yWQcAZ6N6ZyM4+lAFlHxtcKF3HI7Y/Efh07UFSZI2yFQjgHOfy9e/5VFC29MklYzyox/PHPf2qdG2KW2ncq4zwT+f/AOqglgRI+1VwVUct2H45+valZjI6pkhNw498cZ7fjUR8yZfkZg/I+YjHPtn07VYSIxxNGyrI8j8scAA/5xTQh00MitvOXwCMHkdOufzpTGVCGJ9rrgjI5PsPbP8AnimSJIk+1SFIB43Y59fc1IA0DDksSQXxzjn+XamNMk2McswIAznAAzwB1z7e9OhKyRn5Rg/NkYbA9j+VCgFWDBth5wD3/PHPv60scmz5eipjCsT+H6mgodhYHdYwCxA3Adcnt19ulP2lC5mkzzwhX3GT6df680kcmZZAYy6gFm2k44x2/OpEcSAM8LHAHU46Z78cUAMlja3kRggBJByQfXipJSxjZSNmxi23b2/w59xTlt9zb0kJ2HGDngVIzs0W7BZRnjaBk/5xQAi/IW56nHTAGOOT/wDX7VJlQ3mMWfrywJxjvx/n1pFQyr5hjbBPBAzheh/+tmnpG0e7Jffk4A44Pv8A/X7fkAG1zG+wPGo4G3+I4B/pSthZAGLbGHJU5xwRjJ/wqXYiKHkGwgDaE5zz1yT049aZuAR2P70L8xGM8/nQBGJER2TDEsBnvjOef0qX5oud4xjPPb8MDv8AlTreVAS28Fsk49OOnX+lNdkLzZRixPG/r39/85oAaN42Ls3AjOF//Vx1pWkMwOWQDPzFiST1wD/LrxSHGxAFIPQZPHbP8806NRnG1nPZUXknPc/T9KABI98aKCDwUB3ZB/z/AJ9nbHj2q3zMrKPXI9cev50hUIrEDaQcnNI/70Ded4HKnjIP1oJuWJHeU/NlDkck9T+NBRGcHAZumMcfX+lFv87fvFVVxnIp6TFC8YGQWH8XT3Hv7/yoBMakaLMhHykE/KDnvj1pjJud8kAcglhnj1/z+VTqvYPkZOeRzzUfywoz7izcsTuwB/nAoKHW8m3ehh56goQuMfzoZVeUsyle3z46Y6dv89qrou6LJO0A4Ck/5+lTrEdhzISPcj2z3GelJgT2keEAUlNigNnp7n/Pp+VctmUqQcnjpwMD/wCt608NuAReVBLFlyegOD/T/PDtm6RgB5hOQWDZx1PI7/56VmwCMbgwGAejYOB61heLtFTUdMkjdHIfGFUnGOmMc/0/Ct1B5GJHRlJ4HHHoD1rP1/Vraw0uSXeGkCkbN3LH1x2rNm9M+Z/ib4XsLe8lt41/1ZGVLFgD3H04HevC/EenDT7vy4omaLBG455Ixz+navoTxzqCT3BuXkRAd29Q3BJydvTsMcn0NeI+LLWS4kC7maZc4YL29Cfr/OsZHtUE3Y4RowsagfMJGI9R/n2qWA7QuRnI28H5uTzn8qkuIjg4+YKeu4Y469f8fyp9tIBIwbcF6YP1/Dpz9aybPRirbkkO7K4QksNuO/8ALnP4V0ejxbWOD97kKe/vWL5rRiLgHDdWNbekTfKxHzSMeCcn5fYfrWEmbI6azQxhRhQCANsYzgfnj86uOpfcSmFbB+fjH+H0qpBkFHbdh8EccD/P1qYyrsCseAuDtYDH+eetYNnTFE0b7iSJCT3JHJwPp/Spoz5sq7zuUAcAYHr/AJz61SiAhUAZCnjdgf8A6un/ANartu+9ly4GTxxznvyKzZvEsMcnqDhcjsR3/wAf8mgvMp2BQf4jg4+v6e1MVizKysQw+9kkg45B9B0H+cVIZlySADzztHXqP8/Ws5G8UEkaCRC7EBeoU8AU+6AMhCHhuefXAx/k014ScBGQgddjbjn0B/z+FXY7XeTt3AgDLNztxz/n6VBukQASPCsf+rWMDGDjJHv/AI1NDamSNucKP4AeQPT9aupZqqM20lc/Nx3z9OMf5zVoWMYRgwQ5J+6eQR3z2qWzZRKsOnRgxgBdwyACc4/SrsdiMGNU3Y6gcY+hFOjtwGaRmIG3K7Tyc/56VoRo0cbshGOm4nOfbGfepuaRiQLAsQC52HPAHJzwcVJtO8qASOBuPb/P+TSqkbMSQZAx4JbHXOMD/wCt9aj3bHIHzNuwrDjt2ouapE8cbyHrggluenWr0cStOjERsqfewOCf/wBefyzVSCT5UaRjgHGMDAIOf8PSrNnOi5QzbJWGcZOPp+lFykixFaFmC5CqQfm6D6etT21q0IIB3ttwWHbv0Pf39vrUJu1gICTAKSOMfrnt3/SmXdyxkj2MuD8zkdevtnt/Ki47E0lvEiOJJFDY3DJ6nOPp69OnvWeLlTIQq4Azyw6++M/pUVzLMVYIyxg9ST0NMtlLup34HCE449Of5UXFYsySE5SNkLNnP69T6cGqk3yKQQrKSc7s/Ken+fSpLqISmUZD4649ff6/480yOIYVSNnIVQCeo6/0ouFiu0AdFBdGJPVDyDwO4qx9mVWw0Sj9Cx/LHrU3lBS4kPyr6N+vT/PNMeQPG2Q6E4446ds80h2KEoKI52naOp/w9e3XtWPPHucbyF38Dn/P+cda17tCqxY3sC3I7denB9fWstrcRRd2fswAGP8AOPf6UDsUJrZ8uWGOSCQP/r4xk05T5TfMjEBQQScdev8Akf8A16umJm3sGfAUHY2CM4Pr9e3+FV9STau1Nq4Gdxb8vegLEDufMTe7bdwwdvIz2/zxSxuFJcM79iGOee+ef89KbhpFYBlBPGc47dAPzpsKl2EJI8vBYjv+v8/0qWUi1b5jDM2c8AA/LjjH+HpWmikoB1MgGSw546/Ss+3G9VMgLGPqM47/ANPatGGQllZlByOueg/CkdEESxBw37sMQCSe/wCOM+3vWjbzuAxYnf8AdA7kgf5/Wq0UbFGk+bLEYxzj/P41cS1Zo1BQj/aJII5z+J4pWOmKHbg8TR4BXr0IPTkUwXKoxBwR/DjqO/Uf5+tOFod24SAhz91Vxkg+9QvG0EiGSNl5BxjBxjsfy/SmWka1reocW6McsMs38sf5NaDwwsVyXyTgvgjPGcZ7/wCetc9bXJtJ/mTkKQcDuf8AJrctruOeMPGSOhYH5eR7/n+VQOxH/ZwOAwJlYgAngkdj7f402w06S3kO8xkBvlw3OOcn1Oef8mtAMY3dQSHIxzwFU4z/AJH51BBtRSTGFYD5V+vcn+XPrQOwkqCNcAHrtBcdPQD047/ypxtSisfMy+NpBHAPrVuNBJCTtZwq4O75sd89+/4Uoi3r6oBkg9SfX9KCWjJexAy7LlQSNwbH+etOiSNiQcIWX5c8Y56ZwP61c8xYmbbuZh2HX2GMH/Ip+1lm3GNVULyrenpxVXJ5SisIfHbJ7dB+FSRwsroQvbkc8c/pT5XKsojU5Azuz65/z75p3kEx+acM2dpVsYGfyqrk2LVnNGCiMBGM7QhO7Gf/ANXv0qyZFt2kVVPvx0Hp1/Gs1QVkzIgVugwMj/8AX1qeW4MhOTtAU8BskdPYccf/AK6m47F15PLZtgbOAxAPHB9fwFSSyuJ28x9pAwDjA9ef8/jVU3ISNSNzkHjGOOmf51DdTM7DDfKAB949v/1UXHaxeN+ySDYMMPkz0z+Hb/8AVUttdyzJ5OTI27lmwOM8d/r+f55sI8yUBiAWw3v9K0IIfsr7iw3bDyx4z27+g/z1qQHklZGG3awwcE4J56dsfn/9ZTElz80nLABVOMA9QMcVDNHvdpEbbITtx14we5piytt3NlnLA4c55x/9Y+lWKxXu7UqAIjneCw55z+fY/hnpWaY5BKBMxC9DuYHt/wDrrXYf3sk/98jA6jH9SKryW8ZVAVOUIwpOcdgaaZNjPkKrtAO4DluCSB/n+dK0T7DIVfLY2gg8Djuf8+tWJrc/OBK7Hjbg55PJxx/n1qKWeRlVATHtPzP0J46/5/8A16IhxI5PncqQeATx0x0/zio2OUC45znch6nOOe/t/niYDjc7jAHJHJwelIy9cbwPY8DPf+fYcVtFnHVV0YHiXTFvNJmXZkAFiehz0/8ArV4dqFr9iuJo1I4J+9gY9v8AP+NfRV/G3zKcOB2GDvwOPXPP5V4X47i8jVbmVBiNnUEkc+mfz7/Wu6mz5zEQMq2UTIo5dUbkxr1Oen611GkaeHuIj5ZID4ZiAeO4561jeF4lm1BIfMw3QBvTvjnvj8fyr2Pwd4JF9cQNIXDKSwVMBXI5+n412ReqPn66sme9/CLSYrDSFltiqCcB3jxxuAIz07dvb6V6Kscs1yuV25A6N27/AORXO+C/D0eh6ZDFH5mcbiX6ke+fz/GuvUKIiSRvwDgjGeOMf5710I+dqPUg1GP9wSzp8g7Hkgd+/pWcXLOnlKc5zz64Hrwf8/jfVckoWG1cnOc461AHdztdW+U9e/4/y/D8KsxHyWxWAjAPTlm79/8AJpIlCWqgAqFJyMn/ADnn0H406MgQ7/nK9SDz3/TFSTRErgSJuzk8dPSqQmU7aNHLsSIwMqFJz/ntU8EEYtyoQ5zyN2OfqP8APOfepFhi8v5nwByBjlj+nrSpD5ayGJg3PJHOc/j/AJ9KtEjif3AAyrA8juCcEeuR/wDWpxXCgqNxHG4/w47/AOfzotrYtGRuB3knJOcDnA+nXtTDEz7gMM4bAYdv1/8A1UAWWvHkAB+c8kkn/JqBQgYDYuFHIPc9B9e/5ZpzRIsQZjj5gmB2PX/D/wDVT2IQNhd0hUd8Dp0/SggiljCwEnYByCeg+ntS6dthcgOWBXJx0/I8ZppduFBTGfmC+mPTt35pYwPORhtAP3j2Jz+Pb+VAE829YUVnUyAhtrEDP9P/ANf5VDERId/JYHO49eDyc/54q95RdnzIjAnIUEcH69PYVXCBU8zzNvO0qQCOuPyoAeqs3yAKCwOSMZ5/pwarzKV5U5UHnjkdj9ehqaNjlk5LHliD0/n1/qaY8hQeW2FGQMZyc9MUAFuoYfeCgnqTj8P/AK9NmXymVQoK5PtnsOKjdQHxvLAHIyxGD6jj61M6KI1XdsLEEF+QP19aAICcbvLUspHJH+enSql0m1ok8wZOACCQff1/Wr8p8qHYGHX7/GD3P0/wqk+5ChbJUZG5cdf8+9AMJZMAoxI55OOuOn4ZP6VJbT7nBYlWx3yBgdeeagSTfuIbKjnD4Pb/AD+VWoBGuASN2M9e1BIySLF4AWCksCCQAenf8RS27NG2FRQnc46kdST/AJ9KsnLhgpXB7jjjGen+fwqqzlQBHkp6A4J59aAHGNkyedoPc7QAOP8ACkCkASOu0t6Ae/X/AOv6dqcs2CAyuMe+PxH046VGZWLLI/3cEDJ4Azz06VSAb5gPGGIHU8H9M1LCTnIUM4JGMc9v/rVAzBE8xixYkFfb/GpAuyNG8mQseSxbB9enfn+dOwCzEI2AQMnoQc+/+c96juELMxVfUAdsdev+fxqaGBXjY4wCR8y+oPUg9qjuA0TyuV6sCoxggdv6fpQBUkjZQct8mMZHX2A/x9qbcNFhRkEkjsR74J9Ov+FTqGaF0PyyDJzjjPcf/XqC4KxiPGSSQWX37D1//V+QBLEWEgznd39x0/D9RVlwU4fJYcIG6N7+vc1GjCOQABducMrdR04qVJFaQAk7gNqjHt65/SpsUQuSXDJuUrnk8jg4IHWpRvVWDMDj5cdiajf5iivvO0hcNgknHX/PFOBVSpABAHTJyTn/AD+dICNh0PDKMgMGxipNrZX92qkjAIOOev8A9aogqby+xnX7xzwc+3H+cCnPEirubJ+Uk56AdunagCtOjphn8uP5sjdzg9OlV2Mpk3NGWGcFh9f5e4qxf28Qj+/kIM9efz9arQsCu6RcOT8oOAMEfh6UAWYS2UJJjVFPynkf5wPenyeWA4QKBjOMdPb+dLvCBUZUY5Ck9VH4U5ZBJEVxhdpGc5z7dvSgpDDKsbPsY5GPlJwffn8uKrSMN7MoUANgseBn/P8A+urzqwhHzLtB4PGR069u9MkV/kJTcMYHIK8D9OgoGUtxYFUUhuhIOOD147VF5LhlB6AjJY8+vTPHFTTF0ljDAI7AHjAI/wAj/GpAiwj/AFmXJ+7IePr19utADfKZy+W8tQclGHPB6fT/ACPaIRBkLDLheASOD1HpVkSR7mZY8YGCQ3TrVSeQNwsWMkEe557ce/cCgCKVnSJHyTuz19R0/L+dV5jLwCCu7qGYDHof1qWVXREG07j29h1/Xviq8sRJCLtVlI+SRic8YHagaZMsirtQtk4z6n/Pr9alSUujPknBxtYEccev+fWo4oCgdwWPHGPUk+36fnToQ2wsu9ApywHGeOtSUQ3Du8vl7ThAMbX2jn2/woqTiYkO/wAw55wetFAHkK3IYEIpkQLyQoznPTn8KaWXbG2cbhgZ4I9c9KBGUliIKtkljjtjufyPWnqqSY3nKqM/KcEg+2KgoiT96VEQwQPveg/T+VS+SxmAYg4A4AJJxx+fpzUcZQSDcyqh6s3Bx6jnt/ntUsrfOFVSQeARyWHX0/rQAx2aSMgsVTPzNg8+mcdaY5y+XB3J8hJ59uvGf85pWOMfLuBPIPb0H5cVYkw8LFpA2RjAHHHQZ49KBNkaMJEVmLBudnGef/1flx14qUSZyqDJ459x7f5/SnrKwiiYH5vL+bBOD7/r1/OlSMOY2VtpbjYOv+e9UhDopMzzKW2MM5yOcY/+v/OnQqhIbKpLgcEYDf4f/W6VA0oSWRsbmJC4XjOfp/nrVhEUAcEFTtwOAe/WmA4FGJfIUqCcL3/zzTTiSWMqSAOWOSAAM4PX1/yKlSNCArbmk+8zdhzjGKQpDHuAdeUwMcd8Z/z/AIUALJIqAs2AT/FnOf8A63X6/nTI1xCodQ7ZBznGB+lSYWJVO9JGUYG4E45471HHGJHZVxJkhssecgdcf/q/WgVy1LGrB9rZB4Yscd+vX/PpUW4iNpsDeMgEkjK9iOcDt+VNQGRfmVsg/c6fN/k1JGAz+ZkMx/hHQc8njqff6/gEjfLWYNxgE/xDODnp/kZqRV2lmUgsc8Zz35ppxFOCOTnLKD0/DP60jI0NwHWQlCc9f8/5FCAcTJuEe3AB2gKRirB/dzKMFWOccAAeg9/r9ar7XjZgQGDD14BA+tSgljswC55AC8+h579KAJI1TztueR0yP1/z/wDqlYMA7Iw39MsRnI6ketKhZFUBvmYfdXrx/n0/Ok3FF+4do6K/BB6jP+FNAKFVX3ELuIzjPOM9Sc+36UhV1yGUZHJ25wyn8ODz+pqbBZADhiRkkA9OnJ4x6fnTrcgyDadw7nt/LrTAjhcl2+7EBwCxzk+vBp4cqhZ282R1AzjgjnGP8/400R7tm0DcmDgEg9+emTU8tu+Mr83oD9aACOMOrnJi3HBViMfh/P0py/LMSWJyN3yDnjj3zyOtJCSZHcKpI+XdnO33wO3P0/lSuShXAVmB2qpyR6H+v0oKuSqR5Z35JzkjPLdMcf5xTh0wuUIPJ/DFRkgkAEkDlnPPQ9OP84qxFCFk3fOq9SxOe/NAri78oWzsOegbGO/rTjFGASzhgcDBPB7fn+P8qj8pSMomMtnk5Ppx1p8EIQk7iu3n6j+g4oHcDMoXCYJ7Ken8+veosbQcAjKgdOFNTMGlO07sAckc8/rxSIq5DB8gkHAPP+eaBjEhHl4OCQQSTzmpYkV1c7wMMR0wCMU0sRwV2jp/9bAPTpQ4UzKcAYzjJ6H/ADmgm49MyKCo2gEAsRnPapGTKoUk+4MNn9e1Ir7U27gdx55xnt/SpVjKSEhiB1wOPTk/n7dBQIimDZO5iG3Hg/p/n/8AVVhYBJAnRcMMknH0+p61EHVykSk5K/dPbvn/ADzT0H7os8YOc7eM8+vNADbTeskpU9B8p25z6cfnToY22eY4MbE5ZXP3f61IgYqT0J5wTgbR/nNOjdYVEbgSJzkk8gf4ZzQBEoyOGPUjkY4pjYxhyB8vuOnpVhkSRBs6BsbeBj/OfzH5RO4WbGSgA4J+YZ7ZH5/40DTGiJPJYAuMkkpycf554qfbGqDbwWGQPTp0/wDr/pSq+YhI2GG7AU8Z/wB3/PekOGLKsigZ6H1/zn/OKTKGxEhJVVgrf3eAT0zk+v8AhTDLiMsrBfl+7t5/zxTo2eMfKfLyckAZ3d85I9OBSi5kSJFTG4Nkr2XJ4GO4571DAzfEGuwaFYPd3cg8tYtiksRlv0rwfxD4kuvEzF7hzDblv3dvjG73b8sAf5HR/FLV/wC0vEy2KMNkCbmKjq2Txkfl/njiJnE0pnzmNQQqAdBx/n+dc9SVkethaLqMxtZl89xI7bSnYtjOT1AHXr9K5bW4QIJZAwjBBbJGOf8AP6V2jwG5uFLRBVxwCc7xjGP5d65vxFYssG0KBGuR8ozt9yPx/XvXE5n0caHItjza5hdcvswpOFOef8/lWYsHkysHcCVfmAxyB+P9D0FdJfK5LRynZj5RnGSMdeD3yD3rn7lS1wy7TuX5BgDjkjHH40XE42C2ZrlZnEuQhwccZ468f0re02xK8kjHP3skP04/z9OKxbZtkjhlJGTtIwcd8de+K6jSXVyc5Hqo7e/+f51nJlJGzCzwqqcoVznjt14/H+X5yu0gy6lTjkKMfN7/AKZqvHN5rbgNqKDknGRwTz+v61c2hwvDKSvGcf5H+TWDOiJFHCXYylWRhk5U5BGP51bjCw8lcxqOc9hnuPTt0qqsLrN5iyBMdN5x25H4g1ahB3HJKkLnPQgelQ2dCXYtSyAxqvb3PI7flUkMGxGIPJ55z7c4/P8AzzUWfMIDKBnJIwGBI7/5/CrsOGyDkZAOBwCPU1LOmKLFvGJCdwBAbOTjkfz/AM/leWBY1YsF5O3I9z26n/PtUUNtHzkA8Abfc446+taCQjaXYhAPvD0wPT0xmsmdMYkkFnsIAUIuc4B5J49P8KeAsEbMAuOmcZ9P8/l9KWMKJMEgYwAMY5PGP61Y8oMrLtzt6Yx8pqGbpFVEWVxIzbFHRVGM45Pt1qRiiofJHzgbuh4/OpY1MbIyxfLgENwM9at71UI6lW+q9j16n2/z2m5qkUSY3G4HY/BOF/L/ACfalKtOWRSFUZx7irOQy4wGUn/VjI57gf5/Ch4o3mDAbyvKluhPv7/4UXLSGQyqkQBUDK/dwDz9cj+lEG4vGiBQoU7t3RRn/P5elSC3VwQu0kjGc9+aLa2cLjY0i4znOMevH4VI7CSPB5jbIn2E4wSR69fT86iWPypDsjeIH1zz6j3/AJ1aeIspLRqQDkYOQcY+v+fzp6yKhMZBDBjzn9f8/SncLFZ7cvDsGRu5xn+fv9KmjsgFIBwu05JPOfp781aVFKlQwkC8lupP159aVYyEP7tVQdSCD/n6/wAuaLisVVtI40DliwU5DE4/TPP600OImCD7rEkjcSfXHP8AnirUqIMHO+MghgegFRIgWby1QKoBwx7/AOf8iqCxTmQjDLnqRg9/fj6ewpsjEO42AITkjOOfc+n86uqqKzgY2dirdT/n0/Ko3jeFmDKWB6ZbHFA7GXdxmSNgu4DBJ3fMF+nOO9VPIZg3PzHjbjHT29z/AJNaKoZ0KEbAhGMjsckY/SqsyqrbUcsRkcjHOf60CsZ1wVicktksACefbjB9sfl+FZWpTKqBUfeoOSF69OMg9Bx/Or2pXAWaSIt5wJwQh6e2fr/Kshpl8zJKxAdWcHOP8D+VAiTcdpXgMeBuOOf1z0qxCiqMqpyepZsjI/Qd+lQwyb3EmzylA24OeB/n2q9bASs4ZiRjIGPf2FTY0iixawFwOTlWG0557c9ff/8AXWvHCAyKAXzknPbr/nv9aqWirCdvPIK5znH1/P2rThjMZG44bGPf2HSkdUSwieTBhmJPB6/e6U9FIJEZYHtwMZHTI6Dt/wDXpyBIIxkplT69cc9alRSihx1bOeeR9DQdKQBxIyE9eykdOn5UrKJmO/GQvAIxu9/b8KkRGeXOOMHHOOf04/xpDEyP8xOCemepz1/+vmkzQo3MO0hh8pOGxnH9ansphbyIXBZeQqkY/LFOuLCRWyRjaMADueD/AF/OoJY9iLtBUjtzgHqfr3qRWN0z8bh8xH0+uf8APpUhAdwx4bGc7R0FVNPuBcI3mFlDDqT79/b/AArXihZImMeJWwcRjAOev0+n+RQOwy2QRurY65DFx+v1FPlQLkZBGOfT6/59aS0UFcuH3YOVH45/Sp4rcNIx+4OrPk9MdvyoFYp/ZQcnqCRk9O/+efalidYnZUUMWBbLL7f/AFvXnFSrGrsQhJiA4IH6VEzMjbpDvU4HHQLxRcmxEhkx8mCMYZu2Me/bp/nrZ+yF1DABwQc9cjn8utRLb58wxyb1BztzgH/D8KtRuY3QE4IHPfJ7fT8KVybEH2W5kT5FLAYJVRxj6/n+tUZLV98ik7WHIO3Jx1/CtaUmSEo0hAJOTnv1qVf3+0ykN3z6kdQen/6qLgZqWzMm7e24kZJJ68c/4VII12uc/N7E8f5/pV37HGJlZlLK/LLkDHP69e/PFMERQblw3zEYxnP0/E0XHYjZVV4jguqEAZ6D/D86ndg0YARsg43DAz9f8/nSbHTI34yAcEnI4xz7f409YfMMaeUWPQH09enTn6jNFwsVHnXylUxgkHgKdvYdB/n60JG7JuAONxLEcYP+fwq3cJ5JQbs57EdM+4/H9afFbwsm93baxPIOB+VWhWKDxHB+TBznBHbP0Hv2p6RYGCpORnp36e3+fxrRWONFPlJ8rD6Yyfy6/wA6dLbuIxyWyBtPbPXGD0oQrGS9v8wcOqjkFQcn3GKpyBYwcPlmbHK4/D/PvW1NbK8TK6bJFXO3+6e3bvx+tZ9zAiSgNMqufugkEHvj9f1rRMlopuh3HaWZ2HO0c++Pf3psp2R7lb5cYLHBH6//AF+9TmIREb25IJIyMfn9DURgK4eP7pPJOOa1iclWJWYvcxKfOPltGwAL4GcdPyrxz4k2ebpI1O7IG5QM7cdx0/lXtiiMxlHwijgkDOR+ftXl/wAT9PWBoJRlVII3Hj6Dp/kV2U2eDWgcBobiPVIChaKPfkqwySfTPTn+f6/THw71CN5bdpHCrC2GyQOMjt+GO36V80aXE0l/ECobc+75emMEn86948BTmEW+wsZFxlcYJzg/jzg4rsjI82ph1OLufVlheJeWyPEVSNuQD147+3T9O1W5HRYjnoCeOe359q5PwHfC40ja4y0JADZ5IIzwPzzXW+aSGRmznAB6Dr1P+c11wdz4fER5JuJGJD524jcm7IPQEfzplyjRyt8uUI6IfUj/AD09PSpbm2DTlmb7gVAo9cjHfip1QOx/ebAvBx7f/WrZI47kEQBRVAMS5zj1x2/IVJt3omH3AqcADp0+n+f1eoVScsvynHTnPuenSo5QYWygxtHAX+HP4f1NUFxke0OuG8tuoA4yO/PalgjAY7F2nGef5+3NOjRV2upHHIJOKljJYhsqQvOD3Hfv6CqQiMbIDvZjuySVjH5ewqSN3d32DEfOc88dfr7cUxlWRH3gHLDEfPB9P8/lT2cOedjCPnC9OuMn3z/KgTAFXIaSMMjZOAOh+ufr6Z603JhUOW2lQR83b/P0pwVJ3Cs2VPIXvkZx/k+9RSjcSqK2zAOH7CgkfCwdSCNu4hdvbvxSRRhJ2y5G0jA9eeRT7YRy2zs4yqnaRngdOnt1/wA80xVCOyoQcEksDknp1/w4psCVkJbarld/zbR/D9T1pTAiZLbfLx2PBP0/z1qS0aMsQ2CPYf8A1/8AOahlVN7blAiHGVwSf8+5pANJVdrZBCnrnGPbr+Hf60jYUKGOFOTjPOD25/zxTBIpJwC4PGTngVJlo8oAAv8AeK/y5H+e1AEMMYZm29ACAWHJGP8A639KdOWyqMmcZx83H5//AKs02ICCXBfKno6Hofr/AJ6U7y2jlJBJB+6GfpjmgCNjheQTlSxGc7eD3quYwcJjoCdvT8x9f5nrVxoTLEAxAYEYyeSDzx+VVxvhuWUZOFIyVA9v89adhXK6w/ORuAZ8YJB56ZH0NOMbBygZTHjJ55OP1H/1jQifabkRSFpMAkqvAHfH9KsSIBIHLIjscZJIwPXH+elIQrJugVY2QjPU/wBPy/z2aSwPA4GBjOBkD8u5/WpCRBGV+6QO5Jx/njt2/OGNlbzAxYllDbmzjOeg4+v+egArRMSWBO5TkEnnr1601o3jCohLEHd8xHvn+fv9akjKR7y3yKy/eOeh6cf560hiZVDBQQeueoGOOv8A+urAiVCqKSwZ1HI7fl+NTrDlNgkGRkbVH+cen+NRQKiIw8o4DZLNznFLJx8/PI+YgkH/AD/jQACIRy/xDnoz8cYz/PH40O6buNrNwNvI3dqkmIVlAXDEEAZ6n0+lQMqiPc/yhTnAPU9uvtQA2ZBklsDq2M96p3VsiohlORnjt/nrVmQbJRllKhfl29eMHB/z1okYGNGB2A/wgkDPf+tACRMRcdNyrwRj8cjn+lPl2m4DYAAP3io5Hp7UbyNwbdg9OR+Gacm7BPmKTjoOD/nn1/wpNgIUCOdpO09ZDnP/AOv6Ux1jjAUZx0xnHPqe/wDhQh3na27IBJYfj0oRA+cH5+7bfb0qSgcbNu5cpxznrzTVkO92XcuTuAx7fT/9dSRsryBVPykbcEAkdvp6VGQY1Pz5jHLY6AUARnbIMIfMJ6gdP1/Dj/JrNFsmDr9xFIwTuxzxx9cmrUM2IpGA8xc9D/nihCFnOBw3zE4zn0H+SOtACxtujBSQSgjLCMEEDHXI6c1CjZiAznk8dTipWi811jDH58lnLYA75qby4yzKBlcHOOeR1/OgBqkbTncfm79ienHpx2pksirH98CUnG0E8cZ/+v8AhTd2G3AnAHIJAHX/APXREd7ggDIRl5GR+H5/pQVcTYFmid1edUI255A+p/yKdMBGGK/Oc84GM545zx/nvTiESN9x5yOrHOMfqP8AGqxJQkMBIo+76n69ec/UfpQMQuhUNsxgfwnGOn5//W+lV4kJG4Z2/NuPof8AP4etWZRIcOcq7YOBwT24/KqjStC7MpLp91Rwfb8v0oAilZh8hO3PzHK8Yz7jp19OlOt9sO/y08zPPzD8Pb/PfrQpwDHImyYgbmA6Enj26/TrTsNFgqxJGMHb3oAQES7GB2YyuP6Y6UyYOIcZEZYkFVG3P4f571KpLIQWVXBwQ3IH6fT2pZIcynady5BXbja3t/n1pWAhMgh4VmaQ8uUHf35+tFEc8UWRLFvOegOcf54/KikVc8YXyYi5VlCDGRjkH1/zinr+6nbjHHLDr9f16e/WkcEuhUD5tyuu0E8cdeetSxkIdzIdo/8A11BVxqhQCo+YhsEY4P59uacjk8sdxQfc9Rz9c49qYnlKAVkGTyOckgnI7YH0+tTAogPyqzHG4BuDmmgbGt++WNd65BB2tnJBz/nJpkqGMnY4PG3AHI71MiG3gCLhZNxZsZwx/rSyHGfmCnA5K55z+FOwiNWREUcrNxlW5+vr/KpVJ84bU2sgJ25wce3qeM06FV+WQklh0Oe30/GmLEVkzxjbg9gxz1NMCWGNpJmU5bvjrg49ee/PpzSOT5SoxwoOQR94N/UfhmpARDGQpKndgY4H16daUMEOC2SQOBxwPT0/zzQAxFjm3ghmbHUt+n+cVPsCoY2UjaP4uenXnr+X60kY8xwoRgV5YMQQe/b61LIuVKSEDAz1HPfJ/nQJieerxA7gQTgh++P85ojj+ztjk78AcZz6/p6ehpDiWMZOU25DAdvT3/Smgh8Bhtx/ATyMe/4UEkofdGPm3oT1B/T+X5n3p0US7nOCGIyWA/H8e35VGycByo3HgHgf547/AP16slRgLuVCgzluh9s0AV1R3kbg9euck+3+eOO9LyThsqSOhGM8/wD6uxpYk3hiJskA5BJAxg/UU1nErNuYKd2AcnI/n9frQBMEAO8rkg9OBuA6/wAqsRrH8oXavG47T09j7Z/wqu0axAMZUbkBSBnn1Pv17mrJjKgneMk5YkkAf5wOfegCQ7o8kcsOuOnTj6+lCN5hAJKfNksB+HXH69aaI3ULiNmUnr3H6e3PFPiZprlcnKoSo3HH5/XFUgJsJvJJUJ2UZx+Prx7U5gTkhmzk4yePX6fnSMTjaduxQRuJGAfT0pHLMruAFPXcemPb2oAcAVlIyFyR1xjHcfjRIyyFSAQScEMeAP8AP8qcn7yQKCCQuOMfl056cdOlJ5ckUQ4L4I4znHsf84FABCywrhmQfMNp29B/nrUqQMs0m9zIM5w3J/D/ABqNCjRvuwPQBeAOenPtQlwYYwMNuUYGR7/T3oGhWfav3tgPABOODz2p4nbIWRvlx945GPT/APXTnDFpU3EHjjbxjNSSRbgiqwQqPTp+PbpQDHRA43HI4+T6e/HXBqaY5CRBsg5JwckdB+HNV1jHmuXwEJwCG5B5HSpCrJeriNWBU7i3fof8/U0AhxKszBeNxzhW/wAPx/KlR9oG0gsR90c4/p/nrQyBTJ5gjQAnAHAJ9fepAiycxtGwXIbkZH+eelA2Ryfwu45ODtBOQDkfj/nNAQu4LKFGD/F14xj+dSACSNyBhAShLjp6HP5dqYSi42fvUIzjPH+eP5UEj2tlSPG0O3ZlAyw5x/n370KzCIsyAYxjd1Ht+VKxBbO5gODjPHXIP6U4F98j5KksQA2ec+/vQBDvVcMoyc7VHPTvn/D+VWTc7EUgckfKc4z+X4d/SoWURqzghOcDAzuwPy/D605pFlRxHLhUGCT1/p/SgCUSbgHJ3Sdc/wD1/wD9VSwq+VYDIOQCR1/z9KjtljC7twG76+9O3hBgyM2OmR1x3/8A1U7ANkRl3YJCg8Kp7eo6Y5/rT1QAOd/zHGQORn8f50eWgYMzjYTknII4yOlOkEYUKDuBOSGJGPT19/w/CkBEG2tjAyp5Gc9uMU/a67sNgAYJ9P8APPSm7laVmZfmztAQkDHfFBZYzgoQQNx3Nz6enX/CkyxHTHOCAD/EuW+nH1/zzTWLxAEpksSAMYz36e39frT2KkgswKg8DOePf+f4VHcSBTcMpOcfKoPt1GfrSKSPnjxTcJ/wkd/IHJaXnAzk8dM+1Z1tH9pWXZuXecgZPXA/pitLxQN/iq+C5UljwCM9OaNMs/3JAZCinI3ZOOn/ANb/ACa4K2x9Rlive5QhtY7bcW5DDdwTj1P0/CsbWY1+zycbc5wAenbpXWvAWkddu0FcAufTrj/P+FYeuWyKAssZwuMHOMevvXAfRyjoea6paLKhLoDcrkh92CfUf+hYHFcZeWnlSEbvKLNuG4cjOcjp/Tv9K9EvrbdcSSEZjJ4BB4GMHPSuW8SoZJ44o1EakHd8vf8ALjpWlzklE5q0DiVl/hPcnkn+R711unIxCsxBG7BAOCD61zk2mqtzCucu/wB/HIHI6Z+prr9J2zSSOeYy3b24/wAOfepkZJGiEIjJySF4LYA57jp/nHripoow/wDsoWySMdMdOv8An+bVhd5A3ZsHjoPT+n6U94wHYFcrkHg/0/Lj2rA2ihqosgIO3IAO5/T+tWUWXgB/kVumMZ69ajicFyoVVX7uSecf57VciiXbKCoDe7djWbOmBLAPKTllAzkHAyBg/wCf61NbxqUYq4kOMgZ9z7e1RRszRhQpUZOFI5Hvg/Xt6Vegh2wnYpBzyue3oPy/WoZ1RRYtoWEkW/aisCcoOuOg7+taEZclwTu25wVHbrj69Dn6VWjUbwAfkwMsAMDI5/wq3G37snO5SQM/3e3f19e1Zt2OuKLUKNGp2EgYzz1HGRUyK3lEKcBicnnCn8P60yJly5HBZiDuPXpnrVlT5WAI+CMBuoGD0H4VDN0iUxqVCjBOeccY5/z2qBQT8h+YDByP88flz/O4hDMi5bAPCjnB7VIlowOUPXk8fT/PTNSapFMMqFdqblGRg/yzz/n9LHlgxqfL3ZbnYcDt+OOP0q00XzMRn5gMggYz78/Xr61J9nZo8FcKRnpgA/59qBootbszO+Q2SM8AE+/vS28AlUhuCD/DkYHrWmtsrqqhizMvT/P16/pTpYP3ZiyRjgAeufXp9KCrGf5aRuBGQSOe+frn8P0qKeYMRJIudh4yMMDjpnuPY1Phi2zIYA5AznGeccfn/h2YiJJJvxznufX6D/OKB2IFlHRWJCjOMY7fpnjvUzldnKsoAwT+X+TTzEqtk7wxOAB3x1qSZWVGBOcjaCvBGaAsUJmWZgCu0KeNo4J7fpj8zUMMXyKMHGSoCjJbrn9P5Vdht1eXow5yTxx6fXv/APrq/HAqICku3dxkjk5P50E2MuaOT5c4XIAAGD2x6UpgZ5Om49VG329v8BWl9gCoXXexzuBOeW5/z/nhq20keZAdoAwQTgkY5/zkdKdwSMi5t/KLq6jjqM5C8/8A1j3rJ1JlhiGHDMjYwRgce3+FbN5hlYhCZBwTk/z/ADrl9dvVjt5D91QPlPf/APVxnjpmqJMK8ug7MqlcDoSen+T/AJ71WDDGCu0AZIZsAjt29eagErPIzn7gGd2enfH6e1SxlkVskfMTyfYcY/LtRa4ki5aqA+GYMQueM8Z7Ctq2to3KKWdY2OeevT1/qPX3rJsWMhOQEIHHPJHrgnNbsCbQuFwOp55B60mbJFq1tiiZdRNg88gY56jpU8ceT2G1f4+g9uv19OlTxRNJbIuVjHHcLzj8PxqdI1XawOQBjnnOP6dKlanTFCxwl4BwF2jBwNuOeucf5HarUVuSpALMQemOfbqfagIFG0c5IYBRyDmrSW7uyhCV5znH07flTsdKFSDNxliW24O1RnJ9x39+aV7cMD8xR9wwP06f5706RjvBUliCflz05/yeakgfz5sDj5Tnn/Ht/h3pF2KgEjxor7gWyOgx/nr+fpUMkUiM0hyw6DcfTgmtUDeyx5EZHHHp3z/n86r3ChLcIwBUEnLc5yM5/wA/rSQmZdvMyfdGFUhuTkdR1ya6zSt10jMi5LfeQdQxx3Pb/JrkZ4hEwD9e4A6deB+Fa2j6mbZ0QSMqlg3ykdcZzx60MRvQQGHzCY2JH97PJz+Hr0/mOagU7jtztYYHB4/+v3rdjnDxxO8ilGyxLjaWP9e3p+vEEtlFhQdhBXauAOP89KkDCuFZAyBWVT82E6Z6f5P8qS4g2MnmIM4Pyjqfy5/z3rVhg3KWDMw2kBc49fT/AA9aWaAknsG5OM/568UmBlxDy5MBcDHGOmM/h/k1JM4EuNgCnhiD0/xFWrmxaBVKyN2G3HQ4/wA/maW4tg6h2bjOMY79PxHSkKxA8Hz4LbgwwcDk+mfaprSMlDEPlB5IYZK++fy/wqvvEV2h3bQcjIBB6/1xVwuzoEUHA6luMHt/L0oCw4ROkoUsERfmLs2Dn36Uj6dKAgiiAHJYlwBnjn/P5VM7R4VHP3+Ac5PHoalJBiCgBkQALuPJ9eO/OcUBYz7ewdC3JG/vvyMfyq6kLyxoJGfB5GD1/wA89atoh8pYwpVv58//AK/1pbPaPMyBnkbfp+X5+1A7FAaWGZQADx97ZyB6/wCeKtR2gDSIPljX5u/3uP8AP1q7GEWUs2DuHck9uv49KcmyMAGMlcZJJ6e1NCsVY7ZlRAQJApBCISNvXnP41JFbs6hSCi84YnOB24rQgVOSWKgDlVIxirMNhjExHyN3zyeh9fp+VWiWZ91pMLWm0jMrNgZ+YDn3H+f5crqemfZJ40Rw4AJ3b8d8f1/+tXeoAJFRuF8wjORnpXPa5AjXZXcATyQSRnB56cA4z/noxWOXlt93yuW24IAX19e+e9VHgfzFLPg4GfQj1Oa1riMurqFyACePTn344qhOjMqAEq46sensPy961izlqIrvHviZgitjgFiSPTH8/wA/y4f4qW/m2MTcF1I5HPGPTmu3EpaE4yiZ5PTn09a5b4hRD+zSSC/z/IzdM/l/nj3rrgzyKsNTyrRrVEvoGQklmUYDDOeeeen07Y+le46BavbNE7OY1KAKCOhyO4OcH+teOafabtS8x1KBJAyk9/8AI5yK930O0E0FtM6sFCgKM8Aj+g4rdMy5fdZ678ORi2keSRdpX5uMkN/TpXcRSO0bDAYgg7W49en5Vyfw1tgbO5ySQjKQB34P+NdauRI7HeVLAjnP4D/PevRpO6PzHHv/AGhonUMDnABPA2jH4fT8aWM7gFyAVJ6dBznH16c/SpBIr5IOVIyxwMGonCyQMzDYrD7xPA59evp+ddSPO6iwFwCQ/wApBfBX9evvSzAtGvzsecnAOF7/AIfrxTYmVGLRscHOc+nU5z/nNSOitCqBD0zuz0wf8/nTQxFTeRzyc5GeBg/XH86bG4RpRg7cZ2r659e1TvIehbEYPTGcehqJIkRV3DGWJxyDjjgelUJjt0TIq7WOBgY7fj1/Com3Bip3/L94AdvfngYFSzkh2XDfMMlR+eOvf+tJDuDkOvydQD2x/kdqpAxtszGTaWWZiwIBAUj1+tLLmSTcx2sDj5fT/P8AWpomUSlDkEjJ46ccdv1/Si6O0hVyw55A6n/P+elMkgjRoQsYUEMS3Uj3/pUmAoMjgqfVuxx359uhp9rIboEABwPXqM8/Qfr6U1WhV5GPDdskHBJ46fj+VQBNBhJIgF3bMYUjDE9SR161HfYZyuGRRxzwBnH+TmnpJl1JGWHQdzjrj8BTZi0ruB0PA56GnYVyBYGkJ3EAr0YnIP8AkfzpGAQqDlQM7eeMf/q6/TvU5CCYgqVwckjvx/hn1/E0jsMbsALgDkYz/nj1pBcryo6kPGSD0A4P9PfFIUZnZywO0kgFeTx7fh2H1p8khUqyAlcBgTnrz6/yp27c4cnaGHPOM/5+ooGAjWKPJhAz94A9Bn+fH6VUlfDlA3m7W2gkEKcenqalIJc45PQk/wBDUkiqsbOQWAAwe/4D070AVbcrHKNv3iOc/dUfT9P0qw+1gzFduQeq4GPf2qK2uJNzEKynbwxAyPbp7VMp2YVnJLHqfzH+RTsSRCVYwCpXKgAtzkfTt+OaTcrr0+UnkNzn39M0i7UlPyYAzgZ5PofXPtSNElvKvO1Scnoe2fzo2AEJWPy3QbY+Q2Qp69R14/lSRDe5ZZOQuMP/ACPP4fhQrtIvJGBxndj3P4d6VAsbZ+9jPXkfnRcBih1UAKCUXaSnGB7H/IxSeYDk7mf2C8jPT+VEswZuFJOcn1Xt+X86czxbflbaQ3THU4H+e9IBG3yOx3ZZTu25PNRRkGRVfgk5B7Z9fr7fWlmLCNDksMkjHTI/z3qGFS0pkBZgQRgfy/D+lWAEuVJYkB85GRjHY+nr/jipAmFVi2QOxI7DHU96kRHdUHA7bRj/AD+namzt5UQBUAYxg98jOf5/nSYDdySBurdDgnp9f1pXDiEgYbB4IyPxzTbeOIFGZlHdh6cdMf561cmZQhKOki4zhW9uvr1qRoqSTNGCQrNxjjIyf09aoq0oJBGcEdGyPXpWiSuFB+ZOuSMN/np/nNU2VIXVv9b1HXB/w5oGWHhVURwjF+SNhA/E/wCe9QzkK6gxpgNnHr9Md6Mqv+slkd2U5XOcZ9h+HUVK6C2ZiDncMDP+f14oATZjd5eQpbPy8f4fSmyuYWcECPf15/z/ACpocIw+cqmemOnB/KpWIKZLK3PTHf8AHk0AOIV13AFy3Gzpz6/5PephAEDAjaANx5wR6evrUcT+Wz4475U4yc+n4UtxLIgG/aW5zuJ446fpQBUjG1/nYjHYnOTnv/TpSxw7JDGpQqi52uQAOnNRXNz9nkkKkAn5UUYPHXPanI5fezEPKFGHIx7tjt1JxQA+MiRCpIDEYBJ4+ue/6dfWolaTYWLFs5JGOf1P1p0UrKAjAk59+ee9KjKC5O0BhswDjp/n26UFISVAduwg5H3imT/9bP5VnyuI9ylwApyRk5ycVek2iQgncCOpJ59x9f6GqriBG81V6g5G7JHHI59vSgZAHRMMmCFOTyRjPrUkbqqMQ+V3d+Rg8VGQD8wbAGAQCMEelOhhTfvDA5Hvk9O5/CgCSXggKqyAsRjOf5/5+tQQcBRuy2SGG/73Y/Xg1OoHnAO+3Y5yd3zdKbtghkZ3DAFTuOeTzjt0oArTSvFgriIng8ZyR3op7Qs2FAIKjB4z/WiiwHjPmHBxuRV6qc/z/wA9KdHNkAmRQfTHrinxuAW3OMP3I6ntUXmJ5mHkUKTwPujHOBWRqTh4wJWRtxX5WViCT9MdsdqQSDLPjAT6DH+cfpTY4cldkqpGCSX7Dqck/Q1LEioySM+98kYJxgcdBzmncViNWJmAAYE9939D/h/9awQyAeYOX+Vc+wpTa7IztkCORznBPX/D/PNI+CjMVYIP73A9Pw9etC1ESiMuy7B90YAxgkf5/SoUy8m4cH73X05HHft61LEwKK2G2g8gE9Pp6+9CrtJywZX4A6Z/H8vT9KdgJDtjt2D7iATgH06c+9Reds8thH94krt5B/zx+VO6bipOASAo4+tKQzplZFwBkfLz68+lFwJwwyAMo+eQ3+frSoGZJFfG6RMY3Dp6/n/nFRrkxdBx0IHb6c+36092ZVBbHHQgZ/CmK46FHjOSjIo+7ggH/wCv+dNDpay+UQWZvn3Hj1wOnU/0FOMh+yxgYB3Zdz7nPP5frSFQwdmYbsnAzz/P/OKCSXyjJGeSMe/v39KkEku1wTleOTnI+vbrSRSGVVbPlgfxEDGe3H+etNzC6ZICgY+YEgH/AD/T8wBuD8z7NoONwUd+ufekljVBMAWR8fcHbkZ5/wA+1PWOJCMt0+6RyBj6H0/rUnlhg0rbXPQcE+xpoBFQmFcgEA4OcA9ep7VaG6PCqChCng/qfeobcKHOSxIGQoHB759z+X0qdkRx5khZgOQg6Hjv69aTAmLRCOLy3JCD5snO7H44HSkklwyuVSMf3SMketCRiOFmz8zHcRuzjOP/AK/p1pGCgKNhGCD07jvg00A9QwMoVuSuAo7Yx0/M+lJjyUcuqqM78n5VA/p39aVjtnLJETkfKCeVHtzgf196WZC8CqTnfxyvQdznOfw//VTAQMHG4MGGSwAyOenf6fX6U4SI0bLnLlsHd2/T3qUIhDEHePlBYg8+59f8mnyQCKQFNjs3GFOGPHU/5P8AgAVdjRKm0BOeRu68e/TtT7Zx5T5xgk4Ynt19fqae+5VBzgEkmNeAP8jP+RUoVCFkKgNsxgn7vbH+fSgCSVh5hbqOoCHpwc9hjn60xygKKG81sblBGR39/wDPpTWUswG7bk8f5/z0qRlZCrfe28A9Rg8D+nH6UADDKgbF68Ln3x+HQf56SM2whmJQjgAkAk9P1zTVXkEqowD93gA8f5/l1qaWAiAAck45Jznn6+vpQAyV0cBHJlON27kH8e/4VYC7bfase0PznoSe/wCv9KqpnOZASqng5OOePyq0UMh++qoclie3p+v/AOugCJ5CGUYIUHk4/X/Oe9Sov7tsAg44Jx19/bpUbRs7PteRwoHIPfrS/MylFkKY/vdvrx/nHagCWMlURuQu3G3pjj+Rx+lQ7mIMYA57E9eM/wCcVPgbCDhgvG4cA8flj/IpnlKkbIDlSAwHAwRxkUANTy3XbuxtbAUDjOOM/QZ71JCwtmIB3Kec+hxz+FQ26v5W3aVcZIJ9/XirJUIxLZfI+bHXJGfTnpQA8oDJGVO1Qu1thIC9/wAqlhRUdvkUg8/Oc+/5dKhywZghGDgkn9c/pSvG8QUGPEh6qR14/Lrz+FAEp3RsTwGOccYAHP8An8KIYz5pJAO3BPHJHoD2596bnzMsF2luCgzyfX/OKem3ayPuO0Y+QkdefxoAVJVYrwDnjgA9+hHHv+dNcurEpjC5zhugpyxrbzoV+bnPoe/Xn2NMyhJcMMEgfdABPb2pMdxwCvGzSEDC5I5zyfTH+fx4qPGhUMxZzyAM5A4/z+VWS4ZhuG0N9/POPx5P+RUUiqVKh1aPsQQQMjB9P8j2pFx1PnfxXaB9dvmUsSZCWB64B6/Tk1FpgZLSdS3Crxzng/8A6/8APbR8WXEa65dbARhyEcAEEdMH/PeoNHRZI7h9uwZPXuent6V59Vn1uWKwlvBtLHzsRlTtGPu49v1/zmsjX2eKI5xtJ+Zj0GOT/wDqrftlEsp3N8oGc4PA/wA4rI8SR4VVCKDjOW6kdcY/WuE+maOAu5ZZY5FB8s4JXaMH2Jx/+oVg2ti93qReaMEYGB2JJ9D6DFdI5YTuAFKqxHB5z/jz1xT7bTFeCSQAg4DbT26+1O9jllE4jVtPFvdsVOTt42djnr7ck9P1q5o0Rj8tpD8wVTkdcknIPtVvUtOknbcX24yqn19P84/+tRtALacb8ocAA9OOmf596hsxcbHQCXIcgFTxx3H5/h3702SVEZWfJUAnP97HuPf/ADzTIlIcFSc44UZxjn/P4dKsLGrwMMfN2+Y/N/Os2Uh1tuuFwdqMMZJ4OB/LpVmIAEJnDDt6jnH+evFVwoI3OCuByqntjj/PtUqncpUMO3PIH+c1LN49C5AxGFAwAQR+ft+H/wBatWJokGGkOT/d6npWRGvlxlEUqB2B5z171qWaSOgcEfNkYBIIPFZNnZBE8A8vJ54bhskAZP8An8quRSbTGNwJYZG0c9ueaZbpvXYxG7oRkkj36f59asQRZT5gNwTjnHrk+1Qzsii3p4O+P5dyH5xg8gj19x61cVS+OhUjg9AMfzxVSLJ3qq4QD5Qe/fHv3/LpVm3OSzBhk4yu7n/PWs2bpF6xG2dpAuNoJwW4/kTV5jtwqBt5OSwGTVON0R1Jycfw9R+P61aAOza28ryVzwAfwPP4/wCFI0RWhd4xLuIwp2kD/PvWtaQ77Myg7QE+6D7Z/Dt+VU4Ubcx4VSvLZ449+KfHc/ZrZkGGTBz9Oc8Hv/k9OAqw6J1iKu+QDnGex9Rz6f0qC7IZ3IJ2/wB1uo46j9PcYqsrSXcuwtkAcAD8qnNqWtWcdQxGMfKT19f8/pQOxW8zzXGxh8oz83Yen+fWpFVRGrBxweo9fT/P4UiabKwQBmRipJBHGMVKIHFwUP3wMZboBxjn0OaB2HJIxA/eAEnOFwc/X0/I019plO584PTOcnnt+Yq19iMcgjkYBzkgdcDpk9vwp/kpDJmIMYivzgHkZ/H+vFArFYR5J+UbWznnkf55qSAlQeOTnPJ79aWZFjfhSFPUH9P8/wA+aufKQI4Y9pHR2bbk8YPPFAiBmbfGhbKFN3JAI56E9uOaUvEbZ3dXLFsqSeOncH/P0ps9vHZ+a5ctMv8AB1GOf/1VFc3SJaqhjVsHng9f1/z+dBNjC127S3gYsu/e2fl/Dj2/z6153rd59oMhARjuxy3Pf1+n6mur8S6jEYigDElsEAYzn/8AV+tcULfzXEqjb82Bnjk5z9Ov5VSFYrxxqZC2dyE5PXIx9f8APFXAqKzBSoXnh/vce/8A9cVPFZqNwDeYD82Sc/579auW0QMiHyxsC4xgH8+/brVJjUR+kRgwkHcSSSRj29Px/St2FWhjYAhC3AwTnp/9Y1Rt1JkUEAchSEPIHHf0P9TW1bALMC0eWyMZHp07j3+tQzZLuWEtSIC7vvIGCQSRwOo//Vj9DU0dmwKEBW6k7R1P4fX9KlWNZwiABQARxwR0/wA9fzq3bR7SQVAjUcBCSM8/57UI6YoI8fZGDoI+MHJ/+v8A1q1br5h28lSc7t2M8f8A66epMcYUp8oHBJ7f5z/9er0lsqhTwnGcgkYH+f5U2bRKjWO1WVick8vnp7Z/LtTII2gJcRl2H8ZXHrn+Qq5EhcbUb5uvXHpj+lPhtCZVDM3zEfIfpyP8+nWpNL2GeQsmQuASCeAM+vX8Ov8AkUr1XUbDKQR1Ptzz+tdfZaGJkIVQrsM8n/P6msvV9OZHDcoinG0nPzZxx/kUCORuYggUsowOC2cdu1U1aSGQvtCBSTuB7ev41r3lmUYE5GBjkZwaqTWkjFgIwc9ML27/AOc0mTY0YNVRoohuJ3HIwen/ANf/AOvXT6e6yWkcgwURsdc8f5xXnUkDxqrNuwDkDOSD/wDrrd0bVZoo1QyiNFO7kk5z0449KlBY7jTrRL8iEFtwGT2/z6VQvbeSJgyFHQH5huyKuaVfHejMyPHhd4XK7h/T6Z7c1da2SZma3gxAoIJOMluuT3/LikxGMipKilScKB0/kKfCRICpyGzwTkj/AOvU1vuj3rKgiD/e6dOnFOa1GY9pI4OGI4XtyMUh2M67s2aPaAepw2eGGeMHj/PvUdjIswdfL2SYxvIyOT16+n9K2hC86qi8sDj0H0H4VXj01ILgjZyACcc8+g96B2KrZeExoRsJ5BHOfY/57UMNys7AAJ1wMZP+farptndwvYEAPg8E+/8AhSNADIsaFjhssFHUUA1ctKFRvmG737E8HP51TuJJirbGJAAzg5Gc/jVxfkkYEqUztJPbn698Gq9yoCt1UBcjBx3ycUCsWE3RoQGIz6ksBg/5P/68VKjq7nJJDL82OefXj3/z0qC38z5cldvXLdux/wA/Sp/JCSM7Phhj5cDGeg44/wA57VSEXEQTNEFxLEpw+flI/Tnr26YxjrUl3MbmFfJOFT5mUjGcdB6n/P4JGjRbo8lgOWXoAPw7U5mjjjwQRhx1HOc//WoASc8LJ3PbPTOayL5jKxfavAKrkdfbn05rdmCyx5JxhQSQODz/APq//XXNXMpW4ljlCgLwF/qfw/z6WSzPuIUKTMGWPaSqpyAMj07daxy21CAA3AOTj/8AX/npWzOu8NjGGHB6YH09Pb9KxySsIJCkDoR359Me9aIwmirGBHOC5LZOAy8gA4P4cmue8fRsdGVAoLSPzxxgd/UY4rpUjxnLHLfNsbkkf5/nXPePHK6VEoIQq5wAegwf8a3gzy6kdTzjyRbKJIjsORy2Ofz/AAr23wjdILWBJSQ6qAEH8LdT/I+vSvK9Ktn1COeJlbnGMdjngn06df513nh6K60+aFpIw5UjK7iTknHpz25/XFdNzNwbVj37wS0Zs7kRna+4DHQkjPPv0P8AkV1bIqyKQjEn7wHGDmvOPBt08d2plIjWQZC/hgDr9f8AJr0i0nZroqp3lshskgjjt3r0qL0Py/NKTp4h3HvEFEbK3P3d244HP6//AFqc7s0flhoyMDAQcjpjjNSXEjeQFKjcTwMEn0oBDjGR9zHB789K7Tx0NiOAqou5cZ7cfX6URZMCgqdxHXP3QO9BiZw4CtgfcXs3fb/OhSy7ip7cqW+maaGPgJzhVIIGQA2c+3rTI55GlEaFgyZz7U8hEZcRsig4CEdP/rde/HrUmW8750LZBwDwT+X/ANf+VMgY8cyFX4BbqD2/DjuabG5dyQNipxtzgcen5VJPIcDBGQMZJ6d/8OlQLmMOr4O35mwMf5PTnP8AKrAmZsuu7jcCCckYPY+/5Z/GpihDBNxHGNuM8fn9KhjWSV8ZG4jO4Ht9f8nrUjHzBvJUHspGQT+lArjSjxTRqgCjO5jnOaTanmbkYYyOnUH0/wDrVCruZlR1y4559Mep4qWRszudpXcD0xwPr6Hv9aBDlL4bLEK3BC4y3b8PyqRmDqwC5I42qenX17f5z6NUqrYz5YGcEj8M9fb0pgbEZ8rDnkt3JP589e54oAWUBpiSMA5Hy4z79aZLcExsrEZIwV9R/T9KGQQqDwCFG4fT/PaorjO1yRtzyAeOcj/635UASwMWjjAGdwPXjv0PpxzTJgh+7uJduAD0/A06CUQkSAjcowQRnIBPf9KdOTjBVXJ5J29+metAFeUBgNwDHPbGe3+f8OlIzLhnGc7sYbgf56VMske5ME5zgnbjH+A4/WmzMgVgckkgLk+oOT0A70WGyF23EnPG7PU/z70oVEdxwV6/N1z3pZnCgoJN3A5P4H/GotrIo2puJGNoUHqfz/8A1UCHZLRP1YEtncPb/P5VCZSQFEYQH5cluTx0H5GpJGaNFVgAehUHk+vP19KhHIhJiO7dgE+3br+PH5eoBLtkX5du/PHy9senv+FKwIVVKdOeg579vxpitENkZJyScnBG32/n3xSBtpIxvVO689fX8/YCpsA+UOUKgKjYzye31z79KmhZGgdNp2n5S5b73HJ/yKj3bQ5A3NjjPHH+c0sCCKM4XYx5DH09v85pAOZFijwUYAcbyw5J5PPfqOw7VT2oZTnblVxnGBjkjvVlpWKlTkMCW54+lREoJF3BYyB0fnjHPb/OKaYEcSKJWBZSMHAJzj0/z/hTZ7smUFZBhDgkc+vP61JLFEoZ94Ib5i3rx/nvTS7M+XZUjH3FI5H8uKe4A0rFxuXK5wXIxnjt+FSNMxYx8LgfMc4/HFUxI0gPzbBtxlm5yPT/ACaltoXUOdwb+6R+Pc/40mUhHj27gGKkkMNvUe1MkwYwUXDqeCSOelG0OxaRyQeRtPX9fX/9dI4G7K4jQcncc/09vrSAW33RMis5G/gj/wCt/np+cisJJRhlYjoHyRjHTn8f19qY5SRQcKxIB565/wA9qRTIIGxGSfu9QCf859KAJNrSKqqFHAU7cYA7AZx6VCJWbgEhh+I9fx4qaJpF39snDYAwKiZ/VcsSRnB46j0oAnJZxmJj079CM9RTJCrKIyoXOSCRn39fT+VMDPNtVVJC8dgDj0H0pUIgmRidyBRuG3P4ev8Ak0AQzOAojBCkHIyOfwFAcAOG2gqAM4xz19Pp2qeUxyyFju2qdwOehI6Z/wDr+tQ7w6KjBkDNuygIB/P/AD9KAF2knghgpwcDvxUMUpIb7xUEYIORnv8A5/SrT4hRw3KZAJ6Y/Uen4VFHGkQMjKQSvUMM5yDx/n9KAEuiWBABKnoew56/1/8A11RZ0Oc5YgfMBz61JPO0hOWC4PQ9B/n/AAqAMQTxzjknH0/z/nAixHX5o1LEr35xxwcd/WlQFjk7XA5wP09/zqcp5kOAmCCC4IGGA64PbtSFI4o3OGAByBjHPPvQBGcOQeQxIAx79s9vTvUbkvbuoGc8LgZHYjr/ADqZ5g0ceVJXpwOD69faqzRMepGcZwCBj296AJoVZlJO0Pn5h83B/Cio2fByeh6ZNFAHjQkDxkmSLdngHv7/AOHNQmLzVDlgNxztzn0/x/Q1KE8xGUIpH8X6f5/nRG/mTqSw4zgY5OPTt15+uayLJURoty+djd8nII475+vFSR7lf7/4NgDuf0/yKijDrKu1S2Djkfr7jn9Ke8ozl9ysD1J6fT/63bpQNsCHc/eKL6HjA9f1pzIgEhQEkZIJPGM//W7U9fn2+X8oK88/r/nNRB2IKk7iOBxx/KmhFpGGVZsA5DHPc8//AK6WTOd20ndyNpwce57VBEAwVmJwD8uBg57HA6nH+fWfL4LYXcTgZ7fhTuA/aPKZlJBAy2OCPp+X+e7IAI7ZsluG6KOP/wBWKe77GQgmNG6gnI6dfT09fxqJ4vOOG5HbbznnHGe34+9MTZJGFB+ZvmAOdjDn1zn/ADj60+JHDBl5A5wxyPp+XaooyoG4K29Omeo+p/8A1VNGWZmLxhzj7xzjtmgkf5u+NhghQ3CoMYOMUQh0U8KQv3VJ68elIy7s/JtX1J7Z6dfY05yu9VBTJGSzHoAaAJYFfLPt2rtyc/zpGYswXIZQOcAgkgfzpwV5IwwcKjks2R0I6fX1/KnNFGCN21M8E5xz9Rx0oQDcgnnup+UtwOf8/lUigRxbV2qRy36Hjn6d6hB2ylS6qDyCSDxx/SpC3mMyxlcjqRzkDv1oAepG1Sc7jxxjn2P+fzqz5fyEMd275QFPQep59vw5qC4lZCqYwB1zjPTGffpj8KlRMY2uMnAcAAYxRuBPHFuhI+7jgc547f16c1HlC4XJDHI6AfjikiyRt3NjGMq34jnGe1KQs8oDSbyFzj3Hfj/GqAkijZgrqh6ZZOwIGRx0I6UiHYAxcPMAd3y8d+nA9ulWGRhExExXAGd3GevfpUUUuxmDRliVIA74H9evegB5bMYh3eUD1IHQ44P+ee3tSRTOQrY5DZU5zkd/Xv8ASmxIzI2dvAOCp6d/oeuKI8AnzMq6HsdpPUc49fy5oAnZ9yhmACvjlWI+lOB2uh2gKR3OCD39fwpd2UypyCRgEY7dzTfLLspCFuMqqdzj39aAFuH8tAwI2Ac5PcY5P+e9SQogXDgrN1y3f6c1ExYkqFI24yuepH+f845tiFYVd2DKznPzc9Pz9PWgCOV3IReVVeeB17VYjdWLbflJAUgH72Mf5xzVSRwkqLnKvgfKO3+NTW+Buz8wwQccfqfxoAkCBw+ckddrcZ9P896jhYPu6fORg7SckZ69uv8AKlVPIMhD5OSAcZz3yfXr+lOjZUDKeCOOv6f59RQBKkDGMB3cL0yDjHP6ZqR13Hb8p7bj1zn/AD/WofNZHHV2z8uR1z3H+FTOd33Dgg7gQMe+KsBisFBUN91sEsODg5pzgSKGBAIzw/THb+VOiXJcZG0Nn6dc1FM/lyFCFbHyjjJJz/8Ar/KpsAscRAZw2zcoAwc5/wAKdN8wYlQwPX5s9Ppx6flTV3Omd3B52nr1H+fwqWLy1RCVRtvHB6ZNFgFUqi4yVLYzk9/8+9JuAYhdzsAflByR/n/PFBXaQTwqdO3P0p8B3PJLJKcFQoAHYenbr+dICbbkKQSuO2ACen09ufanYxlmyNqnK56nPsf1qBUQyqpbeo+bbzkDPGeB+X1qw7RSxPubMnJ7/wBPp0oAii3Md/YkkHbk4pGdlQMhwv8AESevHr/nrRHdFtgMDAHjkH8vUdf0pkkJOA5Zg2MndgAcZ/w4qWBITC+/e42f3sfKO2Pbp19B0qMCJQyKDs+7u46fX0P17ehqSIGCLYQoZR35J7AD/I6VFb7o4WDqMDGATg8dev4//W4pMuLsfP8A44tI7bWroIMsjDcM44/w/wDrVDplxI0E5YAGME5YcnjFbPxXtktdZ+3F2US4Uhlzjjg9OeBWBoThpJMfdXrlcFs+uPeuGstD6zLJq9i9ZSu05DfMAOAD93n26f561R8QxJLIgLKWK5YA4P8Ant+P5TsFhuWzFsAGBsfB/M/hVbV2YRGIYkcgnKt8wHTOf65/CvOPqbnBpA014wcqMsQG/vDnjtXV6ZZR/ZApXY45BA4x1/z/AJxzsVgI74hQrZJbGe3p/L8zXZ6WrKqL97cMH5eB0/zz1xQ9SLXOX1HR1Kk+WwOSDtGOvr+PqfeuM1C2W3vwwUjDgFR1x3Fev6jAsEMheTYr4yDggnPGQeleY61E8d3OzIMBcgDgHoPx6+lQtzKUR1mY5beMK2GK9T6/5/8ArUIoVimecttRV7/nz34/wqtp+3ycqwUnjb13HOeOnvVtC0ZU8kd/Qjt/OlLcxsShgqbmznHzNnoce3XnHpUsMf8AEQu5VAGR+gPpz61AYhJIjONuD1I6n8fw/Op47hUkZfMBO3gA/wCQOlQzeJat03KfkAHUY59vf/61akSgICzlFHOPQH8frWUkkg42oO3JOc+1a8W11yxKgZIde34en+fpk0dkCYcTAgYA6/Njb/n6VfgBLo2crj73c8fzrPWMlvMyMAdxx6f1/wAPa9bSF8IWJX/Z7fh/h361LOyJoIXt8YwhA5HPPHb6VOFyvQFxzzwSeuMcc9KqtNIu7YXGOeOCOmf88dKkiOCrE5z6/wBahm8Sxbuwl3CQhIx685xx/P8ACr6z5GChB6YU9TjnHNVkC+WJE4VSM8+/OeOfyxTzM2xpAqg84G3P19eP8aktD0lKNuU4DAgZ9Mn8aUSSLJHGoyQcDA4Pr9aro4SUHPPb6fnxV2y3ymNdqjcdpGep7YP5/kaC0SQQ3cyMiMAOyAZP0/T+VWbyCQbAXcho846gAdDU04azR1ThhgZ9CM/4069cxokhkbzG+UFDgD0Ofz6daVyiiYX8ooUck9QpwAe3/wCvFTizn80Sbf3a4xvxnr1/SrtrA4j3CXLHq3X68celKUwgZieDgqwIP+fyqQKhtzKdrv8APuAGasW1t5cWZD8zkbhnIPU5HvyKlgg8oSXD7S244AHzcd8/59c1OYY1bzmj2gHGcjn1PrVgJZ2SrvzAHjJC53deT/nsKdPLEFMiKYwoxtLYxx7/AORUrpGbiMl0Cr93OMevJ+tUNUw6uVaLzAcgpwT1wOtAFC+uEZ5sgMWOSXOevYf54rntXvhFnBDKmCADk9B159h61avnfBY/wkAx8ZYDH/165LWbq4kvMJiNSASODz79SKqxDRlXyNfsWXcx3DJ65OTj8/8AOOasR6aYYChTcQclyeCxx9f856VbgixCAw2+wI6dx9P88VbjgfyyFbC9QxGMc03oCKK6eRGQOHI6MM//AK/ep5oRFaqBsHIySvQen+cVfEDt5j98feAGPTGPrTVRP4iWwAS5GSOuR/kUrmliFVEYPKsT0JUYwe9aMD5fIBO4guWOOOT+H/16qYChNrYAPAP6cH6VMXbaYhjcerZ4Hvk0y4m0THGqyCXaeMADAPrn6Vp6dbS3UTKFLORtCqDktn16/wCfesywSJwrOz9c4QcHjpj0/wA4NeieCbSxtdQtp7h3EUZyyoeuD/jj/JoNk0Z+meEdSuCENvIm5v4zjIHXj8T2Nal74dmtopUlQxNGwGfvZH4f/W969a0z4o+FrWxvLW6sJHlk27C4bBIPYgED8x35qXxJ438P+JLW3CwRWU0GWdzJklSOmABxnHryaTt3KTZ4NLZm33iE7nbAJ5G3PP1x3qe2tmWWJQuCPvZOTn35/SvRNeVdR0u1dUXES7YVIw4TryOuPY1zS2phlVs7WXsMdc8H9PeoubLUtQThcblCgdQR9c8/hxWNqnkhnUK27eXCI4+XPf8AT05qxrGqBcws5V+W6cAjB/LBrFvMzMG3BQwwD07en5/pUlWK8lrHc3ILuckYz1xx6e9Ni09WOwkfL1wpx65p9q5jEg+ViPmwR/L0/nx71dtSu9eEV+wVifx5/wA80XuMzbvQzNGQBuYjIB4z+dZUulSQoJPLwwBXheo9P/1/pXdwhXDITlW+91OKq3tspgkQZweoXrn1/T1oJsZWjaiJYN7YXLE46E8D2612Ok3kTWcu1l8skZDDJH0OfY9f0rz5GFneBAzCKQEZPrz/AJ/PrW/o0kltbO42Ac5wff8AXk9f1pMg3JtOt8MFMiNy+XOfMJ9+PWqCB45127iwIwM8Y+vY84q/eXz3tskTKnHG1egHFQ29urD5Tk9eDn8x+mKRSGyQMVBJBPb5un+TUTKEYFQJS7Yye3+NaEpX5OfKI9DyRxVZ4/kEa53g8BuD+P8A9agZCtsW3IFAiXBwp+bPpj9MdqfDbm3gkk3YLNyACcY9+9OtUAkZyQGToV44q/GFeL5VI45A7DJ5/wAmkwMo27bwSrhsjJAOM/5/Cpxb7ZGQ42so+UDJHXpV9bYuQmWDKQ57EDPX9f8A61SNbCArvYgYxlW57H+QHWmBQiRWVVVdpAIAYd8dvXnt9eanjjDtH8uMfMeAAOgx6f56VbFojPlVPlk/Qj/OfWi3gVOcgYOQoPJ5znp6010FYjIMc0QQ4lP3cDGfbFMuXXdsAwx65H1NSTjM+Gy6rkhsZ6//AFh7VHIN+CBvHHCjCqcf5/WmtSRzS5+XcCehJ5BH+fy9qwr2MvK7Pgsudrsen+f8K0VnVii4USkEF93HHqPyrJ1KTdI6mTknG7t0PWtESyrIkqISHiACncSOCe5rGEmQdwz2bHIPf/P5ew1X2KmRIoI65HB68kd//r1mygFHJAAByCoGcdMDt61aMpFK7YuRsViMZ9lPce+OK5nxfCstnIC+VBzzj8cfmfyrrCBJHtJIG7cqjv8Azz+FYmr2iTuYQBuIzyR6fUgen+RWkXZnDNX0MPwZaILjcu0DjgjhevOf89K7a3+SYEFVYEDgd88H+Z6f41laRp620soBUELjcvGOQdoPueDWk0qIrRY3E9CxyevT06/XtXQtw5baHpXhsqb22ifaXbADfwtn2zx9e+K9It4VQgGVjyckf/W7/wA815H4LuCupRyklSCGGB79eT/nNevuo2qYx5YGeUI9MV61DY/O8/ilUT8v1LDyFlTChdoxy2Nvpz/9aiAmOVfM4VRkn6dKjhWQsHcgovzbn6e4/X/D2sTqrtjIIbkbOufpXej41MIyIxu3KAATjnj6fh+NNjkVl2hsMOenOeTj3ohUKGBQgjkgZGOn/wBb8qQnEmdvBBHPcj1p2KuMBZmLeYVGCd2e+O4qSOGTzMY75YI2QeOccj9fWowwjXKkE567sgevFOSRwu9tuSp6L+vfjkVRIojUhir43DALDnqfxpAjZAIbC8Ag8f8A1+lKFKFWLgHHGBxj09vWpdzeSFCqMdWPJNAmV4hIARnYCeg7exH4fyzU88u7aEZljOQM/d4/rTMtsYsOmPw/X3H9cU5o9xOAzKMkHspHcn/PWgQ1VQMQgO8ELhSMfgT+lNkUQuXUcFtwLAcf59alZfswQoQpYkM46Hjnv/n8ai8pJEBII5PXr/P+dO4EmC0fJbc2MFunXp+tLEzRxgsMlm5KnPT/APXTmUJt+Ygrxz1yOP8AP50JIrSYCgEMQVVhlj35pANhgLrJvYj5zlckjr37fnSiL5X2MzknOWPbHXmpZ497mNgNh6D17/h/9ao1K2rNgKJMcHOOD0HX1oAi+zSM7Hhuedx6euOeetIZcKAD8x5A/wAn0x68UKPMVvkb5eeOMgUnmjy0KAALwe5z1/CgBpQO6bQWZee2O+O/f0qJkZJF3AlkIyxbAz+verKxnZhlCEfQ/gR+eajdkk3GMsc/xN8uMHHagBkjybucHjoRn/8AXUe7YrE8AkHOMfgaUMzSSP8AxZ+97enH9akjj3RkIC7Ek565H5fh0oAYy/vvMJ3DGFPUYP4f5/KopnW4t/LwyEnnJ4+vPTH+NSuJCFYBkQH7uefyP06ds96iZiuY1VQT94t0B9cn8cUAI7NCvzBwsQzljncO/PGMHP8A+uovtEitnbnePm78/U8/zqYRskMbZYEZyoPB49PTn/63oyErDEMkqSQMg549vT9PwoARJBvJOVcnJ+bHGe3/ANerAKwI2eueCTkkf56ioCAhTdgnIHORjP8AkdKlc45wu8dc/Q/THp+NADmuY2ibyySzHGCfxOP59agZlxgIU65Ukf4/X/OaZG4aNSR0zgjoPw/z9PWZFGzJfgckYwM9vyx1qAInaOOXYwBTP4d+p/Cq5TaAQGJGTjd0BwenSp7hYnjIJdWXncPr+dVhGk5Ma7gx4DscH9OtUgCOFipB64656CrSNgLwgYcfKpJ65zmqcaOpyvIxyq/pjHT9OlWiVaIbVwwwBgnHT9KTKRIqDa2fkPXrw3H5e1QyxhjhQOVyT3x+n600YOfvfPndyeM+venRx7mLLkEJgjPP+fx9KQEUi7AGiYjPLHv+f+e1OikA3MZPMyQOU4+nX2prLNLPMokAQ8lvTBPH6H9akjQ8bmC4BOVAHXnrznmgAcDYD0Y5yoOPz/8Ar+lViyo6ZDLtPAB7eue3pU1zlEZsKwVhkdscd/8AIqKcIScDcWyQQc+3T/8AXQAGVchVxJJ12hsYH/1voakdiVBJxk88dvfr7VCp2gbcpJ03AjgfT3/OpfmKZcjcOibufx/z6UAINrd2AXgqMdPTB/lQ+FkL72GBnByenT/PvSRpEXP7z5lB5UYHPtx+dLJEWjLDcVHHJ6jnn8BmgpEUkkrEblcAHkk8E/5/ClM2BwqqhAOM8L9PX/GnKcPGqnKg7iTnKjuc/iPy6ekBCrtQt0P8Lfjx+AoJKk0sblskoBkdO+Me/wCQ9+amtkRWU7iBgNgcY6cYo+aNyUizGx6lcHj3/wA/XrTnuGiQjYo6HYnr/n8KCth8LeVLhM4PT2pt7I+1lT93nkswHbPP4VBJMPNHDH5eCBlselMa3aefzMMQ2MgdiOv645oGOYPIxAdHZTyw7+mf88U5l++cjPQNnHPv/n8uzIYsZYDDHuxzj2x/9apRCu0rIxRn5DYyBx3/AM96AGpGJh87xoV4+Ycn3oqOGBnjGZNuOOTjNFAHizyAEbicHvuPP0/OmwvsZz911HJB69/6ipJogyKm7JPDKSPfv+NNjO4OcbSMEKep7Z9Px6fWsjRIdbhmBckYVueM5PXNSNJEJGjlJ3sOCwyD9fXODzTQAqKwcjjj6n/PpU07F7aRHVVI6N3+nX/OBQFgt1BRAX2MzZ+o/wAP8KaI8h8MG7Dj/P501XdI02kMF44GBnOOv+f6U9m3dAAwB4HX6UAyRV8l9skgjH948fXn+n60sTqgU5DgE5YZOKYFYcFVDYyMj5v8/wCNSBcoOPkyQrZyPWgRLIoZQASqA4wxA96ilj+YbsqynOMHGc9/qacD5rHOT36Dp7HtTkKxs7l+fvA46Y7D3poVh2x1UCMhXfDMvAx+OP6d/wAak2SMeJNxPUqcf560xmOAIwS2NuCMZHY035BgGQhwPvcjd71RJZD/ALgguTj05P19P/1012ZdrMCDnrwc/XjJ5NRybA7Auxxgg47euR/nj6U9JASASACeAD14/X9fxoAtIQY+WbAOM569e/8AnrQuAGBbPQDOMr2PX/OaSKQKEC9wflBwT9MmodqB1ZECsx3bM9e3H5UAWYctJuCiWTABbPY57fjUkAWNiTgZBOcc8cD/ACaYrKdjoxGOqDkHjvk9eKltn3XX7xdoVDgKPf8A+v8A5NADbs7dpkOZM/KwbHH+falhcSRzAAsOn+HP+eaddsURiq+YevQjPufTpUMICJGBkOcHgYx1znjsDQgLiZAG7BX0zjg/SlEBLuzoVUEBQOnc+pB9+lNiUbVYK3lkYODx1PA9alSJnUlGUgHaUJ6nAzg/p+HaqAHYbVTds7Z6nGP88VMFJf6dSWx2qBEadl3NxyuPp/8AqFWEPlA7vnU/wkcDtx6UAOjj8tVQEvwenPf05pQBtJZOW4468Z9B0P8AnFN3hgysroUJ5Bx6evHtzT1ZFYJKgjOctu9M9jwP8+1ACqgk4JBJP3Cckdew6d8CnwRiJCo6Etn2GP8A636VBCoMsy7hIquACcjp1/T+dTnbI6OoLLnjBHXr/nk/jQA0AQR7ygIwDyTznGD9KlVPKiUJgfLgdTkd8Dt2/Sk3yKG+ZWYfLjP48f5/lTdsjsoCjCnJJH6H9PWgBkmRtwFIPBPHHv7dulTJDw2WAzwgP/6/5U0pnLFgzc5POAP8ipkj2v8AK68AqEyRnj0/pVIBqHB+VTsK8swznj9P/r0ryeY4RfmbHb6e3+etSbPLVyAeCBtX5j/j1IqPceTsVCxxgnnv7cU7APBli4UBgx+Uev8Ak04MscKhtxJ+8y9c57enGOlR237pTwMMxJyOp/8A1U+3/wBIGFUoc4DsOmefy7UASxSpJEjFtueBg524/wA+lIsJxISQTnoT09qVohtxkFOmAvA/WmybsIPnPBbJPH+cfnQA9VEtwu4JtXIwoOfX3pyMskR24Yf3f/rd+nr61Fbs8lyq7NqHPL8nj3PTpVlSiLhm+c8fLwSewA5/zn2oFcais6qkR+THQg9f8/hyc0BkiKKV3Mq5Kj5SR6A+1EZdJJOuTjlcYxzShQJCVLFyeGA74xj8qloLksZSa5Cq5XIJG5fvDFLJDtUk7nUjjavUj6/Xp70Ro0bF2BDEcsFB5pSAF2opIIzx1z6/596QyMhhCckY68r+lSyzs0ZwFYZyOOR/npUflPIWXI49cAjn8fUU1n2DB3CMc5XOMdjx7j9aTAkdylxGSQu1Pu5xjI+nIpDAZA3l/KAxV++OO3r/AJxSEqxUl+ANuGzhRn0NNiVo5mPlDO7jJwpHqfce/wCXqhXPM/i/ZjZEygERjcwB4zngdfqK8ytJxAE2kAucZ4Hp0P8An9K9k+J1stz4YuCoBmVkd2x2/wAMH/PfxFzmEfINoZTnA7Dn/wDV71yVV7p7WAqOM0aszpvYb1BPO5uCc+nrUU+BbzMN3yjJydpGe9MVTJHFISrKMll28f5+vr0NOvJM2WVAY8gHv0788/5/HzD7mMrq5zVsV/tVwGIGeOMHOfbt1H+ee301NqKvck5UHP8AT/Oa42wjjW/Zi+WDjOP5/wCf/wBfd6RcJbpJ5oJYqFDnBwcemazZuiK5jkMZIk25PO5cjg/5/OuF8YwKiH5SZWbdnPY84H45713NztkkCbypHzBR1zkjpx/n0rmfEVi10GcqGRVUBjngdv6fnSFJaHA20S24Te+WJ49c5rRgYlWCABiOuP5Hv61SljxMXcbiO+CpYDp/j/kVaTZIwXYSSOfl5yc9f50mcbFVBtcFgGwQwU55P+TTTvjKeXgEtkjsD0/nT0gZEOwKx28jPX2/woQ4cK/zYOTjsewz/n9ahmsC3b/dUu4BEgBYDIX1PbGPrWtAWmdhwFXuckMc4FZ0TbSNqbSD1PGB/wDqqdRiWVgNqtkkYxj09vT8u9ZM64l+EM2QwGScKOcDkfrzVyCTyyFwI1Y55J+v0qhAuT5u7Kj5hnHHX/GrcIaYZPJJx74z6/X8qlnXF3NVWD85Klh/B3/z9KeGMQ3RSEFcnlf1H61HCxCsGPXnp0//AFU8PtcMzYZSCQOP6/lmpN0y5byGSR1mTA2gjcM/56VK0KquVODncQxI4wc/5/wqus7AZOGYAjdt6DinPLvIOVYE5xjmpZqiVIdi9RvzzjjHv6/jWhZTJCGOG3dFOP5Z+lUrd08tcMiAdRkjPHXn/D8auKrMnzFQMZJPUcdalmiL9vdfLtAJeVdxLNnjnkjHpmrM8aPgQZfzjtwDxjPIGf61ReZIYo1ADhV2jjByeQeP6VMbkmPYsY3gsAu3POOP5D/GixSLltLIZwke5zHgYA4C9OAB/nNS3FuRPIA5QY3AHHQdfoPzqlp0zsDMC6qcrITwc/lnrWxBabmhwVT5MHngnvgev+FFgYtqjxxqozIM9jnk9ecfXp9Klup1CGB16pwAcDjrjsP8/jdsrMSWruHC/NhmbgEen6AdulVb21dJAWXzCFzuU9PSmIzZriEXCRuH2BA2AcAde3H86pXkqsG8pQExnJ49sf5/xqxcbYpBuBZTx1xkdutUJWQAKi5xnIyMjHrQPYy9QlJVlVQoLA5Jya4i9Xdq8wCbiuefbuDn69q7q8OQQFZzwwDL/I5/Dp3rhr6eSLWpZclXctyF+UHt/hVIhmjawLIyqY3DcAgP3x6c8cir0tvstwqRO2DkM3Hc98+/9aksUklQjr0BfH3T6Y79PSnanYztG+05ynzSA46kkfzPp07UwRzHiLxLBoBJuYZRvOQIwMNjGf59/rzWFZ+ONPvufOkglJO1HYjrkY//AFH346VR1fQGh81pPMkeRgcyHJ69fb0ri9a0CSDfLHtjVCGBx93jpj+o9afLciTaPZ7G+ivTbeU4ZXbnYw4Pcf57961A/lxkqVYFeGBBI9OMj0/zzXz1ZeIr/SJyqXZwPmYRkcjHofoO/pXoHhX4h/bZPImimjkIJ83A+uSTzTSsVGZ6nY3ciyoRvdkPAI/z/nFdhpV40bxqpKq2eM4xzx3x6/riuAsruKcROCGLoDgY7Dp+hrpdPvPOY/NsIPyBhg9iRnNJnTHXU6W7vYpUbEnzqfr/APW9c/04pItZEEkZhjQABOduTkHt6fhWQLwZ3MAW6Fj+HfPpUcl2GIVX+Zweex7/AOeP/rZI1R1MWvGRjDudjxjcSRgdsYPPHpzVxNU3ShGYKZEbdkeuMfTPJrlItTkjVSkg9Txyf8mltrySQs/mBQw68/j7+n+FDRrF9DT1W62SmPJdM5Rs9MdRk/5/nWZd3aogDYwvO4EZGCOOvT68VkeKfF1hoGn77qXeCcgJyxOO35HvnivEfGPxA1TxWbiztd1ppzY+VGIZwAeG9PXA9eatRbFKaR6V4g+LWlaNdywQus90o/1QJbB9cgEVS0r4ny3xBFnKkIIBKnuM9+/9Oa8k0Dw7cpcm5jiPJJJ6rjrz2r0C28PTXMA3ogdeBjoBnn07Z/wocUiIzbPatA8UR6qY5EKgBApQdjx+faula4jlRHBAPUZHuOvf8/SvLPDVm1kwCx4XIC/Nngdxx7V6DDciC13OxQspxkbs/Q1kbmbrTI9zg7gC+exz6/4/hWhaPCiK0bNljkswxk84P6/hmstpAZw5JmaNuCR1B/w6dPar0UjXUrMwYdFC5yR9Py60mTfU39Plgmmfzd6r6p0H19qtmONrjywg2qMjJwRz0/SszToG8xhszgZyABzz/hWk7eYQdjCY/dBbI/r3H/6qRQSltxWQfKDxleOv6/z5o2oMgjYzn5cEjt9KfAj3ER3bQu08kc5ycf41FIAJE2B+OC56Y56j86AJktwc4+VUPzBuh6elPQHf93c/TAAwPf1/H3A9afE4ccIQF4AwOR9akjizISWCFQSCp7DPXt/k0mNkxUj7+FPTkdPeortjLEduD/yz49RThwSx2sRwBx1HTj8R+lRxMySGPaX45J65xzzz1P8ASmInhbMABbgcle3tx+X1pVjG7MRAjPIBwMHuTSPsIboTwQcZP+NRSF4v9UN24g4Zvu89B709xMsyoFjOCCpyMMwIB4zWddSKjsm4hOuBhc8d/wBKtT3geOPynCZzwRnmsSedrgMGwTgbiBwfXP8AjVohgXGxiuAoxjI5HuRWXdSrg+YpOQWyD6fl/ke1XJZjFA4kZnGABgDrnj2//X+FZFx5iqxBILLgk8c+n9OKZI13McZ8kKSOoYYH4/T/AD61nXUoc7ySjrycnhf09R61bjiKryQMtkFG6HvUN0ERo12MI/vEAZ/z9fetEYyKjM6qFE3B6FgSSD6/55zWbZKj6xMXTKtCRuPzbW5PTjP+RWw8UML+ZySO3Yc9OPf8Kd4duUnkmRU3MQemeuf88fpWhglqVdQgjhiiKjBUFQTxuBwf89jmordhsVY8Yyd2/wCUn9OeP1ArT1yAtY7uCTu3YXkDHORz6H/61Y+mwK2GHylWJDlcj/Pf2rWApaM9G8HQh7y328DGdob7uPf8f5V6zap5qygsGKMFwxz7c/yxXl3giEtqds21lAGcBiccdj/n8K9Wt1wZTkMBnPGO3U59/wDJr26C90/N8/mnUS8iVE4IJwd2ACTxnGf5013CkgMkYyON3Qdf89acxDKX3ExgZVSenX/P40wxu0ZDAf1xnpnPr9a70fGJk0UoUAHKlsFSB19v0p7tGAzK3PJPGc57j9aZGhndUdfvcjA/z0Hb1+tJIWhKkFVIPK/Trxnn/wCt+NMdwEEeCe6jOHGf/wBZp0a+bIEP1xzwMHNIzbEZzjofmI5/z/n6t2DzQwIZSefyoFcaYwkqkPsAODzgnn8+lWyqNuHOw8gL1P59+Kru0RUjCoEH3idoxjqfxqdkmRAXGCFyT6f549eaaQhFAWPGGAxkZ6n/ADg/5FOGYowsf7wuSM9ARnp0/D/9dJCyrktzgdTxjPQ+tFxJzsC5AUgAdx1/p/8AXp2AaMzAHdwBjn+ePp/OmNHsYqRgYzx0x/nH5UzzgCX6IOSSOnr/AJ/wqS3cNc/LkELwBkg8enFFtwHrEo8snt1C8gDA74yKkU5wQNpHOMgAf09KFG2JWEZckYbsD7Dp6fp3oRtq7VOGAyUU9Py/z/KlYBJMMxDZLYB9PXt+v5/Som+bJJJbHXpn2P4H/PNSyXBHDqWXI+6cZ/XvUcKhrlohwuMtlskY7dfpSAiEm3cmQYyc4J6+/wDP071HsjCkYJlLcsCfrj/9VTSJ+8KI4eRR91gM5HTqfY0zJDDdlHJOT79e31oAS4l2HAGG4G0Nx6Y+n5dKjkcIu5EDHnlvlz1HXOKnvNwhLbA+WAZscJ7DNV7s+ZkIVKn1OMc0AV4iY12qmSxI3FuM/wAquxfImWlbcecDPP8AnFMjGECHK5cEZ9c9en+c0+SPGOFO0g5QkbOOlAEYn8x1K7kGQOnUk896jeLzIhIN2CQOGztA9ORUqw5Z1b5sHAJOe38uP89mMvkuSAQeSW7n/OT+fSgB06rIv8TMh3HPP4ex681DIF3LtVm5xjpnn8qe0pIZkIyVHysPboM9uDSC5Dlh0I4HGD/OgCKRPvlT82eTycc9f5/5OKWQEbWAUgAABu3NLABKylgSR1JP09TzTmfrhizZyM9MHk/5x3oAhKIpSNwCOpJOeh7j1/KnSxEZCtEoHzMoHU++f88e1OBZyu1wC3PTJqOGCR84IRByCBkD17fSpYDGKSRGNsfKDtA4P559s1WRQqHPOTuAxyP145q4ipnGwuDnLEdSOP8APemC1Tex5fjPL4A68d/rQmBDGWh+YIqgZGMZJP1p2IzGM8E44xnPb6f/AKjRLIioRsZyxIwDwB1ycfyqQRKU3FcyKMnPb8aGUNHz7t21iFwee+aG8l0G5mGPu447j73enTARDdkkcDKgZxj3/wA8U2FVkIK4XKk8jj8qQBGyOrgZBGAVAHPH6f8A1qYxKqshO8dScc9P/r+tTlQpIHJIODt9e/X+nTikCvtbKtnIBOec/wCPHpQBEY08t3kQE4/h7Z6fpVOPs8qkBeDkcjn049K02Bdm3BV2jk4xj9faoprMH5hMm88hc5xn16/59OKAIjb+YfuB1zwGHH+fr6+lIsIiVmxznAHXaf5nP4UsMUjEjdldpGSMYPP/AOv8aaq7VADOC3G89MD/ACelADthdSCflUZ+YdD+FQKzRoSQC4OBgdPf9evuPepI043EEIDjbxz9adGu7zg642A4C9B1/wA/nQAyQbTvkwC2ST36Hn/P/wCrPeV9xVdrKnH/ANbI9P61dd1IVtgQAEDJHXt/Ss7acjndzgYzn3596ALkLG43AE4DZ2k9eP8A9X+cVCzsSpUBYwQMEAcEdT6Y/wD105ise5ly7E8cZ59T3oUALMhRdrnIJP3TkcUAMlQIMAgpjoTwP85p7sioPbnGQCeB+tRuQVjxyBxgf1FRbi8Y3gDnnjr9f8aCkOlmYqMfdHIyoBGPUf4UqFWKl2P7zk8+nb/6/tQ8TnLSNuAxgYA5zx/n3/Ck8sb9ytt3DaTjHP5/h+dAxVLvnyZnTHB2fL+BAI6c0UG4bOV27T7nr3ooA8VP3zlsAkhmfAGMdj/nvTArMhJOC2Qqrg4z3/T/ABpUjV15DntnPT34qRXVWVD94LtUDAz6Ejj/ACKyNQtY2EIDoC3AZfvd/wD9VTi3far5K9gqjO736/59qhCqIFUMATg7d2MAd/8APvUwxGqOrb2wSSTwuD2/xoAY0boy7m3Z/iHb8fz4qQSboySVWMED5uo5479KYWA+bJfPUE1GFOcBRkHhs8fTH9PzoAsD5lDKwXbwxk6Z7Y/XpTlO6MEkLEq/MDwBjv7c/wA6haQbSHAXvg9jzn261JCpILJjGMdfQdv1oJJXUtnClQpwSW69vWlMaO+JBuBzx1x+P8jR97aSF3HAwx74HT/PeokJD/eKqDkFuAp7n+f8qpATpKAmxS3BxknH0PenlzGu8MDJ0+UdBn6f1qEMFk+YFs8AE8Eeo/yRSyThYB/EdwA4/MnP+f6MgSNiswHAJ7EdentVhXA9WUqMgY55A9f84qI5d9xIO88duR61LGTkqAMgE89D7fSgCZwyBSDhcA4xyccH/P604EMpDKECjg7eBx0/lUc0o2KN6hyM5X29/wDP4dnJnzQGTCnjLDj+YoAdEjhW4LFVyGbPHt+f8xUpw7LKHLFxwQcEe3X/ADimRn91Jt+/jA7Z4/znp3oaNo34Ryi4wc4PTg49eOaALFyrBSAMkE8Nn9aRFkkIYKNqMcHgZ60kkgZgQQ3ygnI9MY/nUkLovI24J79zyM0ICe3KQZbAMbOxGeMe35VHJDtSUoMjOV59f/rf5GKUyKpU8MMhsY/+tj/PtViRDudY8Dj5mYZ4Hb2/OqAYq7doIHJ3Ajoff+dWF2nGE3lcksBgY/ziothRYwjZHKgMRhRigTsFyeueOOn6+x60ASx5llAAz6A/h+VIoVDsDrsA+Yg8H2/pRDIXYAkLheQOjdhio5HAjfCjdjGfQ56n9fWgCaFAlxKSy4JBDE8jjqfyqVEZcKcBccknOBn/ACeaggmWGGTKqdwDHJxzkf4VMbhSWdxtLDCgdOv/ANb/AOvQA9DyV+XA4DcnoOlSPMM4weeMjg/jz0pjMSuNmR1XBwfpxUmcFXdSqg4IB79OeO2fTt09WgI93mEkSBV6kkcH6U9j5scZLBQ4yCowOvP07+lNYCVCQm2Mn7gOMdsfzp+GWXYVKqACD3HORVAOjBiUE5ZQpLdfmH4/4U/5J9rFSCpIzngZPT8KaAWJAcZB5JbpyM+/X/GkQShWHGwnG09M9Mf5NACyxSKzbk3xZ/hIOD1P5/57U/zS6upUDjAPQfhTUjEjnB37OCR/Dn/P+e04wUIAXb0DEdemPp1//XQK4rxoIwcFyuBln2g+/H+fWms6kphCDyOD/k0SSyIQojYKTwCep9x+BH4U0NvX5tqsecjPp7duR0oJLFuN5Jx+8VcKCPr3P0/zimwxI0YJ+XOMkNjnOT70RXDyMgLLhRneMnHrzU8Sq+x0+YliMLkAZ6YHp+PegBkLbd5QqNq43dT9e3+f1aihgzbgzZ5DdSf8n/OKm+y+QxkcgRheDjrz6DnHTn9KiQ+ZIdi4IOTkfp7UmBMzFUyGVyxHOORg/wCeaCN0u4MoyQSM+w9KYBjauVYkj7vOfb+X40EMHDcqhX73Ax2yakq5Iwxwcvnjg8gg8/T8qjChyWXjjJz39/bjP6/gAvtLjmNgV2568n079f1oO0PIV+ZcYwV5Hpn9f89RhcZLEbZlkxwScbf4Tjj/AD7UCUrw5272DbmYlSAP6VPJb7Yy7KTsOCqkZznOPf8Az6UlvbfaMuHX5GwvGWA9f8+lSSZeqafDe2FxG4YqwYLgEDODivnbUo2huZIjF9zC5bPTJ5x7ZNfTEjebG8YY72OOTlSM8k8cf/Wrxr4qaH/Z9/b3ka5ilV2bHrwDyfp3rnnqrHdh5OM0zibd1ityjH5mzwcDH+f8moPPK2s33g4XptI/D/PqarGUL8qEDcxG7pk9cUs10xgYFQj4xuJ/HOP/ANdebKNj9Aw0+eCKWjr5l2zkdGye/OOD+uK7m2Kix8sv1Hp+Z/z/APWrh9HjaQu8rDeX4GMHP4cfhiulRy6LHnI4xyAOR6f55Fc7O9FrKNu5x2IznnjBz6df51F4iMVrpTqRkt94bsEfT+fTtSJfCCZWxg9c+grH8Q332mVYgXQbcEHkY7j9BU3B6o5C6gBjYqWJJwikdR9fX8/wqnHMcgeaUwMkrxz0/wDrZrVv7dvLQjLZb5T09/8ACs2abyAziIZ6sfU96Gcc9GWYRuhTGVBU9Ooz/j9RU8Iz5hLqznGeMnH1/wA9+elU0K+XC2SRnrj36cfj/SrNs4UEgdhgg9z1/wA/SpYRZpRkZ2sm5U6lsEe+P8n9KnkzBlQMFhkLnj/6/frVCBtygMqglgMEZx1xj1GM1eilyzADoMZBwOvp/wDXrJo7IMljm3D7wOQFVT1Jxj8/x9/pZif7GVXdudsYGP8APb+VVIwFwOhU8k5ye49uf8akLoQTw+Tnk/d6cCoOqD0uaZZhGyMMSMOMHgc+o/8ArVZt5CjgZAAIDFjwKykZ5pcAYCqQzOSPoPar6SDa4UnAwARwR3PNKx0JmiiHcXzmQcADoT9O/wDXjpTlJDAOMZ6H1/XrVQcLw247SxPcHjr61YhJEGSvKjO0kH5Tn1/n71DNUy3DIiHI5XgtnrjIJ/z+VWYkG7jlewLe2f8AP+cZayOqkfIDuyzEdetaNncMq7WIyeO3T9f8ikaJmlHAFkViG4PQHnp/9f8Az3s3siSyYRQNvIYZI/A/X+VZ6hvuK/zABjjsP85/+tTZJZFYK2ZGb14znt6f/q70Fo2NLbKysrHKc4Zsk/h+HWtf5pbZWkBMYAPykEeuK5+zEe470ZSDnGcHPoP5fSt+GZRacxFCozjsPYHuKANG2kUxbUx5SgHHof8AOf8APUEq7IwAzMoPyqOn+elc+180d6CORGDn5sEjnH5Vp2t07DzgVZcbSrMfl9vX65/+vTQEE7EqS0R8uH1Tp9P8/hWXdmM2/cMcEds+vPrj/wCvWjeyh43jMrIp4O0cevA79uf8jElRVzG3zgH5DznHPJ68fy9qQ2ypqGYI/M8wNnP3j/n+R61wus2rtMJVzkqSQG64/P6V1s8YinYJ90jp3/8Ar/rWHermRcKSQNvTI96paGbF8N36wKxyGcHHzDPB6967KD96ZDLECD8pX+8SOg/H8K8zVzZSuwVRGW64H17dv6fSui03xP5aIrEK4I2uTz/9f/JpgmbOveE45IA6YOR1Dcj09+P/ANRritb8Bl85G1G5YE4HoB6f/rrsU8RjzQXdC5GMj+Hv3/z+AqK71FJnEszqQQBtz+NO47Jnkcvw2UsSQYdjcMyja3XsOfXv+NJF4FHmhlztBydw464Pv+dekXt7EqvsOQeSW4Of1z1qNZ4tyEAAkDJPC57nr7HpQ2CgjC0PTrvSElAk8yFDwuc7B1POOe2P/rV11jfq6Z8w5PRe49f6Uum26sGZvmB5AJxgg9v0/wA9K93p6i4byhjjJGdw578/4UaGq00NL7d5flgFVz0KEAe4/wAabNKu75GUENncT1/L+melY8QfKjaSykr9P84rQt7UowUhi33jn8P8/wAhSNEy9BfbIy5+8ONqEgn1/OpX1tHPlIgBAA2jpg9s/wCFQLYxTYfawfncA2MD8M/5zV+y0mK3k3srNwPkz26/17ntSZqmYGo+EZdcnknnCurKEWLsqk9Mf1H1rAf4YwLeSRvH82MYXPJOMD/PSvW7aWKwhaJEwDzz64xz7VaV45og7IhZiWZgME+v48f/AFsUuboNxT3PNtL8AG0woibAB/A88811ln4QiBUPF8xU5ZyMdOMH/PtXRHUYrd2LAqxAxjnceOP0/Ss+91ZXChyoGDjcSSf8+1IaVirb6ckEaZVSAP48Hj27066v22x9QEOME4/+t2x6Vj3Grib/AFJVz1B2kj0H+cVJbh7l1EgKuuW2ZwSOPzHNBpct2iZZuCSfmJVyc9eMf561sQQrGhCq5cgH5cjHvVOwLQHckezccYDZAz79a1Y3JVZAAqjhgCeOfWoFYtwp5Z3MVXDjlhyR3/zz+NX1eEzLlgWX5vv8AHsKzIcTsgwHUEje5yM+g/nVmBdofLeWnTI5JP65570rFGtAjPHu3dRyF4yO3Of89qhu3Mcy5A+UEgqen+Pf0o026ltl2TFAM53beQD04Hp/nFPlBkjEkW1ypxnv1zn/AD+lICeK6RmjjKHLZUvnp9TU0MSo3L47kDPH0+nP6+lZ9lIcM0y7XDDp255P8jVuOXy5HDcIeh4I6f5NAFhvL3gbmZ89R3B/r70TbVbaByxwT/L+tM2sGOeWGRgHnH0H+TTSCX2gFg3I7DPJ/wAe9ABgKEiUvgsN5U9R/Mc8fhT2kImVsjCpjYSc8dhn8KpWrttkBwGZyQw+6Bx/h/nFS3aHylcFSCTyDj/9VUuxLK94VeTYzNkq2CP4fT/CqNzE5IbI2nk4PPP+f0qdpSsZYqihfugnnnpjjP58VRnuRG0g2qqtgc9j6fz/AMKqxLIZzgjONwPDY59f8/yqpdTSxRowICnIJwQOv6dvzFWbiVtgdAFUg/LjqOmTz7VRmlSWb51ViDkc8/T/AD/SmQ2V2BaPcJVCscbQO3Xr269vXrUF44WNHY4wMbeQMen05Pp1FTsoIwGAZuCcdOeMg8Z6VWeMPEjBiQvzfvG/TitUYT7mTdXQihKlg7OM8Ejj/H681f8AD9rJBIQq70f7uDjtn/Hp6Vzc+pRzXj7hiFTgLtxux1/CulsNQDRllbcBwu8cDjHr0x/npVPsQlc0ddKJaoqsHIJDDqV/z9O9YWmf6t0jY4Zinlg49h1+taWpKfsJYrtKrhs4HUfqMf59KWlxqIwGbZ5hKggZIweOP/r59q2pq7M6ukWz2T4aWZllklZAfKXGex4x+P613uXtgQFUEjIAbANcZ8NLF4bG6uXfCMFUk9M924/H9K7nc7JKGUb0HDbsAjPpxXv0FaJ+O5nWdTES8hmW8pYxIu7nC9849v8APeopQYgVyx4DHGP5f56VIY2jwQOOpzyCfTFQyZJm/dh1653fd6e/FdaPGJ4jiFQxABHyse3PTP8AnrTlcpvOO/Oe3NReWRFGyqOFwxYkE+1StGjb8bv7uQD070xsjKAEuzH7v3Rxn2x9akSXnLnblRtwM8/n1qF4yqnIw5G7LDpz+tSDLAFExxg8jpzzTSEOVw7BZBkqQ2TzkZyRU7kgcLhcfL83oOnb/P6RCMCTJxnI3Mcc9atSE+QPkBB44569fX37/hVE3K8Me6Ld8wA6gckdv6//AK6mhCOJCSGXrv7e/JNRRKFcxLIpXAwQcn/Of5/Sn58qFo3I3bccj7w6/wCfp3oHcqsxWUrEfkPIDHPPPYimjck2CCRnkg8fy/z/ACIgXclsoQTjPGDx2qyQFILk7uowuMe30/yaCSUykoFWMsFx/Fk/jTmlRCFRHBGeoHB4J71GrGGRw2CRxyccckU9ZShaQbc9CHOMe+aB3GCMsowVYL1XH/1qiMLg7yxDHBIPcf8A6v8APNTIqdFYAeqDjofz/wA/gxhsPB3BTnOenueT/KgdxsZEDMwC9fnJ6dB6/h+dNmiLy8H5jyyk4zx17/5FOjxEeGCqTkJnknp+Pp34qPLtKkiBgx+VSRke+R9R9aVhkjKqQHLL1yevA/Gq8kKpI5lVWGT04J49O361YVgI5FVVAU8kAHGef88/ypbwwmEYChgdpY+3fn0zSsBVdoo+OvToxB6cH6Cn7dmGwMdW39PQc/560xYhBMgdeemCOfXP/wCr+lPlJZ1DAY2g7TxmkBGzgvk4XJwG9Tzx/n+lNwCu7BwCQMjrz6fSlIWMHaTjvk85/wAmmLKoODt353MW6H9fY0AKwDQldy+m/PT8h1qOLaQCCBjOAOvHWpgAAFOQM7uOMev4VTDfNxjhiSxbI/L/AOtQBbWMtbuchWUHpjOfTP4f/qqOaNQjFgI/4gxOAef8+9S+bHGkeDyMgbjwfXv/AEqO4OSO5x1H4dB+Wf0oAr+Y0ir+9EbgcBRz9f8APvVu3fy4pVXc7oD8wwB09/aoCAz5Me1gMbhwBx6c/pQCUSVgGJIwFDEAj/Jzz6UDsQ+ZMIt2/Dn5dj8nB6j6fhTYvnd98mXQfdA78Y/zntVsRYDDYNoXqD39PxyaijUoGZiykk564IPU+/8AntUsEMRWztZN4OSOOh555/8ArU8bS7NgNxgljt4+p/GpBC5Z24YqQcOc9SDxj6Z/Km7POGx2BB5BbJx36d6QyvIHleHKHb9758H8fy/yKtRvHGAzIRk5J3Y7cfXgYquAWBkAyucgnnPb/DoP51KMSICBjaTkDrg4/wDrdaAHTKihcZ3E7shv5jvTlAw2E6Dg+h9eKSNfmDY27SMHdwOakeTKq+7Yg4Kq3y9emR7Hn60AV8B02sqHJBcMMZ55oKwhBs4K5IAYHAzwOKMrIMyKCgPBJ4PpSPDsdgVK+yd/T+Y9etADXkYgjeeQBwADjH1pWQxMCyLgA4Ydu+f8+tJGGOW2nerY6c+3+f5UgBeAbCAD3PbkHP50ANdRvCEgKT8zA4HX1/wqKBo0dQvyqOOSc+px+R7ULhizcAqwVlBHJ7k+v/6qguENuGddpAJyeooAhvJfKvF3nAbPA5z06n19yKiiiLbi/ALAbfft2qPabiZvNXyzyVA54zzUxjyw2bnHJ44B6nj9e9OwDmAKiEyFeRypwD+P1/lSqm2RpXYk4+WPGefTnn06U0YSEAqsm4ko3YD+YHFPaPz7dZDiMZyCo4yP5f8A66QEMsWJUEjsAykdc45/lS/YhJG4b7md455/+t3/AC9albc7K4fO09ycD0x/KkJCuwyoGMYI6cdOenf2oKQ1ooxEnlEsV5Az079O/wCPcU1nzFj7qnjn5c/lTS+fNKgAKfu45we/Wm53M21SQDknPP0/yP5UDEWOPaGZFYHgbh0H+TRT4Efc5Chs+2MdaKAPFG2sm1TjGMruPSlgXDMI2+8wJz7DI5NM2ExgKCcnnORn055pS4WNi46cEKuBj044/wD11kakwJ8ghl+Ukkdyfb/69BBk+9wo9Bgg9sn6UqszuoD/ACE5xj689f5URlw5DHBHQZ69/wCX+eKAGyMHgOQNrD7qn29M/SnKCUkUICFJz69e/QUjKSgIbI6HaakUkk7jsYc5z8zf/q4/KgGJI5Riu1VcZIBHHGPb/PHWnfMmxSRuY4XAB4x69+1NiQ7FY5G45I5yPc9amjjVUQA5kB4LcZ7+1BIkhKNj/wAdHP6HtxUsbgAyKAzrnlT/APWqOJFdmyOvIJ+vbnrxUcQM7hd4Xg/L0JOT+ff1P61SEyzGiKXyA+PmXPXn+lRxwNI48yJlZ8ZGcY7j+nXmkk+Qo5xhTuLkc9cdB/OpbcRsHcPgPhiM5z9aZIrMqAlOCOST3+lTRLsRSASGJ5XB/Ht0/wA+0Uka/e/hBBJK4x+n1/Wpox8p5IwccN1znk4oASdcLGcAx475zyfy7VO1wqxBzGfkUDnOR7Y/yPrTDhn3hcHouev8/f8Azmk/f7SXDthcfKRkg9+KAFickkbhvzkAcH8c496sQN5hyw2sGwV5yB/9fFQ7SUJVwzE4DHnB71JandAx53jk5J5xnOD2oAkWZoWcldyt8uRzx04/GghhKS21m/u9M/Tt/L8aPLOxtxBQjIB6/jSh87QM5HULzgdP8mhASw72VcgBsnp269P1+tWQCNwIwcBQCcj27/WqkaNPG2OSpJHHX/OP1q8iDAJyEKdAOcc+ntVANZWliwNpHHA4H4fj6VGspiQIFAIUtzwRz+HT/CpejOoYKehI6k/XPr/kUyRWjjc8tLz1wcDGMUASwAgNnLOQeSBjgDrQsR2ZXjgnLdRxnP4VDu3Qq0ZAYkbu2enB/DNXFi3bFUcA87SOPb0z/jQAzKxlW2hiQdxYd+nH5nr61PHcM0iwkBn6lAuSB6Z/Gq7nysEcBf7wxtB61YcoJXdACAOGzyMZ6f5zQACMqjgqFJx8xOPp+X0/KmJA0sRjkUoOOF5GfzP+FSuZAA2/e2RyGPT/AD1pm3OdmCAQeDnjHf8AKmgJiTsZhgjGMD+Edev0zTZBuMe1lcqO4ztP58dKRpPkDFH8xVBC9PXn9PpTpA7K7Rod5YHd+H+fr9KoBbeA+UzbsbuOBkgd/wCdTwKi9CSozgHpyec9vzqFrbbvYLkgfMVOO/HpU8ZaON8uoZ1yAc4U+n6j3oFckcb4U8xiAwDMp4xz3/X8ulVzbPFyzgqT36+/PqakuPlhCgAOeWI/w49v0p6wqzoCA4Azu4BI789qCR8boPlRt2wYxnHPT+n0qBEMqowYsGxg56/5H/6qCrOGfaMjoBx/nt+dMjRoxECAOflBHfr/AEoAfbSsylk2qvZG4BH8vepNxaUvJnD8EHjHbnH/ANb+VSW2ze+5UEaD7zHp7Z/D9Kj5WSQudhJyOOoz/n8vegC06YVVkUkbSWcnn1x7fnTMRpL5YUeUnBbGalkuAAo3BsDo3T8ff+lNlKkhSFKHkNnAz6f0/H2pMBPJkRtxVRv5VSeMfU/h+X5I0bbWMiqoYgjB5Az/APq/zipY5OFG0oF4y44AA/x4pizCUNg+Y5+/kkAf5/z7yA9TxgseB1LccgDJ55/zzQVI3O0oBxwMZyP8/wCTSofNIZXAI4+Zs9vUf5xSS4JGxmCquML/ADH6/lQALKGi2BioXnJHQY5J9v8APvTEkIjxxtJzu6HB7f8A1qWFZFGCrIx+XIHtj8+/406MiJX+csw55yOc9fepsBH+8CK+3aOQSzdPcj/P0rm/G+iPqOgTxkktGu4Y6Ywe/vXVtMzgxux2kdjx6YH0z/OqNxA0kUm796hXywMYx2471Djc6ISs0fLF7bSRKMqPkz8p56jr1x24qvLiWL593AGOv5Y7/wCeldV430gaXqtwrltkjnbwTx2FciNqsYlcqSeVJOQP8/1rhqxPsMBXTVhloWtp3iU7EY4PZh29en8ua6FplKDGCOxUZx6f/r+vFc5KoF2UdlPOGJXOfr2rSiYgHGZGYZB/h56ZrhZ9BGVwuLhgeXbdkgYPX/PHFNuojKySBzuxjJ6ZGD+f+e9Z0mYWZ/uk+hznuQB+dQJqhhZsN8/GAT+I/P09+9Zl8xrSWStaFASCd3BGB1/z+Vctd2BhnOQNmckfj1/lWouuzRygMyqrZO5uNufQ/wCfpWbqEjtJu2P+8+6SoGRjqOv+cUGEtdSud0TBcYAGcAZ5GRzj+YqzBPIjNHkEE8DGflyP8KqLK0kGG3KMnoCvb/P6VZhIVSu7jBXnsP8A9Xp60rGaLluQjMQxcOxUtjBH9cH/AD1q9K20CaPb83AUYA4Az17/AP16zIAuzbvCoo+gA64/rWtnz12ZAV1z7j0/nWTOqLFPBJXc5xgsrZx+PanxS5UgfL8vQ9B/n6VI22JwypyF4B6D8KYqg7WCAnnGRj8ecf5NQzqiW4G3YBBLjsMcccf4Y/SpEnaF2dnyp4X6Z4/meTVRmkWMKGw4+XGe2eBnP8xVtmLpuAC4/ID/AD/nipZ0Jl8bDIE2h1H3Du4BCnt/npVkTeY2fkkwSCRnBIH8/cD+VUmkCIGOT/tZ6f5/lVpdpUOGwzLgxjoPUfy71mzZEsU7SPtQIH4yTwDwPr/n8asRDEoPlrkj5gO/p3qMEiPbuARsjIHHXHv0qwrQowKZ+YEHvwfxpGiZbgmCgqMcrkn0zxg/lV3cEiVRhASDu9eP/rCs0HauVUjr16+n49KuWkheXaw5Y8Mpz+OMH1P/AOujYu5aSyQGNon3y55UEYUf0/zxVtbiaKCRC/lIBkgYOc/z/CoEUQyyICGz8uRxk8fhTp1VYCCFjXGMDkD+ef8A6xoKC1uBJKoKgbjgEdQf8On6VfkjMfzJIychSo6Z9/61nafEhfO/OUIDE4xjqPp+I/lUt3NDHs2uzjoQCfp+NAEOo3BdmVnw33gMZz/nFZN3dsE2bvmOQOvzcevalvLvALIcO3TnFZEt5LM5835F3fXt3qrEEkhZmL7geNu3p/Uf1rPmJmypLPt6gHA9ufUAYqa6AYAnJIAxzge3cetRSzJDkjdnpu7g80xMz5IH5i2bSSSAxz65z/n8PSjdWgV1Me1uxbd+pB6H25rQdzKSzrkgg7h2/wA/59oSHmZiNzfhwD7HmgRW2OjMAdz9cdPXH4df88VaiDKQJAgbbnscD/Oe9I8O9wShYDKPgdPp264/OpWkDukYibKnIPQDGev4d/p+AWmLdZcD5M4yOvzAjP8An2/lYtojOI2U/Nu5wcc4zjH4dafDCNsWF2s3PQe+e9TWeIJhtzs4OQM5P9adirnUeH7e3gt1Drj0ZgMgn+nTvUtxmQPtiU5PbBBGM4x3/wDrVlrqarDCiIS2SQCARj3/AJfhW7ZoZgzBUiYjIJO7HQHHA+vFIpFK3tUZmzF5RY4w3c/y71P9mDxyFFBzjgL3/r+n4VrCKBwsrvGDtwzIe/pjsfw71nTqiT4DHbkgMG5HU9vp+vrRuWECKhQhQmOAueTg+n+FXUVlBDHpzhgAfz6d6x5Lsm5jQBuR6459/wBPSr0dyIgvDqQMbYzuwenGfp/9ekzRMcfM37nOF5OMYHX+lBU7cAryME4x9RnPrUkNz9pl3oxIb5c7ec88EcYHBqOeCSKTaAIwMjLHjjPt9fzqTXmMy+DS/K0jfdwCnSqzQNEwLS+WpO0dSe3Pt+Hr2q8sWZSAMAk4x39aZjy2CkqWGcDGT+X5dB3oHchtoyHBVgCpOCDjPqPp1H0q9DKS8aTKvy5IbHP0GOPyqsiKNoQBFOVHcZ64+nXircB8pCvljAwNpwPxx1/CgEzV00A2821wCxBO1uR1H0q7bq6IpKKiHA2uc56Y47fhWSbgpHgY3E9Rjk/5x+daS3AuYD5pUgd8kbR/kCky7loRzkBsh1jHKhs7fwPb6elXYFVoRHL+7Izgg56/jjv+tZtv5cEcoILZUnlsEgD2qa3uQoZST8nICHOPUeuRj/PFSFzVjMMhKjJYkfNgkdOCfX9alV/PHlxKsJUcnBAzk/8A6+vfpVEzMznLAL1bJOP8/wD1+ana68qN22hX6lSc47Z7ccenf2pMLkMtxKhaMKCwOMDjn1H5j/PAbaajIbvZ93aMjkDOTn6dsfjUkQLwCXkYOSSOnrUkenpFMsqnIUBj82D/AJ5//XRYLmkt8pX5W2u3Bwx9AOB/n8qewWaRi0pAHYdc+x/+t/LFZ4XEnLhQvzMQck8f596fCXb94AzF+oOcHnkGmFyTb5iHLMjH5SAOrenpUk92kcYB+Rhwxz68fhVJpPJfywGCgEA9QB/SnxHCy5cFmztA7cenboOtBJBeMVyhAHzcZb6H/P8AnGZO+65UFfkJPOcZx7d+KsTu0uWd2DjkM5yfrn/9VUwW3kr6kkk8N/L1qyWMkjOAXy3zZ44PuPxqrMY1nbG7c4IKoOTz39On/wCurxWJD5e0ed97HOSfU/59agjkZckr8pJPDHk8/hVmbZmlEAALSKoJAjRgAMdB+tYesTy2di0jExMoO0EYz/h1/Otq7kAnTBMSgZAI98ZH4cf544vxRfG/uTbqTszjOMDrjjn/ABrSJzyfQyrac3QB5brx7fpXSaXFKYnX5iGHRs5HH6//AFqy7PTvJSJRktwSoHH1/wA+tdnpeklUExX5QAOD3PJ/z71bQ47EF+rxWqxli6gcbun4D8h+VXNHsxujXyySDuVscDHP+f8A69QXT/aZfIBHlKQQO7dsc12fgXQvt+pQRIrDYd0meSMHPIH0zXZQhdnJi6sadGTZ6n4Q0sWegWiTALdbS7Z+6p5wBn8K0J1aPZgZkJ2HPABGOffgf5zVt2Mh3RZUAdCPY/4DilBRS2QH+Xhv5HB+te7CNkfieJfNVcu40xlFUswlTBBZc5/nx+FPRAyFVkIyvI4AA/8A1imMQHBCB8DIHYfgasIQY1kC8qrA8cYI/D6cetanMQMrqqAAM6rtwPfvx7cYpocjDHrnjnGRnj/JpsZMvAf5ckc8fTB6/nQELRksuwZAyf8AP+R9KAElUyAkgvgZB3cDg/hUtv8Av3RtkZQHOcnnA/n+H8qH3ryG993fHf8ADrTtn7ssSEY/8sieMen8qsTJNqmcgCMOf7x7Yz/nn096myY8naHwMkEfpjP41FIA4KHG0jHy5x1/GpQIY1ZhujRgep/z7fpQSUYImiuQgYY2lyx6r25qS5X98vIVWIJOevHf8qk2hd3yjqVOefQf0/GoZEYTeYfvNjpzj3xz/n3oAVlV1RlG9uhZew/D/wCvQg8tQjuTnkbepH+f5e1IqgGQSkhTwMHr6+3pUgUJEoG0DPJI7Zxx/n1oASPBZtgA3NjBGSP88fpT51Doy7sAHBjIzj06UkRQyMwYb8YyxxnrnP8AnnPakHJyxIDMdy9j1x/n0oAGbzGJYgHPAGTkcfp/9emtF8h24z3IycjHPNTRkJGwVQkknG/PX9aW6GYQQSd3ylSe+O+P8/lyDRVJbzFduDjkZxx/PtUpYyMhHYHODgE+v4Ad6SV2SFVjw5A4duOOP1/T+jiqr5bpu3Ef3j1+lBQ1DJ+8U5y2Tg8565/z/kRThXTEZ38Y5bGPcj+lTkbolDR7nVgcg9P8KhliaVsKwCEfdxwT7Ee2f1oAgjLhjvHC9MEDueB7ZzSo/wC9Z2CBcEkNyP8APWpFtZAwbYwI/hC9Pf8Al+dNcs4IVRgNknkBevfp/X+VAEc7Z+TYXJz65B55x7f59mFgXUiP5skAg8DjPT8P84p6SeUqquFdvmGf54z9KYrqNh3jBODjnn/9X9amwDURBEuQQcgZ9Ppz9BSqSqnYQuRnPY+1QttkGc4XqFY5yMdf51YkXc5kY9R2GfbP6UgBH253LtB4wRj8/T8KQypLEQcFvXA556+/+elFttD/AL043HPAwc9Mc9Py/KpJI1Xldud20P1Ixn/P+FAFQlDGNilWGcgtyQDzx/8AXFTWkJ2jduK46tx+uT/n8qhkBSX2Po2Oeo/XHp/hNESuHPJXHTr/AD9vyoATyvK+84Zd2eeM85/xp02NzlSoGRlgMcfXP+fWnGUyhyCDGeCccqf8OKqvHKvAIUN3Jz6//XP40DQspCbkwWwMbh3J6/41IpRdx80oxzndnOOOn/1vWoucqpzt54B5PY/r9KAW65wAeFbJLDt/TsagY45J2lSW/hYHH1H06j9KbGDHKQxypweOPypWIJUfdJ+UMOR/+rt70hZoyUUAkcAHAx+Hv6UAP8zDBt42s2Ac+/p3/wDrUqFYsZ3ADBK9c9MfTr+tQtGImLFAWP3mzx9fyxxxTZJCwdduQD16ED/IHpQBNMG27hiRhyPUc/5/KoZUBjQPKxY925zk+uevJPpUkc67GXYA/OByCw/L0pjkLgtwwPrwvT05oACgkLsCRz1JJ6Dg+/Sq4feUChV7ZIxz+X1/wqw+RuLYbdgsckY+n+P19qhluHE4ztJB9eR2z+gPSgLkSMLeSVRjfyc+/br6ZH5fky8V4mD8RZ5LZBB6HPX0+nHekSQHczyMpBJBK/n/AJzUkzCHb5cilUwc7sH9f8/1AKiRqoBkIyw42njPoB/+v8qZI4jG5SWDfw9efY5/z+lSxRM5ZnIUHHO45Jx+tRTqRGu7cnJIA6dehoAjcvJH8hKtgA4HVvT0qyryLAnTOem7Hr0pmQ21EZmbbuIUce1WdzlMJyxz14A74/SgCFzOrtkoowP4u/8Akf8A66a5ZyoYZz1PQf5xTpHmlAO7kHdlhnAFRSSsEc4xuY4bOOlADEBCneNxJ5x605is4kPOckFQMcf06UNEi7Nmd+MkHOTx/n0oVg5IVztZsJtPVuaCrku2WMAJwP7qjp9cA0VAyl2Pl544OFz+uD70UDPFJfl+YJy3Y8n8P8/40pbarLH82B0x6j35/wD1UrIMks4GOgPc05SZWDDJ2nHyjJJ4wOo9P0rI1HQbSHBGMDaDngf56VLJEjxjg7j/AAjp16e3Qmo1wpcIN5XgqTkY/H86USjfyvyZwrDjn8vp0NAABLENuwOB3JJyMf5FKUFyegjI42qfTnqPXmiaV/mKttYggoOBx7dvrUkTEiQsofeo4HUDvz/n+tAMTblX4JAO4/xZ+vPt/nmnGZxEAyYXAwc5/wA9KZGp8xdpCjaflGT+FEC7GB2k55OWyMf5zQSPZG3cMT02lf8A69NdRlJCu1kJIU9G+nb3pzSYYccjkEHqKdI+SSDnjkhu/wDWqQmJdMPN3IyiN/vDHX8/6+9WjAk0QWZmjUjAI6jt371R5kVBgkBsk5J49am3Y3MXJyQMDH+NMkmlZxAyFvNVDjceB+XaljeNZUUlhu+YMSePb1/z6U1Vb5htLbVLc4B+lPUlJtoZ8Hgg9x0OPT8qAHF9mSq5BUYJHQ57fiD+dOR9sgZ1bziAOegA9Rnn/PSmFvlJyCOuCPm6c8/56U+OYo2McMMZx2Pf/wDV60ASOHZ9u0uAAcuMjn1P+cVNCGLJ8pYkckfd/wA/55quiFAzHKo42swGQM9z/wDrqdYzHC5Zi7EYVlHB49D1+tAD3UrbqQGZgQuOwB7H26dKUqwdtvG3uVB49f0qMRMxLFflzg9tp9+//wCqnTXRiZVU+YU5AA6Enr/kUATK++RWVt2BsODjHp9D1/8A11Kn+tCA+YuOUx936j6/SqzSOSFKhQhLYbnPHFWbZWUuxTZk7uvHp/LNADpIMlELD5sYCcNn/P8AkU8vl2diSy8EYxznp6fWojOCJeSzD+JuD1HTj8c4qa3O1iQGIYDjcSOlUARhmO44ABIHPbHQ+2akVFkVRhidwGDnj6f5+tNlVSUIxjAGeCM8fyp4IXchJy2MkADP0/T1oAbIHxtLEZzywyD+X9fX3qaJ1J+ZFfnGchSe+P6/lUEmAhOw4HI5GR/h+R+lOjC+YAQQTzgn/Of/AK/agC0uUjQO5Vh1Rjjrn35pqcTfIu1s4B9O35HFSTSbSdxyy85b88/z/wA9GeZsI3OdrEgFR94dDzj8KAH+YwjdmJ3Y44H4D6/4/mxp5AwO/jONq9/f17U5PMWJwGGSTznPHbFNeR2OCyZGOevPHfj69+vWquBbgLMW+cjvlSeB6f5/SpFH7/YA2zBJJOQnTv6VD5uyNsZcLyp28/n+HTNKzkg7FIz1fPzf/W/z6UXEywigFzICVxgADGPqfx7U35yzx527BwCPb1qFJcFQqs7g5KHH3ev4U8lGkG77vOGLcr9KZI6MNueNEyUIG4HGfTH48HFIYgmwOAQDkFud2OtPDeWzKEPyk4Y9PbpTnleJV5GBwdw+X0+oxz+ZoARHCPIdxX5ht3DpinuXD7ixMmcq7dMc8f59TUYLBmIGWHOAOv4fjjNK7jzGkKBgpAGB7dPTt+lAEnmmNVfjaTljgenXnqP1pVYBAQPLUk4Dfr6Y/OmYOzDD5jx8xyP5/wBaYGZDtkGADjb29sfn/wDrpXAsTyMT5aDG043Dj09vwpLQKp2Dc5IwTJk49+OPWnwIGnCBixkBBbkkD36de9QxeaZt7Z2RdsY7fy/xqQLAhxFIi5ZQCN2M9D24/OkUeTtwdrMM/KDwPpSDJVtgYdAVHPf8v/107hHVjyQM9Bk/j27UAGwLuJzxyc8gc/j9aZ529maLaxPJA4z68f5/CpZxsI2rh/ocYOevb/P41Arx+aHdiC2CVHJHTH/6xQwFc4eTjZvwFDDOcdQOff8AIUOwBAU7dwC84P15/wA96mZw5ZPMypyCoJyB6e314pfJTymRyEXIYKvTjv8A596kL2PMvivoDXdkLyJQxQYJ5yRg4wfpmvFZY2ikDyRsSp67sZz17c19S65b/wBoWUsMxZkK7dmMH1B/lXgHizQm07UPLwTEMsXJ9/0rnqRuj0sJWcZI5a+hQ7ZMDHT16en45/GocyLGUkYopxyDjoen51beYwy7do5OPmOQvQVE0RlKsOeOi+nt+deZKNj7qjLmimSNCpt87QpI4XH5Hjr+NYg017guS4AHzYzn8M/iK2cvbwFmZgjAgqevX19DRYiFN7cIgydzcdfTPX+tZNHU2VLbS4mcJKmUKgkg9DjoD+fJ96r6jpewbljcnk5znJ75Oc/yrq413xGRkwq4yoHOf0/P/wCtWfqDmQMAwz3x2P4/4VLA4rDnhSev3e/fn+dORlJILGMryqt0Jx6YqW4hMUrKDtTG0bBkkH/Ipj26xIMqWP3dxPH6de9IyvYmiZW6lS2eD/Pr3z/KtaNyzqC+D5W0ZHXjn+vfFYsKAN6emDwSf844/StO1YiRSW+Uk5bA5GPX8KzaNoFxIIjjKEFeM885xnP+ecVII8Lu34jVfvMMgYzj/PtTI5FWNdhYsCcAHOB6jp61KLcHBEjMoXlQSvHH+f8A9dZnXFkiHzFbd8zfe5x16f5+tTKArucncSehxzx0PfvSMwjQheVdTyxyc8//AFvyqFZXjbhBnG4EHtyef/r8VB0JmhZSOAcqCmPun+Q9KnilSFssxGM7QOmDznPpVS1lEcm0MSp5y3SrgcNIcg4znJXjvz/n/wDUrG0WWIyCobJU5wFwcjGOn+fxq1HL88Q27Tjgk/y/EVnJIvzxuXBznDD6Zwf8/jVyJQrMPmyOj5zz7/jn9aixpcu5dwDgLtJPPOR2A/P/AAqxFcRxXcLc4bPyg8jI9Pr/AJyKpJuRg3KscknOFx/n6VYSdGY+ZlZASVTcfmwOeRSKLxuG88kchW4X1z/+v+dPykjhGXYVJOcZGO/FUGliWdT5oVT/AAnk5x/9epEmB3gS46kbT07evP4+lPoVc0Vu5OOQo24B9O31rOnuVR2Zt3YbR+HNQSTOGATOCcfIB/kVWmu98jBgfLQEYDDkjoKQrkN5LtlMg5fcQMDn8fxGapO+Ng2ZG4guO+Tn8OlJLcPPJHlVBxgcdM0jtlCvp/e6GqQrjJJXkUnC7s9SMH6VXIVw5G5mzncDznP6Ux1ZGIY8glhkY9scVUa7Mbrk7COdp54weM9f5UxXLUgGwAFhjq3v2PueAKSOInY+9WBO0EDGT79PfoKrLOsOG2A8cHttP0rQjcyxBwNwJA3g49x+NOwrlaNd1y27Pzsc45z/AI/z4qeG3+zTGWUA7SMZGc+uPf8AOpIlWWSTBVGAOBjocZx7c81cgt0nt1dmKFQQ+OT3IwCPc0WKEikV1DNnA/iUYAH/ANYf571Mk7KWZVQK/ZgeR7j+Q9KiR2V4xAVIGA27g49/z9asTNsERJ2qMEANkgfX+nvTsUFkrCUBupwT7V1OnYLbCvCrk8f59+v4VzlmVuLhVX5Djg+uB0//AFD0roUnjiRdm98LgAY4/wA+uKlo0iy/LGBLJGsgX5shHHb6/WqN5GssZdsb1BK5cc56/wD6vaqq3c0h81k2ktgYAz+H+etSrNJJGzsMsDuGR1GOuOx/L9KC7kiIkCMpbI3bsNz26AZ4pVc/wbVwM4GAOuB/n/8AXTYZNwX+EMuAX/H1HqKnlEbR4MgDkDMaqB0/z+tOxaCG9S1KHBV+d3cHpyf05/nTZb4SNtcZZsYGenQf561TuR8oWNhuU8gtjtz9M0wxKwVym9tnLA+wwc5Gf8nHFFi0WkTYSPmxuycchh7n/P0qJ3G0oF2nII/2uPf/AD9am+UlCYjuY4HXr+noKgni5GABztOw9+/17f56zYdyFJFjCKcg5ycjCnvnH+eKsl2mVc4ZVbP3egx+veoF5fjL5yCwHt1yfcVKiBRInp0cHkkUmNMkL+UqsAVjP3uc/n+P8z7VctLlYomO3dvGNo7d/wCX8qobi0eGUKp5ye+P/rZoSWRvLBJVSSCH68Dr7nOf1pAmdBBcmS12Kx3kDgDIA9T+WOOatKyBiiMmwKA3HUg9vf8APvWHBqjxp5IPyM+Co5IPT39R+tW4iHT58iQjkocDH+PvjtSsVc1tw3468AZBxj/Pt61YjMjrhwSV52n17/y9O3asu0kWMMmAGwMBjnjHatCG48wLtJLNwCDj6j6Z/wA+kMdzQhKMm7lVxxg4Yjjtxzn/ACO8+8TKSwUiQffI447HNVHI85kZdwyD6ZP+NTRw7FBmcsp7pxyORz9Mdu9NDHTxqsgXAwDxvGRyOfr1pxlZYCokwv8AsZwfzoljLjzxlxhtrc8fn/ntUBdgeMEtwBgfkfWgCRYx5Zw4JJxuZTn059KYzFgqKMoGOcHGMfy/rSoTGc7GDckZOP5/596YXBbMznGw9OlUhXK1/KrBQADj/Z56+uenI/WqcZV2ZFPlk9+hJznH8v1pbq7jc7fMRioHI5H58fzPTiiERCKRvMG9SAoyeOT/APW/H2qkSIy7ti78Y6fMe2cf1qjc4gJLOQzEj6/pxx6VLK+GVxOJCXHPAPJztH09ahu54ozM0gbdHwCGBz7/AP6+P6WkYyZm6jcrG7EfvNqHBK5wSRkmsODSmvJUd1bl9oKkDn8Oc4rR1uczab5USMd5U5YdSODzj9a3vDEI+yAN0DfxYwGx1/I/pV7GW7ZnpoLeSSGG4ggnGMdsf5x+NS3VwVto42JbsoU8fn+FdRrFsn2UokgLnoMHBOOuP8Px9K5IRSvKN2Tt9RjIHXPH16Z9K1jqXsT6daiUhyoUAn5yevPpn617Z8NtDFhpEl48e2Sc8cdunHt/9f1rzHw7prX19Zw+UQ0jZDHkAZHYc+v417nCsdnZxW0anyI1CID0wP6d/avWoQ6nw+e42MY+yixxYjlxuwcHI3fT+eanaMruZsnK5BPQ8e/f2quVyMNuHpt4H54qWGVsOgO2PJ5YZ+vv2r1UfnEnd3EkChvlUEA+h4z69/8AGlaV4RvUkhRn8OQP8+1CTIg3H53HIzzx64okVJIyoO6LHI6Dt6Hj9P51djJjoXjDHdnd95dwBzxT549rABiWyTjOO47/AONVQ/lMwU4z3Jz+J/SpJLljIEVfmK55Pbr/AIUwuKpJB9BjjOMe3t9KWPCYZuxJHPAz360heONwoI6FiScZH+c8fpSzxMUQbQx3Zz0H5fkaAY5CFVSVKkdvT8c8VKxMigAbfQnk5qBwyBlII55XJGOmef8AP41LEfJjfk5BI3E5z+P5/rQIY4ZgxLhTzkHp7D9RUM8qvMuXAznI5JHHH604ylpCSTsYDO7gLjvTJ/uk99xAAP3vyoWoDw/y8sODgAcdf89KdEiZ2AGNhyOM5/OmxyFWAPy4GM4z/WnNiRSct3PBAxz9efxqgFUuzB5cKBypYnPp9f8APWgTjaxwysDkgcAjI7fTPGKggMkTbQMAvwABnpVoROq4kDBCfX3/AF4NSBGHKlyo+dWOFA5I+n1HrUhViqKMqehbPJzycHt/+uoycTIuVwBhTjFSxfMpUpt5yc9B+ufegCF45GcDgA/LkjGP8/XPWpPKBbaAzDrnPOfb0/8Ar04gq6ht2FOScde2OtJNcLGygD51GeeRjB49R+nSgdwSAgnaxA7Me59R79BTcbQGV1yB1Kj+f+fypnmDbkkYI+92I/ComnEqkhmbnAYHbxngf5P1oC5LGArtvJKH5iD1/wDr96Y9qN6ktk5HLHgf4/rUMi73V8jcRgIOMcetWkQKGYghQMZ68+gyPc0CKzQkuMksTnLLyAB/k8/p3pijHUAF2zyMcZ7/AOFEokYRCIhSp/j/AIueMgfUd6nikYBNw2gD5WY5x+nrQWH2cIqbkBJAOeuP8/j3qNWGJVQkFecnp1ppDSvGQ4EuSFzyccDFSOsfypuIULgKFH0H/wCvFTYBiQ7TIUkKseSHHI/z+dNnkckkAbsbgy4656/l/n0dCBIBuT52JBCkc/ShIhkEkk9fXt6f/q/SkBXJ2Mylt+cHBHpnjGeKakjfNsUK4zkZHrUpRQGAPJHUt9fUexpqfMSrO3mY4UDGDjrQA8ExxKCwUk55H05PX/PrmoAzK2CwbPG1u3Qf56/zqXjAUD7nX58EnHOfrVc7SW+cZxnefTAAPUUAMkTejLuYYP1z79KWMB4wnzbsgj3OOpz/AJ4702Q7ZEAVmBOMjjp37egqcqeNo2r0+U81Nh3EPy8HJ2kZY8A9+n0NNfDsCWVgH7D27etO2iVy+S+7+Icc46/XioSu6aSIEDa2A4PJwKQyyyiRMr8q/wAWT/OogjHftwOQCvUjjt/jQWwwUZHfnpgf/Wpwb5XUM2SccnsO/wBaABEeA7BkyYzkdD/jUMpZThAiqODkEknP5Hr0+vNKZRvkGeCf4vmwfX69KgJ3SjL8tjHbH+ef596AJHuD5RKmPJULjHT2/wA/1pFRkl+d898MBxx/L8PyqKRMblVFXGCASD+WacomuwvmOpJPykHB9/pQBG2G+fYyZ9Dg9R9P8/qy4gWaPBYkfeLNk9O3NTpvj3AR52YOD3P9D/nFQsTEhL7WD+mRk+5+n86AGKQjBCwK8EBxzjp/h/jVecsx2GQgA54JwTVgqSUkU7x8wBwTt5/z+eKeIN7bihBORnjAHofXt/8AXoArj91CpJ+b7oJXr2+mKkFww3kE8E5Oen06VICIxgcOrHoce2BmhYw4AZsgrnofzzQAw5WRVDdQd3HPPPr06frUMQTdlAYz/fzghj2x/nvVp5POZyzRuQBgjvweuf8AE1Hw0LjGX4K9ff8AwoArrvyrI2AMjJOf6f5zSuhH/TMngYOOPy4pN+JQGOFbkDPbrj+XoanbaQT7DJU8+ufc96AKsrxQkrIUbkn5xznv2PeigymMAIGcd2bAyf1ooA8YjLzjBYB0ycDnjr/Sk81FijCgsq/KQg5wPy/LtxSRO7pI28ucfcIGPbP+falUqLZQ6FmIOQp9eme1ZHQSKVuJFEZxwBzwT/8AXoiAYOCTgfMjLx6nn+v9KgU+YwVlMnPAHA6/TkVb2LNIFwgIGAigHH+eKAI0b7UjPnleBjOc56U6IouVZ8ng46Aew4/z709eQvyohxw2MY459KMGPn77AYXt+Ofz/Pv0oEwXaCdiZYAD5ep/TmldXdwpwQeAQf8APr0FDKSXDAKuOXzj5vbHXv6URsAJCuAOCCWzk56+1AhpkeOXJZWbPUrk98UrlssWyg53EDJPbGKQ5UuruuSMgY5I9xUjMGg2M2Cf7vTOevXmqQmOVFUfKkmEUFsDjrwef5/5EjqApCgsx4wx2n8PTn6U2JcQ/MSuBhSOSeff/P406dPMmyxXAXLDoRn86ZIsRZEYMV4B3BWORgfy60saoAcAZPyjC8H1/XFQJIQwXOFzjOeuMe31qxEmJBkDcnXBwT3JoAcm6RiFJLEFQR198f8A1qersEffGQG5HIOf14zSM4iZH5O5uijpyfX6dMfWnHduG5sn728nnn+v1oAe+8R8nGecj+H/AD9aGLkjzJd2xvlRf649P8aZMSrOAucAZPZf8/yp2wEKd4J67V79evX8qAJ5G3ADzSoBJ+U8/wA6mVXuJSBCIs8gEHJz3Pt/gKhVtkLg43Z7EE9P5/4fSpIg8THc2Sd33unX/P8AkUAGxmZQhEgBIwuT9R+n/wBapI3Zxh1aNz9447dcDv0/z6IHjVkUruAI5B4A/wAOP0procqHJcg5LHqfQ4//AFdqAJi22BmQZTnJOcnnHb2/T9HWzkMSMllOSrHOf89OnamsqOoUEnHO7pz/AC+mKWEh5t7AHae38X400wJEUkggbcnGMcjP+R+dWTKIxs4GOQc9D+n6Gqu05OQWJweR3/zmp9z5UMGQD5SVI69etMBSjPllCggY5PY9KWNikbKFOG+85/D8+1O+7kqy8jr6Dtnr68+/aiJmMa7z1OP064/OgB2RJFK+SpGBlskgDt+ntSW4JQbxhcAHBPfnmno2WnBJw3XavI9OvfnvQXEcXlqc8li5B3E++f8A6/agB6K4jCJwWJBzzjg+o70q+ZhwWyijJJXk+v8Ah+HamQOyxJsDKM84656c5z6/yp3zn7x6g8AYzx9f0P8A+toTLKlQdoONpwW4x7+9MEQ24GcE7t5ztUDtj8vzptsIxKSecKFRlPPHXv8AjinS7tgcIMe3J/zyf85pskfDJtkfd8xOcHH07n60bVaQDf8AMCR1yR7gCm4cxY37VHDHHKjv/L8PenwjaThe/X1/+tRcBw8yHhDxw2wdf1//AF06Es7YDYXdnpzn8sdKjLuWdAuARxxwcfQ0n3gFIzuOSy9M80XAnC7mZQ+VJLFR1JGD1/GlXaLUytt2k5B759+nT69hQjqvPzFkba3Hr3znp+nNVrxTMyoJlUKMLEB936Y6dKLgXF3GKJUHDAtuxzkY5PPNPYthOVG08sSPUdM//XqOyLxCDfIxwPvAgZyen8/wPSgyFtuVCc/TGevrxTAntYXjkRhjcQVJPQg/5/l601I98snUDGQWI4/w6ilJIjADlGzjG7r+uaWFotylgT3bnH6fn1qAH7GVAgdV/hz0z16/56UuNjB9uWzxg4x2FRB1yF3EAdCXyPy5zRGzNnaq4z8ozyfz79PyoFclkKllG8kq2Tn6df8AIqPagkOWVyeDls9Mjj61IpWRlOB6n2+tNuIv4gSA2RhTj8OlAXHKPJbBHlxg9jjA+n5daGCuCc8kjO0YAz/hmo45DcuhUqqcjp+npyfSpAXZ33jYAezHr07d/wAKVhPUry5UDZlcnrjp0+nOe9cL498Mf2hprTRAtMrb2xznjpj1/wAa9AkVVEaBsjPIJIA980yVd7bcAxMMspxhjjrnt1P51DRtTfKfKV5DslceUGKsQdueMfp/+qoYmbbtACHJViccjHf/AD/OvRviX4VOi30lxDGwtZ3yoUZCE9R34z06153cxtG4dcsp5wDzn8s9sVxVIXPr8DilblbGXTrHGUbIwM+3tnA44qvO6TMsYjXzG+6x4B9+KSeNp5NobC4Pzqev+FL5a2qHcfu42r1Prj9fYVxuNj3lK5pyXrGBI8SkK3389e5/zzVWWYBhmQEkYwcE/wCfxqEL5mCDtI6kg1KbLa4c7gu4HAOB/T254rGRtYwr6zLOx284J39c/wCSf51REknl4faXXgNz+P4CuqvtL3R/KOQAe/oO9c5MvlyMGBKEfLuAxx7UkjGSGrM7IA4JLcbgP8/zq5DEBs7EAHOfT+R/xFV4wryhmO0cEbc89f8ADvViFdmG5cZPy5IFTJFxZfgYmNHVj833gOQDn/63XFXbeQRynqAeuMd+/wD9es7cPKQqeQQA2fu9jj8T0+vSra3avhUDeu5uT9f1rFnXFlySNZXYn/V9cjP4D9f8806IeUAWymc9eh5ppl3lsJyowcnAx6/59Ke0SDksMLgZ25z+XtUs6YsfHECUYnB3EllyOPfP+fbiphLs2kMWIbG3nn2/z/8ArcgBUlsSZOSckD6fT8KiI8zeG3KDks3T8/y//VUNXNky7bkMcMu12H3s4A9O3+NW4shw4JVlPU9KzrKYgEH5S/8A9ft9avRsQY9pGcY7n060jRMl/fRtuDKQxzgDmmhmTdFKpRGH3RyeOKYWDIAzbhnkZ/zjIptxKuT8xDquAR17e/rUsdyzbgOcqWZBwCRjj/P5c0jt5RbaUkB5Iz6evrVRLjycEDGARt7ZP603zUxucAfNkHOP6fjz+NIdy012otxG4BDcbd544z09evf8KyJrmOMKVOxsZK7eB/kf09KdezM0mEC5252gc+v59fz+lUWuQCSUPGSR6celVYVy4JT/AAxswHfpn68Cq7uUO8KNgBzuPTjvzUZumjidArZJ7nhvqfaq80gZR+4CqTyC2eh9P14700hXJ5LghuuzAIDMf68f5zQkCKqkoXZhncDx0/8ArfpVZFRNq7QwwRkA4/z+NS/LKdqh854weBVE3uSGNRIR5bODj5EJwcj9a0LVVgVkMYEY5bGQFI7D/IqG3i8ssGVs9dw7jnPI/HtU5IJBUCI55ycg9+n+enSgpC7Su8gBd3G9Vz7ZzVmK4iERCk4HQY6kj6c1F5pmV0+6hUZJ7Z64/pSrGAEGf++scj0A7c/z/GgpFmWdRjAVFxjPqMdf8+n5UzIHbB5jbgADPPb19cfhT2jA3OSp3HG48fX8MGoQobBwMnjkcjp/n/CqSNEaVk/+lEiQBQMj5cYGOPWtyCdWjeQgEgAnnk/54rloWeQx7RuIJJyO3p/+v+VdJHIZYI/m2pgHaen9OOnbsfrUtGiEaUw2y4BwTwQ2P0/z/WoZdSa3gAkHlhW3DHU8d/Skkj3LtjdigIJZiDn+Xr19qy7s7yqNL/tdyOenvSsapGzBqIcHDgBSQo9ef179qcl87yyLJGxHUFSce/SsO1U5OSdgIwVXHXnt/nmthIftEjL5hCYx8o65/WmUOeQs5wm4ZA39+4//AF1N9oJQIy/KeAMZwRxzz2/wqdrdACqyblC7QHHX3rPhV2yWJO05+U42jsOvsaCy6ZfMXcgwAOM885HpS7A2An8OcD1/z/WqRbbGQ7kMWyVX+vPpStkPjoMDnGeev+PT1NAFyFQUXLbDnPzcDpx/PFSQQ5DLn7zAYXqR74/r6VTjQvIjtLwCcYGO3P0/+tWlHEsTAqdqjk57f/XqQKlwFhwHOQCRxyBj27U50Eiu7HI4IHQe2asTxo0YL7TIGOT7GqZhEYZwoVRg4buP85/+vUATbVA3qVbPVc9Onr161bjeNflXklc4Qjn+Xt+lVVjREDH5TtyA3H14oglWOZ+QzSDAYHBHagVzXhbE4BjI45bjn2/+tWnG5dmKLtU9ckEnp15rFgukJ3rG78AAKev4E89617NkV9jsqEdASeT/AJ/SlYpMty3m1HIAYbgT3OfY+n41YgdmTcmfLxk5+bjr9e4qjKVkywO4ZHyjkDHHNX7WQRxrHH+6IA2lmwF9zjt7D8qktsvAiQjfgDGdvQf56dqiERhCRxjy9/Jbpn+dJEVBO5t5Ocnd1zj/AOt+VS7ZC8bmMBF4J4z/AJ6UElafupYHjdlsgD8fwqpJtcOv+sAAPHJ79KvOJF8x1KcnGRzyO/4GqrSCI/P8pzk56fXH+TVICrLCQzZULvXADH9cZ9/0qPkJGroXUAjcBx+WPfNTODM7lTll547fnz/ntUUpJ4ZSwb+Ak8+57VSFcoStH+8UKq5GdpUYB/w/zxWffoCGJjEkrdCOh9Tn/P8AhduZUF0FIGFHA3YyPT/PpVOSUeRI79MqOB9ff3NapHPNmDqcuJ0SJd+zIIySAR68/h3+lbek3rpsCIwjC7tmBy3r9f8APes7TI1vtRdZUcgyZYdAeSBW+tj+58qPMbZ5ckAKMd/y/X8auw4q6NGXU1by09eAHz6YHaqk1mJpyw+Uk4IUnOP84p0enNHGQH5AJyR1J7k9a0dMtme7tIpZTIJJAJGUcAZB6/Tj8a6KULs5sRLlptnZ/DPQzLFPqMm5QP3MYJx17/p7frXfKJNrqGbJGdwGe/Q0abpsen6fb2sMZCLGPujjI+npx+VXTGxUoGD8BCBwSM9Mnp+te9SjZH4njasqteUmyqysivjKNx1P9f8AP1pYxuYkoFJAOQfy69D/AI+9OKEzABcIoGQB0/E1KVeHdujBPOQCQB0/nXWjzytEPMGcnB5yOcHPH8uuKcJBAxZSQDydvQ56n/69RSElhswwHy7geh6HH4n/APVUkhWdPlU7gM5xz/jnmmNj1gjcM7ISgwcjOBnp/P8AlT3iZCG8v92ersflx/Q5Hbr/ADBcCMMpjOQMEHjI/p+lPhhWbe5UErjjGf8APUUCABPK6AEEknbxgf19/wDCo5vmYFgSE42k9en/ANf2/rZQbmZ9ik9W5wOP5fWoXjJfLAru5Zs4H4/lQAnYAqE3A8scKM/hRCGbc2cMDkEngZ/+t/kUBVfeHxxz1OSPf360sRLI3OMOAEHXGOv/AOr3oAiEbmRl4bdydqnJqJokMiRAjBGNo55HB/z6/hU8khcklc7Oozg/5NRykb05xIq87R27d+PxoQEqBI+S2UBIBIPH+f0qEudzIuJFIDHn07+9WcKhA6cbc44BOe9VYYxFP5j9AeDnqB+H41TAdGHCsmQ4xgfMTjj+fX/CpHZIog38bdQRjnp/n8PSoWiYzgjAVv4fbr/n/wDVSTDyVcg9AXx1A+oP+fyzUgWCjvtdRnnB7Z+vT1/zxQ7gqGyDtPBJ6fr7fyqKOQlVUuM9WAOQf8j86dDKkrMm35AeSTzx+n5c8UMCUrI54ky2Mlj0JH4j6/8A16jlVAq7nXeRye2fr/8Aq6UqhEAHyqDkFhwDVabEhIX5m/uk8UALEdwIaTfzwqHAxipIolQPyioOWwCAPbtTAxEfdSRztH1H+PapWjDuwxyAT83U9/6/pjFACNI391SScB8Z/wD1VKu11xvKqDwMcnP4etQNMjxfKeAuST198fpTWCupkZgCo4U9h7fj/OgCZwVO0tsAUgHPb8v881UO+TaGQ+WeMdf15+n4VLlZCzeb8xP97H6n2/zxTYU+cNtJzxj05Gc49f8AJoAe23bjcyhssVA4P4j/AOvTBIvnDATgAAL/AFH4elNYDeSqgPuxnGDjP6dD1psMzS3TbnAViCNw/H2JGcfrQUh6t5BTYoYc5ZTjHFM3OibgpGPmBHb+X+eKkRWwV3bkDZL+o759+aEkVCF3jdjpnnoaljIZFyTtIAAxjkdOv+fagf6ptwyuMgDP9PxqzG32iGQEcYCqNuBzz29O1R4YJhwCoBIVewz6/n6UgGGz3xhv4FPLDqf59KrON0e3ygAx+71xirUjsMlSSq9F7Y/yf0H4QtIHTbvwMA5GRgY+tAEew7QQgRGHA98j0p6R7mUYI2ZXPr9KewChVMgGTlgBgc+2fSo5YmSQAyKechhjHrz+vT3oANwQfxAjnnA7cf54qv5a+axBznqAefxxU7ghlZzkDPXufz/zikiWNSQAcjJxxx/9ek0URqSpAJIHOSOcfh+Pansf3cpc5P8AnHv60rKWjLNjIznJx/n8qiYjZnJTuCev8vrUgVnYGRgMcAADP9D/AJ5qZQrKUJ5xnKDIz+OKiXDbpBwevzDGf1/XrTy2X3btzHAOP0/zx1oAj3Deyn5R64xkY4Hf+VWPlYlgcc8An5u3WolOwS9cn+E9+fTv3P41IiZILvhWGcKcYxjr789aAI7lPMdmVsrkHgj9Pb8aqugYFApCjJBIByByee/0/wD11ZkZjkKAigElMZx+vP8An8a0ssTSBU3DAHJOCvv7dP8A61ACgMxbHBxnZnp9P07VIYmhUc8sMkqOQPpzUcTBpRnAIPQnPPb+h/CpGUMA8i4YcZyP846CgCEMjbJAyhcAfOCPU46+lG7KsodXI5Gc59ePanqUkyQo4PU9Pr+eP/rU7fuJMm4MmSWzwR9KAIvnZACy4kXjPOeeuPx7elEaYLKwZhjA44645/nih3VdvlH5lGef58/5+lNdHAUFhlsAlWPP16igCORBKCp+UEAsSB2+vahyI42YkE44xznnn/P9akuBmdCBlcbRg5B9sZPqagPygBiCMBeRnHXuDz1NBSEyvTyskcEn/wCvRUrMIQFO5GxyDgUUBY8J25lKkkwsMkouAemB/nFSNIwjO1yRuGSw6E8HB601WdcCM/PwCD/FU0jsVDbstgKWzx0xz+dZGw+NNgkfopyBgck4B6/hUkR6/IUbHzc89OMc57n0/wAGLmJur8nBAO3tk/T170/zfL7DGBuC54//AFUARx70l3FzgDOOpPp1H+ecVPL5ckhRX3Kf7oyc8ZHSmyHYhwSGPYcY9zSSSB4lXytwPUY2ke/sfx/OgTEGNmxshvvHke/U/jTlfzN+VICnYMcge3btn6U1wECYJ+Rc54Pbv/8AW96QPxkjAI5IGB3HPvz/ADoESMd0nCqCBgfj/npSrK2Tn5sZPOR/np9aQ4SYgZXgcev+FSqGBQcbzu+U9OvP+fb600wHHdGxbndLgkEZwT/9bFPlOZJQANoXGem44H+fy59UMjM5+YsVXOMAf/r6UjxsZ3lG75QcjPQZ9evvVEsUcqS+F3EL8y9ffH1x/KlZPKIODJ8w98nrxTEVyiSOgYBugOfTt/nrTz8oEgfIIIJcDIP8gPp60CHSwicNjoDnaCfrx1qe3lDwMdixHO0AHJPt+vSoEZ3jiUEqAMZB659Pr3P1qeN8WwVOSp/iAOfQ+3T+VACJIsjFtwAi4I7f5/Gnnai8rnaQV7Yx/KnKImbC5wpORx1x1z/kdaOFi3p24HOCef8AP/1qAAYY42ZHTAPv/P8AzxU+V2bRglcDPXHsO3/66rx71YkYJGWwef5//X7VI28bwVQP146f5+tAD4wJmkBO3v8Adwevr9Mf5xQUGArt+CcZ7An3phyjuv3mGCW28f8A1qsoCzAs2cg5cDnJ49qAHIFEO0sM8pyP88/4fkrjYCQ4IGBw3OO/ekJEmV3cNkccjPv2psaIZANoyM8D1Hp796AJ2+Q8SbwDkEA5/D/ParBj+zR7i+AOcNxj8OwqIJIzhN42g5wB1/z/AJ9nSSeYqhSJMckg4A9v8/lTTAe3zspcfuipG4L3OcEinQr+6Vdw3Fs46BvqPX8ahWUoqIAHyThiO/vTwpklALAuCRhR0Jz360wJ2ZSHOWJOcBRjH4f560iEKNm4lXYE8Z9Op/z9KfGY0kYNjeRnjOQe1JCy3Em3IPGCHOCee/SgB1uWCg5I9dh7/wCTSL8q7c7SSfb3xz9Kco8nG4t8wyCD9fzOKbJHvRTnJBPYc9P0/wDrUAJE+bkO0inamNwAOTirW1GAZhkL/CTkZ7D8gf8A69UolOWK88kAMeozzjFX4oz5ag8kkkBwSf6YqyCJmWTYAjbeihjjOev5e351INwWPIZHxzjjv3/yKbkPGSd2V53A4BOenpTlIXIRCu3od2e55P8AP8frUAK6gMxAwo5Ibv8A5/z7PVFyzNhMLuyOSPXH1pssjRAom4udxZc/TJ9//r09NghfAJ4IyBnZjrmgCRZDOZSeRkAAjB4/r/k0zYpK878nG5euPT2zSqm3ccfMVGSO/p/n0/Vg3GTJJAAJwD6daaAuF18vbtw3TJGcZ49aY7BYmG3KYyc8d+mevWoo/k2u7cY+YjPT0/p17U8R4chh/CMgknPsKbAkY4WBQiojEk5B4P8Akfyp1uxWFySoYE4K8dO3P+eaQNiMLjMqnpnv3698UrO7QoyMS46DbjcM9B74/lUkixyBiuMKAAwAUZHr/KhpN2FkRsjB5bgH69/8abLMGB3qZBjABG3HPT9e/wDTlzS+YucAE8LxnOM5Hfnp1oAazoEOwkAcZPz49cDP0qVs/JtDHClhv6dKijKSPy370nnA4x+X+f5WYgzbgWzsJHAyAOP8T3oAgjZo5C7bWJPVW5JP8+/+RUi4EmWwB3c9O3I4/wA+3WjIAUHCsewPP+cHHalZwQoPz842DI59qAEkj2rw48xSO59e/wCnFODErnIdVBBVV7+tOZjleChAOCT29f8AJpWlIbdEAexHpz/P/PFSwMDxRocWu6XcR7FMgwBngDPHfHtXgviHQ5NL1M2skWxVQ8gdcdyP8/yr6UhUupVioCPkdSM5wfzNcX8RfB4v7RL23G6VQQwBIbB7j8KykrnZSrODTR8/SxvBPiJVxggls9uv+effpVWKN3uXyAI+m0n5V/P/AArav9OmUOJY/wB4vXjJB47enriqEKtDsEgPXPPHc1xVI2PsMHilUWrJobUNGF27lbA+Uck/j6fjWvp+meYgO0gEbmx2Hp7jiqVk6KoZRv6jryO4/l/nvsQ3ZiVdxIbOD0IPGP5VxSR7CqIjuLQMjYXbxy3Qtzx/SvPdUjVL6VdxEXI56Ecdue9d9PqsJikEimPOfmBJ5GOSO/euM1cCW5lkiXCgfLv5P5/0FJIznNGTEfNwwA2j1PPp6/zqZSykse/bIGf8aY8m0IpjZgBkYwcU7yyzRfOApP8AeNEkOErl2CONCjMcBOmOAO3P+f8AGrUTCKURMAEbkKRjioogqKpVQEzwcnj/ADmnxqUkK4Vt/wAxVhnI54x+P8+lYM7IMuIAURIhzuBKD09qtAMLfaR8wwBzjHXjr6/z/KKJPKwqsVB+ZsHIA/8Areh/WpiVztyWyeo5x6+lZM6oliyzHguDgEjaW4Hrk0ycMYiwDDH3ARjcDx/L/IojjeFlVSxXufveuBTZ3MhIVUA428A4z/nNSbodBLhwRtcgk8nn17f4VftrhWDfJklc4J+91xjngdayYUdQxf52b5iGA2j/AD/j0q9aHaQCCOScHv8A/rpMtMsEK3zMdmfmPr/+v/6/NVp7hg5Ctjd8uQeQcf5/pVmNgoflSQpxnt196rOfOZ5PkDdyPw/oamwxhJEm0ScKf4h2/rTpyVhQt1PKhewx/X/DgdaFTbJv+9juSABx+lQXTSQxFygdySAx6ZP40mO42ZhswZNrHnlCTk9uPrVKW5Mo5HUHOefanzNynmjjbjg9B7fX+tU7mMRuUBwRjhu498//AF6oVxyxgwgbjIQMjcSMZ7/zqy5RoUwxC53MR0Pp/P8AXpTg2Cw37BgZz1GQASalXDkq3KjO4Dvx69+aom5SjkZnJwxyepGef5elWoCVZS2Fbkdc5z0pRlo8AHAIwSBnnt/KrUcZGQCAWbJPrjvQBPZxmWYK21uSQvpj6/oOlOMIUyPyzM2FXGc8/wD1+v61MkYjG9Dh8gAP0zzn36fzHrUaGZG3YVywyQOTn+Xt/jQUtREiYzHoCOgA4/Qf/X5HtUjwsckHHl5YAdscd6lihdy7IGRWH8X6H9MVN5JibJbbjvjgjGDnnpzVI0RRdDJIqKw3ZzyMc4/l/nmm3mmy2bRrcOCrDr2GRnjn9farMrouOFZRyPTHtnt+tJJffaIMZ3FRwx78f5/yaZaZDaStFcshBcsAAcHp71rWN+iPiRgFzgqRk/j2/pWVCFZd4dshSOmAMduvHX8c01i9q2SQuFLNg84/Efz/ADo3NEzpZJ7bDbIkU4J3e3IrPVoJyCyBRg4J5A57D0PvWR9sluCAp2EZ5HB9cjP86sW168rll+Yn+I+noP8A6/vTsaJmjJLGJNsahi2BlMY9v8570/7WWUleMdfU9On+NUo5Y1BbjJyPkGPy9M/hTo3X5tq7sMdu48elFi0zQW4MisrAtkZJxnd3/qPaltTHGTsAVRjOT/n0qrC373arEHJyc4zwff1oiA8ts53Y7+vT8/8A61TYZfiSMxsSAhzkBePeo4oEj3ENuQ9cDJ9OPxH+elRi5PlFAOTk56N6VNDdKOWVflxliPm9M5/+tUlXLUZ3IFOQ+M4z0/z+lTyOsjkMrAf3QOD74qNbmORR1G7PyZxwenXBq6sIIcr6FmGeP5fj/nlMNyh5MisOCRjAA6jj6VJGGiAbYxA7le+O/qOB/hSzDGUdskY+bOOcf5NT29yANrAAZ5LDIYEVDGRbEaFSA2EB6j1Oevbt9Pzqm9unLMS59TjBPr/nnrW8PLEUmQ2zP3e3pj29OvT8KyLoyQuSxwN2Aex79e/8qRBYglAQRHC54OB1/EH6+9Xbe5Tz03qQy9yefeshG2y7QCpx0Xrnv9P89KsDEZYh9wBzkg5XH+eaBrc25rx2mVTs29F2gkcdfrjt0rXslVYyzOAvdXbsPTPb/IrnrMC5VHVcAHJAP5f5/r03oYUaXPzRh/rkYxz/AJNJGhNGAsjKvzNwMj/6x9quX06oQyhiFxyW5I49P51SDeW44Xe2SVIwPy/px0/NZZC8W/flgcltobqT2P4e9SBIsqHaXO3eSCeDke5HbH9KikRwWWUDany7iQMe9QhIrhXAKhtuclSPc/596a82GdfmZduASMc//W/HpVIkjgTynkVcLI+D14x6e3IqCSQOpxgFfX73H+f85qd7gBzyN/YHkD3/ACJ71UkwXd0ySSfmJ5PX9KuKJbsULiYtLFsAJOfkbJHv16/5/CG9mBtpQxLIfmBH8v0/nV24YgNtYEjopbnPp2rH1n7V5RSGLzd5JO0cnv7n8K6owb2OGrVjDci8OgwXayO3mRTMWUp1LDggg85xjOK7SONWlbeQMnley9+v+e/tXLaXZtlGlDfIMKo5B5H5f59q6OEzyMI48KzYAXdj/wCua6fYt9DOONo2+JGgYgSfM2qOdoKn0JB4/HrXQeB9Jk1LUPtWx2gtiVEjD5S5HRRznGT2xTPD3gm/1OSPzozBEMsxOdxBAIwR07nnsa9Ws7S30+1S2CJFDGxRAnsfp/8Aqrvo0bHzWb5vCEPZ0ne+4iBl2lmIKj1wBml89lThWHzYyDgZHtUk0/mYVEXJOBk8njkfpSOqop3BgNozx1/H/D+tenGPQ/Mpy5nzEI8vecoQgP3QT/n8femODb5MgXaRnGc5IB4HOKdG4afCrhyM4B46fp/9aoWVt4Bl27uoY5Gee3+f6VoZC29uYsEvt2ZxkY54GT6/TP4U8N5JAkdVXnbxg1M7skqRqw27QTyflx/+v/8AVUJhKufk3Mxzzznv/X+dADAWES4YbsgbQMcfh9KtAPDEHjGXHykEdP19Se/p+EcKP5Z3AeuT0x/+r+XSrQZTHIhZ9zEbSP1B/wA9qAGQnYdrc7jjGcAY/l+BpZIAGO0sxA+TsPzxTQrIVQknr3yD6DH6802QglQrIF9xnFVYCG5+V1KYKsCDzznr2+tRQzsznKbsjODyCO3NIztgNsyAeS33cd/859elLbYMi4wpGcbhwT7ex7/yqWA6XmV2BxvO4gemPy/yeae0rLu8tjhsIDjnPTv/AJ9Ka0HBO8fMDkAk4Jzn8afEFSV8MuQM5H09PpQADKkKhbYnUEdRnp+Wevt70LEsewMTjqvfjn+f+H1p0ERKyK2WPpkAcD9Kau6JFPLMTgsxxn9c+tAClPNKGRsE55I596ddsvlFfKZiwwSeev8An1ppdrOV2KsEZDyBkEY6DnA/+v3qrcSPGJAMkPxsYD5vo3X0+nSgCJkZLdZVGflq9EQ8QyuAD8204z05/X0qJVKoIyzIgxkBuecdc/556UAvvVQwMZGWB6knrz9aAJF/eAsf5Z/z2qvcIoZWP3iME54xkY45qdp3Xcq8qADnA5Hpx+FQTPsHXaSc9SPxoAWFCA5PzEEnr05/r6dKas7Bi+cljheOvcVJbyADG5T2O7rmlaE4BCYByCAOSe/tz0oAgKBUDKAGHTcAcn+vT9fpTpE8xVYuFIJICdOBx1FBG5sRlUJGPmGTjnnP4Y/CnbgrqoTYFPUYGQBjrx6/5NAEIG1iocIeTuIAx/8AW/z24UOHhUGQbs9cZH+H/wCqiVCBkqWU/MoJwMe1NhkCxsQuxQRlmHJ+v9KAFDyu4YFXfgYCk5Ge9PEaxsGLnC8Ann8+n8sUgVS7fNjaOrDAB/E//rprxBG+/jqTk8/r/hSY0PwsbSdVJOQQM5GT7/T/AApojUSFl3AYxlsnHpj0/H+lAaQOMAdMZwRx3p28XU58olUI3cnAJ5HX9f8APCtcdxu5Y3CBjk4wT0PHH+ffFNjl35BYADpkYz0/GpT5KIT/ABAkDYMA/wCfeomBO9tu4gnAZvw/z/SkSK5CK4JL4HPGQeOf5j2qIMBGrLtUKQfm6Adf8/WpIhslODhuQST1H5/WmMp2E/NtI/D0/P8AxHrQWKhDtuChQRnkc/8A6v8AGoY0jRBkF/m+8vJA9v8AP+FWFVjOsakk9cZ59M1MUkbLNt+XCnA6D6/57mgCoxLlic7uuD/nj+ntTHTEoz0IICgcflTrtjI6hNw5OVzgHPTrg9v50HhDwHIJJyOg9j+tA7kSpIPRuMDJHA/yOv8A9eo54zFFwCc5HA6nHT36U53yxjc8qAQQMAcf/rNRyzMm5iQFHGWXIPGaBkFs5aDGdrYOCc8ZPr27fnU5jymWUOwwGbP3jjk5/wAmorTAQrgMO46Dp+PH44qxlow5ckMW4ZuRjrk1ADV2bwCuQ3DHb2/Pn/PFOmiLSAOcFW46Aj8BTQoh+VcBieOcEf5/p2pJX2RthixXnGDxjvQA68LNJhRHgDGCCfb9KqTfusrISV7gtjj2qZ5kVhjI5ySeR04qC4Rg7sGbcwyCeMYxz/k0ALFEhyEZC7HaB6D6568UXDDdIcnbEAoDHBIpsGyJjJIm9h/COB0HbP8Ah+lSSsJkaVdqsAd3Ge5/pj8qAIkwGGMbX5Jxn8+vGP8A61SI+xvMUEc4LlsYHPNR5TapO3hfvMpHJHPPp/jS75TH05OAgAAX/Iyf84oAg3MCwBCFgGA7Ee4/pTIC8qEgFccYGd3GP8//AK6muGLM+GyVGdoyQT/k+tRMzRS5ycN0yf69cUAEkjCWM5JwD8pJIAz7/hTvOyoViZeSQxGce3Q8cfrSTSiPedwJzgszHj/PtUUkrzFsEYOfmAOSP6dPUfWgASNWy7weYG6FT/n2op/yodjM5K8dM/1FFBVzw9QquGdfmI25xk8n8v5dakuSqxkhcBW28H/E/wAqiWKRVKsUf3/z/n8qkZQMsCylTg7Dz7n09e3SsjYkCKNrKwDhSMn19/y7U8DeWLLjIxwc8fXjnvUW4lfmlYHGeW6/j+NSKu7OHAY+gLE5Pc/59qAEaWQSKpC5PJ+Xk/jU8Ss6Iu5lCuSy7uenQj/6/emGZZehDKVB3JnJPv8A59aW2DmRlCKV29CRyT+XtQJilNp5Adc42nj6c+vP8+xpwgKrwhYjorHqR04/M0sZ2Oy42AD72OPf/P8AKpVThQEVxnlcHIPqMdKBERdvNUkNJgEHIwcZ9Kn2szRFlKAHJw2DjoR29BUckRwZGYZ27WY8Af5HofXNSKzArIzmPC8DOQT60ARSSEbGLHgZb3xnB/8Ar1Of3qhJR+8UZwP8e4/wqAbnViiuJP8AZPUdzn8alGMA/wAIyCDxnPb9D+YqkSxgkRlWNDn69PqB/L6GpZQWlBIVZM4IBJyeO3/6/WmxlCANwCqTgHjOOucUjAtJ5wOeMZ45/D8vzpiLNoI1URBBtx8wZRjjHNPYyMxIy7D7pYD+eOtR2jhHI4TnAPX/ACeasgb/AJFG7qdynkdBj88f/qNAEcqkkuuCy8DB6Y6/UdabIFMDAp3BIHUZ7UsjfJIFOcgfe5A+n0oaWQqynAJIAIXlsfj9fwoAlDtEylRuAOcAYzgc1KpLAkMgUH7x9c9arqDGrOw5fOCx7c//AF6miQINpO1XGd2Bgfj6dKAEV327gpEjEY8wZ9evHp/PpUsU7IH3CJeeh4xj8P1wKix5UgOR5ZA3I2ACPX2INCSIMAIMHgMOCfrQBIoE21idowcHHHTnP+P/ANapU4kLMwVRyCehAH+R7U2JUjjaMr0GTkDJ/wDr/wCNPtgrOwIBLDpnP8u3+FADlVFD5csq9MEDv2z2qdHQR/KhdMbuRycn+f5VEy+W+QVBON248E9v5fjUmFQs8kjZ6ccHPTsaAD7wC5VSq7cZ7dhn2A6+/wCckAB3MoDBuGbpt9/5VGrjDEnGcZ9++PwpSzBlZ/mCgr2wff3+lNAWURljI2iXA5ZTyCOcf4/pTGHkvIQSWIzwM4PXPT+tLC+xTvcpk5yfw/zxSrglXOMoAoIbsTwcf15osBJaPvbcygqQTnOT0p/mKLQAYIJ7jn/PWmbkYYJwq5Q8YYD/AA7VBJF5g2xbUK4UBeCenA/KmA6BSZMl9rjrlc/p71oeT5WQyAPk5Ofb0B/zge9UkzDlTnOO3X/9f0q207MAQM5A+7yT069qCBQ4PACKB/EP6Goi/m7l4OTx8vI/rSOvyHkrt5O4dP1HFODDeJByxHc4P0xjvQA+RIpSrzM+9T8yE8ZHOcjrn2x704Tyo/mRkrvcgLgZY/T/AD1pjD5iNyxqFyNvJbg4zxzTw21VQpvRQTv469Mfl9aAFjdEMhdnDLliFGcj359v/wBfd0WJlLMCuQenA6D+n8/zaBjdztXONoHzH16d+v8A9annZhBE7+hDHHPuR7UAycQiZo3YnIzxt4xgA/nzSidUZGKyZBySwwwNNWMzqu7cu07fkwuAMcZ5wen/ANemI5Q7YNrRgYDHnj3qriuSyRoGxyqkA7ipI/P/AD+POJIgrZkK4Efy4B4weTjP4UySWRF3AFnPUAYwOn+fr0p0G7yQwxHwMdOOf/1flQ0IaZY925wWbdliBzz39c9s+mamZ4I2lV48PzwD146+h/HNQGWG35Z1c4OGBOM+x/z1qeVBtYrEXJzhzyDzg8dfb0qQEjkcZOVbdgBgc4+v+RUiq+RuwSOcc7Qc/wBPX2qvGQ0wQOxyeUI6devNWijEsrDgfMztjn3Hb/8AVQBEY85G5Q78jJ6c4/8Ar0RkM3ybpMEblcYKnI+vX6UfZVXcWbzF7A8mkAEVwyEMd/B3dM/5/wA8cAEl2ImBK5Z8gDb2H9e9MVMx5DYA4PrnH4e1NkIiZQ5OO+enTP8AjVhE+QlzuUtkgZ69O9AEcOUTchYx9Np9f6//AF6llRXhAO0kDJGQe/PX/wCt1NRCIb9iE4bnDnkgdP5VZEYIChgCudu78Pp+H51LQHGeIPAdrqRke3gSOY8qQo55xnn6+n/1uE1H4U6iyERQq64PQgnH169v0r25FUDHUE4GO/v/AD/OmOMNkuWYHpkZ46CsZRubQrSpu6Z8+y/DbWTN5VtH5k+MeUF+b8zx2+tSR/CvxDJJtkiW3c55J9s4Izz39cYr37fIhzHhRt4Q5Ix6Z/KkRp9mWiAXOASTjrnPf1//AFVg6UT0I5hVXU8Pu/g3qSWr3EmpwOxUnyxGwPf+LPrXAajpkVk8ltIjCcBcMBj16d8Yr6pljFysiOyqu3aMdR3/ABrwz4maGdM1VZwnmRS5HmjnkEf57CpdNHRDGzm/eZ5Hd26W67WBLHIU8kenPTp0xUSiaJFZGVTwoOMYPfH1xWzqkLzMkv3n4wy9cc8c1kzLtU5AAzn5Wwevt/niuSpGx9Bh61yRiW3bhtOdxYd8D69fxq9G6ttB27DyMen0z9f89M9VMgUMF2Z7dcf5/nVmB0QkLu54yhwCc+vP1rkaPapyuXreUJK4AVlLHcM9fxP071djk2JuK+Y45yBg575PHH1rODhPn3NuYFTk4zx/n86tJclYx8y4BycDA/H2/wA/TJnZFkyhkduQwXjYPT2H/wBf1qZyJCTg7jhhtOR9fX06f0qu6yB9+QQv3gP0AzVncCSTEcfTPGPSszdMSLdhiw5z1Y9R+v8Ak1PGi5ypUuONzNyMZ5HpUSmQ/dABxggjP5jPp+lJEfLdmJQSckYUkDnPNBqTSbYy2dp5GCe3+FQNZeXc3BWRRGFAL5GCe/HHb/D0NWIXfzNnBDn7xPf+f5+9WpYFji2qxkJIID8bf8f/ANX1qQuUHwrbYWIbIVd54J6nGfx4FVp1Fz8xYBG+Vg3GCCMf161POyRybmzn+6Rx64x17mq0jMIjnJUjJYe3cf578UBcqKcs/G5Qf4jzn/OagIVi42gJ6Fsgcj/P/wCqrRAHLHpwRjp9KqQRqXPKjH0wPf8Al60AaMShGU8KMZDBcc4FWoIvMYqv8eC3Az/WnaZBJMRF5JKkclh8vt9OtXo7TyFydykMVLA8Y4/z/SmmBUa1kLldvUhSQOBn1Ht/jU7InkOX+ZzgrngD68+n/wCv0czNCAdxA3cbic5+v596huMmJuF2gjg9j6/mKY0WVkKrtUZGBk+/X3qaRjDEZhgcncOh7cdaz5LnyEXCbHI5BP3u9Y0uqu5eOOXA3HKsoAPqfft+tVYZs3Oqny8KOmdwIz3x6fXvWf8A2yXYqrn0D56+9YxvgSyv8zg4AVeRjr1/pTGuN88ahCDgkqp/z7UyzWjupNq8IZARkZxnqODUyX0gUow256kj5uR06fhVC0kQJh2G7dgbcZH+c/0qa7AMKxxkYX+L0Pf6+lNll61nUBQzhFPVTzk+pHf/AOv0q3MxuNxGFz/EQeo759sVkJcoNowNgXG1Tnbjrj8utaInVRnzS245VmGeOACfz/8A1UjRDkR7VMu6sTnaQM/TvUlsHciN1RQeQ/QdeuOPeq7SLIxYkqAD1PT/ADj6VatYmYhuXbJwTwR/n1p3NNi+UDxgBAF6ZTr9fr1/P1qOM7ArclMEDHp6e3P1/Wo7gskYQ9OgGMfQ/p/nvMPn2ZZge+Op/wA+h9KTZRJAhRcSA4H8at9amZysfynnAHT8x/P/AOtURYRxqhwT0HHB+v8A9bimuQdg8tiM5YKwGSPXn2oKQ6WRMLhQQynPv+P0/nVeaVIwu2PPHZjjv+v+e9RvdP8AatuOF5CjsCOnP4dahaQzDhu5yFGRnA/r6UrDJkvhGxYqIu/Xk89Mfia2NO1MqpXdlmX5WTAOPSuXmjZmZwc8c884/P8ApRb3BhBEjDcCeQ3Hb29h1AqbDSsdxuefkswzgKByW46Af41Z8g2s6q7HIG47uScf5/WsHTdR2puztYHJ2k8c9wa6AXMN1zMVyo4Kjn8/8/WoZResLjzLeUckq3ygrxz+fp+lRTQmWMnaMqchOgJx/wDr/P8AOvLcwRWmI2kBk4+XHH4/55pr3jMqiNhhQD+8Oc+nHtUksh8jy5GOWd1IBKc9QO/tzT4ow7klWIzjGffgf5zTpLjdMw2IMqcnOQDwfxH4/wCBlsg+wZiAIxwp/p/nvTsI27GFTGI9igYxkKRzn2z6960GmFu6r9xj1IAPXr9eKyo3aGJdsqpGcA8dSMc/5/Or5cyRkmQKCSSPu7uePx/rmkWmWVdZCVCYwB26j0PoPz71BLn5vnKhcEEjGO/Pao/MKq7Bnz0O5sbsDp/P160HeYyrKVyfm5yeOwOR7UkAoMhjSPIc53bu3+FV52llbdwxK5OScgccf59KmdAeTL+6A4YY5z1GP05/Cq7L8qMPkU/KGONw+uelFhXGvIYvKB9Tkrz/AJ61FCyCQsm18Z+bPvx+tSSRs4jQgM6gksQSfw/Kowsf3FXOM98HrjJ/+v8A0reCuYVJWK00MZZSu9myTuGD+g/Gu4+GOiW9/JJdTqZxG2BGTlW47+uP69K47q5G7aQON568f/rr2D4baU2naAs8yLmTooycD6np29ep4r2MPTvqfEZzinCNkzXXw3p0O+YaZbO5cjuQfXGfp171fi06xglOyxtkwSDtjXH0HH8jUybmUKuFjjIHTkd84/yfWpJUJOchgBgjqK9NU0fns69R6piblTcAoUkZbtj9fX/61TfdCZJPO4kcDP8AnNNhXfuYj7oySOx/w/z1qeRY0RWDhmI5UAHA68/571rGNjFzlLdlLyJJWjZGHlqcmRcYx0/wq/5WVDLIDnG7OO4+vtiq8CMkrRhXdWycsSAvoOvpTpCTKQwBHPcgjHQHH1/CtSLkstuY5Axx8vOFI/z1/wA+tOeBtrbFIfcNgHDY7/if84q5BtdCXcRnGS3TJx069KgRfNXg4AGQqnBPHf1NAhhKTShlG1l6nBAxjj8R7Ush2zjrtPzcDt1xTzHtWNNgAxuz3xg/0psxKAbWK54+VuMntk0MBQyqW2uCC2Tk8H8fTj/69Sh8QZIDPn7wGOf856+lQRS+XF82Sec/Nj8f160plAVdpw4bJ7Af/WoAI43O9R8wGeEAH6f/AFx/jJ5DFdxBYjj72cn1/UdP6U6TO1cgKw4wo9+g49qSWOJ23EHcuTtHpj/6wouK5n/vPu7MDORn/PPX9T70+MFogxxvGQCT2HenSK8uMKeuCuM9u+TTo1TY5QfOOScZwev09aAuETom5gVbByfr706TKlym1cdRuHXI5wTUckQjT5XGxnDFWOPrz/j6VPuIUqhLEsOM9B6f5/8Ar07DBWRJ2aNiSflUtxjqT/KozGrTdV25xz/n+fpUMQ2PnJC85Xj8v8+lTBmhkdnGVPJI647+vpSAfMWnbC4A9DyxwMf0/SqsECywNxxuwMtx2wP8/wBKuufLkEhPygdhj8vU1VjgBLkkLgZBPQdf/rUAOZxA7KgEaquVJyTk9earo+f3itk/xgADoaedxjyV2jHO7sPf25/GhI8REgbADtJH4c/5/rQArRljIQpy4A68Z7ZH+e9QzbbhlZsKT1/D/H/Ps55CqBgSdp6End09f/r1NbKXjAddsm3YVxjGT2x/nrT3AjSNlQAqAijt1J6jrTpd8cW4ZVm7Z57d8/4VLGiJvQkOTyeee/8AOoSgMTANt5OMjrg8n3//AF0gGBNrcxktghgUzn6cevvTgC7gBRnIA28/l/hUVqpRH8x2cjjoMjn0/wA9KRZXEhCsyswIwvp39aAFMZKhmKB06Doufb/CoRA+1hIxUtjJPXOM4H+e/vUqx8HqGBwoUgEfj+NPih2IqPkgnv2/HuaAKz+Wo3NIEXHPHX68/wD1qRGVyWUMpzuDHOf8jj9KQHyd0IYfN0Gclce2fapXKxgKrBz1B7dR1xQAxZC3z7uFJHJyB2459eaUkqvPygMMOOO/t7Ch9oQMCVbnr2zzTDG3dCzZzuY4wP8APOaAJ3VZGI2cAcY9CD/9fimmV1K7SNoA5Ixgemf89Kcyg5+82MADOD/Q+vrTdquNzMQ+NvGM4H/6+B7UFIFjYoN6YU/xqe4zTxIyxiMDcQowAOvr/X/OaQDjnAPB6fnn8qiOGcCMZBJLYIyCMfzqBjY2ErHa2C3RD6DPPtx9anLmD723nnOePfP+ew96jgTBDffIbAOT+tI7mQrGd23P8PI7f54oAjlkCyPK4AUHPr/nr1prTl4DGOcKApjwpIxyM/pTpgVcnfgdyecY7daMJ5bKUwSeDkY/+t+VA2UVgaVi0e4nHYnPv/n2qcqgAjZmZ1GTu5yakjHmJgOAx5ITIxj8qil+VDuXJAxkkE/nSY0JBEIy7Ic8YC7cj+v8+1TwEMoI52gNz34/zx/kpEFNuAXZTtwdv+cUwM8KMVOdmMBj27f5z2qQCdMtkbtwGCRyRwP/AK/emGNWCpltnXavQe1PcruPARSCdxPAPH4f5/OD51OTweGwFJ49v8+tAEE6nzdi/wAIAwyHHPfv60lzI0kioAY2YZzjn64+n9KkmbneJPkyA3HXGO//ANeo5U2kSI23cx3Anbnnjj1/rQA6GTy1KBQxwDzgfgf8+tMR3kICsEGc5Ixg9cfqOnvTWkdVYjIK5B3cZwOn86liDRplhhskE9+Pf8uKAGkboSgIYjOdpyp98H/HtTX8zYCyA5znJ5xjp/npipipdA7MMIOowFbJx/n647VG0QYKrBUwcBjwQB6/57UAMKZQEANtJP7s5/z3qORiYo8hXKnlj6cc/SpFPkqUChjzyBntz+Pv/kQf60eWMFhz97cQCetAFcRZIAPygkllx1zTtmVDJJtA/wA/5+uKfCkaXDbmJY9Sw4A7gfrRO/lk8jKgqpHOcd8n3/nQAPHLIf3kgDdec/57UUyJ5HBUELt4wGIooA8ZjXDkkYGMZx0/H8PanKqhJAeArHjPAAGf8/TvSLIE3ZAPzDLdjQJPNRl4wpIODxnr/h0//VkdAiJIMc4GOgA5z1+vP606NHEwJddhGCT0/n7D+tO+zEHdHLkLnA29+f8A6/t+lOii2xGRmwz/ACgP37f40ANhIiVlySWO8k8kHtz/AJ61LGmN7JIdz5YN1H5Uwh4WIBVPQk8g56/lUsZ7ggqo6gYIHt0/yMUCYqAiNRySPU4BOP8AP5e9SQybSqjIbO3AIP4fTPrTEcuHMakEd35wf88njv8AhSRl40w7IyHnAPPbGD/npQInnaRZNjnL9QB37kf59OlR28gkYsUfC/wMMY9z/nvUkk27IwoIGA2emTjAPUdP0qO2LGcKpBQ/eOd2QDkfiKaEyRHEUjfId2Pw46dvb/69OkZTH8pG5ieR+HQf5/Gog5y7Mu4cENjB61IpKOq7grjnG3p7+9USHlCIEytHEwA+8AcDj/PWkUMhVNzdmI7HP+NGZCXTcWI5+Y/lmpBFJEpOd7AkEE4wPz75z/SgBAihCTgg8jB7nv16f59qvIQsY3n5TjGeh9cfrx9aoNwyAEhgcgt1H9e/1q0EZNyNgqhwM4x+H40AEbFz0Cq3JXJOMHj6U9F3r83zIMt90eozg/5/So5mUT+Xu34PK/lipbclQT8oAGOOBt9v8/rQA6UFoo3yORn6Enn9O1PgLIiRdv7xyeP/ANVRKgKkgnKeg/z7enalY+XEqAYC/ewSefX8cUAK8gSF3Zuq529STxxSxqyjBO1AOFHftxUoSRcv8vYeuB6c/hUYB2MgB5OQWz0PQ9hj3oAfbOZHA3EL8oP4Z/x6VImRwCWRh97gY/z7elRBm5XZg+vbHHT8cU6MgPjDonJyDweTn+fagCQrhx97AyFQHI6c8n6VMGiwGY/KTyc9+o/z702PeodAQexwQOR/k/56va3VZPug7sH5uv6/T+fpQAp2cLtKleTuOefWpZJADIWjb1LDAB71HclVYAoQe/Ht1P8An0pUG4IHGEx9zoPy/wA9KL6gPEiFFzHJvLdeAOopYsBd2A+TjGSDj1/ye9LCyl9pbaoGVBz1xg9OlI3N0SIi+CQMjHH/AOrpVALujFwp68fdCZLH0x/Wp/M8jc4Qhg2M54yeuPSoVk5AQEFQCpHUnOe/t/KpBE3klwoT5sAg8gYoIHRiRcFkwBkDPOc9uoqTzUZlMoC7eMHv14wfY1Apdo2O7BOcgnJHuT+X+erxkOCGOOMFuQD1wKAHSSFHiwCyncWCnk4zkEdOlPjBzK4YBT95WPH5ihnDkk43RgdCRjr/APWp5jaA7Qm5Sck8c8+/+PQUAACPIRnagxtw2P0/H6U6LDxnMbcEgEDk+36H/CogDI8bjIUZwsjcDHbpyM569OakUtk4w4H8OO2KAY7fGuCTgqBkE89P0+lKHAbORwMkDOBn9KaZCqHkEgDkjOB/nv7Uv73zNrfMwYHOM5HFArFmXYJpix4cfKgXjOB+Of8AGmqrBcsfuEE8AY9OB19Pwp7NIUKeWR/FnJ4APH6++agt3kdjKz8n5QzHgH/OOO/tTQiwEH3ipJI7HOOO/FOHyyj5SABjHqR24oKJGjFHaVc43Z5J7HP5+tKfv/KpwDklufxGev8A+umwIdm5VIGGUn5gOT7fkOT7VNbuVjQRhRs9OOM/57f40xHaL7hyOpHQ9Pxx2qQviQNtwM5JzwD6H/8AXUgOQZl3PkKzZxn7v+cVNvDuVICgEhSp9vX8vfrUKtgAlgApwDxz+Hp09uaml5cY4ZSMjr2/Q/jQAke3eflz8uSNwx/Qd/wpecbgiZT+9z39/r0omQySjL4x12DOe+f0HrTpYdkal22k4OD/AD/P3oAilAwzqgPOc+31+v8Ak048kCQESNjauMFueeOamVsBF83af7oGTk5xxUbMzbgVkD5+U+p69+1AmSMHilVTgMRwScn6Z6//AKqcq4POCzfe2tgDr6/WoOUikHCucNjPp04P4VN5bCJQWGGzkgcg/wBf6UDEJJYqfl6sRnr/AJx/Kk2zI4VkO3POV6Hp/h708/IuWJyo+Y5wSe/9OtCyu5QZbGOS1SQOnUxRDcOT1Yjge+P89qRQoR1VkXngFfbGTUkqMVHI2EcZJx7jpmmC2VDtLbgoGWUZwaljsQSRonmbnV1YEEqehOB78dO9cr8RPD0WpaPKIinmxoSpQcNwev4f56V17p5juuC20BR8u3HoT/h+tVdQhWWOVJUbgHhs4xjgj1/z6Vm0bRdmmfJVxAx3R4G6NguB37/5xWLPy7Y4AJyB64JFek/EDwudD1mWVGH2dzuAUnnt+mK4W9gRF3Lu2lc9OM9v0Ncs43PcwtbVGaELxMCp4z0HQ+v8quW7Bo9hO4gdSenJ9+eAfy/CoDKiIvylOuc44H41OXDlUORuJJ9enp+Xv6VwyVj6+hO6RO25yVcnnrnjFRlXTKqTnPyg+mccc9MU8HIJMhYqM9PxBH+f0prxkjZ8xweATz7f5/WuaSPQTLQY4yXBxgZyc1Z3YUYLtg5YA5/Xr/np602GyI/OoJyPw/rz6ipbSTKKQNx5+7xwOvT/AA/nWbR0RdzTixJKD5b4OBgnGMH/AOtSgNMxYlj2HzDIPAJ47/4VXSRo0HlMVBPJfgjPvz7f56qw/v4/r09PwqDYsrtZw4DZzkr1wfb1/wA81buGCwGNVLADAYj05wP1/WoIwoHBCkjOTx+frzVjJlVjnBXpg56/5/8A1UrAmZcojYZA8tM5y3OTzxz9P/rUwxBWVEkDcjI/vDjn2/Ork8BeVUwNzEj2Pf8AzioSQnyqSWIwCOCD+P07daRZQFuFyyt8zHaeBz/I/wA6hljZZQSGeMnHOef8DV91VlyG+Un+9xmlgixE28Mwckb92Sff/IoAt6UzQOjuNrBcgscYGevP0/8ArVfvJwysSMkDnPXP1NZ6BI0Y7txC855z35pzTySSFSEUnuQOveqQkLLc+XukYq3G0E8ge3NZ9/fRk8LuHVegA4H69fyHpVHU9SYSECVMocL8vAyBzj1rnNQ1ltx/fbeh56kjufp/+uqSGbt5qphjfJwWyMg/l2/z79Rlz3aSI2H5wOFzz+Ppj371gxNdagEEYZwcnDHt/n+nFPaC6imdWk2PjAxnj8vp2/M1aHc03vIGVizZYnOBwe3PNSQ3G+Jw2S5PyMcYIB7++Pf+Vc+bQo7ebIyqfvEEEfXn6961rRJDdQspLIDt5GM/T374/wDr0y0jft5FSJjK4DZ4CZ5GeOP6mpBdwFZFfBwORuwf6H8T6VQkURBhn5jwzZ4Htz+FNltWJl27jhuAOcY/D/P4UGiRr2axpI6fPJ064+Xjjn8O1aFw8KRDyVLSx43L0Uj0Bz/TFYkassqNkqD1Awcd6t21nmMnGGL5bOOfbmlY0RqxeXckMFKhcg7B8x9Rg4A/lV4GKMKyZAxx269Px61lWlmSCd529wfbg/5P9KsPaqu9ZXL7yeV5z6/SlY2XmaTXkMcuVQkgfdOB19qjutThCADahz1znB/r6/jWbLYpK0kkQdptu1Q3ToOT69KhWzRfvIN2Qfl6dOMD2p2KSLsWoxzLJtcOCcBQOmOM0241GTerLtBzgFmJ/Hjt/n3qI2wCqcKjEE4A/wA+lTWsBSSJWUA7eQD1HPGT/WpHZkM93HI0jsxLsccc4/Pn/PWka8t1DKhCnJ2k9v8ACtIKkIEQGD/exleeoGKiNqXZUJRiRyMY79eOnalcDMmvihJYjaMjBbP06/jWc18scwWSQFeoDfT9ent0zW9PpcBkBaISAg8k/Xt+GRVOaytw22SJI0TuR3z2/wAn61IrkNhqgAYrNll/usD/APW7+9dZY6m7xccbcEjB5/w71ytlocc93hGxzknP3ueew5rqbLQvJjB3hgcfMG5X19O/8qTBGhHeAxgMF29t56nvz+X+erIppbpFKQiRGOMH15557dKkexDooCHceCx/iP8AntirlpBHgPGrEhckqMc/WouMLS2ZkUFPnz1YDjjrWpZW370FlyTxiNsHj3/z0qVYPl3EFxkAE5Hpx/TvV2CJYn5BRXy2c/kP5daLgVpIj5WFZo8knawJAI7+nbrUpm/erGqlowQBhsgZzz/L+lXbay+0bt4L5GBnjjvUa2X2dpD9wEgD1HXAxSHcdvSFflBXI+6ePb+lV5psOXC445UZ49f859KfuKMMEFOMAHt71DJIX3YQ4H8Zx82DnjpzSQXHsxCFmG4YHJ6A+tNJQsZFTJIGfmGPz/z+dGJGcGOXbhPmU9/Uflg1DD82GVlA5IBz+B/zzxTEWGfIYc98Ann69qpyyPJkuqBCcZI7dR/PmnZbziWlGOo3dPp7dDUN05DZBOQeh6/59K6aauzmquybJ7SCV7y3UQ5j3KpAHBJP19x3r6J0ewMVjDFh2aJdpC8dMck/Q+9eJfDmz+1a3E+/5C28RnJwAcdfz/OvdsywNwGxjGCcgDr9a+gw8dD8rzmup1OVMRlBVgm1hknjOPr702NAxK9fQ5HfOMD/AD0qV18soysPTbn056Y+lSeSXKgjY4OQV6c9fcdK77WPk0QNCSnlZYqOOM579M/T3qxApJzykf8AAzDqPQU+dWUkFSWPZDinRsdx8wnjG0MP8P500hjGGJWBfgj+7yx/U/8A1qaDtkyrKrHrkYB4I4/OpSRdMBsCScE557f4D2qu8ziYluTkngA8eg9PrVASXDM6IhZVU8jcPUDHb6en9arqVWQD5mwCMBsjODj/ADipYVBAl+Zjg44/I49f84pBhiT83TqynqP/ANdArkoUNbEshAJLE+nHJ/rVa4ihWNf3itjHX05/p/Krse1IEXbsG0jLAdP896ikXcuyQnJ6Z7DHT8sf06UElaNCfMwyITzgjhT9Kd5ZMBGSeexxkdD+H4VDKCrszNkKOoUbvbB/X/EVYRDEuxTkLztzhvb8Pxp2KuIBulVEfBUgZ5ye9PuQVcqxIVOvf078n3/zy9J8Ju43A+uOPy/nUUh3hncjeTxjpgdc57Y/yKLEjkXkhATjHVsYA/z15pltuaRjk5PHBHB4z+P+FOiYtbybXBUk/NnBx7/p/nrXJLEEDcAOPX8s/wCf5ICeQmRd7LuA4246GkWJIxgA7S3XGOnbr/nmh3Z0c7dgwfmY7c4x19eaR3WRlwCgXqR6k/5796dyriOiJjZGACTyR1/P6D/CkQhZApIA3DAJ64/w61KQq7VXILEjb2J/p35H5UwshYABiTzu/iA/z70hg8avDt8xSSeFPUnj/Peq8yu7gEsykYxz0zzTndDIpJ+UjAJOAT39fenwK74dtzJkjKNyf/r80AQsUABKjjPfgD+Y5FLOEl5CMOAp3nPPalYgeYRggY3ZAOf8/wCQKeweR/l44+8VA/L17f55oAhdSQ4UBVHUsdwz9fzqxA6RRMN5OTwoXHUdP5/lUU2TMASuAMKR05Ap7SbJBtGFAzg8kn1P+frQAku2MMGyS5OMfpTCCYm54GBgZ+n5fjSTKHWJgNxPJyew/wA/yp4O+TapHPA254/L2oAiG3yv4SVPQewxTNo8vcVIIOcZqW4tEht2jL4Qj7w/n+v86r7dgVlJbbwc+nfGf8/SgBcBuSzIDkElvfrT2ZGwN4cKOgPP+f8ACo449wA8sk9yzDr0xzT1C4dFzuUn5RyP8/5+gBCAyCUgMxHLFu3Hb8uDSxL8wBBOcdOOOpHbrUkm1jFk7CDkpwSM8/ln+dNSM7xhQWHGD3/z/Q9KAEAR2dvugZHHX/P+c1C8gRsrvVCNvUDnsalwg37lBweg59j+P+FPdSEbAHJ4xzjHp7UAMkk2yYVWXpwR1PHGM8//AFqXasbLkYxht5ycH6fr+P5LhmVkGQ6jlc9MDr78+tMiQndkBkbsvGfSkwCMKBM6/NkkBFUn2z/OnKys+xRmXlWBOcjPX0//AFfjSuMkYIUkEsjHtx0/n26e9QS7oipGUHVsN8znpjPPP1qSx5kNurkbQznP+7245H6VVaYiVmJGeeepI/8A1Zqy0quwJYBiByD/AF/r+lQNGUdG3h22kngjv1Pv+VABcSqWYj5iD2Pt/wDr/wAaRVDgb/uvztkPfp+P5ds96erRuo3cZBwR7c9/oKYzokYV2IUZIxyPw/zigaI1j+YnLDac/IQRx/LrTwf3PzKQBxtxn8fzzSwsHZyGIwRkk9c9fx4/U+tM2gswHzDqHHBQ9/T/ACKTGMZtqouV2noD6+tOWVWURsAxLDDY+917H8KJPNjljUsu1u5Tn1/p0x2pPOCSB3HmYGcquDn61IBmOSPBG8g8MQMeuabICWZiTnlQqkZJ7nNP8xXyApYBgcHK49v5+tRug2TZYqrPu3k8/T37UAR7gwWMptPUY5wQPpj/APVVXOGaNudp444PJ5OPwqZ1RcNnGBgHd2xn6/lVK4uGM5zkHhQe/ft/nrQUi4rgkMBtAAyrcfTP5f56UqsSnKZH90ZwM4z/AJzUIOwKQ6qOg9vrTkYo5LBgSoAwQQ3Pbp7/AJ/SgklmZLdHZz8nBC9ifXrx61GxBYsAS7YYjORjp1/GpJL0lzGjLGw4yR0IP8u9V1dpCPmBz1Jznnvz2/X8qpoBS4IcEEhySOR26ntg1CsnlxsuwHeQOfrx0p81vI8isjAhD7d+3twKiui4ZSoDkHGDwf6f5NSA50ZAq7QgHysx4yfU/wD66Ro47iUDGCuUBGeMHv6U5JPO5BIyDlQM4HPf9fr+q+S0U6GPO4jBGOAO3+c+tABCiRbgzspJz8ikg/iBRUCIPmDOOGIGTRQB4sQ/JUJhDkDPTp/WiLb5bMVGxhzt6Z57f1/+vToRt8wnbv7DoSP8+1JAWiJG7DE8Eryeff8Az7VkdBMy+XEU2yOD1HI59vzprOotkKuWxgnIxxz1xT2JiUrzEDnIHJP4j2GMUKnmyKSWBHc8E+59+lAMYWUq7EgHHOePQZP+PFWIWRVMajLMM9+nqahQFiMJyMZZuPp/LrmrDxSrhsKcDacjJHb/AOvQSM3fOkeMJx97A+p9/wDGnjCYIK8DJPII65yf8aYY8EjJRSu7PTtTmcvEdoLLncu7gDj/AD2oAcXM21/lYcDpgZ4Hf/CiZYzON2RJyRnIA/zxTABJhgoQZ3ASH24Ht06f1qRICVB2hRtIxjgD1/xH+NUhMcB5oG4YwQCueefw/wDrUq/vL1WDAhTnkZ/lmmxp5zLggbByOhqWJPLuGK8YyOFGT04J9/c9TTJJHkYTM+N3TPIGfp+Q/lVco0a/JHlOuSQO34CpmuGEyxkAI3OPr354/wA9aiCF2YNjJIx/PH+e3vQBMsgCHAAYnJA/z7+mKkkk3xMc9WAOOvbGfeoY0+YB8KRnABx25HpzUjkpCDgMHIB+tAEhXdJASxKKpLHPOfU/yqxEY1dmLOcDJTIwB0zUYVZGiO7O35QB39On8sVIzKERXABUYy3HXvn86AE27UDEFkznHXGPX0/n/Oh5GhYnYVDcHOecD2/HinRuGZSpLAjjdyRgdM0DejMQwz0wOC3v9Pz+tAD1DZX5VyeDz378YpoiYyFQWCA9SeST/n9adG7M6Lkgjjy2yd3PqfalWXeTgEFB3OB7/wAvrQBFIrq4IbcWAw2O4OB/SrLRrg5cJjkgDhaav7vO8e/HOM0IcK24jn5iev49ef1oAesgQJ+945JXGM+nH4VOwYpGGCgq2cnqR+v4/jUQwUMgwzKOSeMDg8cVYX95DCXOwZ+UH6cf1oAjdcoitwQcgDkevb8e9LOpBUqcKF4Y9am2qZN8gyrDG7qMf5x6UByAzOp4PUHOTx3FADISyKC27ccHceCef8+n0pZgNoEYxjnceenT3xzTHZCpDIwJ46/l9MU0OVkTdyOBtzwMe+fxqkBOzLG52ocnnnpn/P8A9erW4xtwPlcYKE/T36dqrpD58m4OBgjGT+WPbmpW2IAhXK4OBjO3sB/n6UCY6PiRQJOM8hT0606RwBuzHIuCT0yT6knpn2qJG2ODzgEbgxyT/j0qRfmLABiCcE/T+VBIKo8gEoGVcsDn7vGePy/XtTYXaSQP02qc9Djn/PpRIjRkIWBZhuUA5ycfrQuBKH8xQ4ODFjO78KAJ5EBYFj8p6YHbP/6qQMXYKFCbcDI5yT/+rpTnJ2oNozkHI5/r/n0700q7Spn5hxg/06cH8fb1oAcgyQduQTnB5x2zT1eZJVEjBTgY46/z9fSoy4kVgqumznaT+v8AP6c1LEmXJKsuOPmOcdOeKAFbEY2sxU7ehP8An3pyOJlC5+Qr0J4Jz69+lPkfLsrqd5AOQevb86TbthDFQ2cblPH4UEkiFdijBzkHIPH8zx+NNYq7OMYyAV4x78f/AFqbFEqyMW2pj+Ik89+/9KesxACuoIB+Xdxnnp/9egBUmGcqcnryMYHp/n86su23YCqt8oyjHv7f5/CqzkKu3bjgDc3PPrz9BUlpK25QAjn+6B298dO35UAPYMNwYBCDjbj2z+PTrU9s74whUFvUAjjk/nioXdi25VPB4I7fU/hSwr5ZMjqwXqRk46e1ABFkyFyxx3GcAZPP8/1qwrNcjevIY4KZ9/8AD+tRoqvGyK4KngDAxjr75oUM9urIzFh0JOe4P+foKAHudjKvMZHGM8D17e9MUOFO1Qu4/eU84/zinx7xuds9f4xg/hninFAWfzDy3UdNxzwP0/GgBC6ojAgKTjjnpinW22RkBZk5wSuc++P8/lRA8apIhXqfv8Yz+n8+9QlFCsMbwvRsYA//AFUCuWmVogDvKR/wh04I5575FQriOVs4wzYDgkcf5/pzU0gLhF8wYbnaT0x6f4YpFQhcbgxPzMG4z6frQK4+R2jiQqV3DKk8nHPTHFIrsJHI45LEjpz/AJ9fT0qZj5KJ5hCkEgk9/wDP9Pxpj/LuYqU7FWycY/yKkdyEsHkDAAjGeDgf59//ANdKxkdgszZAB4AHHYfh0OKJGIVxwqBucfkc8+lJsKM+1cdM54PsP16j86hoLnA/FPRItS0maRInM8QyAq5Jx1447cdz0968CuodwcOpZ1GAF79uP8+lfWNzbpIT8y/NlSe4B6/z/wA4r5y8a+GzoGtXCLHvt2kLRszds9/88ZrKUTvoT5Wjz+dpYiUJQdc55wcD8PSnRsWYB8gknod3H/1/r/WptTtMM0qB+cltpzg8DHfP/wBeqQcqdoOcEkq3555rz5xPssLUvFGig3MDj5TyPmzn35HXr6Um8ozbVYqTxnPXk+/NR29yjLjy3JB6fTp+g65qcbirOAU2gDj69v51xyR7EJXGiQqYwcA5xz2PHH+TV+2+8xOc5AJ68fT8BVSE8/IQR149j6fXtU5AEnCgq+MEcnt/nt0rFnXFlvbHI37yViVHYDIH9P8A9VBlBOIwMDqe3X071DFJtiBLYxxt79xUqyZwSCdvBPckA96mxqmaNuGLn5eAoxnv09P8O9SIv79hvDMTyOeaq5y+/G5AQSOowB19+1XFjWMAkZ6Hcefz4/X0qTRMS7Q4EhBYKCdw6DoM+3pis3ycytIGznnd+PTPStsx+crSH5lP8IHtx+n/ANeq7wAx/ImVJ4GPbr0/QH8KkZnGIDkrhQOd+M9fQ/QfnQInRcJH5mTncxx19avyZlWQMuX9+e2OP5/lTfIlTaQg2L1I9KCyJo127YyQQvTt0z/X271F9h3IAXOVwdwb6Z/Dtx61cTlmZ8Bx+YHbj8x/nNIgwTypKDIA/Tjj+Yppgc1qWkh5GlLeWC2QN2cd/wDP0rAvtGEDkbvMA/iJHBHYdeldpdQSTbjEAWbkkj8+/r9O9UGtWeRWkZVw2WIODnp+lXcdrnJu5slZI4sFehC9B1wPXFRP5koUNgDPfOQMZx/kVv3tkArNjDMfvEA7uex/D9az2tnRig3MoznHGD2/Hp6fSne4KJnpafIGKbcDI2t+X4H/ADirUW1oQ4ABXGMf5P8AnFRtGN5bzA+1s4PGB/njv2q1CHnJZlIByCSQe3FBSJ7WELJtkYhS3BYccfj2/wAmrYXaCS+4FepHP+f5VWjBEMQUMQTkhjzz/X/PrV35g/AAYH5QQcAn/J9O9Vc0RNtJGOpHGDnHvV4t8gJAPy4Ab65OR+dZ1s8v2lY3IXd+efy9q2RGBEhIYsBgscDv36+9M2iPinGWkIbhdp2gH6+npSmYlucbey4OT6fTip7UJHBt3LG23I3HA+v5Y/yaj3jaBnduGFx6A9fbmg1RWk3Z8wnaSDkepz147+/b0qaOJXKeZu2k8EdRwc859+/Tnml+zliQqA5wcHr/AD9eav20DgupUequ/BXntnnrSuO5XMSBgqHdjjngD6f569/Rm1jvUshC/MOeAeB371fjtgFyxDAqSUXGevU9vz9PaqzxsGV+Cy+oxnGc/wCfTtUl3GLMipguyhRg8jB59ajec4wQhyRtIOOMfrTo4S+7I4wSFHOPr6Hiq3kMuxFUgA5Xnjn/ACf1oEOmnZlKMBgAjf2x6k+nB/z0kitWuHCsu9Wb7y9jj/Ip8Fi8gBxlgcMO4H5HH/1q6LTtMSEFAQVIwE649c+gqGBDY6J5KCViTs5C5GBz6/l/X30jE0iKwBQYwQBjjp1/D9aurCibDGzKRgEsDj/63/1u9Tw24YAscsSeFIHvn/PSobKsZSM5Yxp864wCOD19/wAfpitOKFIIbhInBXOGU8dSDnv61JBZq04Yn5NuMMM8j/8AV+NWYrUbGA+YE5Oe/wBcdKkViZVDNtUgFBlixxx6fT/69WWUCRMOGOCFzwe3uP8APtUCPGsgDAAIMAduvof5VfTMmAkYKAYDAnHHU0rCHWw4OMou3AyeOTzgUydGjKgj5xknHb8Pwqct5KdUDddpGfx6UjYmkyy4YgjPUjB/zmj1ApbQwVwABuII/ve+etUpCzSMwBc9QSccZ/8ArdquSD5lVVA4+8xGf1/zx9aZcN8jjIYKD0HH5/lTAznWTaH3B1z9xj0J/wD1dP8AIVo3eF8JhR3GMZxz+WPxpJgYztYEb9p9M+v8qj3tKnlPuAQ4Q4Jx+dUlclsEaQXRO0FMZGWzk/55ppja4dhztOSpY/TP07n86nnbJAJ+ZVHOenbOO3+eaW0QySIoUqGJGDyeR/n8K7qMb2PPxNRRpts9R+Duj5S5uQCxHyhjgjpnAH1x+VejpuEgXG0KcbdwI56e1Y/g3Tho2hW1qqMpfDsWHz57A98Y/XNdBLHEinahRhkgMRnH/wBf2r36Ssj8Uxk3UrNkYU7D03Dqo7fn35/WnxlBbFssduQAoPNJIiNEWG9TjdhscdOn69u9EaHyw/ljOSevNdaONCu4VXbeeMqQRznB4xTGJWMEgowHzHkA5+n+elEo2yBRIQGHDf5P161ZV1aTp8yrtAfnnqeKYXKyy+TI5jdVVhnJXqP6c1G8imYfvciT+HI7CpsmR5QEMbLjCnp/nigseDhcKDzjpx0z/n+VAXGRM0a4T52AyuOw/wA5qRWOxn4Yg4Xbz7c8+nt6UyMspVTgxkY4GMD9e2aYIVwyj5lzjacjnrj/AD600SWWlaS3ywDEjBPX05/l/wDWqKYiVsMGWTkDDBv160yKTyotiE4zkt1waSQSIMcONxJDjHvn/P59KdgIhES+5idr8DJyev09z6UsiiLd1PONv5nPcf59qVlMMZZkJKYIBHT0/l196E/0mDzm+QgAqF6D0x+lAE6KrRLllG3jJxx0wP8AJ9akU5UjaAoIHXnH+R7/AK1ViRixVeEJyAo9+3+HNLGuJDHhWDNhSOSeR/n8KACNc3RDsGCg/L3Xnv8Ah9O1CvsdihBzkkgEAnP6mhNsUygko5/gB5xzj+Xak87MmScqnHP3ie3t70AOKvMoGOB0P5f5/wAKURMxfE6Ek88feP8An/8AXSNuVW+649MdQP59hUcVufLIBBCn+IZI/wDrfTtUgSMWDq5Zcc8++B/+qookJ81yQmOrD6jHP9f1prxySyBwNy5GRnBPtn/PFNCvhjt2q2eCuPbr/wDroAfCdisjkNEwwAwHH1H4D8+lM2sGyEAXIyR6+/tTmkAUblGRn5s5I6Y6+39KQbmdSmCOhx0x68/55oAWQpGpA+bcpyAOOn/1/akLhVQNIESPCnHcdzz0HpUzjLHJ2OvJxnP1x37iqzHDuGAj2DIGc57+3GaCkOdvnMpIKodykNg9c+n1/SphLGxyV3g5wWOdpGPr0+tQQ2xlZnGCzf3RgY79+amSUAglRgHJOQDnp70DGzJsl24Ax046c54P5/8A1zThD5J67RnJB6AHnFMuX3kIVAPHbr3+lNWb5PLwdueMev5deB6UALMXkXacLkdUP4D8KrynyxwQpUDkce9Tyt5ocq24enp+dVgjujBc4LbSGPI9Of8APfFABGuEfBwFJAyvb8/50RxbmXfJ85zzjOSB6e4p4BjgYAjDjB3cE/jn/P502eYQrGEXMpbp1xx09vWgAlIOU6/MANw+7jrj2/Gmybt7Myoxxj5j3znn9alYbzGzZBYDcfU4HJ49hUUsYC/e6cbmbknJ+vvQAhUGQuFYMD8x7c9QPy/zxSvJ5TqTnaxwFAyWP9OP896kixHtVeoBOSRj/wCtkfWmIx65IYKQAM9B39qAB1EiKxY853Adc568f/XxSGFcqPn2HjP5+/WkTa1uAq4ZsYBPb86ftDhs48zs5OMUmA3C7iFU4HUscEcev+ef0rhjIX+YfL82d2AD0554PFWWBULld4IySMHP1/z29qhcGKZ3ON4YHOOvr/k1IBNJuCncFCYDEHG4k9D+vSoJmG4K204OFKfLxj0B/ClYO8xIz5ZGc+mP5HimBcnBYkDGG6A/U+/P60FkjBXj2CMbum8+mDyTj61WkiWNZG3EgcbEycnipHDMDtKgqeT0Kj/P8u1NfZvIjYHOAFP8PPPv2/WgaI41yhO5mJbJHTHoO3+fTjM4k3QvIqsi9CB27cHn0/Wo8uy5QhHyAzL3x2/+v7ZojPlzgsMHaVwP89KBgv7yRuAQQAGI6H3oONzoo3YzkDqRnNNj+eRSxOCp6jg9/wDPrzUirgAj5mPqfbPb/P0qAIJLqOIktkSA9fw49j7028m2S/IwUngAnpn8R/OrayCBTGpHyn+IZHU46/jwP/15t7K0pxGMjnoT78/kP5UANYBx8zAALjDHPfsPWs3CcSAsm1jkZ+7n/A4q4I18p9yhXPZfT1x/n+tRvCjyEPGxO7HXJwO/6UFIsW3lrdJtAbgqN3I6jkf/AK6lYgSfKI9/UHI45/lx0FQwbZNiYRWwcE859s1ZlSPlh5bIuclOMduD+AoJK8n3vMVl7Er2z69sHiiT54cYDjkEkDr3wfwpJmZX2AE7sBs8ZHT2pUJRNkiksSFUYOPx9fpVMBokKsxSNWycjJzkjj27evtTLqHczCM5QAsN+OB0P9f1qeQBe+0gfeJ5Bzjj09e9U5lwA2Co7kkk9P8AP5CpAWFmZWKvnn7p59+PzpWDHHzbNrYIBzTIAFBG/cpUgHHI59P8KlRYyhwQCBwGI4HTJ9elADIy7ZKMR6gZ6/jRSrvOQrlB1BYYzn8R/k0VVwPFJFkR2lBV+cH2/wA/1qURAxruYISMHjr/AJHahHIG3ecrx2yenHvURlEUhPypgn/639f14rA3uW4tiZTaBu+8q9c5/L/631pGiyD5b8OM4IyPfp/WkQrNAMn5V5yTjBOcf0/yKbCUVA8ZIfO1iB75xjp60A2Pj3H5d5J5+XGMkdefrRE5Iz0YHB3Z/rSxM3mFgdqqQANuAB9BTyhCkjh8ZBx16f56fhQIfNa+XFHICGYdOoz/AJ+lIysHyoIAAGAc5/z6/WmmZ4i5YM2VyCxHH4/h19qT7Q6rlRwQFIbJxz1oAlBTBOSeMZXnB/Dmot+Sd3zOpzg/T/63WnwkIpXGQv8AdUr6HP600KJVCAtGh5LdPfBqkSyWD5XwCORgjOc/r+tOWImXHBUnccADAz3/AC6Z71XcC3eWI7VK8c+3f/64qyim5MattidOSFOSB278f/XpiI7knzgCSV25BYj8ec8f/XpYFHDBQV5Khjzz3yaccuMnhT8vBz9fT3/OnRusIBcqh552njPTnt+v0oFcec8Kq73OVIXqOODjNIjy7GSRHCJgEEDH+celIu3c2F6E5IOcnPp3p0SyANvflcABm/U9T3NAycbX3MhJG7BIHB6DP6/pTJV6MMKhzz1zxx1/KkiECqEY7tp5XPHX6dDUs6siBSCjju3zD8/89KAFSQbQDhVRSN3btx/npRE6O0nbByOMj/P1qQRl0cFxmMHgc/lz3pDHtX5wrHjAUcDtkmgBsqG4QE7VJ4547dfSnoxfdn5TjJ5wc9fpTo2UwgZwOM5BwAeg+nWpCquQWwAcAso685P+H4UANRWYFcEDnnb/AEp5iOwMQQW4Ltz3/wDrj8vzd5bx7trADggE/MetOy0cw2fIC2QPfjJPtn1/SgAZWbcke1CTtGTyant0GzJwACSPn6f5+lRyHdcqWwNg4DDv1Hp+fX61PG7FZHHOSGyOen+f84oAZOrhuPlYtnr17dKJSVQI53KCM4U/5/CiU4QlowgQ4LEdMdz09uwoYMECLIrOG+ZlAAJ7f56c/kAOmJdRzgL0IXmhpw8iFcMy7t2BypwccenXmlmHlRsdpL+vp+P4U4oJkQ7cZXIB5J/yaBXHozTLJggHqNp6n6/4Uqs0J24Ab+7wADx07f59qjLFQQ45AGFHOTk+n86cjRKqsjYbryOP8/4/nSJJPOTYWkdWk5JUA8jrjj+dTIn7tN4BTG4EDHp+Rx+eKqxBfmU8KeFJ5PtViNM4RUVsDAyR1yRxn8f0oAcxCnOFC9Mscj0/HH/6qZZ5Mp5BVcg46Hr+nP8AnFSKrkc4BDbwxPAx0zx/+umiXy7ySRcx7vvJ17djzwee1ADjGJGx8y47bunT/Af0qZSTKyn7xIYBTwP6jn86ZKVbcxJYE8Ajhse1IHcqpVuFJyMZ28Hr+PpQAKgUlS3GeecYH1x/WnvGVVsrkjHTJH6/4UihsmX5dpBK5B/+t/kU7y1EBBLYK5baf6Y96CRUYgFSrAqMjLdf/rHFSyFMJuwrYPI5BOO3+f50lupKrjDMM8kkZH+fzpqHC/MPm+9wck+4z+HvQA+A/NmJ8sBzuHJ9O/8AX0qQwtPtVlBxzkce/wDT9O9VxEGl8xgQp5yBjHt6/wCfUVai81N2I2V/4mHU9yP8/wA6AE3FYeU+Tbknhs/TPHpT4/42VvLUgkY6Aep/T3/oyEvuZ8FXyMDsQR6f57UfaIlO3dyTnGcZ44HX/P8AIAsRhcM7Dy85BzyFH0P+falVpWVy48uMHgH356H6HtUEDkDzCTI+7GWbJP49c1ZdxM2CVOCeE7/5/wAaAGpnYArE9PvHpiiB2VFwqkD8eMnjr/SkVApGxypA6nH+e/r27URzohKnBIyfmAH+e39fWgCUF1AcqNo757n8KXncixBTswTkZHP/ANf/AAphaJ5EkdwV5IHt9KmjY7QobfgkFO2M9Mfh0qmJio7KQVwvG3IJ5Ppzn/J70rcPt42nn5s5wBxmkZFVkjDMABnDZyO3X/IFN+TBcJ864+fI/wA9KkkklDOka5IZWXngdev8z0qeRkiiYqcENt284NRxxZDP6/ljr+dNRXURl2ODnLdOPSgB+FdBlixJ5yM5IPelBed5WCkAHv6fXI/SmpmGRWB34zy3BP8Ake1NEqlnZWHU4B4z14x+NJgPhXfa7nIyCBjPHWmAswIdlYEE5PUeuT6dOtDtiFoipUeqseP8/wBahc+YoDMVyuASc/h/n05pAOcgsp+VcDbuz0/Lvx/KvO/it4UbVtL88JueIM4CjBI44Az69Pw969JLFo0CDCjhSQMselVry1S7tZYpBkHI5OeMf/r71DRtCVnc+SJYJTb7DEdg5DdvwH0rIuIGRyNoAx0POB/nmu98baOND1llL5iYldinhQeckenJ/OuJvYxG0m5Apzxt6HgH/OP1rkqRPosJW2RUhQllMhyoORg4wO/X61ox5aLjBVSMnPIH8qz4XZox5gG5QenPAzz/AC/yKuwSqcBBg4LlcHjpzj/6+a86aPqqM7pFpCBCcZY554II+v8AnvSqsTShQfk/i/nn6/T1qKFmVAeXDev9P1qYHe6Bdy/3gBj06f5/OudnopjljEeNvQnb1xgdaUOfKORt3A556Hvz6f1qK5Kq+AOn904J+g59BRZzB41UEFS2QcE/Qf56VmapmrYMscESZIbkAAdefQVdjPKsMNyOehHPT9KqMouFBRgO+3HA/wDrdf1qyrCZQSdrDjBJx744zUGiZbuIyIyxwy8krjOPTv8A/qzUEczRkSH5lHAAOAMY61MozbBD8+CeB35/OkxAVk3KQoxz6nrQWhouSzZK7ucDGAc9u5NSIXZcsp4H5Y61Sd3jfCgjPPJqUzoFYCQx5ByuNuf8/SixaHzzRY74Xk+3+fpUE7ZRQrN3wAB7/wA6jlcuflPC42kHn2+nfvSO7NFGO7E/KMYPfjHvRYpMJLYqUZ8qGGAGx1x/TP6VTa28ofwqQ3Rx+XFTT3QhuVjG8yMuQATx+P04qVQJCDkhAT1AAA/z/KiwzKuId8zh1+UgHHcnHXFZk9q0jO4ACgYww7DsP8a3rqFpDuVmDMBjPJz0/wA9arJbMu7IJbGMjnA/z/IdKNirnNyacHxKqhi3OM4P61G67I4gu5S+eVORjr7/ANa6SeEbFDenGVPPb/P+c0DbBj3QrztXp1/QflVlpGdBmVSdxRRgBQOxq/teTkKABk8jOf8AP4VbWAvDEqxqTkggDDZyffnNEltLbDe4YEdcfT8vSmikhiYluI2GAOhGcHp+grUihdFZzgYH3S2RjH16fp9KzLdzKu8lQRyOefzPFbSoWIiQAnZu246+pJwfQf8A1sUr6mkSxbLJGCdu1QvA6nPXj1/pmmrMSyAxlCq/LkfpW3CqtFHG0QMhG4MoGATnrz/nP1pg0ZYGhAQ4Kb85HTrj/OO9O5qUkTEYZkK5OC2cgD09P8/hT/OaOSVREcHgS5+XHPcfXpVp7JIoREMZByVLY/PH41Yt7cRths7hxz2/GobKSM1JCV4RnYccjge9VpLd3QsrMz/dyT26H/OK2Hg3TgFTvLHBA6c8fTpU1pYumIlXJYYIK9PTjp/jSbNEZEVhPcp8uQpOAwGQD9Py4qzBozLM24D5eC27AHHX37/569HHp2IVAf5lGDx7ev8AkU1YgLloliBYE5I5P0/nUtg9CkliEBVNmGBwT/D34x9eP/rVqadD5asQwVXUjbjB4zn/AD9cVO9kHiUIpVs42sc59R+nr2qRMqFEkajCkjCk/ifX+VK4kNZM5TCMqj6gdiMZ9P5VFDEZVbdGqpwGYnA4P649amaOEMhbkA7sEYNTgpvdmO4EYyAffpSYyC3QPcBSEO0Z5YjnOPT61a8mWGNnUHb1wowP8fyojt44uGCiQkcen6U9ImPyu7F14BHQDGT/AIf5xSJuSBZRKHOHyBwRwPQ/pV6CMyDAJUZ5A9Mfh7f54qugLbG52sCCc9en+e9WYtqKuxlRmH3Tzj+ftQIsPhoyI+SxPIGB/wDX/Wq8lwULfIAiLyc4JOfXt2/xqS7tjAiMzYfJAYHJbjBJ/wDr+n4jKYje8q7gTwMc5J78+vFAmSRMsjEM24AkDIGc9Of0olkCKREmDtyUP07cduO9R+dGYvkxEn8SqcCnQ3OIXwx9zkgfp/n+gSUJY3wFIVmILZI6n29qitFdIWVixLc8HJ7c1ZkkZU2jB3KW3HHHHH+etVLSONZZGEzEMemcfp/+rvW0Vczm7K5ZdvLwS6kLnl+re1dB4D8PjX/EVsZWPlW58+XGQCoIwO/XB9+O9c6wWWXaGJX+IADp1P17V7V8NPD6aJ4eSeWMR3F3h2JOWVcfL+OMe/avZw9PqfGZtjFTpuKe51LFY/vDbuOQQegzx29M9e4q3LKTjG3nHU/Nz0wB/n+tSKIlXBKktuXPXtn/ACOOlXYDJKoaU70XIU5y3+Tg/nXsJWPzSb5ncGZW2rtbbxwevscY/H8adsTyxvI6j5kPY9gaYoV0fLswU7fn7kH/ABqXz0jiXbDtyOh5X261aMSvdMsjIzNk7eVUgYHrmmAsHR/qRk4IH146/wBe3eSQKgZlQ7m54OCD396Y8crkqrcH5sL1z1/nTAsBY2KYTJX7uevJ4xTZI3CO7cBOdvACjv3yevemxqI1bLkZ4weSv+f89qnTDOS20sRkjJ4HWiwFZHkypL9s4+v5/pStbhshmLHacYIx7e2en+c1Pcyhs8Bdg+Ubu38qrs2FZWb5uTgHqD9f8f8AGqAauYo4gACM5BHTnjFS3VoIkzkBT0U9cf5NJHOvlx7/AJ+3Hb8PenXg5RjtVcHjovY+3Oe4oAqmZZItjSDA6DdwAevXH+fSnxoxgVQwKKOTnkY/So7g71yojVgMZxnI/wAgfl7UuQgZRtVuu3nB/D/69ADzOYotoJfbwQQQf8/40WyQzTjzPlUcnsfX8fw9aBuWMEtkMOAMnn2x+NQRS7nAAIwx3cdff/P0oAtBEk3gIoBPTofwqrbI6Ssz7QrAgjONvP8ALmp5X8u3dVOMnG5ThiP1p8BR4lRiPMYEhsEkj0HvxQATt5NoGB+6DtCk/N6Dj/PSqsU+4xsmBuXk5wR/nBq5L5csG0cswORjGB/hz6+tVQPMjXYAGHGGzj1z0oAc6sYs7t2c5HXHp/njFJA2V3cNsXBC/Lg56/oabLLsXaxVzk47ZPXpRHOvkkFsKACeeSe/19aAGXD7JRk5XocY5+nJpFYqzOBg/wC0cDHf3p0jPkqRgMM5/Tk0hKRNtA2Hb249u9SUxfMBVjIp2L82c5wce/8AQVDg3GCZARgnkDj+v41N5ZkXavC5G36Y9e3504ZRUTCoWHIOCO54xQCYyWP7mHKgjjJwM4GP8+1VwTEQMImW/Hp6VdDBmIGGYjg55498darlg5JYlQCeT0HAoGBmKz5ILggYBbk8UTEgK4XLcADHb0FJlp4hMSQRxkj5s9B/QU2SbKJ8oYdAc578Y/z6dMUAKrGVgGZc9T7ce/8AnjNQuwM5VTjkjCnOf8/5zU0MzLKoBXa3OWBOex6/j1qO6dBMGAEPJICDqemOPb/IoARvMeI7gFA7AfdB7/8A1qViGkRWG0kZwR1+nP8An+cRcuefnHIIzz1qxDksWIwxXbweg+n5UAExYorZU8YwTgjoM0yOPY7AKpxxhjnnHHfp/n6rvLH7ysM9ehXH6EVKx2ntyvpx+PBPp+dAFSNZIjhX5XgqBnn09fxqVZVHIGAQcHGePTml2gzZ2gM2eo/pn/OT70omD9iFAyM45FAEbhGhyo2MOoByBx+X+fwpwVlhwMOjAcjAH+c1O8aRomABjsCQDxiopWEeEDbdp7dj3ycVNwGhDtAAJcfwjkY/wz9P8ajSkiQADceM54x0/n7VNLKZSXkB2889Op9+lQnZ5QCgndgcDntgDnr3+lIBpcsuFPXAO0Zwfp37cf4VFyoYsBke/QDGD7/T2qRVPlkMemQcH2pFUspQx7nGSec0FilBKNu4LwT6Yx+frx/9akghL7huHzZ+78pX/P8AjinMq4GEO4jbweo7j9PX/wCtHFKAwQgiMAj6nrk/5xQA8xfLglTt6knPt6+mMfSq4AlG8spAOOccev1+tTTsoO1lLKOnt6U0k7kbzA2RzgZ55/yPpSY0RyyCILkK0igkLkgk59MVLCT5asw+bbhsdR+P9aY1uxnxKqnkDGT0/pSyyOGWJVA6hW64Hf8AwqRhcSeQj5TOOzAceh/+t61lBVkGGONzYbHfjt/n/CpbpmWMorZRzkkt6gf5xUcaERptIXcdoAGcfz9qAHRMfLkZQSvPQcdf8/pTXUyb5HQKAc8kAHp+Xap1QKmMHcTgbT1xwcj6djTZGyoVVYdxxkH3+tA0xI0WLYSBvLHgj+f6VNLEFIRQqAjPlhc5OPXrwMUiBJIyCQBgEjJ4+lI20QqA7kjnfv2k9c/5/wAgEQCNg+0YBPJAAyfx/wA/XmpIwpkG4sM8gq2T7nPp2oBVV2uAysM7i3AOP1/GpYgiLJhiQMYA9f8A9f8AWgCB7gRSMEOQucsQMNkdPwP8qium3xKzdehxkd/xwOCKkQEzkZGO64Bz/nim3H+qJxja2Mg+3/6qCmRwW6ovzSKisMDPYZ+n1pdwW6JztXIAJGC3boPWp4MQrJtZSMA5Az0HP/6vao52MknzAuhYHg5xjnj8uTQSQOj7j8xiPccc/nRVhbchmLMck9TwT9fWigDwu3uDyqFWAGSvpj6j/DrTnHmqHkGS3YjGD7/l3p0kwmLDK7WXA5Gc0D5SCvG4YO3AzxyPrz/KsjexNGdgYBWQYHqOc/X0pVDQ/c2kMxB2nANRFSCz7GXsM/8A6+P/ANVPVIgrMcqBzjd/9f6fiPpQIeFfa4ZD5hG/Hf8AHmlaL90xYMHHOSQAetNSQM+GXCdQM/MO/wCFP+XAUMR6Nk9cdR3PagB5QbFHJJz82M7eMnp/Sld4ThVLkjhevP8An9KiaXy8KnmEg/6wdOeP8KeSHnJTzJZFJI29P6+n+cU7gWInaMH5VU7dvpuPrn6Uy4iFtFIBsUcDIOcdyR9Priq6ruky6jOcgMeT/wDqqSCaQxsrgLH127fvc9SRTRLJGjVHBY5DcZyPQH/J/nQirDNkLudjxkcjscn0xTpFO5Qmc8lmI4B9Md6I3yCVIyThvr/kUxAxEbAum3gc5wf074pY1iMpkdo44sE7XyST6cf5FKBlyACuCe/XPT2/yeKkZQ8SsY/mBwyjuf8A9Xt/hQAisvlqGdWZgTyMe4yO36U0wPK64O7C7SR19aeYyAQSXKkEE8Y56YogPlbmfg9ACc/h/npQJskSMNK25lD4yoB4x6cfjT3fy5U80EAnawBK9PTPuc9jTY0KMCwCIPun8QP8/T2o5csGCE9A+fz9fagLk6SYXe5YE/KWPOfTmpHEVwwiJUA9mGM+4xz/ADqOceXABs+YEArwc+/vn8qdHIiOcEB+TsIyRn/9eOaAuOJzGwJ+7kKwweO3p1qS4MRUHBbjjYf/AK/Pc1WwCJNo3OT84zjPH+fWpfKIOTtGTnkZHt0/z+VAySPEowGAyeM8H6/SiN5Fdfl38Ec/wmooyCI/lUlAVOST16f1q3alm3EKMgYG4+vHT/61AC5IVAHUvtyR747emTRGZUijPt8wxjHXr/8ArFQs0ecfI3fIXGAP8in210IrVdp2PyORnv19f8nrQBPE4jZ1yMsCRx25GPb/AOueuaTyvMjUW+4Lgnap4+tMR3k3N5oIwflHBHHfp/PtUizrDKu75VZMNgfkenXrQBHIrkbTuOQvbqB/iKsRHzCQVIAJxjgtx3/SobmN3G+EO/G7GARn8fb/AD6zC3ZwhYMGI5CnjPv/AJx9KCBsLy4C53dAMnOD+P8AnmlmBIbbuAzzjqTj26nipJWRAMyHhcYY4PP+NMTynUAgkZwAWwP89f8AOKEA1XKFWBCqMZO7Pf8A/X+tWkYCRyzbnOMKAQBz2/T9faqgw7ZIJkPrwcZqWGRVuGZsAtzk8jHTA/8A1/yqgLKo6uh3ZU88ev4f4GnqggmRuIyDxj0Hc+tMiYiMDcEIwRx2xjr9KdukUkAblxwPUemaAHKjqkpZ1cA4GF244OM/5xUoBCbN2Sw69eSeMcVDEkixl9xZXORg5Ax7f5/wkZkAYqrkKc8DGB7n35/zxQK4hZlm+U7XYZ+gz/8AX6U77u5VfapON2Dng5/+vxUW8sI8MzMhG4+mOfw4q0USSEbEXk7uv3T1Ocn8On50CFBcrsYEgEfN06Z9j6/hSON253XagGTkZx6c8Uj7pXXdHgAj5sHAA7/T/wCt0qedw7Rpxg/NgnAODwOT60AHkLsXaWwOQwP0Pf8AzzTSCrL+7bIx24OD3/Oo9xBAySAcYGR+FP8AJURygMx45AOPpQAozNsxzyQ2e/bJ/wA/4U4SKQVXALEqT6+uDT0RI43VSxKsST1wemePoOaaibWZCrSYAK8c5575/wA+tABJCogjPMe1cD245/z0p0YScAcjHO7np/nv9KFdWBBzuXsT3+n+e9LHfCOco4Crgg4GD0/yPxoAUgW0/mYUsw5DdccHP+f0p6fIQ6gHjjp1Hv7c0L5EiJJuLMTuGDgD69s8UqoqhyRkk9OmT060AJDtmXYoK4HGR/XP+cVMMSR7BgFRubkHGM8daijDAjPCZ5C5yT9fxqy6JDFIgcPhgeR6njnHoKdyBqkv8zRgnkkYxjpz+ntQHwhyxCHggcgdfxqIcMMArxwO+PT/AD6VNGW2qcbAP4SP5/kBSAANy7gMuBu785Hp3o3MUPBGOd2D+PP+Pr0qVcRt1+Xbzg4oj3FWYk4Hrz0x70AOiA2Yx8vU7m6e+fzpzBXXK/Mu7kAc896b5qMQTk+rFuAQP/r05CW3Ery3RunOD/8AW9hQBGoKNv2jj5CpGDn/ADn+WOtVwqpIm1Wyq4xt+hHbPrVks+85BUH7qMpw1RTloLZ9se1mIJPcjOOnpzUsBUUPhmQhemcnp7f57U2fLIcPvZifm7njPPoakm3RKiybQMfdx8w4zj+famgdW3cryDjB6/0oC9jjviJ4VXxBotwIIIftafvFYj5io5IBx1OO/wDKvmq7hWSJvLVmxg5brx7e2O1fYWopDMHMx2x85ZTnqCOv4V8naxF5ctxuVgySEFUPOQTXPM9DDTakkc2JAZGdA0QY4O8kA+wGf85xVu3cxO6qBtA9eg9cfjWaVMV4BjKEkgHgdPr/AJ4q6jlCcE4PABP+H+e4rzKiPucM/dTLQbdEeoAOMrj3/OnMA+4lWAIJ5I9/Xr1/zioYW3xMHA3Z5IPHUd/89afEmZs5wuOSD7dP5VySPViy8ihtr7gVGMnHJPpTYzvcOC3+0T+HWkjfZuX5o8A9/lIA6/y6U6JXZQyhychQw4z6VDRui/FGU6lcd9xwPx/Kr9uiqilR8p6YbODWOGKwptCmQHLDOSOgx79f85q5attfDZVmOArdj/n8cUrG1zShZVA3PjADbAeSeP8AP86dJKEjZlHy56g/lj9e1VWcquMnGfqTUrPmIrhY069fbqef85rMpFOcopZlDKWJ53HJ6dfaoOowJAXb5enQ+v8An2qwYnCtlSM9VzkYAHrz/nrUAjBc4fCkdcZwP8/5FBaHxjeGQlVYY2n0POccf41ZjcIyrkKvLHB4A7c/5NQzKREcbiT03cd/wxUERAfPIZj971P/ANagsttbrezSHAYqOAc8464P0zSxuQNikA8ZOcc+/HApiStGcvIEbJ4/L/J/+tU4iQ7MKASc4z1/z/WgtDZItiAHJGcAEdOn5D/9dKtuvmK4bbgE4B2kH34/T3qYKobGMoRkgDgEdwfb86mjHnqCVTABXPT6/l6UFoxrizSOLKjcclSAfr/+rt/jWW3S3lBk3j6859vb8vzrZ8hZXG07QOi54z2/z/hVW7ticLHHjgc4PqOOmP8APpQWinA3nKoCneDkAdfx9D/hVttPjcGOUgOTnjv/AD/l3qGJ2hkBjiVycYA4P+f89KurKyb2ZQDjIZv0x+P+eaq5SKEtiQQsA+TGAcZyPfp0OOPfv2tJasLhpGUNtGFIHXjkdf6du3aRZVbdtIbA5wMbvb/PvTLi48vkFkXIwM/56UyjSs7tYdjSICygBgefpz7/AOcVuiaO5VGZyGyCFAwqr6DH+fSuBjuZEywO8nGQScf/AF/17VpWutvDCwZ2B39TySehHT/PHSoNEzdv7ZTOcNlAeCF/z/WnBlgAbzxnglf7o9jWEurG5kDFvk6AsvIH5/Xn6+tW4HjMYGSSTwATx9M//r60FqR0lg8IAkyWZPm+UjOM8dex/wAntVu5uMXCO+V3j5VbOCDnv2rnEuinykjB9Tyf0/zxVpbxnJJ4OOBnkc//AF+vvSZdzoBIqJjcvzZY7Tk9s89v/rVXN7sjJhX5nJyCOf8APT/9VMhjDOpXAHPQ4OasjJK5jLCPBzt5J78/n/nmlZjGRXMwzu3HByVHQ89D+VaCzkbzs+bZyuM578/l/Oq8duZFDhNqsfm3DBznjv8AX8quIziNmbhQcZzwPf681AEUsSzKpDkO56gcH9P504kKGO4DHcjkjoO30pWyAA+ewyTn3x/n0qC8LqRGAHcj747n/IpXEyRV852UjCMThRyc/wBaJZ2hIxKEALfMCcE9f6d6ktDFMqNguEIB2/wk/wA6UWUshjYxcBydx6tnHbP+famSMW4O5WUPu2ngHHc+1WlCoFJOew4Ix6f5xTBbALub5XGVJC+9STnCKPM5YfMT/D/n/PsCuS3EnyoIyQGPK9R0Gf5dKz7p8sEyUYHG08EHOeDjofrUyybpPvfKqDax4A9Dj8BVBliDg/exnAB474ppEslQJ3IKhe/GM/8A6/8A63rPEQbfBckL0X0yR2/z9KrRFGDFWMZxj1yBUqODEZGIGG4PtnkfTr71RLYy5bymPzLubHA5Gfz9zWdO8S3ChAwkbhQoxk+v8+KvuA6sy9D0PXPfn8qpQQmUoQpMgI2r6+uc9M/1rrowu7HDiKnJBs3/AATo765r1tbhQIVKyTsv8IBy36D/AD1r3+P90jxlvk6KAORjoMVzPw08HJ4c0cSzIY9Qu0/eyPk4XOdqA+uAc/8A6q61oEjRP3uH28jHI+vrX0dKKSR+R5ji3WqshimWVN0a7Sz7ScY4+vt/T2qyitKm7DMMkKSM4/nj1z/KoVwIscsGGRtGNv8AnNWsPHbxlRlMcHjjHf25xXR0PFuQ58mLkYXpn09QKlLkLs81WxwAv8uPrTIncjDZ3tjC4/P/APVTgxYYyvPT5duAP/1CmiRJJNx3IVbOARtzwPx7/wCcVX2SCcHdlcnIX5enuf8APNWdxTjPVj8yng56n/61Ejm327Semc4+nfrVIB0iRnaGG5NuATn0/TnP5U9FVZGUx4UgAHBGPQflUZkChWXPzAD7x+uP1pzMOBIAzDBIHpk4H+frTAhmtMScAuSuD8vbPX/JqvLbB0xEzI5zgtznAyfbrn8q0jMS7/eYcDByMfh+lRugCM7KGZMELngHP5560CuV4Y3dQwOcHGe+O5p7rvyxfzNuPlI/Qfp0qTYJJDx1Yc5zjtmnvHtj2AbsHoG5Jxx07f8A1qAuVHYO5BUqecFs4HoMZp8cZVQCoJwPmz0/D6daBaFGBPA9zgY7d/8APFK0e07i/XgAn689fp/SgLjJA1z5qksvJUMoG4+vPvimLagQB3jZRz+HX1/z+VOuf9I3M7ohyBlR+PWkZTMD+8YvGB06Y9waBkckKCM5cbcjseT6f59KQSjchC5wvO7OBnrk/wCetTMX2f6kxggjce4A4/pUQk2r8rNy2PlH5cfhQBMqx+XzwhBOScY+v5f56VFbsilVJJyvAzjn34pq4UABslep64xilECs64JdwDhWHQ+3PP8AkUAN+zxhQAxaU42k88nk0sQMEZ2bWIft2OR/nGKdM5jQbm2JnPzrk0kqqy+YJhGuD9445x1Pr/n0oAiARrguw3A5A2HHHbp+Pr2pkSIrYLrukGBxyp/z/k1Yicogj2gs2N2e+Pf0/AUjxrzgcEfexnFKwEawZjcBl3Agg5zj1/zz+FOILMQODtPP8s9v61KB8hDMd+SOTjv1zxULELIgB+9n5j0P/wCr0pAJHAXDKu0heqnJx/kfzojl27wx3DAPHy8n+Q5/Xt2nUFn4Yox5Ix9P1weT/hVcoQNpXOSSBnk/j/8AX70FIjMKoDIxbCkkZ6dsjH9aijdpMOBgYJAxtx9eOD+VS5IGwqwB4OTnJ/z/AJFLlG+RCoBOGyT+P5e1AxGCoQQBkdQDyf8APSleJI9odSVBJ9f/AK3/AOqnKFypU84wB6eh/wA4pXgViEHyDhsnPqOnH9f0oArGLam/rxkjv+Pp3/zmnK2Bt+VWPPI6j/8AVj86JDscEAAHBGewqRXZiCcABeSRnpnFACpsK4AzgYOecj6j+X86gfy/OZfvKeg5/wA//W9O1yOGMxFimQqnGFwGGeM8YH0/SoYuZHPMeMckjPTj/PfpQA2YCPb8qtIxAJ9Pf3omVsqCCCMZ2jGfTjn/AD3qBmf5Qf3hGMjnH+f/AK1WpBuVsuxO4H6noR/n2oAq7GyRtwAcbv8AE/8A1qa8u4YMjBmIYD0A/wAaRosMzR5cADAb/P1/WpIssSBnA9M8D0H+frUAQiR1DFWMmAGz7Z9D2/zmmyIm/c77cnp2xj1wP50+ZlLBCcrnnJ5z9cU6Q5c9MjBHr/nPf3oLIw2Ewzrgg4GeOO2f88io1kfdhQFck5yPUj8+KfOVCZ2qCGPsc+lMUh9vGecE45yB60AMiR8Pk5UH7vTPNGSjMF6jqF5/P0/pT/LIUclOMN2+nf60iAqpfbgA49vr9f8A61ADcblX58SE4Jz1H5UOy7uAHYZyx7jAxk06WPaGLZKAYIY/X/H9MfSJ22rgEFxkFz0z1z7/AOfxCkV5W3PLgFU6LsbkH0A9/aq8Fw6IQjglmOGDEgjknr347+lQXckc8qqZCIwpHHGAfX6e1EaSPh9pO3qw/iBx2z149vwoAkeZpW3KpOOcA+59qftUkPjan3c4I+tRRRYfcHOOnTjNWZACSTIuP4mbt68f5/wlgRONz5AKqTxjvnGfp06fSpQ0jRttjzjjGOnIPHseahU7iVUjacFSeB2/wqRlOFUcL2G7g9cU0AsJEn3woiVeWYj6Y/yKmSErGAriRTyAvHU9x+VRKAmY/mVCOv4etWVAKFl6Z6k9vT+fvUgVZbf940uSpBB2jv265+vemRR+a+R8vXCkYx/nnAq9PJ+63KRwDyeazYZso6Zzz1A5PHXn9aAJm2RMQ2zbxll4C/hznp15/rTLybyUKZLbvTtnp0qXCKuVOOME+3tnr0qJ1UlVU4cdyOg+lBVyOKU4G0AFlIIGB/8ArpADLhtjMSfkIIOOen0p5ieYc/McZDovA9M/n7U+SKMLvJyVOMA8Hpz+B9KCRWGZGzEXUYA9Acc4oqo8LSENkDI/iGT/ADooA8QjiRmYbQ4H3kPQj/PvT0IJWOFPnOcjAxtApyZj5woRj8zMOvH+f89XEtv2kqEJyTg4x7jt0+lZG7ZJuG/fhhtGCQeD0PTFOUqSFORx8wU8Z69/Tn/69In77KMcsOQv48ZoWXIjXscfXr0oESIhVN4DKw5XnGP8+n+S13XzFLHOeWGOT+GfWmRZLAtuwMk88Hnmp5JXVizLx3BPOOOR/wDroAYsa+YjDIz82egXqf8AH86kYouACAwGV4wPf0x09/zqJ0EmdiE4HBUH061LGyrGyeYCysc9QGyOp69P6n2oAUKVtt4OSeQc8kcfhUlt5meVAKjBHOAD7e/070kCMAgLFAF+ZnPAz0+veo33RsBkEE5wp98VSJY7y3Z/l5Dblzuwf8Pwp8kUU2xw2zDY3Hgj6+nT/OKahWA7j8uONwGc/n15FK7mQkKdgUEn5s/h09M/lTES+aFYsOS55DLyf5n86Jk3Jt3BY2wMqT/SmREsi/Nj+E56Z6VJubI+bjPB6En+n5d6BMUeWRLs3NxjkHGPUkfl/M01V3SIi/MRyy5757/p/kU5JCoYByzHBJ6Hr/n8adGsxaRNpAC9TwMe1BIrMsp/eADcT93155/SgsI9oVQXJJ4OMH8j0x/hUfzIWZFy3J3E5z/n/JqxgykEoNzAYBJxkDnB/r70ASSzGRURx5oIz07c8fpTraTLkFSWIPbkk/Tr1NMRMwNkFmxkA8ZA/wA9KUsBO2CYsgjCt94/pjv09DQUiRwkQZcbTnJOT9M9/wDI/KxArMzAMQgx8jemDVS3bdIiL0JHBPBGOnr/ACp5kSJiWLSHONqnHH1we3GKAY+AmPJJ3A4xkdvp+NW7XCuF2h9wztTjtVGKNWdefl5UAngenH+RU8YQOCrdOu48n6frQMbPBmSQEjgkbmz3/wA/5xSCHaEUfKQPm5z+tTYEjRAEbSBn8B7/AEpJSIomQj5nPBQhuef8/jRsBNHEAo3nceqAjBXPXn8KUkRtuKYP3fmxwBzk/wCe1Qx2zRAgH5scLnn/AA71OLWQ7C+xlU9D8p9+fr296BXH7Vf5YyQuMEHp7VCSOCsj5ww9MZ79fWp180pIWkHKgqg4A9AD1z696iRg8iLt8v8Aj2jjHHt1oJHwMFRvMPB5wT19s1LKrNHgAYBPJGPz/L+dRuQN+xtu3ngHFSo7SD5geRzjOOf8n86aAi2shYgjbnJIOM+36059u0IoDhejDp9D79P0pTAMOrfc6kMMj9cdv84pMFlRBhEA3ksD8uD2GKYFpZN8TnOxnbbhjn8v85pAryoyOdp4AYjPfuR/n+qbVMYVE2k9CTg8Dg/59KUI7KEICkjv1zxQK4sUSooRSzYIBOOM+vT6VYmJEjojFjux0/8Ar+3pUAXy2cN83IX93zjrzzVuNg7kjquCwc4OP8OaBFaPEccrBsMuc+5P17Ecf/qqzBHvBBA3AbtrHGB9fX8qa0jROcCOIA4x1Yn8uR9On50ySNsY3MrsScj7p+oP+f50APUu0yj5yVGFIOCenB/SpWAUB3+8vHCjp/n8qj85WkPBVjnGfX1/n+f0pSSXy4LEN0PI9fX+tAAXySvzHkHcD+vbFOJC5ZW3AA54/p/n8adM6SSKwGAeDkcnj/P40xyI1CqwyB1xj8Ov+cUATKomi3qSpbqjNjJ9v1p6SkwnBVCuQq4AAFRhg0MmFJweQOOn9eKkAZsMu1drYGOnI/nQAq58xmUksxAAB5+vP+FBXZLn5XAIG0D8Onr+YPvT0DRsw3FGOMHqAfw7f0qCRQ0BMcnzv3xjI9vagCaFGTYTIeM5bGP89u9SiUHIKEsT/jgZ5/r0ppTyIwMjAH3hwM59aarorHccsQRvHAGSCOeO/p6UC2FX52Ocqg68cgAZxUqs0pMZHA5XPT60NOVDg4wOnYkDg4Pp15P50qfKrFQeRyw4wD1/z/kAmN+eMrHJtIxzz78kn/69PVXLdD83oM+2f1qKPiIKOhI+cHI/U1OYwyopIyCNyt97/P8AntQIlYLA+wYbcMgZ9Ovt2pHCpIdyhwvABHOfp7e9R4UT7wyqwAGF/rT3jdpWzIvl9sc+/wCf6UANlAZyEUEHhdvp9O3+etSB3UBMMj4GCeOPX8On0OKa0rRscswHUAjJGPf6+lTGUYLbQFYgAHBHbt/kUAIYmkIDnJGcADjGKiCB49ilwSeeecegycfj7UM0hkPzKQTnj059+1EcSrFgsrY7MTyf84oAY0mPlDZ6dMntjGfwAqUhSVBzyc85AbH6cCot+/PymTHJ4PX3/M1IpAKqoPzfxZHHrzUiY+4LOAAoaIc/dHBHT8K+V/Ge618V6tAgAhadsErz/j/k19SeYXkCFgFYnAzwPf8AlXzX8ULX7J4xuImyswJbIye+Bj8P61zz2O3D/Ejze+VTIcZDMTk89Tj/AOvTLW737Y+d27IHXHP+T+Aq5qODcFlbdg/eI9xnFU7tTu3Jh85PQdO5rzpq59xhnaKL1u21JN2Bk4JGOefy/wA/nPGFSV+AAoGeP/r+v1rPt5ykcnJSUHOw5HPcfiP/ANdWVvNmQ5IJIAxzg8DB4/lXM0epGRoW7IEJJy3Abjrk/THb/OKswSKJMbmEmemOQe3Pfp7VkiRXh/ujjK4zn0BH+etXIrgvGEY5JGQazaOiMi8xzKVQZcjJX1460xXfy2Lg9T868H04/wA96rhwYwWkKvt3YJxkf/rpI5BkIeEGcktycYP+f51JsmbUc4ilZWyD97IPXj/PNLgxyYCuVKjhD1zVBrjY7NuwTztHGe/9PWnmV/3cmCcHoMHA6/41LNEyRpZzKisAFHQgDgfy7U5xGzjdgKoLKyHj/wCt/n8WlwuVJAUDcc9eKckobChge4PUfU57e/FSzRMaT5wHBGWztycdOlLDGVcsCCqHtyFHsKf5iMmEbOG5HU9u34f5xT8s5G/Efrng1JadypuU3gDD5VJ7ZHp/+r6VoxyiPuQE756D345/P61STBcCM8qxBAPH8+v+IqwhPDMvzAD6+39PzoZoixcMdxwrY/v/AM+f/rGrFsTcIH6YG4joMdqhnAIzndkcnv0/+t796WEGCAhBy7gFM9B7f57UGiJxEm51bLE8ADIJ/p/+qkEDnIJchflJ6nP/ANenBTGIiGy46nrg456cVaidSQW+cHjAOMHNBaKb2ggwuQHbJ4HTPPaqJsnZm4JPTI6d+Prit63ijklfc20nkZ/kD/k1M9pG4JRlYgDAPGOep56f54ovYtHKw2LIoO0Fz/DuwT2x/n1xSyWBd12syrn7oPHp0rrpdPKYwyH5Mdduc+nfp/WozAAmxQrMOCcdvy/HrSuWjkZdMGR8xOCchR3HHHGO1TW2noDtkyqHk8f5/wAiuufT45Yx8u8Y5ZSO2Tz3B5qF9HDJKQFg9+mRxzgdeOfx96fMVY51NMDNuRsRAdWUHH+f/rVoQaeyOAOhA4z14Pv/AIVfGnyJLsBEyk71PQ4PQ4NXbW0BnUfdxwSUO36elK5SiipDYN90gqRxjOccenf61M9kVYHOWxtye309/wDGtS2jmin2bRzngqcYNX7W3j8ti8aupJYYB6n09D74qblFPTbaeL/WsNqqMc9+pP61e82clnUDJ+UYwBznn8h/SrBto1i2qMZIAz6/5/8ArCoZYkkCqNxw2zPdufXt0qdykQzTj7Puib98CCFGeT3GKRG3jcyhSckjPf26/wCcU77NujARSCMcdDjtx3/+tT2tlSdeRgeh4HA/zxSYXFaNTGWC7W5beT2GcD8MVG0bSQCRQJOSOR0HYdc84HH0pylflCKWbO5jjqfz96e8juwKkv6gEcH396pE3CDcrqvlcH5SvRV4PHTnv+tWN7t8pyADhmXqD2602CZ5XUHg427VpN8kMjxYBj2gkZzyc0hNjLq4KxkZw5OSQeAPw/z9ahjYNznIz12Y5/pxURXzr1xghXUZA5GewPv/AJ560rEIQ+N3ljHA9f8AGn6ksmnlDbjlgAM9/wDP0qqF2OMBSWPy5GR07elRtOss20McuAWX2PftzQJ45/lKsXQkMM43dcc56/59aom4s5CkqTvLD7zHoff8akGQyqGyo659PbH16/pTIw0LxYUsASCCcDP1wP8APbrT2Uqh+fGQG44x15/rVJXM5MryS7/kxkdQM9/Q55PSvQPhX4J/tjUjqE5H2ayO9c8q0g5GB3x69vfFcEyDzlbdsxgMPxAr6M8Jaemk6HZWsKDLRK5JxknBPP8An0r18PTufHZzinThyo1bqNnn3lW3diTjPHPpTQPvDYwAGMgDOf5deKdLNulbK7cjAx09M/p3pIpEX5c/MeTg8txzjn16den4V7cFZH5pUfM7iQorfZyc7Qmw7T685NTF2dSpVVOAMLwQM8fy+tVnjEkKrxno3bBA9Pz6VMshYoHAXOdzEcEj1rQxEcnzsFguwZ2jgfT6Y/yOzpFXyyZHbjksRwp7fzoCCPkcf3QD1Hp1Psfz5pqQ7wwIBA5AB7/5+lADkRmkCkL+74LKeQOe/wDh6UpQyfNgEqd2Cv4DPp0/l6Uy3YptQMCD94D7vp+ee9OYSYLAErzlR1/wqgElKuqllIYHduU5P5/40g3yTgk4JOCp/LA+n+NKxBAaUs0ueAo4Ofw+lIpYgcD5RgnOcYx7+tArlmRGUbc7pODkdvbn8P0prohRcsGYjOQfl+mfYU2dcjBzjbluCcHOe/WokOwAq2AO4OMfXvnmgRMmWRiY92MDHBAPrn0qcYjX5QRg4Jx0P5nNRWh2I5zz0A69v/1dKmQk5U8MOFxknPoPw9+3SgCtIWBwTgP97r1470Id2FAyc5Aznv8A5/IfilyVjQyhiWU8nt2pGOAZDg5G4j2zyfTvQATKI35VQWPIByWHr1/zx+MMY8uWQ7Pl4GB2/n3qwimZ95Y5JPynoDj9OPfNRzHyxljkE4DA5/A9KAGq21duec5YleDz/wDW/wA9ajYrLIwc+Ww5JHJ9ufw9qa4jaMMp2/7PJ/Aj/wCvSbw+VZ9+4ck84x/nPX2oKBY2VVUKfmJOM9Rjn3pshcFwAduD83rx/n86nVgMfPjC5Afvxj8OahO3JBZWABGFPoQfT9P1oAbPKAwVgSByQp68H/ORUVxA0cSypkoQoUDq3bp6jGafLN5WzcuSOduccev6VYaXbITzhcFc87R1NAEJV9+GI2oM5AH4f54pvmqzqJHUYyQVPX8Px/8ArVPuAHzn5cZ468fhnvTDAhLOh4Hoc/j79vSgBI4xI3zbu+ASQAAOQPSnqAC5QhthPI6AGkWQeYI4+o6Bhk4GD9O3+cU0bsjLYHTaeD7f5/8A1UAIsm1SG+6uQSRx3496SKcSOw3FAnBLN7Yz79OefrTojg7VGQpOcHj/AOv/APXqrKNx3YIkxyRnOO34f40rFItGVWY4GcE4bqB2J+n1p4bzcHcDn5shcfnjv1qpFhQuDu2/KSW6cdx/h/hVtMIAxbbt4wDhQP8AJ9O1IYEAECQ5H3QAMH/D/wDVSeWGQgy9BjoSc54prjIGCRjn3z+H1ojOWyQcEYA5wDnpj/69AFWRBEQu/LE8HGc5PX0qNMMoXBVl4ODkd/8AP41NOgjZsHIJGcnke2fyqEsItpXbJg598cHnn/CgByNvQtuDN2TJBYdOvr/9cUEcsFLkKfug9f8A6/Pb+lMYDAOQp+uM+3r0ApzbSvBJI/u88f4f596AG3aBQnltulUMTtA4wP8AP50tvKPKGCeRlj+v+fp+bQcKWQbsZyxP1JH1waVUBSTKhQ3AK8DnHYdv8aTARmH2feCGCk9ufrTRGxk3BiC3zEEj0Pv+h/pTZAYosD5yCeM8kduKIn3zY2hQBt6fL9KkB8qgOqlsuOgHUcfqOvP6CoWBEgLkAk4YNn0xx78Hn3okbDJjGSTxz/nNOBB2ryyHOMZPX+X+fagBpi27SXypUEfMQPrj9OlNEjyZAyu3PPrkf/WFLIBFDtY5wARkc9ev8/6VKigquwAk/Lubq3P0GP8ACgsjJaM/eL8bgOh9+tRR/vT/AHMZJHqfb/P/ANd80ZLhtuDx0OOPTHf/AOtTkiUPlQMjgZb7vA+n14oAjEZd3d2OM5V/bHA/Dj/Gqdwy7DtfK7T8v+T7VawEOIwSASxycgn/ACaoz4aLJIKDoF55PJ/z7UFIoL5ctyBIhYfdyG/L/P8AUVoLY4QlJSwB5OMtntj/ADxSWjlQD8mxsDABx7f5+lTqgZ2+YqoB3d/Udf8AP48GoAYkeAWCbC33m6r2/Kqvl7HzyuQSflwP06cVfJwxHJUcHB746Y/z/I1UWZpTuHBxnce/0P8A9agCM4YhUZoiDlic9P8APTirSK0RWQAOuSF46g/yqlvLOhZvnYDp1H1/z1qyHwQmDj+7nnPJ9cUAPMgErts3dcbuv+evNL9obfl+FU7Sp6/hj602IEJGFOUB7nA9c9sD/OKQxBTIzSFQwB3du/v/AJ9aAHjMkfO1VPBAPf0Izk1T8poTgPnaeo6D3qwsZSMF3KgHDYHHUfnSbyodBggjADDv+B/zigCOaQr/AMtAVOBjHfHXt7U3cCRh9rL0yMknPbtUUsi+YEKqoYYAH86WEqxwMLxkAd+Ofc+30p3uVYVD5q7WEmSwwV6Z7k//AFqerSONhwxyCRnBx/kCmxquOSCQChz/AHgP/wBdKFV8oVAA5JPGT/OkDCaaVHO7YzHrkjiiopmRCMKcHsZACP50UEnh8Tsqrs5VurEEkZ9c0pIKFvkLI2CoBz7/AMv0qPAK4LAJkAkEnnvgkfT/ADmntKphjAjZWHBJPT3x6dKyN7Esx372QqmPxOe/P144NJEPPCqrFZdpYvnp/n0/wp1uFVXB7cZPQfWhLcGOPB3DBO4cgnOPwxQInnj3SKfmkIj5bPfJz7f5FO2Su29kbKjIZQcg+v6VHFGVdvLcgYOSepJ6/Snqxy0nUJ26g/5+lACzSCRXDvhgACFJAIxwKUKIkYS7VDNuJJ/SmsSIZHxhT82cj1pw+S2+6JCuByevOc0APUB03BlOOQpbj69e34U+JWlHmK245wy+3Yf5FOhkMyEvGwVh1QD8OOP8kUyNVtZPvnjjBz0HHaqRLGXLeVKTkrxzk9T1/wA/SpejA/M4fkk9c+359+nvUe9pztdy2DlQeuQTz29amOXLBV2OMEPnGPw69KLiGSIoUkA4A69FJ5z/ADP61LGPmDeYBGo5GcEn0xjp7/WmXEeCxVCuWDAtzxnt7/560vniQsmMlMAg8den+f1piYojJLhWxuJDKDwcdf8ACpIFAmYgCQkDBB4+n5miOLyLli7MAVyDgY/LPTk/54pCyx3GQWxggDGP8/h7elBI5IxG7uPlYdR14Ix149f89nrN+7HJPyfeDc/7oOOM47etMLNGW2KfLc5L5zg/17dala3XILOoYjI6ZJ46en/1qCrDwAEGEEbM2XLN8o/zxQjJIwYlAy7juK5/E5796QTMqgsVO8YII6fX+X+QaSSVUcbRxjuOhwcc/wAv60Ej41URswlVkY4+Tjvjn8+ff8KS5TdKedoXjYoyMc+nvn+tBcTshOUB/ix169+f84p8cSc/vDkZ6D8xQUieNQqBgUReCOcnP9en6UluC+7zAvyrxuA4/H8aZhjMAhBX7vygeoB/lTo0IfuGxwuOf89eKAuXZxHHGCJBkDHAxz16mopG+0wR+WMMD68+nTjP0pDbkqd+FAAPBPr+dBYIo2gBU4A/Dufz/KgLjoJGRxG4JVTuzjlj6HtUruZXcEByCCXI5Pftx+NREieMkEgAcnoc+h/w/CngmKPGcZGAp7euPTrQSEgMzIC+MA43DGfUfnSb08xW2hXXsTkMf73HWkllDpkNnk529AOtSAeTMzMMgDggZ4/Dp/n1oAVcqFAbgDYXLYyR/np9amTEeQSQxGSGOM+vf/P0qFC4Zsbgc54H4E/hzTz5TEkEDAGTn+fPvVIBzsAT2I6tnHH0/P0p0cvlpiTDZ9f8+pqvNErqRKx5PIxz1p0SKF5BXHJwc45/Tv8A5zQBajkVNrZbAJIJY4UH1pkhIVGBJABJJPAP17f/AFveiFhsIL7MtkYGD0Hb/PShXSHALCRjj5f0/p+lBLRZUGRVlBPIyGGceo5/z/OnvIYEKgDOTgg5B46/X/6/bNFu26MxswUR8qFHc/z60kkYZw2SgDYxnp6+nt096ACRUcKAh4+6SQDj/I96l3Ng7d6KDjbuz9OtNaVQFZSSMFCSO4zx+gqPcZXUsWVPTHU0ASjZGr7iCxwR24/z6UoKSBiFJ53IMHPPp+PbmmIEGBkEjjBGcnqDj8/apllM7Ky53YySwxkgDnp1oARXC70foMfKTkD2/T0pYZDnceI/fjHXnH1Pao5JnUsV4PJJb5gR7D/PepEk80bipBbGVA+g4/z+NAD5EDgFnI6ZUEfXGDQxjgkLZzyDncfy4/zxT4wAf4AwYDnHv3/lTHbJYEqVyMBs88e/9aALeVO9lY4UD5Sp4BH54zTGJkG0kKvXj3PJP+e1QLlTIFx2Xgc4x2z/AJ+lSs6mJUUYH4D04x+XegVyRnCwEohIJ3f7Q69PxzUkWxjGWmCrjlWBJ+v61BFMWUpGGLZyFAwOnr/KpbV90aKF2Iuc4O4A59PxoJHklgMLxnqowMetOUgswwwbgcnP1H9P88ojlrgEkkDAG0Agkfr6/wD16kRi1vIx+ZMghQOmOccjHb+VAEUB2uQzHAHA/wA/zp2URwBk7TwATyccfQ0yNcbTkHALHI5xjuaklUrnHXkk9eP8/n/IAmijUIHIKtzjIOBx/wDrpikIoDIzgAcle3T/AOtTorhy7naI8kjDjP4dsf8A66JLiQcBQFwMY5GcZ5H+f1oASSfyouV3B+Fxzk+35+9Ru53lQC7/AHiuOEGeRkn/AD9KmEjNE2+MjoQ3IwfX8cfy6U+Rt6qMZRjtyMZ9sdOaAKsqYUlpFVm6AjBx/wDqqRUVLZm3ZUDJB55PT/JpsgBkkBBIUkDfjqKcir9nIjA+b5juOOmPb2oAYoZmZi+0ZyWBwPb/APXzTlYoVIYfNk8cZ+v+RTn4Zfk75J5xx/X60xrd5fubUUEkb+OO/PapYuorrJuyCDj5h6AdPzH9DXgvxx0r7N4tgnGH8yE7+OgB5+n/ANb6V799n/cAFgypyCgJOM9uOf8A9VeLfHi3A1e0mTJLW7tluACp/wAMH8DWUkddDSSPELyIR3AOdobOaaYsgeW/ynsGxnrx79e9WdSK4RgTnAPzDgfyAqrGTK2cNxweMkD0/WvPqI+2wzvFCOj26hkycNwvJ/TsOtLZyh2YpwxGM46n0PHt6VZYFU5DCPJ+Xpx0HNUJIt0hkSNgGUq3OD06jv8AT1rlZ6kS27rNL5akFwuFXJOTg1a8wpsGVJGFAyD/ACrMRcfL5h3bdpLEdMVbUiLGBkqDznp049qyaNky0szRISMZI3F88jr3z7VLayHzEAkAUZ5Zvu+/8+n+NVY3bcfkJk4IJwe/XP5fpQW2fJjkc5989qhmyZoLLh3w6ocDd6j/AD/SplmQRAFgoDcZOcj6fjVFJwQGLCRmBUHGePQ//qNNLlkCqOWByuMZ447/AOeaRomaXIK5XBzyWA6cnP0/rU6fvCSWGRjauelUUuxFsGDkHGAef61aSWMnIymTkF+f/wBf1qWbJkpDADJG1QBgjpTwc7DsGV6jIGe/9abKzBHLFgwbHTJP/wBf37Y7VF5pVXTBPIY7j27D/wDXxU2NEyWPKqNikgMfu8H6Z/8ArVZjdmGWO5iCAueo6e386rWsvIUjYnUnOQe5H41MpVcfPk9sDOenBPfHt+tSap3JPtAJ3bP3akHkkfXFXY5Y0PZsjg4+X2/D+fNV1ZRCdpL46oRznrwe/pn/AOsakhkaJVU7SeAMAA4+lGpqmWFkDKMMuQThuOcfy6+tWLYHKyPICi5LJ0wee/41GIxFG/QezDG3kjp/np6VctIBciRAxPfgDAP+f50GqHRwNJJ+8ZR2XPoOmR2rTs9PjaBHYD95ySRgnv27n9PSqcUHmDaMZUZ2qv3emP8A9fFa9lDmCNMgNjB6kD8fz7VJSHW1vb25Xfhi3YLirqwLKjDy1ZVJ+UfMMfTt1qMW+x0MxBweApP+ccdD+dEcxQMOQ+c5HQf4dP50GiGtYBi8wQZYcgdh6j/Oaja1AG5RgfdyBn+fbpV2N1bJwfmOMDnHv9aLlmf75BIX5j6HGPqeooGmZkqvDD5rbm2Nlh0yD9aemxiGV9ucMMnp+VKu6SbG47Cv3nxtz6D1qzFHHbxqCudxJ2hcADn/ADn/ACJsXcfA3msGVx8zcc4OKsRxrsJL4xgcHP8AniqsgwwJOFB5zwRx69eetSWcnmI20/MwJwf880guWgSN3O1OOFxg561CXU3JwFTOTnkY+n/66Y1wTKQPmb5iuV+gP+c9u9O2iOZWVd7KCo7/AIDp6mgZFcMPPIyy5AJB/i/pUc7kDaeCwzknr/j/APW9KnaQsMS/f9unH19v5U0jzNuwhsjr1K4P+ff9aBMrYMm4uSu/O7PHp/n1/EU9fK3cIcdyCMnqPp3p+GEWEBc7SemAR/KqU1+okEfTcAc44x2/Qd6CblwOQxIG85ICg89B1p4dyGBYsM5UMfz56nqP6U9XjjiRQQ6s2Tgdjmq0xyRnJJOAcfdGf5UCbJJNqIOQck4ycn07/wCfp3pySZCnDA5BdjnHHr/noOtFy5jAZScZHQZxnH9eP88Zwn2rKWOwAldwb69fxP51SJbJJpBKFJmCsuVxgMc59fyFTwTSSu5JEZ3D5uef8/pVKdpIjHJuXbkEKDk5xx/n3qRFOcneQefQ9P8A6/SrM73NN5EBV3lVg3GM9sev/wCqoI5xnJAJOVBINMllSOIqCFZu4HPXp1pISzDEm0k8gd8f49P0rWC11MpO46wEk11E5+Z3lRWHoAcH8eTX1DEiRW0e0qxVFXHpxjjjn/61fNGh2obUbWIIoLSL8x/h55P+R2r6Zc/cCYSMIqp+AAB45HrXuYdaH5/nz1QO2yJiWAbP4k89efr3pbbDoxkcO2SyZHfHI/I9KaQ7QsChdQcZI4x/Sp1BTLkFQDwW549vTGa9NHw0hkWHVSG+cHc2Dj8B6U/H3mTOSOR15/yf1pfNKqXcOSTgkqPlBPU4+lMlGEMbSfOcYI4/p7CqIHcSbd244XDEnj6/59T6VEJA7EASEfxcE8H/AD+FSrGGVSCuGwBz1OPX04x1puxI5MqW2N/COrH1PHFCAR0a3nBCshx2zn6fzqIkeWwKlSxOCeAT+frVyRx5qBtpAGNjDke+f6fWoMkYZUOepXORjOf6fpVCuRYDg5ByDn73UEf55pwJZhkbjn6HNPXdI20LtJ456c9O3Y/0FSLGpmUEEEc57+/Q+1AgeJd3lxvgr1Ab8qiRGV3Q/Mh+g/A/p3p7QiKVX7sBkcAjnOcf/W9KdJbvETGMbuo3dMd8/lihAPtpBLGFRQoP5ADg/iP8al8n0RenzHsvbj/9VMhj2sDuDBRlQByfXHHNS+VGxbBwWU9TwDj6/SgCmsTq20EEkc7jwBnueOnH9Ka4I+YEBRnkEcjB/wAe9W/IxDjJZupGMAc9umKgaFpjhchhnIxk4570AFuzbo9vJLdskEemPTrUI4mZdw5OOBwT6dDVrJtbZjyqgkADjjp1qI3CLFlQCMYJ24x9D+dA0Qr5chdQy7scISff/wCvUZUMOWGBwBgH8f5VNKuBliCWGAcgEcf/AFqccL2AIyDzyOnHtzQMi3Lt3ZGMZJz8wOPr+P8ASmJGq4xKFySNpbn37/yqfcQGbYGYDIx6Z9e1V2iCqf3e5k6lyQR34H40ANk2orMr7Bj15H+f6Ux33ISzr5fQLnLHPtUpRhBHkgkggkL27Z/P3qLyyxIRSMgjpjdxx3oAjlYRqmBhmbHzdcc/5/8ArVeitozCCshPTbGGqBA0bquzGMggDLfrmrgkhFvtKAqck7uoH6D8aAKUuYXUkhsEBgew/wDrZpzxZK4AztHcdOe349KmljjYYUOVz1xyff68nt+VNYrsKqrKc7jnPA7fh/ntQBG5aMc9M9vlzj8feohG0qsMq7AfdB7dM/p60MxRBGFJB5JznPTilVgFXDKgK5IHbp19cf0oAiOxJ22oRGRklmPJ74qYOFdjlccY44JA/lUXyBCA25VJyO/4fj/nvS70jJIKgDA5IGBg/wCFBVx63Gdm35sA8k8A05ZCMsxOB8xU5AA54zUZfAkxkfKeMAHGTUoKmIuHyfYAAHjn1qQuRXSZDZYDgDGOn/1uKruqmHAxy29mPGe/br+FXHG6Nk255z054/yarqCVKqM84OP8cfWgZGzJEoY5ZmI46Z/z609n82VQqHccn5eefz4/KkKqxjZ14zyqk/5x35oZ8yq78Ns6L0A/zn9aAEYBizd8dAeg/vfz96cwjdCVUgdNyc9/ft07fjULwidwwOQeu3/P45+lSSq0IyxHqxxwOOOe9JgVp18vccMzZzz3+uajAALMDsYkH6c+3H+fpTmU+YDuJUjOScD/AD/jUkJGFQg+vTPqck5GTUgNkUEOFBKntnPHf8MUi+UpGWORgfe6f5HtxTzudSJD8pOGGOF+vP40xEJUtGMNzkZx/wDr/KgaIXk3SfMQA/QA8En/ACam8wIoZwE4KnBxjPvTWbcfmwQCShYdO2P8mkZhhjyyng9Tk/X86CgfDuh+YjjJz978f896JdsR6nLD7zen1/z096a5MaBWb5hyOeOnXn8+3Sml2fMfmDPbGexHNADJImEpIbO7qrHAx/8ArpGKt8phOCpzkjPf/GnD5XTLGRSDuxlR7fTtyKhmuRllRiFwDnPp6VA0RrBsAYoGxkBQeeP/ANVP8wjOSxXtuGR78/j29KkMhRVBbK59Occ/zxVeRX3k78MenXC/XrxQMVyoUKZA4J6E8jtj/P6VVnlSMhgy9OfQYyef89qV7Uq2/eN5YDIHABxkd/cVC9ntXauJEGckHp+f+f6gD7cnzIySCRkYPP4Drxj+tXdxcguw3g8H+eKgEbqyfIRjGFB5J9z9OKljtldsjdwOMfLn/P4UAPGFkyZAQw6DHApsAVJGVjglsqCCV/8A11MgUkqX2kjLbRjPNRBxuUHaCTwvJ2/4/wD1qAGeU3lOckhjgqcjHGP8aium/fhXxgD7o+n0/wA4qdyFXJIIzk/XuDnp+lQ3TRtGHQfNjC/NjHHHT8KAIJJRGobBBD4Yd+/Bp0qJuJeQAk5TIJ+vT6+1WIY08nOQ5YfxHj/P40SoYYiZMsExwxyCO5z7Zz+FBVyNo3Xy3RS3OSfp1/8A1UXBgMaiJVQsfm5yffj8aT7Qsby7iTvP3cdPy/z9Krv85YOxWUgbXUY59+M9qBN3JUy/Tc2ABkDd/XiikhSSXJg2kcZzgc/jRQUeEyMpi8tR0bAwuSo4x6/56VIRGxwp4Pccf5/Cmyqdh3ZAJ+6T7/8A6vXr+SIoQMAdo4ADZ+tZGlyWy2EuWOTnPAJ56cf/AKvpVmMMsnzdeSTjqR1/n+tVJGMkiqsfI7+3+cn/ADkTo5QMUDYxg5HHegQ9FEiNlRuC4J5XAz1xTehMYkAPcn6/5/zxTERmDEAsSfut0x9foKmt9roYgdrjPyDjHagBZV3MSv38ds8f5+nrT4QS6Elcrzx1x+dKh3ZCkgr74X8f8OKFuCBvHJbByOp/z9P50CuWUm3B+pB9Rke/Pf8AOoTGSXcnqPuoOe3c9Px9frTJX89xJvbIwo44P09zn0pJLZWIbJKqc/f4z/L/APVTuSPUn542C/ISDg8A5+n/ANapnbywVI4Kkk9T2zn/AD/9eISqihEQ7iSAWORnj/D/ACaQt5WAdwbBPPGM+/4Y/ChATBGgCMXWNCMDPOfXioggeRMuFQEswxjnscj/AB/KlC+ZsABQgEEE8NSyKVOYgCSvP0x26+vr2qhXJUkbaoI3duuCAf06U9MyMGyVfnqPQ9cVXiKpKW3scgY4yBVmMoMSbidvzDgYoJE3GRSztgj1zk/lTzIPKyoJUk4XBxwen8j+HtTVwd0fHHXPGPf/AD/+pNrQouPuMc89vr0/Wgq5IXD5HUkd859+3+cfktqWlLK4BI7KOTxznJpFYqHfP3Rn5eTnHp1//UKVYyZVwcbxt+9nr6/1+lBJbygZdkYACAnIzjr09uf1+tNceYgCusbg4Hyg8D0+n+e1AyXKtljjcQvYf5NJtAd2K84wDnjkH374/wAigB4jDKVMkaeuF5PPb9am+VQBtVmGPmI7f5warjaVVdzMcjKA9ePw/wAirBjCRsAh3t1yT/T/APXQVYJHMjeYr5PAwDgfn/TinEGZpQBhi+SzYVQBk/yxz/8Aqpsa/wCj/MNxc/MMHjrjGP51ZtXDEsVDE5GzbwDj36/5NAWIN6AsRtQ4G0kYz1/z6/h0crK6geYvm7vux8/hx/P26U2GMRxgoQ3duMsff/PA4pUHksAxC9+O3t6+2f5UBYlDAkBEGAcFumPfPtTFZ5GVQNsbfKwHfA+v09TTMgFSzYJJAZjjjip2iU7gsmW+8Qq8e9BIIzJnhQOjc9SB2z2/zzTocAkH5SV5ZieP8/UdPao/KIYhJRIexzg59f8APrUioCjMGVU3ZO7nPrzn/P41SAcGUrwgJGQM5z1/z/nqqthVIZSc45bOB04/L0p0YKyvhdoB6k8H8cfSnGTYjY2mRj9/GAB+fvQAyOQIHfeFcYxjBB9e5/r0pxAdc79oODuC49+f8+lN8xASGCsxPC5x16U4NJlSw8sds87fr+P0oBixkl8K5VivIx7jP59f5VPPGEdW27gRjIYYHbkf4c8fkR7gUX77A5HbPT/P8qkhkZS6MxTj+7wP8OpoJEeMFywzt4LBuo/L6/nTpFJUEEE4ByvGfb2J/wDr1G7SMSSqSMDwMkse3Pvx1NTNEBuVVEjHrn7oPTpQBCUkRtyAGTgquD0B4yff/D1q1NIYvmXeUycqrcfTPNEUTlmfuQe2OfSguY5NxALHPJPT6HqD/wDWoARJQHkDrlTuyB3p5lSJ/MTCoABwc5PU1Gi73JLBkJPI7Y9PbrTY32EtsGANvPr+P+fagCwHjcAoBtxncMfXn8j+tGI43AI6Hqo6D37/AJ06J3dSyBUQDADcf59PxHJoiUiQLnOT0U55/H+n9cUCZJGDMDn5dvQsT7cUrS79uMhQeVAwD/OhFAEKqdiA9jlh6cdKaRgHa+GyM5449CKBISMbOjFQQy8nABP9f1p8a7Y4w3JCbd2f6fl+dHktlVDBSCD/AI/5/Kno2yUoHyVwev8An+XegoVz9nJYndgdHOB/Lv71JEXZpMFnUkgBRgjvnrn8KJtk4fA2lQCoZcH6j/8AXUkQCoU2qRjBx+X+H5UECFJAVLbeQOuTnP1pg2LcB8beD7HdjP4//qoaSZI8FSAAO/OfU478CmGXO9nVix6hOM+vPr/gPSgCcOXU7RkKM8/KcHPr2wKcPMVQ6bRwRnGR1/lUMTK0pKN8z/eO49f8/Tp9KlYFGAYfLG3A454I60ASjzTFydzdCe/bPvSLhB8jjcDkgDI/l/kUxtzEAKMccKc//W7UbAS4wrknjBxyOTxn29qAHTKrbJVHO48A5wfx59agt8vNgAhypJ56D9f8mp9mUj+QHqwLAZX0x6VFbsYr1isgJwVG8k+3P6cUAScJHjcFJHJJwMH8+1VYAQWNuxZ8nBI4x9Py/wA8VOrE7ipwcdDyO344+tRXI8q1j+YJkknOOgx/n6VLAnV5djs52bh128HP9On+enlXx0BOkWd0p+aGUbt3Qg5H9a9OWR5BncXQ9QDz/wDX7fn+XC/FK3e/8NXiPiTau7cRyTzg4+nFQ+x00fiR86arD5pIUHYFH3ec/jUFsoC5xnB24xirl2hmbPEYVQDgZ5x049/8+lNJS0R8o8ddzcc8/T0NefV7H2mEfuonnQ84fHU5yevX1qJXWREYMo5OQTyc+3amyMzqoGRgcE8YHb+X6U9dvlkhgcErhwAAeme/HT0rjZ7KK1xZF2Z4hg565z/U0xJCg2vtB6kBu/8AkVfjnk8rfl/Tn29Mf56VXlhBIwoVh6jj8ev9P8YZQLKioAHy792Xoe5p24hCwBkKjJYjrx7+38+RWa87LMVPQ98Dgcnr2+lTwTyHHLAEcrnt3/8A11DRSZowkNgjbg8+Xu549CfTmpFfzFeNgGPQY9P8aqmbYwARS543N1AwM8/l3qTfv6xEEc5JOT69enT+XtUs1TJ2nkZjggAg9Tzx2/l1+lXoZFkwOGbaccY5/QYrKiT5WOeMjCnjHPXt/hVuC4ZETJPPBPfP9f8A61S1c1TNUXEpU4w6+oPORx07+lSmTLtz855JU9/Tn6+tVLeUYIIyByQcH6YPapJZY0yV5VyMqTkAjr+v86k1Q95Y5F3EBuuc57dKtwur7AAxPduhHrg/56fSq+I5D95fmXjsc9wP8ajinZQoLBApwDnaG6Z74pM2iy7CdqZLElG5PP8An1zVtC8sCgqWXOCFAx749P8AA9az2uGDRRucAncQmDwff1471pQufKwDjJ5y34VJqpFuP90DINoG44LYzjr/AJ+o96tWKeYrbWUHGWwMf5/z7VSjlDJvGGbn7xxuP/6jx71Zsb2KMxwOBEHxlyQvqPw/D8O9BqmX5ZzFMnlvgs2cEZINa1rC0kYdcF2OACcD/PHWqtvdwpCTG5mUA4DAEjHp9f8AGrdrdia1BSLom4Nhti+v4DPuDSZqn2H28U6SlZmYNnoSCPQY9fX8BTVhZ5TtZgAMMJO4z2FSwyLMrkfvIxyHZepzz/n61OuXtpZR8zKRjOBgemfTmkWmJawbEdFZQW6Y4A684/XH+Q9WiSby1Yuqr824kjOep7D/AD1pltbyyRqFz5Yx0GV/yPx6Cp7iF1D5+/jaQBjnjr/n86CiK3TzQ8gjCJuGADjoeeMj65//AFVdS2Xy48p0JPIxj6fhWZa3CxNLAYWWTaTnfx+X+NXILmeYxRklUdwAdvfr+ePX1o1HcdMiliuVLZO3HGPz/wAjtT2VUjTzCMnK8En8f/1c1HfWv2Z2CyFWWQl2JyenHHv1oCB0QO58tFx8vB9eDUBdFmKBLd2lJydwICnA/Oi5mVJXCAogAG4HOSPx9j3/AMKjPyKXQshxgFxggfgPT/8AXUeTho12AHklsHJPYfTNOw0yncXAaaNVZlVmwQRkZ/OmXEjqVjBChccEAg9c9Pp2rUuFi8uP5Azf3hj9M1lywKl0xx82BgMQQe/Hr9c0WE2SRgEthyxbILDn0/L8/wCVZt7CA/yx7A3BbPX6j8auh5gkjNtXA5QHOOnP+RSvE6wmV5txYk/KAPfGep7ntRYRHaEICxOZMY3EZyfT8j/KmS712sygfNwAe/PPvQ7PDGJVjG0n5to4/wA9Khu7tniDrH0YBT3HFWibjZ/J27Xdd5yxBBHXpz9eKybm5eExJuyW+ZeTgAZ59+lDswXLHG7II3YPv/T9faq8zs64YBWHAx6dcf55p2sZsntvLkJaTqCBycgcf57f4Vdt3aLER4iPzYOCCM56mqlt8q9cYOSNvzN9f89u1XoIWLfMpIJyp7n24+o9aqxJYS288yHYAwBJH+eR0q0sYjK4XBAwWzx/L/P8pbVXSzjcBCAS2DjJGePfj+oqO4PlHdtBHQHjH+c/yrWG5nIu6Eok1+xYMu55VUrkk9Rzz3r6PlVJUB+YnaABjOD/AJ5/zz806KDF4g0/acfvkwVPXn619JkO2/LB0GT9Tn0r28Psfn+eq8kSncU2DIYkYycH8PbkUIymd4xyVBbK84HfnnHaq4kYjLEYC45PbP8ALiltpeC7qSpPPOT/AIf/AK69JHxEh6GRgw428qSw64+v9Ke6vJK5b5gRnJ4PPHOKYzh2Rgdm0kYPYf4D6UswJHTICgfu+g5x/n/6/FEDkjCIm9lVicFcZ9P8/wD1qWGMJK5MmMnJAzwPX9OtOjcM4DKzjPzHOcdc5qVpIlTdscE++F9vehCZFM2JCFCqB3LYxjI/zimLJvkYAAZIOe/r19aVncz7GUZGOM5GPrzT4NyXKgNg4BIPHOe/p/nmqENKtG4yoxgksOM8CpEQRytwApXOQTge/H09aa7OssvYqeDjcP1+hH+eWyIHZUI/e9drDjngcn2oAmEiR8SKxxwSMe3H+T3pyuj7WQcjIDBf8aT597sMAA4LK2M8cnI79KZEo+zhC45bPJyP1+p/CqYDy74+ZiQeDgcf/q6UjoIoWaMlXxkMxwOfTvTixlJBwwJwR9P8j86RHYFdwDg5YiTr39fpUgOVBHEFzkkDpzn8aj3K0chRfnBwNuRjpx+VK8j3DgCIKuB91c5P9Tn/AD6SLAYoiCRy3YdDz/nn+tAEc93L8w6bhnJB5P04qutz53IYKoJHcd/T/wCtUd2cycxOV7MTjHp/L6inRKG3fMRg4w2MZ6dKBoluEMluFjfMhbONuT+eT3/lUc8wVSrDA6Een69ePSnG6GGYKSmeWc8gjjI9Oe9IoVY/v7cHuf8AP+fTuDISxdRubeRzlk5P+QKRwM79+4qMnI/TPr/jS7tzEg7ojjtyPfPbFLbHynUOSoO7k9WHfn8KAEMhMaOH+Yg8Z6Af5NRoiyWzBgpAbGfwz70590ihU+QdG+bkjA/z+FKqlU+cFQPmwy4yP6fnnp7UARSKdmQy5xzgnOPQ/wD1/pUsZ3LtARzjoR15/AcEd6ekYMYKqGUHH0pMuVGQ2wn7yAg5/r/9agBGuowjEevRWx7dPxp9wS3zLu3AHPP3j6c/rzTHjCg7jnbljvGfx/z+VQMxYbtrEMAN2enfp+X50AIx88ZkGdo5PPT0/wD1d6SIqhPzNnpz2GP8/lU6RIoYEhi4IXJzz+Xr3+nSqsCtAoxztOCe3v7UMBuEC5BUFc5OTg89Pb/61LI42Lhlxj7oHHXmlklLMqBwB/dAGfz/AA/SnLHsQ4K55ySfwz7UvMBoiiLlsAhuQQcEd/w6/wAverFuCAwAUgYBXGOvr/n9KEYBA6xkvtwcnbnvj9TimQsTBvjAX5gcnjPUd/8ACkAk0jySxfdXaxwFHOcdP1qrK6oBMAFG7Ge3vz3/AB9qlEpaQj76qMkY6D2/OoZmaNSI49igD5jnH+efcUFXJAWVwikt1OT09hjv279hUbsZJUKliqqe4HX24pwYuC3JIwASP8/l70GdluGwVyuGyV6Z7DPT6+1AyGPeySICoO4tn27HH+R/R7qrNsLMSBl2/hB+tG04bL/I38S5H+f8/hHc255AYlsY5PXP+f8A9dJgNhARJDtG0Y6HGeRwBn8aSN2RxtHyqdw7EA9vy49Pzp6IjEKEMbBecngkjmkH7iY/vCsRJAGOR36+/wDWpAbMoMeBiME5UA4xj68imxyAKVY8DgEEnJ7H9OvP4UrxkqzIMoW5ck54Hp+tLEgbBYjAGNo47cc59P50APkJiHm7RtPGRxj/APX61G0wR3KuSowvHTj+nB/zihpHgYhUKIehfkAep4681IZt6qgAU55YjhuM8c+9BSKdw2GUkkK2QUPOP1/WnJuMQZcKgHzI2CD1zz/n+lE6xiQE5kY5Jw3QeuDTYMrKyqyoepDc5+lJjFeESQEoy7X4LN8w47+3+FV2tltmZZACj8kn2/8A1/hirN2VwAckAcqOi474/H/OKhuGLr8uWbnjI5+h/P8ACpHcbbjcSMAljgHBwT6Y78HH5U94nQEYJMfGw/mPw5HFRiLYVZV5bhgD9Bx/nvRLdKvGzPlkDd7Y/wDr0DIzAsjgSAuOcryOvT/Ip0kpiAUM3qM//WHNKsyqjBBknA5bH+e1NmJWMjCpk8/3sDP/ANagBkE4YtujyM9PTj+eKm3FQcnajnOMg5H1qJYVQO4G5hxnJyfwH0/SpUAKknGFIbGcE4oAjYlgc/eAyRnGevP6UrS7lIjBBIxnGB69QOv+fo+QEMpYKfRQR057/wCetCr5URQpuUEAHg/hzQAxWygkcJIc7SDyf89KrXw8yPb85xwFxu56n/OanMfkAngbsbcDOT70xQkjNkgxjrk5yfpQBAFeSL5WxETleeev/wBepAkkkjKm5FK87ecjv9P89KRlAmUDBjAG7+Ie2fbpxUkBVkMrFzjhtpz/APWxQBB5PkYxJuP+0MEcdM+lPa2wgAJZvvAngc9uPaldEIEo4Gfu/wCfTFNVwEXCk4//AFZ/zn9eApIhKnjkRHuoGf6iilMLzEnaXG4ncH68/Q9gKKBnhkjYRWdsOB/EcChN77huXIPUNjAwe/rUaFikgIwR03YIOOO3A6j/AOtUsMpWc7sAKAPm6duwrIsURkH5Rzjj3/n2A6+1KN0RIdidw+Vh6/19Mflmn7B8+0gE8bieB/n/AD0prZDxAFQMdAecH6/SgCx5Dxwxltu8qflf1447f0HFJGkiK7hiCew//V9PzpPMCgFQxOcbcltvH+enag3DROqkZBwM4zjjr/nigB8uSeHG5iMHng/54qeMyQgxq25Secg5xwD04xx+ufaoVfcXiUFhnjafu468/jU6yxou51YNtJIY5z+dBLGs5VxskAUEnLHn0/nS7VGZDt6YOeSf8g0faRMF3BIyFx8g4znt7475p5AVc7mRu5bPPt1wP1/xBCxZm24dZQOCmB9evbn6HrUhEZ4ldSc9Mfdx2/Sq/wArO+cgHORjjvzTRDlOSx53dAfy/PpVITLcu1cgYG48YH8/xqIfIudgLEYc7u/PeiQDdu8zJXp35/z39qDuQEBQoyMEgc56D0//AFUyRJ1JRwoJcDG1ep6f0qSOIrH94v1yFHQ+vakdnALZDDHLH0/z/kU+JTGqnC55Zsenf9Pb/wCsANg3SSOA2ecA4yG5z+Y5qXJfdEp2hsZUHB4Ixx/jULkb/lwcnOV6Z78npUqLHsBVgGJGMjrnsKAHxoYmVVLhiTvJ68+vr/n1oeMwzJgsx/vEZCjsenHT+VJA0n23aFU5GecnHt/L86le4YZGcc7sngf5/wDrUASEoWwC+7gM7dTn1x/hUoby0AeRdy/wjkgZ+n0qJ5jIQqlG2DaMYGe/X/P4mpgeBuUg9dw4z+nvQAw+VnB4B6Z/Tp06Vfj2PESVI65J/wA88ZrNncRypuwuclnVenpnvViGTeu1MkBsc9B/XNBVzQj2NByRsQkd85/wqJN8C4CgbuF4wPr69qhDkW3LHJO08/1FLGwC7QT0IG7g54PTt0H5UCTHSM7MUXI7nAxk0p/eDLbdqnkD/GnFgwyH29PvfXjnn36VAGk2SBhuJYjP4np+HHpQO45Ix5jsu9toIyOgP1xz3qYyl8bQVbABORx271FGj7R/DGpGRgk56nn8fpRAVIcZySD8owBx3z+AoC4qMqglGZ167W5x+f8An+ssClIBuPfIBbO4dfxNK0f7snLIik9hnd9T+B60SHZEi/eI5x1Gc/5/zzVIkeqAlmJKbTgjnge35U4KoyRjHGckDt/n/wDXTXlK42gqF4245x/TtToYy0bknb0xnqPpzQA1XZCNoXBb7p7Dvj6fzqRZMgbWO4dMngH/AD+dRw7mkB3AlhjIH5dO3+e3L1GZI/LBwOBgDB6c/wCcUAyWKZoxG20FwcdcnoOvBFTvIcAHOTznOev16/8A16hG/btbhgDwPX8fpUi4aXdIjKx5JVu/Xv8A5+vWgkVYxGgOCzbcHP8APj8Pyp7vgMNoCkknJ6n9PpyaSCEpModxt54Xtx2o8zEu0qScAfKf8+hoAdKjxyDn5NvLfdI9Pw704Qhsbj83RffPf9B+VNYkgLtZuSGXPX9ODUqqWz8o4HQdB6f560AECBMpg4YnJJ6/49MVHs8xi3A+YZ4xz17U1oyuPnGRjgd/XFTIW+0ErKd3YHj/AD/9eiwD7MbEX5toY4BZsZP+fegQyBguAoJwOeoPH9DTkZJsK+UfpgD6f5/xqPbInEfJXIGP5cD/ADiggnWVjOwfezBSNhOOv5/59aNilMoWIUkdh65FSRIFZVG9y2Scnr6j26n9aRA0o2gZDNnapyBjJx/nNACY3SH7pGRjIP55/Pt61KwZH353BvUdT2P4UyOB2DnDI27o3fnj+vrS2+Scc5XIGeSev6daAHRNuY7lLf3cjPHX+VSx4ZkJLKR36Y6//X/CmYMak7QJCQQD1+nHfmkB3pndwvPIzz6f59KAJ3UKo3FmJ6Hnj61DuaJxnJ3AgDPUfj/jU0koQYGV29AePw4qN2Mrcbtw9BwPb8MUAPaRPs4/h2uCMHkf5/8A1U9JFkQAQ5GMEL0Hv/nrUSvNu4cZIz8pGCP8jP1qxYhk+crhW5LZzj1oAR4yY+hx1XI7/Tuc03e4IbczEnnHHOf6elSlGORuGMk85z6ev4VAmVkLE4UjsOP/AK3pjigaJUh3RkMxK9evHU9/p/Wkjizcp5e1OBgdDjHP86SULKTkkKFwcHaeeBz+FRxgKyoWk+Unbk5JPrnihk9R7OQ5BYA/3Rz0HPFNJAX5OVQ/KTnn06+9OkJEjghiwGOOSOv1qPcQpy2E5JA64/yf1qRj4icqxcKxz8rHHGOP84rn/GFos2kXC5Lh42Uj1ODj+ldBE7bsq/zAj7yBv85zUN4u5WWYAb+MD0/X/IqGdEHZo+QJIm+0yq+eHYAA9DkgfocVTjwFCAdOoXAwP6ADNbXiC2/svVLhEG7E8gK5yTlvwx/XisBVYSTruHynOFIrz6mrPqsFO6JWiYOQFGOg7EZ/zjvUnlFXUEkAeo4z+WKW3ACKMkscEsORnNPPzoxkIG0ZJx/n8/8AGuNn0cdhI0CMjABRznaMfj0/z3qyfMKqM7gOScde3FNjX9z8oOOu7oD9RT8iDP3QC2Tz04BOfSobNbGde2LkElVXBxkd/fP5d6xyGtpWjIEbZySvOB/k+v6V1QbJOcoOWJU/NWdeacJWBDDGDjGTz/8ArpbhYoy+S0IYHczKSMnn37+2OvrVwOQsYYYUDCknJwe/+fSqAt1towp6Lu2sRg88EA4/zmrUcuGAO7aQcE/571DRaJ+NgAUEj+EHGO35/lTfODFQgIbkqc4z16f/AFxUcKeWpyzFnyTxnng/5+lOaTkBh8wBPHBHPX8/5VJaZejmfbleQec+hx/n6c1bWaVIwcqF7Nt7fX/61ZsMzc5CZbr1/wA9hVyGdQTgDa3Hrj9fY0GiZoxyuYtwAJ/umPjBxwOfUU5yJMjgleCoIzz3quJuxXKj5MZ5+nvT2Ij8oqFyODlTnpioNU7kiyIxIVuAv8J4zxjjt9fpVnfgCKMlWYDk8Y7HnHsKz1L2yB9sbDON2OcdOtWXDNIn7wAKxyR39ePz/SlY1TsXJSywAINoA3BAc/yNXIJMFAHVs9m7Ec8/oaz4pGCqi4PmHPJwAPyyc+nNWkkMEuQAdvykH169MZNFjVSNy0vfLMapEkuxCCDkAgEn2ro9IuPLguMxNHJt2qu0kAdQPp1rkIZAWTnZgYHy4yfw9/wrd03VJBMgBkmBG7GR049fxqWjWMjXaNEtx5kZBblY+cf5/wAmrlqBEvyJuY84zt3cYx3qlczvcBdy71BJ2r1HB4H+TU63RiijALLySV7jgf4DrSRomWYCLMNuALsmABxgHoO3PPtUkrNcKoICo3OeeOOffHGf8KqLPlSuQSh3j644+uOvUevpT3uNkW1iMSDAI5Pv+WaNirkMsDW8u3YzByPmYbRk/wCSevPNbdiwTeqKA5Q7pcjp7nNYE166qTczBhGAihlwCfz/AM+1K+rwxxOoZWUDGFPtxxn27f8A6ixV7mxqF4soLzFfTk8k9uaqoweEuF68hBn3xx2rKmuMTB3cESYwGHXj9e34+vWq76uCoebzCQ235V+Xj2/z3/AsFzoILiMRANkgHK4HfPPfHY03zouRhOnAzwPQ/hzVFr4T7I0DMHxxjBH49+1W0lAl2koMYyTz+P8An2pDuOnkGyJckrj5ueQTzVS4kWNmJBcqc72PGPX/AD+FT3DphgTkLzwMZ5FZNzPKblkVCEIzx0HqODx+dArmhbyHa6hFUEAE5JGD+H9cfnQW86127C7g5wv/ANequn7jIBuZgOx6Z79B/nj3qS8vUtyqiP5ieWz8o9zz7fnQCZAb6MSNC4wqAsRgnjBGOmOnH4GqF1cRsrbHDYGQo6jtjt/WoriQSTGQuY5cjndgYH+SevX8qrXdwJyQxEZBz1yKaJbK6h26N3+Xa3JP445oS3KO3ysufvAdQP8AD/Chbi3jQso37SRznjrn8Ks6bC15mQIUUY4cE+/4flWhBZt0kmZgsflhcHBP/wBb6+taMEeTlPkjYbgANu7nv+VPhtVBAAYcZOD37fWrUaPbRMABIc498f5/z2oGkPcLEhiOAzEN5ZOD7emKq3GVlUk8qRtwOpx2H51NMVRTyT3549KgV90jhwFwOSOuOh5+nv8AStIkSRJol3FHrGnyu3AlAYk/d568/nX0qJIpoY5lc8rkgc468fXtXzJbKPtkDOu6NWBO88A9j/n3619J+FtRTVrAfKSVTaAvJ/zxXs0HofJZph/ar0I2mJ+dsKVGcjOR0z6+n/16vRSSsrRls5OEyMEnsB9cZ5pdRsBbwruztK5Zc8/kfeooGAD7hkggjjH65/nXpx1PzitHkk0SrsXomG+9uIyQR75/KlnYhDguVIB4Oc8//rpTIpyqjaBySO3vRNl4kaMBjnHA5xj14q0c9yWzQR7tqsuBtBHQn/PvQzKHZJM4QgsCRx+GP8anshILeTLbMAj7/wAw78D8P0pkcbMzPu+UAr8w+U/j6GhANmZfMYLliQMj16d//r0pKpJ86FT1BUfoOaZOsm44OVPUZBPPofw9e1LC5csmzYAMfKepz+tUASbleTcf3hGN45+v0p5Bk3qW4wSM9Pbp7Uk8QAUkbeMLj+vtz/8AqpYSHhRW4OcjjJPt6HmmiSXylKIGAxu5D8d+350kSEkk4VlyQR0z6enr3pqRmVmG4og4zwMnof8AOPSnMh8uQFsj7xK5zgdf8P8ACmwAAiLiQbs/dLAYx/kf/WprhQr5c5wCF6fp+FSwxiNdzkuuQemcH2pfLEbZONxHIPX/AD/hSsAQo6TKI+IxxtGBjnj/AA4/WqouQ0ioBjGRgEA49/QelWnCopcDdg8gHrnr2FUEiaXzScepC45PT/GiwEkw2RM6ICwHrggY6/0xUFviRdxRieRhfu+meRj8/ap0iEWzMhZuDnGRj2P+e9ESi4UOV2gH8/p+vPWiw0UsbSoCFRycYyTzkD0P+c1bYGXaByARkjPJ9uOv+eKa0OCTuI5JzyM04SJG+Sm7b0Geg6//AF/rSGNdHMnEixDgFM8H8R+FUnbMmwbE5JJGDtB//XV2QiSUGMvGATuBPzfp0qpcwIkwOTnGQyDr9en+fwoAmi27mbgkglSx/wDr/wCefapJcKqZcAY7k8j9f8ioIwkQZRkxjlTj9BxUomDPvJIHOckZ/E0ARlysa/umII4VeMDp/npUZYtHuVfmzlQWPI5/zzUjoxUMXyHJ4PX9evt9KbJvkb7gQjPscevT3/8Ar0ANhBmOMnBGTnkDjp708DbCIySMjCsOh7Y5NPCjcFLLt6EYx/ntTZNgJb5REB5eD0z6cfj/AJ6AEBR1AVfmAHK9evb9PamAuzE87gT8qkdDx0p7nBIZdgAxx1x6VG7LCyAAE4wRg56YySKGwHhXkznKLgcY79fTj6/SmzKkgCASAseSOv4HHtUazywqWO0jJAY9u2e/tSibDKu4ZUkEsfz/AF/p9BNwHlvNyIkKDnA3cH9akeQxJt6JjOD1J9+3PFVPkIjbPXPJbkk1LcNtKqMMy8Hj/J4oAY+xJdy4ZAOgzzirEjfI/TZjjAIA+v61BhcqhJUt0wMbvy//AFU+Z3O3ZuA4Iyfp+lBSB8CMlhvc9AckYH9f1qEM5Yk7g2Og49ug/CrKncFVj1O7jOc89BUEgIXcqkbSfunkcD/AUDINzSlVwAF4+boeOP51PMiTEEfLxgZ/Xj/PUVEkZ2t8wY4PAIGD/kdf/rVIzNDakuBtxgA+npwff8fakwIJtyEDJ5xzj8/ToefzqNigWRQw3Dhm6nn/AD/9eiUGMo7/ADnZgA+/+e9I20Dcw3Nuwc8cY9OM1IAXeUKpbcclQ2cZ/H0psSLGSCcl+SATx1/wpVKiR2ds9Md+Mf59eR6VMNu4Fhubrk/5/wAPxoAZIfL8oeZvXOQMc5z35+v60yfIiWQ7Sq8DB9sj/H/CppCTDnblMcZGf88fSqw3tBEMAgEksT1wevp/+vpQNMLrEZjLFgNoygP3TgcD8v8A9fFM3AkyFssSOv3QgP8ALPWnzt5jFGBK43ZA6+o/HpUDPuLqqkMflCqOnT0PFK5RLcOcsqqFBO085BHY/wCTjr61GA2wsoI+YZCjr9c/55pkm9Vjxlh7c/X+X+eaY0hA2AHdkcHkex9+/wCNSBJMURgy8gA/LnjHIJP4cY9jVNQzzOSgx0Cjnj9O/tVpJTuLOcEHIweMen8z+A+lC7drENtCnGNxIz/ntQBA0JVWcnac8Y7/AFz1pfLZFfDgdyB27fj9PanSTAAhFZiOMZ6e/wDPH/66esO0KQBngbh0+h/z+NA0xIwTG4K7CDwo57fzqKNgoVQAdy5HbPOf6VYUvENxO3J5GeR/iP8ACoHMq+YwlEh3Yx7ZoGK7AuVClCcNs3DoDwP880sbESjjaQvXjLHp0H403ftKrkFQMgjPQ47/ANMflUbh25yF4wdn6/oMUASOFODy209Sen60xQsZWQg/N2PbnjP9KQupwMEKBwSen48e/H1605ZX8nGGdlGPU9efT60ARhis/wAuA23JIyD/AJ6/rTllZGCLJgNxgDpwcfrj2qOVWAVlU7ccgHB9e/8AhT5QrDMI3HOdoGPXk5PrQA2TAIKg7m5Zz1H40wK7sxRmYcHj39vwNBcMobaAVyCAeQPWmqzeYCsWVbjjGenYj/PFBew6PEe5SjMwPJAz/wDqoojtjOWygbacBWI4/wA/0ooA8FkdPLG5PJDHjfyCfw/GnvKHu0cATFyAGYc57cetRookhILKSB8pGMnn8qUO8EcaNbs+SxyoyMj6VjcssC2feIyAAGyAoyOvWiKLczO2QG53Lz7Y45qBhuEcmZFLckBsDrj0+tXYF2xrmTIA4YHp/wDWouBFFIUm2Ihxg7W7DOD/AJ/+tUp3zMyuF5O8BcAcf59jTCzEyylhuIyM9+en5d6cHZX3suMgg7ug96YDxIHUhmOSGBIGD35PH0/yeZNreUQ2d3J6ZJHU/wCcUhRDtf5cZ5yc/wCeKVXEskjJHyvUjocUEsdCFJBkUMvGTjOfTv705G2hQzDAydwOMZB/Gq8T5dlBUjGTzzj19PX1q0SJE5Cnd97HBBH6H/61AiLZvUZi4zj5uDgA4z/gKlWYTRLtiJCDBKnGPfg8UkDhRs2oVHOMZ4/x/wA9qa6Ek87AH5xx09KaYmxwXlTtBPIGTkf1/SlEoJO8fMR1XoQDzmmqU3Krbkc53EnjHOf89aXzE3ng98k9/wDP+eKokSBWG1hkEcsVJGR3yf0x71cLhF2ouH/hV/m9MEfz5qsxYxkqHWQYJCgAcZx6etSsA1xEqjaF5wc8knn69v8AIoAY8g85VD4YcnK4x09sfhUkkO1F2MTID1DHGfp0H4fnTJA6yEEKx6fKMZPqPzqVJDEXjL5Ockjrt60APmmjE6Oyl5FXDcAYGD+XajfvhwWAD4+ZsHkemPSl8sSGIA7c4BG3j/8AVx9aRI/3u0BjljgZ5IwOOv8An1oAnbIKbyNyjDEnrxgZpmGikfzPmc8ghug/njJ+lMH+j5coFBGAVx68cVKxBbaYC6KuM/nx1/lQA9HaVhGyjcWwDj0/z+VKkgiOwAL8/bgn/P8ASo4g0cW8NlF5GW5PP6j8fyzU0Hl+ZkAEkcBcAjj/AD+lAD4zhWBc4AGQRjnoB+tESnzC2Bx0UnPGR9cf/WqR5SYmVV+XvtGR/wDr/wAPamQhk3FiFIP3n6cdvp0zQBNCwxjaWbjoM5HWhGUAcZKEEjr/AF/zj8aEZY1BUgSbS20NyPf9eOO/pSyATQ7s8DJ64HT/APXQU0Iq5Iy5Ck4/djA+vtUkjbZAQo57EdAcZH+T3p1ohHJIBGOoyOv+e1JLDIk5wQF6EenYfXNBIKXlbcFLP0Vzyg+o74z29KkyXIJZSmd23oMfh0/zzTNgUI2FbaSO+AeOPanGHzC7BsLk5K859s1SAXLb1L4B5G3GQQPw60ltLvO0ZJCr2xjg45zxTkZUIIyD0ckn+X+fwpCEi3BFAYjhwOvPXp7f57AE5kESq/UsSM54/wAn/OKRSRCAQC5Ocls+vH86YySM8e1SSMZxyCSOv+RUiSBZAjuHZQd2Rnn6+/8AnFAMkKo2zp8q+uOc/lTGGVk/dvtzgj0J9v8ACnBZIZN45OTtO7jr9f8AOe1EgG1g7ZYdhkH6f59PagkApDblwFBBGTgjGMc1K5AwFByRyQcDp+n1pAGkTkjPRc/z70IFjPJCN3OeRxQBPH5rQbd5GRjGCM0rDym2OQPlIIJz3OMdPTqKbtZY8CQrznGCff3oVXUAmRX6tvZeMH/9dAC+VsAmBK9xvkOCD6j/AANMSRt4JdvQjp+A6n8afIwyQsZzjJI559T+VJEfPd8nC4PzDnH8qAHiQlztIJYYyD6Ad+/XpUiNuaNckDGMDJ7fy+tMRIYoQACpYYyDksc9/wDPaplYRMShwSuCQMkUEEjgwt8qBV7BeaI2Z2Yn5SeTz7d+enT86R2YFQxKKRxnjP8An+tSZZAGCB2OAxIBxx/n8uetAD4d+1toBkUHDseM4wM/hSS25WJNhLMfvc9/x+vt7UjzMzElido9+RnkHt/+qnpI3m5ZWUj58EZPfv8Aj/OgB3lsEcfvCjHnaBxnoP8APrSZMYycF1Of/rfT2pEUiPcpGOnBxg+360qxEKznJc9ix4Ppx/np0oAOJDtVjGpzx69RipYwx3sfuodo5559D1z1quZSzovGeSdwz79KleRjCA5yrZzu6dMf56daAFEQULJt3KPvYOcjuM1Lu2QnDkHJ79Tnkdv8iogBGi5wNpHzk8Ac/l27091EGG6uTwMHp1P8qAJt5EO4pvQE9Djr2/8A1VCYFlY8BGyDtzx74I/lUrIY49wIUdAp+8c56f57VAJNknzKwPooJI9aAJgEIYAnJBGWAxgfX0owySKQwI/Pjp+X8/zokMUqso+irnJ6f/XpEkjITa5RgDhuowP8/lQwElDRkEsQTzkHofx/rTAjklWQoMkKSc+n/wBanmQ4OCCDj5gfT1P0qPDRIwfCkdCpPX3/AM+tSAkQeKdstjIzuA5HXp7U+9JZSAvygZ3nnPof6VFLkpgbcjJI4/z606Vi8Eh+VAuBl+gGOT/OokaQ1PmL4oad9j8X3qpEseJM4XIwGwcZrjWtik7Kw2LjaWJ/U/nXf/Ey+h1nxhdtYgmITiJDn72AASf+BZH8uK5LxNpVz4f1WKC4j/fPHvZVbI5/r/nNcdRXVz6fApopQllU7AoAwTv9PpVoo87KR1yBkjnGBzVKITbiFwAMja3OMDir9svkYHU8EMTgn/P+eteez6insPEeFkEbZGeMDjoePbj8OKIpSiZLqHztxj19T15/wqxjbtkGwlQQcrnjsf8A9Q9Kj+ybY97cKT2HGM/l/n61kzpsIVjZCFChwcKM5B6c89OtMfcZSADyQOfX+tKsYQliFHoM/wA/T8B/hU7KiwjcoZhxt7f5/wA8Uu4zMvbVN+54854J655/X6+9ZN0rJww2huQSeD6Dr/8AX/OukmQyOWLDuflXr69+h59az9Rs3ySqOTs4CDr6/WkBTEnzuCByoJLDk/5z1P61E2zcBtAwSMnJAJx/SlWMJkneMDBVuoYdhnn8hSLMABt52nHTP1z/AJ4xxSaAnt5lR9zMBuP3Qcf5OKtwSYmGGCY69zx/nt6VmuWZ1dCUHIC8c9eP5e351Y5lZyGUHrgjGOR2pGiNeGUyhnXDLgAE9+Of0+tOa4eSXKkovck59+/+faqsZzF97buBLMpwRx3/AM+tLDJ5pXGMd888/wCc0GiZeEwX5gc88tgA55/X/PFXDKG8tlARl4GDzjn/AD1qhDGrln5CqOSRjmp4z5kDAEOeB1/WpsaqRdt5Qm4u27H3R3Hr+easxyxvI21uVPIHOfU/yxWfGF88DHztnAyOPy+lSNE0MudpjfkZP55HPv1z3qblpmzA67SfvKoyQMdTyfapY7xoxuQYIAHy9vp6Vnwyc4bnHHzHJB/Mf56U63ulRThsDONqnA//AFVJrFnRPq8jwgltxbAJUYIHY/jmr9vrCGHEoBd8jGMntjn9P8K5d7lplZcN8w6kg4OOn+fbg1Zt1eZkUyBAMgEnGe/55A9P8A1TOoF9DjgH5jzuGAMn/P8AnipRJHIqlW+XbxwO3Uf5/PvXPCRhLt8xdg5Zi2f8/wD16t2ed0rMdpCgDJzk/T8/Sg0TLF/aPdMiqHmXbnaSAoP1/Pj9KrppihiLgPGVUYPmdDwM/Tv3pLmaXYxBwCrY3cjH55xUKX5G1ZHEy5/T/P8AnFBVye5HlPGVYjk5EnOB25P1/wA8ZjeW4uBy5KjgZPyrj/D/ACKfBcFr5w+1AF3BiOcYzUk3MU5U5aRty47D1/HB/POaAHyMyfMJfLfjgcnPHIqxZ3AyNsiPgcseM9eSf8/hWcgBmdifIjIydhyD6n/I7VdgaEiMBfLZG/iXGc/h7UAX7pxIHUyiM4zndg/56/8A16pG4AhzgHHynJ5Of6/yqnJcySzbhkID68KM8gfXFOZlk3q7g7jnpjtwR7j+tJAXkvWjOVC4+YEZPC4/yayrq8RxhmJBOBke2P8APNWJZRCjxhZSx45YE57Hv/n2rLuL0KHKlgTx8w/oaYDopVZUyMK3y734J7n9agJiF35KxndjjfnnP+fw98VG1zKir5e6R8ZIJyBz/TP5VJb2bSMCzgtjKj1Ppj8u9CJJLW0+0SHCBUXLNzgDrg8/4dq6OwiHluylVDZCoOSOcD/P6VVism8kAKdzp8u0E5J7Hj1xzn8a2rOJ4othVQWxuxxk456UDsKq7IQXOxm64PzE9x78U5piqMQ5GCD8xxj69aiBWKSYRsdo5JYnA/IfyzSswuVG3hc846nHTHbrzVjKzDz3J69D75/D69aZJF5dwd4LMcZDHgn8P6VoJYiBN2cjd90HgD2/Oqt3MqoS7AgHkjuf51UWJoikljS7gdgMqc5BHOSOn+fwr2PwbqZghiZMCJ0BjJPfOc9e9eHyAxl3LkluACBgev16/Su98A3M9xbKonZiiZVcAjvnHtjFepRfQ8bFQuj3eR3vbINgA7cMM47fr61mbEWZkyd7rkg46fQ+3+c1N4W16y1DSpnW7iZlk2FWchkPHb6fT8KffI6TMXAK/d3YHY569/8AJ717FN3R+b5hQ5J3IT5yxAYdiG+UqQF9Dn8/17VZaQeSzHYMggoO/Gef8f8AJZDEViUFXEhAPJ57/pwf/rVOjfuyMbflxnbj/gRA4/z0rU8K1hsYQwrnJUH7i8cdyR+X5e1SqFMeSCARnj5en0//AF/pUVu5ijLbg4VuGJ5x/SppHDE8At/Cz8GhCGyAIi4HBGAeeDxnt3GacWZSANrAjGPb6mnlmZFBxhh1A6n+vaoSqgEspOcYx+oPPtVAyVbfexUhWLcIS+MD/P8A+upXs1AjdlAKg9AR7j/J71AHYSOdp68Y69ePxGK0p7iGQMzsdxIyR6+5/CrAqRQbpDx5YzkBiM/gf89OadNCyL5Y6bsDH4Z6mlOMpIzAvH6fmP8AOPShVlMgdV2Dbyf4Scc8/wAsUmxINhTIBw3UnH3ev6f40NudZY/l2EZ3Hn6U+VSUZVwHUnP8/wDGqzzFd4wNy4HzDgj8qEFhXfZGNq5dPlJI/qf/ANVNEZ2YdNueBgYx/nP6UF902G3RuMEHd059PTtippX+Tfg7uc88H/6/Pv0FMLFR1LAkKEK4yH54x0x/9enRtIkG4Z3r944zn/PfPr2pytIAwCBlBPXqCOn+f8mPC24wre4ycHpSYxTKGU469FAHqD7enoe1MWRxkYjYf3dvfp/nn86e2Edi23eqHpzx2P8APt6VWkDm2AHybzgZOBgcnP8ALH/16SAlRFeGMjG8sSD1/wDrjrUMiMXzhpAx79T19Ppz/nL0KRJvDIADwvOc9xz0/AU+XdtKMuSv8I6Ae/8An8qQFREjWMl0K4IHfB6/r/j1pzFVGAFBYcEnhv16f4d6bc+ZxnOw5wdv596GRo5Ch4byyQB0J9/WgBZDsiJCDcSPmYZNSLHHJbHzG2lc5ODtGT29OO+KqyKGILuVwORnnPI+tTibFoVjGDuHUZyOc5P9B07UAOhkJlZ942E5wMrj/wCvjFQsVjygbI3fNkckj/OasvFKYd0SsvBGQQPX27nH+elZg0nmBdu7r83bkc4oAbjzkdg2QR97278kelQuSJXK8A8k9T+vfFWE+YMpyDg5YHGOO/6/rUW8PGAFyQOcnPOc+/vSYEIUEj5y2W5O0A9/88/pThCWkABC7c8A5OOf89aFXzWzh2CHBGAOtSQqQJhvGUbGM8dOtICKMIMgHIJzknp1z/Okh4LZXDKevqR/kflTnAjmEY+UkFs9Me/H+cU3ckZYO/ln+/8AnyOeKAHOA/zlSQhOSO57/XpSeYk0gIIjXaMj8vypGHQbnwD90t3+mR+VPglaHEpKjHykkYB9/wDP5UFIVtpVCr9CSN3y/l+dMnlMu9JJUEjjAz1wcd8fhipLm4YoD5WSw64B/wDrD9apGXzVUHZySMnjr/8AqH6/gDFUIQACCGGCQMd+n1/z7VXnl3RP5cbYIAJbkcHp1/CrakLgq2CG55BB/wAR09P0pksarvBA3dOT3x9frSYEUMsbIgB3BEGQ2MH/AD7/AP60ZRtDk49G9OnP0psr74oVwTwRjGSBn+XFOVfNwglUIvOW7gemKkBkQfazLjduOd46D8fqKJnl5feC44Hbkc49KaQFLjoxBIY8ZGP0+lSXKiQJgnaRwMdfU8UAOLfuWAHzEA9sg5FFrAzoA2AqgjPAyOaZHIX2jgIFIySSCe5z/iKWSbAWNAYQrfMRxuB9+1A0Q6mXiMgQEKwBxn8z+XFVIpNydRuXt37569zz3q7cRMyhgWwoDdcBcHoPyquQWQPvTAGMhcZPXn9KllDgfPT5T1J/KoZk243ZGRkE/lzVpGYho2OC3RR0Bx/n9O1QvIEGSMSew6+/bNICoxDxx4KnP8RbBz6kfWpUCRuFG4E8Lye/t7+nb3qWVQi5CKWI3EY5PP8An8KarIIwrEK2AFJ68/r6UAMki3q2GKtyQB0+uOf8/pAmZJCflGWwgycjHHr+lWWQSLhJAAR19PzH9acqttwQDlRnIx/n/wDXQAy4WRAMdepGcnOfrzTFcMrBXyxIyWOMc8560r7VjDRkKmCSXYke/IH6dKjgz5eQCyknLA5zj0Pr3oKuKwYA7sfIQeOOTjH/AOuki2ySsHB3YwQ5yCf5f5FTMylAGbaAScDpt71Gu1icdDjJOMH/ACBQA+KcMxQOpZcgADsfQ+/HrVeJdxIV/MXOFLdM9eOf881MsRinUNIdxG0ZHAB6gf571EAY/ur0P3gO2ev0oAjZQxERbYeVKHoRz0qVI9mV6oVB29CB+J+n5etP+d97qC5+YYGcjp0P6dvpUXnNnZ8pI4yw4HI6+vX25oAh2BZAikxqQcMeR9f1+vNBJDH5ApKkFt36+vp6UFH2sTuznAycZx+eP0/Ch1/dpgkEHO7kZH0/z2oKY6IDyxh9vr94E/UdqKI7lTuxtcZ6uOaKCTwUgFScYG3gdm9OPbFLvVG2ljkdDz/9elTJG0BTzna3GeP8+1QFPNBygwME1zmxKWD7O4TjBHXr1/zirMAdJAFYjHOWx+XNQNDh1XOwYyAuP0//AF+9SW0rbDsUq3XGTjn3poCZg5jDNkAttXr19u/9aCS7ALtGBjCnOAOnX9D+lPaQJEQzEFh8qIAD/h1x/wDXqOFy7YKhSODhueD685qgHeYY4slmJBPAGQPQH8+3pQWTaWcKqd8cDnvx/PpQ4yB5a7yecnPQYqRxEWJJ+XB6/wCGOtBLCNTIFSN8HBI3D681O6ExfO4PyYPTAPQE1VVgdoCMGPADAkDtnH/1qsQorxM7Mm5ei4yMfT6Y7du1AgjjeMBgy+UxPKDp7frUKhfMchiU38gnH6/5/wAHbyLgblRCcg4/XinMEDbt+V7gDj/P400JkzyTIAp2IBlk2DqR7jvUUuYkJeMOSAxZXySM+n4fp+TQxkiIG0hiN/GOPy+n6e9TZViPkyCcjPP1+v5VRJIjNNMpwMD7obqORzU0q+UQQ+0E8n0/Dt+VV45CshcyMSBgBuM88n2x9akuHQuW3KQEPUE5+nb/APXQAj8IydgOeBnNOlLKgJK7CuRtJzjPeogzBSiSbm6ZGSVz+fp/nFWDIPspZgu9PuseoHt6UATIdwjBHOAcdsgn3/pTBkdzjOCoGCMD/P5UxDIhGGKkcDHUCldeDsBJL8Z/i/Dr2/SgCwNud/GNrfMTnPt/k0CVhAduFQcDnOPbHX/JpGi2By5CBeMZ598f59ajlnBjiUsSZAQQO5H1+lAEm5pgBGM4UMQD154/Kp7RcHBjKIQxJJzg46jmooHAcqoCvzwBgnpj+dTszSncMDb8oGfmoAR2ZLaNgW3MpBKnORz/AJx/kyNJ5UJGXXcFLKB3Hv8A5NPgKYJYkAAgR4wR1/T+tV2ADgblbkngY2n6f560AWYZNnluY8o5O7nGOtSMm4KHBfd0LHGPf8P51XRXbbtU8HAUKee3H+fzqcu0W1nJ/djGAf8A6x/Ogq4xQc4C4RiAck49fbmr9qxKNhgVjG3LknPuf/1fzqiwaJmBG0k/KuO5/wA/p3q3DCpdmztIxuIGR0PHb09O5oJAMyxMORjOdvY8H+vtTWX59m4jHGMcDHf9aQtG0LAFuuRg8jnP+cUhVYx+6J245LDOfw/TpVIBXkAXcu0DuGOB06ccd8e9KEKSHpvxk89iMf55pouAwI2kv6dTk5pUjVE+cAHOcdNpz0/T9O1AFn5WfEhzkYGw8Z7/AOPSmlyjjhUIPGD/AIU0SEBcZznGRwSfT9T+tPhnQrkNhlPUk9Px/Lj/APUAx7MTIQ7Da3XBHbjjB+lCSu7KREQvqB29/rSSAk7cpt4JwMZHPt6/j3ocFfn+Y4IIwcj6cf56UEkjN+8+ZtiLwSTwOv58VICAChjAIA9OnHNRKDJCshwCBgkDDE9voef0p+4IVLvkDsQDtOD/AJ9aAHojbQjKSR0BGfx9MelOXcBxkFODlgc+lMy7NuDgL0BGMDH+elP8yMzscAsBtYjoTzx/MUAIokjZ9wVgQRtCj5vx/wA/jUijdGMAFSQeT36ZP09qZ2CgEMTyrH3H41NEGNwVYgBiV5Y5/T60CYpj2hyisCvzHnO76Z6dfwqYAqhGwoSc4z0+uf8AP0qPekSjOfl7jjHX/OOOnSpnTyoQOsYIwPTt7/8A6/xoJHuVDGUlm24PIz16kD9f8OzC6/IwIcbScY6npz/LHuKdJIi7mADZ4APP602MhmGcAAH5gMgj9B6/nQAF18vcX2+gB4PHbmpBJtjjwPMUcBSOntimmMlGClQNueCc5P8APp3x+FSJlxvyFIAOTgcDp3oAngOZCzHcGzknP16f56VWkJEmBnbnkn3/AF/zxU7FYomGwopIJA+n4VC+zBGMYXnJ6c/rQBZhYIu5iF2sACpyfft6VG5bKsDhRk/Mef0/+tSxqDE6gHj7ue/+f8+zZULsny4cfKCCQM/j/nigB6SeZACeJQMMMhcfTn/OKRZHKIVeTfnO4c/5696bGpDpn5gF5GcE4P8An6+9IUeTc5V3AG0cgYI5Pt6UAPjQGQNJ6fcPXr0H6YqxNGQTtG0EA8/qP6VEIVXySRjGSzjkn69fWid1YbWyFByAvfjt/k0DsPY+W6hmONnI+6fTqaZDIyxyY4GQOTkEHgc05WMsGzcSF6byASPp+P8AL3pixDa6IgYgjHGSPf8AQ0MQ5SWRSSGfBBAOM9P8KilxnJIfd/BjjHfvSq4jI+c9Bhs5wPpSu4JLOpfjkd8nqR6VIELyM74+4B/Cx5HXvx6VxHxW8YP4Z0A29uSL69BUMoOVXHJ9eufyPrXcAvliUBbHdQFQevH/AOvk182/EfV5PFvjGSaFt9vEWtbc5446n8/8mpfY66MbtGp8J/CserX5urtc28OZF3rku46YH4ZPfH6QfHq1jtdd02WLcH8jY/qSGyDx7f5xXq3hXSo9A8LafGyp50UYaaV1HLHBycfQd8mvN/jFOk2j2sz/AL26kmZyTwVU8Z5/DjHtXPUXQ+pwyseXbyJPnbBI3ck/WrSbmTPBycbh1+vt9PbrVJUmVdxAVged3A47fy/ya0rcZkClgoPIKjkZPfHavNmj36exMjsJBzvLf3h8p9fw/L0q3A6ozb1O3GVJHWoY4zEy44HTdg56dP6VM5JbAJcAjC9Sf09652dSI7yIK/mqQSMAqfUZqExLKGUk9eM9OM/5/wD1VclVdwYoAANwBGSP8OvemLaidZAjZLZ6g8+g+v8AnmpKRSJOXVn+UnPA6+9TKoIZJM/NypJ5/pSKCuVbaOOSWyD/AJAqNjskZpAxbpjHQe/4UDK09nlcZbcucDsB/KsuaIwnJjYMCckdifT/APXXQCHzlBDYQDHvnkf4VBcwFeVGCARyPT/J/OpHYwpP3cu1io7HZ6ccfy/+tTkJUohOFH908Ef5+lXNqNvO4Fif4zyP5ZqvLCAyIOWzwMEEcZHP6/jQCRI8/wC5BByDxjoOh/zx6U5JZFkIYhWGeD0PP8+fX/61XzHjjXkAc847Dpzz0qcXTMVZVzngNj5u/XPb/PFBoaKyutsRGhPOPmGcDOemakglcIoLludu7dge/J/zxVJLomJhI5IPJA7n/wCt/nFW42BxtwQBllJxjrnP+e1BSLkThZWIAQHqHHX3yOR+H/6tCWdX8nI+YjG8t6Y7j/P9cWGcQvwGDjggcjnr6k8frVwXHmfI+QSPl4xj8M1LLRcN4I9wcZj5XI6gep//AF0+Il04IwehJwQB75/zxVWCcE7hjgYPGMHjk/nSo6PLuUg5GSMY9cH/ACKlmqLX2hlmKorFSfuk898GtBbj7OVVSzbhwpGNv1+v4VnFGZT84c5PJ/r7/lSKvVSRuUbsknB4pmiZtw3fLpyN+MMOM8/56f8A6nyXf7mNmQ7lGCSfUd//ANVYwvJY5gu5Qo4BYkEEcj+f1qW6vyihC/yNk7gMqeOh47UrFqRps7+SgDsOT1J9sEY/HpUcM0Yj5z15GfrnHrWOl4gw3mgNu5IzgD078fj+VSretEHG8OrA8hQcZOP8+9DKTN63ucsp3seNwGPYH/Dv29qdv2MdzM20dcepz/kVz6XZDjc7ZGOe3b/AVautVeVQYWSGHO3YRzkcH1459akq5qLctIQgfGemW5/+v1qZrpYY9xBJUnOSecdR/n2rEudUV4w3y7gNpIHX60j36hDhsu3HJycdPT2/Sgd7mqLplZWUnGd4y3XP5n/I4qeHU4wYzne2Mk8AA4rGN9GqvnO7bggnOfcY+vfpVZtTLZCd/vD156evb6c0AjbuNSWQ4J2gDC4YdP8APHWs83BZ33LsAxgj+YxzVSMGZwWOPQdMHn9a0rWFogzMwVNvdeOvP+fSgoktoMMjfMWLfKQOH549On9a2dKtVk2hogh65Ud89B+H8qjtLUKP9XthkOQA3ynjNbMbeVGSHLE8BgMFcE9/r70DRIA8Jby13OoHAGAPb2/z61ZhcyBVDYJOQPw5BqpKQoUrwx5x36c/jT45W8zG0lcchB1P+f60FDcANKCA3OflABFWLSMxyKQqnCcnJIA7+nXNaNnZIkClgJXcHJxyPbt+tDqBujGR8vzBc8/h68j0oCxBNJ5oVVJbII2evHr/AJFZd0GmCKSdobnuCe/pV9k2s3P3vwzj6fT9KpzKbcxibOMkjBx/kc+v581oiJaGbqEqxWpbleeWx298f54/Le+H+tpp9/bl2Qq7GNs9geOO2en51zWtt5Vuw2AjGWbH6/jWP4WvTcR3LxnZIkgBJzlTnI5+o/mK9Kizy8RsfRHgjwtFL441MSwLNZMqlonc/e/hIAPJ9+MZr1TWLGPTpo1WMKjr25x78VzPheRDqFjdRMDHPDG4dSSTwMfkQe9ejeKbNI4LY4XGG3L1x3/D8vrXsQPksbS54NnJK/3kZAiY4Y9c/X8KS1jkSOYH5AxBQscZAFPc7RtCMxJyOMcen+f6Ur7XG5jlcEA56eg9vpXQfEVVZ2EhG1poCBu25OxuuenOOamVHw6yOj4wDt+8R3znjPWoI/kcb1wMbSG/XGP8nFTRlZmDlAjFRn+6AD2H/wCs0bHOAmWSGMRSFVBx97Bp8xZgMyYAXO31/wA9ajjiEUAwwBDHDHAxnrn/AD+VQhvMO9txQnOQcDvgf5OapAK1sPO3RuZN33tvRfwqVxI0YDbVUHnbzg56nH4e1SoieW2fk6Y2jI9f6+tEW3I2yEsvXAwfx/8Are1ACbCXdWkxl8gZwM/T8f8APSpXlyzCMEg8FT+vfmoXRbmU7mKIMgjcPbjP+Hb60hZUzHEyttXawXkA+gP4dfyoAW5bkBieTkIxzt9uo9KrA+fkL8jKRvODyR1/r3q7BbyTBd+xRnOWx09qrm1LyttYEA4GMZH/ANb/ADzQBJLbkoNpOWOWOATx09e1LOyyAhZMgdFYDk+p/L9PSkk2+UFJw4IQKRzk/wCfxpgd3hRCMlSfqAfbv7fhVgJ5RVdruocjfgkjt2qJf3zrHtww7qc568+o/wA9annSRWH7rcoOPmbb+GR+B/8A11EiGEllVYyT1B569/8AP6VADp2V5i20sxXGSOD9Px+nTFQbtqkMg2sMruHeneaLaRd2TzwccnA6f0oncu+/PQjAAyffAxQAojaOR3cqSWBYHp9BUD2il24dmDZ3ORg4zjjv/n0q9Ftd3LMFbknK5/XtVd1AQhGV93Xgnp/Uf0oArSAElXLFACzc9eP/ANdRWwQh1bEYxkMx5AJ5+v0qRiAzgsgAAJ5zTovLUOzxs5OAuRwPw49aAI3YM+QD8vBAB5HX/PNPSYIxB+XHUj1/T09aSRcoeQPl6569RSLIIlboSfl5HP8Anr/9agC1IS7jdIqjkELnkYBx/Kq7IVKxqCR6pjn6Ht61KkqjMin3y3UEdhmon8vO4MN2eAcqfWgBjgMqlh0/h4Hbr9KrymQyFCoLZxtPf/6/PrU6StCY1LomTkMwOMdhnt+lQ3UqG4yMAk4z0/P178UMCOD77KEZird+eM59T6fyp8cgjkIfcV3fe3YU+v8An2qS15k3Mx28ghQNpP8AntUZRkMZ2715YhuCPXNSAs4Cp8oxnnDD9Tjp+H/6mTOWiGCuV43scjt/j/nvPtCoCTg9NuenHX34qqwHmbXYEkZCsOvH+f8AIoKQvys+HQbPunZ0FTM0e3BHQZUHgADpk5/xqLzDxIAoXHpjnj+v0p3mRyKGBGSpJ/I4P+RQMfI/z7VQ+u0/j/8AXx61UaNY2C/Ocg4AGPz/AA+lXNitAy8M2dxZu3+f8KpsPnyoGQMDJyD/AJ/yKAJYlERPVssCBn19O5qnKCUJdctgZU/yPfrzVpAzE5OzacAkk9Mfrn3qG8Kr5oB56sOx/nSYBh4bM7sKOSMHkdPb+nr61UsGxukUjBbBRhxj27elOJd7fLM3mMd3OfTgf5//AFRwLsXMhG05YkDqSSOv4VIEs7kyRNyvBbpx2PXr/wDq9qfPGoO4MzLjuBk5Ofw5pBGJYXJBwvG724zjuOQOtJITgL8qj7oHQ5xzz6c+tACK6/dVlyw/vcj8fzp+UV938XfjPI9fX/8AVTW2eUx4PYjGen/66i34DKSWfoB3A/T3/KgCViHaQ5ckZPLDkduahBM8ZCkDjLHdjBH+fSlMismc4JU5wcnPrx9T9OaSCZdzxqR83BU85Ppj0wPpUsaZDbsuGQsCq8Lg/e/zmondhM24cLggLwDgdePyqVUXzcO6xjBxkYwcmmMJIB8kmBt7cjr+o69qRQpdwAX4UnK8feH5imcSJGypn1ZeT2/pUrHcpdTy5yB/D079vaktGGWOQW67hjb1P/66AI1eTeAUJde6jFSRjfkhuQflGORx0/nTMt5hIBB5JAx0+n+HpTfMC4bG31A69f8A9f50AIxGF3Rq6qegGMfQ1DDIySiPC7dpGFPbuKnm3vlRycEgDG78/wDE0yAFUYHZuVRuzkn2z+n/AOugaJJSoIQlipBHl4/HrTFb92ACQQeT2+nakLRyEyS7hI5z1445/H8akZmgUMSSCDjnAx9f/r/1oGMZnjyd5wTkNjtnjP8AL8KZKhaTqu7Hpjp09Pp+NKwXAwGI7ljk/wCT/WlkhCx7ypXJwdxOSSR3/wD1UAK5VgpJbkYYA5PT61XSSHzBH5hVeeG+Yjjnn61JJ+4hIOQB0IPI9KqoI2CjyuG42kjnvQBLKc7kjcAA4zg9T3/z6VHGjvuycMCCAe/GKWWIiRTggsT8o47Y+uf8KkWOJuG3ck8n/P8AnFA2xWn8g7M7D32k8/XAopJYywVmAckd8nH5ZooEeDNLnG87uMjAAI/D9en/ANaKKdGbYuRz97B/+vT4nzvw2GB289SD16UAlCj5ATqNpOc9xj/P51zmxKxR1DNIE4xjjHuf5d6W2ZkjDq44YjAwO/5d/wCdRMCqhQrZByP4d3PX86LUBUYKRGCTgn6/j37UAWJcOoWP5SONp6EZ7jP+etLDkEnCqvp6fT/9VKw3BCCGfHJJ6nuPakAARVyNoOTk8E5HJ/WgTHF/LbAAXIOB9cf/AFqRANqFk+UYAG7GP6f/AK6GRVkATfxywY8gZ9e/0p5ZncDOT7kjNWSKIkChlbo3QHOP8/0qVY1LllCjOQRu56etQMxhuVDKA3Ukjrx6n6f57SrOAokyp3HPQn/PGaABQzKNpB5BO49QenFSsBGmSMHkfd7+n8+P/r1FKQWDKSSeFzycjnp3H1qNSUL5JKsNxGckn/OKaEyUDcn3A4PGAwz2/wAP/wBVCyH5lUYAyGPpzwM+3t/jUauWcANgBsZ78ZPNODH94TgKM/N7Y6//AKqexJZG1ih3b8jlunJ6ex7Uwk3DeWGI29Rk4OOSM/569qe80cflENtJGASOp4/z/kUzafPLOhZV6AAYAz0xTAlj3EDLEKQWZMZB/wA/0olkLIAzYY9OeaRWxC+WCuOckjI/KnLbrsOcZz0Bxg9etAC2wdHDHGQeMn8OPz9KnMqq7AHKsOMjGD9Pw71UDeWmzKgHB3MMEYyfX2P4+lWERTIRsGcDjOP0zQA9Ny43FDEOGVvp27fj7VZgYIF2kRrtO1pFz/Iew9KhFxgkbNinna3Y9un+e/NSmUSQvGqMCx6kbvr9f/r0ASbRBiR2QHBUkDGPy96XesIC8FOo64A9cn/9VMePy03Ny2eRkcDH+fWpBbtMSCeB95uxPoTQAKNuU3dSDwcZ98nr0HqaepiYMCNzDGBnk8+tNhkCOUXOwZG4n8Ppn8ulDRxqyRiRcZyfYcnHFAE0c5ilbYpORjKnkmpxIphLhQFHXGenGf1qqJFj+8yMASB3Lc9M9zU6spjkJfKMM5JB+vp/kUAK+1yeefl2qPvEdOMDjr+lTQqI5HVmVBuLHOOvH4+veoS27YDkNuAwBkemehp0MrxStkblB+90GPX+Z79qAHZBLj7j4zgDIP17mm/vFUEZ8vONx+b2x2pxmZmZwFZVY/N2/wD19aGk2NsGPvAqgHH19/58VSAeqPCjqxRgTwuPwz7U7z2JCqyqCMkgZLf54qOJSshcEMzcYDfd9/xHpUbKSuSdoPG4chT29+2KAJvLIHBVl75XBGMc1PuaSVSNpABbGByfX/JqGCRlKlnaQngMO/B/z9akt2ZXO5goCk9uP8/pQAv3Yi+AzEYyD1x2/l/kU4lgDFgADGMDr371DbqphUSS8YByCBjngVYYb0CBsqQeS3GM0Ek24BSD82OBuHB/yfrUZQMDuIBBIzjt65Hen+aFVVIb5eOP50giaVX8wjOSQSeOO1AElu6rMA7JsHYjJx68/wCH+FNt5DM6iMBAv3CBhh/n+vaiRyy5fCkYC+1B3RSFxvORtXHb8/8AD8KAJNxMhXaSQeXZ+c+vvU7MGkBRhG+SCqrkgD6daghbdgj5sfMz98/0q2xVQokIOME5JHGeo/L9PwoAR1DBieCcAg9M+nPtQxymNxUb88CmmViuBkE87s8dPSnwj9yXZt/ykMpPAGOB+v8AhQS0PdnIUhQY/pwDjrx/WnQxrLIGOFAP3ccnOfXt/KmBhCpfLBeAecjvjPvjj2pdpgiO5t24c4PHXnr+NAgYnLZRT2DDjI/z6/pyKsbMn5Qfu5z61EimILuck9Ad2cf5/wA5qeSaI/ebAC5Xng9j2/pQBDIhZX2MNw2sPlHbp+gNRLL5zR+ZlWbgZPHHUf5/KnjAjDA7ifk9zz/LPbHWhWE7hZUL45Ug9G+vQ0AWeFd49oyG5YdCMn9f8/SRtijKSKhCHIGO/wCv4UxmKJKQS44DAnA+lR264JCx7uDuLMP89xQA0Dy0BAwSScDv/n/PaltUll3RyBfLI4y2R9PX/IFEJ/dqFGCc4wflH+eKdhIs4ZwwHIHXn+fWgdiwcJB/qhx0UgjA6H0x0PFRAgsA58lMYKsOCfXGMHp/+qp43DAohyDy+e4OeP8AP+FIUSNGlVVK4IGRu6nr1/Lp9aChNgkbII29MenH41BEwRWyFDE45PUdM57daSCU9VIPIIBI4B4/yKdtKTAqd2R6c/40MVhyyMWIOAFGM9celPMrGOPB6jH5mmKWSTbjfnIBbg++KZPIfMjUSBcDaSQD3x/n+tSFjmfiLq0vh/wnqM0cvltLi2V+CFL9/qMeoOa8N8A6d9u1+1tGYukL72UjqRnr+PHWvRfjdqKyW9jaM7SZfzmBHy5B2g8j3I9Kx/g7YmXWLm7lBKA/Lt53dDipkejh43dz1PxAqRadFa+YsUzEgRlQfoPy5x7V86/EDWpdZ1iaNXLwQJ8uAMHBz0+tfRPijTJL0WTFyjl2HJ+7xgH/ADivnrS9Gkv9Q1UyzfvRLLGRnCgBiD9TxntzWMtj6WitjkYj80jKcpu3MpwevoSfX2/lV+3YtFn5cZ29CSfr1/yKxbDLlo2QqfM2EHsAce3Fb0aCTKvkA5AC9QeOleZU0PcpbFm3boR8zA9P73ryfwqaMqkrKyjGNxdWxtH0/wA9ufSOKN0K7M7VGSff8v6etTRhySVZX7dOnf8AlXIdaLJWPduIzuXke/rTQEfcpDfMP4cd84/z/hSwZjRmPlq/AxjH4foamQkkF9oA44XJHp/KgdrlM2SmJWDbU2k/ONx9z2//AFVUuIGR2CqCoO7IGOPf9a13XMaJnJYZJU4Jz29jx9ahniV1ZSw74xyB/njvSuWY0aqrs5R9w43bhgDA5/Sp2l8xsH5QcgHHHbPX/wCtQ9r5bZJIcnO7dwoJ5OabHOYpkYZA4Hr7/wCeaQ0MazjdgAxIPU/d4zg9ulVxZkg4I3cghux9fcd6vBhKrKXIXqcDH09u2aYm6NT8oJJ69xn3oHYpNaNDGGMb5OQN2eOORUE+njYUUMJVXO5SQBx/L9K12jZjsQFg/wAu0nhsc/TNE9uwRCCAq4Py/X69KTHY52KzkgaQFdwA4yuT/h3/AM9KdJObdVLBwevI/rW0IXLqp/h7AdR+fsf880gt0kGHwQe2c9/Si40jJhunDHnO4cADJP59OatJekKwL4K/3hkdPX8B9aebEKGBADHpj0/Pp68VFNAFK7dwPIPy9+h5/GmUixJdxogUuMH5jgkZ4yeR9RTkut5XJyx6kkrk88e54rOCB5VRflfAB7dvT8/Sn22VB7KAT93oO560GiNBb0yKFydqnscYHp+FPjfYfN3kMc5JPA5/CqWwEbGzkDd14PAx9MUCRDu3/Ng5we5GelQWtTTh1BJMeaWK9x7e+RxTJdU8lQNwxksoAPJ4/r3rNN3GjDcqhsdAMH6+1WI2V7YMAoI3HaQP8jj2oKRKNSRI35XvwMnHf+vf0ojv0YnIy3HC8cf5+vSoo4kRwFZicAgYqWPEbOSMHnr6k8+vvQUh73rybPK+VehLDHTnORQJpvKAdmADEr15xz17fl6U1bGWVlkZTJHjufQf0/KrkdtJJEuMMw+XJ6D0yT/hzUvUtEDATbc8c5J7VaR5X+R2AGcHaOfzx9P881Jb2nkoRjIJBBDcfXnmriWKgx7HxtIOcA4FIuwkdrhMnLnuSPb/ACPT61NHYP5TysAMHb6Yx+VaNraNyiMxfH3Dz3PJ+tXUtzkxNKEJ6KoyScUFpFeHTVAQZAz3z198f56VoWlissmXwWUEkYHHfHP0rQtbQShG342ZHQcn8hVtlMZZdoUA4wT7dqCrEcUCoqRBSTy5Lnnjt/8Ar9alM23nGNqj5V47cD6UwkPMJE6KMFs8Lx09+lSJby3LwhSDsypAyzHP8R/z+NBSILVfts4LYVAckIO/tn/P9eisEQW0hZeSSPl4496isdNWy2BmGQM4HFXCoUKiswJYljjOR69f85oHYN7gbiijK8gN1xxyP89KrS5dpHQKeP7v+HTH4VOCxlQRrgMwA5wAMcn1zULSBi7KyoBkANkYIOCOPagLFXb+8+bD4GMNwfrk/wCc1RuGQwhpMs6EELjOenPX2/lWnKm9gEBbAGVJ9/5f4n2rLuCBbyBgCsjYB4B6fl3/AJ1ojKWxx/jC9e1XaZMh4yC68Z6/Lx6HJ/GuS8J6yunXt0DhlkAyD7d+3P8Ah+Nbfjm4BsJEjfLO20K/IA5/z7+9cHZyJb3yIzAyqeGDYweoz/n6V6VA8XEM+4PhSl3c+FPD8k0QigHywyZw5XdwSPf+vSvetYt2utNkCp82flLHjj/9WOa8f8BQf2d4A0GUEsVUMQDkEA9B6YNdtpXjuw1XVL2wkuPIaFQy+Y2VdTnOD2xivYgeHVXMrGS3msE5KOmQxAyDz/8AW9qSNMRvuYlgpILOcLV6TTPs9vKXX70hI2sff/Hr9KoLEmGw7xsrZLtkjp1xW6PicVScJsVHD8lVxGvyrjjJP8qsxoPLcI4kD4A5Bx+VU9ruiKdrEk5YH39+x96swZPmGRUYggAjgnHrg/pTPOtYWXG4IyjbjG7n8880lvtWUF0XYob5B/Fx0B/+vxTUcswSQ/KGB2k4ycEjB9uPanMyqihSWxyQCAi8nr74+ntVIViZlZxGQACDg9ev+c0yAbZR5mPlY/h/nH+c0TyBohhREnQE9+vI/T9KdBBkqGG5QdwLnLZyO5Pc44+nFBIk0bAylCCWYcnrjpj/AOtRbELt3bQAcHA9xyKn8mOQSMCwDKATuyaSWIQosatgkHPyjJOeP50FMSWcRM43ZUHnJBH8+f8A62arJdqWONysT0J4+np/+qrgMbOHdkw3VQOB2z/Pj9arTWYeSSRc7AvoSD6Hn8qaJFllDAqp+YA4DAH6fp2p24hmVmVyV3euMDP406KBVbHOMH73QY/xP0qBbory4VMEnj04z+PQ/WqAaxMczPkyIGyVJBp01wJyDhS5OBu5J+v41G6hmZAMAgZBP8P6cf400ESFi64wduAec8fdqWA1/wB+6K2zO/IC8546fypGcqGJQY+9uBxjGP8AD61JGoE7sq8YIzjv+XNI8jABVIbjkZPHtihgPtmTIMjbpGjzgnqR3/TtUXmkq5bCxvgKFAzn/P8AnrQ0QhBdF2thQfbrkcc//q/Ku4JIEkmAOM9wB/np7d6QD/JWSEhTwR94gH0ye1I0ZWMAEleuBxx78evepHXK7QOcfMVOCwPb2/z3pJM7V4CryQM7sd89PpQBADuJO05/vEgjGMZ/z/8AqYQ+45wFYcHsScev+elSCTBLbQDkEfic5zSMhSRHztIAOAc/hn/HrQBcW2XZkPuUk/KRjAHXt06cj19KrHLK6kA5XhSPuk9x/OrEblkRS20j+EDt25P0qtJIY3fap3Nn6f5/z3oAheZldNuWUHA3fwn2P+fxqC4QyPvJw+CW9/f9KklYzsq5XbnbgHlvy4qacLJKWYopUfw+n580MCrC7xSsix+YnTdt3c+mPxqdisMQwcjJywxk01IgSEXnpjsTnPHX60kodUcNtcZ+6Dz1/H/P1qSrDojs2oDkgcAjn/PWklZijguqnAHzLu4+v4VErB5Bu4B6N3HH8s/rUsoAPyE9ACAvGfr9PfvQCGSsqusOcIDknGMnGT9O3/18UkUcjHbty2evTPtg4/yeacjNI5hAG445HGMfz4Pt2/GIArLIFbAMfY/nzn1oGSpP5qAqvbpnBA9MfhUE7GWQKwHcZJxtGaVYwBGpVgAc5zx+v1ouz9peUgYJ59Aev+FABA6rbAbGYZ52noP8agmi3upYuFAyqhcAnjrT7edrbIdAOO3B+p5qaWRmhGQNxPAOP8jgYqWBVnU+Q4DbsZzt6j/PPX0qlAymMxnh8jHY9Omf/wBf+OiQT5a+YWXGVY9z6dOKpGKVGkdg6A5wfx5/zj/66AmQHZ3KLkEY6epyKCHGwMpAAyARnP1P0/pxUKMRzz8wAyTyeOn4flU0YIX5mLOD64OfT9aAHL8xKsNqD+90GOn+ecVA7qM7ymAxB2ckf54qfzEiGCQWxxiTj69s4/pVRoSxALqoQ5B4PHSgA4gbMi8c4kIx1Hp+ft9aJCEkJyHbjHbGPy/z+rmGCUCsz4GA/TGen5VHNuAdl/dgY9MH/P0qWNDJtpmRBJtTk7nPX6f57UqhWB2q7MOS3HTrjtT5FDgMow4JwRjH196r+ZtusM21Vzt+bOePTtSKAjY+9QQACfmHf8f88060ARGwTx6DHPSpHkO0kHDnA46Djp+nWojvAQLxJt+YDqc9/WgCJ28wtv4Cnooxj6f59PxcAzQ5PHPIBxn6/wCe9IhMW1WYDg9+W+v4/wCRTTu4Q8LnnB5xwPX/AA60AOL5hJZCrKMkbs+3rRGuXJRxIpGSpHH6en4UhykYKcZAwDwOOfx/SlibzEUhgrgE8cYOcY4+npQUgZY2OWA2KMAHqB6/570HEjKjcBeduMntTJpmniUYIwMbS3fJ/T/69ImFwNxfd0Y4yP6UAMkciRifTGce3IzStK3lFgy4D9xjA5A/z04H1pyScsS+M9Bngcnj/IqKS7aAqN6x4c/MTjn39aAJLniALj5f9kdPfp/SqyZJY9Np4BHT0PX8OasTNKr7WZvUleQ3WkZhuALHcCTwcYx/9YUARzH5FIcHjGR35x/jUEUWyQEOTgHgsTgH6/596n8vCFlGfm6A8e9ESArkO4OfnPYD1/8Ar0Fj5fLuFRSAAo44I/p7UUkbIi4B+Xtubk/oaKVyDwJUZ3kdo3PcA4yvfJGeOnTNKYlMbMUcYxneRycZ/pRMCFchd0hAPB7ep98+v4UyMhXJ39eCdx4x/wDXOf8A9dYGw8zsuFCqmSNqkDj9fb/PZ1uqjBUcjHXkDPpzx60F9incCwGCuRkD8/T+lMEixuWcZbPA9ye/1oAnlw0m4dMAttHP/wBajZiRAp655GBx/nHf/GlQbpOgAA+8ecj9Pf8AKntnlwQoQgncOD68flyaaEx7kB4/kOM5Jxkd++Dz9KeyGFiWAVCTzjJz0z/k9qhVy0uOW24wD/8Ar+vr2p8bJEdrBsk9D34/CqJJNzBVJBI7k49OuKSOYyQhSVABwd2OPTpSFEby/n+Xbnawz/8Ar/z+IsW3aS2OpBU5Pvx/9akwFbZIQEHygdWyf8/p9afI3ls6sCUYng9uP5c1HMpFwvJBBwVLY47nv/kU/BUAKhcIeoXgE9v8iqQmNVTa4DMoHUjsD/n0qRfMK8qFCA/NwcjJ7jjnFN3b2MToQCcru65/yPxp5tpDu2ldjfMWP3s/5A4+lUSOtwUJOcLjIVxjaB6c9KklTfD5YbOcAnHbHv8A09TVdo1BYkgsnHfnHfr/AJ9KeiYiRi7EKNoY/wCTQBPuYnOV5GB3I9x9P8npUiwncNrgqOuOTwO/OMU2KQmMhmwFGV3dT15J/PiowNyEEkKAeD8vpz9ce1AAquWO6MKMY25+YevepNyoiFSPcnn36/j9OKCBEpd9oQKSozj8z+Yp1vJwyjbwDz1OP8+35UASraxyfO0ownPzfXp/X8KcMq7MpHyDkA47dfz/AM96fFmBSIgpCjkYDY5oJOFbeoZl4UdMn6dP/r5oAkSbCKJFDlmwDt5B9eP8KBIxwFY7QfmBPBbv+XJ6etRxYLq27H8wCPr+P+eLLoJdjggcHnjJ9Pf/ABAoAarlnI4jAB+UngHrxxVgoyqWynUrlhyePU1Wgl27dqlXHBUnOD0/zipGLTqQMKevJAzj0/P/ACaAE8lgiK+3nkDJ59M/nUruhJVgN+zGOw98/nTBEN0eGyVx8hGQBk/l2qYKYyzvESM5yDQA59zbBuAwwIz0H5fh2oeTynUy4ATGTnIzjj/GkLg+WyBeu3P8P+ePToKVgBcOSQYlJPJz6d/1xTQDkCLAFDgNs5UjB/X7vGP/AK2KdIv7xSf3kgw3A5/n/nipYJdqSJty7ZyygH9f8/0qGR3DMfkzxtz1A9v/ANdMB5GG3KgYgHAOemc9P89qcuAoDSCRcZKKM8e9NkbzHGGI2twAOh/z0/Gnqyqmdntjp9PX+vX8gARTHMpMgVj8xGQCBn/D/Ip24uryKRhs89xx+dQsrRqGQnceNoIz/n61MsUTkqVbj5sk5PTkf/XoAlSFQoYjAAz0H+ef8mpYZcEsHznPpVeFmiQfIVPI+9wBj07e/H4eq5d5VURsmMnAxz07H6UATup3sn94Zxnpx+Pt+X1poGdxGTsO0A5H4/8A6qVyoJJGSp+8efr9aAwWUD5sknB/z0oJJ4lEaFt2YwC3Xkn3/wA/40IpeTB4J9AORxSKhicElcDB9D9cf5x/JAxuuFDADk4PB7dvc0ALFgudzEAAttbj34P+frVpQnlAlwyjgBuo/n61XUhPulSwbkt+nP8AjVkH94jvwBlQU+nP0oYBcShlAG4KO59cjHHp/j1pYdyYUbivDFtuABnJJ/wqSJg4dmw5JxkDnOPX8fzNVyrFxG2U4JLd8Z7+nU+vQUAWJpVDo2Ax6gA44z9eo/WpEVeDJhZMdBknJ5/l1pkcS7cPIS65A3AgZHb9TSwO1vzuVx94k9vagVhYgpywKkEA7jnANSrhFLLwGG3I59/ypC5KyMcgcDaR1PQf4f19Ws4ChvuowwWB5A98/wCeaAsNydjxKQWU5988YzSs/G/cBIACBk/mfw/p3poXy5+SVDHO0nOeO3bpipIUVw646naAR1oCxPIqsWYZB4O8HjHT+dEWwqrM2ABxgce9JIiLAwyCAMKQ3X9frTIwFUbmIxwq5Oc/y60BYbvMJMSKN2RhvTk9f88+9SyzbTtL/N0Pp2OMU0fu3DIQfUZxkY5pHdnuQXTYBk4Ix/nqaBlkSMYwFfPQMANvr0PHP+e9RzgzxpGEwwJ3At9c9/502MHzFfcdiHaTjjH07f8A16nkIZSUKqxP90Zx7encn6UAQrCCuRiNcjKHqc96HIWTcNi46hSTz+npUh2IAqFAjHJLnLE8Z71GyCQqC2epCjuBxx+X86AEGJIUYu25hjcG70yWVW4Eis2flyTnvjn9OtOVg8o2MCQBk5+6P85/z0iupC7u5ZML+ff9ODipKSueFfGK7STWlhWR/MAKluD8p56/ga6r4ORpDpCEoGEknAbGcAcdevIPNedePrprrxbdouw7ZGAdhkDHYDp/kV6x8KIWh0dfNyG3/Kx6nuT+Z/SpZ6+Gid5qkPmm1dSA0YHDHnj3/DHWvE47Madd6jGYggFzIyu2B1Ykfoa+gb2LMFtuQ+ZgqG9vY9uteQ+NbJdF8WX0G0lJUEqenufrmspI9+GiR4BqkC2OsXMSnYJJS646LnmtC0iZpgolxkchmxyR/wDq6Unjo+T4igkPyOUHybRnIPtx69u1Q286lgSwAfoQOeOR+leZVWtj2aL0NZT5buoULtyORgY9c4+tTxQq6oudjFxkgZPb/P8AWmW7ZTBQuCACc+h/l9asKFJ569SMc57nmuVnakB3K5ZT8o5ySMk/5/zxTw7OcyEeWBwoxz7f5zT2gVW8xSGI428ZH19KciqpZmUGQfdVefT3/SouVYQIskZwqkFjkde30/8Ar/hULKzvgqHHRSe3c/5+tWiiOjFhgnPTPX0/l+WabLChQckN0wp5ApFWK72zyQssibdvAGccf5FZs6eUF2jG8ksoHf1z6/8A6+1bImCukThsdz26Y5/+uaZc25aRCgRUA45/z6UDRkQkgYlYEHp27+mae+yHDR4AX8CPzqRrdo2+VSoboQ3Tv/Q0ojdABIuW6Z/z6/40FEUO6VgHYA8Ftv8ALP159s1eSySS2ZgdwyCACcd/qc4qBxtYsxG72GM8/wCfyq4I32pgBgcYHpx6HtSuBSe1ypBwrkD7rdM8dM1UMAN0sWAFYZII6Z79x/XitWRXCrsx5m47gcAjjoPT/wCvTjYi4jMnyiTr8pNSUkU5rEhdwUYGOvYfyqF7dsoCA69W6fKAPT0/lz9a2bSH7JMqyA4IxuI+UnP64/zmpDYb9x4beecdR6H37fpQVY5prCFkLFNpPORleOnP4fyqJNJaQx7W37jwvcdgf5/lXULp6ogDYBBGSVz7VXk00pLJjABxhiBwOp/XPemykYS2BVwpkJzzg9R6/wAs/wD6qJNN3xEZBXABYLgA8/nXRWkTCF/l8xg+cjp7D/8AXTvL3vM7EDBGcYzx6nmkWjmF09RESpjMoOBvPAH9KkitWVSsgEb5Ocnj2rb+yRiUMq7ux4xjnpn/ACKkitLXy8lehPLjgY6H3oLSMdbCV5SVwxyGOeMnOferg09omG9QpJzk4PGK0/LRHZQG3kZwe/Y9v144qeVPlz5YZ+gJPTjrz+Pf0qC0inDpnQKwR8ghh0A7E/r/APqp8unoI8sPlYEZAwBxx39f6Vr6fbOsSOINwGQdo7/WrsWktNhwigkFiuOR/n6UFpHPw2w27do2EnDYJ5OP8/hWnFYhjHsZZSSeFI4buPTP5Vr2OgRFS8u6b+9GQQPY1qLp9vvLbRGRznoxHr/L9aCzOt9OEa7lTGeOCMnkYJHrVi3gRCSVw/QbR83+e3NWHJhdURyuDzg/MBjpj/D0qUOfIHRXUfKAOcc8k/T9KVyxWb75ydo/h4XJ6Ht1HSq7KGKRlioDHOSMCmyyfu1Ct8n3iDzz1x+HH4UyxgkvI3kbcnJ+Xr3/AD7frRcqw8QNcHac7fus4PX2/wAn/wCts2VtFbQgKHyU+VicZJ//AFe9UoFKSIdoBJ47j/IrQl8yQYDY6Elhj/P/ANai4x5VmRZHZSy8ew4/L+XWnqC4LDJxgYUYOSPrSWKFDlsIVznB49MdacTK0uQxWPJIbBx78fU/ShAKUHO1uAwGOhFRm3V9pJ+X7wwenpn/AD/9aRNzKQjAcDqev15/ClXeqYZhuYAn0pjsV/MDzurKXXoCR64rL1MieJlQ7Tnq3A9z/Otlt6xkjO4jOUHOMH09e9YGtqYrZy2YjggE8cjk9Bz37dh9KuJjPY8y8azpPOsa7dvOdp7+nXPOK461j+0a1p8EZy013EpIB/vgZP4DNdV4kCzLMfMGVI3EHBwOe/1NVvhjpb618RtKhjTzSHeUbevyjr6jkjrXpUdz5/EO7PuXwzoguvBlnYmTygjkNgkEjoMD6g/5Irr7D4YW0epx3xz5SwqrRjkc9CPQ9MHp161T8LoBosKKoViN21u3r/T616VogxpbBgCQMqV/yfQGvYpnmNHJXUDRQtGkQ2A7UjB44/yB/njmmiCGcYABbJYngD2r0K4ERkkXksQdoALEY9f8/hXIanYxS3EropHOWPTB7jt3P610nk4nDqepjwsFcuMoCeQRkZz/AJ/wqWePajFTlm46cnnjvz0/SrSWhZI9x+bv35z6/nUE4SWUjDBlwTuycD8e38qD5urh3B7EVpKMhGUbic5PPr/n/OKUnyzs3hiTvODk4piApJlV3dAVU88+1CTMGYnALYJ3DkEfp1PWmmcTg0WQN8ajBICnGMjHP6/lTGi8qV5GwSSCQMEjn689aRHbcWOeegPP+NSbtwy5XHQ57jHf/P8AOmZMntpBKWL4JK5BzgfTp9aVpX8pIyI2ZGAySff0pYv3ezJRcLwP8n+tJLjYCPlAzktwc8/y5oC44RxPG5GWkccSDgjkHr7+o/8A11hOsLsm1ZMnALY3Dt369KckZG5wwKkHJz0Pt/nvTVAwyZ2HOd/Un16fX9KCRm52LjAARQAc/h1BqNQqI7MpAxhT03en+TU6vtAXOXwVJPfHv/hUUzJG5jyBkFtx6Y6Z+tO4FVcyxFEQhiOGGMKB3z/k09cxuIwcEYGGOOfb17VMhaNw2BwNpAxgH/OailkikkB3DDjjk5GDx+lIBdxQumQFBOAV9+uccjimSqJZUxwRjJ25P0P+fxpyxlYc7eehB57/AMvqKRSEWQZO9gMk8EZP/wCrigCWC7LrKMYXghiRk1Sul87IbBRcnORz6ge/T1pZIvs82QSx5HA5B9P8+tCPuclRhsHgHr0oAciM7Z4ZMHgnP4dKkyW4K7lB6nn/AD9frVeNmfKHDY5OW6fT8PwGKkxvByTg9hknHSgBHl8wnenGO5x07c/TvSS4aM4AZiMFcZ79c+v/AOuldkdCGBzgLweg6Y/yaIUBT7ihVHQdvTj146/SgC2quqRB2VRjrnBP4A8VnaigiDTJKN+R3xj39eP8+htSkBo253OPvbuQc59uetVL1DuYMrEjgse//wCugCvFEGALAYxk7Se3b068+1TMWlDvhQCeMEkA8/jn3/rSoAkDbs7wMDAx7/5+lCx7lVshhx26cflihgMQEMu7CvwRsI7+o/8ArUswzcPGQGzgg459c9D/AJFJINoRDw3P3sfLjsM/j+dNAJEmecHJ2/r61JVyaPJlLbdyn5evf2+v1/D0h80o6rtYnPDE9OOe3SppEaNY2QcA85xtP+P5UTZWQDIK9cZ59M/njt3FAIhjON3ygN1JI7d8/h/Wo5VxLGUwxYDOTnjGP8fyq0kmfmJBVehK4zxj36f0qN8O4GM7jntnH+c8+1AyCOXZOBux3wT0/H/P6U+6nHIO3tyBgA0vQybFyBjB/wA/56VWdC1wx2/KepJBIFAD43/fLIGQsuBuPQevf68UhkzKegIzljSbVicBc7mBB9evQH1pJxCgA7AbvmHAx3PP8qlgIqySSkptYDqCSCxzn/P/ANeq8o3R7mGCo+UZ7ev6D8qemBMUjDYwcKDj/PpTLqU+UFm+V+MZOBwOp/DNICKFS7Jt65wHBxge9TuW8veV4wQCo6cDHf1/pUVvKwG4oM5HsCCMfh9e/wDOzGWU5DIV7tgk/iKAIZMhiQFMed3mA5OTjr6fj7U2fJDbW3yMMBm7E0rzHnIH+8RweeP5VIzRlQZIwu4nknt346DtSuNFYLjP7xSB/ApyPT6/hUFwpGADgbstjvx/SrZdVkZVOWKgjB+Yex9xxwPTr2qtcDy7ZUAZnXGCOM4pMoaR5UblQQW7AY78/jSNt2gnBwSOccY6k+n+fwesQaJQTmPGdrnPOOn9fw79ajkB8l/kkjBzwTk9O/p0/XpSAdGzeWcYYKvBHrj/ACOoqGB1LnerDcp5yRye3409WRY1Kqcnj5CPT/PSkViHGCVIweRjH+ePyoAcQRjGHccAdh/hUT7wmV4C8MAOc+n0p/mMsh3jBBx8p6+3X8+aYZDIchSFOcHJIBH/AOv6UFCsBJCSoJAbqew9wevSlRA7oTKOQCFX07D0H+e9QpHiV3QkKo5GfvcdOv4d6WOR0BJwnmANz3/GgB8SLNK24Ebjgdz2z0pskikbcsCTjceOPX/PtUqsyWzvgg9SwHJ6+9Q7VlEh5Ho54xx19+/bsKAHKiiRlCht3HXIye3Xv9KbIUg3PGuCTgcnC/8A1uv+TRLtYhRkuWCsM449s/8A6qdKkhJQAAtwGH5/hQBFD/qgGCrx95mI4z6U9kVF2BxuIyDnI5pjmSEFQwJP/LMnoB+Hb/Pu4IrRfMqhs7k5+U//AKutBSI0kD+WgIZlwBGrfLx6foP88NJKznLgKxw4C428cHqePenFd6kPg7V44JI9Ki2o2zawB6sWPGM5P4fzoBigK/KZTnBGMj8MUVKzZAIxv/iIGcmilYk+f1mXBAkDliAsYHU+3ahWUOYGZwdpbG4898+/596VE5Zg2056k/5z/wDXpZRv3MZeFIyckE8dulYGxKv7vYqhkTj7/U+wquSyuPl/dg4BOcjgZ/p2pzPsjXKSYCk7l5P160vmKdoJCoTwT3x+P+c9qAJo5BhidynqRnGR+H5cU9lZifKDsOpCdPyqLfuLFX4J+6Bz1556n9aHjJiaNlyf7y/h75xTRLJAALrbwo2g7X6/jTxLuC7sHnliOh4/GoUCmR2GQowvzED/AD/9arBg5DA7iSQBnjtz61QhqFYwR1XJzzxgDr0+n+eaeGVcbSRuUDAAAHYfz/WiBnWTBIYHhcHqce9KbrDOdjKqDIDAAmgAkjDhDyeep7fjUoDpHgZ/djHtjHH+RUKsxUSZ+ZhtKE9P84/SpPMlhVd2cZwpA68imhMjk3JICM8Ad8FfoP8AP86eFfzA0OW6HPZRjnnp3qSMiXb8pKFgCM8noP8A63580OWaRwgGzPOB/n09fzp3JG7WcYJPUggj/PrTlQSQ5zuHKkA4GRTyyhQuCAo9PU07YVgOAyjJLcjjvzz9PypgOJWOAlFC/JnGeuRwAPwoDRxsu51Vyx5J5x39v8/k/f5kWCRlcex/T/PFNZyFAZAwxhR1wMdf89aAJnVWTlRtC8D3/H/PBqJVCrtUspHzbAc57CldCI02sVYAko3cHHP/ANb2qNXDmEO21/4hjGMdPr9PpQBdVtsO3IzyAoHJ47D/AD3pxxEseV+bBUn26A8dBx61Si+RUIJIXIGTyepxj2571IZUwArhnOCM8jP4UAaCEI2EkRRsx8o6devPr7/TrTzGCgbO3bwQT0GeuarRKpZyo2uOTjuSPQ/lTw8ewFnjJXO5cZ49B+X9KAEVv3oII2Bh0HX8fpgVYc4EZ2nkfh6/ypjR+cWcgAjOFAwR0/z3pxYbVUMxYLgjpj/OaAJWYMnC5UISdq9x9alRCik5GGwfmyc59s/59Kr5XYzL8pIAGeo46H1/wqRJFG3c2QPcZbj9T/hQBMNiArz1GcDI45H0/LrTTcK+CoG3jJPQ8570LHj5MhAOvPOfyNLLEYk+Vy/TO3jn/OP89KQD3VsBsnI57ZHYZFGSDtPP97PT8R6+/vxSwLJ5W9nKkgcEcDOPXt/nilXEaEkDJPJ/AZ/z3oARmfYCoCnHbPXj/P8AnNTYEiqGBLOMdccVXMzOyMDnJwxwQOD1/wA81bt7gElwMs/BZsZHY8++BQAzOEOzKeijqPUf5/OmN8mxthYPkAH3H+R/hThDJCAc89h3/HH+cCkERmcOV3FV6E5xz/jQBMF3KoTHygkhTxnqf8j2qRZArkFWwQG3AZIx/wDrqFm3MACql+MDrxx9BR83lom7bu6YUnHt+dAMtjDMR846FSP/ANX0qALhwV3MQwHTAB/X1HbvTljSBi7GRmwQGyB9ePw/T6UqbSV2R9+dx454wDQSWDKS7RmMpnHy5IBA6nt2p+8mQIqNtHUKuB+f5VXkRpNvy7Qny7Pbr/PinLvRFDZKKeBnGcduooAsSOquo/h9+x9PWn7yG2lwG6ZXj14x+H/6ulQkbwjn5R/d4O3p1NP80r86kYcEHI5A+v0/lQBJDKXyxUDDdycj8vx/OlOw5bytzYzuDFRnHX3yCOKWNDuypbJO0Y7+35Gk2M7fMSH5yMDvxmgB9tIWUl/3fPc9ffp9alI3c4dsHGT29P1/lUGGJx5n3RkjPrUyOWHI3ALgleMZHb0oAHlLN8zMzdGAOM+3H+f1qQY2EZyvAwR1znOT+NRoPLXBfdg7cYyQff6Uu8qQzdBkMDz07D/PpQAMRuID7RgkBgB0z0/z6VKszSsD8pJ6cYH+cf5NV0KiZ+QzluWxgAYxj25+tWYFbCE/JxjaOB1z+OMdqAJHA2eYrB9rfNsPA9f6dM1HFlkk24kOM8/U/wCelLJ5aGTJYZzlsY4Pt6GmQFdrBBuKr/Aep/r2oAEG+Pk+WwI69x3/ABp+7JTayly2Nw4GTjgY+n/1qRMxqQX3D0C9/of8aiC7C2VbJPGAQAe/+f50ATFpQzhG5DbefoMf0oTdnLqSU985Pv7UMQGUFTljlwTjBA/z3phfzY5iGOfVz14Gfr6/4UFJE538bFDE4G7GefXNRXC+W6gsgcDLsF64/wAj17UMxEal2CqBg4bp6fj3rI8R+LtL0ZUaWdMxjIjjOHP4dT0Hp+PcNowubQQvJHtCruB4KjJP+f8APWuY8X+K7XQLWZG/eXhG1LaJdzN6Z/LHNc3JrWseMlSSyY6JYM2PPkOXI9MDpk9f852dA8G2Ohie63Nd378Nczklj64z0zz78UrXOqnRPIotD1G+vYbi4h2eczPufGTk9MH617L4MtIdNt41Z2bLbcDOFHXA59ea5rX3W71+1iRdqwrgsPU9APwz+ddnounoXgJLPkjAIJJI9v8AP+CsepShY6/XPEWmafAI57lVmKBltj97GeuOT784rzz4nQjUbm0vVO0C3G0/3s4/XB/T1r0vWPC8OqWEoFvFLMF2I7xhioxnhuo5549K5zxr4Zez8OQAqGeALHgjg8HoPXv+Pes2elA+SfiezQ65aKWwNpUAnOP/ANX+e9QadyAfmIIx6j/P+fSj4wSPb+L7WAnKCMYdhgE9fwqPQ2BdAVICKeAOM4HocGvMrLU9ai+h0Ec2UXBwFYZwOcd+38vSreQrNlcADg9z09ulQWpKxjBAyeFLDnr7fhV2LLFjvYgAOQeMf5964JHoIdIcocgqflGTnr6U6FElc8ZUH6ZPGfT19falT99EAVJwckqcnHY0+OUtKyDiTA4PXj8uPxqTVCyJmf7uzAyG25B57+v/ANc9aHRcqx+dW4XcMEcdvT/61TGCUKoUEuct/n/P1pdhjGJmx3JxnI45PtQOxUEiMVDk7jlfvcjJ7io1zEx7hVK5Udef0/CpzEfJLAgYGBjkAZ6fpVecfdWNdwPGMZI9D+Q9am47CtG0jI2BgAsM4PSoZtNCIGDFmznjpz/9eplZs4BycEYGOfx/z3qwjssm0qQgHsR74z0ouVYyWRxKOMK+cg9+Ofzq1bFYkYcYI5Ge56/56Vf2wyjKkBjxtQ4xz+nT/wCtVea03jbtLFsfMMZ6dKQ7DTHlVwCyg8MDz/nH9amUhnB+YjAzkA49fz4qGOGW3b5VOOuDzzwMZH+eKnO1t6hjlQPnUf0oKLIO5ypyxxkDOcnt7elXrCJS4ACgbujjp9egNZaOgkLZ+8OcnOep6/561e0p4/OiBUhVJyepA5/r9aBo0FtzK8sShSckkEYGfzpz2sbJkqjDB+YAYHpx+Ptz6U+AytnhEOSQQMdf/wBQqUWgZNpZXYcjacEn14/H/PWC0igbWJxCjLhPVSFyM/5/OpZ9EilZE2lYVw+BgE9vy61YubApECq4XIz7D8f/ANdTwW21YyS5+bqhAP5H60FpFJNCtieUddpJxnHbn/8AXUi6JaBI0KtjqVLEjAJ/z/WtI2rRqNrAOeTjgZPYZOOtOWznE+OEQ/e3cBcD/I49KWpaM250u1Uh1BK8/eGP8fSi408vcRrsIXdkYPIP+fr3rZazdpQfungAe3cYqWeyEV1G8YLN/CxPAx2A7f8A1u3YuWjGisZIBsBDZJ6AEYGM/wBPy+lT2Mb/ADmZcpvDAMTye+OPetcOrITIAuDu3tx6A57/AMhS/ZflC5+6PXOePr6Gi5aREruGG0bUztJ7Dgfl6/40kiKY2Zn3hCMjHJyDn8aseS1ruBkIUDdyT0/z/WqskiszR7xwdpPTI+n+f1pFJFa5Zd+Gf5cAkDt2H+eKSW5EL/NHk9fnHt/9c0kkMkk+I13LgZPPAz1x/Spxp/lyKznzQpI+YZx/kfT+tBSRWhR7t97ZChjwp/lntx+VXY9ixjbEQxH8HA57ZpWQIZVwQFwD/iT+f+ek5CmUqDgjlmx0P+eOtBVhunRpLLulZlYA8YHzf54P5VoPB5hyCDH1GRwR2GOf89qrQkQmMb1VzkMWGcewB/zxWgm6eLcsY2LwcADJ747/AP66B2IViRiAyMUUEja3P5fn2qUxrCU+SQqTwW4H4f8A66UhlZt4J25dSOoOORz0x/n0qcKWUCYk+vPOM+uaBlRMzMVYrwCRle3Hpj/PNOLeTGT94r2U4B/zj2+lLcKLc5BO0nhjjGP69aacLlN4fI49jQBG1wqxCQop7fKevP8An865HxNdyXEbsqsYV6KD1OPT2HAroNQkBUlZCqheh/HPOO+fbpmuR1R1dVAfbk7izYxgdhj0962juctRnE6tJHCrKUdTjpnOG7fUV3n7NXhlrzxVfa9Em37NE0Y56ZAJPPXsPxrh9XyJcqwkJ6KQCB7471718AdCXSPBZmVHRr6Rpi47jp/Q16lE8Gtqz3Xw9FePDGwnSO3A27c5OMc/j264r1jRONMwMsAvdcHPt+Hp9a4Dw5C7aMHGSx4ChcKoHTH8677SHENiXYhI41JLjHyj3Pbp/wDrr16emhwNGdqCMt+yQvtlGABsAABPXHX8vbvXH3S3NjrtxHOrSRynO8AhQT2Gfx9faumurxW12AxBpDMANuABjHLep/Suglsba5UM6ZkUkqxPI5rd7mMl0OLjt4iI41Ypg7ScZ/H+dZeq6Vc2ksjIgliOV3JnOM+nNauuWY06VpYwRkh3BY4Y5zk+nWr+n6pFdQbfLyxA3KT90DtwfSg5alKMlqji/LJwScZXBBxgH6fn+VJCXG47BgAkEgcj19O34+9dnqemfbzIVSOIZ6jp0/Q/4D6VwGqXtxpF6kLW7M5JXKgthfUZ/H/JppXPIq4VPYuQu5RXbaQOcA4IFDcuHyQWYDA6Dv19aqD7RvULEdqn02k89APfn1q2x+RCNqtnpIfQdT6VVjyauHkiUu5IUAAcDngKOw+lP8ktEwGD32kcHv8AjUMoZ0DAKxzkMhzjOc8Dt9Kf9oYq2xVJxjK5APbP86LHG6bQ61lHyxPKNzchfu8fX37U5wiuHbexDlRycAY+tNsoCyr82GYDGRk5/wA/zpsgMYjUt90fdOR/nvSMHoPQCVlB6YyP9kZ64qlNI6zjJ42/X/62f6etWPNCknJBBxjt09KjdEK53HgHPy+3pQISUfIpLhE6KpPQj/8AVUaLuZ9xYovcDgdP8+9NEg8wgHCg5yRwD17f5/WmGQIyOd2BzjHtweuM0APLBnJ3EYb1/PtT2A3NuO0449c0iFpAqxyDByQrEDjntjn060fdJBDOcZJzgAcf55oAbld20YAAChuuDUBCfaF2gsq7skfr/PNWhujXa5GRhnA6/Wj7QA3UqxXgDtj39PxoAqpGPPX5AMr948Z5/D/I71MsQXaxBXONp3cjjr0/l6UTRMTERyQM4Prz+v8Akio/MkVgr/wgk5XHHGCeelADmSIIu0FS2RkMDnnv7/X+dRrIyWz7SW4wfl5zk/yqcKjWqNMPlC/Lg/hj8xWbJcmeIbQyoBypySx6D9B/+qgALyzyK7Ej+IFgOmMj/PtUs0YG1GkJJIIpqTvMQrKY3IJQgYIHqeelWdxt5izjhQQqk8fhn6f5zQirFeRlcKAw2kngH2oTC7wABx90evc/oT/+upVK3ALke+AemP8A9Q/Sop1EkZVsnfghlPJ4/nQwsMkI2LuBODxg8jnj36ULsDsCx2gDOeQO3fpSpBtjbblmB4B5P+etO2pL5rct8vygDrnH+FSFh+9XADMuOobjrQBFl0JUk8DcehHH4/r3qONkaMuQoVhkhjmlhWOWRV2lVAIUeg/zn1oGJ9xSgPuVHHP+NNnxJMPmPrkY69unuf0qdDFJGSuN2M7R3/w6VUXyw33FxjoDyeMfievWgCTLbY0dOgwM/L3zn+VBURNn+EclRkH6j9f5UTQxIscuxljOMd8AHp9KTzvNm4Ysu8cg44Pt+NJgQzFvPwdxCn7xTGfrg01t2F3FWypyGPB5/wA/56PuJeVwpAOOh2/447fhSRRBIwDtBY8biCRj+Q/wqQK7jaQVUnI2qQMde3+fTpT3d3jCYyAc/MQSD+Pv/Wp5hhiCQq56A/pVeZGQLtywzxk5A/wP+foAMkxD5mCGJGM4+XAxn6delMhm3wshJbcehPGR1x+fb16U59zw4YD5vm+cfT8aiilMf8WGHBU98fjzQASl1c7mbgkdOlLLGPK6mTkZRlB5x6eopiyuCzySfNncACeBx3/OrUrN5JjRdxUYIAA4Pf8Al/k1LRSKspkwWMgVByT+gz/ntUMzsZGLR7skbix6DHanzN5OUJDDpgcAD/63P61FuERDP2O1Sef8eKQyQHcwJUlg2AgPJHYgfh+WKh3pLglSpz94HH4ZHbn/ADnAdMGUFXOCmF57A8Z+nXpSkFpAAPlByTj275+tAEDExgqyuMqTuUcZ+n4j9KjQhjkbmwBjd0I7cc+1WpUWPeGO0soLKex6f0/zxVMBlbcYwDkLkgDPv+tAFlofNVSYywXIyTnv6Z9Kag8iZsZK+4p21lYksTn5vYN7elI6KqkSAsW6YPPfnqKCkMaTMbZbk5AJGeD1Pb/PpRDiCMjLNt9OMnv/AC6/pSfLFtDAHkFScf549v1pxZnaRMZUdAODn3oAQz+bFwEBJxuyefw9+f8APRkkrYdtnyAADORuGPT6H6/Sngqq7VZhlckY7dz09D+lNmjVEKb1VDgg4HAH+FAC/JKhADA4+6pzg/5/yac0LxgyAt6hj2+uT/nmoiuwKT6ZGzk+nH50xmV3+bzNrfxjrjH60AIStzdFDkYGWy2M+/8An/GkMgDFssEHRDx6/wCf1p0L+QhfczAZCkrjAHYfz/wqCW4jaZVjH7vZuyOSvucdP89aCkSOwiA2SbsDGCOR1HT/AD2/GJp1jlD7VzjHzDhT2A/WhXzHjbgYxjjn1I9eo/8Ar0ydV84k7lGTjPOPb8cfyoGSEhgCjCPjn396KjQiMncWQEDHAOT3ooA8GOUQoxJYEEMfp/8AWPNPCRqdh4IYjGcduO386jaZnZlKgbV4yM8+vT6/lTg5AA8xiCDj888/WucsWMFcCN9hAyS3JA69Pyojjd9r7484OScnjuOf8/SkYKQVBGc9QMj/AD/9cdKcX2YAkVQOM4y3A6D0oAkQo7yqH+fk9OCOgH+f6VJyrg4G4fxAH16D9KgACOWCBtwyDnnGBx/9b9asRyfKQF25GCR1/wDrCmiWIxZhIrcBeMDp+lPLNEyksGUgggZ+uB1/wppXIK8EkZXJ4bFOBO5Q3z9z8uSf5kDp/hVCJUd3KKAAoO7aTtyeg/H6+nSngiMkrlS3zbD249qYs0ism6IA5zkD/D8aZIwWd0cA7sgEnn6/T/A0CZOJI5AGONw6gHGeOvuOPSoxsZnZmcMG2nLf5zTFi81mO5SiYzgH8e1PKohwoJXO0knn8vXP+eKAZanjEcHGSAwGOoz7/r7UoYsqBAFRe+Bz/n/PvXV1JXDMDuBXaeg/z/I052aKEM2QoAUcYzjrmrJJgSGG2Nmb+NmAAB747/ypVmFzkqGz3CMPx6VEGlklAwQ5bDL0/D3qX7MIoxtjXcGOSG/w7c/zFAE7LuiBXjG07Qfp60rIThW9DwOqn09uvf8AwqJgNyOz7VHHPY/pTQ+5yQ4dR2zz1oAkXLRg7i2emT3/ADHtQsKyuso+bZxhR1PqRx7UokwCWI9ScnBz14/zzT0w2AAQF+XAbj1+v1+tACAL5n7ohBkgt3PqM/5/oDCw5I++BgoeM/Xrx0wR+lOSMFnUIojHGB+v0/z7UrKhyFfA/vY5H+T70AT73jyAvzNglm6YxyP06H2p0beWsivscEEnH+P+NRKREpAXAI6cbj+eMVJbHapQyDPA3Ywf8/px70AShxtX5clDxjgHvz796dM+4uMnAHDZ/hz/APq7fjUMJI4A+XPOTn8OtSMokVgoII44H5/nQBKkLEbpGUBgTlSe1JFMG3rhiBwWTse3b9f0p7Kh4kJwVUcL05/z+tNjSKNFIkJQ9CM9c/oaAJ0k8l9vzMQDguMAnHT379aak6Eq2dz/AM6auWyQFIA6g+n4+34Ulsc4iC+Zweg54x/9brVAWBFFGqhpAHPITd3xnH8qdEwQiMHlRnHOR9P8+tMt3lEWZMOccjbwPyHb1p6eWULPnL4wCOAAe4/z/SgCN5Mx7A2Tz0bJP+T3qeKMEH5fmXj5Tjn61FMMNllZRnsOT+Hp+P5YqdJcRKFOWxnBHr2xQAx42lRwpJUHlTyM5H1+v1oYsGi+Xaq547g/XH/6qkkYW481QWyP3nOc54pkcMiDAznOMj68f56ZoAkdjv3EhicHpx/n8O9KjOquHYEHkH+IAj36d/SiMRqNh+Un+Hnr9Pr6U5VCqcHbI3y7QAcj0+tADo5DtWNx1GQwIwfY+4zUkcLFnGSWbHUf4nmokTyjgLtcHBUt3/8A11PGqQZ5wvHynH8u3r+NArDwzMxA+6VzuyMJ7f8A16dMI1jXKj5QB8p4Bz057dKicQ+aI1Z1TnOB/kd+1PVWhiZQzbSvPAOD7496AsTSN8ybPmbPI5yRzz/XNS73nXI2sMkkDr+J/HFRK0ac7SzDoRgY/H0pjt5gIyCh5IPbj/8AXQFieJgWLA7cjKqB3xxxxVny2bYvlbEXBRR2P4n/APVVfz8rGu9JIuDvZcEH6/jTimJDtkAUYPzDucf40CJPlJ2lSpGcs3HH1/GpIGPzNGzHZ644qv5YlAYMSNudxySfw4x2/wD11YjG58j7oUZOck/gf89aAD/VrINvynOMfyx+X4+tRTO4iwvLyDPBA7Y7fh0NOUheSBgDtgjt785yPyFRGRWILHBj569T74HXNAEyxZEYIcMBnJPfv/P9asopKMpPPO4g425//V+lQjeW9cjuM9u/epDI0YBRQilR9P8AP+eaAGbz5jsyKCc8MOcduP8AP4U8TbYsFANw7ZBP+fxoDDJYFeeh4GP6cfzqKQgruJ2g9yxwRQOxYllDlXO35Rgkj8ef8ajMgG/a45AKsR7Y/wDrUwS7GfhlPfbznt3/AM/nTZpYksTNLJHEgXO8nGAaC1G5JIxjZC6sQPvAYyTnp/n+lUdU1mx0K2uZ72b7Ohb5D3IwOg78+npXG6t8SPt122naFbS394wYBuVVB/ewO/4j8asaP8ObnUbmHUfE15Ldznn7OWzt7/09veg6oUmytd+M9Z8YzfYvDdg8cGAGvpMb8dM9OAfXnvWr4b+HFvYPLNqY+2XbjHnOchenTHf1/wDrV1lutrpUKpEqpGScBM+n+NQNey6mXj+aK2XjeTy3PGBjr/L+Y/I9GFJIxrjQNsgZ54nkDArDGDtVewHt1rQ1MQWli08hMSxrvYqe2M9PyrUaFLeFAV3uBy6qMZHt3+tcJ4u1F9WuRZrJsUOuVHX5ev8AnrxQjpUF0Knh6ybUL+e9nLEyEt82MgDP+HavQ9JtlVYzHkg7cIp5Ptz/AJzXFLO+h6UjsIgpYIXZe3v6dOf516DoLm90y0vAWCyDzArLjA7H1/8Ar/jSZukd3p0eYnYZA3YBz06cCsnxhpg1DQpIDxGsodiDzkAmtrQVieBG3BcsB8zY/H/PuKNdt5G0yYZ2RlTz0496hq6OqFj44/aQ8Gq1nbarADvjkG7jJxt7/r+leS+GZFjiyvQDbzkZPUn/AOtxX0t4ruV8RabqWm6hbfYo5IWCyckoR3I7A4PPoe1fLHhhbm3M9tMSn7wkFh97BwBn3z+FcFaOh6dLc9CtmLbGU4Ldyemf06fzq2DJCpGAxByMjPB79P51RsI1by1DAAHBzjPPfPvWvbhfOcnaC3A2jgZ798/5615UkepHUsRhQBuwc4BUcnHH9afFO0TkfOo4bc/Xr6/SiI7EURdTyWXjH+PP4+lCXGzIJMhJDFueO5rO5qSxthJMswAGflPK9eMU4L+6z99WUEKw64/l9OaYbYKiytyrHdhRyOeh4/z7VIQJNwdxsIyB19sn26UXHYgePy1UCPP1/p+NRNCzLmQbSRyDzx3GPX/PFXI8NnDkEYJwOopzBnY7CS+0nPqPb/8AX/8AXRVjMaTYS68g9Ae/4j27e3ahJGRwoXjGOckc96tPAJTtA3Ljvxz/AEqu8vlTtGqEeWQcjnqPp+mKVyiVkMbByAc9geg474/pTxIrKWOI8d0PJz3/AFqGKIKHzJuLDIbnOO4P6/rRHPkFhtxnliPwxgUXHYtCCOcYUsXUnhh+PY/0omtUGZAuQy8gHOCPyP8AnrSRTYCHoQf4iff/AD/Or9lP82xSMHkluRg+uPb1ouOxTWDcVZA+AMlR97g9unv+tNjJiDGN1Me442j7vtg/yNbqQr5Q3mMjgnHOPrz+H+RTkWIkMShbPKhQAfr/AJ7UXHYrwahGsSo52ueeAf8APOOv0q/a6gnmAD5wOA+OnB/wpJbaKVgGVQQOQMAD8KuJoqmNSh2R9cYx9Tn/AOvSv3LD7cS2wIoPJ54H4A+9OkujLCX2IrByTnOOnT16f5FPXS3RjwQAuM9c/lU9t4YvJIVIDBSeWYdu3ekUl0Awh42LskecHK89efXvUyyJM2TJ5gA7cgDv1FVbjw9cyrLhcse57c9OPwqK30O6gO5iGGd+055/z9aHc0SJhqSQg7uMYzkYx/hTo9VjaQADOOpB/wA/rT49BuWDb9uGGe3/AOvtWnb+HBAqAKvYFwOMbf8AIqTQz2vIFfagDsMcsMAH68+gpVnuJyXVSwJPT9Qa1n0yO0Taill7DHT09u3SrkFlFHsJCkgElR3/AB/P/PNBSRgGyvLlGMn7oY+7nJ6eo/lip4NCt4ogzRmUk4IPpx79/atkRiQOw+8SMgHke5FR3N1GhkIDAk5HXDcY4PbPrSuWkVza/e8tCqLyTj2+lZ9w8cbbdxyTncF/XpU9zdGO3EUYB4wS+eB/nFZLMzuQynaSSVb+f6D36UXHYYjiadUAZWYDjHb6c+n1q5bQPJKFYDaD2YHH4/8A1/Wo4Ic7tnLPxt5PP4/nz61dhjGVCkkZJKg8/XNK5RbgCurAqFcc4Pb8KeipkD+AkknGB1/+vSFg8eAFYgcfMenf/wDXSjYBHwpjORjI6fX/APV1poGSspkZflGEPCkgZA6/iPT6UocCV2LBiScY7j0/z/Kog672UNhgMAdgO/UelI8e87Dk4Ofl4/Ac49PypkhJIsbMFYsBliSTgHnj0/8A1VVmeQruQKY+M5HXr+Pf6VYL/KocYxxuAAyKybyZUcOZNq5A+Xg+n+fpTQmyjqEuIiVKl+AVHP8AWuT1BpHZ2Yh224yo44/l09K1tWvUmLgptO7GM9vT8/f6mucndSuSyhCTkHr2/wA/zraOpyVWY9/5sjKI87y2wbR82SfT8a+ufA2mLa6JpdqF+dbdA6kD7+3J4+v+fX5i8I6Ut94itd7BIRMHb5jkEZ6/p+vtX1H4BM96rzytGiKSqhSMZ9Mn6fzr1KKPDq6np/heKZNKCgM21gwG7PPYj9Pz+lX7rwpf63AbmLVXs02/vIEU4f15yMcev5VF4efGmyESEhXAYBR8o/Pj0rsvDL+YuCQd4bBYnjpkenavXhpqcTOT8LtcRRWsFxbhnhyomY/MRnPP5/5zXcIqtCvVt2ThTxxkY+n+FZt9ZrbyJJjDg59FBzz098f4VoWjh4P3iFFUbiDzjt61v0uZvc5vXtIikhkRFKcZyTuOf889q4SHVrrT70ROScMdu0YIHuOOeK9c1h98e2FfLzjjGNwxx7n/AOtXkl1bmS8kEo2P5hG1znd249aaRD1O60q5TUVV1I35L47k54xn+VWJtOgu33m2Qun3jsx6/kRzXIaVevpt1EIzuGQpAIwecf1Ht+NenWNt5trHLhB8vOBkk4xj6DoaNjNxucpf6dbmIuwAB4Uenb/P/wBasK50XkEKS2eT6n05rttXa30qNpJzsAwfu5AP4VzunaxY6jqElosxkOcgn+Ln/EetBhOknucvc6XJaqjsjHacZ4556Z/H9KgefDHajKchdx+noOvT3r0F9LWTJL7QOeAc/ie/+frWbqujWENu7XMYAcfxcYAPOD+R49O9NHm1sJF7I5qyyzYydwAGPz9vbpUF220yBW6gMBnnB/Dip0trUyOtpN5j52nnkj61Wud5OWJygPLenX/PNI8WrhJx6DASELAnk4+XnOf8j8qVlEinEh2jPHX5hnFJvV0j2D3Izjt6/wCe4pgaQAggbs45/n+v+NVY4nTaGsQq7xwg6jAJJ56eh9+3FVkbEuAQhycDBx7mpQCrLHlmPBYjGRj+X1p0XmunKqeg9CTxgH3/AMKkzZCsjShCpyzHHOePyqwqlCyhcAHgkZ49en8/606MKAwVQjAkHOCf6df89KVQqy/KQBjqOgPr/n9aCQVQincA+WAxwSemfbg1G+6FgQTkEctzj24qYqM+WpABA+7n8/zzUE0hikCucDIOce3egpMbdEeVhcnC44P3cZz/AC6Uy1JY7S24EAjJ5Pcj2+nNIrZRpHQMpHQr8w9RnriiPClsqp445zj/AOt0oHa4+7DEKF+ZRkAEdKz4IC8hdlKAcsCPT2q85DbQNwbjdx155/z7VF5iblAO6XqMen/6qAEhfEjNs68gdz/n3pzkowUHeAcc5xn1pWQOQhUbOgI9fX0pCnB3ZHOWxzg/THp2oAhaN9+3d8pBGAen+fUU/KrBJj5SOM+vvSOqRBQXGQOCc5xn/PanW03lsynbh2Pzf0oYDJQXK/NkAdvrkDGfpTNiuSWOFK5PPTHPHTsamOwoTjgkjkn/APXT4igBLc5B+/zwenH4frUgHlpLJhVO0KCRwGPv296Y75VxHtJZuCo5UelSI2ELPhegOOv41FKxe2ZfMUc5AHp9Oo5FAEaCRXcbdrnpnGCe3sfz596eyIYj8wMgwASRgkAnj/PNQNKglZVO1Ry2CBgDjp/SpHdDB8zEDsBx8uaAFmODHtQBtvJzgZ9h/n86rhZndtxCkMcgnj36eg7+9SSSncxABiznHXnv/KiZPLAYAiQsD+v19D+vtSYFa5jNucerdATj14p6yYGCS+M/w9vy/wDrVJMqyjcSS/JOB7//AKv50SyIRwwLDnZj9Pp+NSBBFIUViUPBGd3GOtNCO7ShVO4+4/z+dOncxrg4GR1Hb29ewphBmTCHAHG8jB6evHFADAB9nAyUYqB97BH1x9BUXl7y5cAgg85x37+vFWMMsbK+Tj5V+vY/5/8A1LEqrlZAGdQQM88/5z+VA0VUXJyEJHULuzjj1/pT3xgAptXoQp6/45pioVlbccE5I2jgdOcetSMRHKzrlgfUn6f55pMorzqWmfdvcYzz1A9elRRyYKk4GeMgfn2qxOcbkCgnb3HTH51H5JCgYYqykkH+o/D61IEGPObDN7Yx6/8A1vWnys2ApGFBwChBGRUjKjqfl387cHsf8/zpsjK4IU/KMnqBj19DjH/66AGB/MSTGQcdD9OeKrSLmMMSSG5zjGPTv2z7VPvLxlmAHHXceeef6c0eZFIkSn5lycc5P5//AF6BpEDbf4mHB5BbBx3P/wBanxbWZ34zzjHf/P8AWpVWObMbFtq/dHTb69fbt/kMcZjZGIGOMqoGfb07CgZXlmaEHaoYAFt3OM8/5+lObzDHEQhOeScZz/j37Ec01PKYqMEMRyw4yOO1SCfy9pZshcKCeDn0/wA+lACW43PkqjscArnIH+TU8kGAZGUElSGOBn/P1qiHLS7vLCgnHPb8M+v8quJJhAAyAnkk8knA7/8A66AImYkjGVGcE7iCPw7inDLABeVIwQcemeP8midBE+clWzuyuTjjv+Y/M5qE2oSMsSI9x+7ngn/PrQVYgvN+3zD8+3AAbnHuM/h+ntVKNyYvLVS5ODgHtz1q7PMYrd1QGMMDuyMjHX/P8vSpbO+UYqMlsHDYHv8A5/rQMn2TTArtVCowSzf/AF6SRCyAIQ7Dn5Tx6Y+n+FSc7d3C7upxxn/PeowDIpBUAc4Vj0P50MB1msbRdB6YJ6UVEoCswUbR6bvb3oqSDwgYCnaeNu3aOMDPpSoxYbcsQT6/N3/z/jSRhSfK8zduP6+3b/PrUoY4YE7gBgKDn/8AVn0rE2Gq+zAZmDHAPOc9Kj3s0jxFTEq/MW24J9Of8/4OAZQrOCCSOvUD1/z/APqVZZCAq8hlOSxIA6+/86AJYSyLG28AMfun+7g8/T8e/vTQhGc4cA4Jbr/+vioSI3C5LZyFPbHX8e3+eKtAoHVkU/N1OCc9P8PrVdSWOYMWJ4XIGeemPoef8/jIHYzxqQpRh6kH09znqP8AOKadzFsA7t3Kj268dvX+tSOIzlj1I5J6jtTEOWHJ8sSO+OeD29M8/wBKJHV3UeWVxxuyMk8f/XqOGJSASrMzc5Lde/r7deKlA2yYJyMDdkZycfWgBCuWUA/NyBhev+NPVCpwGIbAYAYI5+lOSVApQZIGQvPH49OhxUYVjHgLgn+MA9f59MU0JjhIHO10Py/d2gc49/p+P5VPkyuXXlsHCg7QAf69f84qItHskXdiTj2B4/8Ar/rT5I2SHeCrSllUgEkc8ZPf/wDUPaqJEEmH28ADHyrjA9+On/16kadnZ2YsWU8LjA7Ae/br9KZ8xZ0VcbQDjbx/nAoUiVZNxQHIGG4/zxQBYUCQFQAWxnaOMnNEDpKoY4Qg9F649B+X14qGVQVHCqSQDzwTx+PWm3EhguIyUDBUOQCOAf8AP/66ALQPCHzGK4K898etSxgFmbIKMOgBqtFIvlgbjuBLHd+n9T0qSBFkUHK468dCB75/mKALLKEcsjEHr1xj8R/n3pColc5AZW+bdnjqeP8A69Iib1i+UqSzZZyST6/59qbKVVydwAYELuH3T3Pp/WgCXcxlKseQvJJ7f178ZNPXlmMu4jIbt1HT/P8AOoQ4Msm7gBRgY65/z+FOt8pGSSzA8HOMDnmgCUSvg5QuMjIA7/5/z6AIwWckDkjd2I/z7e1PkaRSQWAIzyFzge1Rtgxld4JPYjHU0ATKx81sSEgAnbnbjuRT90kcTOjfNyzDsR7imCJDJhckKuMHgD0+tAIVeQ5ZmI5HT9aEA95VE6HcueBjGCOvXHfj+ee1SpOu4Fd5KgjjBHPB/wAio3c7cvgYwMHqTkjH5fXpToZNsmFxHGx43jkcH/GqAkjnID7uCei44PHH58ev4VIJSudxJHbjrzjgen/1/ao5PLmwXkAwNwAPQ/4c0QuHQBT8qjdvJ5OOg549OaALaklnDsW6DnpyefX0p2OThsurlvU/TP6/rVdXMWOiPj7wHI9etSNK0igqARnJwcgj/P8APNFwHyIzlmyqjknnpzycflUbBWkBjAZQc4J6f5zRI8pRuBIX4JJxxk8cf5/OnpbhSZMnCnaoHBHT6epoAkRtxLh1KDnBbnoeBnpT9oZXJjK4+YBuuOevtTGCshYkgnqAeDwOnPp60+NBIHXdt3Ag8Z96AJAzXO5irHb0Ze3Gff8AnSIrHbu3MqPnGeAex4+v8qRWdJIlBXfydqnt7+meKkSNpFzk4D7lY8fX/P8AKgBuxZZiFXpyN44z75/DvUodVkIJLKR1H5+/vSQgRqcoOO3OM+v1pMooZY+cHGTyP8/57UAXPMPlIBhlPcc5/wA/0qJIiYzGDs3nkDv2/LrzSWtwUhdGOQT0Hck8nPp2oU4ZfLABXOT6ew6UASgt/qnTah6OOv16/wCfwqdv3kijcybssT/n6flUMcnmxLiQIU4Hc5//AFY/zinMc8beeuc0CsOQsreW0IIU5LH8etSwzRI+DIoPZAQT+X1piAJJ5mTnOODjB5H+frTxGjZOFBbqXH6j9fzoHYcHZ5Fxw2TkZwBz6VFK7PKcRcBslY2x345/r706adxJt8rGRg45P1+nHb/9bZnMkCyShAWwSxHU8e3+eKBWHozJJ80mfVW4J+v16VKpN1IwUEAEYYH3z069e361XedZJEAJcAZJHU+/48fnUoKCIhWKAck4wAPf8xQNIlBBTcUIYEZDDmk8wEgpFuJOAPU47f5/KsnW/EVhokRkuruIHtET87ntj3P+NcU2s6/41ZotJYabZnjzyWDYzzzn+p/pQdEaTZu+JviLpvhVDFte9vCSEht/mO7J4OD7DvXLy2mu+KzHda80llZS4EWmxDawHGCQehwe/P0rqvD3gjTvC2JmQ3V5957mXDMzc/h/n1raupUa7UqwxgszEkYz9ad0dtOjbcz/AAvFZ6WjRW1qsEK5zvU7iePmJ/z1rVm1X7RLshVsE4O09DnqOPalstDkuoEumQkZHHHA7f5/XpWhdIuhabLNGquEyTlgMnIwM/X+v0qjthBIjsNMbe7SI7OcZL/yBrcg0lo9mMck989P0rntD8WG7jjEsGEAzJITnBxjHr7ZPc9Biuc8d/EK6u0fS9L3QwPzLdBgGK/3V9CfXAIzjmpsbWsL4z8SxXNs1tYPuTeokuFyvI5wM8/U1l+HNM+0S+c0GFBAQsN2Pp/9b0rI0+wa8Kxn7xIGM/dHGeO3Hua9E0bTorSJIwjbTywP06+9IsqXfhdtUMHnszwK+8Ihxu5z7Y9+P1rtYfN8uDyolRY0Cj5sZ5PGBVSJfkRi6gqOjDGR/nFWbmQttDMW2gBSDzkf/roNEdZpOo2tjYtJeSR28YyxLNwMkdT+NXnCXG4ROrBh8rEHB469f8/y801PTtXvNF1GX7WhhiQtHaqOWPXn17gCuo8OQaxZWNqlwY/IMSbYzlWA2/dx2OO1Jo2g+pQ1bw7Ddz+bOuJrcEDau0tj17/h9a+PPjL4Tk8JePUmjSMWd2nmBlAQZJOeOnT06nNfdU8aSQfvIWyCSWLfUH9a8K+Ofgka34cl8uIPc2eZovlORx03duh61yVVoehSep8+6S7LgMMAEhSCcY5x+n9a6K12kpuKLIox1I/z1P61yukTubeACNzt4yp7fjxXS2mxzsjJIjOMqevrn/D+VeNUVmexTZdVFltyWLFMk4Tjv/TJ71Zt41Rdu0khQVV1HTsSB0NFrtjOGG7p+B/yKfboFcqVLAtwxHPf9f8APvXOdJKY2uCqOG3ZzwPX27fnTXQR7dr/ACcYJ6kj1/GpQzyNgMVZR1PT6Y9+KXZ5kiFVAQcb8HOR/wDroAgZo93zLtdQcnb09yMe38qTzfLRvusMck9x6Cr0FmskYIbLHjDcA/5zUT6dsdwojI2k9CSOe36fkKVykUFLecCMR8EjuTg9Mj/P9a0iqsu85LsCSMYP86vPvt0BYZKkqRgZ9KicpckFwhC8gn0/yakpFadVaFZVQMMkqMkAehx/n6VXfcr7lJUsADt5PX6f/Wq9ImzYqKGY9Fzk89cfkP8APSnKkgdiPlBOMA5z/MUFWHRsruFMxznP7zuMZwB261dt4REQfMwxJIGcZznjnjp/npVKRUXa7OpI4G49jz/P+VTElVVlOWA4A7gjnHPH9aBpGvb3DWynZIpByrZ6dOf8KuwzqSSrESdQSPfrzWNbE75BKFRAOo5Oen+NX1Oy3XYN755cDkj86CkjYtnDsdzMCex7n6ce/NbVrOba2VBuYkYLYAIHfv7H/wCtXIQ6lHCyGdVdmbIABJX1+h9K3VvoRAqoQc5AZm69s8UrlWN+G8iV0O1yxBx6fp/nmrltNDuYsTuOc5Psa5sXKSc44fACgZz9eO/X/wCtWnETuUs3mbASc/zHr/nr3LlJGnLf7fMIVXUkAYye3p/hVBtTuJHBiBdf4vk/Hj06GpPLVlDCQhgMBjnkHr3yKSKR7cnyfvEZLEcn/PNFzRFiykf51dVIOTnO3dz2/X+lTm8JwDkleBkgiqRuAzEFsHnPlrnAz/np+dRLcOV4LDJCjYOnoMfjU3NEi80+5cA8AHquD0/yOn50rXbiIJuZlOcnHzYHv+n547VRk3O38Ic8HLYx6d/eo40ZGKjZjONgY5/zxSuWX5LjzImztDKGO5Tg+mPXpn6+1UhMXDODuUcNu/nnvmmCTy5ZEUBNx+YEYB49fXkVE/yhRhkTnB9/X0//AF0gQk5JQrlCjHkg5Iqpbxssh3AFehbOMfQZqw7KhZQNyZySvUHnn/OPXiiIGCPftIJOSSeD9T+PYUFEgALp8wYtwNv49T/h+VXIINk2JJEc5wCrdDz7jmoYFjkiRWyrqMbeOR+vHXpU8ceS4YdCSCRyc0APeVWZG564IAGWPTH6UBGkcswyuMZzkfhSpGscjFQMd93PI6f5PrVqaPdEH++zKAQeD/n9apElaO2AT7q7C3J6fkeD6Um/7OWk3hMjbuJ4PT9OtSBkLhRzwRgk/KP8M4/KqN3drI7pG529GB6Ee2e9MCG/uSZmZ23qBnK9sdfeue1Ccw7jkGQdFU5AH9OCehq9fSguIfvRryeemO3X6fTisO6bglVbAbPzMcn/AD9O1NGcmUJZhNGcsAxAyFHUdPz/AM9qy7t2EbJHnK8YHT8B+Z/OtJ1IduQC5GFHYduf/r/0qjcEDJK4A75yOmPpW9NXZx1WdL8FtKXWfELiWILFboXLEfKRk8fnjmvpzw5bx6fYmGBERsnCqvXPPPrzXi3wA0zOk3l45wWuPJBI64GSP5fnXv2i22Ui2xMwILgep9cf5+le3RieJUZ1WizjyrnAXaMcMc547fz712Xh2cmM5yG2lSf5dfw/SuQ8NOVW7GxdykEDHI9fX/Peur0LzdoJBUlWA2/y49/fuK9COxxtj9TYRyg7C3GMjnHpxzjvz71U1DW30rRzdJFJJwSBGoO7nkH/AOvVvxDK1tZyTkFyoz9RxTNHdNSskcFJIpBuA7EnPHT+dbdBC+FdZj8UaVFKGU7VBKD+E9x/kCsLXPCluzvcSBXkPyhc4Kjrnr34re8KeEbbQvtJhiZDOxZjkjAzwB6AZPv9eKv39msqSkSJzggZPJ6/Qn+eKLks8surGRJifIKAMOgYDr/9Yf5FdF4b8WXFtdTW5yIBg7mGSufT25qS8sP3rYyRgBmQdQO59D7/AP1q52+gWBucFJG4G7a2OpIP4mrVupmepajCmqK/nwpKgXGT1Xjsfz/xrkPDXw7XTbvzBOzXJcne0nLDpg/hnp6V0Gg3K3NrsB5jVV3M4JPA5/8ArCt6ytDuXDKQRuI/LPp/nPSpegWK0WkKY1iY7hjnkcYzzn9Kp6n4eF9aPbyxqyOpQMy59gR0Pv8AhXSxxeU4JJA29MYH4en/ANelkCO0aOoDDkjOOMfrWfOLlueWWXgo6WCFnMrlifMCbfw49v5etWrzRjexhCVTIxuA4PJzn/P866++RSxVFLuBn04z79O2P/rVj3KBSod1JU/Lgg5PGPritDJ01LdHDaz4UkgESxyBsLnYoxg/n9f89OeS2nRcXFvIjAHH8IbHQ/59a9Wa02sz5JyOcHqff3A/lUFxpyTQsror4UjBByB17f59qDkq4WE1seZpAYwzAlF6nb1BGev+FVWHk7dzqQc9Bgj/APWPTrXcan4WWY7gTGOu4fiMYFcxd6RPYIF+z4jIPBXI6D6/55oPn62CknoUvMjjY84wDgL6c+nT6/WlVEDbXO07cA56f4c1A5keRThjjpt57+ppxwWKMD97aCvf1zQcUqTjuix5nl24kUGRR/s4P+e3WoSQxJMhVzhtgUccd+/8vWnJuVlG88YBHXH+cVB5YJJKlvm4PfHPegxaJUQPmMMR3O8cnPX/ADmmL8ihs9ABjOB7frSP+9gGVIPTLHj6D17URAI6NghVP3v/AK1AhwcY3Y2OQR06e571Xl8u3mZHU5dQ2c8Y7+3b+X0qSUkqhRiRzxnH6enNMVSzFSV2kE/dz/nt+VAEiyooVF4IB6Z7Hjp2/l/NlurCMhs4U4+YY9uuaSNxaqepIOOFH4fyodkldGChiozlj7/y5oAZNCgVpFG4gkrjgAdjSRqX3YYqSOSOpx6ce2PT+VSBQuVUgjrtzz/n/OPRrEl32cljjj+Lj1pXCzFDZ3oHLADOG+naktx9nUbzvOC20e46ZP8Anp7U1wFnQggDp8x6jr79/wCVPZQCHyTjlVBwT+p9+lICQSpFHIWJyVYHJwPy/IVDECsB4AbGQr9T789D04p8zKyyllAAGQOpGf6VXmV2j2b4w5OSWzlgc0ALvWViQwyD6c57j6U24lLjAySo44AJHfv/AFppwRgsGYknGMfp/n19qkZBv4BYbWyfXA/OgCN3VCrMCSVyOOg7HPamRrtSXJLMc5J64596kYBsFgR7lc7j75o80SZPmq4Xk/Jg+x96gCIuFbJXcH754xj0/wA9aazNIQ4+ZehYDgHqcdMdPSpSVeNmG0gfxcg4/PNMyAoWAgFVLEkc55oAhZioJG3A/wBnGeaZICqqQWDDgcjAPoT71NISCMZdAMYRe3+faoQxQhSzRocDBHPegB5BeMFQQM9SCeSM/wCePzokPlhtzktuPL8kD/P0p/nKUx5o5PJyfwqPdG8pJKhM42jPP+eaCkNbdtLOpY4Yk4wc9P5Zoc/fZnXaVw2R196JGUzNzlM4YK20fj78j9KruDHIXKkJztx0HXP/AOvvntSYweWOE/LKjh8ggEk/55qN5PLGQoK4wzA4IHXtT332+QEVo85LAfdbnp7f/r4qGeRo4y27945Bz0H4/wCfyqQFmcKQzOG+XjBBzwcE/wD1qbMhnYFuW6ZQkAdfp/n8qjcB4VjwWdsAbsc/zqZSAp+YZXpx359P89aAAgFVDbhk5wvGeO/4iomUo27bvyOCf6fn61JPgEOBlP4sc49v/wBfr2qBpDJk8ocbdpyf8j0//XQUhyyKqgrgDcA3Xp7Hj86ieYIhC/K7KQDwAQf8mplKFeVB3cd9w/L+dBeJjleF24znHH5/56UARKY+d8eSF5xzg9/ehirMHTBCHkDgdP8A9dOlHmyRJg7ACfQce3rj244qNbfySdpIRiDlic/iPyoAii37irMFDDgAdQe35H+VK2VDxjJZQF+U8fgPz/WnRxPJJs80BQcbQeQMnjPr75qGV1jlJA2qoOPmyPT246/56AAR+82spTHy8ngDJJ60hmxEIw4Xqo4zx/8AXpoysiZbcMj7w5x6fypLmNdo2AnHIHqfX24zQVcR5GcuSN4HGd3UY96I1zksMA5HPGPT86gjO59gcqwOQcfy68/5zVhl8txh8EcdOf8AP+NDGC4iTbyRjO4E8df1qMEsu8j5ADyo657YH+f506Zy8SnOW3YB/wDrd6FZUJ5VwM4bpz34H+eKkCjKzAqU5BUcminYDsxBdxngq2z9D/nrRQKx4nEyouOJQMfMBz1/z+VOlCuZWQ5Yd16+v61RhJVv3crK3quePzq6qsmQJM/Q5B59M9eKysaEbA4+YkknnjqfX/6+aFCsgz8uFxz06D/61G8PnADYGc/56dPQdBSq3lbdrjc3zEL37cj8KQDg+1sOQ2Bk8ck+lPVsvv8AmIHAX1/zmhAHiYdUHOecn0/ln+lM8zIKkqF28+v5n/PP1qkJk8YjSZXI2vtywxwOo5z27ZoiHmkgsdpHC9/88moI5S6DOMD+P17nkf8A1v61MimIqVO3Axj/AGsdOeDTJLZcFPKAAUDnJzj/ACaJ4kKyMcrnkMBx/Lp+dQGd3eNSDlueeMf4dxiplAklK4fceQNvtzz0/CgBsBKSqrjGExgAY/zz79aYnzkBkIYYGOMZz2/TvUjkhWLHuMjGOnpTpFKMRz8mMkHkn1z2/wA807iYjSOsqqjKxwAW5+Xt/wDrpwURBVQKzM3Yc+w/WkJ8wxlc5PO3OTk+vHfipDs5GCJFJKrnge386aJFRiC4cZZl5A4/Ef5NOWTDMwYLjHB44AOP84qOIsy7uMHr0Ht/iaXOEk2bcBRgkdfxJ+tMB5JeYEMSoBbqfX0FG4pIq7GBPXGD0+v0oQooDcu23B5HA9ff8uKG3KhUYGTwSmevt3/OgCRsqV3x8YGfk6HpUkMvkxpHgMeucEY7/wAqZtyATI4OcEDofX/P/wCumrEPN/eFmwMZznv/APr7fSgC3HJ5spDkbh0bkge+PzpHMm04G3HO1eOf8eagjk5YeYrMORk9PT/P+RZt2CORsIl5Pp/n+vPWgAQ7vmjx1AbcOvH+f1p6BmUjbg4wW9eOn+RzzUSAtEGc7guMlc9OfpUkcOCSI2B6sSc5z0/P/OaAJXVmXAyT04/Tjv2/pTGdl2qDvAGSwAIH19al2/uXZWUIcEDoAPz+nWmoqouVLBgOoPBPIzj/APVQBPEVcnBbzOQuBgEH2H4U5CRJvVmwMDgDIqKIgqpjf5x8rjng8f5/GpXB3ASNucNwGHHHfp+tNMBWYTBnZRncVVWUA89vp9KSJSZEB2BOSAq7seoz/npSMssioAuQo4TGMf5/CpEkURHcpVwPm55BI+nH6UwHs0aEI2GAHZOT07fXuPX8akjjfYQFKn+8jY5OarpKFmJKMeM57D9f1P8ASpyjCUujnYRkqh+bgfXnPFADhhRuL5ZuRzkH8Pzo3cNscnI6g53f5/pTQDtZmlztJXbgD3zjt1/Slhi+d+Sed2OwBPOeKAHSb4pkCyKwb5ie459vb/61WFBjwC/zYLc5JPXP160zysxCRWB2/Lkjp0/Ln6fhU0sRVWV5MMOD+VADUfL4LfKeNyjp/wDq/rTnIY4baQh4cADJ6fn/AIU4zuI1+bAY5BI9cf5/GmQgFjvTjODjqPbH0oQEzTnOM8cjKgbunb2zmo1U7nI5b+7u7/T/AOtTlKrI5DYZgcDHTnofz5pqRbZBjKgEgn+In8f5dqAJwZFTfwue46H3/nUmV+YODk/MAV56fy6/zqJIyOSBjd8vHHXuD+VTrC0nUbR/DkdPb+dADo3k5BxEAeOfp9PT8sU15UU5AHXACj+f6cmkAKMyGTKkbSzcc+mPT/IqOSRIAQshHcc5GOQepFAE8lwf3bEkuT8wBx+WP8M1KdxjMRAEhPC9+w7/AE/Go7di44GQCAD3P1H+NPYHyyxJC5w3UZ6cfpQA5QEAdiMDg44x6dD9fyp8e2QMzMAoPTsB9D9aREBIkhzg9fl96lFxuiwpACkAqF6c/SgdrkMlxFbHauAD02jPPtU7uVbymI2k4Kr6jjj/AD2qvM6ysuR85zx09s8/h6Vznivx3Y+HYkhuCbi+K5EMLAnJ6E9cZ9c++KLlxg5HVam66fA8800S2wXe0shwq+pyf5VwOufEe6v5HsfD1t9rcnD3LJ8qYJ+nHHr+NZUWka74ylS41qSSO0cERw52qi/7p68Dr1P8uqstGbSrb7LZqoTgnHBY9Rnjn8elB306HcydL+Hy3ji/8Rzm+vgD8sTfIpJz+Jzx6flXZoosYY4ok2mIYVV+UYGeoH+ee1PtbOeVYVYb2AxkZJJPX8MV0Gn6RCsav8hbfllZSOMdsdaDujTSOSNrqGqPi224JO7Kn+Q6dK3NJ8MPa2rS3qq1x0yDwB/n2rbmlhtFCQ7I3J64wCM9f/rfWs8ajc3JkUS5VQSvAUnHY4pqxskX2aO0tzwVQHpyc4HT+fb+tYusxpqMCDAkRWzhvu5xwfQ49P5068uYra3FzqEggidtitIxGWPUDjHQHvWZqniHT7XTi1vKJmkfAZCeMd+nqf8APYeo0rGTr14mmlbe2dXkflgPm5xxz+GPXjiuPW2F1OXVXmlHG0HPX8+Pp+daXN5dTTuc+YSQxOf/ANX9K2dM0wt852bwDhmHTP8An9KopE/h3RpraEysVkkzjGDlenfv1rrYIk84YJAVQBwMn8q5vU5JLGwlKL5kgUjKcc46+/5dutang/TZV0y1u7i4V5JkBaNTnYMdDnvnr15B9qW5SOgRommVHIIHGRwf0P0/L87OA6IqqeGyW6ZGM+v+fzqA742JZuM4z2Oc4HNTqpSZ3IbAbPzE+3IPpUlo6TQI4VeJiok2uDsdcAA4rqL9F3RNHt+Y7hyPTqR61zPh6VBPGGIxnIzz+v8An6V1d+YVt1VmO1R1BOBihm0DIuSSZOAUHQAfXP15/HmuW8RWRe1njCBpCSd7jOMgA5HfrXQ6tr9t4ftkuLtmQN8iqQTuP9Oh68fnWDpniO28RWtu8rW9tcsf9UjDJGT0/D271jOLO+nofFvijQm8L+Kr+weMRJvLKq9MFvf3zx6dqnspCioGXcoyThsYJPfj6+3617F8e/ARu0fVrW3UzJLvCoPmYAcqMdcD+VeNWMwZYZFk2/L8i46r6+3WvHrR1uetSZuW0ySyBmwDwAWH5fzq4U2zoFXJPSMqf8PxqjA/78h+gG09vr+HJ5q7bruU+XuIXAOeP89a4Hodi1JjKxuN20MQTxn0PPI9s0MwkO4qwXPBz0HY+vpSwqzsspG1uhxjPryaeodmLErsxwp4/P8AOoKJLX542+Y7Sckbjj6f/r9Pya7ZdBCqqynAYe57n/OPen+cIUbbJHz/AAqD09eO/T8qVgnlqZHUOB8xIHI/rQND50TALBWYk4x1zzwfWs6aALllPUEY6+vb+daQiIClgSQm3k/T8smnTIVgC4BJPzEcfpQUYLxyBdxyQD6noMZ/yahcZLeqnOD8ytx1P5f/AKq15LRSDtAYt1wB19KzXhALMq7V6N7n8BQUioo4VFIQ/wABKZwM9KkREaRVEwYDhjnjHoP1p0kcKxMpkc7gDjd+v8+9NU/6zy2xnJEjrnn3P+c5oGW7a2bZ8g3j0PP1FaNsnlIsf8WMfh9M/wBf/r40IYxqRIrOD0BycduP8/4aSuixZ5XpjBJ79/0pMouGyjkfjCgHq2Mgev09qv2enwxquF2ZzgHnPbpWbbSKwRiu4yHH888+vJ/Wr9oWODtxH1GTkZ/z/PtSLSLojAYxiQrFx8xxgY7+3H9fpWpFMQMyuyu+VUgDAPr6VmKuQpLZUdRjjrk4q8mIGBVmcr2PO3BJP0/P2oLRPKTEuVcgYBfIzjH9P8/WwhycM7OTnaEGSR6k54/Sq5T5iyOFjZSQV5GeMjp6/wCeeLMe13VQxkYDaRjp7gf/AFvzqbloYVTyi5VA2Mktyc+5/GiCFmRmd1CZwcD88ce3HX6U6VWJBAzH94kD/P5+3Slin2iWNVUxbc9/z7f5FItDmYSOcuuQcLkH0596Y8oR/wB2y57kdxn6n8qdgRk+menf+YHbp/hT1SMoVLYU5zt6H6/5/wDrhRRmkZAIg/luSckPnj8ORRMMuFU7MLuOTx04yc/hmpLkJGioi7mfJBQ8A+nH+eKiV/PjJyqgN827qPccfr/KgaYxUAVhkhenynHPrUixhpiruPLVhkDOB3/z/IVFAUaVhvGRg4z7dRV5QNqhG3ewPY5H9aAuPhjSMSNuIB9cc47n/P48VY3qzlnGxsevOBzzUMq3RThFGB92Qf5/L3/KWKOVlLMAVCkLtGR09f8A69AiSVAq7QQOByOc/X9etQzSeeI33DavzAbu/Ock/j6UNMOFwCVGM9Bj1zVO7yyFycLjOFHT8O1UiWx08/ky4LbSRkg8nPp9P/relZdzdgMd5UMe4GCox6+1F0ypu+XA2jqTk8/Wsa8YEiWZipQcBDyT14z17/lVIhyG3c+8nfwSAcA9eMDj/wCt/wDXoS+YjFQM5GC27gf0p0siB25IIzgluTgdeKrSyFhxnoP4s9CSO+aZm2Vbm5BlJSXzBjru598/l+lU7xgUADEMgwSMY9vSrUiEhiAFDDecDv8A/qz70Wlr/aN/b2zg/O4XGCOCOTXVS3OOqz6B+FOnf2P4VtIoyEW5HnEbTndjH4f/AFq9d03YiwNK2cDgEg8H1Hp1rz4Tw+H9ELZVUhjKqGXjgDsPfn8a0/Aup6jrSC5uVVbUgGIsp3sf8MfU/Svdoq6PGqnp3h26kilk2ncDghiO2M88e3TPaux8Ow7AynKhAcrkcA56/n/nNcp4eik86dNwwMEe+Owz+FdXoKedJK/zMyrncx+uPwFd1jlMiTX4de1WbTF3gRI6ZbgsQOcj2/x4rQ8K6ZJpNrHbzgF1LNyOMEnH6VW1vSN3in7fDGsasn72TkbmPGcDuMDJPp+WxYuHkiJ6L3BwP/11YGo8nlliehzgY7Y5/D8e/wCTLiIPHJtIBOcndn17e9JJkHD4G8EBs4Bx09s1R1nWbXQtMkup3URov8QySc8AD3pWJZQvdkMJLqWUdlzx7Z/z3rhrCa21htSgkgkjnikOwKcHB65B/r69q7bQdZsvEuk+dbTqrj5JIWXDof6joc579jWTJ4fH9v8A20OrNtw6oOWOOCe3TimS1Yl0C/OjwsjLjkbjtJOT3P8A+v1967Gw1mxkkV0kO5VGWIx/n/61cjeo0ETZAAYlSDngY78fWsjU4GNn8k7xkbRvDdScHA+mevbH5U1ck6ez+L2iXut3mnE3SXVvKqMHXBGehA6gHHv+BrsbidJfLmUfuxx056e1fMOteD7+w8RR6pav9su7nl3J2lSMcZ/Dr69ff6C0XxHHfaTaxvlGVRvB69P/ANdZuCVrDLN9cKro5V0QggDpkfh0rz/W/FFxZajFZRac8btLkzM3ysp6nGa9ShgaSNhuD4JGW6N165//AFVkav4NttW1SC9ujlVjKiLnPvg8cVPOthEGnRCRIpUTKYDAocAZA/LtxTbtA6sV3NzuUqO4HI9/y/nWzb6dDYQJDbw7IlG0sTkkd+ef/wBWPekkRY22bl8kcBV7f4f5P0pSuD1OBfxlatOttJE8c4YL5bKeTnr/APXrauLJL2KPfDlRzuA6Z/8A1/55qhq/geLVNWXUDLLHMABheFUg/T/OK2IUcpGHkX1yOMj0GT7/AK1RlKmnucdqnhC0VWliRwXkwST8qqDyKwNQ0c2gk3APtJ+cnHbp09zXqvkpLuSSNdrdVzjJwe3rxng15lJ4f1Zdejkkhka3icAcEgjPXn6g8emaDlqYaElsZBaNWBcLGR0PPv8A4/8A1qryw/dKqAQf4h15r0jVPBguSZBGBIvXaOfy/rXG6j4flsYcqD8pIOU+XI7e/Wg8Srg2tUYu9o3JZTJzk5x2IPGO3+NLu81CVwqBhk4xgevHPpUDyBJsuwDA45P44/z71JFIrbpGYAFMBV4BzQcE6Eo7j2lSa2/dN854PXk9gB/npVYM3O1Rk8K2Pfv2pzRiGVnEiOGB+UA4xjqf0/LNEqhIi28ADG7PIJ9vWgwcLCNKEVWJHXp6Hkfz/wD10iyNIPlYbSMYBHfP+eKjMb7hvUFeOM/T6d/5VK4MahFTHPOOKCGrDo2DOSScYxgZ6DGf8mozcZlI2thT1xkf54FKq+UCigFiSScA8+lI2JJBwN2cHA/w+v8AnNSxXEfCgEgDdnaSnv8A57//AF5UlUgFecdSOhH/ANeo3AAaNGfZjIVjnH/1uvGaW3U+cCoIOCd4HPX157/hzQIPMBjJZNpHZhn6j+dRvCodOfl6ZHHH0z/Wn3G25DKBgqeCTn9PYn/PZksIitwg+UPg4OeD07UAVw+JMJwueNwHT6fQn9amRIw6lSQWyMMeCcf/AK/z/Co3DIULKW34Ge3v/OliTfKvGRjIzzx7/wCe/wCFJgIU8xyjNtjB+9kYwO49P8/Skll2MpIIYdSPz+g/+tSkqRH+9BAbBU9zknA9P89KSSPbkRsSAcleuMEn+vrUjsOTEe9fmVDy3fGPy9v89Y4EZdxDFg5Iye4zzkUhjZXDoSyAcYPOfy6df89Iwu5tmCXXg7uec9qBonk2FMlgpZc++fr26/zqKVN8ZDdF4OF/Hj8PSobguSrgkgnOf8+3cdh0oWcyE42hVGfqf0zQFgLlVbdhiOgKkgccn1//AF047jEpBxx93tjOOOae0wKAEfMPlJzjofrgdOfwqOCJeDu3KVOSp6emRn8O3+IMRGaKJFz7EbiT/wDW6/5zVe7iWUgrgMOq5yPbv+GfpTmbYmAQzMOq5x9P8+hqWP5hhh6nv69qAIZkAG3admOWU49MH+dRyssBkyQyZ5XnHrn2+lSNiR8KWDFc5Bz2qvcyKWRAQS3J5x7Y7/40mBER5qsc7QOef8/j+NEcyNLnBR8bcEZxjn/P0qdLhtkgZdrAY24znj8PxHvVdVZzuUBQoJGBnd75/wDr1IDp1HlmPfk469c+pP69qrPGIkRSwYkZLM2MZ4/yc+lWJHLOwBLY4OTgAev5n/69DMgT5QpG3ggcD8O38qBocRuJTOCBz3OSP8/pTFXKxqFCyMME4OR3/wA+tMR1gDxsoX6DGBn1/PipWIZVVlHmf3hzjuTn069KBkcjDIikkGSMbVPB444/CkDpDKoAD46YPH09v5U12RCcljt43BuTUQdnkPz7UA+8TnPX8f8APNADFRluzKQWDEt8rEcn1qK4iDyGVA4WPncuMelSuJSpBfbwSSH6fT8P8mo9nyku2Pl5Gc9vf/IoAJHQIED4LH5eD/IdP8aSTBVQ3PbPGDUk0QDYI+Uc5xipXmUR7goYAcAfxd/8/WgpFaFlVhnaWAJLMvQY6nA9jTY8FjvbYoJHXt7/AK/5NWARCm2HALEAAnr7fqKiuYyHdFB3Lznt+Xp2pdBkR++6ENheFLDGfw6/z71HlYwsbAbhk5AyCD07+3+FTTojYKMdp5Zj1/z/AIY+lWX5GU+V5ir82eAOeP596QC3TL8rLtIbJ+Zc/wD6qKcoVyzkgMx52MADx79aKAPBIogJgxIYgc7gcc1akJibIbaxG4jAIHGf6+vSoYkYMy7HGTgZOKkJCHYZlGc9sYH/AOqoLHMSASzDcB1xTTIVhjKoVK9dp6H/ACaXzQJOCM88HjPf/PWlEhKHcMgLnAXP+en+e5YBsTFXlVDkJ8+7JBIp7MzSHaQm0DkjP1z+tMt2aeVN3zA8rgD6/TP9aeVyQCvGN3HAHpz+FAmJER5gg2NIQd5OcYHcA44+nrU0b7JhjcI8EgcD8vahdwnUucc5O0Y3D0zz605olxsjZVJxt9fw9DQSLGT+73MDx1Q4xgdv/wBXNLgJujV8Dt1A9RjnHHJ9uacFbeCzhO46D9Pz+tOiDfOxG5STxx/XpQKxGZnznpg9+ec/0+tTSO4kXAyndMj8aZ5CCJW27GLfd7+2OnpSxkvvGACOd2Og9zn8M5oBk8cmQhJUEfcxjAHHH+TUbN8pZu4+6OoHT/P+TTsGNSBwFwcAcD2/z1pTjYPmCgDgZxnrn1qkSLE7chBuGMjnt7Z/z+lRhyVCqyjeeMAjjv0/KlJBdO+V27myeRz+FAhbywykls5Gck45/wAfbpTAeFUv2XAKnn17ep+vvUrTbio2kxqc/N0446emTUaxOOFABIz8vP4fXGeo9aYCYztyACfmIOPx/KgC07DaXDBV2nj0/wA/5NLjyx+85PuPyz1/SmxOgcowBKtgt2I/z/OgoBsXHy5Pyg8elADlkjXYC5wDyM9Rj/69WYyTyBgsN2Scj6fX39ulQW/EQO4FgOGYdcdv1FOilZdz7Q+Dgc/pn/61ACwuN0Q+8CBgjoOxH+e9TsfNIymI27tnpyP6/Wq0RKAHKnjlvT2/zirSKICMgk43YXjt68etADZHeGX5X4J5GOnv3x/nNSqwe4GHXdjKk9CMY6+o61Czjyl+RVKnardN2PzqaJBKjbzt2A5bGc+3vzQBKiebKVLbdxLFs8EYzj3/AM9KklBfd+8C7QFyy88+uPw5quqpyzlixXGAce34+lWLeUfxghQMEkgnrx3qgEkk3RhFk3uBhgB68jilhRxuwWjK5+Vew9MH+ftTRJ5c2QiFckAMcEHpz/nrSRuzb9pDtuwSSQc9/qP5UASq0nmkBzgcAfTPy8/zNTb2Ch8qxA6L37e/tTVCFmBYA56k8evTH+fwoj2yAgEq4bCjaODnH9f5/WgBWTYkeB5aHqh5AxnI/wA+lSQsqNuDqcYG1c8DvxTJtuEfcd6Hg+vWpoChT93Iix5ySRk9/wCX1oAeAyqoXoM4z0A7/wBOKmCuHbzH5Vcjg8n0+v8A9ao1k2zkjsxHIz/nsetORmYOCC24nvk54/z/APqoAeAEYNtLYyBg4Oc//XojUK55XBIJRjjp0onK7fkxlRnA7f5/qKaiScl2AQHksev/ANekirCx/LHIsYbaTkdAfz64/wA96fJK6oSAG56g4/z/AJ6UinaCwAA6AcAn8qSO3Z1wqZOcbQevByOe3FMLFqKPK7izHPCqFx+P1pZmKoApwFxkYI4zSFvlRiMDPY8D3HP0pU3c4ACd8cc84oCwyIgEEZXnChmxn/P+e1JcIVRZMHaT2PSpERvMZWOVHOc8A49qZMGldCGwQMAk9OetAkhQihUxIXJHAY44/wAj0qY8qi71BJB69fQdfrUMTDbHtdTxgcdCB9f8f5U26uUhV5ZGRVUZYq2Bjr/Wi5fLcsREllJHzDGAB0/n70zU/EVr4etmubuVPIU4Dqv3fw/LOOnFcJqvjt7m5+z6RG8knQyccdcH/OKdpng837Jea5eCeZ+fJJO1cH69R170HTCk2Lf+L9W8V3pt9DgmjtGyPOAAwP8A9Q6Y9ueta/hv4e2OjStdXRW+1EuWMkpLBTzk+5B7+9dPpulx2VpHFbpGiA8Kgxk9s5/z9K2LbSy8e6SNwgbsB+PH5elHod8KNtTOgtGywJwBnI479fb3rU03QJBNFKu0hecZOG6d/r61z2qajdR3hGn+Z5I+RyV4PXjPB4yPyras9TnWzW2j2M4XB3DvnBwQcdelB2KJsPPDpdu6F0mfnnG7nJ5/z/Wua1zXrqSWNbC0a5Zm9CVHuT25H9a07Pw/e3jyNciVUbGYwMY6fl6111poVtapGEUDA+U4xt9v8+tBVjm7PT7u9iZrgiUMvKKAFXj6+/X6Vox6IBDtkPlHHAwMe2fz610trZJGG/d7stnA44/H6dqLiOM7lCq2F5APy4755qxnCeLPDkE1o1xNMWt7cErGPl5H8WfUdhivIbaaa5T9/KZIU4iwmz5c9SB0GMV3nj3Xl1a8aCAgQxqVJU4BPofqB2/SuNSFYt0sq8DPzLkhR/8Ar/z2pJCaL1pZmSRCzHavQ89e3+RXR20BERJjC7D1yMDtz+n+NZHhdDLGZZMIrkkKfQf/AK66lYGRJMuiqTk+3+f69aZSJYrB7m1bcm4Al8nkD0JBrRtrVmjI3hc4Abp/kc/4VHbLkRIFUcYJXIOe39a0LdBGm3MeT8pbOCB35/A0mUtTnfFdzDZaa8fnqskm3y1UEuxJxx+WfbHpWl4ZuLm9sVe4kVnY5VgATge//wCvvV690e1vrc/u9rEeWSUDHaeoBP8An9KsRwRwKsSE7Il2rtQcjGAOv6UyjX8PERs4CBjvB3Ec/wD18V31xHI0OxJPkI3ZJ44HQfWvJdU8Vnw/pc0sbo7hCdpbnPA/z/nPqHhvxPaazp1kj3kCanLbiUxbCf4eSDkj8+vrUGsUVhpn9q7Wn2FWBRhjpx157/T/APVz9h4Gh0m6mlDrJK0hcsRt2j0BweAfX/8AV2UUT7PMSUHDdGUZI7/578c1YuLHzWVgDk5Uf5/z/Kk1pqdkGeZ+JtEWWKRX+ZCrR8jPUYya+QPEehS+EPE97pkjZiik3RHPGwnIBHt0xX3RrGnCR5FwemRkfKOevX618/fHfwX9rs11mCJTNaZE4Awzj/J/T8K82tDoelTlZnjZZA+xWYjA5OMjj8+3t0xWvayBNu2TtknHT69uv8q56ylLyttYkEAYJGP0471sWzmNG3DczYye/wCea8mcT0Yu5oxgmT5Wfac5HTOB6459aDG4kYlF2/8APRj0Pbvz/wDWpXxCQsePlUfKuBgZ6/4evpUnkCRUbGOxUdCe3+OKwNBzRB/LkUruGeQPYH/PWpIXG5lYBwTnJHcdP5+/+DY497qMFoxwQeh/WpkjUyAhwMEbVHG0c9R1oKQ3Dx/M2B1+n4/4dKkjR3dix+UcnOf1puQu7zQSejAsQTnuDz/+upPLjfO0t+Oeuc8n/wCv29aCkQvGZM524X5gCOp57dB/+uqV1G0hCso3YIw57+x7dv8ACrwErBxEckZGCOPz/wAKqSB5A29guPu8YzjoP59P/rUrlIzHsiSUZsHjA9eM96rlRCCoYZJ9Thvx+v8AkVoRRJNJ95XwPu44x3ps8CRvuDFdvRkH3eemM+9FxpGfEQrFtwzwMdDnnPf/AA6Vbt33ICQowRwx49+fT/CmbcOzLtOeSDx75+lOSbySUfKhgCePlpFIt2xMTE5IUjAwuSOeo/n/ADrWgmIba5wTwBj6+v1rIiljjQA7cEjBJ5b3/T3/AMbqTIf9UxyjfwjGCP5/4/SgtGpb3IQthl2nocHPtnrVuEh22pt6YJx39vxNZSzKXLriNsAkAcAdc1rozT+Sd424HTqBjnNBSJonCLj50HdUb73r9KdFE0cgIG0kkgY96dtQZDMA2eegP/6utSFVdl3gkjIXacZHXp+VSy0S/M0eBmRTyCD+Z/8A1elWoFbfkOoUKC/f16f57VEjheAF45OTkke3Oe/+cUvnDbklVJH0we3/AOvikUOMUhjZ5Dk7ufm9+D1pkwaOI7k3d/YDuef6GmyFljUAYO35cnJ9Se3+QO4qu904kDAkbQQSw+9j6fU0FXH3E27Kt5YwAQJASOv6dP8A9VU5rkSEIfmYjPy84P49KmW3N3IQpMIbggDoPTP5Vagtfs+SpDAHC8cdD/8AXoGUba3lCtIiKueCMZP4dun1/CtS2tUl3MCVwMYC9Bz+nFPASPcOJZcY3njAH5fX+VCMyfKxyQeG/Dr+f8/agCU9JEdt7EjAzw31H41FcSLCJI5MZwcFOuDUTTqbfaWDSMQNy9T1/WobqRlTeWy/9wkZ6/y/w/JolsVbhYdoy3GQRwBnHf37VSurzhsx9snDA8Hv/n/69Q3M20FyoPPOG+73zgdqzbk7eF3B1/vccEnnOevH/wBaqM2xl3cmWQgISR1Ur09h7VmXMgS4EskhyQeD19cjn1x/hU0r/MSuRkcljnPHHeqcyPIpLy4AJx6Ec9OOv41Rk2Ry3ZaPAU/QtjAzj/P9KaIyBzvxjgtjk9ieelEYUZkIJaPG0542+nX61CVMiklwqgjqenPb/wDXVIzkyC6ctKw3KTnqGzzwP85rp/hfp73XjG1BRTbxIS27nkdD1+v6VzEwBlLKm45+ZjwAK9L+C9rh7y4ALI77V4798dveu2jG5w1ZHsT6JBeuPOQFEG7ngEjp+XP/AOuuz8N2kVnEqMikAY3YGfr9OlY2n2q+asgdl3HIXjv/AJ4rpbN18oIqA/N0BIHtXu0lZHmTdzZ0C48q4ujJEyqIyR2wRn+grrfDjNgbdnlsNxC8k/y7YPT8a5GysFupJYyWIaMrtVhn8u/4j6V1fhe1W3QoN7mJAqbm9/T8cf1rqMTU1aNBGsg3Pz1bnP8Ah/8AXqCDA+YABcZI54P6f5zU+tZK5QjAUORnnPc+ntVfTELDayb23Zx07A9Oc4+n/wBZoksNfWxcKZU35IKA4IJ6Ljrx3pt9p0d9byW9xGjoDkhzkHjGCMc9u9cHrVpqGi6/DcQO0yO5CsB1PTAz6nHtxjmu7s4p2t1kujJFIRyp6k8Af5PrVWIOM0bwpLpF803zKm87AGwOecevTtXRmNZJGLFi+Ryw5/z2/CtFIo24Jbcepb7vX8P51XZdvzBBK2D+B/Pv9aQGZcRiO2kV1+QDGW9emf8APT8K561v47qVYsE+WeNoIH1PvXSRvAxaA8kjeASQPr/kd/xrAfw/Jbas0iyhFLFtqZGTzVIgW5hWWaHdjcMsASTn15/D9KeXNuqNGVUDAX5upz14rQFoNmd4JxwCCe1U5IGRtw2q7DGcbf8AORmmBbtPFEljKM5bdg5Gcjtnk/j/AC4rrdJ8S291OsUlzGrknGSOvUjivMb2RQlxtIVlXcxbvgYH5dP84rnLXxzFBqTxTER4XKh1B3H07Ad+P61LhcD6HeRFDFcOCc9Px/L/AD9IJpY3kZcN0J+U8HivO9M8bzxRxMJFlilAba54wfr9P/111Gk+KLa/YFtkT525A4B9c5/z61nycoNmi/mFW52EkqcHGff/ABoWFdmflAGNwUY5z17n8frVolZAFOJD13DH4/07elc/rXiW20gyGQsrhwvAP3c4/wA9f8HcVzWS2ypYDIUYGevYD6n3+lMik+yyOwYgZGRjHvz61djvoJvnjbJYDaoPA+uD7mqM8m3JZo1AyzZ64z3/AD9Paha7hcW42XHyvuIIweevHGec/wCRxWTPZpMwUuJUUH749exH+elPl1i3leTbOhIXBXcCOnp2/wDrVVe8MZx5iuW68g5z9P8AP9aM3G/Q5fU/BttdPI/Gx13bWGenvgVzVx4Umsi5j2uiHIYtkA59Sa9FeaB5PKGWBwME42/qPr71zWsa9p8crbmMZVwDHt4J7d/89zQYToxktjjryyuCVYgBwcEggemf5+9VlikVmWTDopyMnGMdPX1rsFit9StSY3UAgcYx/UcZ/wAKzbjStrN5kZBR8H5sBR16UM8yphE9jGj3LFvcAcHnHT6/5xTXjM7HBHAyckjH86uz6c0kUmwBGbPGSGOffnNUZbOS2GWI2gcj/az6/wCJ/Wg8uphmmIAZJU3DIXkAjqfXGMf5NNdJJZQTw2D97sfY/iKarNvJAZVUEcdAPr2+lDSFsBH2nqpz19Bjt3/yaTOR07C7HTI3ZJPHHU4/z1NNaQxnlgG3AZ559Tmoony4DENg5AJIB9f8+tTOFZ5Tuy4PUdsYx3pGTVhXKoWPmAs2DgHBHWo52ykYYqpQ5654z6/X+VPDAKzfKCccH88/h/nFRsQFcOoGf4hlRj/P/wBegkqfPukYM20cgAcj3/Wp4SWZCQQ4baB0+pPr1FN8o7UUJkHGOeSfX/OakjWKFGVo3J4xt7YGR/nH9am40NgaOOZuRgyZyRn8zzxUtyicCNgh6ZHf0/U1XhaMzHGI26kZwB/n61ZvTtjUovJIwD245/T8aRRUiYSll2sGBzhG5Pr1/rUUKulxkgBidyjb05/+uPzp6fJgrkMGy2MHn1/Dmg/vpGYqflyADxn04/nQBLctuiPIIPzY649Tn6+3aoOVQBmwmQzYqxcLhCW25x0/yfeqiiQsCQCqrkn09P8A9f6UAOkYr5hLcZB+bHfoevX9KhRiyMDtcZ7dBjr9Dj07U7ZkApgtjd8xyT7/AKfoO4pjR7ZMqfm6lun+eaAHyjY+3AYgj7wJA5zn/P6ZqMzfvkUvuUgnK8hT261JMAH+Y4VlIIB7+5/GlRgsYJ24wQoHfr9Ov9KVwIGDRSCTdjJIIHPqcfl9c1UKZ3Kx55OMdB+ParsynYFGMD8P1H+FNa3zGM4O3o34D6/p61I7FaLcQ2Rln9D1+v40g+VZFYhvlbnrj60hUwq0YbcT90rx0pysQxd3GSOFPXP+f60BbQbCh3c7gTnOMYz0596QBo2c7M5B/lnP4f5zT1BzjaA3JwDj3/z/AJNINsYyqlvqQPUf/WoGNMe4Fj85IHylentUKuVuwzYaNsjYCd2eOfb6dsVLMyogOBjGAW56dO//AOqnIr54woz8ueM8n/6/f0oArySlAAAQcAkE/dGcf5/+tVZhgAEuGI654Ppx6VaZRK5JQFlA5Ddf8aqqjSBixPB5OSe/+e4oAaUG3aQpYNncT3446+3f/GpFTyQShTpyD9evWhgobGASOp+v+R/nFQph45FL/dJ+7xz7UFIBJ5e471GByWGO/wD+unwymQKrFT8pG7b+v8qr+ZGp+YsCc4AwOO/+f51Jay+VHISAVc54Pf0oYx5Cw8Plm4wQcY6+v0qJpUUnCM4c5OX5J5H68Gm3DFwWAyAOo5A/zxUZVgCX3EDvkcnPX/OfrUiRLcO7RD5hx/ng/T8KZHvTewOCFwwGcAn8v85604Lll3ScAbjnGfUn0pDEzjAB4fcTyM9Ow60DGuwaNMMFAyNx789O/SinXEZc7nTzgSSGDKPr1GTRQB4AVVuMHOcsWbj/AD9amTymuFdSFUnnIz+f5/40kL7BuIAI67ccdOv/ANaow5+0MwTYgO0hTgjpj8PpWdyy1KRIcMOgODyP89P0oilKKBjHYY7fz/So1+d3XIdsjJ6/nTQq3G9i5C4wQWwT/nFFwJrZMLtlRo/4cd8dOvPbmpWjWOL5uAPm+Y8nv+B44qpC7RTkszKCOQTgY/r/APX/AAE2VGWZt2P4T3PY+/645pksuR4BJwSMcony49Twff8AlTJQwlAOVDDIJ4I46/59xUUGSGJOAQThs4yehwP8/nUwDMyk7eV5GM8jr9KBDZWIy2QcjkBup/Pj86lLMEI8tWZsfe+Xnj6elMQ7IF3DGcbQTgjHfv8AyqTLCMqjZOeMHgfjQAs5dVXy8fLy+3kL+PH+f0GKgAtDg9RhsgdKQwFkI3Fvm29ceuccfpUggcx4JBUZOW6ADHNAEcRURKZUON3LA8g8/wCfx6VMTtbdgLzwp7fh69O9MRlT74J43bwcYI/+t6evvTFd5ptoJZcYyThs9c59uf8APSkQTblMqAllPXaep/yKRikcrlXZl5IGe/HH+fTmkZG2AZJZiXBxnsPyo+ZU3OAVOFJ3dP8AOPXv0pgKvDkqd3oSMnp/h/KpEgGG+YF0O5uSMDt2pBDtLc9BkYbkf5zmmRSFBIu3lspn2xjjuaAC2neJyD/F1wPlPGf5irKyjzYyMA4wQe/THPtVZY/KgR3XbIh7E5x/j/hVlCoIwS6bevIPX/PegCUoSep4UdOg/wAj/PSpRErxkg7ivG4H8uPz6iowzLAVIwB0XO7Pp/T8/akQFhuKgFvpwehoAmSJRKSPmcHLYPQ+/A/HjimhAAG54AwSfvcc46UKPMeNAM7sZJ9xjj/PakYFoj8oAJxtAHOP8M5/OmhIkhTbgAlyMsBjp7n25/z0qWAybWd1JHI2nqc/T8KjRAcOQF54P4fhTneQKVdgiEYIUjA5GaSGSzNlF2qIi3JBweP6fp0oQl2cM27aPlwvGPr6+1MV5UXLowwc7w4HsKGnaJSvl7SeoJ5+uPqDVAPJ2gEKVB4z+NSQsHiYnBIOB/n/APXUCSu7AqrAgZz69Dj/AD6VZWXedi9QQflOfx+ucUASpMDtEYIOcbhjPbJ9v8an8kwDCcqOi4GR7fTmq24M6kkhQcnHGf509t08QBddueMnr70MCUMiuGdQCRkDPU9x/n9aWzgVekg3gnAz93n6frSLuWJAg35YfOMHPvjH+c04BcSH+EHcM+x7+/ek2VYlj/eR/MBhSFO79ev1/SntIGAdirLng84J6Y+v+feoixIcIAQpGee3br6df/rUF8KYx90sMgD34/L14ouFiaadV+bJYLk4U8YOP8PTH5VAJVxuyY8EHBB5Iz/n609ZDNtI+6o3cNtwewPNSbDGpADKSBhQMjJ7/r3/AEpDHwzIY2LlZZMAoNuAB+B/T171MCgJUOxBAbg5zzz+GearJsEgDn5R1GP1/lTonw0gXKttH8Ocg/p3HHv600wJpViVFbLMeFBGRuHoB+P8qSTYmGA2kDlc+/1pZHKnk73IzvB9OlKyhZQJD5SY4U4O7Of/AK/+TTuWo3JEO4EjHAw3PX/P9KryyJbxR7sIRwzlemO369/Sud1vxlZaNcNHGd0uz7qH8h/kelcu7ap4tO6QyW9nknZkjg59P/1UG0adzptf8fWOnoYLNhf3pG3bGuV+h4x+Wawhpep+MJ2k1WdkibayQRjbH+Xpj359s1ueGvA0Ng8bxw4CtwfTg/ia9I03QFEaZ+QKcEEbDgf59KDthROU0PwhHplqgiiw5xu8tPvHHTPU9vzrR0vwZdtfCe4fyo+vX7vt/McV2wsooRGyxkgHjjj+h9KimulhVeruGP1HP/1v84qb3OyNOwtrbw2aEspIDDyyw4H4Hnv/AC+lQ3esIVfapUDncpwccVkavq011E0PzhCMNznvn9P6GsDSjdXOopbzO0STHBZIiSRzxx347mqRvY3YIp9TZ1gBEHAbaMscV1um6IILc4AQ553d/Tj2x37Ve0jSEjgVYCv2brlsfL7deP1rXEEe4IJQCAG2Hnnn9adxFLJjjQEKpwQxkOAQBx/OpoVEjJIdrAHb8oxhv/1Z7VwnjI3z+I2Wz85DGik3BzsGRn23fhx/Kul8HbJfDFu5E7BtwZ5gdzODyfoc0irHQtE0pBONwP8AD16en4GuX8e64umaQIlnRJbhSqpxnp6+n/166EyY3AFo1z/G2AMD/wDX+leN+KtaN3rDEhBGgKwlgCDzng/iP1NUhWMFbXz1Yf6sA9iSevp3/wD11ZbSftULQyMcEg4Uc5A6/oeaWCBDyMknqMg4/D8/89diA7FLRMpYnOM5C/jzimIXTrRbSIQFzDFEoZiSD2A7f56c1Hpmuvq2r/YolkkReRLGcKqgHlv14q7c2P2uExuCqTdw3ftx9fTnmr3hvw/DokMnloC0n3i3oBgDtigpGvbW2+QN/AnsMn+WP8/WrzRoJ2HDtjjjiq5B2sIyEyPqBzz0+p496g0rWYNSmWJGZGAKeW+AGIyOvf2oS0KRsuqbY8qBtXjnJ/Cm/ZUjBVeQDkMFxzkYxzUscO6P7yc847flUaq6scuEBbC5GC3T/GgaOY1vwm2uGdRKIZAu2PccgHJ5I9v/ANVe4eDdIttE8LWFstvGLmK3VDNtDM208jcc9Tzj3ryy3P8ApjOMPtboo55x/n8Oa9Z8JJ51shJB4+Vevbnv/nNCN0WbOBQZ49hRASVxnOc/jnPPetY2SyQyEoCScAE5OP8ADjPPoDWHbyMJLmBjznqSev6dcf8A6q23v47KC2hmniinkIVVkbbuJ4HB6nvj17UmdMXsYN3psk8IG2RyBx5ZAGe2fz6fpXjPi9ZItRntNTXyrWZWVQ33TkYOR9Py54NfQ01oMsoB+Trnrjvz/nvXFeMfBlvrKQmZEllgbMZC5I9f6+tc843Wp2RZ8K61o03hbxPc6fMPlEm6JkOQUPPHr6VLauoKAgLtzljxgf546dx716v8c/BRt0tdSRSZbVdkoXjK9eRzyOOfSvJbZ1eNdpOzqSwxxivFrQtsepSehoec7IqYDIzArgbd3+I/z9LsgMRI2sMgYOc5HFVYHVtrEAMBye/t29O9WmHyA5UH/aPsOlcD0OpCxheoVtwHHGM9f8/5FWI2ZHYHk9eOtRqwCBfMCqTgELzj1/z7+tSQkbSNw3McfLweR3596QyaIiSRwTwOD7Y9fX6GniRGzuLFeyp9O/T6dqhiJidMDleCAMbsDjmpkdQ6bxgjhcHk/wCcUmUhsoeLBKKAMAAjJxzz3/T0qF0BjBVPMLDGP5/z/wA4qbKfZ5G2h3PHt0z1qA+YEVAclAMgHp9T6c/zpDRWMbRTK25UC8HI79/5fU81FDGiM8bHnO5eO3Hb+tTXR2TEFGAJGSO//wBb/OfRZHZmfCh2DcAcdBn8fxoKKEtssfIlOwtxk856gf57/hTXtgyqdwBcZ/T6EVpyFXQMy7pBxtPYYOev+f5VAsADhsDGRz09v60DRQsbYqxZOFOFD555I7H8P89LcEbeTyVJH5jrz/n86lhto18w+WGCkfeODwff9PpSpGC6qqDvk4Hyj/69BaHAtHGWbdG+eWB6+2T+XTtWlYxJNcCTOwbcj58Z6/XH1xTIrZZD5TRhyQGZc8/zyKtW1uysuELkFgpzwemB+lBSLixRSQbdxADYAyODj/P5fWrD+WioTnOcdBz7c9f061X2SBcJbnPUkN2BqyZH6MrjBxxyR7fp/wDXqC0OLi3bAZ+5xjg9z3/xqwkqJBGG2s7E9scf0+lQrbukW7cQGbuvX68VMEaWNAGJTHTqAR26emKCh8du8twqtkRtwAMd/fmhtMEjDzGOVIcgEY28elDsybwWO4DKAkfQj/PerMMgLGQFldhwAeQfT/OOvegAMQ2FQuAATwefr/n1PrUEs4eNWV2UDqNuT1+nb0qae4Ybo2XaqL0HG/p7VWeYl2JOWBI38dcfn/8Aq/Cgq5KsiMHbOJc5LHrz3J7dffp+FUp7lUcM2zOe/sD09P8A69QTXjmMAEBDnoenvj9fw/OtLKXfI5wPTgnp/wDr+lArkt1fxwxFg+8dSxzwf6j8RVdruNdwBYSZ4HXIz6E/54pk8vmhcYdcgH1YZ61T3EvIuCSOuR0/zkU0Q2SSXkZXIUgnIcHjnOR3xnPvWfPc7xzKXKnAWMZ/z/8AqpkrM6MvJ4wvTk+nP+f61hJiIHeACePL9ffP4fjVozbGklZH3ZU8naD0P1/H/PSq3mFJCfKbByMY5H+cY4pwblPLVnUknb5nP1Pbj096hl3rJ8p3YfoRkjnpj/PSmZ3EmKNCVR85HyqOcc9PyBpkEjeUpZdhHTCdT/n8aQqhDDJweqBsr0+h9uf8KXJSMkZUsDnJ788d+O9apXMpDLlTkCMmIM49x/LP/wCuvdvhhb21ppNtEqASIm4+ma8P0y2fVdUtIAjOchtqj5mwc9Pw/wD1dK+ifBmmpDaFiix/MB8wyemOB+f5V6lCJ5tWR3emhUaJevOc45Pv+XrXQ2suXUOu0EkYGT7focVzCzrYDcyMFVDwq87v5HoOaseHPFMep30NtslErfxrwv5jp09f/r+rDY8+R6J4cBXVC0nC+WScjvj9OtdF4fLSSyFNysoGcH+nP865vQIpBqWHgMUQQgBhk5IrofDkiefLvKqCew6cn06f/WrZGZsai0kyOmCNqkFuy9T/AJxWLouowtdyxbmDhQyoehGRk9TS+M9RnsrbzbeLzlbhskHpzn/P86qeE4Uurg37rlvL2cHjB/M1SFbU6m9sIr3KvGrAOJBk9CATkc+/c1O9uFj3E4G0MWxgDHr+tTM4VOi8H5fl65oeYgcjsTgDn/8AX0/KpuxMxrmJlxIpG1uRxznPr2659uahvpFhiw7K5ORxhcHH6n/69WLqfdECrqyLgFcjg59D+NYfjBS1rCDJJEEl8zCLncD+NbCKDQTxeIopkDFWG1ixyPfGfw/HIrVaHznJdxEwIGWGAevA+np7cCprEsI0ZCUyASrnnkev+cVLOpUAbQ2Fxljwec/z7UxNbFSJRHGvLNgcc8E8VR+1xHUGieEglSVJPykjrj1/zx1q5KkrqVjClh90gbx+Q/Dt+tefeJ7bVdH1XTLlJjcsxZAqe47/AF96AZ2Vysc0YcQKiqpX50B4Pp0xXO6t4Ogv5PNKqVQddgBzx09ev1rrdE+23GkwG/jiE8iBnEYwvt09qmuLUybgh+U8DJwO3+NBJwj2BsvkRQNowev0pBPLbbVDEsp38Z6fjXVrZbTlUPPA29+ex7dTWVe6QZMlQDkk8Hnv7+3/ANegLE2meLrnTpohkgbe+ce+fXvV2a/0/wATsTJJDESwj8tjzgnP5dcZ9B0rkpREsi2zSYYnADk9f09/Ss6/0q48lliUhv7x/wAO/wDjU6CsexWqDT7bbEPPyAAUO4fof0qncytLFJvRSxG0g9+On4enavLvD/irWvDcyxsv2uDPCynHy9xnn/OfpXo1hrunalbKl1CbSZiNrIfk6D6Y9CP/AK9K3cVjzvVtE1EauJBlYE+ZWJLAfT/P9K6FLspbQqVTzguGJ9P8jHT+tdhN4WjETypJ5mcFuQOM/jWcdCRwFBVtmeSMZx2x+Hp+VF7jRzzXUzTbmk+RhgbeBnvzx/n9Od13w2dTwIsg+Z5jMT8zLjjn+fbp7V6KdBaUq2Nu0Zyv444we3erbeHyspfIWQrt3NyABjge3tz+tDFucLpGhnTY/nUh1GUAGN3P6/556VtwwqrPuj8zdktnrn2B6flW/HpQUCJYnCtwmE5xjOfpnPX+tWIdPRYjFsxJyCd2CMj6/T/69BNkzzvWvD8xs2FlIyuq7VGMc+/r1P5CsC2sNRneGK8RmKt8yjv6Z4wfTtXsf9nOgTywxZcA4HXj1/8Ar1nXOnOzgPGCvGCD835cccdf1pdDJ0ot6o4I+G1uYpijo0gIBWVeRwec/U/pWTPp09qvChgOPmyR7/1/yK7+bQliUywhgRzvzwe+P8frzWJdRPETDLG0YQ5znJ+buSP0o1Zx1sNGS2OMmVgMlgGBHBHOf8/j19abBI8fy4wevzDp0/Pt+Vb9zpUWJdpAZjywHP5elUZbCRGOQJAScMCRnAz/AJFJ6HiVMM0zMuRxGd55YnBPfrj/AD/hTFmJAAAXeO/Oc/mB3qzf5cAsrPIn8JHQfXsP8aokNvIX15PfGfX3oOCUbMmhRRGCqlUZsLyfXP8Anij7P5iq+AD/AHu+PzpFlCxthNypjBJx3/zikfBRc55BzwPlH6/5FSzO1hFVlUgnYQMBhwCf8Rmlk2ZDs4yRkFjwOPb+dNjkCsQcO5AbYT35/Kkubgo5JO4gnB4A7fT3pDHdgFYADoAe/Pt/n86qMQ0odgTg5Ixjt+tWTMpyFXDHtnioJGZ5SpHO7nnOO1AE0kgjGxs8dif0/lTBENo3EZb26jn3/wAKVVwH52oTg/l6/l+VMlaPA8vJJBPJz0PP9O9ADSuJNgBUexHoPSosbmdTwu0Nzjgcd+1TyJjdhmQjqQeR/nHWoWYqSxJIOCMHkc9P8/rSYDHUPvUHcfvHnp75/wA96iZRI4xIAFxkY9xx/n86dKxCllUhdvQ45xUaFkZMjcc4LKeT3H8v0qQJ3faCxxu6g4x175/Oq4uM5MgVG78kcD0zUksjMgcoqqcnGenHXHPB/pVQNvlJ7gdMHGTx/n6UDsNmK5O47xjJY9v16fj+dIdoYKhO7OADzxnPc+tPDPJgIQc8YIyCoPbn2pCjO5RvnA+Yqy/yPrQMAFA4BABIbccEZPr/APX9KTG5j+8Iwf4RnH+cD6cUrRsFUIwXI4DDOPb/AD/9Yx2jjaVjcKOvC4/n/n1oAR5lyF2uCw3Yb1/z/ntT9rLKGHGOoIwQfxPtTTLH5QcLuUAkZOSffqO/86rxzyTyZZGXB5GMgHp/P0oAftW4bgH5udvbr+vTHP8A9aokYq3BMeD0Kj8/T/8AVUhEbKN+W9jyAcdffkdfb2qNkZ2Zn67cZJ9+w5yOhoAY4ZJhhtig9xkH6fr+dRkjcCMsRnAxnAz2OBg8VMswclD/ABKOQOe/OPwFLCqMI9mBtBViSctkccfh+lBSIGjXyl2nhTkAjDHB6n8KbsLMN42qckDJ+nb0NSPbMGCqpVznGQRg/wD6sfn7UoheNyp4IIBIOB6en+c/mmMQBiwyoKnlgy5x0wajQ7juAYgKMEHH6f5+tStBI0pGMYwQh61AUaHKl8Ac5247nmkAkjtu2k4XnGB0PJ/zzSu/ybudqjj5uD+tMDo20yBWYHgdSfxzSM4EcjE7u2ATwM//AKuaAJEmck8pGAAAGOffj86KqXUjQhFSIyDnohP/AOr/AOtRQB4bIdmDEdnrtOQPbvgcURowAIIUtg57578/h6UyVgV+Ynj04NSMN6CPG1CASFPOPwrNliowtyzgkZIDDHpnI6U6RnEZVdoJbJ7ZHP8ASkfExeRW2nP4HP8An/8AXSWyRyKxLKJHPG054B6+xPAoSAiiiMi7wQSpwVHGeTz9eKvMw2hWygOAJWAwPwHb8Kgu4jE7c/KWB+Tr9eP880x5QNrOcKCQT2B9l/8ArZpk2NCBiiIANxAGSOR1zxzmmPKQEyEODjGMYHQfSm+b5qgq+GBxsHKjvSNwUIBwD16fXv8A/XoESGUqqsQzhcAFiMAY6/p2/WnrE2wkyDODnAxn6n9e1QRkEkKwVQM4OQCD/k9//rKZPK2KFJYnG0HkZwD/AJ+vvQBatxGIQD8xIHJx075Pft3oz5YQHDoBwg6EnPA9/eoVYE9WBDdVXBxkVNAwfZghjz0zjpxj/I/SgCKFgXwuQ2SMluvt/n2p6kxfw5Uddvbr/ntTwis4BAd26bfXp26dvyqV4yIk+XBIxwefbr+HNNCsRSRqkwyDngbh1/8Arfr/ACpSoMjAM4IChVxgjuf5f/qp5EkSF8AcYwO34Y/lUZQyYJ+Xd/DxyPrxVEivHuJ7BTyDk/5+tJGwjmJYkBsHav65H4VM8m0bRGG3d92P14z+VM53btpQ7QDuOFH+f8+tAExZ1jBCs5PzY29OefwGKkVyFKllH8PXt69aYVYK3mSKh9eOmPTjH/1ulLHLhYzjeD3GcA5/TtQBIWDHyo8jqDg4YDvn09MVJKmJWQAq3HA+n1/Dr+VRoQc/woT93GR7/wD6qlZgpLLIAVOR+fpQAg3Od299rYBJXr69On+fegsNxyMBcZYHtzx+n4VOswCK7LuBAUj+vf8ASo2XyS3Ktk4/e9eucnHtRcB1vG7RsPnY89sjr3/xq0ImYJ8gxt44xjjpVeIsHkK/c77gMkYwDzUpAUF1YL6Arwec/wCfr+NAD4xt8zdn5ScEHt9B2pnzOFTdt2/Oc8DH9D+f6UjysxALbWPGPunv/n8aFiIyWbBIG7vn19KLgSFSgfcRjPIOTx3Ht0z39qdjdFuRSz9Tk5H+en+esckruSoAbPJ9j9PzqQvJEWxgtux14Pv+tFwGO4ZnUBVIPO48N6f5/wAKuwHDZcbT159eePr09apiRmYcIA3X1+nHb8e3WrFtLsgUyREbhg85B/z1ouVYshFaLLsSM9AT/n/PapBIoaQEhgemB/PP9Kh+0CWIgMgYjOwnGBk+309KUlhghvvc7QcA0DERts+zcSWJ5GfT/Pp+tWNiglScd9y/w9en+fSqojSNlA+YYyTxknr/APX/AJVM8StGu1ht3HD8+n50APljUSKuCZSR1Of8/X2oT5FQIdw9ck45/TrTFZI3U7SVIzuJ9uKFleNju2b16YHHXqTQUo3J0eTzABwO4PPFIhdZoht+ZvugnjHX8On86guLkWsbSzbYo413bjnAGOefb/PXjj9d8bz3lwLPRYfMduHmUZYDsB0xnIoNFBs67WfEdnpcKtPOm0IcfXnt+Ga43UPFOpeJJfJtIxDBJ/HKgBx6/wD1qhs/Dck04n1GZrmbGSg5A9BXdaP4XWSND5WQoORtyM9On5/jTTO2nS7nM+G/Cu2YSuUnmbJaRj8wHf6c/wA+lehadoQiMZaP5jjAUjBNGoaSuj6WGiZ1kYBAIYs/ljv/AIU3wqlzBqzfaluI9g+XJ6jPb/61NanfGmlsjqLPSkhYHC7VOS3XHv8A5zV5bmG1yUiMuOR83BHPY+lVbnUEii3KRk/xP0yOOfXqKxLjVZXyFYFueUB6dhmg3UR2qeMIY7p7PaxdR0RTnPpwPr1qDTo59TEIcuR0OMHA45/Q/p6Uui+Fgxe5kXczEs8zMRj8/wAa6zTNIWEx4YjAzg8D2osUVtL0iPzIzkOzEnkbQMY9+a3tPs4Ip2KRLucjHy8fkP8A65/GnQWoijfHzOe46f54rSsLfymUx4kQkg5br69PxoAlhCzMQyENnaXBGT+FSS2yJISASM5OcDjjoe/SnRxCJgGRTIw5b/E/1/Smm4AYEZJHHHY+negCsyI6tlAWK4BI555xQCIwE/eLGARtPseT6dz6dakZxHIkRKpu+bg4OR/+o9Txmo7u5jiQvErYP3cMBn25/wDr0DRzvjPWjpukMLZWE0rY54IQ9T7dB/nFeNparLeStMzMqYC5bBVfTHIA4zXX+LtROp6oQjNJGh28HAz+HT/PpXP3Fq/2URIMKST6DPvjt/jVpIhq7Cw8iQzCNvM5APIOfQ+nH51t2lsI3RAgIOFJI449Of8A63Wsrw5ZR2w+aJhIR8zA9T1/r0z2rYstURbv7KkJLbC4+bG0f/q9+9AjUtoQGC4wjDjnjOB+nH+cVo28LoiqTtIHIxgY9vX/AOufWoYZFYqzAqR25xng7gB+NXl3GAggNgbSoOCAOtBSKGsw372z/Y50ViMcjp29OcVU8F6H9jilub0ebfGQqsrtwFyDwOO+c8flXWwKJlWN4QUYHgevp/n0qWKNAfuIgOdxKYPuPf8A+vQUiqqKV2Biqk8Zzz79P0qQuIwsQBIzhscnB6dPb+VTzubaNmKRKAclnHAx/n/9Zrz6x1y91XXZ4Ybh4beQ7tzjBKjIIHoPxzQWkdftHnOpyxJwM9/0/wA4r0zwjM32Y7TgpkY9wT615VA/lfKzg5Ckh8YPPT9f0r0XwTc71SFCpI5IGR7ZH0/TNJFpnTvCEv8ALAM56FRjvgY/IVwvjSw1+e5+23FzbLa28ivb2wj+cc/eyOn069a7vUEaW6g5Zn4246YHY/zrYgtY70ASIHHBAfpihnRDuc34V03VVt5ptSvopZZArRxRrgRDqQf09a2r23RwgkZflJJMYGSPrz+VaZihERYfeY5JxnjoPf8AyKpzJCyl3cfNzz65wB1qWrnXF3PMvHHhcapbyoymKOdCC0hyTx6/getfHGp6PJoWqT2UkhCxyZjIXbhSf8g/SvvzUrBdQtW5Eu9sbehHrjt6/nXy5+0L4TfTtRGqwwBYBtRmQ/c4xz+Iz+Jrzq0LnfSlrY8pKKyBSB146Dv26dvrV9SzKVKZHUl+2Cef0+tU44k85HV8jBJGOCcDrjvn+VXI5F2gqArAjezDOff+X+ea8aas7HoJ3JnLxhiSEQ9QBn8T/n8qcoMzAFioZs4X5cH3/wA5pQgZjhSSpGD2Pp/Tp6UwqyuoAGR83qO+f8isTQlQCJ14bL5IXAP4f5FCMSyjzAxJOdo4yff29OOnQ06aQoV3Dc2Pmx0/x6/hTlQo3brgdsdv88UFIbJiQLkrtPIBBOf8/jVdtwBWZ9ygliQcgc9R+FWziPgqDgjIHJB+n69KhZxHcKqk/LnCtzx9KkaIQ+xXGS6k4ztwPp9ajneQqzEBRzkripipdTwEKf3jjge4P6Y/GmhS7BX/AHnHU5I46cf/AFv/AKzRQwMihTuUsT8oByOn9Kf5qgK4UgKfmxz/AD/w7/jUFqxtpJfMZmXB+c4yD7n8/pxUssyxbFMmWJJx147c9qRSQ1THghgynqpYYx26/r0qeFlgVzg4boVX0OKjjDeYw2BicuMHOPp71O7ESZ3ZJPAC859OKCkWreQxplQxBbOSvH58Vft74PCytGSSpVtoyQfUZ6fh61krKn3OQu3btYDOR1qxDchGUBsgEkkDJ9elBRtx3G0pF5ZDk/Pg5/Cp/tIIk3OSuSMsx55649Pw49axFuXYkCYkj5jzg+/HarCyMqxqWHB6DnnHWgpGw0mIIwWGQRlgeR249jTRc+SFKpuTPOT0749xxWZbTu8hDFiBxg/Q/wCJpFn53phVGCwY52/T/wDVUFJl2Jt8qEHAU8Dnj/P0qxc3XlAtH05+ctt7+gOcf/WrMNzg5cqwB5AJ5PFJNeAj5ehBxkZH1oC5dmnWJAgbKhRgEEn6/n/9aqH2nccbgvJG4eoz+NVrm6RkK+Yr+oBzxUDT5URq+MHGc9P8/pQFyyJBIWUAnuRg4/X/ABqBZGMZjO5G7BOh6/8A1z/Wo5LgiQcjkk5A4z74PJ496jnZlPHDLg7c4yeff3p2E2OmnVFeLJUEAsR1PPY+v19Kqzysksu1sgjg57dufx5pJG80vjooIGB0wKr3RztjRVcA5Zj1OOMf1/DirsZtjF3yM2ZCxHochTmq3mqrjKGNFOG3HJJP9P8AHpU+13YADo2Dnjn1rNZhOdpVQpORx2J//V+f1pkN3JftMjF0Y7csQG6k9eneo5gkSEEg8bfmH+f8/SrGVSM7wR1GNp/zj/8AXVOWJpSo46gdMkY6VSIYvzoiAEbv4SD1P+ecVJsJVR94kcAnimtv2IoyQVOMjAP+c0n+rSSRnboVwG4HsfatoK7sYydkdr8KNKefxKbmVQkNtEx39RluACf/ANVfQWm2DGCJRGRzlsH7uDz/AJxXkfwXsl/sGZlyGlmIZXGM45XH59PrXsmmhkVl3EoFHTPX2H4V7NGNjyqjuxdT8MSa2Y2+0tCkXCqozu9cn8P88Vs+DvDFv4b0hVlC3dxlpGnIAIJPA49Oe/pUj/uSm9fL3cY9f85q9FJtV1VsAAHJPHH/AOuvQijke50OlkJcMPMRR5ZyTjnoPX/63Fbnhto2vXGDI8fzZHJ68/T+tcBqabdLup7Z2EyRO2CwA4BwPYVa+E15r1zdu90sJ06RVKYb5wQOvcEYz+X41pYg9V1G0t9RsnDRspKkbSc5yD0rG02KOx220cbFAAoP5dvzrewIkZCOAevqf89qw1V1umRVMik5ODjjjqf8+tNAdJGCbRQAeDuZR/nvUbS+WAsmSCMdO/X+vrWffa7baDYSTXt0AI8gRoQW9sj8KsaVq8GqWsV3bllGB1wRyO4/x6fpU2Fuc546ivorTzoS0VnGA7CIZZz6n6Y9fXjpUOl339qaVbuGaUnLHIxz0zzx2P5mur1SFr62eIhRER94DGQeMc9f/r+1Yj2UFl5KlCNg2gA4HHof5/nWsHoSOiQgjaBlcFeemOo9cfpTGmG6TeVJC5LMMZ5HepobjbygO5sELjOT2yP6+1RanD9q026R1ZdyEF1f2/8A1/nVAVrW4+2WweLa5U9VIOMcEY/Ch4QJFkaMNICCnm54Oev/AOr+privD9hqGkazLC1xI0GA3zknI+vY8fhXZROTISGIyMsxPJ/H/PWgTNKODyolH3hjH1x3zjj6UqwuUUMBg9l5z6Dv6fpUC3XlEK2WGcccA47VNHL5tsMFYgv8bHAUe/8AnNBI02u4FQcnkDPr1HpVXUNN85G2HyzgAnjqD/iaig8S2kmrGyRkkkaPcuDxnnjJxWz9m3YJw21fupkdR/T+tAHjvinwve2V0Lm3lMzK5wV6jnHA/LpWnY6POlhCbtmEhXJwxLDn/P8AhXo81iswAkQjIGADkY7/AMhVOexQRqFwTjgZ4Ge2e39aWgHB3GmSMzbEwhBbkD29/bv7VCsRiC4wpJJ3Bevf/Irq5bEtLuDHDD7p5x7Vl3OmbFYOpIbGVzjPtjPH8qGSV7HxHf6XbIBK/lkFD5hyOOWA9vrWsvi2J0DybDKWGOOBx1/T1rA1aNvsJeFPmzgqOCB7e3X61yGn680Woy2lwnlcKVznt9cf5zRbqUex6Drw1KNUk2o6v9zA9RjHTt9a6kXKB5sKGDNnPAwATz/nmvILa9azuIpIAoDDBCgf09/pyK6zS/EEoDK6EAKMu33s+4pNEml4m8Sx6Fc2ks6MLeTJkZDkLjpn/P8AWl8IeIP+En02aQRm1lWb7pBGU9f8nPWqPiHS08UaW1t5rRbXUhweeORz+X5dateFfDyeHWkVJmkVgMIei8nOPb29qXQe5vNaMoXggdcBRz0/z2qvc6pHE1sjzKrylhkdB36/0zVpozH1lJ4yR6/1/PiuV8daLdXdvB9lRZXyepA45HPr9Mc+3ZXEjZDw6yjTQFJUC7CwOd/qM/4/oemdc6bFIArlyFDbT1H+eP16VH4Ws5dM0OGCWIRugyyJxg5J6frjH+FaYuHgmUg47jzPmxjnoaNRNXOTvfDssSSCIZZuoxj/AA5rldQnmtXMcsICqSOB+fX6H/IrrPFmvXOkFZ1aPYufk4yTn1B4/KqWi3h8QW++5txNK+cqVyAM+9P1MJUrnBrqK3WoPGRsQf3TuUccfWmzxpF+8BwAckj9fxruLvw+ouAxi8skkjPpjHX/ADwcVi6xaLbRBZVC5B5PPp3/AArNs82thU1ojlZNqgpvx/EOwp8JCI3J9QV7+vA/rUtzY+S8mIw5K7hg00K20HCs2cZx83t/IUWPHnQlHcVi8aghdyA8EgkdB37fT+VNZz9mXbhWIw5Udx/n9aeriWMKD8oHUqM/T1oTKkjKsWUsWxz7CkcrhYgkYbI0EeM8naOD7fXimRN5jOGbdEDj5yeef5fypSWkyu7zDjJ57dxg01YCJCC+CBwgGT06/l+NBDViV1MYAAB6DOeR6Y/Co1YAsTjjjk9O/wCIqSLlGT5mHQ89Bjt+Z9aj37XXACLjLMxzjr6/jQFhjEMQyANjgdwvqfbrTcxIgdnYtkjjjIzz+f0p5KpGVJDdchT19eahuCDHt2nC/MGIyPY/lSY7CSxRtkEkMBxkH0qKIkQAMRvDfeXnn19f6VM27qnzrnnJ/wA/5NQzhniChiF6Y6Y6fh/hUhYe8gZRgZzgsD9OvP8AjVYlnBUKVZTgYON3Xp7df8aml8qF1L7SOoI7/ke59qh8yQNvYbAcBUHrz/jQBDLtZWQqAOPmyc9f0/8ArU+P+ND3H8PHHbnHv+tIw83dk7dgOM46Dt/9b3qMZErnO8s3Q/5/H8KAC5LuOnTjHGRn+VV4J9hZxGeAVYZz1/U9P1NTzmQ7SQd5PJC45FVI7j/ST8oMTHKpjn2/XH50ASTM5UA4UKcLu6n1Ofwpr7RkBwyg7c46+v8An3oZjOvzqQ/cFeMd/wCX9aXyN0PzMoAI+YjJH40APVypGWCtjg5Ayf8AODUDEfMST0DfO3A9O3tT2LKioCWLg/eH+eOc/hTJAYiVclgW5HQfj36igBWKPJvc7RwcqTz/AJ/OopEKudg5DbmUt93nn/OKa2ZQRGVCqcAnPPcY/wAPc+tBVgpIBO4ZI56dePy/z3AJPMbcS28bT8rDjcv+PX2NP2iNWlfJ7g5Bye/+fpUDLHCUXYw3HnJPX/JP+eaF3bCA46jGT/nnn/8AVUspE2QobMmfRs/0z+lQSyhSACSBk8/eJ/8A1VPJEXjjB+QA5LEjoPx9qi2GP5XJ3AA8vkA56+lAykUMx3MMAgnaWzuH4U1eNyqWxntxjpnirbBQPlQBFPYYP5/0qKbdt27GZSQevGOP1/8A10AKL3yso8a5Htn8uKKie2a4O1ioMfyjPp/nNFAHhUiM+MEDPODzz7deKa6Kkp3NxkFmbsP8+349qqrdGRpooypCkbD29Tk1aihjeQ4kVgc8jqfqf/rf/WyuWTBmRh8zGFjzg8g/4UQkoHIGcEjcOM474/mKhVwcNn5cHn/P4d6fbynyt/CM3zHIxx70XAJ0Es2xsIGwHIHOOpx6VGssSHPDRKSVjGRx/T1571K+7kABTu4YkkH/ACfapPMaDaEaOQA9AM446f5NNCY5ZmVgHVtv8JC/596eELIuWXJ7k9MenXt2pm6OY5LYJyFBxj6Yp5VFIJBOOACccD/P0pkjjt3l8Ng8EAYx0/xpYkXaBhQSDyR0GBgUrARjaAy8ZyOc9Of/ANfpTUZWHmFlC9cnrjj8+/5UATLvAV9ucjG0dffn3+tODqnykbCONpGeue3rwP8ACohIVjC457Dvjr1+nvSoweTcM5BJ3nP9OufwoAlCMWVgNwB3AYzyOvUc/wD1vyc0zj5FVg/XL/nTBKYlTexJDZADH+X9PX0qTYHJOfLc56AdKaEwE24GNQgbaDnPpjPPOKindfkdmOB8oHGPXOe35Uoby4yAN2SQFYdOQPSja3yqw4QlcA8D+f8AnNUSTyIzoGydo7AcD0/zimpJFjODtGcEnPoMf5zToRydjcsck5wcf5/xpCGLuRjBJywIA/Trx39KAHAhYfmAbBPHp7/lTs74920KSBxj3+nTvTdzmHaqsynqd3pxjnt/9an+XukVldFc8Yz1/wA8f5xQBGshSXqWcHjLY7//AFj1qygIbcrr5edwLcjnr/nP/wBeNY+dx3MrN16fgf0/zyZkj2hlVgBgEZbpx+PFAA2CTI+5y/zdcjj39KmAH3dp5XqRx0z+mf8AOaaiqQoZwSecHOD37d/8+1MbzC+RtYHv3P16UAPizCyDJJ6liOucn8P8j2qxPMWbAGBz0Gdv5/4VEJACxYEBhtznt9fXNWdpGVUbyBkFRzj156fpQAjIiwqxJyOMYOR+nSljeM7QQQcZ9Meufy9Kb5hVclR2zxux0P5cU5k/esFzjB+ZiOBjAx6UACyNFu4ViGx8xyM+n+T/AFqRI5pYQyjywTntj8ffp/hRbu0cjlQuSSCGGR2NSIx2AMQ3GMBeDz/n6etBVhItoZRIRkDDbRgdc/n/ADqwqI8Me8YLZILHIBP5dPXFQxhUYF2+93IOfz/OrB4QDqGHHPBxQMQxgTEgkcbd2PfnPoaaoIbKAAHkc4Pv7UqxrLbNkEHPzE5wp4xgZHfnPNLvMjI2NgAOduRyP8igdiRBn95nCrjB+93H+FSKySAIWZSegZeD7djnH61Gq7zjIAXAyADk9uDWLq/i200dD5mJJNpUIhOT+OPwoWppGNzemTYuWwUIz144Oec8/j9a5XWvHNnahlh/0i5ZigWM5C9c5PT8vasN/wC2/FrOJFj0+ykPG9Mk9uvUnj2Na3h/w7Z2A/0aEzeX/wAt5Uyc88gfgf1oZ2QpdzEbRtX8UTia+dooGYlIgcfQY6+vqfzrqLPR3soVgsbURDbguFG5uxJ/w966W10W4lbzZWUjIyFXDYGMdPrjFdlaabDEECRoAR8y5+Zz+YH5+n1oOmNOxzuj+FZfKXzWALMCXI/P6/h+lddZ21vZOQBk7fuMOe/1+vNBLmUBDtwucEcDnH41XmnaDc0sqgdS3T3zRudaikWbi+jQbQSygYx029v6+1Z93qCwwuyu+8nABUEdegxx3rEuNeiupGtreXIJJ3qPlUDHU/hUkU0srDccREfN5ZyO+cj09/06UGwy81CaZnkdpeCSEBxj1578c49+g61Y0C+h1G6QJGw2hc7lH6Dr+PNWF0r7RY/ZyRHv5J252jd059a2fD/h+1sYjLGC5zggNgKcnPB/CqGjZtbNVICu2CQOmDWhFBHFyzMOQCuMf4UW4UKYxkjHcZHXp+tWPILYLlAQOSBwOTQFji/Evj248Kau0VxYiS1KkRBGUP5nockDaB1Pvmuu8O3Fxe6Wsl0scMzncRCwKg/XJ9vr6dqpTeENPN7e3dwhe4mUqzueik5wPQdzx2/CtPTNKg0HTI0kkijRMn5jnI7ED9fpmgRa+0JsCSthj8pYt16Hg/5/lVDVbuSCxlMUoV9pAZx165A/P+f4Zmt+KYbH9xCfNldgcbSQccdfyrlJNXubyaaeWQ8KIwnTA44H1/z0poDpLPxXeXMOxY0Vim0sMDd/h36VV1fVpbOzeVnHmYA2En5c8D8KwdS1O38PW7yPMHeNC4RvUD0/z/hWvNWXVo7YeaGby1kZByR3APp/9enuBmzOFmzJIAWJPOc5Pp+fQf0qMuUnBVFYfXP6mpp5Vgvorferh42cEEkgj17n9KTaqMFBzMR5mBk49OPy6+tMTJ4SxBK5O9SAVHQ+/r/+uqujeHZTrouLlWl8oCQgfdz2GO4HbI/+t0NlaiKGI5wvUHqBgfStezWFXAbYBjA2jBX1wf8AA0CSJzb/ALxSzMc8tjnce/8An+daFokYUBmUBxncp6c8YH+f8a6SLEN5YJCvOMY7H161xsXibUbrxFcW+mt5iTJsHnH5I8cltvTv19xRYo9AVNgLqwDKcZHb1xzVqOMG3HUkjK7s/hVZInW3RHkHmcZfpzkH/PParqKirjJUepHTHGf5n8TQUiKS2F3AA+THgqMdh19PpzWVBplva3gn8sKfLxgLg+5/ya2pf3sabvkCsQ4Y4Bz0I/H8KpyKXVzuHIGMdCfz/wAOopMswtVufsqyszMzABsgZ6Hv1966H4W+L4tR1yHTo43kkkzzsyufQntj19jxxXNa3DLJaSIPlLDA8s8se/6c/jXS/Ci2TSrRUicLvZg+w7WOO3qBjPSmWtT1fV45IjGwiOxTyqEEkkcVe0u7aZFXPykYIxjB465PORWdexhbYTOCqjAKsxOPTmtPR5pRENygxsvLMMDI70Gq0LJBzKC2w5GGPQj61SnW3htiWYAZyMDcT2A/w9c9K0/JWbzNwycndzz+GP8APTpULWatH5RXIPYnp65H+NBtFnllt8WdNu9dfTUUx2qrhZZI2VtwxzzwR7dqt+MtCtfF/hO8giiikSeMIGXGSPbsK3fE/gyHW7qwDI8fkTeYTtHPGMMe/X17flP/AGeYYHjhQRnAUIvHTHHbH19qxqRujvpytqfDWr+H5/Ces3ml3I3iJ8qCOQO2e3+Tio1mVhhVLg9iNxXnHava/wBoXwUxt4tdjjUSQqRLsHLofXgd+fz968RigYlsZRiNowTzn6e3v3rw61OzuehTlcfESPmKl2xwe4Ht/ntVmchlAJwu/BDcYH4duP8APFQrGzfKWJBT5i3P5j/9XQVKFVItoX7gz1A3nGeMVwNWOpDyxSIn5Rg4BPU4x0657UqkygLndJ97DAfjg96jmGYY1jZo5k53Pkbf/rU+2YqhZnIk2n5iQwyR+uP8ak0JYwsE/wA7HA6A8Z/yahjzIz5+82NuT19z6UpmZE4w3G3Cnr/n8qmWHEW9X+TG5cHGcew+v6UDQpCbW5DAL1PfjpxVSfEYccx8H5lGMd+OParohYgFeMYBPv68+9RSRKzHBATsFwSOevega1M5Icu4bCq2B1AP0PvSSwBZBucfKAFXgZP1/wA/WtB7dGGG4OMjHHfqP09frTCPkj2ZLfczu6D3/wD10mXsZcn7k7lLRBmChv1PQ89qtqGmVssSMZUqMdR0x/n60txFjfg71U5weSc/579KiiiZJGYfMvXZnAUdv8//AKqQ0WEbIyRu9j/n29P/AK8iyeUjZPRuWxnj689KjC4fYuBITnBzj9OcU5psbioCtyGxjbn60DRYLj5SMjgnIHHXvx7e1Wmk3MQpG5QRuHQY/lwKo277WRsAfKQNqjk8Yx+Iq0ZtkYXZkZBxuHI/nSYyxJdedKoCqTjI4znj8P8A9XvUBmfnIO49csDn/P50yW9yABhOc4B4H44Pr2psk4kDFiDgkAjsPapKLDOsT5Yld3y5Xjk9fX60xpY1fCDJAOe+Rzxj056VESzBssAy8gFsdOv9aWNtiMwXODznjAPf/JoAZEN6OOdu4gDtnOM5POKftEZwyAgdUXgZ7f09ajlPlkcYP3uR29/Tt2pD5qlmbLc8ZHH698Y7U7ATYYHcGJbnHf8Az2/xqo8rtKOpwMhfTP0/kf8AGpZFa4UEttPB5UZ7c5/wpkpfCBWVG5yAP/1f5NUSQMJZN8jAj72SHwcfz/yarj5F+Q4JHOeh68/zq5OrJGAUj2gYLgAZ7fp9aqsudvO1h0wv8800RIhuZWjOCg3HqSR0xVNHVGZAhTK/wNx15/yPWrE4G75yzoi5CLxyR/hVN5GLqoQKqkhVB5wP8/55pkBPuaVQCWKAgoowT35/zil2oyH5eenA579v/wBdKZtzEsCmMjJ6nH8v/wBdAkZkA24yvRj09B/+v9asTJNzu6qAXJ4GME5/zjmo7l2SMBYSXYYVVHr2/WpY5JVHBCKvAL8A8cn3/T61Y02zn1PXtPtUZZXZ/M5OR8uSMj6fzrqorU5KjsrnuPgS2/sTRIEnDKVAO5vu89Pf/P1r0GwlVBKhIy45IGTnr/jx+prz/V7iVdPlMMJZlXBEZxuHt+v4Guv8J6K+i6ciSyLLMy72bOVQ88A9cAfh+Fe5TVkeVUdzrYUNyqKQHIAbH04HGe/4e9alpb+YykEFthAxgD/P+FY0dysEqgEgBSBvGc+4P48e2OtaGi6nBeAypOrxlnVcjAfrnB+v48V1xRzt3N2z023vYLiB/uvGV29CR6dR6Z/GtrwXpcenRJbKqqkStswduR2z17elUdMIdJWhAWQKRh8khecAY79f/rVseH4j9pVhIAMZycf59f1qriNycq8Zx94ZYfiOSay3uI0nYMPmLfdYEFv85rfSN4Y1CZlBB+YDGD/nHeuB1+WWN7W+hYy7JmLKDg7MDtn2P4mmmB0WpaLZa/atBeWmQSSvYKccHjrg+vrWX4G8NXukEvdT527tsYkJUYyOO5/zya6GwMbwrKHdiRg5zxkZHX+XA4/LSSTMWWbk+2Mfj/nrRJ9DO5DIfMV0ZeQOSCQPx71j3qpFINnXg89DnNbUsyiMrwXOQQM81h6qywoXA3AAd+R3/p+vahDMLxHeXGm2Qa3wQ3VioYD6enbkfpWh4b1EapaxyBiQSEkUcndj15/zmqaTrqUJheMBcchjkkflWnoFlFpsBRSFjP3iFxnnA9+4rQCW8slaRWkjYORtXHKjsOf89aq38ZVY02kqhIKjPXt/n19a2SquzEmRsce3XqP/AK9UJFR92G5zksQeP88/r04pITMtZAcESBlT5Qh6kfkeenP0q1II7uAJISykciMkEk9fyHr+lcJqXiyfSPELC+t5RanchJABHTnHof6/Q11mlahFqFl50LssZIOSMZPXseevtVbknNar4V1Cy1m0OnichkO6YsWC/U/04/nXomk21xbWMMN3unYKVMjN0HXn6cflVOK9M0PT5wMbTkHPc++eD61qW+4RL8+Y9pBI4z3+o/yaQDJ40kUELkJ0Cn19xULxRSOM857elXVUlz1THVeePx9Kjl3yl1ULkKMueg4/z9aAM+eyBPJzIrAEnt9D71zLajH9s+z713sxZRuByPc57fj1rqLy38/MWAWYHduGDyMdq808TeBbuDWrRrLeOCHJPGeP88/nQBvXNuYpGUA5fG07epI7fn+lZWoeGYry5S5WONXUhRjAB/Dj37/410+kaXJp9tDHM0gdV2s79gccf5/LniG6sWknLr+vcjHGKAZyr6SI4SGy2OmBgA+pHsPx/nQvytscsQe5yx4PqPzrdu9PQW4DYPU4U8dP/rGs+W0O5xgx4yvOf84x39+tArDrbUprGIui5GdqknJ/D/PauisPF9quxLphB8wU7+mfXIPHT2/SuQleJWIaYkkAf3snjj0//VWJrNjPLbusLOzI2QOADj3/AM/hU2Fse3nUYmXzF+50DKOvTp1zTDcRySAb8vkthlFeReHPE2paOEtroB4hggsSduB0yT09sj27V3en+IrXVbXzIXaKY8ODyO31z/8ArpNWA3DcRI8g+bAIxu4H+c/SqlzOsm5duWYBQwIyO4P+faq93drZxbiVVX6EMOuP89/T0qrDdLdgSLKAg5OGHOO/B460IBuq2dveIivH5iopO48ZJx1/z3qvYWcGnFyhYE5y2OB9OOtaIMmA6nOAQRnIHucj1rNvpgwjInMaB9wVMDnPOfXqPTr9KGBOzwuZS8qYwQ5c7SOnX34rH1PRo9QicrMsUgClI26NgcAcj68/nTridZBJmTBA6dMHPXqP8/nVYXzLbgqSrAFchun+eO/pUMzauYNt4aubJTG0oZCSMOMlc89vp70+78OJLGWUYB4VRx1B4x/9f+dbqX5uJCAxIyMbiT+I/X6VZgiDKsoACoxP3sAH17fyNLYxlSi+h5/JZLbeZE6FZMblXoR1x+H4ce3eo0cluhGxn5wWUZ+vPPt2Haun8V6TJfzwPEpR1YgOoJPTpx26fz4rNms9iqXQoR8uUfAz3/Pmjpc82rhU9jHfdCnORzkYU8c89RQ42AlV5zgNkKM9P5CrsdisLZRGZmzyoByeMcn6VUuIFIWPa4HUjfuz680jyZ0JRIpJNzAYy3X3/p3qDy5Wfcd5Qbepz+XqP1qYAx4GQxHzY9Oh/keOlTyyGVQyhghyCw4x7/z7f/WDmcbFeZVQHy2wSdqkep49TUS7I5GAHbJ78c8D2p8kaqjhdu4McgHFMYlckJuwDkFugPf/ACRQQIYtwdQzbAcHk/z9OahkbbGdwwSQDg9+Py/X+eJpHACvtwdu7Dfl/h2p3lEKZS25c52Nxz14/wAcVLAidVWRGD7yM89fTv8AXHH61BPJ5w2p8pTPA9/p/KnErIWyxBXk8A8cd+tN8wsOAU5Jx0x/T1pAQOjKWDfN1zjj8v8APrQq5JDgcrkkcEEZ/OlmKxschVAXAcgDI6f55NAOQCSFf1xzj3z+NAFe48xGAYttbOFYjpjr2qrDtQhcHdjHB4H+fb1qw8QkdCCSF/hA4Jxn1/x96ZkxqYwFAyTyeeP5/wCfegBBuDOFkG4dlHP0Pp/KgT7YygG0HByqkMoye3ofSiM4Yv5ix84LEdRx+R6fr7U5Is72BLKRu+Zvbp7UAIHlLFg28PnqB+P+eTSlwgLAY6np/n3pAnkgPvwv3cDOP1/r+dRMWkBViuW5BzkZ+n0H+eKAITbNtLKSQTksxPIJ4/x61JLmMZGQWB3EcmomcIrMygui5dgQB65/Q/56gkjaQEj7oJX6ckfQcdaAHRZIXaRuXrnt26Z/z3pRu3IMhiATtGBj8OKY0nmhSx+ZcgKw4x7GlxtkLFlwckKfTJ54/nQUiUykbw2VjboT6Dp39qfANuAksSBeQW4OPr/X+WahCmZDk4J3Lzn602NFRQeHIwQR2/H0qRklwFkOVIJGTgfhyajmIjgk/vAZIPU8+/1pzIfPAVSQF5OMY9Mfp3qHdnyirAhc5AODg/X/AD1oAbGJQWKbck8jgY/zzRSC1NwTgAlePnGeO2M0UAeCtCXfeDyxwShzz35A5/8Ar058idy3ysRjkHHA+v8An3oZxIhdgQucYAwD/P8Azio1WSTAUHbjK8YB9v51iWIqiNBglOw2Z9/8/nU1oVMUILGBlBILHIIOQfzpkJMw3k4KKSQ3J/Xk/p+lCOjvu+/8+dmeM46H2oAklcMgw7dAd5x/P/P+LxGJXUuQSABnPb/PvUUlyjYTIJPBCjIJA+mD/wDWpybozt2jC88dQD6/7P4VSAcsR3gcLgHJUDjB45/D9KmXeYwqD647/wD6qilkD8E7cc5AxxjpnPTj26U+BNkij7oKjGPfk9OlMmxLDiJmT7xIGWxx1/z/AJzTixL52ckAtuHBI+v51GfnYLnBVcEMTkep/KlfG0MuCVOevJH1/KgQkZk+YsuMDA2sCPz+tSQMRnOAT/CPXH+f6daAq7fMwpZxkE8HBzznP+e/SkicOqbgAyjkEdelNAWCqvGGAJBGc43UsTKGBKkgds4zzyKiZ97LhcFe2eP88Gl3N5ZCDhecgcflTsA59u4YGWHIPTv+HPbqfpUkcXnhpCx2qv8AEcY+nt7VGW8wc/Lycnv/AJ5qeMkkJkYKhjtI5HPb9KYCKSWTLbmH93GQee1OLZAjYFWByST1/wD1fjULZEjqQCAeFXnp9acZFV2Jxgcr3A5we/04/XrQKw5VYTfMuQRgk4HqT/SpnkUo2V3ZUMT3yO/Tj61ED+8dyCTkc55z0qYZYAjBycE5P+f/ANVAWGFcFn3Nu643HP1qxG0qEkthmxxgZX/PFNRMOpPAPRTkjj/69PVm43NuycZ/Dp+dAWJoiI45HKrv24wVzkZ/z1qMs5jByAxOCwHB7f4fl9KaZC0oJxgryCf1/T/9dCRsySs/GepI/M9evHp6c0CtcdEFcqQxzjHcZ6enHb2qyhMQxGQzAZP54z3qJVaJWAHyAkjH0/z+nrUq7zkjkkZLKvpz3oHYejmRXAPyrj5z1z7mkJHdl5PTufX+Q/pTYmMiNgYlHBHcDrx+H+elMDjYOCWDYww5/wAfzoGWJXCMy4BHUuehzjnNErloghGBk7WJ9CP8/wCc0xf3Mh+fkqPbA+v+enenKwDHI3l8lsnr70ASEMWRQAQoGcE46f44qYfc+Y7sNyD+n+cf0qqoZUbaxixjI449/ftSNqdtZebJNJ5ZAJaTjp/h2oNIxuaKJsdmVhu5+RR6n19KqanqlroqtLdyrApyyhjlhjjpxx/9auS1Xxo9+xi0pJDL8ymfBAGepz3+g/8ArVWsfB097KJtSmkupOBiU8Dj0zx/n8FY6407j7zxlfeIbrZpVq0Vo3yGdsAk9semeK0dH8GRwv8AaL5WncdGC/lW1YaVDbRBUiVsEjeFA/HjvUpt7+e7EVskjR7hg7BgZ9M9v88dj0OqFEtadpEd9IgQSRxjC7X5U+mP5101hoVvZoxKJIQCSpxzjp7A56f/AF60rXTjZWscUSEbBnOeSfU//W6VPEpWM/MF+Xjn8frTOtRsYus6ymjCElR9nlwu85+XpzjnPH649eNLw7rQvrSa8kjAt5OLdyo3FB1LDtn0A9eaZqOlR3iBpMex3YAyeecH/P6R2Nilqhihby0IwAeST/n9BQa2RoS6iyxDAyPVxg/nWPqts9/Gy7SqHGdvB5x/nmtBkFsBGu7nOcLuyfX696RAz3BCLvAXlz94f59qC0ZemaMmnzu4XcQAA5XofoP/ANfFbECjy8pCWQ9F5OTj06dxTxCwX5k3Dvge3T2P4dq0DG8FtIwRt6qdpbPbpzx7c8/0oEPtYmaaP90wk2gNggqD9fX/AD2427WGR4sGMptzn5Qp4PNcZD43vHudNiW0gi851idpchlORnGMAjGOOO9eiebBGz46xuVVFbjj25HpVIdiONSkeCpBwe2Pz/AYqeSX7MVeZ1iiUffbPJ/X69PwrLvNdjt4TtyZAQMgEAdsED6GvNvGPifUL5p7S0SSJA4zOr8E9SQf0/rigLnoOq+MbbTWKW64lU/61zwwz6dOefr1rltR8SXOouzfai5xjywuAP8APP8AjXMx6VO0RkvJzc3GByxyEHsP5961YrOBQzcbMjjPA9v85qtBBCzvIcuckDIHufT/AD9a6HS4vK+fKuVIL/J26cfy/Os3SIoLhZJYtrKrCNv4fmzyK6VII4nZY+CTglRz6c+vfimByPirwhb3omnaJZnm4JGRg/TPB+lUNJ0qCzu5TGi7WVYgVz2/z/Pmu3vZQlmxAPAOc45+n5/55rl4g0FuhQgOTy/TPHb9fzqfIDkby0uJvEm97d/IjDAHHUdPXvzxW5ag74Igv7snDL3Zu/uc+tWJLZGfePmfIPAwen/1x+NYuuXF3cXFtZWTFLp5lWN8ZUcjOR36k9PTFLVgd4kELGOMAZLBWBbPy+3T0FaUUR8wOAu0DHXJP8+aztM08RTqswcOqgM7kEHsSOvB64FblvtjkZlREBbjJ+YjP6fSrAkeF7qAxMpUNkHcB7ev+ff1S18NWNjeRXSxYmjjIU7jgZHOQOOvPpV6PO7GDg+nUev8hUyt5cKlWAbOzg457deuPxoAiMILorZAOc4/EZ46VFqN4mkWnmylUjU8O/J568A5P/6qtqzMwIIVyPujjr2z3/P8q5fxZbavdtLFbx/6HHGDIy8OfUDP0/WnYo6iBlljOx9ykguB932+mazb9R9lGI9qg9zjPf1/yDVfw7o8GiaPAwhlhmuAs00czEkNxwQfb8qm1GNiZJlG0k4bPHTqePp29KXkaXM27J8wKTkOpyScAdcGui8FTLGy4Zsqy7geT1wPTH5GuamRSjb0UZBHDfMDj2/+v2rd8JXQQxyMxLDHLEev+fzPtQOJ6tOsktkJSwjjzuKHrjuf8/nV3Q/Na0UqybAWYl+ehyen0PbtVKMNLYh1AiJTaoccc/8A1/6VQtLGa/0y8to7h4kc7GaM7do4xjng/Sg2RdtvHFjJ4xudGc+VDDbtctdsyiMKODkeoPcV0dtNFqMLT280MkLfdkjYOo7jn/PvXlkvwijsvFWnQq11d6ZLbsLve+SW6DkenHr/AIeo6PpdvoOlx2tuht44wV8pScY6cflT2NV0FMCsoWOU4jyvC9fXp6HPSqU8TJG6oScnBLEBh6n+db2yKXgKuMklmJA/z/hWVfwNBMwiX5SpJYHAHb09x+fSkbwkcD4u0g6jpN1DKpJI4DgEbSD+PHX3r5H17QZ/CWuXekzISYsFHx1Runft0/xzX2V4kmvI7WXyYle9R1OCOCMnpg/Svnf4k6P/AGvajUGQ/b7GR/MQqeVP+AFefWp3R30pW0PLAST+8JHOBx2/KnGUx/MMIwAAbuOnP+fzokjEzFiDtxwCP8+lMY7Ix8pwRycZz9ea8ScbaHoxdx7XITDqSzrndn0PUf5HepARM+4nD7iNzdxj/CoiqvIm1sYUYAAOB709PT7ynIx1x1/z1Fc5shtrITJKARx8w2cEj/P41c80tASF2kEDA64/L/OBVVHjL52Y44ccY9qsRzgOIyC+DwBnnsAOaC0TRspzz84OQVxx/kUm8pg7QMHHUgfT/PFOUbFAfEbngcgHPrnv/nrUskXmEZCkcYRTyPz6/wD66BorFCfmzlj1GePx7+4qCWMMzbM7V5O09f8ADFXTbCF9wLbx3djn3/P+VMEWJCed2OCDjA6H6dccUrFFOQGGEKu0ryzHHK/59qJFUZQjy0HLccHPtxT9oVWRSQN2cY/z/I0+e1MYjLcDGQuD19f/ANVIaKLoIshSHDfMdvGOMcn8KhdA5VFYKo+8W/r+dTS2ZZBuBTouRnHTpgden8qjeH7OgCM2CcKwUnOfXv2oKJoZDDGTuGcZAHf2HPP6dKdtUkLk8k7mBA59M/5/pUEbFYiEfIUZHGCT74//AFUpTzfuklm5LAdDn8eKAJDNGMKU2sOw9R+P+c1Zlk2cYHB5yOOcZqk8RG9cknG4rjjPQ9Op/wA+lWvLGCAu5SAAgwf89Kmw0xZ5N6llGw52jBzn6c/TmpChOxDgFh154H+fT/CoRII41YsB1GSAev8AhxQuDERFn5n2qo4y309cU7BcsnMUoKqZFIKnCkEcdT3BpUt22jLqm085HXGOT+f8qaiyLGo55wcE8huf8/jSksRtOPlxz2Hp16//AK+lMQ5kSEtvKdMqAT196iIyPugZHKnuPTj/AD64pwXMiExr65x1/wA/1qRi4YKg+c/Kcnoe/vTQmV/MERdX8v513FWIz9aptI0jIX4HOBzgf/W6fnU8+6UYU7mByfQn1z6jFVJUJbCk7Tn5c498cf8A1qZDKtxNEWSN/wC/uLD8eoP1qJ1jE0kafJg8MB3+n/6qdNGcbWGG6lc/e+n+e1NW13MGbhepC+wqkguI37xlBbcd3cc/5/wNEdoCwkR3DoN24f4Zwakhwzh494wDnK+3qefSp/LlaFgGC5GN/wDnp/jVpGciC3fzGQ+YWUZwWB6+g/H+XSuu+FumpL4iluvJybdMISOBuznk/wD1u9cuVVS7qrcADK8biM8+9emfC3TzFpM11kxvPKMhx2BIA5/r/wDr76MdTirPQ9B0qy3KdikBMkDPLDvgcV0dnFcMIwj4XbyxHI568H26896zbDEbrvUKuO44Bxxmt+xlbjgKccZ/PPP4evT6CvXhseVIoarLeiZFtI1VHj2FnH3feovh54Plt7dJ7prhzFMY4rcMQgB74PU9/TODzXU2SFm2OepBJ3cE56+n41q6dCbceTEvzMS2MYNdK7GJu6WkDRymN/LdvkKvknA549ef5HpitbQBO94oCfJghiVwFBPYe3+NZWls8Rkc/Kipz8vVSPz4PP41Q8J+L9N1TWtTtRcrDNYhSZZZBtYHjPIwPzPUdxVAej3e+e3migbbIAxQkA/MPX3+vtXF+HLB7myuluyJZt5OCPU5Jzn612sYVUGCGVlzmNsjB7isV0jiuW8sbIwQoCrgHsePWlElvTQveQLc+Wq4UDuBxx+NTwbpI2HACEk8Yyc8/wCfc0qhmJKPgK/LHn07GhHEm5WLRh/7qZA54J9s59etUIqTna8kjDEAGS3sOv171lvqFnf3U0UcomeLqM8/Wt02zPaGOJVJY7Tz1Hp05rhJtFfTvExe2LCOYks7fdJABIqkBo6bprabqcsxcvF2Ungnj/P410VpbhGwAVycnH4Z/wA//WrJTOTJwNzc7u55+uOvUmtG3kxENrIxY7gqZ4Ge/wCtUBdlg81t7HYgIOCQAo9/w/z3rO2bJZSSNgJIcnqcY/mP5VleMtXaw09xGkr3GDh1Pp3OOfT8fpVHwN4oj1+zl+R1khCFiVwvPPB/L60kmAa74aj1a6Qkl2A3EHO0+n+NPtYhY2wh8pUiDZCEHjPPr/n2ro76BUCvnkdimMetY4hZp5eScHBIGMfl19adybCNJgtIXwoGAOgzz/nNaFveMsYLPmUYRlJztHTt0H4GqSogUtIuVzgsF7/59P6VO0jLsZTt+QMctgfh1/w/qBYvS3q2qo7yFEHO3eOPXvz/APXql4d1y38QwvNASPmYFDj5SP8APpVLWtGg1y3jScBDxtKHG0EH/wDV+FYHhDwreWuozTwzNZWkcxTyG5DrnAYjjB447e/FAWPQZbfZI4YAMvHygAY/r0/So3RnOTtQewz+ZP06/pVmOAK2PMJ4wN5xk9MnHH/6qayKzEbm3DOdp681KEUJ4SRmJc7OACP6VlzwSu7xptZFbG3PKev4dfX9a3pbeNnI6jOcluvTjn/PWs3U5rex3I7LFwQrbtuM9vftVAYssUkiOCNjK4JDdB6D196ztWsXntnj82REPy+aBkrx/j/P3qbw54oj1s3Fv5aLMk5UDgBgD97+XHate9tREJgNrAsCPT19PY9/5UAeQCy1bR9RkjlDXML8M5HII5BBxx6/4108DTXEa70Ikzy46gDGCRXQXlgscjttVs8kkcnH/wCqq0tszoTEXAHBJ4Lg9RntS2E0YpjAkMrR7ipwdw5Ge/8An161CwkgkkZZym77gzyPX26d/wD9da80J8zj7gAIGM4qjcI4ClVHptPTue/496kRXvNRuJoTvmZmU5BGN2P6dvf61T8CT3drrDxySBraUspeQ/MuOc4P0xioNb1OOxhJFs05K8kDOO+B79/6VV0XXLa+jjVWVZwSDk4K9ffpj696APUxcbSzQ7mIPDgAqAfb6Dr+tcv4qkv1tRcW6jMR52rjOf8A63YdKrW+sTWpEaybYwSu5j1Hr/LtW8dQguoWjlKqpUcKe/oM015gef6WdSBzJG0xd95kDluwHPAPofwroYrSSSbcI2bODhe4HTH09q34NIjwqo7HaQThenTPT/DitOy0xVdXAJbGACcY/H8e1Q2BzMmnTRYRECHcWLFTkVjpc6jY3JV4XayMmPnXjPPt/L+temraRpJlQWfIPOMj1H+R/wDXkn05DGqFFxyQuM5P54oE0cnDL5iIRIoU9lU4HHT9Kr3llHw+8MhJBOzB6/8A1/8AGuil07yIQUVd5YhgeF+n+T6VmXkRa3aPbjHAxnkH3/D/AOvSeouVM55reN0bCZByPlI478f4+1UZ9GilEce4Drnbxz6A/mPanQW11YT3Do4aMsCFXOfxx71sfZ4r3btYgtjJxjBz+vNSc06SZyF7pJtWOFUbuBtbn/P51RnjxxswRgHIwB0569fyrtL6IQzMkmEQDIOOvr9a53xFZlczRx+ZB8p+TnB7/wD66DzKuF7GMxZiNqeU5OAhOM8fjnsO9RsVALHkleGbPA/D/P6VbhV2jeVnPkhSBgAHPf8ALioobcizJ3gLziMjjdzkUrnlVKLiRQKZQcfN97JVcZ6cfWopI0VeZOVbnB69/wDP4VNCwjYiMAZPIU4P86imfcFOFBHc9v8APpUnK1YjI2Ehiu4j06j/ADj1pqybUIIADdVHHH+f/r1K6gEDb177eo+lNYbCoAyFGGDDnP8AP/P5Aiu0YKSBuMgNgnkYPP4fhURYGRHIwAeFzwD/AIVLMfOUquck55Pf2/GohG0IZVyxPIXd1/8Ar/lQBXeQkjOC2c5P9cimSo3lAYKkMcsMeuf5fSl8x8nICncc84yPb/PpSyp0G4EMc7V6cY9aAGKgdBgKdzY5HJ59P89KWFDKQ33QOm307jrjn8aUFGXL7hgHJVcY/H0/wp0QJVmYlYQTy3f/AAoAiE624dm3MfY/1+o/T61FKwikXAI6NubkD6/5705Vw25copHTH4/lTWuP4gwUZ2ngj6fl7jihsCtK5kkPAwoJCsc59ce1SeSzlHVsHPQdjnrTnKRMd4XapySRjHHHenNJy+ExkA89v8D+f8qm4EYUec4ccdF7Dp/nrRglZC3DdMc9P8/5NOPMjHcrYGSCeD7+n51CIysjrHnlc7CcYz2yf880XKRLbqp8zzG2g8DPP4/zpyF2KlWzx6dOvGMf56UwBVgXewO3Jxj7o9M56U1PLjdjnPHBI/UfhQMklkKuSpwEY+jZ9eOxpJiACqoFDdeMEe59uvoajSUO/Bx1zg9B+lOmIA2nKjtgYB9cD196AK1yqlgGO/A4LKD/AFoqzCrRoRHjOcncRnoMdTRQB4GilThSGA5yMY/+v+ppvmSIgkLr5WWUK3Jx6n/PFV4ZTJvkdQw6FVGAcc57+v61PGd0Ss4UYzxnIx7/AP6qxLGhwTiPbsxjOMf5/Hj86m3tE7RtxH6HqBmmOdxJVywBHTjnjOPX/PNRqRcTFwpU7eee/wCffigC3IrLiTaXwc4HUY6VJJIPMHUMBkgdzz29aqRgxOGctk5BKrnI9O2eakeZgAHVeR7DJBH69e9UgJ5T82Q2OgyBj+f5dPSnK+9pZN+5MBfr/jUKgtGcyMMHGOhyfy7VGrIuVYkOcbQRgYPfIpgSrMrPuCls4Ix1J/OpEUThig8txlR+n5f55qOOR4yG8rcnByR8ynpx+lSiM7sbSQVwMjvigmw8YJUSN5gxj6ceuKbHMyE7zsXqRgHb/n1x6011aDaWfeOgDHPPv+VLEVEZyxJJ65zj/DnFGwiWIbmhK/NGQSTxnOcf5/rUwCxSbVPAx9TVRJF8ggYwBgHHI4qwjqY13bhjuRz0+v8An2qwA7sHBzxn5ugP9OM/nUlvCqGUZKuD8vOc5pYpsSsTuIOMB+MevPtTGMmQSMEEYA60AKVjRyCojcnBKdfTmpAGCCNHVlPzYUjP5evvzSErMwJ+UgAkntjr6eopke3zIwHx1Yhh69f8/wA6AJ1Z42xu2sRyT/L8P61JEu9Y5A+QWIYsMYIqNyfMV1OMkDB/zxxU7wAIzDHGAGz0Oe4/w9KVwI42x1OU5UNuBH5duv6fjVotkjcAwAOFx2Hc/hn8vrUMwAABXLcAkHjBPUjP+TinNGUfZgHrgDAI6/55pgTmIhHCbVUDODyeP8+tRAKEYTBsg8Zbuf8A9f1pTGIiHPz4GdqryAOxpZmNtGdzFc4+QDkf/rzQA9W3dQSUzyn+e/8An2nSVUDlduCCB82ePf8AHp25qAFpQSXIRcfKRnPp2pY/3kzBDuY55wAffH/1qAHxuEjMYXZuIO/rz+f+c0pkYRnYhC5yxzyfXIx7f5zSsjFjhCADnjg8Y/pUcgdFGFIQYAC9z/nv+tA7XJJFULuLYYngDgFf85/WiW5gjQK8ypwApzg+3v2A/HtXN654xgtJTDas13dn70UfPbucf55rG/s/UdYLT3n7qH+CFDgMSfr/AEAoOiNNs2L/AMeABodOtzez5wTj5Bz1J6ev/wBaqFr4a1HWg11qchJZi2wDCjHt7DNdN4c0NY7cCKFY8kAg9f8A6+DXUWugxo4kkZsKAMDkEcfX/I/Cg7oUkjlrHTIrW3aK0gYLjGXHQ/5//VXUWGmkkCRm3Ejnj5jjpn/PStGztFumlTCKUzuYE9BgdR9avw2saxEbyrHDfOPl/Dn/AD+NCfc7I00Qafp4kJLoxBYkHpnH+HHrWrtjS3ZSSAWBIxjAGPSq3m2lo7yS3SKY+SWJH04zV+znWWxEiR/un+YHGOM98n0/+vRubJWLHV4lDHaRt2kcY6gZ7nHNVJQpZwwLbQARjI6d/SrmWMsLEkCNcjdzmud8R6hqkUYWwPlPK3JRc5OPp9aF5lo1wYptqMCrNhhgYPANOSPcw2oAxyRjke+B3H/6vesPwrb3X2ma51GRmkMRRVY8L79cdvrn8q6KNBAsIUhn25z37+lAilqt0bC2muIwGYMQp3E+w96w/DUl/qF7M14WCxJGqqDndk/e/DjH510E0Xmswky4Y8hh+I6/T0rWsbJX2bNu9lBB6jH09/8APsDQ200v95kSlQBkqGHPHXJ/Grq/Y72Mw+ZHIUbawjl5jP68dfSud1+7v4Ukj09EuLgJ8xjPAPGAP8T0rQ8I+EUsNMimlULezFZbhyf4ieQD7U/UZbu9Mt7nbEFAEMqmNn5bcB1yP6H8a2LYI4bczZQZzIBznHOOMd+3ehIFLEAbXBXlhzj2H51JKjGKUKWwwwCDx+f+elMEZGr7VjCoCC+Rx/n6YrnzpwgdypBYpubb7H1/z07101/bHGxlRWUZ56/X9KyLhlXIGWXGCBxgf5xQKxkLtDnZtCjkA/lk1X1SK+8uJbOGNkUnznc8pjkYGR/Kr+mq1zO5xmONsldv+fz56V0kUG5kjLED7zKp4A9/X8asGcT8PNI1O7sYZ3u1S3WZ5JoEh568DJ6HqOufriu9TcsjgAk89ByT/kfyq/bWiw2oiKKuOSAMZ/Ie9UruKG38zcWVMbgAcEnP1+n+RUthYw/FshjsljYupl+XGcHn+fr0rFd1yMBDGvT/AGf15PHvVTxjPJqN3b2cDt5qEyMiOCQAeauQq0kcYUbEA6t3/P3zQ0IVIdwKblDKMn5jwP8AJp+nWCiVJXUyYGQSRxwfy61IE80MX9ABg46D3447/wAq0NOAkVlQiT7vA49f8PWqA0beFkR2jBIxuA9MnPH+fSqeray2lXVjFMvlRzvt3twEAGSeRnpn+nWtSGAhVC5UkdQeV56Z/wA9K5PXPCd/rF80sk0lzahlEVrGQgB7sx+oI/E/QAHe6ffxX8cUlswmglUGORTkcHkH8R+lXVjEkfyNhumenPpjnis+ys4NMs4IbfZbiBPLRF4HU9P1rRjZFiUKB1GXBwevp3/+tQNhMyAAYHIPPf8AH0z/AEoFsspbcWwgYAHvx2/KmsssuSYyyk8gdSeT1zSs4iiVYwycESep7dc/X/IoGmQtiFMRoxCqVycZznP4Vzniy+NlazM7hSwxknoTwOn+f69DO0YUsc7v4SOMDOff8/esHxHp0F6BFcKGVeGIY8f5/wAimikc54fvLzUNLE1wVG5tsahssAOv4f4V2HhdnWfaP9Z0Ujg8+vt9PX61zf2QWFoiRMFRD0b65JODxnNWNE10WetiAny2JBGRncDz2/L8/SnbsaH0DpKs1mquoIxhQp6jv3o0vfHd3Mal4VPIZB1Ge47HpUHhEhbFT1OeBs/Mn/Iq6EKauuAY3XP3T/DkcY/E/nQzRHRW6IWUn5mVQwJHPpz+np+NSrGyOGk+TH3Tn1OP85qG0lYwM7MOTgqnUjt6D8f8m1tGVxGWkHJ65B9PpUmiYwOkX7wyB1x3OAAf/wBfpVC7v7W8uTZRXCJcmITmFWH3Om78+36VY1dbj7Dci0jUXaLuj8z7p56E5447+1eOta+KbDxlYPdy6e2oajbyrHLArkgKAQrE9OB7fSjuaxZ6ZdwlVXIJYDcHxjb7kY6fka4jxH4dguLiaV4s+eGSVTghyRjH/wCvvXcaXa3kGnxjUZY57rZlpIcgfeIH8h29aoahbqTgdCSRk8Z/nWc0dcJHxT4t8Mz+F/E1zprIY7c/vYHJ4Kk9Pz7c/wBKyPKWSP5WbBPT09/84+le+/GzwWup6PPewxs97ZSCVFRfmdejLxz+H614Urxz8qDGoAPGMkc/56V4tenrc9GnK5R2EnnnI28cZ4zkVGkhilhGQSRuK9eQBU86MRsGd2OSeD75qujB3Q4+YDnsB0/XpXnSR3R1LD7ZCoVhtXn1Ut/nmrKOSX7gtn5CB0/lWe0jRZ2hkPRgvRvw/wA596tx3LIcq2SGAAbr2x/n+VZllzzC0Z3kA5zhuTjv+fWrEcQRQzAKTjGByef/ANXvVKOSSSVm3fIozgdxV2MS7VCjaxJYMG6j+f8A+qgpA0xjlICHzOSBwx6Z+v8An3qVQ5lUyZKLyy9lOOOPTr79aaF3TP8AK3IycnJz6f59uakwrAKeSfu4xg4Pt9KBlWVSXY7lyTgbc9KrOmGTcpAbnk9R0/z/AEqw0YZmyg5+UYB2nH4U6VmeMKHJfOSSMA47H6UmUijJALlwcMq9SQeM9Bg/4/WnC3MZC/KSfmPPQgY4/wDr1Y3bFZizEdAoHIGeQKkICKeMgHt1JxxkEfWkMrqglHKKgA3MQAN3+foajSH958wIX7oXqM9s8f171ajUSOG+gPPYYIz/AJ79qAWMq5G1V7g4AH1/z/iAVRbjDNu2heDg8gj/AD/OobhRCUdXDDJyFGOOnJ59vxNXmRkjdVJdT1A7+3496gls5HhX5cxg4OTgj/PtQBHE3kI247CASMLnk+hJ+venBUjK7kJ2qD93oev881bjtAZFAwcAMOPf6/071P5KxSFo5AHzxxnHHr/gaAKyhSvG95DjnsM5/l/nNOkiYIT84bH5flVqSHbGu3aGHAIzxUUjsvAYtk45/GmgBIWXBycBR09O4xiobyYKV/eIcKQu7jJxnr7en1qXHOQecZ55GM+/v/Sqt2wSQHB69VPH5e1NdiWVJ224kU7YzjHGSemT7VVd1jAfbks3fn8RirUxUKdzKrAlih5A/wA+/rVKRg8Yy21iwIwO3bt6/wAqpEsryQMJRtVBgbcE9evH6dP1pysCMRnynA5Ykj1xkc/5+tPlhjMpcg789R0+nPXpU8abvu/NknO1fw/wqkSRwwtCo3YbjCkHvUkxMUcakbkZc5PfkcflUokUKuz1yCTzggdefaq9wwLI6nc3Q7iDznj/AD/kaxRnIrXRdbbbGCdzhVAIxXr/AIMutqWlkrAPHGrMw4x7H8c+vWvLdDsH1XW7S3RTKhlG7tgY5xwRx+Rr2jRtBTTZ5ZijgE5UyckYIAJ/D2/pXp0o6HnVZHU2wIVV3hhjoxySOn0zzXQ6ayTeUA2SSM5wSMYxz+f5159qeryQ3NvHAYlJfnI5B/z9eld54cEk9mrSxru3kA559eO/cflXpxWh5snc6W2XBKsdozuyTxj/AD/Otm1j8offRcEjPXPHb8uprNso/wB6DlMjpg5/D/P9edSNE2EclAvAHQt9O/atUjO4t3YS6ror28twUjOSSvD9CMD8yehrl/B3wzf/AISbVJJmSbTJ4AgDk793XHqOR15/Gu405gLB0ESqWypOMAfqPp74rb8PW5kEh3uQMZxjGc/Trj0psVzasrCLR7KK1twywxoFAI5OOev1zWPfySSXSLyqlsH/AD2rqDbo8PK7mUfeGc8/5/CuW8QKttcJICyhSMgnAUduPb6fjUwd2IvNLII2LSAhASRgZ9z/AF/CuF1Xx5PoevWcE6yR2srcYGA69/b9K7bSb+31C0eVDvXcVbP+ePpVHWfDNvqbxNMrMEwRGADk+5/z+Faq2zA29OvItThNxbyrLC3IZeOffNUr8eapDDO0dh/nuRVzSrSOztVhREhVBgYPTkn1/wA569aZqatHaSggMc8kdf5f0qVvYDKedt+Cc5bJwfTpnH+enrVi3u0BhiJAkAxjjIGcj/P1qsyIrCPaRk4xjOfzH+ea5mWS6sfESTRRyyK7bACvyjPXrweg/OtQO0uLGK6ilWdkUyIR5jc857f+O/8A18Vm6R4aXQrFoIcht+ct3x93A56f1rZEEcUEQ4fOO+cEHp+B/DinTAqhDHkc/KOcc1CYXK0sJkhO4llUEE4A56/54AqlNbsM5I255dh938q0PMZSQCOOcrngfrj9OtQyAB3EsoQd8n26D/H36VQGFrE81vp7GGJpmIJ+VtrYHQ+3rn/69c54U8Yz3NxPaX0Uq3O7Khz17c/Tg8f/AK+5kHnGRljPlBCCZOMk47Z4z/TmsGLw3Bp179uC5JJZgB2/XtxzTA3Y7eVmEbFZAeMp3/qelaCyxxxnYjRELk4XoO/T6D/OapidIYtm1nJJK5Uj3JPT6fhVkbmIEhCDB4GDgcf5/rSFcsQOM/MdqkYGM4/L8sfWkc4Rd/yqfu/4f5NI7ByhwzYxgR459Ov1/WszVfE0FhfWloV3vIwUBAT8/pxx759qgZfWFQkjOQeAMH8Mc1geI9Ai1izk/fPtzuO1sDOK6UsroXClGJwre2e/4fypgj8yCN3QKd3pyMcfh6U7kHkGheBLhtUurqS4mggik/d7QVMg9ee305r0C8tfstvCrSM7Mw3HuQP88+/atSWARtICNxZshgeozzUF4zNkHHQcjtz/APq/+vVgY91aeZKFC5G372eMZHv/AJ/lVeAg4GCCATzyP8/hWvIETg5BHJ2jHHIwe4547cVSdIyjEKVGAcj0PQn2+tJgzFungt1IuAMM20ENg4I4IP51iW2rRavbKYYy2CQyk56cf09PxrY1nQE1iMwPI6uM4wQpOeTn1rhdL8PX1jdlvMdIS+f3bEd/59P/AK1Qw0Z0V1YW13HHEqYYDj+6T7fpWVa+F47S5kePYXJLctgehPtXVNAqQgnJXHPYnkfSoXtImlBCAMD3Ofp/n+VMmxkrE8SfvPLiGedwzz37d+tNLSQBlE0SITkMQOmf8fxrRubcx24MYdx94KD0Gf8APFZ7hI4AfKCSZJBDEH36f19KdrAXbPWLuwYeXMN3YgBu2Rx6cgH+tbtn4rtowv2l/LlJxgnIBx1A9B+HeuNlDTRSeSXhHJxuyfbGK5rW9NvFhM1uVaWPlcgYODxkDHT60rXA92juY2iM3mI0hyAB3H+frRLqaLECUKlge2ePw/z9K8s8C67eafayw3kMTbyCFjQkbsDJ+npXbG9j1m2ERYlnQkYbZkjp3/pUvcLGrLNFIqSSOof7xycAH8eeOBz/APWqpcKs0eGG5j82Qc8+36f5FcXp0F/BrCy3MjSW8nyrk5Ycfr3/AErvI0cROEUbUHHTkgYAOe31qAMgwx+U7BAmOvy9R/n/ADiqTwKiYZSMZI28gY6ZraeFvJLMrJnH3eR2P+frXLSeJILW9Fs7/vs4CDjA6ZJ+v+e9C1Ar6xbO9g5YubgcorNn5h0/mf1qhoVjeQgxzAuW3OxBBBGehOf8/SupeBzgOoCleVB6+nI9cVG9srIBwIwMYZsEetBLjcw7zSwkL5cBACVAAIU9+p/rXNXsBtI0BXDKhGcYORz0x65ru3UblWFUJA4wO+fT/wCt3rndc0yYtAYhglm3YXOMehxQcdWgpI5GNwGVd3PXd9c/4fzpC6Ln94RkZwBgj+n+elad/osltEGC8bguOgBxnj8+9ZrQyR4IBdRng8njr396Vj56vRcHsN8pc5w2MADHJ9+Pf6U2aRGIVnJ+X5R6sR+P+SafNCJY1cdVGcdQeeDg1HPsBVS53jnj19ufxqTiasRRLtiUlnBHI3cE++M0xZAcsgzk5GR09+KA8fzMSFLH51PT/P19e9N8xGT5CQ2c7UB/D0HX+VBJQwqkg/My9egHf/P41NGFHzIArdMAnOecZHr7UryJvbKDfn5iB/j2H5U5JY2lYKdvbhcf57ccf0oKSEnBicrtyuOpNNfeqYzvXqWc8HnOP89aQMJDhX3YbBLfh159vWlO1VVThxu55/Lp/nmhjI5FByocgMSMAg49fc1VUI5ARl3HkMvHT8f5VO4DbiWJGcAgDOMDOKYwEeG8sJvJCluTnI//AF1JA2ONmKM7eYCAWB5OORTAElLZkypPAxggfUH0/nUykh0JdVG0gsw9x/8Ar/CovO2DahLqSeGAz0/X1/woKsLKwEbEBlGAcseAP8j0qM45GVxnHA7/AORQ05OcqgAOBjr9P0/z3HQNCeD1zvzwfwz9KAQqBgVGNy4+f34qNyS7EELnlVA64GcfSnqzEgfwEY6Y9cD/AD2qGRhLIT8x52k8bTz/ADxQMeAEOSpAAx0P1/L/AD2qTmbykA+WTqMcen9KiZCIzwHIHVeo+nenACaLglTyORgAelAAZY8ns3QjcBz+NFLudmJILc+xP40UAfP5nBjyWZc56Y6A5zx/nrTg6syqDuJyAM5zz/8AWFB2+SSwAHcr1/w/zmjchREK9OuBz+NZXLGKI1TDAGQ8JtPHr+H8ql2n5WRQrZz8wxz6VEyqHVsZiPOQehz3/HmrJ+cYzhRx2ABPX1/z+NIBiKFY5wQencfT6VIUVtwLmQt1Un2Hr07CmIQyspk/2uOOMVKqGeJ8S7CQfkXA+n+cDjNNANQhXYuG3KcDByAM5PtUoYOhkCAl/b9PzoSKQPt42cZZWyBx14H1NKZEZNqtkoTuPOR+Hb+VUAxSHYHcEOSOnQdPT/OfykaRM5OCeM4Hb6/jUax4mwCWLgMcLjHvmnOSk7jPUHGe5HTn8qBMRLlHd858sAgLzjjnn/8AX/hU8UhlcqCEIVmx/nOf/rCq8cjkFfIL7j0B4HH+f6VOICjqdoXA6Z5Hf2HrQKwqEZdQQxyMjJyPTg/T1/Cp4ZfOwhDRqeofn5v8Kr26s8sq5ClsYZ+MnPbj+vtTo1G91Zum5VJXpg//AK//AK1AWJTsBGSzKxIyD+v8vy9qcSEiwxyeuFyen+f0+lNTA+U5UcjBA9T19PypEALBVAfjcVxyM/5/nTTCwEq5+ZlyuQD2/P29verERJg3MfmXIXGAef5VAshJK/LkDJz2/HP8qEmWONCzN5mTlB/CD/nNUIkkvGJSNlU4xjpnjGf8+1TNtJDqAOMEBuD6VRYnKkhS4yCxHUfrirO4Iq7mUqOGzzgfSgdi2ZVTYR8wIwc8g9aFYGUtjBHQk9RxwOvXPSoShZdoI2qx5zj8/wD9dSRyN/q1HcjGec/5/KpTCxYlcvK48wtxgHOB2qG5f5DlmYE42knBPYfp9f51J5jSCUgnpww4Axj8Py/WmzyYcoQG4zgnp25/Ki47EkM29lGd6jGcc/569x61KZI2n3jcuT1wOef/AK9VYGMatlML13HgAfr+NcprnjWS5kls9IVnm6bkHCnsTz6/57VRpGFzd1jxNYaOrS3twyBSUSCHl5H/ALqr/MngDPNcYTrHjaUxHzNMsG+6iMdz5OMsw68Z9h+Na2meCi9wl3fM0906hnaQ557n9OvvXbWOnw2Ma7VCAAE4Xgn3z1P41LZ2QomV4d8IWnh5BJFH5jgAFs4z756+tdVaWKMAQmdzcBhk+v8An8Rx0qhNqcNhfNCVxuCtjjGc4x+IH+ea6aztoobbeQCzHZtPb8PyoudsafKQx2o8k8shByeccdDVF/EGb17OFGlZZNu/OAF9c5B//Vmt4RtPCwQbXBPJ6A9D/n1qtpXhxbS7iupd8sgYsZGGC2fX25/l0qjeMbF6wtmiZViCOjdcg/kD+Hb0NXrfLp/A3XAdRx7Y6+9SRo0k2djEJ1JB5HQ/XirYt2MbyOVbdgKjZz7kj170Gpxd34Svrq6e+LRYLAFefmA6E/kPwArroTDHbwEoySLgZzwD0+pqWeTajBCVD88noR7/ANe1RylZmCgeUCOMDgY9/TNADZSki4Jdskgk8D8OaSKGLdFGc4Vs5J9qlWJBG5eNQVj3CM429ep/Wo7i5jhlETsEdgGCDJwNvb/61A0SSLGrsQAqthdrHjj/AD+dIVTK5/1ecLz2/kKdar5jeUfu5OCFPP4/56/WprpY7SNvM2u5HCE8EYx/kUDI9PvLW4Xz3lC28P3tjDJPOBj/ABqQajJdL5dqqwoQf3pHJBrDsdPjimnjSLy0Zi5KjPHX/wCv1rr9IsowUG8ArwPUkc8d/wAfanYLDdN0kRyBztl29TjH5jn/ADn143VttkSZyQDlV6H/AD+HenWkaphTxgBcZ56f15qxtRQNwY7j0DdB68f4U7gVdi/aCy/KWwSAcdj/AJ5964fxbr02n3Nn5N2sZSbE8eMkKT6dvf8A/VXbyhLic/fhVVKhiQeue3rxzXHan8PbO6gn8p3SWQhmmQ5yfQg/TqKALltrratBcShJUSM4QTDt9Pc/057Vg6tqD+VIoABY4xjJ6+n+f8ei1O48m3lTBcE9SMYwOf0/pXAXBudY1pVMpW1jYE+USQSOn+T6GmhM63wnaJ9lleQHzXIZtzdBnj6nvj/61dRbrmIMu5EB3OxHPHQY/wA4qvpsEUELoVwxG3OOo/z7/lWnlpLdZduxRj5cHnoMj2yT/jTYIimla1GHKsjDGS2AvBOfTGP/ANQrlPEmvPYRGWNXmjTOVVs/5/p/Lb1CfD4RR1OTknH+f85rl76WO8mlSXI255UcY/8A1f5zTS7g7nK+CEvdS1bVdSvhHHPODtjY4EajsPT0/rWxq96dIsZJWuIzsTCr1Oeex6dc9R0qbT4Y42kKFmDZAIG0f55+lUtS0hNUfMjGdFHCtkYPqf8AJFAK3Us+Hb06vGJWjfc2RuLgKT04x1/+vXXaaUSEbSACcHPHOc/0/CsbR7FYreCJYyI41252jb+GD7e9bhvY4LUZVcem3pk9uOP5UCL6hg0eQhYdD1BJ9Dz9elWEXK9A7eZ3Oc8YP6AfyqG2uN7xg8naCWOCeh9O9XRbsbdFbcCxyGUbefw/z+lAErK00YIwDztIBOTVHULyG0tJ2lnW2BUhWY5OfXGM9v0q9Myj5EOTnIbPp1Jqnf6RDqMKiWMncc57f5z/APW600Bxvg7xTquq3AtJlllSGV1luduAo7Kuf8/SvQJREI4sFjgAsAcDpnj/APXWR4Y8PJosV0hZnM0xYhugXsP5mtjgOWcABD99myD15/z9aGjRENxJsmyrABMnBHqM9fwrJ1CEusjnBIOWyeBzx/KrVxqSPcyW6hhJgYVev49O3v8AjSSuJvNdsqBgbe1CGY0hT5WKo2BlgB0+nXP09qw/D2mzJ4pW5neIx/MVMhwQc5HGe9b9wUB4dicbQFHAH+f5UliEkv40K46EdB2/z9MU7lI9h8DuzB7YSlNi7g4AJP8AtZ9f8+9bc0gt7qFlzK4wQQcducc+9YvguSFfKY7ixUA5yTnnk+/X9K0vEWp21nPCpnRyHwsSFTnJ6Edv17mhmqOqsTkZLA5HVu/I9fxq3ckQqyhSzLznnH1/z61j2GoILedpZFVFGVZem3v2+tZvhfx9p/iGxknE8WniKZoBHcuA0hH93PX271OpSOo8oou4MCGAHUj2OTj69P8A9VePT7KS482WKFmhBKTFcGMkc4Oc4PHHt+dlLgvbrsG4pnnbgA46VJEu9ssFUIfukdj/AJFBqmV2AkUhSWXqpPGAR7dKzby0kiDuzZ7/AC+uOvcjr1rWuYXfH3Cp7jPHsKztYvYraDzblPJhCEtKW4xzn6d8cf8A1yxtFnE+ILBbu3aLcXUgiQopIx0PJ/L8a+TfGvh2bwt4iuLc+Z9mkZmjkc9DnkcDkjjsOMDnv9V2fjjSNbvrqC3uovscKfuyDtZueflOMEcduPqa4X4zeD01TSzc24BmCmXAOCSB0PH+cVxVopo76UtbHzhPbDI5IPbOQBnHaq9xa5iIUgOARkcAdx1rQvt4JXYydsMvTNUowd0hfAXGAfpx/jXi1IWZ6kGVVG2L5tgCj7zDv/nnp708PiQKQwbglRjH/wBfp/hVlVPzSRbT2yc+vT/Pb61BIY7cMYywdhnzCMg+vPrj29K57GxYgZX+YhcEAfj1H+farAbacc+WegDcj1/HNQRONyMdqs3JI65x+OatRx/Lu3A7jjAGefY9ulZlInjfkgRhyD1YfX3Gf07UDAbAbYucL25I5/z70+G3zuJ4YDnnGRj2p8spjZUUBigwGBzx/nt/hQMjVWYnBbb13E5+h46VGqsZhGpLgH72ccDr/IU+IkpwrJjgnPB7n+WaahLzBcBVGMMBke38qCyUhSsxIBI43Y4z29uM/nUCSmTJYBsrkgoDwP0HrUyuShVl+VOWUjGc9f8APIFSJDHIykEjqckAAH2H1/DmpAreUJSxdncA4GOM/X/PrSeQ3mxn+EHOFH4Yq29sidAzAtgjORj/ACPT8KRYWSXcEyOQBg4z1/p7/wAqAKx3RblLFUORxj5fSpAg+zZO5mA7dP8A9dSSQeUxU5dSMZPXtjp06VJDATEqyMqJtJHb/wDV1HUUARiUSMFZwvGCcdx/n/OamCGQjMXynqR3P+eKjG5VwilhHyGz82O2P1/TFSM0k2RhmCjO3GB644/z9adgGBdylmYopzx39P8AAU5gEgO3EnQ/KRx7+1TQMHGUDAE9wTjH8uP5YqMJgICd7Lk5zgj8u/XvQkJspFtschIAZTxtPYjkAfl/nrXk2BHYKysRklueP8+tW7iTZK2Ixwu0DPHsf/rVC5ljKEgFUIDLt4wfemSUZ4BI5J3egbjPTPqcfX9Ki8pSfnw+wjgn9BWk7JhdqKRuIIxgL9Me9VCvmqQQVxjLMvXrirEyr9lhWcfNuUZPXBwen86FSMPkgqVHY/5/z2q6Y/m3twRjhs8/5/rUJhAwvOMbck9OMH8O9NEjCuYRESu5uDzwOf8APSoJFRHHygD/AGcYH+c1Ydl2EM2DjABGN3f0+tU7yQ+Udp3sGU7R9f0rppq5jJ2Om+Gunq15Pd5xAqkrjkknjI/Xp2z36es6cqxzqBucMu0kDofXHQ1xPhG0Ww0QFduZUBwDgE+gP4H8677Sk2oj7DsUAglse3PX/P6+rTWh5FWRIujW9w0fyMWVs5/qeMY5/nXX2CG3AIVXUH7mOeQaxoWeOXKqoLAsdw5HPHOPb0roLFC8ToMq7dyM5A/ziu+JxN3JbvWEtIJGF1ELgKxWHIDEgHG39KxvC/xLS60uyE9rNJcB2VpFXcpXPc+2f0qe98MDUVSdmUSouxWbOOR1x3/MVqaF4SGh6V9laffMiliQnDFjk/X61pcg66zK3+kW9zDG8hJBCjg8kfl9c9q7Xw/YtFG5YFQCMKWzx1PbH8s1xulq/wDZ1t5W6IRD3BI+vuc/4Vt6Vd3GJW85g235gcjB9/8AIpNNgdtHjyyzcp1BJwf/ANVcx4okt5pXgMivvAwu7njgj+fft9K2Le7mjASQnGeN+CW9K4Hxbb6la6wl7YubxJCpEX3R7n/OfoKmEWpXLIPDKXula49sk/8AxLtzM8LnIXvke+cCvQAyyMsoYt12sDkHOfx//VXPWEUkF0ZsAs7KfujgehH+fyreEkuxhJtzn7wH88/h71rLVkE+3yUBDcYwcn9cVBqD5tnOehGAzYzz/gP/ANVTbxtLDqTnJH4f5+nvXOeNfESaRbIFDF5SRuABA9OSPrUpagZt/qctldxuG2LI5VyeoHrn8B6dK21tEKRSLiRSoyTyf8/41h+RHrVlBLyu8fe659c89On+RXRW0ggCxDK7BgDtj/P9a2YFi2nRdyCQqNucA8N6Yz0P+NT4/cJvJAJPAOMdeP8APpVQxsShUblXBZB3/wDr89vSpLW7ja5+xF2LIhZBz07Eg/iOtZMCHUbia2il+zCPeFYhffGfoOnFeZaRd69eazdEzAOZMurseAcY5/AV6qxDrseHzADwSO/4/wCTVX+yYI9SluxEI2lUBj6/5/rVoCKBElRZJAPMHMgHODjt6/z4qQJuJJwAPXr9TUjnYygSZ5wD7f5/lULw4kTcck9CDjjpVDY1pVQ7G+VwOCOOP/1fz/GnRtuRWKgMp4G/GeO3Pvj8aiupyoHlIWZVxz6+n17/AIVztn4vjk1kW0joAMc49+Qfy/rxQI624HnwBllZGK43bSQe3f6mvNPEHhLVbXUtPt7GcpAdzs4BIjOegP4D/J49KtrszwP+8DIvPHQD2I7danQI7K6gD5cdSR7j+XXmp2IKPh2wuLLSYo7u5+1TLyzjIBz2/n/kVpAI0QUYCjPJHGaft/c/JyVzlgMYPp+dQrEUjIbgIM4b0PqOlTcCCQFoyTJvbPUdsj/CoG8xlV1ZnJP8I46Yz7GrCK84ZWTBVeSvp7f/AFv59K1xGVUgMfnUg7G9fT/9XerBmD4l8SW2jW0TRyrcSO3lFYWBA59T0IxjHv1qW2nS4tjLGS6MMgk857n6jp2rj/Fvw92SQyaYC0ry5l3PggjvgY6fpXR+GfDUuiWHkzTrLIcu+wEKvfbz1+v/AOuncVy21vHHJuAAYgevoM/5/CqbwImFKqoAOMDAHJ9f8/hWq0LSsx6Bsnp0B4qE228yDg4UgY/+v+NTYRnSANM2EVdoGCV7/wD6/wDGo1iVyquG3cEKMAfn/nHp0q75BEQ43qo6cj8P8isjU/Emn6fcJFvYl22tg5x6/wBKRSFkiIZyvyvjGQe/bvXJeKo5rYkxgksSevQYPbpnP8q7nEc582JvlKbtufmDEHuBz7DNZtzZwTOzSDc2C33uM4/Mf/X70eomcDoeuPfstq1vIMAlp5F+UN6Dp15rYSNAvDbCDwPX8P8A6/etBdIjsncooYnPC8YGM9vx7UPZvHu5GR0dDkfln8OlFxbFRXNsQRgKuWzgDAxxjA9OuKVJo41GxjuwNuWIwO9W0tNuThj8v3c8Hj/JpyxSNGgIMMQxltoI9qANCz1iNUGVBONoYjjOOD/nHOfeugsNSixsX5g4O9GGc8Dknt69xXl17r6x3MVpnIGVkkK7VY+3r39q6Ky1CQNDICdm04YAYznnH4/h/VWA7lI98OQ7tj7oOASPf/8AX61zd/4Rs7+8aeS1XzGzyB059eo5yfzNXo9d5CDJ/ven0/T0/Cr63gyHIJHJ25zz7f8A6v6UgM2OH7Ivzk905I+X3qjeOIRK3KsgyMDp/wDX/WtgokmFOW/XH6e1Q3tnE8WTFtYjg/z47ce1TfuByWnarFNdmJpMOEJYerdf61rspCSFkBzgls/xf5GKpp4ZRNRknj3IAMKVzkE8cD8f5VZdJBvSRS5B28cDP4f54HHFK99A3M29t1uVkbbtx1B59Bn+Qrl9VtY7RmyQBjquDXXajdfYYEkUMqFxuIJJ29Pw/wAj0rOuUi1Ww8yN1baSExwRzwP8/lSRyVqKmjiLqUK2InO1Tnj074x0NNaVYYJSIirkcsxz+Va1xpW8SAIN4O3n6df09Kzbu3aDKyAHB2/MvBzwcE9ff6VJ87WoODM2Yedt3D5S3Y8nue/059qk37CRtO1QSMMPmx9f8/pTw6ZUCMOd3THT1x+IqKVOWcA7zwSV4P6+1BwtWK+4xFWxlTypY8jPQc/56VC8I3h2AG0cBW5JFXHjAjXqGI+5yRj/AD+PNMSH5DH/ABjjLHPbtk9MUAQhAHIZdrsMFQcCmoR56xrhQTzgen1Pvz9Kk3gZJY8ZXpxnr1x/n86MHfiLJLsOD1xkZHt+lDAgn2bmOQqHoev6f56n8INyxTMrYYYGTjpz1xTrglCN2FORlhxnr35PqOKlkDOJGJKoqjgNxxx/nvUgVpB5sbKsyjvtJOPqfz/nT/LWN/lKMox8uMnv9Ki8zMpwwyOu4Z7jHb2qeBVcM54wxJOOAOnf+tAkKU24w4bdyDjOPQ5/z9Krzj51BYSbc8Zxx6Z//V396sbWHBwGB+8xwP8APWonhYB97e2Tznv/AJNAxhiDQ7g4GOwbn8v/AK/akUlQgxtHbb0I/Lj+tOV02HMZUfl3x/jUeSu9hgMchs5H1zQAoPJxyF564z7UiyEZy7EYBALZ/wA96cVDKUDYb3/nUYcKBIGJONoI79ef89KAJIrjYu2Q/KD8vOPrRUR3E58yVc/8888+5xRQB4LKWjjG4Ev0wcDjg9fShl8h+gwMZ3ng8elRlo2VyCVXIwMdTx7+/wD9enY3xswJLYJAJBGM9xWJpYkkOBhduwg5VSMfz/z6VMq+W5IA5GcEcgden0/n0qsrqIwCPKkA3Mq4yRj/AD3qSJ98QQn7wyAOOueg70BYfC5LEMfyxx0H544pZZMKV2hDx8wAz/n/AB/OusQSMP5j4PG1e3r/ACzUjRlyCVDvjBxwCex7dPb/ABoCxbiZTCVL7mU/L82efT8QDQxSR337V6kketVYmadSpYg46FOhHerERaJcvGZSMKMYyevr7VSEMCssyuhVSeG4659v89Knm4Vv3gdmyAyjBP51XWcIdikoQOQ4z/k1Kzp5hDknJJwxx0H178elMCW0lAiQZCydPujIJ5wB7U9XMly5Y4dgTlWx0Pr0H4VWt59p5Tcg+Vt3qe9WUHBZFKjOOBuOenagCL7/AJuR8m7OBgk8/wCI9aexYAsP4GABHoM+lPt5FmZ4EdTx83IGffv6/pSMS5Zc8oMLj0Hb/OaAHIyyNvdAmDgjbg/5z/XNMd1S5jVkXzGyyEDBxg//AF6WBnjeTy/Q4J7f559elOlie4lXecSAcMATx9P8/WgCZy8wKvg7sDjoT1zz35/SozGPvEBwABjGR79M/lTrdTG2Cd204BPp+Hfr/k0siDcm5gAPl25xz/n+VADd7EhiA3oc9uamtyyvgdxkAHgnPv8ATH+eYEQgAYBGfXGPr/n/AAqQOxR0yAMgA5/wp3Atu2yMfKVLnBIP4j/9eelRxlwjyYaQ+nJOPp/nqPSggpH5bHg926dPb/H8afDJGsRG7AwDjPHpg8f59PRDSuSSSKisDlONhOcHPp6VBf39nZWsk95IkUKje0khwSPp+f4fhVDXdftdIsi00ikdRHkZPUYHpXEW1rfePNQE14JLewLbo41YDI+nPr7/AJ0G0abYl74m1DxiTFp8LWVkztsZ2I3Z7sMZHTp9M13Hh/w5Z6DbPGkiXch+9IRgk+ufz+mOtaei6HBo8K7EEca4AyMe/fvx+Wetad1p39r3EUJDLEpHyxfKXJ79B7/n2oO6ELDrOATMuGTDKSNz4z9eOv8AnmtdIEmRlIBVVC4zgCrFvpEVopJj2FVz87E7vT/J/wDrVcQbC7lFJHc9Rz70HbGNtzNsvDdsLhXlgTeGBUsCQDnjAx9etbMkUfmFgP3Qb75YnnjP+RS5fyhLj5encYxVlWTynyOD0AxgD6d6SNbEuzCSLvYcBht469j+vrViN/LUZAO0HkY+X3x/gKytQ123t2mLygARB9uMEdj1/p+dXdNnGoWazrDiEqSqk/MBkjH6dKpjSLDSmQgq2B1GVJ49Pf6/0zSC7FpCHluFUbgiZIG49cAdfXj2p0E8SxFwu1uDtJzxnvjgelc/4i0ubWZoLVhtgUnc+dwJ7H+dCYGrY6lBqDu0Uy3KqQD7HHTPT15zWitvjkMA2B1XIPfmsXQvDreFrWWKa4imSXHlmJNuE9SPqR+tav2pQruzskYH3t+W47+3X1p3KMjxLBMdLdY/MckY8uEY5J7j2z1PH9a/g3Q763ECXQcsq4DFs7VJ6ZPT6dPzNbjIJU+0Sb4IMAh5Mn8u56is/VNfEqzW1hJyBjcgI3EfT06U9QNG81K3sWMNrtmkA2tLuwAx44x6flzWZFazXzmctvZW2lQ3HPB5/wAin6DpyOiO5CryAXXqeO/+eldbYWMcfmsrIpPDZHPt6UAeeavepFqOmXEIf/Q7hTIZGwvUYyfTnrjjr2Fem+G7e/SFpb5ojM7tLmJeMegPPv8AnUt9o0Goaf8AZ57dHQ4+VkByM+grYjRbeOCMjaUXaqqARjH4U7gSWxXaNygswxyMYx/SobjBd8gFgcbuuenWpTc4QBd28DHTBGf8msXVtdtrKaCKWUpJKTsO0HLDr+PUUJgPfKSKWzGwJ2jdx/X/AD+lQy+WxBLFh0LMR39PqKHvBLszKnlOGKsMHJx2rNv71Y92GKbV67sZPPbn1/8A1dKYGJ4gv2RQqsxZm9c/0+n51P4Q0eZmaUhGT+7wSfx/+vzisWFJL283SALbhuWkPO7nHf8Aznp1r0HTLdrWFIlUKoXBYNhvrmqTA0gphmYHaEOd2QORx+fQfl3qgmtpJqtzbxy75rVRI4BPIPc/T/IpdQhup7KSG2nFs8mMyuxJXkfjXnr+Gr668Q37SalNCERPNdDtZ/QDGfz7c8d6GwOw1i8klkLpwGGcL2Ptj6/qPesXZ525CzLsPOeB19vp6VZuAzIjBi6DBx359M8561UmeTyC4jYcYyQRx1H9OlMTVyraoUtjg7iM5PHJP+f0qW0TexG7IBySeCfb0/zmqUWqW6OLd8h4zkAfIBn6nnj9Kv2ciTsp4UE5GBwB/n+dAjVgBZiCp2qfkUN15/zwKwPGeqXJ0u4tobcxoqhmlZzn16dq3w7DcQwjbgcck9c/4VpRIGYO6BlzwDyOnp3+n/16NtQKHguxurOwjNxePcpKqsu5eUGM9e/b1+vp2NvG0iABscj5fQ+p69Oaq2yth2G5Qo4Gc4zn/PtxV5HZIkeJjGSpypUZHpj9Ke4EakfaC4UFSoXbnqfx68/5xSIS5IX5WXgMG4J57enSqkGrWk1xe2guY2lhx5g+7x9e/X/69XYh/FGpIGC0gGV/U/WkVYUEKSeRG2MAHp3P9M9D+VVJ28mKeZULiNvu8cntwffvVsP5jMW2htwwFGMHuT69xVeUJcRMdgIJIKqcAfX25qykcA0V9q3iJ18w2TOCHdR8xwBx2xnp274rpwzW1vHEWQxDAA4P1/z71JNYwG5aYrtkwR82BtB6ZplyUVsNhkyD2x09TzSsMps4lkIJA5LA4GB/M/lUGnhl1BGBWQddzDJB6/41labrH9o3FyFXCqx2kLx7VqWtyv2uP+MjHzDjvj/P40rDR7L4JRpUiYrvbaFOBwxyMfl/So/E3gizt7271ZIAtxI4AXzcAdyQKTwXcbYR+8IGMgHp6cD6V3WsWsZt45VUM2wEPyxHTpn60jRMwdf8NSeKrW1ivdQnsbJMPstH2tKwH8R9OuPxNc14M+F9vpuo6hPeWsJjjuFNlG5Luqd2Pr14z+fHPdaTLMwk34MY5BxxkHGOOB2/z01wVKom3yzgfdUfKM1VjeOxchxCFEZVVcZ28Hae49qeSDGV3/N5oyQP1wf8aZDFHKowzuwHyjp78+uPT3+lMdRHC2wlmZgQc8n1x/n8qkpE3l5dmQ564OBjnoSf8/1qrd2sF7bGOdRMGBV43PB6du9LpWqRXy3GxfMVJSjybs7WHG0+4/yat3CZYdg/JG3ge/8An8KC0eb3/wAMbebXImgsoYrYIxdYflOSc46g9f5mrOsaTi1W2RWVRlTEFzkZwQO3SvQIjuU8P8o55BAPsOfX/wCtWPfwmdZnWU4b5W2cgdefz78frWclc3jKx8U/FLwpJ4V1yZsLJbTP8rYxhjnIxx/Pg1xjMrsuwBW+6cdPqcde9fVvxR8HW/iLR/s3lFniQ7XK4+bnH6DGa+VL7Tm0fULi1mYl4jhsg9D/AJ/SvKrQPUo1LkKzAg7s5H93HPPv26//AF6T5Y1GUYufmwF6e38/fmneYjrwMtnk47dx9MU12TzHUMxdhxjGMZGP6flXmSR6CYFmlU4AwRgt75wf/wBVX7WdnZYguQvr27f0/WqrtKSj5ypAGd3Xvgf579qIQx8oucO4wdvUHPfPBrMtGvFOylkUsrIc/KSep/z3qUHMisQWByc4yR7+x6/yrOEgG0yFkAPUnB+vQYHWriOHHmqxQgHDkDn/ABzn2/pUFIdOi7227mI6CM4wen+cVG7RpFl1VRyGfPJ+nofrTzdNLw7BWICgrgY+vtz+lDuy3DxuqhMYIA6D/H/OKChkcagMEG445JJ6fU/T3pIdg6KRj+Ppzj9ef61YdGHC/LkDOfT+f+etNidFIVScA5yvQeo470AI8cqsd33c85Ofp70fOgR2xJknapP8x7U5pTGWYDYO5zjn/D/PFNglHmAAlxnIC9+fTH9KkCd9hZmICcZPX+fYVGmS2JMr0AyemR1/L8KfcELIGDLz3YHpxR9rKzKAu7nJIPfueP8AP9QBzwERmQ7iw6jt16n8SfT8KaVEcR2ZXJzuzkdPwPFOkuHbIDAOeCGzjgf060xWeeNlRSrgEmQ8A/h/+qqAHURxgksmeOVP+R0x6UyWUlcglGJGSPmIB9Mf54pFkAXarEEZ6k8+47D/AOvSGRpfvDBbgZGMn8uTQSyJFZ2VZMHOBknnjuP88U0S7UZAVB5BIGRz/wDqqViGJaThh8oH+BBp0e1UTGDyNuw5569fXn/OapCKsqbDGuwqG+6Sep/p1H+TywRFcjdtjTpyCBzzn/CrsnzFckAAnBYfdFQzIoRSmQuc4xx6jrTArMmyN3IU/wAR55x9Kq7S5LZwTyT6fSrjhQ4bcwk7AAjtjvVf51Qqg25YtkDr1/z0rRGbKd0XgdyqCQBflJ4IHX6VWtrae9vkDRldp2nnJH9ccGrTI0qPgYkU/KWHGc8/z/z33vBekPLLcXMq75CRzjt1Iwf8Pp1rupROOpKyOrsmGn6OkIyu0DbtfknPT1z0+grutDlWeDMAUj1U9Ppxx6dq5C50l7t0Rt4jbBIT5SQR046df/1V2dnGttFFAqrEioANowABz2r1YI8mbNaAtK+zlFxycduvA/z/AErZsCsG4q/7w9Wzkkf06VyVv4isrV2t5pWhkABw+AG/X69f/wBXXWcDSoe6HnCkZ7/54rdHMzat7dcsQvmkKBwcEHOc/wAq0TGzw7WD4KlMAgHv0/8A1VBpeyNsuUy2SARzj6ev+NakV2Zp4oztbrjH8Qz9D/OrQjasNMY6XGwGzCknd1Ax1/L0/Sua13xLPpbQLYSeXiZUlD8DaD+HrWw/iS5TVpbaJwkKBVEat6gdqoX8E73MhRY5lyFYuN2M8fl9DVIDt7XUI9TtRLDIJo87Qytu6Z4/D8R0pLiPzpEdSEGMAHrxgHH5VhaHrEelRPZzRSIBkoyoNuc8HjoPpXQx39tI0aq6h2UnaWzz39KWwGcNrSrwsIUZCjBLD1z+fftVwOot/O3fJt4yeKhv7NYb0OJsrtUbSeB3/L8R368VWmkkvdPnjgk/eKuFyuRkdMeoHX8e9WtQNi2X7RErKdyE4dT6E8/5xUOtadHe2TwShTGQT0ySfX/J/pXGeBvEV1DqS6RdO93MC7SM5+6cnGfx7kd6729DLnAIyvT/AANRqpDSaOV0rThY2jWrKCqfMpX7pyeRz0xWnuIZ9zgoBjIP6Z9OKGUx27SAEKW6gf5xj0+lVL3UE062nmkkV0UZ+nH4Y5rW9w8zRSVY7aUj74DEEHoPp27fnXll++taN4i+12khe5k+UqTkHJB24OOPf2rv9A1yDV7BZopUbBKkL0U56kfTv79KvTQJcOXkVGmT5d8aAYPfJ/8A1fWjQRfsjNNtLFlkcAsB64/+tjNWHgBUB1Ur6t179/8APWoIZA20L8shyWBA7juasytIQPLO4ZHXBH05rF7gUjbxmVQ7YJ+fk9/rz6VSS6jiId5Agfpv5bOf/wBf+NackUsqO8YUS4IAC8D8K8y8Y3Gq6fcWszlHtzNncCeGzgAj6ZA4rRagd3LbiWJwWK/MD8o69Mflz61x/iXwsmsXEE6kIquXkER2E45Bz3/T8O+14c1G41PTldwkignBJBCr06fTP1rRmAh2sinaoBB5JX6dM/5x0qwsNsI5LG0QZEpVAA0hPIx/+v8AWr6M8j7tvHACcbQMdqpwSOPnYk8AbiMdzU4lfCqoCuccg9OeDQKxbV2OVRginORnOOx+lJqVwllZs8r7Ioh5jsRhR7nNCBiCBId49skHGR+FcX410e8uNP1KeO7laJICqx7jg8ZO0d+KhK7BI7DTr+G+slu4JFIkyVJAwfXP6/lSRyMQxIUnBDLu4PTpXDfDxtajESTbJdJePCJv+ZGxgj8/p37V3zfJH5XH0Cdh/n/CjYl9isZG3YKIWOSpIGR7c9OR71X3PuG5yxxyg7DPQdvzqzhndiSX284Ujg/h/nioL0IVZwcdSQOeeef/ANVVYLEGPLiYkfMcYUDIz9OP50z7NvdlVlE2BlOeee5796rXN9HawATTCIMeN/GfQfp+lY3hDXU8TSXkpl2RRytGFcFicd+O35du9MDentgDIDOo6ZHUZ9Bn8fpXCeLfB9zJLFPbB/tDS7yQM4GB3/z1r0Egyzc4D7gGzzj8R2wPX/Cq19AHeX5iykdQePy70mBymjWV/plkyXpErN95ozx1xnP0PuKnmlLM6Koboqhhx6fj0rUkEgCgSM3HOOhHX2rMYFvLYscHjCgDn+tSBSM0iyuoBzGeQpzkn+lWLMBwGdMhhuLk7ipxznPtUkFv50j7vkO/JL54Hr7D862rawQRyeVjOCN5UD6Y+vH+eKAMlnh+0rbg4lYEhVPQAf5xj8quDTlMeWVQCCnU8+vHY1yuo6ZqGneLYHtpBcOQ0odz0DZGPXv0+mOBx6Tp9u/2SN3ASRUG8jnJ79sj19vTtR0A858T+AG1SS1Nt5UPlcysSQCPX69c1Jp+gGwshHNMjMThSqEH8eP09jXfyQF5SWYgkbiM9R39/wDP5UJYEaPdEpyp/Ln6detTcVjmpLXE8oyVUcEn6df89KjSecLywkcZKKcc47H6f/qrYmtJAS43RknDcEdv5f8A16rHTwYwnHTLbOp56cigZSstclk1ONCETPzPgHI9Bn8/yrpFdhumdl5AC5GQMjrgnj+Vcd4k1K00REuWB3/d+VTjHUZ/Ktbwx4mh1TTLSfzULyZPlsec7jnge2CPrUsdrmjesVi3M0m4clQBjr1/PPp+FUpEhkSQFCGDfK+eORnjv6VsamqtZySbZGLIcKowM4468/5PFcFpuv6gdRRJLcRBvly4yQM4z/nik11QrWNqawtLuLypYd2cDByCPx/T0rIbTv7JjkVRg7wcE5ODj0rrGtm270JLP8ytz/L/AOv3rE1m4NzdETfIQMY6gmkhNXMJiskpjdQmSDu+ncfWs3UNPW4gYCRN2CSdudpPH+ee1dJLAkqh9gDZIxnHP1+lRx6OuMkD5uQEbqev9f8AOaGjirU1JM8xdHtLhoQVDA4znGAD+n+fxYcOSCWKL054/X2rc13SmtNRMgxHE5Yq2Omef6isGaMRPwzBOuMcD6Z4qT5qrT5ZMGwCwK/LktyecfT/ACahZS7ZAKtgEkn9AakaVVbBLAsOgBHbp9efX/6zOGXYMhSQ2f8AAf1oOUjuMwF2VRzyDyMd/p3pZd2yNj8rKduMcDvx+VLcYcFckMMnc3bnnP8An/68DyhlYJ8zbskjt+dDAbcLlSA3Ctwxb9Pr/kVHEnnhhGQQD3BHYYx6f/WqV5UKneuepJX0Ix+FJYrhmwcKQOT6en6fyqQIJV2MVHy7x82M5A69Kd5pQsu1cr3znPpkfhUjtuuOWyRjIGOR78j9abMyuHABG5uVDdBzz+v/ANagBkoBYsHLbfmJPX+X+eKWJVaIHcWByO3SgABySU3Nn5e//wCuoWJZGA+UdQFOPY+p/nQAoUydWAA6gnOOOaep2xO0hychMen0/P8Az1qNSQFZSFAPCg5znHv1p0q4Q5GQ3J5zj+X6H19KAK8sknmSI25gDgBRyfT2qQBJFV0BVSMc9cAgHH5Uu1953MCuOAq42+h/yc8UxSysGcdFJGeQM5HSgB7yeWxAYQp2B2nPvz+FFLFIICRkP0HI4GPTPailcD58d2cNgDI+QjjHXp7/AP16SEtHJw5wvIA47/40uCFcuGAHAIUY565/AYqOJmEOEdmbkFdvKjPt9ayNSV12rI7ckgjLHP1xzSOwSIBGUhVDdMcg9v69PoKb5O/5TuXjazKcbsDjr+P+ealAWPBVi+ODyfyGevT9KAGXCSRSsvO885A5Gf8AIOKmQSxRcLsOR83X16UjmF5CxJLcktknbxSOI8Kdx/2sjdkgcetUkBI+Y5FA+QkZBztHXihGWOIMrNjbgntkf/X/AM80sLBpCqJgOMg7s7W5yD7d/wCVN2K+1FB3YP3Sevv2I/SmKwioGO8ck9H/AB9/r+lOXKnA+YAHAAGRxyev4+1NCGNolIxJgHrgY6ZP+f605Ssmwk72HTaBnr780BYNitwyusg5weeB+XT1q1bIVmlJyWGCRj7v61CZXVfNPAY4HB4IqXzQmcAgsSSD9Bwf/rH8qAsSQsxnIRVKYK4TIzzT5sbyI1ZiV3Zz06fn/wDXqB3fedybsdFx3/p3qbzFdsHqf4VXK8DkA8Z5/wD18UBYiiZonw+UCjHAySBxz1qxszKshym0E/NwR2/Ht6YqtbgxvtdSSW7dvy9OasRyjeqICCeF3ev+f8nNAiyW2sHCktjoR/hUP3mxuJUccMeOP0/z+MgRzMynJB4AU9eO3t2qFZA6ZQ8hs7Tg49qAFB8lQ2V+Y4yxJ9/8P0/GWFQYSB8ik/exjgc+vTpTZF2CJSd7Z7D+fH07UW5URNgEBiSRjODn/wCt/wDqoLUblmLcZJFb5WA5zyOvHPv/AFrB8R+JLfw7byK6mabGIolYHaT3PP0pPE/imLw/CArxvesm5IJewPG49voM84rnNA0O41q/TUr+Q3EZYyOzjJc9z+f0oN4QuRaRoM+v3H9o6mkmxiCsZbhs9enQZ/n9K9H0awRIywh2CLKKuPlA5HFWLHSY2xNIoK8EAcY54GB1rWig8/EcTbU+7kdO5xQd0IWC3imvZ0jRG2t83Tt1/wAmum+yx6c0QI2OI+me/Q/hWRe6zB4Wht3lQyyynylCj7vJyTn8KuafLJrTtLKGdduQgPoeB/OjqdKiW4Wlu5JCW4253KM55P8An/JrL1zxJb6Ff/YnE7XRRXWMLgMzY2gH1+oroYnj+zxJHGwjX5tmMEsfUVl6roEGr3ElxcKXaRg2O4x3GO4P8/rSehuai21wtmiTMYpNgLrHk4PQj0Pb8qktIAYSdmX7gN1PHI7fU1K0b+WkgUjJ9cjGf8frSGKMrxhQh3ZPr/n/ACadgOc1XwvJrmoSTmc2ixpthMRDEkYyW9vb9a6O1321jHbCXeqqA5CgMx7k49/888w27PlmQALjd+H6ZPtzUiSgxjaSQAeBxn6frR6jQ+MK7KxJdVOd2RjI/wA8dauxRp5iM+VxnJ+n+f8A61V5JRZxO56IMknoB+P401dQTdGisGZhgDI5Ppg/55oQy1c3EbuJHGQDhs8kemQe3Tn2/JZIVgtpr3UCY7aD5wBgbsc4/wA8Cl82CyIluCrTkkqhOcDsTz9Oa47xC8niFURp3iiXKnb/ABjg4Hp/+qrAqnxne+KZjJFEItPyV2Z2gkn5QO+R1yRW5aaa08YAXY7chyvB9c+vFYmgaKlnEkAYvFExO4HaTnJz6/56cV6HocG2Eny/lc52Mc+/cc0egF3SrEQsI9p2sM8D8f8AP861LO1giAGAisSVGMcg8Z9eR0rm73VhY67p8YmQrueORdwGPlOM+/pW7pN4urweZEheIMRvYBc+w4zwPy9qEVY3EBdSyNuIblsDAxnj/Pr1pxRnfLMQTxnOfrnj8KZAcQspOTuDMOlSBndz82V9G6KSe3+e31ptBYqXkyJArMWQ7WGc8HHXp/n8a8r8R3Gq6he2cslskVu1wsEaRKCyBuM4HsScc9Off1GaKMo6lQOSSqjIHQe1ZV1FFNcPIVyyPkN3z65phYx7aCPTYUhXzHCJnfI2457/ANOnFYetaoY5Xj3ALIMfNkA/5zV3Urn7PJsTPTcdpJBOOn+Nc5pUEt/cRyFN4z8u/lQOx5PY/wBaCTpfDll/pEJeMqHAJ3HgtwR+P+Nd2sPCPIPlPYHOD0Ax+fSuKt9ZGk6zp9mIt7XJZpJSwEcZGeM+vbA612lheWt9bGS3lS4iVyCycgtxkA5/P/61AFmJI4WD7dm1c/MvTk4x3/GsDUvKdp7pSFlYbMIOg55P4cf5413barn/AFgVcjPp06dvyz/Tn76ZVimRigC8lCBx/n1oAxtSvILWyMjMBsXGARng8/Xg1w0d/qWqS6nLZloohIFUSHPBXhT/APq79a7q605dQUb+QoB2kcZOCD+Pv09PVsWkQWUMqxxooLCQhcZLfn79c8c1YrnJaFoDTX3nagwdIsFVB25PYnr78V11jhnICkAHp/d/r1A4/wAKSO2KShgfK3DABJG71/WsjxNqz6XYyPEQkxBRCOSCc+n06+ntQtxHQwANEGYhiDkAHoPQ8cda1rQAIXJMRLDtgE+vYVy/ge4vb3RjNf2yKzyDyEAG8LzuZj79vp3rqbDgsrp34B/U/wCf8aTKNNSwwMszfeJUY559P89aj1iS5ktH8oZOwj5SeDjjHPrUsC7wMqdoBO4jpVyNQ+V45znnHHX6VSCxwOh+E7jUPE7vqTSvZogkLJna8mflyAOQOTn3/CvQgoVHiDBYdoO0DHTGB/k0+1ijjDkqcv1KnIb6+vAx/wDrpk7+SrkOCRkDnjGPypdQKxdkCMpQEnHK+uf1okTZEzlDk9Np4P8Ang1h+JvEz6JPZsfLKSyc8YyMfz7HPrirNjqqarbJLHABzt4OCB6/pxQVYdclViwdoz8+CAfx/nWTqlsLqKWIlj5mVJjbHB6kc9cVq3GQjAg5YcgAZAHT+v8A+qsy5GZEILEFs5P+f88VY9jE0jSYfDunywxMbgyyZLO3OMcD+dX7aaNb1IotvmYZSF7DrzxjrgDqf1prOkIUquBkN83JH9cc1RsIZb/XYjIpit1BYAnjOOC35HigaPafBjo6xAkFiQDjGDj8geo/CvTr5gIYQsiFQg+71/H/AD2ryXwnLFAIVQEqdoBz973z+vNes24MlqQwyAgOV4BGOTnH/wCsGg0SMXTTL5jLuZI8/MCckc/4jj6/jXRCApEjlyqKpPTJ/D0/+tXPaW8bzvHnI5lJZzjrnPv/APW6V0sUjW4QKRsPHH3cZGTj1zQaontgzgAAhe+7nPOe/wBaxfGl14jg02BPDsdtNfyS4ZpQCNvbGTjr+PHHHNdKq4Dtu2AdeowcjilaIQyqwcO5z90D8s1lctHjfw8tfFNrqeo2NncW0M8N60txHcqSu51GcEE8cZx2x9K9jiilS1h3tHNKM73QfKfX/OKZpml2+nXMlwsA824UBiB97uCattuxnI2jqR29cYoe5ZD+8eIqD8oOCR0H/wBb/P1z2hDMCI5DGhKvkDA/D079K1AmcbvmYYy209P85qCaMTRMxRoy/BDjv3IpFI4L4gh9K0u4ligaV2ICRRJvz6j3Pt7da+UfiXo8WpzNq8QKSA+XKrLtIIGDle3T+fpX23f2UNzbGOZAWjAwdvOc59vevMdf8DIkmoXBR5Gn++ZCMYIwenByB+nasKkE0dVKVnc+L0LIhD9uu8cnPI5HT6/pTFmyrq5faMbdzd+h59810fj3wtN4M8RS2bqZLQgNGyjgZ6Z9x/WsaSBRLjduOOox1HPWvFqQsz26criljvXnCHkZJJOfx9h+lO89nRVdlRhkKvQ449On/wBao404YCQSAc7fQZ6/yPanopBClf3jnhscCuRnQi0j7vkzuX+5gYPvz36fnUy8ZWRygIIwvRvx/H39qqoZIgUbK5HBx1wMeoz6U4FwOjRhxkFR1PfrgCkMtQnzY2CSB1+9gj09v/19asPJ5iu6MuzkcjnPIyR2/wA+tUl/dtHGNrENuB6gevHHtUskrwoW7EZ45yfX0H1qAJojLGSpHDYOT0x/n/61LmQKdpw7ZyGPQVG2ohCfkAYA5PXv/wDqqN7pJI2AQkqeWxnBJ9+D/nrQVcsqFAY7CW3HjHXn9Pr/AIcAYA4RtoDDPHPr+PSqU0pVi6liWBwccAU0TpJNhiSevrnj/wCv7UDNCd1mU7TiQEnJHykZ754IxmkUgpwwCjB64x0/I/n/AI0JuRsHKEEsoPPb8/ypsSAEkHcWAUjrg/zosBpS7I4QScuD8zE8duv+FOhkCBVBES7M5HHrn/P+Tmy5LyLhQSMcDOT9Pcd8U/zWmYIzkk43ZPfqD/SglstKcPIxGSvAIPt/KnS3iQASLuBPGwA9cdM/n/nrUDuuQELJgHnt9M0eW+V2uoGSDub2/D/JoESsURg/3gwyqj19f8n/AOs+SFmJbHysuBjj/Peq+BCDuZemMbQc/wCcimna0bGR2O47lRRjk/j+VWBOJZGZAy5A46/57/0pQRLlstHgHA49P1/GmukbLuUF4zgYzySeefX8u1IYw8ewKE9gO30/A00K4+RfNQK3ynrx3568cVW8gLK29iGVTjjg/n06frTooFkIYt8nZ1HXnsD7mrExhjYltxVRjjtk+1bwjcxk7GWsH2i7UEthjgs3G4564/XpXpXhbSFgt0jIZlH945z7dP6964zwzG13eLL8oVCwD+hAPWvUNOjMMRYgqh+ZCcnt3/wNepTjseVVmW4Y081C5wwIwp5/T6VLcieeIiFiZMkBgcck9T+Z71GGLBHC8KDkEjrj19609Ft/OxKRhVbkEE+td0UefJlLwv4PlttZvbrUYjMGQRwlyGAzyxI9eQOmP1Fd7HAkCCPYSOMLyMAdOOMDk/rVS1hydrMQAAuDk85B5NaZQlNvllvrz6Zwc1ZncuWt1HEX/d7Np4VmwecAH8+wra0m2lmnMnk58tThSc5wRjB/H29PWvLPHmtyNpupwQxzQxqVPnj7vHPX64+v1rt/h7Z+ImsrTUdQnt2sriPy02ZyR2bkkZwOP8kaLTUDq9MsUN9czupGWZiWHOc//qq/9lR55djFV649fb+X+emdql9Z+HY4IZ7llnuyURVGTnHJ9uo9Otcn4H8ZLc5tHe4nlaZ184xluRwQT9OMDPbmnuKzO9utJgCFWOXC4yccZ9v8/wBKxIrKfTb9JUJa3XBIfBUjuRn3rqr2zZpSdwOcBTnrx/PP+fWK5hDooKqrPxtGDkdTz/SncZBceIraQKSAwUA4U8g9+P61T0K8nvZZplJKE7UUtwB3zj8DimXWiSNcPIsgRwclWPHSrGk3lhYzTtJHHa3dyQhMkhKkjIwvXr7fzHFXsBLa2FtZawb+KJPNZCJGBPzcjvjnv+vqK6hbi3mhxvIUKQBgdPz/AJetUrmOFohFlY5HXdgEDcc9M9/0qJY7hV8t8NEEwFUYA9MdOnHJNQ/eKv0GXm3YDGPkyR8/U89c1RuYIbqymikVW3D+Mcfr1/Gm3Rne2aI4D7cAD09v1rC8P6hLbSzWcsv2gIw2lwcrx0qyRdH8NLpWpTzLG2G4VFXCp7jA6iunKNPCCY32qijK8Bj+HXse3SohL/dj8pmG4H0weP8AP0/ASfzGTMgGBgFTlvX09qpagXS8Sw+WxABO7HVvc/oe9SDUYoZjEFcucjbuxkcZPPFZzSNKrqwbnJ+6MgDp/WuM8ST6hp/iO0uUklMJkB28DcvGRn8+vtUuNwPTZZVBUFDgdD3zisvUtLi1Cy8jarEvux7gf/qwfTNaVvIL23gYDbGQGHr9T/T+tSvCQ4GMd/m5/H/PpWadgMiK0itoyqRbexC8bvx4/PrVWXOS6ssfHRRkD255/wD11syRIQWjPP8AER1Prz/np+efeQrGCBgEjjA49T2+v4fWtU7gUZJJW4Vwo24YHOeo4/wH/wCuqeoa9FpcGZ3O4EgEDJ3H0/z7+9XEm+Zo2HyqMkh+MZ4//V7Vzvijw62pQyTQSFZY8MpB+UYxnj1/z9aA7CyvVnhcuWVCO465wf6j8qdJBBcohlzOwPHOQe44/wDrc4rlvC9tfW+nzC5vFcnpnOeCM/yHWuotn8sbmHmk5Bx3NICWyEVthUibAwCAOn+R2/lVk7UDMMcnhyDnn1PNRj90uAMFx94Dk5pX+RVOWIA+bHX3xUvuJkKB97AjainGc9Of/wBXeoZvmYsse8ZwR1zjp9KZFqBmu1gZkEqYLBRwo9/8P0qSZ1MDAoQ545Xv3p3JOZ8UeG/7XKu25kiOVGzOfXJ9fauE8D/D28imW8kuZbZ0unBEDEAj8+MjFemzP5iy72yuME+4P+TS6fI9uqqGHHOeBgDoM9/xNUBdi3EyMy4YDBZsjn/Pes+/BV8O7LuXhXOcjJ/I9e1XtyuhZkZwVJyDjB7Z9f161XkKCQSeeJCRgHOcEdcn19vxoAyJlBkYfeX+FVzk8+mfp+lZ9zcRW0SiZkXqFV2A3f5+lajKpdvNAbHbOBjPUfzrG1PRE1mFopVZfnZgwHHP/wCo/l+cAV/D+v2urajLHG29Y3wOmGGM5Gfw/Ou7gtvNyWO0sDweNwP/AOuvJdD8Dyf2vcOfMtYkmwjL/EAOR6/5/L1uFg7R/MVJHDjjGOvH+e1ADntIlUP5G8hSGYZGR7n6VbeQRx/IgRSpBUjvjA+n9aZkg5B3BnyuTkDB544wOlLLERH8gJJ+bC9Rn/8AV1pXH0IZEaNt2SE7k9P88GqFxJJh9rnJHRj0GOKvXsmyMKFKschkP14I7+2RWReQLe6fLbySNGQCBMc/KT+Q5pWC5mS6lFG8MUjtJPNIUVVPPXnn0rRMGH8qKRi7Hgnk4Az/AEFeaHS9X0zxRF9mRrhbdAyvgMCrElh9ccf/AK69YeRZYuR5ZP3yv3lHcZHA69eP5igo5jxLoceo6XKqwLNMVIU9V9gc8f8A6q5vwl4Nl8P3AvI2ldNp3Rn7qn649fbj05r0GS3iA2LEGUjcQW56D/PSs68jkmBCOdhAGzAbIyMDPUGoFsNtnjTykIdlX5XUuSPqRUkGmWplDsNqAA5Xr36Z/wA8j8WxQtFuG0E9Q7fNk/Tt+VWVDrjzAG3nGCw//X/kUEj5H8o8vv2cF+ABxzXF6/BOzXFwoZGy2cdO+Pw6102palJHbtHFHjBA3NggDv16j1rKRpJEO4AuzEk7+/6fX15oA4/w1d3DTOsrk5bKIcc+/wDnNdzawrJIRLkHG3IGetQNY2k8iRtGiBcfMi/N+Z+o61fFr5C53uinHDDH8v0pMhowfGOkrMvLg7MY3DP+f0/SvJpxtuJGYsEXOFYdT2xj/wCv9K93vh9oQ/KJAw2kgjJyfb/6/evG9f0xrW6kjCAcnlvrk4/I1J4mKpaXMuU+dExwVB5+Ucn19qpKPmIBYN6nofz+n61aPl7B5hCgn5Svc89B+P8AnrUEIALyEFQOAD1P4Dntmg8RockW5ndt23BJdjjOOpJ/PtUSK/leSqnbnPznP07f1+lO81ZNqgnYDjg9+nQ1HMWGMlVU8hsnOOAKCLDHc7ypC5BOR+mew96dDJ+6bngEfOf857/pQIlCEgsf9piMZx+FOhd/KZ8KVH3hgg479qkLEcWd7gAg7ioOeB/nj9abORIuCR2yDn35/U/rSoRliH2ALgZPHUdf5VE0JaFkUZPOXLDrnnv2P8qBCxg5O1TuycDPOOOcfn/k1Eo2EcdSeTz0x/nkdquD91CWdgAf4U6j681WlDsVk3AfKMN6f55/yKAFjkEZIQqMkk4/H8PwqCaATbXViygZVB3weh6f5/SWFVkdQOTjJ24P+eabEoKsCBJg9cY56du3agBAyyZAwGwflB6centzUUW5eDh+M42g5x3qfa0k+6Ug7sAP05P8+3PHT82IUVBlSGbIJBz9e/6f5CYEg8oD5l3H/fxiip7WTywQ0zKeDgH/ABoqQPnEOihwylSOh6jP+e/NRxlHCvkDLZycnP4VGoMofYrFlHrx/XNaNqjoilecH5iR7jpioNRhbejFzgjgcd/XP402GHykXBGTnGScHPH8/wDJoYhfNyQMOG+uev8AL+VM3RkMCGc/xEHOf880FMSENliUJcjdx79SPp+tOaQvGqDZvZgOc/hSqrpjA+8cbPT/ADzQq+fGykRljwCRzx7igkmaMM7oSXxgFgdoU54/Ln2qZfkt8xF9i8hgvH1J7fpUIaTaHwMj5Ww3JwD2/Pn6VOislv8AeOCQ3lkcHnHt7dasBnJQuTuKY56k54J/z6VFDnCgt8wBzjmli25jXJO0cr2x+H/6qkuJU2OFBXB5A6Htz79fzoAB92QlRtLc7iSM9uP84qdItxUhsnPUAfr9KgIM6twAnBHy/ngUoSOIpvaUZJYdOP6d6ALc8IMw3nA4Kjrj2x071G7MXlXB6/Jgdc9cEeg//X6PnDMvyyM4xjf7j196hKlhzJsz8xYjO4/Xj/OaAEUMhJjXK8fe9eO4/LHb8qsIuYxlOQxYZ9AT7VEcQMAR9MPn3/rVq3fcOSFPTB/Q/wCf/rUAE0jmDcNxl5BJOccZ4IqBI5QCHdQTy2c5OT3qSYjY8Ybgngk8D/PJ/Oo0uoYI3eZ9iou4sWzt9afQaRKyu7oM+WmRjaOfr/nNY3iXxdFpsHkWsyTXStt2DnOeD1646+lZOr+Mrq9Bs9FglEkp8szEZA65wevT26Vb8MeDkspI7m8ZLqdhw0hzs/TI7/5zSXmdUKbZS8L+FpL++fUNQDSSzNvBcEljjpz17/TtXotho6KjlnO0dyoAA/yf0qzpqIJkXA2+WdwU9B0xn8OPwq1La3E9sIUdm8xSvmH+Ee/vj6UHdCn3GwziRRFbSDCj5tp4/lWxbxrZx79+5F5HHPTI/SqWj6ZHosGy3cSOcFty4De/T/P51pWy/bJ9pfbGDlj1B/D65/KkzoUbEEekJr9yk9zGJYo/9VEQcE56sO/Ga6iFLdP3TpIikZyucEDHA/z2psTRW37pIjICuB06nHP1x3p80sojKpgR9OD3Pv8Ar+FM1GiD7RAWD4O7DK45x69M0pKsHDOckKeBjHt71GJQ3yuRgZGOvp78VHFeQz79mJCpAdlwTg+h79fegdi6ZSoACgr1HPJ/z/Wqd5dpbgZKRhcd+S2eg7f59zUkSmJEkAJJHABxx/n+v45eqWb6kHtzEiOTsZpMnAyDn9Djkf0oGWbLU4LqaSOJJSVwpwBjJ6d/bt0rUtQY3I3IFBAI6/55xWLoPhp7FpSC8jFhnJznnA5P8v8AGukjG0FpJFiRerSKB+J//WaLgR3aGYmFYsBhy7IdqA8Z6/Ssq58MRaPqFvdC6YyKGZRFjkgdBn6/l261vPqyW1s3klsspy3APPsenOKw9RlV7IO27IxuPTcR/Dn8qaAz5Z5ZpdspMiAkBdxJBz+dMSIyMoJGD0yvU+n5+361FZXqzSZDhz0Owc459/X14rRtolnkAVAwbhl3ck8d/wDPSqC1i/o9gsjKSSWPJ3dz3P09+MV2en2Ec1tl34Pyk54wRznPesnSIgCHkByuBhuMDnH8u/511FvGI41dOFPUFepHcfl+v5gHJ3fw7smt52tUjhvBOsiSvkqoyD65xwa7OGzitwphAUAYGTkNj8arpy7sG3IX2c9fQ4+uKtAeYztGCQDjC8jGf8/pQWPJeK2c4IYck9Mc846e3Jppu2MrDowwxBP5ke1PkkRYmuJsLEpwxGPTsO/1rgdT8cfZfE8wRy9iLXakdupLFi3LEdQATjPb1oA66/nMYby25OPlAwB6H8+nSubv70iN0XLZ7/w8D1wOenP61Zub9pLITvmPzOqMPu+nXp2PX+VcvqWqt84bewAKADqSeM49M+9UJmfcXTbioDZYd8HA/H+laum6RL9iAgxE/wB0S4ztz3644PuKoaXYCS5RSeuM7wMj/P1/DtXcaJEIjGPLZFAO4rwAP/rcUEnHx/Dq4k17S3vJZbyEtiZpGI4689hnGMd89K9K0rRrPRIfs9lGtvCCSRuYk+nX6/zp8MQjDMBtkAyCx+ZvQ9PpU7ZCebkgkHjBPbHegCv5ggjlLhZC64A4Jz2z+f1rlr8s6KgRQCuGyMbec/5+lbms3qw2zOwZo41Jb5eox/WuSt79dUVDCRk4YAA8e3+RTQF+zge3jBWRemck5Zj3/wA4pL1GCZ2N8xzuBx0z1q5BbfZ4xuDZK53DGMH2+g/SotSiAjJ4DZGD9TT6CsZUiNLLkIWkC/cUDp/n/JqteadDewPuCmREwBjJyfTj/OOlXBE0jsQ4BQY4Gcg8Hn/P0pkb7J9zDcV+Y5OTn25+nahBYl0+0aztRGqhIwuRj9c89auHWYtMsTcTuyqCACeTk57YPNQh5cF0wSSPlDcYA/8ArVzvi5tTura4hiiH2TaMjnLY6AHjHv8AX3pjPR7V4ruKKZDhHjRsDg884Pp1/Sr8MyxqMAhegzwPeuZ8KaRJp1hAZWnZ5okf962duRnb7d+5JrpBIoy27gY5Oef8/WgC5GQdxIx3wDjHr2ouhtjLLuZcgkg4/D9KlGxQM4LE5xjGP88VJcW4RN2ckngMxHHrn9aaA8z8SeCvtl+121xJcTF1KLKxCRKDyAPTjB65roUW1wqRoy4YhmT6cnr/AJz+WvOq+YTtGGAyzc/Wsu5uPL2mID5T0A+7j/PaqKRUu70W0qRkiJ2yBz94Z7d8+1Y898JLxUCjBIByf0rn/EF5c3t8kcOVYygmUr8oXBJ4/wA5/le063lkuHkyGTGAZCQ2Pwz79aLXGad3ECp6Dvj1HXt7VoadpoCb2T53IDgnOB0IGfqPy9qSzsJbuZcOgR1Kkg4Ax6fX8Px6V12k2yWlpGgQSYAAG3g/5H+NFzSxpaHEYUgk2ldrkNnt2H+eCMD2rurvxVbaPpfn7mmmVCVhRCWfj09Off8ASuJuMsQoCqT1B+nP5mkv4jPb4ABaPIyAfx+v+e9BaO78G39j4iv52imSCSOJZZ4iMhQx6Z7cnpwfat3Wbu38N2NtLKS8c7iJVxyCTwB+ArxH4Ribw/8AEfVIpphJb6lbB1yxARlYYx1yMHpjtXV/EnTdccXlxPdK9hZyRmFEzuVi4CkAYwec557/AILqWj2hIJSN23ajAAE5wage2MTluSDyo9ARj+Vcv4F8Kan4emnv9R1261GOZNgtpJC6qccnkn/Pc11YARULbsdl64xxx+v51l1LRYhjZoRvIIIG1hnj/P8A9eniFA+1cAJhTx39vp+NLA4bblDuIwM4/P8AringBSQck8bmPHvz+dZNlox768g0pVnuLqJFBKhGdVZ2A4C5PXpx/wDWrm/DXxBtNd023uJ7u0s7qaeRGhMw3KAcevpj/wCtWt4x+H+k+MI4V1K3mmjh5UB9qc5wDgZxz+Z5rhvh18KbLS7abUdY0WBL9blvskAdtscQxhiN3Jzu4Iq01Yrc9IlhYqeUKsDgqecYyOg/z+Vc/rFpLJHOFwh3Yz0xznPTrx1rp0URvuRAFxwFbp/h3qlqMURi/eEbXOcj+X4E02XFnhHxa8AReK9Huiq5vIlG2QcMcflz7/T3r5YuLWe1upIrj/WQsY2Tkcg4/wAPrivv/VtMFxBkqJl28I/8Q7/T/wCtXyh8cPCD6P4hbUYrECG4CqXDEgHPXn19f8nzq1PS56dGp0PLEfY5dhs2BiAeQOelPaUiQSMQ3BU/3sdPr/n2qxLC8gBKbSSSWz2/DNPZg2YwI1BGOepx0/l3ryZqx6kWVknbccMFbI3EjPIzz/n1qyt1Jviz5ZXOcYx3459O1V3t3+Y+h49SfXn2pPmJIcDPADDgN6ADt3H51kaFzzHkjLZRSWwefu46dumf6daclwFKpMNxbkN/Q+9TWLMsPKqItpyMY2/n2/8Ar1X82OUsEypAwpbkjn07jg+lLcB3lpuYoOVJ3EDv2/maCVaLBVmIzgfln/OKGkQEKU5JLbj19B/UU+I5VvlUKozg8ccf5/xqR+oqRlkTDjbz2/z0/Kq8jKkZ2uGJJBO3knscf41PGQwLE8g5Zhj0A/nTbqCNQPl4LAhRjr75+vTFA7lRo2aPzXjOwDBKH06n34p1lKZ52KA45yMfTHX8u1SPLE0jRxllixggEjkZzkf57+1RpKqoqRoFw2Rjjk9gf/r0El0KqqWYHLHILdMd/wCX8qFCySF12sNuBgZ6VBDKHZWIIXOeQPbPf/OaWf58HhmHUKMBR/8Aq/rQA4Ocnrk57Fe3Pf8Az3pmHClcKGYqGOOuBml77wduW74J4/SpgEZcsMAqSCw79c+9UgIfMLgxjcoAyccj06YOD9aniXyZCR+8J+8AuCR3PfscUqFVYjfsUDLYPA9Rnr/WmwyMQNygqCCrgYPPr+H/ANemA6VhEx8pyoXq2Mc9Pz/+tS+QsiqWAYj5hnIB7evT6/rT3jVJcEHDYwc8k5OePX6U+CEw7hzgEFcDkYHf9P8APWkjNsYLUwplXUA5zngdicD14qjcI3nrDEwMj4TywM89jj8fpV4xNAwUncuP4h+HI/w9Km0LS2n1USlSU+6GxlQx64PHTP8AKu6lE46s7GosR0uyjtoUIBOzzH7k8EnHPr0rsNFsltbREkld2YZYscn1x+npUFpZeYyxbFLYyF67uMfh7Vdu3urWMvFB5zdCoOSPWvTirI8ecrsuacY79o1hkBA7DAAIP5/59q6Wxtfs68DZg5BYcn/GuV8HWE1qgkeOTMhOd2Bgdx0zz+Vd5YQeYCzxlVOScAcH0OfqK6Ec5etrVfnO0Y6k8c/jwfxrYtbISAMwBZsNnJwT9fx96q2doGLKCG29Aw4PTv8A4D8RXRWts5RVwSSOFVsZ9vwyKu4FN/C9rrUc9pcpGYpxhxjr6Y+nHPvXa2Gk2ukaTaWMCr9ntkxtzk9vX+eBVPR7B3YOkihcDIUEkH0/kK3Yo/KU5J2kgkY74zilfoBR1DTbTVE8mazt5jyNzRglV74PUdTz7+1ZXhvwcNEaUKY1VpSy8c5+vHPHX2rpY1VpWZ0LqTlWPGD+VSSI3mnBXj5Q23B5Oad+iHcrtGFgcs4O4EEZ69f8/wBag8kdWfbt6k/xdfy9amdcqsYRjuJHPPOMY+vv/jWZrGrWuleUt28cILAfNx349uo6/wAjVoWpI8UaFmZS68Esw46Z7Vlax4ei1W1TMaxDflVI6HHBJ9P856102392CyHJXPyjkfj+v9arbT5/+ryNvHPuOvJ9P5UwOE0e313TdWnF48MkEJCRhejL7Ht24I7nmupbxDtQiQCV9uGROpGSP8/h+Ns2YRhmPfyR1yR+f0qtPpyXDHEIyAVIztY+/wCIzTAwotQN5cysqKkZXIXPOCR9c/0xVmGEW9yJNoLODnv/AJ6mnxWwhnjKxqm1yNxH/wCrv+tXhdxXBJf72CeRzn2H+e9O4FWRhtALDO4Dcp+n+eafJIkALurMiYy3B4Hf1qS601/M/dspQgHP3ePT8eKrm33Bo2PLblBbOSQMnH4elMaRV0TxXa6pcXMEalJEbHJ+9z2HXtWgyW1/cQPIm/pgMM59hXKp4SCeIDehWRS/+4Txyf0H+JrsbK3aJUCsoUIQpYNntxn/APVVXBm7b4I2/wCrXoFC44/z61ZmX5skc9D3wOnH5j/Iqlp7MiMC6gjqVbgc9APzq40imNj1CnI3YAPr/WueW4iqxCkgK28k/ge3+Ptj6Vi+K9TGjaVJexQNcyLhRGvU57ken/663ZwCjSYGQAd2ePeomjSRQmEcEEEEZz/n86tAeceGPFf2pJ4LxFFw7jCdjk8DPcfrxXVz25kUEqUAOGUZA+gqvY+FbW01S7unjjeVnzFuJwnBxx+f/wBfFabxMiKS25s4w31HT+dbAZkIeBikKMFZQoCg8Yxgfqe/FaBuHDEhSxyBjqAMf55qGQZmLFi3OGGM8Y5prtHuVtzbQM7SemAc/T9KANKK6kdS7RgAjAYZO3+dZev/ANpXmneTYIIZ2Kp5j42gdSc9iOCDg1Pp11BInV3ccYBBIPPP5CrUL8O0rvuBB+br6556dff6VOwrs8ktBq+n+Mb61kujcXVvEqSsh6Z54Ppkj05/CvT1uZpoIwWQnbyCeBwMHr1q0IITLJeIiCVl2NJsAdhx/FjkUwW6RhnwrMgIC9B9Tz/jR5ifkZZgdIX3gIWB+5zwBkYP8/8A9VSQxhtxHyN0OPXr6cH3/wDrVZcssbbQCMdA3AJOev40kJCADC4YllA7/wD1gaQIdPGuwGNmRmwFDZznHTj/AA/xrntX1O20/XtPtGlE015L5aRoOMjA5Off+dbt1ZvJAcTKp2ksGH3ie/tx/I+teSa3ot1pfiLTDHdyz3DudsmMqo/EZ/H/ACQR6KdplZz8gGcLjjjsanj8to3MgwrcEdMD+fT8fyrC8KxX8Wnk6nK5uTIzMxJIxnjpnjp+tb8Z37ohJHg4OPUg/TrQAWcawu+2IhAdoC49+35+3NW5UYSRuuSAcgD/ADnHQVC7hsMGARcABWIy36du9OnkWOFjje2BwOA5/wA/1oHuXnuRaqiSHb1PByRgZ6f57Vxn/Cwzda9bW4iMUe8qzOeevTH4f/W6VtaJqAu7gwy4X5TkdQvXt2rOufAFvqGqxTyXEqcrtVR/dPqff+fFBR0DMlyol3lnUkhwPy6/X1FJEzSDIDkq3GaPs6ovl7WwGOTnp6D+f41NCvloWZcIPm+Y8EDH4f8A6qTYrDJ7SN5mlKKZSv3goAB/DrjgdainEYQOckDjI74xg4z+H+TU00uU35BkY87cYxjHU/5/nWVd38ZjVcIhJICbeh/X1osOw5pEYE7SG6fL35/Xj2qtcYhkIjEoPcZ6j15/LtUcs4h+VSoPcKcH/P8Ah24qrcXnG1RtO7eTkjOf/wBXv+tITL0bIpEj8EkZJAA6+/5daW8KlQ52sSDgFeuPrXm/ia+vtO1aAtLI0Lzhwn+yCM9/rXXyayupWEZJAIQBgBj68fT+tTYGhzSGW4ztV2Y+4ycf5/8ArVbjjSeIo6gEddvHHWo4rYPwFZQcbQxGeO/H4VOLRWyBwBzyPTv/AC7UiSe0gWLl3JIORu/DH+SKnnUznhwnO4gLzjoeOcHBx61Ru4DcXdoiNtABO4HOOueQf/r8CrjxPFb5XG0HKsMZGf8AP+NJjtcp6rM9nbPJAN0iDAULjnpz/h9K5HxRp76hpkU7xxLKB8xHy/N0/wA/1rpzqBgvEgn+cnlQRz1Of88/SmywrJayQMMBh8u4fr+lJnLXgpRseGTW/lFxlRtJ3ZPH4e/FQogiQAPxgbtydO+R1/T1re8WaU+kaiUY53ZHYZP9P8/jjwoqImQXPII6hT0PPHr/ACpHy9aHKytdsQ65OVIxvPftn/PNRB/M2ZBHy8knJ71LcTAhVQDcOiHkN27dOn/6qRGcSncqg+75wTQcw1I/3a7XUp/dHHI6D+X+RTZGyu0LsC9Pl5PP4eg4p0hOVKt0HfAOPaq6uzgKRwTngZx9c1ICtEmxmVcKOrOB0/nikV1Rx8uSwDAds89+/X3okClufnCjjPQ/5zUSIWALEgPnC7sA+o/lQKw6eZV3F8A7t2B19Ov+etRbI1hkIDIgAxlvfnjpzn6fnUjqoIbr0BVeoPv9OKJVYkKCcHquCT0PHc9aBWHW8EbMUG1h1JQZ4/zn2+tRxFWDgERjfx78+/SnxNtkGcBSON3QH8qZ5I8w7m4DdVHGSaTCwisQjFpQN5bPP16/5/KmySAq2WPBweMZ/D6UyceWzJG2xcnAb5geD2/z+vLpzhFO3leCfp/hUjsNYODhAzY6lAAKKinUyLGygDI54/xooGfP/kuJcl9vvgcn6/h/PirWGERJ3Ekcle3+efXrUUcqvKCSeMcAZ7H/AOvSozx9ycj7vTjr/n0qDUQw7IsbmBOflxgH8D6+36dpGjO0NwT/AA8ZAPrTw7SRxs/y8DHrinLci4cx5CleFZj6fXrn8B9KAFZVbaoLZI43nHAGfwpswj+SFldSx5K5wfalMYjJx85Un5iM8df/AK/NEaHJYsQo7juT/wDr/wA5oEwV9m6NcrzkM+T157dqjwpkzgl3OWccY4Axj396nJWDcd7MODzjt9aUs5cY544Bx8vT6U0ySNLwOwRVCkdmwOmf88f/AFqbuIC4AZWYnDqOP8g55/SpJiYYgCdrcsOOnPT2PSj55THIGUxY5U89Ov8AP+dUBLC5gK7TncNp4wDnrx606ckJsZDLnOcLn6etRIUcqx3CQE5+nTJ9+D+H6ukkMm5iNoDYXkfX9MfyoAfEGgVAYpAVxjcRx/8AW57f/Wp4lELDaDuYjAz2H4fXvmofMZ2c4fBJPI5z9T+frUoK+csjLtJyoI7fgf8APOTQUhjAzr8y994HTB5xj8P51PauwbZ8+WOc/X1qAwMjSO252J2gscY9zyaiv9XjsbeS4lXcUB+UHnvj6flx6UDSE13XbXQ7bfKwlmbhYS3LH8evb+ftXK6NYap46vZpbiSRLFW2Fk+UE9dij19Sf/rVi6UsninWzc3beYzkq4iY4Rf7oB56cknr7Yr17w3bokRjt4yLdRgHpjp0H4Cg6oQ6jdL8IW+jIsYEYRV44wSTj/P/AOunXs62U4W3hLsOcAbgPx69u9dJbW0ksq7A0uAMB+M+uT2/Gpb3TCVZmjw+cnDcYx2FK53QjYo6fEfKgLJIZCM9Poen4++MVt+UIo4wrDzSdxyMbuMjJ9v8+lUFjOnxrMxOAvVzwefrx3/OpdM1Rbxt4AkByQyjv/P86LnSkWYzuRiMCVuoxnJ/PFXftltpMKGfiNuC3XcfT+vPoalto9i7gV5JYN2wfUHvz61Q13TpdWtDaNhkADl0I4wemf1pl27mlpuorqMssicRKwBOMe/9f07VcYCQEFFZs4Bbj8u/rWV4Q0g6RZPbzTCaVjwrcbQOn69/c8VszSEklck7cj5Scfj/AJ/OgZh+Js3ghtIo2jOQS4O0AjPfP16VP4d0t7a3SElRIucFWwzA/wCQMY7VeZAYtxGeMDOTzn0/HHamBWBYK2R0IDcg9f6H86AH7JGJw2ZGyQScnPfPr0/SrsEfmEs68r04x/8Ar5J9KLCCN0Z5jk4yAG5/H9evNK98i3fkRjayD7pxgZPp+dAFu1UhT8yghgc+vt24/wA5qpfz/wBrloo1IRW5xk5OcdTVSbVBI8cYcoxG5lVMA/zzjHtWlp4Bi34YZHY9D/k8frQVYoXASFdnmFS2BnB5H1+uPSsLxBMsenukeX/hQrzgnv0/D8a2dRmVGiXOMA8r69AO9Zd0F+XdGpJOVyQOf8/jxQMyvCGnpBZR3MjN5gDLjGeCeuB7D+ddppVgnnxMVA8zBPYnuM4rM0y1BYE5XB24PbJ647jr+ZrrdOZLdHkYlsrkqMbmb0Ge/H8/ammBLBdQW8qQs6LKx3AEdc/hx25ro7YmNImYKcYLLnOB9PoP84ryLxLBqtw8Nz5RsBJKIEZDwgY4LNzyOc9O3vXpegaVHo+nR2LPJNsLAyyghmJA6/l+HaqDY2VUOxG0RjGMdB+H4elJC7BRtU7Svytnbj/DvxUEaeeWUHerDt94j+n5VaX92oUMTjleckj07d+DQBHdWwvLeZJsrHIDuUnAI6H9PeuIi8G2WieJIrzTd0cQgKNGzHBLY5A/L0HSu5YKFO1iAp3Htk/59qwdSuGluW3AqApO5Xwenb8Djk0AYesXnkIxkYqoJyCe/Pr9D69unFckbhr24mDs3kj5myeSBn9MfpVzWgLiMqrbZCS27fnjuTzjv0z2/Pn9Vv10vT9qMzz7SxKqPlHPJJHHX9Paq3Qbnc6EvmwI27aAB7FuPoR0+ldrpbrEoIfttCH864zwLYagLaKW7VJIWiAQLjdwRzn/APX2/D0W1gIQKVQKPmZevHf8OMUkKxIfnZvMc5A6Y6Dvz6fpUSq8blxznIzn/HsKsRkJKBt5O3GD8v4DPWkMaxnerLwTz1P+PoKYI4PxVFqd4zJBlbYoc4HXIzj2z07VneFdFNjp9qXRRMRktyWySevH/wBfkeldreKXRhs3LkgcYyDxwf6VTZQOoCLgY2DA+vUe4z/OgkJFO7byr5246A+/1rJ1m4WJzDvHmhwoxkA4/wDrfyq/e3sNhpstzLwkYYHzJMKPUk8cdq87h1q/1TU2kjKPbyXB2BVGVXHQH3/PkdKpMVjoV1BIb5LeeRFYjKqxweD/APr5/XpTTPHLuZSfLzyydCfXPtyf61iX1lcXvicFlYxq6gnHUYGcev8An8d2SFYY4xFu2jA4GAOf5fhTGWISSzIS2SMg44H1Hb9Op61u28MU6CNwWTGCmf0z+HHNYllMrSiN3OTwO+B6/of/ANVb9hDmMF42G3cAvr/h1/z3AL1uVJG1n2qdoGd3HHoenarjEW1rLJIMADO9x7+uB6f5zVIFUZsO7KBhsYPPr06daz9XguNSjit11B4efvc7sdwB70WA0LHxbYTXt3aCdUeBN0khO2NT257jrzzWnNfyrGCgRxxyvI56HP8A+rrXG6N4Fg1HxBcyahbsdPEa7Rv2+Yc8k46df1rr7mBYBcOP3UY2+Wp42gYx6/z/AJ00UkY95dz+W+7cCW3KAee388//AK6WWHzESV1VwASdpPH6f49apCVri8WFAXVclyCex569P1ravkCW6pGS5LEcHj+XtVDOPnS3glZpIgkmMKuAM+mef5+lSQ6HdWlpJLF5bu7fKMbi3X/PSt6z0FHBmlQyN90ZHBBPr+f+NdLaaYsYwUQxKgxlQMHjgY6dKNhoztCV5NLR2VVeLKuD1B9QOvPT/PHTw24hRsKocnqFzn0A/wA9utQQA20ThV2M4y23secZ+v4VbeeJIleZo0aT5eWwSew+vAHr1oNAaHzJUUICVXLFjnk+n5VXmRW80MrErwNoxz0HJrH07xVBqBvBKVtClyLZQSAXOMg/iP5VvyxGOBlbOXxjZz7jqMnvQBykt8NE8feGZ1dY45JVhlZumCcfzx3719DXOnWlw+GVZBGw/cuAysR0IHI45Pp34r5z+IFgZdKjuYtqTQSLJEysMghgcfpXvvhzUf7Z0+31CJ/M8y3QFl/iJUAn8x6UmaI6CJhJDtY7iG3biME579c/jTrdh2K7SR94A47/AONMaeOJgrZLAgbDn279x0oL+SgeVxsz94ngf59qxNEWyTAwQEqu0ks31/8Ar/rUgmjL7CBzghh2xnPNeT+NPixpyXsNlol3LLNFeI14BEygRg4YBj78/ga7Lw54t03xSZ47ZZ7Y25IKvxkHI+XHcY9+PxxLi7XLV+x1Mbbl7kEcc498n3FV7iIkuhXcCMNg9Dn/AOvT0sVaFvLuHyBncVzxjj+X6VTTNuzKZEdxyfU9eT/P/IqI26DvYTyZDyThcbc56/X0qpfMphaRt4VPvMRgDjqP59f61dS4VcHbsbJ79T/n3/GuI8f+KJtPZbCGyuLi4mIUyQrlUB9cdua23LWp0s9lB9nLKwkQLw3XGeRkV5h8Y/BieINFuIZImkmYB4jjJB/Drjj862vA/jGWeKHTFsLm9YOUeeP50U56n0x6Z/Cu31bThPFHGN0AwQxPLdO4/D+fFY1I3Vjqg7O5+fM0D2dxJDMFjkjkaMo/UbeDznNFzCqxfuUHzYBK4H456V6H8avCr+GfGt1cuMW9+5dVZeFIx9Ocf41ws1uJAuCYzgHHX17cen69q8WrCx61OWhTTG5EYMhz3/Dn8KrvCpLNt+UEckY4/wA/55q08Xls+OWJOPcjv79/pVcsRlWUYJwPQAnp+fpXI0dSZFHOGCbWJXB6HH5/5/nSrEx81k2pj5vmPOff/ParEcGScoq7mA69aQItsjLt3OSSSBkHv0+tKw7kKtuQsxyoXCjnH+ePb3pVfewyD8q84PPft+ftTzwdyuo+bBx94Z/pzQVWd3ViUVVG5tuCAOn16fpSGJLGWQkttYduOefx/wAj6VGFM2QWCsh2nYxAUdP84qY/uygOSADwOwx09sUrRk7cHc2ecZ5yef5frUAVxH5YCiMIqN1AGCTwP8+1ImyRmYrg4ywP+fX/APVUrorg5YE8jbxg+2T+PPSl3yIpwmARnI5xk+n50ANVleNJdgwq7ePTOfbnkdqdFGHCYY7cZO7j2/rT4Zfs4Me58D5eeB7gfXFLcbmxk4J5DHBBx+vXrVWAgdBGFydqAkKoBBzn8fbp9anQebhU2nHVSfp6/wCfypxiEZCn94X4LdQe+ev9RShFiuG3EbhyN2OeOlMVxHh3zeZtLAADPBHpjHT8/wBKsCJxKcYKqMqfTp25qKOQL8wDA5z16jI5/wAmp44SVGCXUEtgEcjpVWJHASyEswQtGMABcnj/AD9P6yRxushBIJAJBz0A65Pp/ntTEVPlDFjtOAF7D8D/AJ/GoZpo4JWdmKFRwRx19Px/lW0I3MpyshVhnuJIoYzvMsm0Jktz6cc+vau70nRXtItjqUl3HJTJLcdwe/B/yKk+D/hG41Fm125ijjtypW3fcQw6gkDnIOemc4x7Ctu8dob+Qu6AA7SW56df6dq9OnGx5NWY6xhRYwGchM4G7seMZ6e/5VZijJOwOFQHJ2sf8/5FVLAeczFAVUnAUNkf5/z2rYtrQFWbaFBwMZ9sc/nXYjz5O5padYGNYxAxwepJ6dfxP+fart9qFtZQBbi7S3ydigg9jwAfz/xqTTbI7d4crwflxyPbP41sJ4XttVkiLgbSMjKj1zitESch4Y8YTKotksLrUmac/vo2ISFRjBOPz/KvaNMVWZQYZGIAI+fpkc8eo6Vx/gvwDZaLqNxIWJeVyVXoo/CvUtHtRHExKKPm4BGBnOAf5/nTbQGLr3i208IafDLdCWeediqx2sQL7gBuAJ5PHf8AUVqeHb7+29JiuHgmtBJyUlwCBx1GeM9fwqHVPDUWuX1lLcNKHs2aQFSBjPBBPTHFbD2MVvEyx7VXGcck9PX8qV1bzAjjOzLsDFkHC59sY4oEeWjZlywHQdD9eOv+ealjVEOCcOuCQeuPcY+tNVVLFWQsSCSG4PuKYDJCTgRuFK5YbuMH/DNeM+O9R1xr4C9trbyYZUMcgBGeeCc/5+te07EkkB2c5BAJxzjn/Cqup2MWpRKk9tFdAYO1oww9uue9UnYDmfCd/qd7Ez6lGo8zBjkzk49/T+nvXSySk7AAQScEAEjA7kdu/wCVTQJGIsqqLH6bQD27f5/xVk3vvG8A53HB5HUd+vFVcNyBPLIOCdw4OccfQ/56mkMLMxkYOrdMkenB5onaN2KfMWAOFGDk4/8A10w79m2MFC2eT/CKAMrWr1bG3lkcYVMElBnn0788dfeqdsItQso54kDgnqewwM/Xp/8AXrnvHHg6V7e51Jby6M0SCOOJJMq2T0x+fSq3gnw9qlqomnuphAy/LAwwueh5J/z6euiQHYXl1cR2oCPtIXbsA+8SPp+Pbv0rh7SHWoddgnuFe7TDLvGSqg+nH+cmvQZo2knVCwcovROv9Pbv61ntCYgpQkN027+Md/5Ux3Gx2syBXZfmVuQwA4/z/I9elaMEqpEqyKS/97HXr19qqR61FFA8bksxxksCep5H8/yFXYws0Rlg/eIvUHgZ4qkIu2zRNkKSSuC2R7YyO/t+Vch408TXVhNewRwukcTAG4GScdB9Of8A6xro/D9+Zrm4G1TtOHCHvnHOBU/iLQ7TxLptzYyHy3mwruOGPIPOO/y/Xr0rPZjRn+FfFUWuW0aRklo1AfPXdjP6VtblaQtsZXK7cgY/KqGjeGbTQ0VLSNkHCBlAA6YP+c9fxq/JbsQZXlb5gCAg4/Uc07oH3Gl4yu0kKQOrZ/HH0qvNtRQ+0nZ1GcgnuR/n8qlTAmGSQgUgc9PTj8P85qO5QyDdglVXaSMYI4x09Mjt/hRcm5Unm3SLhgASQBjoDz65FUb+za9t5IFuPKyp2tgEqeuf51n33i60t9YFqmRsbDeaQvp39K2o7oXALACRM5Xbzg9+atMZwvhxNT0bVBaid3hJLNufAJ7cD29T3r0UMCNrIAxwDxxx/np71SitxHcCVY1QHAyBjt+fr69Pxq35TvjPAGT8vU9Rj6/0ouJkiCPbhTy/qcHjp7011cM6DJXbyMj5f859+tSMjyL90gqODtJP+T/Sq5VoAYlVicnPP3vqf89aZJQ1G5igtpWdwFVdvB5IPH4fSls5jdpCVMigL9/OPof1rgviMurQwXQbYlgsYLMv3sZHOfrj/Gr/AIF1a7nkihmhVrWOJcS7iWORgj9P89aTKS6ncBQkT5dmPPIbkD3/AEFUbhYZ5SZkCsBlc84zx/k+9XSTsdYuE6kZ65H6c56VQl2xsFOQAcnJ5H9P89KkkVXIYDfGFIOBjsBikQFJNykHOASByfTHbr/IVHDgFpMMgX1OM/5/qKkadJG++iZ+Uhjznnj/ADn/AAB2uWoXX7QFUMFY5BIxn/8AV9KjYMV25EiMQpGMdeOOn+c1QstXW9kmEMhUiRowD07Z+v8ASrqyth1coxbID9AAeOcf40D2OXsoZdL8VeUXJt2beWPAIwcc/X6fzr0KAgwSuFG7Bbr19yev/wCqsGe1aWaNsBRwM5+9jn/PWtqRoltwp2Fwew7/AEqWMryuQCzKQp+6F556+3p6ioIm3TKZkKqRk7Tz3xx+dNurxbcFy4ADEdec9PXjrWVa+IodSS48qQnyn2PwVPAHf/PSgC/qEyqrgja4cg8jPX15/wAivLfG3jRtMF3b29rJHNCAokeTapycDGM5GD/nmu6vdRgeUfu9rIPuhyR05GcjGPriuH8X6XFrVukMgE3mBg56Hk/4igd9TR0TWItSsoni8syqqLKqjcFJHOM9s56+nNdHZMJxK2QhzgZGB0FcZ4f0ePTQIoFxIxJJJyuccdfx56V6Dp1uzWqNkiUjccAMM+mPzqBFW78NwXs9veyFG8pSBk8jn16is62sgIIQyHAHzYGAoziujaULlFyFQYKt098fXH/1qbbwBLUv94E89MYHb8yOvftTQEFvCjgYcqAMAMD1+v5etStDIgKjHOTjHJ989/8A69L5ha6aPGMHkryBx+FXJ4fJU7dvK8tkcjvg/pR5CsZsbJDOGRjvVQGwOnbHTFOE3mGTaqjHQj8v6ZxWAusyS6mIUBVXYlcDnb0Of5/1roIoFeFFWQMoJGBj0/8A1UhmTe2UrXKXCwb2A7c4H+H+PbHNgI27lRuBxwc9Mcn9e+amZFCqpZn2njn/AOv/AJNQOwQsQDluQ4Jz/nNSzOSucX8Q9KjkhF0zMVV88gnB9P59u9ebRWrRSFgrIGJ68/kM/wCemK9y1O2XUdNljkUMBltw/hP15rxfUx9lnaItt6g55wB1/kO35UjwMVTs7lFLd4RIC37tjjbJ68fT35qr567yAwwOcj/P+eKmfZMh3klTgKPz4/8A1/0qGUwsuVgVEPygs3Of8k9Pag8eSGsCiqUc57kfTsPXr1oVGeItuJKtwq4POen+fzpgRnZ2jOwkY2KeR/Xuen6VOGUoXAyei5GORz6D/Pb1lkiSbfJjyD5n1wAPX/J61Cs8eSuWPQjJxj3x/n8KcZTsI4D5LDnqfxqrFMOGQGRePll7f4dKAJQ+dux29+wz7Hv/AJ96VpHjtyuQNwAOMH6fj9fSo1k80ud2x+4B2854OM/rTZIwoJwMcfL+A9O/AoAigDKA8gKjDd+T26ipZC0cjSREENyccg8d/wAM9+9SCQK8OxQrJ8pU8HkYyRj3qNV3ZDjOARtJ2n3AqbgQsymbPQsd2CeAfTp0qaQqsRG45I3MG/z/AJ96ZPEd6ttCgkMRkDn9Pp+P5Koa5ZI+W4LfLkAYpACI5UZGaKmRuMbypHXnB/GigD53llLspyVCjC7eD/T1NJj5hgcKcjcM7W7flnNNeZAxUbWIwCpHIzjp09B2pspeSPIZdwHGOfb/ACKg1J4jtbZ0YDcT02ZPr/n8am3nzM7SOTktwB6H9e3+NVY8ME3L8xHzuvep8FVClsg4HJOeMnP5ZoAmMm6JcAFCM57gf3uf8/rTfMB2qGI3cZbrzxnB9qjLEOVJ4I+VQ3OelSebhFVyQTycZ49aAJg0ezDDfjngdOD+RqFpfOVpP4c7c4569/8AD60sQJ+85xxltpwP5e1RSots5ySyt+h/wxzTQrFkNGqEQhcYzhT27/59qmi2GJDkKcdG/l0/ziqkQ2bgMFjyBn/J9+aBIyyZd+vYdR24H4fpTQWJDI7OwCZGcE5yDgfzzQW8pQCMueOB/wDX7envQWaMAncNxxkNx+HGf8+1MUEeX1ZScNu4x+H9c0wsTbiGIC4UAFi3QH/P9KVYRCDImEAIzn2H+fypqzOCQDghsMoOASO3+f6VIXWD5BtKOpILgdR6YGcfnQMlWdNjOhLK3Ht7Y/Tt6fjl+I3W20q4naJWypIkZcjpxx064/8A1VqQnc4XOHHQDn64/wDrV5/8Srz95b2YcSODkrnIHYCg0iin8O45W8QPHKAytESePlXH6fl617hoVpFa2j+WxyRgkHPUc/5/SvNvBUA0LSJppgHlkOSZFB+QDjBP+cmvRPC17K8DTSWpRHfK7l5wBz9ORQehTR0ttEllbySbmLM2F4/Ecn/P0qdNoDMXwhTnI3AjjOOp/Q8VnatKb6GaS1cRmHavzDPqccdP89O0djqcr2ccckBR24IDZ49fr1/D1oOtRIdaaS9VjHI+F+VQBtLf4/59ad4a0RNPg3xykowVijnnPfp0z6dquqvmyPFEY3RSCQw5rSslEUex3VXkB27Se3fP59aXQ0SLixtMwUnKHnk9uKmtrALLvEmGzjaADngdPr7U8W3mxmVX+dMBQAMYJAx+X+fSXakDANOgcdc5/L+X+TRoUBdbeYYXDeoPH+f85pgOx3XeQxUnaRx1/wAf88VJG2Jo8EuM4B/vY/LNV9QTynZlBVSpBAB4z60wG/aI2aM5AzwpyBnOO39KnVYRLggnDZ7DPt+X8+tcHpttrMuqRrM63trFI2J87CBnoR9Bzx16V3trFHMmVaOEQsPMzzjofu9x1/Wlcqxas40lkY7CkcakmRvlxj+mPp0HpXP+Jbm20udbtxsWT90HDZAY9OO/APFa2ua15xMMMYWFWAAAwSccdOD1z3xXC+KdOv8AXrGazNi0tskqyAgZOf0x15wDTQzoNEe21a4leCbz3Tg4OcnPccf5NdYJCkBDR5UjkKcEEen+fpXN+GNLt9BsoLK3gSKSMAyMBlizYyMnoCcdD2rob9ykYaRgO2454Oe/v0/LpQBi6gzeczcE7txwcDGOw+ufr/LKQBzh2Hfk8g03UtdhTUVt/NMjqAcLwAe36en9Kk0+RLs5Cbm3kA+nPHP+f1oA6LQrZ2KrsYgkD5gOD3x3wc111pbtCxDI3yZXgfKR37f4isXQ7MBIyIsFXCtyST+VdFZxAtgKcAEDgnHP4enrTQEctityioyH5BuAP3gBVzzvOiZlYoF+80nHQeoz65qK42yFd5+bncDkj/Af/qpsamQInWENwCM96oC0kduI3lfhfuh9+MDr/n6/hS6bqltqenx3ltloWLESZzlgcYH69fSsvxGdbaLZpv2NUb5SZlJwuDnOAcfkOp9q5LwfoU9xeytPezw21jcyJHZxsVRmPIJ/2T9KmwHe3Ny+JCB904BA49a5XW7wozHdtbpknkdDn/8AV7Vq6lfyWyMrSDA6AHAz1PP6/wD6q43Urx5I5TyOQo+YZH49uvTpz2ziqAoCE3lwzkZx8pBznuf85resdGtruCVJoUdGG0q6/e+n8/yqtolq4iAOPMJznBz+v1/nXWaVaFlZYyyEcdOSOh6//r44oQG5YQxKsTRxpCscXlqi5CooGMD0HFaYZQpEaZwcY3ex+v5Z/Cq1n8iDaw3pwSTgYx3xz7f54W5u2srW5uDAZQkbPsQcsQOnH5fn7VQEaXlvHcQ2ruFkmQuqjksAf/19anlkRF3fOrNjBwCD6DvzyfrXll7qWs6hf6Rf2ln9guJFe2UXOQMk/eYjnGPrXf6JBew6XGNQltjdAnc8KkqRx0zz/n8KOoD7g/vi6FiTyMjv+H+etVbglVEgPDDocDn/APV/OprpzM+8xl2GTwDwexOKyMsk7OzlcjaSTnr6fXP6UEFbVLeK+iME0QkQne5ydpP9ec/0rCSwt7e5lmjiCRzPn3yPb25/Wtm/fapwc5xkg4z6f07daoT4bAcH5cg7sHkHjnv+YqkA6AFJm8w7sfMTknoe+ag1Rkt0YlWIxknPQZ+vSnoFJOCpU9ycdqqahNGikfMcn5iW4PqMfn2pgZ/he/nvLp5iMQ5+XIHXp3P413UUj4ij6Eddx4zn3/H8/rXKaRZR2U6wwoSJeWBbjPTpjp75zXWSbbBpmYqsZjLF3HC475/KgvfYuyu6xvtTJJ7kdu+Pw/DHfrTI45GkBdAi8NwMEf09ufWiwVryGOSKZdrMMSAdfbHtXSafpSqVO0EnBZs9KAGYNrCirGNz9evp1OD1z/Kqt3ZXd3lYxh2xjnrx+vc+vFdMwjhMSsAzfd3AdAM470yW4zEVQurscBl9AenpTSA8xuk1XR9SBhZJ1kcDcVCc/r0zj+tdxavHPFEEZpX4IZBjdx6+mf51i+K1v5pSiQeZAFyCDnIxwOfx/wA9TwHpk91a29xM0iLApjCEkJjJHH4fyqh2OntrMrFh8OMlnA6dO/0q4oDqQ6gHjapGOMf5/LtTwqWsuYo/mxjp+H4H/GmzOQq5UsF4yTjHYDNBQOwBJQYXcVJ4yT9PbnvWT4o0N/EdjHAl7cWMKzCQmEAF/Yk9Ofr+dbPkHzFOwYHI2+1SkMEwAG6sSR7/AP66TKR5x4U8FRyaxdXF3AzSWt0XtmdgysPVumGyM46Y69OfQ41LqWyeCOSc57AZ/OmWwNvuMJKSnAcggrjv26j2p1xIxeRAzqB0IOAT6f56UykZuo24uLSSGYqpYfIy4PP1PB9f887fwS1E3lpeaXKy79Mk4Vx8pQ+lc9qd+ltES1x5XH3mU8kdf6fl+FUdE1T/AIRbxAmoxylbW+hW3nzkBeQVbj6D/IpdCkfRYYrKsgZduQNxP/6/8ipViAVyrAl+u/vVHSb13sldnjZMADaQevQjHHatK0cE4Zt5A4HPr3P8vpWbLRyHjnwO3iDTWisxDaz/AGiN2m2bSw/i6decZ6d/Tnq4oE0iyjtY48xRqFfYoGTgZNWHAlYozN1HOfTH/wCv8qY9ur/uSdwA7nkj2+nNRe+5omJFeiJREqogOSpbrgfz6fpWTLMsMakyKcgdV6f/AF/ertzEQwx91VwSeq8ZyP8APpXOXOt2trrdrpcxKTzqWUyd+PXjOfwotYDbUuwKuMHk9cduB3/pUN3YKHBX5WI5OOfz7VasEZlXZliWyT16Y/zzVuOOVZgIhGDkEMy56H2NVexa8jL8I+GYfDmm3MdseZ7hpHkx8xY4/wDr/gfrWjcrJ5/7xwYycnA6e2f/ANfQ1ZVHEpbIZs8/L061aVCQGx91eeBx3rCTNE7Hjf7Q3gIeI/Ccl3Gh+02nznb8rEAg/wBOvt3xXyRD5jwyBtxkyQdy5K+nrx/jX6LXiQTW0ivGJQ6EGJV4bPT8elfD3xg8KSeCPFssUVvMLK6LOrH/AFacnr6dDx9elcNaN1od1GbehwogVkzI64/iC8ZOOfT06/41E0O3gLnbwMH9etWgsvlllCbCeuOn+FNKqrgcNgHcSxGDg4H/ANevMkrHqxZXii6BxtYDLMW+n4VXRmUSBWOw4ABAJ6c+npxV5Y923koDnLep4Gf1qsABIFdi0eeD3Hcc+/8AnrxJYwKZN0SKCc9D9P8AP+eakkXy1CsQ0mQW4/yPSnsjRSM2DyDzwSOOOKQKG48z5s5xjj/9WP5VBSZDGgK8AqxySSQxOMcetCumHO9gwTOcDAx/k/nViQBA4EG/PBUdPr+lVlQv5brw7twCO/f/AD/9agLjRw4GMhjwrdCOfb0/lQYkjdEkcoue3bg8Y5x0/SpVTzPkk3bj17g89z+PbHrTkhA3NjcxXlinb244oC5XaNjuaNQQvcnj6im7WZvVs5znr+Z+v/66kklMu0IxiJBDbR1989/8KI7Ys2FYLwcEd/p/9Y0CuLJdOYQpYqucY60wJk7jtAOQVP4dCPx/OnmBUTzMfMMnLcYp42SsA0WW6MccEfT2/wA9apIQoQkAsRGV+b5sZxjkVeQRx71LFkwMNgk//r61UdFKNhlZgOqDpz09v8806FjAdkYYyHqSMZGOnUeh9qtK4mybbsXfuLDjhfXP/wCqmLAms6nBa+b5aM4LlchmHJ/Lpz/XFQtcqluGmn+zxpwC3IP59v8AGu08AfDjU7g23iK5k+ymSXdBA6Ev5YA5b0z6EZOPXp2U4dThrTsj3TwpodpFoVplFt7aKPEMYGMjb2H615D4lv2GozRRbnZmIBYE4BOf55/IV7T5i38CiJZQq/LlmODwTwOnp6/pXnF7pMF3qErNHglsnDEDGT9cHj1/KvSirI8mcrkOh2/2RIxNlmb5gcZOOe3T1/P1rpLWNVkXJ+QkE88npkfzrNtI1mkj5LtjktwT+HTt/nFLda2lteQQiVfmYbySSB9ccnrn/wDXWyMGd3YWQcIF5T72AOe/HXHauktLZhwqKTkEADB4z/n1rK8K6xY+IId9ifOjRgpZAQM/p/L8a7e2txZwNNI5VF43Ben+fr+tUtREmkabIsiIygN/dU8e3T0rphZKEIccPjgHPfgCuQ0Xx7Z3+srbWlndXBkdozOqjYpHXJz/AE79+ldxGuIkyu3A6Dt/nNZSutB2sRC2QSg7WVgcYAyOcUyJNrMGB28gjHX8frVsjawKjC5OSeaYyeSpYMoJPOQB/KouIz2iFsGYNkZ24KjceQP8/nWZp+uW2sS3SwBlNvK0LbmA3Y9uopPF+h6rqot49Lv4bFAdzs6Elh2APOO9cl4O8O6r/bWokyS20FvcuS5PE7dMj+p/DJrZWavcDvyjIrMTgKehHODweP8AOaRomKnBEbKCRg+v/wBbNXXhMUG0Mxc88dzyaVo1GSVAPUkj9P5UuYdio8Y2jgl8ELkDnvx71E6qkcjE5KksxzjHf1q55SZUSHpznOCKyfEUmoR2LDSYoWuth8synGeeefpnv6007sRAlxbz3EkalWmA3eWcA49fXt+lWFTEo5B2j7rNn8v8968ntdb1jQfGkw+xrqN/JCga2Q7lGSMYI6HgflXrNnLLcx5niSGT+IIMgcdAe+K3d0OxBeQLIhVgrE8bTzyenf2/So4oHSNEJ+TG3HTp2weg+nr+NaUkDIwY4xjpjr71H5O5FVUHH3fShSEVFjWN8fIGx0P+elZ89mWQFiFcd14z7cflWpLCqyYb5SoODnGTn2PHNVtZu7TTrPzWcQ8AB26YyO/pVJhuc3c2bSksyErzu2n/ADyKWGaa3gMXlZ3DCr6g/Q++f5811txpe98Rxrhgp3AY/GqFxojCcNkAL/D+nNNSQWsYXhezu7OS7laGRYpW6jjJ9fp+frx0rs40O4tjIIz8xH41UiDRW6ptKqnC7e+B6/SntiSTfyCeW5zj8Pfmk9QJC4UMwzw2fl/l+n8qhZjNcKRI3ykMwHPHbr0PWpEYCNtufNBALdRWdq9/Fp1tLLJMURR8xXJLN6Dr/L8aEgLVxI5lPQDBAP8Ant/hUBI2HzgdnP3hlT7Vxth4zTUtYNpFNHBHHgq85IaTnqP/AK30wK69oxJG5gLYP3d5OG/wNaWG0cr4j8Ix3txBdWtwsUwceY23Gffoenv6Vu6farZWsca4ADYZn4Lcfp6duO9XlSWCI7F3vjGc55PXA6f/AKqZbyN5eGG51GD14x64+n6UWEQSRsAsfUEbgx5A9en1FPZ02kKGVsAMefx6fn+NEj7ZAnmGMbsDPI9f/r02aM+WQs6OQfxI9ce2On60gJorgpcLBlcuN0YA+9ySfr0Hp+NMkBZNpOWZckn19favPdX1G/0rWVu7h2ZVb5VB9ecAZ7n1/pXcaVqZ1K0gZrVreUpuZmGODnqeMH8u9BKH6hpseoWkkNxsdZB8yv8ANnvjpj054/GltNLt7CyQRoijsgAAJ9P/ANX9aevmKvy/Jg/xZJ/P/E08fNHsJUsQCCemAeo9OR+VA7kUIWUhXbBZ9oKr3z/n/Oap3KBZ5C7FcEnJPBI96szMVI2nLockkcjHcn8apXd2Z5GOVLAcg4+X8/5igkZKwEyBsgdwRt+n/wCusHxDaT3dniG6EYySRt3f5/KtmZwnzbgx4OFXH+f8+1Ec/lqw2hkznb/XB+lBSPN/D0+tx3MhtSskaSYnDHaG55x+I6/j3r1CznbZh1VXb7pH8P1OeaqQW0EErFEgjilyXYfLjPrVqBTJgZUlegzg5x+X5elDB9y6iBUiMxAG0AnORkAfT+n61OmRHiNcrhecdOPr/n9KrW7NITlyoKk52559f8/1qy0w8iNzIOg45z7c/h+dSM5fxdC9/bskb+WI8McH5sjOa8z8Hy30bHLssLTsZPXrg+34+/WvVtRnC+aske4emffPTtzXOyWKW0W2OOFATu2ooADZ5/TjP19aAIw0chcjCFv9rJ9hVTcJZH+zqJGUHCk4HB6g8579z71NMEVzF5Q3MxBHbH19abBuRi/yEHnao4/z/n0oAu6SkPmlW8oFm+4jZyOe+Oo6de1dRDGVgJVe36Y6Y7d/8msXTLZcA+X94Zwo757nv1/r6VPq+t2+jweZKyjOASeDknp3H5/zxUADXMxJZVTKnOZBx+HP881JqOsvo2lSXHkPMd4VsH1HU/Xn9OatpYi5XzUbCHPzDPqOSevtUmoaWt3YywM2I3XaNnHHAGD/AJ/waHY4Hwj4xuNZv3JfDzEqplJ5Hpxn8s98cYFdrNfyABA8DELghzzgdefXr7Vk2HgbTNCgE8ULxzsxPmeYc889On505g8kksbxh05Yt39emf8APvmkIuHTonuLe78tI5YySZFwcex/OrOqXkNokbO4j+b5T1LdeP59sc81HbJF5WQ2flHODwc8jp7/AK1zvjeSeWOC3iVjtJJwMZHTHbHT3pbgkdHDdpdorIpdQv3fU9/6VHIozub92B355HOfw/w/GsvwxYSWOm2/mSEgAjLE5554z259T1rWYTeW02CWUcDGR2GPwofYb1M6a9jhmWB3hUuc/UdOh/rXlXjm0eLUZpkwYDkkpgjBJ9jjnIrr/HVvLLJaNb73c/JnkZB5/p/nFYPinSWj05H4fywFYnIU8dByfz/lUnnYmCcThXyCMHJb7uTnPX14/wD19jUb7eOFOWGRnnOOamnneVc43FiOvHHTgf56e1QSSMwPU55BBI598cnt/k0HzM0Cx4dVGBuO4gHDZ5OOuO386dLIwXBVFw2FHoPfA/zxRG+3a4IJHt759ff0qO4uZ3RlEhUfxnb933B7H8akyIyyyblOA4xyOPp0/wAagaIbsEkggdT0GTj/ADmpmIUq6OMdc9/f6/571HPCjQbgjMRxhSeBnGMf5/lQSOeMeXvfh1OQqjI559f880xn8vBbIHUrj8yPxPr3pzJG4QIQnqDyR6g/n3pH8pZVZ3VTxj1P5dO1AAq7Hzk4GQcjt2p6stu7gHK5Byxx8vT61CocSFQpXJyGXkYz0HvT5Z9sGSuzkEgN19D+HtQA2WVw2/lY14Oep7dP8/nUaTZf5X29Su0kgcfpUazPI6qjmLax64ycZPPqPyp27DS4VIgpIJccH2A/Kk0BYkjkkIzCshHBOM/zoquWS2Zh1zzuZyN3vgAj8v8A9RUgeBOzKQhUqzDkEHPXr2IpyFox5m9RubG0Dg/TP9KhdvmCxKwYf89Gycf4f5xU8UUKKWYNs3AhU6gd/wAPbmoNSNnljcZbc7dV28Y9R6f/AFqcszMB5hICHlc//W/GmSu53O2Rn5RnnAz/AIf57U5HXIG0szcck88DjA/GgCaWQSorEbXJycfXp60m0ly2Ceg9zx/n61EI8zDDgegIzx7ev09/ylkcxkBW25YDOMHHbgDH+fzAHuBb7BkfNzl+56f54pqs6ASs6qFboRySPf8Az0zTmjb5m3Aqv8Q7Z7f/AK+KQE+UAPmIOMZ9PWgB0RAkDZ3kjqWJ/H/PrTgDtTPI24+Y55z7f5/qiOoG0KUZeMqQAvP8qXIcugAORxn/AOtVXAckpR8KxbPB7jI4HHt60RfIzbiw3Y5PT8qawZfmwrDOA3Yc8etPRnKooJ2k9V6DjkZ/z0pgSxxBEZmjwCThsgcfUdOh71GxUfIVJSNScls5POP8mkWR4yCrlg3BGOn+fXIp0yyrsHp0f1I7cdfxoGiWEyMpkUDCDAQkFzj+X/168r1qVtX8XO0YUjOwFcHbj6fh/k16HrmpDTtMuZzJsRY2w3TcccDjmvOvBOmC91aKVopJYnkYZzx2ySfb6DFB0U43Z7V4W8NW7WdkbiUMobeWEeASOgIwR2z6cV2FjokETyhZCzTZdmIxnjjjP/68UaPpzw6cnASJMKingYxnjj8TzWzYxTeYW+VlKkBgTnnp7/zpM9KETnNTg/sdJBhir4+6dpJ/yO4qjp+5VZpNy7lJbHQDuc/TP68Va8bzGSWCNWyVPVmJAzxjj6CnzWV49n5MMa72jClSQVOeD37+/WkjqWxLpuoWt/cJb2zI+9cb0YjA9Dx/PFdNZ2biJTnjk464/D2/zmuf8L+Hzp1xLLKPMiCgIxULznk4/wA966iHOBnKjOD6gc4/l+vahvsCKetan/ZWkXdwrRLLGuEMxyoJ6cdwOPTPPrXIeF/E1/qmtWqapM0bNGWjjVNqnjqf1PTH1rsdS0yC5sngm3yI7ElCnBHU+pzn29DV9rGOIW7rDCghTajbd2OAMD8Oev4VSaAckHkFWjnQhfus3U9v8/zqreeYUyzMpUk5Vv8ACrglO3cXO9FwMrjpx05Pfn/61Y93cBsGXMQXjc3AJz0/z/MUmVY0LOHzZTv2xR42+YTjjPbH+fc1W1O6WENFBGUVcgHOC3POSP5VBLeRTLvjyoOCeo3D1/yP61V1BxDI53FBncNw+bHfj8v0oSuCFRSDu2ggMACoJJ/z71twQl4CBC67yDkjgrj/AD9KyNPO95vKBAGC+ccn1rpYYfNgwz/K45x9T0z70xlGFgl1uLYKBeeMnPHH59f5UzxBdzpbFoVGc7QucBRyeParAVIbxWlIVRgDH8R6dPTr+FZl/dtPHkYUYAEYGQBnnH+e1NAcLpVpNd6jPcXG1Z2IZQmcehA/LtXdaLY+Y8jn52Vef079qzLWBCWBBBPy7QR1/wA9zXVaJp6T20y75IZWUjC8FSehH+emOtIaJLbWo9J1cWl5i3tGh81Lh22qvPKlh6+nXOMZNdTZavDd2slzDKZYcjayqVH5HHT+lcgvgCS2utMaeR7/AMqRXkaRvlwOnB7fnnH411ryJGrRLtUZz/sgDPpj0pob7EodZJCwfgYIH/1/w9+akt5cgFsr82D5gHGT1P6d6oHgiQN8xIHBGD9fyPWtZHjAXBDMecAcDjgk/wCelO4kXFSKaPyw/IB2gcE+v9PSqMtukCgoRsG5iGP8Xbt+tW2ZU2SoccHJ7k81ialdhlYgFtuM84IHt/OmI5nxFqZhj3KuwICPmxkjPPT8PauNjv1aZRPIzNLyBwB+tbWsSi6IRQSVPzJn73+fbrXP6P4Zmvdet5L61JgTcSynaoYkEH1I/wDrelAHoekwBolY72UjIKnnng11OmWgRxHtYNtwWPHpx19uvNUbOxW3TyUZvkXYAM7mHr/ketb1na/MGPf5SoGSOMcc0DZbjARThQqjIIYA/j1Ht+f5x2wFuoZz8p5YE5DdOeeO1XYF2xhwPMLZbk9B17daiEPmSBQu3d2Bzz/nPWhMm5VvtOtbmW2luI9xtz50bluAehwP05p9xcxrDgKEXJUcdOOnv360+5kk84oFVIieOuf/ANWR6VQnuUBjbbk456ds9D9eefSqGVbtsLMSduRwUODz1xj/ADzXPR6nBcwymKXzWDBdzdCO/J78fWneLdZfT7TFtavcSFlUbBlQe+f044+tcF4b0+4RZLiZ/KBlYCLOcHPv/nim1YnyOscvKsjK6KGOCpXnv1/l+VVpo5kUDAJHzbv5cf4UuxoSv3WZxkv0H+H4UuoSotug+VWJ43cZH+f88U0xDQpwuWAXpnGMH6/h/L0qGRfMfhg23ooOeM96r3eqKkiqygoFGTj5c45Hv9K6LQ9FM0S3E+4pIAyxn7xHY4/H/wCtTAh0mznubyB44i0WOTjPHT/D3/StPxjbXdtZFYY1nyCGDgkKAOp6dOOeldVpOmJbom+FlLEkqfvf5/8ArVmeMNDvNSnuPs87pEIGXy16AlcehHUfrTsVFa3KPhoW9u1urXKyTtCu2BWU/Lxz7jiu2Lfu8yMPk7AEAfTHvXK+AdAg0zwzpkrQKl+0RSWR/wDe4A654x69B2FdTI6qhV41U9ThunTBHvQhvcA5jfPyqgOTnr/nrVhAQ644JbjPXaetQ2zgzDb1HIJXPf8A/Xx/OppAA7sXKFjjORnH+f8AIqholmtknUI6EpnghhwR/T2zTrOCO2WOFUOwdgM4z7j8vy+lIrozBV2iVcnceAQO38/6U65lBmDs4LZGWzgdOMeo7/8A16ChZ5FXJLAIByecD24rO1DV7WxmgDSonmsEj8xsbmJwAAepq1JcK8bEsAoGctjP4+vr+deVeL9Q1bUbmyWfTDZpb3WIXfB3OTtDEdgBz07dB3AWp6xDdmXJUduAT+HH0/p3qxJkKGDHcRtILcZx7cd653w1pWoafHdJf3a3Fz527eoOFUDGOn1+tbySyYRWdXXHIAOen8qCkRmFSyjLZXHAPcen6daidQkmCDk87iSOe36Hr29PSUurBvnVRjONoznr36Y/rUAnMhVBIF44znGO5oKR5n42m1PFyq2YitYmLBxyDj3zzj09jXQeH9Dvr3QpJL65gLGIFVC/dDYI9Pb1ravtPS6jEUg9hk/Kw6jI6f14rV0+MW7KVy0YG0qgwuOPY+mOf6UDLPgDxVJp7jRNVuQrB1W3uG/5ac42bscN36dPpmvXYL4yuypmNhyoYckfp7+teL61Y2mqW7qEa0cHekufusMenTt6dPaui8DePZLmZdK1Yxm9jBWG4zgSYGOvTP8AUfhUstHqMTEDHzFMcDrx/ntUscgC4YhWHPzcg89fSqNpIZ4TJtAx95iff+ecfpV2NWbzC3ygKDk9M9P8/Ss2UULyG6iV5opE4UrgnHGPbAPTHavENY0vxHpviTQZdSvIru7nvPIg8tTlAx49OM89u/Sve1DOm0MBtBJPY46VRvLeC7a1kltldoZBLGxAbaw6HHr7+9HkVcp+DLDUNL0po7+8W6kMhYOhzsXoOv5/jW6ko8/5WI46qByPw+nSmIiTbC27GM4yV7eg4P404BBKMAjKgkY7dOnbtUspMshug3AbSeCuPx/P+VT2eDuQZ8vGAOuPWq4bKk+aucdXJGCT+Gf/AK1VJdfstFiZ7+6it0ZgA47k5HYVi1oaGnJCVBVCueu3p+J/KvGPj54HfxR4dkmjVzqNriVSucSAdivf/wCtXtcKNvYnoDgE9SO1UNe0kanaSQhyrMpC9D1GD/h+NYyV1Y0pz5XqfnuwLBmRVyGyFZhuGOMnsDTJICcncVAwMseP898V0nj3wxdeD/FF/pzxHcXaVAeGIJ4P+fWubQs8GN2EC5Hykk9f/r15lSFmexTnchKOWAUquPmwec84yfy/nUUhaSVVaQjgsSOOnP8A9arZVoWXc2cDGWyAD7HtUU8YikiG3nB+YDIx/n+Vc7R0pkDIWl4bJJwRu5P+frTpIlT5gGAPXI68dz3P+frKylJMpz/Fg/5OO3+RTiVeUjJUnk4weP8AI/z3Rdyq8AOc4VvTOD9B1496i++XH8QOF3dBj2q4YI/M+UMSvAHfp6VD5QIYMck/LnGR9TU2AiSTYMlcFsfMuDk+mfWnRncwwQpVcEMp5Of/AK//ANeonG2TJIjTkKOCNuP8n8qf5TvLuf5jncuDgg85/wDrUWAibcHGFDKdzYbAPf8A+t+VO3vHu2x7QRk85Gc9SO9JKBh2ZW80kjO75cZx3/GopYyH6EEDt0/Pv/8AWqguTfatkAAA3ZwWAzwP8mn7I5Y0IPHfOOv+f51WEZaPjJAzgZzj/Pp7dKlSD5F8qQMrHHIx6ce1NIlskXMbnZIw5OTn9cY+n5U1dot3ycu5Lf7RI9+35U8h0cnemR2zxx/+r/PaK9k8m189XVOwGM+vPHsPyzXRGN7GM5WNTwJoMvjXxNbWkg83T7Y+ZdMvVsdFHrkjBPFfSUcELwRxgRQryQox8oHGBj2HpXnPwj0ltA8NIhAa5vH+0OOAQhA2g8fp6d+9er6JBbmFJZsArksAM8YOOD/X8a9GETy6srs1bGxSCMMMF15Llxt9sfmDn+Vea+IrVrPVpFB++4ZVGOme3T8s8V6Hqut2+l2xCyGKNMDj8T79z+lcHHO2tasrxr5gZuGkA9T/AD/pXUkcMi1YaIbu0WQIFyd23HQdMf149KuTfDRZ4lmSPfKzE5yeB0I5/wA+1dlpllusJAhVGcbF+XOfUfjzXQ6fYv5ltEWLZBYspGM4HH6fyqkQReEPDkOgH/Ro22yIocsQBkHrx/niu5t7JXgljdAisScZ9uT/AJFRadbuoVDgKpGRk9R6+/1rTIZTlRyOc9z1rKTtoU9Dn/Cvg+Hwqt2I51lM8xlAZcbCeqjn6V0BCnhjnPQHr71MF4K5BPfJqEfKBuO4jscY9u1Z3bJvcHdQoBAOTjHGaSZldTHxkjoRxVC91dbPULe3lTBm+VD6nPNW0YsSJCdwHLYwepp2HYDkJtwM9eD7/wCfzpscYiclNx3ZLDjjtkU50DPnAJx90d/849aaSyvzhSW/ixwP50xDTvYKNx65wB2z/n9KfGDt+dScE4JPJ/D1pScKQpcgD9K5Hxh4uGgWM8kMsD3caKTFIwyoJGTtzxxWkU5aIdzrBukjZQoA7Hpn/wCvUY3oR/GCSuByuc8f0rJ0LxHb6/ZrNDdxXDqBvSEgspIGeOo6/wBK2GJ46889Rkd/60rOLsxGcPD+nrfz3sduq3co2vKST0wR9O1W0VIiig4xwWzgU9sAdCWU/eHI/wA//WqBziQMTkdN2eP8+/vVq73HcYzKjAqpIyfmyMD3+uM/nUZC+c5+Utk4HPXH61J5pcD51AbOFY/z/Oq7SIjORtQL8pOfx5/MVokIQKWbHyxluMkbux5Ptn+leT/EHRdajtHuJ7/7ZEGClCvAycAj/wCvnPr2r1Nd6yhlKMpVu+QP8/0qtPYW11D5dwocZAIPHUfy/T0rVCZk+CrvVzp1v/aLRDavSJicDGAOPbH511klyq7sMBgZBI6fn3rMijGUACqirj7oB/Tr61PMh5+V92PTPPv/AJ7Umk2O7I7idslk5VRkLt79P8aYssinO45Ppjk45+lMuAyqdpKp14HXn1HT1rGv9UXR7MzM6sxOERt2STznitEB0gLbgudoBHIHP+enWoXsluY5Y5EALfdJHbr0/Gub8L+JRrG0zzRiUkkIoyR+fT159a6MXC85ZmUA55IPpkYoasCPN5Ph3b6jr8wkTbbx8nYcZ2//AF8/rXeW+nxaZAkMDbEQABdxIxwe56ZwPyq3FGVjA4AHIGPvehP+c8UrsXJ/dq+VIJzjnrkf59+1FwI0LTRsQAvONwPfPT+v5VXkdVDhnMbFs8N1/wA/n/W0VdYt5RFTuzN2/p/9aoJLRGuIiSgAVmPPTtwfqf8APd3Az9QvYbC2L7sqDhRgEn/Ppmo7C6F9bbvMj4wQCOgz/L/6+KyvFOhNqFpIWOQOm49s+n5f54qh4S/tGGOX7STtjICArgY4yPU9AfrQFjqNQ0lL0Rb9ilMcqdp9O30P5VJG86Izj5Y2bjPGAAf8BUW6YGNgVG3kkcZGenr0HT/9dTzyNc4ILQg55OSvt+vpzzQBPEjbfmdSvTjHHv8A1/GoJXCsQx4UdV5OD+OP85p0DgAJIGjfB9cHjqMf5xRE6yszKeAo57Z9h+X/AOugDN1u9mtLB5LFUmnHyrGUwOv8+Mde1eUXPi3VoNfkbUbbyHVMbEAZR39efzr2qQySuFLrjrlhzn16c1ymo+FrVtWF1KpdyuRsPXr149aAI9FvhqFikrIQZcMM8AD6fUH/ACK0EAzknLDjnI5Ht3/KkhQW8aqykNjjcTjA7DtSxkEuF2uFPAcjH4e3QfjQTYeuBtOzjsSPun/P/wCqrVrdLDOS33QhQ8dR6Zz170zzMphUBPJHzdcY9qqzMdhVMKcAjuT17/560mx3Fm1e2sJBI8gtxIwCbmyXP0/KtW9wsKNIZEdx2GOg71434yu9QjngeZkxHMm1CME5PQfh6+lenaRql1c2fk3RZWUBg209MA8eo6/TFLpcEVL91SUhgrZIyAev+frWXdugVdu5Afbjgd/8f8nR1UtvcqfM7gsP/wBeOOn09qzW+bBfg55BwRj8P5f/AFqBlMW0juhYquGztbvx9e3JzUbZN1Hb+YPNf59o4Kjvkdv88VHqMEr20i2zsJRycNyMf5/SuH06e+sfE80syyXbrHsKqMk8jg/y/CjpcD2awi2orHCKMY789vQfj/kcR4w0SS9maZJHkeOWNvnBAIBHHbv19fWu50t1udKS48owM4JMbABhke34+nbtiqYTbMd6lsfMB0I5/I1AGp4Ngnk0qAXflvJk7lLAHvj8fz6VsXsL2sDBsBGOQS2B16n178CsvS78W8LDI3FuFPbnp/8AWq5fXMeoIuCIgmcjt6df89OtBW5VnDNAgiw5PBY9vQ+vr61zE4aGYpGpbPADdz65/HgcV0t1DtQxq33Rjt0P09+1c3fxgBjFK3zZDnsox69v/r96BM0NOnWaNgsrNKjHkHIHPUdB/ntVuRIpIlaTljxucdfYn8q8jGt3dpdubZ2VGO3dn5Rg88+vXpzXq+m4msISrMoCYIbv1/w70CJXQBMeaSoGPk7fTt/+qs7WZ/s2mXGJCu1eckZHqOPp6VpSqE2Ek7B8pBIxkjj6/wCfrVC7sEubQwPIdrnDhRg47cH8f/rCkxp9TmvD92mrXBE6lxEMjJ+Td7cdelWPF9n5ulSIsgbg7Dj5sfT/AOv3/Cr+n6JDotxcyQ4QPjKKxIyM46/Wpb+MXNlKGUNLtOGPY/5H6d6SOWuuaJ4VK5iXOcDcc8jAHT6f5NUyjI7t1APBPatTXLUWEsyF856DGRzn8c9azBlcrvI4LdMg8Dj26US1Pl62jIXO/blgDyOucYPXrVeRlQyANtXBJQOTz3/Pj/PAnZlkRRgBVzkHOB7EVUmaMOdqlxkHKD7owRyfx+vI+lQcpIkhWMqxXluAOvXnv/n+ckY2NhiXYdFJ6eo/Tiok2odhyMDbnPX2wDUglVIvMf5gOSD37YzQKwohVFwQNx4KnBP+RxTXiEgSNlGchmHYgD8vWpY5NzBiwHTHB/GmuqQuhcnLHLMuBg5PJ9uB+VAWKsrDDIwKleQobg9v8OOR+PFNlX91uyQBywGPbp7U66BeUucEkYHuPXr6D19qdEsnnEAjJPBfGAO3uP8APFJsQkO47UAwAQQBzkZ7eo96TzCZGZhhc5Xdn8/zxSD5CoKNCADjIPTnP+f0qBU3zHDodow5PAP4f570rgLKPNb5sqBwNq9RRUvkzMN2csSepAAHbH4UUXA+fwWXoAF6ZHB/n/Q1IXLIVyNhAJDc8jB/l/8Arpscnzg9MYI/+uPy70kkp+cjJI6t0x749Ovb61mbIYy79pG3CtjB9fz98/8A6uJofkfarbT0BA4PTP8Aj+P1prI3lkHcgJB3gc/5/WmQ7g42yHcwyQPy498D1oETRxLEpEQyoJAK9vQD+dP2huXBYYAB7jp/gTTHYyAthsd9v5+v1pxYfMxOFJ52joOvegCSMmWGRZAUcZwXYnIx27/40xi8iRgDbg8KD6Uco4dztQLzxw36e5pxXYVyw2qRjH8PI/xoAFZY1YHOSeWGOv8An/PoqK0jx5O6P7pIODnr+g/lTUJUyOAGRgRk+vp79qJHAUhFVcjlmJIHPOfbigCY7ImIdlCp0Pb2Hr/OnmQzAgZbYQQVXoeeMgZIH4/zNV1UOgcyAODgLkfjx9fz46U+Fv3bLvPmKPvHsCeOccZPP+FA7Em4odjSFt5PBOOeO/8A9epZN0qhFOCoDeYT1GKicBCHeRigwRjoOMDPFLHcKsx3EAFTnnGMj1/z1/OyktTjviRq4h0uytQ3zOQxOM8dz7dvzrX+DGlfZtzsUKK7MMDofTPvke3T3rgfEt2upa+8asrKnygnBz/iPavov4beH4tH0i1ikjWOUYdj0JbA5PXsKTO+lE6JdTsowtrK6h1UssZOByeo4989KmtfEFp9muZLaVbhIcqz7tylsdM5Ge3T1FYfi3SGu54xaofOACqVO0ge+eOc9O9c9u1HTFutPcK0ausm4EBiDgkZP0/wFF7noqNkXiBqNzNLOrRsOVGeOP6dK2LG9eOcJMGkPABJ6ew9f89Kw/Dbf2rPD5AEwG8vGef4sdTW74kgh09oJfngkzzzkEYz14x+Hv8AWhFI6i1aMwiLaMMcsF7HA6f57dK1BAoUERgdlboRXI6LqKywrsPmKRzzkdjj27111ldK2InQM7NgYO7/ADx/nmpZSCXa0beYpIAJ3E5yMdePqPxqm0sjKI5DvkZQeRk4z+n59qj8Rao2lwm4iiebDEYB6j046d+fwrnYvF66rq1uq7ERk2nfnO7t/wDr/nQgsdOCXjaNZUHmDI3HGB2/AVzevLPFc26YBiRstIBy468+nWunvQLXa5PmSqGTCdue5Pt/XNYGsJGwLMMg8An0xnA/zxk/Sq3HsPtgHBTJePHIxx9CBmsrxTeHTLFmXEhWMKI24OeMZ9v8K0rCMbdyr8p5OScfn361leL9Ok1CFY45QqYxgjryTT7DRe8IXjanp8kzxmMIQBnA3nHzYxyeMc9uPeuzgTdbD5iBjBOTkt7foa5rwzZLpunW1u8m3C7iSQATng/p19q6EzNHEqKVPBZnyRjv1/DmgdjOlkJnDFSONq4B9emfp/PrzWRcztLM5YNuU5+UbQM/j/n3qlrvieOx1JrQhi8ShxswQVPTr0PUcH39qSAm6RX8w5kww5wcdfr36UCsaFhaGaZcKRISCADyMH/6/wDnFeiaLaiO1id4921ju2DGevT8+tclolqF4L5ZgM+uM4P5/wCetd9p4MFrhiBgZyM4X3/T9aTBD5JYrORAEIJOME5+nH59/wClYmpXEt5IyKuQpG1QOp9P0NWtSukdSdmxd+OOCT/Oqttas2AQd/Tbxnn0/wD11XQo57xfqKWOmSW0F2EvFAbbHkkc9CQPYj8vSuq8L6jcaxbLJLZvaWsahUkY7A5I6AccD1+nc1JeeG4NRWTzf3UjqFaVV3Eex9fz/wAa1CkVjFHbQhvJiXYgfqR+H9KQ0NuyIrd9w2hfmOeoHpx17+nauS1rUYEJQM6sfl27jjBH4+vf2z6Vs61fwwwMWYBC2WHUfl+OK4HU7o3szbP3qq/LDHH48U7ktXH2MUtxcIrsCo5yOABn1966nTLbyrg/duNuNq46cj8B/nrWRpFokkbuyHce+Mkdf89a7DS7dUgWWF0UcKxxljkdOfw/yKoVjRtk2E7o1BxnJGOvfH+fxqa81FNHs2mZQeGKjIXcQOOvcn/Pq2OKbykLjbvxtwBt+uf1NVNY8K2WtSRPdb28sZCKxGM9en8qNyij4d8f2d3b2lldMW1J9zOY1zGMH5ST0z0GepNdK11tXflSC2NqdBjp09v8isfwPoTaPoH2aZEM4lk+Z0568e5wPoK2BH5WY3OTsB3DufShEuxFLcFnZGPHXJGMcHnmqV4+WcjI2nH3s8d/68fXpVq6kYF5GwozjLHoPT9f5+vOVqFwqwLldg67znnkdun+fWqvYmxRkQsHD7VJHzN0Ax0/lWBJbpYKqqpOSSSxHJBOeP8A61a8syBHJG84ycHHHuKw7idXmcgErjK5b+dVcGYviHWGs4JlS4QXfBQRHlRkcdOoxWtoct9faU00sDEbcxO68kcY46dxSR+HrbUW/eJhCTvfAzx6cccetd/YafHaWyxKqkRj5ec4Az/9fj+dCElc85/4Qu71u4+0zxbLSP53aJfndh0QDt7nH616j4EsZzo8U91HJbMd0cSSKdyqMAEjOQOM/wD660NI0xFkOHIiJz8uQfyP+Fakd8ERSSrIu/cc5NNFDEMMj7GdOGGCcjHbn1//AF0l0o82QgZDDGCO39fz/nTPtKJF5qoUJOSHHDH17VHLOWDE52vwQpzj8/8AI9KpAIqCKfyymEA+XpwOPxHXtTXmUK4DKzABx1IHpx+dMdi7q0y7k6Dsd3+evp61Ff2/2m0mUAJkYJXgkY9e/wD9f8aNgOX1rxrbaLqUYuLmOO0UEuwbcS3oAD059K6rRdZh1extbuA4guFLqW/iGcdOfSuQtvBkjavbyyMrwoCWZ+n09eR/9eu4i+VkCyj5RtGRxgdMD/8AV0plk+YwnACknooz2/8A198+lMWcuWALIoyCMfSlOGhLiXgnAPT5gP5dal8ti8cbqquU3qBjJbj+n40XsK1hkaJHtLuDkjoev+Tz2qvd2FtcxxPJsdoH3qGB5GeB19vbp2q7DOI0AIBzkFmBOOe35D/PQj8yWdAqI0APLAde5/z/AI0Fj5dokWQBFWTrnnd3yfTr6fyqWN1WL5gPo3T27/T/AOvVd0MkvllSqKGC4559PaqGq362FpKZJXWOPPzDJ+n4daALpkRrgqG3tknA5I5/SoGhaPDJmRs54OM/5P8AWvP4fEk9zrNzPaxT3Be3G23BwoJYZbr/AC9eveu+hjf7MjvE0E5UbkY7gp7j9KCkThQI1bYA6nO1iev8vzqxEWVwrt8xX5tvA6f4cGqxVShXnLfw5yQeuefx9Ks2sSjLFxwDyW56DGPz7f8A16BlyO4SG3fzH8pYk3hyeAPT16/57V5l4s1uHU7zTpbO4VohISwibknjbz9Ae3avSLm1FzbojwpKhB+9/ED+XWuZ1fwHBd3GmtZQizNpdea6wruRweuQcdh7fhU+o0zZ8GfFm50/ThFqMcot92EuFBOODnPr/npXsWjazZalYtdQzfaUcYJhHIJ9cY9D1rzi7sknUp5SRgrwickD0/H/ADmspdNu9FlivdMvpLVt3EMJOzOecjoent04pOzLue4RplFCZHAOGIz2/wAaSSCR1iO5YRn7jd64jw98RIr66Sy1F/sd/wALl22xy/Q9j7d67pLu3bYm89cIeBntz/n0rJ3RW40B4cAsu7bjaR6dKja4jS6IkkROMcnAAx/9b61dG5ppFAQAD5TgcZ//AFde9U72xN0lzHxuddu6Mcrxwenbrx29am/cpaGG3jGCTxIulwiOZXh85ZlOQOcEA8+uf61hfEPTzPYWczyoxWVVCsp4YZIIx1/GsfU/h1NpmtadZWd7exJdCSQ3ikgx4OcHHB9PXn8vUoLCL7HbW8k0lyYFGZpiCxPqeKTZomTeHrqa90mF5o2SQJgjHHA6j3rUK7sZ68jOOozS20YjQANkDp2xTmhXaR05zkGudvUhvU8r+MnwusfHGlSztlNRhjLRTbcheOhxz/k18fX1rPp15cWFzC0F3bPskVvu56AgjPB659K/Qu8hEwUjOexyAc44/wA/Svmr9or4XqUGvaXFtljTM0Kch1Gc4Prn19/WsKkbq53Uaj2PnuafzIdzDYd21duT09+MdeajkbzDkY3Lk5PbPTk9/wDCrbcqigkKVDAZOORx9ec1CGZPnxuJYgEZwox3/GvPlGx6sZDJGdUUGTcpU8hs8+h9/rThgFCoGDk4C5x9OnpT0jVjKNu7PGV9+nWkMqCQo38eMdQemP8APrWJrcRGLFjtd2XkY9ien/66a5MkJUFeBwQBx/nmnu6gOGXYCevP8v8AP6UNtUoXdQOgUA5PfvQVciltmVcDb2YnsPr/APXNNEDphkKgjkJnoO2fappFVkZMkMThRxx7foaaVV964PHcAj2/oaBXImQqQQocnkgAjPvj/PrUIQ7QsSNyecnj/OKlMguMlWzjvyef502UkMI/nJxywP4np+VOwXKbwDexJYY+8MYXGe9LED8oPAPXPTjNWjbYuEXyzsXJHzZAOB1H+e1IwV1RcK2M5Ve/6/5/noldkyZWKkFgmQxXO8dAO9Mis473W9OtSWkDFS+0nCgHPX8MfyqePdl3clQvCnPB/L/Gux+FPhY6tf3GsT/8e4AEZAGSBnP55/SuynE4qkrI9J8A2N0LaWS4iAVXaNVPO1c8kflXelWBK7lyo4AbA/L+n1qlo+lwQELHEQCPusSQf9o/kPT68V3ug+F5r10dlTbjJ3qeOMf1P513RSPMk7nGXHhO58Rho0kVEYbfM5PfrkcDkev1ra0z4Zro7J5Vu7XTDa7zOW59s9PXj064Brv/AAlbQySXSNAoaJxncucN14P5/nXUNxwF3H2xTc7MwbPPn0yfT7UyXjxwQIrO5fpgcknI7dvrxXCn4kCw8YabJbifUtPW3kV7a2iyXbPDAHGRgj6V7RqdhDe2zJdR/aIsj922drc8Z/z6Vy9p4GsofFFrrFosdv5IKC2UDBB68/XkfSqjIaOi0PUl1OyW7jtprUSEForlNrgfTNawZhwRjPvUaRhGAHQDHpjnmn4IQrxkcE9KyeomOcjGSAGHQt0zUU5ZkLBvQjAz/nNSBuAAcnPfnnvQQ0hBUjaDyvrzSWgtjyLxnofiC41/S86tcSDz28toYggiHPXr1zjP1HFd34d0qfTLUxXd5PfzOcmWY5J74Hpx/k4zW3NbRyuHZVJBz83P+f8A9dIy4cO7kKDgA8n/AOtWvNdDTECEONhKBQRtz16f5/xpF8xeMbjk8MR/nFI7x7mAIGfQ98ZpqtlcowbDZJ9u/wDnpQUPcGSN1VyGAwWHr+X8q898beDf7Qtrh7VI/wC0ZduZXUkduSOfYV6CwwX4wNo/HHIyf89RURBaRgQMKQC35noKqDsBzfhzwbbeF7MPax/6S6hZJwBvYAZ/mK6bYDli2cYOCeB+X+fzpjIsK7gxUA8fN19c/nTtx3LhdwYg7geP8+3NU23qS9xkmARhsOOORjP4f571WmjZ1PO4f3QCammYxugHyrtPEgORk9vTjt2pkbfL0wRzyRz6/QYppiOX1/X3sJ7KGGxkl8wyBpB0QhcjP1//AFVxfgPx5FK8Vrcx3k0rzOjSEllHzH059fy47V6lcwx3CupQ8kYz6Vi6D4bg0ET+SobexkG7jBz2+v8A+s1umBfEySKEMbq6r3Yde3f3/wD100YB6mPjkg/hj8/89amkcv8AKSQ/B3Z7euajIWNuQdxO4Z6mqFYaMrIMk9c5BPt7+vPSnLIGkXLozL/e64PSmF0kLEuqsQTjnH4Z+lUrv7Ytu7wR+a/QDPDcE1Yy1d3YllUBo855UjJ69/T/AA+lU7yyS/EcFxkI4JKMflPof8/lXBHxBqVn4nAu7RoEcFfLxkEjGPoev6V6FZ3f2u2EqxgEcAseAOfXtT2QGFonhhLHWnmA/diTKbRnj/8AXjn+VdSH2EkI24HORwD61GsnmE/KBISfmxxgjnP6/lSGUIzIVLc/eADAfl16GluBZM6lAwHzqeQx6H+R/Gk3h2A5VuhGe3cfSoEy8S5XqeFPJXvnnHvTrdisjNx0IPPJ47f/AFqVhXMfW/EC6RazSTyCMIAVVfmwO/TmptK1CHUIY5UAfdHvXqMA+2Me34VzXj3wydR0+6eKZxKwBjU9B9Pw/wAil+HOlajplu4lvGMO0kwPhwBjHB7fr16eldBnT3CsAY3VF74Pfj+mO4quirFkkHBJB2cf5+pq2csCQxJXqQAM+3Ht/nniJmeSUYwCO57HPb17f0pIBMvGqHA4IyeM/lSGV4pFPQZACt0PfNTRRSxxqyjIL4JzgYwfb61WfUonlMBl+ZcYww57UAYeu6lNZxr5XmMwUg557evHbH0qHwh4pgv42tXLLcj5FzGVDDrweh7c8VueX9odo224zkAYPrn6cd881UsfD0dlLI/WZmwQDn5eox+WaANiaMuRJCdxzgso5HA4+nPtVS6UwwKq4JIwme3PUVdd/LRcsY/lyoXsOevr1+vJqpPcRxqT95iCPk4x7/T/AAoYFN4FiywyCRkKf0/Gogu/bwrjtx1GfTtU8ikwMI85LbV4wcntXK+JddexMiQwsPJUr5obIUkdSe/4mkhWOoM8RjXeUKgfdRt2P8/40zeiyICoQ8D19vX/ADmuP8HeKo723gtbmSW5vMktIFAycEg5/PIz2rp/KimYAkrxnIbIH4/1pPUZBq+i2OpiNZYgQsokBxzn1zj0/wA9K279o7WAOZkVAPvueAT057d+/as2CTyiWYHBGAA3Gf8APt+dW7+CC+siuQ2/IxgnYMd/Tv3oEjl7zxPb/bobNwDLKONj7snHtxz/AC9qdPcKFXhQvLYXnHf2rgJvDWof8JLJ9n3RxwDatxn7xI6YPByc88Dk12NpZvBbRLKdzHGEPv6/4d+aBl1YVnlCtEzKADxwPqO3pVvTdFtVvxMEGdp+70Xjtxz+v4VMSCyIOAPvA5BJx/Ln9TWjaRrE6sdsagHCjOOeefbP+NJiRHcxCCALE4VDglMdO4/PHf8AnVJPM84lWGFX5Vyc47c/lVu+bcZFzuAPyjAwBjnn2wabbKZpA45D9SMjnp+fFJjI1823kLghtxP3l/PH8+tamnziW2XaCQw6ngdPz49aimjMiS4Ckg5y3POKq2UjwKIsg/LlmHck8k/yoQFy5QOrOxJKg5A6H6/55rmr0N5hHIBUjjoOvOOldTdRgKygHcARtHrxnP4f56mucuX3Ng4fruC55Hr+lFgMbSdAs2xD5DK2c5z26k88A12KhVB2RkKoC53dPfPrx+tYOlt5ZyFOckAZ6857fia24t291OBEcMxTGcc8Z+ntSBaiyIX3KSGRx8ynnGO/TrVcxsjyFiCAAVAOB+X9PrVbUrmKwEzlCAAflYnnjqM/1/8A1QWWpw6lbxozL5rlgVOcr9e/QmluVYv+Tu9Aucd+ff271FKw2uc4GOjZI+g4qeGVGAJceig9fXHIzVW7dQHydy/3hgfh25qTCaueT+OrU2urNIFJViSf07fnXIFjI2VTG9SrDHbt2r0XxvAt/HmM7iHDE5zuHTk/zrz+4DW7fKNu5gQuc559eetB8ziYWkQYRcgKGB+9k5PHXP8An8O1VrmY/Mm0E4OAGA7f41aMhjn5YFs85xn0PH5Y56Cqt2VaML96Q9eMH+X/ANekzzyOFVfyt+ARyMnGSBn+lCXRuBvm2hQcqdvQHB/Gj5pI1VOJUbPXPbkf/rPrUmW3qVbaMkYOCD/k0gJLZ0Mg5xjIXPGev5VXEhIdWBznjPXOc/40qoq7Qq5AOeT1P+T7jr+LJyD8zMVDckdSen/1u1AMEAZW6pjgAc56f5/+vSLIxXA6gnqen/1vypY44wDg4VuvzZ5/z1p7rtiL5BUt1HoPT8qlokryYjik5JkzhmHU8/So4pAoOMK2cnIz1/8A11bnfy0YhVAx8uO4Azgntx/Oo4kzPllG3vyfc8YpARtbGdVLFlAGAQfvD1oqVfKRmC5VeMYOM/h2ooHY8BbAC4+6w5YD8/8AP4U0bVjYgqe3XIz/AE/z7Uvmq2Byyjj16/lTAhEDSbeOMhuT7ZqDQdkhkkIwoBDEHr6f596kVFEQbG4ZwxI/Wq8c29kJBVQeMHr/AIVLG4tzwGUE4zzgfT16UASgElWUcbj949/6/wCc1HIpG7bkEcn25/zxjFSebglVwg5ODxjt/k0wqFLfKuCTjPbj/wCt/OgBcMm0feDAZAHIIJ+manL4Ug4jzgkdj0/+v+VRTFUBGWiYfgePT9aVJtkmVVecDBwd3pQARhcMVkZT9f6dKf8AKH3HD9QODx+HpTM+SAwAPOD3Jb6/5609UEe/I3EZ6dc/5+lADIwVlHAAyDkHOBVjzsFsqgJGMsScAnP4fTvnrTJJiVAAAB6AnG4+npUiYdVLfLGoP4D1z19KCx8jCFhsUScdTjI/zz/KqGsXUen2c02xVcgHy8/gOwz/APW5q0SrSB+XGc8k9B0BrjPiTq6x+XBGpDuGY7fb/P8AKqWpcFdmT4M0lvEnii1TAwJWaUkZwq8k5/z+FfVWjwDyySULAhlRuB64/QV4l8ANKEzXep7QGKeWCAdoBPUH8vrxXuaqIofM5ZtuAc5K80eR6lJWDV7uK2tmMSKbgLhV6jP+RXC61YyXkEnmqwd8t5iHBU4H5+n4fn0d9cC41NinCqF+UAHa2fQdOveoNUtQ0TS5BLKwYP6Ywcfy/nS2Os534ex3EVsqTDbsdkXeuAw4Hb8P8muu8Zos9ghYu+z5j14P4f5zWP4Oj2MsbnkMeWzgZ/n+P59a3tdiKWbOxw4Ujrn8QP5/5w1uLc5LQb4Ru0ZYRq2D5gJPT0Nd7o97vkXcS6qON4wWJHJ9P6ZriNAuY7uS6sy6OFI3BgOvXjv710NrZSQ3yI8h4VWzjAIzgD6+3ek97Fo6e6V3MgDFYuuAOQeOp/X8KpLo1ms8U0UcSzLlgCoJyMYP9fy4zWmisEZEAXJw2eSOOMjIHc/yrI1GK5trGW5tP9fGmVQHjOe/4D1H1pDL91amFAGJZTnK54P+cn/IrC1VnkQFB8ijDEHk47n/ACO1Fv4xi1IpCkEq4hBfByqyf3QTzxn8Kq3riSQRkeVtOWUH/P6VYF60bybd+GjbPRxnp/P/AOt+Ud1EbnB4bIOA2Bn65+hqTT9rQMFY5U5DYxx/n+fbNOuFDBlRSucg44//AF9f5UAT2qp8gyGcH3PPfmr8pnhspnhYMyIcJJjk4x+BFZ9iVXaBuLkgZBH5fp6VanXbEv8AozN0+ctkAE9f84pPQaOHfTbo3QkuPLLMhAKk5HOR9c4retPMuGAKICo9c4GOO/8AnimPN5jE7RuJIHBOQCeMc1dstLlkhZN5QOCFbPOenOP8cUJgiRfEB0/UJkkhJjZVMaxjJ6+3H516Np9/Fc6VbyNGYfOAJhPVT09evGR9fbnj7H4eRW17o1zJdSTGK4LzMihC8ZHT5cAjNdhdXMFumyJsfKVGcdenPSmUZNxcK0o+YbRkBjzg4/yPpWlplszpuYBQPurjn169Dxiud1DUYrRwJHDmZ1QdRg/j0x+NdToeDBE8bswdMKyncDjHHX8xSQGtAF3thtynHUdef8nrVK7uI4fMG8biDwe/v9elXm3pCCyhGwVJ45+v6Vzmp3IVN67VKgrkDP6+vSmByvizVFkAjRMJ6BvmJP8AFnn34/Wua0e4nuNTS1ghkW1blndcjOeCD+Q/CtLWGkv5Z4VKxhxgsnpzkDH+evStTwto4sEjiaRpB98HPr7fnT8wOh0/TQoRQoi2gLkH6cEjr24rdsrUwqjnOGOxgfu+36n/ADxUFtanfD87NnkkqORj9O3NXZJ4rW6itVnQSy7gpJ5P94VQrmjaRm1iBcgHAJGf89v5/jU8BOHDDao+VS47f5H4YqpKwmgOybznAw2OBke9WICyIBhcFdwGMbh7defagT1EmklR1bO3YAQcZ64z3x04/H1qpO7SnfJuLk8bT93HtVhleTGFG7YcrnAA7f5/+vWeX2u3G1QDyen8/wCv4UCOe8beKx4Y0xm3LI5wBEWwWz1PvtAPHHes3SPGlv4ktmiRHjMQ5MhCgE/zqt4z8Iw6yJ7qGb/TpF2oj/dK55Az3/n68Vbgs49JsokhRIdyhpDjK5x/k/5zVKwDLy68tACoJ4Az2Pf+v5VUiDSFyEBycggHqT+PqP8A9VRanfxKEDMGGcAcdTn6e36/hPp5WWEkNvU8LwD6d+O/+fVoVjb0yD5o/kITABwPr7/SuqtdkcYG0bT144PH/wBasLRrQNKFkcmLDHYpxz2549+PeujtYf3eNgBA/wA/yqrAkR6jq6aDaPdTgeVGASoHzHg9Mewz/hXn954qvb/xPNd6LG00ZswsVvMMIMPksBxjsM+9ekiPDzFhnsSwzjn0Offv2rMg0C3tvEo1EMLTyYGgEQUAMG6nr6Y6jtQM1rOe4e0tjcwql0YwZEibKqxAJ/zzQ7su59pRhnhQP6/55p6naECfKpHccVXknEQ+abcoBOQuRgfj/n+YA5pGKowUgfewvBUHApUkLeYFLhmHykDGP/re/wD9eqUEiSqpJKKck/Lk5/Dv3qdgY1XCMNpyuOcc+mOnfmncaHo+cElJM/NtA4U/p/nv2q7l12q5DEfNzg/n+dVYmV3wxwSACVON3+eamdPMC7ZGLMQFHT/J69qooVdRtbGJBMyBySVV23A49vUen6dK4zwz46F7EqajJJPqUl08aRp8wKjpjjjrXQ614cg197Zp2lBhBBERwG6DJH4DpTPCPh8+G/7WY+W3nXrzQsqcJGQABnrnjn6UBu7G75cj7vMBjVRkB/X0P+ewqxC7IiZVR6nPUd8fy6VEj+e/zhsnryeSP/1nn60+SNIzlFKoMcE8D2zn60kUSGVuAMqMdj7/AKf54qG4tVeKVGG4P93cMkdQOv8An+jtiupZ/lyvADZH+f8AGnKHU7WBXI6kHkDr/j/KmBhxeG4LbWTqKmRXMPlmNSACPpjpxx/kjXG5QAoJj5zuPPHfgdsen9allcMhAwceo5HHH+OKr7jBCxbaemNo6jnI/wA+hpMpCEi3LIPLBDEhfbPP4d6u2pbeoLKoAxtPJzx09utY2p3SWFpJcPcRqIwQqFgC5/u81W8PeKNP1A29pHfWpvyu426SBjGMDknvx7Z579aYWudojskCKWPTnJ3Cp2unjTn7z5+ZOF//AF+9VobcrA7h1Ktk5UYIH+FTIB5asF4yDj8OmTQMdE7h8PhFPGFHJJ684/xqRWij3SzSIqPnhuMfrzx3+opjszq3A45AJ59u/r/WsTXrnVNO06S40lY5L4EH9/j5l6FOSOTkdeuO1TYpCXq6dqt5JZxCG6uYtrMUXcBn1OMdeg9j0q5o3i/U/CLSQXUb6lpy4+ZW+eHHf6D65rzrSz4i1DxPd21hPDp15PArz94+Ow4z68dvfv6R9iLQxNcziWUgKzrwWOOnsPb/AOvSKTPQ9A8cadqimaC6DhhyZByDjOP/AK/FdJp2pfaoZJlZHJ+bA7D6fQV8/wB/psVm5e3kltiVLZQkA4yMjp7GrPh3xff6ZIHj82VslfmbcCMdwe34j8KhxTLTPcbrUGSdREg3scMzj7n+fSr0KbWLFyrAdWwMj6fhXn1n8TLa6t2e6tmhk2jKxjA7dDXYaJrltr9skluhx/Er9z09aylFpbFJnQRduMHuPSnkgEZ44qNeB1B7HIwDTiTuwD15x/OuZ7iI5wsqlWBCg4I9fauc8RWC3lnJE8ULxScOrqPy7V0zkOCRglTnrWB4mOpQaRPJpMEU96OUhlA2sB2P9P8A69CV9DSDsfGPxG8Fy+E9bu0YytA5YxKo4Hc/N3HT0/lXDsuyAkFWG7nsen/1q9u8Q3t14n8S6hDrKQ2V0LdYvIC/Ir9jjJ9c8dh715B4j0OTSrxrORTAwY5xlhkdAMdumDmuWrA9WnPoVftRkVAFzt6nPQ+g9/8APamGVvMbhuud68c4JIpBI0VqBtViDkNn7o/z+dMAd2Lb0CE4GTwo4PHvXE42OtSH7soFEhxkgkrnn+n86X920ZZgzsOvPA/H65/P8kDq+4gfK2d3zEbumPf3+lSRsysd6HaOhPH+f/1elKxaZXtz5snVFI/udMdifp0qbeRHndv5xnGe3c0pUR72TCjaHCsQORgA4/l/+qmyS7bXcA2/u2O/f8vX+XSiw7iLIu4DGAuec5OfX8DgdagMzFyqkJg7eeucfWrAjyWLMFAz8q9SfY9ulReUxdVZRGpPBYj5R/npTSFcNgEmcspVSTwef8mi1hXOWBjKqeR16jmprgNtKg5JGWKHvnpj8f0p5UiMqG6YOCM8VrFGUpGbOovWW0jzvmYKCBjA6f4fnXvfgrQzpMNvp4IkjQKoZONo/L/Hqa8i8EWS3Gpy6hMGe1tm2qvUb+3+TX0d8HdPm8QXl9cbcW0SgCNzn05/z2781304nnVZXO98GeFd0AedSQOASv8A+rjn09eteg29oltAEQKq9wBWfo8qI89vGFVEIJKkAA46Edq2ywA7dfTitHocMm0yvY2qWySbQo3MSWA+Y/X3qWQt0HJ649f6Vyfj3xlFoGnTRQzgX5UMqLywGf0/zxVjw5440/xC6QWsks04GJGMRABH1x3B6UuVtXI5XuazlXAyoLN83GR07/5/OlgRkndQecggkc9s+5oeILIq7NgGfmOP5/8A66liOCwYgEtwfemUWM9OefSopp1jTLtgg9qdgEJtGRnntXKeO08QNbl9Lngt7cDEuRmQjrkHHAoiruxJu6TqsOppuiVk2sUyw4JHp+FaDgAEk7SD1615L8LdA1ryHv5NTaC1WdsRSDJb+8TnoCfpXqMrFbdiz7hkdBjiqlFJ6MbWo5mBjckk9MbT0P0/zmmMGYpsZs9/p/KpFYAMQMEDp6UrEptUvgE9DS2BGFrPiGw8Or515cxxlvlCnhm7YA/D07VyPhz4k263M8N0rZmlOzy1LKASMc8diOeM12us6NY6payw3sEUuAWVpEDbfp+lc94c8DRaXql1K5imSZw8YEf3Tt69P8eg9eNU1bUeh1MdzHJGxSU/MAQSMBRn9OCKVGYygEjgghf89On604QiFQM/dPB+nXOf501wCSx+4oyCp46fy96EMGQNkNjZtyAR9e3r0+v4Uk91HbxmQvtCkku/3R7df8inR4wASctyOe3Xk4/xqreQRX0DxsN6OChGOcHj1+n6U0r7ks5u/wDHludRjgt5bfa4yzmQMp+mP8f610ETpJtkjmWQHAyBwP8AP+ea8y1/4WQ3Ot2sNlGLeziYGXLHC89vT1/H05r0Kz01NLSOzhZ5Y1jAAPJP15/z+Va2XQotlivAK8YyAM+xFU3mkcSqHKMO7ZAxwOnNWTAr+YVDLJwRhsZwOmR61A42KGIfHfj3HX0qyCAsHlKbyXJ2bunHXrTbpFZ8+Y+7+7jg8D2NJNIrxh2bYEJOAcY7VwPjPx7/AGTHLarJJuI3LhflU4HJPXH8/Wq1EzujbtLkyZQgEjcPw5qQOYtigDPBUnr07dscd/8ACuT8OeMrLULW3g+2CW6KgMinn06f/W/SurcKMHH7tRgDpj2/z0q/IkytQ0KK/vI5pEYMvPB6+3fFaCwx26FFTasfEYx0/XtUvnKcjkYGcZyOPx/rUZUrGpYupwcjByc5z/nimVcQurkg4EhA5OB1HYdv/rfjTjKI4mBbAwcEZOcceh6VFLIphZZIww7Z6Djr/wDWFVsR48sclhj5OvQ9KBpixaxbLetZ+bGZScou0/Kfb25/+t66cUqkhCoRiMhQc+n/ANfivK9S0bUtO12GSGeSTexAL8+hweeO9elWQktrW0tzIrTtHlwpwFGBz+X480AWbiKFolaTLOSCwI3D/PSmSbFlbC4PqBgDj+eac6HYVXBXHDDjj6fl6dabIEZQSCxLDnHbH+frQBHEEkLHO0qPu46nPrULYmmfc20d+Puj/wDUD39atAiOMZAXOSoznv1Iz68VQbU4IL8wNNJl8ElDgj25x7ZoH0Gat5iWzCIjecgFj7d/xGcV59a6he6dfOJm89s/LtbkV6PdLHNJtBxtO0EZwPf29P8A9VZp0WA6lLchcNGAF3dAcZH6UCLdsm5N0qqJD1yD8rYz+nrVyJ4nfOQSDyR9Oe/tUFuu7cxI2u2S7Hnp1HT2/KpXhWMmRfmDsTnk9cdc+n+cUAOlwR8pySw3bv4R0qiWMD/J95ecADdj/I/D8ebE+oRrbMc4MaknaBkDjoeK5I+M7G+1YRRvFFAByWIBc98/5/8ArpoVmdQvlSAiRSzYPGOV/wAPw96yNVsxdxy4AWRwQWII5I6n+fvx61pyGCa2ARw247huyNw/yOo9KoeSZJFCsd3Jxn8/z/D/AAVrDMjQfClto9uEdcyp8rSKMk+30x34/nV1l3iMMfLXOfugZ4/DnpV6QRttc/3uMNnPAzz9KoviCQlcNy2AONwz+Q5oYtwV/leNZdw2YUDp1/z+XXpV6GHNqo8xAMAZzz09v84ArL2uZk+UbQAwTGc5HPfPvx/WtZIUa3B39wPkJ49vr+NAzLu4yG+dGZ09Ox7kfnxWfLbsWGTuZ2+UZOF/z6f/AK61rnfECsY3Dqu45x/MH+tVZ7Oa8K/KCzEKBs+VR2xQBbt4I0VEXLhWK7doLZ9ParvlrA6jlmA3EA59s5znsR/nitHeqk6RkqrsTuyMZHT6n8O1S3EzNIdynYpz8q9Pf/I7Co3Axdauhp9rNcg78LgIDjp7/SuKtPiG769Zx5NtYxZ8x5Dkn0yeO/PH0r0CQpJJ5CorxOpyj4I9uPX0rnj4BsrzWPt94peNBtWMcLux1Prg/hQB2i30eook8DM0TAYPqffp7fnVGS3d7+1IGVUbCB074z2H/wBerdrYraweRHIEMedwHC+vBzSq+b6NJA2MFQQenHU8e57UAWrxsIQoLOqk4659f8iuM1a5t4ptk85gkbOB7k49vrXaS4ZZBwjbMnBzz6V4548+2XWoyrbFovLIAZ8MMDB475zjkDt2p3Bo7GC6t5WC/aFZh94henGMfn/PvXQQEYP7wHn5TjBHHv61wvhiyaO0ihLsr5y0knLM+e57/lx7129qjLFtL5IfPzD1H+fzpDRjeJUuJdPeNAz7xtBCE4z0z6Dr27n1rlfA2gvFd/aLiUFkOFJyNo56Djr9Pzr0dnASRSqoMElccfzqiY449/lqIlds/dwCPr/n8KTBigI7Esm0qT8yt26c+4PH5VmeIriWGyaO3yWf7q4Awe3rnnHp3rQeVhujKsO4UemSP89657xTqclncWKAZZ2+9+P+PtU3Jtc5y20KdNNuHuJDLN94YzwcDnnH+HWvPtViKXr2+BvX5meTt0z2z717pdQC5tm6BGQZPf8AEj+VeL+KbQ295MCQokf734daDxcXTtqUCV2Iyk8fLnOWGPzx/wDXqtOxk2gt8xKkkjBzn/61KwzGEByvGTj7vp9f6VFL8/oSTyB2HbH+ef5ps8KSsRxSeXIjfdI7gZBBH4npUvyu4524YtubpioEjKuWUhUDZ7A/55pxlMYcYJO4cdOOopEBMWkIO4hRySD93H+f1/JofzpBgMCxzknqP5Z96kb+IsF4A+XHf0/z0z0pULqDEHILYKjjgemfSgCM/e+YKCwxjpn0/LmnSr5duRtyB13D6Yz+Y7j+dOkgPLSbGfg7j/L/AOtz3/CB5XlYKxBbPJx6jrn/APXQSRofkBP7vad3zDIGD9ew5qVD57bVcKc5APY+/wCX+TTm+SBicswOPmHXHX/PvVeM5iUgAqMglT6CpY0TD5UXdIgBGRkUVFC0Rj/fKDyducE4/Ef1NFIZ8/gZaRFkSYpj5VBG3PT+v506ORWtyxOdwwCOvX/P5+lRnf8AMy/d243A8/560qMwRFJCBTwG7Af59qjcscp+V/MJzjA5xnHP+eKcJTJj5SVxkE//AK6Ty2cZ42rzt6/TI4pzEuACFUlhhcZAHrQAkbklEwXUAnv+HPapkkKqFz5pzyGIJz/nH50yPYQVyHPZQeuMf59/ahyZHTaMNyp3YAH+eaALJfOGLoVOc+nf/wCt1oVgXJz7e2cfXpg/l3pkbjLKfmLHoT35pJG2/eQoykAcduvpjvQA5ZULJFjAbPbPp606Y7nbY4AxyzHt9f8A9X1qKSQuqYjJYsc56cjntVlSZMs4C+WcE9PwH+e2aCxu1n3YBKnqTzge30pyyBysZ+RsfKw7nHT07/kKTeBbyMVyuRgFs5HsD07f/WpFXy1U7ZGz82Gxxz/kfhQAEMkfDbRngjpn1zXlfiq9e91m7EbbvKYIozgYxjPt/npXqAll/fOSUVAX49O+f89q8iVTqOttG5YNLJyc4JOep9eMc00dNOPU+mPhrpy6Z4W0qFfkV4Q7EMOSRnkflW9d6t5KvEg+ZcjJPAGOR+ef/rVmWMpstHtUjK5ZABljnAHYdv8A61TWts8lypcspIJGMYPGTn86dz04ouaHYD7KH3gPMS4GOMdMEfh/P2q5rdtiIjzfKRAQXYdeO3r/AJ61Pakqh3DkjJwM/U/1/AcVHrUu6zV1US7lyMsMZHX8f/r+tJmxz/hSdI7wMC+xmwCV59j7ev5V02qxK8DBXTCAEAEDuP5da4rTtTXTI7i5ZH2FiVRDyc9uf88flDL4v/tnUo4AkkCLbhyvQ7sjGfqOn9eyKsV/C8Utp4j1EmItCcIHAO3g5/LmvRpLZr2NmiRowB8zFRjI5HP4fTpXCaI6xXNyApJJDO3brj0r0rTHFvpxIbY8pG088Y7/AOPrj2pre7GPsyzRse5A8w7uM8YPTtxzTNW0GPW1jjlnkjhjbhU4LEY5/n/KrIi8kq45XkYA5Pv0/wD1VMZRbWw2sNzEqec9euc/5/KqA4yy8NHRJLjbcyXAc5UNg/Ue4/z61BqkSxxSzLLghT8rENgCt/U5DxuIQknBwP5f5/w5zUYMwEbVE2GIO/v9OhxikgIPCWrvfRyRsXbDZYLnB5/X/PFdFE0skRJUM2cfKeT+lc54KikttOuoZ8+YJSSTyRnr+ftXQwoRFuD8ZJz3H5f596YE1uWbeGLYHzAcgKePT8P60SSNJGp5wzcDd8zfy9a5lvGCWWp3VnLFICqgqAMlgO4/z+NbVrcC/jQbAMHIx29cmixZHa2qvO7EscdgQdx56evP+fTtPDtlItypeIRqo5fJJxn17VzGlWwyv3Y23ZBIz049K9C0W3jtlyD5rMMEg9Mn/wCtSSJ2NOSIQhpA6xADIHHznnr3z69K5TU5S0soYgjGTt4yD1/w/Gt7xJOEsUjYBY9p3McHA6f1rlmhS4lQuskSqQu9iPmPTPH+eaZRgahpmqazd27RWjPbeZGghiXBCnjOeMEdu3rjNemaH4dg8OWIt7OUkIxb53yPfjoffp7dqTSLEQDKpv3qCSSc4+nrz9efSrasoZduEwWzt6f/AF+nr2/CgCvd3RkfeQxQfeLDgcn3964nXdVjZtkeA2f48nH+f05rZ8Z62bHRrqQyCGb/AJZoz7QSDn+hH4/nw9nK2qTQ5YlyAc9QxxzQK5raXaLNztMjMNxfufr+veuw0i3WNIzgkr03DGR/n+tZGg2iohEUu7adpz2BrprSF2QOrLgnG7HB/Pt/hQJlh5ooQzuBEIwS23kY7nNec+LPEs2t6rpk+nxeUsN4I1eZCgGcevJ6D/Ir1BbXzGIYY55x7ehqK60aHUXgMkZcQTCZf724dsenTI9PWgLjdCsbiCE/2nOqu247RyPy98df/rVoKcSHcCi43LnoRz2pm6KYpmTPtxgevX/9fWh3jiRiP9ewCEdsZ9Pwq0IW4n25kYsMjnGRn34/zxWNfXQdggchGGTxyTnucdcZ96nutWt45zbNPF57IZEjJALBQckfj2rJN5vJkOW38jAAGOn+f/r0LUCK6dGVi2AMcc4P4c81najcpjHmoGAABc8n/PNSX821ZEkGwnnOME/r/nNZEw/0jCh+STuzyB0xj6+vpVAc3cg6texQCPyAvIdskZHfgc12+h2QCxBiNwx0PJ9/zzWZp8CJIQsakckAdBXVWMQLbtvRvlB6A8dv8KANTT7UBTsjAkGSXOFxjPb/AOtW3CT5O+UgkgcEdPf9a5vWfEUehadGwiJledYgZGO0Z749Og69xW7pGr2Wp71t7uG4kjADCF9wxjj2x/hTvYaRb3LucbpCB0yOox+GR/XmpHx5LS7wxY4VW5C/mf8A69SyxkxIzxEsCOeeB/n8arhvM2q4C8heOScc9KpCI5lOQCwTnGT2PfP5frXMeLfENlp0htC8rXEic7IydgweSeOn0Peukmb96VcYYEDdnnqBnP51WvNOguYAJFV3lUjKr83Ax17HP+RQNI4TwTqeu3c1q0sKLpqDkfekPrnkd/yr0IqiN5jMSDwc88Ed6ztK0qPSLMWkOSignnliepJ4Hrx9KsKxcuSSJGbsf6fl+lNFGgFQRHKFRz9046ev5UuGkiUMQ8eOQMEKO/0qv9vjt57RJpNss7mNEbPXHTP/ANap/NV5QIpF244AONv4f5/lVAT7NkOFIJx0z/n/APVTgxiYsRux3GOmP88frTFIXcOQw745P6jOfw/SpWsXnaTynZjjdyevSgBDM3lhiC+44yPQHBGcVl+Kdcl0bQ7i4tI83EbI2HOBgnB9s9OPy9a2IY2RRHM4EZY4wMD3/wA/lXHeK/A/2+4vrwajdu0kIQWjthA3UHtkd8euSfWgo6HR/EFvq9tAqMrzIqtIFYcE89P/AK4rXLONxXcpGevY9v51i+FPDtpplhA4gSO5KDLR5XJx6jrz6jmtqREGMSBF2kkk8q2en+FACbpCZMCLd1LdOO9RTzlkZ9sTYyA/Xj/OPzp8q4WMg7wM4JwRg89+9VpY3klZwMR7Sfck/wCT2pXAwfEPhKLxBL9pmkJEaFIod2OSTzn6Y4HoKk8CeDbLw/Z281zaQfbCGHmBPmC/w89cn/IFbyGMRqnlgFT90dee3P8An361eiWJHUrEIxyDxncT16iixZbtdhQbAyxjk9h/SrgxmLBwhbrznpjP1/ziq8O0QLEmSqjP94qceo+8OuP8KbdalDYwmSeZYokX5i5wATwuenc9fpTAswxlmbKgdFyPWpA+0KWHyh8Y7Afj/L/IqpeoUQjjfht3Bz75P9atqCi/OOvByB1A9+KTKuV4NOitry9uo4kSd0IDKnO09sn/AD71OIm+xq4ZS+NpJ5PrgUpaSOAtGWXr8v8AkfhilnII3r8yHGce4/8Ar1I0YuqqWklJXeoGWw3GfwH0/KsPQbhGu44EVvklDM5OQeevp2/+v3q5461i30fT5oDe28N3MvyRmQFj6jn/APXXGadrUMhSWOUl4sK0oPGfT3zk8D1/IGkerBYnjnIgEkYP3Xx1A4I9+Ks+Hdabw9eRNdxymKThgvRQTnGOf8/ryXhbxXbXCyLPcRJ5bgAscFucDr+VdNcQi6JDshlDAksd3FTZPctHpWr6ndvZRz2MZuwQGwhIGBz+fSsX4W+MrnxRLrH2y5jeWGcLHCGGVTGCRjsSP098mjpOrHTrJ43m/dIrDG4/KD1x9M//AKqm8C/DXTdBtbSbcbi6DmRpYiRndyAfUAVhKKtYpanobzBQCScjqvU5qte7bi3kUNtypxuGMcdf0qxCwdGIb5V4O4enc1FcSGOMY4JUkfL7d/8APasluNaHkafC3fe6team8dxLdTeZGw5MYH8I/IflXlnxf8GrFN9ps2YuCTKGTDrwOAR6nHfjkV9KXqrDbMMEpMRkDhh3/wAea4DxhZJdWd3FHE0jMpb5QDk9AB3pyjfc6IzsfIalo4NjBWJJ6cE8cfQ9KgW3OxsbQd20Hpg/hz/+uun8ZeHn0y8ZvLIVjkknBB/E8c/SuY3bIWcDqQpwe3v+VebUjqehCdyYsCp8yQswHDEcD29qVpCyqA5bA5KnOP8AP1xTPNR2VXGffPH5mnInlBw2AWHuAfb/ACa52jquIflAJ3PgbcsOo9P8ipHjYIAcYK564Hv+ef8A9VRtNtkEa43D5QpOAM8/59fagEny1Y5YAdOMjPoKaQXEbPmLztx644/w/pStIr7hyOpwMgD8O/8A+unRuhlCtsAI2kkZ/HB+lS+WokaJVCJzlu3YeuMf59aqxLZWEJZircZP3Qd34kA/48d6ivt0MQEXzSuwVCTnJPAGPy6VNLEyISV5HI2kZwO2PzrQ8CaA/ibxnaRKHlWJhiEDC56DIx0/zmuiC1OapI9U+HHw1+2eHrWyjZoZZjvkkxlff27Z7+1e5+DPhHZeEBczWd9fSTSwlX3uMFuccflx7c1b8G+GrXS9FhlMZWUnGd2cdz/jx7V3ttEI1OBkcYHH4muvY8+cupxfgHwf/Zs76lcy3DzgtGokcldvrj867v5Sfug/hQqCPgE9OhNCqFBYgbu571JzN3OV8beCYfFUUS5S2kVwWmVfm2jtn3rWtNNg06Ly4IkRCo4HBz7n19/U1ptIpQkEBRxk54NV5YzvHTYF6Ac/hVKT2Gm7WIIkdWDtlhnOOcZ5qxC+T2O3qR3qPJVGyCOOoPt6mqOn6xbXGpXFrEQZEAZm9ugyfyx61bVyjXAU9BgAdDUFwhY7Q3yn+EgHH51MoJJO4Y7fSo3jBOCenc9D+H+etStGIbHHHax7MbQe4HT/AD+VDqpQqcsAemMY54x+tKz+VC2QTx0/pxUL3SQIS+YgON7nA9+vFUBIMKyrnb+PP40sv3MZG4Y4HXrXnviT4g2sWs6ctrfQyWaSMl0IyGZePr+ddXpOv2uvWJltJC8Y+Xa4wcjqO3TgVfKxmqzKqFsn5QAxA6D0x2qESZyecAc7cmnu7RgnOeAD6dKhRGwp7gAgsec+v6/r0oSFYSdysabFJ+bHY7v15qtLeRW8AlkbyhGdxZux9OnP0qy0m+RPu/JyWJyPz/L864D4ga9fyxT2sNo6WjJ80pO0qA2cn0JwOKtK4ztxdHILnbvOVPbB5H+cc1K26QKQWLH5s55P0/X864fwn4h1G/a3R7IrAkYYTnPbHfp14ruASVx91lXIC+555qmrCZHKm9hyGKDOcdfT+v61EYmiJ+YDj8evT6VKZSeSQuASR09MjvUT4V8Kg+Q7SOwH+fbuKpEjFV1ZWLM5yS23jb6Z9qgmAjjky+7JyVHIB+vHp/8ArqW5vVgtXbbyODk9Bjj+dc/4d15PEU9zBb27eXbnbncS2M54Pbt37irQGm5hQDcMAYLbjxzXLeJfDVrr6vGqb3KviTr9PU/lXRyEsXI/1LHIPXOfbn+dQ25CxyEHe5PBB5/yfT9TWi7gYPhfwbYaDpSEQRG8IEbTMpLcHkAkZwTz07jvXQmXYygMHcHOKYTgKXBAJ4C9z35/D/8AVRwpbBxxyCfU/h9aoSLUJRMSblDZB5OOuabcI5WRlbacn73r6+3/ANfFMWRGYcb2PC88c/j/ADFSgKwAyrkKcuzdDnkf54oGc14q8UW+g6eS7K905wiLyPc8/p0rU0i5i1ayhu98DyKmGKnlTjvg/Tt3pdf0WG6sEYxRtKgJxgHGR2z61h+GtBfRzOVbcrAnBPb/AOtn0o3A6hUhkuw0qqZQfkfHUn+v8+9WmhLsz7ickHrg49Bj+lUUl3iNV7nIHVjk9Pz/AP11eeeNVySqhslgAeT37f5xQAiShi5OVx6H26ZqPc5XYp2oDwTnI9x79+/0FM82MJ5ix4A7kHnj9f0qRbhSODklQSpbuaAKd7by/Yi8G0zL03dd3Pr0rzJrrXtM8SSN9mW5utq5U8qqk5747/yr1r5JIiJEAbIySQew7/h9KoiyhjvWmI+YjZg46Y/z/hQBFbSXE8aG4ENswUEqBgjt/T2/rUkkZQH98CCANq8kUqQRFGLO4IBwgUHB9On4dO1PEhyoQjrnjIABHFAEMasWcsBKqc4J/wA/z9aA4coAGUBQ53jIJ6j26j/PWieYhsb1Qk7NitnJzzya5XVfEs9jqwtuY1jKhnOCMkfn37UAdT5KTROrbctxtYfy7Z4rjrnwBHeazC4YW8GNuwLyc57AY79/Sut0658yygkDb49u3PqfTP8AntT3O1wWX5s/MSfz9+KlgUrXTU0+3SASowiGACD09M4PXj/IojikXqAW53L+X86slj5TDcFzkYPUYIqJlG5cMQFOCQMDHpQBQld4wuQV2c8HIB/z/Ksy/IMbbQw6bV6cn0/KtXBSM7WARc8t7f5/zmqU8zqoLLg8AjbntwCfyoJ2OA1bxtAmo21ukjQRCUo5fIxjrkfh6cc16PouoLqsDNbzQzkcu6nkZ/8A1Hvx+PHAeI/By393HJb7QWkMsq42gg/rn69a7bwxbR6NZG3gt1hG0PIy4JdvUnr6fSgL3JdRglAVjEGZX6I+OO2D2qsLadLK4MMrmfkD5iBuP05x2/8A1VfmkkQqG5VieSBnHbntV7TkURSAtxnkL6eh/Xikxo8ZbW9QttfYzPIWhAGV5ABPOePb8x+FemLqM1xbRyuCrPHnCtyF9fx+p/wW/wDDlmb64u9vzSrhmbHH44z09aitEV3lygBYhQemcdv/AK+akGWId/mLJyRtA24JA46f5FXBbkOqtjghsZ2jjnPX3/GiOILjDYzxtOCR/n86rxEqNw6J8uRxx1/l+VAJGhE25mDHI28HI3Kef8j6VBDIJLg5JQkjHXH+f88VmRQPLfeabny49uwRoM59TzxWqX2MFyDjksOO4HX/AOv3oKRcEO8Ptfc3QBucZ+h5/WuZ1TS7ecgAEndlpXPU8Y4H064710gDKgbZ5h6jGMnA+7isTUZI/wB5yULMBsbIwOhoHcy4rNLZY/JVACcAnsO/1+n/ANatO1Vo18wEEHAyGB/r/nmsyVo1UrgY6nLZGe/NaFlKtvmZUAiTjGRkcdfbv+VALUtyRFGZyrFMde3/ANbFQPtdlQY9MnqfpzVbSrh7x2MrPkkkLvOf19weamuHC/KSA4+/xnHPH+c1NwauRbkYth9rcjI+71//AF1Vv9LttREEkiq0qcEuM8fX1qeOWOIzBmVBG/LPn6f5/D6VYWRQUYD5W5xsH5j3/CkMq24ZLbao3Kcsc5Cg8/j/APrryjx7Z7L2CZUC9UZgfvDGeleuzOwdnMJaPbg7TghevH51wnxDsAsW9CDFuByRnHpnJ9MUbnFiY3ieYkRpCygndk/Ljv8Ah/KqkkjHAVypB24Izjr7/wCI+lWrgKcBXJkBPJ788D/Pv0qs8R5KyKCMk5IH19MVJ8tUVm0SRIsWSzZOeSSRjj/P5UyQod2SNy5+TH5H9TT4YvJZmZ8cDhiAcdeg+v60yRUldQQRIuQCccnrQjnGw/MvBC7c5A5/nRIXHPyxN3bHXnp6/WnJIGUbCo5IIPbio5UKKQTuUkKQx6nvntjpQAwvwXbc7gEHbwMemO3T60xZAJHyhdlXLbecc/8A66fvKBwJCQep69vxprELNGdrK3BEjZ545pMBkpMoUg5Tdgcj+Xf/AOtUTbPMRTIoYfNnpj0FW55CtxGWMeApUkDK468H24/Oq87eYwZHbYeenSlcLDoSSuGIXB4Lx7if1H5980UjzoiqHaUHn7i8UUgPnwkDgABhzyeOcdf89qQKVCK0SBRypPT2/wA/400bYWyDk9MdN3fp0/r1qaQsHDMqMTngcnjtx9KhFjW8qOZAT82QwBGVAFSbCSHckkjOM8j+v+TUExjY4UbWHdvmI9+39OlSDPlqwLYA+8euMgZ60XAkO0svLK2cDaeevU/h/Q9qexXbvDFmznqMH0zjr0xULoEYYIJUZwB1+nTFKrhAFAwehyePrRcCVHJ3YBGByAc8+n86l4V1BjCg8gt1HHHP/wBf9arYcBUZtvbKnnr6flTlyWREx8h4+UA+wzQWTvM74IkP3SAAOCO//wCqkFxtYsAfnHHHOOmM89PrjpTY22jYVCPnDFfr9fYU2P5fMXLMVGAByOT09+2frz6UAWYmB3bflJ6MRg+2Of5VLIyOyO33x/cPJHcZ/wA9ar7yASfm46g4/wA/4miOV5QQcg8Anblvpzx/k0DsUtfkEOi3s+JEXYfLUHJ54/L/AD2rg/BsAv8AxPp6n7pYuQW6Afn/AJNdZ43uVi0XyAQzSYwoJPGTz29qq/B/Son8Tm5G6RooGBz8ys7dO349etB20Voe3W0IOWIjePsqkErnnv2NXorlRKv7xtpXIDYwCP5//WFI9u8UCDKb9oznAznnOOf8jvVRcLPLuVAV6n09Pxo3PSiblrOkjt5Z3MONyD6cY/H/AOtxVG91i2jkFvLKq3Hlk7T37dO3fv17Gqc0Ml9p8th5ojdxhZE6g5z1z/n2riEs9Ul1Z2tld4owqm6kbA65wP8A63Pago67RpC05+cBck8HPvjn+tF94VjS7e9lhEk0jgkqckDoBj0wMevWq/h+eQ3MrnYpB5yvUf5966C/Hlrs3KioMjIIAHvjgfzpvcq5zWhWzSX9xyykcAFsBiO9ejWg3i3Q/OgAAJyQP/1ev+R5poGpR2XiCSNJlkZjge/4d+/5da9Mss+fEBL5bKATGF5z6Z/w9KaYzSndIUI+XpjGcY6/jWHb63bXUktvDNFL+82hVfJyBWxNABjdwTztxy34Hp/hmuBhtZdM8RXMiRG2jV2OeB8x9h2+vb3pgat7OEnmjbB2cArzyf8AP61nyozAMqjBJ6tnb69z35qbVGkdzIZWcBflOR69c/5zUSRqjgNI5Y/Nk9Rk/jQA62mSKMs4VWYndtPpnB6/071rXEEi6bIIpNp2DaePlPA/z65rIt4zscAIzqx2bQeV9Pbr/L0rcaLdbgN8uMgdug/z+VAHL6Ro8kOq3NxduLkyxD5mxwQcDHTkY7eldBAjygMCI2Vugxg4/HnpmmKBK2VVcBsjI/Tp7Z/LFWLePfMsYIGMAAc5zzj/AOtntUp9wKVxrMejXECu+Q5ZjIzdMDgY9Dn1r0TwvryatpouY7KW3hkZfLaUAEgAfMR2zycH3rhW8HXOp208sciPctKrRqVwuc56kYPToT0/KvTNS320BdQI4tijGeV/zn+dFy9DA8T6gPtAYYk55HXaeP8AH2xj8m6PDJKxJ3Ox5OQDk/4Vg+KtWltnaXagY9jjnHc/pXR+DxdzWouL2EW8TJuSIEI3OMEjqPpVbgdhbII8Exn5F2nI6j/Djp7VSv3CENtwcZJ6f5/E+tXsowVQ+CSSQefrn6c1h6zdpbW5dpBwpJO7kf5+tAHn/j+5hMkInOFj7dc/X/8AVVPwTZXQikkuSmJG3w/3gvPJPHp0/OprixXWryNvLWdP7uDuAPX6HGBXX2NtFGYgibUUhAADhQABj2wMfhQKxp2FoLdEO04fAGOvGBnp/nNdBBH+7VRj5edueG54/wA/SqPlhInlT5yOmG6gdfaqWm+JbPUruS2WOeGSD5nkdgUAGCSf07U9GM6RcgAFgobPQ89sfhml+0hFYly+OSOuef8AP6VTjYyrgyowJJzGcn0Pr6+vapkVyNvBB44HP1/n+feqJYjB2k3jbk8he5Prn/P1qtdXbWgc+SzMnzMA2SfYA9fzxVwxsrMwLEcAZ6ZGTx/nvVG5nRXcNkB+TtGMdufegR5Xq2pXmpeILO8S3+xzsGjxKuWUHkE5Ht/OuitYZYYY1uJTcXOMtJkgZPPH8uK0dTs4Z50ujGXlTJVm6KSOvQe/4mqOpTrBvckqABkAgAen6f0poCldz7VZSyoM/KM4JyO/p/8AqqsrsZE+UncOcdh/j69ax7jWovt6wujt52fmA6f5/rW5Y2boA4CkgcKTgjr9P6Uxov6bBMs5Kw8Yy3PI9/1/ziuvs/NdGjWMBmXgEZA469PasjTLXyI0AcKehO3q3fJ79MV0dggjZWCLnAHA479u9UhHF674BnvYWmuJJr7zXBSNmKsuDn1+nHvXd+HdDt9F0KC2ihFpGGZ2Cr/H3Ynn0/Kr0KgrINyqnGQSfSp2dvLURqnk4KjA5xn9aLAI0Y8mRWJGCCW4PA7fTiq08m65HlnCkgct04Hf1yf0qQR/KZcgbgMluTu9j6Vzs/iS3g10ae8gifyWl3yHqQckfXH8qY0bV1Jh0X7zYPLD88ev/wCqom2QuqqBz1Xp+fbrSLcLeQAROHySfMDfKfb35zQ6OA5YB9pAyPTHPP0/pQURorchVO0gbgSeP8fyp+5YYi2X3FckIDk8Z/lT2RYVBIxkHoefXGDUxjMUSyBdzL/CRjn16UAeXa54mk1vUtEj0u3uI7iO8Mccl22F3HhePr29q9F0m21Gz0+GPVZEm1ONsSTxRFV6nPUAnjA56kGpJdGt725tZ5UDNbSrMFH8LLyD7VpXTPd3GDIxZuSQMnk/lVXBbaggOBjbxkvxx2H41MqiJZkaTPmEbthOSPqPxqDeWQncSnQnnjI//XT1eO4DhZVcocFiwJXpx+gFMaJZ4VaUL/B0wG9MYx/ntUhUz+crZVXwu0HngenTr34/WlKFApGMkljubp/kDFOCM54VSq4yIz0H/wCrvSuMkMLxxpGoGVXblhjPTPQdP0oZYUAMu5lVuqnPPv8A/roaQExhQoZTjKnPOfb/AOv0plwGtYnaAF5VB+Ujk+2ecd/85pgZWq63Da6ja2PmbDIGCjjAJ6ZJPqP/ANdXGVs7SjYI5ycfX6f/AF68t8TWmqXs1pJqDpbzyS+YjW3VBn1Y/wCcnpXd6HazWdnHb3FzLdsFBBl5PrQUjWt8tnd+9QtnaPvD6njirtosUbhmXYVOATnp3HH4fp6VQjjjEuTlmU/KFyR7Z7+lXYEHzOhOD94Nxgf4GpYzRJmiWIqylgclSMH29M9Sfx968+8Z61qc2n3lncWdstrG25WTKliCMMc9eSK9JWQvwq/LgMFPAyMfT0pNS0e31nKTW6lHOWJGB9T6HkfT0pAcz4HXWLqJJ9SezFoIwYo7cnOP9onnv9K61FMEQXbyTkgHkColtxZWy28ZICEZZBjPXP8An9Km80eQrRqTJ/d2459T16+9AEiEBGdlJcHPPr9T3qOWPfwcAEjK569f89e9OAjDBC3zsfvnNHlGRVC8oeMkdOMZ/PjFBVzlfFPhPT9WJuJrQTyYKpJ3Xj1/P86wIvDps9DFs8SRyRjaRgbsZyOn+fzr0u8LNbsyICCmck8+/wDSue1RPPtY0XbHlSSOQQAfw4oHc8ph8M2t1qsMU008UUkgaR1bP06dug56A+1fQekRWjxxx28ConCKC+XIAxyfzrx2b/RLyKZZBncVAXjv68c/X1r0Twpq7MqGVo4y2cEtyf5c/l2qB3Oi1KElnJbY2MbQMYPGOev+e9O8N+K5NGlMF0DJav0OfujPb0+nHWnaj5jo/OXDYPHPr+f+FYTDzZ9m+PdnBzwfXgfnSauVc9d0u+iuoy8Em5CM+hA7ZHWnzhxG7AZJyRkZz6V5fp11eaO/mWkoU/xLtzke459/88jptN8aC6Xy5itvNggqQdp/AD9Kz5XcpGhekRhUBYKCSSCMfT1rA1No9kh85Q6j72OD+Fa99OjqWdSEwc+WdwT19ff6Zrzbxf8AEzTdJjvbaLc+rxjbFDKNvmdAG9OpzgfjQ1fQtM5X4ieHU1KGRwHLnJJIGCOc9O/HvXgV1G9rcSxOBxnh+hP419O2eoXWp6NbzXaJ500e1tiEBCR9ecf04rx34neG1gvFu4lCj5gwIJGR6/571x1IHVTlZnCP5EZKAfxAgDH19/8AGg7UiAbaQeN2ewqVGiGTtzIo+ZVXjP4nOef84qIYV9zKA3dF4/x/yK45R1PQjK4gRG2uIwzIcbT0J59f8/WliXzHLMDnG3OBxnH8/wClLMn2hk/2lxnGMfj+FPjTLMCxHmL8uDnn9Ov1qEinIRQIGGwKrAgHPIPr296tLGUdPkBxjuDx7fkaiQ+W21iY8dm4yPr+Xr0pZVJMe0sGbPKkAE59f8960sZuQzU5orezkfeQxB6DHcce38q90/Zu+HslvZf2pfALI58xtoztGPlHT046/SvGfC2hzeM/FFnYKQYY8SyRlNw4xx+nv0r7f8MaIujaHDbRqrKyLkjGMEdvX9P1rqhG25xznfQNDuBc6tLbiN9kfTcD078j3/lXZRoB29OazNG0pbASnA8x2BJBz+Fa2QM+3arbOKT6DJyEQsTjH6VDaXDyr8w5+vXr/hUGrFpbWSJcDcOoySOabpcZt7cICThQcnIoS0uTbQtFhFhS2W6+np+XWq8rMxYhmUf3sAhc+uf881aZAz9M4PrVYhivBBBPBA9v8P5U0NGJ4ll1b7Bs0q5txcu6gu+OR3AGDz07H8K8802w1u+8WXltZag9qYfLFxcAY3Y5wAvXv3xXsQi3JhgCQckAcVTt9LgtJDMiBZHGWccE/wCc/hxWilYZbijdUUOwdwBubGM478fnTt4VcFge4JOMmk3MRluADyD/ADqN2AZVQYPbnA6//X/SluMckiu3YqMbT7/Wq19ZxahA6XEQdWGCGzg/5z/OrS7wQSBnGTnr3701mVRySR1HPGPamgPOr/4eQw65aXFjb2sECvukhCgDb65+vPXtXdW1vHZ2qWqBY1VceWoAAPUj6c1PK6kIwULn+MDn8/8APWo5CY5X3hGVhgMp5H19qu7YCy5JQEcEcYzyP8mo1yYRgHqCeOfoP05p0jNsy5TIIOBx368/561Qi1q0uFbypVkCHDbG/iJxjHrTQFqaGIdJMSKOgJx/nv8AlWbq+lW+sRlLiTy8qBuPp1+nHJq/FIEiDOW5B47/AOef8inK4jBJXgcnJz/P8KtAUtPsU0mKODLNBEuF9Bz6+vHNXpLoO68lBjIU/T9evFVy7NHvjOJGJycdsjn/ACKDJ8xxg5JAJGeO5OBjpnpTtfclh5iM/wAwILHBzn+VRzbvNYIFIGBkcAHP1NOlX7LsO35ST8pPzM3qP/r9KZgyRJGIsSNg4PTr2/8A1VSsI5/xL4evNbszbpdTWsaSBxLHyTjjHUcc9f0rzTw/ouvw69dWVhePBYwuS8rsQCoJ24A6n/69e1z4DMFyGJ7YPrnr+v1qrHax2vmukHmOyFg2MAc/p0H5/hVJ6AVbaNvsixvnIQZIHGRxUDxLDbOu4B34P0z7VOsnmEMS45wDuyFz+p6dKZIgMbbuFBwC45Oew/HHP8q0JuVFkY7QpyMgfMeuMcgHp06e1PyfMYtwT8vof89v/wBdSgiGX93hH5yrnKjryOfQVFJHHI8iSkqrDAMJ4/8ArcUAmc54j8WQadEv2IxSXCzCOQu2QQOuB7DvXQ2OpRyoCk0JGAQImDe/+efWuF8a+Do9UtYo7SLZPJIS3y5yeuSR1+tbvg/wfD4ejWCXcjE45wQeB+Xf0/nTWw7nWy/vIS28qFJJG7jP4/5/pW2HDlRlRgEZ4wfb6A1O8aGIBVwoJyPXHvx6f4VG7u0TFQrAt/q0HzY6/wCetNCRDA4Ri8jFgGG0L1PHTt/hV6DyY2G/KnHU559v5f5xVAxmYPlNoC52tkgf4Hoc/rTrBxdq3kM5UZVyQMfp6/l9KTKOY8d3usW+fsNu8sONzyxyAMg/3SR/njPNM8CeIxfQ2+nlZPMVS8kkoAMh7/jz09uldXqdg19byw+ViNxhm3FSRx/9Yfj2pdP0m30yFEt440IBQsExgY/z6UwL8IOxQPLCHg4HzH68+pqCRI0JVQWzydufzNPZGhUEbyN3BBP1/wA4oZ2aE53M5GT8v8+4NADUKRqrsm4g8DHQ+9V52YjqqnkFQ3XrjGP881M6Ivy7WfH8ZbAH+f6VwvjPxZcWKJbWqEBcFpHQgD17AdeOfT6UAdauZIy0pwqdCSAB/tcd+vArE1rw4mrMhR2BV8sxHJ+oxx39MCl8MeIf7bhkVkxwDgjHPf8AX+tdJbhVt3ADBM4DFiOe/pxS2ApadAunW0cEbZ4IK8k/XPvUjTLkEbgWwB82T06/r/L3qfZhyzcbQRgnH5c81WlkG5So+cf7XX1P+T36UgBgsrGM5V1yeSeP8PzrK1TWYNKhlmvJQqIMhEYZPTA+vHf1rRSTzJNuAH6EMMbQMnp+fp0rmPFXhyHWozIJmUpz8oK5IGcc8f59qBXF0TX11ewW4iHlsQSVLDA6/jwcUjSyzeYxyxPXIO0+w/z+Ncp4W8P3FvAjPcOibiREvTAPOR9c/l+XVbDFDtDE/Jgg+mfagGOt90hVGJERYjOc4yenqOvrWlbFbaBzF88ijls8fl/n/HLDeQ2GzuHBCc4/z/jWppSqIHLKy5cDcTj/ADzSRJDbma5VWmR0wxYjsRWzCwgIIAGBvwec8fX/AD+NUTGd8Ual9zM3fGAR7VeaMJBKyudxUpggkfjQyrmLeXkbTvhmzu4XPoScdfxpbIpEBu27+ArAdAMenH+feqt2Skm0IN2Mtx3/AMe9VLnVU0+3eecAeWvzAf5P6elSG5tXGIiq7BvBwQRgkfn+A/SqtxcGJHY9MYyxHf8A/VXn9x8Rbm58SrEdgs/IyWA5J9c9e3+citwa/wDbBlnXBGQM5/D8aBmxZzkyKQeVPzDOQcda1ZISqRyLj5cHrn8v1/WsDT79ZmUqGQn7pBwD6dBn+dbiRuYoAr5LBssrfeJ+h/SgaHalqMWn29uZGKhzyVIHp1rNOoR6kPkcNGD1UdOO/wCX+FYXjy1vdQFulsjLCjgMOCHOMfp9T/OrHhnT5bayUzFkYDaVOBwc5I9e/wCVA2aEsTKWxgliBg9fQ/n/AE61ZWNpYnVFHltnO3jAH4e3aofJYRM2d5ztHPKn0/U0TajDa2o8xtoJwQepAHBJ9s5oEjRtLSG3tgUU7+SAAMLn+VV5rmRCg2ru7rgHIHT09PU1Lp9y0tsBHGTuG4yLkjb2OR7Y6DtVYzxx/wATLhT2IOOcDnjn+hqWrhcwdS8RjTp1h2oWcGQllySe+cf59q2LW9j1C1a5idSjAdGzjPP+NcD4m0W/vb7z0TdDGMD5+Tk8fTt3H05rr/C9i1npMcRXDMM8jHb9OP5UWBMn1XU/slpNJ5oUqRhk79iPb86w9WddasJCcMQCTtbIzj29vr6Vp6/bh9Pk3NswvIAyGOao6LYG00WSQHO9SWc4GOOg/H+lJ6GFbVHjU26GW4T5Sgfqew+oNQOJCuCAydi3qTWv4ntBb6izy/MobcUz1z/9fmsVmYooRtpB49Dz6H/PFJ66nytZe8TqqmGMZwqnAJHfPr371DKism512k8Envjp1/z7VMNzYyGL9Tv69+h+vNNkCrCFcnYTkA9/p/nikchFaOzIdrxhh85Qdh0655FMuOWcOjtnIBzwD6Y9KdC8IU8YDdSo79/0/nSzqmApbkD7ytyBz19utAFZXMZWNYyAxBDHuM/n3p6XJkZVkHmIq4GBg5HYfjimzqnykkHvsHGef88U+2SM8R8LjJOeCc+/ekwI2lJLIyBSp429Mdu/9f50jId23eQCBwxxtx3z7cmpmmjto9zZY7e/cnp/nBqFG3jeyhQOuGwPpjFSAyWPBADMmPXBJ9zk0UxoxIS8kghdicg8Z9+DzRQB8/F1RlZ9zIeOgxSpLEckqT3BJwBj0Ht/nvRskChmO7rgg8de/wDQ1HGxbcfNyCRwcdRxz9PpWVzWxNJKyfP5YDD0OfXAx/h6e1P83zi5YjYADg5zgd/881A7RurMQGXcOM85/A4/yaWQmRMjaVY+vGeenb/9VArDiSYy0ZwCuMZ6+nPsMU+PjazMdzA5XtnP+eR+tQJEu3IIUdst+np/hTzAMrgjPUhjn8vQUBYcg2ksWXBPABz/AE/mf/ryR5QIGZOuSy/xe2fwqNXEb4ALDGAw7c9/yqRF3E4wWYc4P59/emmUPjYsdxIYnBzn27dhSgtG+N2BwNp/Xvn/APV1pm/Jd3y7d/4eB2HqeBzSqSCV2quc5LDkj09KdwJ3fICg9CDtI/zxxTFMKzEISGx0XoPx7U1cqpQoDz94nHf/AD6VZtmV3JiwrH5iB9fxzQUkcP8AEO6aOe2hYK2xOitg5zwe3t+Qrqfg5AkGiajq8g8uPz1XzG6fKDn26kZ/ya898eX3na8RHtyRlmJ5PPbnP517L8JNKeDwHarcyeZHO7u8SjGAT06D/OevZ2uehSR08XiGGa+tlguEa2aIu8iHPQ4HbIxx/LJNaE/yQggKQfl+RQSOeM+o/wAfpWTD4PtrjVJSLVoLMRkb1+U5yO/+c1snSIbK0Xyy6oFHzFjhu3JHfv8AnSO5MIQrruQlpgCCCeB/n/CoZbltjTFcrgg5Y4+nb8P84RojIoMYJCDkk42jtxn6/pUF0XZPLQqIjyTjknn/AOt27VVykVdFR4b6Yblwx+6OQOM/y7VvXjyGABsIp+4eh/Q+lc7pLD+1ZlZiuWUqoOQe/rW/dzbTKC+1T0bJBHH+T6UXA4W1s9RTxVJdRQtNEHyWwBgcAnnv16fyr2bT44jvfBfzDuJY84OD14/L6V534aiSW8kH2gZZm5JPr/8Ar/OvStOi8mJNzgqP4SO/+fb/AAoRZZRlgY7ePm2nGTtwOOOlctqUTb5WCuQ/fHBH8v511EgMkWwJnJz0wa57WFAYJwOApIOcYP8An9aYHJareyWls0gG9lOABnnrx79vSnaZqw1K3jlTzFdsFkyDt/z+VQ6xELqGSBZPL3Hjd1/P8aZoMDQzwQSyHMfBCNjH+f8AGgfqbqsi36iGJnBAbaF9cj2xj6HvW2JThgHJXjEajPY5/H/Cub1jU10yeyhZ2EL7hncSxPUk8e+APy9a6HTvNuLWMmPcp4AIIAH+ce9AWIUhAKq6Fs56LgA/mf0/pWxpNvA11u+aEIoB7k8Y6/jVEoDKCA0ahvmBbj05GODzXRaPpoIwMR7uobB57/zqCjodO8uCAgRDjJA75755ql4gkBgkO4h2A3HPf6A9K1ETYCjBCNu4Z4wep6f5zXH+Ib0SAKzrkjI9cdOT/kVVwMRtFTWr+IO0mFlXHlkHeN3QdxnP69K9KtFVZPKTrFkcjaFHQjvnArmtE08rHHJ5eSygMFPf6+n5da6i1fy5FRlKbgQMoT26kfn+f0oQDr+7aOGQgFmCgnjGBj8ufzrgtf1KG7lEEc488Y3eWuQBknA9cY/nWp4012XQtOEqxCZHbbhX5yOQOnc/h/XkvD6tcRrKWBZwTIykkZ5xj6Dj8PxpgbWk2XkFyN7EHHXk+/8AL6e1dTZWawQli24uwUBjnaOnv/nFUtHgGF3AYkw2Qf8APaugiOcKuASOhHfpz7c0AUtZF+LCdtKjia7RRs+0P5YByPf0PAOOmK8+tPCd1q/iKO21o3Fuk1ss8n2Z8KADtAPbP5HrXqAhcIS+Wf8AiJxzj/P+eKIolYgkKfnIXgcEd8/nTWhAtpFbWsIWFSkK4+VeuOOM/wCfwqeWXaWKfxZJBH8/zP6VHK6htqLsJG47ffr0pS5t1IQEngYI6jODxSAarGOJgr7CD8pY9s/5OKqz3DtvUyCNAMqXPIGPX8vzrDXxPBbz3CStGqiTYrORt69Qc8jr2psurC7V5FiaRl43qdw+mccdR0z1qwH314/kEHcVA6nv79/pXP6lOJ4zHnyWxjIGBnnHP4fSrdxejadyLg5IIIyOorOkZJJ3IBCnHybsDPTJ/A0WAydG0bF8884MsgbALcDp6flzxXZafAI5QRtVdwJ5PP4/54rOtkUMrLv2sMAhuf5f07mnX98lm8cc8MmZeAFGB0wQP1/z0q4HXaXOkku6AGUhiAVYHI9//r10ltuxuIzGQAVUbT/k/WvL/hxLrN3cwPAkS6fvfc84O5sMew/A54xXrEchwqsqhzjvn+eP896B2LLSAbmUDcwG7PYfgPTPWgyCB3BJXdgkZP4cZ9BTZlbaTHjaO4UZ/PjPbrSMTJ+63qF2gq2zOR/n/wDV61cRmazBdTWxSycrLg7C6ZQf19Pyrz+28NTap4sFpqkskyy2pkZo22jIb5Vz1/vfpXqKps2kJnvlTwPpVOGEx84KgEqCFOSuemev9OKLj2KVnZ2mj2v2e3DwQQjy1DvubB5IP/6/8KswyE5VyoBJ5GdvHp/ntUkgZmChVYM3937vaqN5cGKRcsqsq5YA5x27ZxQiixBH++AZmbH3SwIzzn/P17VajncsC6koxAGR3z6df51z+geJbfWrWGdZQjySEBHb5j9M9RW8hJIkdgQh+Ulegx6/XHX0pgWozwNq+coGMqcYHHPvUr7ZA2QTg4JXqRwf6f5xUSzheWwW6DaM+/09O/epJHYICcZY5JA6n/OOv9aBopa5q8Wn6a7+TIyKdu2MDJxzn+X+PrwGlX983i7VF01f9ZHHM8MpwVGOOmQP8Mc16k/lXUflTD5EypGAQTkc9PT6/hVCw0C1tfEl5qCxBLiRArvt4YY9Pr/npTVh9TQihlCxtPJ5cpAJynAb278f5zUyohw28u5+VQDgk/n/AJ+uaViTln+8HySpIx+fXp0psWAuSNqop4GOAOMZ/wA8UgLA8wbdz7PmwylOSMHvjOP/ANVDo+JGOAQcZ3f5xj8qagR0RwN4wcPuyvP41LIzAsDiUdAMc/hz+tAGVNZrPAitEJVR8jIJKj/PP50xyS8mF+VTj5hjHTp3q5BdTQAAKzPkkntjPUfn2qpIyCTexKZ6nv8Aj+P/ANancBZACmMDccHJPTn14H+fzuWkyklcZkOFVBwcHgn8cVheJNet9Gt1MpbLkkbW68Afn9a5Hwh41ubC6vojZX2rpJcARPbKSIsDv68H9PSjcs9tggVbcByUYrgshLAHuCe+PTH6UpjRzHgszLnhvf6fypllcpLbMywSwIQOHGCOBxg/T9e/FWCIvK3BAGznB6dc9D3pIBkmGCrkOo+ZQw6H6/X+Z9ahKbP9QA8ik5z0UY/x+lSCMzLHxt25HHPHFMvNNN/Z+UsskUbZBaJ9pXA4we2M00Bhaz4iOm6zpsE0CgTsVZnbhB2AB9+fyro7GeG4VylzBKqEA+TIG9eDj8B379ea8n8R/DVluYoLZ769M8oMjSvubafvHge/f88V3/hPw3p+g2K29lBLDC3zMznJyO3t0P8ASk0WbkhDYVm2qRlQo649Tz7fT8qx75Yyw3oyt0Lqcg8c/wCffvW24R13svyjoq+x6fSsvU4CsXl7CEXkJk+v4Z/n1qbkHnvjVTZCO4jUPmTJPt+H1z+NWvD2qyRKhcDYxVtxHCnqD9D3+narms28V3bS702IwPzMcnPT/PHSubsJJLSfy2JGBwm7APJxjnr9ae5Z7fZ3P2+BshG3gtgHr6DtzXmnirXdT0bxG5S1OwRKBu756gDp/wDrH49J4S1tkjwcsoP3RzwSOf6ZxWtr+ixa3atHtVS3IcE5GB/nj2qRom0wPc2UH2lP3rAEhT8v5jrjNWJNNHySKqkgZDdDnGc+/wBcGsiwuhaS+UznO3pnP5f/AF66LTXBiLSncoBwpGTjt14HWgq5VtNSk08lJHZk2gnupGMYweK88+J9lc69faJFZ2cQx5qyXO3cVA5GT6dumeuOtemNaRXN0zYGxcHnp9ax7+1a1mdmG0c7QB94Djg/5/whlJnPeHtPvbPS0tLucTkMQrYxxggHn29u35VNe0km2aAYeFgQc87j2x9K3k1EyFAfmPQ5HP8AOoL2FbmBssxTBOM5PHfpj/PSokjTm7HzX4h03+zdQZTE4RiQc9scdT/nrWWpTYi9wOS3P9R/kV6t490NL6FphGMx5GM54/CvJpYne8nSRSxXux5zj68dvzrhnE7ISLBaJQQEaQE9NowaljA+ytvJL5ztX065P51HBCFljUIGzjOT+eOO2akjMkj5Gzy8kEYBPP6d6wsbcxC7eTJ8uOOSSMj69frSOXaJichWyu1uckdvz/rVibaR8wZSDxjP4f8A1xg0mjaTL4n1RbK1Dum4CQIvTBA49+Mdq2hEynI9r/Zi8LSX4vdUeJVaNiu1lBcr2JHU55P9ea+o7WLyrdAuTjAyM+1eZfCb4Wr4Mcz/AGq4uPMgUiBgVVGOMn1J4xz09OK9XTCDYCcj1zW70OSUrjyAE5PyjnnikaUbSQctgnA/zxVTVtTg0mxmuruQQwxLudsEgD16VxOg+M5tcu/KsUaZWbgY4ReeSf8AP1oUbozUbndR4kVXxhSCc55H+FPwse07uQDjHU1JEm2NARyBjnqKxfE9zfWunXD6ZEk94keYUk4XORn8cHjPpTWrsF7gPElnLq76dvxdhQ5jPBYdQR/n8KuKxdwCTg85HU9q8S+0a+vjuMQxWjas1sBh2+Q8bjk9z+Hb6V7HpCXiWSSX3ltclQWROAPoPX2rRpLYC9gju5GNvJ/px/k0+LLxY+8PYf5+lKmMn5yQew6f54poJVT0yCSST0/z/nFZgJjYwAODnOGOf8/5965vxf4lXQtPuJI2RLtUykbnBI55x+XWuh+R1aNl9Tnpjn/P+RXF+MfBUWpxXl9bQCXUZIdscjORnA25POOmOw/HitY+Yza8OeJLbWrG3/fRG9ECvLEjZx7d+lbLOpJAO1ugUD+lc34R8H6foEMEq20a6iYFSeVXJBfHPc9z1rpA5UBQSfmAHPbPrTe+gEIVSmTgpjdyf1pEjWTuFznAT1P/AOsfmacON2Fxj5s54PPX37mkRTGTvOCxPIPJPP8Aj7UwOf8AEOt6jpEJjsbL7QxbBx0HuT+Vec+H7/xLDrd1DapbXAafzJlZCfLyOcY4H5flnn1+W3WeQgqJD1yO3PP0/wDrfln2Xh7T7G+vJY7bE8km6Riev5f1qlYV7GgA8qqoKhQvoev06U7cI492WEfQ8E9DxxmmtHsYBsiMtxxjA7DH9cVHOzBUxuKhsEHpxjgfWnuK9xY2CCXcrEbgfmxkH6j/AOv0qB/LijZ0WWRE3bY42G4n0HP6Z7VKkh8plEABU43Dj0/z/WmBCSQyNt3fxDgDrmqQjyXxH43ul1awkuNNu7dFZiIkl3BuO2ecgdq9E0DVV13S4rpIbmGNlPyzr8ynPP69D7VB4g8IwatdafOD+7tpTJtHykkjofY/57VqWkf2JfK5jVF28enrnB9avToJk/neXE2Tlv4gQc/WmPIgEiiQeo4xg9s1GJzvRAdxAAB3cZ9T9DTGYjdgjOME4HP+eKpIkjZkAUbQSTuLY6Y/kKzLvUEiieSSXaCAcnP8/wDIFXWmEe5tvlvk+pPr/n6/lwXjK98QLOsdktu9vKjbwyfOAB9ec/57VQ0dPYXlvdKkyOfvEcnjPfgjPH+c1ZMokVE2FD2Lthj1x9P8+9eaeAtY1ZLW1VrZZbZrmTfJypGP7v5f/Wr0e33mRtxBwOFO04Hf+fr0pXESoN0wL/Nz027geCB24z9O1SRorwne53q33g3IJ68fh7dKruJY2Q9FBz8x4xjvViFfMlDDD9iP8P8AGmgLMdu7RJtdm56dgPpx/nPtSTcLKsJU4PfH6evp3/pUBklhAATe44ODkdevf6cVmahrtrZalbWDny5ZV354bjsDzwf8imiyXULae6sZUt7pILhgCGkB2nvjOB/k9a5bwtqE9jrv9nz52bT8/PXHB/n+ddtK24MTuLE5POdx4GOTVGG3iilknChZQrANjOD/AD79vSmBrQ+ZPayIxHyjqSSV/wA+lOt0Kx/M+88kA8nGen+ewqnA5ePchaFfLxgHk+v8uPr3q3GBIrESDI6ZH+fxpbBuSNJ+7jDAsoGcEcdf/rVDJL5s4RDgDrxgD/Oahv8AU006LfOwSNQS79wvr61xtl8RFvNclUOllp4j/dtM2GY56tycfT0PPtVirHesV837wO1ieDkEenP/ANf8KyPFWgLrenssu2NtykALhjg5/T2zWnHOJo4U3Roh4QxHOQec8cf5/GnlB5eDI21hkMf6D8KQWMbR9ItfD1g0aZM0gAyowWx2/QfnVwsGCqVIx1IIIx7Gpt43KDtB/h5yP8+1KT8xQf6tTtKnPXpx0z/+uiwmR3LDy2d2UoTzn+fesPX9Rj0e1eSV41B+782ATjPH5c+mK2AFmyjKETkksfT2+vtXLeL/AA/DfQvldkqKSFU9D2wc/TGalMSNLTNQW+itrhJo5g8ZcjHTsF+o9f8A61To8UqkBzuwRsY9B6Y//VXI/D/QNQ02BLi/uZGmZWEcB/hX1P8Ah147V2CnZECwVh1JGfT8vWh7gUbuL7IIlijVgScYwMD68etZ09v+6DOp+Xkdsnrntn64P9a2JymyRgCDgbeDk+9ZN6ojVndwpbCopByf6Dr6j8KVwEXIf5RjCggryMfj3rV0+bdamIkoAxOWPt246c1zMmrxWLx+dkhuAw9B9D/StjRJ9z5Lk5GFXrn/ADz+tFybG5HAGZABlTnLdAOSM/kevWtAr5amPzTgjG4nOT9PyNSWW+OAuPnI4Y4AOOtcHr3i97HVEWQNHES20I5bIB6//qB/lUlF7UrUR3BG3LHhueePUn/63ese8s4pbUiQbwwPP4+54/nxWhLqsepxRzogww6Hp3BwPzqnfOxgYbNx2/eY8n/DH6UAcA/hZI9XluJD5o4ZQF4AHv6dPUnpVHWtQm09wbfzQO4jXK4689u9do78v8oBYKrFm5IHXGfY/wD6qS30+K4cyOgJ+6Bkd/6c0AZHha+uLpFkYb5ckk4GF/XPrxXoulMqxOM8HsTx06Z/If1ri7a38obDGqkSHLZ5P15/Pr9K6zRi4UDg5AQgAY44498d/agDakWKSDytpk3LhgoBI9z6/l3rOmVUB2uRGGAJA79uPTrWogKrg9QOAB19wP8AI/nWbM7xJKFcod2ckHHOfX/P1oAz3VVG4thck5b5R0/z+Vcx4puVZIo4HkaQnedoPy4OOT2z9e9dTiIEB0JfjczNnJPf/P8A9ehLFMHcVUE4wRxz0/z+tA0Hh+BoNGgZldsxk7jkMCfT26D+dMKsSwJ3Mv3doJxk9v8A9dX7aU28boo2FdyqB2/DOPU1kG6zKyRvufALZONv0z6570rjsOntxl5eSAB908nnt/nH0qSzn/egtll9Dj1xz/k1F5mxCpOUHGWOM8d+ef1qSCQRnKhc4Gcn/P8AkUXFYNWmV7N9+VGzaB1wD7cf/qzWdZSNNpyoYwyKuwhT26/zPp6fWtGa3gvUaPGVzyMEjge30pLGNIolhQAYJBBOcH6d/wDPSpMqiujx7xxYNBqOckr2JPQjv7ev+TXLujxzxbTgsOSDy3X+gr0f4iaa215vKZGQ/K2MbhnHNecy8IuHwxJwT39+3t6VPkfMYmNpCCQzxtxhlOArLjI9PpULbBI679rDomevXp2//VUkiKVzkMQ2PlIAyM8k/n/nFRq6Iq5y+CMEk9M+v40HnkZYREBRlSMnd296so2OGXbuGBj1/wA4qJ1EQd1wCGDA4z+P+T1pFR5w26T5h90/Ttj8TQAOCEJVMJuweP6fTg0CTymXnDZ3Anjtj2/z2FSRRKkbeaxYnneD09Tjt/8AWqEsm9omiBIySx5A9P5d/TpSYCMyALGzIQc4Jz1oQr8wSUtHjJ44z2pggWMEOQyscgKMbfbrUfCgMcqVPQ9M/wCff/68gPEkqsy+Xlh13pu5/pRTEdgu0FUI4OMc/wAqKAPnpfOaRQ0ohXGVCjAPrnOD/nrSIVkfahGwDOEGPb/P+TTIpME5XEZ+UZ52jHQDp1pwIDkKg5HPOP8A6/8ALrWRsOmaNiWaPYgYbmXkD07e/p/9ZxZSwZlAVRkADGP1/n/hUYw5wFZiDgHORjr+FOe6eSTzVXO3kKvOT/n1oAlkiRtnQnoMHgfU/jRtVT82QoP3AegHHX/P8qF3vnccAjhsn5R/n060izZiVhGzLtDY78/Xv+vNADwkarlXxkH5m549M/560/5W3Nuy38W3nd1qKL95IwX5TgjIOOP/ANVSxhzgcZbu3rzn19P1oHYVoyykABQPm7j8OPx/IUu+XH3m6Y5/x/DNEWwb1AAwM8n/AD7/AICnSZURhmMhPIQ5P4f5yeaEIZGqqxSRQck5I42/T/GpYXFvEx3lmIaMZznPbmkZSyMWAGOME8+x9qdeOYrSVggyqFhgAdO/+ff8G2XFHkuvyLLq5WFxknbtB4GK+mfAGnfZPDWlWiguqwKgHIPTJOPf8q+ZLawa71aM4Zy86gMQBgEjrX1p4eLJbBVJVgmBhfQAdf8AOOaex309DaAiRQrxsmCFORz9f8/4iqdwqrHwyZVQoUc8/X8P0rRMSvvXIL/Kx5PcZ71TmcqJDtZgD9TnsP8AOaDsRjzGRJGMxYYy3sM/WqMkgTb82BggBcY6fqealudSV9RFmzh7jyt5ABwq9zn8f/1VXvZBsfcoG0E5z1HrjtQaHPaLfB9dljIO+MFsMOTn6j/OK7RJP9GJbcApO3gBsfgen4+nSuP0+xWPWJrtt0hzldrHoeoOeueDzxx71017OwiuPmKhASpHb0J9P8aCt0HhggT78YIRlyR15xk/kPyPWu+i4MR6K3HJAyT1rgvBkrvbsJOIw2Ru4yOvB9sCuuuNdtIH09AVk85yu1T0Hf6/rTsNI3C8jHO1QwPc4yB1/rXLa0Jo4p5VVXCkttVuo9Ow7V0L3H2WNZEDOCcHPDD1PUcfj+lZeoQg25QgDOPv4z369vwpss8xk1N7u/kVI/JUncVbrj3/AD/z31dHkH2sLFtkfJcKgxx3IrJu9GS21y6vGJYtLkKwP+ex79a3LF9lzE8ilAFHlleHHTj8ueaZLVw1Oxn/ALRhMkatbkjyxIeVPG7t1rr9LXERYqWWRskHjHHYjpz/AJFVbtDLNOG3OeAPlznjj9P881o6fG6wBQpJVtoYDA6j/P8AWkg2I9Suns4JJxEHUAsMLkkAZxz1rR8OeIrK+e1jhDefJGkhAIG0MOpx7/j9OKzNds9QkUxW8YO87mkcfKoHUnp2PTNO+GfhOLQXnaW0driBti3DFh8p68cj+YyKZR3k9xiB2YFMAj5jzjHTOc9P0rh3ZL3UmJUiNeV6nB/H6eldTrV5HBAzc7duCCPTp36VzWhRtdS3EpZfvAf/AF8duT+lQB1elwIqxguRGxz15HPTitPebeRNqBVwQ2c5Ufnx61DbBVYEEADOAOnoP5fT+VVtSu0ghZ2dMchUZscn07/lV7gcN8UNTcwWlqimRrkkZUZOeB278irfhPS20y0WGeMhlUnewPOeffHX1rMjszq1+blkdIlf5Y+mOmSefY9MV2VmxtVJfYVAGCx2n/PHagC9YMFUn5XyAc5/HGMDnqa0xJGJEEhQliSqg/h16D0rMSYqhlEP7peM/wD18e//ANeuci+IVvaRSw36uJ4bw2sYiGWkHUEL/kcii1wO4iulbcWJBVgdu7kduP51IJVVsocBuODnt1/l/k1nWt0LmAOuEbAJEhySCD3qeF441+adQmCWGMZOOnbnHNOxLLkciqUzg5bjIGB3x/n/APXieJJ7m70q4tLa5a1aVAPOiGWAzyB069DV4XGbdjGQVdjk457ZFUJrhQjCQrHt+UDPP0FNeYjhNI8KxQeIbq7v4pbsW8ai2Mw4D8gkjp1PFdDcTiCOUFmYqcHOBs5H+TTftboHzsDgkHLE9+3WsXWtUhto5Jp5Qu6XAQHkkdD+fenuBJc3EdwfLbICDOHYcgnnilRv9IcAc+rdenfH/wCqud0F9QmS5upYwsLfMjScMB6njkYzjvXS2DTN5ZVck5OCvTHIH6ihITNKwhaV4yAxRScqO2QOvPtXRJpcU8zFUBYg4KqcgHrgnPes/TYd3ktJ6k4YdM+gHbnrXQWUJX51OxsBVOOGJHQ/WgpE3h2wi0iC2gtmJjRWZw/T8fTv/hW/EjY3/M64O0EYCjqCO1U4AJHY8HDYJXnnHIx3x71ejP2cKjKdqnAKDOD/AI/5FUIia5KR7mBiDDDYb8++fSpEhcW8SqS6KDk4BAByea4bxv44t47W50+y80XcbqshUHKYcFh+OMZHPP57/hXU9U1eJppbZtKtkAZJJ/vyH1C8e/P60b6lmxHJJJPklgGORnsPf/P69IZZvlK8MPw/E80GeSRRtyy5yD5eABnjHv1PeomBZn+UkqcAg8/T9f8AOKAG3EhVD252AlQCP8j0rkdfj1e4mMdhKlrCVO5WjznI6c8EY7HvXVsBGkrFGRcgAFuCfz9x+VRGBJCQsuH5Iz/jzQByHgXwnBBbxXl0Hlv1lOGcfIB1GB0zk89etdrvkfKAsuQSRng5P0/GnBQyIEcrIvOZMnHtUkLuyJtG8jlhu5Pr7+lU/Idi1wihXDDk846d8/5/LtT1+XYvm7ed3sDnpkVja54ij8O2yTShnBnWIBedpPvn9f6VqwXEc8jCOVGdRu++CceuP896EGxeO1ckhkbg5Uf5/wA+lIpEcm9iwY+rZwO4+nPpzUfXd5jsCccYySfwH1q1D9nkQbMZyNuW6fT0+lMYxro5ba4O08kkc+n+fasnxJ4jt9E0+SSd9jEhQq/xc4/znsK2pBAGK7d2OTgdf8PSs+90aHW4m8yAM4HyNkArx2/SgDifAnjKa+lXT1tLu8G9ybl+ETnOCT0/Mf0r0i2c5BkBEbds7Tj8egzz/jxWR4Y8Onw3p00Sb2YytMQzA7d3GM9cDnj3+lat7O5/euytvONsYPy+g/T60FIJIylw7I25R87eYQM9xj1rPaYICjOZC3G7GB/h09at3catBJnBPBIx16f4/wA6rKVQqPLJLnG/d1x/j+H4UDGajY29zZxq0Ecz7s7WjDADv1/z/MnhPw3BpNxey+YsizurLEowAefmz+n49easzQ7kVIyUVXDHkYH1HcY+n+OjFAZbjlPl6kjGfr7n/JoA2IArfO/OML6Z/wD18/Wp/JEiEsqnuS5/L+X6VWEUaBYzkSNgDnBJz259c1NBCoLwxAu3Bbb0HcnP/wBbvQgFePGEDhCV3Dn2x6fpTXk3/uS6kt0AJxg4/r+PFZfhbxba+JrW7ntWEZtrhotszYcgDPTPQ+n9a0XiDThiuB/eU8j1yKAB1bYUMq5TB4H59j+dNhlw4U72V2XDREgNnPb8+v8AjQWwA4yATlm49hxSxlA/k7nDcnBU8Dt/THNAEvmKrHYM7zkKT045HTn2qlcTKlxHCBlpSVA6Z/8A1e1OuryOztWm+aRYoy3B5GM46n2H615JrXxDXUdastTttP1SIQYhS2kYKsjHuPx46d6HfoB3epQOtvIeGIz8rHBOM+3+fzrkGRRJIcF9wweOenYcevpW/pF3qWqwTzapZy2c7McRsp+XrgA9DxxnvzWffwhCyGM/Njkv3x6jpQVsRaTq62tzE6Sor56ZwfTb9enWvT9JuTd2hYyuCvy56cde1eCatqc9rdm5trZGdd2S5yN3PYH2/wAa9O8J6ncS2UTzMscxTO1CdnqB3zj60mM6bVrdYArRDYjtgkDqP6en4dqk03UimIRKXmJ3eWSCcfSpvtRurYANuZRuPB+uT+VZF/HIJHOFXIwW6Zx17f59qkL9BmueOzoXiWxSUwHTtpFwhkG5GPClv54rV0TxPp/jmK4a0SVooSyHPBbOeR+Q7dx178jqHgZbrR7t7ONFvpmVy5Poe2T6ZPc16rpVrBY6VAixxxSLGqyCMAgtgAnPX15Hag0ucZdaY6OSkeUQbWDeoBwRxz9eaqJdRtarDlmbJjfnLcf/AFga7ee3juSVADknBwOTk9e2K5TxjDb6LYy3rM0MUR3eaOuOnOM8H/PFQylqc3q+necW2xKS2QEPU8cAf4Zrw3xxZx6ZrjEOTu2gh+CCOD+P68V7xDqceoQuY38xlIbJzhD1H06dPyrxj4paA39tQ3vztc3SEMAOhHQ/r/nFYSiaxdmcxaSpI3zq2PUEA9ffj0/xqXzGUYj4Rj8vr39+1QrH5BdXUrgZAAx2zjNWXCsEYjgrk4zz17etczidHNcr3jxWVu8pbgKWcbyOO3Tt1/ziveP2X/BBlRNdnjYRSlid/wB7AGBn64HevCNI0ufX9bsNKjhMksso3KFJVVBBJYenb8TX3h4K8Ow+GvDlnaQRBDtDurHPPYf/AFu1bRRlKXQ6GONRIuW6ngcnOP8AP0q2uUbkZHZs/pVC7uYtNgZ3YIvGAeufWhrtymdgdQuS4P8AnnkdadjK1x9/ax6tbzWsvMMqbWGOo9/al03RbbTU2wRiMcZCjAPbn1qezyseGOCf7w5qWW5WAR+YQhYhRz1NRfoQ29kKzqqnJxxwaqyLGGbdksAOQf65qyZBg5BC9c44qCSZS4BYgnoOf1qogjNg0qGDUVvkghEzps80gbh6c+/9BV8ISu0kHIwe/f8A/VSupKEJx7dwf/r1HKrBty5fHGA2P89+Par3KHySsqBtoYdME+/60xJRKxZhwThVYcmq+oX39m2rSyxFkjXcOnJA9+9c14S8XjU7JBqN/Y2t9JKwSDzgW9+P5exppAdhgbn+YsM4z/MUkmxgo6hB14zjHfNNaUxnYrBgSflA6cZx9P8A69Rl8NgsHZvl44wD1NNIB6TCYlkUA4JHOSD/AIVXa4UnYh3HA7f5/lUiyPCQdqnqS2Pr/nj0qjqd39hjkn8pnVRyFXJOefoatICaW9gTy4ZJlV3Hyhjjfxg98f5+tKw6ybhJHGp5x06ev+f1rxnxJ4xvpPEen3UYInQsIYWQsrN15GRk+3tmvT/DWoapd6d9o1WKGK5c5MUONoHPT1x9e5qrAacMjS+YBlWZcEA4+nBP4UgGxCYwwBAOQcZ9c5p8josgVUG49T6n69s+wpJNyH5QXJxkcYOOnPpQiBt0wbyUIKbiTj0PTnBqnqurR6TplzeSSiSOMHHHOfTNWpLiIyKpUYbOJMZyffnOe2PfrXnXjzQNSvcyPdF7KFWZLeMYDEY5I78jgdO9VFXA7zRtWt9W0/7VCRtYqCzDB57ex/z7CZ4wXEgILKSMjnHp7kdfz/Lzf4f6LqZKX7XVyY8FUhd9qA5xkjnI4OBgV6EgzENxVnbqEOOf84/yKq1mBYc53IPmXggDHT1/M5ojdAspyMnHB49qbFuZViAG3BK5b7uc/n+dRkAqWZtyLwVH0oQmNeZQwOAq5zg//XqORRLFIu87t3U9DwemPbP/ANaqWo6xBYxmWRsRAcuASR7/AP6j68VwVp8Q0k126jN6DpzIGGTgLz354+nWtCT0V2FwDGVKnkZYf4/n/nmnNarOsnmHeyhl3Ede3Ttn9c1NYzefBFLbyrdxyrlWjbgj8fr39+KjdtykbCrnjBI+U+g/rTAytJs4dLtPJhA2KxJGeTk/wnoD/h071Yu5dlxC38ABGD3Hr26cf/XqNSq/LJ8xXJC4I/lSSytO8QIwiqSCG6Hn9elAFl58CKQKD/dB7f4c89vx6U1AZZDvYEk9chT9T6dP/wBfFVnvUt1EruqRAZbJ454HP4VYhlWVTIhJL+i8D0/p09O9ANlqa0E4dhIzl1IY79hOR2PYjrn2ryXV/CN1puoWosrm4upZXO99+dhPCtn0685xnHbFepkq6ESAmTIIZgT9Bx9c0iwRqyuyje4wzAjk9Px9s+vahFJlbQ4J7fS1+0uXYf3sc8Y47/jV54VVUVMPGxwOe3rn/P1p00Ait2jXIQHJyeMdemfT/Pqiw7gI2+8VY9emP/r/AP16oZCkPk5HzOVO0jPGOvT8x+Aq7ERtjQZkkxyRwM9vrWczl0yAFbIyc4IIPUfrXM6N4w8zWZraSQomeWdiDz25/CgEdtc2UeoJiUb06hSevA56f41yGo+Ahc+JXvgkaWzxr8qZBJ9fb6/n3rr1u4XZgrgkdQTn69T/AIUxoyQWVmVM44OcevGf880DuM0+1NrbNH5eMKNpRQB37D8qkKsyBskngnaTx9Py9qkgDEBgSHIzuBxzxTSA235yrE4KkcZ7f5/OgojSXypA+AzZBAbt7e+PWqd7qdppcbTSANJITjBAz2PHfpWhtGXZmJdQdrIegH6/5NZuveHE1S1tpXiLCNRhQ2NwJ644x6e+R6UeorFHRtVj1iSSUuNxfIXOcAf59avXUZuAwb5gQMqBzx3A/lXJ+F/D81tfzXTmS3gWQ/Ju+91HI56ZxyOn512lzM3mHEZAIyct7eoNSxMpDMS4yORjO3p2/wA81LkhVYMVI4APrT0RGG5cqTu4B9iPwpinzSVdwGxhB2z2+v5/lQIbK4LcqQhbkY4x06f56Vj6tuFu4QhXI3bT16d+9aMN5FJcMkkuHRe/T8fy6VHqsA8iYsAzdNw46fh9fzoA8i8TaVfKJbiOfdswBGDkDn3/ABrrPAS6oiE3z/uv9o84/wAgdanu7SOWOVHXggZwOeDnp39ehrUtY40dYUG3aCAAM8Y/Hj3FQB31ifOUgkbQuMZ4Jx9Of1rA8UeFYNTu7S6ZQFhUxbVHUe/T+XrWroEjzuFI2uyhsqScjuP0q9eTFwQocejH+uPX/PpRcDi7i0itgY0WMEHnPpnHT8axtYAhhY7mLZUZI5HTnH+ela+pvIrMA2B1yydPr/n+dcnq120kojDlCeQAOp9/8/hQBCkQcYkHPQ/Lkk5qxaE4IV2BPQg85HTAz27/AP6qquJ3iY+btCrwoA4HXAPHb/PphXXip7C92XNsQo+YSEH58cdOx/GlcDqTGI3Dgq3O4gnBP5denetvRpFVSZMKeRkdTgcevtXKaVqq6jbRyeXhXHB5/r3rptJkRHiOxc4GN54zzkH8xQtBpG9DdQ3BKkvuXIxyc8+v50y4jYNIQdiMBsYEdPT9f50qQFDJIhU5P3QenX6+9VrwyPlJAHBBYszcjj/PBoYipNDuMe/kkjOBzipFXcWGSOc8nrn9PzrHvtXXSvLWYNhzt4GeevT6Cren63DOcoodwOz44x3/AC7/AK4pgO1S++wWkjbgX2HawwQCfr7ivMYtZ1BtYnhDNhzuLenHY59/T8O9eqy25uIHeSPaJSOeDwPbv/8AW9qxxpFtBM88ce2Qkj5jnn1IqbDQ+OSRYYhK6yFowrMVxzx+v5Dipkl3HYGBHG/jP+eo/wAKpzlxCCZFbkZXoRyc/wD66oG7NsfNZW8tcng9seg/GkI6m0b7QkiJjPUsTyRkcfXjt/OqtufLufmyVycErn3/AJVhaH4pgu78Ir/LkIvHU/3vw7Vs3Uu0Rybumc4OOec+n+fpRYT1MTx7ZgWbEhpFl4LNz+H0rxi7VVdkbJxkdBnAx+Ve5axLFqOkShUypU4APOa8P1W3a0vnUhH8w4+Vskc9cemeOPqaTXU8TE09blUSLIXOCp27lweQfx7VVSTdgBuc4wepHPpU2JFIESgZyXOOvXr+tP2GIkbRjAywXrn19eg7UjxJKxIIhJAq9VJGS3fjHY/Sk2PGjDepVV+YgfT6du//ANeiVwvzSS7geAFHX1H+fSoZGff5rARkEkqOmPX8OO/cmgzJtha1K42nKkbeMEcdCfrx9KrysI4UYAyE8vzjJPvU6uXOWA27c+xx3z2/AVHLGQQyndnBwP059P8APNJgQzykkR4ILZ2hiOPTof8AGiNsCTJDueMMO56Gns6yvhlDkgldvByeefr/AFqFoBBEHb5S27KEYP0/P+dTsAsGSGLEOc9wDj9DRTJLiSIgQ/cHy8oe30FFAHz8pkRwv+sjk6Kx6H1Jx79x1/RXUK2/C4Y8fl257cf5zTZDISOmD8x7Z/zx/nikXasu4ruf7u0dBnr/AJ/yMjYeATH+6Q8jI5649/8APSmxy4JYZEanlZABnp+VG5sysiGVR0QdQc89sc9cVKqoMttchcH68+n/ANbtQBBIXGcIcgjG09M849+O/ep12BxgncF2jBzgHtg9s44p6qru24Aqp6Dn1IP+f50JsmBB4yQxB5+v60AJ5o8qMN0U8ZXAA/yaUM5G7B+U8At15z/n+dOwsuTjIwT8x5J98d+KlC7sqo5OWAyOePX60DsNgm2sSq4G0cZ6r+uB+NTkGRF/edBj72BjP6fhVaPJX7uHbkeo59R/9brU4UsWc8BMEE9Tj8PTH+RQOw5ZmgRir5IwMnHAH/1vX0ql4kumt9Ku5GcKAnJx19uOnfpV04fHyArgnPQjj0/z/SsnxvIsOhFN+Mjscc+n6UGkdzg/BMbX/iCxhjDF/OQgdOPy/wA9e1fVmnN8vyAF0OCQOvHP8h3/AEr5t+FG248VIEGPKBZunp6468jvXv2i6utz4mi0zeZJXt9/yDcFA7nnufrzVHoU0dWjCZAVCx9hyRjBGPboBWfrFlLqEO1XMR5UMvfj3+n+eK04ZPLWRfM3HB5XoOxA59R+tQSRmVCmdrMpK9M/5/Wg60eX2emapaa9PcIksqwSqpcuPmTHQc9OSf8A69b13Em3DMcshI3DJ/8ArVrzWh2PGECb2LMD/F/nP4c1jSrICPlKlMjDvnuD6f54oLRBZqMqXbeMHC5x354+nr7fWr8zNJBcbGU4QsBkfrVGFfnDsyEk5+Xnao/x9+etS6hNvgm8sF2MY6HGeee30/KgZqeFtOhv9LkWeT5JgVCH5i3f1B7e31qjZeH7yK/mg01VsorJgV+1L/rSw5wx6Ee3BB9a1fAkaPYw7iVYuwGc8DHPT+Xt3rrbVBbzyRq8coPO0jDEdBg+vXj/ABouNFqMlEjEpEm4KWLcAHGM+4qjdSMqea4O5j3GCew9fX/Pa8m6eFUKENgEEcH6H9c8VnXpLxbVRjjt9eh9PWqRRwetoWuSU2rhyxLdu+c/j70touItyjLoSM4OeRz/ADqfX0kYyMmTt6bSAc+h6/5NY1hfouovG7GMiMfKeSV6c8dOooYHeWuZA77tuACc9D2B/StuxRrcEAkk4YsenTqBj2rPsAyoIiUIXLAkZ6ck5roNOtBLIDtYMBlMAnP/ANfPapQ7GlZwrKFkYo/fCrn9cGtORSPtA8xFHZQ2M+/t9KqWCcBcFTu2jORjr2/T86nuy0QYbAxxhehH5fr1qriOS8U3G0IqEuc7ePugdz+hqz4f002/zIxb5chWXGfc8cjn3rM1acy6gi/NGc4wnJ+px/hXR6RGRb2rsVjwu3kDjGOCPr/OpA1tpht3YkFjnLAfdHf6encCvPtb1ubUNUn09DGYQFKSLyTnB4I6Y967PWIlu7EQ+c8StkbgcDHufbJrz/RrKB9QdoJ5Jo1IRTLxnBzye1XYDotChELJut2eQ8ZHU5xkn/8AVXT2xDffBj28fPg+vbH6Z71lWdrhgFIjwvPPbPGP89uhrVjnQTOFjzkA8KAPp9MAdTQBQ1+xu72EQx3xsi7ACQKCxHqM5x3/APrVj6F4OXSvEkpuB9pgEO/zX5kdyQMZPbnn6fWumMHzMoAyoBGPTHQUbNkilidqAAAcdumP60Cb6FnKAZXagx8qeuc9eOvHSohP+5BLKqejfpTJp/NHyHC8NjqB26fpWFr2u2WlW0nnTxwvkqAxxuBHXPfsB1qrkmispdG8uTlsk4bIPpgisy6uzI7W4AwuTuUnP5//AKq5fwtrl3PJLG9sfsjDJn/ukdiD1B/D+daks7yl1jIG7qQece3v9OOtMB9z5Yjl5DDPQnGOn+c1lXNmk9vtkVG64A5GOemeasMQZMFC/wBOgx0/EHmkjjf7MFIJcn7vTHrxQJj7GIJ5MD7TEByCMY/H6+1WLq6Gk6jaW4GZ3G7KfwICPmOcY74HNPt7dijvHLsk6Dfzx6ZHQ9P/AK3Sue/4RS61bX7RL+dpIsu7+S+3kdOeMfoefzNe4z1Gwh8+ZNxYMRvG/p7dhx15/nXQwRtFn+IhxgN7/wD6h/8AWrE0jTktbK0t7XKQ28TIpZiSB1P4c/hjFb/l7bYsOckbyT29hQUyzENjKQMsenPGfT6jmr8S732lkQFd2eRg49e9QyBY9pDHGN34/wCfagBmt2Y4SMdD29/60EnPeKvDNvrukz26skbSsHkkXqSCOnp29fStiAstrGkpE77FzuPBPTp0HQ1L94rGoIjQcMcEH/PP5VC1xwQAXYcH/ZHpjpVIpEdxJKUXao6D5c4IAJ4/nUUzkCJkcKmPmC84P15P8v0qwZotrYQYbOSx4H+cV574g8eLpPiKzYRNe2rwuziArhWB+6OnPfr+dBSO8cb1XDEjf93HzDjPXrj+tR+WVgJG0tuBXuev09P5VT0K9bUdMSeWzmt1kYSeW/UDOR/L9K0pp/KuJEQADACHA546/wAz+FANAzNLyFZC3AOfxBpYvMg2vGwJ+ZQCM9TnOfT/AOvUkQ84eYOGA4x0Xnn+vWpYAdzbyXbg/KOnsP1/woCxwnjLS7y/0SZr2cyxy3KEeWCCoB6e3THT866nQPCNjozzPZxFWlYBpJHLE444H4c/lxW4+JNilllXJ3Kw6HPGTyT+FSKqqeE+QkgBOAD2/L+tAJDWdPkjky/Oc49/wq6kHlFlRckHLY78jjtTYnQbQoYkjOdoPP5eoqhNrUJ1pLXrKR8oVskAdfpz9aq47GqyPKxG0bc8D0z+PXmo4YijJv2hQR9QP84/zmpD5sBbzwqZONrHnHqeabE2WYYYk857fT6dqZVixhnJ3DCg/MR6VWuItoBZcxuCfmwOQKkaVtwKgAZxvORj0NPuAi24j2ug+YFieP8AP+ceoM5jXddWx0uW7iQyPxsAH3z0/PFLompJqduCJEFwAHKhgevGSByO3tXN+J/CAl+13gvLyTEZjS3DZ6nouOBzjnPNaXhDwrpnh63jvIbd47+aIecXJLYPXg8AHHtQB1TqshLs4LEAhvXjmtC2mMRQnncepPAzjHX6frVK2WOTkIMg44bqP0qwxkMfzFsA9B2/xz/hQBfM5ldDuA2nn0/M9en61keJ7bWbpf8AiU6l9g/ebpZmfJUDgcHr361r2yqCWV8lcZ4Bx6Z/z+HFXYpRbJnCnOQAV9fUY9vegDyDw14YvL/Xb+wOrXMLRzC4Z4eN/fcQDjOfy4r15YMgF3dmByQRnnjp61FZWEcM0rQxqryEAumO2cZ/X6dMY62DGRMSJSzoDk5wCP5c0ARghAWUE7QSxPBH4f19ulMJCBZOq7fu/oP6VKsUgCPgeWwGd3HGPw9Pc9KrxSO8IccEZfdjGP8A9X9KBXLBijYMOdqHIGOvHoa5vW/CFlqt7ZXNwsm6GcSqI2CoMH07jIH/ANaugl3KMNLuY8EsBk/l+HamzxmQbi+7HUL1H+eh+nWi4zK1qR2cGNjEWxkqc7ff+dcxfRiKeQ53YOAccZwO/wCveuxvB5hPB+ReSOoP1/E1xWuaibR5ZCSyZ+4euOOP8+1AFC5txeWsqOyMd+QxAOAen0rotJuHWZyTmNBkBTgAdOOM1zumykzbjgLIAw3L0x69a24MxyPkEBmyCfTP/wCr8qBo6u1upXgCjPynkBAWPTrg+1SXiBgjMM4xjacY6Z+vcfjWTp92ZXXMmzIxuPp7iq/ibxD/AGdp5Buo4Zf9WnmMF+Ydscevb9M1BRvaferZMwMbN0CEtyR0PHbjt6V2uiSRGzCmPbE64Csc49/oSe1eF6X4/GoRW8SQ77pMrKAoK5yee4OT9K9M8M61c3C7XR1RuQAO+Mfh/wDXotYo6ee3AHyRYzgZ3Yzz19//AK9eafEzVJZ7aPSLexa6Nwf3spQ+WuCeAfb37/SvTI1VmRixBJyfMAA9f/r/AI1VlsIp380xopCk9AMcHk8fhketFil3PKPhpo7wNew3W7zZJvLV2z8xUfjxWp4s8IRyb2kg4j4WSVsrn02jtXWeS8MwdxGAhxnZjj69xW0sP27T324yx5BUHkD/AOsKyaLv2Pk7xx4bexuTtTerrkkNt6d/bj3/AArjLd3jWWWSQPGCTIwfAGB09+OM+5r6B8V22jawJY/tVvdyzAxlA/zZyMfiOmDXiOleE7rU/HCeH1GBLIRIu0MwXOeB6Ec//XNZuKKUme1fsu+ADNLL4lurdv3wxHvGML2x+IPevphkcxbY4yQT0AA6Y+npjt+NZHhTw2nhjQtP0+3RFht4FU4X5Sc5J9M5/wA+myzKq8cOAG2x/h25pJdB7nnWvWOs674qFvbX6iJtrOki4SIKe/r7e5/CvQrTT54o1Etx5gA2n5eoHt/nGaZYWkZu3kVFVSc4x3H/ANcmtFwwVsOG3AEZ/Sht7Etjo7cB8gbyB1J71wHxH1nW9PltUtLUeV5o2SZyWOe4GMZ/kTXocZO1ec9T0qvd6dDfoqzLuUMGAPIyOhrNOzuyU9bsyvCl3rFzpkba3Fb214fmCQNkBewPXn8a0pedr9cHoox6f5/yal2IF2qFGOg71XWQLKwfgDAwent/+qr31Qxkm4R797Nk8qMHAGQP/wBdLKoIZS559WPP41GpzJh8bgON3J/P2pkrhY2G3dycZJBHH/6qpAzl/Ffg2y8Qyi5mluZJoUKRI0+IwcHGR9QO+K5r4cfCyxs7u41TV7FjqK3DbJGbAUDoAB15ycn8OlemrhxEzbcqSCoOO+OtKCrKcSKsaknB5/yOKu+lgTFCgQINygbdqlzxx0/z7VGQTuBxuUnIHJHf8uP854eAZA5VS+0DBYA4qpLKI2LTExkLgsWyenQc4/WhLoFywsgkIG7luhHfHXt/nNJKEjXg5Bz0HP8An8KSGYPErKTsYEE47DvTZHDIGUbxnHXgD1q7BcxLjwvY3epxaiYR5sABCYAAIJweR2/pWzFIYo0IQD5Rkjrx3/l3pMspVYwE3gc55xj/AD+VGx87ThlxkvnnP1/P1qiRX8xsuR5fIB5zj15x0pF5yG2rhsHtx9P61BI/lxSOX+QnBBIzj6/h/P3rCsvECTarJaMS45b5j97HYD0/D8RTsOx0N0yRyLKWByQFB7dv5H9RzUUkEVzEI5gxVSTuABI555/Pt64piKZoxJgrtPTaCf09Kl64wH+Xq3f6/wAqqwiGGNbQuixgRliSwOM5Pt+PNTQ7Q+BJxgZHHcH9OfWoyCjOv3QRnc2D25odo4shtrAZzkAfTHT65NAEspKSM6uBLt/hH4/5/wD11VDfu8lF3EHJDfN7Dt7flWdreu2mleRNINi5K7cZGTxjJI9KvC4SW2XaA7hhuUEZPv29/wAqpEtdSC6tI723dHRQuMFHIJPXgZ/Dr/KuKk8EW8uuTymMpExHzAD+7g9e/HXr9a9AjnGMouCSQWPHJ/yfxpgkzbyAuTknOOM470xFKKyGlWTeQoWOPACA5wf6dKbLDtjYqO5yDxwOx57ZqZJPKhkjUkk8q2PYfh+dQ3QLYba54AUsvJ45+n/6+KYEEmGGGAYD0PIz/wDr7fnVVmMY2lQy8YA6jnoPrx9cCrEiqoDsicfLhjnn1PPp/LtVVXGXyCWIznGe/THp2/woA858feKrox3dj/Z1xDgf8fWCEx3x79e9a/g3xiNRt7OzWzuQvlqm+XGCcDOeuO3pW/4itU1nSLqFUBVxjcM5HfPI/wAO9O0PSLXRbCOGJMSFTln9fSgDV3FirITt5PPOcf5+lTtmRX4AZuVbgj6/5P4VTRNu52GGPHHBXrzn9f8AIqWGdGcjnGAp2nrzzye1AFyWQF3LPlig4Pyg8dv8+vrTZZxbwrKA7yDIxuxjOPpzx696fKoUj5Fcrgbt3Uc/SsnxG2pixZbDYrlQoL54/D+nbigslS7E8bOqkLggDrznkn8qwtQ8NRXeuQXRJCxqCy5HPpjnnpWB4Y1+707W5tNkQT3O7BK4OOCc/wD1/wDCu6kdldJG27j8u0jn154zRcDSs54A0g2Ehl6nk+v0z/hU5ZAibcgFuFAz/nofWqdqW3OgHdR8vIHX/wDV2/KraN87bZGOMhhnAPvQh2FZktcFkLY5Y9Mc8jH+f0rH1zXLfRrRp5VDADhent0/LtW2Lf7VtXOxSF+91H8j/n8+E8eeHY7mynv0upmuUGQAuVYg857+v4012EdNpmpR6nYl4xsVedgJ5yBxj8P1rWRw6wo3G6PJyRjH+eP/AK1cV4KsroWKtO4KgjAYcNwQePyrrpmLoGUb3UEEL973/wA/rSZY2WFD5YUsQV+baw4PBH170jACIkRnKkgY7H6+vemi3Zyu1ZCyjaVDYINRgyqJACpYj7pb6fT0x27c0CYSbP4gGyCM5+6D29u9UZ4mWNzEN23cwBON3HAHGcnH60/7bDFcmBmxKQCFIyWB6HHOO/ei4jUyFcNtzk4Occ9Pw46UEnnUkuoaLqKGeESzSkYHXv06n9fyrvFZrq1VmiWIkDKbuhxninLo9rc3K3jr8ysAC38OegAHH48mrMqpMpjjBBUYy3b6j0/L8M0AcvITaSyq5XPPck9fT6U61by5yEOUZchT78frn9afqajcz7BuTAKjp/ntUULSyS53bV7Y7ce/41AHb+FlMhWQrsGwoeevOf8A69aWoquS0fUdRjH8+nWsHw/M9vGqmXeCehI7nPb8Ca3o9smQz4yDhSegx9Mf59qBI4rX4yUkQq3mj7i985+nI/8Ar159PcGW4lXGNhIJc5GR1GfTj8/zr0vxDJDJDOjSA7EALDI98Hp6c/8A1q8zuJv38ixkIy5BUjg/T8qBlmGBblcjbtbgs38+On51iaz4Rg1K9S7aQ4RNv3vlGR09/wDPFaFpcMwKZBXJ3Ddz+v8Aj3rSSSOSQI4IU5JYAHj05/z+dJICro9mbDToiYnckBiAe+fStzTrlllYeSdzcAHjH8sH8vx7w7TGDGHwBjKhchv6f/qrmfEOpvaB4Y2YTna6pEnzY47joO/50yrXPVYpBPbiMKiZAJIbqe39Pf8AKqV47tcJsjUbVOVDHp+tZPge7mv9LW4kkYsfl6c4GPT61qXck5nDFCzAZyeg5/8ArUn2Ezg/HFrfarFIIo9scRziM89Me/8A9bk1o+AtN+w6TmVH807sl2zzn/8AUa6VzGz/ADQqUH8DDP4Af48cfm1CqxMdgCscAYz9P8+lCBCxTH7MImYoxIIRj2z06VVuvv58oLznCnHpzz9fwz3otbyKdxDkKvfZyQc5/wAPTp+NE00cczuxDEngNz9D+nShsRk3eU+dNrkgEgHJHJx/KsXWYby6jaCNtjN0I75PXP5da2WBiYs5G5h1bk+hGf8AGqMtwGmIVfl/EY4/Okh3sYvg7QJrTVppJy0iJjCNzzj1/Af56dxqES3QK7TsTr1x68/T61S04CFt25d/QY7/AOfrVmaUmCcnLYG4Yzj6H2/z9VcpaoFt0ewaEKoT1bnJ6+v+cV4j4wgFtq8qf8tEflgeecn/AD/9evXdJ1PNuzspyGA+cZ4zz/j9a8u8ep5urMx3qyna7lfv8cY/L6Umebi46HJvOJG/duRJ0xyMg/5xSbpEYlXKLkjp16fp+HarDIqDpkn++OM+oz60skJG4hQMnadxyBx+v+cUj5mohqsWUSE+Y/XnkAZp4kAjZcjGMkKT8uD/AJ/+vUW8BAcBSeozjjH8+tTW6hyzcdM7geT+P+elBiMceSrK3UkZ3ZOB6/TP8qbhpHULKiqD93pxjpT7yRXUsxLFTxn+v5VW2xcLJnavYHAbH88fTuKAHlhFHu2q7Mwwx/Dj/Pr1pjbEkLMDv5OTzjn/APXTHDSfO52Ek/Ljkep/D+lLtRwAoL7eWLcn6+/ap9QIrn7QHxFzgnLBgM/n+NFPCkOwaHcoxgk/nRSA+e9yhjkBWK4JBz65wf8A61CPmNiSy464/Ppj/OKityPN/djch5O7qcfjx+dSrJGG80scYxtzyPb9f/rdqyNiVZkw7fdOBnHQnHH4fjT1ZUVd0jH1yOQe34dPSobcoyDHynGcg+xqZYctHzkAcMeD7UAChvlchJECnO0/p9f8KlMahSy8QjgqwxnnPXn6U50+VguSSTlgBjJz+PtTQ8iblIPIxz0BwOnT/Cgdh0oCgbFGAMkd/r9cYpXJ81fu8kcg9O3+fpUW48DJXPUZ9ev6inyoikN8xJABIPfHc46UDHSyFApTGTwRxyO4/wA9h7k1ISylweTt4YfX9P0qNwMMSjSY55OB6/409pPlY/MdmD8xAxx3HHHv70FIRA0cLF2JbjkE/KR/n+Vcx8Qbhl0lUb5QxGGPrx/T/PNdM7EwFIn2g4z1J9fb/IH48X8RJRHFYowwzEng8Y5x35/KguKNH4MWJn1W9wGj3wbSRwRyc4//AF16D4f8OajB4guJUkZJItvlyO2PlPB579R146iuP+DCIk90WUs7DAC9MY5/z/jXtWiqqbFCsWbggr90d+n50HoU9jet2xbQRyn51AQsgHt6dOg702XZAqrkGRQNuwY4Pv8A579akFwAuxe3ALHp9fypsl15cakAAr3zwuOCPQj+tNHUmZWpR79pQgZ5Bxy3f/H1rm3cBmUjOSVPvxyQP89a6q/TMbAGN3A646fTv/8AqFcTrmsfZb2OAN5bg8tjAPP8/wBaZaL6KUViv8KkqcYGP857VyPim8u4JUjkAmilb7quR0xjIxXWRzebFFKQ+NuECdPcnjFUfECQTWUErwjzBlRgYbcfb/J6UDOu8JOWt4Sw4KBiAOgB4z3711cEWR8uEJbr2AGM/wCRzxXJeGUkhtYSP3p2jEY+UD9f511jXCiJS48pTkkAdBk+nX6e1BSJLh/LdeQuAc9yB/niqc5Mm1o3OdpO09T/AC/zn0rG1zxfaWCPCjSTzb0jWMLjBPXg/X/62K153jezTccI8eXBPQ8Edvx5+tNdxnJeIXRrWVoyWk2YJbjPHT/P9K5jw9bPcX008gQARhdwYnj685rr9Wm320gZgrhDgNgjj/8AVWL4ZKAqrsVcngADt3zj8abYHc6UrG3EkZxtU8MMe/X1/wATXTaZrUEGrQ2s0hil2F4y6ZBHPGf8awtATzvL3HcBubGeTycHFZHiaK41i+mvDo1xbJaDaLqWQKZB0xsxx+PpSVhpnpemXyaqZpbZlmiSQoWLAqMckfrUWpX7W+neXIoZsnBzlvqOnf8AzxVfRbKy0zw7aLYjyowqyu0mS0rMvVvccDtjmsDW9ajuIGRpfMmGcDkYPoAf8fwwOTcfcoWEwl1hCzl9p3Ekgj/PeuzwoClm8yIL16D0xj8uvt9a4LwUWuNVluXH7lOM9efxPOCfWuu1nUora0tmklIMr7ANuADn3Of501oLQj8R6h5GmzNE4j3sFwBgkfT8jmsbQrX7PBBEpVXK72w3JB656Y64purzpeFYYzuJ4J3EE/lWxpmmxiMHPCqBjIJAA6/0BpiNeCJd0cak5CkcAA+uP88daUshdn3Bctj5h15/PvVTUnh061kkG2E7B+8ZtqqfU9v8fxrj9I8a3ry3FhDENRdp2yQp+VcA9Rx39/w7lh2PRElUpzkSAgMFXGO349ufzomfey5KhQMdO/8AOqsTqIlUBtxAyCe/f+oply+PMc5fB4A5J/L3/wD10END7qVvNZIwdhOC27kH/Oec1zeu2kF1EPtCrIYyGUsOR079quy3hhcgDaCxyT/n8OlZEl2bve8hAUkqSBz9c0CKNlbtpunCCNmPJblc5yeg/wA/j0qO41OKKUQy5WRx8xdhjP8ATj/9Xqsl4I1aLaeOmOSc989sfhWfZadcX2oG5nG9FcEnGACOhP8Ah74+jQG7aWmCGDZw2QOvH5//AFqutYEkncVUcfX9fp/hTYz5SOSCE+71GOhHI7/561ehHmkgS7yvUKcYPvkc9/19eXcCSxtwXOwE9RnOQcj8exP+cVvadYl1GFyQpGCF9Rn3x/n60bOFmO3eSHOcbeuR2z9Bya2bQiEY2sSpI6+3T9B9adxpF61ifzMI2ABz22+3X6elX4ZAbaNEOGbPAB+Ufh24qqibY0MpCuDtAQ5BHPbPHIqnq8errLEtn5MUXUzfxZJ4wtLYoueHfENrr+hx3ls5IaZogp6nBOeMnHQ8Vr+f0A+Z1AG0HG3k4A7V5h8PfCKb0nlurkpbXksZhL4jJXHbPGev1r0iOCNFaTDRk44z973GPr39aaYDpDl1+YINoAGBuOP/AK2f071G5VPk88spJ68DGKVmRMsSThtoJI6Hp9BwelJ5x3YclCerE8AeueeP8imwKl3p8F7byQO3EgIYLwTgg+3XHSuch8HwWviK2aCNVhjjc7Fx16f5z6V1qTxlt2S+4Y2v0GDx/ntUCnFxu8z54xgAHAAOODR0GiONI0mB+dxt4JPfpnPXP+FSPtjZmRNu1cDPUc56/hTZhtlGMpxuwMnI9MfnTL2+SG0YyTxQmThclUJPXgE9ee1FxrUuZLpkOWQrkjAA6fr0/wDrVJbD93llCsR0A+ue9cN4c8XG+ljsbhZZpWkdUuEQkHAJOf8A9f8AWu+g3pCGk5J4VVIBKkdTTTAmjkDqW2gHaRt29Pp/+qpxyxViTxnH0/GiJ/k4Kk9ASfx/+tUqoJW3Ku5Rk7+v6UAU9Tubi30yaWyRTcqMKJepPf8Al3rzqW11fxB4ltUvLqfT7i5hK/abNdp9cnB6k4HGOteqGPYsQJ3AnGByWYZwOfxHpREliBITEn2kRFBIvAQddoPfqAf8BTRSK+n2g0/S7a0QvL5C7BJK+6Q8nlifqePSrcYUFCzPzyRnI+nb0p7R5gARFEYHyjPTt+VV0f8AeiNV8xpDjnvzn+nX1pDLiTQNGjGNhnI3A5P1/wA//qJVUxknk9t3XH6c9PWoUvrScSW0c8bSRSBZEQgsp64P6/rTvL3h8jBHOUGF6YP+eKe4FIiN2YCNfm+9gjJ/OieBVkLY3Nz1zwffNTeSAwKKwyclc9ByP8mmTMzMSFGwbTg4yRikAtmHjufMXZtOQpZuAOOv5YqSS9jtjAJJI40+7gkDoecD/P0qtcSt5UhALOBlADkk/wCPH1rzXxF4jub29065GlSQSxTlU8xiN5PA4A4P+cVSY0e0wOJH2h1A+8QD0z0/TP5etXJFDYUBS5PRAcAfX865zwr/AGrNbCfVbGKxnb7ixE/MnZiD07iulj+ZgOGJA+Zj3z2P/wBamDFjg2sgXOf7wPUZ/wA/lSLIMMkybVweD1Pqe3+fypJJWk27Tk5wEyQDn/8AV/KklmjbcjbF2cFTzkfr39vzoEY3iLxLY6BAS1xiUAiMdS79lA45yepH9K5HwT8SLa6hOn3kkjaibmSPzD1YcYx+ecDGK6TWfCum6zGhu7MXEiENHKQCV/M8jr149OtY/gXwb/ZIvXvoFMpumljnPKhSvQAfTJ9fegeh1oZJXAV+MfLtGV/OpCw+XfwG68Yo3+QQypGAi7eBgn15pJJmhwCQgGQdwJ9+nOKSEZ2oSGJpAo2sMkKo6/5P8/avPfHEF1fWqC3uTb+WC74XLNxgZyPQf/WNeg6g/nos0cq5B3EAZJ456DjPT8BXPapGodGLYSQ7cEYyOufp07noKYGR4ZhuodItPNeWaZlBbf157fr+n56sDFnTkMVHy5yceuPb2qNAPMAKEovDYwMDp/nFWQxllBRCsYUAkA8ew/T8qALUczxBEcAsTw2MZ7+vH5VW1Pw7aaxPbzXUCy+USV3k45x2/wA9BThcKJAWDHBIJzjHb/PpVlbp/MQKNwz054H0/wAnioKTKngnwx/Yd/quZImSSQNGFUhguASOf5e9dSbiXTp38p/Jx0bnk9/TP+fSqFpeq0u5wz7wV+bII/z+NXJQLhkYMHCD5VLY47/yz+FOxSOu0fUhfNFl8yAA4J7/AOfx5HvV+5UhCWQkuAQVOPr0/wAfpXnLa6miuzOGLMf4QAfXBJ/wPX8K7XSdWhvbbMV1HNKw2situKZ69On1pMtDr6Ix28rAYJBHI7c4rLhvJfMa2l2RwlSrMcqcEc4P1/8A1VvSQs6yYkVpCduC3QYz71galBLvDQqmeWK54x/nPepGcprfgWysbLNgFinGZDJLhyxPPHHf1FUPB/gvxDceKINRsUsbblTcSTptyi8DOOc444A6+5NbF1rE+uNFZRKquzgSbEYkKDjr2HTvzz9K9Z8P6ZDomnJDGMYGWJyc45yfTPpz2qARtMrQIMMSCcZIyeOagI8/lSUCnJPXd6ZpZbjAYYVGYegz7/5/nVmOIENn5mxndjt/hUbFj7eXyyY96k4/hGO/+FUfEGrrpdpJMy5UfNyep/8A1fzrRSMEk7QMnse3bj1qHUtMTUrGW3dQfMGPmAOM1mrX1Fpch8NazHrFm0iShyrYKjqvsa2GP+TWZomiQ6JZx28IwFHzNj7x/n/n3rRbn24zkVMrX0Jdmys5YSIuwsB3xnNQXc0dsJJZSIyeBk9f846f41NIwXqMHPUn8v8A9Vcp4v8ADsniCwktftdxbs2B5kT4K+ueDx04/lWkVcoh03xW95rt/azW8tvaW+0rctIAjZ9z1HFdA9woZw+2RXAKsD/9evFdL+F0N9r95Z6kb4w2gDxypIVV/wDZJ9e3r/OvXrOxS1sYYVbasI2oFOAo9Oc8cfp9a2a7Ay+xUBXRDuckkA4wR/8ArppaOQoDHhsnrj8z/n/68cc4Byu5R1wcD2/PrShvJIJAAGcHoB/9bikiSTBt42UdSORj9M59q8o+IfxAjuoX0u2g1C21D7hfYFQewOe/tXqckojjYt8ybc8HOBz+Q61ia34ZtfEVpPbyROEkI/fI2CTwR1/x7mqjo9Rowvh/4tv9ShisJdMkhhigVfML7vmxg5BH179q7aV1XaiqdoByQPu/lVCyso9HtYbW0yEjhwNyjdx3OP5VMZNsSsNxc5685/l1q2ru6BsDL5ZVu2Byec5Pt+dK8u47SQy89uvGOf8AP/1o5mLEEPz3JBbB5zQHz97jHcnI7U7CMrxNpM+rWc0FtfzWUmMq0QAyR7/h/nv5ro3gS6uPGVy013erbxxqJJFkwZGyNp9PxGMDr1r2EzyxMy7RNgYQkAbiR/WqoEVvtCoBIxywABJbuSecnn9e1MNR9rYtY23kmUhF4z3AxwM/XPanlgSTuGEXPzn+Y/H3pWQhm3Eq5I+XPOe/1qtLL9nClt3lgnefQ9P54qkBM4V4yGOe5GPxH8vxqK4LOJAGCoFI3kc5wPfr/nmnwzJOD5bNIA+AxGDn8afHK7jcJFcHIKleuP8AP86Qrnj3jfSdRgiluDdyyoJFMcJPKHOR65H19Pwrs/DMWsSXMt3dSQmyeNPJUKAdxxn8sf54I6G806LUI2FztZWbJDJu/wA9fTj0NTxWwWBUj+SIjCjb0z+P1/PpTZIoby4QwBZuCCy9T3/QUyUoW3vtlI5+Xjk59P8AD0pm9lmIDjcBjOMYye+P5fpTvJEkeVfLgjJU8Dj/AOv9KLARkokmN58z725uOMVTvJUUOXleKFAWZpWABA6n17jp+vFX5J1UAE/MQcnOevUD/PrXLeMfDq+JIYQZGhWDLMQMc49T9etUO5T0DxRa6xPeRxK4aKUgHGeOee/vWzIEMUbhi5I7cj+leb6f4GvG1O4gVriKzhwUdW2q2e3HJ65OOBzzmvQ7WCO1skgA3soA3NwTz14/GgTHlwkcYCna2eAOfrSB5F3HPIGDuXt/nH+ekiJHIYyJNpVuMnryfz5qOSMfaWd5UQgZ4GB0xQAqSK4fpyTnGD/nmlJdAAcSls4G3lSemfXp7frURlCMSPuFgfkwCRjt1P49fpXIeJ/HTQrLb2Lh5IcFzKmOvuTzjGOB+NLUD0ODaNp8oEkYBJ6Yxx9KcxBUfIQRw2COcH9fy7fWuV8JeK11uGNElguJUCtIscp3Kfdcdc11kTDCbnMWfTgAdsf4j8qZZnLpNtbahcT29ukc8oLSTADcec8n0x/LvUsiFXyF3seSF/z9fWrbBleXehBB4cd8/wBDzUE0u/DbflK4Y5x9MY98dqAIVkEYiG856Myt1H1/zxSf21BZxEu/lgn7jnJb8OP1/wAKqtLhRzv5zjnHt+v9K5rxZoVzta9guUXaAViAJI7/AM8/X3oQHoUVy0qAxqUctuyRjd9enr9eD7UyV0VWjl8vdg89sZ9MduvHpXO+D5r2fRUa9beeMN1IA9v6n+tdEgQNuXkBOWHX86CrCRWsFrGY4lw4A+VfuDPv6U9pQoxuMeQSwGQOv+fz/CkyyqHKEMuATnGfWmzmTBXBDOT8+OPpj8Oe+aBiMQs2c84ztHQH8/r+dVbhjAsiwkCTZlHkXfj0yPy/+vU0SicModDIo3HYMkcd8dM/QdqcsMJUnft2kAjJGffFK4Hl9vr+paV4mNvcwG7nmYbzGMYz37+/vx+foMJLbSuGOODg+nbj/PrTG0O0i1v7YpZZVG2QhQSw/HoeM5FW2ZLpj94diOvH+P8AnFMCVeUwV3biAMnpj8cdPWoZ4tlvM4O0DopOMn19en8qdCQ2BJyoz0IH4dferN47Nv4wue4J+v8Ak80E2OUvIi9xvkCtn5j1ByAOv8v8ap2xDtIEmZACDkVn+Ptfm06Fo4Y3kdk2qwBHPOf0Prz7Vg+GfE73VtbwAma4Y/MCeg+v+fSs2Jo9O0aeSOQnYPl6PI3X8unH6fjUmu+IxpdmGRojM23Clvz44469/pVC0JEipgSOcbg4+6OOorR17w9a6laTBUZpXRlUAdD7Ee/9aLjtcxp777Rp9zcyPGzOOGVcAjnGD3/+vXnl2Fa5c7gEJwTtIz9K7S+0BvD2hT7W8xmGT824rwc8c479z1rzO1uTdBhHMS3LfdAAHbH9f/rUXBmzbSxrMhccYP0yevPNX4rrzpOirtwCDwfy9PwFYO9htEUJcryPMBwPfjt7f5HNa3qlxb6w8KStIWGXwSdgOTnPb9fxouJI9XeMqGkSXCnGdzBjwc9aqL4et7+4SYAh8kMz5Pvx/OqHg2Nl0ZUlcB2XJZ/mYk9Tn/8AX0rotNVhegtICqDOQMkj09h0qSvJG3o1nHpNkkEZBUMcheAMnr/I0+/u4wSqhiG7EZAPr/n1/KQTIqbXBK5LKVHOO3Hr/wDW7VxPijxe2k36QnmEqCwIyck8LwPTn8aqz3GdIXaOdTzjr8vTHv3pu6QsQNpGDgkfjj9aoaNrv9sxSMsMsCjp5g65znHfuf8AJq+ssgZSUYKQDuHQdef8470IClplsIbyOVlAYE/eGQT/AJ9//r2ryRTvcrsZuO/Q9hT5EQQggbmTnlsbfYVRuLkwQNlHZiDnZyTgH2+n50mBi6jqKf6kM3H3QOM+3+RVFi4BVi2T0bviuC1W91C41XcsE0SSH5QwOcbu4/Pr612elxmys1W4HlkZw5bByeeevH8sfXCM2b+lO6ukhVgHz8uOhAx/X/61bLGKWDEqsrjIGFFYGnSK0e1GZZBlhggYx+XOM1t2EzRwsDnIGRk4AHt2xx1+vWi5SIUghjidVH3Rhgevb6enSuE8caPG0bXKNGgVSCoPPT0/EdD+Neizo6ls4O8bhvG4DAJ49utc14utJLjSieNyk528bsnjj/P60mcddXR43MJI4lwCcc4X/wDV9agBALKWIBLcjnb+X+NWbl1Yuu5xsBxxzgd+D+lVWUMiF0yTnBPU+vPGc4pHzVVWdhrNIr7kC/IAQex/zxSXBYYZyrBlOcn6f57dKuSBcscqFzzuycEZqrMuEdmB4zgZ4I4z1OKDkJhLCYG3kEBcnjuM5Ofw64qBmRWQrymdwbdg4B79vT0+tSRXcVpiN1c/3VJGDn69u1M+0o+AqeWqj5Rx+A/+v70AQTMCcM/ljn7oxjuOcD37URKGdWUguFJO/GMe/wDk1HPE0U53AF3AbAPfvz+feneb5QL7mOCTjufX/PNLoBEheVTtJDZJOBnr0opCFDNtbjPVsZP50VIHz98sMhYyHLDkrkVL5cLJuLFgw6t1Hqf8n0pm2OUrkbRzgYUen4U+NUTneT149B6kYx6VijYEKAbBEWcg7Sp7Hjt6D/JqYSEMreWwA4OG6jn9f64pGzCwK5IwckHgjPf8/bmiFlwrfdBOFI6N246fzpjSGzSmGbzCnCsQeec+uPxqUTuYz+7w3A68de3PGKa6bHZuCejAjC5PX6fiKBGhJCkHvkduf8/4UDJhtWNiUwMjaOxwf1788Ux55ElbC5BAHHTHH5f/AKqEQv8AvC2VyVweTwPoR/k05WVZCTITuGOnH8s0ATbmCbwQkjL8u4559u/+fyhtYxHDI7LuGOR2zn0/DtTwdpXc3zdCewPHb9elGHiiBBxITtOMkjr/AJ/CgsVh50E77lIXHykHgY6c/wCfzrznx7LLLqMUW7c0KYOOcDsP1/SvR5NrK2SrKcAY+vb165+teV+JbiWTXZWRTK5OC7Z7DA/rQaxPUPgzAZozIymF2XYMZ574z/kV7BpoknCknDAhWLdCvckewryf4XeZBpoLRlctxk4OfUY/p6V6vphHkYDEMcL83Trz04wP6dKDvpo2EK7QMBlzy6Y6n29f8/RlvLi4aEOPM2Fgp+8R+fGc/lVe+FzFpsy2sfmSkgJhPcdOnvnJH1FchbavOviK5V7d5TGyxypH8w3EA9QMHpn8etB1JKx1mowRyFuUJz1U5HbIH41wOvadFdXkW4qArDucD1x07d69BnYxRsXUsM9Pf6fjXJ3hihuXkZSWU4wAfl4/z04qrjRHb/JCRbnHAXBHTA6+3btUerFU0aY/NuYLzjnB4PbjqP8AIq28m+HckajviLjj/OfyqDXgDo03ORgMCCOoP/1v5Udxm74YlX7PG5+bCDLHvx7+nNdfEpkiBdQ0ecDb1GQOw/zxXHeEXVbCAZCtsU+Wwzj04/Gu0gYCOMMpYqecE4z2Pv6cj1oLOM1zwjFq+vxmJjDE+S8g4bcOAcjv3+tbVhYy6dpscFzcPeXCqQ0kzctye/fP+fStZGL7l2AOGx5jDkjvyfp27Yply8USOS4AGTgD06+tAHK6pAXWTKpFlRnB6Y57Vi+Et66giGRcAn5cHjtj+n4Vu6w0bxMFZCORuUZxx3P4dDXNeHmEWthGDBCuQQfu/r9aAPXPDMPkBWZQmF6s2N3TGM4x/n0ro0sReSn7SiyLwNsvzqOODg/SsPwqyzLIrIZHyNq5xj+neunQgxu7xlWXjcMDaPTP9KCkjG128+xW8qgxpGF+UgAAAZHA6dcehrzvVLifVB5DFWeRsJtT5h7V1Xim6jbzApBAOcYOM5z1/KsDw7YfadRdwEOCB747jP8AnpVLa4PQ6jwzpg0rTjbynDlQ/XAz3+vSuW+IkN3f3AeECK1V4wrjJLMeD3wP/rCvQvLG9BuAITljz9Ovb8fw6Vz+uyRtZSCZgZc5XgDDDHPpz/SjzJOa8N2ctrMfMbzn+6ZGGeR2Hv7+4rtrRX8pW2KEBPBY56en59KwtETdE2QhcjkNyOn/ANeujRlSIYTORtJx/P3/AMRTApaz4fh1eHyJdrLldyFuGwc4x9c8evaqej+G7XQdc1eeFBHBOItigfKMLyPz/wA567PnNtJACjockZ/OkhD7Wy4JZj82cnjj9RQDZK0irbFlAyw25A+nGe314rEvtQW0iDxvj5eRxxz+H/1q0bu5WGP95NGAo2bQvI7D+f8AnNeceLNSF/fi2jjLsCMMcDHPIGe2P6Y7UCZtvdEHKjaSPlL55P8AL/8AVSPcPu+dvnJ4+mOTx/8AWqhpo8iAI8pnbGS7nJXv/h+daMUG6NicDHKnHXk9vy/PqKaJFtVEsLDbncxIJXOe3+c+tWrSN4FIHzdyO2Off/OaZaoURfLA3E7RnkDpnn8/rV7yUglHmM0YY5znOTzjp2/wpARXM/2a2y8pBGTxtGT6dO/+fbL8AeKY9VuJrSW2mN0NzCV4x5e0E4Ax3Pfjqa0dZ0IalG02SGjzgE5Y5H+Nafhm2jsYIxJEkcojKMUOPx49sVd0BtWMZyNyZboGViCCR09//wBVbtvAkOQqgKhzhj1B/wD1VmQwiRECyHcGAOQB2/z/AJxWrHLufIOQMDjuPTPr1/OpRZoLbBFO1QFbkbexx35+v+c06LavlGRgzD7ikcKoHBI7d/rmmw/MijzGAxwDwM5x059qfHErwsDJkgZ4GDnHGP8AH2/KgEt41ijwoCo0m8hf1Ofc5/xp8koEpOWLZwd2eeB3H9fSoRMIo8CLHT5D90e/+FRzSENuVWZy2ML26dDjj/61GwFXV9Vi0xHlkdfKYj5mHPPHUfhxz+NWoZGk3NnzEIyFA49fr0/GvPvHWqXeo289tJaC1tLeUGNpmyXfoMgcY/w/Cug8JWOoWMMsl7qEs0dyi/u2xtHHXj8+D0zRoUdJudWDlWUfTC47YH+HpTSxOcjYuM4xwffg/wCfzpAFXYEJ6fdPHPXpQGzC5GQxPJYZHUUCQsyrNEpMec/xFzxx1rH13wnYa40U1zF5os/mQMx2lu/APbA4z3Oa1mH7jP3sHBOPpx7dB0q5hIg7tLuLEjkfh2+tUMwPC+jtolhsdUV2kkLY4yOw57cdsdK37ZYt6hlJz1OQCPQ/59PpUhSNAQXznJ4HQ9e9TQqix+YxGxgQN/OPfkf5zRoBYuB5cYUAshYc449856/561NaRrHzncGGccc56+tcv4u18aHpbTQuhlRk3oVy+wnBIHbkg5q7oniG11xGVZBLJFECwQ8LnvnpigqxvDcsXA8z5ipx9Ofw471JBaJtldZMEYIQcj8fwqGKQKDh0jKk8sM5/wAKsfaVJYyIPMAwMHG0/wD1/wClAIeU8qMIwIGcAdOP/r1z/inxJ/wjNg8qWNxeSgHIiHOcYHP4+natoqrxk+aUKkEcDocf4CoriFbi6A3j5F3Fj3GCeePcUDPLtAn1661bUn060jg33CyObo7doI4xj8c//rr1eCB2sVj8x2lI24xgZweg5IHX9Ko2Og2GnXU90qBmuOWyxGT1/A8j9OOK01CxyKivyv3gRz+I7/kfwoAqT70t02gCRjgKTnH+f89arTMqg793U7lZue3vz/nmrk4WN8sC2eSTnPT1qJmzCSu1W3AfMB9M9f8APr6grjWKmSEFMjsuMf8A6v8A69RXWgWup31o8sjoEfzBghRn6/T9KfHG0TiLAdQMjbkfXHH1rQsghZSjHcrjDMB+PH4f57gzTgAt0kRRkEgSB8HJ7fh+ParIYRKCThOfoM+3WoWjZHKIc5wcjo2MdBz6fkKm2AKU3qsYGcNn5h9f89OlWAjlAF3bckgBscj6flTHjZvlIVsjHyn/AD+lc7e+JktPFun6U48tpA8u+QdsZGcdP8/Stq0v4pws0EiSxyLlWRtwf16+/GKVx2HGERyhUZhtAPzLzn/J+tMO7G7jj+Ijg5PT8s0khYyyyEDdk4I6gDt/n0pgkYybhufAI2kk4ouIcSCANuwEfKFOMA/jwP8A61QXl/FaW7T3EgjgXlmLjGB1/wA9fpTppfMTYYwhVfv5689D/npXC+Pr/WHza2uiq1msf72V8cvjkjPXjvx3/EQI6J9QjvLNZocvGyhuufTHSsudxO6sQARjHHQg9cZ9zWB4Al126tl+1SwCy5SNGA3ADnt+XriumuUCsoYAqf7oOPx/z2/JgZkRnUMoJJLZO73PTP4j/PSWbURYWsjyEiNDksDgAfp36D6c0sQTfJ5m5U5zgcfX8eap6npi6nBLEUcQscElhg4PUD8AeKSBFDSPHGnyR3CXEkUMyTFNkh+bbgHcABz1PPt+fRx3G6FXXKhepAzj+lcZbeDo4NdikhRZoNhVzJnGc5/T2GP1rs/KEgC7AqKOBn09R6j/AB9adgJre+3ud7u68ZxjJ9s/j/8AWrUsLtQzCNS7luVyODz2/Ec1zMgVSzLhRtzkjAPb2Pbv/wDru2N6FjdTlQScds45/D8aCkbes6TFqVm4mDKzDG4H7v8A+o89Ko/DXST4f1G9hMjSpPIm0nnnPUenXr7+1XtMu0+eNmDqVzhjnI9O3YVMwZbpZI4iBHwGU9f19+vtUFI72wuRGGzgyLwwbAzj/P8AnFVNT2CyaQy/vFGcsB7j8fT8+1ZGn6qWjlKLudVPzljk8+/SmavqC37rZIrB5PvHg54/Dsf/AK47yi7jvh1pe+9mneCRkf5ScdMHPU/0PYV6ZG6JCwCyOy8/Mep+tYnh7T4NP0yMKWAxgbsjb3znpx0+gqxdNIbm3VH2DI5Un6/1/CpaBGjaMJZ1YoU+p/w4rUDhDtAwNuSB1H4fgaggn+XADMoAwSO2fp1qrreiprmnvavcS227IElu2G7cVk9dzQt6Tem7aZCNoRuD0yPb2rRYn0GPevNvAfha9tL6aU6vfNawymMxMT+9I/iOT9Ofr+HpAwoAwQe1ZzVmQ9x43Z603ccdKcx4GKp3V/HaqNxY887ecfWpSvsJK5LLjY2c7ccnFZt43kAgKxDkcjt7/p+lWLieJkQ5HUttPOcdRVKaaJlLAAKScZAyCf8AP8q2ii9iEsAzBUyyn+IZP1596ZHvETFdoLD5iD19qinuMyPtGVHOByG7+38qHmLCNlkVME5T8c//AF8fWtibkknmMCAoMijGSevp+dDzBtmMFdxAK8nv6e2fz61xvjf4g6T4dljtJppBdyIzDyU45GMk9PXH0Prmub+HnjxbO1WyWO81G4aYgEJ1LE9ffj9PzpK4HraStAsoXLEjjeMj/P8A9eiRz50RCjf9cfj/AJ9qRZFeBGZArkDIU4Gcf55pkhRgCF+XuQQT19PyosNjjCZMbxuZlJ4P9O1R422+5gGJ4XPUHPf/AOtUbFjIVjCmNVGMHHJ/P1/yKrXj3RtJpIFMhCll7AFT6E+vv3qxGfqev2+mT2dtNIwe7nSJTtLDccgde2a1RISx3qeTtJB69+D/AJ61434stvEzXNg+pXKi4NwChjVTtJ4X2yOOfx9q9J0G3v7OyjhurmW8k+8WIxjPbnr/AJ9KYG2rO7fNgYIZBg8HqeD9afFtMm5VG4HOSMNn8f8APFRwlmOGG4rnl+Pyp6wuDuGcgcnPXp7YP6dPzAHysVWViPnIPy5w2O3SsTVdYt9KtDJPdxbmJARmwQcYH17/AK1qM4Yhmyf4SPb/AD/LpXN+J/C+na95ZvohcSQk7S25cH6Ajt9aoPUoeE/F0Dwus1yhlabaELDLH6E8+3HbNdopLJJmVgwYYyev+PWvOvC3w7gsnluHtYlfzWdCCfl54x2OK79kjt0UR7kVRwWySOnH+f50C3HSIrjzAcL0DbvfnPpUchEMgG1inJ75A9jj6dqJpmjijLDbg5XHAXj8M0rL+6Vdyhn5Lc/Mf19f0pWJAGGQnzGVQRxn1x1HfoAPwqnPqltbSRK0kaM7EIeOenb8e1Saq2LOSVEDsg6A/wAj+HpnpXj/AIh1zUzqmnyXlssPlz7YwTu3A4/znvT6geySzJna5U4Xdv6HnqOeec9DVa4LfYZQrnIcY7gYHp+dY3hrVbjWbSQzWb2m1igLLge53f0+la8u7ZjIyG4Gf8+lJ9QK6p5UBSPIwc7M4GOMf5/OmzCNCuSRIeSvbOOOo5x9KneMBGZWDPnJBAAzxzz0PT171WMcshKJIodiCDng9T6Z+vX8KQELuqP+4jOFbnB5yOPX6/8A1qcW3RM4BGScKDkY5/Tr+lN1Cc20u1ijoCT82OD1/wAOvtVSw1e01AlI5BvRyjo3cjvj/P4U0BM4V4mGzG4j7p59f8/Suf8AE3hSC/0+5FvCIrqUbQZTk449Ov8AnkV0g8uMOpORnndnIOP169KT52A2Dbzyf8mqvYDF8J+E7TwxbRRRYe9I+eVxgn/dHYH611ULgYLSDbjLZOOevX8P0/OgrrA7hiW6cqOM9+vv/kVcWYfKWKZB4+UYIPYAew/z3CkXJZgBIiY3PwVIy3rjp0PvVd5EiYL8236dM/kaj3ANiMYBIJbtjA6df/1CpZCCBuYLH15J5Hv/APX9KBnG+JdeOkzxiNWfJ52ckDHbPHb0/nWta6hBrUeFUSQSABVPGD6Hpk/1pfFHh+O+hJVF8zB2uchgOOeOnJ/+vVDw3pbaNa4JZSeCBzuI+vH+fxoA6TTYRp0cka7mUYIHpz6fj9etWmVkYEDC7c7m75PT9f8A9dZq3HzyM7LkDAOMkD9P8irbSvLlC28lcKOSe3HejcaZfQKgDy7gcDYEIxg/Q8Vma7dXK27yW8bvswQI+hHfirkb/IUcnzFAwSBkj07U6NN/3hlifT2+n60kyjzDSPE02ma5ILq1n86UjeC2T0xnvn8zXpFq9vJCsgLM4UEbU5U9iQT/AI1BHocEOqPOIVkc8KxGQPfHNW0CxjDbd5OM8gH/AD/Snp0II8FpVILejZ5Oc9M/iP8ACmgrHCrFGbAOQvPTPbjikbZukDKxTB6dB6Y/X/GgnbhU3DHOAc5/DtyKTHuhwmCqkmxY0J2szAZ6ZJGO3+frLLGDFknCABiep/wrivEni4WLQxwySsxIDs43Ko3YPbj/AOtXWWeoLqVrG0T5Ty+GxjPr68//AF6kEc74r0mK+0qcKxLupTJIHXH0/pmuS8N+E10Rgvyy3JkADEY/pjPOM16LeWkc0Su+3Cg8jgZ/T+vrWDJI2JDgqrHknoO4zwP19aAbNHTIv35ZpY1lXndklW5z27g+1ddb3RYj5t5CnoAe/wBOPy/lXEWSiOdW8tNwxkA9R0x+FdVazxNZ7VU7thX1Gf8A9f8AI/gJdBowvFFxFZ6VKdiyAjaqscHOMEY/w9/SvH4LRbMYXapwevU4OCOeox716f411Bl04sSHw+A3fv69/wDCvMrwjazYwN2Wzjn37VOzF1CO5dbnAYqMZwcZJ5//AF/h3q9BotrNM0rQeZLIoDE9yOn449/esu0MbXI3MBu+7uBwP8f/AK34Vu2jopRt+HHXB5/Q/Uev0qh6mtbxCOJAo2KML97kfTtn+taukoyyZbO0DJz6+4/PtisjeFclTldg4GMEbv5j8a3NEi82IpuBkzkkHGR6fzpdhmhDg27ICEVcjOOMY4A9vr61w3ijwfNqdy02JJHYryvIAA9OP5V6BHGj2xXITac7hjPrnH+f5VTvNqBVwRvIAJ4Hv7YouBl6TZmGF03/ACKcDcc4xgZ/T8SetTXH7q3CR7N5Jwvr75//AF9KUKSN2QMfdUHHTPHamOhwFjDAt94ls5/zk0rgWFVUhKsMZXJ28ZGBzkf1qldEoHhAZieQV6qP8j9KuPHtUNkDJyMDnP1/z0qiIt8TblUMTgtx19aQrmJfWkUjxupzKrElsE9u2fes7IjMoYAZXJweM8/hnGa273cI3BXCoMLk53k5NZF3GWdCwCkcMvvnP8uaCRqz+SM4AIwDz+nPFT2/i2ykvPKYMzcxAbgCD/T9az7iKWUOsT7ZCuQWHAJxn1/z9aytM8HPDq0DCYSBTuZW53Hk54/zgd6TA9Kim86BS28uRjBAIx/n/PaqGt24+zTfKjbiN3PzfX3/APr1Zhh+ywpvk3YUDHYnHfHviq0rLeB4pWCoVJA9wemP1o3MKiujxHU7b7NdvFuDkEt0wcfTtz/SqeAVUyTRhCxwuT1+nFbHi+ye31iSVSvlFBz2/qP8j2rEJ82NdysN+SBjB+vb/Hn6Uj5iurSFaSOaFSZcbWBPBIPXp6c/5zTGZJ1LJI+1xjGRg9+Pxz+ftTxCUZC2UXHzbjn8vT8/SpJiEhDhVZ1IKbOOO4x/T2pXOIZbyLOGEnl78jjGO/IH/wCulcQ7CyiOPtxn5T9P89Kjmlh89w0ZTcSSzcc47f5/CqVqwLADfIVwDn3xg9MEdPy7d2UifEuWIP7xgQSDjAAP8v8AJqPcMBmOTzg46enT8adKyblYbmXpyO35e/8AnukiCSRcSfcOCCP6fSk9gZWE4hAyW3Hkh1DHP4nj0/CipxEhJGQec9emaKkk+dnPnEjZtO3GB1HOB7dOc099yxxjcVGfu4OM9fx4/HioWuEjRBtLHJ2kcnA68VPbtESzEFnI53tk+v8An6e1ZG7VyWJt6kMNrbWOCcH68f5/KlEcY2uWZnAGFc5OOvTOPzqGFdrkkZZuODnpjipQMx4VQ2D8zc4x/nmlcaJg25W2rkHnLDkn165pXBDMB87kZyB2/wA+tRNNv2rGdqopGdwz9T6f54pU3ibHTPRiMf5x/kUyrDhlmBIMfKr05I+o/wA/zpy7FZW3kqBhQR7f5/rTXLM+MMST94E8gZ4696fwh+XAGN2QeBjjHT8v0oGDyKsmWbaASeAePT/9VPecylcBgQM59f8APpzURI24BU88kjAB7df/ANdKSWdskDn2x1HP0oGh8p8uNuQxJ3cfxf5+teW3Ezz6+duVBmUEZ7Zx6/5/n6bqU62dlPLlvMSM8Kfy/oPx6V5jom661ZH4kZTuO7uOoHHX8aDeCPZfBk0dvbRRFxH1Y5bORnnn/Of5em6bMPKzIflxhQMZz2P5Z/KvHNHne3ltZYIGm8sE7A/IPrj/AD0r1nSJI5YEILIvAKSLgpnnpgfz7etNHoRVjoYZDLESGwOCWPH/AOvp6VTsNPhs7y8ljPmG4fexkxu3d+49B9PapozHEFjwxVj8o9Tz/kfjVnEewAxkMB6YGff9aWxuireJ/o7AJnPQZ7Z5/l+FcdqG7Ls4ULv2jaxz/nmuxvIi9pKVG0gDLdh2rkdQP7zbuJOPm+XOSKfmMbC4t0ZMhnHzZHr0H9fy9Kbrab7JYgqopQkqSPzz+f8AUVzmr6ne2WoP8irbtgpKMMVIHcH39K3L64F1YIyvIWIzuIGCD19OeB0NMaOl8MhfscRWIGMpjyjkHHT+nFdbaTqhIUjJOcHqBjPTiuQ8JyI8EKAlmKY6845/z+FdWq+RlUcb8AJg5J9vQf57UFEpV2cr26/N/F71HcosYLhkKqCD747n9alMUjkoYXVj23g5H5/r6/Sua8XarLosMaQrvVgQZi2ce2B359arQdiLU8umTsMZyQQv+fT8Pr15D7Qtvqu/eMKDyp65J/zzitfSLsXSyGWYyzuhcx5wQM4GfxNYWsiSMswQJHnYOOnpgE9xTEezeFLz7PZCchsGIFicYJ47/U1tXer+bBI0R8zYPm24ySenPf8ASuN+H0iXGlt9okCsQAEXgDGfT8e1Ta3K6RTwhtsTtgEHGD/PoOnbFZ7jRR1ySS8upo2UjDBlK554Pbn0rrPC+npZWDMpXbNhvVuQMc9/p71wmm239paqI4naRQfnYZCk/wCT+v410nie+bw5pUfk3WyffsQN8xYDBOAevHXjsaryGdbeuEt3AI5TaCTkjt/9ftXL66+5bWL5m3NtweQcDt7fT0FTaNqL6vpG+6iljdMMQxyCv489vyrM1BjJqCxqGVEOVwcjn1/z36iqJNXTYpViVkR1Ujt3P1P4fp71pQzJL8qlX2/eC/56dPSse51FtLsGkZmCKuNwOST1A/zxXG6Pr2rzeILqO1byY2YMFkCk4xye3v8AhSswPT/NUFUVNqA8nPH+f89qbePHH0kTdjLBlx/L+vrUVtbFLZZJfmbuSBgenH+f5GsPWLtinyPyWIb8Ofp/OmKxHqF8pkUZUMv8O73xWHKkAlV5I45WHDsvU+2fxp5Q/OpfIOD16YP6emKsyW/mZViu7P3ugH49unvQSZGranb2FrKQytKOFiP32J9u/r+NaWhXw1HTmkW2eEqwUb/4s85GPp7/AI1Um8PPPqEdySsUgYbsjGVBz69h7V00YYuf4QCD1JJ45/HH+fQAntoyJ5VUfux0Ax2/l/n6Va3LIFdtjqfVcE56df8A63SgM/ntwFZjhY2YBs47D6AHmkDPG7owHOSxbgqcY5P9KVwLHmZtnRlB+bJwM+vP5Va0+MB/4jjO3ceevrj3/lUCQlWCx/MoXAcn9M/0q5EotoiX2qDn5Rn2Ptg/T60xouSFLaFSPmfBb5iMDn+73FYH/CcDR/ETx3Ew8ryDIxjHAbOAMfjn24rcutNj1TTXgYMwlXovbnP+frWZovhT7Drwcws0CRcl1GDz6469OnYGgo6+xuxNbQyRgKpOd23aQp7kfhn/AOvVlHZWdpMlDk/MevPPQ+1RBozG+CAwO84BzjH680onCqvmSYUngEfp2qrgSTSN5WYySSeo9D2I/wA/rwws5GGfAPLAdevr+f8Ak0yJ4o2U5Kjj5yePUnP6U7Cyuv7scc9zkf5/XpRcCG90231KIxTopWTBPyj5gDn9OP8A6/NPCfubdSFVVGBjG7jsD+VShxJKZFJwuM7uMcdunYmkEzRguykYHAY8njrz+XU0ykIj7AwUKc/MWI4HXBxx0/Dmq66rC17NaBvMaMANkdCef8/4VV1LWX0tXnkgYw9ML1J9uPb8hXDWl1rd34t1a80qHHnqkk0c7DEfbb14ycnn6UAeno4uGIjZiORhhwfrVkcAEKByeduR16c1Us4rgOHbG0c8HH+e1aMxVTIRwgHIDcA/40AhIhslcgBcZO3H+RVhdkilNxIYdCv5nOevI5ppKhTGVOcABvb0z19/qKmi/cY3FpGz6ZH+eP8AOeBlI4XXfhok3mS2bSXd9JINwklwCueSc8dMjr17AV3Om6Fp+i2XlwQeRl8yBhks394+v9KVPmXzdvyA9GGcj6k57ipZVQwBQOFYjpxkdSfXpQMtQW8RUgMDnBwoy2PYn3/rT5RGsUm5gcjaEKjt7/rjP41CJT5IyoKq2N27A/zgH2/CsW68Qwv4ng0oyCG3MbTS3L8KoGcfy/UYqgNxYUCFlxHDg4bPf0+n4U9JUYyOwDFhtGV5Pt0+lVra8huh+6uILg7gvmQPvz6YParMQW4jBXCJgDaWyOnr+fX0NOwExGCrKdgHDIDjH4DqKhlIR2kH3iMnHOD2FTDIi2EDYDgt2H+H+etMn2khE+Zc5BVDk0gMjW79raxlTKwyOpCSB9rEYycc9eAPbNct4W8e2epR2lrKwlv24YKMdMnJ7fln6VteIfC8er3RvZTI0iIUWNXwgGD0X15P8/aqXgnwzNp1kN4hVhlRtjGdo4wTjv7GgDqzGvmBnHIxtWMcjPcnp6dfSrWnwfZ5izNlZSePvEe/0/lUBN0qEIEwo5Dcfjn+vvV2E7I1ZQAE4YDIA/z0oA0UZWcyMckcFgDjp0H+NQ3kP9o2Motp3tWYMmSPl57/AJ/nUkciPL90bdnGPXHbnrVgQkBiv1Xbx0A4z+v4U3qD0PHtY8DXNrr2lQzXNzqENxK0UrM+10BxgI3HXJ9enavRtI0GHRraKytmkMCKWUs5LEE55b9OnoKvSSBNrBjlsHn1PGf0/Wp5WT7QWClgF4JPf/PHFICpIPLPygh+mG5yaS4cxpvlbD8EhTkAZ70yY79rOc99qnnvx3H+TQnlt+7chGbkIzfNtx35/IewqrAMMqsC4JwOeg7fyqu8a3Eci8Zf5ieDnOOvtTopArSLgdfcjGcfjiiSWONjsA3Ag545Pt+f60wK9ppttZWqQQQRxou4nAxg56npn9OKpzx7ETc+0kcHJ28dsVqMm5Q7EADp3JFU7zaY8xx7j0XjPTP/ANc9M0riuc9KcPtDEgMBgDgj/P8AnvSoqMRI7Fgozz147YzWN408RR6EqBJEhuGAZsv820k5xznrz+dSaD4kttdkLQzeaoX5mCY9MYpoZsq7RzDO1ueoJyOoP+FTwJHg8gl8dDk5/p+R6VHbOm8GMfdPU8fXPtzipgpbOAD1yE/Lv15/zzQBHLaho+SFcjoT7dDXP6lqsOlB/wB4ikfKynkjjnHPc564/Sune1JgC7gQeSWxweO9c7r3gy216YTzOyOikb0JUsfw68DnPHWgaLOkeI4r6NVSSGSbZjIPQe/6f569laX6Tp8xG0ZXqOPp+Zryrwt4Uj0eW4uZIkaflYUZj8i88kZ9T6+tdjZ30sciQvyxbIwe358VBSOs817Vcxkg5PDccY+lX/Ali2o3738oZEDjywMHpnJx/ntXM6rqRg019okZ1+8M4yCTnHXiuv8AhDfR63oEjLZXFjPaty0w2+YD0IHccYxzjI60mVqdy+IVUZKgYChs9f8AOOP8anjjW3UTPIQCQe2fTGf8/wBapQQm4jMkpLsDgKf5j2z6VzvjPxQ9hqNppUEc6yTIJnl2hgFzgAdxyOp6/rU7lI71py8aAP5iH0HX29P89KlQkRsWDblP3cc8/wCeOnSsbQryO4s4BubKdCygkn0P+fyrdWU4V2+UnqWyKyasaFmGMRjAHHbjjBqU4ye/vVeG5DAlvl2/kR61Or70BB69Kwd7kMDk5HQVga7pE15L5sU7fIOY+mfXHb0rdjnjmyUIYLjJHIz6ZofLjttI/wAmnF2YJmVZ2zBF+fdlSCTyQffj0qjeSGRtuNoPIIOT6/rWw7bHODjkhcd+OnasidhuUID5oBOB90544/yK6Iu7AoySiYySFgTkAkjAPH/1qa0iyx7yBncc8nnjHT8u9Mml8uQxGJgS33V4+nX2z6UtuuVbdkgscIATk9R/n2/LVAQT6Na6mjCeKJJSpUSeUHIzgZz+XTmqPgvwqvhTTpYGRZrlmciTHKqeO/8AT1PNbuwq69wFxkHoMegFPFyx2KNxOBjZ1JHcfnTHceVK2y9m4MZXqP8A61SKFkOT97ufy/8A1d+1RoxkjKmMHL884z9RWdqGqwabazyyyKiJgAc85/L371Qi7M4JdgxQ/wALc/56cVEkmwtG8p2kbWB5B7n/AD0rNt7z7dHHNFtOctuzjqfT+v8A9arkLGRGZv4SAMjt7AD/ADiqsBHdWqTXMErxErG6vllyGI+uMdKsi5ilV40GXzjcq/d6c54H/wBcetO+0M0PX5gdo28Af5/zimAjyNgO05Axnr/9ftRYAdpUUlHVNxxk55PTIH0//XQqlFB+8QcAjgZz+v8An1qG5Y28LuGVdowQ3y8enX0+n4VyU/ju3sdajh+0Qra8jeGLMWzg85xVJCZ23nEKx2AjJOAOc/5/zmo2YygtJsYAdCPX1/T/AOtVPTtXh1O0S4t5ldDjHlt98fUHtzVxpPkOXB4+b1HH86BjGeMhyEADYB28EDv/AIU4tiTczKkeM853Zx6+lQ28hU4JBYtjHc/5/wAmnSI0KbEBKgZ3Z4HrjsMmgVwOJSwcb03ZyoPGaJWRYEU5++V6ccenFYuveI4dAs5HuJkLeUW8rzQHPy8dfXj8M9TUPhLxC2vaLbb5FErvlUzyCO35YPSk2D7nQALDG6M7FD8uCPu9P0/zxWJrfhiy1u4sRLtHkOZNoUjr2/l/9atuRmZEK7mHAO317nj/AD/OmO5lQLsdgp2DI5Pbt0PTp1zz14PMkgt4MBUVyi9SM5IOOx4yOO//AOqTdCI3G5R6HB6f1Hf8KSZAj7pXJBU43j5vX17/AOfevPcIsWzPHZhwMen6foKHqCGXSb4yd2MZwQe5GPypsjrGSWc7ipGMdPw4x0/SopJy8mxtsTFQCc9D25o/dSQRqChUcYz2x6n16fhUgc14gsNYvir2swVSx3KrYxx6cD/PavPfDr66NTls4BGxjlPml+Ruz6/4V7MVAKqFJQAYz91eOvr/AJ71Vj023tZpJ4kVC5LO+OXJzzQgC1jniWISbNx4JVfl6duT7U6ZdsfHL5wAnBJ+lTCUkAEj5cnjHA7Yx361FGHiJY5yoII7DsBkf5479KBoWNC4WN8rkDCqMcfhweSMZqaMxJ5ucyMWJOzPGB070yBTMxYZRQOd3Y56/wBKQqxEimRYlJOCMdB2H5n8jTuUY+ueMItDs3miUXFxJtRIy+NoPU9c+475Paug0+5GoW8Z3xq7pllByOQf1/nz7V5r4y8E5tJriBjLcysdoVuuB6fXiuj8FeHLjSYS89zvd1VzEnY7RkZ+uOfY0gW1zrGjwgCkccAA5I54P/1qqSTKYGj3mUnqoPPXp/Or8WxYkIYjcBgjHXtx+VNuds0nmqDKc5yf5+/+c00wMJwiMxAYEHbtJ7+lLfa1JZ2rXES+e6KWAB9u/wCGeKnvFYRAhMAHJUZzjk4/zxWNb39vJPJA20SAbSrdT05/z6c1W2o0UfCnjWRLxrbUy6zzEMnO7YueMjsPrXoq3agBHVQT825SMn8e35ZrkYdAt4tUW8niHmKpyMfKBn1yc/jiulhljiZdiAlB8vTHrxn3paMosFt4LKoBAPzZ6GmHDBA5AZhuHOV4H/1/5Uol3uHwNrDJxyWIP+femy3CsQSgK9F+XGDg4/zikhWEAD5CruOcYA4OOQP8/wD16hnYTBHwWKgluOQcc++PrWBe+MRbXZs4gpnBxk88n39M/wBa6O2vVvoUZhksDzkc9hj/AD9KQzk/FPg9tXtnt4wWd2BEgbByOvPXuRx+lb+j6VHpGmW8CrkqgXO7PP4fT0/+tbCJklUO1Twd34n8O1EQl5ypCOWJw3/6s8/554BJFO5jzaMdwXjBU9vr+PHH5Vzdw5Td5h2q2ORyAfX8z/nFdXdgqoxNtRf4XA4PHf34z/8AWrntRCr/AKsjawzhVxk9h/kUmyRlvcgMJPMXcONzdOnr/nNdFoeui6ufIW4jbcGJWMDcOfU/54rnLc72IXaxY8L2H6+uO/rRY2zadrULgk+ZnBI756nnjj0pjRT+Id1iKaFgFbduGQF44Gf6e9eaLc+eS2ChU5yejD1x+da3xsu7pZVjt5yh8vBCnAXk56fz+tcNpU9wsKpI7MUX+PHTH/1qTXUGbrTRW8bSkNuj5HBPr6/hVjQ/FFuLloC2+RjxtHzEjj6fr36VmyNvtmBLO7cj054/H/69Q6Bo09tqcNyQfLLb2UDp/wDqxSQvU9ORd106uyEAAkdcnr19fx/nW/aBYopBgl+MY4JB+9+vrWFpr75gFzKVb5jJg59sfhW5FGzBmb5GAOc8evH+T+FO5ZcSa3Uujl2H3QQ2QwOOnXP+feq9yEYtljjPAJ6EdD9elcDq2uX8OtfZbZnAOcBTgY+v07V28CS3FmqsxBxuUMoOP8596kCJZPNmKLtAH3j149qVYS1yxj2yIRg9Oo68kdP5Uk07QTjAIAGR5YHTnI5/Ec1Hav5kpkHzIzZO7PU85x+Ht0oEiPxJqY0zS5GR1Vwfm55z7dev/wBbmsLw9rTatHMyjZHklffuc/n71u6zptvrCssmcbTtUH7xHbH/ANc1Bp2iw6JakLEFbluH+8T6dM/p0oGQXk6zOw2kEFQzEcHj/P51l3KwylH8xox827GQOOOn096uahdruYIrFxztBwOvTv7n8+lYM+oqk8aP8pY8Kc5Pcf16+nSggsRSeVIMNhexI3emCPWtvSzCwb93+8Bwr5Ppj/PP5Vh/aVui0asGOMYXHA/+vjtWjpYEZ2jJkJU7VPJIz+YpMDaniIgDS5yE3RvHwT7Zx0z/ACqnfJuspHYvGSMsd3r/APrA/Lp3viSSWIqAuAehxz+H+eKptGJkkTKhAw2ggg9M+3+f0SIkrnmfiOM3EbTMhAOdpbJxjNcaWwTzwGIw3I4/z9K9e8TWUbaVFCHUzIzEnp15Hb9a8jnUi8IU+WisQSwOevb/AOv/ADps+dxULSGSzM8qlcgcZI43eo7Y7/5xTDKQvlHDHJwDxt4HNJdSyQ7HTqWxhRjnvx6fnQGR4RGcRndzu6Yz/njmjc8todd3TOMEKQeo5JPbj3qG15V0JBwcAf3efrzz+XFKiqg3KpUZ4Djjt79vw9qZbsBM8rgBEbtkseQMD/6/pSBEh3KrKxLJnOc9Dnr+vrzSvHERh9pcAZ7A/XFRGUnoxYEAqB949+ufrST/ACwgEE54IzzjH+e1T0GIUhkdiY149eaKz3lMTMpyxyc0UiDwdpVjdVCuXOMseOTnHb0z2poupt2xYVZxlt5xg/X36dxT3Kxs4Y7zjdgj/OPw/nTFRbwkr+7xgDv+o9MVznQSGVpJHYspJ+UBv6elSwOZJGURlNnyyEn37fmOtQRZSMYIBXJODyRT4G2sZWBAzzg+39fr+QpoB/nMXEIkXk7QMcn/AOv71ZLZREZQN3zZB5Hp1qoJGkwrKUBB4P1/z+dOdmK5IywOMcfj7DH9aopEzYaNA5bPB+U988D/AOv1+tKihVEm3cB0BOP1/Tg0cuCwcAZwSSOMf5/OpFZgBxu3L97Od4+lBSFQE7gzENtyABx6EfzpoGRlcP8ANkt6e5xTmJZiQ7EqdpOOxH4+hH+RS7C6lMBuclyBnP8AX65oHYyfGLl9HuTHlF8vDEkjJ6Afh+B6VxnhSzV70yB5c/Lg7cgD1P1x/wDXrpfHExh0po0k3CR8Etjp0I5+uayvBzTSTeUMt5jYXZx37nt+HrQdNNdT1jw3ZrGm5iN8ahSVUkgnv6c4rt9DWFY2DFzKzYBxzj9K5fRMkXAd+RjBUngfh+P5Gun0x0EqEtudF6HPA9B2qkd8TcZFdwcBTjr3x9KlmkLbXYklQB8ozjg4/XP51UhY71ZVXkjGKutvjC4xySN2QOP8KlmqMrxPr0GiabIjMVmcBIYwCST6nA/ziuPhv31GFZnQ7MFck8n39vpmu31XSvt9rLmNRK0bKGweOMEe3p1HbGa4C30R7DyV8wlHT53B646HvjHGeRTQ9Ce6sYdQ8vzSoZSMMWGSe3f/AA/OrFxGqwsgQ4RNoXjAx9etR2uxd6tht5UFs55z/TNXpYY47ecsm4bMPnqOPrihlIdomqw2lo00zquE6DLMeQOn5V3VrJDLbIY38z/gJA59T/8AWrxgW8xnX7JGjyylRsZcj8vSvWvDFzqM9iTdPHEkRwqJFzx19f5cY70IZrOQka79xYfKFJIArN1PTRqmmPbs+QBhSeSpz+B/z3rUJjlZdxYsFLFgMY+pB/p2oRNi78Z3ISCfX6ZHv+lMdzll0W0sGWWNAZgpjByF3dM/57nFczr6KyMBglXzj1Pr+ld3ewBFZSI92MjJ75H+f61xmvWxZTIhZMcFTx/QGqQjX+GurGG7ltwUlUHaVDEkZ/8A1Hp0rpPENvtvDNJGyhgH+UkZPT6fz+ozXkWl6kdE8QwXEkeLdzsk2PyoPRj6c46V7HqredCWZzIzLxtP3h0B/n/hilawEng7SY2uzcRsVBXkOc55HQ9s/wBTV/xl4cF67XQkSKZBgcHCjso/E1e0BEiW3MS7Acgls/pjj2/PjvSa7KZN0ayqhbc4Dfe4OeDj6n/61TqgM6K2WODG7KqPuqcBvp6dP89saHEt9I6YXoobPIxx/UdTWldyrFGzMw3qpYlG5f8APnp+FUNGhkmiMpbCkkgnGD6Z/wD19qpMbNaTSEuoQk6GRuCwLc//AFvw/WpLLQ7KxuYryKLY8SlQHbjB649sH/JqW3ykhjd13KByCPTn/P8A9arO3ZAJCzK3QlgDz2Hv/n3ouIgubnyLRXBKqvO0E4xgev4flXEXmp/aLvYrEkKeo75x7j/9VaviG9ePZCjA7R8pH+fXHfrWPaW7hjcYAlY4ZiMbu3+c+tNAWrfa0RIXAHUng4/p+tX4ipIY+nGM5XHp6U2JUiQoArsvzP0A6eg/nx/WrcEeEO3aD/d6560yBbaNyFyECjluehOcY7VeSBh94AkyZA9vxHFV0t2APzg5UEtgHAP+f0q04Z44tz7v4ugzn/Pb2oA5DxVr8M+ow2unu801vPtYxE7T6KM46HrwR78YrpNGm1CWyL3aRLKxyIy3bp37jHX61R1LwzbfbLKeOMR7XZmKLgHoefXnPX9K3ysW5cwFWBO5lIw2Pb/639KAJbZ8uNgbnB2sfu4/+vWksm0Im3GfTgHHH+P+emWrQoSzbEKnldw9enH4/wCc1pxywOAqy4VSCQoAzz/SgaRq28ynKupQL22cDn8eKnhnUOx5I6buTgf5x/kVDbyoMZcEDBOf8+3vSb3RCQ+AwIwcn+f+eaCi7FOpCqu0DOQCuKoatefY7WSZFEsiox8uNQpYgevTrU6xeYh2uUZcp8oA+n+cVzfijwwNZHmyXs5/d4FuzYTIGeg9/wCtAC+FvFdvqiwWdxKiajMGkEAJyAOp79h0+n4dVGULbgGxx1GPpzXMeBNHTTbG3uVsreK6KELIy5dc5zz1H/1/rXTyxvwG5I4BDYxxxn8j1FAE6OjAlHOGHzIeSef1/wA9acqkkoFUnkE45z9PwqusnlorH5SvIB78A8c+n+RTxIVmdkk2bhnA4yPfn+tPUpEb2iSzIrISEyxBHU9OfWo7PS7Oyu7q8jhMV3MioSpOH24wSM4OOP8AOast8rbthUp/FuznHPpz+VSI5klALEpweh+bvk/p2/HincCa3keJ1BBPynIUkj/P4VNcYgtU3ACMHLOTgn1/n+lRwNClzIzZ2gjJY9Ovc+npXMeLfEltDbXNul0sl5sOI433EHseDx+P9aZVjsIlk81jwCwyp55/z+IqxH93eXkEZJ4XjJrjvBeqalMttHPZTG2aJD5zOGRjgcgAnI5H59K7cSSRovmqikZ747jtj+VAx1myh0PzcdV68/zxQittaTZleWJYcdu5P+fWnwFWDhRn9c88/wCff3pyKPM5d1HB24wByP8APf8AShC1KuqW17fafLHZSPDJtP7zy9yqeCcg/wD1uvrXDP4Lk1PxBFDqz3GoL9nbzD91encj3/KvS45CZGLShVxg84x6D/61V40Ec0chAWRvm5Uggds/lVMZX0bw9beH9LisbGAwwxLjnktzknP4gcVp7iyM56dcjv8A1/P60w7lfC7pefmLn7o/Hp+NNlk8tX65AzuI6e3FA0SA7iqqVY5LdOfb+dOgk25IO0A5+7/n2qrZ6tDfrK9qfNWJvLKK/RgP84/nVgsPLBDmVmHCgbT78fnxigQpR7lCrRiViMlgcZzx2/Dg1HGjIPLiRVzxnI5PAyaNoEZ+bdg8ZPY/09+etLZo6TJIxAQjLFscd+/P86ACcZk5LEc8/iBRqmrQ6PYySXMqLEpAx6ZP6/j+lSP5qCT95tJPBJ5bPQf/AF+f615h491vW7yxu4LjR0tbGLOLlpCXbHGcfr1p6sat1PYVkyMRs27yxwADxjg59Ofb+tWYJGBYqmQo2kg/59Bx/hmuI8I2nidp/t+r30P2OS3XyYbYc88c9MfX07muuaPZI87MQvAyhxk4/T3pA9R93sQ+ZkHZlQMkY6/19P6VTnkeGQENuyOCR19ulWgVG8eYuV45AJzjqcetV2I8/eGPJ52AkA/5NAjD8Qa9Z+H9Oa4vJpCmDmSPJI+o7ent6V5dbfEAW/iibUYTdXySriOGMZAzxgAn36Y79K9juorS9ibzY96klSCMhuc+hx07elcnqHh63fWrK/iBjkhBRUhwseO5Iwe3p7ccZpp73A19H1Jr6yWV4HtZWwzK2QRnnn/69XTGcpvLHd3Hf17ev86iVVijYquZFBBJGM1C1w5b7xxgYGen4e3P+cVQmXDIJG8tSVbnIBPH+fw6Uxog0JBO1sZVl4496qzzlpB/ABjnoOn1xjnGKUSsBt3eQ33RuAGc/wCc9e9SyTlte8D2+p3FzdvBIbtoipLH5cDtjJ9fyPpxVjw5oY0yx2pboCQPmHygn/P8/SujguNoIZMuc5CHrj+o9qayIqrDtYkZPI4x/nv/AIciAhitoztTYQfUntx19MdOv8+ESNHlBDnHJxzwOnHvUtud6BGyVB3Bl59h+NGobbK2luHLEFegwCeBgdOKoshmjCqArEyADIB5znoBipZLZWhkk3gE87j0xnj/AD/9aqXh3XbTW7WOZZDESdoRV4Pt9OK3lij3SxEKcnkL/Pk0mBjtYhogBtbA4bP3f6Cq93YmMxKNqhVJLK3zYxnr+XJroBakArHGGVGP3Tzgfr6VWksNxfa+3dkfT19+/vSTLKXhu2bWdas7AYZBIGYckAA/d+n6V9AJpkKQFYEaIbduMcqOwGeP/wBVeO/D3SxJ4vN18sewbdw9cYOB9DXtZLgZzxggHP8AnvWU7miIrOyMKqDnaeQrdc/h/hXHfESeCza1LyO9xIGVNq5C45P64H5V2V3fPZW0sqoGWNTxzkn3P+etclaaSfFWqSzToAImyxzgcrwPXnrntUK+7GXtEvYE0+ImUH5Q+5sevQev510SyG5YeWdp7H19/wBa4S+0lNMvp7SyObeMgYyCEB5P65/Ct3wu9zIhhGfLX5gXxwM9v89vyp6q5ZtqwjIUMHb/AGD0ORxWN4v1rUtI0qWTS7dLy8yNsMhOcd+hHODxj6VrKF2+b0bABA4PX/Ckks2mcRuTsILBQOvHU+lSrdRJ9zgPh744k+2GzntL15bkgtMV3hW9WA6dQOPzr08SPjbtG0np0OPp/np3rG0Dw7a6Lc3U0WRLK2Xx37/1rWMm1w6ELFtwQQR+XFTKzegnYiu5TCishKxrxsweOK5DxP4ks/D9i0t3e/Z1Vs5mPDZGCB/nj1rrr141iB4CyEDIOO31rjvEml2mrwSQz28d1G3KrKgYKfx9cD3x71cECPPdA+LFjZ61qn2vVPtdrKQtmeXBP+yPqT9fpXoel3AvLSCdGxC6CRt/Xr9Pp2rgdC+H9vZ61fzPYWUdmwJji8sOU6cjIwB/Xt0r0SztYIoUjjQIjDkr/Pr/ADrYl6FiEtIVcgx8k9DyBSJkFlJZNmemOvt/n8qDKEKBsKmcHK4+vHH+efepMd8KAMgenfJwfz7U0McJJYyCI2mUL3wSWJz/ADxXlfjTVtZie7hfT7X7OgySwYMcHr1+vGO9eoKEB+bB6nIPH5VR1WCK/DiQoS4KsGHH4g/j3/I1cfMOpwvgka5ezQTXFzaiylTcsMalSg474659+p79a9BhQRq+d5GOGP8AEf0/z9Kq2NhFo9m4Vs8bVCAqQOOAfwq5mU+WJGG4H5UPPGM81Qm7khG3kBOxYHjH5/59qjjH7zGNx+78vT35prsUb5MbWw232+lThBJGzMF2nrjGcnqPy+tBJlazpcWsWk0U6yfZycPsPP8AX8c+9cFqHwtgbXbWO3XZpygPM7t8xHHYnp2wPWvT7dGVXX7ykg4bkfhRNGUYMTsQAYVXzz2A68dO/rU36FIrWdnDZ2kdvaJCltCm1Y0UAAD1H4/55pRECCHUnHQJwSPrR87TbugY8r6ccZ56fl+NMUbTtZ8kHhQ3I+g/CqBkkMQUOERgCecHoM+tO8hCiIS7ZIBJbA6VXMzCUgho8twpbPOOB3/yaWMM4BL4A5z0APX6+n6UEnJeMfAVpq9ybxRI06RkbpWyBz/Pr+nWsLwT4IvYCtxczvAUJMUIPy8cjI9CO3/1q9D+0lhIpO0Nk/rnP4f5zT0BMaY2hd5ABHX1xz1z/SoHcktYRFvLSHeM5GSxc44HPGf89qbiSOKMZkWTII5PI7ZB9Bn9KIjK5BQgOuMEDOMf1FOMipLLvm5YnC98/wCeKBC4jYt+82kDjI4x/wDWrJ1W4TTrJ5pAYwibsbewJOPX/JrQDkHeULliRlRn0wfy7+/5wyRpKpikAYMm07k/H/CgLnnD+M4Z/EEAF28MOGUiRcAk9unvXcW2pxX9rC0TfuwpbKnrxwR0/WuQ1XwCmoeJrWeNwlrEjBsthsfl69R+ldbY2MGlWgjhUJGikYP3iOnPXr1oGy0JSgwjBiTnDdfb+f8A+qo8GNmbltp3be3XoPXrUheQZZc/NjKg9MDpUO9kbkkyk4Ax1OP/ANfFAhzRu2R5iyFuQcYIz/npSSF9rICBwcnP0zUkYcA5dTg5B9AeOa5DxZr+p2O63t7MMJFIadBymRyenPH+cUDR0azM0e+NwwBIyPYgH059v8iSM+W6hmTuGHUL3/H9eteceEvGI0+L+yoorp7hpydzfNtyeB16f5zxXokLToULgorckdSvHf8A/XQUSzEN8oO1yOAAOcDsfz9P61KjeTLlVCgDHqT/AJ+tQ+YJH3FgucZwPbnnj0/zxUm0goVYHbj5gMf0/CgSLgZ4eTjrjqQVHfn39qeQu/A+YL0Ixyf8/SqsErkMoKlwcZ4yRjkk0l7qiabGnzIpZtpwcLn+vWgY+VFeLykYrJ2L+n9P/rVwGq6U+na2z27b3lb5sLwPUA/5/KvQ7ZjIBK3ODzjjHf0P+RUN1GsqBykRjTqzZyTwT+HtQBmQ3rBgUjK8geYW+XjOSR+HIrQtrr7Q0UbZckZyOAR3+nP0rMaxltVbG3HPHT3HX3qGC9IcpKDtVgeD/wDq6c/zFWWdLA+6YpgKwBHBP1x2qS4xIHwCjlcjAxx+lcpfeL/7Ekhj+9GXGc84GDj6dTx6V0lvqCXdsJShiGOCxwPz5/D60rAcd4m8ISagzS2qMH3gnacZHv19T/WtvRNJksLSIyFncqCckAZ/zx6c10EN2siFtmHGSEXt09fzqESRxkZUSEA8kevr/n+XKYtxGtVYBRnIHRmOAP5/z6VIrRvhE8w8E5U8ADpx+FKrpDAiAcZ37gMkntz6/lQkcsQ8yQHa68+uD2//AF+lIZla3efY7Ul7lISBuLsDwM8D/PvxWDaXcOsW0dwjKWyQHAxkf5559Kh8f6beT2s0qs8tuAE2Kv3uPQH2xXL+Em1HasckUix4ICEdOnTJz6nFFibHZ2YH2ngggDO7PT2xWvCB5ZckKQQoc9wRng+oxya5+0Jtbg/Nt27hj14HQ8+3/wBat2xkKxKRhscFsgd//r/5zQCPKviOol1PY6q5yVHHA7Z/z+tciwWIFEbbj5WB7fy/T0rsfiYnl3rS42lTncvQHHT8sf8A1q4R7p1QDgc9j/gPf/PWgfmbmnsCUTarbjgKMZz/AD610VqQsCxsRkELkD/Of/r1ylltDuG+SLaOcfOSew4+v+PSujtLqIBW3lWVgBkY7fT/AD6UBY6XRoWaGXG04PBxjaOe/GR16VvWiNtU+YikjG1W5OO9c9oOtxTXcsYHGRnpgA9z/n1rp4wFVFwseSBiROffn/8AWf6Shmd/YVvLcGdERnTKkqc4JI9+R+laLosZViRux0z0PGOnepG/cwKw2rnn5eM//XqspKyKjNgMCQGHXHvnihgZPiK8m0+3aRMjdHks5yTj/P8A9f1q+HL032ns7qIWEoBj74C9een/ANbpUnifSm1a3KmbylB52jAIx3x1/wA/jS0kDSbGKCSTygRuYEfgP0pCRvpKIljKsMA4Ge3PP+faq9+CYnQNuO4lm9u/P+ccVLDeJ5cbosUu7AT5uR19+lVtRm3Ix3AnAA29Af8AIFAzA1F5NnnGQDB4x1x0rzPxS19eXhZFdYkBG9ck8H1616DcSEHcMLjIwvPPt/ntVR4I5zh40OQUzx+Z9aTJZk+DYnis4pDvZyckseeP84rrLZ8MGYtGEOcKBz04/wD11lx2whjj24RsDdxg5+uPrWnDhVG3GcAdeo5zjPT17UhG6uCysjFlxlgTyTn/ABFJH8xdWQLtG0KVzn1P/wBb3rKuNdtdOEYugoBOPNyMIexIH1wa17Zw0Cl5Njng7Gzjnv8A5x/KgT2uUL21W6spVwGYjPTHOR09/wAa8W1q2MOoTqWyFOQuclj+g/z7V7q8cipKdodNvr8x/XjofSvIPHtrJYan+6VIcOGYEA9s4PqKLnk4mnpc5u4QIqOwU45IzwPwP+FVI42OVVOhwSCMe+T/AJ7VPcOJI8q/Dc7W64+n9fSo9myMk7SOp6Z5PT8vrQeFNWY5HRXWUo4A4xnI9B05qssitC+G28kA4wevIA98etSebsCbst3APPHtSwBXlRiQSFzkHv2H0oMyL/VygFlYIp9wMD/D/PWi5QSx5YHYq5G01HPBI08sjhgzEcenHGef89aHYJblQ3z5OEz0x3/SgBtiFgVwu5STklcjNFPt42G4oCoODgnIHHaigD59jCpE+19/OMYJz370jSLs8tSA/TaeCT9fTHr6VXVXDOZI2G7oSemf1FEZZOSAxLDJz3/L+tchvYmjCBRh8AcFupPp/nNTMS0Ecb5ZcAHBxj0A6VCWQKp2sQOdy/z9+akClIoz5ed/zMA3Tr9fX/69AWJUzIuTuZmxneMd+fr/AJ71JJHNFIoyBjDFT0xSEBFKhlbaCck4I46/5x09qbI+RAS5Vh97HU/z7enH86LgiVN7ShvLCoTk4BwD9PX6+tDSmLCMygH+Lp+B9T/+umhy6EqqgMMANx7fhShsLkgFu4BJ9OuaaKRI020K53MRknDdf8+vt7UkbMQodgoOGBHb+f1pzrkLjBUYLbRgHqR+f88USoI4UBbc3YgYx1/p/LqKL2KON+IN4JGtoo2+QEg5HB7Egd+lXvA1oyGCWLooJDAHA/zz+dc/4zk8zWgGYIUwg3eue/446+1d74PR4bIPINgYA/Mc4PPUflz+nOao6oLsdzp0ogBLEg4BBXpnj8j/AJ5rVt9WFkrNcxF4y2BtAAH+etZMccptYv3UksbdCSABweeuetadoVV9s0BlB+ZS44B9f1p2OyLC18QyX2qvb+RtiUeYpcksOuM49cf5612VmVIKhw5Rs8Drxx9f8iuIt/CEtxe3VxcCRUd1O2N+AvHv+PfPsCTXcRqIl2qCoGAQTgk+4/p7UmbIe6tcI7byUKEE5GfX/wCtXK6pbgpGCFUDdgg9B6YPPp+vSuqUMsUnJU44Gfp2H+eK53XUgTIAwdnGRwef/rUDMCMERs2Vb58Edef8/wD6u1WpnRYZMgKdrbmzznH5n/61Z0MjIHVgQZGyVH4+1Ou7SOfT3hZ2Z8EnB+YnHr+X5CqLSLfhmJZ1kl3qGjChGC5PXqef/rda9I06RXtwy/uyTnDdemOv1B//AFV5R4Omc2iJvbABVjjBIHQn0/z9a9StnDoWBVV3ZK7c88dP8+lAFgo0khAYELyMHGSOev8Anr+FTqjEpujMaFMZP3e1RRtulOFX5hkfN37/AE/z+Ekm4xgO7oQCfmzjPHHP+fai4WuZ1wFYYAweR93PGPfp/wDWrktZljLNAGViPnIHbnAz0x+Hoa6fXLWSexnSFyJGGEZzjHH/AOv+leZMZ7S/mWU+cMhDuGc/Tv8AlQAzTmT+0f3uSAQNhxn1x/L869c0W6S7so9oKlFOFY8474HqMDP0ryNAsV7ISpTJ3FgcAnPfjjmvRPC96klqCjDzPuMuT3x09afkxs9A0a6jghtwTGgXO4kYOffHXp/+uqniC7EzpiSPnrhck4wetc/qUt1YpIbM7BuCF36Y68DPH/16bLNJd3cZchRnoo5bj/8AV/jSsCLOoNui3EnaU6KOPy/r7GqehTJBDIhcK6kZYn8MgUatPsshuQs4YYwd3Hv71xU+rTHXw9m5VZwIDHIoCK54BB+ufyp2BnqNlJH5rK8edvGAOAc9vX0/Wrd9L5cDOCFHGR1x6/5/nWFpKSW1ukVwytMcM5U9/T07f4dqk1W4SG0c7dhbgF+/U/09O9IRhXRN1dDjIRth/E5/zircSCKN8sgUHjd0H5/lVOCIyNvWTDBwwJPAP+GKum3WeNlYkoRg7DjB6enoTTQmc9/wkdzLqym0t/tQKbW3YGOTkge2fSu0jk3kI7hHdd2AOuAe/wDTNYum+HbfS9UNwkUhxFtCpJ2Jznn+tasMbhiShU5PDDftP6VQXLJjdS6Y5z69fw7jp0796mU4j3lRhRzjp+f4iq9jMJ5Sq7UMXzmNmHA6g45xViQN5e5pMo3PzdAf64z6UEiiV3RiflXvtAHoOlWELBBlSnzHnjp6H2/zzVMyFZVIPlsOmemPcd/p7VMkWMI2GPUqxxnjjigDm/HOtxroBtbSOZJndTvIJAVTkqCOOo68Vv8AhC61a9kupNW05rGNcLGGcMSevQHnoDmn6hokGqaXc2y4hdzuDxdiCOvr3rolZridWV1DDG4A4AwPTj0/+vQNM0BECrMsqSZA5XqRj+IfgKQMGIZRn5sDaeh6Z/T/AOvTFaPajtkHGPlGCR6e1PBSXGNwcDlQcke/Un+XagolaXyiofLe4Prgf55702OXMo5AOCcY/l/+unbXXlCzHGcN1GaVtkl2p5G1Ryp79/8AP86AJFDW0LKnUvgqOxx/nt/WpLdAVZQd+epXrn3yf51CX6LGpDk4Z8DJ/D8qqaiboW8ws2UTP90zKdoORgn+f1xQNK24241n7LqttbMqK8qtjLD861zdKT8kqrMo6DoV/Dkf1xXmF14Xu7vW7f8AtO8+1vJk7owyIB1wvr+n5V3ui6Fa6WI4rWNjFj5jI25myPU/hR1GageHc+4su44BU9e2eO2fepYPK8thhiNw5PBH4+/0qFVVd4jQyYPUHk9OnX19cVNCxTKAZI7t2yfw/wA4oAsxQCbcAgBdumT19/z7Vjaz4Us74zhLdBcSKUaSJQCM8ZwOvetsR+YpdWKPvBBDcjt2qVh5rPwNxI+bgE846/15popEGl6RDpljZwQyuViiEQBOc4x19f8A9XtWqJWQKh4kBJ+70PPWqYcQsEC7SB2HNWZIPLdmX5CASSDkNyAM579KdxkiofNP3doIOT09B9fx61PvR8FmHByyqOf/AK3/ANavOfFniAw39nLbXjlEmJkW2Ysz8D5RtJPtxzXYeFNXj1rS5bwWs9tAz7Qsy7SRgA9vX27fWqQ+mhsiJUhZzICSQV+bAGCe2OozT9pldm8xQGAOc43Z70yOP5mSNZGGcDLckdf6f/qqVEaUMI0AAG5iR2/z/wDrpiI5kUbdocn2yMcevf8Az71keItW1bTkRtJ03+0G3FJd2dqKeAeD6471uPgQBlRiQOTuqTT8wXKurjywASPQf5/H8DQUtDyLQtP1u91W6g0+7j09YZz5kaZC7t3KLwen/wCo16zEkjTIspWSbZtaVcY9CT79f/1VV03TEtNTujFFgTSFySNoz9OPz9e9XfJCTTZ2K2eMcj/P+FFxbjvs7JcmJVAUZI3ev/6v8805YwjsHYtxwjd/8/h+VRgnYWdRnufw7/pxUqAEqckpj5QPrj/DmgQ9Lc+XtUMqYyWPOR0/LrVe90Cw1i38i6BljI5QNgE464/WrTNMhO1srgkqBjj/ABp0JXf5hACtyuTkYGOP8+tAEht4LaGGCISAqgAjL5GVGP8AI6ce2KdbZUMzbEfoWI7D6/Q0mQZC+4gEEocHAOc5/wA+1V5rlPPCgblwct0I6/4U+gDpDHEZmd8k5GWY8kUyCdVlJWTbuI+Y+gPPOP8AOfeua8a+Jn0eWEwMjSbxuVsBkQjHTnj8O1TaT4isbvAN1G0wX5ojk98jH06fhSAvyj7oVy+7PDc/5/z9Krq7RowkTe6j5X7+35/5zUz7ZHA3cIvPfPb16/jULzE5O3GQF+bv7Z/Sj1FYhd2JCpuZyQd2eSakMqKol37SeACBx71HOS/y7CGJBwOen41T8QWc+oWciWs6Wtw2Nrv82OfTH+FAzMHiuOPxMtmzwxq2T5zfd6H5fboPzHXmtyC8iv8ALIVAHGFbqB+n/wBevL7rwjfHW7aC4u5pUcfPMAcZAyQOcf8A6q9A0vSo9Lt1hilaZlB+WQc/y6VYmaSuI5zlRgj5MZP6/n2/E1Mku6M4XaNwPHTv1A6f5+lU55AkSowIw3384wPTkUY8lkKllDA7eOv+PaoJLSTmKQEHbkc4/wD1/wCcHrXNeJNJ1bWJHMF95EJGHGMBjnkfj7HvXRRTB9oOCMAYzn8vqP5e1MjUlgWfd2wB247/AIe1PcpaHnPgTwIyahLd6o96JobgeUm/YsnOc46Hp1z3r1rJ8vEvzMBuyB0xgDJ/Hrxn3rOtCI5toU4AIJU8/wD1+pp8jyFQ4JO0YIzyQB1/nSKWrNOCZACm0bUzvbqAcHv9QMkVBezxRxF1OVjXAzxz+X+efwq2rkvGinJIIcHJxjvis/8Aty21e0la2mjnCgqHU5745oKO/wDhmizu8g2uwyxK4yRzz+leiavqMWnaNdXxSWSGJfuRplz2wB+XFeefDpPs1jA6hc7sdOcY/wD1V6VHK0igFyI3XhTyffis2aI8807xnPqOk3aNbmGNSpG88gZHUD/P5V3WhKlh4Y885Y7GlbjnP/6hXPeJbBdPs5DD82997BgCCcdvf3qW31w3HgWbyQryRjymQEDapP19Djr/AI1Mk3oaDbWIz3O+SVna54OT0OcgdMdv88129naJa2yRIgjAH3c5x61w1hdMWsmSIB9672xkfX3PcDn6V6Ch4BrOpdEsqE+bMwQYIPzcUqpuk3ZbcDgZ7etOcDzGKgKehI68mogw34AGQc4P+fbrUoSLAUDOOCfm9ajG1QVYg9wvXH0pWJYgH7pGW3elYXiHXrTSAFmu0hmfPl7zjdnPHv3wOfyoSuUlfQt3MvkyKoCjJyMjHJB4P1rDuwxkYK+QrYB2jHc88+1R6P4ittbDLHPHPKBuYK/3RnuOcdRwD+lTXpUfIApzxjHXHHWulIT7Gd5QZmGwtk45x+g7euatxyrFEqBfu8AEdAOvH41H88R3+YQwxhu4OevHUYxSPIzyAZBz0J6jr/jmrJuOmdCkbvJ8p44xkAD0os761l8wQ3kcgRtrKHGQeoJ9Dxn865nxf4ludPVIrTT5Z2kO0sq/JHnGST7Y/TmvPvBmp63aaxd/2ZYQzI8w8zdyyLzwORxx2/GmhXPaIJZFDvnjqP72enP4g0hlXO93KcYJA6E+3GOnpVeC6kNuhYiOVVyUK/KoHXqOOf5UuA7BwxkI27W69/Tp+FUFx8cjGDLt8y4wrHge4ohnYXGwDjseoA9P/wBdDvmV2JJYZUk/L+tRXCbsxxttBbAYDnGKrcRn+JfEUeiRPKwaSTAUBTjHYk/5+uK0NO1GC5giMLrKfLDEDqvGf5evT0rzTxn4Xvma9uf7Vkmif5/KBA6cY46963fB/ggWNql/JcXUl00SAb5D0I+6B6Y4x0pjudusrzHcOFGCyqM54/z39M1DJMAAqruOM8HAI6f07Uy3QoSjBo8Dkg89D1P9KfEDhRuATnDNxj3z/n+VKwidVcAtEvyjOVJGffHbNc/rniVdAs5bp2PlgFSQPm7gD0Hbv29q10n2ArnaVyM5O7n9PSoJ7GO/VklhzG6kbWwTnt1P6imB5ppvjq2TW57u6uZnjKDEYHJ6ceg5P869H0nWYtYsY54N2GUEbug5I6/T+dcza+DmXxHNduqLbsuzyWQHPHXp29vyNdiWW3iKx7FTGcKAM44x2qbgNaRzCy7A4X5toOO/H86IyZNypEyg/KG7HPqMfWh9yAMsikEbRgE5P+ev0pzQsXVvKbCZX5TjcP8AP+eKQCM4t/MQMSwPKt9ODx0/+t9KztW1aGxia5kfaqJvIJx344/z0q5IrRKDx8mSCVwM4JHvXmfjfRtcaO6v476MwscGBU27eg+U9+3X/wDWAejWcy3Vok8RIWQL25Ckfh6jsPTjpSy7YpWJJU7NpLdOf881xHgiLX5I7aa6eE2rgLtZ+Rgdcfl6dTxxXeEOWZsHgZYEfqPbr/jQBX8rc+99wyCwwCO3XPUmmhFkiYK+QBg9v/rc9CassojLu8mHI5LN16f5/CooZSxAHbAJPI6/hQBFuYScMoyfkGOB0zTXXzJmYhTxy2RyOhP+R+lJcO3mFMk8Y2j9fQVgx+IEfXrnSlR9wUHeOgYjPH50uoG/EpkLLt4ySM9Cc8/569ar3unLfRyoTyAcb+p/zz6flUywlY45JFHCggLjjjocflx6e1PJHnOHYkY+VB0/+uPy+nemBi6H4Zj0YSCNtiynezAE47cH04HHWtcxoqjM2cdMN7df1prjLO24YUdjgn3yO9JtKkMWBz93PII6f1H50AOlcblj2kc8ewHqOMfy/KmRqG3F8KoGPMJ7f57ZqU5TLeaAgGVZug98dhx/Kop5POfGSDjuP8+9AFe4817SVs7T1Xc2MD3PGK871261W1vbSaVg4ln8uMScjOfUdTXqBC42oidd3JJOf1zWdf6dHqRtftIEvkS70iK5x6EdP880DuO8IyX89mk95tXduAUn7w4GR7cf/rrcLwyQFDlyw4fvx0x+vSqsI+zQiLa2Bng46c/TJ/GrSjZsxgljg+Z9M4JqrFFF7djFGVw7ZI3MOT1rKvcRl3ZtxGNq+nbpXQzLIzuCnA/uNnnj354rL8Q2Uk9pILeMLNIcKxOf5c9j/nNK40cbqliusxO2wH58gg/MB+Hb6fnxXQ+F7SbT7aSOScy5wEVnJ2gDH4Vx+j3d5pOpNZ3zMATyMZHb16V2Vi8KswWZXOW+Rj93/wCsKQM6COV9oXC7jyCOw7+v8uamRVZSvCoSGJPTPOP8/wAu2Uk7HdGr7tv8YzwPTmrKyFQUiIR2wAccf5/woBFu6v47SASs4UDGSP6c+2ePepYXE9ox3kl+cE4yM8/5z/WuL8aJd3NntRtseORn26D6j+X53PAGq3NyiwXaZjjPDsvReMj6YBxTsUb91A08ZR1VwwAIyORnJ/z71iHS0to5YztQqc4GeD2/n7V0t4QdzRqBGM7VVtuR+H16Vh3soYLIh2jOGA68D86QGVEyoXi27nU54Gefr+A6VpRT+TBsCklRyPYYx1+o/WsySVTNgdWyrEjOce3+RVhbpEt4kfaZWyp45Iz39e/b/wCuAcL8WGNjp8bl1dWwzsvTBJAzj8K8ut5WeV/mDDt69Mc/p27V7d8RtJi1XQ7iPaWdAH246Aen4gV4csbwXEiEHyiC+xuT7AjoPT60AUr7W7mKUQKI1zgEnnngE9+mPSvQdIDS2UaqFlfyifM25Kk4Iz1H8vxrmLCxQTbjFkMuMkg5PoM/hXoHg5FNi7xhVjTChCv8+cY9qLAYXhnRtRk16dfPmQE5Znbdn+Ig4/L8DXqCKIVgjM0fmICrZ5HX/P5U3TrVLV2kMMYLn5pBgZrO1ffJqECBmAJwAowfTH86mwHWyEMyEDJYYz2weo/L/PrU1B41aMch8EAY6jv7CojKGSOT7w4XJ+8OemP89KhklEs2yJcbdzNuHT375+tICK+uFKj5AqspPLZx/n/Oe3K+K4bloYolICgHLD5uOvB/+t+NdE2XmWLIYSdQ4/hHTj8/8KsvHDJbrwSwYgDJw3oP5+1AFPRozDYWyuochc5+vvTNYASBsMoOcZwPfGfyq9H8kcozwMhQmAMDqO+K5bxxqkltZPGhG2VSAExuIxjrz/n9DcDKWYeXISQ2Hx6jrjpx7c/h3qTcoQEMPcDuPx/z9K4nw/qN1d37wrIywYLvI/OB0yfwrto49jDGDngA9cc0mQPjYSIAWyF6AY7e3atGyVSSSGVhgnjr7/X/AD2rNtghkK5Cng46455IH9fartirBg6AsOwzjAx9cUgM7V9CuLzVopHkJiC8xM2Cp45+nGff+fYKGgiTO6PHGOgz7dPT/wCvVW3mUXMW4DcFIyeh47ZqecsuXjXMYxt79fT/APVQBIzyiCVg64UDjng+vHTpXmHxEiSfc0e15FHLcH0Fd7rV29rYzeTvaR+u04x+X1/TtXAX9jdX1hcMGAdGKhSpyAR2+lBx11eJwkrKVUkbs9GB444Oen9arFd+Ar5AHp0/yKtTQ+UWQsdiEjIPPv8A1/SoBGojJXOcfdDZ47DrQfNVN2VXnkkmRnw4K8dcD1/Xnr6VLECsZ2RqxUZOGwCPSoDGVOw5QADdz0Puf8/42Ijt2t1wMAk4/r/9agwJWM/mYCjYednHXH8/eoZZVbciPuK/K23jn61IjGKEEDAjXkhueT6dO3+FQRIFlHykZ6Hgke38u9AE0UiwIAwYk/pRVZoGkOEb7vB3kE+voaKVgPnu5le5fAZVTOc4OeByRjv+Hbp3po3KylmBIOAc8j2z+tLuERGcB26Kf8/zoMuVxtLK5AU4/Kua50CecFAwAFHJ2k9sf4/57vlMzooyqkc89/qacgRgFLEIBjJOMH/EUkTCNPmHmccDPTkc/wBf60gH54XGFHBJLY5qR/KadkdFkUgbCp6ccj9KjlYsxJGEPB4zj2Ht/nNKlsjSg+YCXGAv8sn8elAE9uRtKp8qgZyWySc9eo9P5Yp0lxs2N5h+UckgYH8qWMblwI/93bjk+/8AP9RSJb5YKpwFHA5Gf/rc00WDfcPzLEPvZIOQe3bPOOTUbXGczCQgEYBLEjtzn0/z34YZMzAqcqpJ+Xjp9eOaS9kDwzCX92WBbHsP89aGNHnmrSZ1mWFSo+baC47jH516Rp4uLHThNuDKPlyq7Tux1B5/MflXmenr9s1wvuZyrnI6kdPp7enSvdrKxim8OxJNE7bvmBPHvjpn/wDXTR101sJoWore6csbF96cFznJzzye/P8AKuk06ZpY1RdwXAxuOR/WsmO0jstNWKJEj4xgkDPPX9Parul3G6VEZsnhtzHj+Xf61SZ12Owt59kqknAI6AYyfp25/wA9qti6MgkJBRs847Hsc/8A66zrUk4OFztA9AR2/KryMVJyAcDGSuMH/IFJmqLluTt6Fm2lixxzjIH1rmfEU8ihiI+kROYxwSBmtrRr2O/tg8OZNrFHDgAjHUY/EfkaztZgd0d0baAAvA+XGMe/T/PsFI8+srhri9uVl3kK2E5A46/5z7VuK6zQLsUr2xnrz6dvWqV5aql07FGcsR93nHbr1HNW0/etuWMrwAWPB75/z/kUUR6FdGC8ljyDh89wvTP+fX0zXaxa7aaftN5MLdGIVSDjJP8ALvnoK4S1SeC/aUszpkZy/GPp+H610d/Zpqenuj26syozKNuWLY6Dr7fnSuHqbPh7xENcvb37PC5t4skTFTyM8cD6da6UbkkmaRQyqN3I/wDr9f8ACvP9A8MX+nx2tx59zbliZJbaIt0I4BHTr+HFdvGHZdkkm6Qddw6YPft6/wD66FqwHnLMwH3WBO0DkcdMH/61c9faRalvtBQebL877QB0zn+X610MiKxZZBhAuARyOMc1m3MfyopUMijGf64+mfpTA841a2SC7YplB1HPX68/UelbfhG7W1iy3EW5QQBkgH/J7Vma6GaUlMRtznjOCPr7etRaPcKZpEH3Bj8cdM8/WgDvvE0l7LHb2unuhSR8tJIc4HXAGOM4561VtJpHlSMuZJiMMM4Un9PwH61rWMqbYCVwdgGSM9vyqvfWSwym4QqSPT5ffOM96sNiHVbho5o4nJHILDbj9fp/n0QaNYXkMSMAJcbgRngn1B44H9RVZ7x5dQjVoz6Z3DB6/l0rds7oiUHy88BSQO3rU3HcsoSsMURi+ZWHzITnisnV4/OuSEdZCBxvO7B9MdOD61rxsiMwblcZLqAAOc//AFqwUdJ72aUkEs3fpj0pCLlnaPHGSymQ4JG08Hnt+QqwQGXiTKfxKR1PTk81BG4kbaIzGvQ4HIH+T+lSrEOUbBx2X9Pagm4+3LTOSG27Rjg54z1x/wDrqW3mNruWZirHn7wzjnn0qq8oRAhi8xy2ct1XjqakVBdMd+e4Geee4HHP/wCqqQrXOUE9zqmtvc2ebeRowcOpAx347HqfxrubYyrau11JuJ2jCHOPYj/PftVGz0WCNvNjAD4IPGBg8/8A1vf1FW0ZsSx7hsznaOMY6f5/+vSuNFl3QnIUggDHHGOPwp0dwrPhgQxBALc5/wA8/j3rMmvoodQjh3rICvyYPTqen+HtWrHEy7XWL5uMYGPxH+fT0poLF5HS3IJdcHC5Trz7/h/OrcKpgYwWAzktz/MYqpBE0pLMVyCPlA6f56fhViKZciI5yCQSD0HTj/P+FMLEt9qEUMMcv2lI2HBDcEk+3p7/AK1ymi+KL2LV7tEjfUVaYBQhwF46D0/MV09xpen6t5RuFYlBwQSAOcGqGk+H59Murqb93tnl3BVY5CgYGfX8D+dLco6WCJmWRZMJt4IJ5/E+tTcPKpLeWM5B6MR0/wAfT+lVGBcPIxXoWxu7emP8/hU8LbuRzg4x6D0+mKY0Suw3YUEAnA2kD07+vJ/+tVlJRPECDu7ZJOT/APX/AMapPMm8mQhQeQcf5/z71JDIrIoQgKCBnJx1/wAaEMesKSFfMJKjkBuSOPw4/wA+lWCyISAvyqOB+HH+eKrNlCuV+UN0+n8xVgcyHeCobnkjJFCAbPMtuwL9FxjrwB29/wDHNN066juy8sThlVvmBPPbk/p6+9cz4i1TVrKSPybBbi0fLNLu5U+nbg++etZ/gixv9aBktrlbe1ScmTYMknPI9T+HpQNK6PTMhYvvKRnB4/D0/D/CnlNqSFDuw27pj6E5/Gks7MKzq0hYxLz8uQOnTv8A5xU+1A7bj+XBx/P8eaaZQizeTGpCqxYjOOp9P89aW8hF3brbuxw4IZO2Pr9Oc/8A1qQJhBkfKSSVPA7Dk1ajV1jZXJAOQD146n/9fvVBdnG3fgeKyubCSySONIZhIwCluB2/T+XSu+VYWEe5i5bPzZAAyenTJHFRQyxxtiUg/KME9vy9KVYmjhXB5BwXFNAWEUx7l3KDzwD09zSTS/u1JlUkHaZATnrj0/zmktWFtcKAg3YOP4gCP85/DvXJyeMYI/FF7BeNFaxRf6ti3B4AwOeD0/OlfUs7K4kkM4EqjZ1A9D9f8/jT8s8ZEYG6UqgbOOOOc/5NQWmoxX9rujZXGQMryfY/y/rjtdjxt2kOhXbjCc/5/CqAJvLSVl3ccjcHznjPH5/zqIYYiN2DswAPljbt7de+KeyRzI77ixQkZPccdv8A9dNxEZEfbyvDkdOnU/h9aLAYet6/aWFveWUN9AL025wjyYZWIOD2z2P+eMLwZ8QV1i3sba7tZBfsoSWSIgoccbvTJGOB6/jWrrng211ee+ujEn2uWMqjFfnJ7YPQc/zq54N8MQeH9Hty8EbXoHLjk/gKOgHT/eIIlQL+eBn6/wBKgY/LkBpEJ4yOD6/5FAO4nJ38Y4Gc89eP8+tKHPlZyeTywyB+Xr2oQDoZYQAWDIPugLnpwP8AOarzQB0MaSP05wMMPx/Co2uFAcKT1AVV6ke1OjkLRYkRg3c7j6dqGB5p4i8AJEXntfMv764uQxedyxAxz6Y6Y/ya7PRvCOmaPEmyxijZl3TsGLFzgc5P49u/er10y+aihnbkbTg8e2aS5eInDI428fKeo6+lC7EByJCViAQdlGARkAfQg/5NVZIysjZzgDBUDOP19/8A69SeYZJCS5VRnkEZHoO/oaozaxCdUSzEqfaGj3bSMkkHr270APkYhdqrhl9+2cYolYkl0Yx8fj6/h/n2oRFaRmVi0IPOWztP4duOnNKABKAo+ZhyxPPbGMf/AFv8QBN8ixumdqNwQ/A/DHIqKJp3YhIxgDo5A7HqCf6VIqMoY4Dx4yD36/p/XHSkjPlR7huJOTwccj8/agCvcSiPYWP73Odo6dMdP0/LNMt9Xt7wgQv5jQoc4bIHPA/z7+lYXijxJdaUkC29o1xhv3hXGEHQkk8Hr/8AXHWuR8PL4huNWu5LB4tKSSXe81yoYkZOAo6Y6Z+o5oFY9SWfdGduHZ8ABun+eKnkkIiOVKk9OAef/wBdVreObyImurhZm6Fgu3OPQDp9P1qbafmxnJGBt9fp9KBjonDSEkFTzjd349ePy5qSElSmOUbIyBlf/wBX4dqjjjUttG4oRjOc9h6/5/KrMcixyBkKqSOcg8/px396Ckcp4p8Uahp5ZYIIvKjB3SvkjBB/z+nrXHeGdB1ptKNxbXsFnZb2ZVRSSxyev5etevyWsV7C6ShXUvkCRMgZGcVna7B9g0VzZwqZ1H7qJVGM5HGB07n68+tAz0zwJAltoNkZHCyNGAVJxtzjnr7V04vDG6qWYsMgBRnrxz26jrXA/DeXX7jRIX1vT4LNU2pAIcEyL1z1Pp/jXc2zCS68yVGVU7gduOcduhpMtEPiGQy6TckHDopGOCfc1xmnzLEuyNHLEkMwPt+o/wAB6V2mo2f263miiieLeMZHX8QccHHauM0Xw1q9rfSRyxyfZ1wyzz4+c4//AFdqEarU7nwTZpNbvcOg81GCqd3Tvnj611k77UOMg+orB8J2bWP2hZfv7gAM8Ac4rdkBkQgBQOoJ7Vyz+LUh7iEhiSeMD/P8qgCKjgMNxJP+f5flU0uRtO3IAxjpiszVNYt9HsJL65bFsnGFG4kk4A+n+eKIjRp+akbAcjnjA4FY/iTQbTWrJo57S1nkAxE08YJT6HGR+FaFpci9gSXDKrfMu8YI/A/Wp2USKHXkr0xR8LHszl7bRBptoqx28O9FKhoyPbue1V5JWBWLavX5sNuOe/8An+Vbt7lWjUAAKMnnHbsef8isC+ILkEKoHXIyQD3Of89Md66I6kvcqMCjMwJLIejdyB6/mab5qSMCwO/HQHgn/JNRXF3EZ40WUKrD5Rnv19cH+n504ZwjowZAwDYGTkjI98ZrSwrE04jYI0YJyrZ/yaytB0az0y5nmijMMkjHduJBJ9Tj8fy59K0HuY5FQnAI3AjGc56cf560JiAPtIwOvPT/AD/T2poLErS+erYBC9wBx1wP88UFsASZCkH5iD+HPPeoFkZbaRlZRv8AmBB6YPQH8v8AIqneaqlpG8r8JGAQGPX8OO/9KZJpRzAKSHLZwdxA+XnmpoJt7SR7RIqnqQOnrz9PU1zegeIotdtUmgBcGZkdgpHIxx7HBHr0raE/k7o02kL8vAzg89PTmrAlaNHVWlhR9xO1UHI9fwPtQgAGWccNyoH55qucBkUDec5O4+31qdVKrndkAdfQ5wPxoAQ3H8IR9qgHjoPfH4/zpDdLG/zMQMg4XOMn39P8ajZoiEWaTYwbPzEjI/DH+P6V534u8fW8F2iWl/DIBNiUQ5ZguecH1/z7UAeiB45FfoSDgKOT64479KeJ1DkDexIwpGQBjP8Anr+WawvC/ivR/EHmRwPK08KgPmMKSR6dRz359ea2HEaZQs+EwSX4HPp/nj+cASiVZVSJQd6noRknPP8A9amjzNyGXEXykAFeAPXHpSMsTNhv7ow3Jzj3/Lt2pREzS7iBtBAJPTp146fWgCV4WiyWQdCoIGM+nakicF0AZSyjb8pBBPHH1/GsrWtcg0cO95OyK4LIWXIJ/D3rjvDXjqKWaeG5ukCb9sfzDJH+e1AHoEgb7ke1So+baACfY981BcJDdQvHKUeMgZB7+/XHapkdLghEK7T9wrxx+VOcKwjCsSVIJxjn3/LtQBBb2UEEKJEgjCKQGX1/D6n0qU7SDnd6Yz/X9c0u1VycgAMVH19On+fWnZEciSbggA+UnjHt/wDW96AIG8xQWZF+XjDdj2Gfb+lRPICSQykEDOzjI/z/APqp93M1lbO7sNhbg9/bj0/z9GSXQZYmKnPy42r0yf5Z/wA+quBk+IdEjvoxBGZNzpyY5Djpz+HX65715lJ4PvYvEK2qahJCrjBO9htB54IPrivYi4ZGlLh9jYwBj5fpxTEkiMpkWEea3dR17cmjbUfQzfD1k1lDDBJcNclUOZNxyee//wBetNo0MbMiucLgsCMf4/8A6xTQW89lbhgemB1784qN4skSRtnGSGGPlPpii4kSM8sjCRQg5xxgggHv79ugz7Ux5vmDDkNzhhwf69f84oc7lxkMMdSf88ZpsKC43byCMZxk4yeh6Zz260wOT8YeL9P0uzZfOb7ax+RYweenGf054qfwr4isb2wit57n/S1OSjEE7e3T+tWNW8PxXJmP2eJsLgOh5qt4W8HxacqXMsCLcAn5scj3HH9KBo6gyPIQvygrk5H93HYfhRavsUK6ZJYllA7Y47dP880ss0ayofnOcAEZzjPf/wCtTThmZSrbvz+X1/T+lAWJC7iUSiPcgbGS2Pb+dW8SSQl8kMp54zgcdP8A61UyMtuMnHP3iCR2/wA/jUeoaxb2FpukG5wOgyTkHnHHb+lUhosPKAZ1VhkZUKO/1PH4entUolWSEFEKMnGV/wA8f4+2K8zs/G0cHiO4mm3CEgkQyHHPuO/A9D1NekaLfrqtrauGRIZl3qQR07dKGhmZqWkx3mJWQM4baocYGP8AJqltEDskaspXtt6f5xXQsfl6AjGT0yMHv6fTviqDRypEjhWyw+gPPb+dSBnR3+yMmXbk/wAOQOPp/ntWhb6lDLgCYK6LnDknHPH4Gsy7tm80RohJ2E44yT0Jz36/4etcleS3nh3VjLEfNUkgpnOeen6iqQ0ejSzi7hP7vzhtC5PQ+gxVu3VLey8hX8hhgBABgA9RwPrgVj6RLNcW0bzM0Ykwdp55x2/WtSBgZHZmUknIRT/IH2plF2Yx+WWZNhCkDjg8fhn+dZbeWm0+SCGOATzuPr9PoO1arMWR8DapHXPXj3/z+VUfMSU5YKNgOdowPr/Ptmp0AwL6UQk4iDFBng9AeT1rhtX1y5GrQTC1mggRzsBIJYevB9hXol3bfaw8YulQlgy/u+FGM4NZt/o8d2Yy0BITLAsOvb8OhOKVxXJI7lNR0syGNh5sJBjbjB/A/r714t43tJNN8QziPtsICdBxg7u1e/PaLFYxhAqlEOMKPm9v8a828Z+HWuoppzHl87mf16Z6nj9aBnB2TSOigAM454O48/h7elepeF4Vt7SOMQKCWzk+n9e3+enlGiy/8Ti3twDHtcbjzkjPpx1r2awQtaRb5YxN1ClshhjjP4Cp2ILcDZRwzYCNgZPv19+tTC3hm1ASeRnOCDjrj36+tPG426sigHdkx7gec4/HOP8APct0LIySx+QCSeuQD6df8/kKbLH3YjknDMGSMHbhBwOnB6+lcN4i11YrprNHZmVyhULx7friu5ni/ddSfpjjp3/CuYu9HikuDLwdvzuDyTnr/nn6ipAsae0gIkY8x4Oc4I4HJHFacnyISCu4/dB4x/nNca+to2pARIUQn2AJzz/P9K6hSHRcZRiRwCenfH/1qALEnmiUuVyyDA5+lct4iVZyEkfe2eUIyDnOf8/yrqpDHC23lAiZwTwB3wckkf4VyOsYadjkBRxjAz1469v/AK2KCWctpuiwWdxIwBD7uCRkAgdz9e3H0rddsMGALnsM8H/Pv+FRCEKd6YVUb5V/un2/zxTvLPytv2gADPfOP/1f/rqWIXzYxHJJuVAVZyzN9zp1/KrWnTi4bYx2KOdoJPGM5JH49+35cx4nupYLaSNBuuJM5wARjPcfn19fpVfwLfX010ULbIYsLsRQMZ7n8P8APFAHqVs6bSgZiO45+gzVgx5dQSD7n8vXvVcRh4gQwjI547df8/8A6qtPIqSpjduxgAH73PfpQwIJ4l6FA2R1IA49Tj0/nWVcWy/2c8Ygb5cgtnPPXjPuPetp2UOTGfnByA2R6en+eKqSIVDDcgIzjGevse1JHNV1VjwXWoJbe9fcoVyzNgjGB+fT/Gs9hJEGOQ5yPlHf69a6j4iWUdvqits+Yng7upx1NclcAsqsG3DlcL9ev1NM+brr3iESCRm4YLncSP8AD8asuzR7ccZPJUn5ie/+fWq5XbGqOcYOABxkD6fyp0k5RCyMuT15zgDrig5CRkDbd67jwcFf09iPf8qizmRs5IY8EE4HUU4jykCHGAvG08jPb/PvimjCLmRsYAPp/L/9Y/mmBEYllABlKkEnBGev8qKlSQMo5cdvk5BoqbgfO5Cxnc+A6kEKB6DP+enSlMjbSChEhOcOM+vNJvaIrldgOAMjpj+X+fxTb50m4scDOOcc9vqOK5rnQPWcSbmEYjQEkbvvf5/PFPSFZIw65QA5JAzx69e/NNjWP7jk8nB3c5yD3pJNrkCIllCncBxjr7D/AA4ouA+JlZSF4C8EgdAPx+v504bGk8tlJAB4PY4HT/OKiij8xjHGnlgehPH1/H2/KnNsSUoCAe+71/PBHFMsuRukTjG5ByB8vTpx/WpVeJGU5Cg5OGHGfQ49ff3qisxWQKxYJkdeR/npUsqYfA2sAuduAS3ckn680AWFm3XCoUwjHGQAf/r1meI5fI0+YuQnGCyH9PT/APXU6nzoY2DBeclWJx1wOnpx+Vcz44vzDpccWQXzlmHHfp39f1JpopGJ4biYauGwxXcDgdScHGef8+1fQFhEo06IMu4EBQmenH1/z/Lxr4b2TXl8kseIR5mE7s3GSc+39PevdEtZFtUVsBxgBycfT9DQzspopXPyQxBcMhGQRzn6+1P0eSNrlc4DZBA3cg/1/HrTb+FLZZCgabIH8W0Lj/61ZuhzrLqLQsc/u87vvAHI/wAD71R1o9E06OZdi4O1l5dhzn6kdf6VU1aK4ltwYJTvA6IDgj/Dv9RT7HasZLu7HuUYg89unpWnFdGOMAqULDC4OefcUFo5rwcmoJIMzE2MoLbRy2cnJ5/E/UV0WqxRrApjYAcff+bnNSQuXEW8gMeASB69P89c0t+3mpJIcjA2nJxjmjbQpHHajbR+eChWNu+COf6VRtnaOfauMHpt6ex/P3rZ1Dy4wC8ijC9yee39K5271W3jf5540bg4ZsHrxx35/wA+tMoezvHq1sGlBEjD5U6gAZ/z6e1dnpzrP5YDEPkAApyMHPTp+p61xdzL5V3FLgkcjaPTPOe2fp/Kuu0acPHGw3HHdcc4/wA/56VIep0sErr8jM2GGcNj3HTr+dXraPdGzIVHBPmHHH5e9ZiI7ozR/LxnAHYjt6da0bKZZLdsOAB8jKehx7n/AD9aoAeUszgDcAOh55/z9ao3qADaoKqqkkMehx9e/wBD+Pa8kRhuVMcT4Ax7Dp3/ADpLpFnO0owYgMQRu6/5/l+BcDzPxIUedYxhGUHIGck/5/nWHDHNbaxAFjzbumW2nkHH6c+nNdn400OOaCaaFykm4AnAGR3rmRbvaPAu2TzFXaCBhcep/HBoTGzuNGvxJ5QdxuVAFHK5H49P89a2LiQPuURqVwScdST0+vT/ADiub0S5CFEJCAL1AycZ7cf179q6SCVXjJyWOOgbk+vbnjFDEtjl1uf9NPIDK3J9/p+f5V00KsEIy2SQ2UwAP89a4rxHpMh16zdZfKXG9wBhm7DP6e9dPauYMRsGPy/fbofc/wD1vWgVi1f3TpaEnLL0JB5AOOvt/nmobTAhKrKQp9uQCOOKq6oXa4iiEibcZ4OASOQKtqWMab/mJPGRwR6Y69+/tQLc5/xHrMcusxxWYMhgTynZW2q7bjknp689eRWrpVxLNbmOVfnVQR3GTjkUyTR7Z5BJ5CoF+baiAY9unp9auCYsDIAqseAowQu0ccnr3p3KJkOWUEhT1APBPof8/rWlEipghjNxyT1PPr61gxXcJ1GOBmVpcDKSJ0B9PxI/yK2opNkhVmZyuCM/dzyPx5/xouTcmfKRjDYIPPOc9ff/AD/JDdNbwh2Xn0Qdz+n40okZlBMa7B1wR6cH171EkynAZl3kfxcdjRuI5G8ur3XdbgktCttsDfPODsAyCeB6f59/QbVVhtwscjzFxhnY7Q2Byx54J9u341QTSxPepcPtLIv3lOBjnjH4+30q7p4ZF24GMcL/AJ+pppWGmaCKkfR2bCgHnHXrzxVqB/JOdjHHXpk8VnCdLdkaQKokfbl259PxrRD5CkFSVc5yp45/DnilcoeQWVQHZPnBwR+AH5/5NW45Af3jnaF7EY7f/r/Oq6IFZpMqCqk7VwMehPtT7eVpY1K539hkcc9R7e1O4EpkkfcsZCBl4TbgDA4PX2PU5/pzvifXBpGkFoJkF4ZkG7I9R6/Q+tbcsKttChvMIJbL5J/HoM/0rmtV8HrdO2y4ClmVgrnknPTI/mQP8S40bvh7XE1iWZYB5qw4SRscHjqcZzz/AJ446OBY2jYu+HBz1AAwf84zWbpFhb6ZpwiSFUXAyyoFyQOCSM57+vWr7EyQkE4DMHGRgce3ej0B+RKAX+4c5wSF6Y5/z+NTS20RCl9pC9snOOvXP0qAKkjMQQqk7iS5x39atsDMAFOFJPJHBHt/n8jTBMinEb+QNgLKcE7c9PTnrUlrbR2Vp5VvHDFE3znHGWJzk+9JK+6KPIYE916+v86njBXbGjtzjOSAPf8Az/KgZKipGd7M3ABOM7cgelNmuIIBmb7pcZIbAJ/z/OnIY4vNeRCykbVUV5v4z8TpqUX2Wy+0N5U65JTaMg4wcn6jt0FBW56hAzyoGZgxJ3ELgY56D8v88VbRBI5DnA25+n+cfzrlfCUup6lbvLqcMNuhXCLGwZuAPToeDx7dK6gKREitw7DjceuMc9OvX/61WMsvHEhVGIdSvylWA2kZ6flU8e9QDHkMfvLng4/yf61V2bV2Ao/QAdRn/PHapiAdoXhu4Hp3+lAGN4q0u51Oyja31KSxZD87KMs3oP8AOa5Pw94Ot5tc1GPUFkukAQK0pOWPc9/c/lXfu/mxyHLDPB2g+vc/5GDTxBEJSWRYyeDJ3yPoKF5gXdOS3gIEG0IE2qq8cevfnjHerMtyoz/o5wo+TeeT1z06fTioFARzyrZXJcHke3+fWob24+xx+Y7eWiqxVj1IxyP0FPqWWVZPuMzBXPKDHJ9Pz+lSCRIt0pOQB91h1P8AQ9fzrK0zUrTUbHz7a4WbsNoPBzg8Y/pWigOwmQZjbB64x1z+X+R6MCeO22wbidpds9OCfxP9adks6uFXKMASRk9O/qKgV43AZ0fZjcGBxj6fzpTIZOGcM33f7ufQ+xpbgSzSgRyqg3sU27fXIGD+lZmqazFpMKyTTJFHuVNzE8kjHGKufvGjaOHLttLFHON3tntn+teQ+Ob7Xr2SJtTsoLKOSb9xHFHnpwGJPTp0+tCA9ZjuiYk2kNuHAUjbnPT09etJsdDuyVH90Zx06VznhHT9Thi8zU74XtxNjhBtVcD078EDn/DPRSTqrBWJXeducdSOv9PSmSyNm8kZIJBIGSeOCehz/n6VHJEq7Qy4bH3z7n68/wCeOOJpvug7vmPQAcD0/r+QqFSWkPBUk9Px6UCMzWNRuNOgmnisxdOq8Rq5HP8AX+mK80vNW1PUfFG+O2isbloOY9x+VR6j1x7f/X9cZVMSgxZHXczdOc1ROi2w1MXYiH2rYY9zL9Ocj3pXAp6BBf2VokV7crLKOSBggenHtzzWnEAyjc2SGLMx/P8An7ipGt8bTkByMYyRnt6expJnMa+Wgw6/Nn71MCCcgMu4dBtO04HX17c/nxRGkUZGWO0Lk8c9aRmP2h85bH8I6Ef5Peh8rKm47jjOC3Prnj+VArkFxaxyiVztww3Y4wOcYxVbT9Fg0uN/LQMHPJyQMZrWe1YlYxJ5eehUkY/z/hTFimYFZFAAB5Dc9MH8P89aBgV3Rl147nHOD9O3Q1CrMCxXkjJJYZJz3/z/APWqdbkRApLjaCBjrj2H8vwrkPFXiiG3MiRXaqVPMaENwfp/hQB2ihQNqBWHOdzA45Pf6n/PaaOIWxZiN24YYo2M+59+/wDjXNeFvEv9pw2yRoONoZgOCR3Bz/IV1RjeI7/MRU3E7cgEf559qCrWJ4UbavTY4GF29e/59Owphh8+9tQYg6GYEZ/M9/r/AJ4pTMsS7N2GJAJJ24x/9f8A+tT/AA1tvPE9tK5wrNk7k5XHpz+poLsepJYZRWZSCAAAc8Cr9uqeccttAIxjkHpj+VLNgJtHzccY6Hv/AE/lVS71C3023kmmdo9p5HqeOn1wPy7VDdykjQt4wlwTj5ieckkH8Pf6VZe1SfYpzw24Y/r/AJ5qK0mFxDDIOFYhlAyMEjvx/wDrq2CwXYee2RzWLbuMhhthbyMytzJgMPX3+tTHkAKzEqfXr/nmgx7SGXIGe3eqzahHHK0bMPM8zAXHP4frS3LLToZEbc2C3ccivO/iNoN/hb6HUXeBVCiwcfuy3qexr0ON2YNhlYEZXb1Ix1qOWBbqPayKzADKNyB6cUJ2YlozD8IT6pdaBbnVLdI7noBE3ylMd/f6e2K2Y0mbcsgPJ+9npx/KrO0RKq8ewPFQyzPETlS3OBjr/nj/ABovfYH3KV9nzAmcHPLZwQD/APr/AF965jxJq0Gj6fdyyI1wEBA8vj8T+VdLdfPK+MMcbhkdOMdP/wBXTFZF/Zw3ETJJ8zbcEsNxJzz1H6e9bxJPn698fPfa7HfLp8kQQHdBGewzjr9evtwK9J8I69Jq+lLM9ncaeWzuSfI3KejAd+M9vpRqfg61k1SO5dSG8xThQAGx24/H1rSleWZ5CGUYySXPfnHH/wCqrDYlJQSYUgj1xnJxk8fpihZBgRM2SSPp+vX8f51VB85dwIkJPPPU561YnJIGCAV5YIenHGP179KpE3JZgJFXaWc5wucZ9Mcnnv6d+tcj4w0bVdREKW90IIQ2RH1y2OvuAPfj0rq42EbyADIK9wOvr/8Ar60sgXeYyoKyDG7oc/l049KpCPKvB3hXUpNTa4fWr0R2jlRbRrhWOecn0yc/5xXq9sgSMtLmTOBhsBvqfY/X61DBaw6YG8rLK8gYkEYB7/jx0q20il2KOAg4+/yTgf5//XRcAMjMgVWYqhBG49e2P0P+ekjRxwyqA/l5GSOnHuOMc/570wBQTiP5eD97uPfv1NJFMqyAFV5YhvYD2z74x2ouSOzFNKUkfeCcE7eenPt0J/rXJeIPAFjf20cFjFDbgzb5JioBIB4HHausyhZGCnIP3sbe2Ox+tSTMQQgXpnoemTnJ/wD1+lIoqabpVpp8EUMMJBiAUSev4e/pU8nlbzIMuu0E89Pb/JxTYiIXkLfKozyvOOCB/WkacKw3OSXUbnIyfQ+/+NAEkgLgSKQRjbuY49KjkUm4ViVXDdCc8Z7d6he7ijkTcSSzchcHscnn6Y/GphOpkwSWB4wfU98fhQBk6n4bstZ2G6hZghPy7iAR7dffnFcdZfD6CLXLySSNo7MNmEbSWAB9OnbvgjPFejxqI3CMeTzzz7//AFqRXOyUOOB0z0684NADtPgGn2wVBiNRwWcdPz/maccLySF5xjHHvngY/Smxxl1jRwVwwGeoA/yDSyECfaDgDrk9P0/z1oAfvE8hL/6wdcEfN9fy/wAarzqghYqzK+7ZjoSc/wD18/h2pDkzGSNF4Pfgn+f+TSlw8rINozySfp64/Gk2B5x4y8UXZ1MolrLFbQ5cELtLDPAHHf6n/Da8NeKU1cOpt5UwoypHKnB9v85rX1/QBrkHkMywoxBJXJI5z7f5NSWelLpcAigixtUruY/Mex4/D8qEV0JlAYA7ApONxBxn8PwH6UpiEbeaW3emRjJ6n6GlWMRxEthGXGNw6cmmjcNjsAVJHzE47nkjjp1/ChkohG4Gdw2wk9SOO+e/GOfzpJH2xI5AB9SMcY/UVG5XzXYRLJkbzu6E9OB0z0NZevQ3dxaFLd0WRlO1XLAKegBGc80kBctdZguXeFrhZJEX5lXAJUgDJ/TmtC1mgbe6AEKADk/kRjjv7dTXjmmXmsweIp7W3gWS+8sNIgAO1QdvBOMZ6Y6nNer6R539mqbgq82MusY4U55/l+lO4F3LESABdwA4GABzx6dOaYjEiNFOzBzsGcdPw/8A1UhB+bb87AYVeensKQDzJdwbYD1Ynkn/APX9OlCDYnZSx4diOgHb/wCv/ntS7FRV3rjjJYj1P19/89mRuUAALFnOAFHQ1na1rsdjGxlLoQT0HvwPQ/rTK3NPJSNy4ztHTt6Zz+X8qbPZwT24SVSQcnCkE8du/wBfxqHS78XOnW7Llw0e/eW6d/zqUXLhUCYVl4wVzzxzx6enSgLmDqvg2zvdXt5po0aFAV2sufbkY9K6HTrO20hI4YY1SGMkjA4XPUY+vb2omlcbCeM9lz81DXG+IFRjbywI5yfQ96GF+haeTHGzj/Z4H59qryHaEAbpkHjoM9PpUgldbr7mSF785Gcf/Xz/AIUkUW5hkBuSeGxmgZyfi69/sy1V2mDDOAgAPX6/T86r2ItdWjXNwroXGcEjOfX0PY/0611uqaLDexQpNGCqvgZPqMZ/z7VzOkeHbjRgzSETnJwynHHc57dPQVYGzBOS67PkCYyq4IBHGO2B+VTR3JEhxKATnJYZzu6fSqKu1rdSDDkEhuPpx7Y5xTUYbyXjYKf4ccc/4/SgDRvdYSys5D5se5MfeIPtj/P5Vn6F4ijuRKpYbw5Vljbr9R69+Ovei4jWeNW8kvGxA2DHOB+NZmjeElhv2uiF2udyru2YPr3zgdsetQyrnQ3iSSR9NqnnBH8x+FRWYAkVJANgHDE8Y5Pr9en4elWJYTbwGMTbmztJJwVAwOn503T1YPDJIvysACGHPXtSSFuW7yEqVYMAeODnGOnP+cVXvdMTU4Z0JCqP4uo4GR/Lr/kSalcrFbq4ycbvkI6dx07cUaLcrNCI2k2Mcjy14yceo98Y+lVYo8gfw2tl4wDFAgJ4BPGR047/AJf1r0GzVV+Uxrlf4VPJGPXsfx5/SjV7BFuwyxkSqcEDoM468f8A66rXLPGrzlnK4Pyg4J44qWKw+S+jtZUgXIdwrSLtx/wI+h47VoRpFPMpBaQgYwG9/fr/AJ9K4bThcXus/aZY2SPj90qH+ePT1/rXYyyKoIKugVjx0x/nnv3o3GWvLREkZ84ZtuRz9P8APT6VlaiiXEbqJNvHAzx05pEvEnMUsDpw7DBbk8ZyORn/ADxS3LyOYV+XzOVYEZOSeKklmVa6CIbhH8lchs4Jz05P4npxitgrtk3gbSQcNnpwOoGR2qVnCtHleEyQQMZ/z9KjuGePCqFLKQrE4PHXGP14/wD1DGjF1fXEtJxGSE3ZJk74+n4n+lYkmrC8VmjUBSD8zDaOvOfT9KTxFoQ1G8eaZnRN4fC8ccD/AA/oKZIq20AgYBfLXAUZwPbkf5z+NAmQh1fdtOSeqg9Ovvz1qQXflpHuhLFjgDnn04/X+lQQkhXbco3YwwPf1/OmQSbrhV3KQEJDN2POOKlk3L8sAmEiygf3csMnPtn8un6CmaBpkNjO0SybC+OfXqfX/IJ70hZZY3aQB9x55zzxz+VXbYsm4rncvVVbGB1BH69KLjOiREzH8xPzYG488dOp56nFZl5rHk3aLuLDoowOD3/DrV9JUlBZ1YNjBGBge+B0/maw7rS/+J4s5VpfM9f8+vtR6gdAl0kw3K53KMEEZJweTmnT7JBHJtXBHJJH5Y7fmKijX7MI8Esp46jH0+tVNWvhbwDMoSMv97d8xyOn+f60GU1c434iaU17tmRQ3lfPuY9ccYxn27V5Y0e6UxptTnGPUdP55/zk17VrYS90J3hYFh8ucjjnoPbt6fWvF0tl2sZBuYyMWVcA9evX3FB4GKhZ3JFtjGCGyQByQOg79+OtQMw2OgZWx1HAz0qVYY1YLtYAr94kg556c/WqcrASMm3BXgc9O/PP6D2oPNasFwP3Q3LwO4A65wP1PtTsLHtJIcHnJPf+vT1pwcMoIwMcYJ44yO/40PtBfIJHA2nn/wCvSZJHcIl2FYIzEcFl4B6elFOaZVdvmKewOKKkD52kRtxIBYKMnJ6dM+9RlhIBkKCegORU2GDgsACVBB2gdPp0oc7JAAFyTg9Bn39v/rVyHQOt0SEszoCV6Z69eenX19KsI0LRgHgg9M4XODjp+PtVGRdysufMJPzAeuPw45/WhYzMEErFVUb1HOfwP+enFAE+9Q8rq4iA+8cfdPt7U3zTPJHhWbagx5fGD2yfT/GlX94iqylOhCMOB6kfrj8akKhvMLbVGM8cd+mf89KpFImh5ZcEphs/MR7Zx+ZqQrtDNgYdckc5x61XQbJMHleSSOPp/nip7icJCxYqrNypzyc9z+H9aZa1IJn3kxkCMk4IK5yB37Vx3jfy/NjTzikaZ4K9vbnH+TXYjIYb2PQncDuzx1HJrgfGL27amUl5UA4K5Zfcn9f/AK9BpFXdjs/h7ayR3Noo2YBZg2M5Hf8Amf8A69ex2UfnxJvBaUnllX5R2rxrwdqMlilvsxsaNSCOM9cHH/169J8N6211EVecL85PPOOD7GqsdkVY0tWj3Qts2sigluMZx69P8/jXH2mmzw6y0yqqIVGGJHPc/L+Xf867LXH3RFi5IA/hPHf+mf0rGi3gFkHzEYPOSOnAp2N0js9NBkQlYtyE8biP8457+3rWnHvjmTgqFVjk54/z0/OsDR5SshQ55PX8P59PyFbrSiHbsLHA79uex/8A1UFotwTrBIAwaMFcgkcYz0z2PTt6+tNluYBEyuwTc+QGftyPxpiRgbAWO0dgeF/z/ntXKeJ9QuliuYDC4R+Vcgcc+memO/tQM071IAjlFAdgcBsYzx/9b/PXz3xLpnnyQvjYwGFPZufUf5/r0+n3a6npLyAyK8QCuCAACepHqPyqpdwgSRszn5RxyMkf4+9FhpGdbO8FmnnHzJB8oOck5PH6A/5FdNokryRqN4RQBg9Rk/4Vzd66HYEizn05PuSOeBn/APVWn4avUmtN42bVPTHOeR7+1BbO6iuZGiCudxUY5G4t6f5461zOt+KbvS45rFYWh+dRFKq9QTn+R9s8+lb1veOiqvy46sBnAGMcn/P14zUWo6JH4gng8/CRx5frySP8/wCelNO24R8zT8J6pBc6bAft3nSJtEhbpu7/AM8DPp6VsXEqTSgfKw65I5HI7+n+FZWnadHa2u1R8/V8DB+uD+Wa0XgRnjVeuN25RjHpz/8Aqoe4Sd9jI1aHfJcK0ZOW3DHOP84/z0rhNSgZWWXd8u48lu3OPp/9evS76IFJPMAVvXoSfX/6+K5HWbNFRwzZdjysbfMM9D/n8+9MRk6debEifO2RerZwff8ApXY6dd/6OEeSMSPlUzjk4zj36dK84t7nO/yyMocruwTn34+nX9arvLqK6lZXJn/exSlFPRWz2K4+p47jJ9wDu9YiAjt2IKKr4UE5x78/y/SrlsxQYwoUjOcn26/59az4hfXWnH+0YwZsblIGMLnrj8PXOfarEDgsuJW3cDrn0GaaFccpaS9mKvvIOzk9/rV9Svlvs3Kw6ngD6dqyNLlChnX5FVvmJ9vX2xxzVpNQjOVjYEj72BkgfX/9VIksyzhkLJkjoGPUc/5P1qIzi1Dhl3Zw2F/z+PaooXR87iHIxg9Mf59qQSqm4D5ie54bGf8AP5UAYKyvrXiRPke3VBgNHlSQO+ff/PNd/bXBCEBBIOMsOx9+DxWVYQxxyeeSEdVwcr17j/CtOJtqFyo4GFxwQMfr+lAFthIshZghGNw2N+HSmPCImZCAwIycdeR7j9f/AK1ZkOoWtzMYvMIYLlxvBz7ds9D2rQh3RRRlzuZiCFI5/wA9BQBYSQMox0xtIGMehH86nX5mB3HcVyeM5PX19KgYLbIoCgsxzg88cHj/ADmrMG7DBBtEmWRhn5ef8/SgDjNX1g6i9vDZRyJJbyYJkO0H5vfp05HvXc6E1wbRheSoHZgVCggdBgjH1/Sq0mipfzwzyxF33ZBxjjv0I/zmtiGYRKqcbSD8pGAFAwMemP8APWgsuQkQFwjZJP3+evI59aXbLlduT3ZVPP0+lVvOaW2UB42OQfx/l2qWC4kYMPulAOA2MD246d+mKdgJXfyiXDsCMNuI6Dt2p6ygSBAY9vTbtyCfX6c0xfmjw0bE9th/TH+elOiQJEGJK88LsHHXt26Uhpk7rII8bgpLZ4wR16etTfaNuAzEso5bP680jAqC2HLhtowMdh6cVj65Zy3dr5MN0bXzfvOevbIB9/z4xVIaZDpfiqz/ALYuLWff5UK7g7NgYz+HbPrmuw3uxVslkXliT0Bx0x7V5xpfhYXWqzpfwFowRjc3DEfjyOev69a9DhU+WVQFIwMMF9Pp2/CmD8ieSNpTneRHu9ME8e/+eeakEHz7/MbrwAQD+HQ9v1qo8rOgcHYANvHGfU+1WsoI1PCFRkYOePy/r2oAlt0bcQ0oBHVSM9fxqtqXh+DU44xNEp3OHJX5cn3GOeD6c5qzbyybmLLjqfXHHb/P+NTecEQ8F17EYI9xTRSHW+IPLKg5HX0z24q+AHKghsk4AUcHvnn0zWcZOEZDuZTnBHPXP9P0xST6g1vaNLJLGioDvkk+6oBHP54FUM1mcDcB/AATyD/P8eadG7cYYBSPlyeTxnHTivMb3xt9j8SXbLdC5iMaqqwtkHjB4H0/SvQNG1GPVNJt7mOLy/MQ4Eo2suCRg/jTsBprITkGUA5/hHGf8806WQqx3PvV+hA4x/M9evNRIFSUqVPzDHLdPanPsWcKX8s9GOM5PTPT6/5xSGkXmiwCxOMgYLH274/rXCeO9a1ewvGs7XSmnt/JIe4b5VUEemBnHoT3rtUcvNgHdtJBz3Pt/nuKS4toZdonjygUDPHc9vwP9aPUo88+Hmkao2mwXKXQt4Cx+Ty93Q9+Pr/hXpTI74y/GdhYjGRz2/z/AFqtpenxWVsEg/dpGfkU4AAJz+PJ/X6CriyMQryYXkd+oHXPP+fT1bYCFUg2bcsQAANuMc59+/8AT2oUAPuYkl8gkYHb8eadeSOpJ3gIoJbkYH1P51GzbijuVhBO4HHPT0/xpJgTlFUbt7KcYK7uT7fz7VnXFjbXEcYnh85opDJGh7Njg4OecZHfrVuSdEhyrYkJ2gg5PP8An9KgRgxYH5eT8qnAHt/OmmAyGDDrvVQFO7AAB59D29qGy9xlWaQn1GD6f4+3WnBw24ZAIPIPIx9ahu723sYd11PHFl8L5jBfqAeP5n1zmi4vItNtTeWcNhjlZF6cZPPrye9MSJUyxQkcAMoGT/k158vj+HTPE1+t9cFbYABo0O7J42kfn1rvba+/tGzhmjUpEy4Adcev+ev86S8wsOK73yUyp+7n19etMdkxnHfofrzj8qljBEgUMdzNz/n8+M9qWaDywpJCnI+YA5z2z/n8qokrMwA2jr65555/lWb4j1S302HEs8cDiMkKz5J7D6d/Y/hWzsjdWLr8oGSq8H8+3b6cc1yXivwRbanPc3LwGS4kXkSPznHb1GO3tSuBg+EfiJp1/axQ3tyw1OaRlSKPcxYZ+UZ5Hp6DvXopRJA7RkMNo4Jye/8Aj6VgeDdDh0bS4kaxiSdAwL7VBb09z1zXQR/KmQwQ5IOccj/J9+lG4DAC6LtBGD/F1x16eucVKsTEYfCnGDHjp05/z/8ArQP5BjbcVO/5c88+vHt70nmu0TOSV3EgY/Tp/KmA/wAmGZfLljVtxBOQCMfy9R/njgde+GdqyqmnRJA8kpd3ZjvYfXPHfjpjHSu2TezM3zA9T/dH49D1onDSygfK0uAqsowD9aBorWNmtkV2QQAhcjYv3T+X+fWrc853ZMa9icjBByPT/PaoTPKqFNpKr6dB6/1qCeRYnd5flIOAF9fUfh/n1Ci1FdllkBAPIHHX6jt+Xv71ueAoYb/X2cEFo1JAC4445P6/lXn8PihJ9RurARMjjC7yM57/AMsfp0r0j4X2sN5f3M6zbQwK5QDnGPz6/wBaCrHpQll8uQJgyJlRkY3HPQ+mehx615b4zi8TQ6rFBKLZopnXyvKLHByOo/X/APVXrMcUcbqkfytkn735D/61JLYR3rI8iB9rBkIOcHt/TuazvYso+BrTU7HSFj1K5S6l3na4QISCOhHtiui3+YxUYbjJAPB+lVI4/LaOHBxjOOMYHPpVmMpG2M9fQ9elZPV3AS5dgyqrBTnv0P8Ak1474w1bXtL10S6hZB7dpgYPssmQcH7oPrx+ea9ePzsHJZMHO1jyMf8A1vT2rH1/w1Za89o1wxdbeYSlOzEY4zn/AD+FVB2LRJ4V8QQ67pXnrbz2rjPmJOAGU/X65/EGtq3lDRJxtHo3c/8A66iVFaORUxtA4QDgZ6UQ7gyqFIHQkeufX/PapauBc4PJUcH161DcAHlnHA7mnKqkEBeSuMng1zHjTXf7D0/K6bf3xfdj7Cudp9/T19/0qYq7JSuaUzKJmXcC4AO1Ow98Vn3eAqMgaMg4LMvGPWvN/BfjtGuZrb7JqMs1xcCSJmXOxeh3HnOPQV6ZcAz7gSGXpuVevt+prp2dgZg3sC+aj5YyDA4yePoOnvisWV137SPmU5zn61r3u5JmRSGbb8o6gZPPcVisoiLmRl3BSpIGPbntVGYoma3YMqBgO+enHX9fX+dY6a9byam1uSjzJglMnp2Byf8AP50mtXNxLZXI0+OGW6KkR+dkrnI9Oenb/J8uYa8ni2BYvs8d68bb5Np2H3/TsPWqQHu6zJuG1eDwe5yT+tOV0cHnaAuFAJ4FY+h/arfR4Ptjb7hAdz+vJwf8itBJztznA4BOenr/AJ/xphsWN0kieWuTtxlgO3I/rURuHhldR90n5Txwf69qkkcgYwGk69MZ5/8Arf1qr523LNGzZPzFj7/l/wDq/CgkS91NbG2dpnAV88OcFj164/z2FVvD/iVNZtQheFLggMsLygttJOCB19cfSub8YeDxrLxTfbb5HUt+7jk4I68j14HSqvw98BQCRby9hmkuoXKwCY5UfQHrg+vHPPuDR6XKVdg205AIKKR2ptzKCVUoyJjlQctnt175/l0qZCI0RfvOxHLc9xg/571XuC7wsJX5V8g55HTv/nGO9A7iqyKZAEJ5ByRknj9M89vyqlrGoCytJrowvIQuQqD52+nX3x/OrqyiR8F0TgnjknjpTHWOWMrnKg8BRn/P/wBbtQB5RqPjcy65pt6dPv1sEcobZ12vuxgYXvnP9K9A0DWG1ey89YJrYA8xzgAgZ78n0POOOvtVTV/C8GoXdnIyuzRyrJ8rYAPX8OldBGhjiCIVDZI29+v4f5FLRFMRJVBU8K3rjPPA5qcgmTdnBQg7QByPb35P59aYG2xfOBycHjPHbPP+ffrSL8g2ENGSD/8AWx7f/X/GSSd5PNliALRqThiTkDj/AB9/5Vm6hqEWmRyvIXLKC5GNoGfT/wCt6Vefk7mJC8Y28H15/LjFcv4k8NDVLgn7ZNDHjIKnoepzn8PfFUgL+ga3/bgdY7dwVfa23rg98n/P0rZlkMDOWQxMPlIYcfn3zkf5zXk+h+FtQlvJUOoXEEKMXYBmTcR+WeRXp9ss8cEMe9slcMSO/r/k/wBKTAsT+Yi8EAE8EnqD2/yahcujbAoBPBO05B7fhU6oZZAqyAsOowMZ+v4frUWTGwQj5QPXmmgIpA0UKliu5zyOSBg//X6fSorqRCAFKZHGehA5/wA5qW5iQIsxkB2gJt46E+vHPPp+VcTr3ja0t9ShtYpbebbKBKUk5UZ5zg4z2zzTKSOieYHZtzk4UY9//r5/SljJmd05QnvwBj/Gqy3sF8IzBPHO4DFipzgZ4B/X8akUOS8mFWQOcrSQMittCtIb17yNWF3IhV3ZxubOOP59fboK1Yovs55fdjJCouOcd+vPXp3qOFVRGPSQnbweOe3Sop7yXaEUCNgSCBwOnT64zRbqSLNGHbJOGHPC8/8A1vYVPE4lIZgcngKnGe3NUxdDZIN+5hwRuz6/5/D8DTtLqZ5GbyyxHDP1H4H/APX+FMDaCqgkwgcg8KVyBnJI9+p/PvXnvijw5cp5l0ZZPLzsEbfdbv0B9cGu6iuJZJMjIXndJ0Cjvk+v/wBap5F85G8xAYio/dyDGefp1oA4nwbp+rI0ckj4teNoySOmc/yz7V2Eg8oDawG44Abnv/h/nFWRG0PyJxvwcqeg/wA5+vFVWdyiKDld4GVXJJ6c+tNDYrO+JPLIJB+bgZzjP54/T0zUkXzF13Hpkdefr9PrVbzFdiQBCq43DHOMevp0qWJN0uGL7SeePxx0/wA4qhE17qaw2zTF8hFY5bjJHbP5f5NVPDOsrrDztvRvLJULuznnnr+HaoPFOlR32mOpdQVBIDHI/L8a5fwTYx6dcyTSybnUkhNwxjsT9KCz0/zNsQ+XaQ/JPBH+eKjmjJibgfMwHlgY4I6//rrKj1UpHGpZlUvkLgcnH+e5q9DeoxGZSEfkrn8un/1qlCRTuLZVjxIwBLbgT0A7d/wrMu7OS3tpHclnI428MfT/AD/KuiuTHNA5C79vONuR/gf88VmCz82N1R43YgBVHUfUdv8APFO9ty9Gcpp+sSQ3ptJvLO4/KCM7DxyTx712NpMrtsfEiIQxY8d8Ef8A6uPpWK2jGSf7SEVlj7KvJI69eOP09Kv26SRL5jRtuXoqdAOM/p2/QVImaLGFmJyuPbr17dvXp+AqF5om2CIqxIIX5cZA9f8APaonkkLEiPAOVB/oRn/PFZuq63bWU0UIVkdmwcj73v8A5/SncF2NGW0BhYtIBINw4POPp25HamWMH9nyMMKmQGT5unI/z+NWopVaCB0CgsGOe6jPH6mhVBHzOpQ4Zdvr2+nUev4Uiinq7iEA5JMuct/Qgf41SAyhVtsgI3Y7E1Zv3TbGSwz2XAOBgk84/wDrfSqUUpR1UHIIGcdDQK/Qit7SPzpAF2OWySST/nkCo9ZvpNOsGbh3dvL8pc7vbH9fp9KuxzGMsWPI/P8Azjrx6VDIizITK2YlI4/EZHfv+FLcLnAeHo7ma8aaVGKhs/LwFHt9OOf5kV1tmyvLEOUYKTzxn+vX/Go7xYRbzPapsJyqBScD/PPT6VX0KI2sxllDPIeSv1PUnGe5/Q9qkNDck3Bgu0NtY87s5zjkkf54pnmFZlUlXGMMwPX8cd6glhj+RWByAeW4z/nr/nNRpdLMlyIRl94QkMOKlsER6rmNh8pQFcAgkDH4d65aQPFACTyCV3EcY5P0FdJfXSyW5GxkLEAqwyB75zXN3snn7kKgfKCXJ/n6fr0ppiZnKqxRsXyxLcBOcDrk/pXNz+IriLXUhjgYoUGxgR8p7/yzj2ro40MzyIw3xk4yufX1H+etRHRraS5D4wyrgHrjtz2H40mJeZp2sztbI4eNmK/NjB2nHbHXrVmCbZ8zBFXAycflnnj9KpmNYo1RSp4weOnfn8vapYXYSMVYMUz1Gfx/lQDOptTEwT5cAjBB9c8VPvjRMABQg4bOT9B+tZ8EsUsoVMO6DLD0OfT/AOtV4SKIyCCMEY56Hv8A59qBXJHcSPGACegO0fh/WuV8Zi4mkiaEbEXI4wTu/wD1n/OM11bjlGcjfgkD16fl/k1Tn2zjc4IAPzE89PXjt/SgZzmjaS50YiRgGkc5U8buvB/z2ry3WY47OSeADe24kEggIMn2969xRYnhkUZCFieBkjpg/p+leY+OLI2t/uDNJ5ozu2jrk8f5/wD1h5eJhdXOHdzGu5WHGTjI7YqBJELOc7WfqOp+gz+VPG4FUMZVXPOe3IxTVgWTEZwpjJ75ODg/4/5NJHgyVtxRsdpAgJbIUHOSaI1wwPOSeAQcnpgUsgCuBuCgZbGOW4/z70MCq5fLA4xtJOP/ANf+cUmzOw11KMAYpM4BwgwB+YJ/OinmLaoLJuZiScsDj86KQWPngeWwYBtqhSAMkZP+fp/jHGwQoGzxzvUYOCQOe9AiWFWZ8MxbKnrx/P8Az3oKgKVwGIABwMYx0/WuQ2FDNI+Cm9GGQAckelOdGikIyu1gD8+Mk+v16daZEwWM5IHGF9/UVbjJeGMhicEsce/b26U0BUYszhtwdSNzsCAD2yevvxViZ1igVsAnJGWbOBzn6dqr+a7RJhRHtOGXqCfc+nvSsCke05Vgc71GAee/6Z/CqLSLEzB4cKxZe+ARz6/nUtvONg8tV5BwGw2OOvv260u0QQxxK2Dt5AJ657Z+oH+eIZ4lhyBlSSckHGTjvjv1oKSHTMIEKk7Tx0OMDH88Y/yK861GP7b4gQRYYyhl2kZ47/n/AE/Cu41W7ZdNxL8yqrcADn+mf69q5DwvZ/2jr0Q3mTbvJbPGMHJ9j0po3iejeCtIa42RumEMXljBxgHv7dunXBrvPDfhiK2tQwjy5B5Ykk8/pz/X8cfwJbtbqCiZRTtI9c//AK/eu4iQ+W0m3OO27HXsPp7/AP6qbOuJlattcfxpzggHt9f/AK3pWQJwrbeSCeF7YAHetPU7lVbcib5Y8qQR0/nnr/8AqxWducbCGWRCMs2ORz0P5D/69JM2R0Gkz+ZgKmznO7oB19K2be581BIsgdc4AAx2H+ema4OXVZ7KBxEsflhCzEnGwfX+mTWx4N8QRXOnrbtmV2PmDj7wP4fT8zT8yrHVw+XJubMjoGGdpx/n9ah1PRrfU4oWk3qYjnnIJHcZA/Wpo8SoVJwM7mPHcA1IhYkDcdoxgZ6dPyoKRmm2toUcrAIkAyPk6H/9XHPNc7qLhPLwAWAJ6f0//X+FdfI2xySTscHjPXjj/PFc3rrqsh8zCnj5TyD/AIY559vehFHO3Xl/ZZx90spRduCSeh/r70zwS8qxNuVlGTtyc8c54/zmrFx5KRzBm2knBVTwPp/n/wCvW8LTNHAoMTRsjlSCTn2PPfjrT2A7+2mQxFC3y+pJ549+1aFuoUIxYZ27cLkED/63171i6XM0crgkjguCucY78f54+taNvKVbeqZyAD8nOO54/CkOxto4PAJUBcDC9/U/p+dTi3ZVVgFB6lvQdQefeqduXuIHGBhOCxJwOlQ3ep21tc29u02JJm8tF7Htn+nSjQZqOoeMbVZn7cYOMVzuradI8MoWKUs2STjcc9sGuiSBRFkMrDILYYKenX/OKo6lHvXktuHJKk849R349v6VSJPIvLewv/KlfOCMrkbm4HU966qwjEs8bhQQo3HgADA/H2/n70a1piQyeaIo2facbuCWzx17fT0qlpM725bdP+9LE7Bgk/j26U2B18knl2o6uwGCjN7dfTp+lZG8wkh5Srsd2MjnJOP5+9X43YWZDM+7Jww5Geo4OM/p+FY+syxBVdl5IABAAx/n1pbAWtNtXRJWALK/RgRwfXp/n9a5mzluLjVWIkMSuTlOckjsc9+ldXZwpavHIZMRldxB4wPp9Cffn6VXmlDyl1KPGn3VK4AHbGfrQJj1n2y9NzDGRvxkf59fwq6jHcSTgf3h1PU56deMH6VmTyMshJTOR82W5Yg8E+/4fyq1aXC3Vqs2MbscMcYyfw/lQSaNrONpxjcvGe3fnHv/AJ9KnuLxkiG2MFiCeRzwP8RVSACMPGrDIwBjoD/X6Y/Cpl2yqFcAY2jceDxj0/xpoDnra01C51uUoGs1CDJUckAj+ea7Kzj2rsy+cAZb+LA6f5zVCKJEmB3sAvPzMeT24/P8zWogjUcSBV7Me3qMUgLMLid9j/PxjaauQgqIgW4HHHA/n9ayV1CIOELlZjlvm6sDnH06/wD1vTRieNTGcBmLHp/L+XvQBo7XaaJdzeSOdoz+f9ce1SoxWNzIfm2nr3GeP5VUcgGNDJtITIyOnP8A9biniQZYlTLu6ALgn2B/zz2oAoat4g07TIVW4maKaT5UxyAeuTx7kfr9cHwLfahJJHB5Pn2QmkBeVuVQt2HrjHr1/GupnsYb5UE8K/ujuVXbO1Rz26UaPpEFrbCKHO5pGcueT14Hb86CzXiKQqShPGQQckdDzj+o/EVYiWMghCWbjOQF6/5HT2qIDbGGDDyUGc917HtipFPJGSoblcgcjPHFAFyIb7fzASWLcjPPB6VKrqzK6IMFm4J9B05qGBi0WzAwT1b6/X2H5VNEGMOJVDMOSc46Z/LpVlIbbRrlsqFYMG+U4XPTA+hz09auKVjKgHEgGSO3I+vT/wCv+DImUKFTbHGowAf1/wD1USoxkQF95GRucZye/v8A/roAh1jULXSdNuLi4fhNq5cADnj+v/6qt2V0t3bKIihwgJ6BeR1/l1/pXC+OZL2+tNQtZUjW03KochuRn5T/AC+uK6Hwtol7YFprnUEuEmjVBHtIVT1zzz+AoKR08IdXwrRpwNqAc/T+f8qBHtJ2sMScDPTPfv8A4dajFsqSquT5a/xAcf4A/wCTUsqhWQptUEnJ5wOnFNAieN/nRVIbbzgYOBxn/OO1V9V0SPxFprWtw5lUsMqcdB/h9amExgVEQg7hnIOcE/16d81NBMsQyuG6AhT16Z5+vvVDOb8P+CV0vxTPqCGGKzMCxLbrkur8c/Tjr/LNdi+2KNRjaoGNzcNjjr+VQQXH7wuRkbgeT39f19akZQPvqMddg5+vf29e9JNjTH25LXBcfJuIG3oM/Xt+WakWRWKhXDA8ZAHJ57d6qXuopZImUYkgv229Dn68Vz/g/wAVwaqLcTyQw3EzOixO3zHDYA9jg/iO1Mo7hQ33d2E38KecD6U+OYtPIMFsjgBgoPTHT8ahA3BdoVSBk45z69Pp/npTnG+JHA2oh9gOv+NG4EyRvLgupJDbd/PTnjP6VHPIIY90hWFFPDEjkDPH0/L+tK7MkSuzhASQVBzj8Px/+tTp7JJndBIdgQAI54/+v68CgGee+PfFEdjJaxWl7G+5v3ixjlVHbHOM9OP/ANfR+HPFFv4mgY2yzDyeGDD7x9vfnp+NYmu/Ds3TRraNbQSiRJCz52gDBwQMk9Bx0NdpYWcVvuitkSGDkBI4wgPucDr/AJ96EwJLiWNwwOAF4LHgDk/TnrT7dtqMNpYMwILHBP6elMnVZdpyMqepPQD17/5/CoY7kiILgqqkICBjHH8qAJXljMzKNpB4+U459h+f51ma/oNr4jh+z3AT7OhDhWXA3YwM/wAse3tWmuFnY5Pyj7x9x0zj8Px+tPYD5hkO2frn2/z+lAHC6R4IjttfuXuYIhZ4Bizycj35yff2ruWgiSQcEhcgKhwF/XH5U3cFiUsAOcggfdP0/GnJMm4ncqp37Mfx/wA/4AXHi33FQ5bgAgA7cVGVjk4kZmCgZzxxj8v51FfahBa27XTvsiyTvyMnoQBUNjqMN/CJ4HUx44z3xxnH5UXAltZJA7FlAXIGW78+3fvzRIxjhkfaG4zkfz/KrLRglQhRewII70yY+USjDnGB0PP+fyoIHKGCB1jJDLgHAwBkZz+H9KjhjbeQYwhDZDgdPrVhUbYGY+VwGVSMH/PWqerz3kUIe2i89thyj5w5wMAkdOmPxqkBR1fxPp+jzQieRUklJVABknng8elWRM086gMpjYF+Dx7546+xrzTV9Z1i+a2TUNPs7CQS7YgPnZc9+p/X8e1dd4V0y+052N9erfTOh/hwIh7E88fn6cc0AbEs5hkcLyQBgKcc46Zxz/KoZLh1lXny1C5PJOeenH1/Wlur1gqoIyRtIGDjPT/PSoJ5f3TIVHOSW9f6/ShDQ95mlcfOqZAxgk49PSsHxHFqQtYxp8sSOCxfzU+8M8YPr1rbWUMG3ZUHAIB9+vbj603KoV+bhT3XGMnkH8KCkeb+HfCB1q9u/tt7LFGVLl1JxuA45x7D06/Svffg1aJptrJEUwqt8zkZyTg8fkPpXCzRCE71jKnaWc4yMY/+tW78JNG199RmvBqgh0fzebMx7yfxI+XkYHfr0FD8y0tT29plDtgF3XAJQYAOKVWGUwZBzkHo3XvSPmJgwyG4wc55/CkB8wjncuMEc9fb3xWRRJFGFmSRzvJyQDzj1OKybjWRa6zb2hkQxPndvYAZP3QPU961yrxxIIiVB+UHPKjrXCar4EjvfE8RunuL63Y5ky205wcDjqM/54pLUpHdJOJUXZhhJ8odTxyMD/P1pz8oVYHgdBjBwef84FQxp9liSGJCqRgYj5+Ve3WpV3SDdk55Jx0J7f5NFhkkKBIJFwq/LltvQ+//ANaljIVAFVST39B/nFRqzgM2cu3y4bJ+mOnFNeUwIDK6KO5z0AGfy/pU2BIt+d2QYHU8j15qK/VntXCsq5OCGGRjp2rI8N+J/wC3UupViKeTOYtrdSOMH2/z71sySFQ4Izu+bBxx6ZpWaYtjjtD8Pp4dubqcSGVpZNw9APf/AD71sNLLLKy71W3A5BGATzkZqzKhl4CZIO5vUjPpn/Oe/ejcMse1ZCQShGAev4fl3rfRkmHq0vlMhcnI+8T0I4IP69vSsK4dtx2SYYcY2deffr+laGs3tpp9sr3k6wxIcFmPABOR79ifz9ayZLmGS2VkkDhzhWBHI9fyP/6qoghgSIRSbwgbfkcdP8+ntVePTQszXMgYuF2g8A4z+NTuyrISB8xzlSfryf8AP/1pB5ZA+XKKBxwPx/L8KAJ2LEuuAcJgFun+en5VNCDBCqyL8oJxt5PTn/8AVVITld/ALAkcj2//AF/lSx3qwpudOV4IHytj1z/ntVIC3POjPEVdk3csP1IB/PmpCY+XeXarcjI+77H/AD61zdt4rjfUbmN42TywCAx4b8fwP5VtmZJCCu0hVVs5AK+/+f0pkkzWkVzn5hKGb723JJ5/XitiCGKEgqSQy5LJ1Gf/AK1Yrkxq6yMkZLdVyc4/yPyq/u8pQpkCqOPrnrzkf/qFAEz+UEjGSyoO3r9e3/6qjmuB5MmFxt2jLf07np0oAaMiSPYOPvAcg8cH19K4T4jeM7OC2ms0mdZSwJ8vOcZPfr2pMDsCYx5WZEbPGFbvnGPfn/OKmjVYmREZgWXJYndkjPqev+P5cJ4J8YW2uiC1WHUvOiTEk8wzEcHn5hz7Z/D3rtmYJLhifMGNjZJPp26e/wD9ehMaLCyxtFGejscknH9f88UwuFfdnfg8knB/Tj/PtUaDy9gClQBkjDcHof8A9X6URFMsmMoxJBOP1/8Ar0dRlrogVivBJcgfSoVnjWby2yCpycnAHv7Yz+tV7/UoNNhM9wCAqnHGc15tdfEC0XxAJhfeXp+NpSQnGcAZ+nQ/jQwPWN+1Dg+W7dWXByaglYzZ3AOnfHbPXj0wc8VTstSi1nT4pbSaG5tpORIj8DHUfhx9KmEhhO/BVl/i/iJ49On+eakBbexjQtuyDnI25weRn8+v+c1oWyBGfCoSenT3zxnmqQk81tu1jk47A9c47f1qXBMrnaoJG0YIIz2/Q/jQNEgVBcnnauARgkkVGbko8xxgfd4IGTkfh360kkkUI3SMiFVB5A7fSq0V3b39v5kTq0PJ3D69fz/lQNjpLUXMsiTDcpO0FR+n+fevO/EvgS3jktzZW4BkmbfKME4z3P6dunevS8FM/dyM5Gc49/5fpUJVXhaMtwBlR68/r+nSgEcjovhgaMgjRM7gwJZsfoP6cVuRxKgWQqI2HLYOfbrnp/LNWJ0xgq/OOB0H/wBeo4XZy4JJRQVxgjn9D/KgGTiTzTtGMpxufIx1+n+R+de+GAUBx0OWPzE84Ax09TVx8FEIGAOcDoAPX/Gqc02FKleQBjjoMfy/zmrJOP8AF/ihtLCJBA0jP8reWOSe/wCBHT/OOK8F+JUXULyJ5ZhtcMmTwx449PbHoOoxXpWs2aXCM8iZdQcFucEjjPHT/H61xGi6DBpd3KGhErliRuwTye/59f0FNAd/Z6il2oJJwW3YZup9f/r/AORvW8uJfmyyYJ2g8c/j+nt1rj7O4O1E8sImSRs6qfXHtmtq0uf3QZf3bxnJ3HGf8/1/JAak0oEpLFgc9CcLnj647fpTCgeMdcgjIbnjHXH/AOv+VV1kZyXAUeYd25eCR6069vHt4iUVWGMDGfpnj6D/ADigCN7xIJ98igAsVznG7n/J74q1EzeW0u4AEA4UZ/z/APXrxrXfE2px6pbST2qwCNiNsOMDjr7j/PNeiaN4g+22G6a2kR2AKHpjI/l9abAXVL8rETuYjoB1AGe/T3rnJtR+zzAqhVvuhgOnvW3qMLRWpmMW4jBCnH5+3/6vx8x1TU9XjnlWKE853Hvz29aRWx6Fa6+yx8MVBGFxzj/EDHr/AIVrWeskuwJMgAySCP16enevNLDVpIIo1mjMUuwKy7uQMcn8/wA8VfttdCsq7RuHo33QO/8An64707knd+I9auY9KZbVTJK3zEA4wcDnNUvAXiiZ/Min3guoYsxJAK8Ad/f8/wAawE1dXjO7fKu0Aruwc568d/wFbfh9re1+VQF3ZJO7+n/6qLml7HcRiRvlVgpYZAY559e3NVXglgYpv5BzwcKeemPx7f1q1a3QaP5iF/h2r0yOh+n1oljUPtZ8fxEgdOeQfajQVzPKyywsFYqrEjcvf24/xrgfFul3llsnhlcStIMHblsg5P8AIfpXoaXUUrmOJsFATuPzAAY/Lp2zT4bNColYKSDuyVywbI56f5zSGyj4eW9TR447llluCp4GFI9zyPXtVyaU43fvEVQCpAAJ7/5/+vUmZrQF2Kg9Bhs85weB/IVBcfMnlqA5VSQO3+cDpRZ9xpmeboywySs25SMg46H1x602382RQBlkJAUEjB6/5/Gl1KP7Hpkpjbg8YDYwP/11BbO8dsuWK7uR9cfr/n0pMZKXCMcgM5IAwcAA/l/nPNRTzxu+2Qg4JBXpxn+ee9Y2seJBplwsDybGI+83Jxn3/DPWrbXcN9bLICd4J5wPm+uf6+vWlcBzIQ2yNSqqMnZ0Kn6ClNuqDICqx43ZPTv06UgSRT5m8qXJAOeMZ/z3/pVhD8mC+4+m72z6e5/CkSzN1bUPsVmPIkHm4J2Eg45/L+v41yGlapq0+oSCQbIt+5k2gFhkjn0PH/6q7yRUaRmdA7klRjnHPH+f5VRGnQ205MGBI3zAt0yOQPyzRbuFytdXEjxrsCkP1CZPc8fT8KwNQdlcq20L9w4HU/zre1C53DPJx97ntn09P8e9efeKtei03yw4lZiwBVTxjOe3t/nikxGxG58iNN8iAnLN27Ef/rqwqLHuw3mspwdo5H61zula7BqMwGJOuTuOcj1/n+tdLCEkkwu0RkEMQc4PIz+Gf89aQAYxMC+5UAb5SR93/I7VIskVnDLJdq23buG3gjv69P8AP0iZUMSuoKueCc/U/wCf84nht4ZI9kis6gDJbB6dPboPpQK5zml6xeX2syyKDDbsNikjoAcDPpn39PWvSbK28mKKORpJGxuY5weR79KxE0uJZzMsf7xP7w4z6+3+ea2/JYZMi7ZB16BseuefT19KXUTkTzZXYY9qMTuyWznjoO3FQMYp0YhycZ3MR0/WsnV9TOm3GSF2FBuVm655zn/P1qxo9xlJHbLKfmx0GCcg/wBfxpjRJOsbRiPk5bPCcnrj8/8AOK4vx/YK0KyxnGzBJHXv2xnNdpdlkyzAruc9Dy3sP0/KsbxVb/abCUEgbTj6545Oev8AnrSRzV1dWPGbsBH4AePk454Pr14/+vUSuYypfBZgCRnOPXn/AD0pdRhMN5IFOM5AbHOeKiEUfAkckD+Lrk89+/SmfNVN2giCu+4qrbcrhiMdffnrilYJuADFQfTp/P8Azk/hGsmJB85YYOQx5/T27+3FTmQI6EIFYAc/e7df8/1qDEFZURWMCzZ7nH9fr+lFRqsb8lmUYHAUk575ooA+ct5MiqMgIu7DHGe/p/n2pVxCyhjz6A5U/wCRURwQ5DLlurdzUiNgKEPzEZLdd3pz+PrXIakhj+Uk/MvU8en+f0pfNEZhyzRTKMhBnJ56nHTjHWkZyQuwqFJxjPBPf+X8qjZ2jy3D5PQ4POe9NFlgTGaQjaSrdHHGemf5D1pobczYBOcA8cDHP+fy6UyXzPlzI7MB91QMD+p5pY/OYEhm+Y4J9wKoaJfMaWQbm2hD1LZz/wDqqe4h2gsQqnPJxz/nOfeqUDlFJyMdAp5Ax/h/SrLyMsm9QVQ/KQuMg/170Fo57xrdi3s2jZsPIMgAknoeD04/HH0qHwLEZZZp0RoyxAweAePX6Z9e3NUvGUwkv2Tcf3SqAgGAc8/556fSuk8G2X2XTIUkITanG4Y/z+HpTR0RR6R4Sjhh02NpFbcX5CdeScf5/ka7QKYUmQviI5I5/wDr9sY4965nwtbxm2VslHO0jYud3sPy/lXR3Cw+Usezc3BJOBjmix0xRyGq6xDbNNKSG5YFThiee2ff+XtSbz5asihS6b8Lzz1x+v61D410dZWzbR7JlbAKA/l79aj0oPaWircO0koyBtxkD0qjRG3b2sd7pzxTALvOBgj7uOnt/T2610Ok6dHa+V5UKFY4wi4AHAH5Z/8ArViWDgKGxnjOCevTn2/+tXQw3PlRDnKjnk9fw+n0oNEy1KVZ0JQH1VOcn396mi2+WjbUJ4Ge4/CmCJ7hVBzsYDKrwCfp+P6/WgAs7RlSEA3K2e+eh/w6/wBAsdOrCIqTjA4Y9OBwBn0zXD61rFrNcYchy7FWKknGBx+H6V3iTMUkZvlfIfJ7+x4P+fSuF8SeGIJ76JoLfyyxJlZSeenTNJeYFNrYx+ZMmFVVLAMSST6D9OtZtjI0V1s5OSAwXjHJ9Pcdq2mj8ogbw3y4XIxtB7849P1/LDcfZb5SCzxEc47MPb/PSqeo7HeWgBcZ+591VHXtxVxBhyMklSW3dMdsH9M/5xyFp4oiW9tArNtmbAbsD6H8seldV9sKO6jc2452joB25/lzSGadrdPDG8BfYj91P8WP1/8ArCuKbTbwa8I4SzXUS7o3K8gDoOvT/wDVXRSzlIWUSiNiOCSRzyexp8N3FO6l4wHVQpKH7x9vb/JoRLZ0Gj/aprVPPmMk6EbzgbRgfTn098Vba3WaFzIfnH+yc4GP/rfpxVOwlXeQWUEjZyc845q4rBIiN2W/hYHj2H+fT6VWwHN6vaRttyoc7c5AyD6/59q4u4iNtd5VWiXcPun/ADyK9E1K1LqSQN6qdq+xz/np61wniF10tJCN8ihuwwOeT69O9FwOgtFd7ZGDhmJ+Zfr/AJ/Sq+sKCgXBAY8BjyeR0/WoPDmpR3NsPnyzBWCk5I/lUusBwglY7lG0hTyfxGPp+VAEsbq7hD06ctzj2Pr/AJ9KhuCUbJbcgIDJg5PTGPyHNZ95rkOnQB5i219q4VM4XqSf09aWHUPtkW7e0asd0aEY69c/4e/1oJbH3m+S2lEauHAxtXPIzjHuKq+DVkNrJuj+YycLjgc8f0/KrEF3GlyQ5wGzlTx2/Lr/APqq1bwQws7Q/IckHJzg4/WgRulSrAhvn27sgD+dSMFSSTzCSeoOeMc8fjk9/wAqy9Qu44IVJBUrhtoONy5yefz7VLbSpcbpUy2cffXkDihdgNJEQqDEchue4PPp7VckLQ2EziM7kGVQcnPUDA/CqdqAsmOVU8Hd09/5f/qrVglDtju2B19B+P5/WmwOMso7/WNXdpybPK7tobnAPHf+n0rvmg+yQ2/myHjh3OCSeOvp1Iqnb2tvHd78AHbj5QABxnPH4/rUzP5jgELwMcnJ6/jj8qQGiQXkV1KscblZs/5/z04p7gD92ZEYkFsEYP4Y78df8jNl1KK3ljjLYLncAcdT0x29Kvhg1rEHRTvXGDyT9T/L60ASwSOjRt5uBkk7eP8A634/pWkpBPz54UDKkAHpisiBSJUZQDtGGI7ZP+elX4LdWlfDb9o3EHn8emf8igqxZ3rDbSSO7lgpI9j6/Tjp9a5bU/GL2WqLHbtFPAUwyIQxYn07jp3ro30yK5R45BuVlII34GPr7AnHuKw9I8F2+k+J7R7csYBAx2y4JBJ69s8e3rVlWOs0vU3vbC2lljMMzjcQ4wwPv9R/nir0c5aVxkMV4I24KnPBz/npUKuofGw7QMbgB0/mOv8ASpLVo96hQ21QSxbkgfXtn/PrQMnbJA+YgE5POe5pu6eSdDHkEck44Ht+n608FZJN5CDHBVW/p36mkExE5X/V/wAQDcjp/nj3PrQAzULZNQtJIXhUrIPmPJ5zn/P1q9ZskMUalQVHGw5GKi8woVMmckAdTgjP+fWrUUe9C7ENnoc4P8v8/hQUiUFwJDsJGMJ5f0HfsKiW8SJ9oZZVQbmHbr/n8/yp6hqCaFpzXVxv2L8xCpkn69Md64E+JZ9Q8SrJptq8jC2wI2cKCN3LdRxkj9KBnq7yxqJN67CcZUc+p/xFTLLEW38FcZx6fhWNo1zOmk2v21ojeYAdIydobJIA6+gzityPyUYlgHyMEkdc5zx+vT86sCIMBNuA+U/X8O3481abd5TbT857ZyM9c8/iPxqlEfNRztDYIJ7c/T8f/r1bW4c4QJu6dvp6/T19Kmw0ct4s8P3t5m5GoTW8Ma/LDGM5P93Pb8eai8FeDItMY3c8SC8OSGm+Zl57DPGRx789q653aVGWVTtJI/Hv2p9tDGjnahxgcqDjGRyf/rd6q5RoW8oTLRhCXbg7jx3x09hTru+j8t9u/bxxjcM5z+BpkMSiNVhZVUHcAOuT/n+dZuu6za6f5TNMqrJP5YToM9xnvz/+ugVzUiuGZHjIHLZBI6k9T/k061ld76UtIChHzAD7pzxnH+eaqQzRlArEgou4ZwGx68/56VJpcsk1wybljJJO7qcdgPyP5UDLbRbWAkDMqnBI78Y5H0p2wy7FjmCfL/EcA/T0/wA4qSYJ5Y5MmP4gePpge1U3HBySVQc7u/49unp260AOkkaz+RlWT5Sc7s47n9Oef1rG0TXbW51CfTAWF5GC7xov3Sfc9uc9fw6GmeJ7rVLHS3e1tUnLEgEjdj24rz3QIdY1bxJqckE0dpcyiPz2QAjbjjIz9KAPYRH5RZnZAc55Y4/D+fSmoVIH8QxkDHAPQfzPpVXTrG6tLSFJDHM4HzMUIx05APHargKx7AAuCMHjoPQAdP8APtQAsgCMygoe64X7p7/5zURk2oBJ91M5UnJI/wAj+dEKqgY+eXXB4Vcdx1z/AJ5p7FHkY5Vwqn74H/1qBM858aa/q8MNzpw0lY7SUZNxJhsH0x1Hpnp1q74Mg1crDdC6j+ycZRVBJ9Dz05rrr2xGrW7QNmOIkMykYyPXv+Hb+ljSbGHR4zDANsed4Dc8Y7n+n86bBaltSqqhdycryffPGPbp/wDXpFSSTJXhQcZxkdfQ9vr+tWGnLRNloxkEbAclT+H5VBIGQ7CQpY8ANnjH5etSgauSJbQxzEndvODuZyeeOT6Ck8sSSgF0ReeUPOeP/rVJMEEQIWRiFzyeB+Pb/wCvUVxtEXmbtxQ7eB1HAJPt09qtEmdf6Xb3MkdwYxJLG29QQMjPA7fpUt0CSiIhLKMBlXPB/wDrVaUZAUfLuydpJA47nj2x+FUbmU7mlSQLtOMuM59/WgDNkkXDEBcngqwI2gDJzx7dv0qm0qmYAZK45IyAGJ/+sKg1zW7TT4S9zeQwGY4G443MD0A79PpXnNr4rutN8RTho7i9LyCNCg3KAT+PYj/EUF2PTlywAEmZMdR1H1/+vViFQq4OARgfPgA/h64/Cs+BzKHwChAP7snBA/zmtCMrsVR5hbrvbGPc9v69KLgiUkyJsRVGzn0z+v8An3r074abU8NAkFH35JQcD6fgK8ruJFyVdwuCCdzHoe3X+navW/A6eX4ciHKFvmxu6DP/ANf9aW5aOpMv7sMruVGBkjPf/wCsaQvjoy4xjkcA8dfb8v8AGnNMRBLKjr8v97B9vw9azdK8UQ30ktujKZFfBXt/kHFKxR0R+ZklOSifMc54x36f55qwGVZN5Uqdvp7nPPSq0ZWbhF5xnaW+tWIyQ211JwvGeAP04rNlkZ80hlEpeMgkgcGmxtJEGDkhyQPlbkdOKklEYibDnd0yBk9f/r/jVC61K10+S0t5LnM0rlVC4IH1/lTQFnzjFGCFZnL4wDyTn9f89qxfGPhr/hJbBY/7Qms2hBZJYgck8d/w9P54rXiuFZ48sX5JB29D3/SplmLIwB38kHd396dmgPNvAWma5aazPaW12/8AZtvL+8knG4SdOfqf0znFen5MiNlMAHhs47UyyhiRGiUBS5ByMAtx14qZoQ5CqCQec5+vFQ3rqJ6mddw+YrbGYDnJZsf5NYupItuoKt5rY/5aA/n6/wCRW7qDBJV2AnbjftP3fwrAuVSJyQ+3PLccDvj/AArWJDZ438QrzxDO9xFPpsb6eCVMnY+hxkHOCD+HrUnhOHXZre2+2RRLahQI5AAHIPb8Rn+ld/rFkl9AYJjujUnOSOTn39uv171Rt7T7PD5KjdHEQFweO3GP6eoPtVEkckDtJjzRGVBOAfu++Sfbv/8AXqIRoHUtMgGMqRwB+P1PpUrfNOVIIYAH5uBjH5/5PNV2t1Iz5iBm42Aevp6/WjcLkohKLhNrdiQcH2A9v89qzPEHh+51O3a0h1JbDeRunhG8rjPGMj07fStB4gqu64JXAByM0iyspYMqlc9O2KpEnnlh4Pln12S2kmuH8obWnzgMR04z7ccnr3r0Gz0uLTljjVjuIA69AOCT+v8AP1q0ixRrIyRiMsdwIBIJGMVFJPczc5Cj268eh9eP5UMDRVo9mAwYt95jn09evarsB52+YSAuMDjjgdf/AK9U7YFlUumzacfXjI7f5xVyDazscrkLnIzj8R2x3470XAlSU5KJIAqr0I6iuX8R+HotUt3ZI0TzwT5hXkDPr+tdFN+7mhDDarDJfGQTzk5/GmSzKIVCliduGJGPx/zipC5j6PpP9j6dbReajNGgjICjcec8f5981pZ2EsVLHP5+9Qx7W2LhXAIwQeev5etPJETkr831ycHvzx6f5zQUiS4mO1ccZBJxnkHv6fWnQ3B84oG3L6txUb3SgDzZEt+oGSfboff6UjbE3pGd4bBwrf8A1v59KAGajbrcwurqsildrB17Y/X/AD1rkL74dwXGqWjLDbR2wBBjC43ZPIHHT2+tdqVKxjcVDNxyOh/Lvz6U3zC8Zxg7funPQ8def0NACWlhBpsEMFvDDBEpzsiQBQeh/wD19TiplIibBHfr1pYH8yPBlAY5yT1xUXVnywAznIHP1HP/ANegB0hw6p0B7+o79v5VYt0QRSbWDM6lTzkhs9vw/lWeXLSIT1GByScD9PWrkCuGLFidwGME9vp/npTsBx3i2TWzB/o8SlD/ABE4PHPTj0H9Ky/BviHUpIjBDpck0Ab5pE5CHIP+H5V6DNarcokeSVLYOzg4PX3zz/8ArqtY6FbeH0lht2dojLvPmEc8dcgD8KRVy2nmKqq8Zjc4IGeD36jv/OopQ7SyCPKgA54xnv29sfnT2UvCFyAQvy9ASPX9KciO5IICMCPcY/P/ADigkooM92ODk+vpzQJ4wrjLrGAeVGAe/H+eOxpz5jkYqDKAMllPvjGBVTUrO4vdOlVJTbOi4y2RjPf6fT86aAWDWQbmC22Fi/Uv1Ht78Ve2pvEQAUlSQBnI7deuOSfwrzOfQdUsNXhie9eSZiSXUEtj09K9G0izuo7RftErzyZyZXAGeeOM9uTn9OKoGU9UWVI3KBAAwJJz+g/+tXKyjyrlt4HAPyjop7Y/Wu3vU/dJjBZjkjHbvj8vSuR1Rf8ATWAVRgEe2PTA7/4UAQQXKxXEYQBucrj17/TFbUV2yW8jyJhQCBubr/UdP1rmzJ5Q3IdxVSOBwORzz16fyrP1TxfDp0LxwMkk0cbYzyM9uOg/lQB39rcLcQxpjduG3kDj65/z2q4siOucbhkZJHB/ya5TSdda4023JRPM8pfOaM5GeM+/cVvWcqMqMv3ScsD6Hn/GgbKereHbfUr2Jjt+Vw2ffOc/yrTS2EQWNW3heMkA857/AK/55qWB3QbvLLKxbGGyUOBSySM02FKKCQFDHccf0796ARFf6erF/wB0FIAwwPAHfP8An+VcXqmknezLHHvOWDAnnpkfp/KvS5bV5dw5KoTgE5z6cn8KwPEGjNLZs8LHzgWG1D14waCjytLuO7R2icu+chWHTj8+4qtPDLEBswvfjPeul0TwXcW4dyhTggxYI/E8euPy71marprRy5PGM5JHX8uf8+9VuSjnjrS2bAyOFYnPX7oAyeo9h0H5Vrab4ljkJbcCofO5iQM5/wDre/1rk9SgVZyxZQqElsdc56fp34qtDbpaXgcr0OQDzx75pMo9p0/W1ZA4dSPvYJ6e5z9D1FbseqGSzkaJlIcYAYgdsdwO3Y147pWoySOAxcFTjaMD5ew/WuvtNd+Qq24KehzwvAx6cfWkBveErm4N9MMhosHt17iuzW53RplT8o+Yr0zXI6Pe28LiMsoZTuzuI49P88VoR6otxBgl43wcpk4Az1/z/wDrL2Hcv3l+sYRDvXIHRc7jn/6x7/jVgASpB5Trs+6x2/Lnjrxx29Ov58F4q1K4EiJGyhSuOeR+H6HtXQaDePb2wLPkkAbW4H1/l6fpRe4I2L+yE8bmRCigqy/xrx3P6ce1ZDwmGBo0VvLyQFzgDk9PYf561rajcK8TbHwNvzLu5B9/0/8A11iebJCQ2GLH5uTj+dQUcpf+GDeassszb4lHz7jjHqB19c1tysISMkhVGNgxkcfXj1q4duWYEk5HOPfIyPxqNLYM5aQ8klQRghcn8/8AP4UEDrJcKMhju657++O9SSCONMu5KBTsYDuMcD/PakDOg+Zs/LweuPX9DWB4k1s2FvEXlyS208ctxjofTrQU9TdSFJVwkpVSTuJ/DrUPl/I6ELgcBmwf/re2aztH1I6pZgKSV4w/GeRzx/h6fnpKqyQ/Ioz1yTjPbH9fxoJMu7ChX2knOd244z7fWvPPEmlJqUx84vhScZXqc9f6f/qrvNRuvNuSEX58fMAeh/P6/nXOyhjLhm25+Y8Y9/8APSpYrWMvSNHOnqqxq0mRjaDt/Ej8vTt0ro4ofMiEkOEcHDEjhvfp1GO3pVC23KNhkDEEj5j19vy61ZRtzrgHABDAkcD14x37eo+lAvMbfzDycbmXaSMKQMe/Wn2czLModtq4AXBwAPQH8a57XNcgs7lYt2xQAx3HOfrj8T2/M1o6HrEWqrujTCg4PI79x/kUWZR1tuGVtwZUOdpyPyxznFackY+ZhKuWABKnJHBx6Dt/nisuG5jXJUbn4IHGetaL3IRgpAOQQwwMD+n+e9BBkajpZl1BJwrXDIoCqSAox2/mfx/LYtl2R4Qqu4k4xggHGe3Xr/Op9q52qu5TkhgM8jHWo5C4ZpA3lO5AA7r14Bxz60DRz2qa6tlqf2cMc/dYle3p6/571eJkktdpwofBwRgnoOazr3QhLqYnAbBbLA87j19P0rSgt2CB+XCE/MR1+vNBlVV0eP8AieIWl/MyqAY1I6YBHIHHfFc61xuVpFQDd1fGMjp/n/8AVXa/ECJbe7yU8sP1fGQ34j/Pp1rippR/CAV24OBj8R6UrnzdaNmNeNhKDh9uOQO2TnuacjiEtxlckcHr+f8AL3p8TrMUVYy/QLtIJ5/Tv9KjKMk6rtZQSAQeo69x/wDX/Wkjl8hxmdDmNhsf5x8pPX6CiqdzJtkK7GYoSpwx4x+NFUOx89KrMu0IWyduB37/ANDSGNkLhCxHAbbzz3/r+X4UCdQOCykgAjd90DrwB0+lIsnl3KqxyucA5xn26fjXCa2HEoAfmH90ADPT3H+f0qTay5/ebj1zgYPv7f8A1qY7NuJPLAHDYz+H6fpT7dxtUgbiF5Xv6f57cU0UPIDCPadpI6jsPp/PApAAYWhbBVuqpkf4CkMyq6l0Lp+WBjn/AD+lSEhSWiJAOOTnIHQcVRQiSCNFDFiwJ5znOeM+9ODkFlOcAZGcnGPb/GnlIx5aiQE7s8jOexP+f0xVPXL1tNs3dV+c9PLPPHQdfr0oNEcVdzf2nrsoALfN6gDn357EV6Fp+210qNt3MacjGOeuT/nr+Vec+HoGv9Y8/JL7slRwPcDj8OvevTo7dY9PitfLLNKCTn0/pjpTR0RO+8CXL6hZw48vCqEAVuWwMfhxXV3txHFGsanacDnGecHr7f5FcR4D8NmzEcpDhAmW3DgDkYJ/Gu1nRyv3FOMYXHI9M/genr2oZ0JHO6vG0vmMdpKk9ehAHX8KyijSqwZN6g/dJGQMc/qOK2NSZWd1wTjrsOM8DtWXCyCQorsucYOMg9uv+e1UaIv2Ubu4J+fcdrMxyD7/AF/H8K6O35WOQgNtXGCOmB2Prx1FczZymRhgtnI4Udu+cfUc11FuxYAqqlkXBkyOTnnvSRSKuteIotN0y4kimT5AAScZ/wB3Hc+2PzrVtr3z7FD9/wAxQy4/hxjv09a5rxdoEV7HGEQtNLPGJFHG0dSOnH6dK1dJ09NHQ2zSSyHexUS8hV7Ad/zpmuhqyqIgSG2kjkAYJPHH196oajCZQsu0RheQT2ycf54rQlKorYVi64xxz6/zqvPMU3MVK8Y5OABQI5i/BMmVXleM4xn/ADz/ACrBuyXu1fYNi9Mjkfrx07j+ddJqcjSAkrlGyNuefXH+fWucu9jxqzDID87uSCOePTjNA0QDQDe3UCWhYAbnJJG7ecAnk9e3tXbWNv8AYbNI2kV51Ul5CT1B6e/6VU0iOMeVsAMRGcJgn1rcaNTHNJt+Q8cgD6n+X6UAjMnlWNCCHZuqnHJPb8ajSciT5shiwJJq5qAb7QxY546MCcH/AOvis2XdsZgQpAJAz+H+NAWOl07US4X5gCox9Mnnn/61akF6sD8y/MWDL68L3/z2rz9NTa0tPkkZpOu0A5P5dfxNVG8Rz29/btMJBsBZwg3YGcdOeKBHqNzL5oJaQB1XI5+ma5DxPY+fBKhbBID8t8oXvkfhW1Y3ZvbSGeIHynG/5kxj8R9P1/KLV2+0WsgyDsIwiZB6d8fT36U0BxugWktm0o5cFvkATAI5OMfl1ra1h/KsmDbjJ6Z6e9U7WL5mjZSMtyCPy4/P8qs6iM2gQZCsMkcE5z1PX8fpxTAwtR09tSgRPMCKxAO7n/62M1PZ2Qs1EI2o+WGSAB/9fpU8DKUAwoRMcBvvZ5JzUdwBIxzk7c4Yfw464/H/ADxQSxLe5cSMjLGFRtwPYe3t0rSSZWzlPm/vfy/yP/rVzdzP5F7FJKAU67fp0Pf1/nW1CzRjkbejAY6GgnUNc3TpGYWZVKEkJ04PQehGf84q7odsI7JFdnZ/vANgHPvjt196imDMqKOG6Z9+3581oWCiKMnOxFJJVR/n2oKSNG2V4owiOzrn1GD+H0rSid424X58jLFQNo9M/wD1zWB/acVpcxq5+VshRjlj6ZPT6e9a9nOXXeylFzj5T0wcY+nWgReNwCwckB2P3cckf/rofKoQJAuccDk+nX+tQoYgS3mAgH7ueT68/r+dV2k24G4uBypAx3H50DRzniLVLie8jitrTcyygecwzluh9ByP5Cu70OK4tNLgW/uvtM7fM+xcBOeFHHPGc+5NYj2KXklqzAxSq25QW6NnkDpkEdutdJaqEjjAJYEnaR1Az/8Ar/yKbtbQoupCZWCktIy8lgoG0deT+X+FTCOItgblkOBtUkcev6dKqw3SJI7yzBQ3OCdu0+3+euParsMyyRRqVY8cE5zj6/lSWwF+1XG5QrZx97Ax1HBH+famCREUFlBVM44Bx3/r/wDqp8chJQmQMQvI9u/PP8qkhQFASflJ+UMM457j+nb8KsaZIb2YxgRockD5TyQO/pj/APXx1pkt39mt5DIxz8zbY1PQAknOPb+dOaQR/KMBz/snr/n/AD6cz4g0i+uLeWSScpbqjFwmAxGDkHpwe+O3akxmjoXi611K2SUSr5sh+YFwD16nOec89a3Y5cPLxtJfGcDg9+fz6VwnhHw3Z20cFy1r5ssXHzuQo567e+MH2rt1jYRh1VV569CB2P8A9epAvOF+aRsMxUqN3ROB6/h7ipFdQHzk5wMdSB/n+VQCWOONVLBeuGz29v8APrUiSLsjBAXd3XP+fTjPvWiAufZ1ngZTGrRsMMWXI9OlYkXh9NP1Z7y2Xy2ktzE4xgKvpjkYJx+tbMcjTRhS2SM9f8T35qN8NI5DOUx7n3PNDKRdhTyViJG0lMZXOTn29en9KtXC+WPMdeo+QKeTxyPzqogCpHIxcDH3QxHXPJqDxFexadp7ytcpAyrlN8gA7nn9eB+NCY0XIJwQXZWO4ggKcD654q2SrSIUbvyoPf8ArXnvhLxrbX11ZabJcNcXLKwLRx/KD78fUf8A6813kTsDkkMBxnOSOtUBZhZiMkHgnKkfX9Pwq7E8Um9o1cnZu+UlQD7+tURIqhQNvPcj/P0/x5qeFkB2ksuVKkhjgEdz+GaCkTtKlpaNLLC0jp8zxR/MSPz68da8j8V6/qOtS6fHcaadNQTEwbx0wefm7nPbHbp6+wzvZxR+UrbpEXJZzkZPI7fjWNqGi22rzQSzO/mW7blVGwufUjHfn/PQGZvhKy1O1h3ahemWRvljXnaAffpyK6uwjCyjrjk47Af/AK/5VTLqiJujKkOBj2H9OP0qxYTB5wowIsjLDP8AnHb6UmBozjzmMQGB64znnuP1/rR9nCxIYmVjjBbOB9Of/wBVRXIZj8rBAMEc4OeeAB9Kn8zybU4+QDbyDw3+e9StQIHmZJMqWjLEbwpypGO46f8A1qxtMs0s7+WeGPZNI2XfAyzeuSMcHn/JrSlMqJK4AYjBwSBtx7/jWfAfLLD7uBwF6bT1/WrAvxFnkKiRm3fMST0GQBx/9f8AKlR/LuIkRlGT8u/jI64HbPA4PtUFpuWPIdjkfTFZHiHXpNO0+fy3ZbhI22vx8pwO/X/9dA7G8jkyuzRhgGwe3Oeucf49acIJWZ8+WNvZfxxx2P8A9euN8N+Jre/gsrb7WbnUJF8yUhgAGJ5wOf8AP0zXbAuiFipVVHOe3tjAz9SOc4zQII4JD+9EZ2sNrADkfhx/kc1Im4EIpA2rjeSODz/nj8KkHTzVclMZxvJx/h3ptv5as20lGA6joT09/wAvpQKxZZvIi+XykgT5i0hGCx/wz/hXA+MvGdzp11bx2rReV5gV3UZO3HP8vT6V22p2y3OnkFmXcWLMO3XIHPoc/hXnWq/DFRqFkVzc273G64cnc23jPHIwPf8ATuDO30TxJYeILSKfTbgSJwCqgcN9Owz+NaSM8kOJAxywyccDv/jVPTdE07QpSlrbJACv/LJcAnrnj+vp+NW7gIWUBWJfGcD5unr/AJ75qrksr3dwY3VYxvDE/KDjt349f8+mLdnE5Lnau7PHp/n/ADmtG42LDk4UnPVueufxH+eKyb5kjZdrIwHfdk5x2pXBIx9Z0uy1YwLLArmJjklQcH1H5dfpWZpWiS6HOZPNVlkddqxjGeeOvcf0rVlmZ8vtzzuDKeRzj8sCnThWwFO5hjGfTIPX68/hTQ9SQ3AmWQA7lQlXdMZA49+nSrEZaIrtYttz65b+n61Cri0kG5FCgHGB8oHqRj/Oayde15tNR5bdFkYEMFD9OoPv0p2GbslwJ2AMTB88MR9P/wBXtivbfDPy6Babbdh8mORnPvn86+eNJ8SWOptYILqNriVRmMqdykZ9u2P855+kNIbytFtIlwSMZIPyke1S2aJdzD8aWWo39k8VlfvYZk8xnVepHf6ev0z1rz/wZ4X16bXhezazi0hcB3RAPNOOg9TzyOnXnNexTq7TMFx8o/iQ8ccemD+JqotlFCyqsagA5xjn6dsf560y+hNp8sySwvJLvCHa4yRn04HU8f8A6zmtuO4MgcLISvKhSM8/596yLU+SDvUBl4+9jI4/T39/arVs6u+9FaRsY+XOB29qzaBFud7gxnyxt2g7uBx3B7V4H4ybxTp/iSxn1CGC+t4pd8a2shQsPRuvt0/WvewGdFO6MbR1H68/n/8AWzWZqnh+31K+gmmUbYZg4GPT37f5+lJaFnN+DfEdzrtnJPeaXJYTKxVIJwQyjjoD+v8A9euminLTCGNwAoyQ3XP0qlLE22dgNmWY4QYx7Y7/AP16S3ZwBIVw2Nobpzjn/GtSTpFl8ra+QCflLMOcdv5GnpMvlNJlQAckLwAP896pWV68gwCNwA6c546Ut3PNBbNcRWz3B2/6mL+Lnt/jWLiBVluoftNwguEO7Pfnrn+X9aw72VJFkGA2B1x07/nmuHtNZ1668WXGNEeAkkSbzlYkC9z0Pt64xXZSXEyRMzPxwCFX0/D+ta7GbMy6DSygorEJ0AGfx/rx+dZ9xP5LSthg+wEcbcn6Z49auzzhInYOCd2cHgcdT/XrWdORGGZgzA8Env3/AK/qar1JKzzY8vy0LFhuZm5O44zz/n2rI1zWxolzZb3wsriIY53E9R064P8AStTUfNaGRDLIGIwCB8o9D09vWvMfEOl6nHqCSNfO7tNtjUjO0H37UegWPS4JN4WUjbGc7T/In2xVjz2eSTEZIB5OMZPH+f8ACue8O+Gr/SLab7Rq0l8xbcqSDGzjjjPb/DrW3EWKyR4JfK5IJPXH6cnp7elIksoVJy/Q9AR1Ht+nb8aaXjgmZwrOeoAJ+UemP60RStlonjZgW+8Tzj/Pv6U2R185C3ytgkHOP8//AF6dwLrXP2a23OyJn5iM/TOKzdD8XpNqGo/angto12mKRwOTnkZ9hj86o6x4cn1lZXW6mhQAL8hxk9u5/OsLRPAguPEv2a9kmlt9obO7BODnk9uPbvSA9NF79phhmQZjAPOeOe3r0z1H581DcMINzKG8tVIbjv6fl+dXDbx2cTRQr5cYXIiGOO3PXP6e/NUpFTcE3bUPOFIzwaA8iBivyrFk5GeMd+Tgd/WntcLAncBByVGP6ZpHJLLtjwBjnqPpzUbNkMPlUKc9x26H/DH+NAHnXizxTFNKbKOylDqQ3mCQcjHpgHv2rc8AeKk1dRA1jLAB/wAt3O7J9Ce4+uPpW3r+jLrNpJHEI4JMANtXGR+HNJoumQaXZRxoiCderJwOvHb8fWgpGs6FCn7zjJ25T/A00ZQuFGRkZJHtj8ulRM6p8z4XHJ2nA6dfXFOLAOrgsrDjCnsaEBaQ/MdnAySRyRj/ACB+nSmSXaQvIxAVwcsQ2APenebjePnBbPB7D8axdc0w6mk0TvJCr8l0OCOnTIPYDsaCkUT4rjfVTaiNApb5XkbG3oPfI79sfpXWJJFHbkhg6rxkHH54/wA+teQ3/giS21WOKzmncucGQvzkHrnjGOR6V6R4d0x9P0oW8swkfcQWJLZGf8M9KAZrhhnO1lVTuJznjGf6UpZxEkbbiMZyPY+v/wBampNGynbIpHIYjse2eP8AOKkDE7NrBWQbeDz7H/PNBIiAgqM7WxjI4H+T/ntTZpdpYbx3bkgAD6/WmSsqNJIQS24ZHoB39un/ANeuQ8TeMrWxinhjuIzOMkIMkqSMgD2560DsdSseQwYghgAoY5GPp/KnkRtbDchUHvv4/XHWua8J6/b3NrBHLdwvMBwAcDdnpj6f5711DFTBtBCjHJPT/PaqQWGLYxiQN5ZAPof8OnFWXdljAVQSMgnH07njg/yoiZmych8cbTjjHv8AjmpY32uUKnd/s8DH6nP50wuUbqIyAkKNg53dCB6e/wD9auU1GLy2RRgoo+U9Mg8jj8P5V1Fzdrb25ZnyvJJzwo9eOvrmsBdRj1GFm3NEowO2cA/n+dAjnZYQZjuiJHfn3/z+dcn4j8KRXvmm3OybHTJ5/Lv/APXrvbq23XB8kgoSSpHH6H6/zrMntGETtu2sB+XI/wA/40AY/hLwzPpsUVw7EoeWR25C4xjn6en1rvLSQoG2qojI45xg49vb/PeuZsHVBHljtJyMMSBx+lbVtcjynAJGOCDwD646/l9KAN6B1cquNqAbwGPA/wA/rVq4twsilBwSMHGM/h+A4qhDcYQELwV+Y4yvr0z6EVpxI0kaEHJ3bmx83HH1/lQNF6LLRIxZVAxjp+f9KVD9oIjdGIHysxHB/L8abLqKWsBYsrHBA96ZbXn2kjEflq/GcfNnH8qChz2KLAyRLlpCQCM9x+lec+K9JWzfLjy3JJAxjOOnr65r0eS83KfJOXII2rnPPr09K5TxcrPZ7VKSspZXYclW74/X/Ip6ko8N12KT7RyoEZ5fyx8w9yO47Z7VmujYZVIEi+o7fgf8/Wuo12yNpcRuy5Gcqy8n35/Csi5wmEO0tjP0GeMn8/yosURW128QhxggjB5wRgfWtS31GG1be0pAyc5JOe/boffPesMAqwLbdmcg4HTuad9pW5nEKqQQd3PPGMflikB3WjeJYpZ2AUu2ML2wv+ePwrYTVMpvERKheEXj9a8/0tFsu/XAzg5+vP4V0v28KrqjjBIU54x+X40AbhvQztNIfnPAJOD14PPb8ulTWerKkYRWPmbcMeoA9Pr14/8Ar1w8t7cmcMiupXjO3kfyxVy11WUhUwBjIORyfbPGKgD0ey1QXKy5BcnaGG7noKikw8Z2sRhiNuS2P89a5OGeWeGSONtj5AyDjp39/wDPoK2LAzx2CedueTjkZ4H6f5FO3UDTmuJAUI3oOQwcdO+R/nn8KQzHoCTtOSynA4/H8KqGZd6AsHOM49PUZ/8A1fhmrA8sgsP3Y5+8PlwMZ5/yDijcCSNt+3LKxUE/MMEfmP8AHpXI674bkvSk27YRkKOvB/2T0wK6iEvL5hB3krk5ypX/AB79KhnDZALgYHBAxj2/z+tJgM0eBbS2VAMFRtcnv2z79KnkMSxEnAU4LKrf57kdqcblSih8SDAyE6+v5/4VQvmlaH9yhkJX7v8AeAOeP8/40XAxtSv7b+0JYS5Xapc/n05/HrWXLIJxuXAYdWPVR1P659K5y9h1O61lpXjkgikY5QkZK46n8f61vyQKtqvzl5Mn7owffOB+H4VLEyWSMExhec4weMe3+P8AjVgyKmECfwYJxjOfxB/Kq1sQIlJwzK2Tnoff37nrU0y+Xu6+vynBx1/rjtU7AjE1rw5b3Ej+UCXPzEPz83HHbt/9bir3hWwOkxNGRgL/AAoo+Y8dfer0R82KRpNrLjkkZAIPFTW1wqXC4QgFTkDjpj2xzT1GbSZYKsnlouCqq3LD3J7d6tf2hbx+RCUjlcnac+vHGD0/lnNZeZtrYXC4bHmHkccH/IrmPFNxdmeWGyjH2hAv7xc/e47/AI/5xykiN2eiRopldssCWyoHp/n/APXRLIsBZsgsMnacnHt/nvWb4dM0emwiZ3mmGNzN94+5/wA+ntV+WZfNEpTG3nd71QDpY3ngRjtVupyMH6ioWuFXKtncT8uF45/H/OashjcBiXCgevr9f/r8ZpJUJfGFbgbiRQTI8w+Ik3nLEDCJNpxuxkAehP8AiP61wMgXZI21jsOeAc9O/wDnrXtHivTbe4tnAILleiAZ68DBz3NeQ3dp9imljySd/wArDHP/ANf2/WpueHiIXZSJeIAIyr8ufujg9Tj+f+eQTOgAPzk/3eM/1pJkcypwSwz75Pp1/wA4qKXADsdileeWwTjt/n060jzmrEKRxuoJjGT82WxzmiplY5YAq2D1PH9aKBHzlGGJcE5J4wv+A+tECCVnVVClSSAwznrnnHpQkjKfu4bBwcd/bv69KQSBkBZ2UjjaOg6j8P8AI+nIaaiuA38Q64KZxx/h1qTzZIEdYkVvQnpjvxzzTPN2D5oVePjCn5cemD2/pSbV+6VxnoQeB/kD1oKCNpWmJc7mAOSPujv9e9W2lZMbRlh82Tn64/8Ar+9Vwg2M0m0buxH+P06+9TKikKcku38RA46nP8vwqzRDp3KrHuXdJvBUZ4+v6iud8YXjR2XkBvLGMgj0A9f89K6e3JR5HP3iu3nODx+vH8q4HxVdE3ojU5UDa6sw5z0PHQ9qEVFF3wNblg7YXczYAPO3HJAHI716PZLE+rW0Rkc5OScYBPbpz0P5Vyvgy0W1sYAMeY5z6enAzXW6KT/akZwGYDHz4+U56j8as6Io9I0dY47F4yWkBxxnv0/p6VOpA2QhCE5YEnn/APVz+FQ6aqokZmbzBghlzk9epx/+qmXOpwWg8neVcH+9wcdOP8/jSsdUTL1WUmRgrA9sLjPTkn2rAvL8WyvKu5iFBbcB2z/n8q0priLUR5kZR23bQVPXj9KpSRxvbEZyB8vGCAD78+/WmUHhHV/tIlI+UeYp3McjHHH+TXaWjeWNuWRX5UnJBOcdfwriPDWnQ2aySZT9633sc9/y/wAR6V3FkR9liUnJC9yRwTQXE04GC7juyVIIG3nI5HGf5H05xzSXMguCHcBWAwxxnv69expIycgj5g33VHYZ/wA8U64kWLJK7AnRSx5/A8dOePTmgtWJISZYiV6AbTzhgPWo5AgUoWLMCGG7gD8fz/8ArVXn1JIp44GXdJJ8oX+If5/z15s3UcjowzsZRuJIyOnv296lgYOvF0smCKPNzhR1weOn06+/pXG2Uz3VtfQupEoYkFznB/Su81GAyR+XIpPfp2yOT0I5+v8AhzsVmLcTs6BMsVOeD9R7dOlUNFrwxMYoY9mVZEO5j6A9P5e9dao8x1dAAGXGFOD9e1cH4duHM8sak7AehB5BP19feu5tY0dwJCVJIxyRgevt359T0pMZk69qsOl2sm9kaY4ABxwe3v2NVGnN2oZAu7YDvU57DoO/GP8APSfxL4Rt7ppZIoFaR8FpAxOOeRz06Dn3+tC+H4dMg4Q78D5WO44HXof501qDMuNNpY7V8orlx6nPr1z/AJ4q7p6xwXu6NA2EIY53ZPHc9O/Sql7ERPIfL+VMZOOvv9MH0/OkhuzbyKVUqgHIz144/wDr1TJO5sXRYY0QAE/My56de4/KoLwSP8hOIXJ34647/mR1qjY6gnlxgjYFAPI6dMDpV6a4jjePZtAfoQDnr/8Ar/P6VIGN5YV3OGX5gAOp/L8MVHqUgjsHdgSVGCc5JHXpxVt9/lO21QWOMA5H1/z64qpO7FNjhXw2G3LnnryD0+vrVIDCtbhpYwD8oRfkEg64PPTn/PsannZI38xSrs/B2Nyv+fwrN1y0lDsYGctncMuTg5ORj/6/bjpU9hctFCrt98qfmPAHPIoJY6aP7WsY2hduBuGBnnsexq+m7fxuG0dM55H07/5+lZJYyNsQIXOQd+cfj+PtT3n3btrEZ4457f5/OgRqW0u8KAqhx6jhv85/GrcZj8teUTuRuB2/5z+vesnT5l8o5ZWxjKkcD/P1/lWpGxR4/wB2VXjOAc/j+H8qbAy9asbmW9jLEvbb0KkEHGexPbv+ddhZJ9ns4Yxl25Ayec8f4/z6VRFoh2AHcirwOgHpn/D61ZiYqS28hucdduR3H5ev8qQFuMAFhsw38Q7/ANOn9akiwJX42kdz3/X/AA+tYsmphBkncTg8DG3rnj/P51r6dIHJZiSzZ44wRjj+dAFxgsilxhwVABA4BHvWmkZa2A+4ygOwxwM9ufr1FZ6osiOyRgMTnDAYwBWijidNrIIl9SRxgd+lAHK+J9bVLYRWqs9wkw3lEONvfk/h+VdP4L1K8urac6jZfZVXaLaTPJ6k57en/wBeobnQ4Ll3+XDF8hsn+X+H0rci8uBo4mceWm3rznHrzQVe5alYvtcruVeA/Y8Zq0sy7IiYzzj2wf8A6/4VnSSiWLzMY35BIOQMd+np6+tSIwR1HynHJyenH5Y4FPoMuvcIu4tIdwbOeuDU0jtIWy4JwFVSwIPp/jWb1YL8i4wQSAcDsB6dvzNSOX887jwp+U9R05ppDTLJZDGvzZCryMYPSrFpOkluyfdUDrnpiqkVxy7yrtLAgEjr6dKbcTfZVLwr5wAB2Afhz6//AK6Y2LNq9qtzb2m5fNc4VSxUnj2/+tWxDnarqxz8qqSBg8449Oa8wvtSv9V1K0SJI4bgnCufvqefy9Oa7/w5DdWWkw291ObiaPJMmScnOf8AD86GwNyPKunQkHG0YBGenrQ8jpIZJFGR1xyAMf8A6qbE6NGXVwoIyQc4wfp0+vWklKOoUPkjBwD1P0x/n2pICxZEM7nbuywIzznHSsPxT4Zg1q++3XAae4iXZEhbAQD0H45/xraifAQggEDcCeRnjH0pyuDeRF13YOQp7nsP/wBdMtMoeFNKGnaQgkTy54XO75AT1OOMY6VsugLtI78FfmyAAx9/ft+FQBStzIHO7cSdqjkE42t9Pp71Kkg8gmQthTjBwcnuAOM/jT6AXRGCj8MG2j5c+vIPXI6ip1f7gVg2c7gPl4wQenpj/PWuY17xWmkPbAJJumnVX+bb8ucsc45wB649+K37a8F7uCyBkJyOeD/9fp69TS9SkW2DSAMuCoyTg/4f59KrFi7g4XAOQAvucfT/AOvVl3QFRtZgpBACklsj2/PmmyRq28hN/Izg8ZHH9fwx+VjGtJ5vlqQPl53HB7c/rT11RbYyMSqjZuLSHocdTnp0xnNV8s28LHgEYyWxWTqXhW28UWot7wybd+f3TkZ68ccYwDRa4Iy4/H8dhr18t/fQ22nyx7YCx6luuMdT1HrXomn3YuLKCSGQvHKFO7n5s8hug/p1rhPDHghNI8Qan59hFLDGPLt5ZxuOMdRu79PXr+feJbLbQRJAgjUDny+Ao54H04wOPp2oAhv5UELxg7GK8NnnOcissKJAPnBHI4yB/n/Cr14kRByoGDk7ic8jg46dzVNJhhwWzzkYP4Hpx/8AroAtpJHLCwd1QsoG4ckE9K4nxP4Lur7N7atNM6K0aRNJhSCMkn3OT2/+t2tvsXzAnBJznoeMYGPT+VO89vOBYBmByuDj8OnFKwHL+EfBWnaXbWtzNYJFfbArTRyE84x1HX8q7GJQJGbecY6Fjg+mff8AyKrQOJGK71YgbiV6Zz3P6etXYpNoVlIRF67+n4e9O3UBwO2EsshQ8E4HGOcCliIjkkQbSjdD3qOa7t7NEEsqASHIycdO49f5Ve+SQCXIdecsAAPz7/hQA8hTHtdWYKSxRsj0/wA9akiIfaBmMoeFK9OwI9ahVd7FAxJAIHHp7/56VZyqFVPPXcOmD2PXrzQBUlyzPIWJdeRzj3xx/j3qleXQtkSR0bC9sY7f/WrQkY+UEI3YJLEcZP0/rXLeNNU1mxgT+yLRLiZQQzSsNkY6jr+f4UWAhHiKz1G9ltVnUyIxDKpGPcHNMmwrGPJYkbBkfpXl+maLqOqa+7Lc/ZNiGecxpyWzjbnPOc9f6nnv4rf7PDEHkdmxtZiMnp6++KLAN3iVgGAQtyWPPFSkZAZFJ6jJ9BUUyMsh5JIOMg9TgZ/z70eZtcgltq4PyN1POPxH171QD0UyOzDCM2QM9Dk8n1//AF1xfiTwZdT3E87ztOsjE7QdqjP0x/n0zmu4hWQs0gVgACuG7n8/pVizRyXBIDFSXDHI/wA9+/b3qW2UYnhPQbLwvNppht1WRSpknYfM+eoJ9CfT+tfSWiRoNOtpCFSNolLEDjJAwD6da+edStL+8eKHTJxa3BdQJCBjjPUc56ele4eD9D1Sy0mFdV1P+1L4jDOEwqAchRj/AD1ptdblLzOhmxEvDDyyfm54Hqag+aQKdqOjctvyP/19/wBfrU8VorrhsryQFycHpx/jTFUxyyoueoG2TJ/H68CmVcEkKsHiVZF55GQfx/z+ArAi8SyHxiNPaJViZSImSTkleD35/D0NauqaVDr2lSWV5KyidSpaEkMORz+gHp9a8zh+FJPiK2gF9OscWGMm8g49z2pblJns6OnkrtDphchF7c8D9P0piNl2Axgndyc4/H8O9R2dqlpbR28W59i4DOxJI75zT2JeYqVGQNxPsff8KixRRuI1EzupwWY8Zz7f5H61RuJvs8gG8oynA5yvv17c+neteVQodmwxGVbk8Dp09Pz/AMeO8S61FpzEXU8cRJIRZH2tIQOMA9e1XEk6bT5jLIrA5GTlTgZ9c+orZLMEV8LuJwcjt16jt0rzzwD43GvWaSzRtDIpIIZjyo53fTv3rvhcLLaxShWwOcYOBn1/nUSQbGJcaZBBcSXJUFmYEg8ED6/jn+VZmoOiAhdqLtOG3cE57en5V0N3MJC7N84xx8vJ/wA4rmNQdnhMbARoSMr0x6fWrRBhzzIsf3flBGcc9+o59qzpbsyybU3ckZHB445+v86k1O5gtPMZ5gVUkF2447jjp/jWTY6gL9A/mfu0bbgg456f55707ruQacjtvcp3O0YbAB/yOvPWqMlpGs7O0cXykYZuoPr1PPX/AOtTogDuCyBhnIZRz1P5e1WYiCf+ekeACNo4PtzQK4y5kV4GCxlTuGc/Ln/Pt6UttGWRmLB89M/ln1/z+FRsysoJh8yPOMoec/X65oa7SG1byjskjHyqx+bBJ9P/AK9Ai35jOi7gQp5YHpn0qskyiUAAswb5lB6c/wCfzrn9R8R/2fqsLFR5TEIckng+g7Y/wrXs72C+DFGjYk9D1/PP0/KjYDeso3RWLKeoHsf888frWjp8cRl8zawlUY3DsvQ/5NZlnEojdR1Dbs5zx7fzrSsVYOAgBBOOvfnjnvxQ9QLl8u47iMEgbcnqPT+VZlzIDbq7SjjLN82Gx+HetO6cyKSY92M4LdePU/l+dcJ4s8Z2Wj2uy5EhuJnKqI06AcZJJ7ntzTS0sPqb24skpaUSZIxsAX8/8+v1qOIOYxIwIXPBxkZ7cfWvMNG+IFnbXLRzPczyySZCtghAecH05x7V6Zp9xGLJSokfccZbgjkD+WeaQrFjz5CxCjIIyBu+79R0NGwxIGYqZSORnryOfU9vTpTt7iSQBgVUbgCM9e2f6VHvVgFdFjLDh16e3H5UFDg7NIDtTGA3ykfQ/kaI5UijBQHKoSOOnpj26d/5VFcTRrZMfMWIJnILEg++T+PT36VwusePYo3MUFym4AJJs6dRjOR/KgD0MShj5ig4X5sjoP8A6/FNaTdGGYblOT15wemR9PesPw/4ktbu3SJJEknA+6uT1xjn8K2hJCrNkpG/YZGAPp0oAV4oGKMu1ZM4JGCRz/L/AAqeBjuKA7d43EHjI/8Arf59aoIyySt9xmHQxdv8ef61cHzRcbmOePfgcfy/WgBLflpAAOXLFs/4fWrRn53uUA3Dkr3Gf8/jVSS7EChgQy7gDwe4/TpSnUrae8S3WYGSFcsnpnjr+PTt6UFJFmeMXDp84wvO/jA+v/1jXLeJvDQ1GxaRbdJJRnbJt+YZ9SOx/LnPrXSyTdUZQcjaCTg7Qfw59u9Rb8QKsOdwJXDcdfSgZzXhHwrBpm64uIFNxztB6cjrgdSOfr6V10dwWmJChY3OzBOeT6cf5zUKuysNxGTgbu44xn/PrUsXGUBBCZO8e+f5fWqQmWI8B+SAzcZPbByMH09qmbypU2tIrZBBwPlB/wA/y/CoY43ZGcFUVgCcn8v5nrU1thsln47Y/wDrf596ZJynjGy1OaNGsDEYgpVlBBcseeh659jXC+HJtbukk2uotI32kIm3AHX8s+/19PZbixiuUljDBOhCkc5wD35x/KscaallbSwpKqpnCiMAEd8Z+tAHPpZtMojfhcB/Mznbjj8ap3C+Y7BiF44PT3Ge/TH9K2zEgU5ldmUZ4XAz/X9az5YUIYhmx947+cdP1/CiwGCpaEsgl2rjJIXtzx7H/wCvVm1njs22NtkQ4CjucnPHf0FR3KxZ+YcLgtjg/wCf84qtfQC6ti0cmwyZXdjkDvyf8/UUAa1t4ojlujZlfLZQcrIxHuOePp1rrYXDR26szJIE4A/AA+4rxSDwbdXOplVd4oo/+WrNnv7f4161Y232WJI1kdkUf3+QcDoO3WgpE2ri9e1YRsZJBliAOg4P+HHP0PaHw01y8EzzS70YhgrceoPYe3p0rU8x3kKEs6gEkBuR/k//AF6ig226KyA5LYwCc8f5/SncZduHi+zsR8rPnJU459/5/wBayfNHloSSxBw3HUZ5HSrNzdsVDhQSMkkj0/U/jWVfXZjwd+8MuOnPf/CnuhI4rx9aI8ayqywZP3ic8EYx+n/164G+ZvKwisMcFz/Hgdf85rq/iJcztZXDopyEYk8DB4rwfUPGGpSnynuZPLQYyH5P1PXP+RUgzubeYyth9oGSQrd/Xp+HpVhYFgkkZdrfNnIwDj36f59K870Wa51C4Od8smcjI6jPpnAPTiu9hRpERS2xsFSDngenv+vak2Vc3rKQ+WuSIyAD/Tn/AD/OrW1gSTnaQMgjg+n060ml2TCFJIVEYA25XkHGfers0ZtW3lizDO8txz16/wCe9SIg8ksVaXKQnPyEYPHp+NOhtxNN8qjDAk7z+fPGarSavFNMLdSSSflTPHsO/PWt3R4hd/cBIxtKkkkenXr0oA0dEseDhjkjBZRn/P8AnjtWzPKbSDYyNLj7uf503TkEFuySAZYFeOp/HH4Uyd2BCgqSOoyeR707gRWMrLcvPh0wCEQHoCelWtwMOW+VXPzZb7v+cfpSlAjBSTvONxGfxz7f/XrG8VvI8YjhYszr91V6D2I6dOaVxWuT6Zfx3DSukmCZMdeMdjx/X9KuyuSx81QEQ8eWf8T/AC71wfhLSL2PUme78wLtK5ZicHPX9fX+XPcMMkB+UY8rkg4H+f8APZbjHAibIKhlYYAwAee3PaprZUnicSDDNxk9uc/l0/Kq/miSdSCYgh3DB5Y8df8A9dTiQGMkyBsH7uM8+/tSYrmTqVrbxlZxGSwHAz6nP+eawZdjuBgBjnDL147V0uqIjRpu3AgcEjk8/wCfzrl79QqgdmwAF6UEme15FagO7iNAcMWPr3H5f5wKy9J8WQ3l3ciQ4zINgGCSAB29f1/poX9uLq1lgTDl2z83Uj+n1rC0XwibXVxJJEywrwc8DnP+cUr9xo6+3kSRZJNyxooIUg9M/wCIB596t2ISOeIlmUngAHAHHPr+VZyJHHEUWMunTcB7nHJ/zxVzT5YHg8xG3EAAx7RlT7e34Uxs17aLbIF8s/e/i/w/P/PSVrKOZCz4Kuejjjg8kHrVeEtsUKucHLFeST+f8vetC3CyxABTvAIKnHGcnj296BeZYgHlQBy21CeV7c9qpeIdWOnxRsFO1uoU+9X0QbAANpJyQDn/APV9aoXthHqOA4Vyp4Vj3zweDRcRa02VriNXdCQwA56EcelSeamWB3K33RjI46d/xqRYfsNuyRdFXPPTAHYY/HrXHf27s11oASwdidzHp6fjxSuDOovYUu4QXQEFTjccZA7Z+uPzrxXxOz2mrTKzEqxLkk4OM5/z/KvZ4gZ7eKQkkNvDBsZ46/iP/wBdeVeO7Yx6r5jp5gKk7mxnIGP85pnmV4X1OQluD5rPt+Vucg4yaY7Kw3sq5Hcgke3+c9qknlt4sK3ylSCRjOO/P41EChwAN2TjJ7Y4/wAmpueNJajATgFW2g9lYj8wDRS+Y6AABGHpjOPaikTY+cwA25xkqw5P6dv8/lR8wG0rvY9fk5I47U1D1ySD745/x61Ik6sxGARtwADgjr/h7VyGgiybRJuJcYIwvYf/AKvepBKfLVwQME5yMe5/znFMaIquGAYfeHftnPv/AJxUgj/hUAOQSMgY6d/wpoaQsUJPCMGcZO89vb9en6075mXhx5wOVYHjHf8AP0pVbdMC+7aFHy/wj04H55/lTjhQ0e7bIPvIwPyrkc54z0qhjCdtopLFgeMseh/yeteeeIJ1vNXKAuf3ojA3Dc2fwx/kV2+qymGynlDblZSA3X5sd/ywen41xmhhrnVoWbJkGZCW5yevPqaDaKPQtHga102JCQJQoBJ4OB0/p+Vbngy2e51DcymQBtp5wT+Ofp37+9V4EkubaJnjCvty23PP+fqK6PwM0QklAVmZPlJHXn/I49zRudMTuowy7ECKiA7VYMcY69Pw69a5rxPpaPiQyu8yjGEYcA+ue/J9M10rqJXJjYDp2znOf19eKqXKNdIwBUMRu2EYB64A/wD19qdzdeRw+mWdzZArJsaD/lmHAB9x/npV1gZGXB4DE/Njj/PFaN7KCkaiPBxtyQM47fTpWVGGilG1jtdgBuHP/wBb3p+pRfsmImL7h8rZUg4zj1yOfzFdFYOss5kKYLMWBx2Pv/ntXNW8jFXMkbcnBAxj3/qOv/1ta31WGFAhPlBmVVDYxk8ED/65GaZojp4VEcj/AD+XjdyOgGMn+lNuGlaBmVAi4x83GTgkY6f1pRJy4zuGQFDfxfp1H/1qk2FwCwclRkfT8fzoKOFvf7Si1aJIneaddzlWbI6+/TvXc2N7JJDbySY3+WcqF5DYA5/XjA/nUJENxcRSsjMVUjK8H1x7GnswWWM7GxgDlsDgfln/ADigop3LPypkB5OG4ycjofyrEkhDRtuH7oZ5xwDnt7cc1r3bkGRZEG0HqD6nPI/+vWZM/kpkhUbOMkdPUCgVjBsv9G1UkERoSG2k7cc//X9v616JA4eLzGK7QQTkZzkdPrXmmpXH2fVkVNi/xNkgH+f+cCu70VhNbluPMBBCvk44/pQM13aNiRIxzjOU7jr/AJx/SorxSbLGApcYAc9Oeh/P0/KrKs7lVyckddvJ49fz4qKSLzrcgxhQo7jOfekgMC+ttkewqryfe4PDH+VYrxTKeF247DOMZ/x/nWtr+oJZOo8hsSFsHPcDvx9f8muZ03WoNRGwT4l5GxuAcDtxjGPU0xWNIaj9lh8sMGcYBOOv15xVW78XPDfW6MsiLyXBOOO/B6+v+c1HLAyODgAMCcrg44PUdqdDZJc3yNPhmSMqoPQ9zmgEdFa6ytyjyRRkqflG8Yb+tSPMVbkguuACR3GPfnn8aqKsUQWOMAAgcD19v/rVMTiNsHcykHGOf8iquIqa0mImmAyiAA4GSQcY9sf4VmROJIN8Q6AA7gMg9ueK071T9mkGFwc7s898nvWHFMsts+GJ2cFegHI/DvQKxct5SJmO7cmMfKBgEHj/ADn3qa7VZLZwI8O3Q5ODyKzLRNs/mtlSOwbt6eo61ehlDRFXbBDjLEdB70ElyxgKp95V6cE8EfT+tacc7xqMMDGFzjg/lWRBd7mMbLsZAGxk4/L/AD1qtqGtR28cZaMsjqSyBwG49s/5/CgDsobsCDLHLOSCQ3T6DH8ulDyqIwQwUZIG7J6Hkf8A6/pWNo+qPe20T7GTdy3mAZwPb6YqzdTLtZCoBPQg98HH49fzoAhltpJ7+NNpjhYb5D37YAz/AJ5rq9PjMESQoFSKIYUucscflj8B+dZNikcUaMS+5ABuPUcHr+XathCCqRKQ/OTzk/l/nrQBoJNI5SIHZkZ65I65z6d/85qyZYhGFABY5U9fXryOPpWNDqcLXsNtI+HdC+wZPHrWhHPEbeSPcRsO7JJwBnrTRVjRV1jdNylcjlM/KCOnfGPyqaJgYCyHHzdP4hx09OxrKkvSOWJkPTGM/wCf/rVJDdbTgElQMBTk4z7f596qwyxNcpbwedIMLGpJYttA4Hrx3xXKW3jFI9buI93m2+8bJIuSxIxhfzrb1OIanYTQSKSjALhOvUf1FVfDfhRtM1FrlkMcKrhVYDI6HPt/9b8aAOot5WISZ/kQru2Nxgj/AOvjsKtyNM8CFipKqdg6HHHzHp/k9qqlm8wNncAO3OMfhViR2gwM/K3VWGdx69PXH86SuBZiG6NQXCHpuHc+n/16kIMjlGAznnB46flmqsarJGAcuFycDr9KmRo1V2Ckkcbt3p0/z/OmUhyabYi9iuzGGnClQcZK9uOPfp7da2iFlKlWZ0Iz16e3+fWsyCIyKpVWO8fdz06dP/r96swyNBOoeNmGD07evb3x9KALcjpApYwZAyQTlj0//WaU3C4KleQcfMPmI7n+n4elc9rviCxtcRyXPkTNuKD+Jx6Yz9PyrmPC/i28lvY7KPTrudWdy13I2IVA+baB27HB7/WgNz1aK2QwbyMAD5QG5+nT/PWpomfeF5BY5xx0/wA/zPSqNu7Nu8zbFhAAu7kZ6D+fPpVyFsSEBflUZA7D8T/h3xTWhSRBeSN9pZHQEDDHdy2D6H6e9PmM1zbzeUNhC/3enHtk/wD6qZessU5C4YYwzvzxzx/k1NZ4jZsNweRtOAPy/wDr0hnBTWOqXM+nrqssk7PJsVVOQqnHyg9ByOf1PGK7fw54cg0SZI7cbM5J8wljgE+v19P61siOGZIhJEr7SSQO3Tp3B96dKS+35cgnJIHJ6f1FCTAteWkcJkU7cD5G9T9D/n9apDAZ3kUlewUHAOBg/wCf6VZ85IUAZsqiElOv045xVJ7tJ3ljLqhyDgHAIP8AX9enSnsWO3vHhVV3y3UnPbp0HY//AK6sWSAzAuAishywOCvcf55NUj93cWJJG3j+HIzj9Kmsx5sqiLIkUHAAHJ7f561QG5G0qCRlVdpAGf7x/wAnr9Kj3YbcCV6pncCP/r4/DNTRKChEqcjk9hx6c/5wahubhUiZWAkUA8AENnjp+X/1qAK2qSx2gdriREjVCxY9cfp69MetYNjqEN8Wuba4E0LEqrrnB9evp/hWF4z8WXpgu9Pj0i65iK/bGOAMjbgHA/n0rE8FTeIHNnAURdJKh03KMfe5AIHH4+/WgD1eJGEagbRj354/zintGVnChgQFBZQ2M/8A1+lV4YnSMAqEXPLAkge/0xkVPLIqLlRsHUlvy/yaAJrOFg3yMnmyHDkkkDtj3/z9aW8uPssUszyxsYwScjBIH9P881BCrJPuZOBk8YJx0B/PnntVmexE+6WViwVhtBOSOT/n86APKvE2uXGrXemvDZSvLHMWTOEz0wcHp7//AFq9B8L3uryqzanbQw52jdC24gY6nk+3PtVjU/DVnrFxZtKpH2RtwC4G7gDnHuOR79a2LWNLUSHCqFUL0569T/n600gLSDy2DMoHGB15z+H4/j+b02xyNuK4Iwc8YOM9Px9Kgll8t4WL5GMFj29f6+/9HG5RmwoGxOVPOeAef1HSkwI7iUrBlQNxblDz2/wrNvplltrgFTuJHIO09/erN3cOwLcg7+hGSufw/wA/yznlMccnmFt7DjdkdP5+v4U0Bh+RBaTyO8QAL78p3Pv6/wCenSoryd5Jeo+X7jkdBwc/yq1qcxlVnChlJJGO/Of8/wCTWVJOY490rZdkP7oZBB9AM5Ppk+9K+gDNRlVLeR5mCj5fl3cHjr+Q/wDr1LFujg3qgZHwR9Djv/8AWrhfGHikS27w/ZpFnHIOMrgcHH61o+FRrElrF9oRGttmNiyHJ49P/wBQ+tUgOxU5JCY4OAvcj8frViCJ4naQthypC89D69KomSTYAGBTgZBxnHU4z/nFXYhvj3LIu0YGR656ng0rAWdGlZ9XtRuOfNC4B6//AKv89q93sS/lKh25C/eyPmz/AJ/WvC9FUDxFZ5G4JIuFIwTz/jnmveMbFLBFHbGcHp3/AA/yKZaInbySjxglADkk4GB+OfzpGM0g3EjocnnsR/h7dawfFOuS6PJaHY2zdzn7p46dOTwf1rTtZ/tEIkUfJwAsh5waC7Fy3eNmUbQccng9/wCf609UVphKPlwNvB5OCfWo7QeWXw/Q4XHIJ5/+v+tWzGGiLsvz5z1yMdP8/wAqBpIkLksoIYKed2enfHt/+umKhQLlQzEgZ3d/p3pUUSeW27HBGTjj/P8AnrWfNrKRahHbrIAwGCIxnd9frjP5dajyGXnjLwFmJVhyCcdfXtyD/KvN/iD8PrLWAdS+xPNeICVcy5UDHpx6D9c16L565b92gjPT/D2IqrcFJn3HKnkDnn/9VXHQNtTyj4f/AA4v7J4bu6ubi1iRj+7BOGJJIA78frmvVrRjHbpHvkJBK5fnsMf0/wA8VCFDb0RtoPPPPPr/AJ/GtK3kkeLAZSQuAFGM9M4/z/Khsghuo1+zMQ4dguTuPf6/5NcjqYmMQIG8ElWzjjjrz/P2rqrzMcJd927+7k5/x71y97MNpHlMzPwMHoT+n0/zgJueW/ECHxDKUW3+z/YkbdKGUlzjkNkA4Hoa5vwlYa0s8sjXaQWqyY8pkJ3HOOPT/Oa9W1WQAbVAAGBgdB25/D+X55UJjt22gbMEfd6ADPT26+tPzJuTeYIgqMFOMegPQE89T0p8k6ud8jg4AU/Nnj/P4UgVJFLE7N525bPJOen8+aijeFGG4qy9iSCfTn/PekxEkzJcRsnIjBPCnvz0PXr/AJ9K8umrN5q7naNhtxuwQPb6f5zTpZoHl8sSKw6Y/A8Zz9af57t5e18MBjIJ5PtQB5zrPgcWrhYrm6n+cN+9Y/KD15z2x09K7Xw5okOi2ESi5ldifmLZI/Lv0/KtRoWmA8wqwHI4OR/njt2qe3fbCgUqzBs4U+3I4/z1oE1cu6eylkbAYMNokB+v+e3J6VsWHllGRE8tl5JxnjPP88/gOnfHRABEdqklSvyHIH4VoWYxArxLlj0AbJGOv06Y7dKBmpIm6IFT5gJ7dAPTj8K5HVtLjvrguYk8wqBnHT8fyrrpoWS2bLMpbA+XgE/h/wDqrnbgOszKXbC9hgYx0/X09aA8zl9J8KrpM28gPJIc7SBsHJ6cf5z+XRR7TIgG1QBu3MMFfXB9P8KW8kdN5UnOOeefX/P196giUs0eQd2eNxyf885654peo0XpyoVt5KKSEJUcg4+g459armTy5QCWYBcM34f56/pT3xtAuGOwYyCc4PbHr9fp71Tt7tLuB5YQ33wTkYAI6Dnrj/PahMZZcwQwlpLcfvAAZQvT39v51z2u+E49QBEMVqg6nEfK/iPx7V0OTLBINofLBuACoP0/IVFApkmOELuOflP45zT9AM3w54YstFjVmgUXJ++UPoDg5HWtjbudliT5gcAHHHrz9cGnRSNFMFA+bPzc44pgRlcAb1Z8gsBjHp9R/wDWoAlto1t1yqBezH04zkg8fz/SrERJIwShYYwT2z6fn/8AX5qsZS0M0cibFQ8Hb9fpT4oXeMKRtQ8knuuPbkdPagDM8QvcxabJ9liZpEbK7fT/ADx+FeenVNTsfFchaASzvENyFTtUYGMHt+Y/SvVWhiMaxSlpFGCYkyM9wazxoMC6os0kYBAxvzwfy/D/AOtTRZoaZeG5srWaW3aOVzyOuTjp0HY//rqSZJC2fNG5hyMY29P/AK/Pr+kq7jtBUEY2n244Hf8Azmo7jEb4DHA54GT6CjcCeNHMX8IBOQx5ycA889+aYo2xPJsXJG0EN1Pf644H5VGkqvuIUvyMDPb+n/1jT7x1kh2iQIoGWIGDyMH9PaqAxtd8QRaOtv5py8rfwNyo9s/XNdBYSQXHlsJiQRuGCeff/J715V4k8K332lGSeSeU/JFjPHsD0Fdv4R0efSrNILqQSOFxlmLKozkgE9P/ANfNJAdfIiGMIjjA4O4/04rOmtovO8sglSOfmxnH/wBbH6Vbn3JwjRA9/b0qCYb4UOVTndknjv8A/W570wMy8izI6HAOBn5ucVzV9qFomoJEzfvsEAqw574+n8q3tSkkitGFvAN/JL4GM5xnPpzke3Y815BrUusRapDcPZkXSyHbGT0GeMnt+ufyqkB3E0CK+erDn5cDHTtUEsEJk3NkKqjDKex6/r/+ul0u6nubP/TIdkoJLAYPPTP9P5GrO/gxqq8Kc4/DH+f8lkpFiyhiRQ8W35l6gkZznjHf6H/9eomVKbyi7l256Dp/+rjHesKG7RQiM5EgUg5429uv+e/4WNQv4oIw0sm1IkJAB5H+A/PHNTYqxsxXOdzKxIUgMCcjkc+3Spf7SAhYc4OQADj2/wA8Vx3h7Uru43zuGSN3+VGPzfhn/I/lttdmBSGVzn9D7+tITMjxf4glglWCMl2d+QgOFxx9eTxxU1lqFxcWqeYqxnbhGOcDHuf8/nRepFeXe6VvKXkqW4B5z+P41YsYmcGOTe64wCG556cE9Pf600M4T4qSPF4dndo+WQgqrAgnGM185wabJLNkrubnIPGB0PNfauseH9P1WwCzWq3OV/jOQADzgHHYHt2/L57+Jljpui3tzaWbgzEfMirkJjrk/geKQHO+FIBA7YAyBjIHr/8Ar9fT0q9d6s8V1FuJcklU3LyPfP8Ak5rJ8MK94z7FRcnbnJA+vX/OK7u28KxzR28rMj5AySDwfy570Csb2j3Ty6ekjY8pQQoXjtyT/wDXNW72I3SNCW+Q/MNxBxu9P896hsIo4ImhZCIU+Zv4Rx06jn69asxIZfnjGT0IbPfPH8//AK1QM5seG5DquUwq7chm/ugdR+vp3ru9D0drVObjcpHzHpyD/n061HA2xkZtoO0gqOSR6AfXPX0rVgRZYhGsmDjhZMZ56DsKEBOzbAjBldRznn39etIBvkBY7R7E9R+orJuNVWyn8hUJbPbBBPPP6HvWpbSCaPewwR2J/wA+36+1AEhdCwIySWyzE8Z6/wCf84rvfrLFsCLknBUHr/k81ZWVEePc4AXqPQe/+fz4rOmuEeZBHGkiYIYqOg4546f560rAOy0Tcw8YB4HTp9Oh/wA+j4kWNhtKgv69AP684pkqlHO3G36Z7j3/AM9vZqzhmPzEsTkMOP8AI60hXM/xDrv9jfuwxKbsb9vQ59PTt+PoKqeHtf8A7WuthiYFhgsSMZAxn/OK0NU0eLVGZpGZiACFwCFOep9etS6Jo6aXEVUZYrw+OvI6D86AuWNVjzancyknB3bjkYzx0/8Ar81zN+44QHL5K5fA7def8K6nUpMqThig+YKpPY//AF64/U9SiiUA4yx444H1FAuhUaRg5GS2ADuXOW6d+3FT3LKTHIjpnPQjkDgYPpz/AC60xJomSVlb5Vwc7unp+Qpkmx0DoSu1gA2c9OeMfie9K3cQ/ciRn7rjIOG74xjPOe38qje4Wwics6op+baCevb8f/r4qbdHMYycJI3ysecN1/Kqd/pJ1mN45HBjGAFQ7iRnHJ/H9aFYCXSPGlvJd/ZzKZJDxiMEheepI6f5/DrrW4xtcBX3Ag8Y/n3964bQfCi2F80iynYrEBQPl+mc/wCc12tvI9yImdihX5Sy8bwO/cg+v1o3A0gdw+UNIrc7u49f/r4NWD/qgYhjGO/JAPU/j2/+vVeO+ECNudsY4AHJ/wD18dqTStRj1C3EkUgGXyVBByB1B9O9LYCYuJkMJGJH+UsTyfrWRJ4egF9LdsBDIg3E7dwPqR+eePatK83fakKs2WOSFI6f5FTyQsYi2/aTjavU8DOcj/OBTXcDPgO1OZuCSeBhRnnaP071wvxAT5YWWZk5Abd6dcf5H513ssAtLUs4Lg8Ek4/lXnHicPqM00eDHCQCPmA24PB9unb8+wZx1VocJcHB2L8xLZ2t0PPWogjA5CkKOQ3oPb6dqs3wWO4kXcfk6HI+ufz/AMnvXaRUG1WJLEEsT69P8fX86g8OorMVXW3d1Vl68jHI+uBRSE+Xw0azk85J6cdKKDI+cfLCygjJJGRnnB9v0pAwwyK4DnGdoOWPr+n/ANeh1X77/wCsJzjOSR/P1p8QUBuAuRwWHT+X+cVyGlhwXaeh3H7wBHPrilLNBMrKdkhXIHY/h3ocF1LlyiqQAzHoO5OOn5UsQy5Ugkbs4J68Y/w+vH0poY9YlSVAGywx8y9vfH5/56Ndcqw80MWb53I4+me/pSbCu5l3FGbkg5A9TxSTzI5IAUqeWA6Y7f1/H8aoqxk+JrkjSdqn5t2G5PboT09axvA2niaa/Z9zsGTDDOR6j8f8Km8VyLHEyAMihvbp/h/9atfwbZ+TYNMrKDIwZiVHb+v+HvQao6vT4JjA0qy7VA2jLHJ9/wA+Pw5rpPh1Z38EjTy/6ti5w/8APue36e9YTSKbYxOwU8DK8Z9efx/PvmvQvCyC102MFFc7cl+uPYew4/L8z0OmJutL5MO5kDMigMAcDP8An09+lZdzJlSP9W3JBB5P+c9OatySuIGVY1AZMYBPr6fn3qrPsjYtvJUADnPJ9/Sna5ujE1CYKseSkgBIz1zwcevf+VZ2cSkFMc9cfMevJ46+9X9RRfMSSJCXH8JIHbGRzXMR6tLLqiwljBvJUpIcnpwAR9OKRaRvQszDnp90Df8Ad71ivDdwazA24Sk5liGSAMZPX14/StuMKjk7eQSAMg7Rj/P61btLUXdzE/lIpTo5OOOODx6/4cVZSR0elXhuLNXlR1YEbgxHU46HB/pWk8z+e2wEsq5yDnnpjP4//rqlbZijJXATIyv06Y/Xr/8AXq1GzLvIwXJOS3UAYzn/AOvQUSPGQynITPHBx2/yTQ8IdSRPlQOm7I5H5CkaASMWwSc5GepB/HmqesSfYrCZkViyjO0DB45A/lzQASjbE+1i23BP/wBbP+f6ZV1PlZY2Bdeh6HHvx6e3pWGniC3vNT8qVpYRjbucYB5z19f8K1oRHcLut5Wl4wWJ5J69+3TsP50D1Oa8QW4E0M0Qw/Q/Ngj1xx/n+XZeH7vzIQoYqSMj5jyMYz257fhWJfwiVGX+50Xb/n/PrU3h+5VJX3AhmO3b1B9f6VLGd1GfORedpUY2qRj0/wAaToxjDFQBgAk8d+PQVnw6rAL57ZSDIYhIEJzgcc9fpVxhlPMdl2kkAjvn0H1z/wDW4yIexBdw/aYmR1zvBztPODj1x/Ssb+x4NOijtY41aONcruxkknrwOtdAQsqtwWKZXOen+FVLrbI6gnCrktnt26/rVCOdu4SpKIy4APGMZ9fw/Ks1cJMp6spLbm4JHAx/OtrULRw+9HUoAG3Lx17EZ9//AK1ZN4BLiTAOzhmQ+/JHv0oAvWrklWbAD8Lkc7Rj8BUtzdrp8JkMkcWegY4Kj8P89azrZmHyB2+YFCV+9npj/GsbWNNlaKSaORyWAGwD5m7ZyPaktyTo5rpLqB2XL56oOOMdR1/w47cVhxqbK5kIJCSYwvoe5/nVzQNJm061R58szoQVY5VeuOtLf2hQEogKc89c1XUgqNdhMlgoGTlucYz0qo+oGObf8rQsBsdQQB9R2OffvS7iFZRJlucEpwen+c//AFqx728EkwbcG5BIA7DueP8A9VUgOhgv0kkD7thAKvkkeox7/wD1qhukhuNh3h8KdpVj6+grAjLElhG+724P19Kd9qZAhYs3lnAA53cd+Of0p2A7HTrgRRvglAAvAbPP8+36/nuRSiYZc/NjIXncenP16/415/a3gViWYqxGwccD9T7dxXbeHs3OZJioYjGAQAeM/wD16kDprCZfIl2lSVbGME9uD/PvjgVbSWa3jy+z5gcFl6+2B/8AXxis+zlHzKmOuQp6H1/z70eYJmLSYfBAVRkKo64HbNAGFcJd3V+kswaHzW2eZDwyY/Ucn3711lgrQWUEKyllJ3EyZLNxkZ/P/wDVWbcxIChZlRl5bdk8f1/UfnV23c8Rk9eVz3z7dOeKALjSzx/LvC4IGVH9P59cVehLxrh03qy8SYx3/wD1flms9XMavIrMqxxs5yB29efSpdF1Bb21SeKQqjkqA3Bz0Przwaq4Gu8S7MFdwI5LnI6H/P49akh5ihBc8Lx2x+Oeme2PwqikyqQSQmDgYA//AF1YjOCGBZe2Rzk++f8APSmVY0UkZed+1V4Ktg4/H2/z6Vm+JNaTTNO+17HlAZV+TjaDjke3T86c8isvlq5UHgqDyPY5+tc14xtNSMbsbmUW7ABY1zjHXp3/AM80DO50jUFvI1kimWRXUNsH3lB6Ejt3/GtGBSqYDqfm3cY57dvauZ8IaBZ6LA7xGaa5uVVpZZ2+62DwvT1/HA/HoII0yyMV3qOh6Z7dfWgC1FITKT5ir1G09eM/n1/WrkpeEkoxbK8A8cfnz0P+JzWecBgmxiSQd2OR7/l/nirUzqZWBQABdqsDwO1JFbkV9pVvqI33NlHLJHzHKw+5+P403QtNj0/TltWnFyhJOT2yc9u9XxM0iBcqMgHB5AH9On50kuFjVG27+Cdg74/DtTA2IHSVwfKxxj5fTnp61PbljJkglRx83C9Tn+tZkEm4uGbZsUncxyOn5dhWdqviCTSrcSI6ktKqhpGAAB6/XtxQUjZuCDNKHIBHABB4xyOamhPmxBhL8wJ25PP1x/n8KxdO1mDXI5J1lR8DbsjAO3vmtaCOOZPkO0k5AI7dv880DNZ5SqouChx2bGT2oPKsZY2KEgjLAFf6fhQjhoiZCpZMHg/rn/P1pcxu+/JLMOEYdfp/n/CncDP8Ra9Z6FYS3ExYnhVRUOSPT8f6GvOdO1W/vfE+q3mmwM6XIUqjvyFGB0yev9ePSvV7yBHaBRErrGQfUg455/rWPa6Rb6RqV5dxRCB7gAOiqOD/ALIA4HPJ96EPQ1bNp/sSLKcMoO8tgEN1P8/TFPs28m7jbzPMZcjr04/SoVaNdoALEAktk/ln8u9OQEPHuPAUDhuAO36VRR0SMMmMuWDEncp47e3T/CpZFDbm4UAYOePyqu33EViEwuOnB/H/AD/WnvBshJWPzFHGcdT3P5/0oAxtd0e31awltJ4323ClTKj/AD88nHXB9PpWbp1lb6JYxWcKYihARS3zEj1JrcuhsKKVbI4Cgd8cj64qjLEHCSRkLuwCT1P+cYpdQNS3mlkjULksRuU/xHsc/wCFEhAlG91AJwe4/H06Y/CoLWfbGgJ+Y4IKLxjuT1/zjNc94o12TSrm0U2wWOWYJvfgAf8A6vft9KYI6qXPGCSrZ5LdR3+nv+NXMdWaTYdoLBT+vPI6+3asS01e0uQFVwSOdsbZxnr7jkH3rbtnWVGkETBZCMKTz9B60FMLx1MiHGWODjB46+351ajuZldpEUKyjBOMgDt+FQIRGWyxDOcZB+br9anTETMjyOwA4B47U0SME0wbeQrYXOwr8oz+nFcM/j17DxJcwXVxHFbMSMoc4bjHGOnUZ4rode0I65aywT+YI5JFZWD4GOnOOv8A+uuX0XwQkWuyGWxxDGBjzjjcMA5xj2/zzQxM69NWjv7KGSJxKWJw2cY6D0/z6VRu52lVOnlFjkGr15F5UeyFI4VjOG2KARxwfp9OmOvpkXkvKRsBsY4bbwS2AOD9MUiSheB1lYs7Ko5XceD6fnx3qjKPLkaRtxDYIDHIQdTg9asX8pMwwx8sD/Vk/r/n1qqeWVWJIJz/ALvp/ShFIoanpkGoxvHIWVCeqkDOR6ke1XbYQ2ltEFRQm0AAk5wB0yOeM/pT3TCEupBB5I4ODjr/AJ96fFFkqxy8bckk544AqhkqzM5Ij6AjJB4BHY8df8atHzim1VXAxxk545x+Gaqx4jgcllJJwc8Agj61gXviyTTL5I2IWFskuH4zjj6ZoBHoHh5BL4lgYBABx8vb1x+Zr3ASC4gI8sbs5JzgdOh+lfP/AMMr6DVNetvJkSY7j+8wcEAHIIz19PSvfnQLbb5EK4Gfpx39Py/xIUeY+MfAc0+qTXC3l7dLNIf9Hhc+WnA7/kM4/Kuq8H+FrXwrpf2ezluJFlYMzXMu7BHZQAAOtdDLECVKBmTqSW4Ax09iOfzqOZkJXDnccKGY5HFBY5Fdy+PkIJG5UyQPpn61Y8p/mDSKgIChV4IPH/1++apRP5bBkkbJJGCcj8OasRSjeS0jKxyQQOPfPtj/AD2oKT6Db+C6k06aO2aIXPBXf0OOcfpXlGo3viLS9fR5ooZJuqhXBEnsMd/rzXsyxgqNxwF+YY6fiPxrLfQLU3aSunmTIxKMSR1zkH1pKwyPSbm6vtPt57uJIrhxl0U8qfQ+vHep59qoSxYMoJJx0/zg/nUssIgjEDdBnknqOfxz2qF4zHvEhwuN3zZ46mn0Eym0mNw8vA6/OpOeh/xqe181Xl2bVbruHf0z7f41YxtJHRVIJzwMkcc+n+fSqGptcQwE22wySLhNy/KHxxn2zQLoV9Y1hbaVYpW8uSRsJEMjJwScVj3rA7zJI5VXwzK+R6+n+favPtb1LX49eDT/AC6hGu04YFAuc8c8Zz/+rv02mvcS2atdRiCUjc2DkA9R6c8evcU7ENEVxtQbtpCgYOPy7df0qizs5AY5P3cDjt61clTPOPnfqCBg5z3PrVGZYx8zH5z0VCMnPtSIJpIyY0BySg5OMkDqfrWXq14tvayMBuKg4LdOg6VdkuJsfKqBVGCXOQffP5VyPizQdQvgZkvhGpXlQCTx6A9O9G4G9o2pQ3VttZ40cMCfm5OT1/l2rSSVriSMgAnody5x3rzbwx4UmnvUuZrqQJC2NmDk/wCc136BkAZ3cs3Xbg9Oh9u1AF4S7pVBOMqePp9D/SpIplWQRFNjoxIbnOCeuTxj35zis9Zgd2CAG52k54HIwKsRXpMyIj+YCMuS2CB/n3FArnQwSZEahRtzkyN1/X6f/WFUfEGvLpV/Fbgn97wxI5Hv16jjvVzS7lSkkSywrIwOCwOB7jHXjPH4ZrhfEvhi7ggnkbVJbrd8xhCbY1wc5HXkcfgDSYz1qO+WeCN3cTbkDbgOR9f8iuckhb7QxwF+b+I+g4B49ql8KaaNLsIZfOZmeLHzsWJJ5Jz/AIU6dZJboO3LliSTnjjrTApzpLGX3kAN94jkDp601DIwQpIsfHVhwMZ9KsSwtvL5XCnJDE/MOf8AP9agt93noylWbcfmA+bH/wCsUFI5LxR4tlsPNtbq0mmRSd0ll1UepHYVz3gfxjKhFmljcbXkYmSUYB7D/J/rXqF3bLdRTIUQSlOGCgHvg57etZmh6G+gjftjGHO3cATn29e5o0A0YChtVdswlyGbccN+H+fxpFcKCx+9zgk9vpn3H496nlDkiTIYnC4PHfr+Qpnk7pk+UBio5UAcZwOfzoAj2M8ZbceeSx7HJ4x/X36U4NsuGDkA4bCsTknP+f1qRoDMCQRg/LsyM5/x6VDPaiW3kXD7mIVtmNy5POB9O9AMwdd8SJp8iJbt5hdvnIJ5/L8s10enX4nsvMIL7gA24jA5/wD1V5Rrvg65tLghJZplZywkKY2jsTjv0/8Ar9+48IaLcWNqivNI/wAucSZyTQUmdGGAJGAgX5Tn09Pp1pxlbyY0RvlUHcgJ6E9Pp1/pUKwqpwFzjK8ckYqZHMaJgEFTkhV5zn+VAwUvJEVVAFBIxnpzQ7YXY0h4Byh6Hj07VM6/KDn5uvy5JJz0HX61z/iXWIdDtd87qCBtBJ4HX8KANJJBHGzRMArZ3NjjsM1fhJClSvyjHUbTkf5FcD4Q8YR3KFLq9i8zAwrtgEEdO2frXdySMFDonmKygqQOvqf8gdvem77ASPCJQFYg7uhXsev+P60+1RAVBK7OnI4x/h9aHVvLQYO7AyhHfHXH8v8AOYYj8+AgLMMkt1PGaaA0LaKaO5DCMLjd8uMZHSkkQZYGRCMkBG7456jp36+lU5LppYVZ2KyDDDaeFH+e/wDKqttrZu3WKNVDqpyWGO/f8APxBpj9C40aeS0bnepbDEcAdcgH/H1Nc9PosM+ofaORt+YgYIyOvXp+nbrXUQO+xmkPyE/wjIBPX6frWe0cZlO0uqM2VU9cD3/zxQIwLyBFUllCluQAPT8PcZ/Lis+dWhuC4QjYMEgcD/61bl4ot0aIZYg53f3ev/1q57Vb77FIjTSOYdwOOmeO/P8AjVXAkiK7SXAGMFgQMHJ6enFXXNvPtMkQOTk5OFHfv9P84qhaXH2mN5IwWUlSCRuGOfT/AD15rTtcOquEACjJB4yeOQPWi4FVmitnCqoj8w5Un5ceucU7kOJFI5bd8+cEf5xWP4gv7iKYADO4YJ79f/11JHcG2jjVwOAVwo4DHsPzH1qQLt9hXyxK5IZZC3AB/rWbqOupBNbLFIHjwA3OWGehJzms/XdSmnIjgRnOf4ev1647/jmr+i+DJJvKvL1SoUb/AN4cPnrwPw/yKBLaw7xP4kOheH/OLMHIKxjOMnj6cZ+vT2r58vJ59T1OaeT97LMN27rz3zj0/pXdfFLxXNqky2Sq1sseAY0OG549+Pf/ABrI8MaKYreVpSWYqXJbkn069/8AOKlhc1PDWjiyhOY1V+rDPIHUV0XkqiJtGVAyeT27frjNMtAUt2cksSuD9On1FTLc+XCAU3DG4knHPp7f54pIY07ixVcKepY/MMe341o2LGWJW4JBA69Seg59Kz7a3M7bpXCoflz1zxjGPpitPBjRiVwyDhfw7+n0+nrkgFyJWZy5T95nLAcj9f8A6/erCFirAMPmyCXYHA+mMCq8KlgroWJIy21sEjHf8jVtnLKSzENgKC3egCpFZnz97D5gcZVPujr/AJ9RWukqxKzsVGFKHC8g8fp1/Sq0TI2SZGzggAnI/DmlljGCBJtVgWJ6k88/hikwOH1TxBcpqoiiQOXbADjjOR0Hf1rpI4CowxAYff8Am5Y+nFKdKtTco2zKqwb1HqCR071JKhGYwc8k4HTv+GeaRAIVcbSZN555fleOn+eadGPsoILBnTJzJ29+Px/z0ryoY8gMqkZO5+nU/j/jVB9aii1BoJcRyBtxZvXmle4G+k6L5kbHc3X5lJz3+tWIZC0iqNp+bdxnnjp2qvbyxyMpRwVXrk4AOOOecD/PpU9sCo+VkBxgbepOegH50wINRQpEzIvlN3YE4zzzjtXkfi/T76fUiVdiuTnY5I/Qc+g6169eo1wrjazYwwK9AAe4/wAB+Nc9q0UUkowcyhclVXOP/r8VNwOU0Kza3s/Ldizs2GPcnA49/wAu9aiIpJCyHPdRkDpnn/PUU0wsGJ2hHb8sHIPf6U2IkL6sQQFyN2D1P4+gouGo8Lty2Gzxjv8A5/nQ0pLbWBbA4zzn/P0rL1fWFt5XibGyPk5OAf8APHeptO1KC8iiZMyM4zwORz2osOx0mnPsypAQDgEDrk/WtS3w4UuQz/e5ycE8/wCeB3rnIHVp3b5flwoA5Ix/LvWxHI0vlkBjleuPTjvyO350hEWtTSPZmNVAkdW2kc4449f5VB4Ns7mC4mSdNzA71ZjyAcd//wBfSti2H2hJcsrr3BA4A54FX4LgpEcndnG5I/l4+n/1x35p7oB8iZkSV8kcBW6HHf8ArzU7yeZOfLAUf3c4P1wfwqHCRQOjOBGCCNo5OT7deP8A9dPeJVIdWKg9R2+vH+eKewbEV9JKLdi537eVG3BxWGbOGZg7xhdiYyRx04z37Vub12zYPmEqcAtlcnr1781mSM7kM2Azk53HAHHJzx/SpMKiueJ+Ko3sNYuI2jB38B8Htx3/AP11lqwaMM4OMc57AZ/z/jXT+PrTy9RUoowGHRj93JznP+fyrmlXL4Uhicn5fvf4+lB4dZakZAkdgyLxyAe2aKl3Y5VAe2DxgDpRQcp85Bl8sMMKpPY8f54pMqwkVpAFA6sQPz/wqO5dVVGih3BePkXt9B+NI4eTawXkclnAwpxxwemfX3rkNSc5VIw/y5PyheFHqPf8e9K8fHl8knPzevv+NIJcQBZnZSQRnBOcYxxxTg4AKcsduASMHPPfI60APkwMKpyfvHPrjpg+lMWJHCnapVgc7OCOe59Kdk7SWUnAPHAxj/P60jzpays27Cohyw6dPX2BqkaWOC8QXX2rUWychsbicEZ9vXH0r0DSLdbXS7VCciQAlQuM+h7f5FeawqLjWHjlk3ymTCqFwNoOc/8A18GvUXD29rEkarhYwWUqOh754/yKEbRVzZtYRcS2sAyykh927t1x+pr0/TYg+nNIvy7SAoA7Ae47/Q15n4Uke4v41zuVV6cHH0/ya9TgjlW3KRsq5YEqvHbP+Hb3pnUtCO/dYbbaz7AvOCMcf5z+faqpZZoUZSGLDOSM8f5/pWN4kE8YJBYhgQ/90D/J6/pVXSTqFiDHOXZFwEyd3Uc8/wCfarNbdSzdYRShXcR6DGe/b/P51z9xpiLe+Y0W4DLKXAPOf8/qa3r4yb5DvYYOBxnj8PpVGQrJySF5IYjgfX07D8uanqNE0bKpI3A+oJycYI647/lWjZ3AjIG/ywAOOnXB44OayYbgCQAqAMHp1Hfjn0rUszhsOV5+gGeO2f171RSOhs5RKhCorOMA7eo5zkj0+v61bXCjJ+diwGRkDjmsJdUh0+3lYoQV6rgH+fbj1781SsvFMUl5lyViK7mycd/15osUdgsTKAhTocr8+Nw/XvzUbx7mwFJWTKMSck/n+H+egWF6qMGAjfgEDPI9PT9KWNH/AHa8sTkZbtjv1oGjI/sRFaRz+9LNk9CBxx29KjuAyEqFjVduABwB68Y/z681rujjnJY7Tg4I5/E/5/Ksq+K4bhmPXAbjr/8ArpbjM2VjuZGIyw6jPOcdM1jbbvzWjiKRFDuVsemfz/Wtp8KyushB6bSPb/P/ANeql5OYbpCw8wE4wMjHQUwK2itqM3ia5kG0yrCgG4++fbP/ANevQrWJ2tRI3M3OQBx/9bvWBoaIuo+cVJYx7SCcjAOPSukikBmjLZ2Ko5IKjpz7/hQA2NlC7lHQDkE4H4evBqtOglwF2sCOuMH+vT8asPOu5lAVCSfurx6CopJAyqhHIBOCO2aAOe18XWwm12KQuDhu+fTP41x9j/aS3LzOHxkF93GR04GMDt+leku5G9jkHttJBOfT2/CqBtlYkADc3AUkdeDn68/zoAxRCcnZjeSTx0x0+v4fSrO0srA5xznPGT3/AKUTQFS2QzDGCuOB6fyppuOhYjdu4yc59On0NArFuO2IjGxCT2JPJP8An+lZl7gZOwgAkfTsT1/yP0tRPlCu9VLkAY4IHtj2qtqkBkg2xq21DggN93k/TAzjv1p3FaxjFFdZVPzSg4749v8AD8KoCzdZYy0RySMFe3HvWo9iFKhzKr5yR0/MYP8ASoL2F03k4X+783PT29s/400KxRmdYXKqu1Su0ZyuB3/zzVUWxmm2kkZkwCeD+f8A9arYiaRgpZSO7FfTt/kkVLfTRWMLBgqM/J/i/Hjt0p3CxmxW0NxqkUMjSCNjnIYDoOO/oK9A0mQW52hyWONpI9D3A/zzXJ+GbcpI1w0TSFvlT/aIAzgf5+ldhHKUtzgGNmPyqVwcep6+9DJNOW7eNG8ybZtUMBt6Y68gUi3izhWixIRj5mO0Z+nX/I+tYWoyXE0MyxQjgcljnP8Ak/41Q0K2u/PeKYHah+UqeDnr04//AF5p9AOtgmKyb5Aw3feG3kfnV20mhDEqBtDcgDArNSQMGXynV1wpKkkkf5zV62kZSEAdSOdrfh/9f/PFSAt/c3dtJm2SQxuSjurBVUAZJOQc+nasrwQl2YftHnhbGJmwn8RPTp25roDOTZFzgAONw9ASM9O3+e9T2cMNr8qJsiJOQnqT16d6aA0o23FDsAZV3Nz+HTHTg+1XIV+7g7gB/k/Tp+VU0jZ2+VCGUHAx/Dn2/AflTBMYXYMuctyFbCkdSTx1p3A0FWJ9imMKckEnrx/Tr6DirlyBJCPkMnJ4bvnnn8azbacyMpXn5myqnOMf5PFXi7KCD2xgnI5/Qf59uWNFuCd/JRV+Vc+vP17e1XInklmlbPCrjnr09PqDVGKVUhI+VQTzkZ/z+dZuva9/YFgZfs5ndmCK0ZAOST/h29KCtzZ0+/jkuXiLkTRnkZyAOn4c4rVW4RpcHd04dl4PSvKtKu9Tk8QTzafGYJLjD7Jl3EZHQA9iPX2/H0q1aQ2qmdQMnrncAepA5zj27UWDYuMTv2jaMZUkgDaMf41PEwhiQxt5kjHbkgEj/wCv7CoEZSS2cLj72fl4xngn9KljDRTKyfOCDyPpx6+n5CgdxZLc3m+JXaOQjHmR5G1gB+nbiuY1DwreW7Wnn3K3UHnqsikn5R05z2/KuqtZnkGA4LhsZHUjP4+p/wAauphw5kiVm3Zz6Y4HX6Y/CldjRQstFttLuZBBbrbjduPktkMfyrbdDuMkbKu0dZBwfcn8RVNOEkAOFwcjHY57f/Wq2kqxLEASA33gDwPT+v8AkUyzTDxSL85VmBBJJxkdef8APrRPGNrqjnAOcseCPXr7VmWevW95fTWDyH7RCxGAO3b8av3EKxyrtch3XO5jgE9x3NAkXJAGVAw5IGD/AD4P+f6V7mNXU7jkhjj5uMf57+9PWRvkIUhgcHHzL7+3H9ajkkJkcswUYBznc31/z60DIS3kLkblkOCNx7dzg/l+NVbm9a3klmHztEC+FGMjGcD/AD2q4QLpo4WYvjqigk4x+HpmuL1/w/qk7XFx57MiDHkRNtOO5zn6+3rVbFnb6B4tttRQzTNEnmRqUg80M4OcADvg9c4HaurtpHCNvAQjK7u3P09q888C+ANPghTUXic3wjCndLwOOwI/l6/jXoMaoqAnKl8HHXc2D7c/jwPapAz74xruQAAAgg4H4Y69/T/CsqcqZzGRkKwAHpn3/wDrf41p38ayD5QrZIDL7/5+n9ao3LAE4xnceQAAD3/z7VXUBt5DPcWDiKfyGweYx90/X2/+t715h4m8HalDfWdtPql1f2lzcKJu77cgk89D2/8ArZr1yAF4CSAykYAI4GfXAz+XrSomEMSujdMFhkHj0556fnVgZ/hvwzp/hyExWcE6Ky9Z3w59Sce56fnXSWj7SVVguxh99c9cZ9ePr0rNIzISQVQHu2CT7fh7H8+l61uCwVQAVPJJHTA96TQF57hZHLeWoVs//X/znH6VUCB2+bYFGMBeCO45/wAOetVm1K0+2PavOizDko3Bz/kVbhO7DDBLfMA3+eeAPU8U0Jiv+6VfL27t4we+R3/AZGPpQ+8gzEnc4JwR0GPTH+c/mXewRKpxFub7voPfn+dQyytGssR3MVIIB6Y9ev49P60BcoXWZndhwXwSAMr+Q/mKwfEt4mm287kOVSLdgnj863btnETFtoyuc+nuPy968q+JEGtag8zrekWbIYzbhPmLdSO/X2/EVJJsaZrcOowLMsiySF/miDcqcenv+Hfp0q80bAlhiPPIOen1/wA//W5bwd4Si0ew+3GScXLAKUZjwODn9M/hXTuWWJQCxK4Bc88e3p/9ajqNMfBLIGAZtvQgjv1q5CwdVMewkk5JJwPpwD6j8PfNUVZ0/eSDaOeD1xjv/wDXpRLJIS7EjdyAcj8+OvXrRcoZfwJqVk8Ds67jn936jH+FcmvghBrMSMstxbtkuGYrnuAMdPyFd0SNrbRnoPTt/n/IpQ6h96r8443N9P5d6oDU+HljFp/iBWgiWKHGxvL4A3EcEevAHf1r3zMaQ4O4zEBcsDyevXkH1/CvnHQdH16819ptKv1hiUruWQA4xz07jk9OnPWvomwkuLPSbYXj+ZcCMLIx/iOOT7fp0oZSI3kSPqQrn7zN83f68VX3lZF+VHXPReOnTP5+3+N108xJCwBDDHyr1I4/zj9O9V1QHcTk42nHUHH+f1oLGvctAjlnVdoz8pyTx6Z/X8qy/DviqO/1OS0S2mJidkLyYxxnuOvT+XSszxp4Zm8Q2aQx393AjMGkSEHt0yew6Vyfg7wfe3GvKZr68gjgOcK+GJGMf/rxQUmez3CDcsqswjH3s9vXp9f0o4k+ZAzEMR6EY7449vaqkA8kbC6ybCArEYx1/Dn2/SppLlG/jUNnhPcfp1H1pDJZUlfdngdwvOBULhcMWZVHdzngj26jgfpUi3tvDGjeYEJGCAeorjPG/jm000z2sVzELrqkeMsT1HH5UJXA6uWJVYqAWK7eF5H/AOqq8rbF2mLznY/LlsKPTPfj/Dis/wAHawdT0+CWScmby1Jzg89P/wBeTVuWdlukAfc/8R6jjpx+J/wpiWhia5pNnc33nTW7RSMip5iS8+wAx0rGuJljZkQY/wBpf0/pmui1dVNxuYYOOT0P+ePrXKTujztuGwLyQTghe+SPb0oM2VppIyUYF84ON3IJ78Z7VUY+Ydi7X4IZG/A8enrmr00myM+XF8pVW2qMnHbj/H86wk8QodUW1yrEqXKnPGP68+2cUEF2NRIQHOCpIOQemRUc1vGzHCBj045x+A69asbmZMMMg9hgc/X8aa+14gMKOAWA4yP1/H1oApi3htHKpEQxXlvfuTn8f/r1Kzg2pCgbh0H4dPpxUvnKrMIxuzzwcgeuf1qFnJifDtycMOoIOMkds9aAK907qAGUodue2McY49aryz/OnzbJicDk429ySP8A9dLrOoQQWQIZFkVu/AJ9Px7VzWheImuppnmLCYMQpY5/H8MHvQB3ehylbhY4pCuDje56n1+vX863L63NoQko3hiN209uOP5/lWB4T1aKHXLdDOBI2BgpxnryOOO3UV6Jq2nwahCk7JGfkK7N33R2wPpnjvSSA5e2uYGnZlmMcca7AoHTtj/63t0HawoBR2SQnJ+bJ5z/AJ4rnJ45kv2hUhU2tll5yQSeTVm2uJFG4uTnORg+nvTA247eRpwd/wAi53c5wBQ0TgEiRS3BzkevpisqfxFbaXYyTTzKihcrtXn3ye//ANeuQg+IqyayqjYLbGA5Ugk9s/T6/jwaBo9Bt7SQOzO5Xsc4JB78/lUixylDnPDZ+b0A9/pVTT/ECXFuZIGE2cD5OwP+f5Vet71WcCRZI8ED6D3x0/8Ar0WYyAzosWGyv8QbHU9xTi+QuTgFuwyD6561daGGZI40JQsckk8+3Tmo0t1tl2Pk/MMsg+XH+FAFfzBuyqDjn5entTjcsAwchQ3YHAz6d6dfeVDHNNIwKp8zMp4Bx3PrUWny2t3tMOxh3UjPHfJH/wCui40QvaLcsSx4PAwBn346c1PJmNSkUyoAMCNlwMdeMf4cVNNpwMu6NHxnGF45Hp6VHJpzo4dZlBPcnnOcUBoh/X5XYK3YDn69eg/KnooESozAgfdyeAP896YlpI1wf3oBzwyruz/T/wDX3olt7lF3CYFeoY8EgDOc8/lTbBEqjDlEBzj+I4z/AJ6GqGuaBDqdmC0ab1JOZFzgEf579vbmzunaELlcFuMkenvjripVS6ELEorsuSR3Azk/5xSKOG0DwVDYXMks1tEpDAxlRvCDn16Hv+VegJaGBFCOCFUKOAAOg/zmqIEy4UqEYMDngY7/AOHT1+tPjupd5VlAOMLnnPBx/n/9VCSHe5YKYYqFKFTlehBz6devHSoYkDXTKxzgcE5wATjr/wDW/wAacZ5RGoSMzMeCgPf0/wA4p0f2jEhk2liCAqcKpxyP8+lWR5GJ4hsdRkt2NrcmHZ1AG4Mf8n+dc54N03VZZpJpZ5SkTFcFQMnr1616DHc3EuxSqvFt4BHHYYxj/CiFDEhRY1UcYC9P89PzoK1JUQxLlmYcDcWXGD7/AIk1XnhkdXCMhIxyU5+n+fap5XlddpAA6AZ5/Cqxnm3n5ASw5yMYwP8ACgGU7wTSwkwqAGHOR35ryDxNoep3WpKkbhsSbhjJxjkY9P517I6TCNt5Dlm27Bwcn1PTt/LNN/slfM88L5boBgMQwPHH5f0ouK5xnhbSbqztMXbljkAHaB9Py5rWkd7eWQFflZfk3A8jAzkD/P8AXYk0/O3c23JJ+b5vw/nj/JpjWiLIB5Yc7B97qV/P156UDOH1LQNT8QSgW9p9mH3mndsLjP6/hnrWxaeDgEQXEpeRU4BlO38PX8a2Jr7fCFDjlQeD0/zjrz196pXGoGBGlk/1gPyjrz1PHrRYB8mlWunbJJlQbTnggke/t/nntWF4x8UrpdlcOuY9g2xovBJ9T7cDH+cZuravLcXrR4dSrBg+SeMj/wDXXJeOJpL2dYnmwUGX2k85A9P88UEo4+0sZNTvXvJ1ZXlYtlzwB79/8/m/UdRuLCeOKB0GWAYKMDHODnGfbrW1YwokKoNzY6gtxjGO/SotRKLGdwQlc/fGcc9M4+v+FJlE1trEt1YLvcBuS2zjfgY7fTHStLRY3uJWZ1YAjntv5yMD/PpXLAyXDiOI7fMI5I9j/wDW613ukxiGziDAgqOX5yTjuf6VIGhGSsWDgjGWOecnPXjt6/jQUEjsrnAcgMc498A45/XpSIFDNuZtikfe5wP8MZ/WodQN1tlMMe1+R7ke3tSZNy9b3trC3lnCNjBY8gc4Hfp/L1rQjkVkJUxuCM/L7euK4vRdGupdTluL6Q+UoH7vHU5x2PT/AD9esnfynCxbcE7FwMY4AwPw/wAikh3L6XO0HaoDEj5gc/5/GoZZEVXjOCF3D2/E/h6elQarqf8AZ1iJZVIT+IhjgfXNZ2ma0NVs3dFIJwd2BnoM9O3+FUDLryhWDLkSRAqzY5B79Ov/ANaoHLqqgMQc8jOCP/rfhj9aDMuC+Tyfv8c8GohKVIKkFjjIcZ/H9PWpJIb2eeJZCITngHacH6+n+etchPpVzd6vhdqtIysZB0UjP5YA4rtSAA21gx9h17f/AF+maSS1LzGfZkZ3cdc+v8qTAk061VUAXlgRxnr0/L6e1aEaCMhly2SOhBB69R7f0qtApKkKG+bvxyR/X6mm3OopYWZZnjikAw3cjsP5mpA0ZbjMM6hmGw4yJMH6D/P4iufvBvyE+Rwu7e3p/k1j6Zr811qUieSGGepHXnv/AJzWvdSmRiWiMe0FiH57+v6/jQBj3beXIqluVGNxAOPQ7c8VUkcPGIQxEnO4pxu4B+lak7qm0BCScM2GJAH+fas+VRuClgADkcH5P/rUAcZrPheS6uDN9olfDYcYPT/P/wCut7RNOXTIcI58xhg5PI9+P8/Wr80KvG/mJnPVRjj6E9vfmo2iV4lVQIv4iR3H+etAXZpW25HYIQ20hj8uAT6nv09PTvWvbOrxpk5VUIAHGM8n8OKwI3KsVywydx2YOT3Jqpq+vyWsKx+bJFgnewxluOo9T+VNK4Hc28zgGPJQbRtB9PSrqEMoXG2bHy4PB/Xj9K5Tw1q39poXZCqjABYgl+O+OOv+ea66NkMmV3YAJUEc8AfhQuwaimIJmIgq+R8+4nJ78j/PpUyQ/uGUhgcBuvuO/wCf5UfK5YuCP4eRgZx37VDLcx27qnO0g4O7OM85x9M8VQFRkEcrNwBjHy8HH+c/4Ds28ZGTJJIOCV6FiBk8+tXt4u8tGxwSFzjOeT/Pms+/ufs1vhkO4nB5PJ59fp79agiSvozgviRZF4GuE8wqBlmAwAOw7+3r1rzqIsVwyN5hODggjpjOfb2r0/xXqFtf6RcqsmfJBCqORn9Aa8thWNfkdsvuxheO+P0xQeRXhqOQQsMSKygcYJxz3/pRT8jzZVB+RT8uSBxRUHnWPnBZHQjBEy5+YKfl49+vf/PYGdxkMm5RjOB0579x/nmo2YxgYH+yvA+XPpj6GhF80uHKlRwxGc//AF8dvpXObEpfe2/ajYIwEPP+eDxTRJvZiU2hgRz7+2KfEi4dI2ILDjd/ke3HFRSW5ttrMxPXcP8AZx09vXt9KALIIEZwqIcAnbxj6H8/asvXbtIdMnkVvn4BUsOR/nuf61pIrDcwXBIxjGM+3+f51z3iqdliEatt68FQCf8A63NUmWkY/hSFG1m3uyzNsbmM8g8ep/P8a9PciZPnTBI+Ujtz/h+fX2rgfB+lSSOZnZg2d23d8vQckD/P0ziu9BMUQIQuyDG1v8Py/KmbxNvwZboNUyCxUYGc5H8vrXpTOzKvl7ipPBb/ABxXn3gNGmublpI3wZB8+MD069h2456e9egswhbLYQEkAtx39ef1oN0Q3CK0Lq6ZwfvZz/nj+fvUPkgsON0YGdq8dehzVqQDLEYIUgkHnrnv349sVXupWRGYsVUEEAdCcf57fzppmyMm8ZZHYCTjcQDjn8f8isi7kUMSRjoOxHrxzV++mXzW/eLjI4UheSCB9Ky502QFi6kEnknoP6/n/jVDCC4EDkEiPach2wPY1qQFm5DKwDAFduc+/wCprir8Sxz5CNJvwUyOnpj/AD29q63RrgtDumQJhhls8cjsP/r+tA0dBbv54djsEYU9eT7/AE/zzVOy8MQJe3Ms3lyxsAqrjGB7fl/Pk1JprLMGOFVtxT5ehHb9CR+Va8Eiq7MHGPu4Y88fT+hqUUTwIkUaoq7WBBXHB9uP/r1byqdQQWGMgZ5z3qBGDSsSSdozycH+dPE+zADj5s4JHvQwGSlmeJm+8Rhfl4B9c/0rJv3S3jlHy7yOC55J64x/9etWaRsEurGQg9AMe/X2HpWFr+mrdWjSXLgsmTtGeMdD04/PFIq5mJefaMtsQsuMnv8ArTL50WJXzvVTgleAMZ7f561n6bYT2TObmQ7SoKrjBP41qSkMilE4wcFBnPtgVYGh4fk/eiVcHeufU4P+HSuohJIBKMy/dAPc88e4x/nrXFaJcNFdtGS20AjLYwO44/z0rqY7xp7VlOzDkYYHt/kf/qqAINUvvsELTMCCjdDnHX3qxaajFqFnKYovnJwgxjAz9fWsPX9Da8hldHJG8AIWz9T7Y6/h+evYadHbWzqsKho+SA5B56H0PQ+vT8xMBfOUqYpV8qQD5+effHB/+tVRm81SoRTg4LEZJH6/qO3FaLOwjZmACZOMHAHbp1/P+tVyo3LyZAWwMD09cH2/z2sDNkVbOKZ7mQRFskGbIz68+vTisdNStjKIoZQ3ycfLgdh25J/z9N/VLf7UkluMAkYwRkfXHUde3r71xl14clubtpY5zGqL5a7WIJGc9unQcYoA3MyL1I6YyeCeoNPl4iBjYM6kElWwF7A47enHpVWJmijG8FwAFIGOMf5/lUpulCptDbcYIJ5H9OlOwrklzbgW+6SRVzhsFskjt6/lWfCwwyOGZT91SBwM5469v6VcRtynHBPdj+f4+1DmNpCCRH2BxkEY54/+tmhiMO/hhskeZCqx9eOhHTPoK5+5V9bnZfOCQqNu4ksTj/J7VueI5hHYyKilN+MY6EnP9exqnotvHDBmX+LGF28Djn9T/Kqt2EzV0eH7PZRQtNv25IQJxjGOPzrZjliA4Rm5B+9k56Z69eP/ANfWseFwFVd7BQDk4GR+J96tfaJNiseoGSwPcf4jNJeZJpR3pCBMgk/wM2Af8/1/CpnuzJEWESW8RYl88Fj7fr6Vzyakn2s2r8BgHEu4AAEdx+nUVqwuJCjHaVwAMkgD0GPyqwNO2mEfG8BgBjJx/T9a0FvIZZtoUkIpxtOOelYpnCEKeXJHI6g57+lZx1ea31jKI4R8Ahk649fw60rAdvHdxM0anADdN3fH+f14q8HEUpdFG0nndknr/wDr9Kx0uI1iU4O8AckZx/k/y9K0I2PmoSAM8jIyCehzTAmmvfs8ckksjIUyPMc4x+v05rmY/GkdrrZXbNcRt2TBGPX17H/Guka383ehRfvYxjJOOxzn1/KqlroltpmorMqKySFWWMp8itnqPpyKBo6WFPP8t0Gx2+dlbjkVYlKTROjg/IdwAIAOf5nNV2nNxKs0UxZkGMAdOOmf89DSPcsgZRggjnByCeucUCNS1ELlQr4bk7WPPGDyf8Kk8mEqhLBnyBjbk49z2/8ArVVt5jGVJKF15XGPx55//VVg42Q5A3nk+WcH2x+lBZPY2X2fUbmeNh93ozZxxx0/+t25NX7fakeDyEJbJ6H+mRxVVpPLHzNtUDBIHJ46e57Z9vyls5UaNkGc/eYnI446/wA+lAFpZUjhL+YTkfMPTH+c/hWgi5iEpG5T90HsT3z054OP8K4fxPq0CWU0dvOqyRkB0DDjsOO3J6n+lXNC8QNqPkwNHKdqBWfBUD8f8OKLDsdlatiSPBY5B68DHXp/SrUQDiT59qcr1xjj0rNWdDArKm4BQeTzycHP+eamtWUW0a4HytwueOnU/wCfyosMsxK2zjhgMAE9ueOlU9bvL+2s4ltLL7R5jYyZQAP8en+eauAGIgllGf4j/iPxqYS73jDoHAJCjp06df5CgaZ5vp2m3ut63extfvpkyyrvEYIB65HUccV6vDFJBZRQ7WZlXazN1Pckdh9KyrbTILK7ll6yzODwNxJ7foB7da2bgSKSmCC38IPGB/kCgoJZTs8kYBCjB9Oef84pY4kK7pVV9xOCeh9v681BO8g8uMZDAk7u/A/zx7U8S7TulcDB42jp269PqfagCZUAjCxkgLkHbgj8qZdnBCeSSpYZyc+x+n+enFPiiDchuTj8evH5YpLiEOgAdicj5m5GRnJ9/wAzTXmUjVtwI4RgNtHdG59+vUfX2rQVww67SMEBuTnOTwPX0z+PNUNMLKQpyyBsHJ5H5flVy53+QZYwCNy9x0xk5/Wmuw35FHVJ1DuXk8sMwwDEAAfT3/PvVWRkbdkAbmGMk8Dr1/GuA8aeLn1+4tBAzia2kKmEKTtJx0x9Px9Oa6Dw/rt/qSvJLYi1gUYRy2XZgPT6e1DTGzqQXi3bgFB+63uT249frVhYXeTG8BscsBtOc+49vaqkMhaLMx2sw+XA68H0OT/LFOiKCaRcsrb/AOEbeD6/y49KaJRMqmRgrx7GPYnP0/n+tVdS1+20WzkuJ1kSGPvGm5nPTCjoenfH17VbBUOuyVfm7Z6GrVq4JjaQneRtAcdPrz/k/hVDPJv7f1LV/F82padaNHvhCKk6gbuwYjPX057A+or1DRHn+xRR3YXz4lAdY+gJ5xyen5jrVOHw9Bb6vPdhiJJBgbW+Ucnkfr371opJKHxFyeDkAZz/AJP+cClcgtXMnlB0UFSwA2kEnPb/AD3rOnmHmtuyF6sQOV9Qc9OvWtCcgN98Aq2GMg4P+ff86yZL4EA+YcMOCe5zwMdfyouBBdyfJIpcgMCQOSScZ6/5+lY2pSLJbrhct6sOc4xz+X61oXEucqOM/NgN19evUf41l3MrE7STn1/iP+cfz6UvILlQxL5aIqsuCcqrcfnSswhjUA5ZRnBHB6dz0qQ3CqM9OeCcHiqN/dTje8Y8zauNi5DH1wfX/PFAEl1fwwzHzG2lzgAjBx65+pqSBiw3q+4jhVHIPXnP9K8t8V6jqGpXNp9ns5VuYpPkjlwuWPb8cY7cnNdv4Vh1u1tVi1F7SSTBIFuD6ZI3Eckc/n+FNoaOnhxChydyZzkfUY981YlKqVjZiM/cfPA6/wD66oxXJIO7eGAIYkDAPrx/npV6CQ7fL2n5jz8vf1z/AJ/WkUdN8OLQvq8u5c4xhumAP8/qBXr0zGNgWzKAuMsTx1x6+vpXmHwmRjq9wd4ZDx85HT146/59q9RmAWNd3JC9CwBJBP06/wCeaoqJHI7AeXzgDoT6+v6YFRMyODgNL5XLuOx5zg/1rFv/ABWLDU7eyNv9qEh/h6qR69c8H8xWot2Y2Y7VA3EYLH5Rzxjt3oNLFm0lhluEVXaNtpwpGM+uf0PX9afHbxxh9iLlyW5XGOPx9+abIpz5gZlJXqDnkf5/T3p8DZcKN4bbknacc/y6UAiaN1WBlb90f7uO4yeOOn/16hwGti0jjcrffXtwOg9Pr+nafySSZvMwf9oAgH2/OqUt3FHem2knRpGxJ5fU85/w74oHcsqkMcgMgRiw+8AOPr/9b2rivFnhK11WO4uI4P32CqEDnPYfngf4V18boJW3EuAc7gemT09c8flikmlVUYpnDE4I44/p/wDX/M2ZJwnhPwV/Zlwbi6DpKFwqq+4g54/Lj9OK7KSV5hGQ+cOV3EDk56fTNOP7xUXj1OTjFKgVY/Lb5EGBgnPJ/X/PagVzJ1NGhdgWUbc4Oen+PX/Irl70LcPIzYGCSGJ5NdZq8hCMjBsdwe/PP69/1rjb2Tcw/vDg7ufrjiglmVrRvTZSJZSoXAPVOF/XuTXmS2WrwaqsDXCyXzgqXRcIB/dHOR/9evVpnJHnKf32ACOPm4/U+9U7mCMTh1iUSuAokI5Xntnt1+lBImkJJHYxi4JlKLh2dsn61YZ0ZyG4AwBng/iMU0TqiR7judDjnt2/nzTZN07EEBY+xoC4hkhVexyTkZx/n1qOSSNU81s9ccHC9P8AD0poZkwRxIrYXA6rkZxkfT8qlcExhcgKrYC4wPXvQK5zmv8AhyDxAHWSSVQnKtE+0/1/r1rktF8GeVdTFpLgRAk5LHcT1/ofWvTcAKQxX5gSUZM9O/4f49qyVRDcORGTng5/pQK5seCNJtF1aL9yzkHOTjI49fyr0qBY3mMCwkAcYJ+769OB35/CuC8ITk6sFZcKWCkBeMf5P6V3/mLFdLxiRBg5OD/9fv74oGjC1rRoEvC5G5UUxqEOCPxrISwyA2RwnIQgYH+Fa+vanHZySmWX5ScEdjn/APV+tVbWTzUZlwCgPQ54Pvx+dCKsZ8ukrqUUkKRgswGMnj9f8a5QeD4rfxAsj26i3VVURhu+T69c/wBOld84dJXC/Oe4wAAe1RLC6zGT5AE659fU+tCBFOwhEFvtRViBJwFXv9e/I9avm48ptzAFyOQB096pxtIGJJAUtwAOR1/TtVwgqgUkhP4gB7fj/TgU7jHrOBuG4yFl49zj/wDX1qYLKUARsHH38YPoOOn4/wCRFvURxkjBHOMdT3P0/WnG4VYTmR9p7HryenTH/wCqkBxHjw6/vvYraaM2pC/NKSc/gPp/npWb4J1LW5tqBY5F4OQduevPsa7ifT4rlX86IuW4+93+n0P+RT7LTbexMZhJiJOGOOB7Y/P/AA4p6WBGlFN5XmqG44JJPf3/AM+opXnG9sqVGcbi2SPcVUuNrMUDgOo6AH396ci+T/AWA5C5wCfX69qQ2WJLtwx2bSmMByPXr/Si51MW8JkuHVEH8Z6HPbiopnKsMlsZPK8nOOf88dKSS1iv4x5qAoMjGO/T/OfSgaOKufHtk+tQxtdQ/ZYyAzZwoPPUfnj6+tegWGu291ZRiExy+ZgqUGVPOOP88YrgZvAsUuqsFgiWIAM24csfTj2+vSuy0XTLPSNPtoEVUwp2IEwuepY+v0zVaBc0pZI5EyXyjHJ28HIPcH0Of/r0ojWSTK9COFLDIPXj64qFUAlZ8HaeTn19ff0qdFklXzAw256HA4PUY4oXYYLIhYAFWA+di3AUe+f8ayNd8YW+mTwxHaplbaS5xwRnv9f/ANVazQI0UiMN2ADtXJA9zj/61eY+KfA8msaxDLFI6pJ80kxOQpA7fh7UwPTre5WS0E0bRuxGd27uT/jT3mKyggqWIPzNkHr/APW9qx9C8Nr4dgjgaSS4do8DccY4+uf6VrtCrAsFUDoecEZ5/H/61FwGNI0rKjY3fXP0/mPzqK8v0iRnMgQoCd+3gDp/TvShV37t6k9eO3PHHp+tc54t0KXWreU+a4jCgLGjYz6bufXv6mgDQ03xYmrlf3kJiGSFGMsR6dvf8OtXJJwpQMpDKMnCg5JGeufauG8LeD5NJcsZU3sDwrnav+NdU1y6IVKlBt42nkHpz7E/z9qfQCWW7mZXRP3e4YIIJPOea5XxBqtz9sSGDqF+ZjztyMEe3WujbaspychARwcg8Y/rj8KxZLKN5DKWLM3I3cEnP+NIBtrAU04+bNukxlcnPOPUH2psrLwBu355yeSfU/5/lUrPHA/k5G3GVRT19fw61TeQR53MRt7d+n+evT2p3Az9QWGzuZpWUCPb13Zx0zXnepX/ANo1GR0AYpgZYYUjPH6eorqfGGpPbgxoMZ5ySM/j+nFcPcXbxuJlPy5w42c/gf8APvSJsTtem3UsI1Us3XGOOv0rIvNUa6O3hm67EHDdec//AK6o3esySXLIkbYTJBIAPp9enFRhmVIvLG+R++059e45H19al+Y0jp/DFm8krSkBVjOeCDnp/ntXcTSCK0dWbCggqwOBnOM1heHbZbO3DujIzKN2QMDjr/k0a1rMOnW5DE75CCUHOPx7fnSBm6jlnwI/3Z5baMkH1H+NXGgSF93z7QuRkcY5/wAfyrG0bVYNQlikjkChgPvHHJHfFbiRyRnOfl2889etDJJyYwpDfO3971/zj+VS29vGz+YqkFOQzj5e4PT069aWPKquRu+XkY4+nH1qzCCiFhsUtnIOcd8DH1zSRT0MDxPocusaeYY/MG1flKg4Jz/F7fj6d6gsdLOn2EMe1LYld3lgZx178+/9a37iSXaQxcYPXfnn+X+e1Zcszvv+VmPGWH3R9f8A9VJskElMMKxOhbAJbAx0P+fxqlLdxwjJlDNnGWHTA6im/aZyJXSQREY5bBA/+tz3rjPFWoXaSnYUkO/PHQHH1APTrQWdus5lwYwvlsc7lOe/6d6ljnLkMfMVCCuMgcen6iuZ8JXFzLa77sKSDlTGxI/zx+PFdRGyyq3VskHJ79O/5/n9MyyWPExU7d3mYyFXOSOf5j61JdQpeRCOZchieSBn6fnSBSVV9wVPY8+3H4VJHJGQyHC+oPJB7c9aQjPt9Bt9PkMkWI2AOQefTp+dS3RVsxseWOQD169s8Vd8wRsFO4p3DHrzz/8ArrP1J2adG5Y4+UleB6449KbA5/VZ4dNiknZ/PGApVUC7Tjnn/Cs201SG9WQKwViuACR2HTNS+KlnurUqp/eMTg4BGcc/WuY0PRpBeyNMzFVUKSp9x0JPqf8A9dJAdYsxlGTtbapDEt29v/1UskamQLuwxx26Y6g1BGIlhCqd8icDfk47fzqxLCGGVI3AD73fjtQBLGY423NtfH3lzjI/z/8AqqC88PWd+3mNG/nOdu3fhQAPQ0kQLsV2Fwh+8oHt69s/hV+3kEUcQlI4+6q9Ppkn8P1o1AvaPBDYKYhHiMKD94hs+p/z3rfjnaVGhjwoAJ3kEkH/ADn1rJgCgFy3yMOm3n3/AM+3pV21Rdkm9CAynkjg49CP1zQK5J9ut1Y7iWJP8IA46/pxXP6ndTzNP9nyZCQMknA/Lgd+aoS6FetrazctAGDbQflP65yOMfSu7srSHahK4lQ4ctwR6H9KBlbQraWysVjZ2kwQCdw+9j5qyPGNjcalYuqBkyF5UgYGQePy/WupkxAx+b5CQSSMA/jVG93zRkkBIxkYJzx35/yKAfc4Wx8NLFavuZncoxyxzjIHHPXtXm9zb/Zb2ZVw2CBjpg9f85r3VohNCUyHwCDgADPrXjHim1NjrLBduBnnOeeeT+n+TQeZXj1M2P5kDMFcnncc8/lRTY/3+WZijdxiig8rU+bJVOzDLn3I4/P8P1pzOoDKAOD0OMDjsevPPvT+SCNvynkEJjH1z/n8qZGrK5Xbk5yS3H581yFkok2Th2wXX5SFJJJz6U9VLITICR3G3qv6fyHrUUDqFLSYLDgDtjjn+fH8qkWVtw8tGHTAJJH+f89KBor7ww2pkKMDDHgnHbmud8Y3IM0cRTLjJJYY5P5V0yxlSpB5AyRux/j6/hXD+JJfN1RQFAcn5Qe/NNGkUdV4Kt1jhLESA/ePPA4z39P6+1dZcukX3UaOTBXaRk8jJI/z6Vg+F0MNnErKCz45ychs9/zxW80K/aoYhIPMOAQPn646VRtE7vwbB5ekRICsbMeWU8nnpx0PHJNdM4lO2M42hMNk9hxkEdO3Xnms7RHWC3fzCxK7cNjAHBPH61NNqMcXlxAOsrEhgOD9APcHqKNjaKLCOJoFxsMmehPA/wA89KyNUZrdTMY1Yrztdsg4z/n9K0SVA2LIGYDJc98f/W+nSsy7hSYyBhGpDcEnqDjNPc0Rw974geTVYvtMaoIyN6KMbeev9eK3bh1a2SeHLK43Ann/AD2x/jilutDtWu2uBDh3GwrIAVJ9uOOpGaR7UQIVCArjadpwB3Pb+veqNEV4ZI5rmPjD46uu4ZxwfzrSinWLKAmZWwdqnGO/+FZMIAut2A6HIBJ6/wCf61pZ3SoQBnOAMdB/nHSp3C5r2U6Q3JaSFoxyPmIwfc1rRbWkLAEkx8c8DHf86wI0WRNrJhy34k9v8/8A1q27MtmVUzwANobt+f0pFEsknlh3dkXn7pPXj0/Ck03VRc+YBGIyp2hXXOcc9P8ACquu6TBfWGXZg0S4GwkEkZPtzWV4d0aazjtrmS4ulO47lfjd78/4ZqrXGjsJEMqDDlVGMErlR0zn2rLv45JUCjC4Ysz5yD9PfnsO9XpZRKrHzAZlAPJ5Iz/n/J4pOVnyeEIGAc8Y+mff9falsFzFecb5AzKGIAU46jrnH0/qajVJFyxPOM5xy3TPUf5xVjUjIgx8u0jAA+ucVDGCytjmQZ684P8An1ouMopMtrrAfhEl7kcbsDP65rt7SRTs3KMKOcdP6fj/AJFcJrNrM1urxRkukochueBzn3znrXR6NcrOscuQzMRl85544I/+t+FIDdhTy4pcx5R+rnAOfqeD/n6VXFz5MTJCN6tgkBOPTkc4/wDr1JLITJhmb5hyoHGMcc9qFuWUFcMVP8WR2/z0/WnYCpdXqWiH7RthQDABzz1x279aQnesUgQLzxg/Kf8A61cx4kF7NNGHlBVW3r5jDJyc5OM9scdODWzodpNb2kS3FwZAWLjkHgkHP45qkFy55oDKWcbunJIPT/D2rOm2kzMH2dwAf0xVyZhuABI5LEY5HpxgVWuJA5wuCQDhccjp359v8igky7iLDL8xUgEnHAJxj646VE0yh1jL/L1H1xkVakt5GR9wzt6AngfX9a5240O5n1DPnbIVYuQD0459fyyPei4G7KJJEAVVbPAK889/696T7qnA3MOFBPJ6fhVOztPssiqxLr1BLflx/hVnjA+Y5DZOeP8A9Xah6gYupsZr1YOW4+YHjGD+OTwf6VmX6ahbzZto2eA4BZHIOPTpWvqweCVHQIF6FtoyB7j0x7elTWduJ15YZTkMpwcnsR71RNiW0drmEyMODgkEnGec9fwHSrEcCNJhyY1HUnp/n9asQxROByNoOAvZfp6c1dhtSylMBlXGQRk/n+dDCxjnw9FNfpOsYaNQGORwfz9P8+lXUJYyOoOwnKgqOO3TjvWobPcrjLMcnaE9wf8AGqs7ASyBTucHB2kj/J/GhCIsxyqkSq4cD+Ebcd+p/KpFskF2krxlOcndyD/n+lMMRcAkDYR998DH4/kfxq5DBI8Y3AKEyBuOc9cEEf54oAvCEbiAWYEgAhj1HWrdvOTHG6Bdp++oXIYg85P0qrG5WQDB2D5ixwOcDnn/ADwKprq8cOopEWAjbn5jjn6H+VUncDqFkMccrMwJkckAEgDOBk/0Gf0qa5nTytm9d0Z5PqeMYx7fWsyG6GyMo42t8wVRnn3HT/GroZ5G8t1C5B+ULx7Y/CmgL1lO2BL8vlg7SQBg8etZ/iLUBYosm7KghdxXI5I5z/X2q3ZyFxsZ1K5y2Tzg8D6f/X/PlvGmlXc6BIrhRbkhiuDnA5wPb/PFLqB2dncx3DBonR0UclTn6Z/z71fS4HBUMAAApyeKw/CljHptpEQwUyAHOcYI6AD8Mf552Wl3AgOu4fxeh+v+etNss1wxOGGRuHOemPY+nWlib5pGdMseoQY7dMd+3/1qpxTSKCXyVGASQQfw9P8A61WoJRlyHwGwFP8An8efrSuBzmv+GotQaaa3jKXUx+8e4yOn9eM11emWCWVjHEgAkRfnG3HPc/nz605XBbJkG2Mcbev6U+WdpRjLRs3Kkjg9CMn/AD9KPIq5ciG+MhgBnHAHuMGrdmVlR0ZgojY4UE8fj6dfXrWbbzq4BYozAEEgD7vT16fWsy08XQwa6bGQLEsgJWRzgZBztzxkketMOp1sUpXyyDn1x2H9amedUuUOQVUdB1yP84qrZ3Ed5GGZlTpsHHOCT/j+pHpUrEJJHtcqDxkIT3GP8/5AUjTQhJMru3DkJjk57Z4oI2qURmQ8t8vOPzx/nio7SQS+SXICNhhliCDj1/CppJgEVkKsoI7kY698UDMPW9Ut4Y5IRcky7cAY+bkY4/Kud8JeMLiW6+xLaz3MK5LPKhAx169iP6V1V/oEF/cCYx/OBtGO5P8An/OKl0bT2srJLdm3bHJDMcbsn0yf85oA14uYw23hx8pGSMjHt/nNMkccMw+UEDbg9e//AOupIrcLbzMZFJYhsDgAf/W596TDr1xJnGMtgjn8P0poexY064aK4j6KT91cZx/n/PetjrAI9i7GYduc9M/59O1YcUio4Uvlx0xyP5e/410UYAhjJXk43c9KrYo5rxL4aOry25Q/ZPKmDtJjl8dzjk9M1amO5HUY7Nyg4wO9at5tlQhxgrgnDEe9ZEvCqIwOTkkjOOMf19aAJhKJiv7sEgZwpyMjGDn/AD61N9r8sDKgANty3OPr+H+c1FHfGIfOnKjoR1/w6fX0rmNf8bDSdXt4JwLaNiHeV8nahPX2+vvTWrA7KRUBDAB8cZQ4I/H6/wD6qdHGGkGUCNnIBBOT3J9RgY4/Ss+3vYb5VeKWKSIgj92wIPHHTtwfX/CxazHZvBG4cmPruOPT2/8A1U2gNZW3fPHIhjQE7lUA+mKRrnjaVMIPc8j8D1H+fao5VTMZQDe2flyTgemfxI602VGRCCwY4ztB5Bx9MfjUiZi634j0/S7ZpJ5ooSW2/vZAhbpyB36j/JrgPCPj1NQuotPPn3LbnWOZIiRjquT9B2/Ku61rw1puq20LXVjHNdQkmOVmwU9enUH0568c1heFtJl8OwXaREhZZS43DIA44GeetFxN3NOSVY2csuw7lKg8kccjP+eDWfcH99gHBBII5wP8f/rVamdHy4JUoMfLgbh79utVpZMES5VQcn5jx+PsaCUZwG0AMN5Ug4Pp2/lUwZBHGwbC7j1xnHsev/16jllmkw6gAkn5VX0J6ce2KXzWggWMFhkggPjp3z/kUIpFHV7CK+aHdDvlXBXjvkYx/wDqrYVEWX94dvAUfT6n6/TmoUbAcRlCGJDY4x04/T9KeVZJN23edvBPQ56jI6etFx3uSpsRcKWChic9xjp/kf41NDK0O7oMuMZHIH/6v5VV3Zd8guADuJ4K/wCH+fesG48Qi01kWzsPsypgtwCc/p0I6UCTPYfhSmZbgABCfm46HORj+Yr0m6gmOnvEjNC7DYMYyBnk59OR/wDWrzH4NagmpWt1c27ebaIxVpB/ePb/AD/SvVN4iYFUwGXIHr0waDVLW54xrngK/mvo4bjUrkB2yGj4x+B//XXpGh2Z0mxgs2nnuRGu3fcNuJP15/nWlJZ29wY2ywaJ8hTgKR05ps6RlyqZDqAASwHX39P8Koepbt3Y7czKc/Ljnnk+o96uQhS5JZvu8gnPp/8Aq6f41mo0WDuXaAMHsD6D3/PNWrdRIzsrHBHBz06Yzwf8+lAxmrzXEdlIllse4VML+8xn0H/1h6V41F4t13TPEzy3OltLOzeXsDEiQeo69e3I6V7jFEpUSt8275cDtjuSaxB4ftm1Rr9UYzAn5sBl5Hp+HX3podxdMvJrrTzLJavZGTH7mQ5K46dOvrViCUkEMSD03HnjnNLfQGSXdngjOd2QeP8A9f5flRaMtldwOeFyeDjp/k0MRdLqJFYuSwGSynt9frTFmWbcpDBR15Pt/wDW7GqjK21jhTIBgHOc/wCcH/OajniJKyIoyRnDcYx6/hSAg8WapZaYoaaeGNc7cs43Z7e3euTu2jwrxMGLA8Bu35ZrmPiBbasSWuktyiT7YGI2kDPrz/nFO0STV3fdf+QLUrmMJ6Ae3P59/wBXoQzYcnyyxAPJbrnJ9Pf/ACarRt5keRncezH+Xt1qcmMumxmPI3ZJ6/X8O4z9KhmZjNhR8nGGYe3f9RSJG4VCxYZIOCSoBA7Yz+Pb/wCvHcnCKudydc5757fQ4p8sSshYH0J754NY+uw3l1AHguGt2LAAZ6/X+g7AdR1ABLH4kiutVW2z5YUdMDkH0rT2J5e0LlWIIySP1/z0rzO38P3z+KlD37RyKM7yASx/zivRrC2kt1QSOZn3Z3A89wf5df60EFmYCOM7m/5ZknnOSf6flWRdoEkJUDcTt2dgeoPvW8ZQu4PGACMbcdBjnPf+fSsK8KQz7GIC9yTyOn59e9AG54SXOpp8484dAXxzj0PWvRUjlEocbM4yof27H8a848KSMNUfH3SeM844456/5969EM8jozzHGw9h93jGBjtyaGWjxzxc/iR9bae/ht4rSOXzYwkoCgDue5/Hua6jwfqmqam7JfCG2VOQyrtZ/Tp647H+lbXiGytNZdFmBlAcYVf4jk4punwpax/KqBkOwn+L2Jx/nina5VyeVw8sqN8pLfKMdecDB/CopkmSMZLMrZzyQD2rQlieKRtzquVA98evc/5+lVmPmEKJMt1z3P0Hf86QIqRxGDqOwJDDr9R370y+1C1sLNzIyooU4DHABxVqZiqjBXKkfe789xisPxB4at9aVTLIDgMTs9/8n8qARFpXim2u5JFZ1RMhVywx0Gc+/wDntXRNE/lq+drhRkE9ePT3+teb+GfBXmX8yvczrEj5cL8ox0yR/n8a9Ht4vs1vsL74lGACMBenTJ9T/KgCIhpVCsoyPm46enFK2C3mFmPIIz938s+vpUscigMHABPPY8/z/wA81DMg2vjKIDnc5yTnqevrRYBoj2geUfJUnJ5+7z+n/wBajf5RZzIvGMDrjPbtTJ0aKI7UEso4wCDnP+fx9q828S+JdUgumje3lit/MyHKbTjOevrgj8/pQB6crK7/AOtxjPDDGfX+VWYHHy7GEhUDpjPQntXH+DtcfVnSOWzmiDjOZDhfqf8APf8ACusaSJEQxAAZxnoP8/8A16Cmy15Sl9xQEt0PXnA9qcYI2gRirHZwQD0P51BHKfL2ybWzgh8Ede2R6VKHdEyjbnJ/j449O1AKxPDzGDuYDa20Hkj/AD/nvTklURiNVO04zjg/X/IxxWXqOurotu81yyRxovUtkfU9f85rK8NeNrHVTcRSXcCylvlEjbSVPNWkM6+0GJgDAz8AEYHI/n+FJdhbi5UpF5ax84ABUY/kM/WmwSLKW65VedrEcZ6VO5dyscYAUYJ4zt4x/WgCCRzhHADsDuznj169P857YqYzoifvCDk8KRn8+3eoFaUllYM2OeR156//AKvwrA8TeK5NGZCkkcJZsEsR0Hf2/SqSA2jzKygoQpwQrYP58dwajnWARyKF/eFRt75P09MVR0W9h1KDzgUZ8YfBzk/5zj/OLnliQq3yrlfujkk+3vSv0AZGMDjGMcMgxgcfr71Wv7mOOQq8D4GQee2Ov+fX6VNd5TG9lx/d6YHfPHua838Y+ILqHUba3tjJGGc5JbgZH0wCR/OhK4HZh0aAqr7TgDaF5/znHas+5u3t0YMC5CtgBuTxxSWJnj0+0aRU8+Rd2Dxj/I/nTbmJ0YnGd2OvOf6jtRYDm7W5v769LSBECsFVW6+/I/lWvM6wZYlSkfOwjp+H+fxp4jhtm3eWCEXI2gdMZyfxP+eK5LxnrTW2lGWFhF5qk9fQ8568cUgOK8U+JRNrLBGd9vGWbg9vx/8ArVy2pa8zHHm7FBwPUfTuP05rJvrsrcGXzCWkbO3uOT/h0qoXIm27ipcD5XwB7/8A16ANTzpIZVuS3X5eRxj8/Stzw5G1/eoXYFSAFJGcD/JH5+9cTdGS3DSgZT+7u6nt/n/GvQ/AqLb28TPyxHJHJJPXp7c1LA9DS3khtfMRv3SBWUKMkdsdB0Fc7rOhnUHYKgDFh1BGB6c+g7ZNdPHIY4wFUhAG3v7fTOByKav79SSrMEGTkYLe361FyWZXh/Ql09MFQGLd+QSO2f6//rrq1QKE8x9qOSOOMep7cY/l2qnYyBV8xVOATkN29P8AP+FPvbm5mtWW2jWNiMg8cdOc/wCf8XuPyLFpqEEybhMG2ZHC46Hjjv3q2dRRZXjAWRmOF3fLg9umc561l6PYpbWvllS0qLkfLt3eoP8A+qshbG6v9WNxPA6YwqrwFHoT3/CkDN+8nYwB43Ul2+YgYA69sdv8Kp3FwYI2y2WYck9/fHapJHVQNwCIOpHGeox71nXdzGAzKd3ZRnPPHXr/AJ9KXUERpcKm4uxY4HG7j2/l2qm0CXilTErKWJ+YZBGPekhfzncl0ZV4ABx2681ZiR0Hy7Wyc8YA6DB/T/OKYmT2ESrDiJQiEbcAABQOnFXbaR3GJMKvAyc8jn/P9BVNY2I2tEOeTj2/yetPkhMixkFIi64CSHPIHGP/AK/NQIXVNTjsnV3YZJySvp/nPWpbLU47+LzFVHjwMlV5A7Drz+tcv4j0W51GHYxKjGP3Z5P+ff1PHpt+H9JXTbBIC5jTZuUfeZeh/X+maegG8k+Cx2L8uSABzWbePIgiAI4HGD0BP0z61ceGNUyTyQRzx+n+ew+mZcXgEbAtlcc7j2xz/nHpSAzrpJJG2FS/8W0nI6n/AD+NZpghCyCIY3sDt6AnHb6c9K1XnjcMRmRsA+3068dKzpUSJgxHuM9cf5/z2otYW5FHCq3KMcqoBQsVBx/gev8AhVTVJhY2y3AO8ggFZDuB56ADHfHHf9KszSOltJjlywZtwzkYP+Sf/rVjanbPfQJErqvmN83Jxx0//V7H6gGWLHxVBqYjMxFui5YxDHOfXB/pW/YiIojgiNGA+8CP896860rwvJa6t51yUumCsUbPJbJ/P8a76yMhfCYG47sdcf56D8KAOhQBI16vGeSx9f8APrVgRnJiQHLnvnaPTGKo2s4BZbjKLjoOmAPY5A47e1aEE6BMZBI4BJ5A/r36/wD6gll2IBgIxIu5F9fb8v51ZTIyVPTnYf61ViDCYqDnd1Hb8+v1q1G+D13FCSFB+72H4c/SgpE7SOqBW43dM8Y46/p79aqNbOzMHfDKSRnA9ugqzPLJJIhY4bOMjkEdsVWdJRFvXDAsDtXnOehI/wDr9qAKbgwvIGbg4Kn0PtXlXj2xEF60jykhuoB2juK9UkgaK72bwrqcMM9RXCfECweWISiWNCzZ6ElsegoOKstDz6K4lhZwhPOMkrgn3OKKjeV4TtwTj0GP50UHlWPnEzyShsfu1HQsO/4fT3x29KkBLFFc7W2nAHHp1/yKjdER12lh3wSSQM8+461KrIHcKM5OVYkn3x9ef17dK5CUAdrjYxxuDZORuGf8+nrSTjO4Mx9AQT6/57//AFnEOkbKkiq5+bOCQP5/5/RpB2IjOpTOcDnn/H/69A7ELlQjsFIIU/L/AC/WuFlY3eq277lGJCSMcDB4/wA/0rtb6XyrGVzyoXoD09++PrXG6MDNqCZDBg+4HPB7Hv8A07D8QtHoMKPDpShH3PkDgcnB4Haui8MQl54lcN5+3fuxuJ5yMj8Pr/XLto1NoTnaSA20cAegH/6/XpxXVeBbZUnEpUBsFnVjlm9+/qTn9apHQkdgbeZrd44nIlIOMY5PJ549cf8A1q4qXUNRutRJnRvPt0y0ajHJIBP5Z5rvjOY3Yb2bCEBQMY/nVGzs4hceZCkaSFcuSByfp/U+gpmy0HCSI+UysGZVGVJ5B5B5HQdaW5RH6HceQRgAnJPQ/l2pV3eWVXGWznbgf/qFEEbBVjlABx91OMcGmiin9mUqqGTjbgYHXrgf59PWqVyVLA7QQOMknHA6D/Par3ySH/WdThs84H5+n8vzw9X1GC2kwzHexIAPcjOP1B7flTsWVwBLIxiRkCZzyRj/AD/nFRvdx2RVpWYLtJV/4e+eO4plpcMYpGV8hhuOT+fOOaW8zcQYByUHfnB7AD9aOpZseHr9bqLzAA7AkEKAP/rV0sd2ixqwGGLEAsPlPrzXGeHNPexiDEl5DlSAeM889f6V1KT74AGyCcAFjwo7n6D1pga6/vSGYEYXaFYd6mSMG1i5CsDkrgH/ADx/nNV1DEKqyAEZJwDyf/rCpFR3UK7ngZHvn6fT+dAFh7cZYylUwOckDcPU5PtVedOXbaChPOcceuKZd3MMMQkmnURKcc9O/wBfSmRf6S5mBDQkBlXPJOTz0pMehmTyq7SKiNIF+ZmA4AzzyRwf8OlcVrepXtrqQDRh4xMJIyuemO/eu3vNjOyKMEFRn/aB7evWsLUdMjupIsKwMR3Ek9PT14/n6VIyZpJb6wV4Vk/eR5yOxB6Hn/P8pvDk4jR4lZvMDkks3fpnp/8AqpDIsCqEB8rG3pgev/1qi05nsbpw2ZklbzCFwGHB4yT9PyoA61HLDzCNrhcAFs5x07f55pj/AClyW5OTjknkdelV0ultVLqYygAwr8c/5z+dCYmVTj7/ACQuMD8faquFgdI22o8e9scHbx+Y/qPzpwtVbc27ymAyM9OnB/D/ACaZEmyQtGcxKA7KTyGyOg/Hv6d6dJmORmlZUBJbOcDtTArahcJbQeYxCsQMDHAHT0wf14pREGKucKCM49P6j+dc74mup5LoQusgj+6rjAye/PSt3S42WzQXOx3I3Dyzk/j/APW9qAFkMeQ3lgSniMZPH+PrVT7Nl5GKAscDZnkfn/L/AOvWhc/vHGASCD8zde3HPFQnyzFtVeAD8uPTt1/Hpigko3UEUQBk2jkbWPQjBPr0/wDr1z91qx0+6COm+OUblIYDOfT/AArdWEyxORw3V93GF9ACayH8Pp9ocjZ5Z5GV+X3/AK0ASXifb4dqgrGBuGCfQd8VlQGbRwT5uY3kRiR0Hc/5/wAa25YRDIxJVDnJJOQf84qlc2zXTlWU49WXODnOe/equBo2mqwz7y7LtjBIBPIXH+Pf/wCvVzQb/wA+aQxuWjYEY988cf5+lcTPBLp9zJtHmxsSSCfoM9f/AK/P4Da8Nap/Z8jIdo3kABuoyOB09v1/N9CDvJQjbWUEjoG4I6f5NQXUXk2Fw8LAsqkhHQgqfX9PemWOoLcDBb7mfmzx25681clbzIMKEZG+br8x57n+X06UkBzOiyXFxMBOoYSMybkHGfy+natlPORtmCjli33sqRgcflVnT7KGytX+ZTwQSVztA/P+nfrVpGLI6uqsp5BIAOMf5+lArlEBUnTzAwIU8KvBPoD0P8ulYFx4flXVg0r7oZX+ZeTj/Jzz/jx1EyFmzJtAA4GMZOf84p8dqZAHjLPjoW7+/wCnFGwx9qBb2/RwRhgwwcY6etWI7kRQqGkO5j1ccqOuPbPtUCxk4jZyoUgdccHjA/z3p326CCSOFwULD5Ryct24/WquK5djjw6vGA2G3bwME8+v5CroZZIgjKGcrk7znsT+f+NUraWGJ12DywhyxHJOR+XP0xirmDJuAOBjoeD7duPTimMmSZIogwG1sYBxwcHBPtVyCbET5cIOuByM5z/n/IqlC5YMu7ccHJY9+euP89ar6vrH9i2qu9sWZ2KjbyCO3HIH60mNM14b5Gd0jxNsO19vBU+/+TWhFJLMrx7REg+baF4z6dOe/rXm+gX+p3GoTi2jTbJIQ7S9Avr+vvzXpEN35SxjyyA33jyM89OP6mkiixbSjDg7lXONp4HP5en0q2p3gZwoUqctx06Hr/ntVNWVpN207VGSFPI9utSIyzqpYFQAcBTk9KoaGaobhISLacZbK7iOSfr+NcbB4dfWfEQS8u5Jd/LImF/U+n9TmvR1TzkYHIyBlVPUdv8A9dTWttFaFpIYR5jLgFcbsdPX/OetLzGGi6bHZwC3Rw8aLjdznHof14/LrWi0oMpyACEIAxjJxx9e9QCQqohWDa+Au7oT9RgZ7/lTn3xNtf8AeFSSQG+983P88fnTAvLIRAAVZUcdOSM/y/z1qdCWd+Qq46ZHHrk9snt9apWt2l1GxilDKH2YI4Htz39verVtKMlSBt3ZBJ6n/OO360Fjw43jP+rGPlPU/wCH5VJlVdHTpkck8cj6/wBfWkhk81yFKjIPJHGRzz19aLiQMgDqPMB6jnP+PWjYF0ZcjDCNgG5GCoAzgdxn05/WsLxDqKaNZzytC8jA5VR069zgfy/Otx5EWJXLmFSeA2cEfh7+9eeeLdO1aTTLtrifNuVUlMDkbu3oPy7+1V1A7LSdSScCVSqkkHbIp6855HfpXa2jPIn3gEGDjHfA6f5/nXj/AIT0GSzaK4Mlyd4B/eHt9eff8vbn1XSMEKpyrDC7GOe/8qZZdvEO3C/u12/xc985+h9h/KsOaKRC48zC/d27Tx6n9M8V0OoRoyOhDO4GAFPPv6e3b86xJ2VWGASM4AD5xg5/x/SgCjqlldajpk1tDM9kSv8AroVDlTnJ478fzry2P4d58Sol/qGoaqrsTJPL8pIAyB3xx2zx+Fesh5Hj/wBY5y2SSf8A9efpTprdIt1xEV88EdcEgcf56fyp6pAV9I0Oz0awW3t9tvEg2gH7x6/gSM4PT61djkUhgCSoAfBXlf5/5NRQ2ztHtjcAqQCX79zz+Z46+1SxYtIhJtJGB39enP8AkfpRfuBo2+CSS/l+XjHv7/j/AE96SchY98yIU4xjII/Hj/I61QXWrZpZoQA2xM9MnPepJJkKKszAr13L1HXvz3pWEwndApBlyzDg84H0rLuQIhKAOQcEMc4/P8Pzqxd7oWzHJH5ee/P49Mg9f1qlPKsnmvEwm5P7xTngf/Xzz+FBJXaRRIFPEQyxx06dP85rnPFHiA6ZbAQopLNkDo2R6f8A1uwrelbBeRMDHXLAY5PTn/8AXXnvi3w7e32oTXC3m+1xxErEbG6Ek9c+/wD+qgDctPENpcNGZeJCoYg/QYyO2OP/AK9a0aCU+YrZBJwW6nvz+Fcr4f8ADVvbKkxiZ2xgsST+efX8O9dJGUgJOQWR84Yndn19unrQBKmN7NwAW45HHY4qQYQspcHvkjr9cf5+lRg+cHUgEEAhemMZ/wA//rpEiZdrdDtI64IGc49c0AJd6c2owmFZXjTnJj4z+OO3TvXMDwY412HILwBdxkkfJ6/hzn37V2C5dAUOAMo2AQST3/Dg024R4bORow4YHClBx+f19KBo9L+C9lDp+k3kEcSw2/2guQp2jp1BzXo7R74R5bfu1GOT1ANeO/CCLW4NUkFy9qNLZZGAwTJk9PbOf0/CvXYi32RRKMoBjKdvX/8AXRY1uQKhiG0sFlY/NkluPriql3I0Z378AkA7T19hxx0q+7IY2Q7QqjZgdR/n+tUpEQMPLwV9W98A9O3fmqKCS5itIPNYlRFkMUGc4/HHoBj0pvhrWbfUofMjkO5mIVGHfngfWuc8XaZrWp6eI7HU1tBuPDrwcDp+p4+tZfw30zW7TUIrmS+kltvmRoFiAUHHGD2x/wDW7mgaPVZpHjgYMD5jE/w9TxnH+e1RWrNud2jLELwOwGBnp/n2ourmN4JBJw2QpOThiRyP8/41XgCndtOWUYJU+v8An9KaKHMojZEH7w9WOeSMf/q/KqUyI0qgHII3Fj09B198c+9XHUvuZpIwqjdgncScenB/GuT8Q+MbXSWVUuIZZWU4IPyoexP/AOvt0qiWzclVFGFjGTjjgHv3+nrSufMCrsCjjIJyRjOOn+FYXh3XX1PT83z2/mCTaiq4y4zyTzjn0rZMzeWAmzczEDJHHUVAjK13RLa/CiZDKMjkcDA65GM98YrG1KCE2+zBCqy7QBtyOOPp/wDrrpbq6wrKHwdpBCAE474P4flXNajceZ5qchmb7xXIGO1BG+hjffjchdpOA+D90gYyfXtVeScWyDHzZ3ctjAOO578+9ONx5csexQpyUBzjJ9P1+nPas+/1iC2dEaeJDL8oz8oYj8s0XJsTT3QRFJUEHqSBn/P+FTtmeNdzKw25z26VBuiaCMlg28DJ/ADGPUf59akkCoPmIHYY6Dp07gZoF6kMWmQQXHmjdvT0GBz+Ht7dKs4+0TlixbZ8oQ4+UAcYP589aFlEYGDlhyD6nn/6/f8ALFWLeN2CvgK44IwMjPX3oFuTeZshlaQfMQMc8gev+fWsG+yHYN2AGQMD9cf5x68bj7ltX3sIv9pcDZjoP/rZrgL3xFINRlt52HlKS2egz249eP8ADrSYWOy0CVY7+FNzK3T5cdP8/wBa9Gur2OBD5hJCL1P8WefT29+vtXjuieIEj1C3fyprgZHyowGecdOf/wBVexveWuo2wSWBlfA5Tnj0yf6fhTGjOF/GZZFaARDOOOOv19vb0qubrY7iPAAfOM5YdfX1ANOkVFUBAwXJfPUZ9e/vVWJo1IkHuMg/n/npQM0o7pBI6qjAFtpOQB2Pr6U52zI26PcykjI798Y49+lZ95qSwWEztGXVFZiwXJPX0P8AX8a81m+Jdrc6zbMbqa1hiZg0dwuC3HXpn6Ade9O1xpHqDokhVvJwWbaQRwcenb059qYXTAJbaFyNoHXr6Dj/AAqtpPiax1+E/Z5WZFTgtGR8uecg9P8A634VYnmV1BUbAe2CMY9M/wCNIZdskH2FokTBHzBh0yOnHGelPYL5qRHKlQXbGAcD2/z71Dpz5tmVgzHqM/h7+36VZaTy7pZsHdtxhTkenf0/z60MCJwM5I2pyc/5/GoxbPFE5Kg4OOwwOn9RUV9ex2Vv50uVQLnanPv1/wA+lU9M1yHU4WkjlEkYO1ju9MdR/wDW9aALQtmDKQAe4OSSff8AWqWtaRaalEGupSpUjA3Y/wAgn09zWgbxOnEfXLHOM/T888UizLMQzRoAp457+nX6du1A0ZtpYJG8ThAka9EbPI5/zz61rh0WBSGwFIPPQEjtUGftEnzSZYdycc9eo9zSy3IkiUNgsCPvd+45/GncbQ8AebhZGLdRyTj0/wA+9TGBDkSMzscsV5GfrUamQgsvl4GeAP5n6+9MYCGRkLrJJtGM9Mdjn05P5UiTP8QeHLfVInWRMLjg4IH1/Ouf0LwTanUZRJC2xAAi9MfT/P8AOuyeZTM2/c5BHJPGBzx6/wD6vTm3pzMJS64VgoG1uO/+e3aq1LvYtW8axlVT92cYJYjOfX/PapbiN/LKmQKFOCMdBj/6wqOTy0jYBt7Hggnp+o/zmmyXAKkD5i2NvOcd+P6UwICQHZGVmVQeE5xnrj257f8A6uH17wba39yt35Eryl+hbsOcD0//AF12sUzoj7ssMnknAOffntVE3fPAXjB4wdvcflVX7AijolhaaTbvFDEwJB3MvXgHjuCeSPx/LTGoebjYjzbeSXABH16/lVMSedbuowdrYIJyTg+1VjrCRGVN5WXC9PXPrRZAX5ZAU3mRYmRs7W5/HP8AnofWubv9NS6vTcTSoyIdw6g/Xt7/AK1o3F+jbxu83KkhhySenX6cdcdqozBUg3MyhVHQ9T6kn1z2Ao2Ac86xhQhO3GCQc47/ANCf8aqTyRiMr5m7OcKef89vzqh9rle5Cqu5RkhsevWrX+vh3BwAO4wPl659Tz/IUNgZWtTsYQhDRxkfMQdueOleV/ErxH9lENrGwECBcggggf0/D0r1LxNqCWkBZWBIGcEgH+fqR6V8xeN9bm1LUbgK/wAucEFt3I/+t/T3qLgRi6W5mlYsCRkhQD0P+RSDUNt1CjBgrEjhck46j8qi0iVpY2VgURBg8Hn/AD69ualeFYiZfmVlPy78kj/AZ/l61ItzfVItQvIEyjDeBzj6f5/SuziS6sJYorcqsSjqQTn3OM/SsbwDp8NzdRySgylOTuHTBPX2zXpgsl3rIEVirdhyB9fWgZYtgy2kO5tpzjOcE/oenIqyCFBOeccHOff2/U1XCee7DYOhzxz14zz06H8KXywGVwrAA9jkDp9fbpxU2FuadrEq7ss4UfMOcD8Dn/OasRR+Wg2gsyjaC3f6ce/+cVUsSsjktIoIGCu/lefTNaIGzehIZFYbeM456nn8KLkjYQQmzbtzncBzUUkbQ7HO7kgem4j8OOlTSRuxAJjJyBtGf8j6c1FIoSQbhkZznHbjP4Y5oAzdRvCgcqhZ8BTj6/l+FcVr2p/ZQmxZPM68dADyRnp6V1t5cymWQKSyMSFDduM49uKwLq3SYMJlUMVCK2MkYweBjHT6dqVwMXStde5nWFkQNnLyvnOe+B/X27V2NtKwOFxJhegGR09qxrLT4rOUMI49zAFvl25J46/56/WtaE8oQAGB6pxxSuBZ3yBFBXeT95snkf5/lU0cIhmjdRvOPmZuR2x1/nn+tV2lQnMx+RTkAtzyOp7/AI/4U8yAMwVt2flXqF57j1/MUWAusyuGVIysi4+TjjOcHnintNKWCmAhfRWHH+fYVAoZHRQ3ybicEcsfpnn/ADinhJDzuznjn34/z/nCAjuJ2WUqVYJgDJOAPX68Vwera88upyNbh3hGEDNwp55ArvLgwNE0chIyCCoIJx+lZUujxFd4iEgVtwBGOBnIzjGOhoAp2EbPaq7KA7AAjd93j3pZ7ZUwSyleThsHH1/E9qWWQb0TYECjABxnjp/Oo/MCIQCBjv0JH+HFAFK7ePaUILAYGSoyB/n+VKAqxrltxHRjwCMc/wD6qpy6rD9seE7kJIG5sADgAcdOPzqyw8wYUhhu+8AAMf59PSm2BF5awSsRH90ZB6D+X+FW7UrJ8gBI+6FyCenXP51A77AMknH8WOc85/zn+VSWbuJEZFC7TgcfNz29e1S30A0Li/jsoZPMyjqABvOOME9Pz/DFVdB8Qvc3kcRTcTkvnAAI4GD6/wCA9eEubFr8tHcM3zHBWPkr14HXvxWt4e8P2+nTSurEHdkMRwuB7/Qe9UtrAdFbMwkQElGI2Hbznn/61W422SAHG0EjcRj8en+f5ZjESys299qYwM449e+B+FSi/iU+U8hL5GIg2cjPY+v+c1QF7UbmKASk+Yu1euMAcjv/APWxWdH4ktCzrFdJhexPPPJwfpn86TVXmg065MOR5i7U4z1z2OfU1gaBo2ZUknBZl+TIY8DH+f8APWAIzrHn6syQsGQ/KGc7fT3HbtVXxzGw0tHD5wedwyPXjp79q6q10GGC7aRELogY4ZQc9enPHPvXOeOXH9nsCNvYcdDzQc1bY8omIR8GNpG7lRxn8xRSXR2ybghUNzgn3op2PJZ86/3U/hzTV4UY457f71FFcZBJPdNBbh1RN2epXPY1HdztFeCFQANvLY+Y8HqaKKAKmvE/YLhcnCo2OTxxXKaJEDfw8n5vmPOefxoooKR6SPlhTHfr+vT0/CvQ/hm+yJYQqkK3DEfMM9eaKKrodUTq2bzXLMAdqkgY47VTkQREbSR2/wA/kKKKZp1G3KhApUAFl3HHrkVSuGKMVB4IXIwB29qKKDRCXnzSIx6sOaw9a0m2ubIzSJuaNdyjPGcDn1ooqxnPaVuMphMjtHk8E1duWMFpvQ85PB6UUUDR0WlN5kWdoXaxwFGB1FaNm5lWRDwq8gDjFFFBRqWS+bdqhJC+XuwPXNaLuYyuOvqevf8ALp2oooEzzjxJqVy99PbNKWg2hthAxnctdF4U1CefS1jd8qrFB649KKKTKRJeMFt5PlU8DqM1nzTOPMIP3eAO1FFSNjLd9kaYAwfXtnPT8v1NUNa1KazMLxbQZd2QRkD5c8Z6c0UUAZcOuXWoSFJnyiqG2gkAnjk810/hnUJr63LSkEBmXaBjjI79f1oopspmwWIZsHHB9/T1pnQBxweOB06UUUIkpTxLdvvlG8hQwB6Z9asmQwyEKBjA6j2NFFDAJWIhZhwfUfSmWzed94Dhe34UUVQmNnQbz3zt69vpTNglXLE58sPwT155oopIXQyNWkMNxOgAZdq8MM//AK/xqPR4UacJjC5bgew4ooqugFXAmvEVwGAY9e/Xr+QqKaziuElmZcOCp+XgZ65+tFFNEst6RfTK1sobAxt/Q/59K6azuZCuQ5UljnHf86KKBF9flZW6t6nr3q5KMxAEkjey4PoeD+lFFACMRlflX8qsTpiZgGcBFXbhjx8poooAavzL1Iyw6cfxAfy4rmvFM7xXUWw7fvNx6jGDRRVIDZ0S7e8s0nlVDIUVTgcHjGT710PMdtIQTlXwCT67c/zNFFMBJAIwAoAXHT/gOfr1q0AJbf5lBDFsjHHHSiikxor29jFZSSGIFSwDHJzzW5BKz3sMZxs2njA9qKKEUaEEYjYICSMEHJ6/X/OKjs5T521sMP8AaFFFMaNdYFZnbkHnkH/PqafHEEQldwOV6MfaiigZejUtjLt8zbjz35pk0YaOTJJ2rxz060UUFI810rWby11B4Y5mWNpskfjXq1nMz5U4AUcY7c0UUDNGP5iWPXBqS5iXYGIyQCOfqKKKAIlkMlsrEDO1eg+tSqReQzpMiupHIIooqwIHJiOUJXbjgE46Gul0j77f7PSiigs0rzhMdRgDn8awLxijyEcng8/SiigBbeJWdXOSTnjtUPnuZRk5G3OD0ooqiCzGwkQsUUFenHTp61Bc3skVugG3/WDtj+VFFSNnk/ifxBe2HiK5aCTy96x7gBwck16szGPSIJM5kwvzEDPKjPSiin9kRFA5ljRGwVKhvodvaoVG8lDyuBx+dFFICjdfI74/hPHt/n+prPjt0uSnmDcDLsIzgfXjvRRSQmSQwKfNGSNp4wfpUSRK2T0PqP8Ae2/yooo6gia3t1kI6rwfunHYVBNM5lRSxI8sNz6560UUxk0I8yOPcSTv69+h/wABT79N0TtlgW64J9BRRQPoes/DPA0mMbQdpKjI7V3ltbrcpGXLZVFxg4xmiimjRbEM9siyqgyF4br3xVJwFkkQAbVbgDj09KKKZZHdIkgXcisNpO0jj6fSpNICwRERIsQz/AMUUUDRburhlYoAoUdMD32/yqnFMbaSJEVcNuySOe9FFBQS2qNDkliGAyM8HOM1xPjnwrprRR3HkbZdh5U/Siin1IOC8BwC213dG7rhmXGeMYNezvEElAUkHhcg845oopCZDOAy7CB16jrXL3DH7ZORxz2oopsk5qe5dLS5uBjzYw+0+leNaz4pvPtEDuI5WUsoMgJ2gYIxzx+FFFJELc9F8IatcX9uEmKsoQYAH0rpHyjlQTjb3Pt/9YUUUIJD95edV4Hyk5HBq/gK8IAHzdfzx/KiigEc346ty+gSlZZYmKv80bbSMYxivJDYgalt86bbGoYKXyM/j/SiikxM9S8DWMUV3ZKASvHBOe1e0XUCJaRYGfm28+lFFMaMUoJbZSeDt6jjuazkAcpkYG0McE5J479fyoooGW7cB0uFZQwx3+tcfq+hWb69pzmPAmYB0B+U++PWiigo62xt4rWIQQxrFGIzN8owSfQ+3tTvJV4XznjOPzFFFAFjR02xytkk7hyT7Vp3FtGWUFd20lcnqRz1ooqQPKfilql1FPYxRzNEkjlWCcZFZHhfVbi1IhR/3bSDIIzRRV9B9D0pLmSXzFZuy8jr/wDX/GrDDywDkscfxc0UUhFpMOm4qu/B+bHPeopGUvHmNCG+XBXhRx09Ov8Anmiigs4nVL+4TXLZFlZYvOA8sH5cZ6Y9K7vS8TGQMBtjUsqjoDk0UVSEyCWVmV3JJYNzyfm+v/1qvwIIWwo4wev1oopiRKwCGFAAdx5J61zOpazdwa6USTCspz+VFFBRqNeTXcSu8jZJbgcDv+f41lyu3mM29vunjPFFFNCRcuJill5wVfMVuCR7CvN9P8R3s/iAh3UhWIHy9OtFFUM7OF2dnRmJVW4BNRXODYbsAHjkCiioK6GbaQKrjBPz+/Tg9PSmzcKW67l3EHpnmiigk4D4nzPFYsVYjAHHbkc182XdzJ5KZO4mUoS3UjnrRRUCexvaKS68kj5u30qxfcKVHAJPT/ex/KiigSPTPh7AhsrdsYJLLkemBXoKqVhfDNj5eM8dRRRQNgUEcDH7xwPvc+tU9ankitvkcru64NFFDEhfBltGftkpXLLtxnpW1qNzJDbSuh2su3BHbJ5ooqRDNEvJdQt5vOYnbjHJ/rV27crHJj+Hpjj19KKKAOUuC0kSlmJ/eE4JyO3rS/Z1YLy2WK5Ocnr70UVAD3YxXqBeBuP/AKCKFkZYo8ndl2+9zRRVdAINaJgiEkZKsRzj8a5nQ9WurvUYUeUhVy3y8c4H+eKKKXQD0uz/AH8W5+SB1/Gi2j3l3LMGBxkHrz3oopAVrhhuChVXk8gYNQ6gvlpGisV3FcsDz+dFFBLMGRAjSSAfPzzVTUnMFs0q8uR1PtjFFFA+pwQv5rvWpUd8LkL8vHGa7Wz+XT4wOABwPwFFFAxzxqV34w2w8ipmgQPEwGCWGcfXH8qKKANTTiUkRQTgnoe3I6Vv28rMkgzgGU5x+P8AgKKKaEzOVjJCwPA85l49ARgUW641u15JCqflPQ896KKGHQ6Z4g728RJwwGTnnr6/iaqy4tWhKKOeoOT6fjRRSGTWl28kvlMFZChyCPeuL8dIE0+NFG1ZCu4DvRRQc9f4TyaWPfIxzjnH3Qf5iiiig8h7n//Z"/>
  <p:tag name="MMPROD_0LOGO" val=""/>
  <p:tag name="MMPROD_DATA" val="&lt;object type=&quot;10002&quot; unique_id=&quot;901&quot;&gt;&lt;property id=&quot;10007&quot; value=&quot;Next&quot;/&gt;&lt;property id=&quot;10008&quot; value=&quot;Back&quot;/&gt;&lt;property id=&quot;10009&quot; value=&quot;Chấp nhận&quot;/&gt;&lt;property id=&quot;10012&quot; value=&quot;0&quot;/&gt;&lt;property id=&quot;10022&quot; value=&quot;Thử lại&quot;/&gt;&lt;property id=&quot;10068&quot; value=&quot;Đúng rồi! Click chuột vào bất kì đâu để tiếp tục&quot;/&gt;&lt;property id=&quot;10069&quot; value=&quot;Sai rồi - Click chuột vào bất kì đâu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Em phải trả lời câu này mới được tiếp tục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24&quot;&gt;&lt;property id=&quot;10002&quot; value=&quot;KIỂM TRA BÀI CŨ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2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24&quot;/&gt;&lt;property id=&quot;10123&quot; value=&quot;1&quot;/&gt;&lt;property id=&quot;10129&quot; value=&quot;0&quot;/&gt;&lt;property id=&quot;10130&quot; value=&quot;5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Em hiểu bài rất tốt&quot;/&gt;&lt;property id=&quot;10166&quot; value=&quot;Em cần cố gắng hơn&quot;/&gt;&lt;property id=&quot;10167&quot; value=&quot;FFFFFFFF&quot;/&gt;&lt;property id=&quot;10169&quot; value=&quot;Question %d of %d&quot;/&gt;&lt;property id=&quot;10170&quot; value=&quot;Send E-mail&quot;/&gt;&lt;property id=&quot;10171&quot; value=&quot;Em đã trả lời đúng&quot;/&gt;&lt;property id=&quot;10172&quot; value=&quot;Em đã trả lời sai&quot;/&gt;&lt;property id=&quot;10173&quot; value=&quot;Câu trả lời của em là:&quot;/&gt;&lt;property id=&quot;10174&quot; value=&quot;Đáp án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40&quot;/&gt;&lt;object type=&quot;10062&quot; unique_id=&quot;10026&quot;&gt;&lt;object type=&quot;10050&quot; unique_id=&quot;10027&quot;&gt;&lt;property id=&quot;10020&quot; value=&quot;2&quot;/&gt;&lt;property id=&quot;10102&quot; value=&quot;1&quot;/&gt;&lt;property id=&quot;10191&quot; value=&quot;-1&quot;/&gt;&lt;/object&gt;&lt;object type=&quot;10051&quot; unique_id=&quot;1002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075&quot;&gt;&lt;property id=&quot;10002&quot; value=&quot;BÀI TẬP CỦNG CỐ PHẦN 1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2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75&quot;/&gt;&lt;property id=&quot;10123&quot; value=&quot;1&quot;/&gt;&lt;property id=&quot;10129&quot; value=&quot;0&quot;/&gt;&lt;property id=&quot;10130&quot; value=&quot;5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Em hiểu bài rất tốt&quot;/&gt;&lt;property id=&quot;10166&quot; value=&quot;Em cần cố gắng hơn&quot;/&gt;&lt;property id=&quot;10167&quot; value=&quot;FFFFFFFF&quot;/&gt;&lt;property id=&quot;10169&quot; value=&quot;Question %d of %d&quot;/&gt;&lt;property id=&quot;10170&quot; value=&quot;Send E-mail&quot;/&gt;&lt;property id=&quot;10171&quot; value=&quot;Em đã trả lời đúng.&quot;/&gt;&lt;property id=&quot;10172&quot; value=&quot;Em đã trả lời sai&quot;/&gt;&lt;property id=&quot;10173&quot; value=&quot;Câu trả lời của em là:&quot;/&gt;&lt;property id=&quot;10174&quot; value=&quot;Đáp án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077&quot;&gt;&lt;object type=&quot;10050&quot; unique_id=&quot;10078&quot;&gt;&lt;property id=&quot;10020&quot; value=&quot;2&quot;/&gt;&lt;property id=&quot;10102&quot; value=&quot;1&quot;/&gt;&lt;property id=&quot;10191&quot; value=&quot;-1&quot;/&gt;&lt;/object&gt;&lt;object type=&quot;10051&quot; unique_id=&quot;10079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103&quot;&gt;&lt;property id=&quot;10002&quot; value=&quot;BÀI TẬP CỦNG CỐ PHẦN NGUYÊN ÂM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2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103&quot;/&gt;&lt;property id=&quot;10123&quot; value=&quot;1&quot;/&gt;&lt;property id=&quot;10129&quot; value=&quot;0&quot;/&gt;&lt;property id=&quot;10130&quot; value=&quot;5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Em hiểu bài rất tốt&quot;/&gt;&lt;property id=&quot;10166&quot; value=&quot;Em cần cố gắng hơn&quot;/&gt;&lt;property id=&quot;10167&quot; value=&quot;FFFFFFFF&quot;/&gt;&lt;property id=&quot;10169&quot; value=&quot;Question %d of %d&quot;/&gt;&lt;property id=&quot;10170&quot; value=&quot;Send E-mail&quot;/&gt;&lt;property id=&quot;10171&quot; value=&quot;Em đã trả lời đúng&quot;/&gt;&lt;property id=&quot;10172&quot; value=&quot;Em đã trả lời sai&quot;/&gt;&lt;property id=&quot;10173&quot; value=&quot;Câu trả lời của em là:&quot;/&gt;&lt;property id=&quot;10174&quot; value=&quot;Đáp án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40&quot;/&gt;&lt;object type=&quot;10062&quot; unique_id=&quot;10105&quot;&gt;&lt;object type=&quot;10050&quot; unique_id=&quot;10106&quot;&gt;&lt;property id=&quot;10020&quot; value=&quot;2&quot;/&gt;&lt;property id=&quot;10102&quot; value=&quot;1&quot;/&gt;&lt;property id=&quot;10191&quot; value=&quot;-1&quot;/&gt;&lt;/object&gt;&lt;object type=&quot;10051&quot; unique_id=&quot;10107&quot;&gt;&lt;property id=&quot;10020&quot; value=&quot;2&quot;/&gt;&lt;property id=&quot;10102&quot; value=&quot;1&quot;/&gt;&lt;property id=&quot;10191&quot; value=&quot;-1&quot;/&gt;&lt;/object&gt;&lt;/object&gt;&lt;object type=&quot;10061&quot; unique_id=&quot;10104&quot;/&gt;&lt;/object&gt;&lt;/object&gt;&lt;/object&gt;&#10;"/>
  <p:tag name="MMPROD_THEME_BG_IMAGE" val=""/>
  <p:tag name="MMPROD_18113PHOTO" val="/9j/4AAQSkZJRgABAQAAAQABAAD/2wBDAAMCAgMCAgMDAwMEAwMEBQgFBQQEBQoHBwYIDAoMDAsKCwsNDhIQDQ4RDgsLEBYQERMUFRUVDA8XGBYUGBIUFRT/2wBDAQMEBAUEBQkFBQkUDQsNFBQUFBQUFBQUFBQUFBQUFBQUFBQUFBQUFBQUFBQUFBQUFBQUFBQUFBQUFBQUFBQUFBT/wAARCAb0BX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hW3fKzZGcKAcZHPPQ496fLAgZVV/lxwqjPP0605PKMWd/I5GckDr/AJ/AfgBhx8qMB82BnI7HrXWfLiIgkkBPyxkMCTjkc8/p/wDWp5YWxRmA+XAXjI6f/q4/lSzbNnAKbuuee3pn2/lSKxkUFWLsBglh/T04H50ASJL5zhhuHBJU9+3f0+lMaZVXIUrwN3Ax7env3+lJMzHaclBjr6f5+nr1p8CLIq4m2tndnr07Yx69aAJRDG0QIZckHOR/IUjSASFUciMnnJwen5f59qYHFu8eSpVgcEnge/Xr0qUiJ0YuMf3lXHT/AD/OgCMOXTcpxjnkYwMduv8AkUkhIVRKFjJbdzzkDoc/jmncmJhtbaeQuOP/AK9MMkcgTDFhH03c80ASqpIbcFCDH3Tjntz9BT1AKD5BtyFBIGT/AJApizGRnV8qzYIJH06du5p5kjSBCWVeTgsM+/8AnFADHTD9dxJ574Pcf5+lOiIAYbE+X+E8EDHT9KRQPlCsHBHzZOcn19e561IEGW5+YrjGeo9PyqkJkUfQIwCkcHt+lTQwlQFBJYHnjLAfX+X4VDFGWP7wlWAxhxjC+1KvDnKnI4Y8YAx1NBJNCjNDOu0l9+N56/4c/SmO6TJHiJS3JIJ9Onr24ocbYmUE7jjJA68UnzsC2/DA4z2P+H5UACqMx7oghI5wcgenbmpSxEiyYZU2kAjoM/59fxpLlT9rTCjb3ycc+3OM054QpDoygE5+Y8Dj5vrxn8qAIVWRiuVMjZIXnr2/rT3U+YY2YM+eSGx3/wA//Wp8O5lUrnYvy5Ujsefp60RQ+ZcGcEhxgbux4596pANyuZI8A5weev8An/CkuY2dGVAM4DOwOCx7fTj/AD1psiOBIWG1NwIfB4Geo/x//VTrwMSQOGBGdhPPof8A6/H9aYECKYtuTsIBGSDjOfT/APVUxYhAcN03eg/l0z39uKUYAEIwB2kK4LdOP84p3AkZy+CBgH2/yaAIMFuc53ZIC84x36frU+GxskZUTrtKkg9/y5570q5BzjIGMKOgI447/j2oeUnAJywHRiMf/WoJGsx2eYzYCjGM8Dr0pEYhFBbgjBUDtzRMpMSvlcdO+M/hSxfMELcbhnjqO/WgaY4sIokQ8EHGSBwMY/yadJuldnMxUr8uFOR/9ekdzlQMFyuMk/1696fKshVQgGGw2AeeB9TQIheIBSuSu3ksRg8de3+RUoHnLlkBGMEkDLY+n09qjRWZ1YZz0wD169c/T/H1pwXb8pTO0YO4jr7UAL8qqzK2QvJPU89/UD0pqOruZjkhT9xxnLfr/wDWo3CAw7wPmyvfC+oH+efepgVSRsDEWN23PfjJ4/8A10AVZWEwZX3CUsMqSe9TyIXMbKuW3ZI+n068VHNEJlDADI7DnoePSpQWZGZt2QDkkDI7E/59KAGMynPzAEHJXB+b27/r+dOWJ51BGY2Ayu48OAO3fpz/APXprzYk3MQq7QwGex/x+lTSqXkQCNjgkkhiOMUDsDqpikPA42hhgenrz+VNDCMAAYbjgHgenTr9f8l5eUgLg/iM/p+P/wCqmuQz7dwVsg8f4/8A6zQIRgFI+Yhl4+Ucfz7cUySDdJjdhj8xySR/ngH8KVizIqjDAkEBeR+P0NSt8oA2+W23GD05xg4zx+HPFABANiKCrknktjOfYc9yc0oYzRZdliU8hRnnHrmhItjE7gflAyD2HXv/AIUtww2sXyO2D2Hfp/X1oAjLO7F45CVJAwv8XPfFWGKtKm4Z3D7gGB07j8uajK/uyypjjkgE/jTS2WDfMrdfl64+v+NAEk6MSoLYGckdv89v/wBdSzztIVyxcYBwuRn/ADn6c1CshePO9Sh6E5Pzf171YESKgTDP/DuYdOeuT/SgCF0IkIJz1OQeRgjjr+gpsZAQg7jIxPJxn/PNWGKPLJnIz8uDwB6H8KecdVPzNk/NwR0wP60AQeX58pIUEJ0bHOfz9qmdAxCLuye3t16Y9f59fRpjNsME7s8Z6lf8kUmWlIJBKHjDdCR7fjnmgBswEkWyQEJnjfkAde9KqrKR8qyFWypU5bOCf88EdKR2HkJHliD94H6/l6en6U7AZldgVTGQTnj8fyoAnkiPlj5STn+9yDnGOtRxglfnUEDggnkYH5ikcodx4YqQNq9T0/x6U2Z32b2URAttIPJzx1PbGM1SGiQFY1X0BJO4DJ7d+O3X60PNEsgGVYtnIK8YPt26f/qpgYJITnccFVI4GCc80gzO/lYVtqtjk8dqYwfAGxm5GMDdgH/ClEh8sqAMK3Y+lEhQRKI/lbO0jpnnr2pZY1j8tUZWcHdkHHOPy7fpSsSJIjRhtzrtzhuDnrwPx70sy7SGYNkHooHp+n+eaBtMe44ck5xzz6fp/IUTjOA53HnBzzkc+vX9etMqxGBtby1YKSwYKfXnPT+dLJtjQK7MJcAgY5H+H5fl1qaGBHPzyFdqj5hg8kdj+H/1qYtuJS5DfcG4k5Lc8e/tUAIgV9xYsrDjOOCPUg0kaDzip6dckcnOe36Z5qTYFyoLEZ5BPX/P59aGZlCKd3ULknFACSQxoNwJJBGM9fb/ACKbHOVZjuOFAAHf+tSzOsj4CNuxyc8n2x6VGqxEbV3D/ex/n3poB0jHyo2KKQy7VUn8f88jpQkZXJQAEAA+x/yajkTEC5JwOckEEYPT/Iqa3IMYcMcsMgY59uppsBoGWO4naM8jBPcHjkcn19qcAThwV7nJ/wA8d6YsjBckiM4ycgk/ifxqeRkZiF4b/ZOM/wCen+eZBlZIvMcs4Py45YDn/D/63WmvNHIHCIiE/wAYHJIzz/OpYmAYMDjjr6H6j/PFKI4QhZepOQc8j34/GgVyuu+TcSSrYBHtj09OKkDM8khjUqTweMc9+vr/AIU4Ts3mMVI4xz1z/n+VRorAKy/O7YyWAx+f40DQpLhcliVxn1xx7+lRD5rkNGo2qAMdOvP8/wCnXira7VwEHKkkHsDzxn/P9KZHCyq0TsoMgBweff8Ap/8AXoAheN1lbcpIHXIz17/rV2ZAI2DblIcH0zVQs2T8xTHJJ5J57+3arqfuwrPhjty3OOR0PJ+o/CgBiRuQFAG7ux9D/Tn+lQGLIYbQD0LA/wBP6Vc34diecgHrwOf8P6U0qjKFAxnqrcg/5/CgqxSVS7rHs2DpkjvkfSppNrqsQO2QHHHt0+vP9KUqwuEAGSOB2z146/QYpDEjkFgpByTkZ7//AKqCRqIYJMFtq7s/NnGPb/JqWRY44yA+D0bJ49vz/SmhsuuVXKryD24p4jVAGDBiP733fWlcCCdHjKgqXO7B4yOnr/nrUwVnlJIVQE3EsvQ8cfr+VDbliDfOSDtJY5PXoT/SmlSuSQdhGSOCO3fv/T2pXAV5SHCAfPJyWPYknt1pCGUbScEEHgdCD06/T9Kez4G0hQw5O8nuepzxSEGZpDuG1cHgY4Pv+dNMBwkIOY5ckruYH8c/j7U5I2KAbmyxOSuMfy/zigPl2C4Kg5we3v8ArSF3jdWPVODz+HrTCw1ovJdXL7BnovBJ64/L6VMISgVtgB5Py9s/Q/5NRENI24jIBycHI4J/r/8AqoEiOfmAOeA2cY5/z/nNADzN9nhWRiNzAjhRjB7ZHt79T2qvCDuMpYtvO0Y44HXP8qmSbymwVUqOCpGCR/n+tOJGzG+NZBzsJz+Gf8/rmgCFMNEME4PUntzTiuyULjcuMAHufWjGbxFDLk9cLnA/L6+tSFSmS6srZK7s9e2B+Y5z29qAIl+Xe0YLbjjYAex46d6jkhMYiL/IBnIY9+3p/kU5/lXezKwycnPXr1//AF1JPKjSKwQAYH3icjOfWgCBS0cgldlYEDCrjnjrVmKMyblByVB5PVsHPTt9KjjMiTZ5znBz0HfrTBAJJFJcFerMeOc9f84pMBJQrMNqNux9xhjHekdHMJjUFSoBLr19x2xmpbmQzAsV82QnBO3rz0H1/wAelRh2Ee1mZSDklvQdf89OKVwI5i0sBVRuYNtbcPvdc8g/X8jUMEG4Bi4Rhzt7cfn/AJFXg6RxshDLznhsfn3x27/hRagsM/e5IxjseOg/xouUhZAeNybg+TjHGM//AF+9CMUMigMqjCkk/wCe1SyAg5+4QcqF7mkEkaq24Mq9eWAAx2pDKTzNI7MnyEDHIHI/z6H8OadEViCyEkZzyGOTnnkfrz+lIPnbzNxKbtpIOf17c0JIYZhuU7BkgYA+hx/npQA8XbjKohLA4yMDIwOetRPOTKvlIVwSWwwH+ev4VZ+2qwG1fMQ5I24JHbHtVZojCcyKRGeRjGenP/6qAJISQGLJ1I4x255/SrTIZGGD90csMZzzznFVEuXDA7gE/MsOc+3arb7powqIN4GQW4I//Xk0ARSoHOJQOm4gnBJ+n+f5VG8SxgFQMEbtyjGF9/09KkX5N29VY4wNxxjn369v/rYpFVUYHPUkEHJ9aBMkQlpYyOWzyQ3AGRkn2/OpvJSVCzHheQVH5Z5qC28sD5e3O0cHHH+c1ZDoFIIGwqeDjA47H3x+lPYExtxH5RBjY4xzkDJ+v+feoInI3kYK9i3JOMc46ZqdriRAdkQQEEkseM8//rqF3EoABAdT1Y9O39P0qhiqWSJwxyXyWHXJzx6A0NKPMd3QKFAPAGM46fT3P50gIto5SuDgYI7EDOP0P6UFgbdRt3cY3Z75PHbn3+tACGDnKuu4twpHA5ORx3qLzUimceX5ZC53HnGOgx27GnPKJAo4UJgZHOeO35VJb+WWDMXbrk+n+eM0ARIhOG3t6EMRgf8A6/Yf/XVJEJ+cEKowzDrzn/OR/Onzx5KlH+VeCCMg5PPX/P503ynRCrMT0ADNx+H5Z6/0pNXAZ5giO9XARQAMjnoRyf8ACofNZ7gkSfuQAoKdSe4Gf89qtXARlyow/fjnp/L3qszucMQNo4UuuMH8+PX9KYDzLhFZiFcjZtXHJPTI/wDr9qjkk8tzsUSEAAk8DI5PP40420TW4LudxOd3PB7cUqbWKFH+cYAGAePzpMCMRlgC3yADgL+uB/jSFpAuTtHBw3TH+RmpZHwhbbtZBzkZI/8Arc/rTJCJGOxtuRyFH+fpUgVnDb1Zxu2gfMR/n/IqZ5UkhAYIqdAwXOOv+eKiaIlwwbdj7p/umnvGIoB5oLKxzndhhnoeDQBAN105wShPoxBHfj0p7xyxzbdpzx0GAT7j/wCtzxRbKGlOR8pJJZ8D9fzqOTzWkVQ3mY6HjBHsc+n+RQBfCblV2AVcAqw5x6d+MZqhN+8nZ1IKZAwDjvx+XNSNMYolZV+VSQGAGM896rWzyFWV8cnOCeT15547UAWnAjLhASo5AbPX8v0qGUlomUl8tg8jFRiWQCQ8ohI3MCS2M46e3+FNjCwMz+YzhOu489eD7dx+FAkMNo8sLFkyQMZPp379OR/jTreDyEJDCMk8svf6/nWlHMm5kJIBOfb3/wA/SomWFIypDeu0nIJPtn+fvQMrLGTE0USrgvk5Hpj/AD+FXIVkiYDZgZ5wc8d/r3/SomUssW3lxwMgr+v5evSkYtKUBDEAfMBz36e/ai4DjKomchhtzxyfyFOnk8pWZTgHhieB9OnfjjFPjiLoxXaoUfNntx+f9OfzgeJ2KhHB2gkh+n+evt/QAaoZ2RWGVLAbuQB+PX0/wFaqgRhSVVlKH72cj19u/HtWcmI0ADNk/KeOc8dT357VJLO/KCSIsuSUfnIxzz+X5UCsWtRJT5UZieGJ+ue3+FZdztlwquVRSGG1e4PPv6VNPNJ5qKuPmA4OePz/AM/WoplmfOyUDbjBIwP/ANX6U0MIHMbjY38GSenQc/T6YNKqRjDchm67W4/D0/8ArUnmOhHPmAN8x6f4dM0qLsk+YCNVHzNn/wDX/P8ADFUBLIFjWGQkA5wCp/TH0ocER/vIlTcco0ffn279sVX2mVztYsF6ADHGf0P+cGnJOGVkKgtg4dsZAz3osA5nw4cEDdnPTnjp/n1pqkxsAVZ3c5AP+f8A9dMBWKf5T0G0k55oa52RAM2HPQZ9AOP8/wBaLAO3xqQWLYHOW46GpQzIzLgMB8pVuCPfio9vmkSLuYKTkr7D6D+tWUj/AHYZwfNyU9QM9sn+fek0BHAAjlo9wLKcAEkd8D/61RRJNGMEjPZWPP8ATP5VLHmMcEhiGHJPAweT/wDr7019wAGMEDhs8j1/z/KpKuRlnaRTI4yw+7xzx19/8+tLgvfIgJ2qnVjx65HYc5ppjcsgaJnIwM55B6jmnrIHwoO3AwWIwB6//qP/AOu7DHN5ZIycZHA9/wDGoo0Y2rqEDsfQ1LmSSI79r9F3H09P8/pTFkEER3Art556Hp/n0qWA5ZJFaOPaAAQMBep9T+P9am8xnGS20rxgnjJ/yaSI+TNlRuOQ2M4+Yj60T3IdcsMKpII9zxjj19qQEFzbTuT5aDawLHJzk5HP/wBb+dV5GdHkiYlcEAnI449f1/zxbLPsQIN24Hnrznqev+RSHynjJK7QSOT0AHb+dGwDYGOA4QNjgdyc+n6fh9aRZF+ZcAEtjCtgjv8A4n8etR3MRdFCPtAOCckZx/k0RzEDG18oMjgAY9v89vxoAbJE6qyp8p5X5Tjjj3pn7pDvCZIOGQsMDv8Al/Kp7kJMUALEdMq3PPGOPfFMVfIBBI3ZP3cHsM/TOelAEsdqJR95VHUfKDn/ADiio91wEACpwTzjOeaKAKSKXCqrMwPJ3Ekrz69/6c0i5KMrnYTwOeSe/v8A5zUMNsxkxzEAeGPVu+0HPb/PvJ5wI+b5wD90c+/H4/57VkQSRW5ZfJDfJ0AJHy9/5f5FPW3EUeAwBPbjPf8AL+L/AAqNIQ5Dby7EjKAd+mf50qqXUlCB2IIHpz/n2qkA5SFX97hxnHc9+v5/hSxqDK7FA0ZPQjAwfX/PekiWONzkBiTn7o96ccA8MdvXaTwOecfn2pgVni8ptykxsCSR39en/wBapI1IB6RjqTjnGfWnxBWBUJuBPPfn8/60ktunDbshj0HA/T8f8KAFMm6dyBuA7t3P+f50jSLFcNvO4fl6ce3r+HtU8ODGwAB65yx4/wA+tOljIdZfMVig6M3Pvz/n6UARoiiEglip+8OOR+frxTU8sTKzAFDwq5xg4OP8/wCTIELodkgXbgYLY6+9MU7GCgb26+WvrQA7K3FzzHtA9Ov4mpkw6E8gHkdMAf5z096bnZG52EsSVDbs/wA/6e1M42uARkDA5/z6VSAjuAWdJSw3DHQc54/z/nhrzOpGUUFwM8cgeuc/Xp61MiCNsFDlj1/r7f55pRh/lZSSvQydRQQSGKNkSNhlgNvPQf8A16cYFyAeTjeGxx6duvHrTEDbm2vuC4wQeB7f/q+lK7PGVLJuJ4Y4zj1PX/P8gBZYYt4LMFb5uOT/APq604sjDdHmMLgZIPPfrzUckkUsqndvUHqOOe+PXv1qQPIrJhCF3Z3f4UANX93OOHZXJYqDwf8AP+c4p6OSGblmHPHA+nWlO5pg4UE5OF6nOM8e3+FKzjaxLgMOcMcE81YIiVPOgZCeXHRRxnj/AA70udrqCoc9NwPAJPP+f/r1MHCEMRkdMscYGO4/z196EO1nbL5yeCBn/PFAFHpKwDZ7Y6/4flUisuzG0FyRwT064pZEO/eWAIJDZ9hxyPc9fekiISViRg7eo64/z/n0AZIkeQFZcx88J3I7cVD5Z80BBuwe/GBz+fuf8i3bqqMW3YI4wecdeP1H6Ugby5Hd05A6nGCc9vzFBJXTIBiZHK53ZPRf84/nUiRgbd3AXpgDn8P881FNMWmGzIIOQOgH+R+nWptpBjMmByQSP4RketAAVKACMkqMDpjBzn/6/wBaVpJBmWNRLzt2Dnt/LpUuwKjupZFxnDAbgM4HHGPSpIhtidMrtYg4I607AVUJKkSDy+ejAjP09f0o+SUOgZgjggHgk9e3+f8AFwG1SM5DcZ7c9aYiqIhjg8ndnHPXsfb9PpSAVRscqCGDNjbjr+FDGVn5YAORn0Hc/h/KnCUI5kXkgEDr39fXr6/ypXSTKqxHJyOeox29O34UAOaPztx25VBj5sf56AVGyMqv8oKE8kYwP8aRI3KOQNh6j8P0z/nmryL5g3qfuDkDByP857/nQBSiRERZXZ5Bk8+uPrRE7KjhSTK3PXGB69OODToXedmngImIwMhcbRjuO9Ksb+YoyGkJ346jOcdD/jQBP8qo+8oyqoAfIwceufpTBF5uEj+bON20+/PX3x/noLE8srs5VMnO5lP64/z1pwUJKoDh2I528fhQA17Xy8DKoMHcO5HqP5fSnSLFsRwPQc454/yaZKVK4BBIPQgDkfh15p4jVo5N4VskAAE+gz+nbmgBcqsj5fnqQxHp/wDq/KmsqsgO7DDr079+9KPLXao+92UAHr9fwp4YKvyK27ILY6mgCVI/KAYsocYxng4/yKjQZIO4SN90A8YI+tKzmRgWxkEDG3PHGe/elimQTSRRjy1QbyEz82c45/L26UDuRqEG+ORgrAcbeA3t+VPEXyhS5RWHbvz/AIU2cESsucnOQCOh+v8AjT4cxsXBKsFwDu6DP+fSgQ3IXGUDMOCF4/l/ninRSNGuQue+COcj09qbHOEcvk9skL1NKjPH5bQKuS2GJGMHnpx3oAmlkjlVJBgNu+YkYAPv/nuc9qiPlgoi4Yn72B90+/8An0p00+9VLuqsD9Bj/P8AnvQku6NGUEg8DHH05/Xt/SgaQPkNF/CCCpwOOD2/Hj86Rzs2eWRtAOeSRjufX3qWQCR87yyhSAB2P6/nUSoxP3yEzt55DU7AxAWiYjBOQQCpwBzx0/D9akyq2kfmRlWILZxnsD680sah3OfmTOGUHHOP8j8KdIyx/Kfmw+1N2AMYzj1/z7UgQRsAqsMgP6kE5yO/+Tj0olt2cxyYOxepL47c/wD6xQm5kkEapuBUbccAVMVLbVLJuBOcHr6+ueP8+lXHcikUMFIA6jYpz1/lx+NVzBIkWVUcnB/z37fWrYlW5kGVJcch+Rj+f5VCybxudsrz0GcDtz/npTAEhJjVwGZewycEg/8A6/rSCEMck7Zep3Nz7VJHE+w/IiqG6HjGf58/5FRXUymcMVA4wzfex68n6fjQAjWbSx75H3Rpz6mngeWGQNs42gEZ69efrn/PUu0MaZV96YACDoPXJ/z+NRoFSTGCAVXJIH6f57UATI+3eNxC5IJxk9ef8+9MbJOxQXc87ux9cDH1pynYJCzfKTg/LjH40yPY5JcHp1B5AyPQ/wCe1TYBZH8kuhUuSOnGMepP4D0pto69WYbgCQEHDHvinFoZVMfl7FTo2Mk+/wCtEcMMe5wy7tp4J47j8uv8uaEA1JRLHg42BzzjBzSWzO6GJsYOPmB6f59KmeVlKELkZBBXrjpU6KjRxsTgOcsQfrnrTYFQxbgNxO1eACemM5/nT4oykfVSVGSFGDjn8+3+erpYJFcPGCQ5yNxyCOeoz7UxpYziJs5VsEZ/EDjp/wDXqQEECbcsM9QMDIPT86AyBI8Lhlxlj3//AFimtuklBOVQ/wB3sMfXn9acoXagBJJ44545yP0oEyIjYmDjLH7q+nH+NOyd4AXA6/KvfH1/z6VID5jnaCpUeuDTWk8ubbnLt0OeQPXpQNDRIFQAAeZwdxPfOB6UktuWVdzAYJzk5x257d6YIC7kluecDsR+fT8v8Zo1eBwSiMARljlv69eTQA1UQnDFhuI5UHke/v071K5SSM7nJUEkgccH3Ip4DGUyHczHHzE8jv8AnTkU5B2/wkHPytjp1/z2oBDCNm+XDGMgAmTsM9s89PWkVcEEgbVIYl+mDn8eg/nUpthN5fmM2UGQF4znnGcewp6CJMEOpzn5U6j69z3oAiljMvO7a/cemfx/Wo5k818AkOMHdkc46HI+n4frVhIRKUCEqMZzuyc+2D/n9aYpzvwRhT1GO369qTAakRj3BMbcfN3yfr7f1olWSGIyFY9o53Zyev0FWMq0S4kWMsOgGeeeuPr0/wD11C80jRtCpQJ9eh/z/wDqpWAbxNbFXjY4AJ2jG0Y/X64qGS3ClgC+TgcHkH1x/gavoqoPL+/n5iF4Htgd+O/tVdnQxlsDLHAUnnH+cfnSLEllPEMgBIGEZlBPrgelMeMhxgEKQAzEAg479vzx3qSVR5zFABxg+w7ED0pr/uHL7gzLwAOecfr+vSggmjEsDE5B4ypI4ye/Xn6VAyF4tgKsGIGducdcY96GO9Qd55Y8YyeOeef85/JJUYo5YhWYbc4568f1/OqQkyV4ioR94AxgIvVTn2PTvTXjfcFfDMhznGex/wA9e/5uR/3KrKOozgjoalwsSMdxRtrY+c4wRx+HA/L6UxkIYq55JYk49s8f5x7cUpzHLuLjB+bAHLc9P0/TvTxFt2nILdW254PbH/6qSFwXPy7mUhSA3cdufrQAotzHcJJ5ifOdwHHHp9e3PtS5jkJdlEeR8pJ59en+frTYsSSAO2ArYOR/j2/P+lOGWUspzyBkdSfTpQAhOxGVVDqCAo2/p/nj6Uy5hNwyeW43lizZwcccDHp71NDG8UWEYjd3x35xRcwuZ0jIVtoI3Lg7eB1PcUrgQRwxwhVZAxySTn7oPfI+nX+XZWjzuZW2gZIUEf57ikhUws67SM857/8A6/8A69OWQNI6EKwUAngYP4f560MCJNjMz4CqSMAjj3H4UskEquxOY9p2jI6jnBz/AIVNFJF5qKqjbgKMnH1GMdP8+tNlz5saFiYwFO3PH69KkpFaWQQZKsCHxhSORn05/wA/zRC0peRGK5A2nHzY5z09f60+4nDTsxUso5AHOB6duelSRvgAgfK2G+QcA/5/+tQFyNj5UZlDNlhgk9z79/8A61HnCQFecgDJbHT096kX95aksC2OCPU9PX+VKzq0iKQdpBAxwBwe3+f50BcrxwBLcrEQAWJKdcEc+ufWlmClg2CCfu45A64zx9akBUO/3jjjgEfl/j/hUbKxO0kE7zye44zkf5zQFyORhHGSQMMMhsn3H/1qiDeWUPUdAfTuc/yqy6mS32pwuM7TnAGec5ptrBmXYyEIMdD1HOOOlAySFY2K7V3tnOxRgEE9j0/yfrUsziGN3g2MwP3Wzk/T8PfpS28g+ZWbnBztyAp7fUfT/wDVL5oS5jR5PlKjLdhwfz7Z5oArTsZAxlViAMHJxg/h6dveo4RK3yrmQFidzHPP4/544q+xV4lbIxuzjjBPPf8AD/OKftMSbsKOM4x8oz6f5/8ArgFeJHi4EeQDgt6jP/1xU6sN4V0woJ47dP09e9MWQHaNrKhTA+vX/PSpNjxqcOG2kd+n5H/P4UCSElwjeUcAhQAAO3H9Kr3O+IFxGpX/AGjj8/04/CrJjlQHZlM85H8vxH0quwSaSPzR+79vpnr27VYx9tG8iSOVXbjI56/hSMobG/buXOefx/TimvbI0jnyyikYwO1NkiTCMCQeM456dcn8KA3EKmQkfeCjlmHP86eyERqDwxUg7f5fzqMiONSAN6Y6g9PrU6xSQZJO0MQckD0P6UAMZw24Kflxn7p3dRx/L/CmMzzSlVjVjjgnjPrjP9fenbY3LE7kzyXAHHufp+FMjjUoWcscHlifXHv0xQASoEIXcXJJygOc9vfvUE8wtwq71UNkYAyc/nUy+Vcnaw2hRkMB82KS9MU4OA0hxgDOPXnP+e9AFNoyUWQScbicAbSe+f8APr2pqoRHtLhSfm4PIHr+vH8qtmRpFK/KB22tyB+P5f8A6qiaBgm0sCG5JU9fz9sUmBCksT+azOx2AY3f/W+tRruMRICkjJypwccjH09v6dbsMb4kLFCuOkhGD17VTlcNISGJVc4KnH8s4qRXFV1QBjknnG3nPb/P9ahv5WL24RmHI3MSDnnt36E/rTwWVmLL93HJ9MZqBo1kMZ2bsn5ivzYHf+VAXLEUTMxTzF+bggD6frz/ADoADllVOFOSU+nOOaSGBndysZQICTtPLegHbtTp4wAAxwWyM55xj6f59aBkDypMiKOPmywJB56A1FjDqExgHlT+XOPrThCyFfLU4HUZOMf4VGwUb8bdvUlck59/frigCSL5mbK7E43YyRg8/wBaiuJVNqSNuOcKeAP05xjp05pVmUFi0bA46k/z98+ntVUMHfeOVAxt6fr7UCuWI7kOzgMUwApYjge4/D3q0U2QbyvB6sTxj1/SqNq7bzvABVQQcdvc/hVzLP8AIr5z6E7h/n/OKAuIx3CNF3qw6ZPHP49f8mr1uZX3mOMjozOzAEY6fyP0qK2tV3KBKWkTgBOvQn/GpBcCOFV2MO5wRx/Xt0oGW3YNbsSAU+98w/XPr/jVWONfO3EKpVTls5PBPOf60y4nlktwgbbjBwT179v/AK9LFgW48s9z359/1/l0oAimjZmLSOSuQAQOg6j/ACKsNCg+URszclm/iB+h7/Q04IpQkgc9FXv16fgakZ44iSqlixJKk5I/n9e9AFO8O2YPglWG0bgD7468dP8AOKqyyqreWEVhgZ4/HP8An1q4SkucZ3Eenbn9M/57VFOEWYq8WxV7joTx/T2P9aaATay7WDDZnjPr69efeiNXZSmMKehwTtzS2MIUuHJ+RiFJGcj8+f8A69OuQQhDHa+OCQf896oCvMhj8xjtwvACZBB9MCpI4fMiUPgvnPy/N29ev+RTZJNzhZNy9Mn1/wA/57VYcLbsjKWi2g5O7ORj+n8hSuAwQNGHG75icY7r2/l3FQGNjKYwfm/hb6n0/DpVneVjJ+X7wbjPBPTH+fx9FCK05klZRIrD5T69hn8f50wGyR7TDGSMDlH247fr1H5U+IqkK7mCkElMjnHsOwP1/GnszM2AFKJIeT3HNIJJBE74Kvwwxyfp0/z+VJgNnYGNRnaG+XkDjn/9VMRBI+BICTyTnJ6cAijzjDbkbiTkY4xn/P8AjSO8jzgIuznBGN2R2Pr/APro0LHJCkYKqAGBzkrxj/PvU1zCXXMWN3tjOfp+I/zxUAONxX5BjDEcZ9fx6frSwqCTht0a9Vxj8cfpSuAirHEwL43BhldvA/H2qK4D+biMDyzgfL6f5+v+DnI8yNDsPGMJ0Ht0/qP1pkgAZBjIGPlbpj/OaQDw6xEAEFegAxz1/P8ACoslXOD97lcDk/gOD/8AXqUssjllDY4yB3/lz/hTGZWKtGpwfToCD3/+tQAqSiKNthyWPzYOefp+FNiAMjjIYY4JpsDB5XjfAwpB9T6c5/DinpKAQFUkBT8wYjjvx/8AXx2oAazAxqA2CSfkzwMcj3p00ICggAZ4xkkd/wD69JGDIpkK+YqknacgikmDSKnO0lySPXkdu/bnPagCGeQowYR7gqZJB59+/Tt0pq3aKq/MTk5Y4IOT1B7n+Q96J7hxK0aL1Ubhjj37U9WdFVdgVQMYUc4J49v896sB8z2qbRICBj5djDGKKfFaCeNWkC7++8DP60UAUrhR5e4Lk/3j0Hrg/wCJpfMDJ8y/Nt+bkdf07f4VDMjXGFGSQOEHb9TinI0hTYAdrYyD/P8ApWNiB7AS7UJxjIA6g578VI2U3s8bgN8qt2X8f8/lUSbw4RSFI53F8HGCe3b/AOtU8TtIT5qEZxwSSfft/nrTAGI2bFPmc4DEdR6YFNcHchR/MycAN7e4/D/6/WnuQhVt2M8A45yaMHfwVL45QtnHHX1xQAEMmflDJjbhevbt+XaoXlEhb5BgnjnJzj/I96mVJJAedjEbgAcfQf5P+FN3CUb15ZmBU5z+OP8A6xoAezAQAqSCWOVxgn0/DFMK5UFflGeQpBz7YpYpfL3FsYySSSf89DT4oZfNBQqF7Fx1B7nn/wCtQA2QbGUyOGZtrlVHI+tPCq5AGc9OnT39u1KgkQYaMMW/hHG5setQMR6kc8E5wM9fx/zmgCXJ8xgvygnHTP8Anijy8zEx7UB74zj2/l1oEWCQdwI5OM/5z3xTJAdhK5OBxngY9cfn2ziqQrjVeW0AIYbX4YN2Iwevbr71PskEIlcbRnnB4x/niq88ojMTqFlYDJJYnHTp6d/xqQ79yvHIN24Bg2SOf/15oFe4suwsAFCMpwRngjH04/z+EuzagIbYMDjp2/lTM+fMQ6iJ1APt/npUhtz5j7cnHQg4Ax2/QZ+tAhWhUQ5RQuT/AA89eMfrTmkMSEFsnHynjI9Mfy6802TbkAvx1IGM7v5HrT4j5uMBdpz8xGMY6fhigCNXxJvQ7eCMAf59aHkEdvkk7emeuc+tEoEhCKCu0g9e2D/nFPcCeXBxsQgA59j0P+fx7WAwlpCVjCqME4XPP0qZJPuoAwfpjIIHsB6VErxtHIdoBIwcHGM+49Mihd32dRySBkY4zx1x2/TpQK4Fo2k5SRcDJU8en+FLHOXLhkBKkABj1B/xNJ8wDoQAq/oPX8aVSm5RI5GOcDHP8vX/ACaBCRQbpG398gAnv+fP5f8A1nzTMUZo9pXG1VTHUHP6HP5U6N2RFKbWXd0UdR69D/n0obbcOGk3MOoI6Zx9OaAGRxpFE3mLxkdQDn1/r1pzGEKGbh/ugDjIx6f4D+VOYG2ABc7CeQ3OB0z/AFpGbaCVI2427txwT3/wpoA47hn7BehA/wAP8KkeE7wA4YkAoqjt9OM9KhDgKQE6KCcqeBkf5/SnI4Lt5gCHG0FgcH1+lO4CODGy7lxgkcdMc/l+tIUY/J9zBzg85/T9KembdjvZtrEtk9TwPrROPMVZlZ1YEDZgZJH07cVIDSWIkJbAOcg8k9j/AJ96asbGJW+YKCPmYZ7gg/59KUNIgQAfKx55xj/9ftUwcsFVH53EkD8RQBGhMmwqzAkYYk8sM8f54qVw0ONjFs56njB9aryKkrhfMBAHXg/4dh+NPWcmRyNrAAjGcE9O3r60ACE22zfiPcufMHSkEgHymfzlGeVwCcjnB/XPv+ZDLuxwoLDDc/Lg9fXNPijEcbBtu9R8kjAHPPpwfegBVkyrnGDwGLnJwOOgP+cVPHF5rK7YZjyVOf5f5FRMvknDtHkHJdejA/j/AC9KdBcDIVlX5jxhTnp1xkUAM8xUVlC5U5IwTgj/APXTol8xnIyvzdj+p/z6Uqjz32OCgwc8fnToYVt2GHO0ZPzHr7fp3HrQAyJkXcZA2AMkA4/z+tT27ZOQQyg/8C/z/n6NDA4K4HONvTd9Pf6+9EOHRfuIAPu45xwP6UAPdfnbcqgLnGTk9D/nv1qujBnXAywHzhhjA7dO38qtRo0rYiUqEGCCOM81V8gCUoMqDzlRg5/zj8u1AEzF7dC8UiQ57kc8ex/HrUjoCQ+9Qdow2O/4j/PPFRW5YtIC28dQeD+PX/OOlTssTg7iq7huBbkA4znA6jp1oAqhBFCwDBvl3dcd+P8APvQsjZQRMIy3JY9vepDA0eGKlZMYXJ6DjrSBmJCHEuODkADHHPH0oAjSPyASVLAEsDH1+mM8CpJZVjjQ7GZWycHPB+v6VKCsQllKg4+Zs9MevXPb+dIrpcMGChQjfw9MZzjn/DtQNMneUFUIIBz82fcY61Xl3fu/mAK8cd+uev8A+upndJG/d5dDzvI7Z/w/wqNhIknGNwOGJz9P6+/402wYkDCRWJYFc7sAZBPA/P8Azx3kBj+8YxIBhvpjpkHr/n6UkshLp5YUAdUAwAMden+GaXzpFjG+M4yRuYYA/PrxSBCqEZNzPvAyTvODnn8+5/Cll+ZFwQ7buc884pApKuw24wAUxz/P/CnAuuAGAIG3GDliMd//AK/4dqsYyQgFSSWVQRg8gZzj+fpTlANuSOD/AHQxHOff8KYIo1bk/ITk4OAef8+lKI2mmOGZYwucE85+vv1/GgCPLlkjWM/Nwc9fz7cZqRfLUsoXIxkIT09D1qOOMxFplUykNtzngZPr3/SravlUYIQR1Oefp7fX3oAquqAq+7c/TYOx7DI+uaXaY3ydxkHJwOuO3rT5LYhXZVbHDcNgn17VNCd4b5SoYHg/ezQBUkk67icnpnsfX05/OpbeJ1dsEIDgn3PXIqOYrLKERiAvJxkZ/nzUqnzMxq2Md+4/H9fTrSYEBiYbXccjOGz1z/P/ADimvGMBmBJx1U8DPT/P0q5cK0chfzCygBShJA5/Ln6ioZLXcCodgRnKg5IH16/yqRXHyxbXUKwC4GFz09z7802Jyoiw2R3GeMduR0/SnSW6JnGQrDOQ3t1/z701N6qeFwo7qMAe3pQNjyJMsJEMaxjI2gEcds/hUe2OaIujqRneScZJHbPXpjqO1ObE0ewMwBXkcgDPbGe9MVnjG35FcgsQTknGOB6UEixbooWUkbF5ZT79D/n0qMSNIuWLNg9AMEgdD/8AqqWIq6LIAwQAgA5yOe31/mKRo9jgAbcdy3T29v5UWHciYkIQSQpxgn+vfP8Ah7UghNxKo2qAF7HGfbv6dfpU0Y3E4YMxByrZOeOn8/0pkcR80SKSyleAvGD39P5dqBjEESKFCksDgd/f/P8A+up4FYSlBg44xuwB1/X/AAqFQHAYttIY/J374/kP8mpYlERDqN275SMnB/A0APk2pkqWAHRuOPfFO3bU2k5yfzHvTZQI5WUtng4C9B6fQ9KkK4V84KgjB7txzQAwblTBcupwSAwHHsfzpCm05UZ7gN19PwqaJUkGUIT26evANM2hsksQTxjgZ6/5xjtQAwiRnQBDjcBgdh659u1TJjMmxW3qQSVOc+vWhRjYyvxnIB6n/Of5801h5LYOSX+U7ufX/H1qfIBxKqWZCxIOTzgk4/8ArY7U12R7dVUAuR16Hg89f8809m3XCbmxuGFGAfXNQ3MiiSMswjCjHTp6Z596LgK+5ZnI27RjBz/9eo3YRRgMoIUZOMfX/P8AOrMkhBZjGxYdDn9On/66gwZIwoLJzgryCw6/5zSGmPeJ2kXzAN5HXOSD19R+lQ3C73XbIVA2tuRsfMeOg/8ArCp1ZI3QSlkCgfMxweOevb/P0qJ8zOqn92GOcYwX9MUC8h5UKyJknAGD1+n41GsAdjgbmA5VuQv68dM1YOxYg44c5PIzzx/n86r7d4YfMH3Z4Pftjn+tUgsTHDMY8Evnt3P1/wDrUquVKkKXIGMdSPpn/PP0pkTqkG9n3SLwQncYwcE/5/q+S2VAsgVw2PmB5AGe/wCVMBoLxyBXOUJwAp7+n9eamCjyxIylCGG0dM+3+fpVckGR43Tds5D7sA/h+P61cJQTqCW+XkZ6UAVHASTcPljz27f5/r+NTlmAPl4UsO5yB+FNAQPlVVmBJJYZ/wAPzpFmHm4Zc/Nk7vwoCw6YiBvnwWJ6/r1/L0qOabKhwpbHzEFRx6f1qS7feOTsJ6FTkA9/oOvfNQxmSE7TOrlsjGAR/n+dAEaqFmAVeCCBz3/P0qV4kcOS+FX7x5JJP8qJJEKqi48wDhEPOe/5/wBKH5DARjd37kGgLMIpTHtWRgrBcAAnk85x2qO7dkbargkdgM8d/wDP+QrIJV811AbI2seQOnXv+dDMYi/yl/8Aafvz6c0ANPkyRZLuGBwPYEc5/WpI3JjUeWpAPUdz17/T0qujYlBxvBGQHPSl3PlsqApP3VGeOP8A69QBK2fK4UEkg4Ucjr9ev5c0ShbhtwGF6ZIP49KTcQ8gXMi5ydwwQD6f/qpfkJCE+UQMfh0555HagBqEPPHEG2qOCT3zz6cf/Wp0qbHch1Q55CjnHbg/546mnmFwY8sdxJGV6H9f/rcU1423blAyOAAOf/rUALK6pEoMedzH+L6Dpn1qsX2TKnCnaQQOR/P61YuIzGSxfyjnr27YqERuWzsHmA8hv6YoLLayMsbM4KgHYWB6Kfz7VALaOO7mJ2mEbTlxhhx0z+v6VZDkeYkQC5IAJOeenrz09KjZFkXqWV+CQeh7c9R/OqQrjuJU2rxGORnuQRn8adPI27AOFxjHHr3qQ+YEAyD/ALR5z6n6/wCFQPG0kq/N8vvk59P8aVguShgkP7sh5OhPUjH+f/rmnWjsgZT8zFeCO/rjjj8/Wo1kG9hkZUDk9Scf/WNSWmw3Q3IxfHBbvzzSC5NukUZZAmBjO7nvx+WaqzHe6OASpHVWPOcevqfcVcnkCWqHcmef+AnB9+/1rP3SrLbs3NvjcyqBx6Yz0P8AjVIYux48bFYckEtwc9KZ9pUpkE9DwSPr+fWpZ4QxMkQAOeSD6n15qpNjhgxG3B+U9P8AP9aYkSxIvlu4Tc33uD0/H/8AVT2yirlcS43EHrj/AD9KSMkxM3IB7bsZzz/+unF1UrtXYAMEbjnOfp/n8KBjVAkY7mUEDA+vr6UJIICQw445B79aTKvcqAeCQ2FyOKjdQ5YIMf7THBGf8j2oEyOWPDK3UsSysGzjp15/T2qtPIZIyzYYDt6D+GpikxkLqzL5Y5BYgentR84Rww8t8ZJHPHb3/OgLkY5YFGBQDPYD8al8hgqlJRjP8J3D/wCtQyKkS/OoRvQ9OM9M+/1pGjlVdwAZVGc44/KgLkLLFtYKGyRwBgrjPT25BqOQF0DJ9xec+v8AkH0qQqDBIXG09znGBjjgev8AWq5kJYxAAEKT168cgeg9qgNxYWUPyBjHQ/59/wBKPK+UMwY/NldvBx/Tt2ojG2NJfMwo+XA5J78U0tNHuG7Ljk88f/W/l+VAy0srLEE3ELwAe/qM9/8A9VRqm1tshDZXqDjJ7+v+SKrRyM0nzuQOhPPIx0/n+Ypy7vM+R8qc4z+o/X+f0oJbGyCIpgMQgwTntz/npz+XAYhI2FYNzwc4B6/n/wDWp8anBfIOcgqR37cfh2/rUYVJFWRZAmDtOc4I9cH6f/roGh0iGAEIMKRwTjHA64/H+VV7qXMa7TGJQfmXbgtzjHv0qRhuYEO8jLyOgGP6dR/nrBqnE6BEXHT72OOvGB/KhakiKRFFyGfruYYAHPQfpnrU/wBqaMgqoJI53cAVGxFxHhT5IyDj354pLWHf8rAMCOvAJ6j+R6Y7fkFI2kVT+8UKCBxtPtwfrxSQ4+YlSGUDJ65z3Pp29RUMHlxtD8hCdgTz/P3qeLayzpg4wM7yQcYPf6+9AxFnWGPAIcg4IX6eg+nWkjBOWVFCsDkEckjqf8+tGTlWYnJ+VccgfSkkYSSkDcdvyjjjrx35oEhJEYhy2wbG+8Tx/jUZaVeoDA5PGMAHn9cf57ThipYbW3cck457jp60kiEKFUlWPPPU49u1BJDJH5gQEEZ7k4IIP/66WQJHiMSM0hIIYnkd+nr09M4pwmYFYpCCUHVsg/n24/lRPFkJuA3Hk8c8nsPb/wDVTRSEtgXbCEIB/EBnJ6DPHWj7Ed2N26RQdy4yuf6dKiUhASgIbJLHBwSMf56VITuUkfM5PIQ4I/XniqsMJQrPucEDs3r+X/1qDI0sfyfMwUjIPT/P9aZFlmBZydo+6B6enr+NNnBSRHUMQoJORkfU/lSaAkt/NCMkuHU8DHqP896Z5qoTIT0GQOQM9hj/AD6VYeQJujYgZTPyk4zz/n8ap7SZiitgA55AoQFhMMEJkDLnOEBUqcf56U3GGbgh24O5sgfn3/z9HIh2Pj5mGfvjP1z/APqphEsUrEujJww5wQMDqP6UMCSZWhkzI+xVPdeSM/jUNxIWkyhDgemDk/5zVxmJj2uxQkcAf09B1qpcxN/C21cnOAP5/pUgMjkKBQI/LPOTnJ9zn6H9KkSTYG4GSOXIOfzHT8ahChUOGbzDwFGT/n8qdCUBHIbjjHOP1/SqaKRMzBgq8LtTHHBJ5z7VDLbgMfn6DnnI98VbeJZYt64+UgBm7en0/wA/ijSeSJAyghDtO70/X0/+tUjKSqqEMXOxsqPm4H+f8+71QyPjovZexOM08XCtJIeJYwAcE8KSRgn24z/nFCRSGTO1So5+VQRTQFaUlptoiDuOyDJ7/wA/y5/Cn2uJp2YoNu0/MR1PfpT+G8xkTjknAwefSq8BikgZOQ65Gc7T/Pkf5+iAmtSg/db9wzggHrnnk4+vT0PTmmTRKpdckN3x9eMj+v60+1V4oV6FmO07R0z2z7evTNDKcgq2MNwo6n0+nAoAimQCVWHzA8Hnj+dNTcbgq0iggEeo5655/wA81O8Zt2ZkypJ6547UzCvdeYAqEDq/UnGMAdKpMCdozc4GXTZ8uBg/qetFItkbgZVS49Qfw/pRTAy2Kh9pPU8FvT8/88UhfcuR8jE4+Xp19CfofyqWbdGucAkcgnBHXv0xz/nmkVBJCqZ+fnn37Y9cfh1rIlhJlbnfu+9gbBzuIzj+dOMhiZnACMePm5x+VJIhVgrckjlhxnj9KdNEpcKEBwgHQlV7j6/U/nQIWJEBHmDOc4J6d+c9j249KQx+YhHJyQSA2QT71II0IJUqp6nsPqf/AK9MZfKVyzJsz0PT0x3oAelvGNw3EuwztU469TTIpBGXCqNsYwrEHJA4oeQKA3lsyHndHx/np+tQmILKHJb5h9wEhs+p/XpQAsqvE4Vd0h6sF6Lk9BV7eEhZlkBQnG7r+OenUf8A681XdjvwJX25+ZSASD065pq+Wzhdp47Hkf5/D86AHgOYGYnEiqGJ7jr098f/AK+KI1wArbienI/yPWnO/UeYSADwG98H/D+ppzxqG+85I6kN/OgTYqQsY9iyPg53Bjjt2x3x25qKWYxIA6gnOCfXn0FTyRs2OgU8jBPpx/WkBLOQjBkXA2DHXk9v8/SqRJWhjNyxJDIqjpnHPPT/AD61PLGE2hflQqCcEZJ7/WmwIwiaVYSEOVy4wPrz1/GpSfNIfaUXvk54H60ARsAMscFSOOcY9Ofzqz5rRBTjGONuev5d6qyEwhHCu5BwNpx179/881PtwCxZGdRg5HAPp1xx/SgBGbzZJF6sD8y4yPr+HvUauq7gQFGcYPp9KmE6M44x74Hy57/SoTHuRlYjhufx6/484poB8yqzbt+e/wDjTm/frlQPmPRgdo9f6f401m8oncAUPOSeM54+v6fjUmQy7mCqQuQPrzj/AD2qgHgYjEallVe7Nyx6Z/PP+c0WzpErAFunfoTwR09vxpoyuUZThev19uf8+3aAztywO5jySfTPf/8AXQJq5JLIrIQgBViD0wc5P88/5xUsz5O0bWIHOTnA4Prz0H/1qRCskm1cKGXOWX2HHP8AjSykPjGCnK71H6Z/z+NAiNGURblbcwPCg4A/X07fTpQxacg87wOWzlT9fQ/jzxTlIXepcAKf4gDxj/D/ADxTnZFjyf4COg+775oAa+xnwyY7EAcD1/P3qTAXIUHcflIzjH5f4/jUYKxjY33yAAQeop5m3Fgufm9B7dCc/wCc0AO3bCTyr5HzA8kHH9aCzHjJbnIJOB6U5WBUZ5Zvbj3/AM/4UkR87dyobOQeQcfX+n0oAYMJOGLE7cE8k4/yacCPnAyFHcds5wOP8/gaVmLlEUAEAcn9eR+P506FyZTkBXxnafr9cf8A6vagBGVSygk4Aw3HX9P889aht7dlWVypjUdBjnHbn8atKFETyhnBz824HnGDn/69QRIwfkgDpjsBx/8AX60WAYQtswDZVWwDgd/XGOf0p4CvO+cA+xx0/wA9eacAxIckKcbRt5yM44prJ5lwSSOOoPHt16en5UACxqV3Dhhz0HI5/wAMfnxUsbCQIrYMq5wS3T/H8ai3MfvMpBALjrgj0/WlDYJRZMgtkDp+I5696BolRUaQmcgRbemPmyOmOf8AP41FG65UgBAG65OAP1/U06RjtJIIZB/DwP8AP+FDHDRMrtGykk4/z60CJFeRJWZX4O7cWPQkj269KknkmiRkVgSrcgpwPx//AF1HuMrZ3Ng9yDkEfSllR4xI5yWJ2kk5GcfX/PtQBOkbMnzYRnGVUfLxk9KYoVBIoADKcbjyT60iu06EkDzEYlSpxkEc8/Uev60HzceXIfnC8luT+Ht059jxQA8jzQSXbgHBUgd+nWlQ4jk4GefkVcBV/wA/570wKIow3yocjB3ds+v5fpSMHXJLcNj5VPHfp+VAEe9nkAcFjz3IOPQ//X/+tTpHxtBYBgd3yHH4/wCRSnJA3s2VO3JOcdB1z7U1bZ3+ZcEKPus3X1x06flQA2B5DKzbt2B16D8un4ipFYvIpA2Mo5xwT/X+VLOPKXzFB2sSCPcc9Py/z1FCFGj3hWPTHPb6/wD6uTQArSKR5QCgYwXK5P8A+r8SakRhAqoANvXJ4/L8O1V958xeclTg7uc8elWIUMkm5gG2sSDjPfntQBLHGAoOMIrbc59//wBX/wCum+S0jFh+8VTyc8//AKuaPOydgJRmyxycg+w4odypUFdw9F46ccc+vtQAyciNmVD8wGDgY+v/ANf+dPkj/wBCC7mBLAhie/bnNEwRirO+FxkoTyePXP0qOTDsnI29APy/z+vvVjQQMgyZGCrnAySqkf5z0qWN4GL7pRG+OVIzxn9en0/pMB5xZSASuV5wQSfeoIYChDDBbaQeM59uRwelAxlxcxx7QWTAP5c/5/L60LKio6oQpxznp1/+v+lF1CJY33RkvtAIDYxz0/n6d6WKNlmDfI3PU8cehPOe/wD+qgTEuIYnEYV9zLwVJ798f57U/LK7/viqDp9f/r/5Hopc+aYxIADjBAACjjp09PT8qcu9pNg5HPzjn/64oHcAgVgpkYlvm4OOfX0piloshCpjAwNvDfn6f4UoYx/u2iKAYwT0H9O3SmtJ5rs4UKEyxYgksce4oAZcbIDyvlMSpy/r6cc//q7VYgjziVfXGG5A45+lQeQ0ltkSNKSc7R278D1qb/UkxsVCjJVs5/TH65pMBl7IE6EjAyG9MdPfsKZBKZyRsCZGdwGAeO47dvrT3Pmq+9S7JgIBkf8A1sYppj8tHBcq5P8ACQPl6/40lqLqOZPKLHe2COgA+lNjCpJtxnJzj378/wD16dJu3hhJuDLjIAUnHrUduVVvv7eSQQMc/rTaGTRoqD5ccc7f4uDnn9aJAWVV4JJAORwDx6//AF6U4ldyQ20EnOcDgcj8v5/hUbI8rDaDsPA3HP6VJI4sCQQx4OEzzj1GOnf2pkkDCYksVzyqk/59P88ULArfK0fmoo5ycYHftTlErwnI8wHgOw7Z9PXincA2k+U7IVH3SQ3XnAz60x1RSCGGwsQBu47cn8u3pU6hi6goVIUnIGPwA/wpk0asFHG0gZ788c9frSHsV2hfeHZAcNgbeMn/AD7dqlgYxzb5SQSCRt6ZA/H0789KWWMvMMOQ5xgZ4AH8v6/hTTAkUimIggnO0nJP0yfWgbEuAJFVxv5G7O326D9Tx+NSB45mCyEjBwMN09/bpUgZ5XkAwzYP3egHGfpSSI0Sn5xu2c8/h/n0oBCb4jIFiOXxgZzjJ9P8afKuyUFuQB1xz17H+n6VFGhMrZwjHgEHt/T8/wD69h1H3sq74x78f/WoAiciRHjyQ2/jJ9O31qRnWOIHkgDPPOenP+fbFNjfKlwrKwI5C9Pf9M4HoPSkmmZw8bDIY4JA569qAHpJh1YDLMGORx6+vam3flu0WYyUGOAMtn8+On+etT2kZWMPjaAv4+3/AOr3pEM3mhjGeDn5BgH3pNAQTkriXOAx52tnB7f4Ui26mTeQCmCOvXjt/n0qScpO+fMXpjkDP5imkBZEGV+YDkjHOf8AP41ICMicgKSwzhm9cfl0ps5BuEw2ETCrg4znr7dx+f4092Cod/HPJz938vz/AMKYsYJUeXuVcblyAAPUd/8A9f5hTAkgpJyoHO3PGBjPT/P0pqkSOxJOM8Ant9Px/wDr09psMwGcRjjPr2/z2qS2tmmXLAA8AjBz156/56e1WSRs0TQgykCQkqHY8fify96RlJKBX+d+nHJHOfz9hnirc8hMfATO7aWHT+nqeaZFK7QyOrqcZBIGf89P0oAjEDCKVXQOW7gdx3P68/WnR2zGMHJ5OR7n+v6UeX8ikksSAMOef88frQqPbozHbJxwSRwf8g+tAEU7PEFJYiToAx7f/WzT4MgDoAuSf8+lTDJWMuoI5yCM4+v51XC+TGSFVec9egHHX6enpQA0N8hKkgoxGwn2PHX61PajZ8y5bJAL5zuqGGMhQGIXgqMgd/5etTxRNDITvDqBwCST7gD04zQBHNENyyI3zhu/TGfz9f0qGdiZTtH3lIyTz6f5xVt1RnXb34JPA/qf/wBXFV3cLLvLspPYdT68/lQNNksOAmSwc/XJbjpioGkJIZwDkcq3apFR2bEbfN0HB57+uP8A9VE6l2KmMM5OcA4P5/56j1oEVgGIJTcwDkHr17j9akYK6ks6secYGCMD68/n1pojkV/lI3Y5ZTkAj15HTB609EJLbyGzwTjLf7ue3aoARowkvmEmQlSF4xk/n+lOVirDH3+m73/z+FCgKDHgEZyMHgYx278fj0pyMscqsDyOeD7/AMquwCBllI5VhjG8EgZ78f57UhZiAyybWUbT35+n6U7cDJI5bapkYfexn8ajaQRzKGIYnoQ2cDnilYBzQySWxyzA5zvDH8PX+lKDsJcHdEDynb29Kc3ClVJCcNk47/5Hemsg4fcVOBlAcc9+/wDnn2NKwDolRSx3bMjgle//AOv8PrSs/wC6ZMFTt5IODxyPeiGXcfMLgLsOY2HP69On696fDahjNKRtAGec8HP0pAPEarAPlzjnrkk9f5AVBvKv1VF4OCcAAf8A6/596snMcbADK5zg44xz/n+lRRMkfmF1O4HOeMg+/NWAOxdnKkANwy5x2/D+ftRuMBEiruKpkhm7ev1/+tTpCsy5MgbngtxtAH/6s06GCRtytOAVBxnAz6889qLAI5Pl48vIAyFJ+7+B7dahRlaMjPyg7dxXgf5zVlhI0TiSUDgt6dB1qDEJgfIY56Evx078fz9qCriSKqmPbtYgYJJGM56CqkwaXzPmJzkL6Z9een+eKuAozqq/IAoBLEHA7459v/1VCUVr1hGdka5LOeh/woBCxOsYWNyGOM5Hb/J+nNMV90rrCCYjw2Oo9+B0ojWNo2VowJFI25OQB2NOtwySHgbiTh+vUfSgLjRHz82VdQDkjHXI+vSkiRWIL89hu9/p0/OpFOS26TAwwPGQvPb1+v8A+qolxGqguDuPH4E/560EjN+SzGRywJ+b6Hjjr6elPV1kYuAuzPQr7d6btKM+UJGcjBxj/IqTy9i7N3AOW2txj3/+vQBGApVv3nBYY4xwOnWhh5SBAVb5s4x+HU/5/OnbWRm+cEEcEcd/xqtgBSucjG4t09f6f57UARNGBEwaMgLhuCMjknntj/61UA/nM7KCHchTuOewGB+NX73b9kmLJlSckbsnjH9P51kfM+MMVLDr6c+n+TUsCf8AeFZAuWIIKgZ6c/078ZqaOUbwWbIbjaSSR/n+lRwIQE5JVRgqTxj3/GnI+7zZDlmY/eHp/n8aQE5jiaYNtYKx6Z9/1/8ArVB5Mjng5AJzz93pz/8AqqVQqMERt7Jliinkew46c9qfOVkj2P8AMpxyBkZ9+f8AOaAKk8rRum3aX7dMn/P9KZ5kkrldhDZJ2j+YxUrRO54JyRwc9D+P+NT21r5XDYCluMden19aCkJaRDywzKw4zkjp/nr0+tOnbzJFTamCcbgATj1/z71cjhBVvmBye/cCl8tTIrDkBfm4wOmD/ntQMoJZoj7huZsYA7CrCQIbrBBzt67ef8Pw/SnyLul8tEOAcD6d/oaa6DzlOz5lA5Bxj/OP89gCSYlCyNx3wOD/AJ471FJcJGHBaQArgbuc9Of6cfhTmlKITgDI4J5I/X9B7VVL+ddFScc8kqT7cfrQJluENIyPknG44z/j+P8AKp1ClS6kCNeBuGcH+nTFLbKsEXOFHYdCfTt/SogXDn+EAAjZgZPr/k96BkgkGN5zuJ6qenPH+celVpFJnEhTeDkYPVs+nr/9YVLFyM7wQPlAGBu/z/nFNlb5idyjf6j3/wDrfpQAwqXywjKsmc7uD047ccdxSXkflRjbyMgZ3cc9fQdxU0s4ZpQqlCSAXB5BP+c/4U0RmVcHLouBgdBzVi8iCPAVCvyhF+6W4JB46e9IJEbKlTuLHPP9PTn/ADzVho/LVQyY8sH5z8uD+nr/APWqAvvjCEqQMKduQevP+enT2oGNBCZB5Z84Zj/n2pYmlJJfHJGQV6jNS+ZJtcNGoBOAw/Q/kSev405XUgIZSQTywXOPc8/Qf5zQA2VvtG9FQ4XCkLxzSW9mqoAMgk/nz/n0pn2NFcqCdndScc4zSi3aKNmJUkDOC2efX2/zyKB3Fd2jlxkhh0D8gcf4UKIoYmLHDAZ5Offv1H5U5UZzz5gUEjgfLn+vXpSSiRbUYWM/Ln5j8ygH9Oo/KgW45Wdo9ygnbxhsdfT9KjICMzDHUZ5PzH+VIjHYQx+TBAx2/wAKbMZFxjOAn8WTz6Y7g1ADGRXjD+cFLMeOnH1z7euabGEVjgBt4xljyaZJMGKFR5YIwwHT+p//AFU+J1Scylmww6ewH+T/AJzVJgWoCW+QgLGAenOcDnj071FJNjezytIo+U/KcA+2Rn/9ftU53bSVyCSACBjI6/Smldk53A7HO5gDjPB57ZoZZWDGOBoY3YR+Yd5xjJ5+v6VDEWkHzHO3cOvXjg5zz/jV5VIyFTz04w4IBVvcZ54H51GVLoSFG1cblB+Ydev6VIFYBkSSRiZGOTggf404P8sTIcg5y4/z/UU9bdMqA/XdlOo6j8/yz0pNhWRGBPXsff69OP5UARArI7LhiBnLKSOfX3//AFVYMiogZWCvjbkjGefT1pkw3PIOdvOQDg+nbv8A4VH5MgwyyYODwxBI49vamhXJI/mjYKQ4H3mGf6//AFqg84tK2Fwu4AxYO0Y/nUjwhVXcSY+Gycfhn34H+eaf5gjKyROvA24xwD/kUhXFkgSNs7sA8D5cf+yn1/8A10URzujN8+c4OcdfzzRQIzZJXMaq8Tr6FsZH4/l+VKibZBvJCrkAHgkdQKkkZCsfmM0aL/DgE9/TjHX360ySQBC8ZVeeRtzkdvX/AD6VICSkpKM7jnowJzT8hZcupOVx90nPueetOKImNxKnGNvA/TnpkelNCl0A+ZSTtAPP9PoeelAE77EizkSE5BwfbJ7j+YqERbrVXVc5PAXkjkA4/H3pSqysm8/KOM+n1pzhmjHKtk5Ozt9f8+lAEroY4whXIIyCRjtk8561AsqZwgxz03Z/SpdjiDa+d237pP5D8f8APtFGY2xyz4+66EKQf84oAkaVQcOCjbu49u5/z/iqnC7mypJ7kDjuf0NIVWIyqVZQx4L8/h09v84qOGNPkC/K3Qt0/Eg9Pr34oAfmNmYhs5wct0PPIpFDNFMSu0jjg9AMY9ew9R2pFbYdjhxHn+HAOPT8v/11Mx3gCMqVbhBjJ+p5oExZCchVyABgZA45pluvk5UqCe3PT2HP+f0p4TLFTG0eOCeDTIS8khBZVfgAKevfnv8AlVIEAkYMhSUBWJO3t2z39+lRB5JpELAnsOwwPof85qYCVsbwzbeMqcDOf8/lSTFAQgBCHJBz3Gcjj6nr6e9CJJA/lSLgMysccHgHI/8ArUsrK7BnJkJbAVBkH+VNhiMbLyVQEnI6g805MNP8hA29RnoOcY9vegBkasq7irlD264HQn/PrSCN0c4CnDbs7uvv/Pv3qRXkk+4yKM9BkE49fp/T8QkkbMpAUBeMsMfXH6/yppABKlwA4j2ZJGBnr69O9STE+aseCTtyPbpTjIr7I1Cq6ZwcA8fh/Kop4/McKTjBBGDj9P14qgJEkMnMg4Yc5/HHT6Go5IXbbJuCIOTzxn/P/wCqlhSRHwwy+CVAHBHbJ796fIFjdXwoP905GP8AOB0oAjCOHZgW2uMAKfz9f5/nTfvuAAzMp7dsEdTxUjhJXCbinbO7r7fp/ns6BtzYOcAZz+OcUCYxJGRsM29mOMjkZ+vepAroQw2h+p6HJ57/AJUz7m75ZDhgCOoI9MHvUwyGY4C5O7bz+BoERlFkmXaANg52+hGMZpWBErkEcnHK85/zjvSPFs8zA8zcO5I9/wCWfSlCsUiV48qQzZOeT6cdz/jQBKH8tFUkH5cdMDvn0pjIVmJ25AGecnA9s/WlExkijITHH3QMkHHf8/8A61KB57ggKrZO7JyPr/n8aaAfKxibBIPA+btjGMD8xUUvDozqHBXDYJGPQd/T8/YVKoTaUKgR5yT0HPTn8absOBhgAPmBAwPx6d/8iqAkYlGxGcDGOOvPHTGO3X3qGMbVfoSOTuP64/KpDl9vJDkY5AGffHT/AD+StHsUkAKG4brk9etQBXIeNVZ2+UjPsT60Awh1yATjOD1x/WpnEfmjkIdo2heT1PqP5f8A6ozErMu4YJxhe/09vXvQAgKplSuwDuemeoqUQq8TNEFZgMn8SfWleXyvMDKFwoclx1x0Gfx659aAokkjDYjyNwJ+X9PxHP8AhQAhTYm5pFeTBGFPTp36Z6+tSqZJYjjIbJAIPX688/8A1qihUtJk4buVYYyf61aLeSjruBwBkJwF/X86AIVPlXCxsSx474B+v404llLoVDKzdTxgc/X/AA54o8s5JZuQAMDAIz7/AOe2Kc+IjGBhsgngAFRz3/w9KAEBcSts4AOBjoBipAm3liPMLZOfb9KZ5ZKOxUjbkkk8kDv+PFIGOSz4Afg7uCPx/rQA6ZkbODhAcZXtjr9eo+tNVPLwSoJ3c5PHvn/9VM8sQ5UFWUdWbnoD1/z0pfOBkwf3YbnBXv3/AM+1ABhpGKKx2lvl+bjPrj6cfnTtxlO+QBevyjOCO/WnIimPcRkgfKCBk/j60yOXc5AQOFwdgGTnj/P40AOAbIT58DgnPTH+fTtQ3yklyuCSSR1B/E1CkkfnguwErkHa2dynJweOccGraRvlixUnGMEn8/8A62P6UAQoAwYqcjG3aPXuf58U+K7CNt8skgZxu6nvSSK6DYVAGcD5sA+g9sflUkoKzfeAViX39B+dAAFG7eyhXH3cEE47U2SVcExy713bdg6+xznih5QECqw2nAGQCP8A9X/1qBGsSKCynIAPT8z/AJ/GmgGx5eFXYdOcN94jcOf84x71YkU2zlI2DhzkgjORjj9T/OmRyIJAoIYbADtOMZ6n9PapcNEvmEjOcDnOR6HPb86dwG+SpT523N7ZB+lMDmOd252AH5QMKP0/zmpDK0gYHIO0A/z68+1I9tubbsyCPXn/AD/n6Fx3HiQeSHUfMRtAB7f5x9ajLFJI9zgt8rdAOPp+VPRnMJUlCTwAQDg/1+tSDjaQfnHJyB7ZpiInJa6RgcY7cfKP8/qKaVVdxVwNxBBAPBx1I/A+lPLr5gZgNh4AbjjtTXfylVUOEJ5UKD09/wA/QUDQk0s7YVtgTB3YJ24B6+tNhMU5OzBWPuuePXnn1p7KsjBApSQfPnHG30Pbpj1+lWcGd0Vn2woNyrtC/ToPpQ9BkEoKYkj3MuNzI2AR19Oo+v0pgV/ORHkYKQSSAD+HQcfWpwFTcwwrhuSfunPBx/8ArqGBGS4LqoZRkcLw3qeT9RUASmPYzFDkDko3v+PT0qtKBvC7yxXpg81NIhMhaJsFenoPz+mPxqNCyXruy8D7voQefypoBwHlkMqYkxkjGB17cf0pEkUSlZAyHblpd3Q/5/nT8h1cEDeecAEg8/8A1v1olXzEwSq5Bzg8ZzwATVCY14yyeWgOMFuWx+PamRINkQPCjPQ8fl+Ge9TorwRg7wzhfugcY/z64zzRCg3AEgtjd14x25+tTYRFC+7fnDEtk54JpJCVB8zahJPQ9fzPSpxAPMYAADAx0Gf88/j+VQSuxiMgcOVJySQRj1//AF0gHlQB82QFxgd88e/qf8KRWMuQMEbsFy2Cp6/ypB5jhiN6ptzg9Mf5IoiRW2gkF8YI7Dvx+tA0NObeVSDtxkkv0IxT1tlZGbcW4GT2GT1BPSngbSd3zYP3ux64yfb8fSkhmjVJQWJAYYJHQjnP580D3AP5sDWyOcFi2T9AMHkDp+PNPSONUG5QjFcYGTj14xn/AD2pszLJl8KqqMHb6Z/z/nFOVi86yMPvA4Ax1/yR/wDXoAjKHzWCgjoQqDA+n401nlViSWLjjJA56VcE5iuCsYBXd8ygHkfX1/GiZAzAb9kYxnLA4P8An+VK4EVu3nSP8pB+6H7E9Pz/AA/Ko5rcLcOHbI4G3dyR/kH/AOvVnyxGMImQD8oAwM+1JNHCGPQtxklvm9RkelFwI4bXMqrh8qScZOF7gn/61OiPLnoQTgk4xyM9/wAKRZ5VZnaTYpBHXPHrT3iAYugODwAvcevuP/15pXAa4LKpRhuIycDp+P6Z61CyhgM4jXI4zjjPY/lVlvnZTtZI8fNu6Z/zn9KbvWMFAQfTAySM89gOtICEAhmPBXAPyjuAadCqoXBYrnJ+Ycn/AD/nNN+9G2xN/YEdPbP6/r7UYy7tg7wMHcSCR7fr+tNAPCK24sCxJyOfr+P+RTkhdWJbcuSMN6Hr/nk9aYw5LDJAOePu45pdhkByRtACbGHft+tUABmjdsvtPbcM8gn09B+NNt4BGh8xduScHPyj+nT+mKmJwvOMkdSuPTP86kiJMYweWXbwo646Y/z/AIAFb/VPgS7y3IWPlT2z7fj71YYeaCCq+WvR8/pk/lUUQMIKDJPVt3tyPX/Ip5U4BZs4+6AxHP1HSgCON1whLsW3EAbuvtQ53GUrEWX0Uf5xTwUjU4QsxYkqgGRz/wDX69qjiZ1JeI+Wc4JPIx/WgCJXeOQs4DJyVHIYZpySEylncKA+MAhSQc8nIqwLiZ0Kl43TpnZgn6dP8OahjlZ3G4qwXjkdR/ntQA/7WqXBIcFkxkKRnGP8+lEq+epYYRR8/wAo7e/vUsHzFtsW8kAbgOfpzxVYkrEAJVyp+YDnB6+vPH8qAEQddwZSnUKT9enHPA/nxUE0cAbaXVnHJYsRg8nPf9O9Tz+bJCSJcsfmOMAfU+vOP61BPbeWhPDkY+78vrwfb2/woAikC28L/N5pODlGyW9efxNSxiNbYEtlem3HQfQ/yqIsqqXA+foUHX8x36f5zUg3Km5yFXqT3B7/AOR6UWAsY3MMqxyMnHGahChZFI2jcOWI9Pz/AMmp0/cgyFQFAA9fXnn25pXABO6T5uCu0YoApLKTcSY+dVYYycgjPTj/ABPerDjCHZtGfmbjpj/P/wBepCrLbBBjcOBkgYqMgtsQEMQCchc9cc9P6UACf6sozlMZ4J6/55qQuqh1kX5eDzggiggI3y5DBcFh94c/55pwfYv3Rg9SefTnr9KABUAj2lgWA4OfU/56VNHcGODaULZYqc9cDt/nimDdv3OQq4wctggEEZH6flUiOfL+8RjjLng9xipYDjKrIAQFA/i6/wAqqzAJIrDEmcALnn0A6+vpUyOzzqjkkADI49aa8g8spuyFy/yryOcY9uKopkrwAOMlUbJBAye3T2poVIiAMqPYdD1OP896Ek3OVTHKgA/d+g6+xNLPjKoqhu5XPT37c/l/Kgkd5qEZxk4Iyeck9/T+VU3YCIAAAk5IBx+P6Cp3Xz0VArdThSOuc+/tT44R5aKwIKknkD8aAIoArRncQvPHTI9B7n8sVCYkMzNuVt/QKDwe/HFWLh/KIcNuGQAp7enpTw4Uoqsi8YwoHHH8+vtx+YBQjjCkpt2kZOB07+4pxwj7ghRl6hc9Pr/ntSvEJMqMnncMn8h/nNOliZvkDvIcbt4AAXnGOPw780ARvKI4VeKMgt1J6Y54459f/rUtvG52s4+XBUlfw60gZkYA5+UnLE4z6+1PgjdkUMBJHvOFAIBx3/n/APWoAh2KCRIqjaeR055/z2p7MIH2gEIem0kk9fX9KW5UAkq6jaTtJ7dOfz/nT1U5V9+7JJKnGPXp6cUAQznzFYRqCyruKgenYcc/l6fiyGeMwF1YowGXZvUe3PT/ACaZNgwyhwRjGCwPXPYf56/hUsMUf2ZVztLfMQOM84HJ5/woApXbefaupO8ckjO3B6Z/CqIVSsKkExrk7F57f59a2JYD9mfLBsY4GPw+v6fyzQuoBGjLkM4G/djt/kUtCmisCzZJYfMeQeDj9MfnSbGViMqGLElVPLDPoexpVAJyVKsMccc9vw71YRmWJsMoYnO44x9eP6//AFqkkSYqgJZDHsHCn8OnpTI3QlmAGeobOf5H0ojRmXedwAXPPpzz+tOflTlVTjbtwDjI/wD1/l70ACtiRRsI6tuJxxgH8auxmNY3OcuOSRzgZ7VXR2DZZt2BgYOcn3/zx+NSRNmKVgSe+QOn1/T8qCkyRHf94jAsvUgZA6dPTp3pd4Ee4KvK4bDfMB64PP8Aj7VHbyOVJZkA6FSCcZP+cfT6VZ3eWAUXy35BLAEnPOeenWgZHCmzLKzAH5tpGPcZzVd52aKR2cZzgf3u2O9XXOQyhDnIOFHb09v/AK9VZFRYxl9ucAhiCQQeP8/h3oWorkboV3suDIpxuyeg6/5x+VMs4GnnJP8AGQAN3J6f5/xpUQStsXkfdbjGD1AH41Yt7RbWfGd5zng8j/P+elAXLM0ckUTCRG2DG3tj/P8A+umKQs3lhTlh2GNvI9/rT7ieSQybZCqgY25zz64/z/g6KNGBbJDNwBn0xyfUf5zQMjlUJEDkllwDnse/t/nrVIRM7OSBFGCPmZsADP6/rVzUAI41/duUPXJOM/r78fSmrC7QAxPkOOML2/L1poCK12iaZiPl2hsAZzgf57+tM8tBNGyBlBPy5zk/59KsiEi3VSNw6AKevHH9f16VFfIN+4bxgAHBI/z3/XpVAR+YWlwGLuAemQf05/8A1A1Cybj8wI+YHIGOeP8APWrD/KyfMAiryG6Yye9QuitE+NxXgEHrntQJjmd4/LIHyqdo4ycg9ePT/OKdK8WTuUZcZ+bIxjj6YqvJMksHllyM91XHfnP689aZJcFSgQ8AbTlR16/5/wA4AuXig8sqH3A5Ax09M+3/ANekMSpHEVAbblNzMOT6fln/ADzTYrzJOHJZe5/T6UjyMF+dVKHgDsp7Z9s/j0NK5I5Z0lLxGRgP4c/oP/rflUYAlykbKygEfKfbJ+nT2p7OPmJYAk/MFH3Tng8/X/PSmxYaMbR80ahRs5AGcA+9FyxySSAbdhGAepIPP9aJmPl7zhQT0BAGPU8UJMzRnC8428/y7frSRuDv3MG4wAe/+c9PelcCn5hjuGCFS2ewHp/n0/GpQnC7GKYGX29Bjv8AWkhj24wqneMjcvf3zUiqEaPLDLE45zn9fSkA6ORmiJ3kEHBx+fH/ANb608jfs3AZHzZOM5wefT8KiZd0R+fJJJGMY+vPvj8uaRRuOFc/L1A4556iqsNMmdmFu6kkI3Uj+LHOBnp3pqqLTJUFUPHPcd+Pw6UxizL90k+gPTrThl8OyGPHzZHUf546frUgwcfvR8rElTkDjOeSP1pGZFKH5f3Yy57k+3+e9OmlEWXCgOMBWXk9+Rn2x/8AWpnmYcl3CucH3Pv/AJ+lAiLJH3VbBPRz1BPT/wCtn1pYZfLZnAIK4+VlHyinyxH5juCsMnaMevaotxWSMBlwOoC5645oAc8ZbcxcoQOAx7c5qMBTG6j5lPOR/Tn+n0p7ukbY3jI6juOf/rGmtIquoRlkiPXJz83/ANbHt0q7DYElFUbS5xySxH86KnCO4+Yrx0GQcUUrCMlQsgI2NG5PQn2OCP8A9X/1nBzHveT5sA9Rnpn16jOae2RGwI2knAAwQPpj+VBfzEwDlAMFl6MeQf6GswEKpLIHYjcDgjPOfof16/1pkcB8wElgRzxx7n/P096lf/RoUJX5iMbunPY9Py/zlkeWUNlXYHgknPtQBPHEsUm2V4n3cABT/kU07whDMqqucFT2+mP889aArE52sVHHynG3H+QKWR40bDbtz5+bIz1x3/zzQJjRKXt/vESAYbJ6d+n+frRHHsVWO1TncoUDJH+fx4PSrMCCRCkmVAXAJ7HB/wA8GqsIeVSWj+cD+EDPXrj0oGPjUQyFg+SF6uPx9R14/wAim7XBfcAo64J547//AK6buYkjIIPc9ffv/nFLIvmSRkEngnBHI9/btxQNixl1eMff54THX8SKni2qTIUYADG3OcjPpxz+tMaXcdwJyuByeOvXP/1hSoJgQifvFAzlewyff+RppGYdZCW+XjIO7j8PT6U7MM0R8sKJSwJJOWxnvzShGSQgMSpUAkkZBHYfzoYneC4cHB5OCO/+etMpsRlLE72wxODtzyT/AI8/zqFIcj+KRAeO2fY/5xzUiO0cbBxvPchv0xxQVJUuhUIFJOT79M9MUEkwKxxcnAUY+UY79/x9xUcr+YWXar7flz3/AD/yKdKfNX5lCsVyMjuD0/M+tK8mdjYJJJHHHb/PagBfJkRAyKycAgE5wfpj1/KgjahRj8wbGNxGfpj+X60NMwZ45BtZWwoUkbgf6j8j7UkihXMoHBwByeMD/GrAkOY2kO1go5Q4Hv8A4e9NKNHvYdlY7s85GPf3qNrhZUCMxSYHCAnOfx/r/wDqqQ7ZIVDFg+cNjH/16AJrd2iXcw3bl+XnPf3/AM+1MlKrhlbc79cjO3H5UkcfLyRuAFPyk9MYx0/yKSSQtFvDKmeoLYJ5/X6/yoFcc8PmS8gquMknn/8AVz/n0Rjvb5WCnHb7ueuaTLKVZvMABClSoz3wcf56VJIFb7u4LggEqcn0/pQIcpj3k+ZtIH3mz+NKx+fLneo547/5/wAOtQxDLL95xgcH19c/h/niggJlQFBbkqePoevXk/yoAdI29B9/aufz9ccGgSOXyuCwwOeen+T3pkCEnhg+0ckjHcn156ZqeJypJw+/O3rnP4/l/hQAzzfnBX7qDd83p2J44pVXO5i7E8bmYcAYJAokbGc8DhR7Hv8Az/nSGNihI+97nb+We1UgEmdi+GUIxAx1GSOBn3p7Q5GZAQRxuB6n0x+fag4Ew/Btp4H4ccH0qZpAxzujVlHQDOe1MCuhKFvlwCQSQeh5/wDrflUm9wrYTJUZPJwOv+FKn70SEpnbjHTg5/l0/wA9ZY0RHzhsr2LD/GgCkm5YwV+mW6nJGcf/AFvzqWSJgdqlW2csevsT7U2Ulip25OQMKOCeeh59Pw61MAxlKHHmtySfl/E89en555qbAQ+WWdPOk/eMDgNz9P5VIjgXJRj83UB85GPT8+3pQQSzKY9wXqOpP4/hmhmBKbWCA5LDbye+M9PT9KQD+Srop80LwucDHHXinGLYhPCKxyFJyT16Y/xqPyWj2sh3MW2nY2T64/LNWhkAAJufHGeCfYfX3oAiMWVA3qWBPKjpx7U2Bo4yQ/8AEOmM/j+v6U52COofPlg4XGMDj8qWNd8h4KhSR15IwcfSgCXy8RKqAqMAFRnp3GPTkUHMjIqja64OVHT3P1/+vS7gibRgqDgk4GPxFR7uW8rGHXLKOSMdP60ANkkIVVw2WOX7cnp+vf8AlU3lvEArDO4by27r3x+dRvITFINhbI3bhncD606JRJ8u/cFU7B0zxwDz9aAK8SOZH2kFDzuDeufxz/h+UxEbuZHLNhcODzz/AJ7570xJEVBk4G3tzt9B/T6VJAElTkAlc55zQBDGiB8upbc2GIA3dc9evXvVp52umMmcvu5BGMD2/wAcfnSNgqcja4OBtxx3/wA/zpkaeWMsX+XGRngD0559fzoAlX98d5wVIYDPG3Hp14ptkC7zCTlxwEc5zwcHn2z+fanxTPNcLlgIwu7kHBOeKZEjwXAdwAiggle/U4z2oAa9u6H72BjOwEnHTOaSULJ85yQRjp0/L/PSpmmG5QXOMYyOCCevFRAFIwzLtGepP5dvr/nmgAhBcBBIwbkhsYHp+tSJGyhixBCfcQHC9+2fpTVjDv5bP5YzgsOnTrnv0qSJZPNYE8K3BHU/oetAD9+5su20ZwFC4GT/AJ/WqT3JeNlXdkMMHPH3v8f/ANdXWdXG4BRySfXp0/SkS23QOw24POCO2f8AP6U0wHhhnOCeQNw5zTDsdj8xVhnjdz9en+eaInaTkgbR1wT7+v40nkZXczlSSTgD0zn/AD71QDI8B0Ck7V688jrn+tOlG1ju2szHHI6dSafI4iZSrYC8noM88D/CnpueTIyRzgAcAZPY/WlcCF42uQ43gHHCqMj6Hn3/AM9lwqKHIEJI+4T1Ppj/AB6cU+UM+VyYycE84/AcU1Nka7xs3AHd/F/k9KY7jvLRYVQlQw5zgj8Oevf/AAqKMos33yGKEICcjPXp27/54qYF2cLI2zKn7pOCD1A9D/j69GFVF1kcFOgXGOv+GOaVguLIwkZRuwDhsevp9KjzGJS2cs2FwF6HNSmAFN6kl16Dj3xx+B/+tTHRkYl/kyScjBHQY+n0phcmaQqcKhyST8oA9ff6A1AMRx7G/eDqPXrn6Z6mpbTcAwZQ2M/Mh5+v86HVc+au4MowcHGB6f54qWxDHcsxQyosrDJGMIexAyOe3WrPlA/IiBDjPUkA55qJRHLZ7xtO8EtknjHcfTinwzl0Q/vJFYYYoMY59fy70eQEDBGyWYDqCQcf156/pTUtR5qmIByBk88E/n9fzqwi+SCux1XJwScls/8A1vrxTZf3U0oWbanGAw56HoR+dICvgxoplbarD7gJ+X8O/wCXekAO8BjsKgY4wCB3x27/AJ0rIEQowHJ6k5zxngcfypUTYEdRgsSMY7evvQAxgqc7MBuc8gD24/8Ar0kDeZuMnJI3AjHJzyf5VIcxlZPlAAO4YAPTk/55pjSvc7RtDKvz5GcHjvQBIzZCowfcwLMA2Aoz06cdPb8aWIsgkVuF6ZBPA9//ANX/ANaGPaHLkBV4JXPC/kf8PSrKyNC7CPG49F29/wDPvQPcI3MifvcBgSxbOCQDzn64qVpcyEqo2qdxBGDj9PWq8EYY/fLSnLNzj/P+P0qzPLCksf8AyzXGWPb3z17/AI0DLLBYsfKyNGSQo+YY9PbH9ahcpJasEJlkzu4Iz9PTgdc//qchIQkv8rDAH3cjt/8Aq/SmPtAPltsySAvXkDr/AJ7GlYCOBXMShlBAJADHI6+v5f4U6NWVl3yMW3Hoc8YPTr/nNJsj6BnZjyFA5U/XtyMVJgwmMk7AD6dOB/8AXqQGyosgdRtBGfl9Pw9P8KqbBPCd6nP3R5ZP/wBb2/SrkrbYyAu4FscjHbA57/X9KrMqEZMipsAxgnHbP1/SgAt0ktpwwEhPJ+9kcDof896kaILLuLAdTx39M8Dv/OhQw3MzoqknPY/z9qac/L5bB434JPb/ABpoCYuqjPUt8oK8n6dKjRtm1skjnAxgnGagEZM0iEnPUeh/z+FPeKRigU4x94bsMwx17/5FUAqvub5cBsHt15qVcDZjGcc7hlfTP+fSmbVaRgu1ZkblJe/4jt/nrSiXZISxXDdlHT+fr/SgB/lYJ3dMYBHQjJP+eaj5RFAIWMtxuGce36VLlAMsHLnIyD1Gfz9P88FkTtKn3k9AG9OPfjpQAqBjlWkXkknnkdPb/Dr+bHAkRTkfOTgL2x7/AP6qkLsjYxhymSrL+ABH+PFMXPkoyhSgyu3OM59BQBGYHI2BwzDJJJ5xjHHT9aSIHfHGCGcMCeeQOuTmnq6sp3QqMdD046UN8shePYqYDZ5/P9O1ACyMVXfgE9OW578D8KY8k7O43KY8AkHkjnvn+fahpDKzAEOoBbcvrnqfr705AQqqu07mySw5H4//AF6AEgty8ibh8p4JBIOfft/+qnohjYo21lXJyV6++P8APepkKqjbl3Hqvucf5FLKFlUttIAAO7I7ZJ/z70AZ1xblmWTYdxycL657/h+dRg5PzHerE/KOe/07Z/TrU8h86ZQwDKT1YhRjnP8Ak/lR5TRkbsGMNtG3n1znoaALckodiPmCKOoOP/11AJN0IkxxyOvYZp0ilgoVMHOOpwfb86j2FgobgdMn+HP49c/5FJgJPvlbdt2+g3df859qef3HysSCTkAcev8An/PMhwijG09Tv6Aj3PtTHPmeY6xAEgbSf8jvmjUBikIznBLH5hn9anZMoDkKAMnHA9Peq2UdVdVIY9eP/wBRBqVJSHjJyFbjGP8APehAWCqsqsV+c8gZ5ORn/GmhQwIweMHDH5l69+vr+dTv5gLNkMQDhccDI5/znv8AnH9wKXIDMdoHHPJ59+gp2AhH7gD7xZjsO09PpSzRbXJ3fMoyGzjPr+dOumw4+c53Z4PHt/nmkWXFx1XJXaOeg/Dt1oAeu0sisXYKMHf375z6Zp0siiLIZGLkrlTuB69qTDBWReSp4IGOO+P89f0XDl8FFOODg4Az74/z/MAZLOg5aXD7c56cen1+vqPelaUu7rxlenODVaVRC0e4IfmUlT04B54PXH8qmmCxsxLEkkt8qkl8D/PWgGR/K0oUyHaoJ2hsYPPXH4/jUhVAAgI3HG7jvgk/Tv2/+vCZgANvDDlgeM5PAxU8Tb5mIy2MgYHA5PGPx9/xoAgkaNWkQEb3GRnnA9P8/wD6m/ZJFYMoYFjkjtn+v4+3epJXIuCBtRwNw+b/AOt/nFMkZVViQB3+RiMD0/lxQAoUISp2gjvjr+f8z+XSiF3SfbgDP3cjcB/h/j+VQiWKHKhi24E8Of5Y4PSrVt5bso3fOoyCp/z/AC/CgEUbiciQgx7fmz97hvQ8/Tp6fpLLLDbqS2FDEL8vY9ev+H+FOuoiyByp838CDnPJ6Z709bRYi7Fwmc5yuQeB+XXpQBXmb7VbMY8FG529DjsP5dqjESCNUkyygEZz+POB7f55qa2+aAIVwGyBs7ep/n+I9qeuEd2U7eNp5wD9f07dKXkUiKWIJDIAMrty7E4C/T17fhWNPO8twAiuCgO0yPgHkZFbMzuYbkAb1fBCseh6jv8ASsryJZSwkbaegEPQH/PFJoLjF3OzM5wfQvyR/k/pViSMBhsZc8AIOdx/P6/nRbWphQKzMdueSeSP8+3+NPZWMrnzDGCeATyOD37fSkSVkgZgAQyqPmJGenqfxqw9sZF2n5AqAjI6jue2PwHFSwokaIjDeOxB9enH/wBakgLW84aWMurEqMHGOOSc9aAI22qmwDAGe2Bx1/zzSWkzOANmd3O7v6E/y+lTOoj3kghhnnHXNMj80uqRooHVgRjscUFInMRiTKhncg5J4/kOOn6U8OPuPG24qTuVs7R6fT8P1pgk8hm64bG3Y24A+nH+f6Clo0ZShMoI+cDk88Z5/rz7UBcbcPIoG2QKDzzySPT9PaorxTOzmNSFB6Yx2+o/z+k8LsZCVbDbSW6d/wDP+e7I1j+XazA4yQTxyeppoF0EtkMKcqysp4Axjnrn0/zzWtb2vlyP8of5cZ7nPPX/AD9arrZLFEweRiDhgCeWOOB+vSpw22EBTtGPuZ6H2H+fWmySk6eUZVdVwCSOeD7Z/KpEyRv8z7vHTp9Pxp1zEp4CtuYk/KOc+5+vHakAaGMkgqDj5V/z/nFSWQ3apcR7M5duSqnApISWUgkZPTjPTv2zTWcNGVVCVJAywx0wMUrMBGyxkOI+Rg/nTQmNkMiOHfcH7Atxx2xx/k0+Bh5IJkyhzlc5z1x2HcYpjFg0cqxDGTuYvtx+vtn/ADmm+UisgGHjLckjCgk/rxjmqJHMwSUkLuB4yvJAqAgqvmdV7cY5z/8AWomLBiq/e5PHH/1/5VJzGp3MVDcBXPX3xQBkTKBKNm0FQcr0z3qvN8rIwXBxuO7n2z/nHSr9wnnBpMDhyCW45B9u35VUmDRM5BBVh25wMY98ev6UAOinBAHQgYx14HP/ANf8KnQFIm3fcYgbiOB14H+f/r07acRygFQd2efX/PH+eDckYLpuWC7i3Vj0Ax6GgBlw0ky7NwYnk5OMdP8AP+eZPtB+zyJHhQzAkKMEH61TZ5CQsanLD5tw5+nNTxhRJJtIKrwUzjPQZFFirk1tOT+7VTkdT1IHr0HP196uxIsoZCQH3YAPU96z7SctvKrgFsLn+EZ6fj6VdkkLFl3Ko4YAZ9+QePT+VSxkCg7WJ+cN97n8vp/n2qREBkVyAF6gnJI/l701FlklbbsO1c5Hc57+venzXDrsVAvXknt/9f8AGkA913sNowSMEYwSf85qKNmyoO0kEn7uRnr/AJ+h9alY75VLkbmXqRyeOMUSPDHh3V2jwM7SAB3yf/r+veqtoAqh2TeHQMRnHPU9j+GPr7VArOG+ZgVOchR61OGgZwdhkU4I5A45z/n9KRm+YDadm4Lhueuf8/nUgRu5knyGwVXr3Of55p8zNPbyE7UBcck0zIlYFYwvUeZn5Tg8g5pssyhirtzgZz93nuOfb/PUOwEtwGWV5AVYr/CG575/z1qONCsmSxfc+R0469P8/lTHYxRlt4UyZAJ5BH19vSmwmaOUyggswwowOD39/X37dqQEs+xJG/dfMRuyBz7/AF/WmqikMVCIvsMY7ep/z3pk0x27mBdmHOAMn+v4U75f3UgU7ZMjAGeT/k9/6VYE3kcD5QSfmPzev0opl1CCR5y4A4XHToCcc+9FAGYrB5gVkRSP4SeeRxj8amWLMZ+T6Yxn8P8AP0qt+7eVPvAgcF+f17f/AFunFSqGBDZyBwpUkAen+eaxYbBdu6u2ehGTtbO3HT8xTbYHyzwQxGNrdfTJoutofaThkGc9z688fp70tlITCRnLDOQfT/I/nTAnEohby0YncSMscgD2zQSkhjRh8xbd16465pEyOGQAKfm2n6df8/jTZJhL8qjJYnI44wBjP5fp19QCWQtNvfIAQ8AEc9evpUflRxSBjuMjNxkdPenW5ZFQfM5HQg7v8/5NOY7UAQdMFjzz2/z9KAIJ5M+YE2jB2ks3A9z/AJ/KpAY2EWGDAdTjOffn/PH5RvcNHMHUY3cMM53dOffoPWpI5DggBQsYyAAM49f6f1oAYdgmxnJA3bW9fYZ5/ToKnRGcnIVM9OOCe38vpTQ252O1RuPQnGP/AK/SniN2x8oTjpn6f4foKdxWFWXDYO3I+ZvZv8mq5VpUJ5XIACs2M+nfmp41EJJV1baPunHrk0sq4XIBVlXIKt+HTP8AnNMki2/KV5PQgk9scd+aljK7H3sAhBBYH/P50PEYnU7CAf7x6nHYfnjmoWyVcmUb+mDzt/D8KAHRhmiVd+TkghepHuf8/jUjFfJdwVDL3z19P8mlKqjrwXAB+YHP+fWkcK+I1wFY4wPr6Z470AEknmQkiJcrjPPJ9vf8ffmnJC85QPuVOQSeefQ8/wCfSmqFZtjj5dp+XHX8+9LbMInKIytIWxuUHoBz9PwqkBO9usIVFlUsBkrn5iP8n8qj+yRSK64JYjgbsenf/PSn+cEQnbsPQBRnBx+GP5U4HzCV4zngZ5698f59KYDTuSNQeFzg4HJHpjvTVhXOQ2WU/KG55z+Hp/nFSG5VISqg4Y87enPbn2pY2UnnlmHCn/HP0oAjE6OvzyEKxO7J6ev+T6U1AVCbSSi/MScdP59KlEhDmNkEq90Y5JHPAPb+VLLD5LjykON3Ug9/T6/0oFYbKH2MygbifUYPXp+VRzASZABLHpk9MHoBUysVDBgCPvAHORxzk9fwphkXCFWIxyQBn60CJGkf5NxWMEAbQPm/A0qTjeVQk7iFAJ7dxjoP89KjQS7lO4nueev4mlDAvwo+bg7m64PrQAjNslbY2ZJCCQuRgZ6Z/wA5pVxGpZ92CAwjGMkf4/40iM247+AeMsuCOP8APeplYEJ84V0OVJJIx9PwqkA3DQOmCSydeNyjPYd8USDbOgAwMHhfyx1pwB3u6srIOce/WlErKWCrtVyB8w/zimAwNsBAcsgG4nBx0/8A1dakgLFm3YCAEbl54x+VOVUMrrgMud2/OT/9aoslY8gbR0OR6j0H4c0DuQQ7zKSucA5wMjdVjKFPMDEZPRj+Xtx/SouqQBMb+pZVwR149qlSUupVFCgrzz8vUdaBDpQCwDYVV+YEHnn6f/X9qZuUqdwG0e369ev60pkyW3/u1bAYqMY68+3JpEZU3ADAxknOQAf89qAJolTeIs7sKDuOSAee36GpWiYxDe7SMPUk8+vP+etMEQWVwB/CoBJ4Hqfz9KAVQMpLncRgHOD7/wD1/wDImwEcgzOjOWLZ6jv+ftUhcLKzHJPPGOD/AJzQMSbMvjIPU8+uOlRrcBnZ9yAcfU/5NIB8R3MAHABAOAMDFNBUSyKuNoPH58GrLA+ZEPlweeBjv/8AX9qR1DtJuTGDgbTyevr1oAhyu75XJOMKuOD7mpIW2lgTuPT5SN31/wAii4EaMMoG2cDC/d9OtOkmRbfBXcG4IYjgc/8A1uaAKoGVTaQAcDZ3/T/PtT1/dnaASF7jqP6j6/pTvkL+TtY88c7iQO+e3Q+tLdsqzMMAPwRuGeP65/x5p2AcJDsBfPHONvbrkdu1KX8xSBj5D9STUTMzxYOM9c+3vUiEIELqWORjnkHPB6UWASQG3kDZLlmGQv3j79/z/WmwB2LoCUZ15ye44xn6fnViPeZX+XhUzgDHH+HT8qY8bCQZVWHJ5BGT059/8+tIBrKAsRHyAkchiOQD06dM04Fo84A6ZLKcjP5e3/16mjBmQZG4Jkg54J9B69T6VEIfNIuN2IW4CsASMHrnNAACrFRGEUY+bK9OvUf/AFqdHIsikyKw29MDqD39f89KjC7JJSfnGCR/PsP8/lU0bBgm1lDgcKTz6ZpoCNY3YgqAV5PB6jIPc/SpCGlgUN8oZ+QMjP19en+cU+RUMQZlLgHJ2nJ4/L3pVYymRAABtJxuwMZAJP6n/GnYAlcxYMYyV9OevfPHHSoVXzSxAGMZ5HTnj+nWpIQY3LPJt80kfMv4MTz+HT+tSISkkpIALEHHc8+/H6+v4MBseFKqNr7scdzz/n/69NMYcEEAEckLwBwf85pbcKi785ct02nrn9fzHT2pWhYSMqMckkl9vykckj/IoAhjJG1OQF5Ug8evr9fwp6gxoS4VVIOeeOlJsLFpCoHBBCjGPfHrVqQiSFQyl+N3oeOtAEG8kK6tjA3bepz0574pihtztjlR17Lnn3/z+QmVyVVwcR7c/Ln8+eP89KREbcS3KICFdWHTj+o9aVwGyZMab8ozZBAI+ox7+9OJj2YJJb+8eCc9s/54pDckAs27Zgkh+e/c/wCf5VKfuJtBRDgBQTnPX/I9qTYEUkIVwhG3J3E5z+H1/wAKWIRg4beQTsRR0Az0p5KtcMWc8gADOB/P2Hb86CzMHB2n+HO3gdCPy/rSAaB5JIij3HOArHP6Z/zxTo4VjlICqsf3imMA+ufpjv6H2qPJIXYOYwMyFsgc5H4dD6VNaOpX5uG5BbOdv0J7ZFAErXEWAwXcnCDJ655AFVZIWdNoQ+dwQSRwOmTz61MXRT8rFCzYYjgflUbxqJt0b53NhiDyx9/T9KAIlYMY0lyGIwfl44HTFICrRuGfKBvlIPUY/wA+/pUgXyCjscuQOjZx+fpzxSARs4bzhIMnJHBPtnt60AQFnZ0JbMS5LDoB7/zpxhj5OASfugHB/Lv/AJ/FWVGcqAzqTgv7etOh3QMu1gyD7qntyM/55oGhkY80DKNyN2F5weecdu1K0TszkLhgMADsD+NPe3S6YO7LEV5BTgc9R649u9NUYYxDiPGOMnNA7jtuJlPL7QS3P/1+B6fypVDu4Mi5YL04yOw4+vFSFRsAxIz7c5Hf8/8AP0pY5g/yyLuD/eVj0H4d+B+dAETTMQqFsccKnGf04qVn2AKoIK+nXH+fw57UrMkmSEV852kKOB6nP+eKUsoiVyS5AOX6Afz/AM5oAhDhWALnODgnqD6VNIFjhDqWMRGA5P1z9MHPH8qDEHEqFAW78k4J70iOVDxlXIA2sxHp9DigCGRNr458tQcknoOfftSSQxmRQjFmDAZB557VNGG2ojn93H2U4yMH9OMUSOgkabdvVeigYx6/p/nnmAGQ3KRkxyMO/wAoHqfpSpwzkbeTuJxweOD/AJP50zchlYmMkAdP/wBfWkWQg7AMMoLAHt68CmgHwSFjtPzgHnbwOuOvcVJ5eDsBMhOScAArj86iSdoogWUCTuduM/hx/n9ZGw6qTJtU53c4HFUBC+GdpmyQcnaBwMfSkSeVXJbO0tn5jnH+cjn/ACHKNxBki8ov0IG5T7cf59qR1ZpFVyFC8BAc9f5/jQBIJUQBcMzEYXd+Pf8ALpR5jsq7QV9flznjp27U4yOiphCRnYOM8dKikO2Nwr4yBtBHA7f16UAOj3TofOLRqF6rklf8+g9qijQMTGznahyMjC/5zSSs5wYTgMuSOgxmiN2aFyzbm3EEN0PT/P09KAJbmFgzs6lSTx8wIPoKgjk3L8r+3AxtH58UCT92qOxVcHanQHtj9RSROc4cgoT78+vP+fwoAdE2/wC7gNn17VZeHbBHIuwSKMKe3pjn/P0qqY1ZhI33d2OvI6j/ABqwpJjCK24A4ORjHbH69KALKpnGWcuRg56getRXkixKUkDHJxjgEHP+fWplbyZGcnq2SM/0x7VVY+eQCUICkbc5GevegA8tS7swBGDwOOfr+fX/AApQyhAHxy33f5CpHHygcFwuMc/X+tN2GQB3CkDDY7d8D+v50APdlKkEsVPUjBxVYzIx+X5g2CQTnvjB/L9KlVGAIRCRnjgDkfr/AJ96bI7HjKqMZBzyOvfj8qAEkZAPvjB9QeOc/wCf85kOYwrqNzPjjGePzqERS8M0bNngvnge3509ZjDk4GF5yw9+fp+VADBhj84ZRjJJHvk/Wnpbbot68EjIP90D3FJJNJIBtXBIzkHH5f8A6qkCuGT5AsmM9M9+3+fSgBxfZkFiTzwv65//AF/zpscL+YGfAjHI59v8+hqeMec7KykbjjIGAOPfmiP900qEZYYUleCOvSlcCK4dTJH/AADZzk9Pb+tJFCuzerAHIIGB/nt6CnXLBoC+MqQBjPI/P3pEgSKPJfD4wSoA444pgShSgILpgHrzxz6/40LCZGIUjcRyP4ST2BH06+9MtW8oKSc98k8epHTnNTBGxvUjap5AJ4GelAFaZRJGSIldCcZbHBwOefyp3mKAQFHGFOeO34+350+4KA7MZAzk7s/4e9I5R5FGBwQR1Oce/wCuM+tAFWVRHIZNvGOhbkjoevvj/GhXRdqRnnGSAMH7vr2pqRNCWkcjaCc7l68/5/8Ar06KAR4Kn5znB3HGOpx+PtQDGBHGzg4z8gUden9auOwYKjEYwR6AHH+fzpqsTJvA2HHI4GD6/wD6/wD61TOjSqCBlRycnGcHn/CgLFLesTuGZQpG7B5IPT0/z70kHlgvhwSoyDngf5/pUrSFk8wALtzzjII7nnjj/wDXSwDA2jDKB98EY/zkf/WoAq3KPLmQlvNyVBByB3wMU212oFI5YDkt6H34/TtTpbjLsRuI6kHn8z2z/jUhVYoOBtAIUYPOf8/yoAGlJ2fcDnJRSc8+nbP046UwuoAaQiLn5c8ge3P+P/1mtKhl2nsBwD93p7+w/wA5qQsJAHlUSuTwpXIB7ZHGaAIkQShiuXZux5x9TnP9elV3i4bCr0w/HboavKsyhGIJ2nrvxnJ9vzoEG+ObfgDOVIPAA9M+mP8A6/SgCmgMqbCVCcAEjk9MAEd6jFoFHy5dzwFLZIPTpnnnirgYlGXcxBY5OB9ePQioNonm+Uqo3crnO7HPPT/PepYD9riNVkUKVHIOAP50khCoynCAHg5PPHt/+v0pJQ+9iQWJxgbsn1+o6nio92yUHzAwJ5+bv9f17UgGgsWRi4eJeeOgIp0jAsoYZXGMKemBk/WlaIGdgoyCMHIyP970qQw7UDH5ucBRxjkfjQBXEgZSQrAA8Be3Xn8vpUog8x9p4Zhk7fTnHf8AnT7S3SQtubaoPtx/n8KkOLdwqoMbecZwc/z4BoKRGz7pUHDRlTnB6dfTp/njtT4UeII4AGFAY4Genp/np0qs27ywGPJj3/Lxu7dT17flVhZhJCu/nP3jn7vb/P1oGWjI8ww5z8p27cf/AF8Z/wA+zfmDgL8wX0Pbr1/z9KhWYRZwvmZHBHH0PrSB8qSUDLnJbdjH8/agVwuiZJUVpNhReApyM9OlRYaJgzMWV/lUkDqP88Zp8squh3p82COMkD/PTNOtniMcm8lmPEZVTkHpyR1+nt1NAXK+0qBxiNMgsxyR14684qSYFgnlyIcYyFPPpz/+odqZsZJikjMAB88iucN1wT+WKhXcZGdGbYWHfGcd8dqsZJ8kibJlZgfmKqcc5pYiWQhQoABLd8j196R5CjsZssoI4HGB+NOjfcAAjDg4J7HjtQQKsbZym0jnd25z1PrRAVmlXzXDMnHKgAY9P1pyb1Xbu+YDJOMZ/L/P9YXSKSZUd9xB2uQcZ64GaAI/L82KQ7A245Hy8kj/APWP1rL1IyLG6hiCCM5PT/Dr1rYHmxrJGOFPQ9/oCO3X8zVB7cgyGQlTnlW5Jz78+3WgDMhTMsashJ28lvQA4yccdq1AxMCp80f+ztzz6fl/+umRQYQqi5VmyCec/wCeasSTAxkN8uAMBhkdxn/61AGa6bwRukXjHy5JFRO+CVHIOAoPT/OauoFEzMEXDEdAcHP5GiQbg5yMeZzv5B6dP89KAI4UiZ2KsOgOAcjPvj+taJcOVAOZTwrAY2kc+tVYbZGhYyFVUtjBP3z/AF7fl+U7hBsVGGM8gknJHXn/ACKWhSZHbkGNjjLHHJ5wPTp169Pyq1NbmG08wAbw33uuc9un+eeaiiik8kyNl955JPvilVnk+Rgzj+IMcYPT/IoSC46I5wu0lguNuccf1pspDliIySeWUnHOev1/P/FQGSV5GOCG3YHvxz09O/rQCRIobaScqOje/f8ACmMURqisZCFDZ4Xjn0/z/hTVlUxNwwIPBBwfp/n0qS5PmuxYlJMYVQD+o5qNUSFAXXe4P8J47kcZoFcRljlRC4ZnYZZuOB2/+uahuUjmt/4nA5wW+Uc455p0axrMR8y54Bxzx19cD+n1oZVfesYIAIIDHnv0Pp+dAXGPAsyMrSADaeTnPNEN1IzEEBhjOFHH488/560hVkmdXyGJ6EnH0pnnEHCgKFPTHPXk/wD6h270Bcmlbz8hvkjwOMYY9+v4H1oh/ewoqAx4bkegp/JfKjJPQj1NNkYROiCMBj8xxn1zx2/yPpQFyWWaaM4ULIuTgpJs/Pg/5+tFNtQHDnauc8jgY/PFFAXMlmjlBzyRnB3Y469v88VIinao3MSWwABnH09O9RSQg5YgdCeDnJ+tTQblYujYwMDHf/OayGDFF3FsBwCAR1PrgcU+MoI0IAViDztwMY49/wD9XNQyREsmGJZvvcdT259utPt0Zv3fmD0Ixk9x/wDWoAWWViF2AkcDoP8AODil3oCdqiN89EHTPP8An/OHS7g4RmztwAcYx19+M1ETlV2EFh0UjqQePTFAmFvA8bbQRtJz14GO3T2q6YkMYyiuTyQMc/8A1+lV/MZpBvwWGNpPTGe36VPGjiXaOCwwN5zj/OO1AXIXVSRvVcqM5HQ+3+cik8tpMKP4slsDPPSpSVO4LsDkHK9cDmo23x7GZVZNpLFBjj+vA9v60BcAVwMFnOPXOOxpVJC8MSxH8JwwznH8/wCdNhcSxnaWbBJ6H8v8ml8jymZ1GeDx1H0qguKE/eAADIGDt52/z/z+o6qoaPBUH7r9Tk5IOfTP86ZK21xHsTGMc9M/n/hRE4ZHUSkODn73U89/x4oJAtI0SBFXcFwMY6/0PH8qBF8pB3bs7s9zz/nr+dREbQGMrASdzwfx6fpzVhWZIseYUYL0Ax79/oaAHH986ExgAkA9sj0/z+tPiJjYAqhG7AJ4GeuP5UzzDuQFmxnIJ55GO3H60wPtJDyEEcbmJ9c45oAt3O2KBPmAORyOnTPqff8A+tTdismSxyDtyGxn1/wpkrmRFkcl0XoQfT0NLGz42D7iclU7t/8AW9Px7VSAkeNUdlkwVIwpz147/Qd89qa0Bk+UMUh/2SQD/n8aWS6inaM4jjZQMjt6dPWpWSRwA+WQDK4IPHpz/nn82BEibUXLgPxgkg8D1/znimyANIu0ZyDtPqOcUFVfOCCBn5umB/T/ACaUbmWNXO0hgQTyemPw6H8vyAHJAxlIMmyMkHYx+VvpyKPOOPLIyCd2Qeep49//AKwqQKXjky2NwOBgenP655p5QGHyjGp4wSB0+n4+lAFcHfCRtLKW3Zc9+gPJ7fhTPlUbg+MrgcH9DUyJLH91nfA79OPX9agKBokMf70lMlVH4UCYCNRjK/MOPm6AnvVhZf3mCqls4z0/rUTT5jbB24A6jgn/ACKSNWkX5fmOCDznPP8An/CqQiUxK03MhUHBLAcDPr/nvT1kCFtuG29j27dumPrTSqmOPJyANwXd0/8Arf5+r1D+WH6jbwS2CQT+n/6qYDGmbeCQd+PmPP68+36CpDkWzuDgk5L9Rn8DTQjKkeSAmCvJzjr0pRhggyQFwnz8buPX/IoAe4KI6LGGJOQd36n1pscarI3zAcjcAAR7nP5/nTIpWJYhgxJzhv8A9fHX9asbQxyBggA5Jy3r+HSgCNkQuXCl8EHGDgHuf170sqtECoC5YH5T+dMbzAGxkKcqSRnPHPc/njtTkV1k7Mp7BTyR/n9KAAHeEBOSMjp19etLuQyMu4Nz0xz7D68ikOWLBSCVGMgdvcZ/zj8Kb0AUFWxlt2OnT/8AXQBO0xRyuCZA5HyjJ749e2fw7+kbSo6EFMjcFC5yWz/n0/8ArJGVAY4BlIyFY59z/L/9VP5Kk8ASYAB+8c+nf8OelADiplhIEYTLcg45Pt3Hr+NAVUkEZQkE7uTz26/lTki2x+U4O4nKjv8AXHPpSSMu4kE8ZwF9vf1xn/PQAnR1kYtjqcZUe3fH071HcCJnC/xdyDx7Hp+PfpUbMGKqSFUDGVyQMjg1KpdG4CAYznB/z356UrDuNkEW5R5mTgjaGI49/wDP8qSLkq7blI+6u3g8ds1NEoPzPHkdNoOAB7EdPzpFn8sNhSBkAE4bt0B7fpSaER+cYpHx9xxgZPPHX9f6VE+1pchV38DDHO7GP/r/AJVPLFsYsqK6HGCw745wR2qMFGLMgXdjpgnjH/1qQE7uqIhwr5wclfof69R+lDPGWVcpGp4I6DH14x3qN1Kyuy/vADwcAg/l+P8AjSOgmIIAyB0J7/XJ9apCZNA8S7pIgHj28MDkj3P+e1LNFuZIwQGZSxwcbfrz/hUcKgKpJJAxkk8H8Dwe/P8AkPiXMhKkK7HeCG/p3H5n0pMWoyNlb5N2FxnC9hn/APV+VSxQ+QTIC2Dk/N3/AAximeUuxiu1Mf3lII/+vUxnKmRQdxAO3DdcHFCBMhYRXBYsS7txgHn/AOt9KfPbssg2JlewJqJo1AjVAQSuM8E/4Hv/AJ6SxmXKopfBOG5zx/8Arp2DckQlkcMq5AwQvHPt/L8+tMDFPmTKkgHaV5Hv6daQuEZsNhc8YY/lx+HenkPuXEm8Ecqe4+tMojRVbAIyc5yDkk8U+1DLkzOHCg42gDJ/w/SnjAGXC56jC9MkZP5YpyyOpx8u/HXtjv15oAjVtrYZWiUk5G7j3OKluEEiltrMqDkJ69s569/WoZEMzeWx8vbkjj8qdbx+Ur434zyhPXvQBG0JyEMvluSCV+905B/WngfNGVUKgAzn17j+X/6qf5cSr8uABncUBCjn/PX0qQLtiALLvTpg549Pb8Km4EEw44QMmOD6DkH/ADntR9zb5ZIVvmwM44I/w/SpCgEakON4bOR/EAT+Y9aZcBm3HYH2n5WHUDr1/wA/pSAJ4shx824YALHAHripAA8qOqqV4Az29fw/OoZiUUu+4S898N279h7VYTcFxsUg4B5zntQAzZklnXLnJ7569cdKHlJX5uVUkgjOce596syAeXgqmSe/Q+3+faoJW4YFQEBwgXPP/wBf/PrQAjAfPtyX6ZHOeMflUcAGQTtD8nk8Hkn9P8ancLztUL8oGTwMY68f/XqJbcpGuWDhjwcdTzn/AD7UAKu3L7SMbsBlHXPGM/5/xVyZXZcqMHIX1+tIzRsCMjPUKOCf89O9MjO5gU+Vzx9OT/jz/OgBfm2yKVAGTyMcfzz/AJ4p003lMMkquNrDaKa0L4JYsp+uc89cfmcU1IzHKRuO0NlgeF/I/T/IoAY8MUr5jXYMZB3cA+ufephiXapU4A5zxwe/b0pJLmb5gSMLj7owQPw6UwyiOXljE7fMEZ+SPegBbhU8xI4ztGORnp+vHOachKoERSm3oSeR7daYcICFO4k4J44Hvz6VIrsgyp3ZI4XnH+efyNADGPmMqkkjAzk8DjgY/P8AKrEUQMLMeHB4DE/j1/rUcStuOSoYH5fUc9v8+lTMRFuZtwIx3zg80ARCIQREDGDnktjn2988elSRxLGp2gBM4I6DofxqEgspZMgg7sK3J/SrW3G0k7mCDd+f60DuRoUB28M4OACcEH256fhUc0hDNlTGAOox8v8AnH8qkeNmliJKtzzkZGfX2/D0ouY3UgMyruPTbz3P/wBfmgZEWSLbucEk42sTn8O//wCoUvzSM4jHBGQCMc/56U3y9infsLE8lxwfy6dKUlg4CttCvxjPHXrSsAsTJE+D8rbTliOn8vT/ADmkMnms20fKCOTxx0xjrmnb45QckgkHKEf59P1qIL+92p8yM4+Xd7DvQgFUqgYMoEYB++c/jnP48fzqNSB5aqXweCRnp6j8M+1TzNsdsYVum8Hp/j+dQtPsRVbDs7Ehi1MB6uSwB2+WGKj0A9OuMUoiHmjduBc8YB5wP/1U1AzOiGTCh9zKucsM+o/SpJD87fMwVeeTz9cfl/nFArjJEU7VZ2IB4y3GR2x2xzSsVXaAQyHO4E9Py/8A10hyZxISGKnBYdRnr+dIoKGTfJn12nJ/zgUDuOJjZc42Ow25xnPc98fhUDgl2U5KD5iT1X8BUkk7fKUCqWUA5Tn3P/1vamI4jgV5QyjJ3bgSB3zxgYPFArkzqxXG3zOo3ADIPr/SmQZE42RB8DIyMgYHX6+/rjrTml3LtjJK9SyjI57D/wCvQrZEjMwJA4wMAn1H+e1AJjoHCu6DDJnJPUZz1J+vTmnyK0h+VEYr/B2x6Y55/wA/SJEVCpj5ZgN2Dkk+v+f/AK9PkjBkTnewGcJ/I0BcYULhNwKRZ55xj3+nWpwwRgApUKCrZPHpn3H/ANekfdJFuYkbV6jnn69qaZAsTNJkr27fQfoaAuSOiuAwjyAA2P6Z4qvOuITtZQN3y569uOnr/KkiYPHukUsM/cc07zHaRUEMewbTsAAz+PTvQFyQo7qBIxDqANyscfQY/wA+tMib7KoG0OxGTuzvI9M/h9PyqaUK5JXPzYPzcEH+frTJ3WJo1AGGGS2On496BiGUoSZhnDbto6Z7Z9sUiuruCu1AchlPO1uOfT/J/BfLLRRq2Pvj5iOgzT3txDGiNMGU8lkGADg96AIvLEUmMZPbI7df8g1ZUsh3O2Fx19CaqxKu8bVZnI4JHQ9PX61YgiZXdZCUbOT3Ix6fn/hQBGJi5KptK78l+w49/p/nvIiqA7HL84Y5wCfz/wAacNrxkFAxI6jrnI4559aZFkRcKTxtYYyR9B7cdv8ACgBCAQyKCB0UDrx29vSlSMwpg8MeSF65x+n/AOqny7hIZCNqheoGAcA9/wDP86ZG25MMCVDFSAfp+tADEVTLgOSg6gD+X51a2qCWJRiAMKCT9f51AhlkyVUJyemCP6YqYIr7wScEdAev+TjrQBE5xsLLwRgjv79fr/PpUccJILEEYJUHOAR+VWvLbdnzCOcDPGT1yTxSOoQBD8zsM7ieCO/U0AUyJI4y3RT90E57Z9f88/hM6K6rnlhyw25Offj60yfai/cb5Tkflx16/nTFldeFbYhOcEYJ/Ht/n60APQqG2q4WTPIxu/HH48ZpxnWIg5AXHQg8k9sf40x0Mbbg2FxkELjHrj+dNMUkp3F1xHyVA59vp/hQAk8wEewDIIP3McfhTVeADc2fUrng++P89Op4okwFbldpySe7fSlQRyEqpywGWJHTjPWjYGMjgC7sMFHQBuhPftTL0YIKbMk7cnBx61O6iN8ors6nnHDZ45z6UlwnXBBx1J/L/IoArq0ny5Vd5JHA5+v+RUkgaQ7ZCw78Z/n15zVi4tY0RGkkVUYDB9/Tgf546UrqMkHCgcA85J/zmnvsBHIhjYjb8yjCsxyMdB+HP+e0cRMitvQZ65B+UdcZHtSXWbd2RV4AwS3Izjk5/wA8VAJCI8YD4IPtSAmlyDtRsKf7oIznp9f8/jVuI1eRVOxGX5gAOvP+ODTlfILggFTlQD82f69//rUyaZzLgxZllJ4BwV5/Xrn+tAC5WVMoQuGIxj8Me/8Ah2qQo32kE4AHykEd/wCXv/SoI2C7skjDcDP3vfjnseOf6U6T/j7SZUkHGCN5xjvx+FTYCVI3hdtgSJRyo5OT6jP+J/CnSbsDd35wDg8njA4xnHXigPI5IyUCdTnoOPf+VJPKGl39HBBJZ+o/GkVYYWHnfMwjG3kN1/A5/wA8VIqk/c7c5JFRphpGJy5J24OPz6+lS72R2AJWIvgBTnA/P1J5+vpQCKl4pjli3hWUAcNwBxx/X8qmt5mkg3s2zB+XJIwP896Jrbz5S/mAsOM8dvT/AD6UwIoBdlIwNqknJBzn9f50B5Dkl2JtYbRzweuexH14+lPgbaSxzjJyvTPB/Hv/AJzUcbmVCVHCsThTgn9OeM06QK21lBOBhgR3zjv1/wDretAluKI5ZI22ruI+VQeNvb27U8Rb0bzFYMnQrj6n/P0pzxlim4ksgGfm49f849PyjuC7qBlkG7JJ7dT+HrVJCHM65ZJFG4Ebd3Jx+POefeoCVuWkiQNy24DG04A7f5/lSh3RmjklyvGDJz+I445HrSkmORtjAqG+9jp+vNMLlZI0SZnDsM8jcP8AD/PFTrPFKCPM+YADBGMDuPr/AInp1oMqvFu3AsCRsK4Jx/8AqqKOCMy5QLgsDgt06dDQBL5gWMurjjvtzk+tRn95jqcHho+Oh/8ArH2p7hY5WYH5zxuzwv8Anj86au6PPygktkZPQ/1oAfNtQgxglGGMk/8A1/eoWw3CHdk54GM4HP8AnvU1yhjG+STcQckKMMVzyB9c/wD6qzri7MExVCwL4ZV7+mcev4570C6kyRGSdCsgCAcjOOR2xzToo1Cli3yEEbTjI/z2FNgmkLMQVyF5I6j8v89abauys5VwxPDDOfb+lOwxIVQys64yF4Zh0/DpTFjdW3sWXYd7u/Xn8+3H+cVNnE5Z1AAwCAMcd/69fSpPMSVnD4A4IXBwPT+X60gITFI8THbyWDA7QCOOCe/51NJcMwPlgO2OAFGRx/n/AOvSx9XKksBwc8gnrgeh6c0IDMSSowwBz6+/+eeKVgBYf9HIfCxnk7cFRz/jn/PRIgrMzAF19xx0xj64P+ez1yFaMfMD3DZ5oWMsnlSDzI1BO5ADj64/AZ/yWBGqhcEZVG6rnkY+lSMVTlFJAGCT0zjGacdkMaZXa2zDEnv6e3+RTPM2qVL5B79BzjHb2oAbNE0pBZCpVQx4wGGOnFN3K33UCckAsevAyOx6/wAu9TuBKVPEvORnnp/nNQGRYiVES7GAymMfn/T+VSgI/NCS77iNC2QMh+Bz6f5/SnTlEbgFkwGJOcgdxn/PWppEjKMqnDseGzggnr2+v+TSnZCI1yoUjBDemOoPeqAokSndtIZWORz0P1/KktoJXf512tnleMDpzjH8+vtUkm6JEzsZQcEle2fwpxGFTbJ8rDkqO+DnnuKAJ9oVcsQzKCAoBBA/qaroyGfdKN2F9MY/H8aAxVQWXgfxMOc/mPfvUiDzJv7nVs98f5+tAEMccOWItVuMntnj9R/kUVaEF1qFvEYFXIBZg6biM/U8dDRQBguWBbLAcfezgU9HLzEbG2EbflHTNIeAHWM7s8E9PpTNzyMN429RyuOOnrz0rIq44sCWVCACRkA9vX3/APrVLGvmne+EKH+Hg/5xVXiJvM3YA6v2B7cZz39KekeZEWT5cnBLE+nYjtx1+lAXLzz+YiJuwDyCeh5zx+NRIBuBcBiTx68/57UyU79qAKNo4yOeM98U7oFDKN3GT0KjAHXHH/1qAuSK+4IzJux0I4/D+f509G2qHZgXDggqPXOfr0qNCFCALnj1PHf8KWJmZ13/ACgjduxnnuf8+lBIT2zPItwh8ticj6cckf0pUc4GSzAk4z6Ht7dKUsfnJ5VmO0EYGP8ADPTNJkpGpXJLYPJGAeOT349/ypoCBgS2cMW24cjgEZ9u/HWpNxJVZMLuPyyHsccf55qR/wB4PLEvfOR3/wAf/rUJGg3Atg4PXkkY69ePwPpxTAQyJCPLI3PzhcZ69qUeUEKkgBgckHt16/SmqpVk2vtJGM88ccU+KVkAVgMZJxkMcYyf8fWgCCMu86lMBGbJIORkVOHVIZCH+ckgkkHI+v49f8ivIuwBC4Xdk5PJUdqlw3mPuKsVHY8gnPc9u/H50ATcKvPGAPw9vccVCxDAAFSHOQmMf5/SntKyuBuG44zzyxx/n/PWRVCr5gcKH6bj0PcD/OaAHTIRE2VAXHJJ4wPTv+dKgCLjG8rglV6e3P8An/CLbtAVCANwOf1/L9aehA3Y+VDjo3GPp+lUgF8woS/llM4O7gHnv17/AIU6bcgXMhUY4Vcnr/8AW/l1qNpEwD0HPy9QP/rUrNG7jcenGCMjge/0qrC6io+eAGchuwwPr1oaUiNQCzAEtgjPrk8dacd3zYYgcHOOOn/1qYFnLZIVSzAH5sjjvgUgsSxsGiSQMQijB+Xr2/zj/CnFMAEY81W4weoOf/rf56NAMYyS2GHLdOfb8f8AJpyzbx8u7fjbkDOT6/j60DESQthUyflz9eeMc/r+vpE0bRBOfvDB3DoeMe1WJG/dby211H8OQAPXv/kmoQpbBbJAJxk+3XH0oBjTIhb5SNx5Yrzgc9R2PX1qaFAqBgzZzg+1IyxkSBGXeq/MAvA/HuOPWmQq6SqZGGzOCc8jrjJ9un407iRYlSNWVOoc5wef8jp/nmo5Bujj2bvMJ+fngH8Pr1+tNvBIZHRSE6DDDOOMfy//AF08ecqjIO4gbSRxjjtVCHsgRQCCCvPJzTYpQJ8kbsEckdSD+Pof8iofnG5g+9uOGOOo7c9fwqeFUXDKSARjqOmaAFSUXILkqHznA5wOR7ev/wBap3nULiJ8KCQcHBH/ANbj37VQiRkTa4Cgnqnp75p+woNojGwDgv8AQ9vT8KALYWQsN7YU5BHXJ9+tOlmMBXzHYA5wT+tKqPEhV1X5CDjIwOv+JqtMjOoRiCD82SenGck/j0/CgByllfkFkC5K46jj/wCv6U6GQkksmxF6L1yeh/TP6U63ByDv5VsHPcdvx96QwKI3B/1m3OcZwO46f5/CgBnmQNKpYqSpIbPO0f571eZooEjAO/J3IW6qD7+n41QhtocyNubcMKwIGB6Y/wAff87c0b+XEQAgPI9+Pr9fegB3lCV03jcpxknjPr79/wBKbdtnaEGVHA45/L8aVy0aBQ3zhQpyOD79P881HCCr5bOc7jjngjoe/agBQ+JSdioNoHzduOnr6+nSg4EOeQSR09s9Pz7+34uiPmsFyXA5IA7DuD/ntU5kGGXBC5+703H2NArDSBuYbix6dcfXp/n0piFhICAioQcgdc9uf8/jSBt0ikhlJYHoRjjn65x60rMZLdY1IQq3AHYe/p0qBjXHllGSQIxGNz8DH4f5+tRK6oVCbZCpwx6AH1Oen/1qijRkmmKyKqg4Gfw5/wA+lPitC+Vf53yQCpGAOmP59PSqQEyXLzXMakYwDwDnHHY/1zU6+XC2F4B9D2/z/k1HGzGXG1ThdpUdR+nrVhm8mJQeVJ+YHgj8vr9aXUCMRkKWGDuHA3Y4x/k+vFMaFkWUjaqt8x+bGCBxzmp4NoLMQMZyASPXnP8APvSC33hhsDkfdz2oSAh84yhA7PzjcNoIP44+vFMnTcHZVQkDOQOgx0//AFU5QXM4k+4DjC/Tnn6+tSRSEbeSCvQjsP8AP1p2JZDGGkjB8gMWPHfHPHP/AOqpSFO0SJ85zhemB6cc0rv5hLLuZVY9W/z6UKGjeESkg4K44Jzjt+n5UwRMsChQGU5AOCzngZHA/M9qRk2fMVYjOAxP64zzn6+lMtVcyo0jKcg7OACSOmPQjFStIs7Mf3gwuHBbn2/ligoAwfeTEQqnaoJ6dsn2/PrSNCqu7E5bJJyMj+ft/wDroV9oCrn585w3b8P50scYk3M7Y4zx6fXmgBkanaDx8p4B49/wqQSv/HETuHbj/wCv/OiVzAj8bTnjPOfpz7UbY5V2s20nAJxgZ/p+lACR/uov3cbAkfKB1pwi2xNIyDdtwdp4A7D6dfT/ABb8sdwIYshduQpfn1z1P+frTZF2xk78dD7kDuf/AK3tUtASRR7ZSQxQf7RzjNEpbzjzgbxhiOO3aiJTkqu3AYMxA55PWnSookSMMI84wTwD7Yz9Py7UgI7lGmRyMHOFDk/59+/ftTUdomXJKkgdB2/p0H51PsaMO3y+ue3/ANfp+lM4dMhWVgxU7l/z/kfmAIsLxDJ/eZH3icn1FI8UjyvIHO5RnaV4HHX3+h9PxqYSFNiAMZP4io55P/6qfJO7qA2BjOeePpwOecHvQBUcuFVyuxA3A9f8/wBaWKMq7HhTIBlB3/zj26H3qTCkucyOSRhR2/HIH5U5yuxAXA6fLjpj0P4fyoAjkQmQAFccZLDp2znn261JgMMphuThW6duf50jyP5hZXyvGF6Z/wA//rpI5WAIbjOCCMc0ALwoIYFjj5cdTn0/w/yIJpQm0KTsYH5TwQexpZeWC7wXXqF4J4OacrEvD5ZEnmZy2emMjr7+9AEbziNg2MseDkZz2z/n+lN8z59pCnGTuHUfSpGmjW3KggYPzRoeAOeT6f59M0sLxReYXkXaeqv1/wA/5zQA14zwSVBYY2kYHvntjjH404FSyjJ24/i/l0/CpNgeFZAAeMFecdeP6UzyGCkkKQedpzgH/P8Ak0AKgHJJGSeg6cfjTw7mLDNlueo49s5/GkhEYVSNpbO3g8DHp+NOsRG6ngjyzwxAycn8/wDJoARVVkcn7u36d+n+R/SneYCrFjsGADnPA5P4fX3pu5kkYqxAAOVYcn9aWFTgOMyEHnJ+7z05oAY8UaOcS7VblevHf+v6/SlFqkRDxuGLHBAY5Hrj8cUjIIgSBtXcAQvQ+5/Lt60xgREGQEuOdmSTjtz2oGmO2GQ8NjJyec45Bz19aeD5LOvUocqSOoNERjDEKCxB5AOeew/P19TTsbWZmUsc/dPORjv69KBgMsodSVDHOcAhvxx7Gop8JJncdrY9BnI/+sKWSUIiEN85zyRj6nHT/PvTo43V2DLucgEZOB359/X8aAGqFVx8oYrjOece36j8/wAmywJJJk5MYbPDYzx6+3+NJJHIsqKCoOByOf5f4HpTnPzhd3y5yd34Yx+dJgNjtkiRirNGikjg/wCffvTHUMrZZlcf3h+HvUkYVQQr/usfMu4Aj0/DOPSlLpAhIXKtgjcQRnjk88/h3pisQK7RgH+HHLDPOPf8ajj8ycA7gDIpJ28AfXv0H8qmmiWVvnZYhnI9GPXA7/5NJGTJbLHCVUY27WHzd/8APSgGCxkui78MoOB1HP8AnvSQySLjMjAg/P5g6nuaETlS3zFmwV6HOe3Pv+tPwFYE4EgGRnHPtj9etAgy8ysxOQvTaMc4pEZ2jLPgEg9ug/zmnPIbgACQF8euMDofwHf+lVpZRG5Ef3FPUnH49O2P1oGiaKPDRbXJO4tu4yx+tWjEV2hMoCcM3Xp3xTIYY1QvjdnBAJ2596kT5XCoGUgZOWyoHfP40DK+yJcY/dlQTuzkfkPqOM/ypwfyg21GeQHIOfyJ9OopLmNrm3+X95hsEfdb6/T/AD9I4IGEZPz7sdB3I4H444/GgkUYZWZsJ6luPXB//XQjQxxrtkcgk5Cn3z/Xrz1qQZkj2sSAwCjcOvtn/P8AOkYBUBYE4B+XpgdOQPxoAkjfMYIDdchW6/17VJcfuwWUhueVXnHt+dQpKwWPKhyOMMMfp+H/AOqnlS87O5B9Sufb8+lA7iRxBUChwMZJU8Y78fp+lIYWRt+4ZA42nHehoj5eY3xxx0OD1/Tj8vehbfAAwxPV3LcE9/8APHSgGyUS9iSRnrnBz9QKh2nCgEDHGCe+frVgRmZAQuIgQBs5/X8vypWZonKlt+Bhf/r9vTp70DQ1FEe1Yxz0PJAHUdPp+HHagK8RUjhc5x7daeuXPmHAYjBOQP8A6/40MHADBVY9C2ev+eKAGzSksNwYhhu545z34/zioYgSS6A7AcA4xzj/ACetKkm8sHOzjgHIUEdverkEzK7hgVz1Xpnj1oC5XaFsjYgDY5wOf8+/+QgScFyeW6bhwT65xx6jFPdCHywkPTkdf/1/h3p7sxLAs3/AhkgYzz+n5UAOGMkt16Z7ngcdaglIUQ7eWGS2eQM9vb8KkjUgMA+HXnjt+PpketQRq2c7vkC5Yk546HnFADZXUx4zlcklc469aYCU2lojnGcAYqw8RRBtPynnB5z7/wCfWo0JCFZBtGQNxXGP8KAEbEaoI1IAGQD26/p1psULASSfdEgyew9B/XtU0pZZdqsArHjLc9Oo/Tn3qvKhjDsr5EYBXv3/AB/yaAGyr5qEB8sOPm56+/8An+tMcCORhtCkY5HIAp6MsZZ2GBuyeORzyemaYwDSLsTaBgHtz6H8KAsOEqnZISS+MA5PzHp/ntTbhYsruUhjgEA8c/y6U1Djcypn5gSWzzzk/p/KjYWEhCHlj2/z/kfmAFzD5U453EKFDFiQPTj9euKJrc7HJlfPBO31+n4dD/8AXobH7jIJfIzg4x61ZMrDavAGCPm+nTigCo6GMDaX8wtjEjbvxx3FOeLzFdPlEgCkjaMke35Z7dKfKWnxs447HB9uf/rdqjZPLiA35O4cBuh/yP5UARyssJQdHLgHI249D39qWRw0isvz4JAVuAR+P40hkEpQF93zY2nuPY/Wno8ke0lvmyMAcdu360AMdPkdsKO0agY69OP6etMmlxKiI5ZSOAQOuM5/+t+lSbwG2gKZAcEg9eOealji8t12yKzvxye4/wD1+30pMBrkLAqueZCRggZPbP1qqxMcipkHgnnIKY9Kvh/MjKtHtUAYGegz+OP161XlAImMjrgttxkZ+uev+etMpDdigxM0ZjY/IuGwMdSTyBj25p7FImQ/fz13YBPt/SnQBGCMMFQuCjZwOePx7/nUcjJucMAFQ5CE9f8A61AWFEazPuIIP3QOn4dc0yO2d0XMgJDEkvkj05z/AJ6VaRFjkPClic4HQemKhkZCGZMhwQM45P8AnH6mlYkiCL8wYNtwdxHA78f5FW4Cphdpo2UnhevGMn2x/nmmwhPMbe/zKOVYcfz/AK96RroQyhR84A/gOQOemO30Ip2AjluZDOx2Da4OBtxj/PFDojRHC+WXxnLdOcf4U4AKI1DNGjN1BxkjOR9eBz2zQ43q0jOWJzhD078fX+dADPJUKdvHOcnt0I7+tVbkrDICoyeT9f8AP9OtW5JkiijbDBnOcjnnPTH+PqarxwPI7FnBwc8kHd7n+VAehFHN5iyY6Nyv17/yNLCMOCrkAjGRwMH8PapWk6NFhjnHzjkj1HXBFSxuyMxblx29evPv6/jQBVeHE3GCFYDkZ69v8fx/Cdf9Yfmyuc8d/wAajELIyB3VyAOcZ+nT6+nanNKrOQB/vbh9AP50CuLc4MD5O0dcg5/z09azZYBLKDsIxn5nHr6dfetLKqAFIKkc5OPp+uKfMsQt85HODg4x25/z6UCK9jCFhaRyeAcnr29fy9qhctHI7pgK+DwcYH+RV9fKe3KNyH52qO/pis/a0z5i2gA7ChHI6/Xn9KdxpljymmnG5+SMgEcD6UeUTJJGCSykEntj6dKdtBVQQSzHC7mwc56DnjrUNxIElBZ1DBeMYwT6Y/HPWkMjn3SupJJAyhGMYJHX/PtVgozhgxOQpAB6e34dajIOFcvxjIyfz+nuOPwpxJydoLAHkj5fx6e360mALEm8bRx/e7ls+v4/hRHgAqjYOeSOoxwf0P6VLGscKB+MnoDxx+f1/WoLVudqHLDJOemO4P68f4UwH4QE5wD94McHH+cjv/SgsMZX5mBzkfp9OtNLlvlyGyed3B5/z/Oo4oFCYOQcjHPGeg79e1ADmysIAIBUbTg4wOenP1qa2UIqqSQCDxnAPU/5+tQupkDfMxJGzJ7j2qUSAKkZyzehGCB0/lQA2Rke34zlT9MZ7f54/GqzbtxBbIU9AAfwHrzVtSRGVxyuEC44PJ7f0qu65jEi8P0bHqD29en+ewVcgVgEMYkG4sSwIxj6evFThncAjaCByxOM8+p5/l9KiebKgkndjlgR17fl7envSRuIpj/dXBLdvf8A/V7cUEkhAZCHJfPzYbgZGfb1p9u8eF/j2A/LnGT+fr7/AI0z7xXaNynps5/z+JqwiP5cijJDAjORwf8APp05oAij89V2xIZscEIRgH/gRH6Z6fhRUQtkZiWl5wM/Oo579aKAM93by+oCMwJcsMEjH+eaQo0kinDJtXjHGT/knp6j3pkzopGRuyeB0/z1qSWbajkFh/dDcYIz+HP+TWQBEmxCXyw3YLdM8f1GaQqnlqc8fdC5xn8ug5oifa6szIc8ELx+Q+tOjKH5AGUjkMRj5uvH6f54oAcy4RVYZYc7ick+n+c9fxpFdmZQRhx/dGAe9PQuzMp3Zzz3z0+v1oVGnP3wOcDkkccY9/8A61ADUGyQSbgUABkGO/5/54p20maQLH82cDPA6ehpIbdUQh0ZskgbT8uT1PX/ACKfIHKoCGj5OA3PPYfyoAHHlupk/eA8NtHOaGiQybW3bFxjjjHbHp1/SnyufJKtmI4zu7j8PTj0H0obBRVYlh0LDj6+/TjHNCAiVYyuSrKzZ+Xdg/4/55pGVkGUAYtwVYAnHXvUk0ixqCqBivd8hR/XgU5VU5cYZDkkL0/U1QBHl5Y92EA5CMOp44qSQKsmWDAhflwe/Xpn/wDXxUYuVEADq0qg/KDjj/P9Kc6EIUzhl4IKnPI7/l/nuAJuAXe5Dknqen6/T/61JIZDtTEYZgMAHge9NuHyUGWDd1PGQep/z3+lNAwkjFSi87fm4zxx16EUCuPiQYIYqVHcgjsecUrxSSEBpkQDJ74HH+f8aj3Ha7SAnnBKnnOf8/lUi4mi3YJP3uRnPT/P+FNBcdDamBuZY5FA3BWHGfX/AD7UPvYszJlRwemR/kH9KfFIYJGBAUHkDAOM/XpnFKCFnllCcgE7ST+tUMUIA+/ghRnIIzj3/wAfrTvIYK3IXqOnoP8A9dCgyFACBhuASP8APFTnZKVL7gQR0AIz6+p+lAFFRMAGTDRsQoO48c/h6/zqUvsAOWVwcfNjPGakkjYFVIbcEBwg5Ht7fX6UhyERETD8gjGM/wD1/wAs0AN+8PKYszAE5zn3yT3H0/8A1SqSoAfKYbOScHH+FQRwNFn9045wzL7fj+ue/vU0jqY8BiRngZyfz+v8qAJnQoQY1RgASrhuvP61XAOxQvyk46HOD6/p+lOMkaxblTG0/wAK84/X27d6ZCoQgoxdSSAH5A/L8O1Arj0DKGOB5h+83U9OmOPSm2sTpct5QXI43NyB7+3/AOvinqjurEDknkA4H4ev5ilVI1ZWAkQkYJBzn6fr+lNDQXFxGXKqflk5YDrk9M8Hv7Ug5JKBt+Mnvg9P8/yqGWJ/lPzFXU5ZyDnnsPrU6Z2KrA8993Q/kcdP8807iZLFGHtWcYUbuh7A/wCP9KjCM1vEBJubG3b6c8fT/wCtTsSCMBl8w5JHOOv+f1qRSIjt2uuMjC9OevPXrTER7JEcsANpGAScEcnqM8ULMowruu5sHA5x7e9OhA37UQ7QDgD36dP6UNaRlTGW2fMDg44Gf8n1oAmZ2CFyu4KTlO/+e1QufMm3DBxjJ9uMZ/z+lWZmQ7SWAjyQxU4B/EZqpI8bkYdkVRuTv/8Aq7fnQA9GwG24DEc469P/AK36+oqSRd6qzMcpkBicE/of5UoiClYTuJZw/Tv757c/57kA4bzFzg5YA8Zzx/n2oEiGNDvEUfLDP3v8/wCfTmrE0reXgPzjBA9OuP0P502FgYpmGMK3Hzcf59qbKd0w37gMHg5H+elAyWI/MwOCOAF659fxprbi5fLbiQAFH+fb1qGAmUPGwY7cjB4BHv6VLExWNpHLM23DHPPPU8d8fzpWAcHEZ3AnJ4+6P1x9MVPvQFQZDyBkjv65/L1qAgRscZKE/LyBlT/n9adIjIUJyd/APGRyO3+TSsBYLKDl18sZPP5+n+entTUjQ84Zi2QW6/TJ4/yKjgJ2bpDnaR8zduf/ANR5FNSNj5pjDgxsVYAgdyTj2PPb8+1AStELfLDaQR879foT/n0ob5mZmU8gAnp6cVHJIVlztyGAbKAdTn/HrTHj85WzKquM4J457ZoJZIkbCUuA2MjJKg49+f8APWkupSFVQC2MnKgcj9OnXFPjaOONcnzMHBB/+t296ZIWaMyeajAH7q5Bzj179aCiWbZI2EYHoSuOT7GklYKdpBXOcqSMfdpzuESIqgeQg/Kc49f8TzSFfPKkEZGG4P3ee30x2oJuM/1fOdpZuDjgE/5/WliAglmPloAuAAvIUEeg6jn0qRArnazFn3jr0H+ePpmlmPkYVYAwd+SRjA54H+OP8aBEexFkZQMADgISCTSrcSLOp3clc5cYxjp/9alm3tBhB8wZT74OMdPT/PrTgwJ8w7dzcDOc444HpQBIw3yGVgvbnsffnvUTYGfm2sf4mJGf0705FKW4x8gTAG7BJz+n+FOYlVUDI4Jyed359/8ACgdxowSDxuOBkcZHv6duKkiCl/ujYBgtwcD9O/16/jUcu4P5fB3Y5Xj/APX170oc20YLENyAB1yM9vpQFyxMPKUshH3SFTv+v+Rjmq8cUql3B2Zz8o7Cn/aBLgH7ijnHr/u9Kki2lV3Hfn7xbGR1P4//AKulAbkZAVw24gFeCeP89+5pMedAFBwzdzxgdf8A9dTSCJwydd2GBJzz357+lDJsUAKQx4GR1+v6UmURSJgRqqgHG3GcnPGfQY+vtTm4lAcMNwzuK+/+fT8aUNtQYLDH5du/5flVedEmWQFizr1z+HPp3qQLTnaqnkoT2HHXPrUEkyLCoTnHUnnPGMVIpWOCNFRgzjJ3E9eQB/8AXpUVyzHAx0UDg89x1oAeG3orFccZUjgZ/wAjFEIH2d2JKOjBV3c9efTt/nvUJKFkIbYAMEEk59f5dKmbYJC5GAFxwT09x27+n+IATRAM43hiB0z+Wf5c1C5ZXHKlR1IXpkDnGKWXY8oCjAbgNg8fXt/n2omhUEEZLDHAP3T1oAjb/SGYYyxAwMY9Ocf4+tSXEhSISbsNzlyTjH5+38qYxkIG1vnzzjk49v8APanwyyyRsAgfB67fTP8An2980AQK2MHbuDDA3d6bFgBoSvzx5O7k/p+ZqR5Xk3N1U56cbeOlSYBPmIMOcAuTz0H+f88AEKwrJAZVzuYYAycA88VKMKUVwqkjv39qc8axSDbzuB4XoM0m7ylOBvD4BTGTjHBz+dAC7miBIIkwMAhcEdPr+tLEikHcdoPTJAzn19uf50iny4y+AWPGVOT/AJHH+FCFQhMgJdn6ZGFPt60ANmikAAUIqk/dTkY/z7etT7d1ukW7GcElh0P5cU1UMjFy5DBc8EE46f5+tO8tQTJvIJwFGBnGfb6/XigBpDEbWzjqe38v8/SmSKJP3alkDckIwHP079/zqaNhJJhj5mSQxxkdev8AnFRyRfff5flOeD/9cUAMdM5YnYcHBJxkkHHfk8UsYEsf7xgTjHDd/fP4UoVl3Afc2kck96A4yCuGBzlc5259f/10APVSuVKYRjzhuaGB+7Go4HTsB6D8B+maZPEFZ9hIzjLL0X8OcetTFDFGWLDkcmTvwf8AGgdxhIYIMgHjkfr/AC9KYbgElTvAOc7Rzj0z/PpRKSsYKyKV9P4v5+4+lOaNdvO5TxxnOPUfTr/jQFxk823yyzKdoJ6fd/z/AJ6ikZAIxs+YE4JPfsP1/nSNb5IfeS6ngE5J/P8Az1pbg5BKcMBxk5z+P5/5zQFyNnkaMrtDjjH1B9KFyiYbhS2c4JIA4+vX8fSnLwWVU3lhnCjHOOv0+nrQ92gXYVLkgFsj5c9v8mgLlWZzGx4RnyeSvBz9D7fzqyhSSIN5m4xqQQBxz6024cPEqtHuBOMoD1H+R+fShVKORwOCAGwM8dqBCF2LOzDaDjaQenX0/wA801SuC5Awv+1xk4JP+e9JE6sxw6kDB246VJEy3AO99hLEHPcYJ4/T86AI5XCRqF+Qoc4Tj1P15x6cZ7UwQGR/MA2kD7rdfUZHf86na2aeIKrjcq/M+SAMnOCev/6qd5ioVIjURkdWPbt+HOKAH7t0YKv14JyOP8/5PNDhWA2nzAMHIPGcj3+vao0Cu8TJ80oUk4Yn1/z+PNTIPPD+YCSDnIBHt3oAdFI0keVIGOoPbnH61WctEXUZ6Z3HHH/6vpUu5jKyhc8ck/579OtKWQ2pPmbskkDv3x0/TPrQBEFKOgEbBfXoMcZHp/8Ar/GpVjMkmdqZ5z3/AM9KVZDFtUqSDwRkdeef8+tNdypC7dp7459OPy/CgB52y+WCUjIOQobII/l2/wA8U0MquUyy/wC0vQjof8KJRFtA8sdMnP8AF05+vSk2KjK6sV3cMpxjHToeOP60ASxxmORMHG7+LPAx1x/nmnqGC7m5447Z6fjUceWiZVco45zjjv8A4+tGJDKojUlT6AdvT8/SgBodkARpR5ZBIIGRn0zz3549acso8xc5Kjg7TxnH+f1pjOsbbNo+U8MeM9fw9eKSbc02WYBWHAzj8P1oGmATLZVlxngEZBPfFTSrv+VVJ+XABPse9SRlhK2zaSTkuSfyHvkfj9aHhwSQT3XPT8/w7mgZB9l37GIBdWDAnjd/n/CpYFaQlm+QE8Efn+HFPMQIcmTgjCjOQfp6+v40qwtnHlYzgbs43HP8+tAEc4JVSqPvU8qnzAf5/nUgkLnaeSBtOe/HP4UjPJLlyMAADJGCMnp7/wCR7UksK4V8lcYx+Q/CgACNHEyL0J3kdMHn8vrioyh2MrYCkZO76++KXcVcld2fvEjOc8/54+tKAWCgt5bE42kZoFYYCysA+VGCAD1P+P8An8HsCisQzBycktjHHPT05P50gKoN4BZgcMwxjgZ+6OPx5p93JuREOGPv2HJ6Z+n/ANage5WZlSbJJwyjB6Y5zx+dIdrpy2wsMBASO/P16/rStHvjZBzkZz1x6+npQVwgCoVYjuvb1Pt0oASdd5EapggAAHB445Pb8/QUzPlhtqkh8HPTHv8A5/wqZi4LMrkqgHBHTHqfpj8h7VVmRmXg73J3Nu4x0/xoALkbseZJv2thWX7owc88/wBPxpgCkKV+4uSec5yCD/nNSLGvmSYBDMu5l9+QO/8AnmnLLIjISxZc46YOOx/yKBakeVDBWU9MoR0zn8fT6cUrKoDNhmIGck9OaSV1Co0bYI4I7dfr7fp1prylZZHcFVAzk/1x+P8AnqDHTOqRqdx4OMHrUbx7GfDZAXdlgOM45qO5VkdQRtGcBmU/y/D/APXUl2oYKg7DGAehxQBFABcsZm25xhivXt6mrcx2hZBvDE/ebkY/Pj2x6CqMMB86NVLhuu4nkj0/z78VbGWbBB3ZyQxPI5H5daAGrGsWQTksehOM88H/AD1qVYt0gLPvKnJOM8+gHf8AKoZpsE8n5vTqDT2ldYlKRkngsSfbrQUyR4vMtiysqHkDJzzzxVCGESzsJGHmN1Ujj8f8/nUinbIiBgr7u3I/H88VYkf590ToxJwQF5P4igLjJXVpiUYOI+NuMEYxg96a1sJGQrH1+7kAn8c9ualacpLjKr3zH37dfbH+FKjDru+VyTjPQ9eOKAuKSqgAhFYkHapz0qBhuAEh+Qcjjnkd/T/61BkeZ2YHB28ncD19B/nrTZpRGQe2zpgHv/8AXHPt0oJGJsiXzdrM5P3VP+f5fjUrASlgDjdgug4P4YP61BCADw+4gY6ZB5H+cY7e1SyKZl42lAdxAbofbkUASs8ahYmYlyCQcYUdcZBPJ9/Sm3UHl25aRv4MEg+p5H8ug4/Ko4FGza4JUE7JN3T25/l3z1FWZkVoyD2AXGcqOO4zQBVjmkkiCFhtB5JPJHpTAWZZAB0456Y6f0/SnywKm5jgjABKfw46f54proyq4yd2RlnbIIOaBII1VWQMnG3nHc9yfbjv609ZRtAPAyc569e5poyuQOv3txOP8PWpmhWePmQBlGcY6fj6daAZXeYtjhDj+4Og7j/P9ah3AkrjpgD39P8AI9atCNFXa8oLgfKBx+JNRzQvucqADj5SGPOenP8Anv70CInlwVAAYbRyR1OeR049OlKVdlLEkxnOfUdue/8A+qnLAEVn2+YcDK9PX26Y/wA8Uu4SIySDK4+6TgZwen/16AII0cRhJioABOQcA5PXPf2/lUluyMFH3sAgDHbvn6fril2iZRGeQOcKOmB0549KgyEaMv5e4A53cbh/Q/T0oAdOx89gTt3YCAE8e3H+efpTY2G3Hlgtkn5sHn61PuRmMkYUkkADAJHTgf57VXaBZGUBnaXOGXPb1/z60FEqgiLbscCPngYwTk+/8u9IsQVTt3Zxk/zHGOT+NKbY3D/uyxYLgnecfjmnKvkttZuCM5Yj27/p+dAEE0joQyjIxg88+1S28Cg8sWwcjb05x7+3vSHy523AsGz3Ykng8/oPzpHQr5hG6QYHz4647YoAklUoQ+7dj15xn+hqKGSU4X5vm+YOUGBj/I/+tUhlDrztJwMkk/5/WljEXlR/vNxY5AH44H/66SAlkSKORQmCC3G3sOOvb8vzpdxcyBQNxB/Lpx/P1phl2g7fl3YHBBPuf5fnSRSBWKswWQJyV57j/PTFMB8ADzKhO1+/zHkDkn/PpVPCwiQZZVz94/dHH9OlSmXbICFU7mOSerdO3rSMWdR8wXJ+bOOnTnPFAFOHzBPvY7SW+Tb0J9cfjUknzRg7MHBPy9T0z70siGSVRhlYA5447+gz3ph3KRsOTnGBjsOPrz7UAEeRs+bJ2/eK5JOasHc8iKW+QddpwBx/npUeMRggjPqf19s9eKdcBn28hGdcAjjPfHWgTILhImYddgHGyDzR78/0opy4kkc+cwPGeMj8KKBGZKx2/MhJXkYyT9T16U8RpLFhGAIbgHqP09v071XLYBUl+uCFJ/X8/apm2KCQQOR1PT8vzrIocE4BPO0ZwP8APWoWkEaysAzE8gt/T8/erBaQqwX7uCeORgZPT3/xplwqskZIAGOhPHX169vSkmA+Nsxxr8qNjB24wPQ/lj/IqREJwxIUFS25DycfpUZtwyAhc8E7jx07Y/x/XstvG0jA8HAJ+4Rj1+v+fpTAai+Ui7XBJGNpb35z69/yqYk+SArKQDwV6kD8fr3z3prxsCFHQHPuR6Y/Lj/61Pkj8zaWc5PzYyTx+P8An8qAIiuCWZiCpxgjIPH9fxpyOzIWXCpgEKx9/c0hyi5UqN3c8HH6dODTpcPu2pkKCCQ3AH1/KhAOm2yQjaSG3KOeec85pJQVmldgqyb+VAwDkEdB1OKfIGMJXncWJWQMOoHcVDOGtSNhPzjL85PqOP8AP6VQMcI2f5d23GBubkdD+Xf/ABFAQsuXRAWOGIPBH0pVdg2Sdr8FlBz+X+Pt6UrTMrON5wc4Ucj/AD7fT2oJBYzL5jZVuARz9enH+fao3USRb1BVmYEru5NBczhuSEc8gjv3P+fTmlVPLiCbO/3i2SP/ANVACoCx3Kd0ZH8R+nHTj6GpER3DYHRc9s9ahLbhGwUjcMEgdDz/AJ61LIQo2MxUsMjbgAn/AD/WgaJomVFyCVypG1j69Tjt19uabGu6RkwSAMnBwc469KbJ8sYBJOcjg9jnrzzSwjypsyLhc9R3J9Kdhltf+PiJCcyFMjsO+ce//wBamEmeVW2Bk7Y6+44PQ09ZCszoijc3AYDhB/n/AD2pIk8vCAjZktkYP5elUK5DGwdJVbIbHCjqc/5P/wCupI8rlg7sUA/X/wDX2pWjySQAMEgc9V+mfXFTSJ5TGMH7w3H5vbHb2FAxqs00Qwd5Qcgt0z26/pUMxcyBlww67hz0/XPQfjU6odhjUgNJ/D3GM/5/Oo2mKvg/LtHy54wOn+f84AGZfzN7bVmPp90diOtPADyKwbkgkoowFGP5frzSLIHQkMRnPO3nHPvSEYALM3I6Djr3z/npQA8MF8tVQqwGNwbj+X19PwqdoM5w25hgKWzn659agQlQ7FCT6sOeh/Klbco3g7j06/px7VViRW2MhUOu3BBBP5/X/PSkA8pWUkKM9W7j/OOlPTZcgksIwxJAdSOeP5U0I5278kN0I9e3+eKTAeAfMyZAA2SWcnr+H/1qdI+yN8bH+XbleAp9z/OmojoEJj7chgPoKlk+dd6g9uAc7R1yaEwGRSCSMlgqgKOozuP+falXbHyGB4GXINPHIA3LIuMEcZGMf4Co0XzH3HIbltv0H/6qoBzSKYjslXYfmKNyT/nnt6/hJ5LTwxyRjAbqGHAz34/oP/rEcuANhjkDqBg4yDyP51LckCFAjZJI3YHegCs6yIm2RsFTyUyQe4P8qIn2RMR80mSMHnPr/n2pW3RuuMnrkE/N07H/ACKc0m6RXPy7uQvAyT2PP16/lQAJIqyANycFiOOemP5D86SRkZPnQnjIJ/x44p5MAk+Z1MnUDHQd8/57momdlDbiHRiRkEDvnOc/z/SgCRVBBl27Ex03EYzj0/A/nToYiEABKBlJ9N3+feiWBQ+8HaxAznlf8/h61JFNIQHxGHK7d2OMfj3/AJ+hoAZAiu/7wAlh1IIx+A/nSxONgD8NjmQYK5we3/16VlMSomFA3ZPzjNLJIFuGfzCOBlevGec+nU1KAXZmPcCsny/MqkAmlgdQPKCkZO4k8DHY/r6dakaZJXYOuAPm44GOfzNIk6qAm8KgOcsefX6Y/wA96omw2aUgljGJHwQOeRx6fhxVVVd1JkHB7k8KOmD27/07Vbu080jbIAQeB0BI4A9v8aZARE7B8EZ+VvfPA/z6UFCxqUlKq2xuuSMZ+uOeg/z2cbQNCSqrwd44wRj+f+famuATlh05xjkj/PalSJlbIOeTjBKkdPSggVkdZ8lssD93cMgf/rqZjs3F/kCZJOcEk/n/AE71BI7BnztTOMtjPHU8f1/lSKkshQR4SRuTluMD8fpQAruYucDGd349KMj7QWaNpF+9uBwev9T60KgcYMiNtOM78H8PyH5U/AiaLYoPPLBuBjgnn2oAVmcSbfugscZHQg59T/n61H8oIViCQOFPPIqWRgyZD5VTuO7oBkcYNRMgdm/eoI8cAAY/z/hQA2WVQhAyCOQSOQfpU0Tbi2+RlA6bh1/Go3jkjMZVFYjgNIMAZ7/4c44qZYHiJj7Ect7/AP18UARhRggPvG7OSOe5P+FORUmZizBFGPvHAzznB/OhYSrAFtnGAM4J9c1NCpbIY9M8MeT6H/J70AQlPtGSJ02kZPynHfHt26n0qWKCIgkEAAZJ/Tv2/wDr+vKfdCgliWG7H8P0/wA5pkEYMzB2yCDjqN3Xg/WgCUtsVGbcw5C5qQEyRRsFDMf72P19qBGybMYI5Hzd85PH+eaCm0cHcVyDx1757+lJosaJD1Xb6AEgbvx/LtSSKoZ+FQ/dKrxye5/z/wDWJ4QI2+XG3gAdf8/4UxIzJ8ir+8Zs5VcdqYAQAAS4ZQSCc5wfpn8KWR5CvDKOcbUH5/596l80x4JjyAMY565IHP6VBOS0RdlIGcZGDn/63+eKAJEjEZJZ0YsM4Y9PcdKEdFCl5FBGQcHkc+5/zzU0JJxjAXnIb1HTjp/+r602N4klwj5jbJIjHAJGP8/yqbgJM6iRGifP8Sr1XB/+t/OmMg80knb1Pyg9vbt/9enSESTLGkeMgAktwB/9b2ppZgxTO1c/dPHX/OaQFVi7xE5CN/DuTrk/4+vWrEULMQnBIXHHY9xzTYVUgncQDk+5/wAP/rZ4pzu0HzMzLt+Zgx/lj/P86AC3MkjkEcglSQeevH51Io8ooQCkeD0/hGf89qTMkwHlvkFcgsO3+PH6U5JGUbXGc++R/n+mKAGOdqFTyGOAc8n36Y/xNNKbSGkUsAxG9RgAe+P15/WpdjAt1Ct6+noP89qjyJFITLFeFBI/z6UAOkiyB8/cHk5P5Y+v+eaSOPMrEDaueOeAPxqSSPIYqM45x2GMg8Z9+tKsiMMlc+34df8APtQA5ogS6gEAH5mHXPt/n0qKZT5e3apBO7jvzg/5/wAamWQMVLqdpXBJ+XJP+f8AGmuY0LAjcccHIz+JFAFdo1VlXlORkjt2A6D360PKRMWGVJPU8Ad8n/6//wCqy5dZ1AUbiAeDyMjPv7elR7AsuckgfN8zZBPT/PP5UAEkkgkQZBLA4PTp+VJCzrBIhKlz27H/ABH+NTXMcmyPLlmVt/yjOGHT8ifaovKCqCZnw+SwUfhigBQmBkNlzww6H+f8h3pkqeXKBuwcgkjp/n6VIGCyfO2MHgY4B5/z60srsH3r8wHv0x2oAj2FAeiv2K9/8/8A66SZwI1Dc8ncVXGP6/8A6qeVZCgAAPVmwDxzjmmLiFnONyjJJ68evA9P5UANZyyFSuR1HA98UjjMxxx2wONufQ/j/nFSiLemdwDL1DZU4wP8/wCeHSwSCItg/LznqOo/z1P+IBW2kLjO0ZyBn06fy/8A1U1iyMrnJP3t+ecf5/lUxzDn5QV6DrkHt/OmPKyKCCzMOTg56nqaAImjTawGQWOcAjOP8femRtEnyfZ59u7J56nOPy5qUSsyk4UMo4kK9vT/AD/hTYpBGcAkEAAtnA+v1/8ArdaAHJnYWVNjnHBA4+uf8/0Indx85GWIOGHB9qTb8yhgAVOTIDnHbJ5z6Uu/nJjbCnouOffPp0oAlZgqLyygjseP1qMKQ8aIduBnbnGPTP505HZhkZ2DHT0I78+//wBeookDzfMC2QRyD8o6ZHb/APXQJiSgBs8Nztz3HT2qz8qhnCAkZ4b/AD/SgpFEjO0qvzg4GMnHHGfb6UQq7SPmPb8uA2Rjp6f56UDIhuRiGwS4JyckcdfT2pn76MOpOORjjOPw+vNWXyCyqGzuDM5Hf9T68/WoZGd5YgsisqjJUd8/kO1ADFk2gZKtIDzngL2/ChXkUjdnjkLjqKkQ+XLsJZc8ZQ/078VOu5Yg4zyCvqN3bNAFRonfaMgjI+YdumOO/wDOrMe2MgvngZwRz9P5/wCRQGJR5NpOOPx/z/WhZQZAGUHCk8Hjp9ef/rUANgm8x0cLgE5OO3+cVN5mXDAncg7jv6+nemW2wq3luqheTkZyuD/WneaGV+oycAt3A9P8BQASKRH8wDIOqfQ+3Hp+XFRRwLJMHkXKYwEU9ScnJ/yM1LuV4QWXBz26Dr+XSiNsx4AGDxuxwfr7/pQBIqqF/dZZiO2Ovfio5GdJFVm3ZwojXr+I71PayKYigQqIx91uSx+vHPU9ah8txMWxgA8ru5H60DuTPEYCpB8scggjOR2GO3WnIyojMwz3ABGeO+OnWmFCwyfu9SGbk89OvoKFlEatuWMLnGBzj2+mD/jQFxRJITLnKkHgZHfB6+tMSdWZlYgsTjpyPT+lT4iYYZ1Af5QGGeuPwqKWzViMDIPzc44+n+fwoGQEmCTC7gOSdvcc1NbxSAmSbbuxgKBjsR1+lRIHeTMigc8evHHT/J71YjlwQoY7QMbM/wBPw/nQBUkzIfn27cYOG4HoPzH6UoUuTLnaVBIIPX1B9uOnH61JIUfpzuG4Bumfqf8AP9KxDFuu4MMbT/F25zQBKxCqruWkGDjk/wD68VAz+fsQJk56Nzn61ON7gKARkdSc8nn8KiaJopQ5PzLxjGc+/GfSgLknn+Xu24RVwB0APtn6eg4+tVbhJQHj4CHC4BwSTzxyalul2oWHAB4Hv6kf/X7YqEI0iYUFWJPMa45xz3oJGzKUVdrhyf8AWkchT78/0p4jZg+QOGK4AzwP8+/WkQspQKGwONo6E8jt04pJoSFkIfD5xnrn+v8An1qx9SvMyARkAsrckHsckf54p8e+KR+nz/eA5OM9uR/kn1pWBcDkZGckHAz/AJx27fXCLGklxnLhMcspwOnpUsYXBOI1TJTJZGzkD1BH+frTny020vuxzwOmOKdIpfaR80akblVhk9QDn1HX/Oaatq6ngMUYn5W7D+n/ANakBWmLRxMw2IveXGTnJ4x9etLbw/ug4dSf7zE9e9KqEwlh0JbPbd9f89qlgcwMPl+dOoJB/LtQAgmBZSE3sARkZJz/AJ/WrIjwgViEAXr3QZ68+ufaobdpQp3ccHBK4x7fkP070rv+8Rl53HGScj8fTigBrSiIqo2MoHOcbicdj/n8aJCFR3KjYARuAA/wNKojEj4xuYjnHbnioJERFCIz7geAcDHf8e1AFqDiJCRySOvrjjt6f5702VTJEZIwF+bqDwo79v8APNWEjeJupZXy2GPfnI/XNIZIV8yM456DGefWgCvFkK5I+UHDHPOfb/8AV6d6X5nYMdqjdkgDt9c/5/k8bpRJgjgbsvkBvb/OP0pDLHJu68JtDYHU564oAhQ+YpdyMliMr0A6Y/8A1miUBl+RiPMH3c4/yfxp7iUTwJsD7V4K84OP/rD09qqLPtuDHI4AjO7LHOT0x+XqadhXJgrLKm3kAFiwP6fniplneU/OAJBkYX7p/Xpj3/Km2mXildj86t1Hqf8A9f05pk8n2cA/Ngk5x/n/AD+lIQsilWwWzuJz29uP896jIXn5h85+bHX/AD9KeQzz+YHIjzwAMc/5/wAimsTHnnqwwB688Y/z09qBoDEBkhXBY53Z/Lj6+9SM5jTLAjAOWI5HP5//AKqT/ULhBzjOfzwc/SotgCucE4Jz3yPXA/zxQIWUFiioAQQTuwBz2xUcVwS2wnaBlcDjn2/A/l9KsRAsQdu1kXGD1xj8P8/pE8LMj4GXQg4ByAM9PzoAaGWNWUELk9Ce3+e1MYMQpHKjnzCe3sMf5xQSACAmQflU9P8A6/epE+QYLsfl3Ejt7Z/DmgBkrRrznBzjgZxj/P0qJxC527SFbPBzn0zn8qeqsCxVCX4wQOg6VNaoWdgJAI1wCW/nzQNFOFmhGCFcA8EnPbnPp+n1q4skqKMEOW5GQQDx/wDqpr2xIJRUBR/vryfTpnpRKQF8pldFBx8o29PfnIP6UDGPdLhGyylhww6DqOv4Ubo0Hyg5AGecD2+nXrTCQAxU4HB4PbHOc/XjvUabnjYOD5mcjuBj259e358UABZVkLEjaSEGOv8ALPbt68+82NgBVABk/fx37USpE8XnNINxHJxwTjH+cn9KZEHL5c7fQg9sfWgCbAg3b1wccnJII6dPyqNfMbd8xCKeQeQP88GpXIi+67H5v4+g9D345/n1qN5HGURwOMt2z9O3SgGKPIURM7xrzg5P1Hfp+lVPtBJA+Z8HITAwfTn/AD1qUny5VBXeO59Mf/W/pTUjdWygKE5wW6Ke3PPHWgAET4QvHjDcFSCB061OJFZcbTvHQ989xj3/AM9KrpiQO5fLLkDt+XpTllUY+UAjnK9z+dAXEYOsquFIZgAT2GfQ1HJbssiL5jiUJyw5JPrj+lW5mD4ZH529Tz2P49aRZFCEAcfcJOD2/wA9KBXIlJW38sfNngg9evfH+eOlI0IheFOrkc5Ptnp9P89Kd5SyhWRtpU4yORkZ7dv/AK9RJHLPcES4+box5z/n60CEVmIyijB75Xn/AD+NFS7fL+RWCbeo5P8AMUUAYjoUAaMoTnIK9vc5+vb+VTlglsGdNz4PIA6/5P8AjVeGLyyRMQrH7hIOc9fTP/1qmDJw2WdMbdi4I7/4e1YoofA+yTchwz5GOM8Dp244pxGXUnhW+VlH16kfp60NOS3yhQvALMcN05FRt/pKoqkgE5wcHI/pzTAEjLK3lIfl4wSRjr0/OrIDPMhCjGDkDAJ9sfl/jVdVVm3bznAAjGBjr/n/ABp8ikMflwMcYOec5BHP4/4UAIZMrh+MYBJB46U5gRJkLk9c78c+3P6ewpjspxGYyxOC2Ac7qftTBBOQoGcnJB9evNADFVmVXXjPJ3c/1/yPWpURS2wLsBBUgYGB04//AFUkbMGTJ3A8kn0yOc0LKrMSEDL1YnjPNCAblkjId9kQxwOgA46dvr2pSpKswkVwRwg9RwOvXFPC+cgydwzuJHY/5H6UzaGYZZlKtnaRzj1//VVAxSXIVzGQAeRjGe3+HakjdEudjMQCpJOOMf4c0xi7/uyU/wC+eePp/njtTmVPMRioyeCPr60CRMVZcMjblwD04H9Mf/WqNYfKVnBIYYJUgEAfz9Pz/JElSGVGVtuD2H5fX8qkdy0hDER4B+ZTgds/gP6UAxxke3Vu6vySQckj26evpRtJaNiWTHB7456Z69qhlzGAyqCM4APf2P5fXpViNhGqB14IB9Of8/ypoROUVnJKZZTjd2Axjn6Z6e9NeIxcoQA3Uj29efSnwpl+QMseMHPNJJIY5gCFUEDHv2GMfSqHcTzmfDKyBuwb0/r0pkqqGcq2WI4ctwMfXpUhVl+8Nwxjcxxn3/SleJFWIP8AMeSVOetAgjTzyAwyx54JAx6H+g/KmRrsDkZGCAfmPIPJ/DipVUSK2zgKQCoGD7EHOfXoKSMeY7hiWJODjH5f5/WgaYLumkBWMKHJ+bHT8qTY0RAkIVSBy3UEd806V9wR1iK8kHnHX8vpQMFXJQhl4HqePX05/T8KBkki7QFxtCkcnvjj/P06d6Jimw4yxznax79ifbmmOSqhCWzjGVzinBCuJGKqQCFBOc+/oR0oDcals7O23PGBgHH8qUwSbgHVkXIAYjqff8PSpSFcsPm+ZuhPU+tSecmN0RyffnPGPzHP+ejuKxXW3OV+Uoq8BvT2x6c//rpdu1WIcOQ3pz79fxNTqSIQ2ApyTg4988enFV3+eTIfaTldw7cd6EIHjbYzfMwGTw2c5xViMxPblDhdw+b5sk57n9KihlRQ4cgDBJz0OO55Hocfz7U5WhMK7UAkA64BH0/IUgCOMbuMk7cDr26YH4evapEjkjjJTDlTgY7cn/PShI8Shm+4Vxyec9On40wRgux+6W5B5yARxjNVcBFjZlZ8KvO8fLzxz2/Cn3Er5O5DtPYDkAH/ACKckoUb0+YYKnnknv8Az4qJdpw2Sg6Lz93tjvj/ADxTGiYs7orgMY9v3zt4H0ohkySuUb5sY+8foc/1o2q/7sbs43LtI+v/ANanIkauNikOBxuXpQIS5K8ldrlgOvVT/nPvTg4+7KFG0AYIAyPb25z/AJ5LhTjJYjPILDH+ev8AnmmbSSSQM49eeR060AN4kVUjGS2MHGe+Mfl6mp/KihUkycqPmUng446Z/HHSoYI33GTeAFAB3cBeOvPtUl3+8jTydscucZfjA9uP8/jmlcBpVXn3KC3GBzyfYfpSAM7hnCoeg+UVPAihFWRQuwA4HGfp27U0Zb5402q5zuJ5z/nPPsOKYDNpE4kbKpgEAjIP4n/POOKkcI7oCck56cA47n8f5Us0Qkf74QgAbVGevb2/+saSHIRyw2BSGyAAT/npQAKj2ysUjGVODtP09/elRydjnCSbsEIMD6cjp9aWW73ghRtQ8E55b9Oen0pI0JKsyhVJBxnle3tQBM2/zSRyevQe/bt0pwQndwoGThRk/wCT6VCN0ZOFAjIOcdgOKlLFQcMvJ/h9fU0EEMoMW3y5AAcqEfoQew9P6/ymKFeVbbuG0EDgED/P51CkbSSZDsJEwSp5GQfT049vzq28owzGMqjjHPQf5/lQBXljMqAtHtYAZCcAjrTXVVkCsFAwDsHHPTr/AImpS4V3K/MeSMHGPwz9PzpQ5WP94uFYkEZ6n/OKB6CeUqzhy2yTvt/A4/TvQ3mymQINo3AA+3tTVGTNtjk27sDHf6+v+frUqbVfGGZyOADz/wDr6/8A16BDBlVGQSmc8c9DnFI7SrOSrGMqMYUZx+B/D/69ORcJlWG4LyP4R+VSCOSWR94J28seP84oAjIyWcyKACT5ZzjPHA9P/wBdRmZgVACmTnO7r+n1/wAO9TXSgqC21SCMAHIPp/n2qNt0/wAqH5hkEDv/AJyKAFyyScDBYYIA6DrgfnV3Cw4wCAcnqOT+Hf2+vvUEsaMqgSDzVHzfTr1+uPTNP6uychyQxOBx1oAT5V6EkKMkcA/j09KfndG284TnGO3PY/n/APWphVMMu5QMdc8/X0zQQfl3DzAMEr6H9Of8KTH0HIGfeytkZIwf8PxqIK63DsqkAHChT05/zirCjc77SsnB6EKB3GeaYf3u5fLIVe65OAR3/wD19h160rlA8OYwGKjd3PBPv161U2bIiG2jawP3u38vT/Jq8yRSFUB2ouOD1H+c/wCeaYsSqF+Zcn+JeCaQEcChFddp2+w5PfPXkU47WBjQPGAcAnHI/M8dP8ipXBhDAjKKMcD6ZquDtHGVf+AnqBn9aAAsInUkEt3kHY9h/XFQyF/KAk+YrkjGOnfP5+lWimHOd2/oOxP+en9aJ4gVbH3to7Y+v9f/AK9AFYQjcVUk7+OuP89acUDFlaQlBxlu/wDnNJGuyRB93bxgjH0P60/y+4JPJPTOOfx9u1AkLIGSEuCze/TPQn/PpikikdDjdlSp5Kg88/z+vc/g4oy425ZTgYAOPr7Y6012UPnJ6jCk8jjj/PtQMmdyzAODnOARkZ/z1pSjiQk4XcOnTt7H2qJN2QgQsTgBAMjPqP8A63rUqpvdgVw2CFzxn/PtQA142O4qqgMufr39vWm+SwdAWWMbjxnjnvmp4wB8pAfB4HBzk8AGhEwQgwjk9uSP8/55oAjeF5GBG11HBKnjpx6Y6CknuVJCFGUYxwef6f8A1qln+UlFyTu3AqeevHf/AD7VFNC32kSPGHx/f4IH0/GgBRGGkznlTw2/IP0FCwFo8u2AM8Fs/j0pqzMyBig2gYBxyMZBz1zVmPkHJ2sRuwMfTP8A+v0oArOFKspZdi4GVBGfXBqWQJ5ES7goI3DGcnvj+dMClQ4RMgnIVv8AP+falMsgXasYzwPu/dx/n07UAQSqDtOGJVT8uctntzRsdlBK5z2U8AdT/PFShhMzqw4L9M49s57U64ijEixq5ZQcHB549v8AD3oAdhgBt4LDHBPP4D1qFII2iKkFW7qB78e/v/nFToFBy2UCgZZug6fr/Oq8oALlMFNpOCOn9MdaAETzEL4I46kdMetPaQ7SofEZ4GOCO3P+e1DZjcfKFBA2kY56447H86a8QEpfzSuMcL0PB/GgCI56NzyOC3QY9f69KGVCGfI3g5HPQf8A6v8AOKkeZF+QqGOeAO/+cdP0pkiiNy6I3llhyeMde/60AQm2PmBwSxXPB56ilaGUM7eX5iMAAAQM/nTZXRY5GEZ3ZGAjZxz06Z70+3j+XayMkYI+8euev9P0oAsIrKQVQFgp+Xj9f0/pUBKpIoMZAHIY44PH/wBariLhCNoxkHcpJJ/zn8/pVeO3yM7sORyT1P8Aj1oAQzNIoGdoHTJzRCNq4MikEZIA4HY/0/Wp4EBUtg/Lxt4/wqn5yyXTiPII+Xhe3QYoDqWJpFR/ldGYHhVHB57cDp0FSRzq4VpHEZ5UqOMc9ePw/wA9W4DINis8uRhc/rn/AD/g9MiPMa4KsGbOCAfwNADI9izM8bF0APzBcYPP4Ux9tuwEPz4xn2/z/hUioAhLlTk5J4X1pkzpkmJs7xtIyOffv7//AF6AEL5kLclup4yCPf8ATrTPmdcbCrdSp4Ofr2604zLFnJYMFxw3TtSwvIsu0hVUAjbn36nn3PHt1oAdHEzKxVyrMuDvXt+hH4UsqhO2WxyM4GeKlifcnyk4OTt2+/v9f0pzKVCsSAw4z0H49zQBDbSeXFHgABuoXkZx6fj+dCAqQhxggMApz0qVFDKpAUZGQpPX36egz71DhgfKdlKgjHPXB6dev/1qAHly24E5PPUj+f8Ak05UfYqqAUHAKjPPB+mOn+eilVTaSVJBwM+uOfr/AJ5pdrF+HxjJyueBxxx3/wA5oAVpm+UuQWVwQM8+5NOj3xJtiwTkdgcjOf8AP+FBZos4bemSCDyOtRm52x7dm1hkg4yDx9aAHyplo/LURqM/K/IHOcYpjqY2XYwMufveg64I7/r0p0CssKZUksOdpHbocU4SM75dGbGSxHYfj36flQAiSqrlduFOMAYAHHr6cUkjsFIYkYzklv0xTZSQqmNSQmGwTxjvgUmE2AY4IGV64Off/P8AKgBEdiuCCzEN9D7/AOfyqOFtsxB2Mf8APTmpJQOVTLHoCAT25x2/yKiZh5aHovIOD36dfxFA7iznY21Gxn0HH0Henlw53FGXgnaMD1/z1/rUMUiTEkkB1BJIOBjtzj3HpUluyqdpBzv3ZC4xzx/nn86AuRtC8TbVbZsA3AgDjnk/570FTIGV5QyDJ4zgc/8A6/8ACpHkjkztHX73qAe/p3NRs6BC3llgAMg9j6j/APVQDICzybhnzFJIwR7nnGPX8aTLCQsqYQnPB6e/5U9QzSsOdpBPzEADr159/wDOKlMKTIcnlOcKecf5H6UCIbjasqmM4ycHJIz07+v4/wD1ogGEcqtlG3cENk4/P6flU48q5CnaFVSCW9B/kn/OaQfI6kOuME716k1VxpkKW7IjDy8gEE++O/Xt706WWNYQJHwVPBznj3/z/KltLkE5kRSoGCvp0/Sm+ajbw0ahUPyEjkDP60mMjeJRhvMOSfvDue34jrimLbyFsPKzqo6A9P8AP0qd4XhlYhCABgYJyf8AP+T6PjHmFztbcVHb735/5/KkBV+ybR8qswIwATt6Y4psSqkUm4jc2Bjdk89+lWJYpo44WVSrKeFYYP1/Xvj6UsQBQkorbhkMOvHX+najcLkUwd4RCWZlLcZ4z0P9aQv5UsYjYuDkZxk579u4x+f5SSKyuxULtIHHOAP89/amCXzLiNGDBQ2QoOCeP507AS3I8yQO4O4dAvy/ic/5/q2CVnkJJPzA/Kwx/n/9dE8fmklc7zxjGQOg4/8ArU6FE4HU54JyM/5/zmkA6dMKNvyZAOR0znr+tQmKQP5gbaNxIw3r34qd4sIVUj5W6ZzkduenanRbTCEDbHP93lh9fy/yaAIDCwDkSrtI5J65/wAj1psREZOGdi3fIJOfyNSttJkR9znOcB8HH+f5UghgU72RyAc5c9B/n/IoAaGijkIlYgg43K+M59P8c1BNbxSh5ZHUtICQM52+h59vx5qaeU7mXIMPPVORjPBqKOKJYi4cg7e4H4n+X5U7kkWnIMyRAgxEgMVB6+3+fwqbsELZVee+T7fzqCKFo5WKRF0bkbTtB/I9f88VZXfIwyQpJ5XHQetIBI3I2BQcLwTn5j9D29KJlZpGZVBCrwAeMDnA496nUYDAEq27OH6H3z/k/hTTLH5jl5FUHOfy/Tj07ZoAqpITEDsYBuc+v9OaCuYGDEhQc8DjGePeriXMSRochFwo+b64/p+lUbiQzuCvCKvAIzk/XHT/AOvQBKG2jd0IGSy9Mepx7VH5h/eFTjfwMYH4np6fpSSlYgjswOeMA9MZx9P/ANdPbAQbHyoG4gE4wQcY9/8APagBCirsLc5Iyd3Tjuf60yWPzrgYfywBkc9P8ikeTBaFccDILnOT7fl0P5VYgOzaVDYY7QcYx/n9KAK8lrK84YsrAKUY8/KMcVOsTRgoEPK5ztHXJ4+hP+TURj8iN4lLeYHG3Bzt56dM96WCJ2cMpZfmyTnr6/jxQPYWWdraVPnLOFO4ADr1/wA/1qsXSSXcoL44yR06Hv8A56fjfvVZlRlCkk5LLnnA/wA/kPSqdvCgMm0ZcjqTyf8A6+frQMZvJYByAQcBS2Se+fpUyIqRgOy4wTuUZA9cmhI0lcs42leAp6j/AD7U+RVzmHcQPlIC9e3H+TQBXmlzkKE3AgjHv+Hrmo423kF34PG3PT1Pbr/n3swkK64bedpJXuPf/P8A+qKC2IG4Bg+7cp65x7DvjNAXJmgMmCiqVwfu+36CqzqAYkJLEN0xkjFXLJNqMXClhyCRj6DFM4VJCSGLfjz+Xr/XrQK5ASh3sSzbhllzktzjJ/zxTVkRmEZZkK4YqDjP1Pbk+lPAWMBSriYjqeCOnY02Wd0bywoAB5B/LP8An0oECxh5XPmeWw6nbjHfjp+fvQ1uiNu5JzjaT8nbOP1qVG3EtuI6ts29unf6/oagiJKfvSFCkjaPr055x/jQBNP/AAFcY6fKOAAPQfX3qq6lVZPl+ZQ3A44q9GfN2nCheAin+f8AX+tUWiaI7HMeVGN3XIz07UAPZzHCFydrA5LHryR1/KngAIi4DY+UkH2474x/ntxDEQjFSVDZO3J4Jx9eakAbeNhCt2Kjjt/n0psCyYoRlpnCFjkB25xgetFO2M/BzIV4xkfL7cmikBzDAGYOp2jOMqODUyFH2GMBMZyvU55x9P8A9VQq5RlBO3kYPXI9KldVSQIx27Pm54AwePbt+lYXKGop818KSRnaMYH1PpzU658mPGHCZXAUDHHT2702KQup4DM31/z+NOEYjUAMYyDyV5JI7CqAXEcL52hG4J5xgdev+elNdd4yOASeX4wBn/PFLEoRdxZsgZG4np1/yKiVY5SckkgjOexGev5D/PQAm8weXzk4bDMQTx19O9K4ZmDBlDngbQMj/wDX/WgOHDHKj2xu29aQlkjIAXKnueAPy9P89KAJI8sjhjnONpBJHT/69EYjIIcE7epZhgf05wP/AK1MhlAITAIb7oc4AB9/8mpppVVggRVJGTjGTyRz+lAEY8mFxhXjb/Zfk/8A66aWjJw3zLjO5sYGPUf5NSIHbO47jgAYx8tPjt97fMdu3IyBn6//AK6pElaTYc4A2g5+XsOg/rRGjybdzbif7xDenOPyqRIxCXVcsGG48gc89sj9aRIZZIXZcBsHCsPvYxnPPH/1qAC4BTa5YhSMcYP68fqetBWWEPlRjGcdfXr+f6UyJQUZZd4fOCpwOD+v0okguSoWMsRnnHUjjPf/ADxzQBKbcOqhD8393pkemP6fWpEbaVbYQpyVA6gc/wCemafLKv3QwMij50HHP1/z+FMECiRS6gRMCG3HlR+f/wCrrQBZf5IICr7gnOFPHsCf8+tNkYIwLE7Tzjj68kHvSq8arsLthQM8Ej8/89/amyMrOC29up2DjHoMfh9elUmAkk8hY+Uq7CMFiMgnPNOJjbCuhaQjJ5xjB/IfWoZEUyAhmbdyVXjj09c9alMMbuMkFm4ABzTAXZsdt2SoO3CqPXHJ/wA9O1TlFBMqn5Qflzng9utNNwqKAMOwO8AdcZ9/88flC6K0gK7mYjv06/5796AHsSbcfLmR+BzgfX8fanIFjYMQMg4IHp9fxqRQGTy5FD7s4zwecY/yB798U1CY2bc4VRnC55JHHX9P5UDuSMNoVsELz8oPBb0H+fwpkILyEMS2Bkhh0Gak2B2KFeoDED14pDtRCrZTB7jnjvnI5oBDAfJYBQybxgEdj/8AX9hTtoYsQ4QdGDDtjnH+TTo13lVKbADgFupOOv8An9KcZtrAZJHcDv65/wD1f1oGEUbzSj94wxyCwxz2/wAKimgYvId27B647+nrUjKHwI5WjGPTJz/IUssLAgCVnAUtg5Akzxknv3wMfyppCsQeTjl3LcdMZPT+lXSoMikohYLuyPvHAIOSPp/ntWjKGZAXQYUks4OD+WeeP51diaNpmzIijGBnowAxx+v/ANehhcg3s+TycHhcZ/HP+f8AAMgEpKgsG+9gcZ7VGStpGu5eSB8+7AGT/wDWomidlwSGDZOQOlIQoTa7KpyHOTu+9+VLE3dv3gJOfY+n1qWGEybww4Prnj6f59qjlHlSEg9WHGcg0AGFZFLKwJ+UNnOB34/WpkT5ePmA/iPP+c9fzpJHZodsYHJzuwNq/wBP8aIxIkeHxkchQ3BJ5/KquNDZJWdHiY4TnJ6knHTr/nNMiEczMfOU8dTn8AfxxxxU6RlkO4c9MZzjv6e/f096Vo3LgFcsQFBHOP8AHp6+tJsLCG2dlIllQRlciNVHH/16nd0k+cM2AMNgnOT2+uMVVmZWVwcyckADke//AOv9amiYhXVV+UjgqSDwOf60hEdudqkiPCleC3X6nnjrSy7SqgqXLDIAbA/HkY/KpfMUyMjvtiHSPPP4ev50zYHZghUkfN7gfXPX3qwF8pGIklkVkPQDOR3wevpTiu5mbaSFbHB74+v+c/kwAmOIKVUYwR3Hr/nFTu+Yg6KQycruzjrzxQBHIFSRS3y5U7cjjODz6fh+tEAMjn7xHU8nt6/5zSzqJUQs4LLhS5Gceo9hVUSBh5bHdkkhi3GOfy9fWgTJypjkeLLEAY2tkgH0+n1/WnQqUC44YDgFeOvX2/KhDsj8tQzkgktjgg8+oqU71QP95W6Kf0/KgkrkfMWDdPvDGBnnH86sBZFVSWCBhnk496cpldWMa8tjC55/r6ZpcFkCso3g4KkEg/Q//r6CgBphIwA4yCCcNxj1pZYnQCUFR/eycEYI5zT/ACgVWPoM4bcO/X2prCSNZCiiQI4O1gDjB5P5/wBKAHmYOGPy/dzsXr6/5/rTAxeQAt1BYDHUd+e34024dpZJnRduWBG4ng9DSsrnDAliCVBB6/WgCbcJE3FQR2KnpULMGAxkqucjP+cfr7VON0NvGQcZXaScY/P2yO9ROF3uUwQenPAIH19fb86AGYF1F0zwTvHsT69aLcoo2ltpX1459+3tTjMYiqgO0inHIJxx/hSeVHvV9uGBJGDgD6HrQBOCIWcKoxnjaMZz6fmKI3XDbSzblJCYyT3/AP1/WoiwVWRm2kKScdfr0pbYeeGYNlVJUZP5j2/CgBzx7XPBBBBZh0Hf60ki7iCybkKjHv15qWWPMRAVVH3iQSQB169qjEYUwlNzKevpnPp1/wAj2oKQ5WXGFDDI3Nt5Oc/rT9zLKqswUtzkKc/5/lTzJhGcP5ZcYK5P+cdeaqzylnyzjcucbhjr16fTPrSsMkYb9sgGE7EjAJPXtS7UERaOVS+M+nfHWm+eY08tnRlJwGx949ueeh/pSRt82AAcjkg43cD/AD6UWAnCg2sIfJI6gHn/AA//AF0m2PfuUFsnBLNjNOyZETGM55BPf0Aqo0hyVTj5sAhsYGcZ6c/T/E0WAsSEAlsbACCVH19M+gpGlj2MxCsc5/eHr6GlKS+b8vzNkkvnjH+ecZps6lTI7kjIHy4496TARlAjV0GZM4Lk4IPQ8Y7/AOfWjYy/IrAdOT6cd/8APWgglArfKU7rjA6n19+oFJgNEh5j56E49qQAyhZQu4qGGMN0PY8/T25xSF0KbCgHc9Tj/P8AT2pVUyoAjMQDuAU8D1wB7f59XK2ybYRgAdO38+n5dqAFifYSMMBjHbvnpjpzUTLlW3ckkAqentnP6fWnyFwi8FgScEg8fT/Ip6wiOTBBKpls+pP40AMyrFgzDBBG4jjqDThdRnZu5KLjCgdPw/z/ADoM+CCyZx2wQce34dz71LDHAUAAPQ4Of84/QUAQyqSC6A7WJbOMHn1Pr9abImCzKwDBssCeOn+f8aY5LXJcfOM4xzgnnn+lTbC6yoBgdSSeB/n60ASQJ5pIABXrjGBnFOP+jxoQyyOGwfcen4/5xUgdkQqrRqR8rknPp/8AXqFAn2ksvIOcvtxnjH+f84AHSR7vlVM8ZIY9/wDP0/Gq4fyyUUqA/Q1YkTd8pQLkjDB/T6c1DNHIsjB2GWYYx0Ax0oAlidkiJcMzYY78c47dKJSrRL3z/ERgk/h+Hb8qjD5dY8YYJgKpwT/n6Ut2NqLGFXoAFXIJ9f68YFArkaM0amP5thzyT/SoYJTllzkZOcDknHJqcNuBRo0Xao6cjHOOKijOx2ZsgbjnaxPpj+VAXF2BFbLbM/dDAjOKGhkV/NLkKRn689ef/wBdOMyuAVdguMgkYJ9Oe3SiNG3hh07huNv/ANb8utArkbsG25GcnIJ7f55//VUflSW8rjPmgHaQrYCn1/l0/pVgOPNHEaD+6cjpnn/P5mo2O92+YAnBII6GgREm+QMSVVejcY69Oe9PjEtuzqqKUPO4+nc4/wA9O9PI/djA2E5+ZiOSB6c/5FNfzY0UkfNt6/hTsBJ5xJK5VU6Ed8nvn9etAKoQgy+BkE9+f/r0yR3AU/KF6YcYOeeDn/P50juS4aRgcAgDHQU7DuStIPNI5UAZ3Bs5/H36U+CJ7f8AfbVVMdxyfp+FRlvuqFbAGAG5BPf/ADinFWUxySP5pY9HYnA/yOaLCFmnikBw5i2jqc5+v60yyjLMQHUqQQQOn1/Xrn8qcQznJ4Pc98f5P+c0ts3leapAxjLFurdsdR/nNFirlfySkpLybgPlxjp2z9P/AK9TSwJFb7X2FZDkKDz7HHHGO/tUUzI8iMNynv6dPQ9KawQFQRlwMbck9cnGPTr+VSFyVUgJXCgEd88f55/SozhnBjUEodvXp+pHeonAfhi3mtwGX+AY5+lOiVCDsPUfNySM/wA/8igZJCWiTnlsljt5xnJ6/h/+rirACwwhuHOMkdcf5+hqmxKSN3xzgdTk4/z9amjaZHUfwYO7OeO9AE0MgWIAdWJPGQcf5/8A1VBHudAPmBB/Qd/rxmpLtyYwMqCRx2yfr+VMhIaf5W2ngZIwe44z1/pQBcMjuifLngKQy5PGen+f/rRpI6r0B5IKsM85+vanz7Q75VgevB5BxQymNDuZTjoOn4UAM5EZ6Bjypz1AzwPzFRpmSdiSFQH5QScHj0/LrUvlyAcMG9Tknv0/r1oWJOSAxHpjkc0ASAeYcpyFHABJI/zikdeFRhzyOegPH5/5/GRYhIWfcdqKcA9cf5/z3qJ1V2VidybeTjoBn+X+FAFeN1WM7VwOgIOTj8Ppjp3qR3XJOAB/F0xnuf8APvUgh3HCOIyMY7DA6Afn+P8AJssTyPIxV3BI78YHT29f/rUARyv0yCWHoeDSmYSMGVTtHI559OTTmzHOVkwU+9lsAn/P+RUQO8IHzuDdj1Pbp/jQBHKqpM7B1bH8Kj/H6/8A66c0gcFxIWD54x+P+fqKWaER5BcoxBzgZzz1qIiOWUFpCdo2jPbnntQA5DiYHLArjc3GPypXAfLEb1bHp155/nTJE3YAAYE7twbnp/nioJIwG/dmUKfvAAkfT1/lQA5pRGzgBtm0t17+2evApUT9yWZlQ4P6/wAqPJfyXZiEyANhOST/AIcGkjkBVTjBA4BwO/8AKgBsUSKwZAGBAPzev/1qLhdsOY2QHj5sYB5x1H+efxqVsKFAKgZ445buP8/zqMxeZtKgKD1LH2/zx0ppAMdQbe3BASQLyCTz36+v+NPtwGUfKGbOMl+SM8+np+lNkxKyxZXzMZwTz9P/AK1LEdj7Y8Bw/r0GevT6fnQx3JLx2llZxIVAAJXPAx7D6VGjLkHKlzkjc33j6/p+lLdxkSDnLc5Jxj/9XekMaojbtoyRgAZ6/wCOP0pBcklkaSONshmVsZ7571AxkY5QLtGAGLZ/Xt+XenspEJUBvlPATHHPTHT/ACarRq7qN4KIjEYTABPfnuR9BTQbkjOS5jclccfN+uP8nOKhm3St5ZlypP3QpAUenH+eD7VNIvnY2bhzuwO3bPHt/n1YqMkhXH3RnaOnr0z0/wDrU2Me6FIXVCrFflKHt7jHHvU0G5QyHYqDA46fj1/z3qPzpXhAALJyoeTI2jnpUkEKwqFZRsB+Vhx/LpUgPkR1kCON5ckBlOBx/P8Ar6Cmq6kg7o49vyhW649sE+mMe1RyKsLIFyEXlWfJz659cD+vtUoMbRDA2+pzwDjnnt6fSgBJQXD4685I46/h6VVDqJ9iNtKg9cY+pzx/+urCMsczbeTjk5O3P+T/AJ6VCtukbSAlA4OSw7Hp16/57UCtdkWNrnlG5+bC4GTj8advVdyAGQjBOe65xjn3pbhVnK4wSeHweh7ZB/Hn396kRJkOUibZnq6c46Z7f5/MAWI1hUvlXMhAJKE4HT0/+uPxqaFoU3AsnzKMAnk8fln/AAoYKs4LQgbo8nZweP1/OmM/nMYmiKHOMPjp296BErSgFhlgcE5fnA6CoxsJcqY5CQcnrk8frx+lRTMIhtUAt3wfwqFgwZlILMy8YGD79/0x9KAFQibhCypgcE+557f5+lI2/aFDOepJXk59/brz+VSpIjAqyqjBB1wBt/8ArcY/yaeyugIYttzjCk4ByMfyoAghQgZIwc9xj+f1qeUu8O5VLF2GGHGOevPf9aazfKCrsOM+n6/h9ar/AGaZ2Us4RSwB3ccj26//AK6AJlYbt0g3nPLBeh9M8+9B8yFncN5g34G3se5/l/nFOVljnAwuSOVJI6HrjtwPWnjZljIh3s+4oWxz+v8An0oAht3b7XIXYgYOTjg+wJ9OPy71LE7RBQgyDzkDHB/+vUsMcKTkmN4iQxUyNkfgB2P9Ka4y4BVVVTw2MdvSgCuu4u4Z8Rg4C9euTn/PrUvkqTsRN3RgehbB/T86eiJIjLjeRxlmwSTnr/8AX/rTZBsC9iBjHBwKB7kZVpZtrHbxn5T1+p9xxUUrFchjjCnnv/T/ACKkuZ1GM5zjAQ9T/hULRO2HYA54wTn+v/1utAXKf2xmJjLmMKOHbOfYn659qswTK/koX3S8gL2+v0+v5U8J5BLlf3hGGft+P59v606FFFyuQqqA27cOue3Hv/KgQFn3GSTBReGdRj2z/PnPrUsV0Ecb1DIx4GcEehx+NNN0csrHhjx8uRn9PX+dLbxtLIhLqjE8qVznr/n14FADJ5w7q0Zwd2eBkc9v1/z2ha6QkpjaGODhu/Y/0/zxYZWjDFj5pBKgdCD+PrVNn8/LhMjHJP1/z+lA7kilZI33HewyT3PJJ49uP/1UyAKSrYGNp3KTnBz2/Tse9K5JDMkgjdSDggHdz2we39fWk8woCyMcfxE84PXrSuGhZtnABUPvYHOfQc+v8/5VSlaQoFb5VB4cEkAdSf0+lWIHjeBm3Dc2flX8hyT/AJzURjdZjvZFC45zk9/z/pT2EIsQYrukJyRjC9MZwRn/AA7/AJSOckquTt4YMucmmyyAFysQ44Lk9+nHuD/kVOrFImRgu4cBs4xxzQA+GGNF/eSsT0GePf8ArRUkkGwAJIzjJ5Rjj9KKAOVfhlfK7hnDD/P+eKftcKXdVAXneT3Hb60woCVLTFc9iOT6fyp7Iyb3dmYPjODt7g/5+lZGlh/nlBG4TzAMkjpz+PX+tKjs0JK43n5iMj5evr0NMeRYF2K5JdcgqcE88DGOP0qUElcuQdvXaOp9/p0+lJDFDlEAADg43sTyQOw9OP5Ux1ULvJdSmEAQYf8AzyPpUokTevBeMZXaeMn+mOOn61D+9DbsqN+SI1OQBg0xMc3zLh3O9erDgnnv79M+tPKsq7ix2c4yfmPr/T/61QuCQCMK5bOSOe3+FG6J5dhbcvfIGMj6dev+ewSW8iJIzhcAAEkYwc9OtRiYSSPxgjjZj2/xpYZhbhsDcxGAOe3/AOv8qVVYyKcFA3zsQcnsRQBMpVUkG0BhwMAYI/pTARG2d4KMCpBORkjvSkYIkk3AEEncOR14zj2qIRxHAUjBOWHIGeh/UVSExYURRuf5gD90cZP5/wCfWl8vMuEVoogRtTruPrjjn/PakZVZslTsH3f89uwpyxidQ5CxIvIP+fr/APWoEJKNxK4PzLgkt1H+f51LPAsaICu5ByRnBB9P8+lPBEjbsjbgDK855/z1piASOAwY8jHHT6fj9aAJUSNS+VBRugxyPx7c81AS0sY6su7ax+9j0OaeZ2DYDK24g7R1A9/SpVmECSAruXAwCOP89f8ADmgCOYRxxqcH0/HkenYUsr7XXglgv3SOnfp34oiizEwCYZzuJZuox+lTyt5qJh1DFcgEZzwfr/nNUgGM8MchJk3E9CQDjsef6VGVgDB1YJjI3ZOfTp+lSRMEliPlFmAxlG247fy/nSzv5DZZSnzbQ2Ru9v5UxoRISN0itwcYVwF2j1OPb8aaiZ25yueVOev+f85qaAZZ5PMLKDx5hwD/AJ/p3qDp827O3BGMn5TQInhlkwVGB3PPQfl+tSJN5hY5Kg/ebHTjIyfaiJiYisg3DIwT1/CkhcLJgblcc7yDs60AIXxI26QtHI28sDwD0x169akaUpCpXhuhw2R2+n6VC4jEsjB2UnjhTg8Yz79PapsRxjClicYAxj9OePw/pQOwxhIhJG7dzg4yAOM+9SbsAMNwUAj3PP8AntTvOZ/MOdq/dU49uRnNGQE+8SMD5u/sevT/AD9WhEEKbVBV3Uqfu+vt7/y6VJ5/2hl2fKwBXDcZGM/0FOVRFw+ApBxkZPXsP1/zyq2yhlZU3kHG08kfhnvTuO5FbMPtADKQy8gfdIz37+oP4HvVtVaQYXYEBx8oHzDHH4dap2pL3m04x82QW5JOevY84qZ3RXXHyyjhVxgHrn61IhUKLMrI0ZYDoPrz29h/k0PcLKxUqMfezkjIPX/HrUaymbCiJWAH8IyPTkVKn+oLbSwXoQent/nFADiGdNwC49Cevfp+PvTmhTy1jPUZzg+p9aUjzPLBOx/u7UGAOvb6e/fpTCN86Z2DHUZIyT/Xt+H500BIOMgMzgjOemOPQ0xVJjdZceaCTnvjH8qVLZAgX5cj5hxj8/bpTxHEquW+bacfK5HT/OakBmYxCQPnIOSVAGO9OhZjNlgQTjO0AHnjHX8cfWlPNuCowqjcB2Hp/nr9adhFwSiKWwwI9ccf09TQO4397255DDaBnPvj+ntRh5GiMZeMqvJzx/jSvGX2lXyqHB4PzdecevP8s1FbESTHA3c7uB1HTH6UCHeUfP2FRvHuc/5xVpFMcgKgK3THUZx24qtEhMhLRqCn3iDtJHQ/54qcIdqoPmRiDuxn6ZHb8KdwGSFH2lPlA7Hg9/8AD/Oaejb3KxptONy/l/n8+9JNKzGVljycYB7+p/H/AD9WRSOhyBsIUgA9T16+vrVANky2ASrg53Z4P0zj69KbHEFmBBKnngnHf178VN5cnmqdnyhcc+uDx/L8ulKu15CBhT/eAGePQ/56UkJhAjAuwjKk/Kq56/X/AOv61MCI02qWdVG3luDn8PamlGTnYozzyQSOtR7jHGSXLYPJHcA9/wBPypklrDLvB2kqePmHTjvTQoX5hwB0yeAOn/1xTcKWV8gKBkgnp/8Aqpcq0bx5ySc7R6D8f8aAHvgOUCpu5wBzn0/z7VDu+bcAEKtjA/rSyCTzmZl2qRtyDkD9KeW8oKAVCsBkgAEevX6/qaAIhHuJLfMxAwF4BOcfXv2qVECSIzIVXA6Hk/nQhIcsrDBXbyOee38+lJ5rMu3ghc5C455z3oAl3JJ5hAZhnIGOTx/nNN4WMkD7/UEkkf5BpId6KxVtzhs8envQgk3AueBnC4xg544/H1FAEbRbXxl1BORheSO3enOheSRgTt6lT29cf4/rShvLkBQMQvABH+FPT9044VQDk8e/6dqAImtSXkUjy0YEbgMD68e3+c0+3QRIYkkTGP4fc/jkdqmV1ww4JY/KQB0PB49KamEYoU8vHZu/QZx/nH1oAa+4lgEOGOOD6f8A1qWUiN0VSBg4yGGOD6dxTxK0MeSNrcnCnhecf55pIo8OrlfXp/D36fh6d6BoeY8ozgEjPB64zz/n/Oa6EsRGA3zqSWAOM57ippQ6TYyCex6gdP8A630x1pEB+YA7mbjPr1oHca0RcgtkKvYcBjzSRo6dcqxPPGT9e3sasQ4ERBcZxg7cenf8RRgMGYqCV6bl5H0wfrSuMermFcbckZO4ccZ6Y7daoqQrF3AweTntwef5flUoaQxhIQzMRzkcg0gEi7CxKjGCV57DOD/n3pgKCZTEQdu0/MD0qS5c4AJIEfOfX6Y6daaY9kjMfl24C7hgY9ccdqJXBwytv4C4bIwfX27UAN2KzqQDgjI7/wCfT/65pY5PMOGKtkchRnH454pnlkliw2nBxu5z7fy4pRJCCpJB4O4A4P8ALp+VTYBTuDAJGVUk5HX6nr0/DoeKYQ3mhSoclcgdSf8AP9BT0mBBAXK54BHbP1x37VKmHmWVhjK7Tu7D19qGAwKYuCwwOTlsfkf89aYsLOhI+WL7+8cfr7f5xTp0ZlwXSQDIypz6Hmmv88AXBVcYIz3+p4pASO4kDvtBJPIHt68elK7iTeyuAO7Y/wA46Y/Gm2g22ax/dAOSxIznnrSyW8YTKrIWIzgNkKOeOnAP1NBA2Py2XbzhQT0xwP8AJqxsiCNlMHqMfN06Zz/9br7UgkKblEYQAYyWGT+VRx4wYyCi7TkE8D8P6fpQO48SchY8HtnOD/nih9zFsryvBGcev196I4l3MXfG75cDsfb/AD/KgYt1yufmAyrZ4I96AuKMGQ4cMo4BHc9KhYEKA3TGRyBn1wfwzSs29TIyKGzgj26Z9qMqxGMIhJPzg849CaAuEatsBB3EZBw2Mj+nelkd0KRdAozwe350JEYIXWMssoP3SvGOemKablRKVJDDHft+P/16BDCVXdyV4ywPIPcfhUYVHbCuVd8/L6jg8/5FTqqM+1gyA43EY64x/LH/AOqo9iBwgK85GCOOnHf1/r70AAVUYOGbapHXn07dv/1VKqeVIcbnDY6AHHPYZ44xTXjRZRtAYjnjk/nmjaVy5UlSoYPnn880AIZfLl83b/vBz1Gc+n0qMuHJcY4UHBHGO/b/AD+NSZNwT907jkjsB0/PpUYRI5CAu/IBII4HPp78U0BIGERkHGw5XapJ/wA9MVGZYyw2HJA2EZP6f59aAqoo+UJyAGJzj3BP1/8A1UkuS24YLHqvY4/H/PNUA18xzb8DBBJ47/nxTmKtOdwKtuyT1APbjvTVXzA7E8jBLZ4IOevp1J6UrWysrAqCQwOByR2HHU//AF6AJ07ZBZQuAcY559f85pqqJVZDwq9Mg4H19+n602OdJ8glQUGNoGABxgAfhU+VLEg7R6ls5/z/AEP1oAQKoAKrk46j/Of8+tNt49kgZiynPAxgH/Oas8SIwXmUPgFsDIqPEe0jdl1O0n0GemAfp7UAV7lCzpIcZBx8vQDP+eKiW1dXc/eD5I7gnvwPT3qa6hcymUkFTgqMZx7dfehVbLFflj+lJgV9kgbKDb1GMdR1/PrUsbsZduNpXGc9evTGP5VYwMgqAvGOD3/z/k5pApSWQBfl6ZGCcf5/nUjTKd1H5N4yk5XPGGPP1FSwMSWYHAPynHv/AJ5ppRnJB3d9yjgEf5/n3qSFjGCC6jaenTGP8/kKCgdsdgck9Tz+HH8/ypII1810LAHAIDHr/hzn/IqUMZGkVlwDzucHnrg/r+lLFD5Ug4OWBAVeM/X8zQTcdErKdxwR1znoOvH6UiMXA5D8nAPB9Cc0xvMJZSFXGQSqjJP+cfnTSpVlG0iPkYHAB6+/5ew60FDpiPLBYKq45JOMkYwB+VOSLK7TtPOMbsbqZcyxypkKwyCBu6jj9Bx7dKdCVwoxuKgjP4D65/8ArUATKrLJKNoIHPQ5APNOkXJj8siMBQSQM5Oev+f1qGNCyx8lR0IJ4P196svJ8q5Ckj04x655JoAijgw2CQo5YgjHf6f5zUXltJI6q52udxABxj/D/OasoDgktktyf/r+lMmjZyAG24I4XgDv357UAQ3CKsJ/eM0hHRux9z3/AMKYkO0KdzBccn1HsaWcDcfm4c4bjg+/8qF8vzEKkErjO49vc9OwoAimty5kKnaOhI6fXj8acGWJyrKrBuBgf5yOKmY4LrlQSflwvTPH5VB86gBj8g4AP4dvw/QGgBJ5liRiVCnIK84/zxUZdZowEO4juG6Y/Pj6etSuW8stwWDcYPQdP8/5zXQvbTeZhd5JBGOgI9DQBJJmSIsMkqcDHJA7f5+tRRExRMhDMWBJZc7R3yfpTmaXz8tCg/vM7cdgMEA+3XjikkDEMpVlYEADGcnJwAe/tQA3crbeeB2HAI9TTwh3MoBB9geOOv8AI/WobhEefI+7ty2SMkY79u1SQqZkDBQpB+UkHgZ/z/h6NMBFcxMcICTyBjB69qakqDaWUEnq3uBySf8APNIfNkXYCW4wSvUZ/P1/CkkL27Lncox/Ceox2P8An3oYEksX2mYFCM/x57fiKFRss5YmMDIB4B+lOZhH5m87VBwmOOOc+nUVC6hMSMjPtHBZjn68/hSKHvljG/l8DA2j0/w4H+TwnEjJzuHOSOgz0z6VExDoSwYqckbjke3/AOrpkinW6FEBJUEZJz0I/p/WrJFnxvXZgDnjGR6k9enXt3qE4Qq7oGycYzn6fT/61WWC4OVyRyQBnAJ4/DJ7VFLcRlgyo2cAc8/p/wDqqWO44sismW5XkZbHt1/+tTYlLbQZlIIyMKcfn7f59gBrmNj5qMR8pIHHY/p/k0y5CwQqGYHI+bLc5+v9f1osMekTeZwmH64/Hqffmpt+CUPG45Ddc9/8/hVezkZo1CDy0XG3B559R70+SWUwtsO5l5YEZAHPf/PeiwD5AhAyrhuWwPb8vf8AKmmNBMylSAeqqcjHY/5Hf2p6SqACBhlXhmOc9x9O9NjBEszsVUbSSOuOvpTsFxqb2CiBCBkru3AEc9h+FSXM00nRvL2MRgDIBGev/wBao7aby8q0hAc4HJ4Pt/L/APVUlohjiyGJGc4wf0/z680rCuRtJPclABHGUOAc4Yg//X/yKRUaJ08yZVCgkenI59Kldv3XnPGN4BQkHHHqR2pm4CLftCxqCfnB/T2pCIVlUsWco+OASe4x/wDrpqqwZgysilc7j34oNuqNuDkKTkIVxzzzU3mrE2C27Iydx4Azx/nPWm0BB5UbMGB24wfu8Z6gdeR/jU6HexZsszdB27du2DTH2ofmzGxxkcAf5xjimTRCTKhGVj02nGT+dICV5yJN28sFOSBg4HH5c/yoDEomzG0EZAwT17D8ulHy48vYhGBwi4JA/wA+vb82sBGvyp+7AB3Dv9f89qAHuiSTGQjLY6Z6+wz/AJzTNoCNIVxgDPGeP8/55p+5ZCMquCc4zwOcfn0p6qis5xuGAWGPf096AER4Y0Ow7hnG0Z+n9MUgkzhgoIHy43HP+f8A69PGFCjaNuBznIHPUE9KXKiYJx5zc4JyCB68+uaAEO1YmyuNwPPQL/UD6c1EZNkxcPk9cD8vxNTSKzk4w24BsjoeTx/Xp/Ws+VFcsMKefy5wAB7f1oAbL++ChYy7Z6uMY69vzoA2Kvltt52lSMgEevanKIsFsrlG5HY9Dj68fqfxa7qpVghXPo5PJxQBIkQWJCSWLdNv65oZCQu/hQOG6Y9e/v7/ANaiRxcDbuYFW2ksRg/T/P5U2bY4KAhSgwACTkdxjPsPagB3zSzIP7pwcdD6fWptzklghIbjHrwfyqKSNlmjkaQsCAAdvQ+nX3pS+xsjOwn0z0oArlt8sucjoevb6+tOGAWyrCPbkkfoP8+tPiiDl3UCPkDCnjPt/k/Tmo7qVo2MblwAQA2Pm9+ff/GgCmzmORYyRkcA7iAeuMj2wO3/ANcabcCAwBJ2k9qp3M4dgrLg452/T9P/AK9EbNIUw2QrcAdPy5x659qAL8CbVDBdwZuefY+3+c96tKodmJkCs38J6EenWqkEgO5CMHOdzZ55PStFW+f7qsSANqAKe/48c4oHYdHAeXAHByfUDg8fpVdY081U+VsnhpGxj1OfwNW4svI4VgGXK/LwSff/AD3qGFWa6dVCg5wDjIB6/wCP5UCaJbm1kCIsSOxBIJBwO2MUVYW6EA3NCjbuArqJAuOMDPQe3FFAHIXI8yNduwk8Dav+e9OgQK4Vxu2qCWU5I7//AFv/ANVJHLs+dsKp6gngn1yO/wDjTiuyTe525P8AyzHHUY/zx3rFGlxs0m0YyN6jGemeuOe3UH680+O4OW3YcsOMd8Dp+nrSvGhIJ3MB8x3EcfhzmlU2/mfInCkNknk++fWmMW5IdVOSpAwUwOO34D8qTEcu1hmHHHHB6f59etObajNjJY4wMk+vB/z6026RUjQkKH7Mp5wOe/pQS0Kiq0UgL5ZehPUnp1/z0qEI8TEN823qOhzT3wxhydjEnOCenX+v8qFKo/3NzFuSTyfQ0CJY8p5YKKu75l3cYGP59s/zp7TIoOZI8EYwpxg8HJ/+vUKIXdkkOQxBYZxnuPTn/PerDSRxTAlMK56AdT69+f8APrQA4lCzDhhxuByQeOPyz/nimKgDAJgs2eAcZ7/1/wA81JbOqxndhRjGSf8APtUe4SyH7jAZGVzjr04+tUhMYgMatvUB8HGGyRyM49c+vvUjSxvCCS6emMYz/wDWoiZAO6v06DnHUkfSpZPn52LkHPPb6/TI/KgQu4SbBwUC5PHX8fWkhYeVksu3/axkfjSQspfYeN2QQM8j/wCvSEhY12E+YDuPP6/5NACOxZlbk4J6nJPPH0qRQ+5VckOcjHXj8x2pm2R1Khtr4B9MdP8APWnxyHJVlBCAtweffgf1OKAFJ3zZC4+YE5PPT9P060+ZFB+Q7QBnnk59cetAYk5z8pXcC3UZ6j270hAd1LZzgDpx0/z3qwCJEuAv3Y3Ix0zgc9/X/OKfKidQWLDIOeQSf8//AF6WOEbcgjfzhRwRjv2/yalUAodrNIVJypXjPOce9AmVxbt5ilW5GflB9/f+X14qcnzAxfMaqSckjGMf/qppI3K4+ZUByC2cH3p0SgzBduEH3vMJzz3+tAxYyjjl1YA42lunT8KcyfNGd5Zm7Dg+nJ/z1qKIeVlVYMSQc55PPrn9f51IJZX3KWyNw3FhyB9aAHblZQuUDjJOc4J//X/SkjlOdskitEBwN3UZ/wA/zphSR42CqxOfvFzxgc8/564+rkJ8kbxscYHA4UdMD/8AXQNMS4YrIY4zhTjOCT+R/CppIz8hLeWc7VwcDn+VQhnMp3BVQjIY8jAxwMf59OlSLGBCw5BPVRwc/wCeaBD2QeWIyzqD7kk9v88UkbYQTA5znufm9eeP8/SnoVjjYD7wJBBODk9sj8vwoW3Vk+VgNh2Ahcggf596AIxI2I2IyW5PPTnj/PHSpnVXmUuCQMc4yRjrzTbjO2UgksTgrkY9P8cUAbPmdmY7AApOfy6f5IoHYtNEhj3KTER8+Seent7/AORgVQIdUmDFtxbduzy3+ce1WVIkAjlchBznHWnq6j92yJMQR8vfH6fz/wDrAiBtzxxYIDEZwfX/ABp/lmIxMQfmyMHP6/rT3RDiNVK5HA3c9O2frSRqrqB95lbJJfj/AOv+tO4D1lCh9wAYAAH1/H8KiMq7lUfvARnPU/1/yafggMq5DMejHrx/nr61L5aM7sM5xgtuOB1ye+aEBEN6oQHC5/vg8f5/zipzOXh2oq8Hjf8AxYz+o4/xNDhgvlI+Cv8AGDkEHn8OtPYF48JJ1AyVGAB6n9aQEILMrjYoPTgY4x7n+tJkJKCMRhsHOecfWnwRlY2VnLO3RQMDHHXtxxULRlZFLZzjOAeT7/59KALBVY5N27epJUsx5APHU1DMVaFlVmKqc8nn6+lMglaSRghCpv8AvHp/T/Iqy0SRb8jIyf4jgDoTxz60ARRGRlGGEW5ecD3/AM/41JAwHdi2ejYxg5p+7aoRcARr0B7YP/1qZEySucLyM8/iOOuBzVIB0rSGQNHh1dcEDqo/zx+fWo2ICMI0HJz15IxSediQ7QQkmOAep9ePw/OgADYCQhByT1ximAvmhDtZgmcYUtg8f57/AP16kjlZ2dcZUthSev8A9bk0hj6PvWQYO6Q8duT/AJ//AFTqo3kZCYxngDPf/PpQTYjVtqsVABJ2889fXn/PtU9vEW8scYxz1x7/AF/z+ECsrSfe+Yncx7k8Z9+lW4psMGOWaQZ6cg0CG3CARhWVcA55HIGevf8Az+NNQAo6EpsYjaWAy309f0pzKdj7sScZyW6+v+c1GELBn2s5UdNucf8A1qADLQDYwUAkEnGOnUY7f5+tRRqqnhdqMSzDGMe1SvyiKmfl4+btjtx9aCmQWITIGAMYOPr+GPw60ALECAzD5TuyD26fWmyxMW+U72OcnOSR/Klxn7qZyAdgHA7+386bG0qR4xhQpUL+XU0ASL+6kBDdO/OR3yf0ppYr5h4cN8uB1z6/X8KfDwvy5ywwcdeffBqCQ5k2EfL37DOP/wBVK4D3Vt+5Ryp25A7+1SAhrdncCNyeBknPU8/56UNmN0RRuAyQD90/Uf5FIiSM0bCF8nJ+QgAjv7cUMBwl/fI/K9zk/XvU1u4BI8vCo2ML/D2z/PFN8gBQVJKjht2Np/T14pwkCuoULhhyAeAe/wDKmArn5mGd56kcdPf86ruqBBk7CTnPr1/z71Mdx5XkPwSzEgHPNIMNg+WEByPYk9eOvYH+dAA8YliO1hy2B7Y4z/n0pkgAIWVcg4wR2PT+lTyY8xiCcM3Qep//AF1FJmI+UuC20/Nzx04pWGmOgRpomcKAw4OeMfh0/wD10gGVUuAdpzvzgDPqOfT/ADmliO63t0dyWzux3z6e9LKgw6NksTwM8Y4/TPPvTEPmVCrjlht64PGef8/1qKML5TKQuw88HHP+fepkkS3wMs7rltxP1x19jioXzcfvGChV+62f5j8e9A7jZ23AKw4AwWU47fy5/rUMrJG6gNJGcnO/kYHb61MdrLgSKMZyf7vp/jmomaNEYJIp3Y+Zec+mPx9PSgQ6MjBOSfm+9jB/D9am3iMhWIZgow4OCfSo0WRVO6QkgckkcD8/8KklwWRo0UhhjBPPv7HipY7kLq3mfJjJGRz075/z/hTbScuMo5PYhB36cfpRslMeRISgO1lJ4J+lWUn2Jjbwvyntntn2457/AK0guRLKT94bl24G3Bzj0/P360TTlCHG7P8AD/8Ar7ev4/m4TlSQBkKcnA5PqffgU0cvhiVGM8jOaBD0WMByG+ZVyWzwTz39Of8APSiJCpXaSQcsd3GOuOnT/wDVSbREJMtvHQtipYSieYzKzc9xigB5THzqnmL02hsdv8+tRvsaRH2kBgNqlgAPcen86bISFVRl85LBGwSPQdKam0I52AoTwD2A6jJ/HuaAFjZBFuDeYScdcfh0/wA5ph24BQAlOCenHU0LKEEojbGOwOMUsO5dxySABhTxk5Of8/1oAshpZJAQBngnI79ev5fpULuuwmbAdX7AHvx2qZJGkUnBQdzkjPf8eP8AJ7t3jKscKB0DnGfTtx+VAFSVEkGUZtowAORj/P8A+qlQMZQVc9NxAOeffH4VJsDBwfmAONpHJHHT/P8AKmSrJBGDEwkIGNo6AfTj9fSgBrFIkPnMQRwBnr7fr+lSo7OshjwzrgbckYHP+fxqMRmVAzYijOAQ7Z2jrUoULGpRggzyV/DviqQEAV/Nzhu4PODSoVEhZ3LAkjA+XP8AT3qWS1LqpXceTjDDjH/6zxUKQGM98k/M55I789PT9aEA+TeqqwII7cfj/n/OIxbk5+U8dCCOKkbG2MPneQQABgfXvSwr5uWUBkHG5f4T3/p/kcMCOeIBypGMAEAd+PrU5Vo0TAKjOM556ZqJmErfex2+90GP8CelOhZhlDubJ7tznoPp+VADCw3wtgRsMqx6Z9fr/XNWYT5cTOwGQfvD0/D8/wAaZJFuaJSu5UHPzdB2/wAj1qaJSCEDEc5DEnB64B6/zoGhk7rBECHBJHAycnjr/kVBDI7SkIg2HO7cen0HGO1SXrxmQTHkf3d2evUfzqBFYx4j3bd3CtzyMcY6e/8AWgLk7K0iqxB3OOSTjgjt/nn1okVSyq7LnaTxxj/JoeMsHCFgQOCcYB/xpqxySIzeg6HgAfT/ADnFAMa8LRjIbhiDuxjcfb3/AM/SObcuRtQITgP+WeKsBWnjXP8AADw/GSe3JpBAhxycuc4ZjyQP/r0CKyP5iZJJXlcjGAen179M4qzCFCA7Uduvz8gEGoJQ9sTEvKkdz9e3H8qniIhUgfeBJ6dc49/p0qWWOVygYXE5C9GI4HPv/h/9em+fGjqsbgqTxgkbf8P89KR1G3YuWK/iSAR/9b86cQVO5QEAx2z+H+f0pAMMxmby42A29drBSM/of6fyVg3lgSA4x0J6Z6/z9qdcTMJF3KikkckYJ9MinKqs24DYBn5g3P8AiOlAEDR4ACxArnOex9+uf8mpTbZ35y3ZQeoP9KVyZDlQR0+4c+mM4/HtTUiVfMQhkAGN+cAjr74H50CuSl1lyHC8jls+/Tpx/n3p6NsCx7UJOQRjlc9elRwTBmK4GMknBxnHHXHp+lMdFuZlI3ogJO7H+f8AOPegY+GPMZCIchcFl6fWmmQxsx2kgDaNwxVpwdjBclFwdxOcdwf8+nrVYsgcEISxb76j7v8Anp1poCDZIqsWJG0jAPGRj/8AVTUgCDKr8zYXAFS3Ch49oYFlwfugEZ7fp6UwSSKigndt9vl59j07UgJLgMHUMAGXj5Bxxj/61VVuPNWbC7ck4O0nOM9/8/jjFWpXZUMJlCnHVunrjjt/kVHExiChssB3X0/z156mgCJ2mmKsnDc/xdOv584phDxyZUZbjIxnb7+/SpHVImRkDnaNhLEEN06D0pIrnzgrYBJHQHpzVWAXcI3OcyFiCc4IwOmfzpWSMJg8fMDkdP8AP86EG5RwQCeSGJ5z1/z70jt5fBRQG4wvdj7fQDH07UrARXNoX5VmLsSSv0PPPf8A+tSumE+cHkAYP8P61Yd1a5lbfjnhVPUkfr1/yeKYrknYijO3uSQOg/z9KdgM+AyR7wIh8oy2SAB/TFSo5kk2MyBlw2ScqMgY4/r+tSooSUhwWQjqT045zzyOlRIo3cOEK8IDnG3v+v4VNgLKvG7ShsYUfwg555/PH+TVRAGDrt3L1G3jHtVktsjcAFn3hlYHjGD6+xpFVpZBwBj049O3+fwqrARyYMWwsBj7/HX0yPx71LKY7XKszgHjLc/yoJi3FUQnA59qql9zkMRtxt56e2Pz7elMBX2gnqAp4I7A/wBPrUcoBYYIUBeT0J4qyiloYwHK4/8A1delPnA2jYhII5HU5H5D/wDXQBWVnB2oAEYZHYj39+n+eKRow+CSrADBA9amVN8Sk/w5zk/zqUhCrZU+jENx9fb9aBooRSbCEIDDbj5G6/p71O03k7GwHLcgZzn6n9aUBApMjrHGhzwMEnoSx74H5deajiRlk3ngbchgmN3+RQMndYQG+VQRzwMD/wDV1NAQq74OSfny/GOuOnT/APVSsvlMxLAgkhm/z+FNabkuFZzwCx4IH6e9AmQbCkRdTuGTxntgf1/yKsoo2bg23dyBuAA9/b9OtMkAhkjOwtE6sxKnJwBzzUoVFgRkwMng44HXrkVLEUzJvRyG3EEYweRxz2/zz71YiXyo0VZA+xSNpPH5cf1pLWAq04RsAEk4bp/9akjKwlN4cuePm4yeaEBJNkmNY2RJGOC23nPXg/XFQyRsVfzCCytwOAfz9e9TopYbj1HBPOSOvU1IoJc+Yo2qD3xk/XHFP1AzTLGGAjOMDARxyPbn6U+F/MIBbLAZIz+nH4UlxI5VUUKyg8qy9RjPQ0zzztAUkLjCqmAFHfjA/L2pWAe8gaMqXOV42MT/AD/Gl8qRcNgkYGRkj2/zx3pqzJJk/KigfNuPQf8A66vhkODu2KcY+XB598UgIVjcPggnAwAeP89P0+lOMQCtgjJ+UleMc8k8dh/kUshEJWQM8qluADzx/wDrPFRuNsgPmEs5PJ5K5/H2/WnYBZ3ZogEIIAChjxuwOeP89ajOxIHX7xBAB49akVN3LNtYrgYGB/WhYhKFfIkjAxwvfPJ/WnYCBhm5XDYCrjr976c+vakEe0nEeMtxzggcGpQUdplBymRuXdwvHU/melMkiCRhm3n238n6YqQKryRkD/lmw6k/X9eR+tLEVck4UyAgjbz0/P6+vJpxXDxDk45JLYwOxP8Ak9aJLbypV3Dau75SDjJPQUAQXduGJkBZsnkA8n3pUwlyqnLKSWYHnA64A9OB+VSyKksrTMzRgHheuT35/wDr1H5joVIBwoyAee9AE/lLPBHICoDZYgnGM8D3ouI9zINvlhVblCcE1QkkaQuF3IAOM4wP88U4ZntnLycYIaPftODx/n6UASmF44pMv85wd6gZJxjHNV72ACQ7th6cuSM59P19+KuRxskIjVsKVwA55Hp356UXLPE6h1U+u71HqR/KgDAubYgM4wRyDsOf8/nz2pII9xG4HOcnd2IPuK1Z0DKwViVyQCSMcZ/zj2qEWiglwAW5yD+HPX6dPyp3AQLLa7kKnaOpAx19+3b/AD101iEojCABABjJwRVQxlUEcgKbeRjrjPr+A/PpVt1ztIlMXTB65/z/AJ5pD3IYny2CwBDEttOMk+3fr+FTonnljK3lxgAjB24P1/H2pS5VuNoAOdxHBPOOOOaEHRiMY4yDzyeT7UDCTIboB+AP86KbO8wfKY557A49/wBaKCTkvOiMivu2H7xRssc9yeP/AK9WyfK2gIsgXgemeP8AEH2/GqxKvkLJuBB3YOR7df6n8M4p6FhLKAcqVxgjjOcYHt061gja5Ifmk+Vtpxk9P5/X161GS247UHbdwMDn8/8APSpJGLrhHXkHIPOPoc/4VWjiMjHBUsx3d8dOv+eaEItkh59hJyBu4I/l9f8APWkJDqhZ84c44yM9v6fnTEZoBIzdjsB45Hr+v6gUrSohVnG87z90cnjPf+tUJizEFGYgcHJViAegp6Seam0YCqACfU9iPX/61Hmed5ZaP5OgLckggZ//AF+/4VHIsmVCkeXkMwPJx35oJJDmIgo42yEB1BwcHP8An29KnnGIX24AXoykjjPY1FIRGjKpHtn+n86mR1AUO5z5gDc/rn/PagBI1MkhUfK2M465OKfKyxJlBheQTjr+tMZHV2ZQccEexz0/l71E+XdSAeT1AJB7/kaaEx3yr5ec7sDcrDp7/wAvTtUpQp2C4PH5cY6+3SlgKSsFUE8kHI4HH/6qRkKN02qW5VRn69/84piGqm9Mg4UHlicgevH9KWRcA7GDENjjg/z/AM460iqw4DDAO4n15/x/lT3h2qNwb5iRkMP6fSgCQhjGS+cjkN2wf8+tMj3NKyshEZXBy3H/AOvrTQu1nKHYe4c5OOv+e9TxW6gBTlmIOSScfTuPWgBZgCgPIzlSx6YNNSUqY+h3DBK8f5/KlGDGQgG0Lg/59ajuEEltCVYZUHJPbnoe3SqTAfDhZ13kLt7N8uOp/oKuOpjbLEPuf7iDBAx9eeP89KrWEUaxmQFUYDPznP0HHvn9aSVW3k+SvIznOcc54/Xj86YE8MYCqhO1zlvvfd57fXrSSxlGUDDnOCeo9/8APNO24XziQy7cOp+bjt36cdRTDGXceZkNxxgjnpk0ASMVQAgklj97aN2MjjPb/wCtUvmqoOJBgY3A5BPb8Ki2eRL94blGSTwMdjj0qSNEcZ3B1TB24GR/j/n0oAUxiQh9xBxyB/n6/wCeiOI3AcKQF+UgcY/w/TvSGRiGJTYuMgZx3/DP/wBapECKyu79MnrgD0PXt9aAIn82Ziiy7ZCOEPc56f8A6+3vUyhYoiXyCD93oen4jpSOAX2sGWRG4ZyTnpz7VJIWlAGdxbIz39cdDQBVjVywDk+WXAMYOOMjnI79auOQMqM70+ZSx4J69v8AE035MKMs2QAuWxgd/wA+KdnfECVCheuDnHXODmgCu02EBdvMy57jofyOKlgVnUE5LN8y455zzz/hUVzGnysm7BHG0HnoQf8AJ7VLAkamRmc4PQen4/5/wB3HvGXysvQMAABjP48flSBEiLFWXbn7p9v8/wD16lCxom4jd6Bh3+vpSR4lBTZ+8xnLdvTr/n9KpoQx4gFIUc84B7nrk849KdFHHHG5bDZ+8CevTn60kSPGflfaXIUZzweeM/iKZIVETlmBAO7cpzUgWC67DIm1sc4Pp1549B0x/wDWWFzLE7ZQDJLFj37cD/PtSIzW6ls70DElfQfj/IUof5RuKop5JQY2479fr/8AWoAVDC7Ydju42nd93Poab8xBQK74OQV7ntkDr/8AWFKASQoXC+3ynI/T+dKrMZGUMQFO3G35seg9QcUAKU+/ghTgqVA+b2/H/PtUY8wxBNm4nkc8KPX0FTRxM7MQCCzfdBGAOef/AK3vTEgZcu0xJVSTgY5/OgBFhSMFclBk8N6f5xT5GVjuXBCjbk9R65H5f/qpFMfl7juzt/i/MHI6/wCfxXaDHkZBBByD19O/b3poBWRiGX7jjgE9xj/PP1pVOY/kyvlnHTIbpn8efyo3jIjUkBVwD/8AW7j/AD9CKUFsYBwpA+Y8f4fSqAYzEMTuDB+CT1X0odAZEZG2n723dgZ74/z+dOZtpYFiFUDdxg9QO3qfpTiqSkKz4AIO4+wJ9KCWxAQN3yqxJ2r82OnPHf8A/VThI7MVkY8npnjP1/yDzTDDv5kIAzwB7dR/k0MqxnKY29OfX6f0H5egIcsZjfJPyryfQn/P0qwqAqrgEkJkYP5ge1QfaFckcANjII9unrgGpomBCK68gcNnIOf8j86AJHkVGw2GJ5CgDjIPp+VR7wPmIViONzdPwPtUiqk6YL7wucj2x6Y+lRsgSRQCjYIIyO/r/n8qAHbGlU/MEX7wHv8A/WqKXCRiNVO/OQcdD759f5UskbQfMJPNUH5fLGNmfXse/NTBtqqp4Ug4zxt9cUAVwSY/KBCrv3lyOeM447e/bHSpNpcO5ZcZPpyPb2pVh3hfm4POFGcDn/6/T1pWKsmHViFGMhu34ev50ANRmaEjIbb93/aI9P501AWUyNnsQGzx+f1/WnIUlzKAmACMYxn2z2/OnxyoY0Ay4z83PKgn6enH+NADreNS5LMGj/HHHT6elPJjRIyqEBxjJPQdqXaFKheVJYgrzgHP+fwqMXBSLZjpyo6Edsfy/wAKAFQyMolRkGc98Y9cgcH/APVSxRrHJEX6chXC8t+FMknULyMgnrj8DnnNJAY2ACqV5+YsMZIzjqcf4UAKy/OQpHJ/iOcf5/wHrTyQrhZJA5KgqNuSe3X8v1pU3K5ywJwSSB0/L8fXrTZI4kb515bG0DovP+elADxKFhBG1lJzgnOOM8jt6VGwZpFYgqDkKD1UDjB/z2pNvkQB+GPythD+HX8f504tGkylgMEZwfX0oAVJGkCyHAC5BU9FPPp9Rj2p5Ysw3jIOcgnGfXPX/PSmrlg4znjn1PGcn8u/TpTQyyOVDM25c4B/x9P69qAFDs65cBUU7dp4yvb/AD/KmlBhQzYQn5QOOPwpzSLjYFAHP3zgNULgbBuO1B2b5ueuTQAi24WU94xyV45Ocgc8CkEbAA7Ad/Cg/wAS+p54PSnxOzKVXMi5/iTPXv7dsfSkeVzlchdoxhRjA6f4jigB0dxHOgLlFIXATqe9RCNVXbu2r1x65/Efh+NTR71MmVQFiQAMZz16/wCelGcFvkJIBUEMCM1LAjXIXgEkk7t3Qn1HHGKkjhaZWBOSu7Bz/L9aRZiULZCjP8Izt/wp6Bd7sR8i8Mc/l+VIBgYAqSvzHB24zz/OpJpDIJEbJ7jvj9fr+tLuDRoy8DqMD/PBpl18jb22NH/Dt7n6n8f1oAbG5JG3588gn8f8KkJyRkFgepHAPT/PpzTFUZ2ggBm6E9eOTUobywrcqVJUbvlPt6Z70AMMi3EkgWZSSSMk9v8AOP8A9VRIRbqg3KFBIPGTnnH4f4e9S+S6lREu8c4AGcUxISPkU/OGIJI4Ht1/+t/UAWNcnOPlPOR0/wA/4UsSnO4DEfQA54p0cyqAc7lB2nHsf8fapHkOzeihwxPK9vT6f56UARjMcjsqllzznp7k4602UAsDnbnn5uMf/r5/KkzIgJ3Bm3EEnoB9M1E8TLOvXLJnrzxzjj/D/wCsASgFlRlIwBkH3Pf6UyUfvjsYBmTjBwM9Qef89KlAXBzvQlc8HHXoefrRKvRwTg4GQPy7evvTQrkTB5QA0uQBxjjGfb06/wCTUy7Xj+WTy2P3nY+3H/16iyvmEZDDJJUtkfr7etWAvJ2qq54BPU+hqiSMOFGfMG3Awcjjsen4/nUZbbOythShKjPpj/D60rnMmw45HTBAHHQmojJviCkbW7bRzx2A/AfkaCrjmOV3Sks5G4ADaAfTrz2/OnWg4Pz5wDjHf/P+NNSMR2yjkvztU9++P8+9SwozIGWLBBwG3dPp/hQCBYlaTYxUKvI9vb9Px96btUPGQQgH3cD26D0qXzmRWjZQoAzz3H48dxSbSHGDszkeuOD/AI//AFqBkkoEUPmbxKD8hzk4OO3+PH41CkZBVWKx4GQQckD/AD/hUjtvQRo3UhtxXjI6mnCMs5QyINowSBwSMZHX9aAIysbRKjMCxyxGOSfx7d6lig2bWUYJH3R09eAelMIZFkUsGzzkDk+hqxvIiGWB4OBjGD3/AF/X9ABkpAQNvwd3QdOe/wD9f/JRldmUOueoPPI9OaZcjMZDcY4JDZHuP/r+9Km5ISEYcnq3T6fXp/8AXoG9SPzQu0YJU5z1zjvTlAWNNpD85+UcdeOKR41TDbjwctnjPrSlsspf5Qw6Dp/PvQIqDc0m4sflJJHbGOeO1Wt7qkZB5c/MWOSTx3/H+dRA71yoOFyO/PPT6/5zRtOCxYfKckg5HH/1v896AF81CzFwMDkY6EUkrdSJAQeev9P/ANdSxM0hO4g85Bxx27n24o8vO3Ei8d9vJH5deP0qAH71uVwgxjuSD19vp/L8wDzAULYAGOccDP8A+vtUaoU+VyDk4J+vtxT4TtXaQvXn1+v1H9KB3ImjcAAHABwB0wM9P696jRWiyFyDnBzySfX3NSyuvyqJCHx9zpk9+ajZmeRcsFJOQTz/AJ/+vTQh1uR5zPvAOOG6deoJ6f8A6zViONQ2GCFSO3DH+X1/Co7YKzM4cHI5c8jjrzj/ADmnkr5igYUMOu0g57UhplhlLgtuIHTao6f5/pWdBiRv3eVOOCOuP/1+n/1qupKwxGGCyMuCzrnP0/PNV+BEV3bnHDMTyf8AGqQ7kbIzsXyFYDbuySWz6/0/KkCqqbsGPaB3B4+n+etSqGtVbB3PjPpzk/4dfemxAEjaSxBGR3HP07/1piumNhTPnnepU8AHocc+n9ajiCbFQKEz/eOcfT/PSrUkqI2B97dnPBHQ9PzHbn1qGWdQFOdpzhQVxgf5x/hUpDuRuGRSw2kd1GPx9jUNsiuySsCoPc49Oe2cVYnwIsmVHz6jj05qKKMmFdpQY9BjOBxVBcA2WO0r3GSeBx/9f60vmr8u6Tc5AA285/p/n8aklZ0VDuAeYEkAfKvrz+J9aikG5smPYSoxjsM8UCuQlAcFSpycfMeAevT9KllEnyDBTPAGPu84wf8APanwjywpfgHBwuBn/Oen1prPtl+bpjIVugPXigoG3f8ALQEgHPJ4HXrjmo2EbiHgEBQSORg55z+H8qmn3sBhiWXIyevT/wCtTVLNtVTyVGV9f/1f1oARICGwpAUDBGDkDtn+X5UkoKgjsW4C+/0qZIsrhWBHp6+/NQTKFOX3KnfcMknrzQA04Clcc46yHj/Pt9KilRllAlUBWXpnk+p/l1NWzCJhIoBkUAHcw5we/t/9aot3nEqTlF+Xnt/nntQA1dkqZUkBB8oJyen16fT9aREZWCqQVIznOefz/KlH7pmA2qBzgKOo/wA/pTrpiSSqk8YAU9R0/wA8UAJIThVCs75ySP8AHtUsMKTj5vldS2Dk8fT9elCMBEFVWAOcAY4I9f8A61MbcFZmbcOvTGAP8mgCK4iInCM6kgg/d788dafc3PmXcicN8vReec/X2qOaJrsvK33PVcA5B/8Ard6Gj8vdhVRGOfcnPqfx/WgBXZpGAQLjqN3Hc4GPwprYP7vYZSwGduAM/wCf896n2ERlVdWGcHPGemTTWXypx8mwgkZJGeff8D0oAFiWQqTJuIUrnPHvx+P50vliOOJQNgK/wqMk89D6fr+dLGrxlMYdDwoCnr2+v6Uqoykq/wB5flBA7fn/AJ/mDS0Df+9UHMe07sBcA479/wCtJcKuVYAAHopOCCP8mnAoowSSCfXv/wDrp0sZmTIBbPcfmPpQHQjWJYSXB8zg5UDI6/55pVm2Th1ba5HU8Ef5/n+gY2t2O8guTyV/wpCcMSDuLDkd89cf5BpMRRuI5WjBRidrZHOSc9//ANdCN5ingAlcdOvcE5qzhJHLswicc455GB0z3/GnlVZGIyxc54HPP/1/y9qEBUQLLlem3GOcY/DI4HP+TVqNwm3awTIKmR+dpxwfxPtULGNC0YIIB3HL/if0qfzGYH5VUkbQeeff/wCv7VIDWJZQ3mZX+8SBz07fjUUsBEyZlB2kg4X/AD+tPih2vwCWYHpkAcVI2zAQnDHgBeCce3+enaqQEaLlw7owXGADx+n+RzThgkKrbgq4wDg/5/8Ar07ajLsZ9jj7hIP6/j/I1GEaXaMCEocZU5P4GmA1VCuAsmGBz83Tp09+lMkIcAMNyjso78VLkHcA/C/MTJxxn8vSmMqykjzNjZOAuTjipsAkYZUG2PC46Nz/AJ/T/CFlIURvsYZypU5IHrj1yKfIyp/z1kYgH1A7/wAqYf3aBQ23C/NxwxGM9/8ADrSAcrLsVQwL46Y5Ptz+BqtNIW3FhsGOg6AfTsPz/OjDbiRLkbf4Qcnj/wDVVaaZwoPPGcDpzx1/+vTtYCSKH77vwvylRjA57mrrjfInG0rxwen+ev4VVgjM6bdnynHIbPHp1/zmrsMKKxy3GQMN1/Pnngfp1pARGMXBX5gCDknHIx/kflUNx5glUxsG6dhjPPb/ADxUr5QOI5AQDlhg5z1+ntmqzv58xL7ULDhF6fjz1/woHYjaAko4deu4jHt2/wA8VPBCobMxYbsg/wB4fn9TxUtuhdRIicBvfP8A9Y1MknnCQSYZs8qpJ4oDUjljRyUU70U554JBqU26hWLs2f8Ae6fz7/WmxxM6j5mQA5UgYUY/LtxikULJhfOKyA9+h/IexoGieKFZkYFGZBzlZOeeOcf5/qxVR9yltoHbdwvtyPrzTI7V4ZAWkUq3DbOPy/xoZGCAHaF3Dnk+35/j2oAgZCxxufA4AQ4A/IGinGJiB82OO2OfyBooCxyckr7WCx7g+MHAAGDjPHTr296dG3lxhsjHDHdxj3x+lBMTTDEmflOGHOB3HbH/ANeo44wY9xbEYP3kU9eOx/z+dZFkzDLM4fB7Dv8Ahj/PFNeTBCsoUd0B5I4xUW8JIGBK7RlSB1Pbj8PX9amWdzMXdB90fPyB/wDW9e9AE0LKC6NxGy7cnvjr+eaQqJwMAkDH+8f6Adaa2X242qGGenX19P50rSAQfM4BByAnb6d/yoExW3MqDIbOQFVuo9f09aa0hhfAQhsAHHPHb6f59aa8hVHUr8p/jUgYP1zSEDywykBt2ef0/l3oJHl3VcGRQMhgCCfrycVZt5XgIZssVTGRwCeoOO+KrrCylsvuJBCoVxkf1xj2p5UOqsQEKryeM/n2oAmvCkhbqshIPDYA7ke/HqKiRmDhjnJPynnn2/8A10gUtnIbBGCeAcfrxUscrgRgkN8p47/X8v69qExMkVwsv8O50LHB6fmfxoaYoWEmcbcAk4P+e1NVHYAqCWJAOGOfypWQtJsZCF4APTHP86q4h0cglLBAAVwTzkdM/wA6jgVm35wFweSCfz/X86kChAUZWznqBjaf8/54oxgMCe2SCeT/AJ9f0oAcqkxvk/KWwW5BH4fWlhTGQcMpUjAJ6+nX2pI9rAqUI6578fX3poJMmDHhR6Y4P/6+etAEwcK7NwRjABFJ5rBAOpIGSR+WB+H4U7Kx8Zzgckj3z17fn2okkJfJwAQMHP8A+r3NUgJo54QgdkUFcjjkD1A5HtSJblGUCUYyMLjBJ7D0/wD1UyBgjhGUlH53fiMfQ/496mRwGZdhj68k5Pr14/KmBF80aDzNzqDggjqexPc1IsrI4baQrjJwQG/T6dx3pjOoj2jJydxOcc8YGPrUsY3xqxk2vypZsjcfWgABZA0e0kFsZb6jn34HtSnZygfIHRu1SskYliGVd8Y47e2P8/jTZE2P8pzk8HFArjNhmYABgFGDyAGxzye9TQny7ncCrAAsAAMAf0PvTR8nMYJbHAYf1GaeF3IeCqkYyBjb7nmgY8NIWMjMdxfIyAT2z/n2+tO2SSJhgvX5senH6VFyHXYpGeWywBP/ANfk/wCFDSmSJ41VmAbrkYA+lUgJUKoeedvGTxjt0p8oAJLfKxXO0pjsDkioXZFYCQCMFeq4z7Ej09aSaUyyEoTvY5GCeuMd+vqKLATlljPlZxng8Z/z6/8A66hJZSGOGk+4B0GSfp+P4duzbaBZiAwdJtm5CxADEdR069+Tz71Zik811idAmTkt+AP68f4UwI4ZTC+djFxkfJwAPX/9VOS5AkXEboyn+8Px4pfN2SpHGoYvkgKOg75J46UM+yNzhS4YEsDyDjOPyPp+NACg5V9/AyDluCO+Pc04Bo0KhVkxgnAyR9PXvTB5jEl8OoUDdnn8/wAKZtRtxJKgeoO38/rjj6fSlYB6ymRmBIjQfMcnr1+lSHEgIRgSBktztAHp/n8BUCuyurQj7oJJPUjPXp6VOxcXA2tlSw+7nIyOP5kZ9h68KwCSSCJwCo3INy7ccU55GaMMW4AwELcdjnH6+vFGfKUBH+4c4xn1xn9ee2aUEEK5UNg4O84Genc/55pANWd3KgI5cdQTnj+Xb60KBJyp5HOQCcH3H+cVKjJLEQ27JIJKcE46UnmFvMZmAxzjb0FAArBBwNso546EA8k06SSTKllXgbc+3XH+f1qF/mHR/N6kZ7dc5z/n9KmlCCFCAS+cfNj/ACcUAG7ZncwZBwME9h/+sUmAvCt8ynk4596e5OxWKoDngjt79f8AP5U6NcKAzhs5J4yM4/8A1VSJuMjXYwZRhCMA9xz+nQ+/9Ej2s2EUhsbeG64/H6/nTipVTHn5+du0Ec4//X0psuAS+Srjn5s+v/16YghIKqG35XjrgDPr+dO2gkfMB82cZwDj6enP+FMTKKrtkdPu5JBHY+9OlCJIRyWJ3Acnsfp6/jg0AJLIFY/KU6AtnC9OxxVoBVUHGSVG0kjHXpioSyKrnnCjg4yB6f596dgmRJQVAUAgemPbp6elAD5YxDyykbz8wTqT+hqOJRGqs0vljHygjnp7VNM3mQRlGJJzuJ5yfpx17/yqNI8JyfT5jz1/yB/hQAqsyXCOuMjIAUnJ7f4fX8ad5ZjmDFgpCfKWI9TilmZQQcKwI5wP8/nSeSkgVWV0GCDzkH/Of89KADzVZSwwWPPGDgnOetKmyZOEwoJBBOCT+X8qikRUkUAI2McL39v8+tSywlnRgQBjO1evp/n6CgCVlAkBBVUJ7HGPYfqPzqGBGRuQe/zZ9D/n/wCtThgIOSCzdT2HTj9OpoZxIwYKyKD1Pbn6Z/yKAJy0g2ZUnaCu7PvUSzGPysxh2XgHPI//AFYp8p2glsFjgbsZHv3+v51F+7AH3lBwQo6HpigB7ne6sI1UM3rj35/z2qJGYSAuwwnQDt3x/n1qZ2HB24IPRhwB/kU8KgZsglc4yWP+TmgBHddiqG28g7j6+v60yYMxZ/8AZ4PoeP5nNSM3lyEfKCgyA3GSe+emf8KrXIbcmWcOBjBwMD39v8KALBLsQpXzSMM208A+nX+YqOOViT+7VcHkKOo+v+f1pu0bASgUqD+IHt/kVL5YUEBtpIyT6f5xQASF/QhmHzcY7/5/OogXTqSmfTt7dulSOf3IABdweQx6En9P1pqpgsRhWJ4DAH/9f50ANLBhuyC3Q4JB59vp6e1IPKMaqH5XOVOR+P8AKnCPYMAlFJHIYY5/X/CldVc8PvHr1wO3T8aAK8beUgQcEt1Xr+GOOeOasyPGkQZ3JJcNs3Y7cj9ajjty/XlRg4U5z/WhHSWM4AVsn7xzkf59h0oAaGcqXY7Rt5J/M4NOJwgO5QE+UqM8DB/z/wDqoKo5LISoB+VT1/8Ard+PzpgVXG3YAitkKODn1J/pU3Ac0Tbc7NxAyB1z6nn6/wCe8jSo+4xKeTlT2AwRj1zweKbG7ZPlrg7sYbjPH+fX8aLbBTDZ3vxv7nuew9P0pAOjZUG3A38YbHI/L1xSSOoVoiQVbPL9QP6dOntQmGKbl2kHnrnP178DFVpH2yIxGB93gn/OKAJtqh/4ScZ3YyT1z3qWNsiRy+WxwAPujP45qNWBBYBmPlcDP5//AFuaWx8uTzdzbQuAT1Az7fn/AI0ASpOtuwUMzsF5kYdM8YHOP8/hUCOYg+05AyRtPb/HimRu39oMokYKVGD26ckCnum5HXcCgYAq2Tn8PUf0oAdGAoIICdSSD9Pwp8JVirKVXnODxnvx096bCUDsTywAJKjgnn/P401nXfuBKrtGdvIHP4CgCXIjiLbASTznH8vqMU+3KJFu3MXOVJQgnp65+vHSqsksanADhVPAII9Oo7joMelOfblXY/NJ8wXGNw6etAEzZiVgjhWKZ2546D/P+TUeCNpIG0dgPSmQ/u1fP3euBj0zQWUvHvGeRgEj06U0AsQJwFGDnOTzn8P/ANdTwIWjwrAsTycYz/nH6VCmTI6gqMHA2jI/z/8AXqZI3S3lBfaV9DyT/nFO4rFaRBFKoL5zz69s+3+RS43BcAbCxLbjjj8vXt6ikaNXLsFAzkbu3v7UrSeWCw2kYGFB68D+XH5d6YWJBkIByVPbJA+nt/8AWohZ1JG7cDj5Sck1GJG2pEhDEjJP3f8A6+f8+lKZ2ikVfuA8Byfvf5waASHNL5kLdPu8HOP0/PpThOX2NgFSME9cn/PNKWBdiE+Y5OVJ6/T/AD+lNMKSLgncwyQueeaBio+WUllUD7oznuev5U0qdocEbumW6nr37VJCisxOwqrHBK9c/l/n+bYVQZBAwV45+px1oARTvIdmVv73T/Pp3xVlt0aoHBbIDg56cdsn2H+cU+GQJKjoUaLIyuOT+P8Ah+tFxcZl+Tbwp5c89T09P/10AV5VKFcghW9Pugj1NRxOXjBjG0n+Ejr6YP8ASrjABFKgnja3AJHHJ9qh2eWsaNy2cBc889f8/wCSAIFMJJIPTBKcDP4n/PpTZSxVy21BncGH8/0NBkyVwSy8gk8fWmsrLuIQNnkh+uO/f/8AVQBXkdt5+bDYzuBOAOv+NOQlmDKNx6ALnPXqeen9akljj84Ky7WKjo3H0p8SKqxqdxcnAJXgAepoAaspiJVkOVGSFOAMdefz/OkBU5JRkOckZ5HT36c09RhA2N7qNrlfTpTniRUPljAc5+fk9v8AP40AMcq7Ahwwx1Iz/wDr+tBGyNmL/IhAJLdOcnpx3pVfZJswEyOinhs96Y+wxlSMyFsEE8Dkkc9+n6GpsBGHUKnmKxyRtXPP+etMmjCvGFxgkjBGeO44z24q2EjMQBXbIx5JwScd/buahVQrEMWdd2NvbGePX24zTsO5ZSNY41QShhxtRAPlPXnkVCJyjEbxk84I68fz/nUJfe7bSCp5Knjg8/4VchRQ6AuQMfxDk+wBosIczBfmGc57EkD8ajjbDu+MjOWUkHI/zxT7uQTswBRlU4AUdvX/AOtUSDMm0Y9OeR7/AM6YDmMToCAT13bcdvft9aSVzAN4+TOMMo449v8A9dIpCjgYPHTHGOn+femXtos3Db+BnKHAz/8AWyaAJQAkgfYzsAcs34fzzVaTKqE2N5pOMnH6fSrCgLld+9sDLFf/AK/1pSFiIJLDIwABxjjH4UAU0xI0W0qGZwME4P4/57VZDLEArbNsfXA79f8A61RNEGkPlgox7dD+fHp/nFMVwrPG7+aSSP8A9frn6UAP3boNmSGOGJHPPrz3Gf8A9dB/dvg5BK45z+o4wetOU7JEyQGTgA8DnqfTPPanTbklyoBJJLFuAPY//XoAjdzK3yplhz8pztPt/n61ADIjjdHtC5YqB29Sfr/nmp2iOQxURjn5um7Ht/kUpgAlYB+SMBl5+p/SgaYlyXwhEbNKV+baMZOe2fb69aZGz+WCxKbj1Hbr3/ripGiJVl81HZCVZSeQff8ALsPekjgjjj3ABNpACgA45/lQO5HE4iMjgM5yRjP4Z/L09qeX3MVRDu/jVs/n6f5609WZJpCW59RjHIo3uCH3Flzk7Rxj8D16/wD1qATIfMx8oXY+SMjv15HP+H+DAQnzHKbm3H5uv+c1OI92Sd3HOVY/z49f/r09kUqGUDOCeTn8fb9DQMpNk7n4K7effvTJlDW8aBAuDgBe/HP9etT4D7irBSDjjv61FIkZ4wCq8ADg/nQBIQAMMOQAckk44x/WnbgygnlSThh9D/hUMEOArAHByCDwB69en+etKu6Y7HC8dSoGcfTj/IoAVo1hjkVXxnke3+cD8hTHAc58zKJ8is54/P8ADtUhTdOr4wOeSO/bn6DH4U3IwCUUcbeDnp/Tr+VABty+Ci9Qcnn8eo9qRzI0haMhsnovGOfzPT61MGSXJDMuxdu0nHGOfw9Oe9RxS2/lsgfJBxjqP50APtkK7dxU/wAQLD8MDt9c1JksroXEYGWyhzn/AOvx7UNdPNsIbawBzz245o8vcu07fKGM8/079vyoC9hu7KhCQiHPzY5PTgdqZlVbcHxggbe578cj3qZNoQMhyT1KjPr9ev8AWkjRmwd2xlGSMdPwoAbG+xeY9vOMsRj8v05prRLEiFDI0z/ebd9On59KVpVRtrRudpwXHBz2GO4/Hp6mhpjvAJJPpnqPTr/j36UADQiBSQwyR93tnA9KgWN2wWwAOg9KkD/umwMD+EAjI79PzqKCdvMUOxx0CnBxx0qbARwx/c8wYAzg4znHf9R61aSNWiVVyxJGSRjPH/1qYsKF2IGMYAx6c/8A16n2sm4D5AMZPU/ln8f/ANdCAreUFkaMZBK7gDzkd+n+eKcd0hPTZySD1+v6/mKbOG80MiZXG0kY6HOaVnMcQYLnAJAHQfX8h6dKoBWibhgM5wcN0z16Y9+9MALvkseMbkyCWPqfUVOk7TAxqow3Vvujt+o69BUbSJHLtVzsIOCrdTn+WaAGSxJKoKsRgArk8Hn0/DpTJGYnCyBt5OcL09iR0/8A11YcvAN4QFzliw7cY6fgP06VA43wyM2CpPBYc5x2/TmpuBHI5ZPKR+FOdi8evU1XaI+YzIdoPGX6n/P+TVpgC25SYu2Vxwen1/z1qDcSZAW6ruBHQ+3XrQgIo3LAOCpkP3jx/nJqsEk88MVLZOQSdxH+f8+1yKXaGOeCQNo746/ke3vUNwQhKCTOeQS3P8/w9etFwJoYRCGO51XjO44XPT8KliC7W3ZViMEEflTwsZgSMlt6DczAZ5Hrkc08YLHA81yTwOMHv3/z/NALvFuu2JdpfIPbn2qCQFWCuqI3XcBz9cj6f1p00ZeM7Rt3dWPqDz/KiLdg7oyNvA3en/16CrjAhRQWch8AqVJ2gdenfvSswUlhGSG+8Rzznr1p8koYSbVAdsEgnjHoAD1zzmmhxsO4HkBRxngdRQApRpUMrscxjIVF5OPf04/z0qNbctCxQEE8kk9Onv8AXgVYt0CR7/mVk4ORjAHHr9arTOdvyEbWblW9AQc/h1oBDpNjSbS2/I3cjPb0PWmeXsdmYgADGS/Tuf8AH/8AXUxlQOdqBQx6gckeuccfTFMVEkCggcnqSeOuOeP8g0AMikEC43AZ5+fcDRT2jjmUFQoYEg5wO/8A+uigDiHDlXXABxuGCM4/p/n15kZXNqjNIyx44UgHd7n/APX39ahM/mMXAIGNpLH86lSZlSQyEuEYbV6g4/PocduuaxRVxrMWkQuTs3bS3GCP8k9//rWLg+ZCvmMfvEbRjBxxio1LuHDEsWYfLgcfX25qVZWQZZEj427l4C9efUfhQmFxyyfcdBuI4GWxkY55/OoVQhpAwBOcBWHHT2/zxSQyFVdw4ynykccj86HmWXYxAZgu4sGz2/rTRI9FUldw5UDAHfp+X6fhUgVIidgKlsAZOSf1/wA4qOJgI13rl24XHH+fy+tP8ry3G9CR3B6D/CgA3tJJt3hpOvU4HHX/AD6+1Hnqynad4U4Kr+OPyoBWaWNMMAvPrgD3pChwWchw+QDwB6/gev1zQJj1ZpDHtXOMEjPHA5/w/wA5EplTaCeH5+cYOe3+etRRI/AZlyMgEf56f54qWRfklZEILdwMc45bp+tAhCSkgAc5JznPpnn69/w6UiqBl5HJZTy5zz2/z/nCoqq+AMMcZ4/w+npSyrIJN5Pyggn+XIxz37/yqgJVjL7VG5g2fn6A/wCfrSH9w+1EAI6ljnP647nikliU+WcjGQfL6fh/n1pQiMoEbkSqchQp6E96AF85UmyAo2gDOPX/AAzUkQyJACQpO4ccfqcf/XqNXaRQJAQTzn+mcfWnb/LSPenQYHo3vgf4UE3HKjox2AFs7Sp53Hg89unrUqI4RETapZfmYNjaO+D9M0gP8Cx5weR044+uKc7yAHYAE9O/Tg/5B/WqRQrZcgAbgMc9Oev+e9MjzKqgxgsoyP4Rj/I/n60tqAxwQB1GBng/4YFPTYJXaVSzgk5VsEnoPbr/APXpgIE3KUMnPfYPXt7dP88VOFSaIksTKAeB3P8AkfT8qYW3PIygbQSQDxjp/nk06ArMwb5TkfKGPFADliAVS3yuOc9RkYzx+H0p0SqQvzEEdSrkce/tSySHzFVmOFP+rA6kcj/PamvKjHoQrL1C9Twevf8AT9KAHcxzFCcuerHoc8/ifxqyh2RAtwmBuwT8o4PXvUO+PapXJ2r90nBbA9fXr/nFP2kxgJ8quCBuO38P5d6aAYXV3cqSR0UDBzzx+X9e9NhV7kKzcBVP+q4IHcE0oRt+yI7Qo5A+6Pp2/wDr1IJFjiLEhSSOjY44/wA/yNUA0oWU5X98pwRgHH+eKWFVikE3bbtKnPykc/j17VJAyIx4YnHZsjHqabu+0qxwoB+UFhgc4z9f/rUAJNOkq7OXyw3MGyVx/wDXz+XapMyTlD0jXKuTkHseOtQ2zjeGRN2eGfOMnninoxlccjzYznaRyx68ZoAVHKlSCAQPvBc8d/pUrcFflzgHAccn2JqMHeu8fKwP0GMcj1pSzKjsGOScguPpk/5FAEyERtJ9MYPv1/lQ7skZ8obSR1YDH5fhUVvsmlkJckuPTHT8v8+tL5gSOMtgE53KPT1x9KAHbXUDzJRuPOOMn6f5yeetLFuVm8vBbHORzg/5zQW3nKFlxjlhnJ49/U0rS5jZFGF5BL9GJ7UAPO14WBYshPzA5GPX/wCt+nemPGrgAsCoPIJyM/5xTsFgcBSR9eRkYprw+YzDkEHliMntz/n1oAdHIT8wQIinn6gnAP8An609SqGYs4JHc+vY+3+fajJiZyuCdwOD1xjqPf8AX6UErHGznlfT0+ufx71LJuMEIfLqcFRyIzgH/P8AnNJIztgI4Y9R+X+f88VYSQ7FyQS2AF9P6f8A66gEYKgwqFJOCTyD/n1oQXGEgxgiTeQTuGO3HXp/nFOBAZjk8YAI7fj/AJ/pU4RHK7lyeWZ14HJ/X9fpUMr/ACHDkow6MB275/PiqEKkyyKW3cdTnoPf/PpUnmRIjO2AP7gPT6/yqOCAxQlOoPI9D/nNKzJDGFcEg92wcY/r0FAE6I6qrnhZeF2t0A/z6H/BXXzJwu8KAAQ3p+B/pSou4iTcx3KMAnAA/wAj/PNR437gcgr6ZG45/DH1oAkWPjYSwVx8zHB7cGoo9wf5wMKeCRyT+noO3Y1I8ZSKNS/lDdt68Zx+n1H/AOs3PEhAOAeCQcgd8DP1oAduCqI1RQp5zn27/pmmp9/y9jOrdSOg575+n61O6klD0GASAMEfT0H4dzSbwVB4CFiQGOGU9wKAEeTapJYxkDkEjJHoP/r/AOFJJ5jSfdyQ4zk8dM5PHOO1EgO35QCQMZcZyfb8v84pxZvLCscEcDso/D/9f8qAGZCyMGI3HlsdueuOnFSZDumQSVwP0+vqM0zIDuJArFe4OCSOmD/9ft+SBiFy3Xd8oUcA/wCRQASuCAzFtq8gL0H+f8KcrMqKcqBgkHJzz/Km5Ib7wckjBYdxz+NCP+8R24YErnHPH1FABcOy7FZuRjqRgnj0/wA+vWnxKrb9/LKM5PQf5+lNEgU5LAk8jPJ/zipFcyIFU/MRg8Z+vPPPSgBqTMhBcgnBba3Y+g/M+vtT0b94vO0ZA46Z6596jfMcYzgnAIDAdzz/ADNWJgFhZMDy/VOpFAEbTqkgUBWHG7JxtP8Ah+NR3BY3KqdgYjLcHgfUevrU8cy24LLtwTnB4yfc/p0qJVVycALg8MMY/wA9qAGRsJDglmOeeec9uakWXysbEBKZxuP6HtTQmRkOiyH5mIXk+/H8/wD9dKq5LK7AjOFfO05/H/P40DsRvIWIlZQSpwzgkAnnHX0qRW8znJ2DnccAYyfr68U7cCCg+UjozLnNRtu3KOFkPXPPUH8T3/OgLD12N+8J3YI56/59P88KLZjtMcTrkkMGI59BUPlsHZRIgwMEKN3Hb/P86kUuq7XcEgcDBz3/AApXHYCcYDKVYHr1PX6dP8KZNGIWGMMzYxkfr/n1pm4KybX5Hbafy/z+FWVKsAThlxgqSSDjtggd/wCWKVwsMcK7uWBVVABbHambsPjcoDdT+PUihJEw4DBsgA8cjB9PypFVSWkVmx0OcjHPb2pDEjkLMxKjaeQP8+v5cVKGDnO4njBA4x/L8adGMq4CAYH3duM0DDStuXHUnv8ApQKwqoVWPKqYeAQei56Y/KoZofmkCjy1z94Ht9MVKwkeLjDJ0BzwDxTC7GMxry3TLcrjHTrQFgk3JCSAGPfjk8/r/wDXqLTiN8jA+Xg7ckYOD1+nT0plo0SxKpmCkAkgvgdwOvBIHHPrUtgFCPk4QHAC/T/9VArEYdRdswchccY6dfXv7elStIhZgGDPuLHjA9/84zzVa1fyGldmJO7IwccY6f57VYjJWWaT5SuTg45A/HnPrSQWHeYMjahUAbcAn8uf8/nTXaTayR5Dg4+Vic9v8/5zHBOGfazMQ3GehGTwP5VFDIkl0RuBC5IXkAH1wD/n9KYWJ0lMmVZRlTgEL159P85qVpHO0ZWUMMEk4OcelVUdlklVcNzt24xjqeP1pZmZmRSu2MjIYd/b/P4UCLOdoO4nzMktwOOf8mqrRvJGzKpO0gcY6jv19P5VM++QDYGcdMseQB7/AOH60jt5PCpuYA8K33j27/TpQBZikMkQHl7wBt3HsfWmRF44mV1Cq3IJ49/w/OmRuSY1SNoMPuZW529uKczeW/LFip3uQCcA4/x9qAFh5QEKynGSfekui+9HXarE8ZHX6+1JPugn2Y4JyCTgYz/n/Io3lJiNuCw7DJwe+f607gJGZBF5akJu+ZiBkk/5/Sm70G3zQGZiQRjAGB1p2duAQNoHUAf57Hr0/lGWkU4c/IP4QOc07gWc7/3e8Mo9Dken+fSpIyUbEcnU85wT/OqUOIwwGTzx6f5+tWIQBcEIChLAZUdM9B9PwouA7bs3biA3TDAE5NOAI5PQ9wPX25poIQMZWBLE4UHPpn6c0Tv5bK+fmIBUHtx+nXpTAkTAO6U/u1+6cnHpkD/P8xUkZRfMK7XUDKHIDHj8vwqFH8wsynAAJIHHp2P0qeEq1sg+UcE7QPb6fn0oAfJIMFU3LuOQD0Pc1CGChiMNI6k84IH9f8/Sk3ylsMo2AbdyLk9e+TwPoMUhOTktwOA3Yj1/nQA1FYW4zkfMNw7L7/Tn9afFGsQbcSwI6nOQaRZ0O9X/AHgznOeppWBBKoTjOAuM9Rj/AAoAgnRQ8YRegyG/unGc9f8APHvRFIUjTc3JzyPQjpn/ACPpTwqR+YzB0b+Fj0wP8/8A66S6Xc0aqSrDC4GMDp79P8aAGvLsVFfGwdMfy49KfLIiKZAysB37D+frTpZGjWNFjAKH0+6PTnn/AD2ollCusajY+ODtz/nr+tADWU5AjGwrk4GSBn+vXtmnbm2Zf94x/u8dD6/jSBnESDOccEnJH+f8aUsZQNh27mzzz/nvQACIR7Q4AwQQM5xVUgFim4bs9FJBPpmpXVzKEUhsjBDHnp/n86azjzVQgLxnBAbOfX2oAS32pLtZTg8HnPrwKtGTyZPliJZMbc4UZ4H+eP8A67E3RJuJLLnJOOT7+/rinliWJLAjHXue/vmgBdm/aAwPZkJGc9if89fUVEAY2LBgF2jHzZx9B+Z+tPZDksCBj5zxk/jn+f4U1xJJmQ7dqg8c56f/AKv/ANVAA0ifLt+U5x0698f1qJy7KuQMrkZ3dc8Z46VLIVjhLMULZJPGMD6U9FEjR4+TuBjnjGP5+v8APgAij3IsavgFT8vzDH+f8mkWUBm80lm5OWHAGPWpvIYlcFQvJ5GfrznpionmJPltln4y2M/X8en40AP34kZwvzgZIbHP+eRUce1SN6DggDHTJ70JzEWG4svI49/QfX9KWV/MBXJQc4OOT2oAidAflXBYkZBPQj/Pr/8AWexaaVRgbsDPy/8A1/frSbxGWO6IlsbVJxk9/wDP4UogBckFQwGVG/JPTP8A+r9aAHqjzOVZT6kAjrx74pNmxBgDKsSRnHH8qdECpDqcSHktnnr1I5z0/wD1VLHIv71CoLE/LID0/H/OaAM+IPGNxAPOGk559OtSmRi20SbowRjd0Ayf8eKnZxHGw6AHGSvPrUbgzzO+6OOVuTuPTI7d/X6ZoASRCBJKqAqADuPtjA5PXt+P5MClAjIgTeDkMRjpxUqKZfm3jJXayLhv/wBdNfaITxsKn+Lv1/KgCuXLMNx254Hf39M9unt1pC0TqgVclgADj/6+KlkX5FVAUxlcLnk9CKIICkJDITjIwSef5Y7/AP1qB3EzJJBIDEQqdSR6/pUflfcCFFVhzxnnPOeffpVox7YwADkrh8nr+H41WEbrJ5kTHA+8SvQjr9aB3HssXlguUVyNyoe59P8AJxxTFUMVIzuHBHQgduT2qVGMjOS25lYZU9++PzqUbJHO5T5gJO0E46Dtzz+VAyKJAiKQ6mMjPTOM+lQMpUvGSY0LEll649CMe9WJIMTB9xVcYAZu/wDhUbluVC7lPcgenA60ARQZtopF2GUNhie5Of8APtTnCx+YiKFiUhR2I5/Tn2/maAioyshUOo5TJHHTjPXjvVryI3LIwC8jhT9ev+fpQBUAKKpUskfv9D371MZFgiKqA7ZyD2x3yPw9KkuWaHZht2MEDGMcdOO/86SJiobOCRwxPP4j3oArq6qrgbhkYznNEiyNcFA5C44KuevT8/8APPdyBFVtztksMNjoOn8//wBdP8klEZssxbOOnHf8KAIyWdQCCWHQtwTz1x/9amOy/LukVN4IySRk+hPt706WNoxIQNxBxjoR1PA/OmOCUUADyidwDevYY4oAjkiIYMJOmSSvGOf/AK+aQLtAJZSF4YocdBzRMrMpyHwG+UE88f1+h9OtMaQR3KqAXyPl2dzxj+fvQBaikZVBA3qTwSMYPY05iQqlxxntnA7nnqMCnI+FBYAjoCCCPT60saiNXZyAAQdvP5/59KVgIETbIXCMuFOD2z379f8ADvRKHeLc4BMmNox/P/63NOkBjkKgblZuTjp9B+lIfmcupITGDxkqD1P/ANemAJznB2AjGV6j2B+tBjBKB4wA3zNxgjjrx/WnwRlnK7soy53YHXnmnTB4RtYksv3sDBz6f/X/AMkEiOeBvJ3M+3nIOcgdB0/P+XvVSVjJICZcbeN/HTv39v0xUk7MFGNzAHGGHGabIscVyuRhO4xnaPTv9en4UDIJt8RaFsNuA5xnGOx69f0qE5BYkYULyR3z3/8ArfzqeDajqRu2yHaqEdO5xzxyfrRKT5pY4BI+5ngdf8cfnUARw7I2RXAKqvyuM46Y/DjP+c02URrcOy7XOMpnGfoPpxUcMkkcjFcBcHlfp1A/CpYogwBbnqSMZ5xQBoWzTFhhcBl2nK5BHc0PhQVwJJMZyw6cUy3lBRY3Y7SBzgk9e/8An8KtKU2KT8+ScN6j2z+NAEA8xwPlAj3DKYyoI6UiSb964X5RtJXJIJ/+vUzSoZDyzYJyV6df1qqVUXG1FcYPzfQ8f4UARkGN8gg/KQNw6Hjn/P8AjSNJiBCGCgZzxgf0qUny5JGBI57/AOf8+9QOfNAQAZGMg4wOnv8AXoaB3HvNsYKymVR0z3PXt6GluoIZdzb03gAsSflB9f16/WnSMfLDDCbeME5x+f8AKmFhtUbirgcsV5P+cj86AQLCITIkYIRTzg5Hsev/ANfpULgxgSBiWPb0wfz/AMmnRyTqDyh3N8wKkj0wB3GB6d6jLlSyhSCWyuDkBT+uPagYpfaAiqNo5AITjP15/OimM7wnBZlz2HNFAHItOZlG5TI/IAPr24/z7UvmuIgpciTOWIORwP8A63WopJGbAQ/Lj8uo5I9umaGj2OCzlWPyjjIXuPz/AArFASFtzHy2PPCknr1zznn9P5VGz+UqA+YijnJOO39ef/rYpI3JkwM71GH/ALqj69untU8Ee2RQzLkA7fUc9vz/APr0kgEiH7ltwK8Z5HODxzz7U4sWdSCFO0Y2k4zkE/59qYZULSDgjuOcYzT0JCkLtdgoOQ2Dn/OaoBWn2vg/KM/uxjOD3xn/AA6VIrA7CQWG0EZ67e/f/P8AKAMnlBgxd8YHr+H6+nephIuwB8ITj5umPb/PtQA1SqS4KkkY+83PPQ/yqZZAyIy4VADktg5NIyszjJZFUBVI649/XjPGfXvSwuixsVYKfy+vNAmKhd0JBA7/ADHjOen+elSsWiDkk7s5Ax0P+f8A9dV2f9+u0Z+U7eBhSeORTmjGGWRgoJ5z/Xpx+P40+oiVI/NIJBAbjO05zjr/AJ9Ka3yq43YZuigcnmpTGnlDBBQ8+ZnPf8SDUcpTy3LASMT0PJIx2Of5+lMCONlQ7QoAzhpHGDnHTHb3/wDr085MW7duJ6EE5PPrx70oGxQrHcA3Uj+eOpp8aMEyXAByNvJPToBz/n9ABPNB2q2cr0PXk+lWGkEinDY3HnPPrj+X61BAVkbAVlLHA3cY/wAn0pgGbpmLlQByOwx1Gfz/AM9AC7Ivkv8AIxG09uD7Y/H0Hb1FDyvCNxD7Ryeev5/4VCsu18MuUAOCPTPWntHHlieQQBk8Y/zj0qkApmaXgMUDDAweh9ccfz/GpoggiSLygF3ZI9j6H/62ajRgHQEByeT7nGfXtUrTqBIwUh+BhRgYOOf8+tMBu9Eby9xJxhg3UD8aVfLDAqGwDxk9R/KnTFkCHYCpwTkDPXsT/nmnzuI3UKPM8wcN6e1AD7R0tyxJwx6Mct1OcHpz07/lSbCJSclw5IbooHb/ADzSqoIKEZPZT2/zj1oRQEVGBBA4JJzxwfagTH4aFQykuPbr359P8evFPSUIjElkR+4PXscf41H5+1irSE4YgjoaWaRY1Idic8Aq3GMfr/8AXpoSZLGrLHvQEbjkM44/z07ntTXSaRFJZRwCx2cjj6/X9Kji2ZXh9gJ+91/LPf6VJgSE8kkeg46n/wCv+dUUTxGSNCxKSMBjc2eemf69/wA6jRFMag4D8ZCjH5nj0xSJuwchWz2wBnn/AD+X5TIUWHzhnZnkY464/rQA0I6gFCqjOTwMkZ4oF99996bWG3J/i68f5NSH5V2kZU9SDn34qGIDYUCgqSclhgdMex7UASxnzFjdXxtO0oPTt/n3+tRzv5RKqAZOeM4zk9Dz/Om7mUH5Qynkv/dPTtxg0sqKSGyFQDPzcc/XHsfyoAHlFsVdxgnKk9h9fxqQ7mDFlZsD+I5GT1/z7mm2cbXER3gcse306d+3/wCqp8b1wnz5bgDjjPv7dvagBhiEXQgl/vAHHfHBqSS3CwBBuUgZ6dvbk/zqIKqmR2JBwSp6DA9v89qfBMNrEEAAdFPUc85+p+vFKwDy4dkDEqvHzHr6ZqSMEeYGkVeTy3t7mmEq7n51UDoD36A/5/OkXa8pVmGzBO0kjJz2/nTJbHKVeMBVyozh88MfbP8A9b9KEzNPvBAVc44+nbOP8/hTmVFKqrAR56bsgZ6j0x1/yabKpJyEADNyT0Pt7VNxEsj+VCezINu9h8ucdfz5/L3qFkYTZZWJIB+Udc+vHX8akaWQIEXK4ByTnj2P+RTAQ0jAnLHnYuQM/wCf5UgJlkMe5OQvUkDHf/PNMZfNaRgw2j+Fcf8A6u1PSSJHaNo2cZ57Dp+X+famsiSbtj7X/iUZK4/H0p3ACy5UrymCp9Qfx6/pTbxNtspYnaATsbr1+v4/l60sXMaxxMpUZyh5I/HJwKkB+Ulv3mD8qdRnPOfwNO4EUd1neo4kAJZt2dp79+QPWpFjYKNuOuMk5x9R/npSB1VGCoi4G0gnAAwP8/8A6qcHEke4kKCdx3dAAM5yT/UfSmAr3ARELFd4ACjPOPp3p8TIwG5tqjAJJ5HPX2qsyuxIALhc/NjG0Y6fyqQSbHAZvmwNxUY2j/Dn/PcAcz+YzjhsnGU9PX+dPjuGO9dgyUBHPH1z6U0szEeSygH7pIyT7CmSFxEqjZkjG7dj5f8AOP8A61AEkz70Ks+VYclfXvn/AD2py5jT5tzMOck9B3/r+NRqj7EVnGeN2w8+vT1/wqeRwHdYzvX2bngd6AEjkVtxO5to+9kAZ6D+vr2prYId8knJJyPmHT/E/wA6ECo8hBAJOCD1HPt1FJLIzlldiJcDOenbp6/nQA+KIYLNkHrnPJwf8/rTFl8iRVIZ93UH+fHXjP5USBYj8vzbhwTwOn+e1WCmIxtCksTyp6fl+B7UABKFx5ahGPJc8kD/AD2H40jbXUE5UD5QoJ9OO+O3+cUiv5rDaA5UlQucevb8+lJtCfMMsxJOT05oARLgr5iH5WwWZWHX8c//AK6ElLqGJYEgLtLYyent/n9BgglaVPvHOAeB/wDX6fXioY94R1c5fq24/l/PtQBLsXzORnAzgnAHOM1GueWMpd2zuxnpxx705na3fGC6nq/OV559O1Rx3Ajy0TZUEq2OmD0/GgdiXG1AATuyAQee/FSJvT5+7McAZGO/NNUmQ7huDb8bgf8AOKi80sFQghuny+v+f6dKCiXf8rSFlLEgHnnr9T/WnOWXcz7VBO0EfzzUHmn7LvYqAGx8xOCP0/P2NSxstyyrvZ1wdwT+fepuJj/3odDu2nBXIHOD6fWpIk2B8lmDZGFXjGP8+lUrjc7PHFufb/EoyW6474784pqTuI2bcEbkcjp+X4/5zSGWJwjRpxh9p42n8v8APpUkkisibsugGPlXOMevH+fSqaXgE3lqR5gHGR1/H/69V5r+OKaOIOIi/LDp8wyO/Ht64oAuo2wEKh9euAR/n+Z5pmXjXbk++T056/z7Unnh2+aTaQoyBkZx+Qqv5rPA77uRye/B/l+lA7F+3uBsZ/48HoPp+n+foDJu0XcCmCOmeg+tVrCffCGkyhwTub5c46/iMiofO33flsQQRxx3/H/6/WgLF5mkWZNrMP4VweP89PypjyNAOVJY4POO3bH4VEQjffI+9jnnH+QKHu4hsLsqfU84zg8Z+vegLEayH59yg7u55/z/AJ6VHd36RwFVYoWG30Pvj/D8qiN9E0myMh8n7uMhR/L/AD7VR1u72pFECN0h7+v9T+H5Y5VwsX7Ro5I12rnbnIGM59P8/kauecrJsywTuucf5/8A11l6deBnFs5jYqjDcAAev+en4VEdX23QiUthTyepI/T+tJMLGmhPzKCEXdkHGSfoc+mP6VEx8uS4n6KAQJDjkDjv7+tQz3KzyxkclBz+f/6//r02+u1tbGWUAQqx8pt2Tk4wOO5p3CxNYzskYdsuJDjeOQOvXHf+tSxT+THjLeb0IHHT1rLgv4rKwEDThXXnqRx1/wAkCq39rxQRJtmJRMZIJAPXoPTn9aZNjo2upUQqq7lbHykDPXoOmeMHpS+ewmTAMRIx8v05/wA4/CuV/tpp5MjEgb5gSe/vz/WtBdQdog7cMD97sMk8/wBefXmkyWjp7WZZl34BLcZI6Hvx+f5U7zkiaRdwDNkHHUnBGB/j9Kyra8E0kwYEMDjacDHpjB4//VTry4+x3oB4zjLA4x/+rn8qEx2LKSGIgH5YEQ8cdc9SfxxUoYoFfzMiQHKH+HrUbOow652MvJ7+v+cU0HcoOB+627Wbgkfn6CqYh8au8LswChucNx9T7fXmkaVijEDEYGd4Oeg69arRgzGSMr1Y5JHLY7+vH+RSoFkjIBJGACBycdPpSQAz4mKoAvAye5659P8AOc1ZBYMCQwJAYl/T+h61AigOSMBgox0ySRxx/wDWqZHjQF264Pt7D/D/ADyASnDvxh0HQAcg/n/nFPKbX3uX2AgDA/8A1VEymEKWQqWYAqWHPr36+n15qaKZHIBYMvJAzgDrkf54p3AjjDSuSp2n72PX15H1qzIUhSLA2EknceMDHPGPQ/p+UCk7goXc3dO54/PPvU0zg8M/lLnALtzjHQf/AF/Si4E5ALFpOHH8Xc9R698e/wClRxR7mPCgY3Fhg9u/+fTpR5jwRp+73MwIUsOSPoTTWd422naFbB5GCB7H2/SmgIxE6yDKsCcAEgAHP8//ANVCuWeQMfm25IbJ9vSpAHkADEbFBxz9eQM4H602FNo+7gkEnPQf/X4/QUwGhyZdzw7MEn5uo6epFLIgKq27JDfw85+v5dvf8JhHtzK7KAB95gcgf5JoDARqfMMiqcHjBzj3NADYwC+WVt3BIQ/54/8ArcVG7x+cCJQx3EAnqMj2/H/Jol+eV+CoXAILDrj9amMpEW/ywzEc55wOO/0oApsxkBiJK5POM4PU9qcoIcFdpA5xndnn17f/AK6mf5sFBu74U+3bn3/pUJlKwkYaNNvVhg5+nXt/+qgAWIyO29ggBIOzsfxqIIcgFgAq4U5znnof8+lSiTaMjOABy304P+GKXcgyS2e5xwC31+tADRlIwijIXDcjgn8/rUs0mWUjALDJ547jgVBvZmcu2GHRV4+n8hUsib2Qbh6Lk8/57fhQBL80tuUdsdTjoMY+v+cUsaCCH5v3SkZO49cD69fb9KCwVArZxn72cgj0/T9KFXcACzFAOSW4+uPyoAYsQEbABlVgSBjovPJH4kcVEjLFCBHEXUgLnkHpyc/TPbtV1Vis1TJ3bsnIP9PeozKGwRyx/T8OPQUARFpPtKsrEL1aQdsZ5P8An60x2BwEl+UkdGPHHTOe+On+FWI23ANhsc5AXr1xjsKrs2wrsGN7ZDEfTr+VArjjMyq2QV9cc8egPvzn1/DNIo8yF1O5SwA5OASPy/zxipd6bmydxOdvHHXt69P0pHwkZJIU7iSuf50DGQGMJzhnPAZm75x/nmoyJGZmLqzAnIAPPTHTr/WiJVWNmY7ACTuPGBn69xTnmMQ3A/KTtOOgz/PP9KACKPfGqY5XAPfPpzzUsqbWQHgZyME57HmmLGsUnz7i27nYeB9T/wDrqSAPNsGCMHOFOB9f84oArdTyvAI53e/1obdG04O0AsMHOCBjr0+tXJ7aQlyUGEGcZwGH4c/n6GqkaboUG77xI+Xt/n8aAGyFlfHOQCQF6gf06fjQiny35cAkDaB29/Sp9qmORR82OGIA5Izg9ff/APVTGKxxsDsHzZBxjBoAiAU7VKjdjJyCMen5f0/KWTdtVHJ8sttLKMkfh9MVC7IZFXIHOQf/AK+f60+M5xGAcD7xxjHXn/OKAGzEW9uxydwIAfPGD/iaa8ZChWZlb+Lk/j/Xt3/KSdlmgw7hWGD6bsf59hUUx4BLsdxBYKM8d+3H6UADOqB5AACWOMD2x/n2/SaMbyASu5QQARkn3z3+lSRW/mxHzMoRySRjj1OagChnK7htBAVcY6A9P1/OgAuSVlU4MsmcDGQSf6dvbj2pFZopCpwWUZCEjB9f6/rTwoMkjSMsfz4JPOPX+X+ezTDzksB/EcEfjQVcRJJJSNy7uOhH+f6/hVl5VkClEIYnbyMY/wA/16VGrBvMy4ccYG0d/wDIpwQkxjcAp6g9M+n/ANb36UDK95GrFSYztBzhTz09/qPzpBKiwsoOxejK/XHX0qxcozPtIXcTjIGP89O39ait1ZyMleG5B5/H60ANiCeXknCljgjv7j8Mf0qUJGZJVLnK/KpYjn86bK0txh8GVIud3A4z9KjkDM+5QUxkErnIIHr/AIUAPdo0wp8wSrwV9D/Wo5SfmUMzOuBkdz6Z696csjEoHnMjdtxxkdeR6/8A1vrUUrBX8obnBAJ2k9/b/wDX1oAVmfkKhyAM5XkDP+e1RPA5wySbHyMYH4n+Z7elOfcUJVwxIJ59T1zg9frUjOsgVm4c5XJAOTzz/WgB/lhYwyr8p5b0z/h1pJJUEZBOG65z0PTikfdBaLjlwSCchT1//X+lQT20b4Y/KPfjn6fify96AI/McMCzhY8HGw4/P09KlZynyqzNuPClif8AP59qYYwFwBtVQGBx39P07VMqplXyGEQBAcAH0B68fXFArj4v3YbKt+879hg8/wBKfMTJO7oCdpxhemQMdP8A9dJlkwjxoY2b7wPLcfzqESsd+B8nHIGeMdDxQK4SNnjcVYjJz29f89+aikuAr7nJLEfxjPHT8D71MWKruxgleuemR/X6VUlKzsMj5FHB6Y9Pr6VNx7jUi2qQvzA9ADggjtjI/nTJ08vLMmBuwOfy9KsFUJCbQSzZw/b/ADj8ailVSjhtueSAOOee3f8A+tSGVLWCSV5GLM3TJB5/GrFwVjijU7UA6A/L7k/Xn9KdAjW9rJ5m0SHIw/sPbmlaNbi6VXPAyOTg9Pzz/hQARynrtbCnOW/HPfocf5xUttbBULF9zsQ2OCMcHp2/z0pkOyHKq29iCACM/wBf8+2aeqhHVCNpxx83IGeMUATrncoyU3cbQBz3/nUUisCQWYcElcde3oKljDs5Vk2qRgE9M4xnr/8AXqKUPFtOwBcndgZC/T8h9KA6FNpRMGyNoUn7w6enJqaKEOQ7crjjaOn1/LtU0O0jnYPlzuYdB/k0y6/dfMpYxrgcjH8z/nFA0ACrlWQbs5JjPJH+e/6UroACCzOHbA7YGOen+fzpZB5i/MQBjrnocUxSzqMAMcgbm54BFAxskZlYKV+QEBm9e9NeNGeR8YWPhRnIOf5f5/CYSguGQllXBIB6fTn0/wAKpvNhZlYFYguCXGDn1NJgPdBGoDAA88BulFRSyMCoEQfCjnOf5/0opgcau1WPTGCec/z/APr0qkOF3bcAE4H9efp69qjDEL8+MEnknPbr1/z+NPYOkQaQbWdSAoOef69KyAc0mF3ELtPzj5iD2/z0pynEWETaq8lz82B3Ofw9KjlCI+1+FRQMHrknJ9KcwaRXLb1Uldqk/Xn0FAC+eJWwhUheB8vU/wCcflSRIPvMQobA2pkEt6D/AD/9Z8rhjCuFx2IH6f1pAgUKqqM4yDnB60AGZEhEaKCqrgEjJHPXH5+nP41PFtl342lUBODyB+Hp/nrTA+4/IwXbznHPvj8//wBVBkZQTgJnHzZ6Djn+VAMekSgExkruGR/n9PWpIiu0ADIHcjOT6fhVdgTNCYyVSNPv9iT2wO/+NT+Z8gJG0leo7fj0oJGHEpkwu4IARkjIPp24/wADTo8xzCVmzuyAFycc47/j+fWmkZLNGCUXnJOM9c//AF6FHyrs6DqMdB+WP68GhAPUMszE4B6Y2gcfWpDkgqW/dtgMuQT/AEppYyMSuJMZO7P8/wDAUIY3TgqWU87ee38qoB3KqYx8kZGVcnB6c89vy7in/KxRlbdx98nI/wA5/nTVjSJwxbLZyWI9elNX/SpFCMY8NyE75xkE/nxQA2TfIrFwHUE7GTA/Ejv/AJzUkkPmNEcswHJGMDpjj8h/SlkKKHUk9hhSdx9/f+lORy7BV+6FwoXoe3T6kUABffGoXLYOBkZzwe9Tsy7QCfm28Ac59/51EoV0woDEfe5wTz/iB+NSdGOIyqAEbjg5/wAO36+lADGcxBgQo9QPT/OKnhAK7Bg4HBIyPypsatIojSRepyrAnjp/hTo9tsHO7DrlR6A+n6/zqwHJ5mMLuLFj14HTp+lKCynDHbGcltw74/Go495iYruwT97oD9OvTn1pX4i4LA842nv6/wBaAJlYKfl3t2Kd+nH0qWN3l3ZGzDcDAzjGMe1VZIyfLAm2biPkQf1x759KXeyTOhbLn+EdOB/n8vyALCxrEXO7bkE4x14/z/k0QjMhEuVPfHXt3zUcJOGyG2gev454qdnR9ytsjDgkbumPT9Pxpomw2IBWXduySScDnPr6f/qqSALuOxlQnt2/z7VDIBG0aLJtXJOfT1/z+tSoqSOQ8m9sjgjr7Dt/n86EWjtxjG8nnKgdfUfl2obaFMe3YANxxwGPb8R7/wA6i2RKP3jqUQlcZ6cf40LM4LFBwyjbx27fz/U0FkzFkiQIfmC8LwCeKapVWjVgTk8hTkZx1/Ij/IpsSbnwC2DwTgYx/wDX6dv6Ur27KQFDMd3JUj296AEdljLLFIFycsQxOMdvbmkkYOAROr4O44Gf8PzpZyGLK5AxjkjrjPf/AAoRWjTyEdEZl5Hb/PbFAtyeCQxx4CgYzlunHTtUKbYwTvyFxkHr+PPNR2MOT5QYOQpJc8gdR9KtwMJEG1RgDAIHJ/z/ADFAxJFMkKHYCwbPOcnp/noc+9NUjYQqlJCTy3cfX/P60isAjHK4HBwT6j8aklBZgo+V9v32GTSuSyK3crCQzjcWyBgAhc8jHerW5oo2VmAQcErgYzzznH9ah3YlMYR3I5Z+OT1z/h+nXhykI6gHflS2FGAMfypXEWSSAuCFz1Un2OeM/wCfSkmkSLb5jLt3YwPT046e1M8yN2UsQCrbfQ/hSxSOkgP3wPmHcH/CkAxnBYlwSi8L5eAR9T27c1KqqDw2GOcL6A/T8KYoWSOT5Adp+8ozke3+f/rK4VHAGRuG0YOfSgBQAhQ4zkd/Trn/AD/+p8kigoSnDdCOMe5/zxTYyQr7sFvQDHv0pkr7TGT8yglSi8jrx+I4oAcVWOXYHxltw29+O/v/AIVKW6jlgMAluc/4cHpz+lQBvPZSBllH3scjA6dP84qViyzbQysxx8owT3Pf2oAkjlBYmQBTkYZu+R29eOO2KinWRp0w6nZzuHr2/Tj/ADw+WMvHuQplecrz39/8aS2yx/ehQBz8vPOeD3+lWA2RjFBtDxbg21cdB/n/ACKa42EDk4xtLHjv/kdetLvLyM5kO3aQQq9z6+344/rBfxujja4c4AJOB/8Ar7/lQK5a8vz1XonpxkGnpvEbZ+VguD7fgabGpESbnBkUYLcYPPP1/ClZsgrGeSST8xJJxxgf4+1Ax8UuybZGcEdCegwP88VKYQkJ3KoZmJ2rz3PA5/zmoogNiBmKM3Ur2H0HbpT5IskkueACV6evU5/KgCFIwFCu2AePQnqOPwqWUrtyG2KDjJOcYPOM/wBKkfAjkD55UhR3we36enpUKAOjfLiPsq8A4HTj3oABl4jHnapGTk5HWmgkIeOQchuP89vapGcQRFlUB8c554POc8/5+tBXzXV2OFVtxJ6Huf04/KgCYujSmNGR2JAPBwT09gf1prv5bdQxzjIz/n0/Sl8wlztChgMqzcHp9f8A9fvUSTbiFcNheoxntjA/xpXLHTyhkQsAc4H3s8/Q9Oc00rmAuygdRyuDn9fSmSMD8w3YJOcZOB79sUkDq4cuSzKuPnGOM9B6Hjr3pXAWRisRclct13DnH+f5dKoMXsJHO7MAGfpz39vf9fTUcQgvG67SeUHUP25z39uc1lTTJbmVghIHYHoenT8fWk2Oxet5/MUcFlXIB/x9evuKJQvlscHkdPTOTn0rLR/3bXVu2F+4V3YA9ifxq7DceZEhyEfG7YTgEemPTgdf8KLgkVw7xSqrZUZIIz0Pvj60tvf/AGK5ZXfEbHCnjB7544//AFVHfSrLHlwUbfnGcZHsf6c1Qx9rtyiuqgnLEjk46DJPP1/yAdjdngeOJssWU8q+7+RHf/Cqst28cQBb94SSdxzk+n86wnvWks5oY5mWZCUZS2NmTz/+se/vUF/chtrSHy5EJypwMcfT/PvUCsWtSZ4J4pPMCh+Txj/6/wD+qqesahJbXtq7yGUsPMX5RznjnB+nftWRBrq6gx84KVgkC7i52kDt/j9e1Z174ikufELiJ8A4G1RkKdvfnHTPPfmmrlqJ6FFdSuEia4MUka4ZmPUfQde/p/i9r0WsU6z5iTIIlbGenoeuf846VysGr7Zx+82rHg788tzzn6+nQ4FVr3XBcazsjmeWEJuk2dMg8fz4NDHa52NrqIdYiB8m0MXIwR1xx+PpVC91P7JdjEjbVHOFwcZ7jt/9f8K4XUfFv2O8MYZtuSVCckc9xnj8j0rnLfxs7X1zK801yiyE+WOo7dcDHXH/AOqlewcrZ7M2pxpB54O989COO/6dvTmq8hNsrzuFHnN/q8/Lnt34wc8//WrzC38YLrl6I3dLNIgSqTPzn39//rGtu8+ImnzPFZidZHXaWKn5QRwOeCe3/wBfFK4+V9EdTJehJkQlQxXdwff0rP8AEGuwm8tklcIQpBYjOP6/5/Gua1Lx9YQOAsqS7kwzR+w6Z/z+FctrHiuJ5VP2gKAGK5I4HUdT/X8Kd0PlZ6Xb61Bbon7wvIg+cg4JzjB//X+tVNc12CzWGdvMxvGG6EjnPU/1rziHxgpaNjNkY2spxwfX1B9OlVfiD43hutOs1jYkxsqOj42ZP06ZH40rrYOQ9n0jWor6yVx5jAjIYnP+fT/CnzaxHeiCGV32AhcH5skc5OPx6c/jXjOk+ORaLAiXKtt/gBwAe/b+feqY8W3Fxe5W9jEKnnHIJ9vz9fWi4ODPa4PETXUgszFGxUZCD+EAdu/fr+lUZdVS3uJo4kLIhG5Y+cnjOTnkdfz/AC8l8N+NrddYZpL1TIwb5AxJHH8++BW3qXi0QKPIljCsuBJgFs49P59elCYcr2Ok1nxKllOFhJByCUPYYB5Przxz2rX/AOEsik04mEPGQf3hLDr3P+RXlmq675M8EjSGT5gCdnOPYD8+vr1qlF4yeF5kkjJ5BXC4HqP8+/1ph7Pue6aBr1vcWgkadd8D7ST1x2zwPT26CugOoS3qtd72iHARGXJwCOcHt7dfWvnLw/44WxN4jNE0srKwQc5Pp79vavXP+E8sU07T5Jrq3W3ZACUbLZ7g+/Pt1NO9iXE9ItbyWPSmdmQqD/EQAPT+lVl1Hz7cTAAoR1KnAHUfpz+VcvqXiqL+x90d6q28h2jgDJx/hx3+nep9J1iGLSxIlyAIyWJZxjGOOp980aEcp0cF8THjKJn5TtPB/Xke1T20plQnIIxt6Dt7/T+XSuKt9cN7GmyQBg5+Q8Hk9fXHp6e3Styx1bZZ3JWUbQ2FGMduRjjoDVCsaVm2LmVSxXfJgKW4yMdB+dWW4jBOMt2XHP8A+r6e1c7YXVu+RuCOrZLbs55PX07e361sxzuyHb8oGCV2ke/5/wCHSkibFmSZrx87cBQfmOR1wAPx75+lWlXy18skhVG0d9vb9agtZWeJc8YOOD0qzs2lQuFIPTGP8/55pkhbkCWRdy5XIyejHtx2GD+lSibaFfaZJMkbSB0/Tmq0jlgGOEAG3GO3vj8qkXEMRxmR2yQfpQBcLptaRsOTjao4K8H8v8fWoZXCRkIg+YEqF5wf84zREVgBZwNznPXPUnFNkvAgdfuDcOXOdv8An60APtEktwDJhXOSxIHPp/SnjLg5JJLZ45Of8On5UiRF1BXABOfujIPXv/n2601kCEBieeWIH+eKaAddrkqnlMw65J6ZJ468d/8ACkTymSKIOkbZyy549/wx/nvSgKlvuAB4wCwzjjPY0v2tFWOMgRyN/wAtCcgDjP4YqgIgVAPHfBz/AEpWzI67AUBOemevvQ1u0pJUAuCQQpwGznB/z70+WQ4MalCq8Z6cHpyP85oArqSkgCnyzxkt1Hp/nPenzFi/mcHHA3dOD6fUUkts0bsFRUbHrx0H+GcUzaFTcdobOQW5HbjFADWcHKsuWf5s9iP504JvTJ2gZyTnkjnvTQTKw3kZY7gVHC46D8fSpXjVkA27UxncT9fy7+n6cAmRNAWyyqCfuhcHH6f54q4jeY6qWyoG4lgCc9sHt61XtiIhLGCu1Qctjbnpz9evsfepQysrBdxZiCO5I6HPUZ/+t7UBcmf94m0MrN3H97jp7f5/GO6i8mDCBN7Htkn6+3+fpSghD8jMNoHy+hPUdPx//XVdQzFcN0PYcHr0oC5KJPNSMZ6A8dP1/wDrf0pGRckqMkEkMPXqAR+FPcFCvnEhcZLdBx6/4Zpk0bPlvvbSS3+0fp+GOvpQFxEkZjy3IIB7D0P1+vv0pJWKpxIz4P5Z/wAj9KlaXciqSN4GQPXg/wBPzpiMT5e8HGcOMZwMdf8A9VBIwBnVM8nIGM5z37/jx9addK6JuChV53ZHOf156VNESxdsfMSQuP6+v5UkkchL/MWxzz25/Cgq5WeTdGASrNnLbl6D/IpBu8o+YpxncOPfv+I6n9KlESRM6sU3EZAHOe3WlKbolUkDYcMTjk9P8/zFAkxk2Y5WDEc/KPfjpk9f1qW2GyPoQMdycgYPf/PpULfKcgZHb/Z7j6f5NWIQ3ylh0P8AEfvdKCiB5fLzH+8AxtYA44+g/wD1c9qQShbfceQDgBRz1yT6ev5VK7gyZO4ljt2sMcdj6VG4UogHyoGPI9h09x/hQAtupdAAQingsz9B9R3/AD6VHK+/fhDjJY55zgdP509AixTMCWPIweADn19aZGExuPyhifbB79uP1oAito9zZxx6H/E/547U5sbk8zcVGWwD17D/AD/kOcPgfKMZxkk4IpYY/PBKZJbjOB6fzoAYrqzBiBnHIz+HvUgi8uRt67QoyxJyP1/zz7UrIqAgbNmMs0mQAM+vGKay/wCkb/PWRCgyIs8Af59OlAFiWQBkUHGRndjgfh+NQSJGh3NnaowCpwf8/wCNPWZV55OMgAfyIpsrkRH5gxBy3Gfrz+IHB7UDQSKZAvy/L8ucjAOM9e/p+fFH2dWaQhBgt0x8uO/9adEARu6gZwP/AK34CoplMRkfc7FjkBjyOfT8vWgdxrKzyCElPJHKsp4OPr/+unSiWNl6AfdJ4J69f0/p71L5hk2HP3VAOOeQP8/rUch6xtv29h147Hr/AI96AuPjbZIDu3Do2Tg5x/n8qVULnDFuD8o24PfnH+TUD5/dKCEB7NnP0wPep5It5OSTn5QCcjGOv+T+VAXIyrRRgrIXAOdw+nrx6/8A16rvLKCocsw2gEAZ/HtmlMLIyosnmMrc5GAOTz/nFMjXZlCoKrjPT9Pz/wA9gLjElO7AOGB4Qnpx/nmpoo9sRZn2sDjg9enX1/z+DhFw/wC7yASeew9fTPtzTTuZgixg/wAW49VwP8+uaAuQuojeVM4TgLg+wPXP9e1SKREFYOoxy3+T1+tRupa5BZGXee3+Gfxp/lBpAZMgdVYLx65/z60kK4gBWE5QKzdHZfw/oD6dKXy3U5L7VB+6euP61DGphkUsyMGGc9Rn3A9PwFWXZ2B4+QAhj659fz9uppiII1PmGNTvAIGc8D2//VxU6bYw8oIjfaMbgcAfT6e3bFPhjUW5L5AbIHTr7f59OKdKh+UjK8ZLHjOPX86AIBJ5k4beAG+UYbIHv7c9v/1U0ow3FXDKDjJH4/T1pwJIUqQrbuckjv8Ar0//AFUiyKQwDKi9McAg9x/n/wDUANbBYpyqk/r9KpkgsMcMwyB0J/z9KtEwI5KAqe5znIGc/Tt3/rQV3Fn2MEOOikYGf5/1/GpY0yEBgwL4wBx1HHAH546GnPDncSxIUY2n1/rUyP8AICcAhuBnPGO/J/zmoi8m/Kqo+bnjr6D0B9v1oRQ0I0hdTIsijgqQDz9O3FSmUSMhZCCCfvYIxTN5aNuCg+7kc4yf1Ge/rU0eyFHBIkYtyzDoPSkBXUqhLq4buAf4Ovr0/wAaeAsqblMaMFJXHPNM8xHJ2nODkKB1PQZ/z/8AWVJxuwTxxkMeh/H6ev8A9YAcX8vcZT8+DkjhT6fX/P4MuZA9um4M27AyCOvQfh2pxj3zYKhQTkYxn6HPT/PHoiJFtMaqSc7ircgf/WxQAzYGkUsPkLYzxx7e3f8AwqQvGIfLY43ZyAepPUUNEywqfk2jHOOnGe34dSKdIiKAGY7iudwPbj9MUDuNdd8MQLMSMAnHH6CmEMzJhvKAPQDqD069P0qV92GMY5JGcHhj2Of0pJczptBR4tpViCO59R34/OgZXk3R4OGjB65OT/gP/rnNVZo5YHaRRvHON3cdeRiroSSO4kUbAu0HjgHgd+x4FRPdsGAUIx7ErnHqP5dPegCu8xDA7W5APUY/DNFTYcgFpCrHqETI/mKKAOIRFkKgqysV4GQQSM/409I3lQKTgoQOg4wfT9aYjE7TEQ3By3cMcenXoOaVRvBHTPLBe3AxnvWQDVKKSh3Z/iJ7/p+VISjRE7nfY2TxkA5HXil8veZApXI98Y/z6dKfDEzFVHyoSee/0/z9KAJUi27ngCqcfMAcdOp56/59qbM/mApFIu0qSQBhfx/Hj8aaZEceTwVK4J7KR69qctssEIXapII+b8CT+nFADYSEQqAxBOPm4/z/APqpVjAhChwm44wAf89CaFiSRn2gbmznac/n0xjFJN+7i2rzJwVwOP8AP+FBLQZ8rcoUE4PzcZ6Dv37enap43YRrt5bHTPAxz0/yc1EAwX94uQRg8gfQ/wA+adGWjwm4AFgcMOQfTn29RQA53G7lG2g/eUgk+uTx/nFPy4wGGAMk4xkew568dfyppIkULuIHPGPp/wDW4+tPiGY/lyOOSOp9/wBP0oQCqc7iCqEnGO59fpSAB0IERyQCoBH+f89KcjvGhyRz14PP5U2NxIMZbAHXoB9aoBwkIUnIwAeSOnTt/nNIW37duCwAzk/XGP5/jSKgV9oIG3jv2zzn8KYAVbcAWIXoT157/lwPf2oAsH99kKSWB3Y7j/P+FSFtgYhPnC8Hp/XtTS+EKMwBZSw4wOn0+tKE3W8y8gLgKB06df1NADw5iiC/KX/iKcAdOvv15pQrOGKjrwA33se340m4y7Cu0Aj5RnhcYxjNKGUqGIZAuMMDkD9fp3poTGkzqc5GAMEhc5/p/wDqFS23+qY3PDk/dDE8Y/HvRJGNm0yHIwdqjjHTpj0qSXb9xQDgbcEfTpzzVBYLRxIx2uAnAIXGTx79xipGZvvL8ykYHftVeTeTGwCgkAnGPr7/AORUvJAyVAOCwC57854HpigZM7NKyrxIrN0Ofx/QfpSso8x3A5HB29QR3qu2wYAJOMnd7/5NOVdyorKMryOP8+/50AXFdnQAMCq9Aec5yKhdUQqVLMRweP8A63+fwpoYW52ZU7gPvZ49+v8AnFJ5Tb3jzweRhuGyf0Pb8aaJuWLKRRIjMN4UbcMcd85x/h6VJB8jh1XORheOCOv+H4+lNiREJGNiEAkHt/PjtzTd5aQEjKq+fk6E9P8AJGc5psQ8HzGIIxjPU4OM5PX+fNPCEcMgYbSAQQO/T6dsdqbCvG8ozgtgDqQCef8APtUocJ5m5WfHQKBg+39KYCJz8wYhe5b/APXStOynDFRh8L7cZ/xoWbzMFUZOMDngkn0/+t/9aTIcnJKuG+XIBHTn8Mf59AdxofcxOVxj5do9uvH4ZpjyqzeWWXcc5PQD0x25p6szK4YoWGQeTzg/5/WliUncVZVLDG7b0Pr29v8AIoC40W4iG8OSAMMzEj3+vTvUo2mLCR/L6BcDP50xYsxM7yhmUgryCM49OOlPSYRKEdfLydpkznOepI/P8/rSYXF2FlxICSuTtHA/H19f/wBXApRxIxDqcgbg5Bz2OOf8+lSCZo13NtU88tyckcf0/wAnhqZ4yfn2ligUHI+nuP8AIqR3GLbuykqwm5LBXPXpxjqf5VcwC4dgMqu3KDOfx7VUjdQTjCluSOgI54xjvxVku0kuQQq7uoHOPQc/1zQFiGOWIkKoIXJJOO/uOcf59KdM/l/IR5Z6gqeOnr/nrRPKHkDLtYHlmYkfj6Z6VIEcxli27I6j+n/1x2oJI1iIJVzvK5AAz14/lSojF2RjgAg4P5fT/wDVTSzmRGMwxkcHPPp26f4U8iSFN7ZI4XJGBj8vb/EUATRsepiyrHrjrwT+I4/znmF58+YQjMf4Tzx7f5x6UkyedIrM/O4ingSOYxI+Uzt3ZHzfWgBPlj5zyOoPPGenr2+nFNlIUh8E7yfmI/r9Mf8A1qlikILRlzzjK9/qPb6fnTZo1lO0hggyoduBzz/Tn8eKAI9v7sKU8zI3Ljv+Hb86s/M4QgsNmTyMknj259KjjeZS2WV9+MKByfQkil3EiQ7doVR0ABPcEdPT9apCuSwusYCrkyEksSOv+f8APSoriFJFQSorKOykkcjt6dvyqSNQ43b9qrzwMnHvn/PvSEAorYBx79eM/limCCJRGcqAAFIGW6H39/bNCAbQgygwOMZwcc8d+/pUbwsAm0jGcMp6Z6dqmTdG2CA5QYPf/wDXQMkyWkYcMRglx37nn8//AK1I7SG38s4I6qG7fl/n+j5P3jSOjFDwcbskev8AnioiBg7uhxjt39j+VACiYFyJEyh+QF/T0B+lBYq7AlQrZJbrjqev4VJnfGpYFcnIceuMfyphuggEe0IMj5+3P060rgIybwGUhQcHgHJ49O3196jlknVMQ7CqnBX+6BxkDv3/APrGmGXyiNrFyV4bjn/OR3qJ7s+Syh1WUZAPVz/j9PpRuOwy7v7zJKQbpFb5d+NpwckZ/P8AyKki1Gad5HMOIcctnOOcnsfek0+7NxblgoZgchd2MgY/D8KvPFbGONolIQnnc3HToBUleQ211iAPty8bdRuOPXNQK4N4SQZNwAwQMFf8/wCetQS6c25XjCBR15+Y1Tl862unk4wmCCD0GMk89P1pu3QaRs3k8AXaxRkU8uTtA4JGPoOaxLu8gD4csE53fN90f5x+YqWO4E5bztsrk5GOCO/GarXgt5IWdF2qw6OCP8469PxzSKSMLUdXOmSNhW8ng8rkke3Tv357VQuvEUckzPHI6Zw3cfTr0+vb+WlevbxIVgHyKh+8/A/zjiuW1fXorW2LiJmVP4T9Tz39PalctI138Xx3MSww3cMiudpCNyMD0B4Pr3otdXlsZXdXBiH3VmbJwRnj0GfwGa8y13XFtimpaRcRLNu3eRjlexHQHrz2/lWDf/EbV7lYhIYkkJ3AIccAjpk/r9e1K5aien6zr9zaalHPGFjaZGJQnAYg54/DpXLa14su5hIFfaqHBKt6dsg/y4rldV8ZNrEFvPJcrDKg+fcVYluB0HH5/lXMXviASplDu8wkNsbpz/8AWPNK5agdPL42u9BsJI4JYtkp8wkrkg/XPQ9ayYviJZW9p57sxnJy7BtzO3/6wO3A/KuP1vV3ayEYZsDKg555/SuaS+YRbWh+XbjJY9AB05H9Kk05D0OH4lXF1cqVd4d5yVdi2Rx9K3k8eXD2LTxyQpGfl8yEgHGfmyOueg9s14sl0NxYRsjggHB6DsOenT/OKsLNLLcqwlIUHB6lR+X/AOrnvRcTjY9CXVGkiuJHv8Oy7flkIyPQc/rn0qfT9WtLOGS3jZozJ8zFZOOn+fevN5GlkmGLky5PzAZGfTt+tMt9Smt2aTcCQeM9u39aBqJ6JqmpQrEzRg+ZtI378joMcf56Vk6BJJCfMdGbc5Z5VPIPfOPf2xn0rmLnVZwmQ6N0Y7jx26c+vt1FQNqM8UcTByJWYfITwcHj+XWgfIenG806FObhRNJyFLn19+n51Tma2nAPnCVSRgluB65J/lmuFS8kvJAxZ2cELnP5df8APSkmvmQESMz9hnqM4oDkOyutU/s+J4t6kj5ogo4wOx+vsarG+F0iiRFG0byDzz+Ncn9uJt5EZDknchzlTnsRzg//AFqItY2Qje208qR1AxjIzx2/mfagvlOyjniupUQRBowvLMAcAenp09M8UX2NzIGCArnIHXjp/LnFczHevCok24V5A2Rzn2qGfVBNKxG4cHlhjke34eg6/mvUnlJk1OSx1aSSJikxIGSeuCO/fNbaeKJjIZEHlHr0yAec/wCH+RXGSXgnmkBUKxOQ3Aye/wDnmrLXBT5W+UDOcHOPf/P60xqJ1d54iurmJzNcMrlgyNGu1B7D8feq19q901vK7NIxchnBPIHPb8v8K5+G4VYGKnKAYyx6D6f/AF/bFQ3U2WDB8fKBkN198duvtTTsPlOg8P6zKupzzE8+pIxntz/+rt716JZ6hBPEFkVYWXIBjOCAe/Xr/OvI9Ml8t2ywQyDduHr/AJNdPp+oRS6cVkZnkUE4ZRjB7/5/SkZuJ6NpniKJrC5CzidYJNmHbJyB97HQ9Rz+tXn8VPb6TNIJEV5VXCkZz6j35/pXmPhm/haC7CyKplfIQNyOMdM9vr/hWrrt1HaWcKoWaVUHzP0IGTxz1x1xQZuJ31h8SbpZY0G0jA3Egken0+h/KuxtfGi30RYuVIBK8kZP074x/wDXrwBPEIXJG1Su0bdxG3p2/Ej6nr0rZj8ROYlDzqg25yPlI/yKbdw5T3Tw7rkWpXcyJIAMbmbGQcfl2B4+hru7fVY5rgtkk5wFC4H6/T37183+EPG39kJsZlcSsUZ2x8oPPb+ft+FekaB4u2srMjv5rAIT90nGPY9CfwP5NM55R7HtVq6MpZWZVOBkp1OOeOPp6cH8LRQOm4SqnfqeRnA4rnvD+sCWHOQrEAgAZyOeB+n+Tx0PmRlGU/OScABc9h+tWZ21ISEkuAC4Ynn1OMdfQfXNWnEcUaNnAbjbjv8A1/pVQNEJolHzcY2decEZHT25/Dip3ZNjb8CJBuAPUZ9+360ASYEjJwWI4Ck9Rjj/ADnPWl+0RzRSnJDJj5jxn1P6UsG10Pz5duAT1wR706RikYjb7pwoKj/63r6D+tBNiOAB/nxv3dCp6YHH8qnmc+Whdz/d3k+nGP17elRwqN3DqvP3SM45z7c/4VJcjJwSSPv57k/l7f5FNCFTyYjIMbSo5bsGOc/56elKt8m3BZdqAguR+Ix+I5qsm4qRG5C9iAOSDSyyNt4cq4wANvI7duv8/aqAlsplAyuCm7LBjkqcYzx9MCnXEA8xdqEFR19/zFNs3Mk+GYj+EsijP0/HvT9QKxxbhlGJyo/TGf8APegBpZGO1kkBHVweAOceuP8APFQSLLJ5hZB5Z4AC4Pbjn0/rUlsTzuZZAp5A47/kDUcrCGFiS4LNxxgn64/zz3oExVPmJtVdoXCgN/T0/wA80yWcNMyyJgDpjpuz7/5/KpI2CxkjhmIGR09+vuP61HPboZCzHKnnrn6Z98A0EjwweHy0QMhO49c9uBn8+fzp4kJICnavc5/Dn0qIW7+YoVuoyvPbPQetK0ZbBGQpbrnkHn/HtQA6NF2lmO0MMfKOM5+n+fwpV+RMAbvfof0/z/KgJIUicyqFXjy+oP6/5xSspU9VQ565+nSmgFClWQb88YAbGenX/JpEM6rKBcKYx0UDO0e3FNZZIplxjgAYI/z6/wA6kRwsEgcLGx5IUYOfX/PtTAV0uJCHwNoOSXHbqPzxT7iZSGUKVU4ycY+X8j/nNIz+acxDGcElifmxjk/p+X5o4Bf5myMYyOgGOcen86kAgUBi4d1UsNozjqT7f5J+lJcKsKMfmLkgdOMcY/Dj/wDVQjBIgQcZbICn5jx/kfh7UXEhdlkclWUfKB3Hr/OmgIQjOjOQoB6kZGO+OlPltmlSPL4/vL3H0x/nn604R+b8okBkB+XPQ9PX/P0qYn+6flcHkdAeehyeBTsBAI1WJ0PKg/kB9f8A9dTBYpNojDLJzwp9e3t3/wDrdq6IwD7GDKDyoHA6j170vnERhUAAUck9aLDTHTEQAj7yk/wnGeP0PP8A+qo7gSb1Zcuq/Nhm6Z5z/n1pxmEoAVyWzkKrdP0zT5iH2erD+E8DBHv/AJx2qWNvoQW8nlTMSNjMDle3f3+tSSKAjLlUCndgdDjgd6YUWTzZNxGD7H0HX/GldVaZgG4IH0x6fhigkjkjZVwoXng4HH4+oohO0KeNy8Hvz0/p1qSWXy4iq72OQAy08/vYTmMYHRicZ6c//WP50FjG8wbCHZeQ3H8QGKjYjeWUBOuSoH4mplIQdflxyAMH1wPypqgM52gYyQxYZA6f59KAIYyZB68YLjn/AA/D14pLh8IFTBkfn8O5P+e1WliEe1ck54O4/wAvTp1qvOEUea45jYcZ4Qe3A4zzn8zQBZiRltwVjDSY+dieR0xgemfx4qJrchAQFDrgnByQ3p9eald1jhVy21h1UsD6e/8AT9BTxI0rIgVRIScDPDAf596AKsaLEnI+YngA4AqGeIeXuBCjAI4OOP8APrWgsatxJjcCFGTwDz9OMZHWopohKwKqWwpGT74H4igCEOykhsjYN4GOMfXn+dOjkYKDtZV55/zikcGLaHA2YB+bGM+/Wl3KNySusaKSAAMgZ64P+f5UAE5Z5IlWMlQOWPX6/pj/ABqFWHyHce4DHIz7fy60ODvGzJBccZ6/5+lDRI8f3drdN3qR1z+I9uv5gEzEpIWDjJ5IPtx1qONtj4JCryzZHTrjmmy7TuXC5wBu9aYrfMwIyoBU98cj/wDXigBGw4lZydzcj2yeg9OameExwlkLAjBOSc9/zzxxSgCNFKcDGw9OO3+Hf2quWZZHRi2cKud3p/Lr/nFAETiSSVGxuIOTsIGD26//AFquwYjd98YQDoQRx7/hTIIWiyFUKXG7J5AOeP5/57qIMRkh9x6sCM4znn9KAGuw3EdAO+R1zyTzSSzvNh325JGVI5/zx/8AqpY2KAjb8xP8J4Pp+X4UxhGxbBKfLknPAx/X6UAPLbQTtK8n5xnHTuOn/wBaqDw+YGdCu3gqckMD7jv6dKndRMeMNsIGN5B9f8ex/wAYY4d7qrFVG7OBxgfX0xQAkSyKSVMbxf3jzx6f59qsSQSBd0ZVyAQEUADHtnpnGKAIkPyuHdjgqecfrTnlBLDO1/Re/H/1z/8AX5oAimczDfyingAjnHfvx/nn0ay4cKCw9FyefQD/AD+dXoZTDGAvk5I5Cgnj0/P+X5RNIWZskN82OVzjpjtxUFXI/s5Eh3qWZRwMgkDAz9PxqOUkQgMCS3XauM/X8/61cDhiY1HOcYPIzyM/y+vt1qMjeo3/ACr1GBzQMovEWcbCfkAAUHAIxx/nNSwqkm8hsMuCxPpyD79qcPldmz8jfLuOScd+P1o+aLcFyVY/6zHA/wAn8+OaAGhAoRwh3EZyvQYHA5pzAgo+VXgjPf37+/8A+ulIZpD+8G09FPOOc9x/nFMnXegBLkct7k/5H6UAG5lZjuCFR97bwp564/z396keUiMiTaC3AKn5emQR+NQRhoyAGO3GTwM5FSsAFO4bXwNqHlsevH/6/WgBiSeSPL2LIGfGN3f14P4dqWVpMqqjy4wCOgHOeP8AP/66dsQAgoBkdQOc+nv6/wCc00qsa71GOCRngjtQO4yRB5hVoyjMvLZ3Hv8AlTTavESeCrdDtKleB6+n170pZm3fOjeXgbWOCxPU+nX+tRNMCNr7iWJAC8fng+w/Pn2BonkAO0Y3YGMkZopjRHI+YdB0XP8AMGigDhZJELZGQyg8HgH1yBSeRtjAORhd+1j1560rfKpKngNnOMCkSVnVgp2qSSoxk8Dj9fasgQ9FDRscBR024wW5PXFNaSNV27d4weSSM+/t/wDXpIyG+UEKM5JHO4jqf8/1oVRsUbiWJ5wOooAeJEiB2qQePTJ9Py/x96c4dijYBzzhhwevTjrTVRx5zuoBjIXG7B9u/FK2QVCyMpHzhg3t/nrQA08tJvztByeMHHPT/IxT5GWKRF52IOm4YPfgf4ChXyXlKKhA2gAcDvwOlPRRGhZvlPJAYZJ79aAYqOCrsg4YbSeoHToc/wCeKSRVWMMQGYHbngYx/kdvzpkTgg8feGFXbz1//X+tS4cFQ5+XODkd/wClBJHIoHyMFPODz0/H6f0qdFAKBTiMYORzz/T/APVRGvmgszqQU7jHYf0zSwmNVwCAWAO0Njn86AGEMJAFwVIyFYEE4P09qYyhlLM+zjaR35zzxUkamV2V8Fgcq3GPX/CmLEApLup2jG0qeD0+lNAIm0suDsPAP0zjA59qn+QxhNq54+Rzzkcjp1pijzmV9yDC7QQOmPxpAqkB9wbjaABjA/zn8vrTAn3BYpDyrdB1PfsR0/8Ar1BK4QK6jBxjG49Of0+nFTmURoVYcEDC8nnnNMA3EsoKrjIIHJ+o5470ASvIr8AfdXnHG4/05zTYflRWDbWGeODznuMYo/1uNgw/U5H3j1xz+PYd6kYbnKkjewAOOT06fl/WqQDvmkcNu3FCD+P4VLPJ5I8zO1UIycdfpioo1aGQMp3R5K4YYOMeppBMm8NsIjYfOQcn6nJ/zk+1DAkRykg/iIzyDnvkjrUqKdpbdgeh+Uf5/wA81HKSRx8me7geg7dKYZTCjEsoyTjvz75P/wCqmTckTEz7jn+8GXr9fU/z6+wq3tjdlJcL5ajBUgA9PrVOJQqku4O0YIznr2q0JDK+wn8SOcew/wA/pwCIZWUzAhyScAkjqefz+v8A+urEJZSylg6ju3bOOT1z3qvMwaZAEBIyDnv+FTI6yKqkhOjYbjvx7etADzKyONgBOzkk5I59aWLPnhUA+Xk9uR0/z7UTtHIMkEBiWIzj5uMHPf8Az60bdhd1O0Kc4AGTnp+HSncdh80n2Uh1ySSAQ3P0AqUyJt5+Uj1OD7fj/n6RJKyb12/PtL5bgge3p3/SjLM6yJldy9cDHuPamhE++TYwwcrzxxnnpj8fpTGcgojEr8u0lRgqPX6n6H6UhIxuEqkYGVJxj64qd1IRwzBQF5bI6evfimBXyfnDLuyuA4bGR/L/ADntU7YSOPbmNh8pYHj+fSm/eVJUy5UHBGNp7f40rgOBu+f2B4z65/GlcByw7Yj5UmFJyBj9f0/Sq4hDLsBLgY+bGB/9bp/9aprKNTJlW/dd93BzjFMEzK4dJNw4wXYnjrmk2BNDG0eNw2huR34+lCRFpYsE7VA+42O//wCrt/8AWfErRhTlSuM9AefxPv8ArTnkyj+XI+epwMDJ6fj/AImkApV8bflC46NnPXvT0QgDeQR3B/z0GKptNKoCqDL0BVjkg/5+vWrQAQhnX5cbs7jwP0/yKABHVGaOTMQb7rgcAYPv2H86mYPHEgVisXUFe647iopB5o8zcBnBBPHFToryW6kbiMhVX1/Ae+fxxQNkflsRIhY4HBbOfTjv9Pwpqqwt1ab5xjoW/rj2H8uKQGVhvkk8tYhnbjH48e1OecT5jJ2BMHGcevT/AD+FAiN0ZiAy+WoIKnnp3555qRmyDj5mA644Y/nzjHr2pZGCKFcFscnAPy5OfTp+lRtGzMwVQq8fMcAdRn/PtQA5mW2ZXXBb/a7e5H51Iq+XvdwGG3Ix6c89eOAf606ObcjCNgBjrjBpisfMLsSrDLDJ/h9+tADDIzESMQIhyOmMZ7dPxqVp98giCmMkZ59+/wDn0qI7IVPlqqc9GTOD7d/T/wCtUoM7xsfvtjLMf89KBMn2DIJHC/Mdoxz2/wA/nTCWkYLvyW5UdCefX2pCsRRQXAJz94kev+FKqS7V9COf9r3P6VVwsRrgy7AAAAM56A9OfypLhkyrhdjZzk5zjnH8v84qYpJscox6dMdfTA/w6VHHIxQICCxOM/QDv/nvRcY/cUiJiIJY4AbBOB2GeKdDIZFXPUEk8nGScc+tR5QMzNvfk5bOT+PpUi/6lvNkAG7IBJzngUXAHmYsqkEd8Ec/r9cVDMN7xlDwG57f/r+v19zUjzARryXBPA3DOfp+FI+0uWD4BGecjp+nrUjRDeM9vGWULvUkljk549Kwr29ezga4jRVkcESbfugegB44GP59K1ptRSNz/wAtAeCi4B/+ufwrkr/UvsczRlOJMgO/IJ9R68H178VZRqaVqRiVZ2KeRLjOT39vf1/StKfWI1Rn3KwyRkMTzjpnv0/QVx2halGJf7LmEkaMCYZF6KO3H9Mfj1rTN0LMPaTKAAMhh0xnOM845PTFQ2UkasnifTgSzTKAOcgMAv4fp/jWPq3jSz81cTIsYIyG4IGP8+nWsy+njKv+8CjOCrDoK4/xFFHcqHhkfyM5YITgD25//VSuaJHS3/xG0x2RUeRSOAyEjI6elRTeKrGZt3mL90qpLksp7cDn/PtXBahZW8UCfZrsQZBICkHjuf6fnXBapfGxuJLh78ydjEWIDnGPujrU3NFE9pfW4YsrJPFc7OjRthh65B6H6d6yJfFNsY7uEQlRMpKszglSD3HXqP5dq8YHxPmt42Vrcu/GW43MMe9H/Cxo5oi6IEbkmLYMjrnPXH05/TIhlqDNzUdeezgcAPt64OCcf5/z1rzi91fzLmRo0JLcgqR09M9eKv6zr7agjHMWGJb5Fwce+efWuYM6QuofG4jk569vx4/nTRskXDqolQyLtaMnjAAH0xx+P606ZZZrPzXDBFyQgz83445P19qy5r0q/wAp+QALx0Hp+HXvVmTWnaJYUA2+XtViwAHPH+f50GiRA1zKsjOWZgRgqScjPfn24qtKWC5LsuMsCRz19M+9QG4aWUuzDIxnGDnn/wDV60Hy497FuM7gAOgx69qCrEiyCNht3NtJyucY6VPBcblJ4KjPzA4I/wAKoyTZXePl3feB789adFmNCCm/PJOMY/r/AJ9zSuK1y8t00RKkEDpjcc/Tj+h70w3paRQRyeDnkjr2+hxzVTzWZlX1O3pu+mOn+eaeoZY5GO7fnaxA4Pr/AJ/pRcaRM8pKBs5IY5GRkcc/pTmlKqD5gBXhcDPBwev+fWqYkYkBXwCeR6e5/L+dIr/I2GAUnoD/AIfh+tFxpFuO9kSTKZZse3A+npRe3rOuNoG8A4wdxx/n+VUJJlO+NshsZPGCPrzzTdqZxyAoyNp4P4fT+dK5Vi/HdsIiQGYnjqTk+1NgkjjkjRgmAxbax9On/wCrFV49scICfNgEFd3T2B/w9KTczSBG2gg8kD+v4fpSDlNRrokEA4iBHYEcdAemOP8AIqu0zyMQkz/Nwfbp/hUMbHJw5wSWXn9fr7077XuDurhdp2kqOvrTTDlJYsJcES5RdvAUD3GOvHfjvn8oLm8QABDIzNljgYwP85/ziohK4dpGLFcEHJzjn/JqNJWfJZ9wA2jPXnvzVBYvQXASCFC2BtO5cdOalkkJPygBScfJxx36/Qf/AF6qiYfIWOcdzjPT0qWWYLKgSXaGU5C9P0/z1qbk2LUcpURqrMoIGMd/X8OMdv8AC/8A2g0LEROFc5OF5OMc/nWTBcbHUEbskD14/wA5/KpIX8syKg5yBhfX/PFVcnlLGnXbxzlpCcuSxHbPHXNbWoapLMI3chgo4J6H/P8An0rmsBJPLcb1xheef8/41M7okChztCHOC3T0x1wf89qBOJfS/drg5C8NyT19+T+H+PFXFuzI5VSFzyuRuA7DAzXPMAR5iv8AKG+btgD3x7/rU9rIUuy4ICbSMlenHPrkZPtQRynUR6r9nRI7gvKSd24NjHPGfy/ToK9I+G95b6lq9pFPM6fu2KBsDJB5yRwR/wDrPv4jJPIN37wkAKMqcHH+fb+lej/DG+W2v0kuG+VUYhuuD6dufp1x9Kae5hNH1b4ShEdhJJMzwRBlKoRjOT1J9OB6VvLf5vHbf5i4OcHGR06+2a858M+NWawliQqygYAX6fXvnt6n8NGy8Ywh2aVXSMDaeec8+g6f41VzBpnex3XnFSrIzQAqACQR/n/GlZ2lJIbaQBt7Hj+R4rl9O1ZssQryPcAASgjaozjk/j6V01kSgiR2DFTkvg8HofxoRm0bjT+ZEBJKpcFcLnqef59fy709GkumXzfkJ52g/rk8jiqXmKjrLkhhxjAOfbHJ7f5NTxyCXHzMr4LMuD6/4/0qhWHqpSQjOSTkc5IPrk/lUl9kllYZwQ2Txj1/l/OmxSCJlbPMh4XHJHbjPp/KpHmNxESsig424YZ9ec/5+tAiJn2JE5KqSMjg8H0p0kjFQrfvSDj5VwFA9eenFAVQyoUBJB2gcrn6EfWmhXURlsJnseuTjpQQSW8hVg6LvGPmJYYB6j+Xt+NJc/vYHZs9cDJzt647+uaczIinYMnJ+Ucdc/l2pwCyDaQX3ZJHOM85H161VwGICqZOCVXp6HuP/wBVMIkDDLDBBPzc8/4/rxUkTqQduRnsvHH8s9PzFQn/AFQwS65ICjrnHX8/65piZJESIkJbbjCAnt79/wDGmSoZZt7gPsOWAOMen17ULuCDa3A4Acdf8/1pW3AspBA64H8OPx/CgkWJkjcE7SSSAPXjHB/OmylUjfaq8NnGOSQTz6dqaWaPbyWAOef4c++OKlZm8rLAqijBOcY46Y/zigBGVlXIyQBySecnOff/AD9alf5Rzuyei8/TgH60xSXtSo3DaAQy8Ae5I+tOgh3AuXIIGMls49/eqQDXu/NjB2kMBnAH4+lRglhlRvbBBIGB6c/pU0khUouWyB8xyDgY74/CnKqrEV5O3oT1J/r1HX8KAEDZVhEApcAEFuhx1Hv3pksZR1ypkPIx6HHH16YokXyYx94jHVjjP044IzTHby1UAkAgFgDx+PXFAEwOICxAwCxxgjb/AJ+n50lzscLIzkIDt5HTI/z+dMhYFGAZgrds/jgfrUuwuvlxKc43begH06fhQAxHMTAPkMTjjoTTZQUkb24HXKn/ADj/ABqUfNGuSoU4PDDnr3/z3pgiZJxk7ucYY5HTp6f54oAIY/MdvMK5wMZ4+b0P+TTlnKAsE3NnJUsCRgn8R0/z0oClw+ed55IyW6c81OTGhYLzIBgqRz3470AVQFdMxhkGN2Wxn39vzpGkRI2UA9MjPXjGOn0qdRvcKwJAYv06Adv8/hTBAVZ8uq7ueTnIz+v/ANegBsCK0kTnbtfptP6f0prOCXIYhsZCkZP4k9f8MU7yEAZXHmkjscYGBzn86RZADGFi34+XczDGPXn86VirkTyOMsQTtPOevr6e2KkkkLK2SxA+dcjAHPf3/Kmo0W9TjbjnJ6dc9P8A9f41KPKl8zo7Ad+M8YIDdv8APpSBMiXhRtAbnO3djnI9+vrUhAlBYBSi55HUf/qoQNyGUKG+Yk8nHr/kU47UVlU+bzk4HHv7n/61AXHq/lxngq4Xp6fj3/8Ar1VkIBCkfu9wwSScYz/T1/pmpVmkkbaW+bJX14HoOM/5NEiZ3quS24BsKcY+nP8An2oGMJyNzAYBOefuj2/yaFURBXJPzfMvAzj1/wA9P5SIjRlTv2E4JDds+v5fzp08axoDG48vOAEPH6fy+vNAEah97Hh15zz2H6f/AKqc3mEbNpKOvABIY89/8+lNjBicoxydu7HTHsemfT86N2ThlPJDKYx1I6+v+fpQBDkW4+f5Tu6Mc/Q4/ClHl5AVlcEEk7v8/wBKsOSMERo4IyR2A7jNVpo1Z9pZBIT93O0gUAI6LFKcKU46v0Iz3HGP89O7DxJuOTk5Jz0P0qZY2TIDBsjdxhuf8femgtguzqF6erMf896AIyplYknavp37j1/z/IhQySFexOcgY5/z+dKwO6RlAxkdsn8B+vP6UsJy3mlwcqU25II69ifc0ALNGssiRjkKDuXrj05qGESCU7gCm7G5DtwP0/lVpCrZJQ5U9FYDPHHH+P5VHjy5NwdQjduO3Xp+H60AQB/nCRsQM9SPfP5Zq3KQqgjKuR/D6Y9Pz/OqYkYTKwAADYwvGBzUvnKEkJYnaRwTnn8f1oAZdSCMcDO/Jx1GfcU1XJZfu4Azz0YntTSm3ajhSzfKpOcfoalQhcFtoYHgr356fX/9dAupA6yKyKANwyST/wDX/wA/lRBFuBLkqmCQck5+n+H61ZikD3BGwjH3i3HT8OOtO2rtBK7Sx64zjGc/Xr7UrjI2jd4yP4cA8DBAyP8AD/8AVUETBv3Qj+YjOSBnHT+eKkTPlk85PChWwevtSybg68qMKQSDnk+/GTUgBIACblUg/wAQ9x69P89OaiQsFkdh5nXo3bPH1pyM6P8AejQHA6Dn2/l+dIwDRqgBfL/Nzgkd+v8Ak5PSgCQJKIAVZFdTkc9PpSyMsNuu4ksBlSf/AK351KEMi7F+Y/MAwP4D/OO/eo51KiMKQxwF5BOD0J+tBSIC2+MIZMEsMgjqef8A9fFTh5+jEKpzkZ49z7dDTJIdsZOWZQPmLdR6cdvc0xkdkGSXkAyQTg9f8/p0oGRO7cM2E5+VM9P9r29KmuXBO3G45yD3/wA/570TpDDEjZMhI+6B8oH09RTLd0ulPGQBjJJyDk5NAAFk3RvlFOM5Ht2/CnuokITBO04Ax0H5/wCf1qIlkDKYir5JyVyCT3/zzT4YSg3SHbxnGeT7CgACIXLEZGChGQMen49arzwp5RXaQMEAFhxycf1q1uy5+bCYwBz3PXt61E6xuz4AI5ypzz1/+v8AhQNFSKPZdq52gqp4PUZ6/wCR6Uij96QrA4bjIBPXjOP88UsLFjujGCRggLjIJ/Lpj9M0u0Bkww2dCMc5x2/GgYl0wyhLc4x6dPpn9aKkliVn/wBY0QHQ4Bz+ZH+TRQB59cERqdw68/Kc4Ix9fWpRsBQM2QBxnsCD+HX/AOvTmZjDtG7cAC3zAgfkB+lE80YkBYMxBwvb2AFZARsCVDIFRM/dHXkf/WH6U9WMuCSwc4OOM/nj6c+9IwZ5NycqzYUkce/P5/rUmF3IGO09cfw5Hf279f1oAcqEEk7k29FXuPY56f4USMYpFb5QQDknkYI6dcCjyXc5ckJyeGBHtxz7U2JBHvBUuM/Nz0/zj9KAHlV2KfmHJyp/z9aeS2/DIMZALHocHOegog3SSKCNmASx6E46D/P5VJhYnO5uOMcdKAFWeOIeUFI28DPAx1P+f/r1E5YyY4Vs8Hrx69f84PNSCJcB8/MwIKFeFHbr+n86j2tl9m3ezAZIA5Hb09P88UEjkkKOWkJJxkHgEjH/ANf3/GmiVVILp5bHjPT29eDT0G35WG3AzhTjPPvQZisGNvIJALclhnv6duP8aABncoCflIb5dxJPT3H+cUNPIR1OQM7SOM+n8+9EuZp/MToq8ZxkZ6d/1+n4yxyqXCyDJIx8vOVz+n/1qpARQsm3aBzuDEfUdffr6j8etEpIyv3gpH55z7+1TFM5jclcKSXYbsDPA9aFlPlkMx5AOCOemT/L9e1AESuJWOMhegP+eO36UqL+6LGTay5ATGQe5/z/AJKjAA+ZSc85549O35Y/KnSBCNq53kgZJz60AEeLkqAdgzggtjPHp/nv7VNtxKEDAJgfTH/6qjRi5ETBQcY+nv8A596TyViYbnO1fm+8Ox61SAsxvuGEQl1PJI/z2yM+9JcboRIHzHtfhvX1/CglojI4O1myy7uAfb/PtTYUWSSRn+ckg8n5j/k44pgPBAdlDHbnhBz16jn8f50j7t/liLIUDJPBAzySP8ikO0sp2M5DcHAIBz/+o805mJKFlwqrtODkdvy/Cglk7yIwC7+GJA3njHcfXrUsJQLjzPmHIPvVWX92QNm1x3Bz+BNSpIPNVnwgI3KCTnAPt60CI5VeIMrYAB3ZDbh7AdqnClghJAQHAx+HNNwzxlDjByeRge306n86TzCqkgLvztII7fnQGxOyR7Fk2knJGcc/T/Pv+DWKvIV+65PJP0/OiJy5XcmR0+vHX9fr2pJPlO91YMp+Urg569KB3JjKwI3Kqsw2gIuCOxyfWhQYnO5XbdjbgdP88dutMj2wguZF5ywyv0zUu8yxK6jb6En/AD/n0ppiCMqCyqoRmBLKRnBGfy/WmAIqOVQMCcHP5/nx+f6zedlpP3gGWOT/AJ/Lj1pIhtGVznGMnn8SKLgTMhVUdgCcY2joMn/PpTQ25dxGFVgCAMf5z/OmkM88m1gwzwR6ex/z0p0SFgxYdemT0Hr7DrSAmDfZ1BXIc9VOQTn29ahhKiPO0McgqNwye2P0/wA81Ip3KWJBbBUAnr60hUBW3O2BngLyW7/pn9KAFgmLFEdWLAEbR0Hp+HFEg8py/K5PRWx/npSqyRumXy/LZIwTkf8A1qj3bHQgbiD3yM4oAspKOXJIXOVVeefT/wDX+dT9YWzFtByQAOo5/wA/4VWiPlxhXAYH5QOTnPfmneeF2qBvGCQA3IP/AOo0ATfujhGC4XIB7j/JoaVeYoht57H6k5/T8qSJUBA2kN1LZyfrxRNBuXIIG0A47/56UAKrCVZFZgAOVz7j/H/Oaj3O2xwu0uoG0MSAf8elSHaRjJZvukdQOKSAtI3l4DPkdSOPrQAy4JDMeGA7juRSR7cxM8ZZuvHBx378VG6ElTywIOOM89vQU6GMGQFjgryAp5A79ulADwQrgrvc4IyTwD16flzU3LMFyQOTyBk4zgfrSEbYg6kuA3LDgdeaf5Yk27iwC/ew3DZ/LHrQA1nJfILqOCMA49MfrikjZIZMhSQDkZ4GR7D+tOV1jdWHAznDHgdPzqUZkYDAwwyQO35elArDXjVi29Sd/PA5FLBJjLI4I2nGBjn/ABHSo5YmRRkk/wCyQTgdKarlsJJJtbsy9D6cf5z/ADBkwdmU8AnvwT3x/kVHsSJl3Lv6kOeQM+9PjjZX3HgEZwDj+X4//X6UxjlNpxjkn8O/6f8A1qAHLtMiBcBzyASQPTGKgcnBIX5jztGM49v8/wA6lZzlWXAXruPcj+dVhJK0hZmXapBYY4X/ADn9aAJZYPurEQGUq21j145/HP8AOql7MWP3DjP8RyMngfjxUk04Zo8vwRkY6n6/5FUZrtZZJFgHOSx3c8/5H+ewUkQXcixjlhl8ng/y/I81iaikktvMGIcNnCkcgg9atSaohkbzJRHJH8jKw4J78989umazb2ZZgwEwIZt2M8L/AJ459qVzRI4/WJJXhuLORW3lQY5UblCOR+B7emKrW3xCjktI4dTnSXUYmEcrmTb5g9T/ALQ9fbk5zUuszh7p2huoyASGX0Psf4v8/SvONe1OKxuprnysEEqehwO/4fSpvfQ6IxVj0DW9eFzaGRXAjOAoBrkJNfmMVyiXqkMpyvr/AIVyd98TV+xPB5BkAAyjKBn6ev5VxmreIrzVpJJYlW1gXhYt252ORyT079B0pM1UL+R0moa/PbxlVun83pjdtUD1PJ/yPauWv9cj813IaVmb5stnJHoef8/jWXcztsIuGL45QFuR7D8s9fpWd5sYjBUDcOQDk9O/bsKRoo2Ll3eeezMMLIw6enscf4Z+lUReuiGPasaZJAYfQ/T3xTXYyyE5IhP8PtgZqNwr42ndjpkc56DH+e35SzRIsS3kk3yiaM4+bkcL/SoXZt4YygnaCVUZIzUfnCSdVQRnHJ4BG7HrQkYjTl0CAEnPoe/bHb/9VK5SiSjy1OxX2seq9R7/AEqMswkKcnbyCDj/AD+H+NQySrGwkjRguMfI3b/P8qYszpjYMr1x1x+P046/zp3KsTyMBHkEBgRuLnOfXt1/z2phMpkJP3GPODjFM+6A2OSfmPA9P0/x/NmDMxypXBPC5x/n/CkVYmjRWSQkHGMgtgkcc/170wyM2EfkE4wg5A9u3p0p8afuwQMHPAbFJvlOcty3RiO/T09vb+oVx2FUogRQSCoJ3Z/x6/8A1qc7yGJW38M3zZGccfpUbbifkdSAueuSOT0OfrzSPI6IQMkYBwT7nr6f5/AuKxIWZndgR0yctnHpx27VXa4Ybgz/ACgnC4B/z60rTLOmfL3Y9R19M/59aSRDjcBgAkBSRwev6f0ouOxIJcHhAOCwYNz6/j69qVnfcmeh6hh1/L/PWotwWJSP3ZB5z2GOOv8Anp0oSYohBYbsHP8Akfz9/ai4cpZLFwArZ9Rj8u3tTI3IDdFXlmI9Txx6fpUat83AboGyR1GRj/PHaiBQXLAblByAe3GevtRcLCpI0rbdxBAG4scEds89v8akklzDt3dxwDgVWlbzNrkMMcYXHv0pYmMYPmAjaTkEZAOev0ouVYly0gjLEbAcc8/r9afGPJ3MTlSOAP8AI6f0qNpcZb5cj0xmnbo2KLsUhvX16Y/z7UXJsLOGUoyHAwPXJ+uP8/0fvwwwu5FU/eHHvx7c/wBKVw6wkYVW6g9gBzTHfKJlyzn72309KLi5SxGWTCcKc5+Ue/YduvtTRL5UsmFYsDgjsQMDk96rZ2gDaNvGfTOP8/nx7SpMQ4LnaSSTnqT/AJz3p3FylxiME/MCM8npyD19etNhDqQyOmDzzzjqP84/TrUauQQvJxjgHrjt/n1qzC/z7gVVTnHPHf8AqadxWJS3l4cbRkHI2cEdOg/xpsK58pGZmUr2HH6dvWovNjjJ4ZmIyDjgf5/pTVkH2VpCzZUjBPv17+uf1ppk2JZHeGV1QghzknPTmur8H6s9rImAJSEIBJ446ZGfb/61cYXuPMCjYUBz8vJFdH4dlaG8R8AgKeWXpkevp1ouZyie5eFPE9tJZ3JVA42EsAdoAA5Oe/0/WpdB1SLU7yQIZWZQTw4I64zXkWm6+dOmkEEyJHLlWU56fofX8+ldH4e8a2fh9ZAEV2kUDCcbT16H39uP5sxcbn054duYpoFhlDCZI9ux+nT2zkf/AFveumtrtIlkaZ1EajOOgA56n1/ya+Y4PiVJKNsl2dzcgK+SDngA/wD1q2tO+KSJFh7k3JQkBFfp0PJ9ucU7mLgfR9lIt3HvkiDBk3qgO3PbOfX/AArUi2vg7G7EjPQFiP1rzPwB8UtN16CATSi1dsRsQSQT2A/D+Vej2sqG5EiyE8Ebh2/Tpx+lVcyasXCrx7ZHGTgZJOMevNPnkjQF/MwQSck/5z+dQyTmJWWN2L7fvHjAz+f5U3bgb9o5PLZB5z+PH9KozsMD7BzjK5xx65Pft/jU6hkkOTnYM7j2z1/+vnvUEPMjqy7QMYyc56//AK+9PbaQ3RQMbjyR39vb1oEPdQu6QbpW3dQcnp2/T86mhDENLyvOMHHHP+fX+gheQM6qcsjZPJxn/P8An2nkZmEbkMykDHPHpx/+rtTuQMAk++27aQVJI49f6/5zxCFUuyE4c4GOvHqOev8AnmnBmMYJXGdvPUdu3/66ilUu25SDsHBxkjmmgJJEUxsTLv8ALOC2MD8fXHXHFK22JVZWYsQcKRjt+lR2xlceVyjjjDqQTx171NcwlGiG5iQp+VQP8/4UxWGSJ5sQHKZ6cHI/+tQEjSUb1J6AE9T9Kg353IGYjpnPHHNSKo81WbPA25GGyP8AP9fSgksxxQuXAHBx/F06f40pANxMm0Igwfw+v0796itZQQ+3IYggA8d+3TtU0kZVd28ktwuDwBnOPWmmA10kQL8o2hT2xnP+f1po3SgFWL7flC45IHHfpSrCqsXZt6D5VTccL6gZ/lTWJmYnohONhPHAxk+3T8qYCO0f2gLIxjR/lLhsBQBnrz1/OpfLWIGUsrAngZ4XsRj196btVFwWP3umflyP5/5NPvYk3ZydhJViDwABn8s+lAECt82NwYfKFVSB+lSpI8mGVgXAyAuAf88dOnSq0QAd2OGVByrdSM9P/wBdSqhmld0cFhjCN1/Xr+H6UAKsu0YT51PUAYwe+ee4/l7VKdpVyQVUdyeTgHkfn0qM/JKM8RjGORxVmLayllHmALkMc5/I0AMiZmcKvLMMjAxk47//AKhTwQEDOgPHPHft7dhSLMDKxZl2p/CeAV/lmrXyXUYETCV+o2jpjofY/wCFAECyebIv8LFckHtn/wCt6+tMZcOxBK+oAyRz/n/PWV02ncsqnPPTJB/H/PpUciMVzwwU5yRjg98du3+eoBGmNqhmA5xgDr6jHbrTgpCMhZdqnK7RyP8AP+e9IMhQw3K2SAg549aklcR/MmAvUr1weP8APU/rQBDIjBww4UDDEjqB15IzSqAoV8H5mOCCOnHA/H6+wqSMGOZtoLFuMtyCPXr0z796c8a/cKlAMrgHGD36f54pWuBBuEZD7ipK98f5zz6095SPn4y2TkjP0x+lMBLkr8xwenGTnr+f1FPaUkLu57KxGOTn8unt1/GkA2Jm4DYyBkMemB359PT2p6fLvaSRS2c89uO34f59VaMy52lEcDIbv36Y/H61G6ICpBUED+Ln1/KhlXJFbzoixfkpxk9Of/1VDO37sBn3MM8bc4+n4095ElQHcoXGcZ6/5/xpJH8yLPmDPIAB/H07UAmKE2Big2gg/if85/Oo2zHJGCSo24O7vnPTH9acrCOIBcpHgAluD/X/ADimt8w2vgFfmzn+me/HPvQFxqkvH94sy8cdMdyajUK0rn5VXB3Enj/9fX06Y9KV41MmduSwDMSMZ5HPpSFo02MFLKx+9npx60BchMHmOcXABU8sMhvwJ7H/APXUjupgBUE7jg/MAP8AIqSJYxEhSMqcndgjJ96SQN5B3DKjOUwcZB/z+lAXKjMxlQMCE6c89utOSA5JE2RwcAfp/L/OKe0ZWN5NjblGM5Gff/HFJ5axbIsBtxzjvk8Y4Pp/OgYuzEmAdvI55G4e+Pw/z0llKoqoibo2I4x19/w54NNlOxNpjAIwTnsBz/kc0hnWQA4ZT1JweR6UCuN2SLM8DOE5ydq8kj06jvQMmOQbSCoOcgYIHAqeeRBGXOM8cAd8f59+Tiow+1WywjBG/nnOfSgLkAj8wY3bVUnr0wRQgMajH3SCRkc59P0//VUoVj8vPGOe/wCFKGz8qyKqn7rN68j+f8qTC5XEgjfOAMg545IHb36461JHJvEZGGQrk8Z/l/n69aakW0jG1jgdeMn9aLbaBwm0jB5YYz/nPX3qQQMpy+N2CQQ2cYoQKGJVQ7IuCPy7Z71ZeLKOCBGnUFWyxP8ALn0qm7omCGIcnAODnn+n+TQMGugWZVUkHgHg47fj2p0EOLl9pZmC/dJ7nv8ApSQKjN1C4IOW68f/AKqlLLHkkABhjAYjnOQB9cfhQBIsuU6lmKbSp6dOP5f57JM7vHGCiHkZUenP+f51FmRGBcBmbB3E9D060jfPlMZ/3SPrg4oBajWdFt/mGXIyT69v880kJVgzYUKMEEYxyTgf59PxpI3MwZcbMjHykj/PFPXHyHIU85xwR9ePb9KCxHdsK2cngn5vwJP0psZ8pWIO35ixZs5/z+PemqHgJVJC5UDLHjr/AJ7UmWbL/KB0yMHv+P8A+qgB6SMACQAFOAoHGOen+e9SLtjOFYRsep7jnvz3quFZd4YHA4BxnPX6VKqqYmAZVcY3tjI9xnHt60AM2iZT8zgsdxZTkkAdAfy61FJt3vIGAx2PT/ePfg/XmrbEeYGy/wAwx8xwAP8A6/8An2qz22AJN2/zOi/px379aAKytKibRIzYHOQee+c0Hy14AKOSEJ68H6H+lTHCRYPys2B29B2qEIigAshVDkYFADnjjkc7m3MOCdn+FFVJ5dr4BB93BJNFBRyKxEI6pItwSQd3II9sH6U8yRxxBQgDtxz3/wA49v8AGOD5EdxuVOnPI+n5D/8AXUp3BUO9fm4YA8gc45/D1rIBJcRuDngH5SckdDmllRHiUs43kcZOM/8A1845FN84IXwBIx44bA5pJizLE2CrMMEcNnpjv/8AroAmDBdqgNuTjBOcenpxj9ajadxI6lPkbKEdP/1dKdC/lh34clu5HXp/kUir5hXe6lFfOWGeM/X/AOt6UATw4VOgR8neoxgjPY/h+dKzMdwRgT0JBHPv/n/61Rgkjfs2qxJHGO3ccetNkVVbDgqAPm2HcB9cds/hQJj1dxkliRgfd4APpmnGdU4YnavAwdvGf89KiZCrEEiRwwIIPQevf/6/4VIEJLF1+8OQTyaBCKHPzscIF+8R29zz6/57uCeU/wAxPPOWHTj+X49qbjoudpJBAHGOOD+VKQU5LMmQQp247/z96LAODBXLKADgcg5JPt700ZPzfdfHTOMA/j0Pt/8AqeZMQmXIyDyc8Y+n5Ukj5Uk4wCBzz/WmkBPuCRqka5Y5YkL39Dx6e/6UjOd3LAAAsQP4j9fQcUpyrCQA4HO0ds9/WggkBhkZGM7RjGOaYEU45IVjt6kbfrj/ACfSmtGwEZCb+Mj5v6/59qkYs7KS2EBOVB5OR/OhAc8KwDHOc45785+tAChzGpaNd+TySc4H0+uKejPIFRo/4erdunr/AJ/LhAFXGDuA+Ukt1H5fnzihmLyBm4BGCcZx64x700A84jY7twCkHn0+v+fSkB85SFIQKAMDjHHY/TP5etWukg3Akd9vYc9PT0qBWAAIUvt4ynB+n+fTpxVCuSxp8yb2BXk7RyT+f+TmlVR5jAg9wMnB69/rUG4kKwXYowAxxj0H8/akOVUAcgDcSO/+etAmyaNRuw3zOMA4HYdf85/xqZXjaMDC9DleMH/PFRpOFVtxGehUZ6ZycevX/wDVSysY42MaE84Y5z/L+lAhV2oykE7FLOBnjP4etOlbYUIi2ggcg5/z0phQ78bTvA65ySex/IY/KnXDKbp9rEnjfs5xkf55welAEyuIWC4Qgjn5e3v3/wAKUt84BjZkK5Uhuo9/z/8Ar1FIGzsC4Qj5mIx2x/n/APVUkkjRZ2snyjktkYP+f8mgAm2SCNwWB4+91/zzUoJ8n5SSAOcHj/OKr3TyNs3IGI5VlUcev+f8KsM7FFAYsUbOMYH4fnnigB6Iy+Y+ASpOQegHv7Zz+VLGMqibNrA8ADG4fTNLbqN7l2ILA7lxx7fkaIBNbZXGx1OcA9u/T/P0oAC7bhtZWdh/GM45/P1qWUhIx84XPBPp27D+neh4htQybiwXJAOf5VCJVhKgknnLEdKAJQPJjOdr4wOB0z/nrSlCwwWaMsc7uBgdf5j/AD2k8wSSHavzd8D7vt+vvTVnU7lzlzgbgecfiOPpQAseZnZw2CowVJ7+mfXj9KY8TiUmSXBxg7eVHrj0oWPy1JRgip82SenPYenvUhGYlcAqODuPU5JP60AMSN5IkVnD5IPA/Pmrh2rsMgZ2AOWx+v6YqsituADcHjIB6D/PvT0zEF3ASZ6H29BigB8UkYIDBpBkjKjhacZyrnY3BPAP+PvTB0J+6ucHnOOnJ/TilxucSDC/xEAfrn1+tAEjbyqnccDGeMY6Y/rUWCXLNjcxx7f56flVlOV+8XB4I7n1z/8Arpnlk2/AbknC8YHb8v8AP1AGhmRSch2OcNjJ9uKjR3UgS84PQHHOOgPr/nvSnKQH5PmHAJHf25BH+NPYvcMFU7mAwf078+tACTKS5Hl7T3BPC/SpISPL+ZvkUfxZ/Dr065pSkqQhp8qTkeoHvn8PrTY02AsykHklmJ9eSaAG7jA7tGuARgFzwSfShJG27WXdyDzzx+dK0pCqxYjHHAwPyx/nNLG4Uqjh2fJbHQYPXjP8/rQBOTvxjkHAb5sE/wA6iYLtClV4IJK9Sf61MpZAwHCk89ifb8Oagldowz7duRk5PUD2/wA9aAESQxkEMM/eClh/n/8AVS4B4kYkE85bP07cHp09KRkaNwy8sOSMcdhUsqRiEOrKMDoep/w/Okx2IkvkiYhOWcYKhMlmAwD25qrO7/MWtZvMAyvOQG7Z6fp09qdqGqPbwuQhIzuz3GMcY/8ArVyGseJtSSWQrknBGVBwB2GDTRSRtzyz7PKSzYHGSS44z78k1l3gvZ5WjhQech/iYY5//VXGar4s1uRAomeObAZvLUtkcY4xnPr/AC6VwuveNtXLSLPMYhv4YDbuwMDvg/jSbLUTrvFOp6hDdvHFLAm3PmAr/EefvZ9P5V55rPjDWdLJaM20kadGUkN07nPP0wP8ed1jxTJPJJcO7mUZzITg+vY++K5LVPFE1zBLCSxdzj5m46+/P9ajU6IQ7nTzfGLULkLFf2sbsh2o8aAZHvj/AArnfEXji61NBAIljVlxgDGO+Qce2f8AOa5mafzbra8zcjlCeD/hVedR5oZXUKDgEnoRxn07D9KR0qJMZWS5Jkz83Jz0PJxS3LxtGVSZEcncyBiD79MkdqyZZJCEJfIz1D98/wCfyqGec72OSqE8rx/Mf5/nQ2aJFl7zcXCj5TkeYw5I7fQ/r0qB3MjFmABxwOmeP16D86jkxbRMMLnoc44FRNLjDIVEfQ5Gc9OM81Fy0icTrGG6qucYOBg9/wCv502SQMm3eAoPGT2/z/KosbTtOBnBIb8/b/GhlDKzbtuT97HHv6enWguws0oZF2H5gT0HUZNQyyG44ZyG7c/eOev5U75lyNu5tp3HPXp1qJSQAuPmHOTzj8P8/wCCuUkPIcOoZjH06f5/z/OVicqu8AgAgN8uf0//AF4qqsQI2j5iOTj9KmLmFcjcJAcAN+X+eKVx2HQbXZ9qnAwNvX8+1LsVWCxvnIJc55FEZWJAANobOQTnoP8A61Ru5jZABluenUt6nv0ouFh0M4XeeWGOhGO3B6UqyuykltoyAFxnHcfU1A0hhlO7JJOfmGenr7Z9aYWlYHBKLjJBGP8APFIvlHtIJJAGOAOhzwfamyvtZvmzzyehHrULTMSS5BB5bHfqKlSQnGAeMD3+n/6qA5RybwigDAHGc8+/T/GnZKEf89FbOR34A/w/OlDEEbVBxzyeBnvj0xQFUSKJPvckZHf1/rRcLDGmEZViSyn145zz3pzRkYwwJc5yMggYPBxSyLhpFWTG1gB3GQfX2waYJVAHYAjnoD/nmlcLEqzNg7uOykc4/Go2JKP5YOerHPb/ACKYIwwIckc5A6d//r/rShvLLbVAHfcMDpTuFg+aJV4Jbg5I4BOPX/Jqb55kPzRsT95cc47dKa0pKrvjbczHJPbv/L86akkscYD4UD5sgc0rhYMkEY2knCYI4P8A+qnxyETKBgN2xn/PrTA+9lWNBGp9T+GSfqKVZGLrkHGc5xkfr+NFwsTu5JI3c5zwABx/9f8Az6uiZYiQeWHHynOPXjp3/D6VEJAH3D5Rn5dw7CnJKSQ4GTJ0Gf8AP+fSncOUWJgWkJfkHKjBwOc4/lSxS73GchixwSevFMhHmSOQArE4LHjn6/hRlSx5ZgTgkDj/AD3z7etBNidpdrnkFgcMRn/PtxU9tOWO9MK+D+FUypiQ/Iz88A/ke/t/nrU9i26PCn2Kg8fX607isWEdpDuwGGcsQME56/Tp70twcRpEqYUDHH8Xb+fao4jIHLGRjk7cdR+OPrT5G2uQisQB0HT0P+frTTIsR2bt95kyduQwzkfn/nir1ndvZ84ZeuWHQ59f/wBf/wBanHgRsyy8ZPQEZHv1xTlcSHb5oCgFiN3X0/zzRclxNIaqJY13AFicbskfU+vbirbHaPvqQOTn0znGT14z+NYlvGqxLhVBzjGc/pVl7l0dCRkseh9c9evP69BTIaOk06Hz3LF9qKpwx4J4/qK1rKK0E0vm5jiDEF26HH+f/wBfSuQfUGjcbQSTyFboD+P+Nd14S1TSkkV9StvNnT5owZCBuHTjofx71SZm0elfDstaWZlt3jERb5TMnbjOOvoK9u8L+K3+xiNQzSIApbtjOc9fX618+p8TrX7P5UVnFHnkDcCG4xjPGeP61raN8UHs4nYQNDE/BwcY9sZ5H0GaaMJQ6n0/Y6r9rBfIdMfdJGCf85q4XUcpEsbKAck5P0rxfw58VooI2S6EluDg73XKjoew4/8Arda7+DxAfEOxbOeN4SA/mowIYenHORnp6Y9jVXuc8onRC63ysWiAweWTv7nnj/8AVmo47oPIyqPMLA5yfvdyffjvUFncbF2ruLk5LE4P1PPXj+VSeWzyNKGJz90AYP8An9Kq5iXWRjGNi/N2K8t+PFT+bGlo29Qx6ZP+ff8A+vSWyxyQoVBBOXwWzx0x+GM0yaWO0DholQsRz1GM9MH+nrTFYbEG8vqAjsMr6AY4pkjOshCsoGCocjnPr/k/nVOO/dDtycHkjG78un8qer+dksGeQgAkHpxTRI6RC8RWTCk8+3X070jZkhwWMKou0YI3Edz3xn0q0g82LDqxIUgc5/8ArUxE2yRgY2BsHkHJGec/561QDYwIwqJ8xPGS3zAjnP6fp2qSOT5FbptHGep/HFIjNbS5wRGeDuXAx7EelTFCsiOjBQ68CMZIPPtzQJldHZFwqjJHAwVz3p6kspVs7w2FJ4GPbn1HTNCRv5YLnJGeWI5P4fSnK2XCqCCW4QDj/HigkdE/zLJ1yeDnG3r/AJ9qcVE7nPPIzuwppIyGB+beo5AJ5yO/aiE+UfL2kqepJ4H+f/1U0wFJMO0jEgBC+vFNvT5wiAK78ZOCQB6HI+n9e2aayneRksSd2COvvUkqxq2UYBehLNhR2J7emfy6U0BEAQ28kDoSxHHU1IIVkkG3G7v83Q88cc4zg0iTgIEQB485zu5Jz2z+FOcgSuzkqvJA49PX/P1oAJFZkcJH77nI5Hr9f/rVLuUNtHHG4ovRuKY6mOEZAXIxwf8APNPRFiQMoQqOM4yfp3oAfJMiucRt8p5yRjP4/wCfyqw8hjhDBhGVIO31B6/59qrKB5e51AJIHoMeo6ZqYojtvJIB5LdBx/nr1ouAxl38ZYZOfTOTnv8AhxQJDPIA0pEqMfvchj2Pb37+tFxEjPGpyDjkqevtn/PelhiMKOST1yGbB/z1zQBD9n8j7oZHJPA6dfT/AOvQrGFQgIwQOHGOnXt/nHenuCsWCwZi23IzgA8DjHbv0zUZ/wBHEg+cSK3ynsemKAJSywyZKfIABsT09z/9emIoklZd24AbiSf/AK/+falL5KgoVLKSVzn9fwqLLJOOCwPHB6Hv3zQA2CWNfMCq+ScHOeB1B6fpVmdhIoHIGeFHOBjI49cGq4JgnYMSFPUsvGB6+3vRKWZNu8jPJJGM/T8PxpWuwHwJhyXBkAGQc469cnP06e1OlmQBvMdS4H5HHXgc/wAqYDh5ATuGM5BPIPX/AApYxnKmMgKB8zdPX/HpTAjjEhh2kK23Hzd/U9OnA/zzTyAQAy4ZWx8nBPGOuKVcpMEZVIA3DB4J9cYHb+v1oKk9F2sOckd+akBGKqx2PngffOBwf8/5xUjAqy72Rlccfl0I/p7fSoU4E7FyrIw5PA49/wA+vrUsZTh3DbAeu3g9OtAEkiq4Ytj5Dxt5x/n+tUGz9oKsgGxt2Txx+vTFXl8tzICWQlshcYOPr+PrTDIquweMrgEEnjAwen8+KAKiQxx8kuJxyrEfLk465HP60OSAQfLkJy21RjA9BV6EhYApGWJPy+nfAP0/OoZfMJGVwAvDKf8APpQBXhR5UZyCyH5dvqR06+479OvtUIjfzQH2ljjBT1Hb+dThY5GKRh4d/AHYEcD64x/KphI0ow7BsZx8uSfxP0P5Z9qCrlMvuJDFo2Jx8wGMjpSLK0CnALAHBbOQPU8fUdqmSUSsSuCmMAEc4H8utRMpxlSPm79/yoJFDFk4KqC2Nu4lfX8s09k35+8WzgHn04/zzTfLdkLJhXz1x3x6/hTolfCyYLHHzP0A9z+eaAItkg5HzsSNysO456dM9vWlYneXBIcjLBT0Pf8AwzSmI+W6nLndnaeB7/y/wohV2TGdoJ5Ab39aTAQSrIN5Tc2fmdRtLdv/ANdPaJA+zDxgjaN34en4/nTSn3grMCTgZ5AH+TTlbqmeADtXqo9f8ipGmOc7dsUaguVLbl5Kr2/yfb0pskUcLgEk+pU9Tjv6d+46e1OVkikLLnIGSRkBv8KkZUCAqM7iSWz1PHGfx/xoKKcgJYBeUxg5z07n9KmER2lCygggFWAxgdh9BnvSypF5IAfY5bbjPUenH16e9MwWlEhcH5SSOxOep/z2FADntow7jPAXGR1HHX15HaoJljJYYYH1x09v8/rTdxZ5Ru69Aeg/OpgxRgjpgZIJBxQBFu3uhKnAx84GCRgd/T3/ADpIneN2jIOc4yc/59P6dqIXCM2GATlu3p/n/ClW62K0v3ffGMY/pQO4Sby2R82QQvbPr+XP6VCY9snyAEAenQ+n5Yq1JIDF84GePoP0/wA4plyDlsjEWByeuBjA/WgaEIWRFMgw2cnnt69f88ZokLFPkZXYqQcDBI7n34/zzwpVVxghDjIzxj6nPt/+umSRvKkjxzBVx8ox3/KgYhQmRioCgYIbBJ+mcfTmo7kR7UycgPnk9j2/X/69Pkilf93vK4+Yn26fj0znvz9ahkRI5QpIUZOe4/X+n+FADbiXy8ARkFuoH8I71B5bzFT8oxxubH58f41YZiRsXOzGTgZA+gqGNh5gQ5LY7DODQNCXdr5gQpIq9cgtjvRUskrBVVY5OMgkndn8ulFAzhwpRXTByRznBOO+aQqFiC7g2eg28H6g/wCcioQSGJGMjjOQSp9/y/Sn26hDvYl1zke/p/T8vzyAkaEg7vusWwVC4z/h9KbcOSm9F3TL1HXjj/PNMkbL7QxAx8yt35+vrT3ildSGjYDICsw4Pbp+PHHp70AKvlMgGRuGB9P16Z9P8KkwY5EDZ3dMlsfn6+nNMhfABY4IPzZHOf8AGpHj+RmUs3oT1+me1AEcXmyuisCMtkc9f8//AF6eyQqd7lQoGRjqTjGO1PklClTJKqcYPy54/pTlRNpSUCU84wc5P+R3/LigBitvRWLbWPVUAPH17dfenMhVyckbScqTn8jj9Kap2SZRACp/i+mOfXg9P60+QhURtrLKeq/p/n1oJCI/KFZvkU8ndnHf39u9IVMrRnGQh+Xtnjv6/T3qRJVYYK/IAcbu3qT/AJNRpGTGg3EDkjB4A6Z6/WmgHMTGGLqRnDfJnjt/n6VM0bqSoGMcAYzt7e3B68VCrGI5IXccsR045569zUrRqG3NhjtOWZuOP89cUwEtCXQgsqPzypz/AJ6fpTirJG+GGAen19PSolkYRkna2Onsc9R+lO8yRkdiTtxnI60AKFLRpuC7Q2DnnHHAHr/9alZ3icll4HB5yBjocf5/Gi3kKSjd0bkcdP0+tSGPbhQDjd0Lf/X4/wDr9KBNld42PzB2UDgLt6c89+PwqWS1EbhwzksOmSc88+nt2/pSCR2JYTEJ2/8A19KdKrkKUZskEDHUe386uxJOJsw7d0ZwcEE/d98f/XpgZnkwRsLHgr8pJH4c56f41K6ONrDaAFyTjAA5wP5VWZDtPmbQOMFTgA57fpQNhG6PKHwXXkEA8pngfh1qVwBuVlKlTnaWyMdc/wCR61XjVVkZizHnJIOT/wDX/wDrVOiGRm+U4yCQT+NAh0EoRt7AO46kD39KUTAHBYJEe+7k+2P6U5bjCoEIOB8ygZP19+lKWaRixJ5Bztx7cfh/T8gBZrRPPwrsVdQTnkk+w7+v+eBSkJEixM0m3b8o6nHPX8ef51KpDyDeAqsOgOMflTAG3Ery2eARyM0DQ6WVocoNw7jJ6D6GpURXIOWY7cnBHJB7+n09qbIySTfMxVSBnJz+hppkCLtAKsWznHfPt9fWgQ+4QC3KzQgbXLBs4/P8jU6vtCLlApAyVHX2/wA+lQNIJ0xt3DPIZqVASgUkjBH3T1/yBQBKZLjcxCqTxguvOPp/nr3oiVZFctKu4duQc/TvjHQ+lIgdC/lupjDcq55bHp6f/XqdAJtzquVA2/pz39OOtAEixhY3ZnDZ4Kjoaa3ybnBBGeo4IA9TinopGWbaFGSeclahKsYCykKM7u4JB+vb/PFAD4yEkWSN1WXouckYGOO/GM8f4UK/lKNo+ZQSpHHHpjHI7dKaA3mMm4bdvytnkf1p8LyRgZckkcnB4/D8v880ASPDkYjBj2gMTnj6AenHpTomHmKIQq4yBngDmmE44bae+Djvx/npTdmZA4BJ6FTgY/yaAJ55SAcYOeGVOx7E4/KjYrXMO75UAz8vfr05/n70PhW6KWyCcHgcenrgD/IpRNuuFKIpy2AFAzjAFAC42xZb523HaueT+RoMuxZAQeegzgn8PyzSMixeXK5KKTxjn3wKdgqzyKBtU53DnnPb+Z7UALbbtqqTjLdW6/h09zT8MvIlYnORgYHpz0/yKYjDDBVZCO+cDH8xUgy+STsCg4jUHPtjp9Pw70AIkhi7YViMnpjjtTZJSSAGLNgA4HPH+TTSBGDJkFepJ/L2p7NukTD8gYBU4x9D/TmgBJyTyT8+dpXrj04P+e9S53ZIUDZz6g/hx/n0pq4b7u5Bgncvbrxx/jSyOsrYZhu6k5OB69v88mgBjJuVmBwchx9Rzzj/ADzVgHaEJVTt7sMk/wCeKYHjhBXjeeAuMEjtx+PemXMrJJFHt3oW3bj0B4/yenbFACumZSUYfMuc54UY6+tEUY3DIyrD5myMfj6YpZ4uFKMFO7nIycHr1/zimPCJGbEhIb7ox3x26UrlJEhmTywpYA4x8pyevr/9eoWlSZjEmwuMHcTk5z79fpWRqek3GxcXaRh8K2IsMM5zz2x/SuY1W0vrOdvsbSPlsGT0POcdsH19ugqSkjvbmCOHZMmxc8MMknOcHHtVG4sbaONrkqp2ttBIGeev+ee9ea6hq+raYd7JLdhP4vMDbOO4P+frWZL8SpURYb2QQyZHJxgYGT+X0/wouWkd9qNut2rGGLe+cFlAHHf6V5j4wsXYTILLLHoxGSffPPp3/SkuPiQ2dkWotDzzwu0D3J7e1c1rnjm6TAa5jMWTiRgNoGcnn0+lBrFHAeIfDvkb7ueQcsTsRsKCM59c4+nb3rz+8mkMsmyIKinKE9fbPJ9K7PxR4uF5I52rcuwOZS20KPQYP45rhry9Nyfnij3k4wucY/yai51QRWlvVklULn5eC3UZ7j/9VM+2sxVWfcV4xgHGRz2/zimPDmQ7XGCeowQT6D3qKRc5RVOcgEjqB/n+X5q50KIpYkZWU9N3Tbj8fxPaomcOQSrCIHJcdsYxQAXYrHjaCcADJA7/AI9KWclkA5UjqRk55x/Wky7ELRlyJCWAJzkHpz9akeRY0Lb8Pnpjjj2Ax/n6US7yVCuNmOccn/8AVTZXzIEHQdQew/z3/wAhXGkRPJLNklwB0xnA6/41G2YSQwG4HbwRz7/lT2J835WCKwJ54JPfkUDdK+du5QBvcYAHqB2x/jUlpAUIRsMzEg9OlNEZ2pg/KOpPGPY9PzqVlWXGwfIoGNncd/0NNPyIVXeV6kDqOOv196LlWIy+wZGQSOO4x/kc0MhxgA5XDH0IPfA/zzUi9SzYDZ+Ysep9P8/hUcxZnxyxztwx/wDr571I0hRIpcLtZXXP0498f5xSmQlMDleOSMZxjnP44/Dtihk3ZUlUwTjaec80xIfJjYAqG/2v8nFA7CuFUNhlXPO3Geen9KhaQhVG4HksO2Oal37cFSobnnvntxUccrkhiDnPAXgf54/z1ouNIfFuD5KruC5GV59/pRtXYcjOACGPUev8v/1dC+JPvZQAg46cZ/zn9aQnym5J+UEscjP9f8nrU3HyjnDKz8g85yOOx+v9ahQhiwYBjgtz6fX8qmnzIqlmJ6j5SQce/eolAXCqCRn5sYwcg/n/AJ5p3HYeWZxvwGUfxH/D/wCt+dIW2xk8bMZHIX9Pb/Pu4RHZvYK0JP3c4x789KiTkHdgHJO5eePr2/8ArdqLhYdBuf5RnJ/iB5IA6fz/AM9CQZbcCVb069u/5VG6+WFDfMTwO271pWdnYM2ABjGT3z7UXCxLIwXkDMeN25RjH1/z/wDXjiYodr7VDdFLc5/z/wDrpdxkLbXzk4JU4x2/z9KeIflUA5fcOB0HHB/lSuFhu1Y3TPTOOR2z3/8ArU8yblx5TtuPPGOcHH+fYUIoChASXUkBgeSP/wBVM2Mq9dwU5JHHancXKKJn8xCRlSCdv3sn/P8AntU2xZOjZOW+XOAvGeO34/Wo0iOARkMBjPXORzn/AD2qwVRYtq5XA3biOAP8kUXE0J5cJKvMNpzgc/mf070om8olYQGUA8Kvqeufz7U4qygbwhbPJz7+n5/56MXCKxJCgEkKTgYHA756fWi5JEwkcq7HAJy3HIx+v581ajCqhAIOB83YfiP89KrmdsDIVyMfdPI9DSxSvFF5jRZDZHPX881SYrEiS+UV2xMVwSM88/5FOZ3SMM6NtPJZjhfUe/brxVYbUQfPgt/dOc81JIpXrIAp6rk5zTBokdwI2BbZwDgk8U63ZZJSwUctjrzn9f51XMvnMI1cEjkkf/W/n71aMQZWXJRM+uAfT8uO5p3JaH+eqAM53K3Hl4zjsCRnpx+lTxsXlYqFVeoLHHHb2qgYEQxjBJ6tux24zz9aspmXC7eD0ZyAPXt+f+RTTIaNBSstx5Y6RgNycjkfy/xrUF1Ejuo6nlcj3+v+eaxbedLXaVjiEiDaJGORzx0+nb/ChZsL5JYPnALenQf5x+lMnluXZb8Lckpy5G1sZ4Bq/ZX81sFAlYZHOWz+h/wrEKSK4L5yf4QcA/5HpWus8cZw4QjG3B5z/Tr/AC9aq5nKJ1Fl4y1SG2EMkrsqjIKrj2GR9O49q9I+HnxNGjyLEQUjYkuhJyW457D0H4dPXxaLWUQqQiqB3Y5AP4dfXpV9Nbi8ovHMAwOCzMVwBz09OT/9ammc7pn2H4Y+JFndQoPtYQDkh+COecnOenrXfadqDX3lzxhzbFWw/Yn6jpznrz+lfFOi/EttOtIIUsoEK4VZH6MB/n068816L8PvixeOTD5sQUyZKSE4I7jGfx5qjnlTtsfUC3whQbTuLEEkNjd+P4fpVd5SIpm6ysMLxkDPT+v6+lcxZ+LJHto/tcIiDLwynapB74zx/wDWrYs1kuZYZo5Ekj79W3H6Y5P88VSZi0T2tq3y5O3aNoKng8A8f5+laUdtGCMgZzg8cjmkRU2qdvBO4sVPH+c09f3jkLhdyjJGc9Bx3/n6UzKwsds6Ass6PzjBHT/EfgOnenNCPKZG3qQCVycj0IB9/wCVJGQZCwIZOhO3ntwP0pFXIceZsOM4+9jg4700xBGPMEgUlGJ5UZAPtnt3/X8HKnBztjIGML+P4ikiWONcHDDcTgA5OPSnQOHk+RCM9B3HPH9PyqgGNEBCpUnB6r75+v0pUZiocLxjPsR+f86epkVSJl3YA5wORxg/gKIogWO1tqjspP8An/IoIERkkcBmznnA60bVRsRjHOQ55z9fyprsioE28kFcLxzyOP16VIxLcFQr9cMe3Pp/n3oAULIDvOxVHcjIJ7f5zUauACCN7Hg5Ucf/AF/8KlYM6gqQDnGRg5/ycCojEFUZVucDI6j/AD/T82mDGeQDgRN0G4JjbgUssgjMJEeectg5xx2pYowmWHJBJ+UYOO/+f1xVhYniZ3xuDj5SB2zzzz6/55pgVPMWREfGG3fdVvfnv/n8qsbmTcDliMZAPGO3FJOQ8wSQ/KeePvH/AOtx+lSNKHYjJO3Jbdjgf/X9f8gBjWZguVbaoIyuf0p+9lDFlUnOOQBn/wCvz/nrTUJZvlKxqRvG4ck5x1HSpVi7khXYAkdv8On6GgVxN4kVjzkZ59T1PP8A9b1qKSRxsAwFzyx4Prz0/OpTbABcuGAI27Mjjv39/wD69R3EZi+Qb2XAY4zx/h9aA3DefKbco3feBJB+n16U1dwRtyqqMAeT79en+c0KxMIwQshbljwCfT1prqS6798j9AC3HToD696BiptJUbm3tkZznOPUkf5xSyM2whZF2gAbiPvY9/rx+HtTgqARQRnasYILbieckn+g/SkRcK+AB2G4/j749KLgLKFkXAZFB5wVzk/5/lSnfEFVmjKn5gD0GD1znsfx60xnEZPlhQRnnHOOwx+X+FM3F2EjoQvONp4yO38+wouAbS0xIZY225XjP1+np3/xerq+0uCYwuRjqDjNNi2G3Z2jKlBjOfT/ADz/AI0wOwCODtXHqM/54/WpAlSTzSyBjIRk9OT+P/66jaRkbbjHPPuBz3P055p9tIXfYx3Ic42kg9Mc+34UuF81gY2cnrjocg+/rRcAidZ2ba24qd4wOT7EU5nST55ZAAAT94L3yM/TP+e7FTjEmWjLcKG6+mRwKSWFwu7ehfdu45yPf/PPtigBixtnIxgnIlLYTHIOevv1Hf8AKZowCwjJyx5AORn/AB4NV57eQyIoVUGc4OSD7Af56VJiaRiXMarxg+/4fSgBLgNgbcFP72MY/wA9P1+royGZFfaoA+6Dkj29P88VHKzsxzO0mcAbVx/P+dIhcEMcI3BwvQcelADnjQ7PLYBozypHvjkfpSSuVYgx4J+8wQZH4/h79qcFQN8rE84HJzjoMe1R+eYcAMsy/wARVcHjI5oAc0zSsFzuznjrk49fb1qJrXI5DLtJwueAPzqVSrqyqnltyFI54PXPp+Y6deKSebLnLNsXJIPBxjn27/8A16AFKny9zIu4cfMc9OpHfqO9IwbnaPKC8AKO+fx96aVlThogO4JIHf8Az+dSMonXLEqAM9eBjpxnPT+lAFZkKKN5ADHJzywP8/x9qV0CqGDBvXPAHvj8M/hT3QxoHKIyAAbu47j9adDCWiD7l3Nn5eM4+v5/pQBFHIiRqPnKhfTkH+nSnrG8ZRxl1Ycc4B5z+fFMlHlSsGXam7khskkdO+elOjm80K+CiFj8u7GWHfPr9agCQ7gXBVFVl2gseh/x61HFw5BBw7Yxu7/ShgZgFB+ctx34/CntBkkBlAPO5skHr/8AW70FXE2eUobcCDnAIz7DP5UyN+WVVBGc4yOR2xTdwQ5I6cfh079v6U6GYCXCxkgc72Ixzzk49+9AJkUjhQpJUqMkNnjPU59SKYzuxkLKwPYn09+en/16mlkAAUrG/TJIz9P5A1XLk5jZQgxy8Z47D0/l+lAyBPnGFJLFfmUA/L7fn7f0q06bIwWOSe2R6fmab5PkTPt/u9G4H+eP/wBdSGIh8yAMpG0jrnv/AJ+lADBN+7JK4KgDcB3x/n9KRXaUoCw5GPm46en+e2cerirEZJfZ/d7UwARMgGVJbHHT1P8AP0/KgBGMixhORjHHOcA803Y0qeVknJz6E8eoH+cVM8bQyHG0Dj8eB/T6ioSyfMwkaT1BbH+frQWSmNo50AZmYZwu/ls5yM9P6H8KgkhZZHl2fO/CqOcf5z/nHE7MHjZnJQcgqT94Y6+g/wDrVBMu6VBG2cLhs5OT+X0/KgCOSUHGcJjjeM8Djpj/AD6UzbEZWcFTJgIQo9DwT6dRUnlgOuBiM9Q44yfx98+1VjMpkYKi7mHUE57cf59qAJ1iaMYIiP8Avf0wKKR1lYgworA9Tgjn8KKB3OBhVmKnJwT6ZGc4H65pFRtuApAzww7Y/wAmnrIskaiMZUlgFHGPz/qakw8KuHdxFngHp36VkO5CUZW8wRsd/r6emc1MEBYKr5O7LqT931/zmgyvI6qkpKkYHfPb39M0ixM+Dj592TnofX8/Q0ACuwldXbdgHBxgkZ9e2fYVMi4QsF5GcbffnpUKQOs5MfKA5zjtnH+frUzOy5O4YLYIPqOv6/5PYAa6xBYyxIWNAoUnrz69D+lP3Ab8g4J+XJ5A/l7/AM6YhUSMrgsOzAjj9aQMI2OWfGOMDODj/PbtQDHAkMEJA3AZOT69eacN0aowbcCd3Az9D60yNPLmYhhnbxjp+Hf/APVSM0hDBMZIAz1wQO35n1H0osSSyASyKq7dhwdvK4OOOn8x/wDqdHtjkYu+5T97Ld/zohRrghgeVBzgYOe/YUxk+Zm+6AOg4P8A9f8A+vVAPaPCbuwHJ7e3/wCulSZ4sOmCxOPmHbPfmkUkrmRgOQVHPb06evvREuSzMA3PIA/w+lACeV58e8suc44yCOnGaeqeZFtGWGeSOh9asQk4GzG7GR8pwuBzjjimSF3ulTJwQS3OM4OP/rfQcUAMkJ2sAeGxy3bvT2kIjywMh68L7evNNbCXAXcSrcfLyP8A63+etPOFYqxaMHoG5/piqRAyOTBXAJHGBnqOx56f/Wp77riUOBtXGDn/AA9qjdox8rErk7cE5OR6HtjFSmNi+0ZyegbjJ6A8UwGhSHJZiYscnc2QfbPX8qfdAvbgM48xuOO/+f8APpT/AN3DEF2kqOSccsee/PrUR8rzC3UqMbSefx9OaAFtJXV1V0JIwhOPXrxginvHGksmw7Q/ABOCRz+vemxLCJmJJY4zwfU//rp8ToWZ3+RicE44PXn3oAkVG4Bj+Q5xnvx+HpTcl1KjDcfw8d/16fnTpYXjkXCsoQ5Hvz9fxodw5X5/LQAZPTJ7/wCeP5UAL5smRgrknGH6/XHr79/5PjRgjYI5OQp6k57HrVdSQyHeCDx8vOfb86nRpItmDuVgRsx+fP4UADtlw5wxI5GeeR/nnFSMJAQQBh+fmHU47/8A1+ae8PmTx4IDfxZ4wD16+w9/14VSUUKedpBOOMcj/wCvQAwROmFwOcADHQdP8/WnLkuF81VDklsZyRU53SIW68cc5/n3qHZsCkAPjHBGDj/OPegCVYCQ53jcOPqP8KbtdcheSeOOMA8enrmnIDE2VYAHOctwSO315FEp3scAoR0J/wDrdec96AEd3j2oF3H0U47en+H6VYYOPLLAL8xO0YPH/wCr8P5UhjEgARm/vEH7vJ5+nX2pqsDImGZiDyevb1yeRigB24LIvDYDdD68cc/nUgKb/lfJA3MQMj6kfn1qvMjIx5yGHQD/AD/k0sUDI+9yPl+bDjGcfj/SgCeNkIUAMF4IyTyf5fXPpS7ZEyGbI9D/APq9/wBKWNUClpDtXPBxxjoP8/jSHaBIqEqcALuIHp37UAKGfzS0ikKezYGOv+exqWJQQu44IGTz79f8+9RzD5EPVw2eOnGPx/yKcIvNuEH8IABCEnOD+n+OaAGohiIYoC3GMj72R/P/AAqwbZkjVm7DHsKbCu+QF1YKpKlVHTg5/OpZUEUZiIIBfOM9Bnknnv8ASgCtCJMDoAOpBPP+eP8AI4sFyHIf5jx8wPUYP1xUewRfPER5I5JUck5qRXd1OMkfw44Gf50ARsoZmwHMQK7SOmcc/wA6Iom3hiVBBJyAD2/z19fwqcBY1IdQSRnBP3Tz2/z6VCkkazgZ+UcgA5Ge34e+TxSYDg5icSs21ck7ufz/AF68087Tndjb94o2evbHT/GnPN+82DagzuyRnOOn4ZB96YcmTIACKeoOOehzn/EfrTKsNciOJACZGPYjGBzwKsbCGJAKMBgd8j6+nHrUUuPm+cMvdzkEH2/z6U0OcpucZAyST2HB7/5/krjHgeZGQgY4ztGcLnqDUL3KiPaCu8+pwcA9P1p+4pMwT5m4IJ578e/p+lJNJEUJdgQeC0ZwW9vr71I7GbfX+0MWDGVeVWPkk57en+etclrDXEzq4mwWG4xcZUf3j+XGf/r11kz2jZQuEUrjLdSOO/4461xXiO+s7aOSOMxysr7j5bZJb0z3P+fanuUkc9q62hfFzd7MH+ByCfXv7f8A164XXW097iS3hGVCj5lYnnjH481Z8T6lbQ+ZiWOR8nYi/eHseevNeb65rLpPI+3aCoDZbB69f8/rzUaG8Y3I/EVzFbsxYFCCAGRsAD361x+oagEmAR2wfmyDxkc/nkdDVPVr5XlkDLKdz5B3EgnuSM+38qzjdMY8ebuwvIK4/Hj2qWzphDqW5tQWTezEOztly/J5Hr17Vno/HCrk8KV/z/k96bcOzRDPLbQcEdOentTUnlRdqugDgtg85wB/SkdCiOlYCYsAWz/Djnjjj15pEkSNtwOxiehPJ/x/zzUauA7BmIYdQOB09KbIqyOMyFWA79c/Xik32NUhu4TAr/qweSDxuyOoHt+nFMnLKRgPtYZyAMH2+lLcvjciuMZA59Pr/wDXpsykhWVycEAjnIx+lSVYmUb1O4gnJGD+X+foKj8za+3BAzk4/wA9f/1U6JmiZ2bmPdyRxn1NMkkY5Kpxt9eg9Bz/AJzSbKsML7mwQQST1OPYcZ9aSWOXyykQBkwd7hzk+uc+tL1Gc7jxycev4/5/OkFu88fyDCn+Fvp3xx/+qpuXYeiFYwisqN6ZPfgAd6FASTa8gyvGewH+Gc9KfBayxbtgJlzk5xgDuT7f5+kJzCzFjyByO5H5dc57ZouPlFEnmB1JG0++MD/I6UFdiqBguB8pJ6c1JsWYMcjHTpjj/OaimTZFHg7c8jnj36c96VxpCTRkqGXI4I7fkPzpqO6FkxkkZOOO/TrUsb5jXdnzMEMG6jvz/wDqqFcKcvgfxDIz39qVx2I3IDht2xccvyMjjoP/AK1TW7hLhCrN5fTJX/HnvTo5WWLaw3Y6sRycZP8An+lWbexnluA7MpjU8Z4Cjg4xj/PvRcaRCNzOpJA2BiWLdOe9RyYWRTjcpAGduPp71oSxRbDuEhABIxwfzqrEgKYeWNXHPfIA5POO3t6dulBXKQZYucBguMne2dvr78U+OybacKe+DnPfrx2Of/1VestPW5lVBOryDOFAz/k//WqzNZCHgEFfusG6gD0+lS3YpRMgIV25b6Z5z1zx/wDqpZVTcVVQuMEqQMY71orb/MccgcbW4I5Jzz1/OhYYcfvQM9AV9/6/hSuHKZkpDBiZDtx6cHp1OPp7VEIQWAAweePX6fhWqbbdEGEbBQSOxJ56kfiacbExhiylcjd8w698deKLhymdFabVUsuSMbiOcfX64qw67JV8tQGU5wO/Hp1/pUiQsmZNvUcqOw/M0qRyTSHAJbHQ9QPWi4WK0quqlmYI+OiDOf8AD/OKj8tmIGz5+hK8H/69aMloVLKzhjj7oIP1/H/PNSxxNGVwSpXGGK9O2OOoo5ieUz0Uoex9SD2/P68ZxSx+a1yFI6AY47dfX29elXBhiNu3jk5Xnj079BVtbNncHABxzk42kY9+f1ouPluZpjbzAGwGB6cnP+fzpksQkkGVO1cDAPGcc+x/z0rXNhMNiKobJ6sOSKRtNuMMoCgY5Y5H8u9FxchiNauVJCBcDOD1H1/D/PWpXicW7hgV43E44B79vU1sW9ozFWkOMfejJ6j1/wA//WqYWCncOUXJG08gew9Of60cwchzJs5W+ZQynGM5wQe3Xp+lJPZyxlWd2YDHyggY/Lp/nNdLJpkKOhPm4wDhvXjFZt3Zkq5jjdh1BI7f5A71XMS42KAjRhuB2MQFLOe3qcA9vfjpVlSERssXVTgt247UoiEUiBgoA5PGCMD8Kr8hWf7uTjjsOfU1dzJocA0gZk3fLgAHoPT6d/w9KmilYlUC5c8sx7H/ACf04quBFGymTem7kAgYyOuKkjjSN1Z3JJyfmbAHHTv7dapMzaHKSVl2MWPUg9ufx6/lT4wZFkO7cN3Ge/tVeQspzuG0jq3Hoev+f5UWhMoaQqRtyOewz/n86q4rF1rsFliVAWx8y4xjH602a8G9sPlh/CMAf09P/wBdRL+8jdU3SNjg9gMHjPpx/nswNs3h3WQgY6cDpx/n/wDU7kNE8TyzSK/KE4I7fTv6Yp6mcNGrrlQeoGe/r/npUJlZG81SBxgYGR+XvUiak4jOU+Y4LDtj1Hf/ADn6UmS0WUurpJow24qP7wypP+T+ldf4Q8USabdJJMkax8BlOACOckH1H/6642bUC6g7kGDxlug5/Kizv42n+Zi2Tgc/p+fbtTTMpRufVeg/E6HWFihEe9FAAbOCR1xkf4CvQdM8dQrGd98IyCcIeoHuc9OK+LbTUzYKjrIVYEDaCSBjnt7j6V22i+O/InjW4ZvmON8L8DHIxkc+nf8Aws5ZQPs608cWGozRJZTG9XBBdR8obGeSSM9emfxNbq3rxxr5xBDH7hHGent6V81eF/iItlPGFG4bhgodhPof84r0fSfiVYSwOs4mkdmAK4JLHPrnrQczhY9ImvpzOJN4CdOfT+VK949xlUZGbBwoHJ9etc5bzXOprDPbwlIHbgM2Sehycf8A1+K6C2trpYpCwWMZJP8An/69WtTJqxoW0iuiKwK4BGF7f5//AFVZimLhzGwBHH04AH+f8jLTcmzlN+OjdPU/5/GtRLcJACqlt4JZ8HIGD1zjFUiRbeYqZCwIGAGwv6kf41XeUx26sJAVDdGGARkf5yashY49x+82eORnHX/PSmoRHE5lU7Pm3DHQZx1/qf8AGmA+XZt3krn7xAOR+fP9O9QyAkOqBRxjj6dePai1nZYnjVcbRkZ789Ovp/ntSs2JGDMkZb5sdPb/AD/KggcW2RuBuLdMYJIx/PmmlREqsdynoSG69P8AD8aUEeaVZuxyey8dv/19qaw8vGGO5T365+vH+cUBYamHJTGI2HJ6HpwQPX+VTLAWdCJS7YOG7HHaoo3by2K4+RskHjj6+/PftVpCGMcm3YWHOev+fxppgVbiETg5kG8MVCjnv/kenAqRnKykbdqDltvH+eaUrIszY27ByWH4fzoXKqB8qlhuIJycD0/yadwGA4UZBzlsZOBz9evp9KUR7YsAbmUknk49859frUiyJIGXcFbOd2evPXr/AJ4pqyLIQuSEbn5vp0OPoOvtQAwLsfaZMc8BWIxk/n3qxLcbHVC43dMtyBz/AI+lRrlW+TjDZJb9fw/z9G4OQrjGO3Qkdfz98ZoAUw+c3LKFQZznH5dO/wCFDxl9ibxjaMHPTB9jx/OrDQoFL7iw6dPp7c9/8imGMxxq/cnlQen5c9/51IETgYCZWEBcYIGMen605vMRiAu5W5LR9Cc/5/8Ar1I0fmK285PIJPBGev8Aj0qHyxboDuIK8jOQTzyTjvx1oAjD/MAsmARk54z7/wCR+HFJHF5hDtIyrnGR/n0NWA8rRbkUkAYZtpyOvf8Az9aaYwnmkoSFHyjP0/yKBXICGlmV9rIsYI69eeP880+fMpjjdAEUAghSuMcgU2JzHFtycgEhR/jn/OPwqeJxt3k4YYZlGecfy/8ArfhQFyP5t+3DMAoz7H+fFMkRkLEgkNkg559Ox96eJDPPhWbKZwgAY475+v5dKZIpZ9q8nGDvHIAPbp/9egLiWglwEDk7+cdyPepVhAZht+YHODjGO/4c/Xio4mAzG4KuvyqAPqc/480qlAuWX94eM5oC41/4juOOuc9Tnjsfb8KZ8kLxqjY5J6ck+mfof8Kk81cYZZNwyScZ3DuT3pzKAuSPlPOGXPPcY7UBcjljZgOFZgATnoPw/P1okC/KQ2O/HX680rK9s/mjHz/X5QOcdT2xTmt1UF2ZgSckMxz/APX4oC5GMy7lDrwMhlGe3+PtxUYhBbA2gjI4OT/9f8afLGpDMqkJxhFPT3znjmghh97kgjBxjHH60DBMHYMEspxnsPf+dRsC2Fz90dF7Y9P0p9uJHDbRnAyVxkYH4+n8+1PZmhQFEHmcEknjt1oAaGlQMTyUGDuHv/n+tPd1kjA85CVx8gzwepz2/P8AnSjzPL2thizAAADJ6fT86TYFXYUGT/EeCD3/AJCgCJpz5Q8zamfmYjPH1/z/AFoMTITkYIJJwOOD16e/1p8khUCOTOM+vbHX/P8A9aqrMVXLBs5KkDoPp6cmgCWVd0jDYchcg5xg8+4789qSJFV33R5R8ZQMAM8dh9OtSybcqwZv+B9cjA4/rzTCPLIKglevOOfX+QoAbI+MMAQoXB5ycd+eeD/WowwO8bZBGcjPUH2zTypR9u7hweFXgURr5cZZ8ZDYXHUd8cmpsA9LchGCByRg4YnK88f59BT1SSIENjBOenf8v84pyRxAqWV9x6KD0yecZ6VIVKbGJJYj7mev+ePakBVlHmRvgZPY9+v+fWqwcbyrMxDNxu788VbZizYJEYK/dYY96rSwhpC+1jj154z/AJ//AF0FJiwgyOQuw56joBj9am2+WC29BzkKeM8/hUcSMkTtyxYcH2weKeTtTbIwPHYcZ/zxQMhJeZ0YsVBy3HGP88en9KSUqrJG3BP8Qzn396HJWXcMbSONo696kCGRVBUk8A56Y/Dp/k0AQNErOuRIwUYLk8Zz/LmkiO7dtCwhvlye/H+fzq42UGDH8xJ2jOfy9KhSXcxIA45IJHT0H+FA7kDxyHdGQFc8q+DyPT/IqB0O7IBDj5QSecZPX8qsPM0kIQ4AU4wwz+n4fSlT5C6k7eMcN6Ht/wDWoKI51FqxEx4zhWPHbuP89KhjidAwcpjJyqggdfWrimQxhgFbAIQngkd+vt2zVYoPmKkj+EnPf8/8/hQBL5Zc7ixbIHJOP5UVUkildVKyDvnn/CigDhEtmLBV+8nzEKeP/r9R6daekf7lTu4HLquBnFNNuAC6vhvukJgEDH6jH+e9T7g4eRlYc7VRen1Pr6/17VkUNBLSs0fDngID1HpmpEaR3Cgx7VGSOw56D8qjDiF12gMCASoPXsf5Ur7I8oQfmGdp/wA/j74FACSwEszMxOOAwODnmnzwskKjcAducKOQfao0dgxG0kA4ICgfl/ntT9zgFg3y529f8/570CuCoUX94287efb64560/AVwv+rIU5Hdh1J/qPSiPY2/ePnYgDjHp9Py9qV4vNXCkordcnk9frVCBm8wn92DGCAOMDnGRj/PSkMRBySI1BK8Z5PoO/Sk8sF442l+QZGc4bpyDz/hT227SwHI4wxznr29PwoAagaNldVwh4Bz97HbP406QP5ir94L2Hbntx7f4VKhBiC8BRyFGc8+vtUSYkDEr9xuo47A/wCIxzQA4IpKYBds8ZGOKHIk4Rt55z79fT/PWgOxdRyemR6HNNK7HAXIJ5ZieWHpjtQBMGXy3y5Ug4GSQRj3qXf5ilFHzgjk9T+P+fwqvbSL9oBbcrSLyp6Zx3HenbmYMUcHyzgIg7d+3Sgm46SCFHfchjAIw6nJAGelJtCqW8xn4y2489KezLtQkoFzgttA5yeT/L8KbHFiR12YIXAPJ544x/8AXqkhEJdPKGHJD5Gccjn8qsRuMjJJJGMg4yM856UwoAyZ5wdu0jg59T69OnpTV/ezFZv3nPAZuDj0P+RTAsrvcvvUcEE545qs3yS+Wqsc88YGT+PTvVqPcsbbsHnnn8v8mq0yiJ1G0knpt5x2P17UAPYFXOTuDLggjjp/hTl2o+dmCpGARj5u9PYNNKoXGOCAB1Pr7f5/B6xhAq4znPGentmgBz7p23kFV2/KGHKjjp/P/wCuab5W2BBJtMY9G5x/n/PSpg0nlsqoilRjPp7d+Pw/KmsGDYzHHsxuVc4zx/n/APXyASeXFuKD90U4Ve2P8n9aSMDBfaQm9Se59zT1nLzSEuoUtz8uck8e/wCtJDmRh8wbDdAvt/n9fegBSS00rpggA4PbPPH+eOKfAdtrtIySc8HH49femB9k5QlkZhnPr79f65p6jKFYwpIJ+YncwHb/APVzQA+F/JYljnoCGHXrzikD8SKEA6Ec8Y5/xqKPYRmQbXB3cjOMdf1qfGGcIMkLhh6k5/z2oAYshVsK2SDyp9u5qRlG9iQZJBnORxx2HP8AP1qPYEhJjJZuCSBkEfmPSlWNlVSxyC2TtB5PHJP0oAUApEitndkbgvJx6CpkcFw5QhtvynsB/h1qRYQcMCC5ztyuSPwx6U1QyDbuf5flIBIJ9v8APpQAO7CTbGVJAA+U4/Gp8gxD5wWVTubqe3f+tVi+0qpHyk4L4O7NPdAkZRuhwD2JznPb+VADgHZ13Ojhxuxtw3APU8DPT9cezoy0eVwuQOrc46jJz+dNiiVpI1B8zC7crg55/wA/nUhmRQoVgxJ5JHb1/T8KAFjZRECWUFmyQ3X/APVR9xsKpPOTlug759aaW2Ab2YqvH1I+lPKspyGU567l/kfy/KgCUkSj5EY8jO4jHfn9KVCRJGu0c5XJ4yM+ufSo4d3mFiQMfMVU4/p/nFPmEbxrlPcPznkEn09v8KAJldGZmVdoPO0tjp+PPemLOkO75SnJYkg4C+nb2/zmo5GWF1zlmAwzevGeT+dSpKY8ZHm8EhmOTyPp70AMYrIfLCMBwS2frj9fSmlCygL1Y556D3Pp9PenZcKWbMzuffAUn0H4Um8yOGcEsmQR0yPcYxQND3LGIq3zOWwe6gelILlHRl3gouM4H4dv8KjkkA8sCIx5OeeDjn06cUkjIRmGJFC/xHkBT25559Oagoc97C2QpQDIycj8Prz/ADqFz8ybsjD4wB0wPpz0qoIIwiMMSsn3Qw6E9D/L1qHU5107aX3l2bcEJJXIXjg9eR79qL2Gi5NdmMnfyCPmwOP5/Ws2e+d0KpcRbUbI8w9AT0Oeg4+lZt54lto4ZJrqQvCzctA+GTrywPv6dK5XUfEFhqMiGa5itYugzORI47k+n0/kaVykjQ1fWbm7nlUNHeqn+seHiJfUKev4g9a868ReIbfVWfz/ALu4YiTK5PYdM59ya1PEWv2l3abbeILaxYAJk24Cg46cDPT9fp5P448VlxIkEscbyAh2jbkH6+464/8A1zdM6IxDxN4wh0lPKs7eMyE4Y7/mHNeaapqZvAzszx5csV+8CSeDn8eOKp3ZE8hZgyHBHBJX0HHX0FQCRo5EYuSm3AB47e3ufSlc6YxKckz5YiTlPmzxjtigpIDvdlJB5IPQdc/X6UxQ0bfMglc85Q55zjJ/P071MWkZXUsWbcMgn355NI6EiJmUIsituXG0NjGAe2OOP89KlLENgAkvkZXgjn2pTAojbGVUc4J6d+Ow/wDr9qbwSATjABH14J//AFVBrYjV3jR8r8vGSw4A9/wH60zd5bhGYFf0H+f8+lLK4XcAeDyQMf59elLHGqgsWHAyc5x+X+elFykiHl2PXCjLbhwOOcCljVnUuVIB9OuB15oJBQgLwpyQvGf8ag3KQCVIRc/MP4R7/wCe35SWkTHYH2h1LlsbcnvxQzmNSVYnOQcf5+tJlyqeWCd3O4gcDP8An/OavWdl1Ei+YSOvUe56VNy0ivHG8kcaFcRnnrx056f59qlkgdUZYX4JAA29MjrxxjH8qsjTlk2BY2ZlXBUjHPH0H4+3ap4NMZiQFcEd859ck/5/GpuWkVrSzKRgOC0pGdxPP1Jz71Dcx+ZIxzhOORwT6c9v5f11JlXbhgSRjlTnPbrn0rOupImO07mJHX0HP1ouVYpkZyqjkDOD9M/5H86VYgUYlmAz19f0x1BFPYkuIyMkgH5R7/zqSODy0RW2oduDnr68j/PUUXGkQxiIynywQMYZmHA49/1oWyMrbtzfLzlccnn/AD3qZIDIwAYkEn5hyQMjPXp0rVtrPyHyoyhwNiknnv0qGxqIkOmKfLPmHYOTnjjjPX3pZts7MkOwMDyTnB7nGPcZqw0H2najyERxt909B+Y//V6U2eVNOWVj+8YgHO0DHHTH4dP1qHIpIzbmNSkUSZZmznAxnJ5+nen2uk7wrsQ8TfKI1OSeP0/p71cs7WN5vMdSHIJwRz1/p9O1dFp1vFbrvI2sfTnH8v0pORVig9nDplspUr5iDcvmDj6/gen/ANasKW5d7naW3cHI64J/z6Vua3ehpMurZCkLtwAv+fxrDsnaKQqm1pFHDOSD+P1HGB39qOa6K5SSCNJYC7cYwC4H3ieenSg24aaOKNgGJ53dvbHfnvWqIGisJGkRPmI2shx3/T/OTTodLkEwwFVCAWJH9fx+tRzXDlKcNmrvhWVkQ5zg5J9qbew+ZyASdpXCjB9q1ZgsMO1ChbuACO/r9cf56Z8jSOzZjDbZFIB7+/8AnFVzBymbHZfdTIXJAyoPJx/n34FbL6YkMAMrN0G3tk9eR1/zx2pba0JmDqiY3dj169u351f1C1eKyLycKcMcnJC8c/rScrjUDCngVJXZmHqRuwTnkVAkRZkO0fN0yM459TVu4ltg6RKnnSgZJPTIPcdCfyrWsrRra3Y5LyS/KMJjgZ/yf/10lKxXIzAtdOklk2Ku878DB/kfr9DXUxaYiiJQGQ4O4EevQEf49K09N0dbS03OEaYk45wAe3I9/arcFmVUsQAAMHByc98/559KlzKVMzYNPjRzk7gw6MDwc1Xm0uNnBMoC9HKtjHUn1x1/TrW9OqCMhR8xYAgLweM+nasoW8hvWRCjITgA8Y7f57UKVy1TIf7PG5fLcSpt4I7H6/8A16kXT4hHkgAfcBPB/T+laH2BYmRFZhF907gCFPrweP8ADigwRksrDiMbgSOTiq5h+zuYE9oqP93oPvDGO3XrWZ5BuGYAFEzwP845zXTXloxzsI2sV6DBwOh6fWsw2U1tH13nqSzY/H+n9KpSMpUzmb20xIojyNx535AX2H8/07VWksvLVypjGG7dcY79q6Da9xdqs23KYPy9/wDP+cVYiseSPLVtzlsk45/LnqOtaKZzunc4meMq6xg7s/eDDjgkj/IFMeTcj7toLOBk8Z/zn+ddRfaRHtaQQiOXJG4Y+X2rCu7GaEFpCpjHORnPQ8CtFK5lKnYpnCSjkAKNoOMenJpXzHGpLrjgjtk/T8/1pxiRxJESdrn5eeTxnP8Ak4FM8ogiNSHQ8AMcHp/9f/61aJmDjYVWRVfcCAP7zdTnH+H+c1LCRG0hI3YP3Rx+lQO4D7SDtJxkHFJhSylgEfIz1GBz+A4H41RlYsTScsxQHk9Tz/OmMwQMOCDzhgRz1z+VCzKcRqw28YwMfl+o/E1DcM8keRgfNxt6Z/yf8mgmw+NmYFWDIuMYPORnBJ/SrDptgXySAV/5aHsPbt+VRiQJDuddz4J4BOD+Xt3pdqvFvAYBxkofmGcdqtEtF5LkukSl8CMcs3XI711Gj3VlFLE91tYYyC54HPpn9a4jAT7oJVMcH/GtCGYYQk/Kw6beQfX9frVXMZI9e0nxFpcVw6/a0jVACS3fn+7/AI16d4S+IWjafBuCfbJywLMqD657e/8A+uvmO3nSM7YyFbOQcduvp7dP1rtfAfiC70u/LwwpcvgALJjHfIGe2cdqtPuc8on2No/xGsNXtQ0UbRjGFbAwp7Yx+Paujs7w6hKCG8pducseDjHWvF/DPj25uNrXukW9kyn5Wib7xxjgD1yD/WvUtB8TyakyJFYRxsehLAnr3qrnHNHUrakMHCAkHO45HH9TzUzSyF0QMDnjjnjp/X9Kii85FVjhuQA8YPXnPPcdKdCCCWBDNuBVTnJwO3+fxpmJMVMgkJAdiOecZHH4Z70jz/Z3wshcbsjjA9O596mWMxI6kbhjIC8n6D17f/WqKaQc7kUsxDEEnC8/j1+o7U0xsZbNIjnaVRiSAGIxj9fepduGCuu8kY3gnK85A45x14qMzKjhfK2ZGCyjAGD/APXpUkErkKwfklSeo9ue3+HpVEsk80qj42nbgNnoP5Z4xQrBQqbl247Ypj4jIZkBB54xhv8ACnQhGQBRkgEj5jj6f59KCSugJzhjsJy24Y59hV1Ix8ofIXk568DqKagjJGVEXXJGW6EdQf8AGo7gBivCrk4QlcYH9fp7CgB0yL9o+UHeeMBvrn+X6URxq2CzbsnAH+c+9PDLG2/5gpHUjGB/n+VJAqvgucKegVePfigB7bY3WNAMDqyvxnHI4+lQXSN8rKrEOwU8DnI68f4dqlMNvHuO9pGP3sqN2ePz+vP4ZqvHEEdAS6IAcZPPXkkdv600wHI7tDgAE8kZ7en86l3qwbLgEDHoSD05/wAj+oGWTPXHHKnk9R29qSSSMqD1bkcNzjn68+1MB0UzLE0YjJIGck98f54/nUqTeWrMxJz34OffGP8AOOtVg+5j+9XH8XBOPf8Az0qaI7WOQFUqO39On/6xUsBY4RLIx3CNMZLHoAP8/wCFK5STfICXVBn5OpPP09aFzINqvufPBHOOfU0hU5crJ5ca4QKCTk55IxVIGN81Y3j+bJA5QZXA7+uRTZpRMC+QV4+UDH/1ucUpZFDBiH8v+90H6YFNiIUnzWyp+YsQOOO/+FBJEsaboyGOHJ4HQ85PPbipZAscfBCo3cEc/n/n60GSORiD5aqSeAuCSDx09B/Kh7WN42wjhh33fr2/T/CpAqvwAwnZfLPyyKOn+P8An8Jd4LhgHlck7gT09eBT4wFHCMzE5yWAAP8As/8A66BDs2+XEXkU5UM2WH+fShABi86diI1jPBz9ef8AGmwASZXBUhu2MD256804OzzK3llgRkFWwQfeo4+WcDKjODkcH0FFwGGQCdl3bl/2s989On5/nUqMuxSEKs34emP8kU1osXGQ45XJUAjH4/X/AD6G8sgwwyGBw/Gfw/8A1UAJHGr4XaAAcnJP4HPb8s/nTpHDMAzeYoGCAec+nH+f0qSKMs+AFCdODkN/n/OaQLHbIHCLsY7ipGNuB+vX9KAHSolsr4cEMQMbiME+lU5XEW1nXnk8j34znpU0j7bbJPIOSXGO/wDh/kVGuG3sRtXgfKv1z3/zn60AIiujgYblsAjPB5xx9eO1Sj55MsxLIpXaOv0xkf5/OnJIJFO0szpxjcARx68dzUEgCkkxjZgbtvU/X39/50DuOWc+YGVVwfkGeTyf8KSIYYsxONpBYHpyT/XpSmNVQhMc4ycd8HrxSxq0a44EROeeMUDHRMWPmF+i7sH2HXt6dM1BGokUjGUztG7j8v5/lU4OYsrjC8fOvf6547/nUcnylS2QYznGMZHrQBG5CXEabjuwDvIHPpnrSRvuZQQAAeC3PvjtzwakWF2YYYlWYZx129c57UbFRtpViCAeSeg9KAGrucEqTGO7H+Hnp/X8anIFuwAJDFSx3dGwPT6H69KgclUVWYBuGyOR17/pTLgsSrZ28k8HnOe+R7igB4mVYzgknPOMjv07dvao0becGRWDOMFu/JGPrz1+tII9gBZvnPOB/Dz0/H/Pu5m3RPlkynfGPXNAC3Dosu0FSem4DjPHJ9f0pzRPIVDEIo7n+X400gndkMCeh7D1/wA570mFQgLtcDjDcH2/nioAZeKApwC20dz156fy/wA5qfLB3yoEaHOAMfQinRTgTZwApwpViBn196YsybwNmxiPl3E9Oc+3QdKBpjZSWVjgOBxntmmyTNGMMVKjqCO/+f8AJpZJwr7EcLHgEY4yfbH4/rVdQZEVugY4HPU889PenYosxT7gzNuVEXAAOCef/wBXNQXLGSASZVSq8EnBx14J6+vX1pyuy5zk4BIHJHp06dPWmThZIfMCkrn5h1yfx47fzpAQJIssbEqU2AEk+ufp2qWVgH8yRdyrz1Az+v1pkiPiQ4A6Dac9e3P/AOvrSzKRG2470dRn5ec/5NA7iiRSGCngDIUnHGeTj1qvGBv2t8wIHzjoeR27f571K2xHMSDaMZHy5z/nHTFMjO1+AA4HYfXpmgoshjGzLt4B4xk/yNFO2tJyRn8SaKAPOQGYqV+VehDHrnNMaZGCSKjPkkNkgcD8KYV3YDPtAPCnqQcenQ0Sl2KHnDErhunQ/wD6/wAKysO5LKPOLDaAucjjAHqTge9NWRlJJUHBOCQMe4/zntSY8x9hJ4AGQff8Pzpx2MzoWO1vU8E+nPXvTsFxrszSEbCg6tjt796kDFYkiEQJ5Izwc5+v0pU++u5gfl4IJJI5yfy/rT5rhfLwVwCp+bnhuevr06UIQb93loOF74Oen+f8ipBGZQP7nJO3naP6f/WpkKsLRG45brgY/X/PFLuZFAdlxwAW9PX3pgC7Hk3NJv3KAAo798/n/jSFgWPzAso+83H4UoQhiYm3A4G3PPt2/wA4pgikHO1d23IIPT64+vagCdCotg6seeM4zjjr+ppA5aNY/mOec4PH+fxpIsozLjG0847np2z6d6kjyquxIU4EaZGM9Og/nz/KgBshjj2KzbWUgg7uRz0Pr1okWRuZAixKrDrknHc8fXj0+tRyqrqEwGCjGenp9Of/AK9JGsIw5/h44HHt/wDr9qAHQbZlDKuwKOvt+nTj8qWNg+QzAgEjv09Pr0/yaQAuIGVRkhhyOB26f5zUoI3K2NrBgDu5z7kdj06flQQSxqdgCMAQeAR3qNi0MsYAwp/iwPz/AM/1pWn8oGPAYk8Yxkn/AA/CnSw7I2UEAjGM/dz3H5VYC7mdpZDgl2x8vA496h8p1nyflPRcHrn/AD9atKF2CMqXUj73PX6fh601yWwBkD+EKMfTj8KAI3AEmGYFQCMZ5x6fj+VOCYCrjDEdW6r+FNdSNo3EkYILDB7DP+f8KjMxK4J24bIweP50AWBlCH3Z4OC3pxnpQ7jaJUUjnjH9OfemPEYSTIyggnGWPPPQU8RjyVYEQoOzcEc9cf5+lAE5uiFI6beG9gMHPXvQ74uCybSxJwQeOnP5/wBahiXcTtkU5yGUt3/L2pJXMQUDZgg5fOCuRQBZhberYAOOMHnn6e1OYo9whGeQNwbqD/PPGKbagJmJimAvIUk7vf8ASlblcowyfuqx5x7/AJfpQA8GO3IYR5BYfMPT1/w/zhzBiGZCCQcgLkEAdMYOOM00RNESGUB8Et+fXinTJFLHiGLy5A5Xls88elAEThQrs7CMKPXqf/rfpVmNS8UhZmABHI//AFe/69abHC/Clt2QDux364/nUoUF1RmzvGWCjn6DPH+elACRl4i0aKrMXPLdPf8AT3pwUTN0KgdFDYwT2+h9BTUUCZ234YtypPGM4qIldrt5oxvwQeTk+n8+tAEsM6qg3MxcHPmKdozznp+VSBG2CRWVtxIO3kg/z/rzVYyYjBDbwPn+Xt7dOP1qeBdrsxL7zhcnB2nv/nGeeaAJWEmUcMEZiDuHT9D/AF598ClEjq4dipLrkEHnpwOf8/WkmcOI2BYl3GWB6Y9Rz0/pQVBfaQF28knv6d8fnQBNC2Hj2KCNmCy9CePwzUKwlYGkLDYvTPbnjrUkHzFAW2KAR9fr7fjSxAmBwMbAwJx6e3/6+34UAJIrK0rb1YH+FR1/yKkRFMURVxvI5Xpz0zjv2/So51bMZRgFBG7IyfWnIzK4VSjH7wyg/wA/5+lAEsP7je6qHUtgAD8Pz/lToRG00hBKY4+Uk89+Oc+tQxmVpd24CMkrgrg+/wBen6VIkJcnK/JGMBsc49MigB6EyM3IABGXBA/H1/8A1U5VAZstuB5w3XHbj/6/anqgaJgpOH6Y4Gf8ajmdEdAePl+6Py/pQA+4Luw28DJOW59c/wCc1U8iUHaJi2MNuZj/ACP+fpVwtm3wx8rfznrjvj+tVpnXbtypcADcDjn2z9Kgsp36X0bMUuY2UZ4I6j09+/txWLe3t6pYOV2AAD5uSfQdvcVpXTTSDZGoOcY3Dbk+npWQ/wBsuUQ/Z/MkZiAVXgdsYxj2/CgF5nPan4i12zVnhAbawJbZnB9cZ46dfase98R+KL+ZE+WJW5LRR4bHr14/PtXSXStZXJaSOQ3JbCc4VF6n+L6npzx+NDXrXTbWxefUb94JvLBEUTmMvxxwOemPQYH5pmsV3OW1Q26swutVEUx5YAEluOfm5/z+dcnrFvbyq0v2+MOOhJyeP1xkY/GmeK73RkjdVuIgccYbOQB+PXNeZavrtudyRSSxBhk+W5BI/THp9KWnU3ULk/iXWWhMwGpJcDO4RLnYnPrn/GuJlu1uHUSMglZc4PQccUt1cggyiE/LnGSSP8/49qz4yDJK24l/ujvg46H1/wDr1OnQ6oxJZZNzHHyknnJwcetU5i8meArD5sq2ef8AJ6+lNknGxdxbjjpwT2/kepqSHkPg5AOV25wP/rUjZKwQ5SJYyDI0g5Pcf5/yKa8CqASrKvOcNg5z/kUW7KqyMW8sqpXcR7D+tL5oyz8Mx6kjIH5duD1/lUGiQ75FOHJO5s7+oH+cVHPMPIztLFufn7/nUXnyOWwTtbKgEZ+mOmKieZ5dqhVTjklcn6k59sfjSZaQ92KbpHXaDhsD2/Dmj5d7jYSmepPA49/61XbMbbmfPHGOufYimOsrHgjbnJYnHr+P/wCqkWkNeSTLgep+nI+mKsQWk77SkYki6kMR+n+f50zTIHmdi2FUHkHvn8a3rGwDLGWkVCOxOD69Pf2/SobNEhlnpjxCSXyyBghFx39MZ/Wr9rZySN5joQzHgZwR+GR7VegtdquocSOMABs8cn6+/pzVuOAoZSnyzg4J7AY/H/OKzuaJFUx7InQ52Rj5dzZyf5D+mOlLBCsDtI2RC3Jftnirl1EJdnVGIBAPBOD+Y5/HioJnMx8luAnJbjOAaLlpGO0Rkkf966qD6c4J4Pt1NZz2iwpIQ42N655GT09OldAsDLKUGCrDj06988e1RPDw6uExk/d7nr+H8qhysUkZcEahCYw2MDLEceuCRTJYxO8ZwwIxnb1/DPX8q2be1FtbqAzbh/Aewz/9b1pLay/eKz/LubOOvJ59O/pz0qeYrlI9LsvtaEx4ZzycnBxkc47VrNpq26lpCqNnKouDzx+f/wBc9au2thHbQBs7JAehHPP+OO3vTb5IXB3FsgD7o6+ualyNFEyriAohkU+Ww4HQjP8A+r2+vu37F55R5FLMeR1Of88c8Vqwac8pfCHamMYAOccdPTmnxRBn8tAFJHCt1Jz2zUXGoDbK0CgHcAnckev/ANf+dWmhkUtut2CgYJbGMdwMfWpIIZGyjxhRjk9h/n8KnmiIg25YN03dwBnBHt9Kls0UDj71GlTKN5Q3H5ZB0P61f0vSpfNjlkKYZNzDHHp7ir8WitdCOOVCTuPXJ5xx1roLq3WCKK2hUrMAFbaOTx0/kP6Uc5XIYiWv2iQo6ho1bIIP8Q/Q9/erP2V4opHJ8sEDjqTz7/8A66ttDs2L8rbcq3bPTvVC6L3spSIk4T5izHHT689P/rd6XMPkRnXFqJSEIy55bcO+PyqeHTHEqphcN8zEj+uf8571e0vSxcyySOx+VQCg+8Mex/xrat4444zJJswoIAQc+4/rRzFKBl2GnDdxxExyWfGWOOR7Vma05EkiRt5wztbB6Y/P1P610dzKDbswyI0GVyctz/j/AI1lWNulxeyXMoXClTtPIwc9f/rVFy1AoWej/Zz506jzGJIKr834n19zWpomkpczGaUAxLyMZyT2HXpVu6nbUZ2WSLy4Ym/hHHp2zx09avYkSBooYgWA53dv09v89jmLVMryje+wAAZzyOnPHf8Az/K3HaMkQdVwSu0Hn3PP8+KswWywxgLDljknLYPQHPscg07aXUnbgMoyM9B0HGcfn+XSpbLUTEvJEGzy2OSPlHII98f59cVXsrKMSRliGxuYnrt9CT1xyPzrVnsvMuSQuGUgD5eg9cU9rTE0zAjKDOcce/P+etUmHKVp4GMpAh3jaMnOMehoe1jjhJdWVf75PGPXHercqbWZQzOMdATwen9T/hVKfdOQJBjC8Fvy/H/P4PmDlKssQcHzHIUYyD1xyf8AP4/Wse5czTOVPyDDZxgfStW5jj2uPnJ6bic5xz+I+uBUC2SxowXLHBJJAOPT3/yaakS43Me2s5JpC8QAwfwxnuO/6jtUqQMZWYqc4yQPmHPrXQw6fIlmQpypAKrgY6jj/wDX/wDrsWtqsELyhB5mfur2HT6df84q0zP2aOZm0xygaSIrGPnyRnp0+lMuNIW52CWP5NzfMep9h3/yK65o1uch3EeBjYQMA/pipYrNTFDgcAdOmP8ACrUhOkjyXWfDb2r74VOwDC8YA46d+evWuemaS3ZklVvlHJPp06Hp2r2q90pWjcMQu4ZGB0GeMeh4/wD11w2v+G1O6QQ7tndeg/z+P16VtGZw1KXY4sNucDaJM9lXH9ffp/8AXpU+UMzMeAevIHPHH9KlaGW3Yow2c5AOAeMYHT/OKiBCOGcBDzyOBn/JrdO5wShYVMjawHOwnC4HOfz496Vi8hZNpwecr+P5dvWlwHKZJyo3Dd/+vp+VNMhWb5Dhj8oxzkdP8/TFXcxZMGWOQgMQcdRn8/8A9XFS8tHzwfdslun4+tVpB5lzGG6A8/7fuD/ntRLIkdxkEAY+vH6/5+lVclroWmkCOpGDnhtvb/PNEETSEMJAgAySw4AzVf5vK3bQO5Td/wDW+n5VdheCVZQVkj2gHLAtuA9/0qkzNq5o2e+MpG7BgD97Axjjjj/PFaul3UNndh2YRuDyi8Z/lnjvyeKwYSeVWQg9AQOTzn19q0LOeF1AZWO4kFm57d//AK9Xcykj17w54+0+wskeR2MsLZyWPy9cknn/AAP8vZ/Cnxz0S3s44ZIPNOfmaJQAv1yc8fSvmjR/DUWt2xC3KZyCVUjP/wBY/lzXeaX4ItXhSBLoxiEbcN/F16/l7ir0OOcT6Mb48eHEiXy97MTuZhFs5GMcZIPfuKdZ/FyG88z7FESjruIlXY+AMdPz6+leO6V4ZhtkYC1lcYzuY/5Haux0WzsUiRvsJeZjlgWzkdsD/PWhHI4o7ceOL+dSkdmHT+8kmMEnoR0NTR+I9SunH+iyRkkcjJx9Pbkd/wAazLWFWZTDG0RY4+7g59hn1H51txPf21up/fyvgZxyGGR+tWibExub5mCurDBz8/bgVeZcEKTI/wA3KZ/T/OadFqYkTe8XynH3m+ckDknI68VYjktbllKERk4zkAfU8fj+dO4gtpmjkeQxZUAMRuG4c479f/1VZ+2IJmeOAiMjuehI59c/59KrGwMMkkkT53Djyxgjp0I6f55qVzcsCqAMvBz0wcnv17YpkFpmMpXeo2x5wBxyefTsCfpUwfehRcFWGSCM5PbHTH5/nxUenyMqs0q8kklfujn8amDxqq52qSc4dsdfxzz/AJIoAjaNskvlEOSCehP0/wDr0txMsYx5TfLjJX9O/wBOwqU5YSIF3442j6+31pm+NGClSsiZHXGOvT60ANmGy5ADlVVcckEE9Tg/5/SmBR5pkL7gcZfH581ZkZJGADFfQv149T1644FJIEklyJB8uRhfw/lQgIlXDKpkCEcsB2/zmmjaVaQEbTgADvk44/w460+WJg3VXZsYHoMjOc+5xSxq0bBd6kZO4Dp6/h/+uncViNGVETam2PGT7nn0p6kSBVXOQOSOppyoTsx8oAxhl/w+nrSRxFEyWXbncSR074/+tz07daQxyt5oLRthxjgd8nk/zqeRVjyhKhlOMp0HTp7Z/rUJkLYLAKAwPHBxx+falSaOElnb5V43bc5+pH+fxppgOcFoHVU24GAQBjP+cVX25VWMgA4wpy2f8/561PAMGRlJJzwQf/rZpTArqBv/AIM8j0+tO4C9lkEiNGeAce/T8/WqUwmIYO+GAxnGAB3HH9KuInnIqYU+u0cL6H+Xp3qtMyBQ+/YSADnqAOmPapJI4EaLCbwNucnp/n/PNJa28rEMxJLHJAOAvNOk3Mu8qwHfqeccd6Rcs7KhYY5IAz9f5AetAbEkkmyXzGfec/wDJzjrn/JqK1/eo6bvIQj5ix5bnjt/9filkAlOP4kyCT8uTxx3P+fyUSSOuNq/Mp/ix0H1NAXuMmdEAwowRls9TkfkP0qKKNnkXgFXO454ye46/wCc08qxG4jkcbccj3/yakjDSIMhSy5yATj6Y9uv+NADhHgCM/6snO7PHTn+Q9KSdcKScuU4Oe/fNAjYQPljjPGGyRnikA3wk7Fx0yc+/v8AyoAarAIHcBuflXnOOc/T8+xpiAOWJwAB8uwcj/Jz1706TOHLLlE/hU9/84/+vUa7x8p2txlskcH3/L9KAJUTEwVhltuRx0Ofr/n+UMiMkoK5BI68+/X2/wAipkkCN86kgnI52kf5x+gpQVaUFMDK55bt/L86AI422QAog+YnAJ6fh2p06DyTyFLDOM+3f0607DSkhVCsM/kf/wBR+lBt5WRztLMo55wuOf8APHr1oHcii3yI4ZBtGM445zwfp7+9NBGD5gwd24knqvT6/nTkbzIHEOW3E4IPPpj9e1MBYkKW2swwSwyff25oC5IU2IcHac4IOenPf9fwpJc4DeZwATt24Hvk/wCetJHIkavvaQN03Mc5xzngc/pTZ22x5RiwzyePwPWgLkYJAQEbBtwMHoM9OD69vw+iBgse6SPIC4+Ygj6nof1qfhgFUFsjHIHPPTP+P/62H5om24GP4T7fjigYF0ZG3RlQDuznj2NTR4UFdwJZifm5P+PX+dRROzeZ5hVcYG1gAP6c5poMm1WAcbc84wO34UAKjtArI3yKD8pI4x2/Hr+dEpCl8sfl55Xt/Tt+lCTKHydpycq4HQf/AK8/5FBcO58wF1x98Y4/zwf8ipYEYTehO3fgHOF4wPb+n+FFw6tD5jHAPIHJUc8cdvpQITbpIqMwEgyQeP0//V0qCT5ow/ypg43AEA8c5/P/ADmmgGW0rTI+R5YHRB9eD9P85qVZcMRyRg/dz7/549KWALkdWI+b5T+H0waW42xMhb5nOVQIOx4/p0ouUhrMA5IRgcfePr/n8KltkDI5CEbzgjOeeOgz9en50KvmNGCRtH8R6n3z9P6VPMv2dlKjYGGcnByO/wBf8+lSMqTW5hcszbixGQCQR6/1qGSL724bVIHPWrM0oAaTaqsw9eRjvj+fQ1DIpyH3syYyTnqemP6UDRDjeUJyDjGcDoP88fSnQKyyBcBQOCCCM5pwTzfkB784HOc9evtUsICAAo+0k/eOc8c5H9DzQULabY9wldvbAz6//Wop43qcRpHMMDO44x9P89qKAPNZwTKCXySAMZ6HnmoPnXOXLOGGec89M59akA328WcoSdpA4x3/AJUIjrISyqF4UN0BHIzmouA/LlmKnkL/ABc4PHX+XQUbnjj3ShSxJzkcDPP+e1KWAUlVB24GT3H179vypjJu2ADljtY4Bxxxkf56UABkct97OeoxkY96csMZkVx8rbTknjJ+nY9PypW8tn4BUKOvHf8Az0pZGSN03R4BHQAYB9f8+1AEqudifdBHA+bp9aYyCdckKwYcLnkccf1pFZ3RWOQm8AdCO3B/zxTmfazpkRt6Z56/WgAk3RP/AMswCAc/T2/z2oWHbIpVyeOepH+eaZtyx3KSAON3P/6qZCFhkYZHIxgk9M/5NAFglG53/MBliD06Z9sULMCVwwXB/hA5wDzT/JWZpsbQqAFQnUDgikh3FcFW2jkFuh+nH1oADueEt5mck4UdTn370yIqjlOBjksDgfTr9PrUiSKIVDZLYBUDjJ59OPUUgCxTkKw4AyFHTHv35/z6BA5SIgvJMgJxg5Udef8AP/65PKBGXcKSMkHpn1Pp+VRGIEMwZkJGGLcgen+f/wBdC8Rh8B2U/Njpweuc/X170AOJ3jaX3H+7nOefWlkAjTLK3J4fPUDt/L8qcs4iicMgeQHpt7Dp36dP0p1taSgrJL5ZOzBTvz7fl37VYDgoIO5S4bBIYY4/oKjmBRypUY7nHGPf+X5fWngPFOxYbF6K7d/6Dr9aRnDMQ2DHyGI5Ax6//roAZKoUjliT94dgc5/z9fWiRnOzapyeQ549/wCtSpCroyxkBu7K3APJGaaWbzxG6crn58j/AD0oAXaskZ3Defu5IB5ByCf5dulSoYjujDZbGMLzhv0/T1PNQQB5YxtYK27GWHbH1/H8PwqVyGBQqFPAwF4JFABGh2FF3Kw5Bbjj/Cp1ZBGd7GQEFj8nTv0/rj8KZFGqrJtQnnqSe3f/AD/WlZtqjBDFm3HJxgemc9aAJFlUuduRj5vlP3e35iiX5IRGq7/mGZiMEk9h+WffFEikRK8cgChcDb27/wBB3pgAdGDg7eD8uemev6f/AF/UAsJiTC/MCDuYjgk+pPf8vpSLLsQA7wQdvAHPrSK4RVVQV9KRJCzMqhTkd8kYx6fT+dADwwY4aXao4/xHX6fhSMrwy7VwpxlSTjI9MZ+n5U5tsg3uNxHcdiM4/Q0x2/ejYxY8ZbPXjv8ApQBY/eqodk2nuRjgn/D/ABo2NEi5AO7n7p/z+H8qbHO8kyruHBCnjgcj9BQ0rsVVjs64BGOnYj16+lAEvltsHRc9RjtjjHUf5NCJ8gyxbnON3ygDp3x/jUW54nVtxX/Yyefbnvn6VMhYEtgshPUDPXsOfbP4UASnJhXBXkjB9xyKiR1V1Xhlb5S3UA9f8/0qWOYPGBnCqx5PX2xn6evGPaokhUzlN5VGBb5ucEDj9P5UAOgU7lZTyq7QFft3qVlDlV3And3UDv059Md6QAnlSSem7HTPp7dalRmJUkHByDt/w/T8qAG+UZ9xTucFSc4yOg9RzQkgiYKQA/Xg989/880sDCOOQjKs3vyOp/zj+tIr/vnkChT03Mo/z6UAD+ZLKFKYVh1BwSfX8qkRXUtggKMcHnHb6eo/Kgbmly0oyBx1456etOjdA8p3B+544I9/8/0oAGlbaoYHcD3OO/8AhTp13TIQGyDgnjHX27/54pwKNF5YOeM/MTz/AJ/Kkx5LD5W3E8c8D3//AFf/AKwaGB9pYkknOBk9BnPXPWqU8qqeUcDJG9BjOfXpxxV/eMnIBUHle/8AnH+RWde3bwhvs6CUgbTG+Sqj/P50tyhLmS4Kgi0eVFOTkggn3qpd6lfRRx5tVRMc7iAe/T/OPSsjVdX1e4yqYtHyQDEOgHf6/QVx3ia515wkd1dxQttJGEKsR6v1/wA9qhmiVyfxb4visrnDyRLNs3He/Tj279/6V434l1uyu5Td6hexXHmtu2xjcEAHTDDj8uaua/a3FuzbSkkjEngkj1I6/wBf515xraNPHIkhjLNjCD6//W/Sp2RvGJDrutQyeYYFBzkL/teh/wA+lcrPdyALllBUY49M96uaik1kwDqEJTkS8YBJ/wD1/wCOeMrf++Zw/mZzsJ7HH/1qNzqirDtgRJG53sNu7J4UHOOv0qCUeXFjZty3VTyPX/D/ADmpCVEJIOSG5YdqrTMQCzZXB4JPUf59TUmyQgQmUEysTyMEe+MfjSxzmOR5HLKCcYIBHHqPxpvmGEFfM+QLk5OOfcf/AFuPemXMrCPIIVMADj5eOntnv65qDVImxg+Zu2pI2CmMc9v88VDeXHmFkXA2nBAOOB1xUkt4UbEgDR7cDsyk9SDn/OKpPIGBAJyeASev4/jmlctIfE6B84wjHaF6fU9h78cioXuC0rLyBkAsMY/z+NEYXdy2ADyG5JwPx/z+FRYLPsOFAYbj0z/nnpSuaWFaRWK4foPmy314/rTrXa1xGikncMnaeR/jTGTc7H73GQMkgj6V0WiacscUbSfIzZJPHJ/zx2NQ2WkS6bZNGp4ADHALHqD/AFxjua27ezEbBVChzyCwwfelsLYFx8yiPvxgj/I4/OtSCDOQECBQDjHv69hz9azbNVELe3UqAzb0HXAPX2qzHAoSWRECe+ccepqzZ2sfliRo1DZ4T6den+fpU6QIrjc21WwQQo49s9j79qybNlEyWiIUyO2H+9k/xf5/ziqTWmJC4HIAw/8A+v8AKtG9cy3DcEttwOwwfT8Mf5FRvZ72AJO1xwq+n+H+FZuTL5TOniRBHEwB7ZGeR/kdqihiW3MrM3yv/eQ+vNbB08z4BYgY4OOTxTvsYRGj3BoySApOcf5x+lK5SiZKRCVDKU+Q528DBxx0/p+vFa2l2xmVfk4XkcAbR7H6jNLHB5dtCuPlXgmNRj6VsW0IijA+ZAB8xI57e31rNyNFEriykaUu7FYhksWIAUe/+TUSWMc1y7ROApH3t3B9eD/h371pyWi3C4ZGZt38ZyBg8Y59f8irKW21R8qsQMEKuCTnn8ahyZqoozzA8SlY3OG6g9CD/nripIbFjhvIBkAJVmb+WK0IrZWkUhAByVDHOfXH51ejsPMIZfkXJ3N3Hf8An+tTzFqJkx25uYSjj94pJLDgdumailsJBJGWYKpOM4JPPXj8ue1dALbzBsUFvmwCVzz/AFoks1BWMOFCk5xggfhx9KlyNFAxY9HSIxyKxYIfuMfu9eT/ACx9ageCWed5QgHlrhUyevI4H0PrW+bVngZGYIwUjygD0z1B9ef/AK9Og0xIYsADzGJJyepxx06ii4KJiSWbJAZXV0Gfvj349P8AI+nOYiKZWWN8MwyzA4yOp/lXQahbzSDbE3yDqpOc9cEdqi020W3bBTEpI5GMY7Dr+tFylAZaWwjVl8piW53bAByPX6+5/nT/ALIywuVDjBGB3Pp/n3rZisphJuchU2gsSOuOT7//AKqV7ZJWjVCcoSTxjj/DPFFzRROUuIWwwYsm4bD7f/X/AMPyZYKCVAYgsxGR3xnH6fT/AB6HVLVIYz+74JC/gaks7SKLylVUAzu54Gc9ePfFHMVylAwJGIY16sMED/PHXp6mrxhEjgKu0FegPOOn4j/CrctnmU/cyepORn0/kP8APWVbDCD5FKnPPJ78/wAv/rUm7jsVTbGXa0BZgowScAHHbHOf/r1O0IcDIcZG7KngY9fyqymACgONvbGMntmno0iqGVRsX/Pfp/8AXp3Hyme0aSOQ5LFsEBR3+nb+lRSBgXUgAkDO0ck88kegArTmVYSMZjJGQwz9apXMG5o/LGFOSWHP1P8A9ei4rFRYWzt2kbuvOC3ue3v+HfrUYjKyEYIPH3h15rWt0BO0BWYDIDD6H39c002q3Lv8pOF3EDJH+Pc0JhymJ9hVpC69Fx8oOAOeO1RSxFuQSoHdiDjp2NbUUMamSSQRyMAVIU4xnv6c1TjRUXdsbABIJx27mnzBymc0Nw9ykBlUREjKr0x9frVuKJbVZpfnbaMLuGO/r/8AW/OtEQGdCS2WIAGMZHPGe/H59aS9XOxPMIcnPrmqUg5UZFvFtV9zYGCc9wfbH9BU4RZWCockLgdsH8/oePyq75BhPDlmYZYEAgHAz25xk/lUiwo4IYKGJxxyAO49Pwq7i5TMltPMQSAY+XOA3H15/wA/0z7y2hdGAJwegXoPb/PTNdAIwF2YCjJOAM556VBcQooB5hBXrtHX6/5/CqUjGULnm2veFopWluE27kONueQex6e9efzWclg4V8B244GPoOnT/HtXvFxaymJkMm8HJJ/ycVyXiPw19qAZEDZPVQABjt6/l+VdMJnm1aVzzN5MuQq5AU9D9O1Pttu2QsCCe5OP69KtanbtDcbXRhnIXPU8e9V2jbdlDggcEfX0/wA/1roTPOnC24JKWfYzHbgk55yfb1/WgqZG8xQUx83oPTPtUjxliHYjI6kdAaja4OdqSE5JJ4Jz/nHWrMWh3ymMOCG/hxnIXmnu5AAyfm6/Ng9fXj/P0qHEXlZYsrDhioxn/OP/AK/WpfPBAjHKjhif157fSqIaLgl+VBnLEYy3f/PFSW4mkYxnarheHPQketVDMBvO4YwMDPC+h+nSprSVvMO3lg3AOD6A1ojOR1GkC6sbhNrRrInzZPA9Mc8EV7v8MLIeJbpYft0S3YIYxlMbuC39PT/CvArDU0AVJy2FbO9Tgjn37f5+nR6P4jOlSre2kklnexyZE24dAcgH1HA4NX6nJKNz7Ds/A6ieNJSZFQHcq8bj7f8A1/8A6w7KLw5pFisKQ2qQnaSz4yWP1/pjj+Xyxo/x61a4kRbiaWU9CYpAMn29v84r2HQvGsus21o0pmhZmxIrEMAOPr09enfnFWjklGx6SLKxtJJJGHnMOm08n1x+B/XqKZHMFwFkEjYztyCcD6dOo9O/4RaTJayRCRrpZlY4HmH6/h2/z0q832SJvlCxDB5C88jtz/8AWp3MmrCxwfb2jdm5A3MpTP8An/PpV5bON3K+WpOR82eMVRhuYCzq85jAJO4Hb+FX4biNsEybw2AWyBn6560EMfEqKnyMI8Lg4Ygdfb/PX6VEA0dyCH3KRnHocep6+tSLNklu33gH6c06OMh3dlPTOM9M/X/9f1qkyWhiSuFUiMEfdBY9SfTJ9OakWYrkqowSSGbgr689vypf+WseFULt7Dkc9v8A61LDFGGHUKo4/Hg/TrTJHOscQJUGTIxgc/kKhiJJd/Lw/YE8+2amkSLCkDIbp33f5/CmCFDgpId5GQ3HHoPbv6UAIjkK5G3dnJwe5x+vSoVLRODtXhgAev1/Wpm3Rj5lBcg5XoCPaogCwUKNygfKF4/z/wDW+lAErgtIyLs4PY4IH+c1Hl4l4kAjZsn5cZ568ilaMuSolYgfMWDYz1qQbQMnayk7RnOB6E/kPXpQBEgy7yF+O6nB/wA/59KmjMcbkLKANgBIPvSQRsqgk4O0rlD1PHA9806OTbGykbI8/NuXLD07fWgBbsFUIJBycAr0x6Y9ahkLFfvbeO54Pr/KpfKdpPlyQD0J4BBJ/wA/0pJSAOBgjjIGMnPPr7GgBbfKkqPmODnPQj0/z/8Arf5hb7oBxk/exx7GmxJtUkkIvJHmHj3x+falMKnDqDhwckjBHf8An9KBMTPnROFIOD823pnjueo6VWYMJF3bUwQAACeDz0q1CCXkRBnDcEr+n6f5zUBA3t6ZOR6fyoEN8gSHAOCpyM9uv454/nTEQidgVPoB6+vft/XvRDkFs4Dqp+XGCB+fWlDr9nZ9wEmeNx4/p6UAROA8rEZXn5ZOu4dPz6/45xT/AJwSS5QY+Yg44PP5fnUgBnBmI2FepQDL/j+XX0FRtLGI8gNg49Mn9aAIzhW+UqT154HIzjNFuzFWQN8wYEgE5I7f5x+VK8qqwZcDgEkrkk/z/wD1URyBXTDZZQeAMHH9Oae4ArANjd83KkD9fx/wpYypBCYZAck9uM/XH+fxlc+Yxym0McdccY//AFfzqO4QwsgDqDu54+8fwPPOKQDXlI6Es8gwckY/z7Y600OWIxFsCD7xYYA9/bpSXKlGZcKAuc4OP84/z7wn9ypUgNluwPr0/CgCdnM5Rm3Ff4eOPy/z1p00CrLJ8zKoXPXpjufy9f8AGmnbtUhsKGGQRg55x/PrU11OzqGTiIEYI9f8/wAzQA14kmQBpD0ztA5/zjHb9aitDsEgAOdoLDcffkjpwP5VabMSDhgG6ew5Paq4VUVCvIYHrnjPf/69ADIfMhj2EbSc5B4JH+c80hURSnG0McEE/wA+tOjZdpI+divAJ69O3PuaREW8dgqsSFxnHf8Aw60AMZBtH7wMAeAOMc8fr+tRswKjO5dpxlsE/kakU7JNwZWGSDg4I/pSIWQMpyeudxyPqcfz9uKABYW2/eXYFJIB7fWmpIpjwgCMRkFic9f89uas7GaJC8hJXCjb39M/TnpSxko4kLBVGc7hkY55+ozwfagCv5VxGXUzJkdWKj8OPX/D1pkzvJIY3YHPOFG0Z/P6Gp0LGJn3Mxyfmx1Pf+Z/wquHMuTJ6ZGDwOaB3HyRB1i24Axuz1/T/P1FIWjV2wA4PbOPwz+H4Uqy7kRRJtXJyBySef8AP5+tNeVVj3H93x6Dr25/z+FAxJtzNvUKjKeATkj04/H/APVVUwyvIxfqq7VweeOffjr09RV8K2XLMDhu3OfQ9T/k1GJt3yqeG6jA9f0oAiUq0gyCoUHLHv0/Af55p8jo6uwD5x+P9OKdOcpGHYgElOB14/SmumGCxMdmMnI6d/rx/n1qWh7CwspjaNlds/Mzbhyf1/OrE+yQZEbI4HCA4AH04/WqwRlct06DBGce4/x+lLIk+1ispy2SxGeT7/l1xSHcJ3UohUcZxtbnH+H+frTIWDsRJwoJHBwarlSFPzbSow2MDOf/ANVT8kPyFxw3PBwOeKBjmhWNU+Ytn7xLdeP8/lSJsiSX5iuOhYZyffvj+tSPL5gBTlQBkk9CenP5U09Au0BgxwCcnnj/AD7UDRE0qKcMpz6JkAUU25V2I24dQTg7cd/oaKCjzl5CkLfMD1Odxzxnk9cd+M9vemRglSFJMZDcHoOh+nr/AJ6PMm5mXdkL82WBHb8x3okjjjjjIORk9D2qAHIzLAJGBPJ+ReAn/wBemCXyy4TDNuyqnsTn+o9f5cKZMFVLDLc/QenPuB+VNeFjGVMblyeQBjI9SOv+e1AEx3RENIWiz8obHD98/ln8zTDFJIYpNm0AfMFOf5f59u9SyoEijXbJv3cAnJP4fWkUEBBuCHJGBxjPp+tACqzqzguyrwMDjj39O9K7ZbcV7HBYYPGenp/9amJENxLyBlAJIB7+uPz/ADqwgEkKcKMA4ycAD39aAKrljKCQSVO3ZGvTP8+RjrSyJtVTG4HUE+/TP6/pzUrCaGRSzMvPJ6Y9uPy/KiBWjcGQkgn5cDqM/wD1ueaAJFLBnUFn6HIA5A7f59aVEcIQB94EkP06/Xn6UkGWjIHyMp5OQdv4fhTiMNgSr5RBJXAOOvOaBMRFCPldrkg4OB1+v/1+lRKzQzkbgN/t1z+PHc1IGkY4BBwucjg4+tSeXHG2CCuR8wbqe/Udvz/wCQlA8sqZRwckdT6Z/macYSBhvuhAR1JA9McYJ/xqEqZFMicS5ypjG7aOmCPTt3pwZi29VUNnHK559fQ0AMurQykM0jw7MYG0jp7+2f8AOamWMZyzMw6Lj0x+f/6qCzKgYhi4Iznrn1wRTzI3yk4Cqe45PfnP9apAOkjbzEO3nuCM9O45/wA5pGhETtsb5l524yG4/wDr9vTmpZZgFAwqKeAQePXAOf8APNRv5SooH7wsONrdseo/rTAXylTJclQwHGeD9cn+VRTSIyo4UgBSBuOc47dOlSB4wxJBG0/dDcYzyPf8fSoz5Ub8CQjJx8/9MfT9KAH2zFW+YYUHkH/PXpTiEKkhzyPlKt7+/wBabGCJHViSM9W/z/nFSRiMkI0ZZwfvEZA+p+lADlIVTlSMH0B6dv5fy4ppAQJ82GxyOuQM/lxUkG5Eclc7+uDwMHt9KfvVmiO0/NySo7kf/X/+tQA12cr8gIznOc4PHOB/9anqzRwtuUtICCF4+XpjHPb8af5YQIc4VgeBwc5/z1/rTTmFJWb5kIIZVB9B/wDX/wAaAJI5AsKBmBYjlR6f/r+tIqFYwVYZ7nPygjnAzye/tTUWOZ8buDyWB56f5/ShYwpaM7WB5DKcEY/yPpQArKyRk7Q5A2gKenOcnr9cUwSMwDiPIXngAnpTgTFH13OMFVRRz/n+lORlZS7NsJBIJ/w79uo70ASq2TgqyYO75Tj+X4UpOwRkglnBGTzg+p/L+VNi+WNmM0eD0bkcf5xzUqeWGCnbyDtK9MZ79v65oAas5Kgsgyv9zvkZ70rDzAvmSER4HyKcY/HH07+tODK8uGjOD0+vuP8AJ60uT567GLMMjA6jp/iB/k0AP8kRogChQexx8vv/AJ/Sl8xBKjBgzdAQeTz0pyRERhnCqOgyR+J/yKX7P8pf76qSSw+n/wBegAXGfnb1PA4HPXp7fnUyqD5W3kg85xj8P8//AFoXkYPsRMkjqRjHGKc04EgBYk/xDHIPr/KgCQ5i4YfIvQdcfT+dV0WV2MeCgJJyCPm9v0qaP92z8E7xn5T06j+v69qjkUsyEe5yD29P6fiaAHLEyLtYZHXJ6Z9uef8AP1p8YCO2eAc5x/MfnUZYSHJbA6bjjn/IpxkQScsQvUH0z0oAfCAzDzSSRzhecDHv9Kn3lFBIPzYTg4I/zgD61Gg3vtySTnPbOP8AP/6qCGLNhSONoIOfp39/WkykQAMwVjEx3Z4U5B9z+XX6VC8BRCZAsaglsLnAIOBx+VW2Plo7FjCGbG7dyTjOPf8A+v8AljXWpNerOZB5Nmg++jZZh0OWHAB7D0HrSRZV1e/W0ZBFCk7cqZVIKp7AdxwMkc151q+oLayyp50bys5kZ3Bclh7Z/wA/nW1rGqosqQafLgHJBHJPf/P1rzPxLrM0TyQuV3EPvlAwWBJyB6fX07Ck3c2gjn9V8TRTvcl5lkuCSrZJOxRk889BzXB+IfEFvCzRxOkk4XkxkfL6jP8A9etPWdZEEdysDIsu7AZBg89znv8AhXn09xIZ3dpQzdyBt/l1/wA81HkdMURXtw8zMzmQlidu4luo5qrJKoV8N83IIJyT26elJNJuVeApBySTnPH+enpUZcGPAPGcjGOvv+o/Ok2dEUIJMGVnIG/k7zn6d6rttIYrhWY8Ng889RSSEsZCAME5+9z9efX+tRMGVljByTzjp1/z+hqWzZIdIxzuLMODkkY/HimCXzJWErNGAflGMg8np+dP8xPLG1uo4IA56U1B5JITY5yWLMRnHp/n1qGaJEE8kkjtIrO4AGSRyTxx/L6ZpBIcncvy4+ZsA456k06QBnKs5ZSMbTmowrrIwGNwPUf4/wCe1SzRDY5sY3Md3PQcgfl61MkHBAyxIOdoI747d81GwVJPL3bGIBY8nnvnt+NX7e1ZSSMqpThm5znnp2/SobLSCwsGnaNc7kDHLg5GPfPWussbJkjIlOzZkqWwc8f55/yKGlwDC8NtI75OWHPWujQhJmJBA7HHSs2zWKFtbX98ck7T1OT0x/nitaG3Mkw+fBOBv/vHnj8eOv58cQ6dEQ7/ACgZx8vU9/y/+tWuYElhDB/3YOGGMKP16j9aycjZRG28AmiZA5DghscY6io7uB4/LFuWZyeOMgHHP+f8KvTSCOMRRxlQfvMwzk+/rTJgyTMoICgcljnPbOB+NZtmyiZxtWEwMkuXGQMD5emPz/wpZIGMjM2MjBOOeOfz/wDrVZMcYcM+2RkIG7P4/wCNDA/aHdGDvtw3OPTJH5ZqG7lqJUWEMjBhjPPGRj2Pv0qT7F5cJRXIUNnj8x/Xn26Vbbe0ZGR5gGcZ649v89aidmkjjh3Au2Nw6Y6Zz+X6VJaQ23sWZYuW4XpxnPXPJrTjtz5Yx15GX4I9MDinQRYKMxG0KQ3IO49uf89avRIVjf5gyoMLxj1/SobNEipFEqKyFeCeAPTkdv8APWhVkYmIfM5GT2I5/r6/zq9bIJCQ0bjnaxHGf8/1NXrO1MfTpk4zwee9ZGqRlWOmP5eXYu+eMEnn/P06VqpbvIse1OvUDvjv29P07VoRQsFITcuAeo+8fTP/ANYUkUToGGGGcfJg49sDt9aVzSMSCKJF3eaquAcc8H1/D170rKJAqJGqnhtpGM8dM/n1q95PzKoBII6IRyPT2570pRSx81flOSGByvuO3cfrSNVEzIbdkcxgAAnlmGT69c/5zUkDvG0bgg5bncOfxPH0rUhUDOOh6L3OTx19/ao5LSKNGK8sp7DOOOfb8PalexXKZF35lzMoYjao52jn9e/ApEtlNycKmCcknnAx/n6571rxoWSQsQEYYHt3/wA49Kkgs3gcgNlid3B6jHGQfY0NjUTOlLyfecsnRBjGD2PtxUItpmlcLuLEEHB4/wA//WNaklsvl4O1WySOME4PTP6UggRixUiMEj73+f6/4Url8pmXUX7hVIJKsCdyggn8/p+dWLQqzOSdvzY/vAH8uatKm3jLbgT8xxjnipooo2BAiwR0JB59f5+lO4KJBCreavAJA5J5KnnH6fSpDCWiyWJbI3EkdiD/APXqeO0YXBYnC54H09f/ANf1qRogmxpGK7vukggDjr7Hj/GlcvlM5raRdxAEhztCHPB9T/n8elPksrhYlAjyuOQ3XH3vY/8A661Y4ESMuW3Shcgg/Lnnjnrn39jVKSaQmSJVIKHPYjnkUbhylRgzMJJEw2P9avQfz596iuok4243HnCqMEDPXPt/k1oSM0e0ZcOeMgfl0/z9etOETJGQTgZGDjjp/k8etO4uUz3gwchnBwOBnnH/ANamXcQt438pXQtgMSTznAI45Iq8+4fuwyZGchuc/wCeKJQHJJOMHByM89/6+1CYcplJYIH3AAFu2cY5/PtUNtbrMRuG5UPygn889OQKs30xiQ7SFkyBnHT/AD/jVnTbVhbSM3zPId3brgHk/l+NO9g5SnJppzI5KqNowR27UkVoRMwYKXUA7wOAc/j/AF+laSKWMm/CbuxwKkSIRuxVck7eo/XH+fwp3DlKH2ZFP3lJJwpcccY46df8KeLRcuQQQFHLccirx8wxKiqEQnG4dSajaFncp8g4GGzjP1/OruLlMSa2YRsHJdmBO5eMjPv/AF9qrSRy3O0MxxkZyOnbtz2/z23ZLdwWT5QoBGBwDis94xbZARlyegPU/wCeOfWquQ4lCSAIvGGGMAMAOnpz7/5zxnXNnGwZcKGcgAgkD8R7Z9ea2Wt8ICCFUjlDyMngY/OoXhABbcwIHOB1x2BrVSMJQuef6/4et23eZGWZQPmyNuff047Vwl/pUumxHCgqGzxz6DB6e1e2XVtcBLhyQQD908L9MevOP51w+raIJpJVRDEp+6M/Jj6+grojM82rSbPNJGZLh1cnA52tyAeasIWhnyoXCHk5xxjpmr2qaPJp02xvlAHIBwD69R9KoXEgjKxFcB/u8Yx9PXrXUpXPMlBoWSRX2q7YjPPrk0kkQKFo2yFHBzkjn/8AV3pVXyTK4H3TyW5GMd/896JWUZdATycg9fy5qznaJVnCuoKBgDkMV9evephIqS7Y0K7u+cH6/wCfaqkUjso2llYc4HfnrzUjM0tvyd2TgBjjBz6flWiMWrmjbTzI6sCVJHzZXnj3HH8q2LK1juASl0N+d34//rPpXNQSjMeTsTgNg8/yz+NbFnM8kyIFYeuDjAJ9fQ9Px71TZk0ddo1u0EATyvOCNx8vIP6/pXqfgzxPcWcy2rpNEq8PlRnB6Zz+X8q4XwzBcbsJIqgnvg/j79v06118t5fh03bC0eApVOTzjH8u9CZzSR9D+BbyO5gU/azOXb5FBPA2kkeldvHGZZipARuDtYAnrnJ79zyK8L8JWtwLGzDgmZjufnAGR1z+Ga9q0CFIjFE77pmUmQk854PH0/nmtDlki4YRAGVkGTnBUYHHf8f6j8SJ44IVEjAID8qnPHP0qeS2OT+8aUgYDNn5fWp0kgtADFsyQBuxzz2FX5mRG1wJVKkrJzkuvccn8e/NPkndUJYl1HQHHp3z1/z+CeaHjO2FkjAwW7kge3H406WNlTjheDuI6cd/1/xoJZYESvJuO4qwzuZuPy7fShYwWYbtgBwX9sHj6H/AfQSUSLheDg44yT3+vTH+TT1h80fOSVIwcHhTjt/nn3qkSyImMsFRiGA+4cAckf8A1/zptpA28FGZSAQO+D7f/rpbkrG7BY2yABzyB60m8RzN8y7MDJznP+eaZI6SNiyoWwASc5J+b+vX9KrqoEjMyhTkZ/2Rz9OmP0qfeN5kkw2Djk5B/L/PSmOQJy6tllQ7ueTnrj+dAETN5S5yrIeWOOBz0zn/AD6U9fkYBV2knIfPHHPf69fagRlwV+70OP1/z9alz0QnDDJbtx39v/1UAMKtINrbtoBzhsHJ/H/OaS4jYQlkPlhCcK5wfQHr6/1qTgHLSKUUH/gX9P8A9dLvLK2YyyrgKCMfn7dKAGxKIIwzqu5jjtjByBUCzK0xjdyXYZ56n6ZqZGkQIm1gGbBCYGCecdf85NSLEWCuzKNh4BHC59aBXBEBTGSxDcc9D+Xvk49KdPEoSN8EuTkse+O9S4AVgzbeCWIGc/jj/CopHJkYKMqeAFUnHtj/AD0oBixvskWXB55YsDnn/OaqcsrEjJL78Ee3+ev1q7GpyUwxVscKc8defxqCZUMjls5PzDPQ/wAvT360CIFQmQxh8KcE8ZJxz17dKRVZmUEEozAlCvPr+GelTgbouBsbOQoOD1yOvv7VGSoA+8xHDYPfH5Ed/wAKAIJJGdGYH5VbkA88nHfn0/yaeZAgfYQVY5GR0/MfX86mNxudtoAcrgnOT/nj9KY1vscKJGZnOWBIyeOe1AELkb2ZwA4+7noT68e1PGNp+bbKc8dM9/69v8acEVVcDJOOPUc9AfT6UkscSoDGhDf7R6f5+tAEZjDxHB+YnBLDP5c/T86CucAyGPa2ADz+nfjP5VKzbJByJCCQTjoT7dPyp8xWZANhWRQAZBnnHX+fpQK5TCgSFVyHG0HuQeff09x0pJgzx4y2BhQTgY5z/wDX7c4qZkZzkjlTjp29/wCnX3psh8xFMm4Lv6kcdO3vwf60DHJDiNEkkEiAdS38Wf0/L8qbcF4iFRSYk4AY/eB57e/86kURugRU+dgMY5Gc88/57U2aIYeJgEKn+E5yO1AdR2JQGIOMEncg4x/+v+VQSzZkRQQ0hGWO0YPX19qnkmlVQsBJXhtyAcY6fzHb86glLgBWG0A9QMj8ucfgO9ACu0RlZAGIHBC+3fg/5x+UYYgvGUII4LE9eg7df07VMm4ghXAKj+MZB/X6d6hcMZdwBQgkHI6D29KAGhFVgyvksehOAD3pBACyqHLMxyVxxj9CSKe0bRjIIDZyS3Uen9fypscryebsRt2QSBjknH+c+9AFh7cqpUOqgYw/GR6ioUcwlgcb+45wOf5e/wClKrNKzhtqcHnpj/PPSklMUJLMCeAQw6HHOcfj/wDqoAlWFIYGeQFhtOOfTHt/nFVIQ+8gr8mz5Q2M/wD6/wD9f0mmndrZlAaNSpXO7qP84H9arwEIqeY2Rj5cnGR/n09aAHOkiysCRnghsY4+v+RwKbCkk8oUjOBggnGev+FSCIIwJPHQegpsC+U7hcr2yDjJ/wA+vrQNAEKIFA5A6MAD/n8O/vTGYxEqqg56Akjb/nNSCRRgEbWIywOB7DAH1pkLSO77p0jz3wcY9B3oGNQmY5ZywO3PpnPHHtTzvtl2HOQc46A89P5U94yiNtUBgQMDpnPX6j1/SotsfmjZuK85G7gfjQAjOXZ93UZ69M88fiadJJhtpG0L/GDxjHSljjLb0A+ZBnGcBs8Hk/hTZpQqKh24bgADAHt781BVyH7Mp37nwnUEc598fTvUjyHy/wB0AUA+VtvzA9xn06HGe1SRyBlfIOVbJyvHQ8n9fzqW3ZIyQinAzkA8flzTuMqxOY48AHAPHpg9e/XrUzFm3DoT1PTt17f5/SWYu67oxkEZyvPP+f6VXuQwgzksTx5fIJOemD/9akA1GEQAw7EgdVzgdulFUpt4YDYFAUYG4H+lFBZwSFlYNI28buckZ6fgKJAskLMUIc9Rwdv0PHvQSXcAKTjkY6nnrxRJiMYVXxkZBPQen+f/ANcAPIRgv7tw7LtLZyB6j8vpUWRGYkXcxxjCnPXuT9OB2qwpDZToMYILdv6/nUdzPt2KjjK5JAfB54x+lAEscYjL8M2AQN7E9eMD/P6VKH2xQqACc8knpz6n6GoI3jCNhvujgj3z/wDX/Wnw7vLMbM+0/NwDkepxQAsyyPNtBVeOuenXBPpz/nvT4gdzgOIxjdndkemahW3DBlbOSOM8EH/IqVIsxAbS7kfkR3+vH60AR3MZaVF85QclmDdPx/znn6VJLuCFy/Ctng9On44Ofeo9o2hmzlFI3g/d6ZyOPXml+0tJAwAA46H1PTt/nmhAWo5MBTG3IOC0gOBn8qYsCmFSVCEk854x/kClszw4HLHAI9h/k0pY7XLAttwAOcjjjP8An8aAEjzJGCFUMj5JPPPr9eP8aa0knljcGZhnJLDtz+H+eKSLa6oCgjxgMTxkipHcYULIo38DPOB049KCCvI4k2uHKqDkBe4Oc/jj+v1p0OWVR8pJ55HAPI6d+OKcP3ghfmVgTwv8Xt29vSkyGOQuEJPRcfnVgTLMuwbQCFySScZ469eP5fnSDcu3uTzhe368j8aFVOwO7lsD0759/wDPanjJf5GOUHOTnPqPagBC4EY5BCdcjoP/AK2R7c0okVDtZgGIOQvB6/56+n5sTMTA5RMgZB447VMVjJOwrgnI3Agj3P8A9egBj22/94xKkknk5zxxjn60RoitnIG7OCWyRUhRiq5BwTnapyCc9SKcroCVbOTtxkfxduf84xQK5XK7lJZHKnAADYOMf/WqSJW3BomBVmOQx54/SntHtHPA5OP8P896VGSOM43BiBk84PA/zx+dAx0L/uZdo3ng57gHqPX09qkhDMd4VidxJB6jt6ZqESrH91FDsDhh+PY+v5/lVrzSgVix3McEeuf59uMUAMVMsdxxj35H5/59aUKVgk5jJGMN2xn29qXapOAoGOM5z/X2oWORN5YIVILDsewGfQ/SgVxiyRBMF2OCM7TjHPXP41KkcaRA4OTnO7ggY6+4qHcftKsi+WAQ2SfSpnUOWcPhWOclscZ/Dj8aBiIuHLhTvP8Aeb8c+1OVTKgT5VJPQdx17cH/ACKURPMCyvjntyCeP8/nSmF2RgSAx+8Dzn3P+fzoAliRVXbtG4nG4g5Ptn/PWhWLybPKJGOcE4prKVERHy8EZznd+X0NEsbRSk+aQzL1BwR070AS/dhPlgI38WPw6YHFKFPEowqkHIxjAx/gPT/6zQjPgK4Eh5wSckc88f54pYbcskZ/iA+cZBx2x9OPy/CgBIn89ZHjfenKYB/rUyReVwZGkyM8LgYP41HbeVG8mAiqOARyFOMD+n/6ukhnEMTEDfhflAHGfbI96bAFIMjA/LkdRn9fzpG+XG52YM2GUdfr+PX86liQHYWyhzyc8nv+XH+e8WfMmQkMoGSQ7AY4/wA4/wDr0hXHxldzB8ZwfnJwAc45/wA/lUqbFkZTypGcE544+v1/xpsjrNKgb7xOMjr7H14zTCvmyhmB+9xjnPHUnOf8/kDFDgykK4Ukc+3454qcL5bK+ApOcZ9D6VApVNwCsp3HIH8XX/PNP5cZRmQk8lx19MfQ/wD6qBpEgYAICu4ZLHBzjrx0HenDLIFEobjJwMADp2quMKztI27dkZPGf8eDUkqEwEDIJ547nv7/ANKllFS5ulE0ixtnC4JOCRnr/L/PbM1qSOO3aM/MxICJjgdePpwP89dRrdlhCQhRuJLMc5bA6/Xnv6cVzuo2NxbJJLLIknzfeI+br1zwB2/SkzSJxXijFhMojwGcFmY54OO/Y5FeQeKfOF1NvBcMpYgnp/kc/wCRXq/iSe5kkMrKIwWwOSzD1J/wryLxC/8AxMHwocFWy57n6enb8Kk6InnmqPIzqjDMhXOT1I5z+NcxcyMJWZQFbBPznkYxzzXTaxcxiYFizNj7iAkgZ/SuYunkuZWLIV5Bzkfn/OpudUUVZDuc8gcfwtyTwaRnaFl2BtpJyXzwOvv/AJ7U8yKiNkcA5Pfj/PHSqs0pjZRHl0IwCDkv2x/n8qVzeKAkxYZg24jG7IPUf59j7UyLLQ7+GHGcjGOf8/SljUGZ/OAwTwCScev+cUj3GTKiKNnQN0aoNEIpUAE4TA568UiksPlKsMYxkY4GSP0xUefMJdwW2jgZp6OcnawUHOAQeB/hUstBG68ock5IPcj8f/r0jqMEEEuepyc/U4/D/JpyuQ5QsiqQQxxjj2Of8+nFPmdFYFH3ADp6k5PU/wAveoNEiOFPnQ4IPXqPwPfkj+XtWnp9szsHjZPLzuOD1IP/AOv8qpKqFNrkElOMHvnqcV0OjWzG1V4VQEj7o65/+t61DZrE07NVjCuCrsVwAGHrz/n/ACNaCxSRY5F3Zz1PBP8Aj0qvZWKA8ZTjG6JeR7f5zW7ZWiLJjfJhTxzx/L29f/r87ZukSWkUfnq6KzIoGQTg5zweo/nV3yyZBiP92BnC8gEe/f8AnTo0VWVmZs5AGMDHXH/6qmV1wQdxXBX5n7Dj8KzZukJh2jYNy/bI/wA4/kabsyxXBUjoTwBUkZZmj3Blznp3578+9T+U+zLmQEH0Jx6c/j6VDZokUkgGfMdgNmTzwDn6+nHft3pnlN5xACgn5Mt0+nbPer01kdqeaNhB+8MYYf59agngEbYT7q/x7fz+lZtmiRPFGI8KWSTA4459+RSz25kWEkbQB1GBkevT+dS2xErDJyQMnnjp9PSrQVpTtVwP4sZ7eo49e+als0SIFg3qw3KU4OcH1q75ZwVwMKvPzD+fpx/KkiG4pCuTGOdoGCT/AJB79qmVfJQDyx83JGCfTilc0SBtkexumV4I65/w4Pf9KvhVEiu5JzxlsDGf8/pUSW6HZ8oVQMgdCDWhtVd6oxGF6nrnP/16i5qkQvtWQkuCWGckDg84P+e4p9sz4YMS+0nPG7v056df1/CrKW5bBKZVhliBnGPb8qtLAQExH83bjHH+feouapFTY5UHbuY4wWb1/Hn6UqRMhyrMB325C+x7e3OauSx4VQpKksEJz39Bx9amKypnady8BsHdhuPz/KkWkVGgfACAdOMdu/48UkqTSR7Y5A2D91TyP8j0/wD13oiiDldoGRg8Of8AgI4zx+FOXaiRhcHIwTkgfT2z+dBaRSNqsf3lVs/KV/A9cUxIPI3KABjBITn/AD/PrV6QO0inOCPVRVdto+UfKcHO3qBn/H+QpXKsVbqIBFJQAbc567TyOfypscaLGQ2AQF4/lVqWMFyPM5L8jNOPlQhF+UbRnDfw8dx+HrRcdipFH8i79q4zyDj6dvp1q3GEICZDMQNuD+fapArrKo3oVyORznOe3+etSKNxYfIEAxgJyADx344ouNIrbHf5GYhwORjHTJ/U4x3oFr5nynGATyDz1/xPWrKkpjPHc8Zz/nFTGPy4/wDVrkN/ASO3b15z/nqXKsZ9zblkYDJxyoXoenH1/wA96dHZxhRGPmOB7YPuB/8AWqdWZkPnMVwNgKYB/l/SrsMZVfkCHGRu3f4/j69PWhOwWM9LUpEQcMWJByQefQevSojbM0h4ClVHsRn2HTj06c1tbGGH2seOFx/X/PekQRFhkBVBzk8j3x/n8BRcdjEa0AJkKbSoyduRnmozaLcJkBlYH1656/T6/pW3JAFcKAwO4HAPT8vxpEgigJI+Vhn5hjPpz+n6UXHa5zbaGzzocFgDwvH5+laCW6w24G9QUyR8uMY/l+nSr86MEJVSVHv+f+faoBDLgMVDID8rYBHHemnsFivDZgsQxJyCfnwFX3qG6jltiVWMyKTjABGe2BWxptnvD5CqMA5bqR/n/wCtStblF2kngEZKYGPQU7isYMcDOJCVOAAT6H2/I0+QmSQspK4QsWIramtcRhUeRS4Hyp+HNVUtwDJ826NkwCT1+lNMVjJniWRQzLgEcFW6rwPX1NV7pFhtmyELggD5v1rVmtgY2IH3P7rcAH8feqUtkZgygKDj+MbsY7deKpMhxMnyS25CQODjI9feo57YLtHnE9OOAeOP8+9alwhdCCpO1eF9+2OKrzWvlgFcqi9VHX8vw6/qa1uZyiZU8BkljVCIyuAXJ4I59sHtnP4VnS2EKGWFsyICcMOOn8uv+c1syJHETmNlLDIOO39OtV28pSpX5WAHDDOOmOlWpHPOFzgfEfh9r4sY1UDGUUDBPH/1v07dvOtctfst0Ign72IkM3uDnr1Jr36VY9rPwCCASOo46fy/SvO/Hnhry5Hu7fG4j5gU4Y9f09BXVCR5lajbU888xhAQSucbef59OOv6VGyosa5iweCHbn2z6HpQ0hdV3HkDG9T0J/z3/Gmk4mQIgdF7jnt0z+ddiZ4842JkDOAcEJnOFGD3x/n1NSxBIcABWAOG5HPHvSB1VCUYgnIAJ4/wp4XftY/ewcjOcn8vWrTOdoUBCMAhVJP3SSQCP8+n6VeivBbyIUYxthSuSTnkE8/T8/WqwjVpXEiHgfLhsc/h16evelDXELArtYKvKlScf5z/APXqrkM9O8O+KoUSRtu1gwOSu4Hgjrj1r0TRNfg1SRVitHDMTtlyNuR+Pb/HPevB9MvmhiDlkLbfmYjk9v5V23h3xC8aRtFCxkJBxHKVBPTv+GPp7VaOaSPojSNWaKC3drfONu7tz7c8fn2r0Tw/4lSePZKoIC5IzgLx+vT36/WvEfBN7d6m8m+T7JJhdiNzyR6Z616p4cMlkyxakqorH5bnO5Qfcexq00ckkduuui5XECS7iAd3OCe/9fXitOJriQqCqRIBliep/wA+/wDWm6Th5AkpB+8FIyOTwP6dPariRk/MoyVG0DoTyTTvYwYy3ma343hzwpXI/Hr/APX/AMHk7ZFCNwzYUvwfx9e5+v1qSSNJJpDtCoeG2DG3p/n8PekRIVkXYuURupbv6/Tj1/8Ar0QywrNgxhkO3pI3Oee/NVoYHRiRI8gIJ3DOCfp0qSQqAWUKSD0B5/w9evtSSXTKdh+VGGCrNnHHX2FVcQ8x4BbO5gASpOehx+H9aWf73C4wOOcDt/ng0eYHiJAZGPUj+Ic9fSo2kOGVnd/XaCcf4dfSmQEKlRIdyhx15wO/r/jTFRiXXGTjBJPH9M96C4REJVeCR25H6YBpSFcHbgAfxYP4/wAv/wBVAC48vL7lbHBB5GPUEfX6UyRX+QbjyDnDdQO/sf8APpUoYu6KF24GWbORk9B/XpSHfK6kYAzjr/Dx0JHrQAyb96GB6Y4J78094W2YAZWA+7vx+v4UI6AoAjbB3BweT7fQ80pI8sllO3OTwSD7Y/8A1fhQAx4yzZGeFHf9Pfp/kVLMrbhnhGPJ3Dof8/T86jPyqpXIXqpHHP8AkU5leJ2Cygf3iSc/n+NBI5iqo4Zjz+IByeT+tMK+SWUBRyM8ZPt14HX9an2gR+YRyfvFOR9Ov0/+tURzIQQpzwA3QUATLceYCT87YAyW6Zz78/8A1qrXDZYhc7R1Zeg+vv61MB2V9vPJ6c4+npRLHKmGwCpPKnkk+o//AFelADSWkG1FByuMe3c/ljio2AV2/eYHZOuM9P8A630p0Eu2VhJggZwq8E/h/kU6QCJBwGA4O0n8vagCF7fYxYDJ4HHB98/5/nSMI03K4Dngtg5I6Y5646VKJCzKMvuHB+UYHP0qKdURymMk/MT6du/v79qXqAyRzGxUIQAoJYc4JyDTY1xzI5G04I/z9e1TM5hJLSLywGB1Iz/+v86idzECQpC4zgnp0yCKZLYmcFG6BchiBj2/wpFACqM8sBjHt/8Arp7llyqjaSe+CPy/z1piRLIxGQQATg9QB+PH+eKBDUiwTufYW5Ck8fr79BTlSFo2z/q8tn5j0/z+PNBRYo1jQGJz8xOM9uR9P88U+WOQozFVKqQGKZA6fn1/pQBVClbgDe+2MFgY+C2e3+ff1p52kBdnO0LuB4zjnihiArrvZMKEHl88+9COY2VC5wM7iT/OgdxMiKJ1kZWZs9SM5/HrVeSYuMMdqKPmAGOv06fh0qwsWJXYhiABtU84/wA/jjmmRxbAoJAQHIOB/n/PQUBcejLHCSi+WerAKRn396SRhh5GyxABBPr/AJ70paTeD908HAJGD+H4+tTXEcahYg6rjktkDPsRxQO5XkPnquMMDjgc/wD1qFj8tZCXUEndwMY+v+R3+gSQNEhZVOB2z27+g/8A1VIIyAhbaw6Kc9f84oGROjKQAwwf4cABT6jr6fzpjK0kHk7WbPJzwPSplUtkhVjTcD13Z/EfhSgrGCPOXLZXdjnGM/WgCHI2EgqFUA4GcHj/AOvio5VFwyqN2V5LdjSq0jhQquS5GI4+T2GT7/596dBbhJJ5jJkjGCW7fT/PIoAXaoXoMknI3ckdvf8A/VSl1j4KgvnbweST3/z6Us6bnVsjeqjdg8c9O/vnNRiB5GMhibO0AJjOPX/P0oAhVUR9pHygk4UZyfTPenSxhVyi4G3HDDj8f889adLgNguyKei9eeaCTECqvtHQKOp96BphHMWJJTbtwoJPB698Y9KQZ+bcu6PdjPTn6dOh/wA5oRhArowzuOQgBP4D8D/npTyREoXOMYG0Z4GP5UDG7xC7MXIVgWG3j8j9AP8APSByrOMLtKnqSR/n8KmkZRGR0cHBI6j2oaMupC45xxjj/P0oHa43zXVCqICTwN3/AOrjvU/l+WFBAVQBhiPfHXpUMckqkpkEDgMMnB9v584qVf3ZVti8ckD6ev8AjUsoajfI0m0gA/dXgnBIHP8A+vrSSQq0YAVWbgNg9sZHX8T/AJzSGUBdyllJJ2hj8vbv+dSsW8tVI+YqQcHB6/SkBSjZAgG9Mjt1wO1FEplgbaEK/kc0UAebSFY1UgbhggDOR70pZpgGGBg9CM4Gf8fakkdkMbrgqDyuMEH1H4ZomCjcwAJHYHGPx/z9RUFjo5xHPkk7ckhgMEUqoXYfLtL5Hz8gnoP0HWpD/qwyZ8tifnI5U44/qOKjgPGFXLdhn3x9O38/agCRch2BJIxnGenPIP0/z0qQIWDMqhApwCG4HPJ9ahHmyS7+EjDYYDnHHr6VJGSu0Kw/ugMcAD8D9P8A69ACyFoWZCVChevYdefbk/8A1+abC6xSjbmRT0LggA98Dn+X4U+R1Mroi5kA5wM5/l/nFMdWk4jKNu6gjntzQJkhKShx8p+YEqTx9B6//W6UiKJzMAMkLgFfTPWox8gMUYceW3K54UenT/PtzVmVoyZiuC4BB54HPf8ALrQK+5FuaOR2Ubc9XP8ADjsKN4zhS2QvAA6e+Pw70sbOJBvYMc4IGf8APftUiyGViPJAYZ/egZ//AF0CFRPKy7bWDEcAYAH+cGmsxAYrgsW5BHBA4P8AKnF2AJ5VegbbkemPfHPtyae7EMhdiD1zgDH4ZqkBVjY+YxXADZJfOBnn26/n+FSB1bAUEt7ZHGOev+eaiVpLl+cBB0GOn6VYPy4GSM/xA55//VTAVQBlVzjjI6jH1/p/9enpGUK4AyMkj146fSmbvlZy+B1GRgkZ6n8v854cqs3favTGMf06UASFHcsUVQvRtxA/n/n86RMRMoQp5Z6jux55p4jKIejhh65wevX8vyqOT93IjKy8nGG7de2efx9KBMlaVchflYnqR05/z/jSJmNzGVIAO3BPH1/zxUbM5bLEDBOAeCM9vShJmVV3HLH+Ed/Tigkkt+GMIbL4LDuRgZx7jH86EjZckrle+ODnsP8APrUtqgS5Z/u4B+ZmGcemPz9vrmn2zJKwHK5TJXJx6cj/ABoKRAYGTy3DgA425PJ9O3tn9asFfMwpA3Ej5RnjrTQA0hAJBTggnr+HPp0+nWkmIRZCEwuOgJGfqfz70AxXY+RGQSrhiCVPT8/r/nGafcF3UoCP9okdcH/6/wCtCSKJI06MBnaOM8dfQf8A66cWZYnbdwDkjoTz3/z/APXAQisGTpgfePfPpj9fypiKj4DNtIPJPAprBo5FKosjDnGevYZx+PtUhXLsozllxk49Pz9aBjEkZoyqMAnABz9M5IqUQsEyJWJY4IJ4Bx/n/PRyQxxRLjdsOCeMEfn/ADpwf5gS2Bj768nPB/w/+vVIBqfIUDgqoJzgZ4/nz/Sp/lUl5AAzEAc9Mf4f5FQOCjLkjJGdoGR06DJ71PGnmxIdhDg9emR79KLACOZFEbHP+0SAAD+vtTxIhlRScKMlUbIHsO+eKYPNkRlTaEVsgEAhTTmhE7RrIrZCncV+U8fT/PSmA5XjBL4VSrgleB/ntT/NzDERtUlhwuD3Pb/P4UskD7DjEi8EBl5Hb/8AX9femxwgjBHy7uNvX8Px9PSpsBOZthCqrSEKF+UjP59/8ajaMPEGkjYIMlvmGT/T86dNGsZKDcdwzg9M+vH/ANakkYwMrEEPj7m7t9On/wCuqAa0UeF+bOefmGTjv9e3/wBappSPKI3KM+gxj6fn+lMQnCkYQqcL3/X8/wBKCT5zM2EYgDY3bp07fl+dQA9olkO5Tgq2VMfP5j/P4UDDjLSbU6EHqR7UxZNrNmNd3BDDofr/AJ/rUsZQxsGIVnHHzc9e1A0M+XBLLu4yADkc56e31qVAvlbshWAzkH8x+hpmw5YHO3O4Fuhz/wDXNK24QMxhUELzn61LLQlzN5UTBm2juFI498cfn2rkNQkfUpbjc2beFSxaQ42+5yf8/wAtTUJL4vtthExY5LM+4JjOTyR0rzvxRNdRGSKbVI3j3cpGvBPXnr0/pSNUZPja8W6fy4JGwzBfkbIb1PH+fWvJvEjC2lkEtxG2wfKFIBJHQAj3Hc9uta3iKSFmNrbvNPdHl9uSAvcg5754Az+VcHquhRW6tM9vKF5yzycZ9PXr9ak6IGJq9zHuChdr5LErz+nv6/p3rmZ7iQbw4PmE45PJOTjj/P4VrayDLKzYWMbdpIBHPXA//V3rLmmVgsTkb87iSeOh/wDr1NjqiVnZBsyuefvHnGO4/lj2quVw+AFwARk8dfofTt7Us6kFmA29t2e/b/Pv7VG4Lgtj5U698e304qWbIIiElUO2593BAxj/AD71E0YMjkk4GQMDIX/P+FTpGoIYleV42g4HXqP6moWVkGWGMcB/8f1/OpZshI3BZQdqAdQDnj/H/wCvUhjJ3EEBMsMDqOeuf/rmmqBKAzuSoPOD06f5/CpYYliSV0G844yMkd/b6/hUMpIjELtFxE+MgAYBYfh9e4/SrKwyCFBIqRZwdrjnHbP/ANelDFmXd/rN2BtOB9ev6U2QMd3y/vV4Yl+nXn/P6VDNEW7CBJWCSMhPUlf4RzjqeuK6fS7bylOW3AAYJ4I/E1z2jWi+YHjz8zEscc5yf5112loXkjQuG2+g6j8R9KykzaOppWqJEig5JPOPTjjr/KtWEMGXc+1jyWKZ9qpwRfPGDk4ByenHbvV+2tlEaliRnI3Lx/n/AD0rBs6Ei352EOWOEHOBjPSp7eVmjZeVJPQn5guMdf6VEVfcrHjAG3sG47/j6+nerEQKDaFHHPTBxWbNkiQRI5BJ5GdpZuM/5/zxTobaRyS5BYjqpxnn0/Dr+tLDbbQvIyxwM9O2PrVhX80qA2dq5bd/+us2zRIrj92JBKwOeAM5z149+1V0KvKN0RUMMknnA+uP84q5IiNOhwI+47/n+P8AIVHHbLLKWXayKQGCHGOOv+fWs2apD1jjWIbSQ2Mk9CDnuP0/rVu3t0khQliy5yDjHBzx9PanpbJEG+ZlQ8KFbjGOT061ZgtlA2oqkkk/Mc8ev6fWpbNEiHynzsMQU8fMpzn/ADj9avRwFyp8zd5jlRjHJ9z+FEQ2BgmSQCxJHOf59/8A61Ti2WW2QldgVsnB49f09qk0SCCMwyoCQwxn5ufwA+n61aaBWcDK4AG4EEEH/DH86dEnlzbmDEhSAXQNz64/WrQhiHzPgOFBOTgn15NTc1SCOLYhPy7Sc7cnJ/Afh1qbAlXchII4bJx6/wCf84phhDNgHtjcM9PrU8mY5Qo3YK859P8AJpGiRE9u00e0n7pAIIxxmrIttqsRKGITndz+n4UxlkxhzuUDG1QMZ+n+f14sfefAQgnqx4x6Z4/z70rmiRWEIjyGXdgZyuCCD1GPXPHFN8sp84AVSev90en6ntV2QqCQrgKeeeo/Xn8arOoSYjcQMAjnPrx14xRcuxEyhypwobHHPX3/AC9aZPG8jFWQgHBBwMrnHb0qV4tpIJXeTkDPb6fnU8r+WHAZ3J4xk8ZPNTcqxWSMSEDzAB3+Xk/oPQ/4U0hGYoEU8gDI4xn8fyqWQELxl2ByQSOcHnjpVkrHkBBz/cAz+H1pXKSKUQkRlClTk9G6fXP+f0qTC+Ydw3EZbA9c8/59qn8shCMgKScZJI6dP/r9xT02xy7jGVzxgcgcdB096LjsQRh5JSNpA28gHI6Z/r196sSoGDFnwMEBee/+fSpFdfKkwqs57E9Pb3/P1pJDKkW4l1yuVCdB0/Gi47EcVviMfOGxnaGXOQDzz29PzpIkjVCzOdxwAhPFTJGUYMfnJbBIP+R1/SpDGixMCoZg+QMZPXtii4WuVvLb5SzkNjPyn1qRrZvKC+buO0naTx3/AM5p7gI2GUgr0J/zx1phjLkDeCd2QvYjAxmi47DosIX3qSGxjOOuOtOKYyrHBHzMAc7ef/1UyJAGPORngsvf17+1X12KTIVDHHfH+f50wsZ6Mksbsy53euM/hj8PzqxaNHhto8zacYPGB68/5NLLucoPLyF6ZGTj/P8AKkSNoSZAMAnqvbI5/nQFh0NuguZXEatvQKmcYUZ/z/8AXqaSEDcpHyj5io4GM+poi3vIW3jywNpYe3bn0JqePeEUSE4JwwBz+eR1oHYokhySRtX+9nqffNVZ4fNlxJlA/TaefxrWuFiA8pWcYOckcn2Hb1qhNGiE/OZDgjG7/Pp/nNNMlozxGoBDBSOm7b0Pb6dqgnsyXQ7QctxxzyM/1rRkRkQbkJOdxA6/55/lVdHDDyxwvPzN3zjNXcVjKvdOdI9x3BdvzMhHX8/8Kp3EDi3VshznAX+JSevPXv271veb5UbgJ7YP14wfwqlKNyOMgnoQBg89KpMhoxJoZA4ZlHJ3MxORx6//AFqb9jRo1EYwcn5c4BOOvQ1qMpIZiMgDgPySc88UNEVQNgKCfujtxWiMmrnPG1iCru7MRlT0+tUdc06K9tgmxVDJyQOcDORkn8vpW7cWcjhyFAVe7NjJ/wA5NQ7DGEwwHTHPB46Ct4s5akLnzx4g0STRriS3ZwEL7gW6Bck/TpWOkMgQtDkqu4FgODycj/PpXsnjnQIrq0eaKICQL98Da2O/Ofr7dK8nKJZyZKFPnwVPRvcCu2ErngV4WZAJWbKIoOMDCrnn6/n/AJ6NaTcDn90FOc57U9nVZpHZly2T04xjoc/55ppMkisMCQAZyOD3/wA4rdM85qxJHKhyAVQgcNgHHtzU2/zAwUqM4zjOcDsP1H51UHljGY9vPTOOMf57e3apIjJGWdQqsQMcE55x/T6VaZDNXTyAWP8ACqfdA4PXoPaux0C9i2RMwCEMrAt90r3z7D/CuAMkix/KTvDZbaOcZ7HtWrp8skT/ADMVZcfdb5cH6emfpzWlzCSPpLQLL7dGk0bbygwrQnbkEA4+n9RXpemXtzDIsEsgm3HJzGBnjv8A5HSvm7wT431fRMW1jPiMpkRyxhxjjp3FeneE/idb3d2Rq080Z5DPDCCmBnjI6emT+VUjllE9u0drSzu1kFzITj/VKMjnrg9u3f8AkK6y0u/PHyyKN+MjOCD6DPWuH8Ma/pl0WaDEpIJDyLyeP8/56dnp9zBfW8awx7Xz93APuTz/AJ4qjmkjV25ZmaPfk5JyMDjjj/8AXUotsMS7BQccbcj+vt29etSQRyrIEcbVwfmPpjp1/wA4p7J5e1xIPmOGYcf5/wA9OtUjBkUSqnAc4z0UYz0/WpJmE0sSHerDgDo2CMZpMYwSOQR0OM9+e3X1qS5dUty4TBRgTu446f480xEAgCq5TLOT/GeP0/Pp3pjQtK8RcoHbllDct2zx/n+VSpA4jDB9x4wT0HTH1/CoyzzXCSGVCF+9k89KsTFUQs53odxOAeORySPftQRhmddqgYUg/wAOD9Md/wBKAxDBiFAIznjj0P8AnNIVDq2Pu8HIHbHp6+/v1oJIWjZRvDY7gZx/n/PNSQwZj3HOOT6cc1MQ0e10JYOCMA5zxz9fT+dMGBuIIyc7snI4z/higBhYtuRhjH8WM5/zildwxPzbgT9B7Z/EUqKYo5JFYE8tzn/9ffpTdpmO5l246ljkev8An/69AFjA3IGKsh+bGP8AOD7fj71XmZdoPluyqACGGAPw/wA9aUebGVIDj+HIGf0/yadJtTLHcQBngjn1/wA+9ADtzpEcx5VWzjPX8MfSnK6TEtH86gDODgjr6/T8KkVn2KSTnAycYz6ZNJIwQMcNzz8pA46DP4kflQSRrCAv3jgcHPBxn8KfKpJyrhxj7q47fz6UzDHbnaQW+YtyB/nH6UrKWJjO1TzlgNoHp+VAEYO4YkGcjI5Gfcf5/OnTIoCEqV38n5icfU/y/pilRmZ9q4VQN29z8w/Ggs+THu8wYye+MHp+H+TQBXA6r93HI54/D8P/ANdMuJPM+UnLHBBH8PtU86uqkBlYEDbnPY//AK6bHhHkRi2Aedvbp/hQTcj+W5BZSM88Y+Y5/L0JpkaB3KlCvIUDGAfw5/L3qzNsSLKHzWzkq4Hr1A6f5NR787ieSDgpjPQdKBEcqOxKAB3J4XP4Z/z/AEpXIjXcnGD933z7fjSxxuwIyMNk9evbH+fWkYFQCCV5I44B9h096AEy1w5L7k+UYUHqccjn/PPWnPuUNvIdEG4KehbsT6jr6fjSqwKPzzjbgH7vt74/xpG3K3LMdw4A6dv/AK1ABbowQSEYOTwRnj69uc+v4VFJ5co3Y4AHHHJ49fpUyQbn5OcHDPkAAdvQdf0zQsSpMySKc7sgDnj14oAgeEuIyCyuVDErxmmtBiMq29yo4AOM9amumICgAoq8bmPzdvy61Chwdm84Yg4zkH60AIGMfHJycggDg455pNqhW3sEkHJx/Dz7H6Gm7EYOTnOc4Zeh7H9BVrIEbHACYGcgY/L8M0AQbllDyMhYcAYIz26H8vzpVdG35JfZxz2Hr6D+X40+RQduwEovAGeQP8/1pv2YRHexCgZ2kcH8s+/T8qAEMYi6KH3D5RnoMjFNeJVO5htwQxxg5+b1P+fzqSQkMn3cNwSBnA/z/Om7pGixnJDgnHfnnOaBpkH2gF2wfLHbnAI75/8Ar0TW8u9NwKp/z0Rsj8R/n8OtPuHhke4AXBjbqBzSQsIbYthtsmT1IGOzHr+n9aC2RxIrpIvmovB+Zkxj8vwqRkRJdpmGT8oJbA5z1x0pzBgpOA3cgDGef/r/AMqZ5SlVBOVJ3c8ZNAiKcJE+xQ7ZHLKRjOPrTeqyGTDEMAFYZIPv/n0qXMnlb0iCDOw5HOCe3HFNuh5s7qBghm4Xqc9vxoAa0zk5yDt74yB/n2/WkRlVUAzvfJbceDj8PrSLKcH5S3co4znuf6U4DbITtKKSRjPP5/nQVcJiGgjcMRjK5BBzn19vb3pzNtbGAGAGcAcjHT/Pp1o2MzeX5ZGzg8+/b+dOjZ9wbOGPHXjJ/wAf8igBi25+YNlM5YA8hcfQ0B8RkqHJ5Bb15Of1A/LpUoRn8xipIxnrj0z3GO9KqLvBOT82FX1IHP8AP+tBSIZZYzMFHyEAD1yfY8f1/wAFSRXXaxwig9D1HY57GnMqu+GwWGTjrx75/Dj3obJkUADdjp0J69OCfw/lUDI8KCf3Il/3xkj2oqUPCWYNE2M5GcdDRQB5GzeaMkmFoxyOwPY8duRz7dKmRA6K4fZkhhkgjpyBTXtfKeR9x4wvPPBpfMWFUjkBIYgkDpgnr0/zmoLJnTOZBwRj5TwCT/PoP6VEJiSGLKX5QleOfbJ/zxRLHGUwy8kbh+pznrTsGBApQJHtDqwHXOc/0FAD4GK8hduMHdj+v4f5xTlZljD7wTnjPJHNMQKChB3Z7Zxg/nTWJjXzC2FU525z/k0ATRJt6hVzzu7fQZ/Old2WRSq/7OWHf1o83C7mO7K8DA4+uR070RytzhQwyACvA/E/p60EsbJExkWRA2DncWHXB6/zqZcR7SFAyeWA4Jxxj6fX+uIFc5Kx4yx43HPqfzqYFi3OWOSA3XGDjr2/+tQIbFvEi5J2L972/HH9afIpXODyAce31z1qEhvMODlXHXIznPp64Pr3/OaNleMq5Krjv7daaAgji3IrMTnPzBThW5HWrUxjWRsKcZ53DPUd+vqaitjEu9dp+ZTgkk9T+GOKGb5ogrjcOdpbGP8AOKobEaJmlO0hXJ5JyQcdx7fnU0bkbGZCBnBAPP6jjpSRkDJZSD1wBjPH6UJ8zSbvlRP5npgY+nSgQ87iGY5QkhSQQTmpXAKMN23JGCV45qNY2nDg4yCMDIPbgn24/WnL5iygB0OGHA6/T2oAYQHmyzDcmOvAzz+fbtUg4b943DdPUg/5H/1qmnKtKxC7Sy9fbv8Ah9PSqxMm5d2SoUAFeh/l1OOc9qBMR1LyZ4xj7xPI+o4/yPpTmcFySwAyOeCPpnn+lKTGrFdqgjA+XqPX8v8AGmQkBycEFR259+tBI5z503ysRuBYkDB/ripLdhKRuYhl2rtH49hSMqtsb7jtxyOOR/PH+RTkgDhlIPmZOAACSe30oKRYwpAxJwDjhevH+f0qK7y6KoAA3cjGD+HvUkhAAYDGOCzYzx1x/n8jUjhZNu9zGu3q2AAf8ODQDKgJ87JbcVwcAkAgdgMelWH2s+SM7yVyD0x3+vv7UJGY9zIpK5PzdBz79uMf5FP8x1VyDkYKkjt/9agkaogC5GYi47kcn1/yO1OhkR3LF8YAUkc/Q/5wOKGlEmShjMigbsLyT09BUscrJIqsruyjHGCPw+oxTRSII8B+OcZzlevHX36e1KgMKeaMh2B4zg+nr7fpU5VQ0jhNrHDbQc47DP056VHLKjOEOcYJBUZHrnHc/wCNUMdHI/mhs5zjK+pHarLXGGGGUrkbhuxgdv51VdCcneDggdDnpx+GasxM2dzE5IJIBHX25oAWOQeY5DbTnoR1/wA/0p6yQx7S7/MRwCxzx6UwvuA3Ku3nC/X3x689qHjBwWw5z3HQ/XJ+vegCcmMyN+8OWyShP3vQ9PakYRSxuGZnYjliMjj/AD3qOIiTHduw79D3/GnNEwhVR8hPJJB5HX/P9KAFxEyF3dl3fdLHBxx7/SlkiCyLwcNyMDnHYdPanKcyMxAXnJI5/HPP55pdu8sRjCgfd69PX/69JgOUBS3JBxwM9Prn/PP5NZysmCAQOgbOcnvQjs0iq2AONxYYI4OKcHUtCwPP3snofwqRoWHO0kAgEbevA/Tr+P8AOkdwo8rG+Q9cjn/OKVAqKAjBfmzvAyW/I9feokWZm3eSx2/Mrq2CT6HHXOBx7UFEyoR984wDgEg7ep/w4qrNIYwwPEbDGA3IGB3/ACqOabUOUiRRhsAyAkEeo71TlLG33S3Bhck5yuSB7449T/8ArqWykV7jyL+FoC5iDEElXPTJ49RXCeKrOJbJIxHiEuMljuJHGDz+H+c10GpLb2iyXDSEKSwDBiuQP1/lXnfiTxQjRvFARJH1Y7ycAAjkngevXv6UmaRVzk/EL2NtcTb5RDErANtGGcntnv0I/A157r2qNeSyPOoSMt+7hU4AXsB/jye9a2u6gbyP7QzBY8NIocZ56DI/z3rgdRllVt7TmQMTuwOee4+tJo6oIztRud0hVVwnIGGJPH1/Cs3aWBfBi42tgeh4/pU7ZUHrlThc9ufT/JFVpcnzVwQw6Anp+nH+fwi51IhuZSqlASh5yQPvf4gj+lRE7oc5JVTkbc57elPdciRznkZIIyOv+eDUTOHmZRyhG1RnjPrn/PWpZqiSNXYjcyqAANzfoKrq5XJPycfd9Pc/571aYky7hHsbIy3Yfh+FNnt2y+zMnJy2OR69/wDPaoZaK4IjRmVhg8DHQCpLYADcWJ49On5U6OPKYAkTBxjrk/Wp4YVk+Uu0Z3Eg59c/4VDN0M81mLgScdMkZB+n+TT0jLy4xt5BK9ccipEtwfO2BmKHgnBz+v8An1FWI4hIQMMDgbtpzjP/ANbjrUstFy1+SQA7Vwfvf3h9cccV1WlQCVww+ViQDjgEde3Oa5u1hVXgAzhyQcfxfT26/n3rrdHtWEOWKkBwSoPK89OvuMZrCTN4I2o0BmyCCOeHPHrj+VX7O3dXQAjcCAQTnP1596qRruyARuY4DFc7h3A56/hV22kQO0YDFwAOTjODjH+fWsGdCQ+P5bnl9xOcnHK9vw4GP51Z84A7AdzZB4HFRMTuIKjzcnORjHJz0/z9KnT5oCDwSxAwTg4rJmqLAVRCuV5Bz8vc8c+nYe1SsEaXDHhvl5H+fX17VBE2VYYQKAQf/rf5/SpWYIB+9JIwDgYXPt+X+eahmqQ0QxrOg2DOCAPXHf8AIUsUK+c4KhT975e45/z9PenCLbI7Mysw4Jxx+XXP+FTRJ5QQBOQOcnAx3A/H8KlmqJUhKzOTjk9GGc/5/wA5qSWUrgbfJJwcHOQOf/1/XHHpEd6qchRhi3J6dfSklYwsM8rtIye5qGaIvwOzoSxwOoOOT6YHH+RUnnKItwYK+R1HB/w796o28W2GV3Q4jGeDnJ+n/wBf+lXY3S4dZJAAqjaEB/QccUjRFm0XIO7OcdD7Yz+n41chkB5VQOMjcMY45wfeqrIkjPskHBGGJyen1qeKQsxGAVUAZY7uPX/6309KmxqieJQ3KjI4PyqQSOPagP8A6QEyQuMjn8+o9KRpiU37TvI6Me/p70ee5CnIQkkBeucdev4d6lmiJZHYfIs3GOBgMCDwPbv/APrpzSsVAZwGHpnPp64qqrAqH3ZYDPC9PwH4/nUituAGQisMnpn/AD9ak0Raj3A8yKM5AGMseffp2pVIlmYqGG0YxnPXp/n3/GooztAwAOehNPIOSzlkyTkP098fSgskVfLBYAZ3Elz1/P2+nb6Ui7WQbyQP9o9/8+9C3CSIQDtJHJXI/P8An+dPRxGgLq7FuRxxn/P9KTKSI0QySFlfaV+73/Hn6UkMRjJk8wqmeeOO/WpkjDNtjBLYyQe/056f40rAI4ZQRj72McUi7EYQSDJkOWGduM46/wCfypwDyBHAKuxyp54x/nNSWyKpJVc7cHjkt/kf5NXCqlXBZs9PmwM4/r1//VQNIqeWoUHcc8g5J44+lSxjfGw52ggjaP8AGppcLCig7AT3yOAODjvx/ninRYjjUAlQMkMTx+P+f/rA7EZVAuN2DxhDgdO2ev8A+rvQJQ8RUtksQeAM/jUb5JDRyFUGT0H8/wD63pQg3v8AeaQk4GSM9P07d6AsRSSOmAijqDwPu/nSyhUXdGzZONwb1+n+f0qSa3aKLKLzggg9/wAhmliUTo7Ekf7WeBx/+qgLCQPuj2lcr0z6dPX8vzqyqogUKpJ5wwO459/zFRDc0YYHHHO3ovbnpUkd0xjbcMheNu7AH+cf/XoCwGWQKR5Y7cqcY/8Arf8A1qVZF3EdXAxtB5/WoXZi6ucF2zk8f5NOb5gW6BhjeAO/X/JqkFiVGCRhkJJ/vMc4OMHP5VOD5YDZYEdOBz9Mn+VVGbduzyeFO3jHvx9anhZZ1ILYCD7p4Pp1zQDJBMkuA7AkHgDqSccmq08aGRg5PBGAvTp3/L2qQK0UPykBTxk/Xke49uabEjeUhZgEDAA/5IxQIhceWBtyRyCSc544qpMHREKRrz3BJ4q/IwZzwrKvQAcnnnt71XlKSLIAwRc8/wBOfyFBLKBiyrDcwbqMcE+w/wA8ZpjoJbfhEAPA7c9uv8/ar0kIEWF3Y67iepz39vr69qqzJ5MbKD1459OpPt0ArREszJIoyzrtw5bqCBwen+cnp1pAhwIyxACrnPbjn6VenRTGSRuJTr0xg8VWMKb87toYdeT0z/XmtEyGioyMxZGyqpyATx17GqJt92SNqsf4z1z/AJ/ke9bj2YRNmdpAHLHABx/Kq0lqpAdiSBxz0P0/E9q0TMpRuc3qOnL5YVyM4OV6Dpz3rxXxLpH2O+aMKVQjJUZ479hXv+pRFc/KAvUdef6j/GvNviLpxFobxo2bbxvBzjg9a64M8fEU+p5PcpJGrGMK204x6jj/AOtxiq26UrnPl4zj5cf5yPatmeCQo24ZGMvgc/5+vH0qi0fnMqngAnOBg8/QY/L9a7Ezw5xsVkmUDG592ecjgnHbjFSvIyDcF5wBx68f5FJNBsjIcEKpPBwMf5/yfRFZlHOMjOcc5/Dv9atMwaJ1LzjBAUEhgp4zjp+tWbSZwQoIwSTluBznt2qisbxXBeN/kkBwMZPPX8elTRZiTdEhdkHODjPHT24rRGTVzqNLuXgdV3fIG3HOMMeP5f5xX0P8PPFugxW8SzKFuouNqgFWXGDkY4/rXy7ZXDdMPtYn5c4wP6/56V1OmXuNRt3/ANSUXJIODzkY/T8atHPNH2xoF5pF4/l2R8mfPyxHjPHt78/lzXa6JMrAqV2uoIyxGMH6d/8AAV4J4BWa402O7t2Mk+Qv3h8o/wDr56+3vXs3h+4aeMM7ASKeFk6tzz+I4PPWmcUlY9CR1NusgYE4xtY+w/lUKwMIgx2kZAIOOf8AI/z6stG22p2Bdr8ADLYHc/8A1h/+t0jY3qN7jOch+Pccj/OaowaAoRIAo3EjOO4H0+gokjLK43biWG4KePyzUaACct5e2Q5AbjAHuKsySAIQp2ZbbtU96sgRl8uFkyVLDGFGM/549qrxxI06qGDnGCMHA57/AJjHNW4MyMylRyM5PAPv/I1BsMdxnzC2Rn0Hv/KmhMb9nIDrseM4IyR949c9B6U1oPNjMZUBtucjr3/n/Kp2wpHmOCcHJHT69v8AIpvyrH91i2Dkliq4z2/GqJIXibL/ADGIrxkjIPr9aaTsaNNmDtDEqMBev+fy4qaUyBX2lP8AaPB655z+HrUXl+UFC7lLDkk45oAmRNmQxwCdwBA/Dgf/AF+lVpFaRN8ZwQ3JI49P881ITt35IyDn5eSf8/Xj8afJh18zcNg/gye+enFAtiKHATa27zeRtwPQcj9fekIjZiUZ+gzlcDpyAfzqSHy5FYBgSG4Ldf17c5p5LhsYRwMDJO7H4fnQIasIEeNrOoGOPl496lBMYP7snIBGGzn68elNZ91uc4346H1z096Y8jRruON+cbV7jj/61ADFYAgBhHgn5eCGHT6d/wD9dTNhV3B1Djgbhk+mfy/l2qrAheUMGxjByRnA/DvVxMOpyylfQY69M/nQA1LfONsikNxznOf84qsyFt/UAfxKf8/5NWCoVR8u0buQTULRhywZn4BJ3Zwvv+HFBNxg+VtyjBU9d31/l9KVt8UIVmBVjkEkZHpjv39acqkKFzjf2XgZP+Sabhmxvz97eSefwz6UCGKAjEsxz2UY6cd+c0+KNCnnYCYORnoBn/HFRqf3pZQM4Pydvw55Aps2WCeWeuCdhH4jP+NAC3Mhchww6fdIz6j9P8KZMzs3C8gZDY5/zn+dSR2uJJMgN825cddvYH9cVIVPmEO3tyQP1/D+dAFVAgjV1J4ypyTxx+FS+WGjYFFVUIYMMdPx/lUs6eXCwB4PIDeg6fXj/PFQmRoljJcoC27dnjr3oAVkG7YvCgDMXQ/TPX+WPems4HlhfmIAzt789PwzTpAolJD53D5SRjA/nTQQCyhjLz/eBI45+bigCu5AByhCZDfKMBTTlTyWkePDADJx2x6j/P6VJKfKjxgsjAqBzg+3vQJFkMxRjH8uN3UdMZx+H/16AIotzRBnOA3fPTOOf6UseJYW25JXIyG7fT8ffr2qujyYRyS52lQx4HP+f89KsEOkW0sSAORkYAP+f1696AHgbowF+Y4xhPw4z/npUJjKsykglRsK55/z06U9EMTK5G5m98Adc/Xt3p8+A6nAIYfeA7f/AF/egCuUCN8gPA3Lk8rxg5H4VPvSE5AcnGBkAliemOaJFE+M4BGAcDtznj/D3pTgjMbLHtz8rA9+D/L8f1oAruEMrJHyzNvbjHYUNEFVWC8jAUbj07/SphgBdkijcOVHbnkZx/X9KeInMaleAOwGOp//AF0ARBWSJhGx2gHlucn0AH+eagifMPmbQCwyOOn6f55q0Cj4CgEYwAoyfp096ptGsnmYkG3sDj8/T2oGh/kmWNsBgw+Zdpwceg/zxmo9+Ih8nljHyg4/n/npTuqk7iF7bfrzn0Ht29qWZAi43CJ1GAz5I/zwAfagoikaKTAiAViQdxYDHoM9f/1UwDYgUkg8ck9OOfpTWnMaK0gGwL8xXse2farDoh+feShAI47kenpnmgBu35HwzKQOQCc9fWmRczDscZLnqOP/ANX5VMQsbbRxIQAMkgdOg/8A10OrE7i5UAY3H07+nB9v/wBQUhlvEB5TrIS5YsYlAH1z/ntU4lBmJ2hEPGATxj6UfMjhUOAPQdf/AK1JLweNwAHTr+fb/PSgBzQZ3AtwTztIyeBx/wDqFRvGEUIB5arnavfB7e360rIr4VtoLAknH+emKYsXnqrOXCKTkg89D07fl6/hUFliKWVi20E4xk7evH0oqHzo441VnkBGeABx+hooA8kkmeXYpkTez5HuP5daNowNxDg5HPGc/j9KMkoFKqVUcZGc59vwpsFqRgtGoUcHHfn/ADzioLLAuEZwjhi3U5H+fekeNNzEEPjn5c5P69P89TwuIo5N2DsYfKWAwvHP0/KkSRZWDMWZ26EnAUf/AKs0ABkLzRBW+Y8YB6fX8v8APFKQwRW25ZcHAwT/AJ60ir5srFfmAb7w5xzz/IikYuVYKxJHB4z/AF+v/wBeglsmVhIq5RvL6DJ4HHp7U5A+3YdoA4+Y9/p+FIkkgYDAMZ5J2g579/epI5pWYLIANwOcEnOe/wDnFAbjZhuQocZUnJjOB9T+v/66FZdiFR833Sw6t/X8f0oO7aEU7lYkbcjH5Ckto2fbGUVNvUHjHv8AX39/WgQ27dvO2tgnoCBgD34qYzbIlbksoHB9Ov40hYGaNV5Dljls4z+f6HFB82RxuwyjqIkySevfiqQDjIRvIJyQAQDgjn26f59aRk8o7k+Z+eBgZOaZIEQI5XDZAG0/pkVZbagMo+dhxkdvqP8A61MBNwjTe5+ZCDtPJI+v+RSvhC7OwHIJznrRbR5dmxtdsE57e/19PWnmXy7kgsQhBIfdxnuOf88dKAALvjDeauFONpHfPUfz60CQQyq4kwxOCDxn/PH+RSEqzMrswUHfx0xj2pDHD874yAVx689c8fr+tAEswAlYs4l+pyM46Z5zzT4jIGLBNqtgEDnjjnOD6/rTLlFIjxJs7HGMfTP5enQUXEYSZf3hwQPUcY9B/L/CgW4q7X+VshWI4B6cf5/KmIqKHIyB0XPGT9Pwp4zvYlFyDjnAwf6nFOnZZNrLhQfvADGP6c0EjfLM7BlyoAySOvqf5ilg8yBFcEMXz1PX64/+tTjlGQoMp0P+T0oiKkLsdQxJGc5Ix70FXJchCF2KB93aOPy57/5NFwpCxDJV9vyoOxz+XB/xqAEjADHJGc59Pp+H4VJMUWUFWbaFwMfXv+lAXJIXL/Kc+m0j3IGPzp2VDbMZQjgjByf/ANWPyqOIYYxxrk9xjoeevtVhUWMjcN3HAPJP9PXn/CmiRsce9FBTcSMcH36df5UrMI7hEdWY4A+9jHHOR9aZErAtjchJ4IJGfWlZViDsfMHQj9B17c07FIa+UibaVXtvH3sZ+v4VMC7RgRlccLyM/kf8PSkZmkVgQDySSRjI7/U/4GkjZQqg/KVJHynpxj1zTGOkAcpuLKF4KY+v+fzqUps+XdnjJDHJH+f51XWRBMPmBxnBPr6/TirQOGdhgjIwfT8P89vxAFCBdp3/ADY25I7f/rpGjJ42sG785P8An/8AVTy22NfnwByMDGD2HH1/wpykEtGPmYDK454OT7etADFCxsEJCSc42nkZzwP/ANXGKkib5fvkoezDr9P8/wD1nwBGYM5ABHzAc59v580KhLkkbCoypboR3x/nvQAipt3HOWwQPr/n69T7VVH2g8xDOSGYk5x+f8/arpUhiu5TETjG3GT6DnHNCSLlz5ZRgfun35BPP+f5AAZljQmRQZSAWIxz/n8qSJXe3V0AOCAc84HbP8vw96jctHtTG8Egl14AAOcH8j+VTySlXAKrzgYU8H178c1NgEiYEOyh8Dgnp6deMH+dPWIINith367zn+vPT9Paoo5XjADou0gnr8wz0zzj+tSbVfGSQVOTyMA59B+HWkWtSlPfNO2Y3kkbBLdsdKzrjSGvZ/MnmOc4VQ3bnsR/TJ9+a110+J5CrOVcnnJxnPTGDnis7XreCKxZ2m8xu6qMn/PH6VBRyGu6Ppjh5rq/C28Ktnc2MHtz2715N4ml0a5vQlv5G0MBEij5yPXP1+v616N4o0VrsGaVDE5GUiYbmbHGWHGM9efTua4+88JGMm9eERxkffOfl/E0r9zWGh474nj+0GWJFKIgwCPpnt/L2rkntLmTy/NiKnGMenYcfjXq+uxARXkcJ2IR95yCxHpkDPWvONV8sW5QS+Y+AWY+/HXrQ2dcNTm72FYI2Vm288DHUf5//X0rKmd5nLkkoSVyD0/X8+lX57j90c5APUDj/P5//WphA0ZAUKw+U4OPwPNZnUiMZUkbdrbeC3OP19/89kwI7pWwNgOe3oB2/DrSmQIwXO3v06d6aCIiWONwGduM8d/85pM0WpIOHwW2seTwPypFLOj7Pu44xz6deKaCqQx7uQPUc8/0zk+lSJCEQ4Yrt4I69f8A9XpUM0SBYldUDZ45C9B/nr+tSwpGsqSF9qMfujnH5D0HrUoifaGK7Y2GVc8MP8+/epNq7HOWPcggjHGOP89qhmqFkG1WZBkjnnt9R2/+vUluVeKTecHdnAOBj2H+fwqBv3hyMDHr+VX7aFVU5faQCOGOB2/yazbNEWILeN5Y1jQNyAMN78f5H5V12nJJsO/joT3zyc5/T8+1ctbgRzxshAPUqnBP1/z/AFrqtJVtqc4THPOdvXgE9v8AGsZG8TVimM21QTiM9AOc5HPP+fpWgGbcwWTJI4K8HB9Bnr0rPiGBKNm4buWxnkf5/Wr9t5e55Hj3BjkFCDz/APrrFnSiRBjOA2RyT0//AF96nWTbtIIAHA546/5/WmbFAOxth643f/rpzrIrg+Ypcd2z0/z1rJmiLELM2/AAAO4sG4bp0/z/AEq4qKed27ceSOxHfv3qK3QsBvU4zzx/n0q2uUVWGNp65OMfr9ahmqG+WqnJGMcnnnH4/T/Pa0sYYgkoCRnaccD3P4etQqz5B7heMnoT2qYXAV5CQd2ep6Afj9OmalmiGyRplyACgHBJwOn/AOunxB1Xfgpn5gDyD7Yz/T0qCZt0oKruwOSQDtH+TUwICszKAOeQODn09v5eveoZohYdm8Ejcc5A7EE5x/n/APVaSURSsSgIPIUDgdz/AC/zxUMMjMcqdioSAWOP/wBdRo7MqOw5B4J6D655H/1qRojRSPJCbQ28N8qsR7n/AD2681ZkilDgiQO7KCcH0GeuPWs7eEmLiQ7tu4MBwF7+tSi5JEaLuderFR2P54/+v0qWaplqQLu2Z5K5wgxg/TNJJLEo3yNlQecnBz1I54P6VF8u3GSExtY9TjPT6c//AKqgkIjjZGOxsnauQR68H64pGqL8d8jBiJVJyQABg7f07f5FXo2EkZw2evXt/jx6VzaxCNRvZn6dTz68f4Vr2rCCHC8ZHBU8A8/lUGiNCBsqBIoO4ZBzznP04p64EgY/JtGAAMdcZ5xnvUaR4YBXYnOMAYohUOcuHZQMYA5P/wBela7NEiRV83JBLKo3BeoXnsaldi4AdQDjOB1I7f079qcYgqrtQ7OMkY59OOPUen9aBy+AQuBjpwf880MtDAjsRKWZMdPc9v8A9f8AOlQGYldqsep9OKVk35DMOfu4PH4E+tORFVSQT05IwDzzn+X5Uh2JIlwmGVSW7k/56en+RMU8vc2CeOR1GPxpBiOYqV+ULtCjn6d/pioTECG+Y4BPA6H8v6UFE27AP8RXn0I/zmkdgsZk6Y4Bx78f59jUSkE7gmBjG4dv88e1PwXiO4ZBOCWzgHnp+RoHYUoA7HADdR0P8+fzpodZFG7DnqucdfU/4f5CSsThB1xkjOB/Oq6zMmwMW5GNpGAoHvj6UDsW3kDMC3yhuWAPX8OlKoc9cZ5bBX8j+vX2qt8xZV27CBn159/y9KdJPhsu4xsOGByD696ASLULPlyzYz+HX1quyhSo8z5Vbnvnr19+1MjuDhlJBJHU+g6D8DTxMqEbAEbGck5GDzz14/pQSS3YNu6JtIU9MDAPHOKqvIMYjUEnJIzxn34/KkeVp/3m8ltpUgnoO3bjqOR+dV4nKkkch8gs3T254xVAWyxZXCLk55OevJ9/1qyjmaMbSCF/hBzt6Zz/AJ/+tRE3lFgj7ewH+fx/rU8c6IpfeFz8p3Dge9AmWln2wna5BJBZjz17n/P51EZtpKlwwJyu3gfSq7zNLJiNxtAxtHPB4/T/AD2pUPlxqWwQ53byudvPQY59OtAiXz9sYwdrMx7Abffj/PFLLMZbfaGCRMRyFGQc9Pcev8uagYk5TYg2AN149+O/AIojKAOVcAty/PGa0sSyOQsgDciLqS3HYfiKjOVkwSJCD6Hd/n/P1tzFEXbhSR0x0x3PWoUlRmDITkgjruJIAx/n1osSyDGQxRWyP7oHYY5/TrUMkZjGACrE5JJzjk/5/Sr0uSXkj+XBztJ6cfX/AD7VCyKibiu5QCRgYyQOPX/ParRJWRt6Z+8D3XvgdqJ7MqqgMvHJ2np+I/D/APXUkSNGduQik9ByB37d/wDCpgJC2MKUH8ROM8c5P+emKtEMxLmMyIoCglgCrDnn/GuV17T1vbG6tkfbwSM5569/xPbpXYXQhgYO6EYPQE8HqfT/ACOaxr+xiIk2xlWIPVj/AJ/GumDscVZXPBtVgNnJx8kitgoOMdR+IrJuYmEw4IY4I5xjI578/wCfw7HxPp7RSjCFwBnLDjjrwPz/AM8c3LCJSoCqDj7p6DI649q64s+drLVmYEcvuAUnce3Xv6/z/Soo0CPtQcsAOxP+H+RxVkv8+wnBGBhuD0/+tULqhdig5b7xHUe2fwrZHE0KXQOAQVCnCqOw/Ljk0srrCioAACecHI5x7f40ro0so+TOB8xAx2pCqlFJUYOSB1Of1rRMmxLE4Em/gbTkg9V54rV0672MYzI24j0/I9PrWdE5iLAkI3QgHr/n2qW1LBQ7ZY56t2OD1rRGUlc9b8CeI7iDU4n8z5lRlDk8EY469fp9a+rvBlre3ml2148gkygYJ2J7/j09/wCnw34Yu/Iv1ZgGQ8YZu46evp+uK+k/hl8Q9R0VI2hkSbTZ9qyQSAn1DEEn5SOuf0xVLV2OCpE+itL1Lzonh5jYLzkZIOf8cVqFhjAcBj3xg85zgdP/ANdczpd5Fe2MnlBWO7GV79fbrWxboImJdieR90g5z1x19D0qrWOSSNCMBpSNpHy53N2Pb+tWA3lrhPnPJLL/AI+p/wAarh0jUBCQcZ+Xr7fh1pwlZCrAkMMgkt/WqRmxUJVyUI+XBJDZDdP8/wCRUjyZ3PJ+7JwCT0z+p/8ArU5mVcBhkE/PjPHP/wBamSrv2nkxn19CeO/1/lTEQYOxjyGX5hkfw/Q/nSylXJV5EII+6CDx/TkeoqSMFnGMqQO35+npSRqVdnIzubLHPyrjIxz/AJ61SIGSurj+EuOgDY4x/wDrpCzkIUIXjpwQMdutNlKbiYkZ267zg/Xr61I7Kcs0YHync4GefbpxTAhXErYBAbdknPY9P8+3Y1ZjlKgqFzjgY/X+WKjQZdCuX2Lg84Of6imeWCw3qQvfnH5k0CZYYiJgB86Zbp0J7/4UEky4jTcTySD+vFQvFvRtxCqTx8vAXn/PXNSgJbMiIoOeW29/X1oEI0Q8qRDgswzgDGO+ev8An2pJmVY1ywZvcdAPWlVjJlckIc5bv156fWnq3lx+Xkq3UAnIPHagCER/vGcP8wJHA5x/nv1o8tiFAkG324x/jxjigsgU7snOAc+vrxmhQ4BQKDkcMuOCM4x6f54oIHZWLBYg5GQXPOef/rd6GRvJwd23jpxknH59f6UC3Z9gDuWB4H/1sU4xtIVDHdkEkHv7n39/b8gCtGim3GFwOx685/z1pdpXHOW5OeOnI+lSXkSNswn7sEHIbsenHYc+1IsSFirEjsAo6/yoAQR74h/sn5ccAf4UKpZfKKoRjPzDoB2HpSvtUFNv0PYfjTJHjYMAdpTBwMAnPf8AlQK4v2hEVgWw3Bznnt78/SkuIPNl3kSEcHOev/1/ekkQCQhlJ2jG1Tn6d+O360IoI2gFsk/Jjg/54oGNkcom4nO0k8/L/P60QlXEhyoYfdAHbsf6/hT5UAiIERK9jkZ69Pr0qARhYlLP94nJ5UDr+I9KAJ3jjdjkASg8d8Z/Wq3l4UqSuRgjjOP8/wCfaUvE2EIDE8nsfb/P/wCqmFmQIsakY4Jx09T9OlArg5DsolCgknhDjJ/+tTpFyhBIUYJxjJH9f/1d6Y0e3DBTvXGMclSD3Gfb2prhCrM5x1Yc8Hr70BcS2tiC5ZtzA447Z7n8jSMQV4YDBw2Ouev59aW3fypiQV+YdTz2pyqjgN0Psen19s4P4CgLjlJEgjQnac8Y4zjt/wDqqAw7lcIyrjcPmzj3/wA8YqZ26ZJYcjnjI/L1/pUcbbkLL3zlj0NAyN1JRlRgDxuOc55+vv1z27UqyDYseBL/ABH247/5z/IOYbN2GAwBwBn8vc806JomC+dgK4weehA9+v8AnrQAI7F2BUlsjPI6Hv8AT/OSKkO5E+Y7xjGfb09ab9+cjAXaMrnsDwef6VKPJuFHDBWXO7oB/n/OKAKjorIApKktwemDn2/zxSSFHRRgKDksSBk/5/z1qQEyOi5UBflG44HA5/kagnXy7h0XaWHJVex/rx1oAhfMWMMdmOQxwG70rS+XuwdxUbQB27dun8v6sIIJMabCOGYng+p6/wCH4UKyyu+1myVx1yT9P/rUFkihQFxGyZ5VMAE4HBP6YzTSGUqjArkfMM8KQenrSS+XJI8isY9vOOwH4GiRBIu9MY5B4xkjn3/yKAGl3DAAZB9MfN9M+9TBGAIRQXAznpt9cn3OP8KiR2dvLEy7gCTsG4JjPXnipIZJGZyw2ZGCw6E49f8APcUFIWJXaISADdjK9+f8/wAqdG2SWOQ2SRj8+v40zzjGI2KEqxOSGIZT3OP8+9PSPKZYeYVOMfj+tAELKQRMzLuXgKOMH/JqRHJJ+8FABBLewPIz/jSriMeWUx33Hpx149sUxXSQKihSM4x2B+nt60DTHIkj7jGF2hiPuA+/c8daKI4vNz82zBxjH+FFQUeSiQ8Hbh2yeFyev156fpUizJKhDYGznB4z6579/wBelVwd52qEO3AJOMf4/wBOlSbOSmASCcDjB9v/AK9QO4yU7t7EYLYKN1AHp9f55p7My8LlmOMgtnj2/wAaJcmPafnycAkZwe/v1GPanofJaUBd2QRudun1/wD10BcFRYEK7Ag53Edz1/yOKcSpCH6DB+uOP8iiKLzmVZF2qcNnp7dKmmOC4yZFGQMfw9v6VSERxr9ql+YKgByRnB6Y7cipDAVmDqoUMAo2k8gfzHem42hWwQT2U5J9/wCnXtUijJJ8zkDOOo9u9JhsRsnlp5gAyMKBnIz6j6cVKSUcAZV0ORnjJxnGT+NRiNZRuI+Rvl6kc/Xp2/8A10sYHmKoVSIwTvPp/T+VCAQnhGXht+D78df5igu4i+YHIPDYxj04A/lTm5MbuNh4yuc9f8+tOEixLs3mTJ3EMDwOf/rVQCECLIcMUUgBgenB5xinqVAlYyHaOo7DHPvUeN0fmPwSQTzkn3/SrM1shVWVjtYkYPT/ADz+lADAdsiBvlHADE4zn69ePenzr+/ZcqpJI5APTp79+3OKaq7h5cpOCNyJgdf8k8+1O/eIzApsI5JPOff27UAC/IkUe7bGgB+VerZ4zkjtn9aldRuUDBZ8s5XgH25/GogrBmA2NjnkZPToDx/WnKwnST5f3nIX5sfKKAFmhcxEgkbvvFsfL2x/SnKOVLFCV+6QPuj/ADn86aYP3KnPzcttYnIH9KcMoI8gH5Twnfv1+n8u1BA6IhxtOAcdCf0HSgKA7Z+UDliR/Kk3KJWXcCV5wOo98mhVHmBzISCOMjnqaAJUUfIF2gnHDY555/HimJEu/wDdgMo+8xHXkZP+eKVXCcLh+4AHfHf0pSplkRCCUUD5QwyT1/qfzoAWTyt5JBYOcDHJHcf5FPj8totx4XOCCvB/+vx6VGXSA5ClQpGewz+HenlmaJXUBTjcSBz/AIf55oAkjIDIVUhiwJYnP6ZGegqXAhVi7jOc/Ke/b/OM1XWQsEjaMfIPlJYZ7Z6fh/npM8arI5LFnk+6D+Z57frVIAjRoV3lw4PO0dV//V0pJ3crvwARnle3bg9v6U5cAqr/ACoTkdSc/wCcj+tOByMOnC4JPfr0pgRyFXjCrtDAZxj349qk+WQokaBJH6MwHT/Iz0p0m6beSdoHG0c55FRqhmESEpGGyQcdMdM+1BY9JY1BkiCTIxOcr/j3x/8Aqp8UGzfIo2g4IUjOTz/npUcq5jVFTeS25trDPB/MdPb8KkRlkaUiVfvE+UTjA/Tv3oAkjhEpXOSQucNxnHT9alifehXGCvU9c+wNQKjh4mJwoXOQPxx0/GpmlCRGRgzdgSByev8AjQBIyloP3fUnHXn3Hp1pZFHlpvPzAbSCMjP+cUyFlkiRmQ5c5JAPPP8AnvT2LtyzMwB+UHr+FADYnLAHDBfvfePY/wCe1DRs8kfaPnc3TJB4p0DBwwORt5wCAP8APNAwqbmf5M4+b+Wev4/pQATHDsoG1mbOTjnnjuPX/PYgZZcb+CV5GMdemf8A9VCRhpZCGDcnjA7du/8AnNKu517nOMnP58f5/OkwIDdLEDFhnOfTOR7d+5q0k22QM0YXqcAD/Pb/ADmofKUodoLbm3bg2MY/z+FWYogHVgCyKMZ/xPapNEM3+aSz4BBGCBg//rNQPLa2Fw81zLGscY+dm4zxkD6/0FPuHZAWACiNtx9sdOPSsHUZXecsyxyknP7wbh04Pcnr+feoGtTmvEviWLP2pEbcG/dhQcnA6kevU+o5ryrxhr2ragXLzvMzEiKHG2FOT/D3/En69q73xJrYivGfaXnYEZxnaPT+deX63qU906vLIqKh+UyLtHHbOOcfj/gmbwRx3i6K+h0vde3sSq527UQqzN12j1wOT6V55fvJDaMjuWIB2j0+v5//AFq6XXLoX97NIT9p8sHE8jEgc/w89OnTvXK3Cs8uTuZMfM3qeetT6nXFWKM6EbSAdrLyoOPz9/r7VBGxeA7EIVs99p/AD+n5VI8hckFm2+ij7v8Anpiq6SlmlTcSp688jB/X1qToiEPLkLEEJ4HHbP8AhTZJvNZdo3FexX3z+VK5dY/ukEYyeoX8P8P/ANU6kW8S/Lhj/DgH+f19KlmqGyRBiFTBRuGOMnnkD8x1oCpGd7MzbTgDPHfP1+lAKoGi35bGSp4x6Y/L/PeUSoxG5FDdhgHIqGaoRZgTlWJ4wec5/H/P+DztbAVgWz0I5+v86EAUELGcA4IBG0j6Z9/X/Cn+YTGTIQNxxt6Yz05/w/WobNESxAHc64bnPpg/y/8Ar1Z89Qnm71AB2hTn/PvVIsDBMgBRccupOPf3oErbArOuz/ZXv+vtWbNEa1qVlcMWbJbueMY9/wAfaun0rEkZLLlEBUPgkgev+R/9bkLG7BmUAsrKcYB5/wA8V2GlShpAEVkyOSOoHp6j+ntWUtTZaG+Cu0sDu5AYKuc/h+H6fjU8kqlOI8FhgAL39sev+TVe1jSMZBIABABIH+e9WDKSSyuSDjOTyOP88fjWLOiOpNZjG3G1RyeeDn/9dTWkfnzsofB/ungkg9/c4qGBQR3J6kjg457/AOc1ajXoh4CtloyM59Tx396zNkX4k2xjcQvcAen+fc1JvQTNt2kjkknp/nJ7/wCFU4nCKA2AVBwQTx/n/CmxSNIQMgknAI7dj/n6etQ0WjQSPcquABj5QV5z7UAmNduPKGc4AJ/nn0/SkgbY/Q4Hy8cBe+M+3rTlljjTdIPM6cnHH4j/AAqTRCoGGVGPm64OSB07U9pBuJMgAPG3Hb8P8f5U5bc/OfvckqT/AHceh7//AFqSGNl89UUBs4IDYB68D9agtMmRDIGAbIUYHf8Az+Hv6UgiYsSwDqVJz1/Sp442C/c468Hkc/5/z0UMYDsVGY7slie5+vt+FKxqhtsvmSqqMUdjkhz8v5Y9u9WBOhcMpYkY24BGe/8An86aBEvDjzGbsT0x/wDqH41KgDhhvyTzhhyD9Pb60WNUMB8xMgFWPTacE46cU5YGJ24TbnOSmffPFScMylULMOCQcHB+nPrVlYiu8YKo3C+3+cVDRrEhCqZWBPOCDx8vXnqf51YtwpY4OcqMBeo6c8/5+tM8vgMowduDgY5xgdP/ANXFTxwyBcxAMd3B4J7/AKfnSNkShNqAgAAHs1W4VBHJHAALHr2/Tvio/k3tj5SDjcc9etWIQxEhbAKkDH1HA9e1QaJEkUkcagACTkqD6c+/+H/1myMNg+XknhTwcelIT0JbJ7soxgfnzUiEsG4P38/N257n/wDV/gFoheLymdm5A+XbgDAz+X+eafGyqSVR1XomcDHTPP4evFTpEsyspjAOMEliAoz+XemJARuJAbvzjgfT8/zqShhyxBYEFepXng8Gp8I54GCRu5OCPocU0YUbiTkjGenXqPTH+eKjd2MCHZxwoYcHr3z9KCxW+9sjyuf48YAGe/PTGO3pTjsBCMwYhcc88euOf8DTfLknn3YMjdBg4xx6Zx/n8pIsk7erZ3HI247dR+tADBtBZvkOOnPH4/5x64qtNB5jKBhctzjjn0z9fStCQKT95VK4XYRnAzz/ADPH6VUZZi7ME3ccCMkE/SgBkiIkgIMbEHBxkY9B145qKZF3YGCEGMgY9v8AOKR43hUZjAJJyCchfb39PwpGhxKGJKsBjHr3wDTsAkhQkxoEZDj5sYGe3+f1prBolJOMKPuhckDPBz/n9aj2bdzHlDkZGMfnThDJIGBcMT3J5/z7YpkDlVSHY/JwAAx6ev8ASoZZRjkbY88Hj8/8iniH5MFwDnGcdffnrTgud+/g4z83Bx0/lQBXmEhxsAY5B698/wBKeskh3LjZzwSM4/zkev4VNtiRTiLaBnGRyP8AD6c9anRi75xycHcR/MZ/+v8AlVWJZCFEWcLkYx1PB/yP88VJ93cFJRuo+b1B5/z6dakM0ex1dishGPcd8j2quGPJLAkjO0jBIx6+tMliysZXOfkGAFPcfhyf5+tRDkj5BuXhVIwMDjj8afKoiVsISAMAr82fX/PvTfM3k45C5+Zjnp/KmkImlmCAhSJCvX5cgev9fWkhlRPvAg9AR7fhUTR+XEHZSu0EE7sA+gzn+nWn26ncxKgllyO3bt/n1qibluFATuJ2kjJI54pSibCOMMu4Z7ev8u/4VFBHhSU4B+UFWyD9asQBW2jgZHOTnj6/j3/KmkS2UnidiH34P8Rz/wDqprko6jcVJOeOg69jj9OauSMkrOij5Rgk7ff/AOsaoXMagsD1YdDx+n/6q0SIuVL5GjdhEAWY8EY6dQT6Vj6qJDDIjE72BGRk54P9fp9a1pJELqFjKvuJPbA96oasyxWsuI2AByhPp0zW8Uc1XVHlni62aLZmMlEwGBHA+nb/ACK5e9bK8sWYfKeBgH0Ndp4wKsjZJPAA4x9R/wDqriLkEsCPnYsPvYOa6Ys8CvEx51QSOyMCeSTzk9OT71FFGUl+Ztrdweg7Vfl/1jYHJOCSOCQeefb/AD7Jco0pIRQzdQSOnc8/lW6OBqxmvA+WwvT5mJYjjGDzyO2PenRhfnGcBSN2RyOv6H8aurASuXYugJBUkcev5Y/P9a23ezgYV+Rz29h2P41oiGV1RpMpsPPJI7fTNW7dPKbhgpKnOecH3/X9aZHEdjKFJKjjJ6d+O3f/AOt6zLvbjuP4mycf179a0RnIt2Kt5yYdRs4yMgE+/HsM/wBK+hPhtaXN9ZRQy2ojKsEMqjOeOobPv39vw+eLa4EUkGSBuOTtBJYf/q/kK9/+Fesx2sctvv8ALDYYEn7nOP8ACrXc4aiPozwh4d1HTLZvNlDxyKMqqEkccfT8cf1rs7eKewtQ/l75iCMKvAJwOuOR/j6Vh+EbpLizVlkZ35Ys+AT6E/r+nvXXIpljA8wkHqSeQMevp+vWrOCS1K8DyPMCcAqAGC8c9/w/Oriwgg7XDtjn+f8Aj9OO9RNbAMuMnCnJXg4+v4fjn81iAMXzg7gRx2b8P896pEDTIykZBEYyw2deOn+c/wA+HJIvmOUKyKTn5s+3r6Z/OkWPa3zsV29CD/8AW60/BXg85OQwPPoc/wCf0pkD4UJCkldhOAFJ5I96g+ZN6LiGMdcZ656/X/CpZS2VAJwuFOW2j6Z/rTpyLeLK/NjHGcD/AB//AF0CZTKh4CEUkZBOc5AzQ5BXcpJU9j2/z/n2keIruLH5cZBXqR07/T/PFOSML5mwnjgqpxkf0/z+NkksKl2xtJwAcnn8KGUzPl+cggkdTTVIAPTAO4+oIP8An/PREBZmKksCQA2epz/9bmgTFYeamCf3rHPI44z9P50rR+aQSxLBRyeBjrzx0/GnOqIpzgg8YH6/yFORDIgHmEkEE57Z9vbPPrQIrq2edhDse2DnHTimuY5QcAhc845xznt6dMGpZQASUXzGA+YZ6f5+lPjtzLLJJxGGPKgfdz1xx7f/AK6BMjYqCpLdiMEZB/M+3enooTLByAcEADpx2zRJG6xq6KBjA2kcNnpj3z7fWkkyApZVKhscH19hwaCRvyM0RAHy5BKt1+np/wDqqWbgIA2MYDsDg9qSWIDlWCLuyWbPP8vX/PWkKErJwN27oT93jp+OKAElRRgBhkg4w3/6v8/pGhAUg/KM4C9CeamlkUREGRWULhgFGTn0OeoqCJWBdiHA3cB/4fr/AJFOwD5IxnAIKgk8gcH6cUxkwpK9uOnTpnt7U7dkYwRxjIJGBn1/P9ajjAZi5Xf3I6cZ/wAf50hMeZUUYyqlfmzjg/596ajb1f5G45+Xg8/5/WljkAIZDz2yvH+GP/r1DLNIV3ooEY4LDjpyev0oHsPlSJkETAqT05w34fp+namyRxSR483gYG1ecL+vSmyO8rSOG3KRtOOmPp+Hbmm2pBLqp+YDcWbIxTsQOSPDO2FOZdqlv8/X/Ed1lMa7w5+XODjgZA6fz/KomlAZg7lSSuO+PXn8fT8qaJGLO/O5vukZz9c0JFMSaUOUKIAijB4wf58UwW6kBlfITIfgZ5GBx7+1WANyMXG/JyAeh/z/AJ9m5CbmVTGwGAPX0x2//VSZJHHEhh2xhWUsOi457Y9v85okiEGBgqcZ+UHgZog3GVmJ3JICdxIOCPf/ABp8g8zJZgXJwCvr9P0xigq4phCW7FuMDHzt0/zxUTyBwVxtUgDGBkE96fkSEqTmXBAbHbrnn+VMQPI7tjL46twfTjvQMZLFIWC8M3G5iT+v+e9Sq6RrINgC55Y9QO/Pbt/9amS7QmNpBBJ+79On+T1pCGjIfaGOcnePyzz2xTQDpD8xfYTGuQTk4B+nsB6f4U5IQqSCMbGXG3njvxz+P+NOeYzKjCJlYrjbkYHckc+9SyRjyVMgJBXJVeMDH+H/AOsUmBBK4eNRKqRxg5Cg8jnOO57+lV/MBUFUBHOD7jHT/OKnkQ224JGGiHAcYPpn1/L361UnuEdSMMhXPU5JoAXZ8hyGIByc8DOM/j3psYwpwGUKScA8YpYdjws7Z2ICMg7c9Djn/D8aXzCVO2LBb5lZhjPFAEcZCspMgDH+73H+c/zpyGBYyF3l352np7/yoSOORdxVR1C4bg9Ov/16VIhK6sCqr1IYAkDucj1z3oKuJbjPKgh2GJHPGf5Yp5CrOoPyoGDFh+PPb/PpR/rpm2t97DEBeo9f0P60TKHVgeG29MYx7UFXI5EXzQYQoDcqykg+oOO1TeZkRozsG3ZJwfmGO4qJFVSHkCo+cKc4x/n/AD2qQ4WMPg4D4XdyMHP/ANf/APVQPcbMCo3YDrnnd2+n+fT8AFkUEKWHQ84A9Py/yabuyCB3GMLx+Gfw60gWSNgGTfg8EkH0zQBLLiY554J7kn8aKTy94DBRz680UrFXPI0uCSB5WAfmwOgHtxUJkLAYyFVSoGc89+Prz+VTOZ41Ux7dijG3A49KYiLKhV0xwBgcEdOPw/8A1VkMfGSxLhiE/u4OOPp6fSnbRKcspRHORjk5/EU54xHEFX5goHB7j1zTmkDNtQ/fBYgYymB3NADwAobYCrKMBgeB0/8ArdKYYdhBI3dgVJH68df04NPQARheQSMnBzj/AD/QelIjqkgCqzLkLz2PfPX06VSAmGwbWBIypABOB/n/AA6VHJK4jUB/MIYhgevt+vanGEPKDldq53L0549PzqQurknkkHg475pgRtIFAfJ6YKkDr6/r6GhSAQmWUH5sgH8P8/Tj0UgswY424xhjj6cdP/1U3IAZi54HLYzj29+lACg7XhjEm7IzyT25A4pWwnDtHhj0BPP+NMWMbGJ+TcAdoH6njr75qRYiVVnUc8gjjJwOf1oAGEjFSGBIODxyfXtUisTKuSygc8k8DuMVGImYgMm7sQT9enP+cVZKsq4VtjYGQ3OB/nt9aAEZSrbXy0YP3iAOD/nv/WpARJEdqlHf5jnnnAFRwBYyASjE5wOMgfT6jNIAWLbuGJA6jIxjP+P+TQJikvHGAcKuMMAMc8/p/hTkRAcRM4XGducDP60kh8tsBmBxxnp78fXNEQk2ndIvI5B/woC4biFJZiY92Sx7/Xr3p821WDq4POcgYz/j1pzt5ShMs+8ZBT+VRQnYFZo2XOQFxkqenoPyH+FBI8RSN8rEHP3mU9Mf07Ugt3mXc5CbemQMHr/9apITtOFU+WW+bt2/w4/wpQ+5nRhsUDov+P5c/wCFACxb0VpFzhsk7eMdgR2/zzinI7hgDtAHAUnGemCfU9eKj86SNhnKnlRk/TvxRGrRkqw4weQOfXvxQAOVQ4IbdkAdCMY/+v2q0t0ERhHLlCMEcEev1/8A1/mwIyJjcoCgnaOhIxk/5/8A1FvJh3UY5GNvXPHWnYB0JjZlDgSEjgHnj07/AJe1BmHmRqPmGTjaOh754/OniMZCsdiqNxz0BAPNJcS7XQYIZMsMKcdPpj/OaoAlZlWNU5H05/8A19qGYgkMQy9MjGQM5zUpRWCuq+WG65PH05Pp06dfyfFEpACruIyAgwd3v9c/qaAK6zxiXBOABtyKf5kJCvGsjrwN2e/HQ091AZwCFYj7pJ7Dp/jSOzyQLIPnOdpPUnAoAe6LA2WG7Awp6AfXn26Zx35qNyBIXiwDjoq5x7e/T/Gldtz4JyzZ5J6D/Pb2p43KgXGBn5jnP4+4+lBVx0MgVv3iuctnrgdORz/jToz5qbg/yckkn27YqEBDOEDt1JOSeO/H4VNagOzjABDEccE59eP84oC47OXgUZKKeQBjHNWnjyxDuvzg4Cjpjt1/ziqwKwFInyCRyMHr7ev8qWNWJYOckkDAA49PzHegY9VIDAud5PUDjHTP549frSPNs4JSRQRnC4H5f1xTlhxKC2/HoT1+v+fzp8siyttPKgckevY4+ooAdbsQz4I+VTg54H6n/OKhdMur7zyDweS34cf5xVhR5alkUktgEBvm9PWokRUGNzsxPO08j25468//AKqljQechLJuZRkdcjP+f61Os6EAO4GzjcWPA7+n6VWDMH6kljyc96kS2BLnnaOScZ5wff8AzmpZaK+owLc7CLnao3FgAAff14PHauc1jQreO1iLTSpnP3Tjd/nHoK6m4nkRMRKd+QowoyBwR2x/kVzmuW899Ad7eVvyC7EkKB147+vqaWwzznUNNtYVJnUxRKQWZfmY9eOv+eK8k8VXsN1fSrCZBaIR9xeMjuWPP+RXq/i6C3jsd0DMqBtu+Z8mU49O3I6Y6ZrxXxEGt47qYNuYj5kU5X2P6/49ahnXBHFa1dRyNMsHzovy7A2M+3+fWsGWXEYPIJIBBHP8v8e1XL472YiXYpznn19ePas4zjZIVUgE8sc59f8AP1oOmKIfNS4kZhIRnPI4I9B0/wDr03YJFVi2Dn06+n+cUkojMe5QVOTnjAGOv+f8kkkQO4CqQ3ILckn/ADzUG8RbaEmQn7qkEAngnke3r/KlaPe4ZjEARkl+B2qWNpBCh8wAfxdT6cdu9WA65CrjaRwGAOSen48enFQzRFeG33MSpPALYUYB/wAOf61DIoG9hubYSCAcHt0/DvirT3JtVEbku/dvy5/l2/lxBnjJxhmJ55PXr068ccVLZqiM58tmPOQdu4/MD1/PpU0bqSA8gVTnkr0P+f8APSnJGArYGNpHU9O/X1zUclwPMZVRsHqSBkYHPI7YrNmiIZrhyhRCwZeTuYEMcZ606Ikh8DAzknJwf/r981AUUhwr8cnax4/n6VPbxs8YxwGbGR1z6g9Kzkao09KR5Lncw4IxhhyMdK7TShIsfH7voTjjnr6en+eeOR062dl24VWwByPw4rstK3oyAMSCvXp+Q/TmsTVGvuKIFAChcDnr68/hz1qcbwxLvvTPfkf5P8qiyQ4JQMNw5xnHP+f1PpVgL8wA+UE846cY/nWbOiJJGpiRt4wFHAOf8jpVsyFFZV+ZhgnjIx2//XVWP5plO3fgcljgY/z7VPHclnYAIrdDKD265/PnipZqmKsJnPDtt6tk8MP5+lXrWBLdiyxr7Hrj8Py/zxUcKK8u5CVUE7lPT/P/ANarkW1w3c7frn2GahmiJkYmSQgkEEHnsMf5H+eWIQr84kQ4PB4x3p52RMzDJxwCfTApm/aVbPryQCDj/IqGaJEwl3MAAfnOevPIzjj/AOtTlJMZAbYwODngfX/PpVXzCCpYjnoG6AemP09eO3dUhIwGG5m6KoJJx/L/AD70jQ0o5tgbzOx2gknGe/FSErI2UbDjjdzxyOB271SiRHkJOW2YBGOOfT2P+NXZLgArtD4YBTjA5x2/n19aguIsQLB03fL97P6dulSxwF4zGXwT3HPPamWpRnXeAxYcDPzfj/n8BVgyxoQFdT3PU80M1RNEohjCtGSRkjnnrzU32cyBXB2rtxyQT0qOG6iLt8ysQvIU+nf/AOvQk8fmoufl7+/Q/wCfzqGbxL0SkoFZwqjOB6D6UKyE/fY4OMj/AD/OoFdinJy2eGJ5Hrj/AOtU8FuqRjdhcHPy8kdvw7fp0qTZalm1Ckx7s4XA5HJ9Rj8u9WHiOQBIkeQchuNvfJ9P/rVAjxbvLZ3bIxjPX36f5xVny02lRhl4PTrjoTSZqiHYJMMT91hzn/H86nSQiQliflB4IH+en1qSGEStnAAHCgdv8/1/KO3crISQd65ICD0/E+1SWid28kshJyDgAZAPH+f89UkilZcbd2MHhuR0p8hBDDgsccHjd07f/WqWNWYLwBn+EcD/ADj0pMsqEAlMqVJAyc9+vH/16aC+B12r05A69/0/+vVnyQ8xViXycYz04B/z/nDig8oE4K5yAe1ICp5Szt8yHcedw4OfwqdYQoAL4PB5444xj0qTyzIcnPHHzDOeT1/n0/pT1iUDEjEJg84OT15/z/8AXoHYj2lnyuCMd1xz0/p0qv8AZZJFZmXPOQynC/Tjv1/Lr0q1DCsrMCwKKM9eMdf6c1L9mYv8gk2kAqvb1600gsZYiAJIBVQQ3POfX6f/AKqreTlwm9Qq5wR90f8A1v8AOfXUmWUHaFZtjZ65I4qqYWwcKQhH3h9P89aYjPkRY1/fFWXPUcE++P65+tOjVUXaCdvTgYOMHr/Oi7QxyInOUAb0BPp/n0pyuBMznIUphSPX045/z0oAbKPKj2gPvUDDEYz7/Xt/niL7NK+4EOmRjJGcj0A7j/Grkd0jQuSQOMAZznjr6djUjPjYw2kAZJHQdPb/AD+FBBUNqzTBE+6RkdgOnQZ7VNHbyEs2RGQfoPx9f8+tW0iVmXDAuCeB7dsVW80ozIJVKqflAGMg/wCccdqq5Irwso+bG0dyg59c+h6VXOXflUByFye/059qm+3xRbQ8ike/b/P+fSo/tUc2NpUsrcZP+R2pkuw2d1XkSFMsQ2OQT2wOe3+e9NjUBmGcDP8ACOfzqG4/iVyrRkE5Q8dee5/nT1nVFAVnJ5z83GB/+umiGLJK0ajqcdAevFH2ry03gAN0IJzzjp19M1BJNvG0PhB79fxz7ioDKeoJALcAfj/hVpE3NOKdN3zSc5A7Z469KnLeaj+XlWXrkgDP61iRTsIgUUkDkAjj8T6flWhFdGRV34iC9COAM+2OlWkSyyyKYSqqIyRyx7EHuf8AP6VUldY3A5PPGRjpiriThdwV0yo7Hj8f8/zrPuY3M7ttALD5VzntzzitEiSpPM6M+wDPZgeQOhP41V1HBhcFcBeu0celWrhgVYr97+FM/wAj/k1WMiFUGdwUE/MMf56dK0RhPU8+8VWDzq7rNsCcEEdeP1/z6159dM8ZUtuaJRkhehyOM16l4mt2Zvl3YIPGNvAB/wA/jXmOqhkLbgqktgLk5A9c10RZ4tZFQx7d7NyfQg8DjI//AF+lVpiojbgEEjOeSf8APP8A9ardr8u5nYuQOcAjJNMDKzlMkqzdB19ue1dCPMkirHCrwvhnXnAycHp0PrVeGORMqQTu7g+wwTmrEitASu7aOTgnGOB14Pb9KTG2Rh3cHnPb/DjNaIyZWXIIU43H7zA5OPzq3b5fALqCcbm4XK+v1qFf3ah1XGfvAn3+tSqUEYfZksPlx0z+H+eK0RDRfsLb7RPEYpI5MnGO4HYE9uR0/GvRvDMN2mwjEZwM+YONw9OeRjH+Tx5/o04Fyg3AZO3DYPJBGc57dvy969q8JmGS5ETMvnbMJ53Gcg9AR1/w+lUjkmj3b4ZamLrS7YSbhMkarJEjZII6k98cZHp7GvVVRowGZ2K8kcZ7f5P4V4f4ZsJEkiKkR5AAZCVI6c9eRx+navXtJivILNILiRp9vRyx6cY79/Y8evppc8+aNyKNkcucl4geHB7j/P5UhAQID94dARnp05/rj2pbGdWZ1kchgBjefv8At7/lT5S7bj3A+8Bgc985/GmjJkbQCRHJyEJzk/xd/r6U8xFMRqMk/Nnrx/n2/lSPvbeQzLg8qRx1/wDrVMJIm2MS28JglW4J6dPXHfH51RDElDT7V6EN/F6entx/nimzjiN8hlPcen61KmwYbafkzlyc8D9OlOK5UEEj5idpHYfy/X9aaJZA+BIqkAbzn8xnHH/1qhcqTt2lSHwSRgD/AOtxVyaEMNzEFjhgCelQqpJjK4fcc7ccn/D/AD61RIhcIG+6cHGTn8Sf0/SpFYD7rYZcYI479Mfj3pv2fc24sECtyCeP89f1pZYHdldTkgAHaMfp+dAmKNiOcY8tuWCsSevb07022kYkhW2eozuHt1p8cAaTIUnAJOG+bPPf/P61GUyh9NuScfePv6UCBRkASL8p5x3/AA44prr5Q2oWRM9OufxP+eBQrHdtBUkdQMf5zxyakEatJGSPu9SSB6fn/PvQJjRK9y4R1XJJC+wPOMevSnurruwSXU4Xvn2/+sTTgjiRQCA4Ocs2eD3/AC/Gmq3zAMQpU8BeoPY/y/SgkWH5g/m4BKgY9Dzn+lCIUCp5g5GDn5cHqT09OaY8+7dwZCAQ2Od3v0NEag5CD5fb9DQBHcA3Mg2qUMbY5bJP+frT2O2LeWJAGNjDnGT0/Q0Mnl5JI2AYG0jA9uPSoI7hssVJO3IC4x+HeqRBI2YQcZGABjpkY/CkGWT5zgL2U8/l+dG0yqybcsQOC2Mn1qOGPzOcEKpyy5wvr/k/Sgq47dllJBBIDMwIyTnIpsrM52ZBUdAD6+4Oe1OVSWYSbSB0wx+X/wDX9P58IrArhpV45wOg/H0pW1BkQKqArJvbOSenPXPf86hdnuJfl6gEemB2/p0qZ33KxHJB5L5Prx/kflQ0m0eYMnIGSoPOO5/yKdySO4PmtsHzbB8w24PHH9PzqOGJCGZkLENnIxyadF8kxL5BbkJng+nfp+fX8pSFC+Zg/MQehP8AWlqARN5XLYVUO7A/kP1/zioGKo+ARtxkHpx1+v8An87P2gYADBmUk7A2cDnr/KopTnD7ThR1B9R/nqafqBFGiqSJOSvJ5wCD6H8BzzTs7kCqQE9gc/j/ADqJS8bDrnaPmzjJ9Kkmk2oSzZXaAMf4f0osALJHESF8xXYgBm7/AP1+3engEPIjbt7dFxksMYqr5ynLBmUbcZxyeKtW77nLDK4HOT8oFJopDREWlxljuyRkY6Hg9e3vTnlJUmP5HDA88gf5+lIrb8FGOQcBSeOM9vyoSPciqW+jdcj6/pj0poLkTxnzCDKQxGDuXp7fy7U1mcOiiQg4xnPFSiLy5M5yAPvMeO/v/n9KYZBLIBnBAyMdff8ADigEONw0KKDLhQx5A68nHH5VTmVJZ3J+6T/AD0x+np/nmeaEkiIkOrDOU6A56e/+etQXEASQRJJMMDnYQMdvr3osMbbsYoSvzEA/KrfX2o2qpPJAHBH3ucdOT06//XqaSJnwqZ2beg5zj3//AFULI6K247N+CBjB74/lRYCOQRRgkbgQy4PGffP1pYWEilQGRiMnJ79P8n6UxMM8agO6kZwTxk+vb8PpVpVeMszsAicYYkD6f41I0QCBf+eeAO7MfX26HimuAiZy5f7vPGeRx7f/AF6nK+Qz5wHQ7uvHsT69/wDJqsJdy5KhXdiAMfjnP40FDpIx8ud20EZKtyB0zTmRkQgYOx95459Onp0pWuGQZOMdhjinLLwoI+UDgFeMf5FBSEVwwbBOVOOB14z/AJzTfP8ALUqFxhQeBx6/hQ5EUwAJ5BDEDG7rj/PvQS7QgYTfnv1A9c4/WgBqS72ck456DIwe/wDCf8/oUIksZYHaRnjCn+hFFAHlKnKtuQFWwBluB/hTdrOuxMKCC25h1/w6U1wyAEEKCfvE/p7U5WCOqryxyVYjt3/X+tYljoHCwOpJG0bVJAyccZ4qJkEcGVGXyEyDjuORxUqMEyXPXpu46e2e3+c1E7gqQVLkcZA4zj/9f0+lNATwr/oh3M2M4JGOntx0+lSRblJjyAM535zn8M+9RLGIofLbLE4AGOT7VKRkrtDc9MDkA+vbnFNgGWdsKS5Pc8fhTlTYvBIXhQenP9aTZ5KEsoUn1IwRg8ev86TIkRSOC3zKOnTrn8KkAwHhYsBIQeD14z/+upGY+WWaMOowvXvj/CldQh+ZyA4zknBb07/SoS+GBDNkkYUnn8//AK//ANakA8yhYwpTEgGdrDtipN4ZvmU7cADacDHp1pHgEYUFQ0hG5yDjHJx7+34fjUalXU+XGwdcEr2x/Q/X+lMCxJGqZDHyyh5HT8aaxBIIVmJPOD1/z9PSjIO0FSjZ+YA9Rg05SSvDbsjlR19Px/z60ADgF2yjAk7gwPA96mdgnzo5KjB2gZwT74ppZvLYNgNkjcOB06+1N3iE/vOB0bjJB7en+T+NAriRh5yHXaMHGAcfX+f6D0qQo284Qjg8HsOen6/pSQSJKyurMmAQSpxkd8/lU00YaNsyf8Ax7cmgkk2JKP3b7WIBBIyPqR/nvUYkKSKrICRgrs56/X3z+lJGR8o+YoR0H51CLcxNkfMxA5fnt+VAE8cqiLDDA6EhueT7/wCeKf50XnkRgqRgdjz7Y/pUck0bKmQSjcEA4P04/DtVmM7FY7SgwQQDj8vy/XHvQBGJBn5vU8jqBnoP/rU24g24ZcMmMDBH8/xNTTJ5hjQ45AAIH6f5+tRFAGKq5JBwoHQHt1NACq0gOCDtOSdvIHP5Hn6896JCqhFwCM5OeDgHtz7f/rqWGSVIxhS0g5yPUenXn/PSkTY0KlwN2SzRgY9ef85qkBJ5glfzJgyquMbvun0A9jS3k8bshjVm3ZCj77dOeTz7U0Rq8BPmbmDEKBk44zgnr3pR80ZiOBL/AHjnOPTn8aYDoVEpGVAyc7ieh/z+maUgOCwdQysSQf1PT9aS0lEUyqzjJBXfnIX2/wAipGuldRuThflIwMY9v89qAAKVVtpLE8nH1/z+dPj+6Rk5Jzwfvcds98VAtxgKobIGDuPft7/5FWI327sMuCTuOM+v5f59qACNkZnYhVGOQSORxgZ9utPmdrdixVuF6t0/H07UyEhEbfIOuQfw78dP8+lSLlo9pV3ZiSQh9+B/n9KCmh0DeYS23KMuMj+Ed/p9PfrRE4RSVdsgbeucH69fT/CgFQVOTs3bABjI/wA8VLIXQmMSFUyC4xz/AJ680AhFLFyvK+WDhSentx09vpTSjSBH34bnPPOMn86e8hxkMQrcnPJI4yfzz/no23KsQA24Iudqjn8+vY0DHQtsPzlkb7q56fjTpHDS7SAOfTkA4yP8+gqNmCAnAwD65H1/l9fxqXb5jFlYMwGSD3P+c/WgBHmMcTEn5Wzywzn86blQm3aRuODjPQdz+Xf/APVMVGwRsSzE9R8oHHQUIo2kbtu3IO3nB4zk/l37UmNEWUjY7gQw9e/v+maQzOrYyADzk9vTnPGOf8KcY277WXuFPAz/ACqTABBLPtXBPUEev+NSUVlhnmJk80JGTkZ4I9+D/PFYfiYGysmdpWkfGCqcHnr7dfX+ldGzR+UxVtxA6Bc8ED/9VY+tEFS2wFj9wMM89AAD17H0pM0R4p44ItdPBntWa6z8pQEEKD949e3bHP48+L6ta3F1dPLPayWhYHbG+ckY5ZiP88evFfQPi2JBMjzESTliARlvmxnJ9cY/lXiHj7UINPu8vOlxK2WYBj8zY4/XPpUnTA88u7PykIZsqB6dsemP6VkXQO5SkhXbwSOoH0/D6VoXdylwjneQwJ/i/wA/1rJjIdUPPmA7TgfMT7f5H071J0rYWNQ53O/mYHLEHk//AFqRZF424DdM/T/IqaSJg+UKou3ocj6D26VHJDuACvhQuScg81mzoRDLODDIA2G7Y4qQoIEVkPQ55bt+PXigBWYEkB8Z3hcc9v507dvAKKTuXBO7p+FSy0Jv88qQ2znlz29P5UojlAyzcE9fb/CnPudAQu2PkYqO4uURFxktzkKcAemef8is2aojkkkZlDOiqPQYJI4qEXLeYMJlCdpx36/yx/Wmv83yNgZz1bnvj+fXHamFFjIUhQCc4PU9P8B+tSzRIe8hjTzGzhjgFhyvJzirFnIFKbiQVIIwSOnJ4qpAryOVJ2qTgqOx/Lt9K2bKJSFTgYHO4Dgnn/6/4cVnI2ibdhbgkOAGLYOxR0GPb+v511WnnaI/mAY8lj6nPp+HasbT4lV4htGcYO7J9fbp3rdgiKgvyxPXBHI6YA6f/rrFs2Ro5KqSI8NySSc8e2KsCVgpx8uBgkrzx6ZFUI/mZgNyKRkgdfx/zmrFv5kyEq+3adh4ycj/AD+hrNmyLqZCEAjdnJO3hvapBmP5sbY+Tn2wP8+nAqNCsVuoJ74PHQ/5z9PagXGZgGRR6EE8d/8AHiszRF2KU/eHBIwNw/n0/LNPt7tY9zu20AdFHOc9un51UMkIYN5oG0k7/wCuPc4rIvtchSTyY3MxxlnYYBOT+vWk1co6G4uvMjkCEkBgOSCe3T/Peo/txCBSwJCknPHGcf19vpXCXt/5eQEHl8NhTz+nr0q9BqeyNWjG11GAWOD0P+Jz+NDNE2dit64OfKQMvKyHIGe5/Cllu5I2TEOA+G3D73tx+f51xzeIJ45APu4PXOOPb0/+tUSeJJt4dQSgBzknjn2/z+VTZl3O6OpldpCFQzYyWw2fXj3px1J3JMoaTK4AOMjr2H8+K4CTX12EhGBDE4z78/iDQmuF0BAYtyTk8fn7Y7VLiUmeipqDFkRWAxHjBO0/N17VFLqvlOkQ27jkDBJ2j0rjBryylDuZiF3Y3d+R2/8ArVat9QUIsYVsuceYxOVHU/T60rG0WdOurCHMiKyEHby2M9CcflTIPEauoDs7KznIwQV/T9etc5LqE1msJIaVCcqsgG7GD+HP+eauW19YSbmVRHMnzGMdCCfc/X160rdzVSOzt9XQZZZCdynAx9O1X4dReMl42JzgjJ5ye5OffpXIadcm6uGBViHJI7jI/p1+tbtk6z/KRuYDgH19OP8AH8Klm8ZdzbstZKzi3uYlJJG08c44x7du/at6K/gdBGZVSQruJbgD15/z0riWGGB2FZEPyZXPOR/+v06Vo2N4w80yygkYYDZkt9aztc3T7HS2V8s8yBVyQ5yCw6Ad/wAKnQ+Y5kUhEG7bz0zXK6VeRx3jRmTfkMwJJx75PauohlyURV29MAYJ+uM9OBSZrHUtwoZWzIoQjjPT0p7ITgbRuOTnI9O/TP50+ziW6DKZCrk4wc9zg0pjAklVWZSv3SwxkDr3/SoZoQ5YKV+fKnaOM/j/ACqWachuFDEAZ3dc+3XP1+nNNCHynUKWyMY/H8f84p0EZ8sYxljt46j/ACP896RYiggh2bAOMFuDx3pZIishkdtvIOSBgf5+pqykLeSSq5kb+EEj8Rio3AKBGHQ4x6f/AF//AK/vTQCPA0eNoA3Y+dskN2P49fTvVtJxFBIsasWcfMy/eXgcAkdx/wDrpkYKg7SQBjA7EDAz9atKSCvzKrHkEgZ+v+fSmBSdUZQgcMMfeHb3461mS4RyQGBKjH/6619ywZUbY1KkEY4/l9azLieFg/I+X5lOMY57nj9P8KpEFNo1lljUMsbE8Dpn1IxyPwqJZYl8yMqoUnHI5/D0NVNQlLPCQ4Rs8c8EY/yf60yWYxQK7BmVUIZh29OfzpktlxQltA+U3DOQRxz35zVKa/8ANZt4aJCMjaPrzzj0B59K56TU/tF0sImlRDzgnp9CPz71k3sh1C9+Waa4SNgCquQOv4fyppNmblY7CTxBFbxsZGIOevUAgZzn+tUZvEduXkO1mB5xGcjP4/1riNc1WK2j8hCXlJwx3H5W75wevFYaa7JuYlmcKOMHj/6+cH0qlExcz0qbW7N4DguGOPlC9CeuMf568cVSuddWEgxTsWPLYU+w7c+34V59JrM7Sny3CBlJLZwBjqAfp/Wrem31yro/mqcHaN+CR/k01Eyc2d5DrO23VpGYc7iGXoMZHPXFIviALIVWMMFA5JOckcgdu3+elcNd+JcSQ29sztjAMjE4XnGSPTOTgVRbVT5h23PLnlTkAj0BH9D/ACqlEnmPR01ZpG3NESOclR6cf5/pSf27DJN+9+VMY+719e/rntXn6+IL4jEczgZGNqdV/wA9/wD69aNrqcxVmuNsgIxvLZ5yCP8AGnYTkdf/AGkBCD5gmc9VU4z+Z+n/ANari6ruDMwLrtB+XkBv5e3+cVxttqMRfcrKrEbvn6fnU0VzJLMSmHx0PXnnnj+tUiOY7YazbzMAhyeNzcjA4OBV6N0njyDtZQMbmPy/XHTv/wDWrhbXUWicfdABwTggc/44rZ07xAC8ivt2gDOQOB+Pv7VSYKRr3ESxQjdkFeuG+7z147e/6VXBRCXEuAwyevXjr/8Arz/OrQeOZVlULyPmCZOR/n161VdU81IkJwmCCSCH9z0x+o+taIe5z2t2+IZJEZmODkkevp/nv715NrCbZMoOGyPX8B6dRXsuoDzVk2lVYEnYcjcPY/hx/SvMfFNm63HmLmNWbge3Tp/nmt4s8yvE5WZGCDY4C4Ix0/p045+g9qjVSkYKpkbfunkkj/Jp8ruszlW3DgYXp+H4moo52aM5TcinO0NnOP8AP863R5EkIZBcFZVO1wOEx26f54pZW/ejO7KY4Xoccn2pPPEJw0asQcgdcf8A1/8ACpVi+0SEooYkYUhu2O3PtWyMGiNFDu6ttbavIGQB7/X/ADzmnxqfI8sRkjB2sOo7Yz74/wDrCm3OQF34ARshO3WpVuo2tj5aqMcAdD2z9env07VaM2L5ckQLMB5i/wAQB5wep7j/AOtXX+HPF0zPCLtTdz7gRKHOQQcgfmB/+quZtnWSEgocqeepwM/Suw0K0lleJ7eKO7ydzxIArOvTaPcdfrVo5Zo+pvhj400fxLYeWsbx3yRlpIpU3YweqsOuD/npXqdlqyvcm3WKRZv7pUdu4z14/wAivm7wJYW1prdldaWXtUj2sybmyefmU5PQjr/9avo/RLkXMoB8iOZEBdVXJU/Xrx/n0rVHnz3NoKUDL9193zcdeM9vX/GrIVUUsOY8Z3Z6Dj2/T2pglSNWG4nadxOcAHjPepArz4KQlVPdGP6fyxQjBhjMe5TjIPLdPTmoxgSLIchf7oHGfYf5/rUnkjapOVI6BRjjNOEZVCByPUg4br9KohlV0lKsASwByQGBxzxj/P8AKn3DHyly3HJJHBOf8T9KlZEjRFUblXkp3HX0p88C7VKI4ctjOeQccU7EsjjBjVW8vL5P3e/HNRRxsSobbGTyCV5PX+WT6d/pVmc7doG9GHuOBk/pUFuGky4cqgHUnGOc/wD1/wD9VCJZZVRHIoPQ4HTvz/X/AD6xSguyxhSsrfdO4HHXtnp/kUFjEriN8Lk5K9cemc9eB/8AqojJZCqZJYEYPUfTH5VRFxYj8w6AupVlHGDVbzMygABiM/QdvfiplMit5e4l9oAbAGB0x9OOf/11GIizLh9zk5BYZPH9aO4wGwSA8qw6k8dvWmkhVKkMd31GPxqU5j2sBg46Z/PH/wBYVG5SMk7sqOcAZ3d/Xp/jQJivMxY7Tky/Q/n61KqhZHOSU7L3yc/5/GmQNukdmUsC2QrHI6df0P1oADMhGCOnB6e3FOxIrIgjIb5R1POT6ev+cU+KDEYw2Dj5mbp/jTVReckkjgFsDuOT6euKcqhWbgk7s56knnn9KEhMiuI48qzAK4yRuPGOev8AOq4jkVGCocMcrjv1q+wKOqEq42MQvtzn/IqIv5NzG5JDE+uSeD7+30pkkEMeHV5EIfd8x6k++e9TGJULqqFWIJODj8+n86jaOJlBztJPcnHvx19Ov9KkZAiSHDNg+vbI980AV2ZoonTy3QkgA9f8PUfpT0XBkVMCRepIySR9D/nikCcEYdo+ihuTjt/Lt+tM8xYNiup3E7dynkZ6/T/P1oAjkGch3KEgfe4PHfP+eKGOyYsOQCCSwGB+v+NOJY5CHc23DYJAI9sfXFLhJFIUsjKeQCeOgosA1PkZt5DS9QSOD2/OonAO4g9McA5IHHA4qyv7sPheBg59ff8AT/69MjjG1GZvLLc57n39uP5UAROqoV2sNv3unGePSljKgyHBbIGOfu/5/wAKQgREM7KUPAJ4Hvn/AD+VSnbNubcqKTlFHUg9Of8AD/CgBkf7wKqoUdeBgj5sjqP/AK1QOpQskisuSSQTnFWBDthJKgOOQeQcflTnj3hhErMmOXJ4z1/HnigCtOqheSSowSenP19OaW3dCp2MxyCdo4OPzH1qRod6IgBJPZec+/Ht9c0QltzM0bKFOCoGAR/nPb8KAKqmRULNk9cBfX0z3/8ArVNgQwSEqWGeidCevNOeUkbSxKjk+in3/wD1/wD1lW48y1Zi3mkENuA6Y9fy7/8A1qAKoBVRvdicjEY4x6nj/PX0qcBMYU4bqeO/t/nt7012UMAGG1uWYEE8df0/rUipkhlbczHGB2oAimCqdrkMcfdPJ9f8mmOQ9zIxJ4HQg7fw/L8f0p5CiVgG+Vf4t2PxI9O9MYeZn++4yAeB09vbHIoLEWNGOG2t3J346devX9KHjE+ySRAsvIbaeoHTHPOfX9aVIzLGAwyODweCO/4/nU1tGquUYfIRwxPAOc9P1pXAjIiA2kliRhmHAOO35VE25gctnjIA7n37flSLtDB9465IYcg+ue//AOulZRPJkEtj1zk/h/iaRYjKLmMyMVBHGOg6Zx3/AEpHQbNpzGykFc5AHrwP8+9SGNUZAo2qPqAf/wBeKjlQqWZTnGCSVzjg9v8A61ADijCIeYzZx37H/P0pI/3QG12G8Z+Uk85GadgmPd8zAn7qg+/QUOVKkKx+XsO/uf8AJ+tABMjFTIittHAbv9f8/rVdW+ZsHBOMEdxjpUq4nUhiVAIIHf8A/VkY/wD1UiIu8ucxlTgA8nH0oKQquu0DzREB0UD/AOtRUEu0TPuIXJ4wDzRQB5OXJ4JOexHOP8mgBioB7Yz2IHqPf9OaFUmN0UqDkNkZ/r/9eo4QwD5Y7Rk4xjPrz3rEskfJATllBxknkde9TEZZQ3C9CSeuPyHpUcQdWPmqgViSMjPI5/z79KcsrSgD7x7bABgfU800Au6NlBePYhPGOgP/AOqkx8wELEsSd5BPPP8Anv26UqAwnGMlTxt/T6U12bYuOegBzxkU9wHt5qMUYCRSuBx09v0qdh9nRcbZEC4BIx2/X1zUQSTJZOUJxyc4xz046f1P4vdWltyZIwy7hx/9f/JpgLIF8pCRv8vK5GCBk0hiDruQFSBtIAwwB9D+GMiiPbPG7KCjg7sAe3H9fzNOTJwcAZ54GM5zg5/DpQK5KsSRgSbTgNnHQMB74+v86R9yKzrlRgHAbODx/hinsTtB8wHaflUDnrTJUMyKwwpY/dYE/lQFwRyJ2ZyZMngn5cnt/nNLDubdvdQScnI4OBzTQXZyHl6jIAP17VIWRAOVHAX5snIGOP5UBcVV8vbIskec9CMge386UgTDG5RkcAN7/wCTUbtG77tzqHO7jv1z2/T0qOefbkxsBzwMHgj09/8APegksII4sbm4HXHTHr+R6VIixuNq4II6k59Tx+J/T82KhJQFRknPBxg9B+mc1I0Yy2Tlhzhh1Pt/ntQAsMbljEp2YGSB6dv51FPCvGzIAxkf5P8Ake9Syk5VlAyOODzk9aUoHKJyp/D8vbp+tADI5SgRgArbuM/j/nmpwwkBJZV3rj0HX0yPeoXCs43oB1yGJHf/APV/9anqpz90Ln27evv/APWoAlS4ZAqjaoxwduNvp+lNRtyhymSpzlQBnjk59elNOBjcwVQeScn35/8ArVIqlpy4IKKOoJzTsA3f5PKDDnoCfTr7VYRztMjgncck5z6en51XZQ5VzkhFz8x/p/jUvkEQqQSqjkYbpn09B07UXAXHllwFO9eBx+VN2/dfYTyCDnHTHb/PSnSsRcH5tvAbqcD39uhoMe84RRgDGQeef84/zzQD2gBaUYG0kdRn/P4elNhVYydzAL94c/NmkRy00oVd2Pl5A2jA9/xqyJcqn7vGDg49eP8AJ/l2oAR1bGw8lPmOePxJ79BSPE8uwhkic8kH6jrx7U6JjuA2/ezxjOTn/P8AkUx3eEFWXyi3BXHGDjp/nvQPYfG4bcN/zMN65PbB60ql0KZZckEEMuAB+ePxFEa7vnAwFPykgdO+D70jMWgwuUCthGA4I56j/PXt2B3LcsLQOswlSRepi4HODwP8DUckoEJVRhOoB4H0x+FMUZjOxiSxwN+fy/P+VIuGA+cOuSSVXnv0/wDrelBJYUs43dGzklf89aEKtKgYnOMA9eTwenuP/rUhkYhgOEHAIPbn/Af0p8e0uSV+4cZPygcf54HpQUh2N/yE4xyenTr6+1KigR5VwCMgbhz659v880xY2YFt2VU46Zzx05P+cU6Q454ZC38AyQPy9/1oGPLnzUGzbgYyATjNON0Y0cgZX7wPdj0z6Dn8vWgK5lRwSVABJZsZyOnX/P8AJyowDAIpcHqRgY/P/P5ZBoQIsjdcYwoGevGTz+f+c0B2PyBAEJ4wTk/T9Pwpjxsuc7fmHIzjPbH8u1OZysRXZjceo9PrzmoKGMoOScnceQBncRwO/v8A561h+KrgQWUs8crJ+7IKFuQ3QYHPXPX+VbzyL5karJ5g64I/SuN8YTCS0kMR+YNkA89+Mev/ANb25TKjuePeKNdkls5WUiABNplYnpxzn8MV4Lr7G5upvvPukG45OcdAec8/j2r1r4ir59tCqhY0jbMgDcnP3v8A9deR606PcOLcLLnltozsHY9+3v8AnU3OyBz8sGwDJOQ2TkjHHfr7VV/dpMqKMnPBB7nPp/j+FXrqYjaVUBuDwf6j656/lVdIA7B2JXbkhjkEdP8AHt6VJ1pBFapBK0g+eQdd/X14OfT0pgiiWcN93BKgqR9cd+w9jT96rIrAiIHGUJ3DIFNeNkZ5EfcCMMCM4I9f8/pWbNUMDZ8xFZRgFduM8Y/WlDxoyFmO4H5lI4Gff8M02IFwDsTy1BDMxwD9QOnv7UTTDaQu1VY5Izk/Xn2BqWaIhkIt7tS5ypG9QCcHt/nNJcMm7IOMdTnn6/l71J54VlwflIG3J5I/H/PNVN3lsybiNmGO3g59AD7f/WrNmiAKuVcuMlQSoP8A9b6093jLk7d4HQjt/n+f4VCdodiwGd3AY9f1/wA/zbGxuCXUbVzwAckn06ZqWbItWCmWIEupZ2/AHv8A15ro9OgZSCVUMQB0Hygf1/z3rI0u3MabcAbmbkccfh+H9fSuqsLCTHDgYH3Q3+c9KwkzVGppsIjUSYBU4HzDJ9uMHp9fyrUtkVo1DSIMnJzn9f8A9faqtsZUjVPLACAEHOcn/Pp+PWr9uxIjxGQzEgjoKzZukWklYlvMDb+m7oCcc8e3/wBepY97f7q/KHHBUf4cVSjLSMqlNsfIJPA/z/8AXq5Kv7gxDJkZujEjtzkelQy0NE/lgAyOMjjJ9M5/yKzZLzcGUZOGxg9ye35VWudQ2BtjqzHCqCMkt6f/AFqzUvpZZMKVHz4LgDHGT+PP1qbFply7neYhGJCr0GeSO3p1qBgFYCOML6Dp/n/HHNMRlAkMrbSoPCnqRj9frUSeYHVnfarfMQSSeenXntUmiJWnU5DASHqTj8Px6f56VHHP5COBGGJP3XP3fcDjj88U6OVIepj8s98+p/yf/wBdPa8ty5Vlj4GODwM4z9f5UDRFLdOmwAAMeoAB78dPbt+dR3N1N5h+VPLzyAuD+PX2q4i/aHlRTlWwFwPb/P50jWg2NucA5PIGMfh+HWgbZXtZFbOQwYsD06d804lpJUIAjLAjP/1+PSrSWEq/OihlzhiMg5z+nY/lRHbK1wCZH+UliwQkjsSf0pXNERQ2jR/dk8uTb+AHGcj/ACelTyzyrvVVWQIoXGcYJ/l/L8a0LWydpR8xaIHA3MODnjr34p/2NVc7kYMgJDpnvweR9aRskNiu43yHjCMV+VyflJ/T1x/hT7lEuAj28qRsPmODkdB+eamXSlntCvQxkqAcjb/9br/nimWsJtG2IRMSuSGXqPf26Vm2aIlguGkkjTzSQWGWY4P+ef5V2WkXfkXKORujOPdhz/n8vxrjHR5NSjcIQoGAynt2OP8ACuk022lxEqRF92QScHGOfb+vWoZrE6nXrZGhWaLcVY7cL1zxnv15qW10wRRwzFtxkX5RgEjI65yf85rM877TpsiSOGaPkiM9Bnjj0/wro9Du4pbC2jQkyRr85ZeD1H+efWoZ0xM6xsRa6m6FlIGc7hyCT2wK7mw08O0KNsjblgWxhTjqfauSjt5JNQnTZGWV8hgx6EdP8/gK7ay2SRJKwBCDBAbqw6j/AD/+qWdETR/s6GK0kYsXfA9u/btWa8DQnkBnYZLHtjoPfitm1kMwyw8uILj5jkN7Dv2+gps+6ZMxDJUEF1zyfQY/mai5qYWZIf3bBiDknP8A9f2rStbV/K3BjuA45yakvrXE6+XiVujDBbZ7+g/+vTkhlik+YOy4wQCQvuB+Y9BRYsDZSquHVkGc49u/t6fnU1ppMLSEMGRiuScHaPr69uc9quww+daFTvVVOCemB6c/T+dPiRPJTcCB/EyD/PSjUCg2mC3jYzeWiJ1K5IA9c/1qc2UQj4kCKxIVkbr39cnip78NbWoORjJ++OSDnt9aoSw+Qcx85XnIABH86YGVdXciwt8iydfnPB9Ont9KxLqGSaBUwVUkkiPr2HH+T7Vr3M8kzMgjjyTtw4Oee9U5ZntZfLEjMiJkBxweMeuPw/WqRBy9/dkalGkLhhFgMrLnnn/62eahu3kaORtmWBGcEY6deTz+lOuDs1MzyFflIGxRy3Ht+FR6jEXu3Jby14yDwuP8/wCfS7GbOWv7qZZGa3XKfd/eAcAdv0/Wlgke0sfMlJMrkowDYA/H6fjWjJpiyIwmY4DHC4/Xp09PpS6lEPsZjCDBORweCAf8ParMpK5x1xpcSyz3MruSRtjUY6n7x9qy5bVbaeRlBO1QSJDnP09OtbrWs0twEwGB4y3OTzzj8Kr32nySRiPZw2P4iM9e3X+n1qrnNIwbg/aypRtvHAU9c++fb/61PNm9vEzs28nJAUZyPTPH+e1bNrpQQIZIvnbuQOOOn8vp2p8to1xL5SRkAEDzME59eT9e9VczaOYCSiYlgQcZJC56+v5+tWLW3mtmRnwAp29eg+n1rdGmZEgxslOQCxJx9R3FV2s3iDgIIioxsPds9vWjqZu4js0tuoZUddvdiG//AF9eaal2kpAjhaOSMD5m/r/9f3/F1vaToMEHywc5yfl9/wD9eOlOubJ5fIEqMiKc/KMEkfkBmqEK6BXYhdqk4x1J/HPPX/PWplYoC+ScY6HGAOgHpTJI0i2SIwm/5ZgIOVYnnr1HOKPNKpGGAEbfeDdfcfh+tNEu5PLdA4KtsI6LyD7/AOc1UN05kfdk4AO7px3Hp7fhSzMpQy+aqMTwhbOAOn6f5NZJV38wRF5lXoxGMnuBn/PFNJEu6Ow0bxGol8l2bBXALEfz6A9v88dIkyzTbt+wnAGec+mOf5V5THIvljdvPqScZ98dM1vWOttbXEcvmM8J4MeMdhx29c/hVWBS7ndSbdk6qqNwSpIww9Ofwz+lcD4q0tkiLPgKTnd0+n48f57dpY3q3Fm0sbAt/dIwVI6g+tU9XtTd2e2TDoAXHGc/5x36VcWZ1feR4vfjY6rkBjjO0dGwfX/PNV94eViMshUfe7EenPPT+VamuIbdw7IJAWLdcY+h/OsIzFJh822NMfLu5P49u9dUWeNUWpLGoHmK0fIOwHGCP6UikiNtp4bBAHp/n6/yp/EkTA5BPHPHv9ff/wDVUsSq6HG5lAIUA8e30rVHOxp8p1fMnIPzbuh/l+NRXDW4kRxGQXxnIIyfp/nt7VdVgkbyMoyEwxxjPoSfp/8AXqJ1jB3AB3YY5H69vrWkTKRpaM9vLK0LhnfcoDkgKM9z7da7rQtINrewCKXz5GbaqqPXAHT615zbyG0Qxg7UJGFD4xx+HHNd34Bn1H7TG2myRi6BA82VS2OecAe39B61pY4qh9OfDXSYtQS43rHJcREK528jIHJ7kZ4/CvUND0BElMhT5wPvA4PX/wDVXn/w21Sx8VWaPmGLXIIvLujGDG0jY+9t4z37evevV9Lt3NmysHxnHzHbge/t/njArRHnTZYgQ27KVDRYUjce456ipkRZFADbwv8ACpNHytEcuhYYBVhyT2pbPLEqH2gc5JH8qpGIsm3AyrKTwpyenb8+fzp4jG9IyjbcblAPU/5/oaSNRvEYzgrktyAMEHr/APqpGZpG3tuTr35wT/n/ADmmSx8SxRr8yMCDyRj1/X/6/wCFJIvy4QHBJOWbofpUROwD922CM5LAgc/h9afCI1dVYYJ5OTjH+c/rQSxrKNzZYjtk4P4/r+NJHGUBEjDYT2GPXr+lSiNZZZtpAz2bv+vH/wBeo2XKk7gT12qfyyPbFUiRyxIiASOyHdgDGNvuP89qkDqvXIYKcMeeP8OKRlU/Kr5mP3gwIz9Dz0/wpisRIFRjsBO/5Twe/wDTv60yUgsyY5WAfkL2/hHf/PXpUZILjlWVcDB4wf8AH/PWkJMc2cNtUgEjt/nFOt/L89X6oDk5z8vHX/PSgAkiVWKoB3Bzx346fXFJMoBQxkseCQCMe3fuf61KZYxIwlDEDI3DoOvJGPfrULqdwwORzyPvAf0z/wDroJY8sz7t7DaxAXnG36fn1pjxeaWIQjBA9T1//V9MfjUsgcBgoLbeFK+n+c9KSKBolUsCSTt2nrgf5/WqQgmEdxH5hR8Zx2H1qMr5BZgvyZyDwTjA9/8APepBvLkbNyd1B/n3I/zzRF80jfKVwuSDg8DI4/AUCYrTgyFnZVbZn3Hb/P0pr4h4TmQtuz1x2H0/WpZoVHIZGx270xANoYc4HQHAzzxQSRTP59uQBtcMME8Z6Hp/n9aigAeYjcoOBljwOPr/AEqwpeKQ5KqGx1yf89KR43h3vwSzD5hnnr6fnQBExeMMIwHAyTu7c+h6U1onmI3OwKDgn6deKlkgWOQMRnzCQBnkf5/mfrSb2iJJDHnGVP8Ah+HWi4Moll+ZWbbg84HGM/l/+unwWzvNgnYiryB09vx/Pp2oDJg7mKAkhgTyPb07VEsTLymRHjnac545A57f59aAZPKm4DPyqvynIz37H/PSlcApsVyuDwUbp35xyelLInlw4JJXIOW54pFlIV+c5XIHtx/n/PIBH5LrIg2q64wCev8A9fA/Go12ykiCMxHGG5Az0AxUkRKPjYWYk9RwalYxw4U5K9Rj1wM9/wBKAIkdXdomYuwOMZOO/T/P5077u4EfNwAo/wD105HVVc7t4fAzt5yPcUyScrcbW+6o5PTPP/18/wCeAAljTaSMr6E9gO30/wA8VHNvCbcl8cFiepqSVFIbBOP8/TimFNynyxtRRwMHrz/nigCFyY3DBtq8AjIx/kfjUsCFopVBJct0I69uO1LDAy/eUZf5juGeef8A63WpGkVf4dhcDDMceuOKAIZQilWOMZ6A/wCe3+cVHLGNxYMDH1PGOOw7f5zxTnTzZA8hznpkA846nmothbazsCMYDKv9T9e9ABOFfBzuydzYzz6df880gmZJD0UA7cscYAz+fanCMIGEZ2sBgqRmm7zyVVY89WPrnORz1/zmgpMcykDkg8Z5PT/9WD/nNTI25N+0h1Awc9Pr/wDXqGJHTIaQMgxznp7/AP68dKW4mClSYika9Chxj8qVhkTRpHIZORxxzzjPQc+5/P0qExO+/uM8Z4z/AJyP/r1IrspRxksDjKduvr9cU8Iot41Viq4IO772Pf0+lFgGPGyoh2lQCAFOfy9KWRpFiQHIwcjjj3HbjtQZCAvIUDGBu/Ko5sMihlD4bHzcZz9frSsUh6gO7CRiUZQCwI9e/vTiNjsu7aSOuM5wT24qq0UjKzr3Izg4LDPbmrXlqCcN8zfKVJIGOMce39KBkLHf+7QYHXPQj+XpRNEUAySg+82fUdP5Hv8AlU2xI5MMwIjCg/wkD1yP8+9EyuxIyPK52DjGB0x/ntQNEImYIpVvmIy3Hf8AE0U2R3jb5QNp5GCTRQM8jClwcdVOTjA4A68dT/hT45AisASIyOT2bP8AkVG0TOBI7bgMnJ69eR3NSxSmRSrMOeOD/wDr9/1rEsZsxACodpCMBecnnj/9dOSNfLYvwxHp+X8v1pzDfHHt69Mk5HvSFDLGFAKyL1wcenI+n+elUgGiPzFwrE9TkDkfjn/P6U91ERRCTtK46YwP8KYu6N1kGWII4QdT7VIpEs+UDFRg5Zc8+nPvQgHo+F2u2UUcjPb+tPdjLtbDAqcDnquP/rnvUSNi2dimUPHuMHnn1p7LGYyFC8HAx8x+mOf8/SmK48SEbsKwDDGGx/8Aq6VGkjQqqsWK46L2+v5DmrBYs5CnkDHP+enXv61FNbgw7tvCHqR6n8D1H8vrQSPUKRtjcqxXjtzx7iljcSgRtxzj+p/Oks5BJH5e0KQehH8s/ialwrTYCjd1yQPlPY/qBQBEqtErFCCGznnPHfn2xT2UoG2KAyfd43Dn8fw+lRljMC7YJIwNp6/Q+tOtUYM43llIGCVyR6Dv64/l6UASNIXEmOG6nPb8fSkERdJPmSNcc4Unt/n9amZGjkk2QjKrkhm9vxqHYd7AvhD91l+6p/8A1Ht+tAEkY8yHnhtgPpn8qlIyoTsT1JyRz+nemxj5ApbkcEq2Sef/AK//ANanCEAJlgOTnOTjjtQAqSOrHJ3qOCMnj8aa6AoFIH3chhg+metLjKEsCSMZGcEfl603YksD+aNrDIVj0980ADBSu0L5hIGeBj/63JHfr71Iko+SEp93gyMMDHbvSxlTHuACgDJJzxnPf/6/em24kmLKSsYALEnrwO2fz/GgCeaHZGVUMMDDcA//AKv89Kbb7DJKHOABk5OAB09eOlPXYUBd2kB4YKpIx1/x/wAfRsEYWUhE2jnA65/D0qkBKx8lNyk7SQOnf07cGnKkRZUYGPGB8vce3/1qVBHdKVwVw27K+oxjj/P+EcZ2cSDOcnc+Mkn698Y79qLAWTFE+9Vy3y7tpOB7/wD6/ao0j2yFh91s9ecn0/LHWn4xKDhlfseMk98/rUXmMuMuPl4+UHJHp/n1oQEkcTKVdlKhVJUEZ6dM06UHywVUY3cknv8A5/z6NEpcMCy7+wx8zYHPJ/xpzzLIxAUq3UOBznpzmmBFKGRNvnBG7KTnn06c4/yac4kCRs3XjIc4IGfp/n8akRTDKrMSWJ+9nn/P59akaQMSwI25yd5zj/8AXx/KgbZWRZnncsxO04wf8Py/z0n8wxopWMhu3b/PWlYhs5GO4yOT6/5/yJFiNx95AigEknAx3PsOST370CGKpbHKlQDnuAKeChHOUJJPXP8AP/63T6VECsa4LZcjHB/AdPw9P0qdkVQTIQXUYVWH49e309qAJNySRxEIIwp25U5HXj+tLuC5+QjAyRj8PTp/hUcMO0S8fewQScH8PzqaBixKojcYznt+FBVySBIvJ2EEsy52j9Py6/nTYyHiHyBR0Cgcj29ulL54OwYC+vIGf8/WmqGaNgBtkxkZBGe+M8UCTHGEMjkgliAcDjH68dx+VAkxErYKgYyzcED6f/W705fLi2rnc5bdtI6D1/8A1+tMVQcqWymcngnaSKChzgODJuyoON3Tvz/nNRCcBCqowUALyQfqf5/55qZ4o1eRQu1fu7iD1Pf8/rSR7iqhhlgCME9/6/p1qWVuQyyFiowVY8/KcH3wfw9a4/xSs0qTQonkxBSWcHoO/P0966+VVdVdAEcZCg84I9vrn/HiuM8SW05lnUOrdA8rJ8i568Z9zx79+lI1R4N4uJu1eJXWEZ+dzyVHHAryHXbhJZCsJAUSEF1A3P7nHvn3r1rxhYXMV9OimVI1yvmNjBA9B9OuPcV5BqOnf2dM0Xm/Ny3mck4yee4/z0rNo6qZil285SwDELjPv9P89aSRyqqOAvck9h1/T+XanFombZ5sfmZLbW9fp379PzpjIR+8I3KpyTjH/wCr9KR2IiTI+baQCMg4+7nn+dHLRllxvwc4H8v8+lKq726tgnI4yT2PB/8Ar0ZWMbWbgMRsYfl2qGzREQjaJs7CCOdxPA9eKjcFELOR03Ar1759PT1qWYxzAEE7GbIweW5/Lv8A/rqF5I4XAc4cjABYAgdef8+/eoZoiMl2jTJBAGSB1B/zn8qilYEtlecBh2/H/PtUswZ0IU5GARt6ke9VZY2OSUxs6dvfrWbNURSZdvlVS4GBj0OR/ntV2ziIkVd4BOCQRzjOOtVzaOZZGjBhbPAPzbv/AK/B61q6fE7tl1KswCliOnYZwf0rJmsTWsrWUKRtV1OeR1P0/Uiuhsbc7TjcGUYYkg5/Mj9fWqFhbGMBNwZVzkKc/N6dOePyroLS2ROdpJ4G1ieSBj+VZM3SLMZjWPOyRxjnnGe3JqeNWzt4Tjgk5x347D/69V5ZMDauQGIGey4x/n8KsR4AeRhwDlg3p3H0/SoZsiY4SEM7Hn5ST+PQdv0rD1TVpS4jj+QBuAGOfSptUuJGgXy/kZflz0z7/wCcfWs0xg/eYM8eDkngevPp1/X2rM0IkMkty52FFPGQCBn9Mnp7Vfs9OjVGWMrkd249iePwqeC0Zmx/AOSp57+9XbZImV44okH/AF05GQRwR+ZpMpGZNo/lRtLNcICH+UAdsenT/wCv6VBc2JiGN/mt164Y1uvaq+C4DDByduOvPqP8+veAaJstywASMHLHGc++Kk0sYkkWWUM25hnG48/5x9anEKpDlWAYkcA49eenPfj/AArRa3SKf99FEq4bBkON2f8AJrStNHiIR1WFAG5KDIA+v+f50FJHPQWDiRHZiWLYwOQPT64rSjsmaQlFJOclgNwHP/1hXVwaagtWkCxBH6gjk4HbA69e3r+OpY6Aqygqke5upbgk456UmUkcTax3WCu7arffQr1/Pv8A/WqzaWCNA3GZAOcnGc8j6V239kRyTFoyittG8DqT6/zqW30JAzsjKjHgMDjuMgnH0qbm0U+pylnpnnkwFkUjgFuivz7c9M1NNpMsAiR8MSckoAQRg9OuMV039hyxMSMsS3Bx83169Pxq1FpoVFUuN6txlef0/wAak1SOdisUa1XbgoTyCMdvbOT/AICqy6CGvFYjECAFSuRj1/8A1f8A1q6uLT2Mb/6vDHgc8/4/hU6WOBs/vjr2PfGfx6e9Jmyjc5u504PMPlEjFQORz6/0rR0u3SOQF5lACtuw3O7PXPfFbKQpIoCEk85Cge3t71CmmiIA7Qzdl9een6f/AFqi5oola4g3HIwqTEfNnljn9e9WIZGsYIvmCMDhvlHIGMY/WnFPL2qq78dGU9s5/wA/XtinvDECG5Zs4KcdcEDmoZqtC5bKWuxIEYgnOSOfeuu0KQxRbfL43ZGep+nOO2P5VzNq+1Q207s+vLc1t2NwY0IDbVwMjOMjB7E1LN0dBPN5qljukUnrgYHH6nj/ABqLT38uRcSBeSMnnPr3xnj9KzWuh828OgxkLj/6/HSr2lzoyKjKSuSzN1xxxzjmo2NTZhnl2PsY+UpOTtHzY75/z/jPbSvKqOdykDGHHI/A/n+FLaKjbSJCmeAB24B/KtYLawbnVCpC9A2SeP8ACmO5W2ebHgh9xzyeo9Onr/KqQmWOZI1J8wEEDpn0P1q5NII1+RmUnk7R/U9aYkqSKZyFUbiOR8wI7npigoq3+98rgmZWGemMc9+o+v61RmmMcyhwvKkbAQGA4HpU13cNLMY3X75++vynPPXHXoe3vVSMGGA4yEGcZwOf6f5+lK4MxtUMqKqqvyK2SQpH0/z+lZ1y0jS42jPlnkDpjj8v/r10NzEscZikVnAGfkcg/wCf8a5ybays6k5OMAH7w7//AKu3TmrRLMCSze9uQzZ2KPlBOMH3z04qxf2pkgjUgKc9d2O3H+fpVtYZgPnb5nzmPAAx/wDqz/hQ0LMSygKc9CMZ/lwa0IaMiexMCl0y5Y9PU49eT/n8Kq3umNJEeGLEHh2Hp9ff8Mdq6S5jWNkeP5jnqg6e+PxFRtAzqrs+zd1zyV/zge1BnJHIR6UYLkP5BB28lm9+nrUcOkySsW2gnOBuXk85Hp+J9q7JNPEieW/LKdx/2vqB9adLpkckAlbLOBgDgLzwf5j8etNIxaOPOnDeWaMb0HRWz0Pfn3pTpxcrksrYzuB6Hp1/Lj/CusXTYgSd6ovTaB6fTn/Peozp0d0p+ZM4xhCRz9Oh9KZDjc4+e0d5kigTCKByRycfXr+fT6VMujTIzByofaTufv8Ah/8AqrsY9HhjIYAMuACwJ3ZHbHNLHYLHIwdvMJwF3enP/wCrj9asXKjlY9GRTEzqS7ZwNvH1I/pRcaS0sAiAMTE5GMe2f0zXVPaOka4AjAztKZOfanSW6PE26LrjPHUfn/n8KBchwq+Ggk5JLskQ+43BJ6bm9fYVFJ4ZjkvcywM6oOhJAJx/+uu+XTFIYlVZnPzA85H4d+O9WBp1tChXyTtUfmSfX/63rVJmbgeaTeHbW2G94Q6nOAB6eprLudOliKC3WSPodnlkrjvz9BXq72Ebr8i+Wv8AtDAP9BUM9vskYAmTghtqk5/E/wCeKpMhwPIbywlaIRiFVfOMgbQO+eOf889Kxrm0uLVirKdmcbUzwc/jx/KvWr+2LuGb5ivB+QNx1xntzn2/KuXu7IkSoI5YnkXajKmT2/zx78da0TOeUTntG8QPZJtk3tHj+7xyec/kK7pzHfW0RjOY2AJT0z1B/wA+lclDpEiK0ZT5OjnbjHp29K6PTFEVu4Mu5B91VjClB0xn6/57Vexk+x5v470wRtIwVVPK5Pc5/Htn9a4UNhFDA7gSCBxnnH9DXsnjHTxeW0hIyQOAoG4D8fqK8hlh+zzMpIByCQG4raDPNqrUj+0sQHyNucEAZ/X8/wAqtxzhzuAb5Tg4GPw/lVCaNlJ3bSAfXgNVm0bYFZwBkZZcY5Az/T68V0I4ZFmV1UsiKd5+9tIxn3/zmlikaMsu8Y574Pv0+v8AnrUdsu7HknDZzx1A/wA59qsLGQVDDAwcdgf8+v51ojGQ2ZVJRlHQ9T04/P8Az+Ndr4JlnsNQSW2kbnH7s/dAGT9Mf1NcdEwjC9Nm4YwONozjH416R8O/KS7/ANVHKvy5Trxx+n9a0Rx1D3b4c24u501B43gukIIkHJx3U46g/wCTxXvmjzS3umFirLGZMqhJz9f0rxT4e211Z3i3Fu4lgBKPbMDz7gjuP6ele3aTLG8KoV2MGzt3Ht3/AM81aPPnq7l1nBRgR5ZJwfl4Ht2z+fftT7ZQJMbhtGfmI6joT+OPWopYikrrztOCMjJ6+v8An/GwsUMaBxKAOAQO2OxpmJJsO5j5ibFbkAY6dO/86lYlW+cru64PH+etPtyN45WQEZzt6j/P1qOdQIw0g8zbkuE6H/6w4qkSyKSRFZS0JdgTyrcZ/wD1UkUku9mjjclsHA49en/16sztiRQ0eY15xnj/ADxUUSATLtRduclgcqPc/wCH/wBemSyAxM06l0dF9+ijPH4fTrT0jIJQyDJbO9ckDnv78D1qVgCNwfK4yQxPX8O/X9fao55EYjCnc3BJ4GPw5H/16CWRMNySIMJsPzYP3h09evao4mOWjRh8gzuJxwatKd0ZWNg4YghR16f/AK/89GwRrkupUMoPIOO44PHbirJBThgsnTB/PnB9z3/pTLdniV5Nu0tjJUcEYPT/ABqd1VZFMjFSe460+GMxRAKCQDuII6+/8qAKsRGA2UkA7Mv+HelaUxqGZdseMBQOg9j/AJ79akEm1SdigE4A5PH9ajLNuKqwLAfL5h4Oef0z60EDVlZkjbGxenz9fX29Pbj3qUAzhpGfkA5PTj60iySbCVIZ8kHIyPr+tNCFmGVMhxjJNNITJpow8W4k84x8xx1/WoTAvVid4PPAPT0z+NTBhCFDbm28Bs8EZ78/59sUwhWbc2ME7dpPrkcf5/CmSMJ+TKgNIDxuGefx6kj1/GlEOXO0Fi/zEvjk98dMdP8AD2nLhUcIwJJ6f3qjztD75EUAfTI9+c/hQA27tjKiuPlAOSevOOnv7/1psVsFVXDeZxgMx9P8/pUoeJ1dmYFBjhh0/wA4p2xjFt3DaPTnH/1+aAKt6IwCzc4PJb+ef/rZ5qrbzvEPvAqSSVYZOfoRS34dXCBwWJCgAZxwOf5f56EMIEmCdgXJIDA5GP5c0ICSSOS4TMjgjPcYP6f5wKqJCVkbaFcjoueuOh/yKuM2NxjPI67e3P8AnmmMVEjSBjvyCVU/mT/j70ARsTCjFw3mLgHsMdeD+fNRMrrPgYVQANuQDj/P+FWndi37xQvGeV+uPqaqxbCxHKNyeCBn8+9ACvISylSoCkk8HP8A9f1p5DZVgy7wCMjpnoen0xTVkEbeS5KkAYUZBxTxIOBhT02544/w/wD1UICENvA4yp/T/D/635PYlyBjCj7oJ79v8/4U4kb9jL85HzgDgDPH6ZpwXYxKqVJ5G07ePr6UARctv5J2k4X/AOvz/P8AlUsoRfmB+9xtJ/H1/l6fQ1LIwVsAA5bIKjPTk+uf/rUyUqxLBS25wDzz+HP/ANagCsrMkoaNW9wDwTn+YomJkxkBTkDc65Prz0/H6Us0QjcLlgQeSG5b6igSuItzfMox1A5/M8dvSgCMmNAer7e5J47/AP16DLEkYKMrKRjgZwSMZzn9Ke1wkhyCEGAAGXp9OhqFnjmhCIRzyVCkEn/I9KAKkLMJcxruQMSR15GMHv7/AJ1MqusswbaF27lOe+OlOt44wxOPvfeI7/h+FXSxMRYoCWx8xHLe2fSgpFcIVSN9+8A7tjduR29f8mmzyEg5Xy88gDAGPTP0zT5nijIMhVR/CADxSXdwkqDBymOe/H5/5z7UXGQROsjAoWGMKfbt36Hg/lTpElEgcoG2HgseP8+n9abEpVGARTnls8k//XqbztqiIqMIOOOd2fX/AD3+lAFWQqFLMcHBwB3x17VEC7SwCPqI8YAI5yP8KdO4u5CmQgIP8PX8M8d6nXasZjY7lXIZ8ZHX6f4dKkaFTJURhSHXqT0HfcSO3tSiM4OQVycAZz1/M01NwupWJDBRt5Gd3cH+dKzeWAXDx5O1WBPPHt/j/WgoYyYxlSGYZBI+92I/lRImPmTJQn7hHT/D/wDV+LZGlPBDAbSpI68jj9KVGCn73ygc8cr2oAjkmjRsS8HtsA6e/P8AjRSTzRLsLEMcY+4Rj/OaKCjx+MRRgqwAB6Dn6+n8qkhCqXQFmVuOO3rxj/PWq8siAR4HqADgZHr/AJ9KljWQIUYeXuGPlP3h6Hk/0+lYlirGxKHlgM5w2QPf9PSnvtB/dOFZm+YAnGOxx+f60tsPIi3ncZ19sYGOSTSu3meYzAhsgjaOg44/r/8AqqkA1JCoLuxPcHHXHvSnlyu5TntzwT1z/nNM8tmVlRtijONxJx+P04qVwjKFZF4bJI7kdP60xbksUSxNlo1ZOmFHVj+hP59aldV8uUsoVPvbhkFcUw4EgGQrDkNnH+f8/g6MgRyZJQE5LHk5HU/r+tAMUSq8e4KWVQDgD3/Dn8adNIwhCqQid88npUc6HylRVLBR8xRcZ+v+R1pFado33RAIowABkk9P6+vagkkt4hGzEYAc5JVSDn39eB0+nFKGjjG5kZWbjCjIB7c9MVJ5O2JTuKbuh6Aeg7U4QgK7OT5Zbgk8ZA/Dv6UAVisSDaqlWPO7J59wPp/OnLvU8Pgldw3d89R/n/8AVGhWJuQSjD5gBwPbp+v6U5VIkUgAMx6Ejpj/AOvQBIk5kuWhbJx3U8Yx0/yP/rTZaV4dxC4TGCKqxxxxzEhfkxnd+nv/AJ/VyqD5oVchfQ5DHGf89etOwFo2yxRu5fzAOQynaB+FIVMQClSuc5YH+o/zzTI1EYBIGWGMnOF47fr69fyluFXAJUY38kDIHpnqcj/J9GgCRvOgJJxyBtB5GPTNKmYwHkBdQMdenr+X0pZIiVEvQqei4BIHv/8AXoaTIwzEjnOeg/8ArUWARWjjUZAZOQcDGP0/z+lIpjLldu0EFd5468YA9P8AOaSIMNqxsPcEAZHr+lSKqw43qw46ds8e9FgJ5MNtXcVjAGIlBGR/9aoQNqrh1VRwNx6kYx/+v0pfM3yFWBlVx37n35/z6Uu9UcoAMgnBXnH+f8imBZjctKybkJZfmCjI+uf/ANdIkqSjaMhl43KefUdeaYpMfysQmc/Mo5bHXn14Pb86UCWQsQQsf3lC8fn/AJ/nQBK4B6MFA4wAO3bNQtlUDAbEPOXIwe/frUxUhssSQPmzjkevJ6/5/FAYmUpyRu4BPT39f8/kAIR5YRz845LL0CnsfX8qQMzYlLKzAdMcdeelSrHhiWP7txxk9sfnzUiFYhljhFG0Aj8/680AKGjC55IXoenPpSy4hGXBAI3EEe39ef1pkJEcJj4fHOc5HJ/yelOYPlYmCqNuFPfP+fSgBwkUzZaTDN85DcZ6e/5fTvTyCyuxwCoDAenP+fypIC0O1fvKijggDHTinypviRVVkU9Rk8j07fkKAKu3EnmLHuPUjIP6fn/kVY6QjkuEOGxk4Jz3/D/9VJJhAvlZiJ4Jx0H/ANb3pN4SIJvyd46Aen4f4cUATqwKueoDYYbuuPfn0/8Ar063TziVDAxj6Z989aQPgEEp1B3MOuP8/hzSW0WCi5LEnJJHX8egoAfCVfLeWMZIwPmHXp/n0qzgtulLFR3OckHr+nH5dqiSXCsrZwGKoSOx9vSiJ5GLL5ZKJxnAU/5+lAEoclXIIO3BI65Pr2/z+VRzTb0MalkQ9XY5yf8AP+RQYUiZc5Vc4YdV/wA4qSTymnHmEMCOMnqPTPTpj/D1CkV5Mq4MZVVXqyjGfz/w/wAadLjzmChgWHDnj8KWVU82RNjDHGE5JGODz6fhT0by5GRY9u9TwOpPHU/56dKlloUx52FnAYMSMp09s/41i6zZTXdtJbwx+XJKDHvcfKpzzz9K15WM4GRnnark4HB56Z/yKp6lA0kMqrtTfwxUk8ep/A/j+FIpHgXj3SIUKW9u4u9sjJPPwOeCAp7jJIPuD9a8P8bJFaziVUUFgFUdc85yevpX0N8RIvNZUjKqACAigAALyfb16V88eMnUX0uB5ciHIbjpnp/WoO2mcnHF5bRfL85zgMcls88D8+9QTFxKS7AAEjZnvz+lWh99tuC/QtkcnnvVaJFbdySScHaORn+Wf8+0nWmRbhGr4ILKMnvgccf5/Oq80a87g7EnlicE+g9qtOw80q5bB6YHAGfy7dqq3D4T59jHPyuCfl65z6joazZqirPKignDZJUA7+B7/wCfzqEtDDDtPVjyuMg/T3+tSyhnVl25KdMkEkdefr/hUUkgJUlwNw5PqPY9qhmiHGaO32gRsGb7rHkc/Tv/APXqB1e4V8uqL0xnLjOf8KkeQCUhiuBwFI6fjTGxGVViNzAD5eg/lUM3RLHG28BQ3y8ZLcn/AAP4d629LiAcIWLr/tdvz/z/ADrJsogsqgAsVXg9v6fy/wDrdTosEhILOdoyy5Gc49/T8qxbNYo1tPgSOJWGWIOB8vXjA/8Ar1qqjTZzGwKnG3JGfr+dQ2+AiLv2qq4+6ePwrQgiV8um8xj1PJ+vT/P41mzdCRwBmdJUMkeMA9SSR2ORjoTkVbyYLfaUEmF2hSOP5981DCfJlfYfkxggcn86YyO9swDkcYJU7cD0+mP51m/I1iUcROpVV8oADknJ/l7fp9KaEBJRcseNu7GPrn86kgDyGSNUDnkkyY59f5CtBLOMKd6OCuGALcflkmoLKkOk4lYzTSABflXJwSfYfT/PfRs9LDoQk0mQAS6tyB36Dn9fx5qaJbeOGMohlYtgkHGfb64NX7RVSHcsWcdTISf8jvSZokV7bRZIYMNc/aATtG5NpUY749uwqVbWSWSJI2RFBI2kEjH1NaQMruAq5Rf4ZOM8e1Sw2yyMCIUjIHAHH41PqaIpx6OWLLKkcjkZyV7dB/n39uZE0uOFdvlBDwML3J9a0oLdkOEDsnOQCTkf06f57aEUZlhVHyrD0UH3oLSINP0YwzRO6FsE4AOMc9O9b1rZQSzBVDBmUnb355/pUH+oALbtvbPr149a0bNpIf3mwMWXAYgZ/wD18jt2pNXNUiKayTy1ARhhtg9M/wCRQth5Uakkj+8rdAOoJ/H+fvVzYFlUuSZM5xnqOcjBNBDfIsqjaRtwf889BUWNUiulvGsoCOflOOTn8/8AP9KZLavueRssBgtjv/h/+urSOsY5UBA3y8Y9cduPqaU8uFLfLw2FOQD+f+FI0RmW+5X3LkDOMNyx7E5x6dv6VI6um/diIMecjpVgwqVZNmRux83AGPf/AD/i54lYLIwGMfl6nr7fSoaNUyoCUO0Ahm4BOORTw4jYgqw7tnIp8Nud+1doI5y2eevr/n+laWFElJCEkHIAHB/p+f8A+pWNLjivzIynfwPmXGfXqf8APNI5VdwdcHPLde3Qj9akjcgkcICOmMYPWm3EbsjDo3UYGTj/AD/WoZaJImVQPuqDgk9h1rYtZD5fyKCR/Eev1I+tYR85SuctH8oxjBz36GtG1ufsrAozLk9BzxwalmkWdDhZtrgtIwyeWxj2/n/hUyAKzbtu0AHaDjP4f5/lWZbyloVmC5OSASeR+vrVuKfI5bOAM55BI7/56+9Sao3LXUFRMSIFQEkYHH09+ozWmt0t4ocMIwi7ipIww+n5flzXMRTnzlLSbQARsxgH9frxWhpGoRRN5ZBmxxnBAA9v/wBff0oGtTodRiaNIfmADKvzEYBOearyzbGG5VwEYLnGFNNF6Lq6VZIpY8D5RnPT6dBSOglLEo/IK5J4xxgcfz/yA0KtxuTLpyzHBkBxtHeoZCsIKSyF1OThgT+PoP0q4pHlmEZBA64ALVm3e5l2OHD5PDd/Q/5/xpJFFe4RuBG4KvwVJxx9OtYwtvs8kjyku5OAyjoO/wDXrWhdySKBgKy4OMnNQhfvR4HsVHrVokz5IT5TEtv4ACnt0/l/So13D5W+4SRll+bt3B/zjvWoV2wtu+dTg9ACenOO1Vto3nK5B7NzgjgGqRBAkCBWUjJwc5PBHXseP0/GmSyGOJW6qx+g7+vSpZHMTSMsmP8AZbnHufx5zVaRwWVVHcH1A/8ArVaIY9pQpO8Lhh91uCP849aiZ3DkkKeoz2/zz+lSkqzKGAjwNvIx35p4iMjlssAnygEck9PxpoydiIRtt+ZgS2cD0z1OR0P+HWj7OIIi6gKWz07/AF/IflUk0gBVX3KRyTgHJ/z+lMjIucBvlDcDBwOT/wDW/wDr1ViGyb5ovJQ4CqOSD9fQ/p/KlKRtKJJMEAYw46cew704RJuZgxJUAgAAY6AAfUUy2RjFIrZGOV/hyQe2etMCVGETlUckO3BPQYHXmpIm2PswCuc4OOeDzVYRfKCQc9uBwO4pfOEYVvm4ORxwBj0P5UAWltiZXbaGJ5PG0n/PrWjZ2n7uRZPl4OWbAOD7/l+VULaVPPKyRoWGSrMSNv5dfp7VoLdxKcKgzj5e6qR+lArEP2B3cqkIIVgFLDGc+/f/ADxUE+mYk/es0RIz5cYwMfUcdB/9etiSeVoliSPc3BDEDYBj/wDX9c9qqSswk2ySESMNvtx9PxpoTRg3NoF3ssJfvtHLZI69P8a5rVbeeRw6Wjhs/Lk9gP5/5xXpk8O5xsYLHt3EHk9x+P51zmrxKsDbmZQBuHPXvz/n/wCtpF2MJRueXXIkiuSXUoPvYJ5P4/5xU8MPkSoyxnaR0Jx1/XmtLV40nlV13BwMBpcnHp16fT/69S2qJhEysjYyX3Hr7flVnM4GDrdo8lu6uwC4yFcjHHavGtYtEXUDCDkbs8r1z1/P255r3vUrdLq3aR1AYDP0rx/xdYmDUXCEBRztHXgfrXRA8+vA46RI5ZGBR2GM7VGPXnPHSpFUBVfeSCd2OpzyMk0shRZchdx3YBI5OP6/hTFWFXCB1DfeAJxjn/8AXXSjyJouj7oK9e/OePTr06VZDm4Hz4AHQtxz64/LmqQkWIud20sMH2Pt+nX/AAq7DF84DMcngkjO0dR/Lt+laRMpDzCI42AUgHk5HT8e3OK7fwNciLUYHAVQ64Hp/n2rlreKIvIJJOPukAEk/wCH/wBY16Z8PPC1rd3VmGk3iJwSsfysQOcc+uDWqOCqz6n+GtnBb2SbmVJSwBV8k9P8+tegIvlSbVGAp4IwM/p9a5XwYlt9lCwAOw5zKBkHGc46/wCfWuy8rIbcrNKAO+Bn16n+ferPNkwWPyCAQxOMKzcjJz6df8/itxc7VjZV8pM5JXnnPrUqTfZgoO6QkYzznPPGfp/Kmb1WME5fcMsBnt05/P8AlVmJKCrmNULMenPA6Zz+Qp53mQb1BUkEnt+fem2quYuoITsT6D+nTNShgzryqsPlAPAx39PSgALBCSUwJFbGfToOO35d6SOBUTdgq2fu5Iyfcf0p7eV8x4c4J2ITyP8AP+fSONpVMaSsIlAIORn/AGu30/8ArersQWZEkLRsF3AgjgAHIJPPr+vSqUozIQjcMMhQPXP+fyrSDxiIMeT19uv8/wDPFUGxtyy7h0XjJHp/P9Kol6ib/IWJVxtC8Hbxwff6f/roWVYEcFBuPAGCM/j9f506VxE4yAB13dc9c8E+1V3kBMYzgkchuRnjp69qAJUV3LBm2qGwFznH58/5NIxYNt3bsHBBOM4/z/OmxXAdgGOQGO0t+PtTZXAZcuAMgkqc9+/IoAlgG8thuMDtyffp6Z9PyppjMcz8hS3HToPemrwSuQSrYzuwAO/PPB/zineZGD5jlQMYwzHgdeOf6UEDSrN8pbDZKjJHJHt6fjijBj2DDAg9BkAGpYY12qoUAYJ3ckHr9P5fhUUyoCjBWyvTA4Pb6dvrVITFTeWSR5dzLzn/APX+PHv1pLhdqlSD83U46e3ftzQrvGxIbIPAUfLg9f8AP1okYbmwMEkcDng8/wBPbvQSII1wfkBAAPHTj+tJhXDbowAAApbqByOfT86lzJISoY7BtUoODx9KikmVHXDlFBwATnjjGP1oAkCrF9o8xWYK+77xGP8AChmR3BwvHIGcD8B/n+VVwWcM20yfPycnAP1z/jSwSs7bVUKEAPI4JH4f/r96BXIXgkYyZIC5LDC8ewz+NAeOXgYA+8QRweKtlmywJ8oAHheMnH1+vWs7zNhG7dj7vykjA+ooC5ZeFFkUBlx0IC7f5dKheYp5il12k4UYyM09yruGIKnGM5x+P6f560h2XB2gdB2bB/z7nv8AoBcGhwC0bKEI+8p5A/8Ar/57VW2AEM207SRuYcn9eK0LriGbccHaMsQMv6k++OP8804CjxBSC7PyB6Y+v6DrQFySAE7lKt8xwQfQHt6d6bhUfDKWPbjnGOT9eD1p7SAxhioAIJG7n/P4/lSyIB8vIz02j9T+VAypDHgM5b96OAM4IHHTn/8AXjtU52SbBg9WwSef8/5FLHzGsZywZto4AJ5HNSC1PBwAO+STz0oAZK5WPaRtJBHPfv26fpSlwscbMVZdoySMevr34okjdc4cgbhgMvQ9PwqEXTFiMdwM46fr/wDXoAbI4ADEgKTwGOMf5x6//XeqJLExZwAflVwOh9Ppg8/TirC+VMv3BH2bgZU/56/jSSzKC6xq21eAzLk56e+aAKEwKlcgDkjPpxgnj8O/brTHX5Nw+UMOi9/qffj/ADmrUjBQMsQx743Z9h/npUMkAlhUBNrNwOcDr9eO1ABCm0RENgAHnP19D7f/AKqn3F8bvugcZPHHHYUyKMRgDcQE5BOARzgfhn/61JuB8wBlDZyMcE46ED+v60FIiUMtwpONnPy474phdFk2eTtAbOOAO/p+NEjlIy2xkzx0GOQcj345/CnJIpiBOQwOVAHQY44JoGBtwj8oCScsRwT/AJ/ziiaJnR9rspD9WIGAePy/wpzWrNJ87qhBLYJxx69/8ioWUQBWTbtznaDwT3PNDAZ9nE8hGAWHquM568j3pZACskTcbgDxwO3GPTA9fpUzM0asVOWVTgHBx/n/ACRUMrDeyl/3u0KQOmfwqRoVCzMzqmwEAnJ5wR1/z7U0iUMxBOWJIBORx7Hofp/hS28aec+FIUAEZOcD/wDX/jSfKpIGRjnJ5B47n/P+AUNkBEfmEt1JJHU8ev8AnFGFSIFRtGMgE4BHGfzoOCCFdmI6M47/AFP8qaQHeKMHEg7jgHr/AIc0DRBIwVV/dls55JFFTLBJJlgvX+5yP0ooGeOHPzbFDoMHOACf6VZgeN95GOAGKt1Ht17ZqvJagEjhjx8wB3e/B6f5NJHIEfYoyBjkfy/SosVcnmYJM4Y7FHUscD+f6+lIJY3mjCMpCqSMjjqP068fpUbCMOGCSHeTyTye39Pw/CrCyyGHYkYBY7d8vQevqaCRVXaWK/eOD8p98/zpiAKCm0Djg55X3/pSuzMM4ww5yPvcfXtx+nbik6jIJHPDd+OnH/16AJIzhyF4Uggq3BDHp+vOfarSyBFIZsDBz7nP64qoCpxxjI7kY7VOyExqTkpk5C9Sen64x+NADcF5IdxZQeSckZ/z/wDXqSQIiRnLZyRnr7/5/wD101DBhlRZBzjIOcevXpSoY4yAmVLc8ZO7Gc/5/wAKAEMgjbBJYgEAdx15+v8AjT7mUxiEHDFCRkj5j7H/AOt6Dpimn/WAlg6MMj3/AD7054g5QLvYZz060ADxhgXLhABggHGT6ZocBm3NH5ZZeDjLD3p0kRHTCE98YH169BS7MKUDb8LkjPH+elNAMK99o+Vcls9QPWlZWkQ7SNrenU5I605UTKlyVz947vyJ5x+P6UgXJKnBB+b72MH/AD7VQDYGKsxkjGQOhP4Ad/8AJHvVsSFZjtUBe4xyT9c1DApCPtPJ4G4A59P59xViF1aL53GTzkLgf560AJKrscFCwJ4657889f8AP4oyqWZfl7jJHzZ/zn9acxeMHLYJ5y3bvnihUVwqA5XGCG42nt9enf2oAYAqlCygqp7crkccU/53+ZAWHU84JPXH+e4qSWMzZExwFXG4Nkfy+tG2SJWEcgUjBwRx06df/rUANhLQyJk/wg4OTz/n+tSAJtztAAOCV4PWoVVk3MXOB3//AF1MzKVLMwIU9D+vX/GgBkJkiU8FRtA4xgD8foauC1bb5jYbnO7kAd+ef8/lURjMwR9mzuc9Dx/+r9KkkkZY2xtLbQcFv/r+n8qAFd98bfNtIP4j34okUyIyZ4C9W/X+VHmoQy42fMTnPX3H+fpUm+Ly3Y4I3AAAYHseO/40ARl4yyNvYE4wG6f/AFv/ANdPMe6Q4OT0IyAfr9P8aa0IRGOcIfl78c8nFSDy5ty52Mo24I+UduOtADYMmXKkOSSCobkfl+P51LcxsQnO0KQgBB659vrTYmCAlVEKjODtwSe+Of6fhUrTuEQbl3j+IcE5P/1/0oAjmZogERfnPOcEeuKmcNnLuXBAOG7/AIf5/Cm3Fwo4fcpyQSo47cf5/KprdyLfkrvwBk85+tAEXyAkszEnIHHXn/P5U1hgxhuMncVHTjpj3pX4iVc/xDIUcjvmlygUZYHPf/H0+ooAlA8vcGBdixK7R047+o5/SpEIAAxtGAecZJ/x/pUTySS275bJwDjI47/jketTMwQoyjB/ugcf5/H86dgF+SGQvIckdCM9P85qSORJFDR5AKkFmP3u3PtxTGKlU3MSxAOFOAPU+/8An8XZKnLPkgHI6/if8KLAK3zQneEzjIAOSTj+vT/Du12lDFyqoc4OBuB547+//wBenIsUuHZgmRkh+AaikA85kAHPOSPrn8fr+VIpE25gpfOXJySvr0zx17flSCZFdmkTDc429D/n/PrTlTMKOq7juywAxkenSjbnnywpBGQe5Pr7dPSpYxEzGqg4yCSeeRz7/jVO/O63flgGBGDzgmrbMFVSFOBx15z/AC/H2qreyP8AY26qigZZePxyfbrSNEeN/Ee1kkuibcjzIiUJYEjacfXGD0/x6/Onjayjkupth2IrnqcE9Px/P0r6c+ImoR28rLCB5m1lfd16e/49B7duPnTxnNBDGcqpdmOWPcjr+Xb/APXSa6nVTZ53cRlC2xwB0ORgk8dcVFGTbhAqsCxzuOODnjj/AD0FWJp1j2sJFB64YEn/AD/n6xRsyNIX2g/wkD6n8PyrJnbEYtuGDEDLLz8jHIz/AJ/nUE4Vk2hHZ9vUkYH5dP8A69XLpwCm1xwDnnp/n8PbNZdxn7xB2dRk/l/L1/CoZsivJJv5JAGeevBPv+n4VAZHYMT+72jBQrjggAHHp+lWpolfDFgMjDY7fnUMkIlkRchdgzlc/wBRx/n0zUM1iiJ93lhQCAPmzgFjn0/z+dEUMTKMkg8ksff+X604SKdwOFyeO/p/kU9FcqS5LcjAzz+JrNmyNHTVbB6YJ4CnIPv7+ldNpEahFJIIY4OehP8Ak9Pb8sDT0kZyUXapwT6Ht+FdRa2aPbLuBcMQRk8j2/zn9axZtFXNa1wrOxG1UGckkjBq7HMYXBCCRT1IHf8Az/KorG2ClAh2hCcgk8/T0/P0q6FDOXAAftuHzCsmdCQxVVXZ1JRnzkt2+p/GomHm4JJIABAxjPt+FWmHlwuGTaeqgngDI/L/AOvTY4EO1gGBK8xtnH+fx79Kk0QumLsiZcY3Ejkcj19+OtaFuqFEbyyQSV3YH6c1XhaNAJBGwbGTsBIz7n/P0rZtYi6wMxbqSACM+3Ss2apFaTTnOH8tYFPRV6kfTNWF093B2yMj8byep4//AF/WtNAiyFWLfIOB3B7k1JGQyDeGyM+oP0B5qbmqRWSzyMvk4GSQ2ec/j7Vbht0VcsNpyQSOc84HHf8A/VSXG7zlOMEZ+7xgjoD+VUZbwoSAzLtx8vqM+4/+tSuWkaX2oyLJsJ+U5PuMYz/n0qxbTOwdfMwW4wP4fw/OsxLuUggrjJyNp6455/OnnKOHlX911yBwAOM49eP5UXNEbcbDOWkVUU4Ucjn+taIRZS21xIWAxwen6fr/ADrn4r2KSLKgkLjGcDP49as2+o7Zwi7sYzuY8L9eOOnp3ouaKx0CzRl8K4U7vvKMYxnjr/n2q99pRVA2g4YbgvYdz0/XFc80+5wpf5SwCleDn/P+NaMULlSRyAOADwPfHrUt2LuXp5VYgAfKc8AYwfw9f8iqf7lTltowchR0Hse3+fyrzW7iMKx24fk549fzqpdzurjJPH97r9M+nTvUXNE7m0TCu0nagb5flbgHH+fakc44Uq2Buwx44PXn61ipejOEcbsEDLcH/P09aEugQSwyRwHVuvfp+XNSWbVu43sv7th2wOnU/lSyIJI9pjdAB8rKcYP1H+faqVvckgDK8nk9h6k/p+lX454yVTIUrkDt6dO1DLM2eBg42ryw3M3rg98j3FEUqqpR2wRySMfr/n9auXscjuD8u1Rkg8H1I9KynAEqyZ2mPuW2jGMfyqS0y1MyhQW35ztG45/Xv/n8BZT5oAzk9AvaqiSBypbKsD1ZgT/nr/nrIA7FRkDPBye3r1rNmiNmCfZCqsVJPZsk+vvzWkoDhx7jBX8/WufgKyEB3Yr1J+g6fStaJ5d0TpsCk9SR1Hr/APXqTVGrDGxRVRgpJPJwf85x/wDWrR0+0TzdxRYxIvJBPzcen4d6oW1wuQFG0jruU8e/FbWnuIyVZcqvOXI7DqT26H8h+IUixDJ5TO8kgVDz8pOQPw/Cmz3QnnU+diPu3ck8d+lJK6I2M44+5kc/h/WqRCFSRjzAMluwGf5cGg0Rej8tPMTLZILfMO2c8f5PX2qtcyYJH+t+XJOcbBxxj6fzq9p1osW3cwaQEnAYkEen4fh0pmr24kti24bQ25gwBJPTj6Z60FnPiPzZJFYYYeh4HFVncI2N4OehAJzx6dvp+lW7gxJIRgMcchfp3HIqhK4ZfkABweAc/r/npVdRMn805WMA8jqo+vv6/wCTVKeXYM8sfmwPT+ec/TnmiScKqjBDYUg546DNVJbkvkcBeuM9efamZtkhIZm27ixPIPAHv/n0qw1oSQRKd54TuKgWSKOLcSc54Yflj/JrPvNXEExZSEI5ZV4z175/r3q0zKTsaUlyLfIKA5xlgAOn9RVGfXFUkMw3g/cTGfb8PeuavdaDMXmlKx8jAIIOR04+lZp1n7MS2QEJ3fvB+fT8a0RzSZ1M2rx+U5IKHg5BP5/oamhu8EFAAfvbXbr79ua4631iS4kyikl8kc4GPf8AX6VrxancQzeYViIAyR1P1/CnsRzWN9NRYsFVFdmGBzjrnj8vccGrK38srAeSB8uTjBHv9PpXM/23eRHc0ET7zwQSD0Of6deKnh1yJgxNsYegyOTnnj3/APrUvkPmR1ovAzMF42g8HofX+f6Ulwisu0MDkZI7jt+VY9ldxXLABoyBwAvyn8fX/PvWraZkhOChC/KBkHp/Xp/9ai5onct28RQkZOGGAw5B49Pz/wAMVZBHCIWBHzD0APX3qlC0u4bjycZycjOfr0qyJGdo281lBOcrjGPT36H3oTNbEq38gKoxwqqBuXsP1/z1qzbiOQRqsquwGcvyR+P+PpVEyksS2OO4GDnn8ef8+lXEgDbJl2gDsoy2e3+f50xNFySQwoFYwtIy9uuP6dP0rGv0SUsrSIEbPGQc89c/56CtWZ4zuCqucc5/z7VmTJlSSVHONqnAA5479q0RDRx19Y2xlQhX3ZBYg8e2f161XjCwRkltoQ5JIySPw+ufyrWv0TZIxZQwPUHBzz/j2rJMDRzDC4xxjtj/AD7VqjnlEqXZXEnCh/XGTjPQj9P1rzTx3YKJgzFm3JwwPU4xXrj23mowdBkfMNwOM/z/AMiuB8Z2wmtJH8vCoCp/ya0izz66ueNXCSOxBGBj156/pTXiVkbzV34OVAXH1HHX8av+WI5zlto/ur1z16//AF6AxhIbeT6lT/8Ar/M11o8Ka1ZCSHBCq0eeOeAPp09un0rRsZBgptGNwcIwwQfrz/Os+b5/LCksAMc+ucd6t2sSq/KvgDIYn+laI5pG1ZyMX3gqAzAdecDrXsvw1mWW+05p/lCyjBC7jzwc+3SvHNKnW0kLO4MJYDBzkf417R8OvC+rJPb6ppMcVzZDKyfPjZk5HynPTODg1snY86qfSHhuxuIwu5gw3lSiggjrz/8AXzXcWqA2gcP1yPL7/hz+lcV4QM8kUU0sBSU5Zlznb25/Cu3jeUxvM4/dLztTluOn05/z0qzy5PUcxVgDInltgYHc/QUpjAyNpwOOn+R1zSRNjcXRhgZwx59//wBVW1DR4DglgM7c4Pv/AJ/+tVkXIvLO0DDL3JBz7574qRYAH2MFUAHcRznt0/xomLG5UMNwIJyO3sf8/pTnkCyEj5TxkA5BH6Y9e9NEkaFGkIEgx169V74/pUsnzb0wRnIA9Pw/OoAixqCFAGehI+tTzAK5BYmMfw7cnA/z/wDrqhXI0mdXAyERflAUY9gR9OakLKVk7F+RgYBzn0pJfJjtgcse4DD5d38z/jRDIMsTxjjkZ57duP060CKxAGSrAsTuJX054pxCMXwi7CRnHT6nikeVFJViSCT90YIHt3Aprqnz7C+QOhGQOcfUHp/nmgTHiMQkCTJBJIA7D/P8qrGFS5JOzByOD+VWEi3BQ7FcdTj8ce/Y96bIxDYOXAOAG4J/zx3oFe4BUXD7drAbF2t07YFTbpGUALzjjP8APP402P5C4Aw2OCTkHv8Ay9uxo2hR5hIbauQ27oOx/PpQIZAWBClRw3GPbP8An/69OyzR8IQFBGPanHcRneuQckY/P+lK219gzgL8vyjGOmapCZDEFLZZcF1yzAenQEfiKkVQvzbVUDksBjHvTVCRuSSOCOo/T0/z1p8s/wC6IXqDwxOOOh+nSgkiZdjEycEkjHXjv9aguUExG1Ac8Y9P51MqMdm9ihyfmY9vbp+f+SxY2wqPgL03Z5B5weDn19+aABkCEvglscEk4x1xSBssX8xQeyr0PP16/wCFOEvmeWpkYqRhlBBwB27f560u/wAl422I2RjkDPXrn/PagkCo2thuTkZOCOf1qCT5BlYwFxjkcE//AKqmIKzs0alMKMK3IH5f0/OnK8gAUruYZAUgc8HuT/nigCosreYrmRcY4xkH1FOBLhTkAKdoY8nkY49PpUrpl/mIBUYIIHT0P+Pt3qq7FlDGUcLyUHQA/wAuKLWAduEgeJlLDbnnr+f+epqAo8W7agZFGcjj/J59quQ5WLa4LEHIY856fy/pUN5arIjMsn3jlsdT/wDX60AMtCx3iZcLjccYxnH+etIJvMVdzA78sCMn/P8Anj1bFl5CCQf9kfTvn/D86eH86RlXAYKfkQ/hk+/X8qBocjylliRWwBwyLz14/wD1Utqu4THzdoyR054/TmoYt0eCrMDgEsfTjj2781OYWWPIcbRyUPOefagYPku4Riznseg/z+FVpwWiYYBk34Dd/fn0qeaVeAXLlejqO3p+nr2pqc8FRkklsfXr1/rQA4EoquzExs3zeWNp6ce1NmyuQfvcjAODjn9OlLvWSJQ/IXOQuMHjjp6f594LicqNoB3E/wAQ9+nagCIpDGGcZRup+Y4J9f51MsQacDcCQchSSFJ/x6VHGxJxyWIPOe3ofTvjrirC5VWYtkkc4659v8/rQAkk4Mfl/IQD/Dx2PGf8/wBaYJTNlSqqu3cCB0Pemy4jj/dj5iMgHtxzUSKIoiSgyB1xyTzQUieYZHPO3IyTjIHbv/kVBJFHh0xz+Xbn/wDX+tRzTvJgIAVHVenPb/Of5VFGyyR4llzjkZ5H09z0/wDrUDNBGYDAf5cdfrjj6f8A1+KqSzbnAUcrhiN2Rj8896rxxvcZy67uxzx1+vTt9KkEcrbJCwRcgkp0Hpn1/nQwJUlTGB84GWb0PfPrURRVO85IYHODz0/LH1olALmJ5RuxwB1HXGe/8up69Ka8QGQRwDgBfY44/wA9qkaIo5DFEVLgZGBjsParDArgll2sMBnOB27/AOe1QSAtJiOMpjnLngD37/z/AEp8M7XPGQpBxtTjcByQCc/WgOgo2oodUZWJGCpyP6Y71IwCRh84ZSTyOT/n6015lj3kN8uR827j24/Wqzu0d4jJ84xhhn9P8igtE1rJJEjIQpKscnJBHsfXFFPtme3Mhc7ndtzHj+pooEePiRgCrY5bt24pyYE2UyGAJyDnPoelQ75EO+M78YwgB+b2608M7fK42sTy6kj1qChrb1KrgqCM4/Xrjg56foKkjLFmyHb5c4OPr07dP1qPywlwXjJHO07vm68cYpVxKjsFCLnOGOBnnofwoAe4jZpMpk5HPTHP4e9SQykCQZ+bodw6Z/nUbYjJDKTtGFIGM/8A1s46+oqWOI4JzgZ+uevvmgCUwhkQs2RgEA45J9fbkj8RSEsgTIAB+XKnn371G0m5yhwWfG4A4x6cf561Im4RNtQEr8wUdhxwO/SgBXSQMMAIpHKrgAD29qGKxukjfeAOAnUHtxj/AAqaMy7FUncWzkdPwz/n/BuWKggBVHGVPX6f570ADNm3Jc42YBOMZP8AnvTTBvkAViPLzlgSOevPr+dPLeZFtIDBjnGe/Xj36fmajZsIyN8qliAAc9D9fr+OaAEby3tI3VSSw+Yg8n6E9vp/jTyU8xXyB6H0xzRsEkY2fIkZAx0OPbsOtDoryKqg5yBgnrjtTQbD5HUOhAHzLgbTyOv9Karxq6vgBmP3gev+eaXeqMuQoAycdT05Of8APSmStFGM+YB83Yev+c/h0qhXJVUNv6KFA9ie/FTxqhyWbAIxntn/AD/niq8ci7CVJLNwcDkn/PvU6MQi8KFAJc46888//W+tAJisxxwzZb1GDx6U03Co4i3YHXAUHJ/yDQzOXXpjJyOcHrSh49pQsBnvtxnJ9unagLkySHczeZlRkKVHI/L8PalZXVQUAO4qp2nPf/63f1qtjdlQ4wQD97DA/rgflU/mGWH5cIDnkEjntQFx0hVkXc2VyOTnoe9PVlcMYkYNnO5h0x+efzot4vl252Y9cntyR36UrxZwWfBXITZ/X+X59KAuLIwMGeRh8lmIOf8AP+NOMWdvy7mIAKkj9R+FKznfuk2q5GCF5U8GpZHVg/l9M8knjHrQMjnCyDARtwznjPb8KCpWSItlcAZPNM2yNuYfc8zDc4HAye59uMelSvbFirk8DkgE4Pr/AJ/nQAiMQzJGcbGOAeRn6f5PWnwRsS4UKx+8c8YP6fz6etLuRfmjcuG/hb+H1OfyqaSfIk2xqDwCFYEigBpLBWRWZgeWAfofx+n6VIInZNzl0PTGMY9sdxzTVjRFXaRuAO45wD6Dr+HTtUkUu0E7fmHbnp6n64oASGIySbSx3HBKgHH4/wCHvSpI6O4IXC8Zp28M27hSFLAH65/z9ajdWaP59rbsMBnGOf8AP86AsSzwFCvPuAmeO3+fWo422lC0Yx/EpXH+PHanqrpL5hZSMYBcHj8O/T15oWMsoLD73O7HP8/0/SmgHxyZDEoSS2dw6g+v/wBahHZvljQjPA9vbpUqOodNoYOVAG0enQ9eO1P27nZjhVUnBHf/APX/ACxTFcjAxuBGdvOSSfxqQBGU4GcLknOR19acoUxjcQ6k5PGPocdO9PcRmNucHOevsOf8+tAxu8rMwwWjA6Dnbjjj/OaWIr88ZAGCMLxnHHT68fzoVTkNyHJyB0yM/wCP6VOj/M7x7txABb0Ue/8A9b/CkwIVy8hiAZQQT83Gevt7/wBafjaxLkbYxgnr2/TvSl2iQuTyT8qqeMH+eOfaoZVDSZA4fgAcYz2/yKRW4STmQmIhlUMCpPJ9M9sVHdS+XZTrCGaQ8hdmct6VMyEB8qRg9G4x/n+lJOJQEkAJIxuY+v8An37mkyrngnxDW6xLdOXZm4KgZ+bODx9a+dfF9pdRXsvnI5jEu0v23fmM/X9K+rfiNNavbzpM8aSCU/I3HIIOR+GPTr7188/Eh4hG/lkGWSTdjGen/wBbv71kddM83eHGT0wQuP646f5PTsxJMqSrIwHHTgH1P0OfbrTm3HnoRnLKOT+h61FAC0Z3E8LlvQ/5AqTvgRvCIwHYlSRxu45I/l1681Slj8pt/wAzNt2jJxtP86vTP5i4yy5OVz1HH5fhVSePazDaGBwRk545/wA9+tQzdFQlXYCRigUAn5v6/hSFGkwBlgM/KO59z1NPbdK64U/J6c468+/0/wDrVHlZMGIgonPKkYOD7VmzZIiaPneEcMCQWY5H1z71LGJC4EpzzgoOre4qRYyxEnys4XqeDipbWItuJG1QCzHIJI4GB6c1nI1Rr6aI45B5QbZzncxY9s+nFdRYou3J2kKpPzDGOQc9v8/pgWEPyrlBgc4HH8uvUV09oqRJGQrHk8EgA9eB+dYs3iXoWDRKQAGI2gHJ6/596mX5zk565ww6YyPpxTFlwCAfLU8BcdMD/wDXVzcQ+UX04XOOg6//AK6xZvEjW3SVtu8pu52H/wCt9alS3VArKDnqOc5x3xQLbavuwPTGPwq3DAyDbGSMAZQ8f5x/n3zNki1HLI+wffJHJHA/z71d04YfLMxDNgpkY4HtVeFHdMZ/4CQePXv9f/rVdtQdpRtuVBOQc/gMj8azZskTxvtRjkM4JG3qef8APrUoYgbiML6Dkj8/pUMZKI7oCE+8UPp09KSSVFkDEqD6H+XNQ2aoLl/JwyLtdsgMp5+v5nOKpLITKFV90eMncOTn68Z4Jou7kSNyNnUkdMcZ9foeKYzpbMCwbdk8EcE556HAouUkOnBieLJwd+75e4/D8fzpk16qDGVYg8qCOfT/AD9KpTagoIEkiqA3ykkHJOew/CsPVdcS1s5JEkUEgAOw6Ec8446E/nVFHQyawtmzmUgRAYAyO+Ko3Pji2065YRIZJcfMM/w9Tx/kVxRv7zVbkorGYcEMYyAT9Kz76yntpzJJM3nDkRsxGc9c9f19aCbnoB+JgzlIGBbOSSRgdeauRfEBJISzQsF4OVfOR79P8K8km3tISzggjI+Ygj/PFSIZkwFY+eOAQQc8fiKrRblJnqw8d2TSxIYZdhz8wfGOvXvn0/l1rQi1jT7xZhBchJwuCGY98f4V4nNNJK0bLLiQAkBWwRgnt/8AXrQ0S2llMsoaSSUYDktn9OmP/rUnrqWn2PXWuWhRjbtvUYHB+Vh6Z9aktb+eEkSDYeMoWzk/1rM1jQb7w7psE6yCWzmVeU/eBSwyB7j/AD05qB7pmEQkba7j+HgH/wCt/hUtGydzqLbW4wVZgwO/scfUf5//AFdLa3kbsDuGe2Bnv29u1ecpIvlrGwIYn5WJwMenv/8AX/LatbyXBQnYFzt7Z/nWLNEztUvfNUKzEZJB5xhevP8AnrVWZkeJiwDEljkj0zVK0uztVVG+MADOSSfYD8e/v0q7dO72yeW2SDnavT/PP+HsjRMoecFk2r1XkYGAT1wR+AqxHct5h3MFXk7h06+3+NZ852Bm2nKn7yN29x+OKjebYArAtGMDZnqPT2qWaI37K7UT7GICgbjx6fp2/wA5q3FIWKmQ4QHbuzjPp9Mf/qrFsLneMNiOMccknPoM1dhuSFJG2T0APB9un1/OszVM6G2uHdgFOQcHPGc8fSt+G7kljQ/fJxlc9u+D7cVxdrfKGPTpk+n1B/xrp7K8R4sHA3Y/i5B6H6c0M0RsxzAwqNwaRjuxsBCqevPbp9aeXCsQwCxkElem7v1qlbyqq53hIwAc579x3PQVZykhkQPsxyB0z/hx7Glc0RpWcvnxKcbS2FyecYOAB/n19qp605WIoxCNghcnkj+n5f1qysxt4IhAfNQN06HOeR+vf/8AVV1Z1vZPkCrIcsT1HB4yf6c598U7lnM69ftZ+W8a+axQjcPpjgcms2PU5rsjaACPmI65P/1vatLX7RrpGxt2jChT06Y9ffHXvWDY6fJaRyMw4yRnrn1+lVdEyLRdNqnzGLA5znI68/j/AI9BVZrpUiw8gwG5Pb/PXinT8sWjAZl4GevtxWfdS4Qo2N5zyvXrwKqxi2LfakYbbiQMF7AZz0/x/wA9+Yu9TbzmMKbkyNpYZC+3+TU07SXKFTtWPd8x7nsP68/lWXetGkxGPL2YxgZz/L8/Yc1aRjIinvWCZSHGRxg4BI/yOTVGfVTHCwKkKRyCc8kDHt/nvT5ILqe78i3/AHjSYCkDoCPx/wA9qp+ONFfQYYXeYvJLtJj245xjj9cHH4nirRyyZA/ihrBflUR8EZJ6DpjP+elRR+OXaTaTlSW3BzyOOua4+4nbzUd1yWX5TjOOenPTrVed47WFJGkJJ4AXr06cex/z2tK5g22devxAuZD5MjShc9SMDI9at6f8RXjVUnIRt3RSOnt6/wCelcZHnaeVPX+PpnritPw94eXWb5LUTNCiZZn2kdOgA7kmlYlSud9p/jK1mcgboHA4Ktnnkk+/BFdjpGvTm3FwixyFDhRkhjxXnWn+CJ9RW5jtJPNSFeVI59Oo96p2moX/AINvDBd28xiP3GX6duST9KLX1NoyZ7xYa5BdxL52IyFK8cj/AD/9f2q3LLiJHVs9sN8pA9q8z07xVBfJEkMio7YYgH5ieuPr+vHFbdrr89kxWZQ8JICs3OB2OOOn40jrjK52ltcebOI3clQcfP0PHbFadrPGznKbNoyMk8/hn2rnLa/WZ1KOpIBOYiR+nrn3Oa0beR5CEU4EZxnj5v8AP1qDVamxcSbBkMojPJH+f6e9U7iPd8hVdp5I7e+Onr/P61Ikwchgu4cbSRwP0/rVtIIrtFJDKoYg88j1GcVpcGjntQhQw7Uy2Rye+P8A9ee1c7JHIfm5V8k4zg/j+ddjdeUNyRR4QHbyeO46k5/nXP3ThWKhMFiTnpnk8dP881pF3OeSKZmdYR843egPIx7j6VxvixzcWkjY3iQZO7jB57j6fXmuvPywHzJAoPQscZ5/p+HSuY8QRf6I5BUoeScHJwSfQenrW8UedWR4rex/Z7iQCMqRn6k98VCoQ53F9oHfj14z/wDWrV1dRFcNuVCueccemKzkwSPlHJIGcdf511xPBqoQ2x3YDe/yg8fn/nmprSLMjjbgFsDggn8vp/hUTrhi7YHPGCR/ntVm2cB5FAbDEcnB568jitonHIv2Mub0DCMACxYDcR6n/wCvx/j9LfAi8l0NSm9B50qb1IO0oFwSAeO/evm/SYnSVVDrkL91gec8dvqa+nfgTd20tmouIAZ12YfccEY5I9xjqex9udkeXWdke/aZ9ljuswSRhD/s4/rWtHGryMy7pUc7ThgM/l/SqNpCjgeXtK9CTkgcnPfvWjCg8102lCgLZz169K0R5j1JUCvuwS235SvU/wCePWiWVnYYHTOe+P8AOKhuZGgRmHCspYr0JHTrj37/AKVXVmeTJVeMcZ5HXHB60yC/GzMFIUK4zyp5J/L3PFSoDyjFiuAd3QntjtzwaqRSnBRiykkknOMcf/qPHtVveyuqFyGPygOuc889OBVIGRz5Rt7sCQcj1H/6vr3qNnCoRuUEAAjOM+nf/PFSTyCUqGZW8vIBxgk574qIWxeJhtAB79cd8n9f/r0yR00pIUYLRFeh6dunvSpEELiMs7E4wOgHXPp6cVKtuYEXoyJgAkY/x7/59IyXRACcEn7pc/qOfUUCuOkjDEA4wRjB44qNY8qWROMcANgdf505kaVmfaHOehOOMfX6etIyKwbIyx7kg5/z/SgkgAlS52KpWPnGOnPv6/5HekEeycF3UsCe+c+34Y9auqu1Vbg8EABjkfn6f561VhjhkuDJsBZVIYZ5H+f8KAHh3RwqKMK2WweCDwM/40wQgh0QbFUjjORuHb39f8mpPkBkCqCGGOOxx09+/U//AFkkYQsvlqEGM7c9fw9KAE3gRmTB4PAXr7j/AD60kJjZSzHYR0GP5en/ANekm2gYGULkMOcDGORn8P1p42kttIGBjgYGcfr6fpVITJB+7TdnORj3A68/5/pUKBZFZ5dwO443DB4/Hj/PSpLti0e1G+QDGW555zge+aijmIIG/BHIDDoM/wAqCSyrZO3cp24PzAjPfGfoKr3WROqgYBOdynjrgfy7U7e+xiTtBGDhs8f5PvTPLJmYNuKcYyScAdu/egGNUEMSww4Gc7cZ7GmzhgVBBCjgnpnnI/Kp2O5iOMjGeeD/APqqGRS0qt9455TORgdv8/8A16CQiZWdl5G4YC5Gf6UHchjVYyAD13Z45HHel+VA7gHgZwTxz1Oc+1SbiYhuTaWx17ev9OvvQBC4O4HKhCwYbl47n1Pp6VE/KyYZdhydo4Jx1qcxMNgBVlIzk9Rk/j2H6UktuseVGMjk5zz7+3H1p3uBCQ0il8gjAyG7AdP8/X8YmG2PIKnkjGf/AK/+farJV1XanzgnnPGT9aiQZYIoRVwfnBzg+9ICGUvK8bqT0wG/+x6//qontmRR+8yWO8Y4A55+nX/9VSz4UOMBs4CgnjkccZpt1JlUXAKgYz17fp70FEcEbxMjM+ETLAtzgev+TzmpCVa32bxsDbjg8Y6+lMhGwEEBTnA3c5GeMf5700SZkKnB+YjcgPI9x/8AroAn8oRwxjl228FVyD06io2l5aQZGB8pHYdD/h9Kd5YLlWJG3gEHnk//AK6RkDxlMbypHK4Pfr789/agBkcZMQCpkY6L/wDX79KhdZU3LyD/ABFu2Rxx/n8auRRmYkRnAwd2OmO2DzVS6WSN9rKQCcDI6DGAMfX2oAIUMMJY5CEYJzz9M/4fyp9uMYDDJVm+/wB+OuaI0dZMsC3HU9+c/h9aJQcg7jvIwMEnjHf8PWgBpy7SNgMCcZx3/P39ahZikQHIwpzgDPb8D2/M1IxKEkuCR1XODnPp/n86ia427l3FdoODjAz6UAVVKyoVZTBhvmlHOD1z69P88VJMhiUs7eZHn5VVck9cc9R196YGJXEgDqeW46Hv+tOhcGNlKZ3Dg9QPz/z/ACouWQpiTKeY0afcwvJ79/x/zxUzx7TGN5IC5w496Io44gGTaGByxzg9s/0HrxTi4Yb2wAG4OP8A9Xuf8igCq8JjDFCWcv8AMzHIz7fSppX3suEbKpnjg4z9aWSJ2ZGA3YJJ2t7/AM+v15p88QyQjbtuQq9zSsPZERumUADCKSfv8/X/ADxTFcxuqlRhiR8vGB9P896dFHstxkYHG1sdME9eB/Oq6vtlVizcH+IZI/T60Mola6EaFAhJHX6UsEpCh1GTnJGQCO4z/nr2pPlmORhexBPB688/0p6hVyoC5yOhxnPPX1pAAmLySFiqHPC8cDt6UVas42y53YJAzxj1ooA8VDhkyyjKsOc+/wDnrUTbWgyq4k3ZJb7zDr0P+eO9PmzkGNcHGcjqOf8AP6+1ESLK4jdyGYZJBGR3x+PGTUWNGKka7gWOwnjJbBz9P8akgG0bVZmO7cwUDk9+f8TUW6QzFTsKgZUleMdeKbA4iYjDNgjlRjHv1Hv+dAItqA7hiQBt5wccnjP9efanrNvYgEBFxk5Bz7fl+B/So0QrJuB8yMErsP6n+VNRPMiYsBGRnJRvven1oJJIizK3z4QZJwvXt+fGPxqSNlMpI+7yoUcY/n6fpTA24IVAdD1Hv6//AKxmnCTyw7hA249Op460AWYlWYIvyg/MMn0I4NRxMWVzk4B5U/8A6vXn8KaJgVUBSq9S2e/X+dCSICEU78E/MeR7UAPyvGH8tiM88gHoR/kdqjkMYC7wpIGB149uP8/1ed0SnKFVJzuPf2/x/SkRthZmPy4IH+c/pnrQAiRlUVssPLODg/eH0z/XpS+btAMZIJ/2unt175qRymNzgrv6Bz6/jUCuXGW4VSRkjOcf5Pp3qySVQwjVnIRVGMHg9O3tihnQAl2TkZ9vfn6UkjhuOCE65YD2wKeYwY1EQBU8bX5H+f8AOaAHW5VEAjORjcCuOgH6VJEZZ3ZFXHBZmOST7nPX/PWmRsFUNuWNhwQB15/z/nFG5SCSynK9F7+uBQBNAhEJjQkgjBHTHXp71ESGQtuChTzt5x17c+1TJsCbfMVQWOOSDyeeOKBAGj2KST27evX/AAoAbEhUl9rcdCBjPX8qjFuH3FtpYEbgRyB2wSelWTDIw3biFXqQTyP8/wAqHlc28zAEDAwWB6Ac9eO360WAPIWRnUKRux97nBz9fXnNWIFDhS7fu1BUjJPpVQM7orZXH3Muc++Pf6VYChYHKsxC5YbTj/P0oAfcBY32KFEmMhcE5Gc45+v+c0PJgMzqFZsAqTjHfP8ALmnQNEVWR13AfNg9c/5+lDLE5cjKM3PzAZGBzj0oACyo7hgVAwcD+L/POPw96kDEOwCgFW6DgevqaYh2S7cMuVyyEDj/AB9qJHSOMqqmTOc5bH6//W/CgB9qpCMRj5WIJ+vep1VHdVWNTjksxyeT/Om2x8uJQTzt+UHjH09PenbiqmUAuqNkbD0IAx7UDuIwCkqx+ZskBTjJz2/I1IVUI207gWAyT1yf05o8kKiFgoyBnHGfY/4VLuRo8McMRyM8c/jQFyqwMKsygnAOQSeAe/6fp6VP8roDyTxwDjqe34GpGi+ULlVIHORz/nioiuPmXliq7gOBxQFyaJBE5xuPJAH3dv8An8qQ7ihUNznIRcdD/OpEVwmPvEnd8/GPXP5fXim/62NggKt5eQCTx+P+f5VQNjYWRsgqSclQy8Afh+f+easSB0k2rlGXCgtzz7Y/OqtkBkiRT5ufmLZAbGMHsP8APbmrDhjGMZbuOAAB7j6Z474oEIFXAbLfNknnGCD04/nU+0hSV5XpwT3+v6VGCxDBgNoHO8dfTt/OnSOXTanyljtJHUH045/CgdxnEcrEcMRxknPQ4PH4VMy8uVXttOCPl/zj9aQIuSEHlhSQD1HHOefrUk0kqhAsgZyMnC449ePyzSY7idCAuAudpHqcen5fn+QzFplYElgSck4weCeepP8A9apkldh+8ZAqkhTs9v6VGQqxgqFZyclhnj/JH86QCOZMxiQ4Xb87dzx3/L/PaLLSEGQqp6qzHb3745NWC7CAnGyMKSMD0pLfaYhsfA6DcBgHGOn6/hU2LOD8d+F7O4sp5I0bcTwN4A9e/PX8hivm7x74cWI/aWBKLIdwDcEHOT/L/wCt2+vdUto7q2kiKvcnqCgyB1z0r59+IGlNDNtNtjJIIOcdj0/z0qGdFOVj5p1IKpMcaAFM4DnJP+T/ACrPMrF0J+YKNu0d/XPr2rrfE9jNDcyIUVcg/d+8w789u1cmArNlsBSDuPPAB4//AF1B6EGPcNcj5R5OM8N37H+n+TxQmDKpydzlshg2R/8AWqyrshbccDPBJOD7f4/0qBkB55Zcndnt/n+lRI61qUpWZBiJWDA/KynaMd/p6e9PlaRo9ynIOcAnnr1x79PzqXyQxKhgNzDOB/n1/wD1U2R0BCqpY8c5HvyPas2bIS0xICH4IGd3fHar6bFdPMBK8gqvX07fh+v41ERssUYA5wc8d+o61Zt4t8mX3EqO5GBz1zWMjRGzYSr8vzEkc7cZIH1/AZ5/CuttEDRjDfMxBLN/9fr0Nc5plmsyxhWBU4HyDODz17/54ro7eSVIFLIpP3cZz378Y/rWTOiJoJ+7+UHKLj5ieSeentg+lTwhpkQpwDkHJ/T9P89KggJnJ67xx8y5HOO9aCZjjUEjcScjgHGfyz/ifWsZHRFCLbuzopxhhkDGM8f/AKuatEDJBHB4Ug49Bg89aavKqhVpGB6A9/8AIqxE+z78ajIyB0bpnr/k1k2bxQqIoUowYOc/KD1PHpxVpGTIKqUTb90HceeuR6cdqjRCCHSLOc5weCff6f1NObCxJIXUS/whjwMnr15/z6VLNUT+eiqysSCc8dSc/wCe1VWnBw4aQgAAKy44JqOYJKTJISGBwf8A9X+frVWa6jy3zMPl2ggfz56VDNEWPPjhXhsqxJHoMdPasPUtbRJXXI2gkhe3X9e/P8qTUb2VYiigs4AwSf6euPwrkdSuJXcIFMcYXAA689/z+tIsk1nXS0g2Es5HUpnP9Pf8azrCzudVfyfOYiRgCRznHt9e+abZWiKpldpJeSVaRjx7V1/hu4toxAkkQAV8FgOB7+3+fWgEjrvDPhK00eIv5IChVYtnJJxz/M8D6V5r41uHm1mYrwA5B4xgZ5PT/wDVivaXlS+gk8hyhdOhPTjp/KvH/G9o0V+ZGycrySOp5x+FUmTY5ZsZh6/KdpX1/n/P8K6r4feBZ/GeutYxTR2se0PJcSrvHXsoIyeSc84A/PmElfzomZRwvygnp09/8+9W49WnhUqrSRln2nyyVIHB7Hnpk9ulawaTXNqirbmp4t8KR6Prl1psNzDdfZXEZeL5Vc4GeM8cnb9Rz77Xw4sba3nOoSzRo8Ug2+Ydyv3wVzg457fyrjru9luZ5JFnO9juLbhu49Sc859/rWzaTtNAsKMUV23lm6se3Qj+fHpSk05Nx2/rQpLY+tPBWtWHiqwnmtLMxWS5jAYKyEEZ+b0B5GPauC+K/wAO4LCa21LTJIxvOBawQ7ViCk44z3yfzPFdH8F4pNK8J3KtsWOYKqhTx8vJI9fvH8vwrW8RBZt7MqN8oIbrkc5zWDZqlY+eQXjug0yiN0+Vju4H0HX8a2bW5TKZBaMj7xU8e3P+etXfE+gW810WVtrFtxCjsP8AJ71zrK9irrFOm7BY+vTqfw/z6J6mqO100kqTtBA5Bc8+2fT/AOsK3bWPdHuKoQQQNvPc1xGk67DG0cM/zSPj5ojzkcc59uvHausj163trbAjcED73QflUGiM67YxQThQWXfyASMDP+R+FZSzq/zBCFOSR0zj1GakvdY892HlOctnCE8fj+XHt2rNkkZfKCg7FYlvMY5J69e3T9ags14bjyiGZWX0GcDr6f09q0opk4LDn+EL3P5Z/CufjuGmbazKFbpjkj6f/Wq+s5YxYfIzz1x0/U1BomdFbXO512qxBbbtXPHv7HnrzWlDemB4xxyMq2ccen+ePp1rBt7gSgJkO+T0HQfj9avwxqxikQsTjaQOvT1x6A0GyZui/kdF2uWBGAuAPf2/w4rShv3ZC+4sGBIPTr/n8K56O5zld2EAI6DP/wBYVbFxysYO0t0L5P5j8+tBqjqI7wpCnLCNhuO04JOPX8vTvUEmoLJLu2kHJ27j1/l+FZsV8XCFbjeQcNuGD0GKiv7to7cKXJ3AEjb0Axnr/nNBY29vf3oXLp1BIPQY/l1rLl1DZNtDZ64BHPXGen4VYM23BUj5iT1xg/57ms1nSSUYwzZJPHX1P4/59apCtcuic3OCFU5H3gTn0x6Y4/So9UEc8bOyr5aAkjgHpxx+dG4QoHUkk/zzya5zxJqUjRraxMI0xyynnpnP5Dp+VWmZSVjP1PUTJ5lvAgaRgGDKffj9OMVlqjX29Gbry23kcdOOcEfjSxRzQF5HwxGV4GMc+3/6q1dBu4hKGY7dzcsO59vf/PaqTOaR13gPwrC9u9w0HmzghlOcHgHj/P8A+rhPjpbm3u7J0VoyykggE/KDtz7j2+leqeHNWtbaBvLePaQFCnOenb17/wCc1y3xf059X0jT7sbt9uroWQg9TkcdsU09TkmtjwD7Gxksw+fLJIDMTluOvHf2ya7v4V+P9L+G+rXFxq+hPrPmpm08pkzG3Rgd5wVICZHPTNcq5MwjLfMsWdu7G4dif0H/ANasy7h3SuVQllGPMJz15rW5ztcysS6hq1vqOrS3ENnHZRXEskv2SNC/l7mYhAcYIAPt0PtXZeFbQ2uk32oRyYVEbDNgDg//AKvzrjLQS5RxlGXbnIHQ/Xv+dblrq8s9tLASWhbouMjd6Y46fjzRdMIxsrHpPwWlmm1S7859ySAMCOVXqf6V3vjXwnYatazRKI9zD5ipxg8HgYH+fxqn8GtDTw74flu7oRR3V4yH5hhUTHA9up5/WtLXvFunQC4KvEzZKquMDA9/XI/nUOR0RifOup6Tc+Hb5wrfKD8jJx27/wD6/wDCtbw3rsd3E63MzLIxOWzkc54A9vzrf8TXB1ZFVYFlBYbcjO3/AGjzjt09q4a60me0JmjgKFWyxOPfj9aSZsovc9R0bVXsPLj6qRkPuBx2x2rr7WbfGLhSeRliG5z6/l9K8s0W/kEJe7QgAHeSpIx+H0rs/DeriFGX5k4DbZFI/Hn/ADyfwEjZaHb2F3G9sNo+cHcSTk9Ohz74/Cr0bRRTMjJ8zgNgDgHt0/z+dYUF3vRmaRV2ng84HHc457f54rYg8vYxJUjOByee/WpZtuPvopFHEys2cBA3ToP5D3/CufvIXmxjBXGSGwfm6itu4aEjoFMY49SPXnv/ACrPeNZc8bR3LZJ981tEylE5+4Q7iXAG35SOuR069/8A9dZHiGIyW7omN2QQPwx0/wA9+1b80awzZ6oFBHXr7fnWXrEZ8hgC0YCn5jg4Hoea6os82srXPCNbgKXDmI4TeeFwCeeeO/T/AAqiQRJtZTtbkOcH8/0/LrWz4iLTX9yVToSSQffH+fpWQISQu5gGD7jv6de/5+1dcXojwKu4ts+UlJkG0EhSy5wfr/Kp0jYHarqSOOOvbj/PpUZQjJHJH3cYx+Hp+VX4okMsabRnHBXoO3X/AA4rdHnyNbw+UNxtdMgKDlue+c/419NfBrTZdPtIgsQvA02VxgFSevf6f5zXzDpZaO6UxlmDDnI9v8f88V9VfAm5N6AVYFY3AY5wc4znP0yPwrVHj13Y9yso08x0wAWzhR2+uDjt2q+WMLZKAKF5A55P9KhtbcxTbo8uSSDt5J5/z+tWWiX92gcA5zgnOef/ANX+RWp5lxk6Bwu/DNjpuycHt/nNIGjlfazscqRgcDIx379wOv5VMUErDMecNjcw/p6f40xlCtsynIwu0Yz7Ef5/CmguRwKka5V9vJx0PtjsP/rCrM03zZ3ApycKcAen/wCuoraLBYMS23vnAP8AkfgOlBBQHauzA6HBA47VQh6krErMA7dNxGS2O/8An1pULDzAWLDjGO3H+P61IjhrEOwwgYhQeD0HGOfzpisDsTYCB8rH0z/LvTsK5KEO7KlSny59uMfiOaYw3lWRSwzjPpzyen+cfmxpPMJ3fJ29ug4/QU/OV+U+4LDOeuPwp2JEcKLcBR8ynDI3cA9qr26gyuu0fUHOT65/z/jbk3Z+eNdpGcFsDPHP/wBf9DVe1cI/3mKsxYY6qenH+e/5FgHCMbnkCjJG3Znvx61CUZWBDBh1+U9Tn69qsJIQhHAb73HBHHOO1NkZS2VJOOTxgj06dO/+ehYBkwaMLIzct74Ptn9aeMOQOWx6jOPT+tLlAMKBgjChm+YAHg//AKv/AK1RxyHLdCvXkUWFccquGw2EVcLx0HPNLuADDaDgZ4U9Px/zwfpTd5BQE8Fgcc9M+v5/jSTSCSMbTtIJyBzj8/x/yOAkSIY+aUdiV3H5h1649f6DpUTq3UHcGGAVA9T3/KppogvmbSCw+Y45xjp3/P6VDGQQWbcgXjPQHr2+tAE1un7omPcRnB5xj296WSMEqQAFwcggfMf8/wBadbZSTkEqegXPB4/p6elLOAdo5IXJYZPXHv8AT9aAZHKFgYsU2gA5I6nkdOfp+VMkj3SZbHbC54Jx9M/45qRxE5Tc6oRk7s5JPPSqs8pzhG3g4DDHQenvj1oJJCcnCA7S5Hy5yD/n8ac/7rCj5hjcCTiiUfN5IAdhwTjkfjUIkaO4QKCwHBA6sccZ/AGgCwJ18hV2ct0HHpSHdMJNuMY69Mc0ktwrxeWyEcZzjpz+n86aCs0rKTgMeCD/AD/OgBszOBgkhJAC23p06H/PrTSiu/AVTng9OlSh9xIVvmB5Gefp/n+dRSEjhw5zxn6dev8AOgCvGyTbkJdQoIJzyOD/APXp9yo2xrGgYFN/I56/59KkiTa7DAB5OP6+9E5UomAHYDPzD8/5/h7dgCskZeZW4IPO7PHpgjOO36U47mMgGABnK4GR6cfn/SnFV3oF2rg/wg59/wA6SZcbSnGASG6Ef5HagaY95X2lflZmxg9iSev6n8qLmZSAofg53YXj2p3lSH53HmKoI+TjP0x/9YcUqRoHVtrKQeTz+f8An/CgY1YjtHloyyZzwcZ4/H/P6UtsshZzu6d8k49fT3q3dOojGyXjO0DnOOOnr+X4VAzOuQzsuP4vXP8AnrQBCiuz+WzHGcZJ49unXrmrMkLYHPJO4bugP+cVBCqbnQAIqHAXv05P8ulScNJtC5A559e1AEKKpi2oVbOc5zz1POOv6UFI02FkLDP3sjAA6DH+etTwDlhuCdBz2z+VTzbov4cKysd5XofTtzigDCmWSOQ7VO088HOAc/5/GpShKv8AvR1BAAxt9R9KleRnYnA4AGdvHTvUT43FgAy4x0/z6fzoLHwCPODgy4+9wQT6/wCf/rU5ER+hWMkHdx6/yqPaY7YsSfvA8jI/I0SMPLMm8xhcMQx68HP8/SgAmbYigbSx5+Ug7e35Ux2CkmQk9M4ODn8uOPpTVkZ5CfmwvByOD9MVYxtHC4z8+SPYdaNityp5y+cHKKQx+uMf/XqJz5ZLMmSDk56Dj/CtAqI1JZ1z7cgfX1pj7Sp5TYrcc4z/AJ5/pUjIdgkbCsM9NrEgg/X6fX9agEUSyhWTCoMs2c+/A+tWLh450aPZ5ZAB3kZI9Py56VGhXG2QjjAy3P14/wAjrQA0TOWYRu0Sg4wG60U55CgUANjHSMZAooA8dVQzR5ALvkFSefy7UqMIrnzT8zDgdQBnr/OiZDNMznACjHynCn069f5U3czsyD72ejEZB45z/n9agr1JlI3/ADADjIPbGB+vUfjUKtHCA8e4O5yQe/B46+341PLu+zyc5wNwPpj602OPaFPUEZJOB/OgC6YyHwyAsV3ZPUdaqWoxuAySGP3vlP1/zzQtyZTkKXbod7c8+n59P0pLaRcyAb2fruxnuB+NAFlwjyFcYB+6Eyc/XPb/AAp24RzLuVBxzj8vSmxPx5m/dxwG/X6d+P6U7GxgMYYrkgjn6enFADifJ3hSU4wAeB/M4poA2ttOVYZK+npyaeWZFZiSxGNrHBPOc96hRnBBjONwA68kD/OKdgJEQxgROW2jnAPQf5xild3UlhllOBzhc9MH6+4pGy0y7JMPjkOckHFPVWdFVxsduAc4A+g9+ev60IkZtYozyDleDk/T178//qpIxm33GTCKfl53fl/j/kqSVjGTlWI6jj88+n8qSBjDcFFljw4yysPu+2ff+tUBMMs6hTtDL93r/wDrp4X93tWNgv8Afz/P+X+TRHGkqsCxwB8pUdfxz/nP4UnnlgXB2AAg5PPH4fp70AKVCLkjIA+8ByB+X+c96lhVZFUjpwPXPU4NKzn9264xgE7eSTjrx36UxmBxkOCfnGccH0H/AOugBfljmbaC7dPwz6kf5/nO+yNshF3ABlHXPH+Pt+lNkCMx/eBt5yAvof8APSnnDHKEhiMZPbOOPpigBsErrJvcBSx6sPl/D/PNWA4eQ7pAynjqOMc1XRHJLKDuU4J29s/5605gHDNvAJOMEn5h0z/WmmA8Q4ky67Y84YgcY/OrIiykskZJXjDY/InPPqaghQ+WA7nA42jAyB+nYipY32QuoIBPzEHvx607gNjkGCD8o65Pf1+g/Gkj3PsAGCMZU89+Mf4+hpIv3il8FZOV9c5OfepQ4LFgcNu6emT9akBYoCquH5B6kHp+H4+v8qdH+7k2sGyRjnBOOenP061KqKNnmE8/KOMH0+uc0qIxLbfmKtkAHFAAjqofeTyMluDtx9fbOTipAsWwBSrBnOWTvj/Pr/WmW7b3LE46nkcrjjkHtwffpTyhtiVCqqICygdFB7dOmadgBmYuoztxjhvmDenHb8qnjx5Sl1JP3s55/Qen6VES25WLYOclc4GOMfr/ADqwEDoAFBPUeuMdD+FIBuIRKC7fMBkHrnjk5/z+lNKAO27ADEgAHDY+o/KpQpaMbzlgc7uOeKYSFA27VweQP8n/ADmmgBGGxDuxzgn8Bz196ajAFgvKr05Gfz6/5604XERZsqpCnoBwDjAP/wBfFBBUyugGVOFDDkHnp+hpgPkyW3rtJb73SlVVgO7blsBjg9OP8/4mlwPMMa/fGTuAHP1/+tS+UY4mCnkHAfqQO/6f57gAck+8l9hLDnvwe31xinSGTyPm27FwRgc//WP59elNEZEI5HuGHIPT2x+HpTmlQ4IcMrc7s49/z60ARlcvIy8knAPoM8HHHT+nWrAEswAMyvGpzjGOPTuB3/WmbFkdHVmBBwdvAGex+v0pSpSR9iNvJyWJ6/rQBKYwiYHJJJK4yM46DNRTkyKqkKmcnI7jP9amjYsrA/PGDwg6nrj2/wD1n1prKVaNmLbQCu7qev8Aj/L8pKAOdyZfAb5dvXaD2H5+nNNiBywUhABuODxjpjr9KbNJl15AO7AA6855/XgVPC6ugXcCM7sryT19frj/ADmkyrjSWmDR7kijb+6uDyeRn/P9a8p8eWQlmmh8vzHDnYX6qPXPt/ie9esPBm4VtuLbALAE88dD/ga5jxJpkNvFcvHHvLkqGxhc+w696l67GkXY+QPHulyNeyGAsHLeXsY54+g+n8687uohExUxAEjqOMfj1HIr6D8a6Olq107xsHZ2EZKnnPb3znp/SvCtb0q6t5na6GAzH5Adw7n+QrKR6FNmNOw8uTYc5YAhuuP0qohIH3AccYart2qtGiKAHUDcOmMf05/zmq6RhmILEMSOB/nrUSPQiV5IMhSAnCjg9v8AP071WMLBW4AJ4PAwRWhKZpIZNg+RWzlDgn8cfj+FVpXIc4CYYZJYZzWTZsiPLeZ+7YggZYseFAHX/PrV+wgCkDBMeMnPA9f5fz6VViBd3ZwE42c8Ecc4rV0+PIKHGB0zg5H4fhWMjSJ0OhIrLklip4AHQV0MMaoigZcAAhs+3H5H0rH09DBbkLgH7u0D8/8AHrW1bNzEeQ2QBx+GP84rBs6Yl+JNwyWO1sZUDH1/z+tToVhwA24ZAww7EZzj1qqoYpvOXU5H1PBz/n9as+XINoIICjjafmHrz371k2dMUTKS25hIS38IUf8A1vT/ACKnjmJZkZCwAwCx3Zx/Lr0//VSLIWDEgqeSQT09qlhmJyeehIOPfpjNZM6IoUSFGUBFHcnOcD1P+e1Qu6z7lRWXcSCT09v504SggODk5JZQ3I4qFGZ5GYHagBJYcdunr/kfjFzVINqQxBEjLYADgEcdD+XXn3rNvFRY2Cls9Qp9fX6fhVyaZ9g6kg9Rwf8A9X+eKry273EigqFIONx5Y9h/+vikaGXexgpkAgAdVGehJA96oS6Ys6OcMcjJO4jH9f8A9Xat2SzjRdwyDk5ZTyM9OP8AP1pkNqJOxG3gsV+n5f8A1vWgpK5hppLGUMVO9c5HYf8A16s2lmtsZCEyxGNvPUd/r+X6VrJbMsIRH3OScsBlvz/+t9KnNo/CIGZiPm2rjHp/n/8AXQWWLTVZ7CNUSXaAMEEjofx557VR8XtFremMpjTzADtkYbTx29Tz/Oln06QqrNkN1c444PHPb8u1PiimtlZZEMkR4cfj/nvSQ0jzWW1ljxkcE4XC8d+Md+Km0/Sri9vLe1RXa5lkCqhJ5z7c/wCe4r0JdOtyXYwbhwFReS3p/npVjTtGaynW4QLDIuMHvkcf1x/+vFXqHKee6t4butAvZLK7TD7RIrK24c+9avg7SEa+je6cmFX3MCxAIBHH0/z712mo6Uty/mNzIzYIdOSPz9OOaLbSVjjSNCVjU5IHGT/+v19fakwUTvm+K1na2/2WC0byovlGF2qB9Pz9O9c/ffFHzWYrG+AMqm7jn6/h/wDXrDbTyLiRy5QcNtHHFUodFZHygBLcktgDHcnv3/Ws7GiQt54n8/8AeTExBhyy9/x/z7VHYX9vLI7SgurDcN3v3/Spx4cllj4UZ4xsPIHXr/h/Or1n4WCy7jkN9wbgOfy/pQWYcoZ76KRY/KhVuSD19evXt2rp4bgmEY2ZOd2B0NSf2F5aKGJIj6bQOD06e2f0qCYC3jYIck5JJbjGP51JaRmeaZGdlZEI/gPBxUkbM8QPRkHG4dvbp2qNYiyeZ1TcWCqMHPcc9KmlVVXI+RRyd2evt9allIbBcMkoG3O4bh3JPsa1YbgxMoX5SRnJAxnjtWYqL5hldXclcbQcAZ6j9D61fiRpCoCglV2AfdA/zikXE1bb5k4cq3r16/l/hWxakFSDIpyMgY/WsRW2RRYUJJyCOvtnrzmtHeqqoG58jPygk9v8P8ioN0XY2dHU53EjIOcj1z2+v41ejud8ccbrkg8jPqeh9sVloyASK6ndkBTj+g/Cr8ET5DgksMZKn9f09qDVF6JdseVT5UbglsqOPrnt2pl4wdQkaAdiA3T6Z/GrEUJUH7rE8Fh6jP8A9fmq9xA6PzgMcDOTz7/rQaWM8ypAqYkO9/8Alnnkc889Ov0+lRTFbaTO4g9NxPUdeo/n+dLdwt5xUvv569OeO31wfx/Gopl3qGABP3Sf69/WgCwjCWBkMoH94emc4yO/HNcrrnh6S6ZpEk+fP8PHOcYrpcLJtf5toUA47f8A1uncd6nCRJGN7IAM4HXnmrIaPLGtNQs51j3k8jJDkbR2zng8mg2MkTshkZR0O08fz7etejz6fbPIh2hycEsR25/z+FRzaLbnIXbjB5x+Wc/hTRhKJw1vLfLIrebJ+7HDEk/jx9P89KQavqM/2i2MzCEgq3Odw74/z6dK7F9HD+ZHGAhxkkjP4/5B61Vn0sxshEB+ZF6H7xHTp3/D/wCtcTFx7nBXHhqedv3NtIpc9uN3PuPahvAMgTfdsVchjtj5O7+Ht/SvQJreS2KvAEG0HHU4OOnuP/r1csI726gUvaq8rls7SOvpjv8Ap2pmTp9jyOfwjc2rBN8iIvzgkZH0wPz/AArb8OaK1nKk0gFw2cAYPHr6+/f8a7270e8MrsLYlGydjDB+o9P0qpH4elLeZBE0Y27SgIwSPr/n65zRcapkV7qmozFkWcxx7Aq44Ax1z7+3vVGPTp5FnYs7sx+ZWPBY984+v1roLHQZTGPNVxjsONo56+vf861INFIyCcFsgKMenIH6f4Urm8YGDBaQImWm2nAKgnkf555z/hSXmmF4ZjlWTG1Ru/i/z/nrXTf2NyVAywGSpGOP19QfyqN9Ldt6+XgE7cYzjnp/nI/oky+U4ptOntmRkJjA5/drj+XXr6/zrf02HzX81/kdBgknrgVdi0/cxjdcjGFLLkf5xTk0uS3ZtsnDHGOmf85q0xcpb01mjuF8wsR9c57cf/rrbt5GRclWUbsjPB6VkWUElvIhPzKRnLDn/EVrI0SgOHLAHgP1X6fXBqdy9hbqdhIw270YZ985/WovNLopYAse5yT19KsrOJWb95g+uKbNHlVYOGCg5JGByfxrSLEzK1CHdtIwccjJz/npWNqi5RWwO53A49R9f8/n0rruKq33cY9B/n/61Zd5auIQDGgY/MFHJx/h0roizzay3PGfE6RpNKjjOWGM9+vb0/xrmzIGBBOwjjPTH9fX/JrrvGFi1tJI8rpljuATA4965Ly1ch2XfJuI5xgcf4V3QZ87W3IhGXwv3ip3bu/51ciLI65JTGGI68fj+HXpVeTcCAMP9M/nj+f0qxECoyzbG6Z9yeK3SPOqG74fgaWYFNzZOOTnGfz/AM/SvqH4HWt/4f0ye5Nm9xb3LqxJwPkCjpnoeSfyr5++HNut3qsKnaytgHIwF4HX1GAT+HavtbwbbWNrpVpDaSidBGSzEdMnO3H5/wD6sVvHY8LEO+h0NpdooV1jZCCfvAHAPHP4Yq0Z0AY4+Zzg7uPT+n8+tQmONzGsWTySVU84x2Gf0phlM0eTjaOTj29v1/XjvaOAncKqgqyqWxkA9D39fft3pPOffgkjZjAB6+p+n4dKbGgdI5Cu3GQcY6f5xTjEXcHGOfvHrj/PNWgJNqQp8i7RyQFHAHJ61KQ0kXzY2bQeTjtVZ1GNwOEK/eVufb+dTWbZMYdtqqMFivf9f8jNMTJREHSHOQwydpHyj/69QBUQsxHPIIGTkj8v51PBIzq0ZKttJGVwW+vv9aqzh5JAokwpOTtHT/PrVEkzsiIF3FcEkkngfr69qbPkoqySEqTgEnaT/wDX/wAaGyCnnSZ7sCBzg8HP/wBbtUyxeSQxOFXgjPIz2/z60AR2+0ROFLsVIC5I7g/p/jUUOfN24bcvYt0/CpZIxFKWRsqTyFOcimwIpnlJkIbj73btz+J9D+FAEqx7ogx43DOCcVB52xgd2ckkZ9PTP+f8Z7hXjzETnHCgr2zxjn69fSq8ZO6Ndy4A78HOfX/PWgTJt4k+8WKgjk9Mf0//AF0LbrG4YqYz97luAP6f596kijDzsSxX+MgccAdfbP8AXtUagL8uV2seCePw/I9ff8KCRtzgkjy2ZM8FOA34/nTpt5BYnG7JXjp/j0xQmcnaBwMLz1B+lKOHUs68Ajc3Q/547f8A1gCpIxk4RSys4zj1zk49e3alCrE7KGUnPOB909PX+tTSDyrhH+9hQfl654HQ/X2pI0QM5AK4BOCeD/8AXzQFyZJsxgFlwnZhhv1oj3MzFiF4OAVBz+v86ZDKFyVVmU9l4IP4/wBKXYdo2sI8HJHJOe+BQK4xXKEbgCDlgFHU+lQKWWZZWCpkegIPI4x/+rp3q2z72ZW4JU5HGBnt/OoNoVlCDIUbSCMDJ9On5/4UCGSSFzkEqxX3/wDrfXpVUBzI2CWJII6e2DVqdhgYGc9QOf8A9ef896iRwjRmPJXHAxk/z+lWAtwGXYzcnaCcngj+n/16cECgAcndu49z356Y9u9RyquNue+OvBx7fiO3apUfZD5nJIXJ2nPPr+ntUARCMRtu67cruOMY6/WptqE8Mc9x6c06Y+ViNiu58H3B5P8AQ0xOYRzgkY7jPv2/pV2ARZFjJCMNxXhOp/AjimXhEKqXYbiAuVJORjPUf40OxVcMwLHAwTwOnb8qhlmEZzuAU4GfT370ALC0W7YnzO3ytgD9elJOYkOzyyp4OewJPIpYWR2JABdhggHH+H5ZzT4oXDHDLg5Awc8/r/nNQA0JGz/KWBAGRvPIx9asCENg+YPUgtxjBznn/PNQxhnY/MrbVGGxg9/8/hUh27AvmKAcjAGOPf8AIdqCkAgEqgKgIxkMO/8AnB/w6VVlRIXjKqwIGCAefrx+WPpVgvuY87SBjrnt1qF95CNk8Lkkc59KAGxod8pC5BOR2/Pj2pJEBccAsQ2SPXHA/wA+tKgwBKx2qRjeozj1H05/nUspVVb5fmYEfN3J/wA+3WgCrGGt5OBhSDwfpx/j+FOuvPuQuSzHoeScUkcbLg7+uW5z+Y9D+VIxDEsrDaBt68f56dKCkRi38qLcc56YdeBTH8w5bAwSQQOoJ9/85qw4BHDNgAcjt16/r+dNMjMuHIUEnAAHI9Ae3agZCiLIGyxdR8w5zkj8ffrUF1CHXcBkAbcZ4B/z6itD5N3UFcZPbv8A/X/UetQktM29VG3OMHHY4wev9f8AAAjiUPF5hTYwUnKLgdR/T60B95BkAQpnBB9qmikGJI8Ls2jk5xn/AOt9KgxsdSuQO4bvnmkxpjCNkas5xg55554H+NIGEqllBwD1A5OODUrB1CEgBmGcnv8A4Goljw7ZKkjnr/Lp70iiOdT5kShcoV3EDAOc/wD6/wDCoiyyyAMoLk4xyTx6A9f89Kn3CRiB97+8D/n1z/SmFUfDNwIxkHpweD+HH+RQAnlxHmY8npyelFSruRVA8z7o4ToKKAPGXlSOSRDKTkAlWIH4daQOsUSlj90np6e5/GlSQq20cj1HU8ev5U3eYkcrkkKcjJ4HXp2qCgCu5UGXJbkjGMjHfpUpfa6nCfMR83YfX8OOtQ4Uxq428c5GCP8APXtThE6LuWPHoSMZ9TmmgJQBGW2sgAP/AH1yMj/63ak2hZ/kfB3j5sZx/n8/zoj3OyRudp6jtg/T8/51JDJG7MeuwY2bsZI9Mj/D6U7gDbZHIUlSoOccg9/X29f5Usyj5FO1WA5OcZNKoE0SuQOSAe2efy71ICsafMxDDPPbBP8A9epAb5QZxtBOB+IHrz65P/1qeJW3qgPHQ4GO3+Of1o+ZXG59rnhe3Jx+mP55pGC+ZwytIeSFPB6cY71SExdhDu6HcfUevTjrj/PWpATvSR0+Y4U/N+H+c01sQv8AdzngHd+f0/z1oMbBlY5I6lh26/j60xD5lChGYqR1wBwPf3qRcDGwcoo6jOfbpSfKqsxBwh3BuMH3/wA/0qNDGIyxB+Y5JLbj+f8An6UASRy/MwKNgnII6g578VE8yQ5LEMT8uMZyOvrUrRkrGHkG/PzK3JYYwcfp7UF4yedrYIYgDHr/ACoAdOp8lAHZiWAznNPjIZEX77c5Ock+mTUEgZtm5Djvu9P8en6VZGVAyjfxEsCc+/8An/IAHCKMyZaP5MkZ25z25/D2p/EAURDngbcdvx/z2pfL81lw6jOTs7gdx6e3+FI6B5AEdRuGCW6Lj14+tCAW2zL5nmMTk4BPAz/+vHHtTBvIdWEe0g5DD9f0/lT3/djb2/vggZ+v+R7eyoC+5CC3G4NjBAzn8R+fWgVxz2wtVG7kDIx6DH445/nRERKDkh3xkjBOev4fXpQyHaFYAEHAwcdSO/4/r2qRLXYBlgy9sYHt9T29PaqsMVhvcfMMg8/y9PT+tPTDSFEYkdxjB6//AFqgZiVVGQKUP3tvXn06dj+H41ZhcxxtJtDMvygk9TRYBIiQGPLFCVRCMfT6/T+vR3mkqN/y7eMqP0HXI/xoimYMpABO7lT83FOkV2cq2UI4VuQDzzz3osAuWYGRSSWGfmGfw/x/CrF7I7XCIQv3FwVGBnp+I/MZ596rO21oipLKOBz29uP5dKtSYJV/+WasQB6/j/8AXNAEg2OCJNi45yeTjt+X+TTSqscBzzyNvb/H9O1Jg7CmC2cDjoc/5z/+urcdsgPAAIIzx+H07H8/zAI2YZ2NhmPUcZxn3/znvTWZvObdHwo7DGR29OPwpTLtJXAfPU4GB0/zzUyKXkXYpkJ+9z/M/nQBWgjCxOpUbRkKoxz16A8/yFKsI8wEBlYqQyDGB0P+PPFShhG7RhOi9B6fWlQNuj3MRvDBRnqM/wD6v19qAIwCzujFiGBbYGyM9/p3pSf3eJRxkZdRnp/k/h2py/f3npjA7ZI4J+tAjFo7sqjbkjJ5yT9en6+9ACrIZLZRJ+93fxbuWH+fbsam3CUxAIxVW27W4/L1/WoFyQxDFRjIBx+ZPv8A59rThI4UC8Nv35zktxgHr+uO3tQBFIhMg2/JxhQCOPxpYYwH5YlRg5JyOP8AJqw5QACR42JOS2Mcnv8A5z/OmcnAUBX5bBUY9vTAoAkhlRETMeTkYJIGP8movMG5SRtVeCM5z7Z/z/ipMqsA5QjOOOmffv2FLcSb5wjB0TqfLbjj1/D1oHceHDcqwUKR2/z602MqHBAAYqQe3Y9P896bvVmd9g3DAVR931/KkYxhs+WytjkE9Qf8+1SFywsW2CQZ+6MhQcZPf9M/r+FW5TKs4iDBB8gYcLg89/8APrmrcALWw8okow2hSeTz3NVpIwWBjfI/hzz0NQNM8p+JGiBVkYQmZnO4qU3EnPv9eBjvXzh46sJUcDDpKWIZAeAOuOnpj9a+1Ne8PxapYNLOJFmK4wHJA7DjHQ9f/wBdeC/EzwUkFtNL5E3nLgI2eMe4Pr/n0MSO2lM+XLqxmZ2cNsPBLqOP8/p9aqwYE5TIQlgAXHOSMHr+Ndd4g0t7KUZU4YncR0JGOvT+fp71zU+GRmjIDA/w8Fh6cf8A16xketTdyrd7rVNoLSEn7o64Hpn8Of1pgiXep3qBwx4+6D689Pypzlo5JOASOpdsAAimxf6QBuTDAE/LxnuOfwFZM6YjobRmmyQuQRyMccfhWvpduspRwxVs42hT6/8A1qoQK0hAUZbbuK5IB/Lv0/Sug0uyghbfn7xHTjjsPzxWMjdLsb0MYOxWUNgYOOO/+f0rXSONY0O0AE5Y/wB71A//AFVTtm2sHCkA55bv6fXGKvSHvtUr3A4/Dj/PNc7OiKJkcEsilkQElge+ff6VPjzWz8qDHAB6Hv3qIxKWbcApI52jOeOnqOlSbMEBAcMuMjj/AANZM6YjVYuvmYbCHOG6dcd+etSxMWBUgYH3fw68Z9/0/J8SojDb99TjLdfXt+H8/enOJVAPCSHjd6+p/l6c1m2bohM7ykRDuxAIbsfb8qebZhIwD5ZsYUjj3P6+9Oh813Vmb529M4H+eOnvUpZFJR2+UH5mL559Cce1QbIYIo9+Bg7eOT9325/z709IFztVCVA6rgL6/wCevFWFwjFUjDg8E8EH8fzpyocICoTnBbHT/PXpQaJFYWh2kBhtPT26c/zojtsqxWQyDowwOe2f8/yNaEUyGQl3Tj5cdSR/j+FI4V40derE/OG5HY/17moNEinFZRq27zGDZxll46f/AFjVhbHz0zgblz0bOfcD0NXobLevzAAHPQ9D68j+VXltgo+VXLnjBHT3x+P8s1VzRIyV03zW3MxCg5LEZz6n+dSLpKynLEKjc4boBjnrWzHbRgqWZcD7wPQDgZx+OauRWcXmpCSAM4xnOeO3PFSUkYMWh2ykgoXA7hse/v2rStNHs4MiS3Zgx4+Y/wAv6VqrYqkshKLwP4eef/1UwR45kyByoH94gn3x+dMrlM+XSkY7o4lCA/8ALRc8nkVXjs5zlSEXcMjHORz3xx+lbmzdk8oSMEtxjH6+vWq5TcEVGV2A5ZTxn+n14pBymOdNAndxGryEfMQflBBqvPEkWx5F34BBQjpmugjsmdmcnJwACMf59PfpTLoQxR7nXc7EqMYwMHp70FGTJZm0zhXiUjGN2SvsCO31pkkyxFn2lkJ6K3X296mub15YHAQhSc8nGPX68fWqhtgS6NkfMMMRxkjr1oEkVZVNyzqyGNQQCGJ/Q/nUd1aDaFGWJJyxXH6Hr0rWihVEaUt0IyTn8CfoP51Wu0hbuGwMgNwSfb0qSkYE0TYAUDK+vUjsPb0z7VEsJuM8A88duMY9ce/arUq7iwBO45wvHOf8+ppgRiBgbW5zng/Tj8+1A0OjgChPmG88Bjk89/zq/aqofbuAbkA4OB+OPr9PftDFEGdHJCuck8e3f/PepgfKEjHd93qQBnn09agtFqGPdmQONo+9znge2PUmrVxKz7cMSMdjjB4/Ln+dZ1iqyyb9oRuyj/PfHH8q04WESEsqkKcYzz+H+fWlY2RaghkkiZpWVh15Jzx3/T/Oa0rSXARiGAII5PBPrj/PWs61kE8hZcE479M/5zWlFJj5SxHzY5GD29ak6Yo0o5RHAjYUMDzgcn9f8jFPa2M5lk+6wwCAePwP5e/QVSeT/RjvG4g7cZySMfh9KWO4SNyu8YyNu48D25/l9aDQiltwGJVOc49h/n8KpmMov3W6kcjAPH4/5xW1PCJ1DKWYfeG7/P0qpLZhYm2jMm4YUAnnp369/wDOaBWKRRty/u2wpJ+UAjP6nNPS183c0cZbaQ53D644qd3iYbSShXqSMEcDnqB+VW7WIj90rsOQ25vu4x2FVcVjOZA0au2GlJGV6kfr0p1x+7kb5QQBnJ4UDvWhNFEJl+X5XznHTd6AfXnOaiWIK8jFiWTkKSSR7d/p+ftVIlxK9v5cpBQbpF6op46dj0/zzU4tDFN5skSwvwC2eAMjgenrkfnTJIQhRx5YYOBszgkCrjSAFSmAoIZcnkjtVGTjcRrA3DnfGGUZyN2f8+lWPsC7flBVVOEXgYGfTiktb0AgkDCnJzjn/PHH15q9JPBgquUyuwhew9Bz9adxcpSXSnnnLeZuw3zcnB9hUiaS4j3Bdv8ADknkkHsfT/CtXT5bcRRqPlfOAjDBGOwGKmgmCD5FyQflyoyOpI/Osy1Exk0pY2YhQ0hHzEnAJz9eauRWGFZ5OTk8YwAB+f8Aj/XUjdJuGViQONpx+X+f8Ke2HDbWKgcDeMg+w/n3oLsZS2zNBuThduCpGMc/1zUZspDGQqhg5wdx46da2VkHmfJGXEuC2Qd3oM49cU2WKOGL/V4hLZ2qcAN6/wA/zovYLHOyac8jERonU7snIx6/of8ADtSeSY8qSu9By+ME/j/n9K3ZbaMlSsuSRnKjaVJ7fpWZdW7w/LISdmcADAPfP+fyppktGXOmdoDhB1XC5APHJ9RUBdo8nzWJyCD1B/DH4VpXIDEjAdTyM8nv/n/9dVmRWB2YwDyWb/63+fSqJsVlkO9S8kj4OSGGc+3/AOurkk32hBHJhWwP89ffFVwiwuMIXQ/dIbgZHP0//VVkKHlzgLuxwp6f5x3rREtFU4aEANkAgM2APp9f0+npXniedeMKzDapYcHB6Vc+bYwOVXJK5I6/SmuoA3/dfAAwcdfb24/z11izhrR3PKviDprDEg2kkbSRj5jz6de1eesojMgAY4y2McAD1zXr/wAQrOOTT5SrA+Vz9f6en+RXkkeReMPYk7eB/np+FehTZ81XWpDDtMj5Q5DHLE4Hv+lX3iyxOAiquMDGcn8xzVUpIk5Gdq9gxxitDToY5rtRIERQc4Y9Tjtj8a646nkVWemfB3TYpr+3mIbzEZGVQBhs+35jr6V9e+ErMxqqskcbbRgKc8duPcH9K8O+CHhSxuLGO58ph5MgDOvUHuDj1/z7fQumWYjuHO4xyscg4/zx07jpWyR4NZ3ZoTlGcIzqMZAIYDj1pgiVpGYNtmPIOePfjJHf3p1wm6VS43lvmJBOB+J6/rUVvgkoxBjJ67jwfQ/lVnGh7R5L/Mdy4+U4AH0/x/WkLCMxKB8pXBbAwec/568UrKmANrDA2gKR0/8A19s0wQSrEhzggY2leR/X0qkMmJVc7ZMKR93PTIHP+etRLIQcRkuoXkMM7ucZz/SoXkL3Xz4DBccckjr+fXt/KrEUyIBnGCMlhj/OfxNV5kssxq3m7gPkbAI/z9DTriNHOI0UEDkL1Y469aHEflqRwSMAMeh9f/1fpUjSBmHUuwGfX8vx6UxFN4ju3NyueT/9f86mQSPHndtTOQufbnqalNsIMMzZz6n6f456+9RRsUAjX5UzgAnJ7ds8UARyDyWUqWZ1Izz+NOSRopZMxA5Oc8+vBwKSdShLhRu5JwSaW2T7RuLEYHBI5z1/+v1oFcs7S0XmSE7/AH/Qd6rl2yzgblk69+MflVtjhUDMQCMenr349+T+VVZQg+VX5Ucbe5oC4+IHcWMeDjj0HIFRpEI42IzvVicL/CCPqadEFwd55I646Dkf4e/FE6IwJiY4IPOf8f8AP9AkaMtGU3lVwO+cc/8A1qJJiwO1Ac8YXnd/jUEAYxblQKAMYbr069f0qV38ljvOOf4h7d/8/wD1gBjJ95CgJ4yCOBj060M4V1GNp5zx29cfhUrgLFvzyWHzE/l+lQSbTCqlFI6/McFvp6UAxsg8uPfu5B+UHrj0x6dvwp8AW5c46k4AHXp064HQntTQiBPvBSwJ2tjk+nqf1ohUM/yjaTnIzjB9Pb9KCSR2G8hsBhjBxz0559/rmqiygTnaQyJwp5+X/PNWg4bbIQCNhZiOMY7Hvn+pqswjSYP8pJXlhjkfQd/8+9UgF8xGwS25WB5BPH6etV2ZdrZkcpz6DB//AF1e2ldmQF4yB7+v6H+lMeEP1CNnr3J/zihgVwUWMFsv3JOcEd6eXM7RoSVVBkYzj6+3eneVG7O4kHfAI4z6/pUlsIwF2uWfdgnbg/4/59akB0qEKzscsvONp/M889qrwTtvdDgPkgsOMdv549+lW5G2j5kYEgj73PT3/karMRHMyhTlmwFIBGR/n+lWAtzGjDcCoboeP6+v5dKy7iMZJDc9Dkdv1x/+qtS6cuB827aNxz3qpcfw7VBxjkKcZHH+f/10mA+1TMpOdzDOAB0Pf/IqwwU7n3FTuBwB9e3/ANaqkWx92VLYPAHBH6gflWg0QSHHlqQSOpwFqR2IFEJCs5O/uA3T9eBzTvlJODuXrnGBg+/50ktysSP5abiSVPcZ9f8AJ/KnLJtJBLRlTkqOn0/z79eKBod5Zdtwx8vQMcjjjrUFwTEdwykm3HPTryO3v/nikZGH3WR1ztC9CAP6UNIzNlUKD+HJ6/j1/lQBU/emNQ0ZjWPkkNk/j+v61M8f2iWTczKigBSxGWb1/D/PNRGfdyXRVzgkkYB9P/rfWmswEpTJQBcc8gY988H2P60AKqMkQy5L5+YHjPpilwCzKcHI/E89j6e9J5MshXcAoUZBYkZ68Y/XpUkNuA3IGQAMHjn/AB6f/WoKRWICQAqhI3EFs8t36flUoJCkgkEHOG7dfr/kfnPHE6nasgbC8c9+3r7fl74qJyVLKjcjgPIcg/h26/0oGKrOImOeMDgrjv07etQS4we5fkjoP/rdqepBQkeZuY429Sc449eabIf+ArnoOOcdc80AODhxkAALwQTnI9f0PHT+VQDIJyGDfxN0J61YMe0EM/ygZ44yc/5/OqrK8SNsdS4JO3HXng/5NA0NM6PCpVwq78jIxz+ueM801i4G4bjkDbnkflimXsO4AkPlsfKPmGf8/wCRViTZGQmM5znn8/T/AD+ssoql3hwSrKu7o3IbvgVMAJCeQrMACBjHFIioQ2NxUcLluAeOf89eKNjSyZJ+XGeOAPWgB0PKnjzT3wQce3T/AAopbcMYtw6MT1IooA8WjC7FG4DPYfXpTEx5UmwEkkgZ449KURxKhDMGYnheuPfFPDqHKDc4bkDoc9OPz/yKgobbMFU5wyk4HfA/rSKGB2HK5HQNnPYE/wCfypxCBQuCW24Hy8Y+n6U5WCASMRGNvR8cdc0ASqFV235B9NxyeeOKYv7tnygO44VhyD/X/Oe+adbqZImTcV6nnkhfQfhSiJQYvk2kk4dj0x6jPoaABZZVAxIqpjGTk8d/p+nSprZJoGjl/wBY+e/THrjv3prJhW2htx4IJwM8nNNx8xR2BQAjBOMZ/LnmgVyT7V/pLLICWz8pXoCc5HP5fhTsb1Q71DvxjHI9R79/y+tNjthETltjD5+eSwx/iRUixphFUAIOh9sZ6+vHerEJtC2ryBVQMRhgBwc9f/r01k3Rx4Yff4OcH/64/wAB703YQVQyIpDHHXp+Pt7VJKN0DNtG4ccDBA5z/j0/GgCWWFsMMeZu+QEEcf59/wD69NRCCqzFUwPlwTxx2qQbiF+cqFGD2BHHt7YpBC3moWcjkfxAlhQAqkbC5AB7cj5T3/kf503LkHBzIcs2PT0z+HX9KkuURXfDiUMvAHGf8/4007ogEbDA5Y4JBPHXoKAFaVpJNuQuOoIIA/Pr9Pan/IPmyxyAQSf696jlxvRmZij9A3QDPSnRo1uuclkHAGejemcjOPpQBZR8bXChdxyO2PxH4dO1BUmSNshUI4Bzn8vXv+VRQtvTJJWM8qMfzxz39qnRtiltp3KuM8E/n/8AqoJYESPtVcFVHLdh+Ofr2pWYyOqZITcOPfHGe341EfMmX5GYPyPmIxz7Z9O1WEiMcTRsqyPI/LHAAP8AnFNCHTQyK285fAIweR065/OlMZUIYn2uuCMjk+w9s/54pkiSJPtUhSAeN2OfX3NSANAw5LEkF8c45/l2pjTJNjHLMCAM5wAM8Adc+3vToSskZ+UYPzZGGwPY/lQoBVgwbYecA9/zxz7+tLHJs+XoqYwrE/h+poKHYWB3WMAsQNwHXJ7dfbpT9pQuZpM88IV9xk+nX+vNJHJmWQGMuoBZtpOOMdvzqRHEgDPCxwB1OOme/HFADJY2t5EYIASQckH14qSUsY2UjZsYtt29v8OfcU5bfc29JCdhxg54FSM7NFuwWUZ42gZP+cUAIvyFuepx0wBjjk//AF+1SZUN5jFn68sCcY78f59aRUMq+YY2wTwQM4Xof/rZp6RtHuyX35OAOOD7/wD1+35ABtcxvsDxqOBt/iOAf6UrYWQBi2xhyVOccEYyf8Kl2Iih5BsIA2hOc89ck9OPWmbgEdj+9C/MRjPP50ARiREdkwxLAZ74znn9Kl+aLneMYzz2/DA7/lTreVAS28Fsk49OOnX+lNdkLzZRixPG/r39/wDOaAGjeNi7NwIzhf8A9XHWlaQzA5ZAM/MWJJPXAP8ALrxSHGxAFIPQZPHbP8806NRnG1nPZUXknPc/T9KABI98aKCDwUB3ZB/z/n2dseParfMyso9cj1x6/nSFQisQNpByc0j/AL0Ded4HKnjIP1oJuWJHeU/NlDkck9T+NBRGcHAZumMcfX+lFv8AO37xVVcZyKekxQvGBkFh/F09x7+/8qATGpGizIR8pBPyg5749aYybnfJAHIJYZ49f8/lU6r2D5GTnkc81H8sKM+4s3LE7sAf5wKCh1vJt3oYeeoKELjH86GVXlLMpXt8+OmOnb/Paq6LuiyTtAOApP8An6VOsR2HMhI9yPbPcZ6UmBPaR4QBSU2KA2enuf8APp+VctmUqQcnjpwMD/63rTw24BF5UEsWXJ6A4P8AT/PDtm6RgB5hOQWDZx1PI7/56VmwCMbgwGAejYOB61heLtFTUdMkjdHIfGFUnGOmMc/0/Ct1B5GJHRlJ4HHHoD1rP1/Vraw0uSXeGkCkbN3LH1x2rNm9M+Z/ib4XsLe8lt41/wBWRlSxYA9x9OB3rwvxHpw0+78uKJmiwRuOeSMc/p2r6E8c6gk9wbl5EQHdvUNwScnb07DHJ9DXiPiy1kuJAu5mmXOGC9vQn6/zrGR7VBN2OEaMLGoHzCRiPUf59qlgO0LkZyNvB+bk85/KpLiI4OPmCnruGOOvX/H8qfbSASMG3BemD9fw6c/Wsmz0Yq25JDuyuEJLDbjv/LnP4V0ejxbWOD97kKe/vWL5rRiLgHDdWNbekTfKxHzSMeCcn5fYfrWEmbI6azQxhRhQCANsYzgfnj86uOpfcSmFbB+fjH+H0qpBkFHbdh8EccD/AD9amMq7ArHgLg7WAx/nnrWDZ0xRNG+4kiQk9yRycD6f0qaM+bKu87lAHAGB6/5z61SiAhUAZCnjdgf/AKun/wBartu+9ly4GTxxznvyKzZvEsMcnqDhcjsR3/x/yaC8ynYFB/iODj6/p7UxWLMrKxDD72SSDjkH0HQf5xUhmXJIAPPO0deo/wA/Ws5G8UEkaCRC7EBeoU8AU+6AMhCHhuefXAx/k014ScBGQgddjbjn0B/z+FXY7XeTt3AgDLNztxz/AJ+lQbpEAEjwrH/q1jAxg4yR7/41NDamSNucKP4AeQPT9aupZqqM20lc/Nx3z9OMf5zVoWMYRgwQ5J+6eQR3z2qWzZRKsOnRgxgBdwyACc4/SrsdiMGNU3Y6gcY+hFOjtwGaRmIG3K7Tyc/56VoRo0cbshGOm4nOfbGfepuaRiQLAsQC52HPAHJzwcVJtO8qASOBuPb/AD/k0qpGzEkGQMeCWx1zjA/+t9aj3bHIHzNuwrDjt2ouapE8cbyHrggluenWr0cStOjERsqfewOCf/15/LNVIJPlRpGOAcYwMAg5/wAPSrNnOi5QzbJWGcZOPp+lFykixFaFmC5CqQfm6D6etT21q0IIB3ttwWHbv0Pf39vrUJu1gICTAKSOMfrnt3/SmXdyxkj2MuD8zkdevtnt/Ki47E0lvEiOJJFDY3DJ6nOPp69OnvWeLlTIQq4Azyw6++M/pUVzLMVYIyxg9ST0NMtlLup34HCE449Of5UXFYsySE5SNkLNnP69T6cGqk3yKQQrKSc7s/Ken+fSpLqISmUZD4649ff6/wCPNMjiGFUjZyFUAnqOv9KLhYrtAHRQXRiT1Q8g8DuKsfZlVsNEo/Qsfyx61N5QUuJD8q+jfr0/zzTHkDxtkOhOOOOnbPNIdihKCiOdp2jqf8PXt17Vjzx7nG8hd/A5/wA/5x1rXu0KrFjewLcjt16cH19ay2txFF3Z+zAAY/zj3+lA7FCa2fLlhjkgkD/6+MZNOU+U3zIxAUEEnHXr/kf/AF6umJm3sGfAUHY2CM4Pr9e3+FV9STau1Nq4Gdxb8vegLEDufMTe7bdwwdvIz2/zxSxuFJcM79iGOee+ef8APSm4aRWAZQTxnOO3QD86bCpdhCSPLwWI7/r/AD/SpZSLVvmMMzZzwAD8uOMf4elaaKSgHUyAZLDnjr9Kz7cb1UyAsY+ozjv/AE9q0YZCWVmUHI656D8KR0QRLEHDfuwxAJJ7/jjPt71o287gMWJ3/dA7kgf5/Wq0UbFGk+bLEYxzj/P41cS1Zo1BQj/aJII5z+J4pWOmKHbg8TR4BXr0IPTkUwXKoxBwR/DjqO/Uf5+tOFod24SAhz91Vxkg+9QvG0EiGSNl5BxjBxjsfy/SmWka1reocW6McsMs38sf5NaDwwsVyXyTgvgjPGcZ7/561z1tcm0n+ZOQpBwO5/ya3La7jnjDxkjoWB+Xke/5/lUDsR/2cDgMCZWIAJ4JHY+3+NNsNOkt5DvMZAb5cNzjnJ9Tnn/JrQDGN3UEhyMc8BVOM/5H51BBtRSTGFYD5V+vcn+XPrQOwkqCNcAHrtBcdPQD047/AMqcbUorHzMvjaQRwD61bjQSQk7WcKuDu+bHfPfv+FKIt6+qAZIPUn1/SgloyXsQMuy5UEjcGx/nrTokjYkHCFl+XPGOemcD+tXPMWJm27mYdh19hjB/yKftZZtxjVVC8q3p6cVVyeUorCHx2ye3QfhUkcLK6EL25HPHP6U+VyrKI1OQM7s+uf8APvmneQTH5pwzZ2lWxgZ/KquTYtWc0YKIwEYztCE7sZ//AFe/SrJkW3aRVU+/HQenX8azVBWTMiBW6DAyP/19anluDITk7QFPAbJHT2HHH/66m47F15PLZtgbOAxAPHB9fwFSSyuJ28x9pAwDjA9ef8/jVU3ISNSNzkHjGOOmf51DdTM7DDfKAB949v8A9VFx2sXjfskg2DDD5M9M/h2//VUttdyzJ5OTI27lmwOM8d/r+f55sI8yUBiAWw3v9K0IIfsr7iw3bDyx4z27+g/z1qQHklZGG3awwcE4J56dsfn/APWUxJc/NJywAVTjAPUDHFQzR73aRG2yE7cdeMHuaYsrbdzZZywOHOecf/WPpVisV7u1KgCI53gsOec/n2P4Z6VmmOQSgTMQvQ7mB7f/AK612H97JP8A3yMDqMf1IqvJbxlUBU5QjCk5x2Bppk2M+Qqu0A7gOW4JIH+f50rRPsMhV8tjaCDwOO5/z61Ymtz84ErseNuDnk8nHH+fWopZ5GVUBMe0/M/Qnjr/AJ//AF6IhxI5PncqQeATx0x0/wA4qNjlAuOc53Iepzjnv7f54mA43O4wByRycHpSMvXG8D2PAz3/AJ9hxW0WcdVXRgeJdMW80mZdmQAWJ6HPT/61eHaha/YriaNSOCfvYGPb/P8AjX0Vfxt8ynDgdhg78Dj1zz+VeF+O4vI1W5lQYjZ1BJHPpn8+/wBa7qbPnMRAyrZRMijl1RuTGvU56frXUaRp4e4iPlkgPhmIB47jnrWN4XiWbUEh8zDdAG9O+Oe+Px/KvY/B3gkX1xA0hcMpLBUwFcjn6fjXZF6o+frqyZ738ItJisNIWW2KoJwHePHG4AjPTt29vpXoqxyzXK5XbkDo3bv/AJFc74L8PR6HpkMUfmZxuJfqR75/P8a69QoiJJG/AOCMZ44x/nvXQj56o9SDUY/3BLOnyDseSB37+lZxcs6eUpznPPrgevB/z+N9VyShYbVyc5zjrUAd3O11b5T17/j/AC/D8KswHyWxWAjAPTlm79/8mkiUJaqACoUnIyf8559B+NOjIEO/5yvUg89/0xUk0RK4Eibs5PHT0qkJlO2jRy7EiMDKhSc/57VPBBGLcqEOc8jdjn6j/POfepFhi8v5nwByBjlj+nrSpD5ayGJg3PJHOc/j/n0q0SOJ/cADKsDyO4JwR65H/wBanFcKCo3Ecbj/AA47/wCfzotrYtGRuB3knJOcDnA+nXtTDEz7gMM4bAYdv1//AFUAWWvHkAB+c8kkn/JqBQgYDYuFHIPc9B9e/wCWac0SLEGY4+YJgdj1/wAP/wBVPYhA2F3SFR3wOnT9KCCKWMLASdgHIJ6D6e1Lp22FyA5YFcnHT8jxmml24UFMZ+YL6Y9O3fmljA85GG0A/ePYnP49v5UATzb1hRWdTICG2sQM/wBP/wBf5VDERId/JYHO49eDyc/54q95RdnzIjAnIUEcH69PYVXCBU8zzNvO0qQCOuPyoAeqs3yAKCwOSMZ5/pwarzKV5U5UHnjkdj9ehqaNjlk5LHliD0/n1/qaY8hQeW2FGQMZyc9MUAFuoYfeCgnqTj8P/r02ZfKZVCgrk+2ew4qN1AfG8sAcjLEYPqOPrUzoojVd2wsQQX5A/X1oAgJxu8tSykckf56dKqXSbWiTzBk4AIJB9/X9avynyodgYdfv8YPc/T/CqT7kKFslRkblx1/z70AwlkwCjEjnk4646fhk/pUltPucFiVbHfIGB155qBJN+4hsqOcPg9v8/lVqARrgEjdjPXtQSMkixeAFgpLAgkAHp3/EUtuzRthUUJ3OOpHUk/59KsnLhgpXB7jjjGen+fwqqzlQBHkp6A4J59aAHGNkyedoPc7QAOP8KQKQBI67S3oB79f/AK/p2pyzYIDK4x74/EfTjpUZlYssj/dwQMngDPPTpVIBvmA8YYgdTwf0zUsJOchQzgkYxz2/+tUDMETzGLFiQV9v8akC7I0byZCx5LFsH16d+f507ALMQjYBAyehBz7/AOc96juELMxVfUAdsdev+fxqaGBXjY4wCR8y+oPUg9qjuA0TyuV6sCoxggdv6fpQBUkjZQct8mMZHX2A/wAfam3DRYUZBJI7Ee+CfTr/AIVOoZoXQ/LIMnOOM9x/9eoLgrGI8ZJJBZffsPX/APV+QBLEWEgznd39x0/D9RVlwU4fJYcIG6N7+vc1GjCOQABducMrdR04qVJFaQAk7gNqjHt65/SpsUQuSXDJuUrnk8jg4IHWpRvVWDMDj5cdiajf5iivvO0hcNgknHX/ADxTgVUqQAQB0yck5/z+dICNh0PDKMgMGxipNrZX92qkjAIOOev/ANaogqby+xnX7xzwc+3H+cCnPEirubJ+Uk56AdunagCtOjphn8uP5sjdzg9OlV2Mpk3NGWGcFh9f5e4qxf28Qj+/kIM9efz9arQsCu6RcOT8oOAMEfh6UAWYS2UJJjVFPynkf5wPenyeWA4QKBjOMdPb+dLvCBUZUY5Ck9VH4U5ZBJEVxhdpGc5z7dvSgpDDKsbPsY5GPlJwffn8uKrSMN7MoUANgseBn/P/AOurzqwhHzLtB4PGR069u9MkV/kJTcMYHIK8D9OgoGUtxYFUUhuhIOOD147VF5LhlB6AjJY8+vTPHFTTF0ljDAI7AHjAI/yP8akCLCP9ZlyfuyHj69fbrQA3ymcvlvLUHJRhzwen0/yPaIRBkLDLheASOD1HpVkSR7mZY8YGCQ3TrVSeQNwsWMkEe557ce/cCgCKVnSJHyTuz19R0/L+dV5jLwCCu7qGYDHof1qWVXREG07j29h1/Xviq8sRJCLtVlI+SRic8YHagaZMsirtQtk4z6n/AD6/WpUlLoz5JwcbWBHHHr/n1qOKAoHcFjxxj1JPt+n506ENsLLvQKcsBxnjrUlENxI7S+XtOEAxsk2Dn2P9KKkyJSQ7nI56g9aKAPIVuQwIRTIgXkhRnOenP4U0su2Ns43DAzwR656UCMpLEQVbJLHHbHc/ketPVUkxvOVUZ+U4JB9sVBREn70qIhggfe9B+n8ql8ljMAxBwBwASTjj8/Tmo4ygkG5lVD1ZuDj1HPb/AD2qWVvnCqpIPAI5LDr6f1oAY7NJGQWKpn5mwefTOOtMc5fLg7k+Qk8+3XjP+c0rHGPl3AnkHt6D8uKsSYeFi0gbIxgDjjoM8elAmyNGEiKzFg3OzjPP/wCr8uOvFSiTOVQZPHPuPb/P6U9ZWEUTA/N5fzYJwff9ev50qRhzGyttLcbB1/z3qkIdFJmeZS2xhnORzjH/ANf+dOhVCQ2VSXA4IwG/w/8ArdKgaUJLI2NzEhcLxnP0/wA9asIigDggqduBwD360wHAoxL5ClQThe/+eaacSSxlSQByxyQABnB6+v8AkVKkaEBW3NJ95m7DnGMUhSGPcA68pgY474z/AJ/woAWSRUBZsAn+LOc//W6/X86ZGuIVDqHbIOc4wP0qTCxKp3pIyjA3AnHPHeo44xI7KuJMkNljzkDrj/8AV+tArlqWNWD7WyDwxY479ev+fSotxEbTYG8ZAJJGV7Ec4Hb8qagMi/MrZB+50+b/ACakjAZ/MyGY/wAI6Dnk8dT7/X8Akb5azBuMAn+IZwc9P8jNSKu0sykFjnjOe/NNOIpwRyc5ZQen4Z/WkZGhuA6yEoTnr/n/ACKEA4mTcI9uADtAUjFWD+7mUYKsc44AA9B7/X61X2vGzAgMGHrwCB9alBLHZgFzyAF59Dz36UASRqnnbc8jpkfr/n/9UrBgHZGG/pliM5HUj1pULIqgN8zD7q9eP8+n50m4ov3DtHRX4IPUZ/wpoBQqq+4hdxGcZ5xnqTn2/SkKuuQyjI5O3OGU/hwef1NTYLIAcMSMkgHp05PGPT86dbkGQbTuHc9v5daYEcLku33YgOAWOcn14NPDlULO3myOoGccEc4x/n/GmiPds2gbkwcAkHvz0yanlt3xlfm9AfrQARxh1c5MW44KsRj8P5+lOX5ZiSxORu+Qc8ce+eR1pISTI7hVJHy7s52++B25+n8qVyUK4CswO1VOSPQ/1+lBVyVSPLO/JOckZ5bpjj/OKcOmFyhB5P4YqMkEgAkgcs556Hpx/nFWIoQsm751XqWJz35oFcXflC2dhz0DYx39acYowCWcMDgYJ4Pb8/x/lUflKRlExls8nJ9OOtPghCEncV28/Uf0HFA7gZlC4TBPZT0/n171FjaDgEZUDpwpqZg0p2ndgDkjnn9eKRFXIYPkEg4B5/zzQMYkI8vBwSCCSec1LEiurneBhiOmARimliOCu0dP/rYB6dKHCmZTgDGcZPQ/5zQTcemZFBUbQCAWIzntUjJlUKSfcGGz+vakV9qbdwO4884z2/pUqxlJCQxA64HHpyfz9ugoERTBsncxDbjwf0/z/wDqqwsAkgTouGGSTj6fU9aiDq5SJSclfunt3z/nmnoP3RZ4wc528Z59eaAG2m9ZJSp6D5Ttzn04/OnQxts8xwY2Jyyufu/1qRAxUnoTzgnA2j/OadG6wqI3AkTnJJ5A/wAM5oAiUZHDHqRyMcUxsYw5A+X3HT0qwyJIg2dA2NvAx/nP5j8oncLNjJQAcE/MM9sj8/8AGgaY0RJ5LAFxkklOTj/PPFT7Y1QbeCwyB6dOn/1/0pVfMQkbDDdgKeM/7v8AnvSHDFlWRQM9D6/5z/nFJlDYiQkqqwVv7vAJ6ZyfX/CmGXEZZWC/L93bz/ninRs8Y+U+Xk5IAzu75yR6cClFzIkSKmNwbJXsuTwMdxz3qGBm+INdg0Kwe7u5B5axbFJYjLfpXg/iHxJdeJmL3DmG3Lfu7fGN3u35YA/yOj+KWr/2l4mWxRhsgTcxUdWyeMj8v88cRM4mlM+cxqCFQDoOP8/zrnqSsj1sLRdRmNrMvnuJHbaU7FsZyeoA69fpXLa3CBBLIGEYILZIxz/n9K7R4Dc3Clogq44BOd4xjH8u9c34isWWDaFAjXI+UZ2+5H4/r3ricz6ONDkWx5tcwuuX2YUnCnPP+fyrMWDyZWDuBKvzAY5A/H+h6Cukvlclo5Tsx8ozjJGOvB75B71z9ypa4Zdp3L8gwBxyRjj8aLicbBbM1ysziXIQ4OOM8deP6VvabYleSRjn72SH6cf5+nFYts2yRwykjJ2kYOO+OvfFdRpLq5Ocj1Udvf8Az/Os5MpI2YWeFVTlCuc8duvH4/y/OV2kGXUqcchRj5vf9M1Xjm81twG1FByTjI4J5/X9aubQ4XhlJXjOP8j/ACawZ0RIo4S7GUqyMMnKnIIx/OrcYWHkrmNRznsM9x6dulVVhdZvMWQJjpvOO3I/EGrUIO45JUhc56ED0qGzoS7FqWQGNV7e55Hb8qkhg2IxB5PPOfbnH5/55qLPmEBlAzkkYDAkd/8AP4Vdhw2QcjIBwOAR6mpZ0xRYt4xITuAIDZyccj+f+fyvLAsasWC8nbke57dT/n2qKG2j5yAeANvuccdfWtBIRtLsQgH3h6YHp6YzWTOmMSSCz2EAKEXOcA8k8en+FPAWCNmAXHTOM+n+fy+lLGFEmCQMYAGMcnjH9aseUGVl2529MY+U1DN0iqiLK4kZtijoqjGccn261IxRUPkj5wN3Q8fnUsamNkZYvlwCG4GetW96qEdSrfVex69T7f57Tc1SKJMbjcDsfgnC/l/k+1KVacsikKozj3FWchlxgMpP+rGRz3A/z+FDxRvMGA3leVLdCff3/wAKLlpDIZVSIAqBlfu4B5+uR/SiDcXjRAoUKd27ooz/AJ/L0qQW6uCF2kkYznvzRbWzhcbGkXGc5xj14/CpHYSR4PMbZE+wnGCSPXr6fnUSx+VIdkbxA+uefUe/86tPEWUlo1IByMHIOMfX/P509ZFQmMghgx5z+v8An6U7hYrPbl4dgyN3OM/z9/pU0dkApAOF2nJJ5z9PfmrSopUqGEgXkt1J+vPrSrGQh/dqqDqQQf8AP1/lzRcViqtpHGgcsWCnIYnH6Z5/WmhxEwQfdYkkbiT645/zxVqVEGDnfGQQwPQCokQLN5aoFUA4Y9/8/wCRVBYpzIRhlz1Iwe/vx9PYU2RiHcbAEJyRnHPufT+dXVVFZwMbOxVup/z6flUbxvCzBlLA9MtjigdjLu4zJGwXcBgk7vmC/TnHeqnkMwbn5jxtxjp7e5/ya0VQzoUI2BCMZHY5Ix+lVZlVW2o5YjI5GOc/1oFYzrgrE5JbJYAE8+3GD7Y/L8KytSmVUCo+9QckL16cZB6Dj+dXtSuAs0kRbzgTghD09s/X+VZDTL5mSViA6s4Ocf4H8qBEm47SvAY8Dccc/rnpViFFUZVTk9SzZGR+g79Khhk3uJNnlKBtwc8D/PtV62AlZwzEjGQMe/sKmxpFFi1gLgcnKsNpzz256+//AOuteOEBkUAvnJOe3X/Pf61UtFWE7eeQVznOPr+ftWnDGYyNxw2Me/sOlI6olhE8mDDMSeD1+90p6KQSIywPbgYyOmR0Hb/69OQJBGMlMqfXrjnrUqKUUOOrZzzyPoaDpSAOJGQnr2Ujp0/KlZRMx34yF4BGN3v7fhUiIzy5xxg45xz+nH+NIYmR/mJwT0z1Oev/ANfNJmhRuYdpDD5ScNjOP61PZTC3kQuCy8hVIx+WKdcWEitkjG0YAHc8H+v51BLHsRdoKkducA9T9e9SKxumfjcPmI+n1z/n0qQgO4Y8NjOdo6Cqmn3AuEbzCyhh1J9+/t/hWvFCyRMY8Stg4jGAc9fp9P8AIoHYZbII3Vsdchi4/X6inyoFyMgjHPp9f8+tJaKCuXD7sHKj8c/pU8VuGkY/cHVnyemO35UCsU/soOT1BIyenf8Azz7UsTrE7KihiwLZZfb/AOt684qVY1diEJMQHBA/SomZkbdId6nA46BeKLk2IkMmPkwRjDN2xj37dP8APWz9kLqGADgg565HP5daiW3z5hjk3qDnbnAP+H4VajcxugJwQOe+T2+n4Urk2IPstzInyKWAwSqjjH1/P9aoyWr75FJ2sOQduTjr+Fa0pMkJRpCAScnPfrUq/v8AaZSG759SOoPT/wDVRcDNS2Zk3b23EjJJPXjn/CpBGu1zn5vYnj/P9Ku/Y4xMrMpZX5ZcgY5/Xr354pgiKDcuG+YjGM5+n4mi47EbKqvEcF1QgDPQf4fnU7sGjACNkHG4YGfr/n86TY6ZG/GQDgk5HGOfb/GnrD5hjTyix6A+nr06c/UZouFio86+UqmMEg8BTt7DoP8AP1oSN2TcAcbiWI4wf8/hVu4TySg3Zz2I6Z9x+P60+K3hZN7u21ieQcD8qtCsUHiOD8mDnOCO2foPftT0iwMFScjPTv09v8/jWiscaKfKT5WH0xk/l1/nTpbdxGOS2QNp7Z64welCFYyXt/mDh1UcgqDk+4xVOQLGDh8szY5XH4f5962prZXiZXTZIq52/wB09u3fj9az7mBElAaZVc/dBIIPfH6/rWiZLRTdDuO0szsOdo598e/vTZTsj3K3y4wWOCP1/wDr96nMQiI3tyQSRkY/P6GojAVw8f3SeScc1rE5KsSsxe5iU+cfLaNgAXwM46flXjnxJs83SRqd2QNygZ247jp/KvbFEZjKPhFHBIGcj8/avL/ifp6wNBKMqpBG48fQdP8AIrsps8GtA4DQ3EeqQFC0Ue/JVhkk+menP8/1+mPh3qEby27SOFWFsNkgcZHb8Mdv0r5o0uJpL+IFQ2593y9MYJP517x4CnMIt9hYyLjK4wTnB/HnBxXZGR5tTDqcXc+rLC8S8tkeIqkbcgHrx39un6dqtyOixHPQE8c9vz7VyfgO+FxpG1xloSAGzyQRngfnmut80kMjNnOAD0HXqf8AOa64O58RiI8k3EjEh87cRuTdkHoCP50y5Ro5W+XKEdEPqR/np6elS3NsGnLM33AqBR65GO/FTqgdj+82BeDj2/8ArVskcVyCIAoqgGJc5x647fkKk270TD7gVOAB06fT/P6vUKpOWX5Tjpzn3PTpUcoMLZQY2jgL/Dn8P6mqC4yPaHXDeW3UAcZHfntSwRgMdi7TjPP8/bmnRoq7XUjjkEnFSxksQ2VIXnB7jv39BVIRGNkB3sx3ZJKxj8vYVJG7u77BiPnOeeOv19uKYyrIj7wDlhiPng+n+fyp7OHPOxhHzhenXGT75/lQJgCrkNJGGRsnAHQ/XP19M9abkwqHLbSoI+bt/n6U4Kk7hWbKnkL3yM4/yfeopRuJVFbZgHD9hQSPhYOpBG3cQu3t34pIowk7ZcjaRgevPIp9sI5bZ2cZVTtIzwOnT26/55piqEdlQg4JJYHJPTr/AIcU2BKyEttVyu/5to/h+p60pgRMltvl47Hgn6f561JaNGWIbBHsP/r/AOc1DKqb23KBEOMrgk/59zSAaSq7WyCFPXOMe3X8O/1pGwoUMcKcnGecHtz/AJ4pgkUk4BcHjJzwKky0eUAAX+8V/lyP89qAIYYwzNt6AEAsOSMf/W/pTpy2VRkzjOPm4/P/APVmmxAQS4L5U9HQ9D9f89Kd5bRykgkg/dDP0xzQBGxwvIJypYjOdvB71XMYOEx0BO3p+Y+v8z1q40JliAYgMCMZPJB54/Kq43w3LKMnCkZKge3+etOwrldYfnI3AM+MEg89Mj6GnGNg5QMpjxk88nH6j/6xoRPtNyIpC0mASVXgDvj+lWJEAkDlkR2OMkkYHrj/AD0pCFZN0CrGyEZ6n+n5f57NJYHgcDAxnAyB+Xc/rUhIgjK/dIHck4/zx27fnDGyt5gYsSyhtzZxnPQcfX/PQAVomJLAncpyCTz169aa0bxhUQliDu+Yj3z/AD9/rUkZSPeW+RWX7xz0PTj/AD1pDEyqGCgg9c9QMcdf/wBdWBEqFUUlgzqOR2/L8anWHKbBIMjI2qP849P8aigVERh5RwGyWbnOKWTj5+eR8xBIP+f8aAARCOX+Ic9GfjjGf54/Gh3TdxtZuBt5G7tUkxCsoC4YggDPU+n0qBlUR7n+UKc4B6nt19qAGzIMktgdWxnvVO6tkVEMpyM8dv8APWrMg2SjLKVC/Lt68YOD/nrRIwMaMDsB/hBIGe/9aAEiYi46blXgjH45HP8ASny7TcBsAAH7xUcj09qN5G4NuwenI/DNOTdgnzFJx0HB/wA8+v8AhSbAQoEc7Sdp6yHOf/1/SmOscYCjOOmM459T3/woQ7ztbdkAksPx6UIgfOD8/dtvt6VJQONm3cuU45z15pqyHe7LuXJ3AY9vp/8ArqSNleQKp+UjbggEjt9PSoyDGp+fMY5bHQCgCM7ZBhD5hPUDp+v4cf5NZotkwdfuIpGCd2OeOPrk1ahmxFIwHmLnof8APFCELOcDhvmJxnPoP8kdaAFjbdGCkglBGWEYIIGOuR05qFGzEBnPJ46nFStF5rrGGPz5LOWwB3zU3lxlmUDK4Occ8jr+dADVI2nO4/N37E9OPTjtTJZFWP74EpONoJ44z/8AX/Cm7sNuBOAOQSAOv/66IjvcEAZCMvIyPw/P9KCribAs0TurzqhG3PIH1P8AkU6YCMMV+c55wMZzxznj/PenEIkb7jzkdWOcY/Uf41WJKEhgJFH3fU/Xrzn6j9KBiF0KhtmMD+E4x0/P/wCt9KrxISNwzt+bcfQ/5/D1qzKJDhzlXbBwOCe3H5VUaVoXZlJdPuqOD7fl+lAEUrMPkJ25+Y5XjGfcdOvp0p1vth3+WnmZ5+Yfh7f579aFOAY5E2TEDcwHQk8e3X6dadhosFWJIxg7e9ACAiXYwOzGVx/THSmTBxDjIjLEgqo25/D/AD3qVSWQgsquDghuQP0+ntSyQ5lO07lyCu3G1vb/AD60rAQ+cbfiNi0h5kKDv78/WiiKaCPcJ4PNOeBuzj/PH5UUirnjC+TEXKsoQYyMcg+v+cU9f3U7cY45Ydfr+vT360jgl0KgfNuV12gnjjrz1qWMhDuZDtH/AOuoKuNUKAVHzENgjHB/PtzTkcnljuKD7nqOfrnHtTE8pQCsgyeRzkkE5HbA+n1qYFEB+VWY43ANwc00DY1v3yxrvXIIO1s5IOf85NMlQxk7HB424A5HepkQ28ARcLJuLNjOGP8AWlkOM/MFOByVzzn8KdhEasiIo5WbjKtz9fX+VSqT5w2ptZATtzg49vU8Zp0Kr8shJLDoc9vp+NMWIrJnjG3B7BjnqaYEsMbSTMpy3fHXBx689+fTmkcnylRjhQcgj7wb+o/DNSAiGMhSVO7AxwPr060oYIcFskgcDjgenp/nmgBiLHNvBDM2Opb9P84qfYFQxspG0fxc9OvPX8v1pIx5jhQjArywYgg9+31qWRcqUkIGBnqOe+T/ADoExPPV4gdwIJwQ/fH+c0Rx/Z2xyd+AOM59f09PQ0hxLGMnKbchgO3p7/pTQQ+Aw24/gJ5GPf8ACgklD7ox829CeoP6fy/M+9OiiXc5wQxGSwH4/j2/Ko2TgOVG48A8D/PHf/69WSowF3KhQZy3Q+2aAK6o7yNwevXOSfb/ADxx3peScNlSR0Ixnn/9XY0sSbwxE2SAcgkgYwfqKaziVm3MFO7AOTkfz+v1oAmCAHeVyQenA3Adf5VYjWP5Qu1eNx2np7H2z/hVdo1iAYyo3ICkDPPqffr3NWTGVBO8ZJyxJIA/zgc+9AEh3R5I5YdcdOnH19KEbzCASU+bJYD8OuP1600RuoXEbMpPXuP09ueKfEzTXK5OVQlRuOPz+uKpATYTeSSoTsozj8fXj2pzAnJDNnJxk8ev0/OkYnG07digjcSMA+npSOWZXcAKeu49Me3tQA4ArKRkLkjrjGO4/GiRlkKkAgk4IY8Af5/lTk/eSBQQSFxxj8unPTjp0pPLkiiHBfBHGc49j/nAoAIWWFcMyD5htO3oP89alSBlmk3uZBnOG5P4f41GhRo33YHoAvAHPTn2oS4MMYGG3KMDI9/p70DQrPtX72wHgAnHB57U8TtkLI3y4+8cjHp/+unOGLSpuIPHG3jGakki3BFVghUenT8e3SgGOiBxuORx8n09+OuDU0xyEiDZByTg5I6D8OarrGPNcvgITgENyDyOlSFWS9XEasCp3Fu/Q/5+poBDiVZmC8bjnCt/h+P5UqPtA2kFiPujnH9P89aGQKZPMEaAE4A4BPr71IEWTmNo2C5DcjI/zz0oGyOT+F3HJwdoJyAcj8f85oCF3BZQowf4uvGMfzqQASRuQMICUJcdPQ5/LtTCUXGz96hGcZ4/zx/Kgke1sqR42h27MoGWHOP8+/ehWYRFmQDGMbuo9vypWILZ3MBwcZ465B/SnAvvkfJUliAGzzn396AId6rhlGTnao56d8/4fyqybnYikDkj5TnGfy/Dv6VCyiNWcEJzgYGd2B+X4fWnNIsqOI5cKgwSev8AT+lAEok3AOTuk65/+v8A/qqWFXyrAZByASOv+fpUdssYXduA3fX3p28IMGRmx0yOuO//AOqnYBsiMu7BIUHhVPb1HTHP9aeqABzv+Y4yByM/j/Ojy0DBmcbCck5BHGR0p0gjChQdwJyQxIx6evv+H4UgIg21sYGVPIzntxin7XXdhsADBPp/nnpTdytKzMvzZ2gISBjvigssZwUIIG47m59PTr/hSZYjpjnBAB/iXLfTj6/55prF4gCUyWJAGMZ79Pb+v1p7FSQWYFQeBnPHv/P8KjuJApuGUnOPlUH26jP1pFJHzx4puE/4SO/kDktLzgZyeOmfas62j+0rLs3LvOQMnrgf0xWl4oG/xVfBcqSx4BGenNGmWf7kgMhRTkbsnHT/AOt/k1wVtj6jLFe9yhDax224tyGG7gnHqfp+FY2sxr9nk425zgA9O3SuteAtI67doK4Bc+nXH+f8Kw9ctkUBZYzhcYOcY9feuA+jlHQ811S0WVCXQG5XJD7sE+o/9CwOK4y8tPKkI3eUWbcNw5Gc5HT+nf6V6JfW264kkIzGTwCDwMYOelct4lQyTxxRqI1IO75e/wCXHStLnJKJzVoHErL/AAnuTyT/ACPeut05GIVmII3YIBwQfWucm01VuYVzl3+/jkDkdM/U11+k7ZpJHPMZbt7cf4c+9TIySNEIRGTkkLwWwBz3HT/OPXFTRRh/9lC2SRjpjp1/z/Nqwu8gbs2Dx0Hp/T9Ke8YDsCuVyDwf6flx7VgbRQ1UWQEHbkAHc/p/WrKLLwA/yK3TGM9etRxOC5UKqr93JPOP89quRRLtlBUBvduxrNnTAlgHlJyygZyDgZAwf8/1qa3jUoxVxIcZAz7n29qijZmjChSoycKRyPfB+vb0q9BDthOxSDnlc9vQfl+tQzqiixbQsJIt+1FYE5QdcdB39a0Iy5LgndtzgqO3XH16HP0qtGo3gA/JgZYAYGRz/hVuNv3ZOdykgZ/u9u/r69qzbsdcUWoUaNTsJAxnnqOMipkVvKIU4DE5POFP4f1pkTLlyOCzEHcevTPWrKnysAR8EYDdQMHoPwqGbpEpjUqFGCc844xz/ntUCgn5D8wGDkf54/Ln+dxCGZFy2AeFHOD2qRLRgcoevJ4+n+emak1SKYZUK7U3KMjB/lnn/P6WPLBjU+Xuy3Ow4Hb8ccfpVpovmYjPzAZBAxn35+vX1qT7OzR4K4UjPTAB/wA+1A0UWt2ZnfIbJGeACff3pbeASqQ3BB/hyMD1rTW2V1VQxZmXp/n69f0p0sH7sxZIxwAPXPr0+lBVjP8ALSNwIyCRz3z9c/h+lRTzBiJJFzsPGRhgcdM9x7Gp8MW2ZDAHIGc4zzjj8/8ADsxESSTfjnPc+v0H+cUDsQLKOisSFGcYx2/TPHepnK7OVZQBgn8v8mnmJVbJ3hicADvjrUkysqMCc5G0FeCM0BYoTMszAFdoU8bRwT2/TH5moYYvkUYOMlQFGS3XP6fyq7Dbq8vRhzknjj0+vf8A/XV+OBUQFJdu7jJHJyfzoJsZc0cny5wuQAAMHtj0pTAzydNx6qNvt7f4CtL7AFQuu9jncCc8tz/n/PDVtpI8yA7QBggnBIxz/nI6U7gkZFzb+UXV1HHUZyF5/wDrHvWTqTLDEMOGZGxgjA49v8K2bzDKxCEyDgnJ/n+dcvrt6sdvIfuqB8p7/wD6uM8dM1RJhXl0HZlUrgdCT0/yf896rBhjBXaAMkM2AR27evNQCVnkZz9wDO7PTvj9PapYyyK2SPmJ5PsOMfl2otcSRctVAfDMGIXPGeM9hW1bW0blFLOsbHPPXp6/1Hr71k2LGQnICEDjnkj1wTmt2BNoXC4HU88g9aTNki1a2xRMuomweeQMc9R0qeOPJ7Dav8fQe3X6+nSp4omktkXKxjjuF5x+H41OkartYHIAxzznH9OlStTpihY4S8A4C7Rg4G3HPXOP8jtVqK3JUgFmIPTHPt1PtQECjaOckMAo5BzVpLd3ZQhK85zj6dvyp2OlCpBm4yxLbcHaozk+47+/NK9uGB+Yo+4YH6dP896dIx3gqSxBPy56c/5PNSQP582Bx8pzz/j2/wAO9IuxUAkeNFfcC2R0GP8APX8/SoZIpEZpDlh0G4+nBNaoG9ljyIyOOPTvn/P51XuFCW4RgCoJOW5zkZz/AJ/WkhMy7eZk+6MKpDcnI6jrk11mlbrpGZFyW+8g6hjjue3+TXIzxCJgH69wB068D8K1tH1M2zogkZVLBvlI64znj1oYjeggMPmExsSP72eTn8PXp/Mc1Ap3HbnawwODx/8AX71uxzh44neRSjZYlxtLH+vb0/XiCWyiwoOwgrtXAHH+elSBhXCsgZArKp+bCdM9P8n+VJcQbGTzEGcH5R1P5c/571qwwblLBmYbSAucevp/h60s0BJPYNycZ/z14pMDLiHlyYC4GOMdMZ/D/JqSZwJcbAFPDEHp/iKtXNi0CqVkbsNuOhx/n8zS3FsHUOzcZxjHfp+I6UhWIHg+fBbcGGDgcn0z7VNaRkoYh8oPJDDJX3z+X+FV94iu0O7aDkZAIPX+uKuF2dAig4HUtxg9v5elAWHCJ0lClgiL8xdmwc+/SkfTpQEEUQA5LEuAM8c/5/KpnaPCo5+/wDnJ49DUpIMQUAMiABdx5Prx35zigLGfb2DoW5I399+Rj+VXUheWNBIz4PIwev8AnnrVtEPlLGFKt/Pn/wDX+tLZ7R5mQM8jb9Py/P2oHYoDSwzKAAePvbOQPX/PFWo7QBpEHyxr83f73H+frV2MIspZsHcO5J7dfx6U5NkYAMZK4yST09qaFYqx2zKiAgSBSCEQkbevOfxqSK3Z1CkFF5wxOcDtxWhAqcksVAHKqRjFWYbDGJiPkbvnk9D6/T8qtEsz7rSYWtNpGZWbAz8wHPuP8/y5XU9M+yTxojhwATu3474/r/8AWrvUAEio3C+YRnIz0rntcgRrsruAJ5IJIzg89OAcZ/z0YrHLy2+75XLbcEAL6+vfPeqjwP5ilnwcDPoR6nNa1xGXV1C5ABPHpz78cVQnRmVACVcdWPT2H5e9axZy1EV3j3xMwRWxwCxJHpj+f5/lw/xUt/NsYm4LqRyOeMenNduJS0JxlEzyenPp61y3xCiH9mkkF/n+Rm6Z/L/PHvXXBnkVYanlWjWqJfQMhJLMowGGc8889Pp2x9K9x0C1e2aJ2cxqUAUEdDkdwc4P9a8c0+03al5jqUCSBlJ7/wCRzkV7vodoJoLaZ1YKFAUZ4BH9BxW6Zly+6z134cjFtI8ki7SvzcZIb+nSu4ikdo2GAxBB2tx69Pyrk/hrbA2dzkkhGUgDvwf8a61ciR2O8qWBHOfwH+e9ejSd0fmePf8AtDROoYHOACeBtGPw+n40sZ3ALkAqT06DnOPr05+lSCRXyQcqRljgYNROFkgZmGxWH3ieBz69fT866keZ1FgLgEh/lIL4K/r196WYFo1+djzk4Bwvf8P14psTKjFo2ODnOfTqc5/zmpHRWhVAh6Z3Z6YP+fzpoYipvI55OcjPAwfrj+dNjcI0owduM7V9c+vap3kPQtiMHpjOPQ1EkSIq7hjLE45BxxwPSqEx26JkVdrHAwMdvx6/hUTbgxU7/l+8AO3vzwMCpZyQ7LhvmGSo/PHXv/Wkh3ByHX5OoB7Y/wAjtVIGNtmYybSyzMWBAICkev1pZcySbmO1gcfL6f5/rU0TKJShyCRk8dOOO36/pRdHaQq5Yc8gdT/n/PSmSQRo0IWMKCGJbqR7/wBKkwFBkcFT6t2OO/Pt0NPtZDdAgAOB69Rnn6D9fSmq0KvIx4btkg4JPHT8fyqAJoMJJEAu7ZjCkYYnqSOvWo77DOVwyKOOeAM4/wAnNPSTLqSMsOg7nHXH4CmzFpXcDoeBz0NOwrkCwNITuIBXoxOQf8j+dIwCFQcqBnbzxj/9XX6d6nIQTEFSuDkkd+P8M+v4mkdhjdgBcAcjGf8APHrSC5XlR1IeMkHoBwf6e+KQozOzlgdpJAK8nj2/DsPrT5JCpVkBK4DAnPXn1/lTt25w5O0MOecZ/wA/UUDARrFHkwgZ+8Aegz/Pj9KqSvhygbzdrbQSCFOPT1NSkEuccnoSf6GpJFVY2cgsABg9/wAB6d6AKtuVjlG37xHOfuqPp+n6VYfawZiu3IPVcDHv7VFbXEm5iFZTt4YgZHt09qmU7MKzklj1P5j/ACKdiSISrGAVK5UAFucj6dvxzSbldenyk8huc+/pmkXakp+TAGcDPJ9D659qRokt5V52qTk9D2z+dGwAhKx+W6DbHyGyFPXqOvH8qSIb3LLJyFxh/wCR5/D8KFdpF5IwOM7se5/DvSoFjbP3sZ68j86LgMUOqgBQSi7SU4wPY/5GKTzAcncz+wXkZ6fyolmDNwpJzk+q9vy/nTmeLb8rbSG6Y6nA/wA96QCNvkdjuyyndtyeaijIMiq/BJyD2z6/X2+tLMWEaHJYZJGOmR/nvUMKlpTICzAgjA/l+H9KsAJcqSxID5yMjGOx9PX/ABxUgTCqxbIHYkdhjqe9SIjuqDgdtox/n9O1NnbyogCoAxjB75Gc/wA/zpMBu5JA3VuhwT0+v60rhxCQMNg8EZH45ptvHECjMyjuw9OOmP8APWrkzKEJR0kXGcK3t19etSNFSSZowSFZuMcZGT+nrVFWlBIIzgjo2R69K0SVwoPzJ1yRhv8APT/OapsqQurf63qOuD/hzQMsPCqojhGL8kbCB+J/z3qGchXUGNMBs49fpjvRlV/1ksjuynK5zjPsPw6ipXQWzMQc7hgZ/wA/rxQAmzG7y8hS2fl4/wAPpTZXMLOCBHv68/5/lTQ4Rh85VM9MdOD+VSsQUyWVuemO/wCPJoAcQrruALluNnTn1/ye9TCAIGBG0Abjzgj09fWo4n8tnxx3ypxk59PwpbiWRAN+0tzncTxx0/SgCpGNr/OxGOxOcnPf+nSljh2SGNShVFztcgAdOaiubn7PJIVIBPyooweOue1ORy+9mIeUKMORj3bHbqTigB8ZEiFSQGIwCTx9c9/06+tRK0mwsWLZySMc/qfrTopWUBGBJz78896VGUFydoDDZgHHT/Pt0oKQkqA7dhByPvFMn/62fyrPlcR7lLgBTkjJzk4q9JtEhBO4EdSTz7j6/wBDVVxAjeaq9Qcjdkjjkc+3pQMgDomGTBCnJ5Ixn1qSN1VGIfK7u/IweKjIB+YNgDAIBGCPSnQwpv3hgcj3yenc/hQBJLwQFVZAWIxnP8/8/WoIOAo3ZbJDDf8Ae7H68Gp1A84B327HOTu+bpTdsEMjO4YAqdxzyecdulAFeR5IiChEJPDe5HeinPCzYUAgqMHjP9aKLAeM+YcHG5FXqpz/AD/z0p0c2QCZFB9MeuKfG4Bbc4w/cjqe1ReYnmYeRQpPA+6Mc4FZGpOHjAlZG3FflZWIJP0x2x2pBIMs+MBPoMf5x+lNjhyV2SqkYJJfsOpyT9DUsSKjJIz73yRgnGBx0HOadxWI1YmYABgT33f0P+H/ANawQyAeYOX+Vc+wpTa7IztkCORznBPX/D/PNI+CjMVYIP73A9Pw9etC1ESiMuy7B90YAxgkf5/SoUy8m4cH73X05HHft61LEwKK2G2g8gE9Pp6+9CrtJywZX4A6Z/H8vT9KdgJDtjt2D7iATgH06c+9Reds8thH94krt5B/zx+VO6bipOASAo4+tKQzplZFwBkfLz68+lFwJwwyAMo+eQ3+frSoGZJFfG6RMY3Dp6/n/nFRrkxdBx0IHb6c+36092ZVBbHHQgZ/CmK46FHjOSjIo+7ggH/6/wCdNDpay+UQWZvn3Hj1wOnU/wBBTjIfssYGAd2Xc+5zz+X60hUMHZmG7JwM8/z/AM4oJJfKMkZ5Ix7+/f0qQSS7XBOV45Ocj69utJFIZVVs+WB/EQMZ7cf5603MLpkgKBj5gSAf8/0/MAbg/M+zaDjcFHfrn3pJY1QTAFkfH3B25Gef8+1PWOJCMt0+6RyBj6H0/rUnlhg0rbXPQcE+xpoBFQmFcgEA4OcA9ep7VaG6PCqChCng/qfeobcKHOSxIGQoHB759z+X0qdkRx5khZgOQg6Hjv69aTAmLRCOLy3JCD5snO7H44HSkklwyuVSMf3SMketCRiOFmz8zHcRuzjOP/r+nWkYKAo2EYIPTuO+DTQD1DAyhW5K4CjtjHT8z6UmPJRy6qozvyflUD+nf1pWO2cskROR8oJ5Ue3OB/X3pZkLwKpOd/HK9B3Oc5/D/wDVTAQMHG4MGGSwAyOenf6fX6U4SI0bLnLlsHd2/T3qUIhDEHePlBYg8+59f8mnyQCKQFNjs3GFOGPHU/5P+ABV2NEqbQE55G7rx79O1PtnHlPnGCThie3X1+pp77lUHOASSY14A/yM/wCRUoVCFkKgNsxgn7vbH+fSgCSVh5hbqOoCHpwc9hjn60xygKKG81sblBGR39/8+lNZSzAbtuTx/n/PSpGVkKt97bwD1GDwP6cfpQAMMqBsXrwuffH4dB/npIzbCGYlCOACQCT0/XNNVeQSqjAP3eADx/n+XWppYCIAByTjknOefr6+lADJXRwEcmU43buQfx7/AIVYC7bfase0PznoSe/6/wBKqpnOZASqng5OOePyq0UMh++qoclie3p+v/66AInkIZRghQeTj9f8571Ki/u2wCDjgnHX39ulRtGzs+15HCgcg9+tL8zKUWQpj+92+vH+cdqAJYyVRG5C7cbemOP5HH6VDuYgxgDnsT14z/nFT4Gwg4YLxuHAPH5Y/wAimeUqRsgOVIDAcDBHGRQA1PLddu7G1sBQOM44z9BnvUkLC2YgHcp5z6HHP4VDbq/lbdpVxkgn39eKslQjEtl8j5sdckZ9OelADygMkZU7VC7W2EgL3/KpYUVHb5FIPPznPv8Al0qHLBmCEYOCSf1z+lK8bxBQY8SHqpHXj8uvP4UASndGxPAY5xxgAc/5/CiGM+aSQDtwTxyR6A9ufem58zLBdpbgoM8n1/zinpt2sj7jtGPkJHXn8aAFSVWK8A544APfoRx7/nTXLqxKYwuc4boKcsa286Ffm5z6Hv159jTMoSXDDBIH3QAT29qTHccArxs0hAwuSOc8n0x/n8eKjxoVDMWc8gDOQOP8/lVkuGYbhtDffzzj8eT/AJFRSKpUqHVo+xBBAyMH0/yPakXHU+d/FdoH12+ZSxJkJYHrgHr9OTUWmBktJ1LcKvHOeD/+v/PbR8WXEa65dbARhyEcAEEdMH/PeoNHRZI7h9uwZPXuent6V59Vn1uWKwlvBtLHzsRlTtGPu49v1/zmsjX2eKI5xtJ+Zj0GOT/+qt+2USync3ygZzg8D/OKyPEkeFVQig4zlupHXGP1rhPpmjgLuWWWORQfLOCV2jB9icf/AKhWDa2L3epF5owRgYHYkn0PoMV0jlhO4AUqrEcHnP8Ajz1xT7bTFeCSQAg4DbT26+1O9jllE4jVtPFvdsVOTt42djnr7ck9P1q5o0Rj8tpD8wVTkdcknIPtVvUtOknbcX24yqn19P8AOP8A61G0AtpxvyhwAD046Z/n3qGzFxsdAJchyAVPHHcfn+HfvTZJURlZ8lQCc/3se49/880yJSHBUnOOFGcY5/z+HSrCxq8DDHzdvmPzfzrNlIdbbrhcHajDGSeDgfy6VZiABCZww7eo5x/nrxVcKCNzgrgcqp7Y4/z7VKp3KVDDtzyB/nNSzePQuQMRhQMAEEfn7fh/9atWJokGGkOT/d6npWRGvlxlEUqB2B5z171qWaSOgcEfNkYBIIPFZNnZBE8A8vJ54bhskAZP+fyq5FJtMY3AlhkbRz255plum9djEbuhGSSPfp/n1qxBFlPmA3BOOceuT7VDOyKLeng74/l3IfnGDyCPX3HrVxVL46FSOD0Ax/PFVIsneqrhAPlB798e/f8ALpVm3OSzBhk4yu7n/PWs2bpF6xG2dpAuNoJwW4/kTV5jtwqBt5OSwGTVON0R1Jycfw9R+P61aAOza28ryVzwAfwPP4/4UjRFaF3jEu4jCnaQP8+9a1pDvszKDtAT7oPtn8O35VThRtzHhVK8tnjj34p8dz9mtmQYZMHP05zwe/8Ak9OAqw6J1iKu+QDnGex9Rz6f0qC7IZ3IJ2/3W6jjqP09xiqytJdy7C2QBwAPyqc2pa1Zx1DEYx8pPX1/z+lA7FbzPNcbGHyjPzdh6f59akVVEasHHB6j19P8/hSJpsrBAGZGKkkEcYxUogcXBQ/fAxlugHGOfQ5oHYckjED94ASc4XBz9fT8jTX2mU7nzg9M5yee35irX2IxyCORgHOSB1wOmT2/Cn+SkMmYgxiK/OAeRn8f68UCsVhHkn5RtbOeeR/nmpICVB45Oc8nv1pZkWN+FIU9Qf0/z/PmrnykCOGPaR0dm25PGDzxQIgZm3xoWyhTdyQCOehPbjmlLxG2d3VyxbKknjp3B/z9KbPbx2fmuXLTL/B1GOf/ANVRXN0iWqoY1bB54PX9f8/nQTYwtdu0t4GLLv3tn5fw49v8+ted63efaDIQEY7sctz39fp+prq/EuoxGIoAxJbBAGM5/wD1frXFC381xKo2/NgZ45Oc/Tr+VUhWK8camQtnchOT1yMfX/PFXAqKzBSoXnh/vce//wBcVPFZqNwDeYD82Sc/579auW0QMiHyxsC4xgH8+/brVJjUR+kRgwkHcSSSRj29Px/St2FWhjYAhC3AwTnp/wDWNUbdSZFBAHIUhDyBx39D/U1tWwCzAtHlsjGR6dO49/rUM2S7lhLUiAu77yBgkEkcDqP/ANWP0NTR2bAoQFbqTtHU/h9f0qVY1nCIAFABHHBHT/PX86t20e0kFQI1HAQkjPP+e1COmKCPH2Rg6CPjByf/AK/9atW6+YdvJUnO7djPH/66epMcYUp8oHBJ7f5z/wDXq9JbKoU8JxnIJGB/n+VNm0So1jtVlYnJPL56e2fy7UyCNoCXEZdh/GVx65/kKuRIXG1G+br1x6Y/pT4bQmVQzN8xHyH6cj/Pp1qTS9hnkLJkLgEgngDPr1/Dr/kUr1XUbDKQR1Ptzz+tdfZaGJkIVQrsM8n/AD+prL1fTmRw3KIpxtJz82ccf5FAjkbmIIFLKMDgtnHbtVNWkhkL7QgUk7ge3r+Na95ZlGBORgY5GcGqk1pIxYCMHPTC9u/+c0mTY0YNVRoohuJ3HIwen/1//r10+nuslpHIMFEbHXPH+cV51JA8aqzbsA5Azkg//rrd0bVZoo1QyiNFO7kk5z0449KlBY7jTrRL8iEFtwGT2/z6VQvbeSJgyFHQH5huyKuaVfHejMyPHhd4XK7h/T6Z7c1da2SZma3gxAoIJOMluuT3/LikxGMipKilScKB0/kKfCRICpyGzwTkj/69TW+6PesqCIP97p06cU5rUZj2kjg4Yjhe3IxSHYzruzZo9oB6nDZ4YZ4weP8APvUdjIswdfL2SYxvIyOT16+n9K2hC86qi8sDj0H0H4VXj01ILgjZyACcc8+g96B2KrZeExoRsJ5BHOfY/wCe1DDcrOwACdcDGT/n2q6bZ3cL2BAD4PBPv/hSNADIsaFjhssFHUUA1ctKFRvmG737E8HP51TuJJirbGJAAzg5Gc/jVxfkkYEqUztJPbn698Gq9yoCt1UBcjBx3ycUCsWE3RoQGIz6ksBg/wCT/wDrxUqOruckkMvzY559ePf/AD0qC38z5cldvXLdux/z9Kn8kJIzs+GGPlwMZ6Djj/Oe1UhFxEEzRBcSxKcPn5SP0569umMY61JdzG5hXyThU+ZlIxnHQep/z+CRo0W6PJYDll6AD8O1OZo448EEYcdRznP/ANagBJzwsnc9s9M5rIvmMrF9q8AquR19ufTmt2YLLHknGFBJA4PP/wCr/wDXXNXMpW4ljlCgLwF/qfw/z6WSzPuIUKTMGWPaSqpyAMj07daxy21CAA3AOTj/APX/AJ6VszrvDYxhhwemB9PT2/SsckrCCQpA6Ed+fTHvWiMJoqxgRzguS2TgMvIAOD+HJrnvH0bHRlQKC0j88cYHf1GOK6VI8Zyxy3zbG5JH+f51z3jxyulRKCEKucAHoMH/ABreDPLqR1POPJFsokiOw5HLY5/P8K9t8I3SC1gSUkOqgBB/C3U/yPr0ryvSrZ9QjniZW5xjHY54J9OnX+dd54eiutPmhaSMOVIyu4k5Jx6c9uf1xXTczcG1Y9+8EtGbO5EZ2vuAx0JIzz79D/kV1bIqyKQjEn7wHGDmvOPBt08d2plIjWQZC/hgDr9f8mvSLSdmuiqneWyGySCOO3evSovQ/L80pOnXdx7xBRGytz93duOBz+v/ANanO7NH5YaMjAwEHI6Y4zUlxI3kBSo3E8DBJ9KAQ4xkfcxwe/PSu08dDYjgKqLuXGe3H1+lEWTAoKncR1z90DvQYmcOArYH3F7N32/zoUsu4qe3Klvpmmhj4Cc4VSCBkANnPt60yOeRpRGhYMmc+1PIRGXEbIoOAhHT/wCt178etSZbzvnQtkHAPBP5f/X/AJUyBjxzIVfgFuoPb8OO5psbl3JA2KnG3OBx6flUk8hwMEZAxknp3/w6VAuYw6vg7fmbAx/k9Oc/yqwJmbLru43AgnJGD2Pv+WfxqYoQwTcRxjbjPH5/SoY1klfGRuIzuB7fX/J61Ix8wbyVB7KRkE/pQK40o8U0aoAozuY5zmk2p5m5GGMjp1B9P/rVCruZlR1y4559Mep4qWRszudpXcD0xwPr6Hv9aBDlL4bLEK3BC4y3b8PyqRmDqwC5I42qenX17f5z6NUqrYz5YGcEj8M9fb0pgbEZ8rDnkt3JP589e54oAWUBpiSMA5Hy4z79aZLcExsrEZIwV9R/T9KGQQqDwCFG4fT/AD2qK4ztckbc8gHjnI/+t+VAEsDFo4wBncD1479D6cc0yYIfu7iXbgA9PwNOglEJEgI3KMEEZyAT3/SnTk4wVVyeSdvfpnrQBXlAYDcAxz2xnt/n/DpSMy4ZxnO7GG4H+elTLJHuTBOc4J24x/gOP1pszIFYHJJIC5PqDk9AO9FhshdtxJzxuz1P8+9KFRHccFevzdc96WZwoKCTdwOT+B/xqLayKNqbiRjaFB6n8/8A9VAh2S0T9WBLZ3D2/wA/lUJlJAURhAflyW5PHQfkakkZo0VWAB6FQeT68/X0qEciEmI7t2AT7duv48fl6gEu2Rfl2788fL2x6e/4UrAhVUp056Dnv2/GmK0Q2RknJJycEbfb+ffFIG2kjG9U7rz19fz9gKmwD5Q5QqAqNjPJ7fXPv0qaFkaB02naflLlvvccn/IqPdtDkDc2OM8cf5zSwIIozhdjHkMfT2/zmkA5kWKPBRgBxvLDknk89+o7DtVPahlOduVXGcYGOSO9WWlYqVOQwJbnj6VESgkXcFjIHR+eMc9v84ppgRxIolYFlIwcAnOPT/P+FNnuyZQVkGEOCRz68/rUksUShn3ghvmLevH+e9NLsz5dlSMfcUjkfy4p7gDSsXG5crnBcjGeO34VI0zFjHwuB8xzj8cVTEjSA/NsG3GWbnI9P8mpbaF1DncG/ukfj3P+NJlIR49u4BipJDDb1HtTJMGMFFw6ngkjnpRtDsWkckHkbT1/X1//AF0jgbsriNBydxz/AE9vrSAW33RMis5G/gj/AOt/np+cisJJRhlYjoHyRjHTn8f19qY5SRQcKxIB565/z2pFMggbEZJ+71AJ/wA59KAJNrSKqqFHAU7cYA7AZx6VCJWbgEhh+I9fx4qaJpF39snDYAwKiZ/VcsSRnB46j0oAnJZxmJj079CM9RTJCrKIyoXOSCRn39fT+VMDPNtVVJC8dgDj0H0pUIgmRidyBRuG3P4ev+TQBDM4CiMEKQcjI5/AUBwA4baCoAzjHPX0+nap5THLIWO7ap3A56Ejpn/6/rUO8OiowZAzbsoCAfz/AM/SgBdpJ4IYKcHA78VDFKSG+8VBGCDkZ7/5/SrT4hRw3KZAJ6Y/Uen4VFHGkQMjKQSvUMM5yDx/n9KAEuiWBABKnoew56/1/wD11RZ0Oc5YgfMBz61JPO0hOWC4PQ9B/n/CoAxBPHOOScfT/P8AnAixHX5o1LEr35xxwcd/WlQFjk7XA5wP09/zqcp5kOAmCCC4IGGA64PbtSFI4o3OGAByBjHPPvQBGcOQeQxIAx79s9vTvUbkvbuoGc8LgZHYjr/OpnmDRx5UlenA4Pr19qrNEx6kZxnAIGPb3oAnt1d1J+UPn5h83B/CiomJznsenNFAHjQkDxkmSLdngHv7/wCHNQmLzVDlgNxztzn0/wAf0NShPMRlCKR/F+n+f50Rv5k6ksOM4GOTj07defrmsiyVEaLcvnY3fJyCOO+frxUke5X+/wDg2AO5/T/IqKMOsq7VLYOOR+vuOf0p7yjOX3KwPUnp9P8A63bpQNsCHc/eKL6HjA9f1pzIgEhQEkZIJPGM/wD1u1PX59vl/KCvPP6/5zUQdiCpO4jgccfypoRaRhlWbAOQxz3PP/66WTOd20ndyNpwce57VBEAwVmJwD8uBg57HA6nH+fWfL4LYXcTgZ7fhTuA/aPKZlJBAy2OCPp+X+e7IAI7ZsluG6KOP/1Yp7vsZCCY0bqCcjp19PT1/Goni844bkdtvOeccZ7fj70xNkkYUH5m+YA52MOfXOf84+tPiRwwZeQOcMcj6fl2qKMqBuCtvTpnqPqf/wBVTRlmZi8Yc4+8c47ZoJH+bvjYYIUNwqDGDjFEIdFPCkL91SevHpSMu7PybV9Se2enX2NOcrvVQUyRksx6AGgCWBXyz7dq7cnP86RmLMFyGUDnAIJIH86cFeSMMHCo5LNkdCOn19fypzRRgjdtTPBOcc/UcdKEA3IJ57qflLcDn/P5VIoEcW1dqkct+h45+neoQdspUuqg8gkg8cf0qQt5jMsZXI6kc5A79aAHqRtUnO48cY59j/n86s+X8hDHdu+UBT0Hqefb8OaguJWQqmMAdc4z0xn36Y/CpUTGNrjJwHAAGMUbgTxxboSPu44HOeO39enNR5QuFyQxyOgH44pIskbdzYxjKt+I5xntSkLPKA0m8hc49x34/wAaoCSKNmCuqHplk7AgZHHQjpSIdgDFw8wB3fLx36cD26VYZGETETFcAZ3cZ69+lRRS7GYNGWJUgDvgf1696AHlsxiHd5QPUgdDjg/557e1JFM5CtjkNlTnOR39e/0psSMyNnbwDgqenf6HriiPAJ8zKuh7HaT1HOPX8uaAJ2fcoZgAr45ViPpTgdrodoCkdzgg9/X8KXdlMqcgkYBGO3c03yy7KQhbjKqnc49/WgBbh/LQMCNgHOT3GOT/AJ71JCiBcOCs3XLd/pzUTFiSoUjbjK56kf5/zjm2IVhV3YMrOc/Nz0/P09aAI5XchF5VV54HXtViN1Ytt+UkBSAfvYx/nHNVJHCSoucq+B8o7f41Nb4G7PzDBBxx+p/GgCQIHD5yR12txn0/z3qOFg+7p85GDtJyRnr26/ypVTyDIQ+TkgHGc98n16/pTo2VAyngjjr+n+fUUASpAxjAd3C9Mg4xz+makddx2/Ke249c5/z/AFqHzWRx1ds/Lkdc9x/hUznd9w4IO4EDHvirAYrBQVDfdbBLDg4Oac4EihgQCM8P0x2/lTolyXGRtDZ+nXNRTP5chQhWx8o4ySc//r/KpsAscRAZw2zcoAwc5/wp03zBiVDA9fmz0+nHp+VNXc6Z3cHnaevUf5/CpYvLVEJVG28cHpk0WAVSqLjJUtjOT3/z70m4BiF3OwB+UHJH+f8APFBXaQTwqdO3P0p8B3PJLJKcFQoAHYenbr+dICbbkKQSuO2ACen09ufanYxlmyNqnK56nPsf1qBUQyqpbeo+bbzkDPGeB+X1qw7RSxPubMnJ7/0+nSgCKLcx39iSQduTikZ2VAyHC/xEnrx6/wCetEd0W2AwMAeOQfy9R1/SmSQk4DlmDYyd2ABxn/DipYEhML797jZ/ex8o7Y9unX0HSowIlDIoOz7u7jp9fQ/Xt6GpIgYIthChlHfknsAP8jpUVvujhYOowMYBODx16/j/APW4pMuLsfP/AI4tI7bWroIMsjDcM44/w/8ArVDplxI0E5YAGME5YcnjFbPxXtktdZ+3F2US4Uhlzjjg9OeBWBoThpJMfdXrlcFs+uPeuGstD6zLJq9i9ZSu05DfMAOAD93n26f561R8QxJLIgLKWK5YA4P+e34/lOwWG5bMWwAYGx8H8z+FVtXZhEYhiRyCcq3zAdM5/rn8K84+pucGkDTXjByoyxAb+8OeO1dXpllH9kCldjjkEDjHX/P+cc7FYCO+IUK2SWxnt6fy/M12elqyqi/e3DB+XgdP889cUPUi1zl9R0dSpPlsDkg7Rjr6/j6n3rjNQtlt78MFIw4BUdcdxXr+owLBDIXk2K+Mg4IJzxkHpXmOtRPHdzsyDAXIA4B6D8evpULcylEdZmOW3jCthivU+v8An/61CKFYpnnLbUVe/wCfPfj/AAqtp+3ycqwUnjb13HOeOnvVtC0ZU8kd/Qjt/OlLcxsShgqbmznHzNnoce3XnHpUsMf8RC7lUAZH6A+nPrUBiEkiM424PUjqfx/D86njuFSRl8wE7eAD/kDpUM3iWrdNyn5AB1GOfb3/APrVqRKAgLOUUc49Afx+tZSSSDjag7ck5z7VrxbXXLEqBkh17fh6f5+mTR2QJhxMCBgDr82Nv+fpV+AEujZyuPvdzx/Os9YyW8zIwB3HHp/X/D2vW0hfCFiV/wBnt+H+HfrUs7Imghe3xjCEDkc88dvpU4XK9AXHPPBJ64xxz0qq00i7thcY544I6Z/zx0qSI4KsTnPr/WoZvEsW7sJdwkISMevOccfz/Cr6z5GChB6YU9TjnHNVkC+WJE4VSM8+/OeOfyxTzM2xpAqg84G3P19eP8aktD0lKNuU4DAgZ9Mn8aUSSLJHGoyQcDA4Pr9aro4SUHPPb6fnxV2y3ymNdqjcdpGep7YP5/kaC0SQQ3cyMiMAOyAZP0/T+VWbyCQbAXcho846gAdDU04azR1ThhgZ9CM/4069cxokhkbzG+UFDgD0Ofz6daVyiiYX8ooUck9QpwAe3/68VOLOfzRJt/drjG/GevX9Ku2sDiPcJcserdfrxx6UpTCBmJ4OCrAg/wCfyqQKhtzKdrv8+4AZqxbW3lxZkPzORuGcg9Tke/IqWCDyhJcPtLbjgAfNx3z/AJ9c1OYY1bzmj2gHGcjn1PrVgJZ2SrvzAHjJC53deT/nsKdPLEFMiKYwoxtLYxx7/wCRUrpGbiMl0Cr93OMevJ+tUNUw6uVaLzAcgpwT1wOtAFC+uEZ5sgMWOSXOevYf54rntXvhFnBDKmCADk9B159h61avnfBY/wAJAMfGWAx/9euS1m6uJLzCYjUgEjg8+/UiqsQ0ZV8jX7Fl3MdwyeuTk4/P/OOasR6aYYChTcQclyeCxx9f856VbgixCAw2+wI6dx9P88VbjgfyyFbC9QxGMc03oCKK6eRGQOHI6MM//r96nmhEVqoGwcjJK9B6f5xV8QO3mP3x94AY9MY+tNVE/iJbABLkZI65H+RSuaWIVURg8qxPQlRjB71owPl8gE7iC5Y445P4f/XqpgKE2tgA8A/pwfpUxdtpiGNx6tnge+TTLibRMcarIJdp4wAMA+ufpWnp1tLdRMoUs5G0KoOS2fXr/n3rMsEicKzs/XOEHB46Y9P84NeieCbSxtdQtp7h3EUZyyoeuD/jj/JoNk0Z+meEdSuCENvIm5v4zjIHXj8T2Nal74dmtopUlQxNGwGfvZH4f/W969a0z4o+FrWxvLW6sJHlk27C4bBIPYgED8x35qXxJ438P+JLW3CwRWU0GWdzJklSOmABxnHryaTt3KTZ4NLZm33iE7nbAJ5G3PP1x3qe2tmWWJQuCPvZOTn35/SvRNeVdR0u1dUXES7YVIw4TryOuPY1zS2phlVs7WXsMdc8H9PeoubLUtQThcblCgdQR9c8/hxWNqnkhnUK27eXCI4+XPf9PTmrGsaoFzCzlX5bpwCMH8sGsW8zMwbcFDDAPTt6fn+lSVYryWsdzcgu5yRjPXHHp702LT1Y7CR8vXCnHrmn2rmMSD5WI+bBH8vT+fHvV21K714RX7BWJ/Hn/PNF7jM270MzRkAbmIyAeM/nWVLpUkKCTy8MAV4XqPT/APX+ld3CFcMhOVb73U4qre2ymCRBnB6heufX9PWgmxlaNqIlg3thcsTjoTwPbrXY6TeRNZy7WXyyRkMMkfQ59j1/SvPkYWd4EDMIpARk+vP+fz61v6NJJbWzuNgHOcH3/Xk9f1pMg3JtOt8MFMiNy+XOfMJ9+PWqCB45127iwIwM8Y+vY84q/eXz3tskTKnHG1egHFQ29urD5Tk9eDn8x+mKRSGyQMVBJBPb5un+TUTKEYFQJS7Yye3+NaEpX5OfKI9DyRxVZ4/kEa53g8BuD+P/ANagZCtsW3IFAiXBwp+bPpj9MdqfDbm3gkk3YLNyACcY9+9OtUAkZyQGToV44q/GFeL5VI45A7DJ5/yaTAyjbtvBKuGyMkA4z/n8KnFvtkZDjayj5QMkdelX1ti5CZYMpDnsQM9f1/8ArVI1sICu9iBjGVbnsf5AdaYFCJFZVVV2kAgBh3x29ee315qeOMO0fy4x8x4AA6DHp/npVsWiM+VU+WT9CP8AOfWi3gVOcgYOQoPJ5znp6010FYjIMc0QQ4lP3cDGfbFMuXXdsAwx65H1NSTjM+Gy6rkhsZ6//WHtUcg34IG8ccKMKpx/n9aa1JHNLn5dwJ6EnkEf5/L2rCvYy8rs+Cy52ux6f5/wrRWdWKLhRKQQX3cceo/KsnUpN0jqZOScbu3Q9a0RLKsiSohIeIAKdxI4J7msYSZB3DPZscg9/wDP5ew1X2KmRIoI65HB68kd/wD69ZsoBRyQAAcgqBnHTA7etWjKRSu2LkbFYjGfZT3HvjiuZ8XwrLZyAvlQc84/HH5n8q6wgSR7SSBu3Ko7/wA8/hWJq9ok7mEAbiM8ken1IHp/kVpF2ZwzV9DD8GWiC43LtA44I4Xrzn/PSu2t/kmBBVWBA4HfPB/men+NZWkaettLKAVBC43LxjkHaD7ng1pNKiK0WNxPQscnr09Ov17V0LcOW2h6V4bKm9ton2l2wA38LZ9s8fXvivSLeFUIBlY8nJH/ANbv/PNeR+C7grqUcpJUghhge/Xk/wCc16+6japjHlgZ5Qj0xXrUNj87z6KVRPy/UsPIWVMKF2jHLY2+nP8A9aiAmOVfM4VRkn6dKjhWQsHcgovzbn6e4/X/AA9rE6q7YyCG5Gzrn6V3o+NTCMiMbtygAE454+n4fjTY5FZdobDDnpznk496IVChgUII5IGRjp/9b8qQnEmdvBBHPcj1p2KuMBZmLeYVGCd2e+O4qSOGTzMY75YI2QeOccj9fWowwjXKkE567sgevFOSRwu9tuSp6L+vfjkVRIojUhir43DALDnqfxpAjZAIbC8Ag8f/AF+lKFKFWLgHHGBxj09vWpdzeSFCqMdWPJNAmV4hIARnYCeg7exH4fyzU88u7aEZljOQM/d4/rTMtsYsOmPw/X3H9cU5o9xOAzKMkHspHcn/AD1oENVUDEIDvBC4UjH4E/pTZFELl1HBbcCwHH+fWpWX7MEKEKWJDOOh457/AOfxqLykkQEgjk9ev8/507gSYLR8ltzYwW6den60sTNHGCwyWbkqc9P/ANdOZQm35iCvHPXI4/z+dCSK0mAoBDEFVYZY9+aQDYYC6yb2I+c5XJI69+350oi+V9jM5Jzlj2x15qWePe5jYDYeg9e/4f8A1qjUras2Aokxwc44PQdfWgCL7NIzseG553Hp645560hlwoAPzHkD/J9MevFCjzFb5G+XnjjIFJ5o8tCgAC8Huc9fwoAaUDum0FmXntjvjv39KiZGSRdwJZCMsWwM/r3qysZ2YZQhH0P4Efnmo3ZJNxjLHP8AE3y4wcdqAGSPJu5weOhGf/11Hu2KxPAJBzjH4GlDM0kj/wAWfve3px/WpI490ZCAuxJOeuR+X4dKAGMv77zCdwxhT1GD+H+fyqKZ1uLfy8MhJ5yePrz0x/jUriQhWAZEB+7nn8j9OnbPeomYrmNVUE/eLdAfXJ/HFACOzQr8wcLEM5Y53DvzxjBz/wDrqL7RIrZ253j5u/P1PP8AOphGyQxtlgRnKg8Hj09Of/rejISsMQySpJAyDnj29P0/CgBEkG8k5Vycn5scZ7f/AF6sArAjZ654JOSR/nqKgICFN2Ccgc5GM/5HSpXOOcLvHXP0P0x6fjQA5rmNom8sksxxgn8Tj+fWoGZcYCFOuVJH+P1/zmmRuGjUkdM4I6D8P8/T1mRRsyX4HJGMDPb8sdagCJ2jjl2MAUz+HfqfwquU2gEBiRk43dAcHp0qe4WJ4yCXVl53D6/nVYRpOTGu4MeA7HB/TrVIAjhYqQeuOuegq0jYC8IGHHyqSeuc5qnGjqcryMcqv6Yx0/TpVolWiG1cMMAYJx0/SkykSKg2tn5D168Nx+XtUMsYY4UDlck98fp+tNGDn73z53cnjPr3p0ce5iy5BCYIzz/n8fSkBFIuwBomIzyx7/n/AJ7U6KQDcxk8zJA5Tj6dfamss0s8yiQBDyW9ME8fof1qSNDxuYLgE5UAdeevOeaABwNgPRjnKg4/P/6/pVYsqOmQy7TwAe3rnt6VNc5RGbCsFYZHbHHf/IqKcIScDcWyQQc+3T/9dAAZVyFXEknXaGxgf/W+hqR2JUEnGTzx29+vtUKnaBtyknTcCOB9Pf8AOpfmKZcjcOibufx/z6UAINrd2AXgqMdPTB/lQ+FkL72GBnByenT/AD70kaRFz+8+ZQeVGBz7cfnSyRFoyw3FRxyeo55/AZoKRFJJKxG5XAB5JPBP+fwpTNgcKqoQDjPC/T1/xpynDxqpyoO4k5yo7nP4j8unpAQq7ULdD/C348fgKCSpNLG5bJKAZHTvjHv+Q9+amtkRWU7iBgNgcY6cYo+aNyUizGx6lcHj3/z9etOe4aJCNijodiev+fwoK2Hwt5UuEzg9Pam3sj7WVP3eeSzAds8/hUEkw80cMfl4IGWx6Uxrdp5/MwxDYyB2I6/rjmgY5g8jEB0dlPLDv6Z/zxTmX75yM9A2cc+/+fy7MhixlgMMe7HOPbH/ANapRCu0rIxRn5DYyBx3/wA96AGpGJh88sURXj5xyfeio4bZpYxmQrjjk4zRQB4s8gBG4nB77jz9PzpsL7Gc/ddRyQevf+oqSaIMipuyTwykj37/AI02M7g5xtIwQp6ntn0/Hp9ayNEh1uGYFyRhW54zk9c1I0kQkaOUnew4LDIP19c4PNNACorByOOPqf8APpU07F7aRHVVI6N3+nX/ADgUBYLdQUQF9jM2fqP8P8KaI8h8MG7Dj/P501XdI02kMF44GBnOOv8An+lPZt3QAMAeB1+lAMkVfJfbJIIx/ePH15/p+tLE6oFOQ4BOWGTimBWHBVQ2MjI+b/P+NSBcoOPkyQrZyPWgRLIoZQASqA4wxA96ilj+YbsqynOMHGc9/qacD5rHOT36Dp7HtTkKxs7l+fvA46Y7D3poVh2x1UCMhXfDMvAx+OP6d/xqTZIx4k3E9Spx/nrTGY4AjBLY24IxkdjTfkGAZCHA+9yN3vVElkP+4ILk49OT9fT/APXTXZl2swIOevBz9eMnk1HJsDsC7HGCDjt65H+ePpT0kBIBIAJ4APXj9f1/GgC0hBj5ZsA4znr17/560LgBgWz0AzjK9j1/zmkikChAvcH5QcE/TJqHagdWRArMd2zPXtx+VAFmHLSbgolkwAWz2Oe341JAFjYk4GQTnHPHA/yaYrKdjoxGOqDkHjvk9eKltn3XX7xdoVDgKPf/AOv/AJNADbs7dpkOZM/KwbHH+falhcSRzAAsOn+HP+eaddsURiq+YevQjPufTpUMICJGBkOcHgYx1znjsDQgLiZAG7BX0zjg/SlEBLuzoVUEBQOnc+pB9+lNiUbVYK3lkYODx1PA9alSJnUlGUgHaUJ6nAzg/p+HaqAHYbVTds7Z6nGP88VMFJf6dSWx2qBEadl3NxyuPp/+oVYQ+UDu+dT/AAkcDtx6UAOjj8tVQEvwenPf05pQBtJZOW4468Z9B0P+cU3eGDKyuhQnkHHp68e3NPVkVgkqCM5y270z2PA/z7UAKqCTgkEk/cJyR17Dp3wKfBGIkKjoS2fYY/8ArfpUEKgyzLuEiq4AJyOnX9P51Odsjo6gsueMEdev+eT+NADQBBHvKAjAPJPOcYP0qVU8qJQmB8uB1OR3wO3b9KTfIob5lZh8uM/jx/n+VN2yOygKMKckkfof09aAGSZG3AUg8E8ce/t26VMkPDZYDPCA/wD6/wCVNKZyxYM3OTzgD/IqZI9r/K68AqEyRnj0/pVIBqHB+VTsK8swznj9P/r0ryeY4RfmbHb6e3+etSbPLVyAeCBtX5j/AI9SKj3Hk7FQscYJ57+3FOwDwZYuFAYMflHr/k04MscKhtxJ+8y9c57enGOlR237pTwMMxJyOp//AFU+3/0gYVShzgOw6Z5/LtQBLFKkkSMW254GDnbj/PpSLCcSEkE56E9PalaIbcZBTpgLwP1psm7CD5zwWyTx/nH50APVRLcLuCbVyMKDn196cjLJEduGH93/AOt36evrUVuzyXKrs2oc8vyePc9OlWVKIuGb5zx8vBJ7ADn/ADn2oFcais6qkR+THQg9f8/hyc0BkiKKV3Mq5Kj5SR6A+1EZdJJOuTjlcYxzShQJCVLFyeGA74xj8qloLksZSa5Cq5XIJG5fvDFLJDtUk7nUjjavUj6/Xp70Ro0bF2BDEcsFB5pSAF2opIIzx1z6/wCfekMjIYQnJGOvK/pUss7NGcBWGcjjkf56VH5TyFlyOPXAI5/H1FNZ9gwdwjHOVzjHY8e4/WkwJHcpcRkkLtT7ucYyPpyKQwGQN5fygMVfvjjt6/5xSEqxUl+ANuGzhRn0NNiVo5mPlDO7jJwpHqfce/5eqFc8z+L9mNkTKARGNzAHjOeB1+orzK0nEATaQC5xngenQ/5/SvZPidbLc+GLgqAZlZHdsdv8MH/PfxFzmEfINoZTnA7Dn/8AV71yVV7p7WAqOM0aszpvYb1BPO5uCc+nrUU+BbzMN3yjJydpGe9MVTJHFISrKMll28f5+vr0NOvJM2WVAY8gHv0788/5/HzD7mMrq5zVsV/tVwGIGeOMHOfbt1H+ee301NqKvck5UHP9P85rjbCONb9mL5YOM4/n/n/9fd6RcJbpJ5oJYqFDnBwcemazZuiK5jkMZIk25PO5cjg/5/OuF8YwKiH5SZWbdnPY84H45713NztkkCbypHzBR1zkjpx/n0rmfEVi10GcqGRVUBjngdv6fnSFJaHA20S24Te+WJ49c5rRgYlWCABiOuP5Hv61SljxMXcbiO+CpYDp/j/kVaTZIwXYSSOfl5yc9f50mcbFVBtcFgGwQwU55P8Ak0074ynl4BLZI7A9P509IGRDsCsdvIz19v8AChDhwr/Ng5OOx7DP+f1qGawLdv8AdUu4BEgBYDIX1PbGPrWtAWmdhwFXuckMc4FZ0TbSNqbSD1PGB/8AqqdRiWVgNqtkkYxj09vT8u9ZM64l+EM2QwGScKOcDkfrzVyCTyyFwI1Y55J+v0qhAuT5u7Kj5hnHHX/GrcIaYZPJJx74z6/X8qlnXF3NVWD85Klh/B3/AM/SnhjEN0UhBXJ5X9R+tRwsQrBj156dP/1U8PtcMzYZSCQOP6/lmpN0y5byGSR1mTA2gjcM/wCelStCqrlTg53EMSOMHP8An/Cq6zsBk4ZgCN23oOKc8u8g5VgTnGOalmqJUh2L1G/POOMe/r+NaFlMkIY4bd0U4/ln6VSt3Ty1wyIB1GSM8def8Pxq4qsyfMVAxkk9Rx1qWaIv2918u0Al5V3Es2eOeSMemaszxo+BBl/OO3APGM8gZ/rVF5khijUAOFXaOMHJ5B4/pUxuSY9ixjeCwC7c844/kP8AGixSLltLIZwke5zHgYA4C9OAB/nNS3FuRPIA5QY3AHHQdfoPzqlp0zsDMC6qcrITwc/lnrWxBabmhwVT5MHngnvgev8AhRYGLao8caqMyDPY55PXnH16fSpbqdQhgdeqcAHA4647D/P43bKzElq7hwvzYZm4BHp+gHbpVW9tXSQFl8whc7lPT0piM2a4hFwkbh9gQNgHAHXtx/OqV5KrBvKUBMZyePbH+f8AGrFxtikG4FlPHXGR261QlZAAqLnGcjIyMetA9jL1CUlWVVCgsDknJriL1d2rzAJuK559u4Ofr2rurw5BAVnPDAMv8jn8OneuGvp5ItallyVdy3IX5Qe3+FUiGaNrAsjKpjcNwCA/fHpzxyKvS2+y3CpE7YOQzcdz3z7/ANaksUklQjr0BfH3T6Y79PSnanYztG+05ynzSA46kkfzPp07UwRzHiLxLBoBJuYZRvOQIwMNjGf59/rzWFZ+ONPvufOkglJO1HYjrkY//UffjpVHV9AaHzWk8yR5GBzIcnr19vSuL1rQJIN8se2NUIYHH3eOmP6j1p8tyJNo9nsb6K9Nt5ThldudjDg9x/nv3rUD+XGSpVgV4YEEj04yPT/PNfPVl4iv9InKpdnA+ZhGRyMeh+g7+legeFfiH9tk8iaKaOQgnzcD65JPNNKxUZnqdjdyLKhG92Q8Aj/P+cV2GlXjRvGqkqrZ4zjHPHfHr+uK4Cyu4pxE4IYugOBjsOn6Gul0+885j82wg/IGGD2JGc0mdMddTpbu9ilRsSfOp+v/ANb1z/Tiki1kQSRmGNAAE525OQe3p+FZAvBncwBboWP4d8+lRyXYYhVf5nB57Hv/AJ4/+tkjVHUxa8ZGMO52PGNxJGB2xg88enNXE1TdKEZgpkRt2R64x9M8muUi1OSNVKSD1PHJ/wAmltrySQs/mBQw68/j7+n+FDRrF9DT1W62SmPJdM5Rs9MdRk/5/nWZd3aogDYwvO4EZGCOOvT68VkeKfF1hoGn77qXeCcgJyxOO35HvnivEfGPxA1TxWbiztd1ppzY+VGIZwAeG9PXA9eatRbFKaR6V4g+LWlaNdywQus90o/1QJbB9cgEVS0r4ny3xBFnKkIIBKnuM9+/9Oa8k0Dw7cpcm5jiPJJJ6rjrz2r0C28PTXMA3ogdeBjoBnn07Z/wocUiIzbPatA8UR6qY5EKgBApQdjx+faula4jlRHBAPUZHuOvf8/SvLPDVm1kwCx4XIC/Nngdxx7V6DDciC13OxQspxkbs/Q1kbmbrTI9zg7gC+exz6/4/hWhaPCiK0bNljkswxk84P6/hmstpAZw5JmaNuCR1B/w6dPar0UjXUrMwYdFC5yR9Py60mTfU39Plgmmfzd6r6p0H19qtmONrjywg2qMjJwRz0/SszToG8xhszgZyABzz/hWk7eYQdjCY/dBbI/r3H/6qRQSltxWQfKDxleOv6/z5o2oMgjYzn5cEjt9KfAj3ER3bQu08kc5ycf41FIAJE2B+OC56Y56j86AJktwc4+VUPzBuh6elPQHf93c/TAAwPf1/H3A9afE4ccIQF4AwOR9akjizISWCFQSCp7DPXt/k0mNkxUj7+FPTkdPeortjLEduD/yz49RThwSx2sRwBx1HTj8R+lRxMySGPaX45J65xzzz1P9KYieFswAFuByV7e3H5fWlWMbsxECM8gHAwe5NI+whuhPBBxk/wCNRSF4v9UN24g4Zvu89B709xMsyoFjOCCpyMMwIB4zWddSKjsm4hOuBhc8d/0q1PeB44/KcJnPBGeaxJ52uAwbBOBuIHB9c/41aIYFxsYrgKMYyOR7kVl3Uq4PmKTkFsg+n5f5HtVyWYxQOJGZxgAYA6549v8A9f4VkXHmKrEEgsuCTxz6f04pkjXcxxnyQpI6hhgfj9P8+tZ11KHO8ko68nJ4X9PUetW44iq8kDLZBRuh71DdBEaNdjCP7xAGf8/X3rRGMiozOqhRNwehYEkg+v8AnnNZtkqPrExdMq0JG4/Ntbk9OM/5FbDxQwv5nJI7dhz049/wp3h25SeSZFTcxB6Z65/zx+laGCWpV1CCOGKIqMFQVBPG4HB/z2Oait2GxVjxjJ3b/lJ/Tnj9QK09cgLWO7gk7t2F5Axzkc+h/wDrVj6bArYYfKVYkOVyP89/atYCloz0bwdCHvLfbwMZ2hvu49/x/lXrNqnmrKCwYowXDHPtz/LFeXeCIS2p2zbWUAZwGJxx2P8An8K9Wt1wZTkMBnPGO3U59/8AJr26C90/OM+mnUS8iVE4IJwd2ACTxnGf5013CkgMkYyON3Qdf89acxDKX3ExgZVSenX/AD+NMMbtGQwH9cZ6Zz6/Wu9HxaZNFKFABypbBUgdfb9Ke7RgMytzyTxnOe4/WmRoZ3VHX73IwP8APQdvX60khaEqQVUg8r9OvGef/rfjTHcBBHgnuozhxn/9Zp0a+bIEP1xzwMHNIzbEZzjofmI5/wA/5+rdg80MCGUnn8qBXGmMJKpD7ADg84J5/PpVsqjbhzsPIC9T+ffiq7tEVIwqBB94naMY6n8anZJkQFxghck+n+ePXmmkIRQFjxhgMZGep/zg/wCRThmKMLH+8LkjPQEZ6dPw/wD10kLKuS3OB1PGM9D60XEnOwLkBSAB3HX+n/16dgGjMwB3cAY5/nj6fzpjR7GKkYGM8dMf5x+VM84Al+iDkkjp6/5/wqS3cNc/LkELwBkg8enFFtwHrEo8snt1C8gDA74yKkU5wQNpHOMgAf09KFG2JWEZckYbsD7Dp6fp3oRtq7VOGAyUU9Py/wA/ypWASTDMQ2S2AfT17fr+f0qJvmySSWx16Z9j+B/zzUslwRw6llyPunGf171HCoa5aIcLjLZbJGO3X6UgIhJt3JkGMnOCevv/AD9O9R7IwpGCZS3LAn64/wD1VNIn7wojh5FH3WAzkdOp9jTMkMN2Uck5Pv17fWgBLiXYcAYbgbQ3Hpj6fl0qORwi7kQMeeW+XPUdc4qe83CEtsD5YBmxwnsM1Xuz5mQhUqfU4xzQBXiJjXaqZLEjcW4z/KrsXyJlpW3HnAzz/nFMjGECHK5cEZ9c9en+c0+SPGOFO0g5QkbOOlAEYn8x1K7kGQOnUk896jeLzIhIN2CQOGztA9ORUqw5Z1b5sHAJOe38uP8APZjL5LkgEHklu5/zk/n0oAdOqyL/ABMyHcc8/h7HrzUMgXcu1WbnGOmefyp7SkhmQjJUfKw9ugz24NILkOWHQjgcYP8AOgCKRPvlT82eTycc9f5/5OKWQEbWAUgAABu3NLABKylgSR1JP09TzTmfrhizZyM9MHk/5x3oAhKIpSNwCOpJOeh7j1/KnSxEZCtEoHzMoHU++f8APHtTgWcrtcAtz0yajhgkfOCEQcggZA9e30qWAxikkRjbHyg7QOD+efbNVkUKhzzk7gMcj9eOauIqZxsLg5yxHUjj/PemC1Tex5fjPL4A68d/rQmBDGWh+YIqgZGMZJP1p2IzGM8E44xnPb6f/qNEsiKhGxnLEjAPAHXJx/KpBEpTcVzIoyc9vxoZQ0fPu3bWIXB575obyXQbmYY+7jjuPvd6dMBEN2SRwMqBnGPf/PFNhVZCCuFypPI4/KkARsjq4GQRgFQBzx+n/wBamMSqrITvHUnHPT/6/rU5UKSBySDg7fXv1/p04pAr7WyrZyATnnP+PHpQBEY08t3kQE4/h7Z6fpVOPs8qkBeDkcjn049K02Bdm3BV2jk4xj9faoprMH5hMm88hc5xn16/59OKAIjb+YfuB1zwGHH+fr6+lIsIiVmxznAHXaf5nP4UsMUjEjdldpGSMYPP/wCv8aaq7VADOC3G89MD/J6UAO2F1IJ+VRn5h0P4VArNGhJALg4GB09/16+496kjTjcQQgONvHP1p0a7vODrjYDgL0HX/P50AMkG075MAtkk9+h5/wA//qz3lfcVXaypx/8AWyPT+tXXdSFbYEABAyR17f0rO2nI53c4GM59+fegC5CxuNwBOA2dpPXj/wDV/nFQs7EqVAWMEDBAHBHU+mP/ANdOYrHuZcuxPHGefU96FACzIUXa5yCT905HFADJUCDAIKY6E8D/ADmnuyKg9ucZAJ4H61G5BWPHIHGB/UVFuLxjeAOeeOv1/wAaCkOlmYqMfdHIyoBGPUf4UqFWKl2P7zk8+nb/AOv7UPE5y0jbgMYGAOc8f59/wpPLG/crbdw2k4xz+f4fnQMVTJJnyJnTHB2HZ+BAI6c0UGds5XbtPueveigDxU/fOWwCSGZ8AYx2P+e9MCsyEk4LZCquDjPf9P8AGlSNXXkOe2c9PfipFdVZUP3gu1QMDPoSOP8AIrI1C1jYQgOgLcBl+93/AP1VOLd9qvkr2CqM7vfr/n2qEKogVQwBODt3YwB3/wA+9TDEao6tvbBJJPC4Pb/GgBjRujLubdn+Idvx/PipBJujJJVYwQPm6jnjv0phYD5sl89QTUYU5wFGQeGzx9Mf0/OgCwPmUMrBdvDGTpntj9elOU7owSQsSr8wPAGO/tz/ADqFpBtIcBe+D2POfbrUkKkgsmMYx19B2/WgkldS2cKVCnBJbr29aUxo74kG4HPHXH4/yNH3tpIXccDDHvgdP896iQkP94qoOQW4Cnuf5/yqkBOkoCbFLcHGScfQ96eXMa7wwMnT5R0Gfp/WoQwWT5gWzwATwR6j/JFLJOFgH8R3ADj8yc/5/oyBI2KzAcAnsR16e1WFcD1ZSoyBjnkD1/ziojl33Eg7zx25HrUsZOSoAyATz0Pt9KAJnDIFIOFwDjHJxwf8/rTgQykMoQKODt4HHT+VRzSjYo3qHIzlfb3/AM/h2cmfNAZMKeMsOP5igB0SOFbgsVXIZs8e35/zFSnDssocsXHBBwR7df8AOKZGf3Um37+MDtnj/Oeneho2jfhHKLjBzg9ODj145oAsXKsFIAyQTw2f1pEWSQhgo2oxweBnrSSSBmBBDfKCcj0xj+dSQui8jbgnv3PIzQgJ7cpBlsAxs7EZ4x7flUckO1JSgyM5Xn1/+t/kYpTIqlTwwyGxj/62P8+1WJEO51jwOPmZhngdvb86oBirt2ggcncCOh9/51YXacYTeVySwGBj/OKi2FFjCNkcqAxGFGKBOwXJ65446fr7HrQBLHmWUADPoD+H5UihUOwOuwD5iDwfb+lEMhdgCQuF5A6N2GKjkcCN8KN2MZ9Dnqf19aAJoUCXEpLLgkEMTyOOp/KpURlwpwFxySc4Gf8AJ5qCCZYYZMqp3AMcnHOR/hUxuFJZ3G0sMKB06/8A1v8A69AD0PJX5cDgNyeg6VI8wzjB54yOD+PPSmMxK42ZHVcHB+nFSZwVd1KqDggHv0547Z9O3T1aAj3eYSRIFXqSRwfpT2PmxxksFDjIKjA68/Tv6U1gJUJCbYyfuA4x2x/On4ZZdhUqoAIPcc5FUA6MGJQTllCkt1+Yfj/hT/kn2sVIKkjOeBk9PwpoBYkBxkHklunIz79f8aRBKFYcbCcbT0z0x/k0ALLFIrNuTfFn+Eg4PU/n/ntT/NLq6lQOMA9B+FNSMSOcHfs4JH8Of8/57TjBQgBdvQMR16Y+nX/9dArivGgjBwXK4GWfaD78f59aazqSmEIPI4P+TRJLIhCiNgpPAJ6n3H4EfhTQ29fm2qx5yM+nt25HSgksW43knH7xVwoI+vc/T/OKbDEjRgn5c4yQ2Oc5PvRFcPIyAsuFGd4ycevNTxKr7HT5iWIwuQBnpgen496AGQtt3lCo2rjd1P17f5/VqKGDNuDNnkN1J/yf84qb7L5DGRyBGF4OOvPoOcdOf0qJD5kh2Lgg5OR+ntSYEzMVTIZXLEc45GD/AJ5oI3S7gyjJBIz7D0pgGNq5ViSPu859v5fjQQwcNyqFfvcDHbJqSrkjDHBy+eODyCDz9PyqMKHJZeOMnPf39uM/r+AC+0uOY2BXbnryfTv1/Wg7Q8hX5lxjBXkemf1/z1GFxksRtmWTHBJxt/hOOP8APtQJSvDnbvYNuZiVIA/pU8lvtjLspOw4KqRnOc49/wDPpSW9t9oy4dfkbC8ZYD1/z6VJJl6pp8N7YXEbhirBguAQM4OK+dtSjaG5kiMX3MLls9MnnHtk19MSN5sbxhjvY45OVIzyTxx/9avGvipof9n39veRrmKVXZsevAPJ+neueeqsd+Hk4zTOJt3WK3KMfmbPBwMf5/yag88razfeDhem0j8P8+pqsZQvyoQNzEbumT1xSzXTGBgVCPjG4n8c4/8A115so2Pv8NPngilo6+Zds5HRsnvzjg/riu5tiosfLL9R6fmf8/8A1q4fR42kLvKw3l+BjBz+HH4YrpUcuix5yOMcgDken+eRXOzvRayjbucdiM554wc+nX+dReIjFa6U6kZLfeG7BH0/n07UiXwgmVsYPXPoKx/EN99plWIF0G3BB5GO4/QVNweqOQuoAY2KliScIpHUfX1/P8KpxzHIHmlMDJK8c9P/AK2a1b+3by0Iy2W+U9Pf/Cs2abyAziIZ6sfU96Gcc9GWYRuhTGVBU9Ooz/j9RU8Iz5hLqznGeMnH1/z356VTQr5cLZJGeuPfpx+P9Ks2zhQSB2GCD3PX/P0qWEWaUZGdrJuVOpbBHvj/ACf0qeTMGVAwWGQueP8A6/frVCBtygMqglgMEZx1xj1GM1eilyzADoMZBwOvp/8AXrJo7IMljm3D7wOQFVT1Jxj8/wAff6WYn+xlV3bnbGBj/Pb+VVIwFwOhU8k5ye49uf8AGpC6EE8Pk55P3enAqDqg9LmmWYRsjDEjDjB4HPqP/rVZt5CjgZAAIDFjwKykZ5pcAYCqQzOSPoPar6SDa4UnAwARwR3PNKx0JmiiHcXzmQcADoT9O/8AXjpTlJDAOMZ6H1/XrVQcLw247SxPcHjr61YhJEGSvKjO0kH5Tn1/n71DNUy3DIiHI5XgtnrjIJ/z+VWYkG7jlewLe2f8/wCcZayOqkfIDuyzEdetaNncMq7WIyeO3T9f8ikaJmlHAFkViG4PQHnp/wDX/wA97N7IksmEUDbyGGSPwP1/lWeob7iv8wAY47D/ADn/AOtTZJZFYK2ZGb14znt6f/q70Fo2NLbKysrHKc4Zsk/h+HWtf5pbZWkBMYAPykEeuK5+zEe470ZSDnGcHPoP5fSt+GZRacxFCozjsPYHuKANG2kUxbUx5SgHHof85/z1BKuyMAMzKD8qjp/npXPtfNHegjkRg5+bBI5x+VadrdOw84FWXG0qzH5fb1+uf/r00BBOxKktEfLh9U6fT/P4Vl3ZjNv3DHBHbPrz64/+vWjeyh43jMrIp4O0cevA79uf8jElRVzG3zgH5DznHPJ68fy9qQ2ypqGYI/M8wNnP3j/n+R61wus2rtMJVzkqSQG64/P6V1s8YinYJ90jp3/+v+tYd6uZFwpJA29Mj3qloZsXw3frArHIZwcfMM8Hr3rsoP3pkMsQIPylf7xI6D8fwrzNXNlK7BVEZbrgfXt2/p9K6LTfE/loisQrgja5PP8A9f8AyaYJmzr3hOOSAOmDkdQ3I9Pfj/8AUa4rW/AZfORtRuWBOB6Aen/667FPEY80F3QuRjI/h79/8/gKiu9RSZxLM6kEAbc/jTuOyZ5HL8NlLEkGHY3DMo2t17Dn17/jSReBR5oZc7QcncOOuD7/AJ16Re3sSq+w5B5Jbg5/XPWo1ni3IQACQMk8LnuevselDYKCMLQ9Ou9ISUCTzIUPC5zsHU8457Y/+tXXWN+rpnzDk9F7j1/pS6bbqwZm+YHkAnGCD2/T/PSvd6eouG8oY4yRncOe/P8AhRoarTQ0vt3l+WAVXPQoQB7j/GmzSru+RlBDZ3E9fy/pnpWPEHyo2kspK/T/ADitC3tSjBSGLfeOfw/z/IUjRMvQX2yMufvDjahIJ9fzqV9bRz5SIAQANo6YPbP+FQLYxTYfawfncA2MD8M/5zV+y0mK3k3srNwPkz26/wBe57UmapmBqPhGXXJ5J5wrqyhFi7KpPTH9R9awH+GMC3kkbx/NjGFzyTjA/wA9K9btpYrCFokTAPPPrjHPtVpXjmiDsiFmJZmAwT6/jx/9bFLm6DcU9zzbS/ABtMKImwAfwPPPNdZZ+EIgVDxfMVOWcjHTjB/z7V0R1GK3diwKsQMY53Hjj9P0rPvdWVwocqBg43Ekn/PtSGlYq2+nJBGmVUgD+PB49u9Our9tsfUBDjBOP/rdselY9xq4m/1JVz1B2kj0H+cVJbh7l1EgKuuW2ZwSOPzHNBpct2iZZuCSfmJVyc9eMf561sQQrGhCq5cgH5cjHvVOwLQHckezccYDZAz79a1Y3JVZAAqjhgCeOfWoFYtwp5Z3MVXDjlhyR3/zz+NX1eEzLlgWX5vv8AHsKzIcTsgwHUEje5yM+g/nVmBdofLeWnTI5JP65570rFGtAjPHu3dRyF4yO3Of89qhu3Mcy5A+UEgqen+Pf0o026ltl2TFAM53beQD04Hp/nFPlBkjEkW1ypxnv1zn/P6UgJ4rpGaOMoctlS+en1NTQxKjcvjuQM8fT6c/r6Vn2UhwzTLtcMOnbnk/yNW45fLkcNwh6Hgjp/k0AWG8veBuZnz1HcH+vvRNtVtoHLHBP8v60zawY55YZGAecfQf5NNIJfaAWDcjsM8n/HvQAYChIlL4LDeVPUfzHPH4U9pCJlbIwqY2EnPHYZ/CqVq7bZAcBmckMPugcf4f5xUt2h8pXBUgk8g4/wD1VS7Esr3hV5NjM2SrYI/h9P8ACqNzE5IbI2nk4PPP+f0qdpSsZYqihfugnnnpjjP58VRnuRG0g2qqtgc9j6fz/wAKqxLIZzgjONwPDY59f8/yqpdTSxRowICnIJwQOv6dvzFWbiVtgdAFUg/LjqOmTz7VRmlSWb51ViDkc8/T/P8ASmQ2V2BaPcJVCscbQO3Xr269vXrUF44WNHY4wMbeQMen05Pp1FTsoIwGAZuCcdOeMg8Z6VWeMPEjBiQvzfvG/TitUYT7mTdXQihKlg7OM8Ejj/H681f8P2skEhCrvR/u4OO2f8enpXNz6lHNePuGIVOAu3G7HX8K6Ww1ANGWVtwHC7xwOMevTH+elU+xCVzR10olqiqwcgkMOpX/AD9O9YWmf6t0jY4Zinlg49h1+taWpKfsJYrtKrhs4HUfqMf59KWlxqIwGbZ5hKggZIweOP8A6+fatqauzOrpFs9k+GlmZZZJWQHylxnseMfj+td7l7YEBVBIyAGwDXGfDSxeGxurl3wjBVJPTPduPx/Su53OyShlG9Bw27AIz6cV79BWifj+Z1nUxEvIZlvKWMSLu5wvfOPb/PeopQYgVyx4DHGP5f56VIY2jwQOOpzyCfTFQyZJm/dh1653fd6e/FdaPEJ4jiFQxABHyse3PTP+etOVym847857c1F5ZEUbKo4XDFiQT7VK0aNvxu/u5APTvTGyMoAS7Mfu/dHGfbH1qRJecuduVG3Azz+fWoXjKqcjDkbssOnP61IMsAUTHGDyOnPNNIQ5XDsFkGSpDZPORnJFTuSBwuFx8vzeg6dv8/pEIwJMnGcjcxxz1q1IT5A+QEHjjnr19ffv+FUTcrwx7ot3zADqByR2/r/+upoQjiQkhl67+3vyTUUShXMSyKVwMEHJ/wA5/n9KfnyoWjcjdtxyPvDr/n6d6B3KrMVlKxH5DyAxzzz2Ipo3JNggkZ5IPH8v8/yIgXclsoQTjPGDx2qyQFILk7uowuMe30/yaCSUykoFWMsFx/Fk/jTmlRCFRHBGeoHB4J71GrGGRw2CRxyccckU9ZShaQbc9CHOMe+aB3GCMsowVYL1XH/1qiMLg7yxDHBIPcf/AKv881Mip0VgB6oOOh/P/P4MYbDwdwU5znp7nk/yoHcbGRAzMAvX5yenQev4fnTZoi8vB+Y8spOM8de/+RTo8RHhgqk5CZ5J6fj6d+Kjy7SpIgYMflUkZHvkfUfWlYZIyqkByy9cnrwPxqvJCqSOZVVhk9OCePTt+tWFYCORVVQFPJABxnn/ADz/ACpbwwmEYChgdpY+3fn0zSsBVdoo+OvToxB6cH6Cn7dmGwMdW39PQc/560xYhBMgdeemCOfXP/6v6U+UlnUMBjaDtPGaQEbOC+ThcnAb1PPH+f6U3AK7sHAJAyOvPp9KUhYwdpOO+Tzn/JpiyqDg7d+dzFuh/X2NACsA0JXcvpvz0/Idaji2kAggYzgDrx1qYAABTkDO7jjHr+FUw3zcY4YksWyPy/8ArUAW1jLW7nIVlB6Yzn0z+H/6qjmjUIxYCP8AiDE4B5/z71L5scaR4PIyBuPB9e/9KjuDkjucdR+HQfln9KAK/mNIq/vRG4HAUc/X/PvVu3fy4pVXc7oD8wwB09/aoCAz5Me1gMbhwBx6c/pQCUSVgGJIwFDEAj/Jzz6UDsQ+ZMIt2/Dn5dj8nB6j6fhTYvnd98mXQfdA78Y/zntVsRYDDYNoXqD39PxyaijUoGZiykk564IPU+/+e1SwQxFbO1k3g5I46Hnnn/61PG0uzYDcYJY7ePqfxqQQuWduGKkHDnPUg8Y+mfypuzzhsdgQeQWycd+nekMryB5Xhyh2/e+fB/H8v8irUbxxgMyEZOSd2O3H14GKrgFgZAMrnIJ5z2/w6D+dSjEiAgY2k5A64OP/AK3WgB0yooXGdxO7Ib+Y705QMNhOg4PofXikjX5g2Nu0jB3cDmpHkyqvu2IOCqt8vXpkex5+tAFfAdNrKhyQXDDGeeaCsIQbOCuSAGBwM8DijKyDMigoDwSeD6Ujw7HYFSvsnf0/mPXrQA15GII3nkAcAA4x9aVkMTAsi4AOGHbvn/PrSRhjltp3q2OnPt/n+VIAXgGwgA9z25Bz+dADXUbwhICk/MwOB19f8KigaNHUL8qjjknPqcfke1C4Ys3AKsFZQRye5Pr/APqqC4Q24Z12kAnJ6igCG8l8q8XecBs8DnPTqfX3IqKKItuL8AsBt9+3ao9puJm81fLPJUDnjPNTGPLDZuccnjgHqeP1707AOYAqITIV5HKnAP4/X+VKqbZGldiTj5Y8Z59OefTpTRhIQCqybiSjdgP5gcU9o/Pt1kOIxnIKjjI/l/8ArpAQyxYlQSOwDKR1zjn+VL9iEkbhvuZ3jnn/AOt3/L1qVtzsrh87T3JwPTH8qQkK7DKgYxgjpx056d/agpDWijESeUSxXkDPTv07/j3FNZ8xY+6p45+XP5U0vnzSoACn7uOcHv1pudzNtUkA5Jzz9P8AI/lQMREiChpEDA8LkdB/k0VLbRuWchQ2f9nGOtFAHiTbWTapxjGV3HpSwLhmEbfeYE59hkcmmbCYwFBOTznIz6c80pcLGxcdOCFXAx6ccf8A66yNSYE+QQy/KSSO5Pt/9eggyfe4UegwQe2T9KVWZ3UB/kJzjH156/yojLhyGOCOgz17/wAv88UANkYPAcgbWH3VPt6Z+lOUEpIoQEKTn169+gpGUlAQ2R0O01IpJJ3HYw5zn5m//Vx+VAMSRyjFdqq4yQCOOMe3+eOtO+ZNikjcxwuADxj179qbEh2KxyNxyRzke561NHGqogBzIDwW4z39qCRJCUbH/jo5/Q9uKljcAGRQGdc8qf8A61RxIrs2R15BP17c9eKjiBncLvC8H5ehJyfz7+p/WqQmWY0RS+QHx8y568/0qOOBpHHmRMrPjIzjHcf0680knyFHOMKdxcjnrjoP51LbiNg7h8B8MRnOfrTJFZlQEpwRySe/0qaJdiKQCQxPK4P49un+faKSNfvfwggklcY/T6/rU0Y+U8kYOOG65zycUAJOuFjOAY8d855P5dqna4VYg5jPyKBznI9sf5H1phwz7wuD0XPX+fv/AJzSfv8AaS4dsLj5SMkHvxQAsTkkjcN+cgDg/jnHvViBvMOWG1g2CvOQP/r4qHaShKuGYnAY84PepLU7oGPO8cnJPOM5we1AEizNCzkruVvlyOeOnH40EMJSW2s393pn6dv5fjR5Z2NuIKEZAPX8aUPnaBnI6hecDp/k0ICWHeyrkANk9O3Xp+v1qyARuBGDgKATke3f61UjRp42xyVJI46/5x+tXkQYBOQhToBzjn09qoBrK0sWBtI44HA/D8fSo1lMSBAoBClueCOfw6f4VL0Z1DBT0JHUn659f8imSK0cbnlpeeuDgYxigCWAEBs5ZyDyQMcAdaFiOzK8cE5bqOM5/Cod26FWjIDEjd2z04P4Zq4sW7YqjgHnaRx7emf8aAGZWMq20MSDuLDv04/M9fWp47hmkWEgM/UoFyQPTP41Xc+VgjgL/eGNoPWrDlBK7oAQBw2eRjPT/OaAARlUcFQpOPmJx9Py+n5UxIGliMcilBxwvIz+Z/wqVzIAG372yOQx6f560zbnOzBAIPBzxjv+VNATEnYzDBGMYH8I69fpmmyDcY9rK5Udxnafz46UjSfIGKP5iqCF6evP6fSnSB2V2jQ7ywO78P8AP1+lUAtvAfKZt2N3HAyQO/8AOp4FRehJUZwD05POe351C1tt3sFyQPmKnHfj0qeMtHG+XUM65AOcKfT9R70CuSON8KeYxAYBmU8Y57/r+XSq5tni5ZwVJ79ffn1NSXHywhQAHPLEf4ce36U9YVZ0BAcAZ3cAkd+e1BI+N0Hyo27YMYzjnp/T6VAiGVUYMWDYwc9f8j/9VBVnDPtGR0A4/wA9vzpkaNGIgQBz8oI79f6UAPtpWZSybVXsjcAj+XvUm4tKXkzh+CDxjtzj/wCt/KpLbZvfcqCNB95j09s/h+lR8rJIXOwk5HHUZ/z+XvQBadMKqyKSNpLOTz649vzpmI0l8sKPKTgtjNSyXAAUbg2B0bp+Pv8A0pspUkKQpQ8hs4GfT+n4+1JgJ5MiNuKqN/KqTxj6n8Py/JGjbaxkVVDEEYPIGf8A9X+cVLHJwo2lAvGXHAAH+PFMWYShsHzHP38kgD/P+feQHqeMFjwOpbjkAZPPP+eaCpG52lAOOBjOR/n/ACaVD5pDK4BHHzNnt6j/ADiklwSNjMFVcYX+Y/X8qABZQ0WwMVC85I6DHJPt/n3piSER442k53dDg9v/AK1LCsijBVkY/LkD2x+ff8adGREr/OWYc85HOevvU2Aj/eBFfbtHIJZunuR/n6VzfjfRH1HQJ4ySWjXcMdMYPf3rq2mZwY3Y7SOx49MD6Z/nVG4gaSKTd+9Qr5YGMY7cd6hxudEJWaPli9tpIlGVHyZ+U89R1647cVXlxLF8+7gDHX8sd/8APSuq8b6QNL1W4Vy2yRzt4J47CuRG1WMSuVJPKknIH+f61w1Yn2GArpqwy0LW07xKdiMcHsw7evT+XNdC0ylBjBHYqM49P/1/XiuclUC7KOynnDErnP17VpRMQDjMjMMg/wAPPTNcLPoIyuFxcMDy7bskDB6/544pt1EZWSQOd2MZPTIwfz/z3rOkzCzP90n0Oc9yAPzqBNUMLNhvn4wCfxH5+nv3rMvmNaSyVrQoCQTu4IwOv+fyrlruwMM5yBszkj8ev8q1F12aOUBmVVbJ3Nxtz6H/AD9KzdQkdpN2x/3n3SVAyMdR1/zigwlrqVzuiYLjAAzgDPIyOcfzFWYJ5EZo8ggngYz8uR/hVRZWkgw25Rk9AV7f5/SrMJCqV3cYK89h/wDq9PWlYzRctyEZiGLh2KlsYI/rg/561elbaBNHt+bgKMAcAZ69/wD69ZkAXZt3hUUfQAdcf1rWz567MgK659x6fzrJnVFingkruc4wWVs4/HtT4pcqQPl+Xoeg/wA/SpG2xOGVOQvAPQfhTFUHawQE84yMfjzj/JqGdUS3A27AIJcdhjjjj/DH6VIk7Quzs+VPC/TPH8zyaqM0ixhQ2HHy4z2zwM5/mKtsxdNwAXH5Af5/zxUs6Ey+NhkCbQ6j7h3cAhT2/wA9KsibzGz8kmCQSM4JA/n7gfyqk0gRAxyf9rPT/P8AKrS7SocNhmXBjHQeo/l3rNmyJYp2kfagQPxkngHgfX/P41YiGJQfLXJHzAd/TvUYJEe3cAjZGQOOuPfpVhWhRgUz8wIPfg/jSNEy3BMFBUY5XJPpnjB/Kru4JEqjCAkHd68f/WFZoO1cqpHXr19Px6VctJC8u1hyx4ZTn8cYPqf/ANdGxdy0lkgMbRPvlzyoIwo/p/nira3E0UEiF/KQDJAwc5/n+FQIohlkQENn5cjjJ4/CnTqqwEELGuMYHIH88/8A1jQUFrcCSVQVA3HAI6g/4dP0q/JGY/mSRk5ClR0z7/1rO0+JC+d+coQGJxjHUfT8R/KpbuaGPZtdnHQgE/T8aAIdRuC7MrPhvvAYzn/OKybu7YJs3fMcgdfm49e1LeXeAWQ4dunOKyJbyWZz5vyLu+vbvVWIJJCzMX3A8bdvT+o/rWfMTNlSWfb1AOB7c+oAxU10AwBOSQBjnA9u49ailmSHJG7PTd3B5piZnyQPzFs2kkkBjn1zn/P4elG6tArqY9rdi279SD0PtzWg7mUlnXJBB3Dt/n/PtCQ8zMRub8OAfY80CK2x0ZgDufrjp64/Dr/nirUQZSBIEDbc9jgf5z3pHh3uCULAZR8Dp9O3XH51K0gd0jETZU5B6AYz1/Dv9PwC0xbrLgfJnGR1+YEZ/wA+38rFtEZxGyn5t3ODjnGcY/DrT4YRtiwu1m56D3z3qazxBMNudnByBnJ/rTsVc6jw/b28FuodcejMBkE/06d6luMyB9sSnJ7YIIxnGO//ANastdTVYYURCWySAQCMe/8AL8K3bNDMGYKkTEZBJ3Y6A44H14pFIpW9qjM2YvKLHGG7n+Xep/sweOQooOccBe/9f0/CtYRQOFld4wduGZD39Mdj+Hes6dUSfAY7ckBg3I6nt9P19aNywgRUKEKExwFzycH0/wAKuorKCGPTnDAA/n071jyXZNzGgDcj1xz7/p6VejuREF4dSBjbGd2D04z9P/r0maJjj5m/c5wvJxjA6/0oKnbgFeRgnGPqM59akhuftMu9GJDfLnbznngjjA4NRzwSRSbQBGBkZY8cZ9vr+dSa8xmXwaX5Wkb7uAU6VWaBomBaXy1J2jqT259vw9e1XlizKQBgEnGO/rTMeWwUlSwzgYyfy/LoO9A7kNtGQ4KsAVJwQcZ9R9Oo+lXoZSXjSZV+XJDY5+gxx+VVkRRtCAIpyo7jPXH068VbgPlIV8sYGBtOB+OOv4UAmaumgG3m2uAWIJ2tyOo+lXbdXRFJRUQ4G1znPTHHb8KyTcFI8DG4nqMcn/OPzrSW4FzAfNKkDvkjaP8AIFJl3LQjnIDZDrGOVDZ2/ge309KuwKrQiOX92RnBBz1/HHf9azbfy4I5QQWypPLYJAHtU1vchQykn5OQEOceo9cjH+eKkLmrGYZCVGSxI+bBI6cE+v61Kr+ePLiVYSo5OCBnJ/8A19e/SqJmZnOWAXq2Scf5/wDr81O115UbttCv1Kk5x2z2449O/tSYXIZbiVC0YUFgcYHHPqPzH+eA201GQ3ez7u0ZHIGcnP07Y/GpIgXgEvIwckkdPWpI9PSKZZVOQoDH5sH/ADz/AProsFzSW+Ur8rbXbg4Y+gHA/wA/lT2CzSMWlIA7Drn2P/1v5YrPC4k5cKF+ZiDknj/PvT4S7fvAGYv1Bzg88g0wuSbfMQ5ZkY/KQB1b09Kknu0jjAPyMOGOfXj8KpNJ5L+WAwUAgHqAP6U+I4WXLgs2doHbj07dB1oJILxiuUIA+bjLfQ/5/wA4zJ33XKgr8hJ5zjOPbvxVid2lyzuwcchnOT9c/wD6qpgtvJX1JJJ4b+XrVksZJGcAvlvmzxwfcfjVWYxrO2N25wQVQcnnv6dP/wBdXisSHy9o8772Ock+p/z61BHIy5JX5SSeGPJ5/CrM2zNKIAAWkVQSBGjAAY6D9aw9Ynls7FpGJiZQdoIxn/Dr+dbV3IBOmCYlAyAR74yPw4/zxxfii+N/cm3UnZnGcYHXHHP+NaROeT6GVbTm6APLdePb9K6TS4pTE6/MQw6NnI4/X/61Zdnp3kpEoyW4JUDj6/59a7PS9JKoJivygAcHueT/AJ96tocdiC/V4rVYyxdQON3T8B+Q/Krmj2Y3Rr5ZJB3K2OBjn/P/ANeoLp/tMvkAjylIIHdu2Oa7PwLoX2/UoIkVhsO6TPJGDnkD6ZrsoQuzkxdWNOjJs9T8IaWLPQLRJgFutpds/dU84Az+FaE6tHswMyE7DngAjHPvwP8AOatuxkO6LKgDoR7H/AcUoKKWyA/y8N/I4P1r3YRsj8VxL5qrl3GmMoqlmEqYILLnP8+Pwp6IGQqshGV5HAAH/wCsUxiA4IQPgZA7D8DVhCDGsgXlVYHjjBH4fTj1rU5CBldVQABnVduB79+PbjFNDkYY9c8c4yM8f5NNjJl4D/Lkjnj6YPX86AhaMll2DIGT/n/I+lACSqZASQXwMg7uBwfwqW3/AH7o2yMoDnOTzgfz/D+VD715De+7vjv+HWnbP3ZYkIx/5ZE8Y9P5VYmSbVM5AEYc/wB49sZ/zz6e9TZMeTtD4GSCP0xn8aikAcFDjaRj5c46/jUoEMasw3RowPU/59v0oJKMETRXIQMMbS5Y9V7c1Jcr++XkKrEEnPXjv+VSbQu75R1KnPPoP6fjUMiMJvMP3mx05x745/z70AKyq6oyje3QsvYfh/8AXoQeWoR3JzyNvUj/AD/L2pFUAyCUkKeBg9fX29KkChIlA2gZ5JHbOOP8+tACR4LNsAG5sYIyR/nj9KfOodGXdgA4MZGcenSkiKGRmDDfjGWOM9c5/wA857Ug5OWJAZjuXseuP8+lAAzeYxLEA54Aycjj9P8A69NaL5DtxnuRk5GOeamjISNgqhJJON+ev60t0Mwggk7vlKk98d8f5/LkGiqS3mK7cHHIzjj+fapSxkZCOwOcHAJ9fwA70krskKrHhyBw7cccfr+n9HFVXy3TduI/vHr9KChqGT94pzlsnB5z1z/n/IinCumIzv4xy2Me5H9KnI3RKGj3OrA5B6f4VDLE0rYVgEI+7jgn2I9s/rQBBGXDHeOF6YIHc8D2zmlR/wB6zsEC4JIbkf561ItrIGDbGBH8IXp7/wAvzprlnBCqMBsk8gL179P6/wAqAI52z8mwuTn1yDzzj2/z7MLAupEfzZIBB4HGen4f5xT0k8pVVcK7fMM/zxn6UxXUbDvGCcHHPP8A+r+tTYBqIgiXIIOQM+n05+gpVJVTsIXIznsfaoW2yDOcL1Csc5GOv86sSLucyMeo7DPtn9KQAj7c7l2g8YIx+fp+FIZUliIOC3rgc89ff/PSi22h/wB6cbjngYOemOen5flUkkaryu3O7aH6kYz/AJ/woAqEoYxsUqwzkFuSAeeP/riprSE7Ru3FcdW4/XJ/z+VQyApL7H0bHPUfrj0/wmiJXDnkrjp1/n7flQAnleV95wy7s88Z5z/jTpsbnKlQMjLAY4+uf8+tOMplDkEGM8E45U/4cVVeOVeAQobuTn1/+ufxoGhZSE3JgtgY3DuT1/xqRSi7j5pRjnO7OccdP/retRc5VTnbzwDyex/X6UAt1zgA8K2SWHb+nY1AxxyTtKkt/CwOPqPp1H6U2MGOUhjlTg8cflSsQSo+6T8oYcj/APV296Qs0ZKKASOADgY/D39KAH+Zhg28bWbAOff07/8A1qVCsWM7gBgleuemPp1/WoWjETFigLH7zZ4+v5Y44pskhYOu3IB69CB/kD0oAmmDbdwxIw5HqOf8/lUMqAxoHlYse7c5yfXPXkn0qSOddjLsAfnA5BYfl6UxyFwW4YH14Xp6c0ABQSF2BI56kk9BwffpVcPvKBQq9skY5/L6/wCFWHyNxbDbsFjkjH0/x+vtUMtw4nGdpIPryO2f0B6UBciRhbySqMb+Tn37dfTI/L8mXivEwfiLPJbIIPQ56+n0470iSA7meRlIJIJX8/8AOakmYQ7fLkUqmDndg/r/AJ/qAVEjVQDIRlhxtPGfQD/9f5UyRxGNyksG/h68+xz/AJ/SpYomcszkKDjncck4/Wop1IjXduTkkAdOvQ0ARuXkj+QlWwAcDq3p6VZV5FgTpnPTdj16UzIbaiMzNt3EKOParO5ymE5Y568Ad8fpQBC5nV2yUUYH8Xf/ACP/ANdNcs5UMM56noP84p0jzSgHdyDuywzgCopJWCOcY3McNnHSgBiAhTvG4k849acxWcSHnOSCoGOP6dKGiRdmzO/GSDnJ4/z6UKwckK52s2E2nq3NBVyUJIgAVtg/uqOn1wDRUDo8jHyM8cH5N/64PvRQM8Ul+X5gnLdjyfw/z/jSltqssfzYHTHqPfn/APVSsgySzgY6A9zTlJlYMMnacfKMknjA6j0/SsjUdBtIcEYwNoOeB/npUskSPGODuP8ACOnXp7dCajXClwg3leCpORj8fzpRKN/K/JnCsOOfy+nQ0AAEsQ27A4HcknIx/kUpQXJ6CMjjap9Oeo9eaJpX+Yq21iCCg4HHt2+tSRMSJCyh96jgdQO/P+f60AxNuVfgkA7j/Fn68+3+eacZnEQDJhcDBzn/AD0pkanzF2kKNp+UZP4UQLsYHaTnk5bIx/nNBI9kbdwxPTaV/wDr011GUkK7WQkhT0b6dvenNJhhxyOQQeop0j5JIOeOSG7/ANapCYl0w83cjKI3+8Mdfz/r71aMCTRBZmaNSMAjqO3fvVHmRUGCQGyTknj1qbdjcxcnJAwMf40ySaVnEDIW81UONx4H5dqWN41lRSWG75gxJ49vX/PpTVVvmG0ttUtzgH6U9SUm2hnweCD3HQ49PyoAcX2ZKrkFRgkdDnt+IP505H2yBnVvOIA56AD1Gef89KYW+UnII64I+bpzz/npT45ijYxwwxnHY9//ANXrQBI4dn27S4ABy4yOfU/5xU0IYsnyliRyR93/AD/nmq6IUDMcqjjazAZAz3P/AOup1jMcLlmLsRhWUcHj0PX60APdStupAZmBC47AHsfbp0pSrB228be5UHj1/SoxEzEsV+XOD22n37//AKqdNdGJlVT5hTkADoSev+RQBMr75FZW3YGw4OMen0PX/wDXUqf60ID5i45TH3fqPr9KrNI5IUqFCEthuc8cVZtlZS7FNmTu68en8s0AOkgyUQsPmxgJw2f8/wCRTy+XZ2JLLwRjHOenp9aiM4Il5LMP4m4PUdOPxziprc7WJAYhgONxI6VQBGGY7jgAEgc9sdD7ZqRUWRVGGJ3AYOePp/n602VVJQjGMAZ4Izx/KnghdyEnLYyQAM/T9PWgBsgfG0sRnPLDIP5f19feponUn5kV+cZyFJ74/r+VQSYCE7DgcjkZH+H5H6U6ML5gBBBPOCf85/8Ar9qALS5SNA7lWHVGOOuffmmpxN8i7WzgH07fkcVJNJtJ3HLLzlvzz/P/AD0Z5mwjc52sSAVH3h0POPwoAf5jCN2YndjjgfgPr/j+bGnkDA7+M42r39/XtTk8xYnAYZJPOc8dsU15HY4LJkY5688d+Pr369aq4FuAsxb5yO+VJ4Hp/n9KkUfv9gDbMEkk5CdO/pUPm7I2xlwvKnbz+f4dM0rOSDsUjPV8/N/9b/PpRcTLCKAXMgJXGAAMY+p/HtTfnLPHnbsHAI9vWoUlwVCqzuDkocfd6/hTyUaQbvu84Ytyv0pkjow2540TJQgbgcZ9MfjwcUhiCbA4BAOQW53Y608N5bMoQ/KThj09ulOeV4lXkYHB3D5fT6jHP5mgBEcI8h3FfmG3cOmKe5cPuLEyZyrt0xzx/n1NRgsGYgZYc4A6/h+OM0ruPMaQoGCkAYHt09O36UASeaY1V+NpOWOB6deeo/WlVgEBA8tSTgN+vpj86Zg7MMPmPHzHI/n/AFpgZkO2QYAONvb2x+f/AOulcCxPIxPloMbTjcOPT2/CktAqnYNzkjBMmTj3449afAgacIGLGQEFuSQPfp171DF5pm3tnZF2xjt/L/GpAsCHEUiLllAI3Yz0Pbj86RR5O3B2swz8oPA+lIMlW2Bh0BUc9/y//XTuEdWPJAz0GT+PbtQAbAu4nPHJzyBz+P1pnnb2ZotrE8kDjPrx/n8KlnGwjauH+hxg569v8/jUCvH5od2ILYJUckdMf/rFDAVzh5ONm/AUMM5x1A59/wAhQ7AEBTt3ALzg/Xn/AD3qZnDlk8zKnIKgnIHp7fXil8lPKZHIRchgq9OO/wDn3qQvY8y+K+gNd2QvIlDFBgnnJGDjB+ma8VljaKQPJGxKnruxnPXtzX1Lrlv/AGhZSwzFmQrt2YwfUH+VeAeLNCbTtQ8vBMQyxcn3/SuepG6PTwlZxkjlr6FDtkwMdPXp6fjn8ahzIsZSRiinHIOOh6fnVt5jDLt2jk4+Y5C9BUTRGUqw546L6e3515ko2PuaMuaKZI0Km3ztCkjhcfkeOv41iDTXuC5LgAfNjOfwz+IrZy9vAWZmCMCCp69fX0NFiIU3twiDJ3Nx19M9f61k0dTZUttLiZwkqZQqCSD0OOgP58n3qvqOl7BuWNyeTnOcnvk5z/KurjXfEZGTCrjKgc5/T8//AK1Z+oOZAwDDPfHY/j/hUsDisOeFJ6/d79+f505GUkgsYyvKq3QnHpipbiExSsoO1MbRsGSQf8imPbrEgypY/d3E8fp170jK9iaJlbqVLZ4P8+vfP8q1o3LOoL4PlbRkdeOf698ViwoA3p6YPBJ/zjj9K07ViJFJb5STlsDkY9fwrNo2gXEgiOMoQV4zzznGc/55xUgjwu7fiNV+8wyBjOP8+1MjkVY12FiwJwAc4HqOnrUotwcESMyheVBK8cf5/wD11mdcWSIfMVt3zN97nHXp/n61MoCu5ydxJ6HHPHQ9+9IzCNCF5V1PLHJzz/8AW/KoVleNuEGcbgQe3J5/+vxUHQmaFlI4ByoKY+6f5D0qeKVIWyzEYztA6YPOc+lVLWURybQxKnnLdKuBw0hyDjOcleO/P+f/ANSsbRZYjIKhslTnAXByMY6f5/GrUcvzxDbtOOCT/L8RWcki/PG5cHOcMPpnB/z+NXIlCsw+bI6PnPPv+Of1qLGly7l3AOAu0k885HYD8/8ACrEVxHFdwtzhs/KDyMj0+v8AnIqkm5GDcqxySc4XH+fpVhJ0Zj5mVkBJVNx+bA55FIovG4bzyRyFbhfXP/6/50/KSOEZdhUk5xkY78VQaWJZ1PmhVP8ACeTnH/16kSYHeBLjqRtPTt68/j6U+hVzRW7k45CjbgH07fWs6e5VHZm3dhtH4c1BJM4YBM4Jx8gH+RVaa73yMGB8tARgMOSOgpCuQ3ku2UyDl9xAwOfx/EZqk742DZkbiC475Ofw6Uktw88keVUHGBx0zSO2UK+n97oapCuMkleRScLuz1IwfpVchXDkbmbOdwPOc/pTHVkYhjyCWGRj2xxVRrsxuuTsI52nnjB4z1/lTFctSAbAAWGOre/Y+54ApI4idj71YE7QQMZPv09+gqss6w4bYDxwe20/StCNzLEHA3AkDeDj3H407CuVo13XLbs/OxzjnP8Aj/Pip4bf7NMZZQDtIxkZz649/wA6kiVZZJMFUYA4GOhxnHtzzVyC3Se3V2YoVBD45PcjAI9zRYoSKRXUM2cD+JRgAf8A1h/nvUyTspZlVAr9mB5HuP5D0qJHZXjEBUgYDbuDj3/P1qxM2wREnaowQA2SB9f6e9OxQWSsJQG6nBPtXU6dgtsK8KuTx/n36/hXOWZW4uFVfkOOD64HT/8AUPSuhSeOJF2b3wuABjj/AD64qWjSLL8sYEskayBfmyEcdvr9ao3kayxl2xvUErlxznr/APq9qqrdzSHzWTaS2BgDP4f561Ks0kkbOwywO4ZHUY647H8v0oLuSIiQIylsjduw3PboBnilVz/BtXAzgYA64H+f/wBdNhk3Bf4Qy4Bf8fUeoqeURtHgyAOQMxqoHT/P607FoIb1LUocFX53dwenJ/Tn+dNlvhI21xlmxgZ6dB/nrVO5HyhY2G5TyC2O3P0zTDErBXKb22csD7DBzkZ/yccUWLRaRNhI+bG7JxyGHuf8/SoncbSgXacgj/a49/8AP1qb5SUJiO5jgdev6egqCeLkYAHO07D37/Xt/nrNh3IUkWMIpyDnJyMKe+cf54qyXaZVzhlVs/d6DH696gXl+MvnILAe3XJ9xUqIFEienRweSRSY0yQv5SqwBWM/e5z+f4/zPtVy0uViiY7d28Y2jt3/AJfyqhuLR4ZQqnnJ74/+tmhJZG8sElVJIIfrwOvuc5/WkCZ0EFyZLXYrHeQOAMgD1P5Y45q0rIGKIybAoDcdSD29/wA+9YcGqPGnkg/Iz4Kjkg9Pf1H61biIdPnyJCOShwMf4++O1KxVzW3DfjrwBkHGP8+3rViMyOuHBJXnafXv/L07dqy7SRYwyYAbAwGOeMdq0IbjzAu0ks3AIOPqPpn/AD6Qx3NCEoybuVXHGDhiOO3HOf8AI7z7xMpLBSJB98jjjsc1UcjzmRl3DIPpk/41NHDsUGZyynunHI5HP0x2700MdPGqyBcDAPG8ZHI5+vWnGVlgKiTC/wCxnB/OiWMuPPGXGG2tzx+f+e1QF2B4wS3AGB+R9aAJFjHlnDgknG5lOfTn0pjMWCooygY5wcYx/L+tKhMZzsYNyRk4/n/n3phcFszOcbD06VSFcrX8qsFAAOP9nnr656cj9apxlXZkU+WT36EnOcfy/WluruNzt8xGKgcjkfnx/M9OKIREIpG8wb1ICjJ45P8A9b8faqRIjLu2Lvxjp8x7Zx/WqNziAks5DMSPr+nHHpUsr4ZXE4kJcc8A8nO0fT1qG7nijMzSBt0fAIYHPv8A/r4/paRjJmbqNysbsR+82ocErnBJGSaw4NKa8lR3VuX2gqQOfw5zitHW5zNpvlRIx3lTlh1I4POP1re8MQj7IA3QN/FjAbHX8j+labGW7ZnpoLeSSGG4ggnGMdsf5x+NS3VwVto42JbsoU8fn+FdRrFsn2UokgLnoMHBOOuP8Px9K5IRSvKN2Tt9RjIHXPH16Z9K0jqXsT6daiUhyoUAn5yevPpn617Z8NtDFhpEl48e2Sc8cdunHt/9f1rzHw7prX19Zw+UQ0jZDHkAZHYc+v417nCsdnZxW0anyI1CID0wP6d/avWoQ6nw+e42MY+yixxYjlxuwcHI3fT+eanaMruZsnK5BPQ8e/f2quVyMNuHpt4H54qWGVsOgO2PJ5YZ+vv2r1UfnEnd3EkChvlUEA+h4z69/wDGlaV4RvUkhRn8OQP8+1CTIg3H53HIzzx64okVJIyoO6LHI6Dt6Hj9P51djJjoXjDHdnd95dwBzxT549rABiWyTjOO47/41VD+UzBTjPcnP4n9KkkuWMgRV+Yrnk9uv+FMLiqSQfQY4zjHt7fSljwmGbsSRzwM9+tIXjjcKCOhYknGR/nPH6Us8TFEG0Md2c9B+X5GgGOQhVUlSpHb0/HPFSsTIoAG30J5OagcMgZSCOeVyRjpnn/P41LEfJjfk5BI3E5z+P5/rQIY4ZgxLhTzkHp7D9RUM8qvMuXAznI5JHHH604ylpCSTsYDO7gLjvTJ/uk99xAAP3vyoWoDw/y8sODgAcdf89KdEiZ2AGNhyOM5/OmxyFWAPy4GM4z/AFpzYkUnLdzwQMc/Xn8aoBVLsweXCgcqWJz6fX/PWgTjaxwysDkgcAjI7fTPGKggMkTbQMAvwABnpVoROq4kDBCfX3/Xg1IEYcqXKj51Y4UDkj6fUetSFWKooyp6Fs8nPJwe3/66jJxMi5XAGFOMVLF8ylSm3nJz0H6596AIXjkZwOAD8uSMY/z9c9ak8oFtoDMOuc859vT/AOvTiCrqG3YU5Jx17Y60k1wsbKAPnUZ55GMHj1H6dKB3BICCdrEDsx7n1Hv0FNxtAZXXIHUqP5/5/KmeYNuSRgj73Yj8KiacSqSGZucBgdvGeB/k/WgLksYCu28kofmIPX/6/emPajepLZORyx4H+P61DIu91fI3EYCDjHHrVpEChmIIUDGevPoMj3NAis0JLjJLE5yy8gAf5PP6d6Yox1ABds8jHGe/+FEokYRCIhSp/j/i54yB9R3qeKRgE3DaAPlZjnH6etBYfZwipuQEkA564/z+Peo1YYlVCQV5yenWmkNK8ZDgS5IXPJxwMVI6x/Km4hQuAoUfQf8A68VNgGJDtMhSQqx5Iccj/P502eRySQBuxuDLjrnr+X+fR0IEgG5PnYkEKRz9KEiGQSST19e3p/8Aq/SkBXJ2Mylt+cHBHpnjGeKakjfNsUK4zkZHrUpRQGAPJHUt9fUexpqfMSrO3mY4UDGDjrQA8ExxKCwUk55H05PX/PrmoAzK2CwbPG1u3Qf56/zqXjAUD7nX58EnHOfrVc7SW+cZxnefTAAPUUAMkTejLuYYP1z79KWMB4wnzbsgj3OOpz/njvTZDtkQBWYE4yOOnft6Cpyp42javT5TzU2HcQ/LwcnaRljwD36fQ018OwJZWAfsPbt607aJXL5L7v4hxzjr9eKhK7ppIgQNrYDg8nApDLLKJEyvyr/Fk/zqIIx37cDkAr1I47f40FsMFGR356YH/wBanBvldQzZJxyew7/WgARHgOwZMmM5HQ/41DKWU4QIqjg5BJJz+R69PrzSmUb5Bngn+L5sH1+vSoCd0oy/LYx2x/nn+fegCR7g+USpjyVC4x09v8/1pFRkl+d898MBxx/L8PyqKRMblVFXGCASD+WacomuwvmOpJPykHB9/pQBG2G+fYyZ9Dg9R9P8/qy4gWaPBYkfeLNk9O3NTpvj3AR52YOD3P8AQ/5xULExIS+1g/pkZPufp/OgBikIwQsCvBAcc46f4f41XnLMdhkIAOeCcE1YKklJFO8fMAcE7ef8/niniDe24oQTkZ4wB6H17f8A16AK4/dQqSfm+6CV69vpipBcMN5BPBOTnp9OlSAiMYHDqx6HHtgZoWMOAGbIK56H880AMOVkVQ3UHdxzzz69On61DEE3ZQGM/wB/OCGPbH+e9Wnk85nLNG5AGCO/B65/xNR8NC4xl+CvX3/woArrvyrI2AMjJOf6f5zSuhH/AEzJ4GDjj8uKTfiUBjhW5Az264/l6Gp22kE+wyVPPrn3PegCrLJFbMVkdDyT845z37HvRS+Y6ACJXf1YgDJ/WigDxeMvOMFgHTJwOeOv9KTzUWKMKCyr8pCDnA/L8u3FJE7ukjby5x9wgY9s/wCfalUqLZQ6FmIOQp9eme1ZHQSKVuJFEZxwBzwT/wDXoiAYOCTgfMjLx6nn+v8ASoFPmMFZTJzwBwOv05FW9izSBcICBgIoBx/nigCNG+1Iz55XgYznOelOiKLlWfJ4OOgHsOP8+9PXkL8qIccNjGOOfSjBj5++wGF7fjn8/wA+/SgTBdoJ2JlgAPl6n9OaV1d3CnBB4BB/z69BQyklwwCrjl84+b2x17+lEbACQrgDggls5OevtQIaZHjlyWVmz1K5PfFK5bLFsoOdxAyT2xikOVLq7rkjIGOSPcVIzBoNjNgn+70znr15qkJjlRVHypJhFBbA468Hn+f+RI6gKQoLMeMMdp/D05+lNiXEPzErgYUjknn3/wA/jTp08ybLFcBcsOhGfzpkixFkRgxXgHcFY5GB/LrSxqgBwBk/KMLwfX9cVAkhDBc4XOM564x7fWrESYkGQNydcHBPcmgBybpGIUksQVBHX3x/9anq7BH3xkBuRyDn9eM0jOImR+Tuboo6cn1+nTH1px3bhubJ+9vJ55/r9aAHvvEfJxnnI/h/z9aGLkjzJd2xvlRf649P8aZMSrOAucAZPZf8/wAqdsBCneCeu1e/Xr1/KgCeRtwA80qASflPP86mVXuJSBCIs8gEHJz3Pt/gKhVtkLg43Z7EE9P5/wCH0qSIPEx3Nknd97p1/wA/5FABsZmUIRIASMLk/Ufp/wDWqSN2cYdWjc/eOO3XA79P8+iB41ZFK7gCOQeAP8OP0procqHJcg5LHqfQ4/8A1dqAJi22BmQZTnJOcnnHb2/T9HWzkMSMllOSrHOf89OnamsqOoUEnHO7pz/L6YpYSHm3sAdp7fxfjTTAkRSSCBtycYxyM/5H51ZMojGzgY5Bz0P6foaq7Tk5BYnB5Hf/ADmp9z5UMGQD5SVI69etMBSjPllCggY5PY9KWNikbKFOG+85/D8+1O+7kqy8jr6Dtnr68+/aiJmMa7z1OP064/OgB2RJFK+SpGBlskgDt+ntSW4JQbxhcAHBPfnmno2WnBJw3XavI9OvfnvQXEcXlqc8li5B3E++f/r9qAHoriMInBYkHPOOD6jvSr5mHBbKKMkleT6/4fh2pkDssSbAyjPOOuenOc+v8qd85+8eoPAGM8fX9D/+toTLKlQdoONpwW4x7+9MEQ24GcE7t5ztUDtj8vzptsIxKSecKFRlPPHXv+OKdLu2Bwgx7cn/ADyf85pskfDJtkfd8xOcHH07n60bVaQDf8wJHXJHuAKbhzFjftUcMccqO/8AL8PenwjaThe/X1/+tRcBw8yHhDxw2wdf1/8A106Es7YDYXdnpzn8sdKjLuWdAuARxxwcfQ0n3gFIzuOSy9M80XAnC7mZQ+VJLFR1JGD1/GlXaLUytt2k5B759+nT69hQjqvPzFkba3Hr3znp+nNVrxTMyoJlUKMLEB936Y6dKLgXF3GKJUHDAtuxzkY5PPNPYthOVG08sSPUdM//AF6jsi8Qg3yMcD7wIGcnp/P8D0oMhbblQnP0xnr68UwJ7WF45EYY3EFST0IP+f5etNSPfLJ1AxkFiOP8OopSSIwA5Rs4xu6/rmlhaLcpYE925x+n59agB+xlQIHVf4c9M9ev+elLjYwfbls8YOMdhUQdchdxAHQl8j8uc0RszZ2quM/KM8n8+/T8qBXJZCpZRvJKtk5+nX/IqPagkOWVyeDls9Mjj61IpWRlOB6n2+tNuIv4gSA2RhTj8OlAXHKPJbBHlxg9jjA+n5daGCuCc8kjO0YAz/hmo45DcuhUqqcjp+npyfSpAXZ33jYAezHr07d/wpWE9SvLlQNmVyeuOnT6c571wvj3wx/aGmtNEC0ytvbHOeOmPX/GvQJFVRGgbIzyCSAPfNMlXe23AMTDLKcYY4657dT+dQ0dFN8p8pXkOyVx5QYqxB254x+n/wCqoYmbbtACHJViccjHf/P869G+JfhU6LfSXEMbC1nfKhRkIT1HfjPTrXndzG0bh1yynnAPOfyz2xXFUhc+twOKVuVsZdOscZRsjAz7e2cDjiq87pMyxiNfMb7rHgH34pJ42nk2hsLg/Op6/wCFL5a2qHcfu42r1Prj9fYVxuNj3lK5pyXrGBI8SkK3389e5/zzVWWYBhmQEkYwcE/5/GoQvmYIO0jqSDUpstrhzuC7gcA4H9PbnisZG1jCvrMs7Hbzgnf1z/kn+dURJJ5eH2l14Dc/j+Arqr7S90fyjkAHv6DvXOTL5cjBgShHy7gMce1JIxkhqzOyAOCS3G4D/P8AOrkMQGzsQAc59P5H/EVXjCvKGY7RwRtzz1/w71YhXZhuXGT8uSBUyRcWX4GJjR1Y/N94DkA5/wDrdcVdt5BHKeoB64x37/8A16ztw8pCp5BADZ+72OPxPT69Ktrdq+FQN67m5P1/WsWdcWXJI1ldif8AV9cjP4D9f8806IeUAWymc9eh5ppl3lsJyowcnAx6/wCfSntEg5LDC4Gduc/l7VLOmLHxxAlGJwdxJZcjj3z/AJ9uKmEuzaQxYhsbeefb/P8A+tyAFSWxJk5JyQPp9PwqIjzN4bcoOSzdPz/L/wDVUNXNky7bkMcMu12H3s4A9O3+NW4shw4JVlPU9KzrKYgEH5S//wBft9avRsQY9pGcY7n060jRMl/fRtuDKQxzgDmmhmTdFKpRGH3RyeOKYWDIAzbhnkZ/zjIptxKuT8xDquAR17e/rUsdyzbgOcqWZBwCRjj/AD+XNI7eUW2lJAeSM+nr61US48nBAxgEbe2T+tN81MbnAHzZBzj+n48/jSHctNdqLcRuAQ3G3eeOM9PXr3/Csia5jjClTsbGSu3gf5H9PSnXszNJhAududoHPr+fX8/pVFrkAklDxkkenHpVWFcuCU/wxswHfpn68Cq7uUO8KNgBzuPTjvzUZumjidArZJ7nhvqfaq80gZR+4CqTyC2eh9P14700hXJ5LghuuzAIDMf68f5zQkCKqkoXZhncDx0/+t+lVkVE2rtDDBGQDj/P41L8sp2qHznjB4FUTe5IY1EhHls4OPkQnByP1rQtVWBWQxgRjlsZAUjsP8iobeLyywZWz13DuOc8j8e1TkgkFQIjnnJyD36f56dKCkLtK7yAF3cb1XPtnNWYriIREKTgdBjqSPpzUXmmZXT7qFRkntnrj+lKsYAQZ/76xyPQDtz/AD/GgpFmWdRjAVFxjPqMdf8APp+VMyB2weY24AAzz29fXH4U9owNzkqdxxuPH1/DBqEKGwcDJ45HI6f5/wAKpI0RpWT/AOlEiQBQMj5cYGOPWtyCdWjeQgEgAnnk/wCeK5aFnkMe0biCScjt6f8A6/5V0kchlgj+bamAdp6f046dux+tS0aIRpTDbLgHBPBDY/T/AD/WoZdSa3gAkHlhW3DHU8d/Skkj3LtjdigIJZiDn+Xr19qy7s7yqNL/ALXcjnp70rGqRswaiHBw4AUkKPXn9e/anJfO8siyRsR1BUnHv0rDtVOTknYCMFVx157f55rYSH7RIy+YQmMfKOuf1plDnkLOcJuGQN/fuP8A9dTfaCUCMvyngDGcEcc89v8ACp2t0AKrJuULtAcdfes+FXbJYk7Tn5TjaOw6+xoLLpl8xdyDAA4zzzkelLsDYCfw5wPX/P8AWqRbbGQ7kMWyVX+vPpStkPjoMDnGeev+PT1NAFyFQUXLbDnPzcDpx/PFSQQ5DLn7zAYXqR74/r6VTjQvIjtLwCcYGO3P0/8ArVpRxLEwKnao5Oe3/wBepAqXAWHAc5AJHHIGPbtTnQSK7scjggdB7ZqxPGjRgvtMgY5PsapmERhnChVGDhu4/wA5/wDr1AE21QN6lWz1XPTp69etW43jX5V5JXOEI5/l7fpVVY0RAx+U7cgNx9eKIJVjmfkM0gwGBwR2oFc14WxOAYyOOW459v8A61acbl2You1T1yQSenXmsWC6QnesbvwAAp6/gTz3rXs2RX2OyoR0BJ5P+f0pWKTLct5tRyAGG4E9zn2Pp+NWIHZk3Jny8ZOfm46/XuKoylZMsDuGR8o5AxxzV+1kEcaxx/uiANpZsBfc47ew/KpLbLwIkI34Axnb0H+enaohEYQkcY8vfyW6Z/nSRFQTubeTnJ3dc4/+t+VS7ZC8bmMBF4J4z/npQSVp+6lgeN2WyAPx/Cqkm1w6/wCsAAPHJ79KvOJF8x1KcnGRzyO/4GqrSCI/P8pzk56fXH+TVICrLCQzZULvXADH9cZ9/wBKj5CRq6F1AI3Acflj3zUzgzO5U5ZeeO358/57VFKSeGUsG/gJPPue1UhXKErR/vFCquRnaVGAf8P88Vn36AhiYxJK3QjofU5/z/hduZUF0FIGFHA3YyPT/PpVOSUeRI79MqOB9ff3NapHPNmDqcuJ0SJd+zIIySAR68/h3+lbek3rpsCIwjC7tmBy3r9f896ztMjW+1F1lRyDJlh0B5IFb62P7nyo8xtnlyQAox3/AC/X8auw4q6NGXU1by09eAHz6YHaqk1mJpyw+Uk4IUnOP84p0enNHGQH5AJyR1J7k9a0dMtme7tIpZTIJJAJGUcAZB6/Tj8a6KULs5sRLlptnZ/DPQzLFPqMm5QP3MYJx17/AKe3613yiTa6hmyRncBnv0NGm6bHp+n29rDGQixj7o4yPp6cflV0xsVKBg/AQgcEjPTJ6frXvUo2R+K42rKrXlJsqsrIr4yjcdT/AF/z9aWMbmJKBSQDkH8uvQ/4+9OKEzABcIoGQB0/E1KVeHdujBPOQCQB0/nXWjzStEPMGcnB5yOcHPH8uuKcJBAxZSQDydvQ56n/AOvUUhJYbMMB8u4Hoehx+J//AFVJIVnT5VO4DOcc/wCOeaY2PWCNwzshKDByM4Gen8/5U94mQhvL/dnq7H5cf0OR26/zBcCMMpjOQMEHjI/p+lPhhWbe5UErjjGf89RQIAE8roAQSSdvGB/X3/wqOb5mBYEhONpPXp/9f2/rZQbmZ9ik9W5wOP5fWoXjJfLAru5Zs4H4/lQAnYAqE3A8scKM/hRCGbc2cMDkEngZ/wDrf5FAVX3h8cc9Tkj39+tLESyNzjDgBB1xjr/+r3oAiEbmRl4bdydqnJqJokMiRAjBGNo55HB/z6/hU8khcklc7Oozg/5NRykb05xIq87R27d+PxoQEqBI+S2UBIBIPH+f0qEudzIuJFIDHn07+9WcKhA6cbc44BOe9VYYxFP5j9AeDnqB+H41TAdGHCsmQ4xgfMTjj+fX/CpHZIog38bdQRjnp/n8PSoWiYzgjAVv4fbr/n/9VJMPJVyD0BfHUD6g/wCfyzUgWCjvtdRnnB7Z+vT1/wA8UO4Khsg7TwSen6+38qijkJVVLjPVgDkH/I/OnQypKzJt+QHkk88fp+XPFDAlKyOeJMtjJY9CR+I+v/16jlVAq7nXeRye2fr/APq6UqhEAHyqDkFhwDVabEhIX5m/uk8UALEdwIaTfzwqHAxipIolQPyioOWwCAPbtTAxEfdSRztH1H+PapWjDuwxyAT83U9/6/pjFACNI391SScB8Z//AFVKu11xvKqDwMcnP4etQNMjxfKeAuST198fpTWCupkZgCo4U9h7fj/OgCZwVO0tsAUgHPb8v881UO+TaGQ+WeMdf15+n4VLlZCzeb8xP97H6n2/zxTYU+cNtJzxj05Gc49f8mgB7bduNzKGyxUDg/iP/r0wSL5wwE4AAC/1H4elNYDeSqgPuxnGDjP6dD1psMzS3TbnAViCNw/H2JGcfrQUh6t5BTYoYc5ZTjHFM3OibgpGPmBHb+X+eKkRWwV3bkDZL+o759+aEkVCF3jdjpnnoaljIZFyTtIAAxjkdOv+fagf6ptwyuMgDP8AT8asxt9ohkBHGAqjbgc89vTtUeGCYcAqASFXsM+v5+lIBhs98Yb+BTyw6n+fSqzjdHt8oAMfu9cYq1I7DJUkqvRe2P8AJ/QfhC0gdNu/AwDkZGBj60AR7DtBCBEYcD3yPSnpHuZRgjZlc+v0p7AKFUyAZOWAGBz7Z9KjliZJADIp5yGGMevP69PegA3BB/ECOecDtx/niq/lr5rEHOeoB5/HFTuCGVnOQM9e5/P/ADikiWNSQAcjJxxx/wDXpNFEakqQCSBzkjnH4fj2p7H93KXOT/nHv60rKWjLNjIznJx/n8qiYjZnJTuCev8AL61IFZ2BkYDHAAAz/Q/55qZQrKUJ5xnKDIz+OKiXDbpBwevzDGf1/XrTy2X3btzHAOP0/wA8daAI9w3sp+UeuMZGOB3/AJVY+ViWBxzwCfm7daiU7BL1yf4T359O/c/jUiJkgu+FYZwpxjGOvvz1oAjuU8x2ZWyuQeCP09vxqq6BgUCkKMkEgHIHJ57/AE//AF1ZkZjkKAigElMZx+vP+fxrSyxNIFTcMAck4K+/t0/+tQAoDMWxwcZ2Z6fT9O1SGJoVHPLDJKjkD6c1HEwaUZwCD0Jzz2/ofwqRlDAPIuGHGcj/ADjoKAIQyNskDKFwB84I9Tjr6Ubsqyh1cjkZzn149qepSTJCjg9T0+v54/8ArU7fuJMm4MmSWzwR9KAIvnZACy4kXjPOeeuPx7elEaYLKwZhjA44645/nih3VdvlH5lGef58/wCfpTXRwFBYZbAJVjz9eooAjkQSgqflBALEgdvr2ociONmJBOOMc555/wA/1qS4GZ0IGVxtGDkH2xk+pqA/KAGIIwF5Gcde4PPU0FIT5Tx5JYjgk/8A16KlZlhAVtyNjkYAooCx4TtzKVJJhYZJRcA9MD/OKkaRhGdrkjcMlh0J4OD1pqs64EZ+fgEH+KppHYqG3ZbAUtnjpjn86yNh8abBI/RTkDA5JwD1/CpIj1+Qo2Pm556cY5z3Pp/gxcxN1fk4IB29sn6even+b5fYYwNwXPH/AOqgCOPeku4ucAZx1J9Oo/zzip5fLkkKK+5T/dGTnjI6U2Q7EOCQx7DjHuaSSQPEq+VuB6jG0j39j+P50CYgxs2NkN948j36n8acr+ZvypAU7BjkD27ds/SmuAgTBPyLnPB7d/8A63vSB+MkYBHJAwO459+f50CJGO6ThVBAwPx/z0pVlbJz82MnnI/z0+tIcJMQMrwOPX/CpVDAoON53fKenXn/AD7fWmmA47o2Lc7pcEgjOCf/AK2KfKcySgAbQuM9NxwP8/lz6oZGZz8xYqucYA//AF9KR42M7yjd8oORnoM+vX3qiWKOVJfC7iF+Zevvj64/lSsnlEHBk+Ye+T14piK5RJHQMA3QHPp2/wA9aeflAkD5BBBLgZB/kB9PWgQ6WEThsdAc7QT9eOtT28oeBjsWI52gA5J9v16VAjO8cSglQBjIPXPp9e5+tTxvi2CpyVP8QBz6H26fyoARJFkYtuAEXBHb/P4087UXlc7SCvbGP5U5REzYXOFJyOOuOuf8jrRwsW9O3A5wTz/n/wCtQADDHGzI6YB9/wCf+eKnyuzaMErgZ649h2//AF1Xj3qxIwSMtg8/z/8Ar9qkbeN4KoH68dP8/WgB8YEzSAnb3+7g9fX6Y/zigoMBXb8E4z2BPvTDlHdfvMMEtt4/+tVlAWYFmzkHLgc5PHtQA5Aoh2lhnlOR/nn/AA/JXGwEhwQMDhucd+9ISJMru4bI45GfftTY0QyAbRkZ4HqPT370ATt8h4k3gHIIBz+H+e1WDH9mj3F8Ac4bjH4dhUQSRnCbxtBzgDr/AJ/z7Okk8xVCkSY5JBwB7f5/KmmA9vnZS4/dFSNwXuc4JFOhX90q7huLZx0DfUev41CspRUQAPknDEd/enhTJKAWBcEjCjoTnv1pgTsykOcsSc4CjGPw/wA9aRCFGzcSrsCeM+nU/wCfpT4zGkjBsbyM8ZyD2pIWW4k25B4wQ5wTz36UAOtywUHJHrsPf/JpF+VdudpJPt745+lOUeTjcW+YZBB+v5nFNkj3opzkgnsOen6f/WoASJ83IdpFO1MbgAcnFWtqMAzDIX+EnIz2H5A//XqlEpyxXnkgBj1GecYq/FGfLUHkkkgOCT/TFWQRMyybAEbb0UMcZz1/L2/OpBuCx5DI+Occd+/+RTch4yTuyvO4HAJz09KcpC5CIV29Duz3PJ/n+P1qAFdQGYgYUckN3/z/AJ9nqi5ZmwmF3ZHJHrj602WRogUTcXO4sufpk+//ANenpsEL4BPBGQM7Mdc0ASLIZzKTyMgAEYPH9f8AJpmxSV535ONy9centmlVNu44+YqMkd/T/Pp+rBuMmSSAATgH0600BcLr5e3bhumSM4zx60x2CxMNuUxk5479M9etRR/Jtd24x8xGenp/Tr2p4jw5DD+EZBJOfYU2BIxwsChFRGJJyDwf8j+VOt2KwuSVDAnBXjp25/zzSBsRhcZlU9M9+/XvilZ3aFGRiXHQbcbhnoPfH8qkkWOQMVxhQAGACjI9f5UNJuwsiNkYPLcA/Xv/AI02WYMDvUyDGACNuOen69/6cuaXzFzgAnheM5xnI789OtADWdAh2EgDjJ+fHrgZ+lStn5NoY4UsN/TpUUZSR+W/ek84HGPy/wA/ysxBm3AtnYSOBkAcf4nvQBBGzRyF22sSeqtySf59/wDIqRcCTLYA7uenbkcf59utGQAoOFY9gef84OO1KzghQfn5xsGRz7UAJJHtXhx5ikdz69/04pwYlc5DqoIKqvf1pzMcrwUIBwSe3r/k0rSkNuiAPYj05/n/AJ4qWBgeKNDi13S7iPYpkGAM8AZ4749q8F8Q6HJpepm1ki2KqHkDrjuR/n+VfSkKl1KsVAR8jqRnOD+Zri/iL4PF/aJe243SqCGAJDYPcfhWUlc7KVZwaaPn6WN4J8RKuMEEtnt1/wA8+/SqsUbvcvkAR9NpPyr+f+FbV/p0yhxLH+8Xrxkg8dvT1xVCFWh2CQHrnnjua4qkbH2GDxSqLVk0NqGjC7dytgfKOSfx9PxrX0/TPMQHaQCNzY7D09xxVKydFUMo39R15Hcfy/z32IbsxKu4kNnB6EHjH8q4pI9hVER3FoGRsLt45boW54/pXnuqRql9Ku4iLkc9COO3Peu+n1WExSCRTHnPzAk8jHJHfvXGauBLcyyRLhQPl38n8/6CkkZzmjJiPm4YAbR6nn09f51MpZSWPftkDP8AjTHk2hFMbMAMjGDineWWaL5wFJ/vGiSHCVy7BHGhRmOAnTHAHbn/AD/jVqJhFKImACNyFIxxUUQVFUqoCZ4OTx/nNPjUpIVwrb/mKsM5HPGPx/n0rBnZBlxACiJEOdwJQentVoBhb7SPmGAOcY68dfX+f5RRJ5WFVioPzNg5AH/1vQ/rUxK525LZPUc49fSsmdUSxZZjwXBwCRtLcD1yaZOGMRYBhj7gIxuB4/l/kURxvCyqpYr3P3vXAps7mQkKqAcbeAcZ/wA5qTdDoJcOCNrkEnk8+vb/AAq/bXCsG+TJK5wT97rjHPA61kwo6hi/zs3zEMBtH+f8elXrQ7SAQRyTg9//ANdJlplghW+Zjsz8x9f/ANf/ANfmq09wwchWxu+XIPIOP8/0qzGwUPypIU4z26+9VnPnM8nyBu5H4f0NTYYwkiTaJOFP8Q7f1p05KwoW6nlQvYY/r/hwOtCptk3/AHsdyQAOP0qC6aSGIuUDuSQGPTJ/Gkx3GzMNmDJtY88oScntx9apS3JlHI6g5zz7U+ZuU80cbccHoPb6/wBap3MYjcoDgjHDdx75/wDr1QrjljBhA3GQgZG4kYz3/nVlyjQphiFzuYjofT+f69KcGwWG/YMDOeoyACTUq4clW5UZ3Ad+PXvzVE3KUcjM5OGOT1Izz/L0q1ASrKWwrcjrnOelKMtHgA4BGCQM89v5VajjIyAQCzZJ9cd6AJ7OMyzBW2tySF9MfX9B0pxhCmR+WZmwq4znn/6/X9amSMRjehw+QAH6Z5z79P5j1qNDMjbsK5YZIHJz/L2/xoKWoiRMZj0BHQAcfoP/AK/I9qkeFjkg48vLADtjjvUsULuXZAyKw/i/Q/pipvJMTZLbcd8cEYwc89OapGiKLoZJFRWG7OeRjnH8v8802802WzaNbhwVYdewyM8c/r7VZldFxwrKOR6Y9s9v1pJL77RBjO4qOGPfj/P+TTLTIbSVorlkILlgADg9Petaxv0R8SMAucFSMn8e39KyoQrLvDtkKR0wBjt146/jmmsXtWySFwpZsHnH4j+f50bmiZ0sk9thtkSKcE7vbkVnq0E5BZAowcE8gc9h6H3rI+2S3BAU7CM8jg+uRn+dWLa9eVyy/MT/ABH09B/9f3p2NEzRkljEm2NQxbAymMe3+c96f9rLKSvGOvqenT/GqUcsagtxk5HyDH5emfwp0br821d2GO3cePSixaZoLcGRWVgWyMk4zu7/ANR7UtqY4ydgCqMZyf8APpVWFv3u1WIOTk5xng+/rREB5bZzux39en5//WqbDL8SRmNiQEOcgLx71HFAke4htyHrgZPpx+I/z0qMXJ8ooBycnPRvSpobpRyyr8uMsR83pnP/ANapKuWozuQKch8Zxnp/n9KnkdZHIZWA/ugcH3xUa3McijqN2fkzjg9OuDV1YQQ5X0LMM8fy/H/PKYblDyZFYcEjGAB1HH0qSMNEA2xiB3K98d/UcD/ClmGMo7ZIx82cc4/yant7kAbWAAzyWGQwIqGMi2I0KkBsID1Hqc9e3b6fnVN7dOWYlz6nGCfX/PPWt4eWIpMhtmfu9vTHt6den4VkXRkhcljgbsA9j369/wCVIgsQSgIIjhc8HA6/iD9fertvcp56b1IZe5PPvWQjbZdoBU46L1z3+n+elWBiMsQ+4A5yQcrj/PNA1ubc147TKp2bei7QSOOv1x26Vr2SqsZZnAXurt2Hpnt/kVz1mBcqjquADkgH8v8AP9em9DCjS5+aMP8AXIxjn/JpI0JowFkZV+ZuBkf/AFj7Vcvp1QhlDELjktyRx6fzqkG8txwu9skqRgfl/Tjp+ayyF4t+/LA5LbQ3Unsfw96kCRZUO0udu8kE8HI9yO2P6VFIjgssoG1Pl3EgY96hCRXCuAVDbc5Kke5/z7015sM6/My7cAkY5/8Arfj0qkSRwJ5TyKuFkfB68Y9PbkVBJIHU4wCvr97j/P8AnNTvcAOeRv7A8ge/5E96qSYLu6ZJJPzE8nr+lXFEt2KFxMWli2AEnPyNkj369f8AP4Q3swNtKGJZD8wI/l+n86u3DEBtrAkdFLc59O1Y+s/avKKQxebvJJ2jk9/c/hXVGDexw1asYbkXh0GC7WR28yKZiylOpYcEEHnOMZxXaRxq0rbyBk8r2Xv1/wA9/auW0uzbKNKG+QYVRyDyPy/z7V0cJnkYRx4VmwAu7H/1zXT7FvoZxxtG3xI0DECT5m1RztBU+hIPH49a6DwPpMmpah9q2O0FsSokYfKXI6KOc4ye2KZ4e8E3+pyR+dGYIhlmJzuIIBGCOnc89jXq1naW+n2qWwRIoY2KIE9j9P8A9Vd9GjY+azbN4Rh7Ok733EQMu0sxBUeuAM0vnsqcKw+bGQcDI9qkmn8zCoi5JwMnk8cj9KR1VFO4MBtGeOv4/wCH9a9OMeh+ZzlzPmIR5e85QhAfugn/AD+PvTHBt8mQLtIzjOckA8DnFOjcNPhVw5GcA8dP0/8ArVCytvAMu3d1DHIzz2/z/StDEW3tzFgl9uzOMjHPAyfX6Z/CnhvJIEjqq87eMGpndklSNWG3aCeT8uP/ANf/AOqoTCVc/JuZjnnnPf8Ar/OgBgLCJcMN2QNoGOPw+lWgHhiDxjLj5SCOn6+pPf0/COFH8s7gPXJ6Y/8A1fy6VaDKY5ELPuYjaR+oP+e1ADITsO1udxxjOAMfy/A0skADHaWYgfJ2H54poVkKoST175B9Bj9eabIQSoVkC+4ziqsBDc/K6lMFWBB55z17fWooZ2ZzlN2RnB5BHbmkZ2wG2ZAPJb7uO/8AnPr0pbbBkXGFIzjcOCfb2Pf+VSwHS8yuwON53ED0x+X+TzT2lZd3lscNhAcc56d/8+lNaDgnePmByAScE5z+NPiCpK+GXIGcj6en0oABlSFQtsTqCOoz0/LPX296FiWPYGJx1Xvxz/P/AA+tOgiJWRWyx9MgDgfpTV3RIp5ZicFmOM/rn1oAUp5pQyNgnPJHPvTrtl8or5TMWGCTz1/z600u1nK7FWCMh5AyCMdBzgf/AF+9VbiR4xIBkh+NjAfN9G6+n06UARMjJbrKoz8tXoiHiGVwAfm2nGenP6+lRKpVBGWZEGMgNzzjrn/PPSgF96qGBjIywPUk9efrQBIv7wFj/LP+e1V7hFDKx+8RgnPGMjHHNTtO67lXlQAc4HI9OPwqCZ9g67STnqR+NACwoQHJ+Ygk9enP9fTpTVnYMXzkscLx17ipLeQAY3Kex3dc0rQnAITAOQQByT39uelAEBQKgZQAw6bgDk/16fr9KdInmKrFwpBJATpwOOooI3NiMqhIx8wycc85/DH4U7cFdVCbAp6jAyAMdePX/JoAhA2sVDhDydxAGP8A63+e3Chw8KgyDdnrjI/w/wD1USoQMlSyn5lBOBj2psMgWNiF2KCMsw5P1/pQAoeV3DAq78DAUnIz3p4jWNgxc4XgE8/n0/likCqXb5sbR1YYAP4n/wDXTXiCN9/HUnJ5/X/CkxofhY2k6qScggZyMn3+n+FNEaiQsu4DGMtk49Men4/0oDSBxgDpjOCOO9O3i6nPlEqhG7k4BPI6/r/nhWuO43csbhAxycYJ6Hjj/Pvimxy78gsAB0yMZ6fjUp8lEJ/iBIGwYB/z71EwJ3tt3EE4DN+H+f6UiRXIRXBJfA54yDxz/Me1RBgI1ZdqhSD83QDr/n61JENkpwcNyCSeo/P60xlOwn5tpH4en5/4j1oLFQh23BQoIzyOf/1f41DGkaIMgv8AN95eSB7f5/wqwqsZ1jUknrjPPpmpikjZZtvy4U4HQfX/AD3NAFRiXLE53dcH/PH9PamOmJRnoQQFA4/KnXbGR1CbhycrnAOenXB7fzoPCHgOQSTkdB7H9aB3IlSQejcYGSOB/kdf/r1HPGYouATnI4HU46e/SnO+WMbnlQCCBgDj/wDWajlmZNzEgKOMsuQeM0DILZy0GM7WwcE54yfXt2/OpzHlMsodhgM2fvHHJz/k1FaYCFcBh3HQdPx4/HFWMtGHLkhi3DNyMdcmoAauzeAVyG4Y7e358/54p00RaQBzgq3HQEfgKaFEPyrgMTxzgj/P9O1JK+yNsMWK84weMd6AHXhZpMKI8AYwQT7fpVSb91lZCSvcFsce1TPMisMZHOSTyOnFQXCMHdgzbmGQTxjGOf8AJoAWKJDkIyF2O0D0H1z14ouGG6Q5O2IBQGOCRTYNkTGSRN7D+EcDoO2f8P0qSVhMjSrtVgDu4z3P9MflQBEmAwxja/JOM/n14x/9apEfY3mKCOcFy2MDnmo8ptUnbwv3mUjkjnn0/wAaXfKY+nJwEAAC/wCRk/5xQBBuYFgCELAMB2I9x/SmQF5UJAK44wM7uMf5/wD11NcMWZ8NkqM7Rkgn/J9aiZmilzk4bpk/164oAJJGEsZyTgH5SSQBn3/CnedlQrEy8khiM49uh44/WkmlEe87gTnBZmPH+faopJXmLYIwc/MAckf06eo+tACLDHLl5IA4PQg/59qKk+VPkZnJXjpn+oooKueHqFVwzr8xG3OMnk/l/LrUlyVWMkLgK23g/wCJ/lUSxSKpVij+/wDn/P5VIygZYFlKnB2Hn3Pp69ulZGxIEUbWVgHCkZPr7/l2p4G8sWXGRjg54+vHPeotxK/NKwOM8t1/H8akVd2cOAx9AWJye5/z7UAI0sgkVSFyeT8vJ/Gp4lZ0RdzKFcll3c9OhH/1+9MMyy9CGUqDuTOSff8Az60tsHMjKEUrt6Ejkn8vagTFKbTyA65xtPH059ef59jThAVXhCxHRWPUjpx+ZpYzsdlxsAH3sce/+f5VKqcKAiuM8rg5B9RjpQIiLt5qkhpMAg5GDjPpU+1maIspQA5OGwcdCO3oKjkiODIzDO3azHgD/I9D65qRWYFZGcx4XgZyCfWgCKSQjYxY8DLe+M4P/wBepz+9UJKP3ijOB/j3H+FQDc6sUVxJ/snqO5z+NSjGAf4RkEHjOe36H8xVIljBIjKsaHP16fUD+X0NSygtKCQqyZwQCTk8dv8A9frTYyhAG4BVJwDxnHXOKRgWk84HPGM8c/h+X50xFm0EaqIgg24+YMoxxjmnsZGYkZdh90sB/PHWo7RwjkcJzgHr/k81ZA3/ACKN3U7lPI6DH54//UaAI5VJJdcFl4GD0x1+o602QKYGBTuCQOoz2pZG+SQKc5A+9yB9PpQ0shVlOASQAQvLY/H6/hQBKHaJlKjcAc4AxnA5qVSWBIZAoP3j6561XUGNWdhy+cFj25/+vU0SBBtJ2q4zuwMD8fTpQAiu+3cFIkYjHmDPr149P59KlinZA+4RLz0PGMfh+uBUWPKkByPLIG5GwAR6+xBoSRBgBBg8BhwT9aAJFAm2sTtGDg446c5/x/8ArVKnEhZmCqOQT0IA/wAj2psSpHG0ZXoMnIGT/wDX/wAafbBWdgQCWHTOf5dv8KAHKqKHy5ZV6YIHftntU6Ogj+VC6Y3cjk5P8/yqJl8t8gqCcbtx4J7fy/GpMKhZ5JGz044OenY0AH3gFyqlV24z27DPsB19/wA5IADuZQGDcM3Tb7/yqNXGGJOM4z798fhSlmDKz/MFBXtg+/v9KaAsojLGRtEuByynkEc4/wAf0pjDyXkIJLEZ4GcHrnp/WlhfYp3uUyc5P4f54pVwSrnGUAUEN2J4OP680WAktH3tuZQVIJznJ6U/zFFoAMEE9xz/AJ60zcjDBOFXKHjDAf4dqgki8wbYtqFcKAvBPTgflTAdApMmS+1x1yuf0960PJ8rIZAHycnPt6A/5wPeqSZhypznHbr/APr+lW2nZgCBnIH3eSenXtQQKHB4ARQP4h/Q1EX83cvByePl5H9aR1+Q8ldvJ3Dp+o4pwYbxIOWI7nB+mMd6AHyJFKVeZn3qfmQnjI5zkdc+2PenCeVH8yMld7kBcDLH6f560xh8xG5Y1C5G3ktwcZ45p4baqoU3ooJ38demPy+tACxuiGQuzhlyxCjOR78+3/6+7osTKWYFcg9OB0H9P5/m0DG7naucbQPmPr079f8A61POzCCJ39CGOOfcj2oBk4hEzRuxORnjbxjAB/PmlE6oyMVkyDklhhgaasZnVd25dp2/JhcAY4zzg9P/AK9MRyh2wbWjAwGPPHvVXFclkjQNjlVIB3FSR+f+fx5xJEFbMhXAj+XAPGDycZ/CmSSyIu4As56gDGB0/wA/XpToN3khhiPgY6cc/wD6vyoaENMse7c4LNuyxA557+ue2fTNTM8EbSq8eH54B68dfQ/jmoDLDb8s6ucHDAnGfY/561PKg2sViLk5w55B5weOvt6VICRyOMnKtuwAwOcfX/IqRVfI3YJHOOdoOf6evtVeMhpggdjk8oR069eatFGJZWHA+ZnbHPuO3/6qAIjHnI3KHfkZPTnH/wBeiMhm+TdJgjcrjBU5H16/Sj7Kq7izeYvYHk0gAiuGQhjv4O7pn/P+eOACS7ETAlcs+QBt7D+vemKmY8hsAcH1zj8PamyERMocnHfPTpn/ABqwifIS53KWyQM9enegCOHKJuQsY+m0+v8AX/69SyorwgHaSBkjIPfnr/8AW6mohEN+xCcNzhzyQOn8qsiMEBQwBXO3d+H0/D86loDjPEHgO11IyPbwJHMeVIUc84zz9fT/AOtwmo/CnUWQiKFXXB6EE4+vXt+le3IqgY6gnAx39/5/nTHGGyXLMD0yM8dBWMo3NoVpU3dM+fZfhtrJm8q2j8yfGPKC/N+Z47fWpI/hX4hkk2yRLbuc8k+2cEZ57+uMV79vkQ5jwo28IckY9M/lSI0+zLRALnAJJx1znv6//qrB0onoRzCqup4fd/BvUktXuJNTgdipPliNge/8WfWuA1HTIrJ5LaRGE4C4YDHr074xX1TLGLlZEdlVdu0Y6jv+NeGfEzQzpmqrOE8yKXI80c8gj/PYVLpo6IY2c37zPI7u3S3XawJY5Cnkj056dOmKiUTRIrIyqeFBxjB74+uK2dUheZkl+8/GGXrjnjmsmZdqnIAGc/K2D19v88VyVI2PoMPWuSMS27cNpzuLDvgfXr+NXo3VtoO3YeRj0+mfr/npnqpkChguzPbrj/P86swOiEhd3PGUOATn15+tcjR7VOVy9byhJXACspY7hnr+J+nerscmxNxXzHHOQMHPfJ44+tZwcJ8+5tzAqcnGeP8AP51aS5Kxj5lwDk4GB+Pt/n6ZM7IsmUMjtyGC8bB6ew/+v61M5EhJwdxww2nI+vr6dP6VXdZA+/IIX7wH6AZqzuBJJiOPpnjHpWZumJFuwxYc56seo/X/ACanjRc5UqXHG5m5GM8j0qJTIfugA4wQRn8xn0/SkiPluzEoJOSMKSBznmg1JpNsZbO08jBPb/CoGsvLubgrIojCgF8jBPfjjt/h6GrELv5mzghz94nv/P8AP3q1LAscW1WMhJBAfjb/AI//AKvrUhcoPhW2wsQ2Qq7zwT1OM/jwKrTqLn5iwCN8rBuMEEY/r1qedkjk3NnP90jj1xjr3NVpGYRHOSpGSw9u4/z34oC5UU5Z+Nyg/wAR5z/nNQEKxcbQE9C2QOR/n/8AVVogDlj04Ix0+lVII1LnlRj6YHv/AC9aANGJQjKeFGMhguOcCrUEXmMVX+PBbgZ/rTtMgkmIi8klSOSw+X2+nWr0dp5C5O5SGKlgeMcf5/pTTAqNayFyu3qQpIHAz6j2/wAanZE8hy/zOcFc8AfXn0//AF+jmZoQDuIG7jcTnP1/PvUNxkxNwu0EcHsfX8xTGiyshVdqjIwMn36+9TSMYYjMMDk7h0PbjrWfJc+Qi4TY5HIJ+93rGl1V3Lxxy4G45VlAB9T79v1qrDNm51U+XhR0zuBGe+PT696z/wC2S7FVc+gfPX3rGN8CWV/mcHACryMdev8ASmNcb541CEHBJVT/AJ9qZZrR3Um1eEMgIyM4z1HBqZL6QKUYbc9SR83I6dPwqhaSIEw7DduwNuMj/Of6VNdgGFY4yML/ABeh7/X0pssvWs6gKGcIp6qecn1I7/8A1+lW5mNxuIwuf4iD1HfPtishLlBtGBsC42qc7cdcfl1rRE6qM+aW3HKswzxwAT+f/wCqkaIciPapl3Vic7SBn6d6ktg7kRuqKDyH6Dr1xx71XaRZGLElQAep6f5x9KtWsTMQ3Ltk4J4I/wA+tO5psXygeMAIAvTKdfr9ev5+tRxnYFbkpggY9PT25+v61HcFkjCHp0Axj6H9P895h8+zLMD3x1P+fQ+lJsokgQouJAcD+NW+tTM5WP5TzgDp+Y/n/wDWqIsI41Q4J6Djg/X/AOtxTXIOweWxGcsFYDJHrz7UFIdLImFwoIZTn3/H6fzqvNKkYXbHnjsxx3/X/Peo3un+1bccLyFHYEdOfw61C0hmHDdzkKMjOB/X0pWGTJfCNixURd+vJ56Y/E1sadqZVSu7LMvysmAcelcvNGzMzg54555x+f8ASi3uDCCJGG4E8huO3t7DqBU2GlY7jc8/JZhnAUDktx0A/wAas+QbWdVdjkDcd3JOP8/rWDpuo7U3Z2sDk7SeOe4NdALmG65mK5UcFRz+f+frUMovWFx5lvKOSVb5QV45/P0/SopoTLGTtGVOQnQE4/8A1/n+deW5gitMRtIDJx8uOPx/zzTXvGZVEbDCgH94c59OPapJZD5HlyMcs7qQCU56gd/bmnxRh3JKsRnGM+/A/wA5p0lxumYbEGVOTnIB4P4j8f8AAy2QfYMxAEY4U/0/z3p2EbdjCpjEexQMYyFI5z7Z9e9aDTC3dV+4x6kAHr1+vFZUbtDEu2VUjOAeOpGOf8/nV8uZIyTIFBJJH3d3PH4/1zSLTLKushKhMYA7dR6H0H596glz83zlQuCCRjHfntUfmFVdgz56Hc2N2B0/n69aDvMZVlK5Pzc5PHYHI9qSAUGQxpHkOc7t3b/Cq87Sytu4YlcnJOQOOP8APpUzoDyZf3QHDDHOeox+nP4VXZflRh8in5QxxuH1z0osK415DF5QPqclef8APWooWQSFk2vjPzZ9+P1qSSNnEaEBnUEliCT+H5VGFj+4q5xnvg9cZP8A9f8ApW8FcwqSsVpoYyyld7NkncMH9B+Ndx8MdEt7+SS6nUziNsCMnKtx39cf16Vx3VyN20gcbz14/wD117B8NtKbTtAWeZFzJ0UZOB9T07evU8V7GHp31PiM5xThGyZrr4b06HfMNMtncuR3IPrjP0696vxadYwSnZY2yYJB2xrj6Dj+RqZNzKFXCxxkDpyO+cf5PrUkqEnOQwAwR1FemqaPz+eIqPVMTcqbgFCkjLdsfr6//Wqb7oTJJ53EjgZ/zmmwrv3MR90ZJHY/4f561PIsaIrBwzEcqADgdef8961jGxg5yluyl5EkrRsjDy1OTIuMY6f4Vf8AKyoZZAc43Zx3H19sVXgRklaMK7q2TliQF9B19KdISZSGAI57kEY6A4+v4VqZ3JZbcxyBjj5ecKR/nr/n1pzwNtbYpD7hsA4bHf8AE/5xVyDa6Eu4jOMlumTjp16VAi+avBwAMhVOCeO/qaBDCUmlDKNrL1OCBjHH4j2pZDtnHXafm4HbrinmPasabABjdnvjB/pTZiUA2sVzx8rcZPbJoYChlUttcEFsnJ4P4+nH/wBepQ+IMkBnz94DHP8AnPX0qCKXy4vmyTzn5sfj+vWlMoCrtOHDZPYD/wCtQARxud6j5gM8IAP0/wDrj/GTyGK7iCxHH3s5Pr+o6f0p0mdq5AVhxhR79Bx7UkscTtuIO5cnaPTH/wBYUXFcz/3n3dmBnIz/AJ56/qfenxgtEGON4yASew706RXlxhT1wVxnt3yadGqbHKD5xyTjOD1+nrQFwidE3MCrYOT9fenSZUuU2rjqNw65HOCajkiEafK42M4Yqxx9ef8AH0qfcQpVCWJYcZ6D0/z/APXp2GCsiTs0bEk/KpbjHUn+VRmNWm6rtzjn/P8AP0qGIbHzkhecrx+X+fSpgzQyOzjKnkkdcd/X0pAPmLTthcAeh5Y4GP6fpVWCBZYG443YGW47YH+f6Vdc+XIJCflA7DH5epqrHACXJIXAyCeg6/8A1qAHM4gdlQCNVXKk5JyevNV0fP7xWyf4wAB0NPO4x5K7Rjnd2Hv7c/jQkeIiQNgB2kj8Of8AP9aAFaMsZCFOXAHXjPbI/wA96hm23DKzYUnr+H+P+fZzyFUDAk7T0JO7p6//AF6mtlLxgOu2TbsK4xjJ7Y/z1p7gRpGyoAVARR26k9R1p0u+OLcMqzds89u+f8KljRE3oSHJ5PPPf+dQlAYmAbbycZHXB5Pv/wDrpAMCbW5jJbBDApnP049fenAF3ACjOQBt5/L/AAqK1Uoj+Y7ORx0GRz6f56UiyuJCFZlZgRhfTv60AKYyVDMUDp0HRc+3+FQiB9rCRipbGSeucZwP89/epVj4PUMDhQpAI/H8afFDsRUfJBPft+Pc0AVn8tRuaQIuOeOv15/+tSIyuSyhlOdwY5z/AJHH6UgPk7oQw+boM5K49s+1SuVjAVWDnqD26jrigBiyFvn3cKSOTkDtxz680pJVeflAYYccd/b2FD7QgYEq3PXtnmmGNu6Fmzncxxgf55zQBO6rIxGzgDjHoQf/AK/FNMrqV2kbQByRjA9M/wCelOZQc/ebGABnB/ofX1pu1XG5mIfG3jGcD/8AXwPagpAsbFBvTCn+NT3GaeJGWMRgbiFGAB19f6/5zSAcc4B4PT88/lURwzgRjIJJbBGQRj+dQMbGwlY7WwW6IfQZ59uPrU5cwfe2885zx75/z2HvUcCYIb75DYByf1pHcyFYzu25/h5Hb/PFAEcsgWR5XACg59f89etNacvAYxzhQFMeFJGORn9KdMCrk78DuTzjHbrRhPLZSmCTwcjH/wBb8qBsorA0rFo9xOOxOff/AD7VOVQARszM6jJ3c5NSRjzEwHAY8kJkYx+VRS/Kh3LkgYySCfzpMaEgiEZdkOeMBduR/X+fap4CGUEc7QG578f54/yUiCm3ALsp24O3/OKYGeFGKnOzGAx7dv8AOe1SATplsjduAwSOSOB/9fvTDGrBUy2zrtXoPanuV3HgIpBO4ngHj8P8/nB86nJ4PDYCk8e3+fWgCCdT5uxf4QBhkOOe/f1pLmRpJFQAxswznHP1x9P6VJM3O8SfJkBuOuMd/wD69RyptIkRtu5juBO3PPHHr/WgB0MnlqUChjgHnA/A/wCfWmI7yEBWCDOckYweuP1HT3prSOqsRkFcg7uM4HT+dSxBo0yww2SCe/Hv+XFADSN0JQEMRnO05U++D/j2pr+ZsBZAc5zk84x0/wA9MVMVLoHZhhB1GArZOP8AP1x2qNogwVWCpg4DHggD1/z2oAYUygIAbaSf3Zz/AJ71HIxMUeQrlTyx9OOfpUinyVKBQx55Az25/H3/AMiD/WjyxgsOfvbiAT1oAriLJAB+UEksuOuadsyoZJNoH+f8/XFPhSNLhtzEsepYcAdwP1onfyyeRlQVUjnOO+T7/wA6AB4ZZT+8kAbrzn/Paio45XI25C7eMBiKKAPGo1w5JGBjGcdPx/D2pyqoSQHgKx4zwABn/P070iyBN2QD8wy3Y0CTzUZeMKSDg8Z6/wCHT/8AVkdAiJIMc4GOgA5z1+vP606NHEwJddhGCT0/n7D+tO+zEHdHLkLnA29+f/r+36U6KLbEZGbDP8oD9+3+NADYSIlZckljvJPJB7c/561LGmN7JIdz5YN1H5Uwh4WIBVPQk8g56/lUsZ7ggqo6gYIHt0/yMUCYqAiNRySPU4BOP8/l71JDJtKqMhs7cAg/h9M+tMRy4cxqQR3fnB/zyeO/4UkZeNMOyMh5wDz2xg/56UCJ52kWTY5y/UAd+5H+fTpUdvIJGLFHwv8AAwxj3P8AnvUkk27IwoIGA2emTjAPUdP0qO2LGcKpBQ/eOd2QDkfiKaEyRHEUjfId2Pw46dvb/wCvTpGUx/KRuYnkfh0H+fxqIOcuzLuHBDYwetSKSjqu4K45xt6e/vVEh5QiBMrRxMAPvAHA4/z1pFDIVTc3ZiOxz/jRmQl03FiOfmP5ZqQRSRKTnewJBBOMD8++c/0oAQIoQk4IPIwe579en+faryELGN5+U4xnofXH68fWqDcMgBIYHILdR/Xv9atBGTcjYKocDOMfh+NABGxc9AqtyVyTjB4+lPRd6/N8yDLfdHqM4P8An9KjmZRP5e7fg8r+WKltyVBPygAY44G32/z+tADpQWijfI5GfoSef07U+AsiJF2/vHJ4/wD1VEqAqSCcp6D/AD7enalY+XEqAYC/ewSefX8cUAK8gSF3Zuq529STxxSxqyjBO1AOFHftxUoSRcv8vYeuB6c/hUYB2MgB5OQWz0PQ9hj3oAfbOZHA3EL8oP4Z/wAelSJkcAlkYfe4GP8APt6VEGbldmD69scdPxxToyA+MOicnIPB5Of59qAJCuHH3sDIVAcjpzyfpUwaLAZj8pPJz36j/PvTY96h0BB7HBA5H+T/AJ6va3VZPug7sH5uv6/T+fpQAp2cLtKleTuOefWpZJADIWjb1LDAB71HclVYAoQe/Ht1P+fSlQbggcYTH3Og/L/PSi+oDxIhRcxyby3XgDqKWLAXdgPk4xkg49f8nvSwspfaW2qBlQc9cYPTpSNzdEiIvgkDIxx/+rpVALujFwp68fdCZLH0x/Wp/M8jc4Qhg2M54yeuPSoVk5AQEFQCpHUnOe/t/KpBE3klwoT5sAg8gYoIHRiRcFkwBkDPOc9uoqTzUZlMoC7eMHv14wfY1Apdo2O7BOcgnJHuT+X+erxkOCGOOMFuQD1wKAHSSFHiwCyncWCnk4zkEdOlPjBzK4YBT95WPH5ihnDkk43RgdCRjr/9anmNoDtCblJyTxzz7/49BQAAI8hGdqDG3DY/T8fpTosPGcxtwSAQOT7fof8ACogDI8bjIUZwsjcDHbpyM569OakUtk4w4H8OO2KAY7fGuCTgqBkE89P0+lKHAbORwMkDOBn9KaZCqHkEgDkjOB/nv7Uv73zNrfMwYHOM5HFArFmXYJpix4cfKgXjOB+Of8aaqsFyx+4QTwBj04HX0/Cns0hQp5ZH8WcngA8fr75qC3eR2MrPyflDMeAf8447+1NCLAQfeKkkjsc4478U4fLKPlIAGMepHbigokaMUdpVzjdnknsc/n60p+/8qnAOSW5/EZ6//rpsCHZuVSBhlJ+YDk+35Dk+1TW7lY0EYUbPTjjP+e3+NMR2i+4cjqR0PT8cdqkL4kDbcDOSc8A+h/8A11IDkGZdz5Cs2cZ+7/nFTbw7lSAoBIUqfb1/L361CrYAJYAKcA8c/h6dPbmppeXGOGUjI69v0P40AJHt3n5c/LkjcMf0Hf8ACl5xuCJlP73Pf3+vSiZDJKMvjHXYM575/QetOlh2RqXbaTg4P8/z96AIpQMM6oDznPt9fr/k048kCQESNjauMFueeOamVsBF83af7oGTk5xxUbMzbgVkD5+U+p69+1AmSMHilVTgMRwScn6Z6/8A6qcq4POCzfe2tgDr6/WoOUikHCucNjPp04P4VN5bCJQWGGzkgcg/1/pQMQklip+XqxGev+cfypNsyOFZDtzzleh6f4e9PPyLlicqPmOcEnv/AE60LK7lBlsY5LVJA6dTFENw5PViOB74/wA9qRQoR1VkXngFfbGTUkqMVHI2EcZJx7jpmmC2VDtLbgoGWUZwaljsQSRonmbnV1YEEqehOB78dO9cr8RPD0WpaPKIinmxoSpQcNwev4f56V17p5juuC20BR8u3HoT/h+tVdQhWWOVJUbgHhs4xjgj1/z6Vm0bRdmmfJVxAx3R4G6NguB37/5xWLPy7Y4AJyB64JFek/EDwudD1mWVGH2dzuAUnnt+mK4W9gRF3Lu2lc9OM9v0Ncs43PcwtbVGaELxMCp4z0HQ+v8AKrluwaPYTuIHUnpyffngH8vwqAyoiL8pTrnOOB+NTlw5VDkbiSfXp6fl7+lcMlY+voTukTtuclXJ5654xUZV0yqk5z8oPpnHHPTFPByCTIWKjPT8QR/n9Ka8ZI2fMcHgE8+3+f1rmkj0Ey0GOMlwcYGcnNWd2FGC7YOWAOf16/56etNhsiPzqCcj8P68+oqW0kyikDcefu8cDr0/w/nWbR0RdzTixJKD5b4OBgnGMH/61KA0zFiWPYfMMg8Anjv/AIVXSRo0HlMVBPJfgjPvz7f56qw/v4/r09PwqDYsrtZw4DZzkr1wfb1/zzVu4YLAY1UsAMBiPTnA/X9agjCgcEKSM5PH5+vNWMmVWOcFemDnr/n/APVSsCZlyiNhkDy0znLc5PPHP0/+tTDEFZUSQNyMj+8OOfb86uTwF5VTA3MSPY9/84qEkJ8qkliMAjgg/j9O3WkWUBbhcsrfMx2ngc/yP86hljZZQSGeMnHOef8AA1fdVZchvlJ/vcZpYIsRNvDMHJG/dkn3/wAigC3pTNA6O42sFyCxxgZ68/T/AOtV+8nDKxIyQOc9c/U1noEjRju3ELznnPfmnNPJJIVIRSe5A696pCQstz5e6RircbQTyB7c1n399GTwu4dV6ADgfr1/IelUdT1JhIQJUyhwvy8DIHOPWuc1DWW3H99t6HnqSO5+n/66pIZu3mqmGN8nBbIyD+Xb/Pv1GXPdpIjYfnA4XPP4+mPfvWDE11qAQRhnBycMe3+f6cU9oLqKZ1aTY+MDGePy+nb8zVodzTe8gZWLNlic4HB7c81JDcb4nDZLk/IxxggHv749/wCVc+bQo7ebIyqfvEEEfXn6961rRJDdQspLIDt5GM/T374/+vTLSN+3kVImMrgNngJnkZ44/qakF3AVkV8HA5G7B/ofxPpVCRREGGfmPDNnge3P4U2W1YmXbuOG4A5xj8P8/hQaJGvZrGkjp88nTrj5eOOfw7VoXDwpEPJUtLHjcvRSPQHP9MViRqyyo2SoPUDBx3q3bWeYycYYvls459uaVjRGrF5dyQwUqFyDsHzH1GDgD+VXgYowrJkDHHbr0/HrWVaWZIJ3nb3B9uD/AJP9KsPaqu9ZXL7yeV5z6/SlY2XmaTXkMcuVQkgfdOB19qjutThCADahz1znB/r6/jWbLYpK0kkQdptu1Q3ToOT69KhWzRfvIN2Qfl6dOMD2p2KSLsWoxzLJtcOCcBQOmOM0241GTerLtBzgFmJ/Hjt/n3qI2wCqcKjEE4A/z6VNawFJIlZQDt5APUc8ZP8AWpHZkM93HI0jsxLsccc4/Pn/AD1pGvLdQyoQpydpPb/CtIKkIEQGD/exleeoGKiNqXZUJRiRyMY79eOnalcDMmvihJYjaMjBbP06/jWc18scwWSQFeoDfT9ent0zW9PpcBkBaISAg8k/Xt+GRVOaytw22SJI0TuR3z2/yfrUiuQ2GqABis2WX+6wP/1u/vXWWOpu8XHG3BIwef8ADvXK2Whxz3eEbHOSc/e557DmupstC8mMHeGBx8wblfX07/ypMEaEd4DGAwXb23nqe/P5f56simlukUpCJEY4wfXnnnt0qR7EOigIdx4LH+I/57Yq5aQR4DxqxIXJKjHP1qLjC0tmZFBT589WA4461qWVt+9BZck8YjbB49/89KlWD5dxBcZABOR6cf071dgiWJ+QUV8tnP5D+XWi4FaSI+VhWaPJJ2sCQCO/p261KZv3qxqpaMEAYbIGc8/y/pV22svtG7eC+RgZ4471Gtl9naQ/cBIA9R1wMUh3Hb0hX5QVyPunj2/pVeabDlwuOOVGePX/ADn0p+4owwQU4wAe3vUMkhfdhDgfxnHzYOeOnNJBcezEIWYbhgcnoD600lCxkVMkgZ+YY/P/AD+dGJGcGOXbhPmU9/Uflg1DD82GVlA5IBz+B/zzxTEWGfIYc98Ann69qpyyPJkuqBCcZI7dR/PmnZbziWlGOo3dPp7dDUN05DZBOQeh6/59K6aauzmquybJ7SCV7y3UQ5j3KpAHBJP19x3r6J0ewMVjDFh2aJdpC8dMck/Q+9eJfDmz+1a3E+/5C28RnJwAcdfz/OvdsywNwGxjGCcgDr9a+gw8dD8rzmup1OVMRlBVgm1hknjOPr702NAxK9fQ5HfOMD/PSpXXyyjKw9NufTnpj6VJ5JcqCNjg5BXpz19x0rvtY+TRA0JKeVlio44znv0z9PerECknPKR/wMw6j0FPnVlJBUlj2Q4p0bHcfMJ4xtDD/D+dNIYxhiVgX4I/u8sf1P8A9amg7ZMqyqx65GAeCOPzqUkXTAbAknBOee3+A9qrvM4mJbk5J4APHoPT61QElwzOiIWVVPI3D1Ax2+np/Wq6lVkA+ZsAjAbIzg4/zipYVBAl+Zjg44/I49f84pBhiT83TqynqP8A9dArkoUNbEshAJLE+nHJ/rVa4ihWNf3itjHX05/p/Krse1IEXbsG0jLAdP8APeopF3LskJyemewx0/LH9OlBJWjQnzMMiE84I4U/SneWTARknnscZHQ/h+FQygq7MzZCjqFG72wf1/xFWEQxLsU5C87c4b2/D8adiriAbpVRHwVIGecnvT7kFXKsSFTr39O/J9/88vSfCbuNwPrjj8v51FId4Z3I3k8Y6YHXOe2P8iixI5F5IQE4x1bGAP8APXmmW25pGOTk8cEcHjP4/wCFOiYtbybXBUk/NnBx7/p/nrXJLEEDcAOPX8s/5/kgJ5CZF3su4DjbjoaRYkjGADtLdcY6duv+eaHdnRzt2DB+ZjtzjHX15pHdZGXAKBepHqT/AJ796dyriOiJjZGACTyR1/P6D/CkQhZApIA3DAJ64/w61KQq7VXILEjb2J/p35H5UwshYABiTzu/iA/z70hg8avDt8xSSeFPUnj/AD3qvMru4BLMpGMc9M8053QyKSflIwCTgE9/X3p8Cu+HbcyZIyjcn/6/NAELFAASo4z34A/mORSzhJeQjDgKd5zz2pWIHmEYIGN2QDn/AD/kCnsHkf5eOPvFQPy9e3+eaAIXUkOFAVR1LHcM/X86sQOkUTDeTk8KFx1HT+f5VFNkzAErgDCkdOQKe0myQbRhQM4PJJ9T/n60AJLtjDBskuTjH6UwgmJueBgYGfp+X40kyh1iYDcTycnsP8/yp4O+TapHPA254/L2oAiG3yv4SVPQewxTNo8vcVIIOcZqW4tEht2jL4Qj7w/n+v8AOq+3YFZSW28HPp3xn/P0oAXAbksyA5BJb3609mRsDeHCjoDz/n/Co449wA8sk9yzDr0xzT1C4dFzuUn5RyP8/wCfoAQgMglIDMRyxbtx2/Lg0sS/MAQTnHTjjqR261JJtYxZOwg5KcEjPP5Z/nTUjO8YUFhxg9/8/wBD0oAQBHZ2+6Bkcdf8/wCc1C8gRsrvVCNvUDnsalwg37lBweg59j+P+FPdSEbAHJ4xzjHp7UAMkk2yYVWXpwR1PHGM8/8A1qXasbLkYxht5ycH6fr+P5LhmVkGQ6jlc9MDr78+tMiQndkBkbsvGfSkwCMKBM6/NkkBFUn2z/OnKys+xRmXlWBOcjPX0/8A1fjSuMkYIUkEsjHtx0/n26e9QS7oipGUHVsN8znpjPPP1qSx5kNurkbQznP+7245H6VVaYiVmJGeeepI/wD1Zqy0quwJYBiByD/X+v6VA0ZR0beHbaSeCO/U+/5UAFxKpZiPmIPY+3/6/wDGkVQ4G/7r87ZD36fj+XbPenq0bqN3GQcEe3Pf6CmM6JGFdiFGSMcj8P8AOKBojWP5icsNpz8hBHH8utPB/c/MpAHG3Gfx/PNLCwdnIYjBGST1z1/Hj9T60zaCzAfMOoccFD39P8ikxjGbaqLldp6A+vrTllVlEbAMSww2Pvdex/CiTzY5Y1LLtbuU59f6dMdqTzgkgdx5mBnKrg5+tSAZjkjwRvIPDEDHrmmyAlmYk55UKpGSe5zT/MV8gKWAYHByuPb+frUboNk2WKqz7t5PP09+1AEe4MFjKbT1GOcED6Y//VVXOGaNudp444PJ5OPwqZ1RcNnGBgHd2xn6/lVK4uGM5zkHhQe/ft/nrQUi4rgkMBtAAyrcfTP5f56UqsSnKZH90ZwM4z/nNQg7ApDqo6D2+tORijksGBKgDBBDc9unv+f0oJJZmS3R2c/JwQvYn168etRsQWLAEu2GIzkY6dfxqSS9JcxoyxsOMkdCD/LvVdXaQj5gc9Sc55789v1/KqaAUuCHBBIckjkdup7YNQrJ5cbLsB3kDn68dKfNbyPIrIwIQ+3ft7cCorouGUqA5Bxg8H+n+TUgOdGQKu0IB8rMeMn1P/66Ro47iUDGCuUBGeMHv6U5JPO5BIyDlQM4HPf9fr+q+S0U6GPO4jBGOAO3+c+tABDst9wZ2Uk5+SMuD+IFFQJEDuDOOGIHNFAHixD8lQmEOQM9On9aItvlsxUbGHO3pnnt/X/69OhG3zCdu/sOhI/z7UkBaIkbsMTwSvJ59/8APtWR0EzL5cRTbI4PUcjn2/Oms6i2Qq5bGCcjHHPXFPYmJSvMQOcgck/iPYYxQqebIpJYEdzwT7n36UAxhZSrsSAcc549Bk/48VYhZFUxqMswz36epqFAWIwnIxlm4+n8uuasPFKuGwpwNpyMkdv/AK9BIzd86R4wnH3sD6n3/wAaeMJggrwMk8gjrnJ/xphjwSMlFK7s9O1OZy8R2gsudy7uAOP89qAHFzNtf5WHA6YGeB3/AMKJljM43ZEnJGcgD/PFMAEmGChBncBIfbge3Tp/WpEgJUHaFG0jGOAPX/Ef41SExwHmgbhjBAK555/D/wCtSr+8vVYMCFOeRn+WabGnnMuCBsHI6GpYk8u4YrxjI4UZPTgn39z1NMkkeRhMz43dM8gZ+n5D+VVyjRr8keU65JA7fgKma4YTLGQAjc4+vfnj/PWoghdmDYySMfzx/nt70ATLIAhwAGJyQP8APv6YqSSTfExz1YA469sZ96hjT5gHwpGcAHHbkenNSOSkIOAwcgH60ASFd0kBLEoqksc859T/ACqxEY1dmLOcDJTIwB0zUYVZGiO7O35QB39On8sVIzKERXABUYy3HXvn86AE27UDEFkznHXGPX0/n/Oh5GhYnYVDcHOecD2/HinRuGZSpLAjjdyRgdM0DejMQwz0wOC3v9Pz+tAD1DZX5VyeDz378YpoiYyFQWCA9SeST/n9adG7M6Lkgjjy2yd3PqfalWXeTgEFB3OB7/y+tAEUiurghtxYDDY7g4H9KstGuDlwmOSAOFpq/u87x78c4zQhwrbiOfmJ6/j15/WgB6yBAn73jklcYz6cfhU7BikYYKCrZyepH6/j+NRDBQyDDMo5J4wODxxVhf3kMJc7Bn5Qfpx/WgCN1yiK3BByAOR69vx70s6kFSpwoXhj1qbapk3yDKsMbuox/nHpQHIDM6ng9Qc5PHcUAMhLIoLbtxwdx4J5/wA+n0pZgNoEYxjnceenT3xzTHZCpDIwJ46/l9MU0OVkTdyOBtzwMe+fxqkBOzLG52ocnnnpn/P/ANerW4xtwPlcYKE/T36dqrpD58m4OBgjGT+WPbmpW2IAhXK4OBjO3sB/n6UCY6PiRQJOM8hT0606RwBuzHIuCT0yT6knpn2qJG2ODzgEbgxyT/j0qRfmLABiCcE/T+VBIKo8gEoGVcsDn7vGePy/XtTYXaSQP02qc9Djn/PpRIjRkIWBZhuUA5ycfrQuBKH8xQ4ODFjO78KAJ5EBYFj8p6YHbP8A+qkDF2ChQm3AyOck/wD6ulOcnag2jOQcjn+v+fTvTSrtKmfmHGD/AE6cH8fb1oAcgyQduQTnB5x2zT1eZJVEjBTgY46/z9fSoy4kVgqumznaT+v8/pzUsSZckqy44+Y5x054oAVsRjazFTt6E/596cjiZQufkK9CeCc+vfpT5Hy7K6neQDkHr2/Ok27YQxUNnG5Tx+FBJIhXYowc5ByDx/M8fjTWKuzjGMgFeMe/H/1qbFEqyMW2pj+Ik89+/wDSnrMQArqCAfl3cZ56f/XoAVJhnKnJ68jGB6f5/OrLtt2AqrfKMox7+3+fwqs5Crt244A3Nzz68/QVJaStuUAI5/ugdvfHTt+VAD2DDcGAQg4249s/j061PbO+MIVBb1AI45P54qF3YtuVTweCO31P4UsK+WTI6sF6kZOOntQARZMhcscdxnAGTz/P9asKzXI3ryGOCmff/D+tRoqvGyK4KngDAxjr75oUM9urIzFh0JOe4P8An6CgB7nYyrzGRxjPA9e3vTFDhTtULuP3lPOP84p8e8bnbPX+MYP4Z4pxQFn8w8t1HTcc8D9PxoAQuqIwICk4456Yp1ttkZAWZOcErnPvj/P5UQPGqSIV6n7/ABjP6fz71CUUKwxvC9GxgD/9VArlplaIA7ykf8IdOCOee+RUK4jlbOMM2A4JHH+f6c1NIC4RfMGG52k9Men+GKRUIXG4MT8zBuM+n60CuPkdo4kKldwypPJxz0xxSK7CRyOOSxI6c/59fT0qZj5KJ5hCkEgk9/8AP9Pxpj/LuYqU7FWycY/yKkdyEsHkDAAjGeDgf59//wBdKxkdgszZAB4AHHYfh0OKJGIVxwqBucfkc8+lJsKM+1cdM54PsP16j86hoLnA/FPRItS0maRInM8QyAq5Jx1447cdz0968CuodwcOpZ1GAF79uP8APpX1jc26SE/MvzZUnuAev8/84r5y8a+GzoGtXCLHvt2kLRszds9/88ZrKUTvoT5Wjz+dpYiUJQdc55wcD8PSnRsWYB8gknod3H/1/r/WptTtMM0qB+cltpzg8DHfP/16pByp2g5wSSrfnnmvPnE+ywtS8UaKDcwOPlPI+bOffkdevpSbyjNtVipPGc9eT781Hb3KMuPLckHp9On6DrmpxuKs4BTaAOPr2/nXHJHsQlcaJCpjBwDnHPY8cf5NX7b7zE5zkAnrx9PwFVITz8hBHXj2Pp9e1TkAScKCr4wRye3+e3SsWdcWW9scjfvJWJUdgMgf0/8A1UGUE4jAwOp7dfTvUMUm2IEtjHG3v3FSrJnBIJ28E9yQD3qbGqZo24Yufl4CjGe/T0/w71Ii/v2G8MxPI55qrnL78bkBBI6jAHX37VcWNYwCRnodx5/Pj9fSpNExLtDgSEFgoJ3DoOgz7emKzfJzK0gbOed349M9K2zH5ytIfmU/wge3H6f/AF6rvADH8iZUngY9uvT9AfwqRmcYgOSuFA534z19D9B+dAidFwkfmZOdzHHX1q/JmVZAy5f357Y4/n+VN8iVNpCDYvUj0oLImjXbtjJBC9O3TP8AX271F9h3IAXOVwdwb6Z/Dtx61cTlmZ8Bx+YHbj8x/nNIgwTypKDIA/Tjj+Yppgc1qWkh5GlLeWC2QN2cd/8AP0rAvtGEDkbvMA/iJHBHYdeldpdQSTbjEAWbkkj8+/r9O9UGtWeRWkZVw2WIODnp+lXcdrnJu5slZI4sFehC9B1wPXFRP5koUNgDPfOQMZx/kVv3tkArNjDMfvEA7uex/D9az2tnRig3MoznHGD2/Hp6fSne4KJnpafIGKbcDI2t+X4H/OKtRbWhDgAFcYx/k/5xUbRjeW8wPtbODxgf5479qtQh5yWZSAcgkkHtxQUie1hCybZGIUtwWHHH49v8mrYXaCS+4FepHP8An+VVowRDEFDEE5IY88/1/wA+tXfmD8ABgflBBwCf8n071VzRE20kY6kcYOce9Xi3yAkA/LgBvrk5H51nWzy/aVjchd355/L2rZEYESEhiwGCxwO/fr70zaI+KcZaQhuF2naAfr6elKZiW5xt7Lg5Pp9OKntQkcG3csbbcjccD6/lj/JqPeNoGd24YXHoD19uaDVFaTdnzCdpIOR6nPXjv79vSpo4lcp5m7aTwR1HBzzn379OeaX7OWJCoDnBwev8/Xmr9tA4LqVHqrvwV57Z560rjuVzEgYKh3Y454A+n+evf0ZtY71LIQvzDngHgd+9X47YBcsQwKklFxnr1Pb8/T2qs8bBlfgsvqMZxnP+fTtUl3GLMipguyhRg8jB59ajec4wQhyRtIOOMfrTo4S+7I4wSFHOPr6Hiq3kMuxFUgA5Xnjn/J/WgQ6admUowGACN/bHqT6cH/PSSK1a4cKy71ZvvL2OP8inwWLyAHGWBww7gfkcf/WrotO0xIQUBBUjATrj1z6CoYENjonkoJWJOzkLkYHPr+X9ffSMTSIrAFBjBAGOOnX8P1q6sKJsMbMpGASwOP8A63/1u9Tw24YAscsSeFIHvn/PSobKsZSM5Yxp864wCOD19/x+mK04oUghuEicFc4ZTx1IOe/rUkFmrThifk24wwzyP/1fjVmK1GxgPmBOTnv9cdKkViZVDNtUgFBlixxx6fT/AOvVllAkTDhjghc8Ht7j/PtUCPGsgDAAIMAduvof5VfTMmAkYKAYDAnHHU0rCHWw4OMou3AyeOTzgUydGjKgj5xknHb8Pwqct5KdUDddpGfx6UjYmkyy4YgjPUjB/wA5o9QKW0MFcAAbiCP73vnrVKQs0jMAXPUEnHGf/rdquSD5lVVA4+8xGf1/zx9aZcN8jjIYKD0HH5/lTAznWTaH3B1z9xj0J/8A1dP8hWjd4XwmFHcYxnHP5Y/GkmBjO1gRv2n0z6/yqPe0qeU+4BDhDgnH51SVyWwRpBdE7QUxkZbOT/nmmmNrh2HO05Klj9M/TufzqedskAn5lUc56ds47f55pbRDJIihSoYkYPJ5H+fwruoxvY8/E1FGm2z1H4O6PlLm5ALEfKGOCOmcAfXH5V6Om4SBcbQpxt3Ajnp7Vj+DdOGjaFbWqoyl8OxYfPnsD3xj9c10EscSKdqFGGSAxGcf/X9q9+krI/FsZN1KzZGFOw9Nw6qO359+f1p8ZQWxbLHbkAKDzSSIjRFhvU43YbHHTp+vbvRGh8sP5YzknrzXWjhQruFV23njKkEc5weMUxiVjBIKMB8x5AOfp/npRKNsgUSEBhw3+T9etWVdWk6fMq7QH556nimFyssvkyOY3VVYZyV6j+nNRvIpmH73Ik/hyOwqbJkeUBDGy4wp6f54oLHg4XCg846cdM/5/lQFxkTNGuE+dgMrjsP85qRWOxn4Yg4Xbz7c8+nt6UyMspVTgxkY4GMD9e2aYIVwyj5lzjacjnrj/PrTRJZaVpLfLAMSME9fTn+X/wBaopiJWwwZZOQMMG/XrTIpPKi2ITjOS3XBpJBIgxw43EkOMe+f8/n0p2AiERL7mJ2vwMnJ6/T3PpSyKIt3U842/mc9x/n2pWUwxlmQkpggEdPT+XX3oT/SYPOb5CACoXoPTH6UAToqtEuWUbeMnHHTA/yfWpFOVI2gKCB15x/ke/61ViRixVeEJyAo9+3+HNLGuJDHhWDNhSOSeR/n8KACNc3RDsGCg/L3Xnv+H07UK+x2KEHOSSAQCc/qaE2xTKCSjn+AHnHOP5dqTzsyZJyqcc/eJ7e3vQA4q8ygY4HQ/l/n/ClETMXxOhJPPH3j/n/9dI25Vb7rj0x1A/n2FRxW58sgEEKf4hkj/wCt9O1SBIxYOrllxzz74H/6qiiQnzXJCY6sPqMc/wBf1prxySyBwNy5GRnBPtn/ADxTQr4Y7dqtngrj26//AK6AHwnYrI5DRMMAMBx9R+A/PpTNrBshAFyMkevv7U5pAFG5RkZ+bOSOmOvt/SkG5nUpgjocdMevP+eaAFkKRqQPm3KcgDjp/wDX9qQuFVA0gRI8Kcdx3PPQelTOMscnY68nGc/XHfuKrMcO4YCPYMgZznv7cZoKQ52+cykgqh3KQ2D1z6fX9KmEsbHJXeDnBY52kY+vT61BDbGVmcYLN/dGBjv35qZJQCCVGAck5AOenvQMbMmyXbgDHTjpzng/n/8AXNOEPknrtGckHoAecUy5feQhUA8duvf6U1Zvk8vB254x6/l14HpQAsxeRdpwuR1Q/gPwqvKfLHBClQORx71PK3mhyrbh6en51WCO6MFzgttIY8j05/z3xQARrhHwcBSQMr2/P+dEcW5l3yfOc84zkgenuKeAY4GAIw4wd3BP45/z+dNnmEKxhFzKW6dccdPb1oAJSDlOvzADcPu4649vxpsm7ezMqMcY+Y9855/WpWG8xs2QWA3H1OByePYVFLGAv3unG5m5Jyfr70AIVBkLhWDA/Me3PUD8v88UryeU6k52scBQMlj/AE4/z3qSLEe1V6gE5JGP/rZH1piMeuSGCkADPQd/agAdRIisWPOdwHXOevH/ANfFIYVyo+fYeM/n79aRNrW4CrhmxgE9vzp+0OGzjzOzk4xSYDcLuIVTgdSxwRx6/wCef0rhjIX+YfL82d2AD0554PFWWBULld4IySMHP1/z29qhcGKZ3ON4YHOOvr/k1IBNJuCncFCYDEHG4k9D+vSoJmG4K204OFKfLxj0B/ClYO8xIz5ZGc+mP5HimBcnBYkDGG6A/U+/P60FkjBXj2CMbum8+mDyTj61WkiWNZG3EgcbEycnipHDMDtKgqeT0Kj/AD/LtTX2byI2BzgBT/Dzz79v1oGiONcoTuZiWyR0x6Dt/n04zOJN0LyKrIvQgdu3B59P1qPLsuUIR8gMy98dv/r+2aIz5c4LDB2lcD/PSgYL+8kbgEEABiOh96Djc6KN2M5A6kZzTY/nkUsTgqeo4Pf/AD681Iq4AI+Zj6n2z2/z9KgCCS6jiJLZEgPX8OPY+9NvJtkvyMFJ4AJ6Z/Efzq2sggUxqR8p/iGR1OOv48D/APXm3srSnEYyOehPvz+Q/lQA1gHHzMAAuMMc9+w9azcJxICybWORn7uf8DirgjXyn3KFc9l9PXH+f61G8KPIQ8bE7sdcnA7/AKUFIsW3lrdJtAbgqN3I6jkf/rqViBJ8oj39Qcjjn+XHQVDBtk2JhFbBwTzn2zVmVI+WHlsi5yU4x24P4Cgkryfe8xWXsSvbPr2weKJPnhxgOOQSQOvfB/CkmZlfYATuwGzxkdPalQlE2SKSxIVRg4/H1+lUwGiQqzFI1bJyMnOSOPbt6+1MuodzMIzlACw344HQ/wBf1qeQBe+0gfeJ5Bzjj09e9U5lwA2Co7kkk9P8/kKkBYWZlYq+efunn34/OlYMcfNs2tggHNMgAUEb9ylSAccjn0/wqVFjKHBAIHAYjgdMn16UARp5r5MTlfUc9fxopw8w5CytEvUErjOfxH+TRVXA8UkWRHaUFX5wfb/P9alEQMa7mCEjB46/5HahHIG3ecrx2yenHvURlEUhPypgn/639f14rA3uW4tiZTaBu+8q9c5/L/631pGiyD5b8OM4IyPfp/WkQrNAMn5V5yTjBOcf0/yKbCUVA8ZIfO1iB75xjp60A2Pj3H5d5J5+XGMkdefrRE5Iz0YHB3Z/rSxM3mFgdqqQANuAB9BTyhCkjh8ZBx16f56fhQIfNa+XFHICGYdOoz/n6UjKwfKggAAYBzn/AD6/WmmZ4i5YM2VyCxHH4/h19qT7Q6rlRwQFIbJxz1oAlBTBOSeMZXnB/Dmot+Sd3zOpzg/T/wCt1p8JCKVxkL/dUr6HP600KJVCAtGh5LdPfBqkSyWD5XwCORgjOc/r+tOWImXHBUnccADAz3/LpnvVdwLd5YjtUrxz7d//AK4qyim5MattidOSFOSB278f/XpiI7knzgCSV25BYj8ec8f/AF6WBRwwUFeSoY8898mnHLjJ4U/Lwc/X09/zp0brCAXKoeedp4z057fr9KBXHnPCqu9zlSF6jjg4zSI8uxkkRwiYBBAx/nHpSLt3NhehOSDnJz6d6dEsgDb35XAAZv1PU9zQMnG19zISRuwSBwegz+v6UyVejDCoc89c8cdfypIhAqhGO7aeVzx1+nQ1LOrIgUgo47t8w/P/AD0oAVJBtAOFVFI3du3H+elETo7SdsHI4yP8/WpBGXRwXGYweBz+XPekMe1fnCseMBRwO2SaAGyobhATtUnjnjt19KejF92flOMnnBz1+lOjZTCBnA4zkHAB6D6dakKq5BbABwCyjrzk/wCH4UANRWYFcEDnnb/SnmI7AxBBbgu3Pf8A+uPy/N3lvHu2sAOCAT8x607LRzDZ8gLZA9+Mk+2fX9KABlZtyR7UJO0ZPJqe3QbMnAAJI+fp/n6VHId1ypbA2DgMO/Uen59frU8bsVkcc5IbI56f5/zigBk6uG4+Vi2evXt0olJVAjncoIzhT/n8KJThCWjCBDgsR0x3PT27ChgwQIsis4b5mUAAnt/npz+QA6Yl1HOAvQheaGnDyIVwzLu3YHKnBxx6deaWYeVGx2kv6+n4/hTigmRDtxlcgHkn/JoFcejNMsmCAeo2nqfr/hSqzQnbgBv7vAAPHTt/n2qMsVBDjkAYUc5OT6fzpyNEqqyNhuvI4/z/AI/nSJJPOTYWkdWk5JUA8jrjj+dTIn7tN4BTG4EDHp+Rx+eKqxBfmU8KeFJ5PtViNM4RUVsDAyR1yRxn8f0oAcxCnOFC9Mscj0/HH/6qZZ5Mp5BVcg46Hr+nP+cVIquRzgENvDE8DHTPH/66aJfLvJJFzHu+8nXt2PPB57UAOMYkbHzLjtu6dP8AAf0qZSTKyn7xIYBTwP6jn86ZKVbcxJYE8Ajhse1IHcqpVuFJyMZ28Hr+PpQAKgUlS3GeecYH1x/WnvGVVsrkjHTJH6/4UihsmX5dpBK5B/8Arf5FO8tRAQS2CuW2n+mPegkVGIBUqwKjIy3X/wCscVLIUwm7Ctg8jkE47f5/nSW6kquMMwzySRkf5/OmocL8w+b73ByT7jP4e9AD4D82YnywHO4cn07/ANfSpDC0+1WUHHORx7/0/TvVcRBpfMYEKecgYx7ev+fUVai81N2I2V/4mHU9yP8AP86AE3FYeU+Tbknhs/TPHpT4/wCNlby1IJGOgHqf09/6MhL7mfBV8jA7EEen+e1H2iJTt3ck5xnGeOB1/wA/yALEYXDOw8vOQc8hR9D/AJ9qVWlZXLjy4weAffnofoe1QQOQPMJMj7sZZsk/j1zVl3EzYJU4J4Tv/n/GgBqZ2AKxPT7x6YogdlRcKpA/HjJ46/0pFQKRscqQOpx/nv69u1Ec6ISpwSMn5gB/nt/X1oAlBdQHKjaO+e5/Cl53IsQU7ME5GRz/APX/AMKYWieRJHcFeSB7fSpo2O0KG34JBTtjPTH4dKpiYqOykFcLxtyCeT6c5/ye9K3D7eNp5+bOcAcZpGRVZIwzAAZw2cjt1/yBTfkwXCfOuPnyP89KkkklDOka5IZWXngdev8AM9KnkZIomKnBDbdvODUccWQz+v5Y6/nTUV1EZdjg5y3Tj0oAfhXQZYsSecjOSD3pQXneVgpAB7+n1yP0pqZhkVgd+M8twT/ke1NEqlnZWHU4B4z14x+NJgPhXfa7nIyCBjPHWmAswIdlYEE5PUeuT6dOtDtiFoipUeqseP8AP9ahc+YoDMVyuASc/h/n05pAOcgsp+VcDbuz0/Lvx/KvO/it4UbVtL88JueIM4CjBI44Az69Pw969JLFo0CDCjhSQMselVry1S7tZYpBkHI5OeMf/r71DRtCVnc+SJYJTb7DEdg5DdvwH0rIuIGRyNoAx0POB/nmu98baOND1llL5iYldinhQeckenJ/OuJvYxG0m5Apzxt6HgH/ADj9a5KkT6LCVtkVIUJZTIcqDkYOMDv1+taMeWi4wVUjJzyB/Ks+F2aMeYBuUHpzwM8/y/yKuwSqcBBg4LlcHjpzj/6+a86aPqqM7pFpCBCcZY554II+v+e9KqxNKFB+T+L+efr9PWooWZUB5cN6/wBP1qYHe6Bdy/3gBj06f5/OudnopjljEeNvQnb1xgdaUOfKORt3A556Hvz6f1qK5Kq+AOn904J+g59BRZzB41UEFS2QcE/Qf56VmapmrYMscESZIbkAAdefQVdjPKsMNyOehHPT9KqMouFBRgO+3HA/+t1/WrKsJlBJ2sOMEnHvjjNQaJlu4jIjLHDLySuM49O//wCrNQRzNGRIfmUcAA4AxjrUyjNsEPz4J4Hfn86TEBWTcpCjHPqetBaGi5LNkru5wMYBz27k1IhdlyyngfljrVJ3eN8KCM88mpTOgVgJDHkHK425/wA/SixaHzzRY74Xk+3+fpUE7ZRQrN3wAB7/AM6jlcuflPC42kHn2+nfvSO7NFGO7E/KMYPfjHvRYpMJLYqUZ8qGGAGx1x/TP6VTa28ofwqQ3Rx+XFTT3QhuVjG8yMuQATx+P04qVQJCDkhAT1AAA/z/ACosMyriHfM4dflIBx3Jx1xWZPatIzuAAoGMMOw7D/Gt66haQ7lZgzAYzyc9P89arJbMu7IJbGMjnA/z/IdKNirnNyacHxKqhi3OM4P61G67I4gu5S+eVORjr7/1rpJ4RsUN6cZU89v8/wCc0DbBj3QrztXp1/QflVlpGdBmVSdxRRgBQOxq/teTkKABk8jOf8/hVtYC8MSrGpOSCAMNnJ9+c0SW0tsN7hgR1x9Py9KaKSGJiW4jYYA6EZwen6CtSKF0VnOBgfdLZGMfXp+n0rMt3Mq7yVBHI55/M8VtKhYiJACdm7bjr6knB9B/9bFK+ppEsWyyRgnbtULwOpz149f6ZpqzEsgMZQqvy5H6VtwqrRRxtEDIRuDKBgE568/5z9aYNGWBoQEOCm/OR064/wA4707mpSRMRhmQrk4LZyAPT0/z+FP85o5JVERweBLn5cc9x9elWnskihEQxkHJUtj88fjVi3txG2GzuHHPb8ahspIzUkJXhGdhxyOB71Wkt3dCyszP93JPbof84rYeDdOAVO8scEDpzx9OlTWli6YiVclhggr09OOn+NJs0RkRWE9yny5Ck4DAZAP0/LirMGjMszbgPl4LbsAcdffv/nr0cenYhUB/mUYPHt6/5FNWIC5aJYgWBOSOT9P51LYPQpJYhAVTZhgcE/w9+MfXj/61amnQ+WrEMFV1I24weM5/z9cVO9kHiUIpVs42sc59R+nr2qRMqFEkajCkjCk/ifX+VK4kNZM5TCMqj6gdiMZ9P5VFDEZVbdGqpwGYnA4P649amaOEMhbkA7sEYNTgpvdmO4EYyAffpSYyC3QPcBSEO0Z5YjnOPT61a8mWGNnUHb1wowP8fyojt44uGCiQkcen6U9ImPyu7F14BHQDGT/h/nFIm5IFlEoc4fIHBHA9D+lXoIzIMAlRnkD0x+Ht/niq6AtsbnawIJz16f571Zi2oq7GVGYfdPOP5+1Aiw+GjIj5LE8gYH/1/wBaryXBQt8gCIvJzgk59e3b/GpLu2MCIzNh8kBgcluMEn/6/p+IymI3vKu4E8DHOSe/PrxQJkkTLIxDNuAJAyBnPTn9KJZAikRJg7clD9O3HbjvUfnRmL5MRJ/EqnAp0NziF8Mfc5IH6f5/oElCWN8BSFZiC2SOp9vaorRXSFlYsS3PBye3NWZJGVNowdyltxxxxx/nrVS0jjWWRhMxDHpnH6f/AKu9bRVzObsrll28vBLqQueX6t7V0HgPw+Nf8RWxlY+Vbnz5cZAKgjA79cH3471zrBZZdoYlf4gAOnU/XtXtXw08Pponh5J5YxHcXeHYk5ZVx8v44x79q9nD0+p8Zm2MVOm4p7nUsVj+8Nu45BB6DPHb0z17ircspOMbecdT83PTAH+f61IoiVcEqS25c9e2f8jjpV2AySqGlO9FyFOct/k4P517CVj81m+Z3BmVtq7W28cHr7HGPx/GnbE8sbyOo+ZD2PYGmKFdHy7MFO35+5B/xqXz0jiXbDtyOh5X261aMCvdMsjIzNk7eVUgYHrmmAsHR/qRk4IH146/17d5JAqBmVDubng4IPf3pjxyuSqtwfmwvXPX+dMCwFjYphMlfu568njFNkjcI7twE528AKO/fJ696bGojVsuRnjB5K/5/wA9qnTDOS20sRkjJ4HWiwFZHkypL9s4+v5/pStbhshmLHacYIx7e2en+c1Pcyhs8Bdg+Ubu38qrs2FZWb5uTgHqD9f8f8aoBq5ijiAAIzkEdOeMVLdWgiTOQFPRT1x/k0kc6+XHv+ftx2/D3p14OUY7VXB46L2PtznuKAKpmWSLY0gwOg3cAHr1x/n0p8aMYFUMCijk55GP0qO4O9cqI1YDGcZyP8gfl7UuQgZRtVuu3nB/D/69ADzOYotoJfbwQQQf8/40WyQzTjzPlUcnsfX8fw9aBuWMEtkMOAMnn2x+NQRS7nAAIwx3cdff/P0oAtBEk3gIoBPTofwqrbI6Ssz7QrAgjONvP8uanlfy7d1U4ycblOGI/WnwFHiVGI8xgSGwSSPQe/FABO3k2gYH7oO0KT83oOP89KqxT7jGyYG5eTnBH+cGrkvlywbRyzA5GMYH+HPr61VA8yNdgAYcYbOPXPSgBzqxizu3Zzkdcen+eMUkDZXdw2xcEL8uDnr+hpssuxdrFXOTjtk9elEc6+SQWwoAJ55J7/X1oAZcPslGTlehxjn6cmkVirM4GD/tHAx396dIz5KkYDDOf05NISkTbQNh29uPbvUlMXzAVYyKdi/NnOcHHv8A0FQ4NxgmQEYJ5A4/r+NTeWZF2rwuRt+mPXt+dOGUVEwqFhyDgjueMUAmMlj+5hyoI4ycDOBj/PtVcExEDCJlvx6elXQwZiBhmI4OeePfHWq5YOSWJUAnk9BwKBgZis+SC4IGAW5PFExICuFy3AAx29BSZaeITEkEcZI+bPQf0FNkmyifKGHQHOe/GP8APp0xQAqsZWAZlz1Ptx7/AOeM1C7AzlVOOSMKc5/z/nNTQzMsqgFdrc5YE57Hr+PWo7p0EwYAQ8kgIOp6Y49v8igBG8x4juAUDsB90Hv/APWpWIaRFYbSRnBHX6c/5/nEXLnn5xyCM89asQ5LFiMMV28HoPp+VABMWKK2VPGME4I6DNMjj2OwCqccYY55xx36f5+q7yx+8rDPXoVx+hFSsdp7cr6cfjwT6fnQBUjWSI4V+V4KgZ59PX8alWVRyBgEHBxnj05pdoM2doDNnqP6Z/zk+9KJg/YhQMjOORQBG4RocqNjDqAcgcfl/n8KcFZYcDDowHIwB/nNTvGkaJgAY7AkA8YqKVhHhA23ae3Y98nFTcBoQ7QACXH8I5GP8M/T/Go0pIkAA3HjOeMdP5+1TSymUl5AdvPPTqffpUJ2eUAoJ3YHA57YA569/pSAaXLLhT1wDtGcH6d+3H+FRcqGLAZHv0Axg+/09qkVT5ZDHpkHB9qRVLKUMe5xknnNBYpQSjbuC8E+mMfn68f/AFqSCEvuG4fNn7vylf8AP+OKcyrgYQ7iNvB6juP09f8A60cUoDBCCIwCPqeuT/nFADzF8uCVO3qSc+3r6Yx9KrgCUbyykA45xx6/X61NOyg7WUso6e3pTSTuRvMDZHOBnnn/ACPpSY0RyyCILkK0igkLkgk59MVLCT5asw+bbhsdR+P9aY1uxnxKqnkDGT0/pSyyOGWJVA6hW64Hf/CpGFxJ5CPlM47MBx6H/wCt61lBVkGGONzYbHfjt/n/AAqW6ZljKK2Uc5JLeoH+cVHGhEabSF3HaABnH8/agB0THy5GUErz0HHX/P6U11Mm+R0CgHPJAB6fl2qdUCpjB3E4G09ccHI+nY02RsqFVWHccZB9/rQNMSNFi2Egbyx4I/n+lTSxBSEUKgIz5YXOTj168DFIgSSMgkAYBIyePpSNtEKgO5I5379pPXP+f8gEQCNg+0YBPJAAyfx/z9eakjCmQbiwzyCrZPuc+nagFVXa4DKwzuLcA4/X8aliCIsmGJAxgD1//X/WgCB7gRSMEOQucsQMNkdPwP8AKorpt8Ss3XocZHf8cDgipEBM5GRjuuAc/wCeKbcf6onGNrYyD7f/AKqCmRwW6ovzSKisMDPYZ+n1pdwW6JztXIAJGC3boPWp4MQrJtZSMA5Az0HP/wCr2qOdjJJ8wLoWB4OcY54/Lk0EkDo+4/MYj3HHP50VYS1JZyxOSep4J+vrRQB4Xb3B5VCrADJX0x9R/h1pzjzVDyDJbsRjB9/y706SYTFhldrLgcjOaB8pBXjcMHbgZ45H15/lWRvYmjOwMArIMD1HOfr6UqhofubSGYg7TgGoipBZ9jL2Gf8A9fH/AOqnqkQVmOVA5xu/+v8AT8R9KBDwr7XDIfMI347/AI80rRfumLBg45ySAD1pqSBnwy4TqBn5h3/Cn/LgKGI9GyeuOo7ntQA8oNijkk5+bGdvGT0/pSu8JwqlyRwvXn/P6VE0vl4VPMJB/wBYOnPH+FPJDzkp5ksikkben9fT/OKdwLETtGD8qqdu303H1z9KZcRC2ikA2KOBkHOO5I+n1xVdV3SZdRnOQGPJ/wD1VJBNIY2VwFj67dv3uepIpolkjRqjgschuM5HoD/k/wA6EVYZshdzseMjkdjk+mKdIp3KEznksxHAPpjvRG+QSpGScN9f8imIGIjYF028DnOD+nfFLGsRlMjtHHFgna+SSfTj/IpQMuQAVwT3656e3+TxUjKHiVjH8wOGUdz/APq9v8KAEVl8tQzqzMCeRj3GR2/SmmB5XXB3YXaSOvrTzGQCCS5UggnjHPTFEB8rcz8HoATn8P8APSgTZIkYaVtzKHxlQDxj04/Gnu/lyp5oIBO1gCV6emfc57GmxoUYFgEQfdP4gf5+ntRy5YMEJ6B8/n6+1AXJ0kwu9ywJ+Usec+nNSOIrhhESoB7MMZ9xjn+dRzjy4ANnzAgFeDn398/lTo5ERzggPydhGSM//rxzQFxxOY2BP3chWGDx29OtSXBiKg4LccbD/wDX57mq2ARJtG5yfnGcZ4/z61L5RBydoyc8jI9un+fyoGSR4lGAwGTxng/X6URvIrr8u/gjn+E1FGQRH8qkoCpySevT+tW7Us24hRkDA3H146f/AFqAFyQqAOpfbkj3x29MmiMypFGfb5hjGOvX/wDWKhZo84+Ru+QuMAf5FPtroRWq7TsfkcjPfr6/5PWgCeJxGzrkZYEjjtyMe3/1z1zSeV5kai33BcE7VPH1piO8m5vNBGD8o4I479P59qkWdYZV3fKrJhsD8j069aAI5FcjadxyF7dQP8RViI+YSCpABOMcFuO/6VDcxu43wh343YwCM/j7f59Zhbs4QsGDEchTxn3/AM4+lBA2F5cBc7ugGTnB/H/PNLMCQ23cBnnHUnHt1PFSSsiAZkPC4wxwef8AGmJ5TqAQSM4ALYH+ev8AnFCAarlCrAhVGMndnv8A/r/WrSMBI5ZtznGFAIA57fp+vtVQYdskEyH14OM1LDIq3DM2AW5yeRjpgf8A6/5VQFlUdXQ7sqeePX8P8DT1QQTI3EZB4x6DufWmRMRGBuCEYI47Yx1+lO3SKSANy44HqPTNADlR1SUs6uAcDC7ccHGf84qUAhNm7JYdevJPGOKhiSRYy+4srnIwcgY9v8/4SMyAMVVyFOeBjA9z78/54oFcQsyzfKdrsM/QZ/8Ar9Kd93cqvtUnG7Bzwc//AF+Ki3lhHhmZkI3H0xz+HFWiiSQjYi8nd1+6epzk/h0/OgQoLldjAkAj5unTPsfX8KRxu3O67UAycjOPTnikfdK67o8AEfNg4AHf6f8A1ulTzuHaNOMH5sE4BweByfWgA8hdi7S2ByGB+h7/AOeaaQVZf3bZGO3Bwe/51HuIIGSQDjAyPwp/kqI5QGY8cgHH0oAUZm2Y55IbPftk/wCf8KcJFIKrgFiVJ9fXBp6IkcbqpYlWJJ64PTPH0HNNRNrMhVpMAFeOc898/wCfWgAkhUQRnmPauB7cc/56U6MJOAORjndz0/z3+lCurAg53L2J7/T/AD3pY74RzlHAVcEHAwen+R+NACkC2n8zClmHIbrjg5/z+lPT5CHUA8cdOo9/bmhfIkRJNxZidwwcAfXtnilVFUOSMknp0yenWgBIdsy7FBXA4yP65/ziphiSPYMAqNzcg4xnjrUUYYEZ4TPIXOSfr+NWXRIYpEDh8MDyPU8c49BTuQNUl/maME8kjGMdOf09qA+EOWIQ8EDkDr+NRDhhgFeOB3x6f59KmjLbVONgH8JH8/yApAAG5dwGXA3d+cj070bmKHgjHO7B/Hn/AB9elSriNuvy7ecHFEe4qzEnA9eemPegB0QGzGPl6nc3T3z+dOYK65X5l3cgDnnvTfNRiCcn1YtwCB/9enIS24leW6N05wf/AK3sKAI1BRt+0cfIVIwc/wCc/wAsdarhVSRNqtlVxjb9CO2fWrJZ95yCoP3UZThqinLQWz7Y9rMQSe5GcdPTmpYCoofDMhC9M5PT2/z2ps+WQ4fezE/N3PGefQ1JNuiVFk2gY+7j5hxnH8+1NA6tu5XkHGD1/pQF7HHfETwqviDRbgQQQ/a0/eKxHzFRyQDjqcd/5V81XcKyRN5as2MHLdePb2x2r7C1FIZg5mO2PnLKc9QR1/Cvk7WIvLluNysGSQgqh5yCa55noYabUkjmxIDIzoGiDHB3kgH2Az/nOKt27mJ3VQNoHr0Hrj8azSpivAMZQkkA8Dp9f88VdRyhOCcHgAn/AA/z3FeZUR9zhn7qZaDboj1ABxlce/505gH3EqwBBPJHv69ev+cVDC2+Jg4G7PJB46jv/nrT4kzNnOFxyQfbp/KuSR6sWXkUNtfcCoxk45J9KbGd7hwW/wBon8OtJG+zcvzR4B7/ACkAdf5dKdErsoZQ5OQoYcZ9Kho3RfijKdSuO+44H4/lV+3RVRSo+U9MNnBrHDFYU2hTIDlhnJHQY9+v+c1ctW2vhsqzHAVux/z+OKVja5pQsqgbnxgBtgPJPH+f506SUJGzKPlz1B/LH69qqs5VcZOM/UmpWfMRXCxp16+3U8/5zWZSKc5RSzKGUsTzuOT06+1QdRgSAu3y9Oh9f8+1WDE4VsqRnqucjAA9ef8APWoBGC5w+FI64zgf5/yKC0PjG8MhKqwxtPoec44/xqzG4RlXIVeWODwB25/yahmUiI43Enpu47/hioIiA+eQzH73qf8A61BZba3W9mkOAxUcA55x1wfpmljcgbFIB4yc459+OBTElaM5eQI2Tx+X+T/9apxEh2YUAk5xnr/n+tBaGyRbEAOSM4AI6dPyH/66VbdfMVw23AJwDtIPvx+nvUwVQ2MZQjJAHAI7g+351NGPPUEqmACuen1/L0oLRjXFmkcWVG45KkA/X/8AV2/xrLbpbygybx9ec+3t+X51s+QsrjadoHRc8Z7f5/wqrd2xOFjjxwOcH1HHTH+fSgtFOBvOVQFO8HIA6/j6H/CrbafG4McpAcnPHf8An/LvUMTtDIDHErk4wBwf8/56VdWVk3sygHGQzfpj8f8APNVcpFCWxIIWAfJjAOM5Hv06HHHv37WktWFw0jKG2jCkDrxyOv8ATt27SLKrbtpDYHOBjd7f596ZcXHl8gsi5GBn/PSmUaVndrDsaRAWUAMDz9Off/OK3RNHcqjM5DZBCgYVV9Bj/PpXAx3MiZYHeTjIJOP/AK/69q0rXW3hhYM7A7+p5JPQjp/njpUGiZu39spnOGygPBC/5/rTgywAN54zwSv90exrCXVjcyBi3ydAWXkD8/rz9fWrcDxmMDJJJ4AJ4+mf/wBfWgtSOksHhAEmSzJ83ykZxnjr2P8Ak9qt3Nxi4R3yu8fKrZwQc9+1c4l0U+UkYPqeT+n+eKtLeM5JPBxwM8jn/wCv196TLudAJFRMbl+bLHacntnnt/8AWqub3ZGTCvzOTkEc/wCen/6qZDGGdSuAOehwc1ZGSVzGWEeDnbyT35/P/PNKzGMiuZhnduODkqOh56H8q0FnI3nZ82zlcZz35/L+dV47cyKHCbVY/NuGDnPHf6/lVxGcRszcKDjOeB7/AF5qAIpYlmVSHIdz1A4P6fzpxIUMdwGO5HJHQdvpStkAB89hknPvj/PpUF4XUiMAO5H3x3P+RSuJkir5zspGEYnCjk5/rRLO0JGJQgBb5gTgnr/TvUloYplRsFwhAO3+En+dKLKWQxsYuA5O49Wzjtn/AD7UyRi3B3Kyh9208A47n2q0oVApJz2HBGPT/OKYLYBdzfK4ypIX3qSc4RR5nLD5if4f8/59gVyW4k+VBGSAx5XqOgz/AC6Vn3T5YJkowONp4IOc8HHQ/Wplk3Sfe+VUG1jwB6HH4CqDLEHB+9jOADx3xTSJZKgTuQVC9+MZ/wD1/wD1vWeIg2+C5IXovpkjt/n6VWiKMGKsYzjHrkCpUcGIyMQMNwfbPI+nX3qiWxly3lMfmXc2OByM/n7ms6d4luFCBhI3ChRjJ9f58VfcB1Zl6Hoeue/P5VSghMpQhSZARtX19c56Z/rXXRhd2OHEVOSDZv8AgnR31zXra3CgQqVknZf4QDlv0H+ete/x/ukeMt8nRQByMdBiuZ+Gng5PDmjiWZDHqF2n72R8nC5ztQH1wDn/APVXWtAkaJ+9w+3kY5H19a+jpRSSPyXMcW61VkMUyypujXaWfaTjHH19v6e1WUVpU3YZhkhSRnH88euf5VCuBFjlgwyNoxt/zmrWHjt4yoymODxxjv7c4ro6Hh3Ic+TFyML0z6eoFSlyF2earY4AX+XH1pkTuRhs72xhcfn/APqpwYsMZXnp8u3AH/6hTRIkkm47kKtnAI254H49/wDOKr7JBODuyuTkL8vT3P8AnmrO4pxnqx+ZTwc9T/8AWokc2+3aT0znH079apAOkSM7Qw3JtwCc+n6c5/KnoqrIymPCkAA4Ix6D8qjMgUKy5+YAfeP1x+tOZhwJAGYYJA9MnA/z9aYEM1piTgFyVwfl7Z6/5NV5bYOmImZHOcFuc4GT7dc/lWkZiXf7zDgYORj8P0qN0ARnZQzJghc8A5/PPWgVyvDG7qGBzg4z3x3NPdd+WL+Ztx8pH6D9OlSbBJIeOrDnOcds0949sewDdg9A3JOOOnb/AOtQFyo7B3IKlTzgtnA9BjNPjjKqAVBOB82en4fTrQLQowJ4HucDHbv/AJ4pWj2ncX68AE/Xnr9P6UBcZIGufNUll5KhlA3H1598UxbUCAO8bKOfw6+v+fyp1z/pG5ndEOQMqPx60jKZgf3jF4wOnTHuDQMjkhQRnLjbkdjyfT/PpSCUbkIXOF53ZwM9cn/PWpmL7P8AUmMEEbj3AHH9KiEm1flZuWx8o/Lj8KAJlWPy+eEIJyTjH1/L/PSordkUqpJOV4Gcc+/FNXCgANkr1PXGMUogVnXBLuAcKw6H255/yKAG/Z4woAYtKcbSeeTyaWIGCM7NrEP27HI/zjFOmcxoNzbEzn51yaSVVZfMEwjXB+8cc46n1/z6UARAI1wXYbgcgbDjjt0/H17UyJEVsF13SDA45U/5/wAmrETlEEe0Fmxuz3x7+n4CkeNecDgj72M4pWAjWDMbgMu4EEHOcev+efwpxBZiBwdp5/lnt/WpQPkIZjvyRycd+ueKhYhZEAP3s/Meh/8A1elIBI4C4ZV2kL1U5OP8j+dEcu3eGO4YB4+Xk/yHP69u06gs/DFGPJGPp+uDyf8ACq5QgbSuckkDPJ/H/wCv3oKRGYVQGRi2FJIz07ZGP61FG7SYcDAwSBjbj68cH8qlyQNhVgDwcnOT/n/Ipco3yIVAJw2Sfx/L2oGIwVCCAMjqAeT/AJ6UrxJHtDqSoJPr/wDW/wD1U5QuVKnnGAPT0P8AnFK8CsQg+QcNk59R04/r+lAFYxbU39eMkd/x9O/+c05WwNvyqx55HUf/AKsfnRIdjggAA4Iz2FSK7MQTgALySM9M4oAVNhXAGcDBzzkfUfy/nUD+X5zL95T0HP8An/63p2uRwxmIsUyFU4wuAwzxnjA+n6VDFzI55jxjkkZ6cf579KAGzAR7flVpGIBPp7+9EytlQQQRjO0Yz6cc/wCe9QMz/KD+8Ixkc4/z/wDWq1INytl2J3A/U9CP8+1AFXY2SNuADjd/if8A61NeXcMGRgzEMB6Af40jRYZmjy4AGA3+fr+tSRZYkDOB6Z4HoP8AP1qAIRI6hirGTADZ9s+h7f5zTZETfud9uT07Yx64H86fMylghOVzzk85+uKdIcuemRgj1/znv70FkYbCYZ1wQcDPHHbP+eRUayPuwoCuSc5HqR+fFPnKhM7VBDH2OfSmKQ+3jPOCcc5A9aAGRI+HycqD93pnmjJRmC9R1C8/n6f0p/lkKOSnGG7fTv8AWkQFVL7cAHHt9fr/APWoAbjcq/PiQnBOeo/Kh2XdwA7DOWPcYGMmnSx7QxbJQDBDH6/4/pj6RO21cAguMguemeuff/P4hSK8rbnlwCqdF2NyD6Ae/tVeC4dEIRwSzHDBiQRyT178d/SoLuSOeVVMhEYUjjjAPr9PaiNJHw+0nb1YfxA47Z68e34UASPM0rblUnHOAfc+1P2qSHxtT7ucEfWooosPuDnHTpxmrMgBJJkXH8TN29eP8/4SwInG58gFVJ4x3zjP06dPpUoaRo22x5xxjHTkHj2PNQqdxKqRtOCpPA7f4VIynCqOF7DdweuKaAWEiT74URKvLMR9Mf5FTJCVjAVxIp5AXjqe4/KolATMfzKhHX8PWrKgFCy9M9Se3p/P3qQKstv+8aXJUgg7R37dc/XvTIo/NfI+XrhSMY/zzgVenk/dblI4B5PNZsM2UdM556gcnjrz+tAEzbImIbZt4yy8Bfw5z068/wBaZeTeShTJbd6ds9OlS4RVypxxgn29s9elROqkqqnDjuR0H0oKuRxSnA2gAspBAwP/ANdIAZcNsZiT8hBBxz0+lPMTzDn5jjIdF4Hpn8/anyRRhd5OSpxgHg9OfwPpQSPVGeR8RsyjAHoDjnFFUZYWk2tleR/GMn+dFAHiMcSMzDaHA+8h6Ef596ehBKxwp85zkYGNoFOTMfOFCMfmZh14/wA/56uJbftJUITknBxj3Hbp9KyN2yTcN+/DDaMEg8HoemKcpUkKcjj5gp4z17+nP/16RP32UY5Ychfx4zQsuRGvY4+vXpQIkRCqbwGVhyvOMf59P8lruvmKWOc8sMcn8M+tMiyWBbdgZJ54PPNTySurFmXjuCecccj/APXQAxY18xGGRn5s9AvU/wCP51IxRcAEBgMrxge/pjp7/nUToJM7EJwOCoPp1qWNlWNk8wFlY56gNkdT16f1PtQAoUrbbwck8g55I4/CpLbzM8qAVGCOcAH29/p3pIEYBAWKAL8zOeBnp9e9RvujYDIIJzhT74qkSx3luz/LyG3Lndg/4fhT5IoptjhtmGxuPBH19On+cU1CsB3H5ccbgM5/PryKV3MhIU7AoJPzZ/Dp6Z/KmIl80KxYclzyGXk/zP50TJuTbuCxtgZUn+lMiJZF+bH8Jz0z0qTc2R83GeD0JP8AT8u9AmKPLIl2bm4xyDjHqSPy/maaq7pERfmI5Zc989/0/wAinJIVDAOWY4JPQ9f8/jTo1mLSJtIAXqeBj2oJFZllP7wAbifu+vPP6UFhHtCqC5JPBxg/kemP8Kj+ZCzIuW5O4nOf8/5NWMGUglBuYDAJOMgc4P8AX3oAklmMiojjzQRnp254/SnW0mXIKksQe3JJ+nXqaYiZgbILNjIB4yB/npSlgJ2wTFkEYVvvH9Md+noaCkSOEiDLjac5Jyfpnv8A5H5WIFZmYBiEGPkb0waqW7bpERehI4J4Ix09f5U8yJExLFpDnG1Tjj64PbjFAMfATHkk7gcYyO30/GrdrhXC7Q+4Z2px2qjFGrOvPy8qATwPTj/IqeMIHBVunXceT9P1oGNngzJICRwSNzZ7/wCf84pBDtCKPlIHzc5/WpsCRogCNpAz+A9/pSSkRRMhHzOeChDc8/5/GjYCaOIBRvO49UBGCuevP4UpIjbcUwfu/NjgDnJ/z2qGO2aIEA/Njhc8/wCHepxayHYX2MqnoflPvz9e3vQK4/ar/LGSFxgg9PaoSRwVkfOGHpjPfr61OvmlJC0g5UFUHAHoAeufXvUSMHkRdvl/x7Rxjj260Ej4GCo3mHg84J6+2allVmjwAMAnkjH5/l/Oo3IG/Y23bzwDipUdpB8wPI5xnHP+T+dNARbWQsQRtzkkHGfb9ac+3aEUBwvRh0+h9+n6UpgGHVvudSGGR+uO3+cUmCyogwiAbyWB+XB7DFMC0sm+JznYzttwxz+X+c0gV5UZHO08AMRnv3I/z/VNqmMKibSehJweBwf8+lKEdlCEBSR3654oFcWKJUUIpZsEAnHGfXp9KsTEiR0Rix3Y6f8A1/b0qAL5bOG+bkL+75x155q3GwdyR1XBYOcHH+HNAitHiOOVg2GXOfcn69iOP/1VZgj3gggbgN21jjA+vr+VNaRonOBHEAcY6sT+XI+nT86ZJG2MbmV2JOR90/UH/P8AOgB6l2mUfOSowpBwT04P6VKwCgO/3l44UdP8/lUfnK0h4Ksc4z6+v8/z+lKSS+XBYhuh5Hr6/wBaAAvklfmPIO4H9e2KcSFyytuABzx/T/P406Z0kkVgMA8HI5PH+fxpjkRqFVhkDrjH4df84oAmVRNFvUlS3VGbGT7frT0lJhOCqFchVwAAKjDBoZMKTg8gcdP68VIAzYZdq7WwMdOR/OgBVz5jMpJZiAADz9ef8KCuyXPyuAQNoH4dPX8wfenoGjZhuKMcYPUA/h2/pUEihoCY5PnfvjGR7e1AE0KMmwmQ8Zy2Mf57d6lEoOQUJYn/ABwM8/16U0p5EYGRgD7w4Gc+tNV0VjuOWII3jgDJBHPHf09KBbCr87HOVQdeOQAM4qVWaUmMjgcrnp9aGnKhwcYHTsSBwcH068n86VPlVioPI5YcYB6/5/yATG/PGVjk2kY559+ST/8AXp6q5bofm9Bn2z+tRR8RBR0JHzg5H6mpzGGVFJGQRuVvvf5/z2oESsFgfYMNuGQM+nX27UjhUkO5Q4XgAjnP09veo8KJ94ZVYADC/wBae8btK2ZF8vtjn3/P9KAGygM5CKCDwu30+nb/AD1qQO6gJhkfAwTxx6/h0+hxTWlaNjlmA6gEZIx7/X0qYyjBbaArEAA4I7dv8igBDE0hAc5IzgAcYxUQQPHsUuCTzzzj0GTj8fahmkMh+ZSCc8enPv2ojiVYsFlbHZieT/nFADGkx8obPTpk9sYz+AFSkKSoOeTnnIDY/TgVFv35+UyY5PB6+/5mpFIBVVB+b+LI49eakTH3BZwAFDRDn7o4I6fhXyv4z3WvivVoEAELTtglef8AH/Jr6k8wvIELAKxOBnge/wDKvmv4oWv2TxjcRNlZgS2Rk98DH4f1rnnsduH+JHm98qmQ4yGYnJ56nH/16Za3e/bHzu3ZA645/wAn8BVzUcG4LK27B+8R7jOKp3anduTD5yeg6dzXnTVz7jDO0UXrdtqSbsDJwSMc8/l/n854wqSvwAFAzx/9f1+tZ9vOUjk5KSg52HI57j8R/wDrqyt5syHJBJAGOcHgYPH8q5mj1IyNC3ZAhJOW4Dcdcn6Y7f5xVmCRRJjcwkz0xyD2579PaskSK8P90cZXGc+gI/z1q5FcF4wjHJIyDWbR0RkXmOZSqDLkZK+vHWmK7+WxcHqfnXg+nH+e9Vw4MYLSFX27sE4yP/10kcgyEPCDOSW5OMH/AD/OpNkzajnEUrK2QfvZB68f55pcGOTAVypUcIeuaoNcbHZt2Cedo4z3/p608yv+7kwTg9Bg4HX/ABqWaJkjSzmVFYAKOhAHA/l2pziNnG7AVQWVkPH/ANb/AD+LS4XKkgKBuOevFOSUNhQwPcHqPqc9vfipZomNJ84DgjLZ25OOnSlhjKuWBBVD25Cj2FP8xGTCNnDcjqe3b8P84p+WcjfiP1zwaktO5U3KbwBh8qk9sj0//V9K0Y5RH3ICd89B78c/n9apJguBGeVYggHj+fX/ABFWEJ4Zl+YAfX2/p+dDNEWLhjuOFbH9/wDnz/8AWNWLYm4QP0wNxHQY7VDOARnO7I5Pfp/9b370sIMEBCDl3AKZ6D2/z2oNETiJNzq2WJ4AGQT/AE//AFUggc5BLkL8pPU5/wDr04KYxEQ2XHU9cHHPTirUTqSC3zg8YBxg5oLRTe0EGFyA7ZPA6Z57VRNk7M3BJ6ZHTvx9cVvW8Uckr7m2k8jP8gf8mpntI3BKMrEAYB4xz1PPT/PFF7Fo5WGxZFB2guf4d2Ce2P8APrilksC7rtZlXP3QePTpXXS6eUxhkPyY67c59O/T+tRmABNihWYcE47fl+PWlctHIy6YMj5icE5CjuOOOMdqmttPQHbJlUPJ4/z/AJFdc+nxyxj5d4xyykdsnnuDzUL6OGSUgLB79MjjnA68c/j70+YqxzqaYGbcjYiA6soOP8//AFq0INPZHAHQgcZ68H3/AMKvjT5El2AiZSd6nocHocGrtraAzqPu44JKHb9PSlcpRRUhsG+6QVI4xnOOPTv9ameyKsDnLY25Pb6e/wDjWpbRzRT7No5zwVOMGr9rbx+WxeNXUksMA9T6eh98VNyinpttPF/rWG1VGOe/Un9avebOSzqBk/KMYA5zz+Q/pVg20axbVGMkAZ9f8/8A1hUMsSSBVG44bZnu3Pr26VO5SIZpx9n3RN++BBCjPJ7jFIjbxuZQpOSRnv7df84p32bdGAikEY46HHbjv/8AWp7WypOvIwPQ8Dgf54pMLitGpjLBdrctvJ7DOB+GKjaNpIBIoEnJHI6DsOuecDj6U5SvyhFLNncxx1P5+9PeR3YFSX9QCOD7+9UibhBuV1XyuD8pXoq8Hjpz3/WrG92+U5ABwzL1B7dabBM8rqDwcbdq0m+SGR4sAx7QSM55OaQmxl1cFYyM4cnJIPAH4f5+tQxsG5zkZ67Mc/04qIr5164wQrqMgcjPYH3/AM89aViEIfG7yxjgev8AjT9SWTTyhtxywAGe/wDn6VVC7HGApLH5cjI6dvSo2nWWbaGOXALL7Hv25oE8c/ylWLoSGGcbuuOc9f8APrVE3FnIUlSd5YfeY9D7/jUgyGVQ2VHXPp7Y+vX9KZGGheLClgCQQTgZ+uB/nt1p7KVQ/PjIDccY68/1qkrmcmV5Jd/yYyOoGe/oc8npXoHwr8E/2xqR1Ccj7NZHeueVaQcjA749e3viuCZB5ytu2YwGH4gV9GeEtPTSdDsrWFBlolck4yTgnn/PpXr4enc+OznFOnDlRq3UbPPvKtu7EnGeOfSmgfeGxgAMZAGc/wAuvFOlm3StlduRgY6emf070kUiL8ufmPJweW45xz69OvT8K9uCsj80qPmdxIUVvs5OdoTYdp9ecmpi7OpUqqnAGF4IGeP5fWqzxiSFV4z0btggen59KmWQsUDgLnO5iOCR61oYiOT52CwXYM7RwPp9Mf5HZ0ir5ZMjtxyWI4U9v50BBHyOP7oB6j06n2P5801Id4YEAgcgA9/8/SgByIzSBSF/d8FlPIHPf/D0pShk+bAJU7sFfwGfTp/L0pluxTagYEH7wH3fT8896cwkwWAJXnKjr/hVAJKVdVLKQwO7cpyfz/xpBvknBJwScFT+WB9P8aViCA0pZpc8BRwc/h9KRSxA4HyjBOc4xj39aBXLMiMo253ScHI7e3P4fpTXRCi5YMxGcg/L9M+wps65GDnG3LcE4Oc9+tRIdgBVsAdwcY+vfPNAiZMsjEx7sYGOCAfXPpU4xGvygjBwTjofzOaitDsRznnoB17f/q6VMhJyp4YcLjJOfQfh79ulAFaQsDgnAf73Xrx3oQ7sKBk5yBnPf/P5D8UuSsaGUMSynk9u1IxwDIcHI3Ee2eT6d6ACZRG/KqCx5AOSw9ev+ePxhjHlyyHZ8vAwO38+9WEUzPvLHJJ+U9Acfpx75qOY+WMscgnAYHP4HpQA1W2rtzznLErwef8A63+etRsVlkYOfLYckjk+3P4e1NcRtGGU7f8AZ5P4Ef8A16TeHyrPv3DknnGP856+1BQLGyqqhT8xJxnqMc+9NkLguADtwfm9eP8AP51OrAY+fGFyA/fjH4c1CduSCysACMKfQg+n6frQA2eUBgrAkDkhT14P+cioriBo4llTJQhQoHVu3T1GM0+Wbytm5ckc7c449f0qw0u2QnnC4K552jqaAISr78MRtQZyAPw/zxTfNVnUSOoxkgqev4fj/wDWqfcAPnPy4zx14/DPemGBCWdDwPQ5/H37elACRxiRvm3d8AkgAAcgelPUAFyhDbCeR0ANIsg8wRx9R0DDJwMH6dv84po3ZGWwOm08H2/z/wDqoARZNqkN91cgkjjvx70kU4kdhuKBOCWb2xn36c8/WnRHB2qMhSc4PH/1/wD69VZRuO7BEmOSM5x2/D/GlYpFoyqzHAzgnDdQOxP0+tPDebg7gc/NkLj88d+tVIsKFwd235SS3TjuP8P8KtphAGLbdvGAcKB/k+nakMCACBIcj7oAGD/h/wDqpPLDIQZegx0JOc8U1xkDBIxz75/D60RnLZIOCMAc4Bz0x/8AXoAqyIIiF35Yng4znJ6+lRphlC4KsvBwcjv/AJ/Gpp0EbNg5BIzk8j2z+VQlhFtK7ZMHPvjg88/4UAORt6FtwZuyZILDp19f/rigjlgpchT90Hr/APX57f0pjAYByFP1xn29egFObaV4JJH93nj/AA/z70ANu0ChPLbdKoYnaBxgf5/Olt5R5QwTyMsf1/z9PzaDhSyDdjOWJ+pI+uDSqgKSZUKG4BXgc47Dt/jSYCMw+z7wQwUntz9aaI2Mm4MQW+Ygkeh9/wBD/SmyAxRYHzkE8Z5I7cURPvmxtCgDb0+X6VID5VAdVLZcdAOo4/Udef0FQsCJAXIBJwwbPpjj34PPvRI2GTGMknjn/OacCDtXlkOcYyev8v8APtQA0xbdpL5UqCPmIH1x+nSmiR5MgZXbnn1yP/rClkAih2sc4AIyOevX+f8ASpUUFV2AEn5dzdW5+gx/hQWRktGfvF+NwHQ+/Woo/wB6f7mMkj1Pt/n/AOu+aMlw23B46HHHpjv/APWpyRKHyoGRwMt93gfT68UARiMu7u7HGcq/tjgfhx/jVO4Zdh2vldp+X/J9qtYCHEYJAJY5OQT/AJNUZ8NFkkFB0C88nk/59qCkUF8uW5AkQsPu5Dfl/n+orQWxwhKSlgDycZbPbH+eKS0cqAfk2NgYAOPb/P0qdUDO3zFVAO7v6jr/AJ/Hg1ADEjwCwTYW+83Ve35VV8vY+eVyCT8uB+nTir5OGI5Kjg4PfHTH+f5GqizNKdw4OM7j3+h/+tQBGcMQqM0RByxOen+enFWkVoisgAdckLx1B/lVLeWdCzfOwHTqPr/nrVkPghMHH93POeT64oAeZAJXbZu643df89eaX7Q2/L8Kp2lT1/DH1psQISMKcoD3OB657YH+cUhiCmRmkKhgDu7d/f8Az60APGZI+dqqeCAe/oRnJqn5TQnAfO09R0HvVhYykYLuVAOGwOOo/Ok3lQ6DBBGAGHf8D/nFAEc0hX/loCpwMY7469vam7gSMPtZemRkk57dqilkXzAhVVDDAA/nSwlWOBheMgDvxz7n2+lO9yrCofNXawkyWGCvTPcn/wCtT1aRxsOGOQSM4OP8gU2NVxyQSAUOf7wH/wCulCq+UKgAcknjJ/nSBhNLKrndsZj1yRxRTJNqEYGAezSAEfzooJPDYnZVXZyrdWIJIz65pSQULfIWRsFQDn3/AJfpUeAVwWATIBIJPPfBI+n+c09pVMMYEbKw4JJ6e+PTpWRvYlmO/eyFUx+Jz35+vHBpIh54VVYrLtLF89P8+n+FOtwqq4PbjJ6D60Jbgxx4O4YJ3DkE5x+GKBE88e6RT80hEfLZ75Ofb/Ip2yV23sjZUZDKDkH1/So4oyrt5bkDByT1JPX6U9WOWk6hO3UH/P0oAWaQSK4d8MAAQpIBGOBShREjCXaoZtxJP6U1iRDI+MKfmzketOHyW33RIVwOT15zmgB6gOm4MpxyFLcfXr2/CnxK0o8xW3HOGX27D/Ip0MhmQl42CsOqAfhxx/kimRqtrJ988cYOeg47VSJYy5bypScleOcnqev+fpUvRgfmcPySeufb8+/T3qPe052u5bByoPXIJ57etTHLlgq7HGCHzjH4delFxDJEUKSAcAdeik85/mf1qWMfMG8wCNRyM4JPpjHT3+tMuI8FiqFcsGBbnjPb3/z1pfPEhZMZKYBB469P8/rTExRGSXCtjcSGUHg46/4VJAoEzEASEgYIPH0/M0RxeRcsXZgCuQcDH5Z6cn/PFIWWO4yC2MEAYx/n8Pb0oJHJGI3dx8rDqOvBGOvHr/ns9Zv3Y5J+T7wbn/dBxxnHb1phZoy2xT5bnJfOcH+vbrUrW65BZ1DEZHTJPHT0/wDrUFWHgAIMII2ZsuWb5R/nihGSRgxKBl3HcVz+Jz370gmZVBYqd4wQR0+v8v8AINJJKqONo4x3HQ4OOf5f1oJHxqojZhKrIxx8nHfHP58+/wCFJcpulPO0LxsUZGOfT3z/AFoLidkJygP8WOvXvz/nFPjiTn94cjPQfmKCkTxqFQMCiLwRzk5/r0/SktwX3eYF+VeNwHH4/jTMMZgEIK/d+UD1AP8AKnRoQ/cNjhcc/wCevFAXLs4jjjBEgyBjgY569TUUjfaYI/LGGB9efTpxn6UhtyVO/CgAHgn1/OgsEUbQAqcAfh3P5/lQFx0EjI4jcEqp3Zxyx9D2qV3MruCA5BBLkcnv24/GoiRPGSCQAOT0OfQ/4fhTwTFHjOMjAU9vXHp1oJCQGZkBfGAcbhjPqPzpN6eYrbQrr2JyGP8Ae460ksodMhs8nO3oB1qQDyZmZhkAcEDPH4dP8+tACrlQoDcAbC5bGSP89PrUyYjyCSGIyQxxn17/AOfpUKFwzY3A5zwPwJ/DmnnymJIIGAMnP8+feqQDnYAnsR1bOOPp+fpTo5fLTEmGz6/59TVeaJXUiVjyeRjnrTokULyCuOTg5xz+nf8AzmgC1HIqbWy2ASQSxwoPrTJCQqMCSACSSeAfr2/+t70QsNhBfZlsjAweg7f56UK6Q4BYSMcfL+n9P0oJaLKgyKsoJ5GQwzj1HP8An+dPeQwIVAGcnBByDx1+v/1+2aLdt0ZjZgoj5UKO5/n1pJIwzhslAGxjPT19Pbp70AEio4UBDx90kgHH+R71LubB270UHG3dn6daa0qgKykkYKEkdxnj9BUe4yupYsqemOpoAlGyNX3EFjgjtx/n0pQUkDEKTzuQYOefT8e3NMQIMDIJHGCM5PUHH5+1TLKZ2VlzuxklhjJAHPTrQAiuF3o/QY+UnIHt+npSwyHO48R+/GOvOPqe1RyTOpYrweSS3zAj2H+e9SJJ5o3FSC2MqB9Bx/n8aAHyIHALOR0yoI+uMGhjHBIWznkHO4/lx/ninxgA/wAAYMBzj37/AMqY7ZLAlSuRgNnnj3/rQBbyp3srHCgfKVPAI/PGaYxMg2khV68e55J/z2qBcqZAuOy8DnGO2f8AP0qVnUxKijA/AenGPy70CuSM4WAlEJBO7/aHXp+Oaki2MYy0wVccqwJP1/WoIpiylIwxbOQoGB09f5VLavujRQuxFznB3AHPp+NBI8ksBheM9VGBj1pykFmGGDcDk5+o/p/nlEctcAkkgYA2gEEj9fX/AOvUiMWt5GPzJkEKB0xzjkY7fyoAigO1yGY4A4H+f507KI4Aydp4AJ5OOPoaZGuNpyDgFjkc4x3NSSqVzjrySevH+fz/AJAE0UahA5BVucZBwOP/ANdMUhFAZGcADkr26f8A1qdFcOXc7RHkkYcZ/Dtj/wDXRJcSDgKAuBjHIzjPI/z+tACST+VFyu4PwuOcn2/P3qN3O8qAXf7xXHCDPIyT/n6VMJGaJt8ZHQhuRg+v44/l0p8jb1UYyjHbkYz7Y6c0AVZUwpLSKrN0BGDj/wDVUioqWzNuyoGSDzyen+TTZADJICCQpIG/HUU5FX7ORGB83zHccdMe3tQAxQzMzF9ozksDge3/AOvmnKxQqQw+bJ44z9f8inPwy/J3yTzjj+v1pjW7y/c2ooJI38cd+e1SxdRXWTdkEHHzD0A6fmP6GvBfjjpX2bxbBOMP5kJ38dADz9P/AK30r377P+4ALBlTkFAScZ7cc/8A6q8W+PFuBq9pMmSWt3bLcAFT/hg/gaykjtoaSR4heRCO4BztDZzTTFkDy3+U9g2M9ePfr3qzqRXCMCc4B+YcD+QFVYyZWzhuODxkgen6159RH2mGd4oR0e3UMmThuF5P6dh1pbOUOzFOGIxnHU+h49vSrLAqnIYR5Py9OOg5qhJFukMiRsAylW5wenUd/p61ys9SJbd1ml8tSC4XCrknJwateYU2DKkjCgZB/lWYi4+XzDu27SWI6Yq2pEWMDJUHnPTpx7Vk0bJlpZmiQkYyRuL55HXvn2qW1kPmIBIAozyzfd9/59P8aqxu24/ITJwQTg9+ufy/Sgts+THI5z757VDNkzQWXDvh1Q4G71H+f6VMsyCIAsFAbjJzkfT8aopOCAxYSMwKg4zx6H/9RppcsgVRywOVxjPHHf8AzzSNEzS5BXK4OeSwHTk5+n9anT94SSwyMbVz0qil2Itgwcg4wDz/AFq0ksZORlMnIL8//r+tSzZMlIYAZI2qAMEdKeDnYdgyvUZAz3/rTZWYI5YsGDY6ZJ/+v79sdqi80qrpgnkMdx7dh/8Ar4qbGiZLHlVGxSQGP3eD9M//AFqsxuzDLHcxBAXPUdPb+dVrWXkKRsTqTnIPcj8amUquPnye2BnPTgnvj2/WpNU7kn2gE7tn7tSDySPrirscsaHs2RwcfL7fh/Pmq6sohO0l8dUI5z14Pf0z/wDWNSQyNEqqdpPAGAAcfSjU1TLCyBlGGXIJw3HOP5dfWrFsDlZHkBRclk6YPPf8ajEYijfoPZhjbyR0/wA9PSrlpALkSIGJ78AYB/z/ADoNUOjgaST94yjsufQdMjtWnZ6fG0COwH7zkkjBPft3P6elU4oPMG0YyoztVfu9Mf8A6+K17KHMEaZAbGD1IH4/n2qSkOtre3tyu/DFuwXFXVgWVGHlqyqT8o+YY+nbrUYt9joZiDg8BSf8446H86I5igYch85yOg/w6fzoNENawDF5ggyw5A7D1H+c1G1qANyjA+7kDP8APt0q7G6tk4PzHGBzj3+tFyzP98gkL8x9DjH1PUUDTMyVXhh81tzbGyw6ZB+tPTYxDK+3OGGT0/KlXdJNjcdhX7z4259B61Zijjt41BXO4k7QuABz/nP+RNi7j4G81gyuPmbjnBxViONdhJfGMDg5/wA8VVkGGBJwoPOeCOPXrz1qSzk8xG2n5mBOD/nmkFy0CRu52pxwuMHPWoS6m5OAqZyc8jH0/wD10xrgmUgfM3zFcr9Af857d6dtEcysq72UFR3/AAHT1NAyK4YeeRllyASD/F/So53IG08FhnJPX/H/AOt6VO0hYYl+/wC3Tj6+38qaR5m3YQ2R16lcH/Pv+tAmVsGTcXJXfndnj0/z6/iKevlbuEOO5BGT1H070/DCLCAudpPTAI/lVKa/USCPpuAOccY7foO9BNy4HIYkDeckBQeeg608O5DAsWGcqGP589T1H9KerxxxIoIdWbJwOxzVaY5IzkknAOPujP8AKgTZJJtRByDknGTk+nf/AD9O9OSTIU4YHILsc449f89B1ouXMYDKTjI6DOM4/rx/njOE+1ZSx2AEruDfXr+J/OqRLZJNIJQpMwVlyuMBjnPr+QqeCaSV3JIjO4fNzz/n9KpTtJEY5Ny7cghQcnOOP8+9SIpzk7yDz6Hp/wDX6VZne5pvIgKu8qsG4xntj1//AFVBHOM5IBJyoJBpksqRxFQQrN3A569OtJCWYYk2knkDvj/Hp+lawWuplJ3HWAkmuonPzO8qKw9ADg/jya+oYkSK2j2lWKoq49OMccc//Wr5o0O1DajaxBFBaRfmP8PPJ/yO1fTLn7gTCRhFVPwAAPHI9a9zDrQ/P8+eqB22RMSwDZ/Ennrz9e9LbYdGMjh2yWTI745H5HpTSHaFgULqDjJHGP6VOoKZcgqAeC3PHt6YzXpo+GkMiw6qQ3zg7mwcfgPSn4+8yZyRyOvP+T+tL5pVS7hyScElR8oJ6nH0pkowhjaT5zjBHH9PYVRA7iTbu3HC4Yk8fX/PqfSohIHYgCQj+Lgng/5/CpVjDKpBXDYA56nHr6cY603YkcmVLbG/hHVj6njihAI6NbzghWQ47Zz9P51ESPLYFSpYnBPAJ/P1q5I481A20gDGxhyPfP8AT61BkjDKhz1K5yMZz/T9KoVyLAcHIOQc/e6gj/PNOBLMMjcc/Q5p67pG2hdpPHPTnp27H+gqRY1MygggjnPf36H2oEDxLu8uN8FeoDflUSIyu6H5kP0H4H9O9PaERSq/dgMjgEc5zj/63pTpLd4iYxjd1G7pjvn8sUIB9tIJYwqKFB/IAcH8R/jUvk+iL0+Y9l7cf/qpkMe1gdwYKMqAOT6445qXyo2LYOCynqeAcfX6UAU1idW2ggkjnceAM9zx04/pTXBHzAgKM8gjkYP+PerfkYhxks3UjGAOe3TFQNC0xwuQwzkYycc96AC3Zt0e3klu2SCPTHp1qEcTMu4cnHA4J9Ohq1k2tsx5VQSABxx061EbhFiyoBGME7cY+h/OgaIV8uQuoZd2OEJPv/8AXqMqGHLDA4AwD+P8qmlXAyxBLDAOQCOP/rU44XsARkHnkdOPbmgZFuXbuyMYyTn5gcfX8f6UxI1XGJQuSRtLc+/f+VT7iAzbAzAZGPTPr2qu0QVT+73MnUuSCO/A/GgBsm1FZlfYMevI/wA/0pjvuQlnXy+gXOWOfapSjCCPJBJBBIXt2z+fvUXlliQikZBHTG7jjvQBHKwjVMDDM2Pm645/z/8AWq9FbRmEFZCem2MNUCBo3VdmMZBAGW/XNXBJCLfaUBU5J3dQP0H40AUpcwupJDYIDA9h/wDWzTniyVwBnaO46c9vx6VNLHGwwocrnrjk+/15Pb8qaxXYVVWU53HOeB2/D/PagCNy0Y56Z7fLnH4+9RCNpVYZV2A+6D26Z/T1oZiiCMKSDyTnOenFKrAKuGVAVyQO3Tr64/pQBEdiTttQiMjJLMeT3xUwcK7HK44xxwSB/KovkCEBtyqTkd/w/H/Pel3pGSQVAGByQMDB/wAKCrj1uM7NvzYB5J4BpyyEZZicD5ipyABzxmoy+BJjI+U8YAOMmpQVMRcPk+wAAPHPrUhciukyGywHAGMdP/rcVXdVMOBjlt7MeM9+3X8KuON0bJtzznpzx/k1XUEqVUZ5wcf44+tAyNmSJQxyzMRx0z/n1p7P5sqhUO45Py88/nx+VIVVjGzrxnlVJ/zjvzQz5lV34bZ0XoB/nP60AIwDFm746A9B/e/n705hG6EqpA6bk57+/bp2/GoXhE7hgcg9dv8An8c/SpJVaEZYj1Y44HHHPekwK06+XuOGZs557/XNRgAFmB2MSD9Ofbj/AD9KcynzAdxKkZyTgf5/xqSEjCoQfXpn1OScjJqQGyKCHCglT2znjv8AhikXylIyxyMD73T/ACPbinnc6kSH5ScMMcL9efxpiISpaMYbnIzj/wDX+VA0QvJuk+YgB+gB4JP+TU3mBFDOAnBU4OMZ96azbj82CASULDp2x/k0jMMMeWU8Hqcn6/nQUD4d0PzEcZOfvfj/AJ70S7Yj1OWH3m9Pr/np701yY0Cs3zDkc8dOvP59ulNLs+Y/MGe2M9iOaAGSRMJSQ2d3VWOBj/8AXSMVb5TCcFTnJGe/+NOHyumWMikHdjKj2+nbkVDNcjLKjELgHOfT0qBojWDYAxQNjICg88f/AKqf5hGclivbcMj35/Ht6VIZCiqC2Vz6c45/niq8ivvJ34Y9OuF+vXigYrlQoUyBwT0J5HbH+f0qrPKkZDBl6c+gxk8/57Ur2pVt+8bywGQOADjI7+4qF7Pau1cSIM5IPT8/8/1AH25PmRkkEjIwefwHXjH9au7i5BdhvB4P88VAI3Vk+QjGMKDyT7n6cVLHbK7ZG7gcY+XP+fwoAeMLJkyAhh0GOBTYAqSMrHBLZUEEr/8ArqZApJUvtJGW2jGeaiDjcoO0EnheTt/x/wDrUAM8pvKc5JDHBU5GOMf41FdN+/CvjAH3R9Pp/nFTuQq5JBGcn69wc9P0qG6aNow6D5sYX5sY446fhQBBJKI1DYIIfDDv34NOlRNxLyAEnKZBP16fX2qxDGnk5yHLD+I8f5/GiVDDETJlgmOGOQR3OfbOfwoKuRtG6+W6KW5yT9Ov/wCqi4MBjURKqFj83OT78fjSfaFjeXcSd5+7jp+X+fpVd/nLB2KykDa6jHPvxntQJu5Ko8zpubAAzjd/XiikgWSTJg244z0HP40UFHhMjKYvLUdGwMLkqOMev+elSERscKeD3HH+fwpsqnYd2QCfuk+//wCr16/kiKEDAHaOAA2frWRpclsthLljk5zwCeenH/6vpVmMMsnzdeSTjqR1/n+tVJGMkiqsfI7+3+cn/OROjlAxQNjGDkcd6BD0USI2VG4LgnlcDPXFN6ExiQA9yfr/AJ/zxTERmDEAsSfut0x9foKmt9roYgdrjPyDjHagBZV3MSv38ds8f5+nrT4QS6Elcrzx1x+dKh3ZCkgr74X8f8OKFuCBvHJbByOp/wA/T+dArllJtwfqQfUZHvz3/OoTGSXcnqPuoOe3c9Px9frTJX89xJvbIwo44P09zn0pJLZWIbJKqc/f4z/L/wDVTuSPUn542C/ISDg8A5+n/wBapnbywVI4Kkk9T2zn/P8A9eISqihEQ7iSAWORnj/D/JpC3lYB3BsE88Yz7/hj8KEBMEaAIxdY0IwM859eKiCB5Ey4VASzDGOexyP8fypQvmbAAUIBBBPDUsilTmIAkrz9Mduvr69qoVyVJG2qCN3brggH9OlPTMjBslX56j0PXFV4iqSlt7HIGOMgVZjKDEm4nb8w4GKCRNxkUs7YI9c5P5U8yDysqCVJOFwccHp/I/h7U1cHdHxx1zxj3/z/APqTa0KLj7jHPPb69P1oKuSFw+R1JHfOfft/nH5LalpSyuASOyjk8c5yaRWKh3z90Z+Xk5x6df8A9QpVjJlXBxvG372evr/X6UElvKBl2RgAICcjOOvT25/X601x5iAK6xuDgfKDwPT6f57UDJcq2WONxC9h/k0m0B3YrzjAOeOQffvj/IoAeIwylTJGnrheTz2/WpvlUAbVZhj5iO3+cGq42lVXczHIygPXj8P8irBjCRsAh3t1yT/T/wDXQVYJHMjeYr5PAwDgfn/TinEGZpQBhi+SzYVQBk/yxz/+qmxr/o/zDcXPzDB464xj+dWbVwxLFQxORs28A49+v+TQFiDegLEbUOBtJGM9f8+v4dHKyuoHmL5u77sfP4cfz9ulNhjEcYKEN3bjLH3/AM8DilQeSwDEL347e3r7Z/lQFiUMCQEQYBwW6Y98+1MVnkZVA2xt8rAd8D6/T1NMyAVLNgkkBmOOOKnaJTuCyZb7xCrx70EgjMmeFA6Nz1IHbPb/ADzTocAkH5SV5ZieP8/UdPao/KIYhJRIexzg59f8+tSKgKMwZVTdk7uc+vOf8/jVIBwZSvCAkZAznPX/AD/nqqthVIZSc45bOB04/L0p0YKyvhdoB6k8H8cfSnGTYjY2mRj9/GAB+fvQAyOQIHfeFcYxjBB9e5/r0pxAdc79oODuC49+f8+lN8xASGCsxPC5x16U4NJlSw8sds87fr+P0oBixkl8K5VivIx7jP59f5VPPGEdW27gRjIYYHbkf4c8fkR7gUX77A5HbPT/AD/KpIZGUujMU4/u8D/DqaCRHjBcsM7eCwbqPy+v506RSVBBBOAcrxn29if/AK9Ru0jEkqkjA8DJLHtz78dTUzRAblVRIx65+6D06UAQlJEbcgBk4Krg9AeMn3/w9atTSGL5l3lMnKq3H0zzRFE5Zn7kHtjn0oLmOTcQCxzyT0+h6g//AFqAESUB5A65U7sgd6eZUifzEwqAAcHOT1NRou9ySwZCTyO2PT2602N9hLbBgDbz6/j/AJ9qALAeNwCgG3Gdwx9efyP60YjjcAjoeqjoPfv+dOid3UsgVEAwA3H+fT8RyaIlIkC5zk9FOefx/p/XFAmSRgzA5+Xb0LE+3FK0u/bjIUHlQMA/zoRQBCqnYgPY5YenHSmkYB2vhsjOeOPQigSEjGzoxUEMvJwAT/X9afGu2OMNyQm3dn+n5fnR5LZVQwUgg/4/5/Kno2yUoHyVwev+f5d6ChXP2clid2B0c4H8u/vUkRdmkwWdSSAFGCO+eufwom2Th8DaVAKhlwfqP/11JEAqFNqkYwcfl/h+VBAhSQFS23kDrk5z9aYNi3AfG3g+x3Yz+P8A+qhpJkjwVIAA7859TjvwKYZc72dWLHqE4z68+v8AgPSgCcOXU7RkKM8/KcHPr2wKcPMVQ6bRwRnGR1/lUMTK0pKN8z/eO49f8/Tp9KlYFGAYfLG3A454I60ASjzTFydzdCe/bPvSLhB8jjcDkgDI/l/kUxtzEAKMccKc/wD1u1GwEuMK5J4wccjk8Z9vagB0yq2yVRzuPAOcH8efWoLfLzYAIcqSeeg/X/JqfZlI/kB6sCwGV9MelRW7GK9YrICcFRvJPtz+nFAEnCR43BSRyScDB/PtVWAEFjbsWfJwSOMfT8v88VOrE7ipwcdDyO344+tRXI8q1j+YJkknOOgx/n6VLAnV5djs52bh128HP9On+enlXx0BOkWd0p+aGUbt3Qg5H9a9OWR5BncXQ9QDz/8AX7fn+XC/FK3e/wDDV4j4k2ru3Eck84OPpxUPsdVH4kfOmqw+aSFB2BR93nP41BbKAucZwduMYq5doZmzxGFUA4GecdOPf/PpTSUtEfKPHXc3HPP09DXn1ex9nhH7qJ50POHx1Ocnr19aiV1kRGDKOTkE8nPt2psjM6qBkYHBPGB2/l+lPXb5ZIYHBK4cAAHpnvx09K42eyitcWRdmeIYOeuc/wBTTEkKDa+0HqQG7/5FX455PK35f059vTH+elV5YQSMKFYeo4/Hr/T/ABhlAsqKgAfLv3Zeh7mnbiELAGQqMliOvHv7fz5FZrzssxU9D3wOByevb6VPBPIccsARyue3f/8AXUNFJmjCQ2CNuDz5e7nj0J9OakV/MV42AY9Bj0/xqqZtjABFLnjc3UDAzz+XepN+/rEQRzkk5Pr16dP5e1SzVMnaeRmOCACD1PPHb+XX6VehkWTA4Ztpxxjn9BisqJPlY54yMKeMc9e3+FW4LhkRMk88E98/1/8ArVLVzVM1RcSlTjDr6g85HHTv6VKZMu3PznklT39Ofr61Ut5RggjIHJBwfpg9qklljTJXlXIypOQCOv6/zqTVD3ljkXcQG65znt0q3C6vsADE926EeuD/AJ6fSq+I5D95fmXjsc9wP8ajinZQoLBApwDnaG6Z74pM2iy7CdqZLElG5PP+fXNW0LywKCpZc4IUDHvj0/wPWs9rhg0UbnAJ3EJg8H39eO9aULnysA4yect+FSaqRbj/AHQMg2gbjgtjOOv+fqPerVinmK21lBxlsDH+f8+1Uo5Qybxhm5+8cbj/APqPHvVmxvYozHA4EQfGXJC+o/D8Pw70GqZflnMUyeW+CzZwRkg1rWsLSRh1wXY4AJwP88daq293CkJMbmZQDgMASMen1/xq3a3YmtQUi6JuDYbYvr+Az7g0map9h9vFOkpWZmDZ6Egj0GPX1/AU1YWeU7WYADDCTuM9hUsMizK5H7yMch2Xqc8/5+tTrl7aWUfMykYzgYHpn05pFpiWsGxHRWUFumOAOvOP1x/kPVokm8tWLqq/NuJIznqew/z1pltbyyRqFz5Yx0GV/wAj8egqe4hdQ+fv42kAY546/wCfzoKIrdPNDyCMIm4YAOOh54yPrn/9VXUtl8uPKdCTyMY+n4VmWtwsTSwGFlk2k538fl/jVyC5nmMUZJVHcAHb36/nj19aNR3HTIpYrlS2Ttxxj8/8jtT2VUjTzCMnK8En8f8A9XNR31r9mdgshVlkJdicnpxx79aAgdEDufLRcfLwfXg1AXRZigS3dpScncCApwPzouZlSVwgKIABuBzkj8fY9/8ACoz8il0LIcYBcYIH4D0//XUeTho12AHklsHJPYfTNOw0yncXAaaNVZlVmwQRkZ/OmXEjqVjBChccEAg9c9Pp2rUuFi8uP5Azf3hj9M1lywKl0xx82BgMQQe/Hr9c0WE2SRgEthyxbILDn0/L8/5Vm3sID/LHsDcFs9fqPxq6HmCSM21cDlAc46c/5FK8TrCZXm3FiT8oA98Z6nue1FhEdoQgLE5kxjcRnJ9PyP8AKmS712sygfNwAe/PPvQ7PDGJVjG0n5to4/z0qG7u2eIOsfRgFPccVaJuNn8nbtd13nLEEEdenP14rJubl4TEm7Jb5l5OABnn36UOzBcscbsgjdg+/wDT9faq8zs64YBWHAx6dcf55p2sZsntvLkJaTqCBycgcf57f4Vdt3aLER4iPzYOCCM56mqlt8q9cYOSNvzN9f8APbtV6CFi3zKSCcqe59uPqPWqsSWEtvPMh2AMASR/nkdKtLGIyuFwQMFs8fy/z/KW1V0s43AQgEtg4yRnj34/qKjuD5R3bQR0B4x/nP8AKtYbmci7oSiTX7Fgy7nlVSuST1HPPevo+VUlQH5idoAGM4P+ef8APPzTooMXiDT9px++TBU9efrX0mQ7b8sHQZP1OfSvbw+x8BnivJEp3FNgyGJGMnB/D25FCMpneMclQWyvOB355x2quJGIyxGAuOT2z/LiltpeC7qSpPPOT/h/+uvSR8PIehkYMONvKksOuPr/AEp7q8krlvmBGcng88c4pjOHZGB2bSRg9h/gPpSzAkdMgKB+76DnH+f/AK/FEDkjCIm9lVicFcZ9P8//AFqWGMJK5MmMnJAzwPX9OtOjcM4DKzjPzHOcdc5qVpIlTdscE++F9vehCZFM2JCFCqB3LYxjI/zimLJvkYAAZIOe/r19aVncz7GUZGOM5GPrzT4NyXKgNg4BIPHOe/p/nmqENKtG4yoxgksOM8CpEQRytwApXOQTge/H09aa7OssvYqeDjcP1+hH+eWyIHZUI/e9drDjngcn2oAmEiR8SKxxwSMe3H+T3pyuj7WQcjIDBf8AGk+fe7DAAOCytjPHJyO/SmRKPs4QuOWzycj9fqfwqmA8u+PmYkHg4HH/AOrpSOgihZoyVfGQzHA59O9OLGUkHDAnBH0/yPzpEdgV3AODliJOvf1+lSA5UEcQXOSQOnOfxqPcrRyFF+cHA25GOnH5UryPcOAIgq4H3Vzk/wBTn/PpIsBiiIJHLdh0PP8Ann+tAEc93L8w6bhnJB5P04qutz53IYKoJHcd/T/61R3ZzJzE5XsxOMen8vqKdEobd8xGDjDYxnp0oGiW4QyW4WN8yFs425P55Pf+VRzzBVKsMDoR6fr149KcboYZgpKZ5ZzyCOMj0570ihVj+/twe5/z/n07gyEsXUbm3kc5ZOT/AJApHAzv37ioycj9M+v+NLu3MSDuiOO3I989sUtsfKdQ5Kg7uT1Yd+fwoAQyExo4f5iDxnoB/k1GiLJbMGCkBsZ/DPvTn3SKFT5B0b5uSMD/AD+FKqlU+cFQPmwy4yP6fnnp7UARSKdmQy5xzgnOPQ//AF/pUsZ3LtARzjoR15/AcEd6ekYMYKqGUHH0pMuVGQ2wn7yAg5/r/wDWoARrqMIxHr0Vse3T8afcEt8y7twBzz94+nP680x4woO4525Y7xn8f8/lUDMWG7axDADdnp36fl+dACMfPGZBnaOTz09P/wBXekiKoT8zZ6c9hj/P5VOkSKGBIYuCFyc8/l69/p0qrArQKMc7Tgnt7+1DAbhAuQVBXOTk4PPT2/8ArUsjjYuGXGPugcdeaWSUsyoHAH90AZ/P8P0pyx7EOCueckn8M+1LzAaIoi5bAIbkEHBHf8Ov8verFuCAwAUgYBXGOvr/AJ/ShGAQOsZL7cHJ2574/U4pkLEwb4wF+YHJ4z1Hf/CkAk0jySxfdXaxwFHOcdP1qrK6oBMAFG7Ge3vz3/H2qUSlpCPvqoyRjoPb86hmZo1Ijj2KAPmOcf559xQVckBZXCKS3U5PT2GO/bv2FRuxklQqWKqp7gdfbinBi4LckjABI/z+XvQZ2W4bBXK4bJXpnsM9Pr7UDIY97JIgKg7i2fbscf5H9Huqs2wsxIGXb+EH60bThsv8jfxLkf5/z+EdzbnkBiWxjk9c/wCf/wBdJgNhARJDtG0Y6HGeRwBn8aSN2RxtHyqdw7EA9vy49Pzp6IjEKEMbBecngkjmkH7iY/vCsRJAGOR36+/9akBsygx4GIwTlQDjGPryKbHIApVjwOAQScnsf068/hSvGSrMgyhblyTngen60sSBsFiMAY2jjtxzn0/nQA+QmIebtG08ZHGP/wBfrUbTBHcq5KjC8dOP6cH/ADihpHgYhUKIehfkAep4681IZt6qgAU55YjhuM8c+9BSKdw2GUkkK2QUPOP1/WnJuMQZcKgHzI2CD1zz/n+lE6xiQE5kY5Jw3QeuDTYMrKyqyoepDc5+lJjFeESQEoy7X4LN8w47+3+FV2tltmZZACj8kn2//X+GKs3ZXAByQByo6Ljvj8f84qG4Yuvy5ZueMjn6H8/wqR3G243EjAJY4BwcE+mO/Bx+VPeJ0BGCTHxsP5j8ORxUYi2FWVeW4YA/Qcf570S3Srxsz5ZA3e2P/r0DIzAsjgSAuOcryOvT/Ip0kpiAUM3qM/8A1hzSrMqowQZJwOWx/ntTZiVjIwqZPP8AewM//WoAZBOGLbo8jPT04/niptxUHJ2o5zjIOR9aiWFUDuBuYcZycn8B9P0qVACpJxhSGxnBOKAI2JYHP3gMkZxnrz+lK0u5SIwQSMZxgevUDr/n6PkBDKWCn0UEdOe/+etCr5URQpuUEAHg/hzQAxWygkcJIc7SDyf89KrXw8yPb85xwFxu56n/ADmpzH5AJ4G7G3Azk+9MUJIzZIMY65Ocn6UAQBXki+VsRE5Xnnr/APXqQJJJIypuRSvO3nI7/T/PSkZQJlAwYwBu/iHtn26cVJAVZDKxc44bac//AFsUAQeT5GMSbj/tDBHHTPpT2tsIACWb7wJ4HPbj2pXRCBKOBn7v+fTFNVwEXCk4/wD1Z/zn9eApIhZTxyIj3UDP9RRSvbtcEnaXG4ncH68/Q9gKKBnhkjYRWdsOB/EcChN77huXIPUNjAwe/rUaFikgIwR03YIOOO3A6j/61SwylZzuwAoA+bp27CsixRGQflHOOPf+fYDr7Uo3REh2J3D5WHr/AF9Mflmn7B8+0gE8bieB/n/PSmtkPEAVAx0B5wfr9KALHkPHDGW27yp+V/Xjjt/QcUkaSIruGIJ7D/8AV9PzpPMCgFQxOcbcltvH+enag3DROqkZBwM4zjjr/nigB8uSeHG5iMHng/54qeMyQgxq25Secg5xwD04xx+ufaoVfcXiUFhnjafu468/jU6yxou51YNtJIY5z+dBLGs5VxskAUEnLHn0/nS7VGZDt6YOeSf8g0faRMF3BIyFx8g4znt7475p5AVc7mRu5bPPt1wP1/xBCxZm24dZQOCmB9evbn6HrUhEZ4ldSc9Mfdx2/Sq/ys75yAc5GOO/NNEOU5LHnd0B/L8+lUhMty7VyBgbjxgfz/Goh8i52AsRhzu7896JAN27zMlenfn/AD39qDuQEBQoyMEgc56D0/8A1UyRJ1JRwoJcDG1ep6f0qSOIrH94v1yFHQ+vakdnALZDDHLH0/z/AJFPiUxqpwueWbHp3/T2/wDrADYN0kjgNnnAOMhuc/mOalyX3RKdobGVBweCMcf41C5G/wCXByc5XpnvyelSosewFWAYkYyOuewoAfGhiZVUuGJO8nrz6+v+fWh4zDMmCzH+8RkKOx6cdP5UkDSfbdoVTkZ5yce38vzqV7hhkZxzuyeB/n/61AEhKFsAvu4DO3U59cf4VKG8tAHkXcv8I5IGfp9KieYyEKpRtg2jGBnv1/z+JqYHgblIPXcOM/p70AMPlZweAemf06dOlX49jxElSOuSf888ZrNncRypuwuclnVenpnvViGTeu1MkBsc9B/XNBVzQj2NByRsQkd85/wqJN8C4CgbuF4wPr69qhDkW3LHJO08/wBRSxsAu0E9CBu4OeD07dB+VAkx0jOzFFyO5wMZNKf3gy23ap5A/wAacWDDIfb0+99eOeffpUAaTZIGG4liM/ien4celA7jkjHmOy722gjI6A/XHPepjKXxtBVsAE5HHbvUUaPtH8MakZGCTnqefx+lEBUhxnJIPyjAHHfP4CgLioyqCUZnXrtbnH5/5/rLApSAbj3yAWzuHX8TStH+7JyyIpPYZ3fU/getEh2RIv3iOcdRnP8An/PNUiR6oCWYkptOCOeB7flTgqjJGMcZyQO3+f8A9dNeUrjaCoXjbjnH9O1OhjLRuSdvTGeo+nNADVdkI2hcFvunsO+Pp/OpFkyBtY7h0yeAf8/nUcO5pAdwJYYyB+XTt/nty9RmSPywcDgYAwenP+cUAyWKZoxG20FwcdcnoOvBFTvIcAHOTznOev16/wD16hG/btbhgDwPX8fpUi4aXdIjKx5JVu/Xv/n69aCRVjEaA4LNtwc/z4/D8qe74DDaApJJyep/T6cmkghKTKHcbeeF7cdqPMxLtKknAHyn/PoaAHSo8cg5+Tby33SPT8O9OEIbG4/N0X3z3/QflTWJIC7Wbkhlz1/Tg1Kqls/KOB0HQen+etABAgTKYOGJySev+PTFR7PMYtwPmGeMc9e1NaMrj5xkY4Hf1xUyFvtBKynd2B4/z/8AXosA+zGxF+baGOAWbGT/AJ96BDIGC4CgnA56g8f0NORkmwr5R+mAPp/n/Go9sicR8lcgY/lwP84oIJ1lYzsH3swUjYTjr+f+fWjYpTKFiFJHYeuRUkSBWVRvctknJ6+o9up/WkQNKNoGQzZ2qcgYycf5zQAmN0h+6RkYyD+efz7etSsGR9+dwb1HU9j+FMjgdg5wyNu6N354/r60tvknHOVyBnknr+nWgB0TbmO5S393Izx1/lUseGZCSykd+mOv/wBf8KZgxqTtAkJBAPX6cd+aQHemd3C88jPPp/n0oAndQqjcWYnoeePrUO5onGcncCAM9R+P+NTSShBgZXb0B4/Dio3Yytxu3D0HA9vwxQA9pE+zj+Ha4IweR/n/APVT0kWRABDkYwQvQe/+etRK827hxkjPykYI/wAjP1qxYhk+crhW5LZzj1oAR4yY+hx1XI7/AE7nNN3uCG3MxJ5xxzn+npUpRjkbhjJPOc+nr+FQJlZCxOFI7Dj/AOt6Y4oGiVId0ZDMSvXrx1Pf6f1pI4s3KeXtTgYHQ4xz/OklCyk5JChcHB2nngc/hUcYCsqFpPlJ25OST654oZPUezkOQWAP90c9BzxTSQF+TlUPyk559OvvTpCRI4IYsBjjkjr9aj3EKcthOSQOuP8AJ/WpGPiJyrFwrHPysccY4/ziuf8AGFos2kXC5Lh42Uj1ODj+ldBE7bsq/wAwI+8gb/Oc1DeLuVlmAG/jA9P1/wAioZ0Qdmj5Akib7TKr54dgAD0OSB+hxVOPAUIB06hcDA/oAM1teILb+y9UuEQbsTyArnJOW/DH9eKwFVhJOu4fKc4UivPqas+qwU7olaJg5AUY6DsRn/OO9SeUVdQSQB6jjP5YpbcAIoySxwSw5Gc08/OjGQgbRknH+fz/AMa42fRx2EjQIyMAFHOdox+PT/PerJ8wqozuA5Jx17cU2Nf3Pyg467ugP1FPyIM/dALZPPTgE59Khs1sZ17YuQSVVcHGR398/l3rHIa2laMgRtnJK84H+T6/pXVBsk5yg5YlT81Z15pwlYEMMYOMZPP/AOuluFijL5LQhgdzMpIyeffv7Y6+tXA5CxhhhQMKScnB7/59KoC3W2jCnou7axGDzwQDj/OatRy4YA7tpBwT/nvUNFon42ABQSP4QcY7fn+VN84MVCAhuSpzjPXp/wDXFRwp5anLMWfJPGeeD/n6U5pOQGHzAE8cEc9fz/lUlpl6OZ9uV5B5z6HH+fpzVtZpUjByoXs23t9f/rVmwzNzkJluvX/PYVchnUE4A2tx64/X2NBomaMcrmLcACf7pj4wccDn1FOciTI4JXgqCM896ribsVyo+TGefp709iI/KKhcjg5U56YqDVO5IsiMSFbgL/CeM8Y47fX6VZ34AijJVmA5PGOx5x7Cs9S9sgfbGwzjdjnHTrVlwzSJ+8ACsckd/Xj8/wBKVjVOxclLLAAg2gDcEBz/ACNXIJMFAHVs9m7Ec8/oaz4pGCqi4PmHPJwAPyyc+nNWkkMEuQAdvykH169MZNFjVSNy0vfLMapEkuxCCDkAgEn2ro9IuPLguMxNHJt2qu0kAdQPp1rkIZAWTnZgYHy4yfw9/wAK3dN1SQTIAZJgRuxkdOPX8alo1jI12jRLceZGQW5WPnH+f8mrlqBEvyJuY84zt3cYx3qlczvcBdy71BJ2r1HB4H+TU63RiijALLySV7jgf4DrSRomWYCLMNuALsmABxgHoO3PPtUkrNcKoICo3OeeOOffHGf8KqLPlSuQSh3j644+uOvUevpT3uNkW1iMSDAI5Pv+WaNirkMsDW8u3YzByPmYbRk/5J6881t2LBN6ooDlDulyOnuc1gTXrqpNzMGEYCKGXAJ/P/PtSvq8McTqGVlAxhT7ccZ9u3/6ixV7mxqF4soLzFfTk8k9uaqoweEuF68hBn3xx2rKmuMTB3cESYwGHXj9e34+vWq76uCoebzCQ235V+Xj2/z3/AsFzoILiMRANkgHK4HfPPfHY03zouRhOnAzwPQ/hzVFr4T7I0DMHxxjBH49+1W0lAl2koMYyTz+P+fakO46eQbIlySuPm55BPNVLiRY2YkFypzvY8Y9f8/hU9w6YYE5C88DGeRWTczym5ZFQhCM8dB6jg8fnQK5oW8h2uoRVBABOSRg/h/XH50FvOtduwu4OcL/APXqrp+4yAbmYDseme/Qf5496kvL1Lcqoj+Ynls/KPc8+350AmQG+jEjQuMKgLEYJ4wRjpjpx+BqhdXEbK2xw2BkKOo7Y7f1qK4kEkxkLmOXI53YGB/knr1/Kq13cCckMRGQc9cimiWyuodujd/l2tyT+OOaEtyjt8rLn7wHUD/D/Chbi3jQso37SRznjrn8Ks6bC15mQIUUY4cE+/4flWhBZt0kmZgsflhcHBP/ANb6+taMEeTlPkjYbgANu7nv+VPhtVBAAYcZOD37fWrUaPbRMABIc498f5/z2oGkPcLEhiOAzEN5ZOD7emKq3GVlUk8qRtwOpx2H51NMVRTyT3549KgV90jhwFwOSOuOh5+nv9K0iRJEmiXcUesafK7cCUBiT93nrz+dfSokimhjmVzyuSBzjrx9e1fMlso+2QM67o1YE7zwD2P+ffrX0n4W1FNWsB8pJVNoC8n/ADxXs0HofJZph/ar0I2mJ+dsKVGcjOR0z6+n/wBer0UkrK0ZbOThMjBJ7AfXGeaXUbAW8K7s7SuWXPP5H3qKBgA+4ZIII4x+uf516cdT85rR5JNEq7F6JhvvbiMkEe+fypZ2IQ4LlSAeDnPP/wCulMinKqNoHJI7e9E2XiRowGOccDnGPXirRzXJbNBHu2qy4G0EdCf8+9DModkkzhCCwJHH4Y/xqeyEgt5MtswCPv8AzDvwPw/SmRxszM+75QCvzD5T+PoaEA2Zl8xguWJAyPXp3/8Ar0pKpJ86FT1BUfoOaZOsm44OVPUZBPPofw9e1LC5csmzYAMfKepz+tUASbleTcf3hGN45+v0p5Bk3qW4wSM9Pbp7Uk8QAUkbeMLj+vtz/wDqpYSHhRW4OcjjJPt6HmmiSXylKIGAxu5D8d+350kSEkk4VlyQR0z6enr3pqRmVmG4og4zwMnof849KcyHy5AWyPvErnOB1/w/wpsAAIi4kG7P3SwGMf5H/wBamuFCvlznAIXp+n4VLDGI13OS65B6Zwfal8sRtk43Ecg9f8/4UrAEKOkyiPiMcbRgY54/w4/WqouQ0ioBjGRgEA49/QelWnCopcDdg8gHrnr2FUEiaXzScepC45PT/GiwEkw2RM6ICwHrggY6/wBMVBb4kXcUYnkYX7vpnkY/P2qdIhFszIWbg5xkY9j/AJ70RKLhQ5XaAfz+n689aLDRSxtKgIVHJxjJPOQPQ/5zVtgZdoHIBGSM8n246/54prQ4JO4jknPIzThIkb5KbtvQZ6Dr/wDX+tIY10cycSLEOAUzwfxH4VSdsybBsTkkkYO0H/8AXV2QiSUGMvGATuBPzfp0qpcwIkwOTnGQyDr9en+fwoAmi27mbgkglSx/+v8A559qklwqplwBjuTyP1/yKgjCRBlGTGOVOP0HFSiYM+8kgc5yRn8TQBGXKxr+6YgjhV4wOn+elRli0e5V+bOVBY8jn/PNSOjFQxfIcng9f16+30psm+RvuBCM+xx69Pf/AOvQA2EGY4ycEZOeQOOnvTwNsIjJIyMKw6Htjk08KNwUsu3oRjH+e1Nk2AlvlEQHl4PTPpx+P+egBAUdQFX5gByvXr2/T2pgLsxPO4E/KpHQ8dKe5wSGXYAMcdcelRuywsgABOMEYOemMkihsB4V5M5yi4HGO/X04+v0psypIAgEgLHkjr+Bx7VGs8sKljtIyQGPbtnv7UomwyruGVJBLH8/1/p9BNwHlvNyIkKDnA3cH9akeQxJt6JjOD1J9+3PFVPkIjbPXPJbkk1LcNtKqMMy8Hj/ACeKAGPsSXcuGQDoM84qxI3yP02Y4wCAPr+tQYXKoSVLdMDG78v/ANVPmdzt2bgOCMn6fpQUgfAjJYb3PQHJGB/X9ahDOWJO4NjoOPboPwqyp3BVY9Tu4znPPQVBICF3KpG0n7p5HA/wFAyDc0pVcABePm6Hjj+dTzIkxBHy8YGf14/z1FRJGdrfMGODwCBg/wCR1/8ArVIzNDakuBtxgA+npwff8fakwIJtyEDJ5xzj8/ToefzqNigWRQw3Dhm6nn/P/wBeiUGMo7/OdmAD7/570jbQNzDc27Bzxxj04zUgBd5QqltxyVDZxn8fSmxIsZIJyX5IBPHX/ClUqJHZ2z0x34x/n15HpUw27gWG5uuT/n/D8aAGSHy/KHmb1zkDHOc9+fr+tMnyIlkO0qvAwfbI/wAf8KmkJMOduUxxkZ/zx9KrDe0EQwCASSxPXB6+n/6+lA0wusRmMsWA2jKA/dOBwPy//XxTNwJMhbLEjr90ID/LPWnzt5jFGBK43ZA6+o/HpUDPuLqqkMflCqOnT0PFK5RLcOcsqqFBO085BHY/5OOvrUYDbCygj5hkKOv1z/nmmSb1WPGWHtz9f5f55pjSEDYAd2RweR7H37/jUgSTFEYMvIAPy54xyCT+HGPY1TUM8zkoMdAo54/Tv7VaSU7iznBByMHjHp/M/gPpQu3axDbQpxjcSM/57UAQNCVVnJ2nPGO/1z1pfLZFfDgdyB27fj9PanSTAAhFZiOMZ6e/88f/AK6esO0KQBngbh0+h/z+NA0xIwTG4K7CDwo57fzqKNgoVQAdy5HbPOf6VYUvENxO3J5GeR/iP8Kgcyr5jCUSHdjHtmgYrsC5UKUJw2zcOgPA/wA80sbESjjaQvXjLHp0H403ftKrkFQMgjPQ47/0x+VRuHbnIXjB2fr+gxQBI4U4PLbT1J6frTFCxlZCD83Y9ueM/wBKQupwMEKBwSen48e/H1605ZX8nGGdlGPU9efT60ARhis/y4DbckjIP+ev605ZWRgiyYDcYA6cHH649qjlVgFZVO3HIBwfXv8A4U+UKwzCNxznaBj15OT60ANkwCCoO5uWc9R+NMCu7MUZmHB49/b8DQXDKG2gFcggHkD1pqs3mArFlW44xnp2I/zxQXsOh2x7lZGdgeSBn/8AVRRHbGctlN204Ckjj/P9KKAPBZHTyxuTyQx438gn8Pxp7yh7tHAExcgBmHOe3HrUaKJISCykgfKRjJ5/KlDvBHGjW7PkscqMjI+lY3LLAtn3iMgABsgKMjr1oii3MztkBudy8+2OOagYbhHJmRS3JAbA649PrV2Bdsa5kyAOGB6f/WouBFFIUm2Ihxg7W7DOD/n/AOtUp3zMyuF5O8BcAcf59jTCzEyylhuIyM9+en5d6cHZX3suMgg7ug96YDxIHUhmOSGBIGD35PH0/wAnmTa3lENndyemSR1P+cUhRDtf5cZ5yc/54pVcSySMkfK9SOhxQSx0IUkGRQy8ZOM59O/vTkbaFDMMDJ3A4xkH8arxPl2UFSMZPPOPX09fWrRIkTkKd33scEEfof8A61AiLZvUZi4zj5uDgA4z/gKlWYTRLtiJCDBKnGPfg8UkDhRs2oVHOMZ4/wAf89qa6Ek87AH5xx09KaYmxwXlTtBPIGTkf1/SlEoJO8fMR1XoQDzmmqU3Krbkc53EnjHOf89aXzE3ng98k9/8/wCeKokSBWG1hkEcsVJGR3yf0x71cLhF2ouH/hV/m9MEfz5qsxYxkqHWQYJCgAcZx6etSsA1xEqjaF5wc8knn69v8igBjyDzlUPhhycrjHT2x+FSSQ7UXYxMgPUMcZ+nQfh+dMkDrIQQrHp8oxk+o/OpUkMReMvk5ySOu3rQA+aaMTo7KXkVcNwBgYP5dqN++HBYAPj5mweR6Y9KXyxIYgDtzgEbeP8A9XH1pEj/AHu0BjljgZ5IwOOv+fWgCdsgpvI3KMMSevGBmmYaKR/M+ZzyCG6D+eMn6Uwf6PlygUEYBXHrxxUrEFtpgLoq4z+fHX+VAD0dpWEbKNxbAOPT/P5UqSCI7AAvz9uCf8/0qOINHFvDZReRluTz+o/H8s1NB5fmZABJHAXAI4/z+lAD4zhWBc4AGQRjnoB+tESnzC2Bx0UnPGR9cf8A1qkeUmJlVfl77Rkf/r/w9qZCGTcWIUg/efpx2+nTNAE0LDGNpZuOgzkdaEZQBxkoQSOv9f8AOPxoRljUFSBJtLbQ3I9/1447+lLIBNDuzwMnrgdP/wBdBTQirkjLkKTj92MD6+1SSNtkBCjnsR0Bxkf5PenWiEckgEY6jI6/57UksMiTnBAXoR6dh9c0EgpeVtwUs/RXPKD6jvjPb0qTJcgllKZ3begx+HT/ADzTNgUI2FbaSO+AeOPanGHzC7BsLk5K859s1SAXLb1L4B5G3GQQPw60ltLvO0ZJCr2xjg45zxTkZUIIyD0ckn+X+fwpCEi3BFAYjhwOvPXp7f57AE5kESq/UsSM54/yf84pFJEIBALk5yWz68fzpjJIzx7VJIxnHIJI6/5FSJIFkCO4dlB3ZGefr7/5xQDJCqNs6fKvrjnP5UxhlZP3b7c4I9Cfb/CnBZIZN45OTtO7jr9f857USAbWDtlh2GQfp/n09qCQCkNuXAUEEZOCMYxzUrkDAUHJHJBwOn6fWkAaROSM9Fz/AD70IFjPJCN3OeRxQBPH5rQbd5GRjGCM0rDym2OQPlIIJz3OMdPTqKbtZY8CQrznGCff3oVXUAmRX6tvZeMH/wDXQAvlbAJgSvcb5Dgg+o/wNMSRt4JdvQjp+A6n8afIwyQsZzjJI559T+VJEfPd8nC4PzDnH8qAHiQlztIJYYyD6Ad+/XpUiNuaNckDGMDJ7fy+tMRIYoQACpYYyDksc9/89qmVhExKHBK4JAyRQQSODC3yoFXsF5ojZnZiflJ5PPt356dPzpHZgVDEopHGeM/5/rUmWQBggdjgMSAccf5/LnrQA+HftbaAZFBw7HjOMDP4UktuViTYSzH73Pf8fr7e1I8zMxJYnaPfkZ5B7f8A6qekjebllZSPnwRk9+/4/wA6AHeWwRx+8KMedoHGeg/z60mTGMnBdTn/AOt9PakRSI9ykY6cHGD7frSrEQrOclz2LHg+nH+enSgA4kO1WManPHr1GKljDHex+6h2jnnn0PXPWq5lLOi8Z5J3DPv0qV5GMIDnKtnO7p0x/np1oAURBQsm3co+9g5yO4zUu7ZCcOQcnv1OeR2/yKiAEaLnA2kfOTwBz+XbvT3UQYbq5PAwenU/yoAm3kQ7im9AT0OOvb/9VQmBZWPARsg7c8e+CP5VKyGOPcCFHQKfvHOen+e1QCTZJ8ysD6KCSPWgCYBCGAJyQRlgMYH19KMMkikMCPz46fl/P86JDFKrKPoq5yen/wBekSSMhNrlGAOG6jA/z+VDASUNGQSxBPOQeh/H+tMCOSVZCgyQpJz6f/Wp5kODggg4+YH09T9Kjw0SMHwpHQqT19/8+tSAkQeKdstjIzuA5HXp7U+9JZSAvygZ3nnPof6VFLkpgbcjJI4/z606Vi8Eh+VAuBl+gGOT/OokaQ1PmL4oad9j8X3qpEseJM4XIwGwcZrjWtik7Kw2LjaWJ/U/nXf/ABMvodZ8YXbWIJiE4iQ5+9gAEn/gWR/LiuS8TaVc+H9ViguI/wB88e9lVsjn+v8AnNcdRXVz6fApopQllU7AoAwTv9PpVoo87KR1yBkjnGBzVKITbiFwAMja3OMDir9svkYHU8EMTgn/AD/nrXns+op7DxHhZBG2RnjA46Hj24/DiiKUomS6h87cY9fU9ef8KsY27ZBsJUEHK547H/8AUPSo/sm2Pe3Ck9hxjP5f5+tZM6bCFY2QhQocHCjOQenPPTrTH3GUgA8kDn1/rSrGEJYhR6DP8/T8B/hU7KiwjcoZhxt7f5/zxS7jMy9tU37njzngnrnn9fr71k3SsnDDaG5BJ4PoOv8A9f8AOukmQyOWLDuflXr69+h59az9Rs3ySqOTs4CDr6/WkBTEnzuCByoJLDk/5z1P61E2zcBtAwSMnJAJx/SlWMJkneMDBVuoYdhnn8hSLMABt52nHTP1z/njHFJoCe3mVH3MwG4/dBx/k4q3BJiYYYJjr3PH+e3pWa5ZnV0JQcgLxz14/l7fnVjmVnIZQeuCMY5HakaI14ZTKGdcMuAAT345/T605rh5JcqSi9yTn37/AOfaqsZzF97buBLMpwRx3/z60sMnmlcYx3zzz/nNBomXhMF+YHPPLYAOef1/zxVwyhvLZQEZeBg845/z1qhDGrln5CqOSRjmp4z5kDAEOeB1/WpsaqRdt5Qm4u27H3R3Hr+easxyxvI21uVPIHOfU/yxWfGF88DHztnAyOPy+lSNE0MudpjfkZP55HPv1z3qblpmzA67SfvKoyQMdTyfapY7xoxuQYIAHy9vp6Vnwyc4bnHHzHJB/Mf56U63ulRThsDONqnA/wD1VJrFnRPq8jwgltxbAJUYIHY/jmr9vrCGHEoBd8jGMntjn9P8K5d7lplZcN8w6kg4OOn+fbg1Zt1eZkUyBAMgEnGe/wCeQPT/AADVM6gX0OOAfmPO4YAyf8/54qUSRyKpVvl28cDt1H+fz71zwkYS7fMXYOWYtn/P/wBerdnndKzHaQoAyc5P0/P0oNEyxf2j3TIqh5l252kgKD9fz4/Sq6aYoYi4DxlVGD5nQ8DP0796S5ml2MQcAq2N3Ix+ecVCl+RtWRxMuf0/z/nFBVye5HlPGVYjk5EnOB25P1/zxljy3FwOXJUcDJ+Vcf4f5FOguC184fagC7gxHOMZqSbmKcqctI25cdh6/jg/nnNAD5GZPmEvlvxwOTnjkVYs7gZG2RHwOWPGevJP+fwrOQAzOxPkRkZOw5B9T/kdquwNCRGAvlsjfxLjOfw9qAL904kDqZRGcZzuwf8APX/69UjcAQ5wDj5Tk8nP9f5VTkuZJZtwyEB9eFGeQPrinMyyb1dwdxz0x24I9x/WkgLyXrRnKhcfMCMnhcf5NZV1eI4wzEgnAyPbH+easSyiFHjCyljxywJz2Pf/AD7Vl3F6FDlSwJ4+Yf0NMB0UqsqZGFb5d78E9z+tQExC78lYzuxxvzzn/P4e+Kja5lRV8vdI+MkE5A5/pn8qkt7NpGBZwWxlR6n0x+XehEklrafaJDhAqLlm5wB1wef8O1dHYRDy3ZSqhshUHJHOB/n9KqxWTeSAFO50+XaCck9jx645z+NbVnE8UWwqoLY3Y4ycc9KB2FVdkILnYzdcH5ie49+Kc0xVGIcjBB+Y4x9etRArFJMI2O0cksTgfkP5ZpWYXKjbwuecdTjpjt15qxlZh57k9eh98/h9etMki8u4O8FmOMhjwT+H9K0EsRAm7ORu+6DwB7fnVW7mVUJdgQDyR3P86qLE0RSSxpdwOwGVOcgjnJHT/P4V7H4N1MwQxMmBE6AxknvnOevevD5AYy7lyS3ABAwPX69fpXe+Abme4tlUTsxRMquAR3zj2xivUovoeNioXR7vI73tkGwAduGGcdv19azNiLMyZO91yQcdPofb/Oam8La9ZahpUzrdxMyybCrOQyHjt9Pp+FPvkdJmLgFfu7sDsc9e/wDk969im7o/OMwocs7kJ85YgMOxDfKVIC+hz+f69qstIPJZjsGQQUHfjPP+P+SyGIrEoKuJCAeTz3/Tg/8A1qnRv3ZGNvy4ztx/wIgcf56VqeDaw2MIYVzkqD9xeOO5I/L8vapVCmPJBAIzx8vT6f8A6/0qK3cxRltwcK3DE84/pU0jhieAW/hZ+DQhDZAERcDgjAPPB4z27jNOLMpAG1gRjHt9TTyzMig4ww6gdT/XtUJVQCWUnOMY/UHn2qgZKtvvYqQrFuEJfGB/n/8AXUr2agRuygFQegI9x/k96gDsJHO09eMdevH4jFaU9xDIGZ2O4kZI9fc/hVgVIoN0h48sZyAxGfwP+enNOmhZF8sdN2Bj8M9TSnGUkZgXj9PzH+celCrKZA6rsG3k/wAJOOef5YpNiQbCmQDhupOPu9f0/wAaG3Ossfy7CM7jz9KfKpKMq4DqTn+f+NVnmK7xgblwPmHBH5UILCu+yMbVy6fKSR/U/wD6qaIzsw6bc8DAxj/Of0oL7psNujcYIO7pz6enbFTSv8m/B3c554P/ANfn36CmFio6lgSFCFcZD88Y6Y/+vTo2kSDcM71+8cZz/nvn17U5WkAYBAygnr1BHT/P+THhbcYVvcZOD0pMYplDKcdeigD1B9vT0PamLI4yMRsP7u3v0/zz+dPbCOxbbvVD0547H+fb0qtIHNsAPk3nAycDA5Of5Y/+vSQEqIrwxkY3liQev/1x1qGRGL5w0gY9+p6+n05/zl6FIk3hkAB4XnOe456fgKfLu2lGXJX+EdAPf/P5UgKiJGsZLoVwQO+D1/X/AB605iqjACgsOCTw369P8O9NufM4znYc4O38+9DI0chQ8N5ZIA6E+/rQAsh2REhBuJHzMMmpFjjktj5jbSucnB2jJ7enHfFVZFDEF3K4HIzznkfWpxNi0KxjB3DqM5HOcn+g6dqAHQyEys+8bCc4GVx/9fGKhYrHlA2Ru+bI5JH+c1ZeKUw7olZeCMggevt3OP8APSswaTzAu3d1+btyOcUANx5yOwbII+97d+SPSoXJErleAeSep/XvirCfMGU5BwcsDjHHf9f1qLeHjAC5IHOTnnOff3pMCEKCR85bLcnaAe/+ef0pwhLSAAhdueAcnHP+etCr5rZw7BDgjAHWpIVIEw3jKNjGeOnWkBFGEGQDkE5yT065/nSQ8FsrhlPX1I/yPypzgRzCMfKSC2emPfj/ADim7kjLB38s/wB/8+RzxQA5wH+cqSEJyR3Pf69KTzEmkBBEa7Rkfl+VIw6Dc+Afulu/0yPyp8ErQ4lJUY+UkjAPv/n8qCkK20qhV+hJG75fy/OmTymXekkqCRxgZ64OO+PwxUlzcMUB8rJYdcA//WH61SMvmqoOzkkZPHX/APUP1/AGKoQgAEEMMEgY79Pr/n2qvPLuify42wQAS3I4PTr+FW1IXBVsENzyCD/iOnp+lMljVd4IG7pye+Pr9aTAihljZEAO4IgyGxg/59//ANaMo2hycejenTn6U2V98UK4J4IxjJAz/LinKvm4QSqEXnLdwPTFSAyIPtZlxu3HO8dB+P1FEzy8vvBccDtyOcelNIClx0YgkMeMjH6fSpLlRIEwTtI4GOvqeKAHFv3LAD5iAe2Qcii1gZ0AbAVQRngZHNMjkL7RwECkZJJBPc5/xFLJNgLGgMIVvmI43A+/agaIdTLxGQICFYA4z+Z/LiqkUm5Oo3L27989e5571duImZQwLYUBuuAuD0H5VXILIH3pgDGQuMnrz+lSyhwPnp8p6k/lUMybcbsjIyCfy5q0jMQ0bHBboo6A4/z+naoXkCDJGJPYdfftmkBUYh448FTn+Itg59SPrUqBI3CjcCeF5Pf29/Tt71LKoRchFLEbiMcnn/P4U1WQRhWIVsAKT15/X0oAZJFvVsMVbkgDp9cc/wCf0gTMkhPyjLYQZORjj1/SrLIJFwkgAI6+n5j+tOVW24IByozkY/z/AProAZcLIgGOvUjOTnP15piuGVgr5YkZLHGOec9aV9qxhoyFTBJLsSPfkD9OlRwZ8vIBZSTlgc5x6H170FXFYMAd2PkIPHHJxj/9dJFtklYODuxghzkE/wAv8ipmZSgDNtAJOB0296jXaxOOhxknGD/kCgB8U4ZigdSy5AAHY+h9+PWq8S7iQr+YucKW6Z68c/55qZYjFOoaQ7iNoyOAD1A/z3qIAx/dXofvAds9fpQBGyhiIi2w8qUPQjnpUqR7Mr1QqDt6ED8T9Py9af8AO+91Bc/MMDOR06H9O30qLzmzs+UkcZYcDkdfXr7c0AQ7AsgRSY1IOGPI+v6/Xmgkhj8gUlSC279fX09KCj7WJ3ZzgZOM4/PH6fhQ6/u0wSCDndyMj6f57UFMdCB5Yw6r653An6jtRSxXS/Nja4z1cc0UEnghAKk4wNvA7N6ce2KXeqNtLHI6Hn/69KmSNoCnnO1uM8f59qgKeaDlBgYJrnNiUsH2dwnGCOvXr/nFWYA6SAKxGOctj8uagaHDqudgxkBcfp/+v3qS2lbYdilW64ycc+9NATMHMYZsgFtq9evt3/rQSXYBdowMYU5wB06/of0p7SBIiGYgsPlRAAf8OuP/AK9RwuXbBUKRwcNzwfXnNUA7zDHFksxIJ4AyB6A/n29KCybSzhVTvjgc9+P59KHGQPLXeTzk56DFSOIixJPy4PX/AAx1oJYRqZAqRvg4JG4fXmp3QmL53B+TB6YB6AmqqsDtARgx4AYEgds4/wDrVYhRXiZ2ZNy9FxkY+n0x27dqBBHG8YDBl8pieUHT2/WoVC+Y5DEpv5BOP1/z/g7eRcDcqITkHH68U5ggbdvyvcAcf5/GmhMmeSZAFOxAMsmwdSPcd6ilzEhLxhyQGLK+SRn0/D9PyaGMkRA2kMRv4xx+X0/T3qbKsR8mQTkZ5+v1/KqJJEZpplOBgfdDdRyOamlXyiCH2gnk+n4dvyqvHIVkLmRiQMANxnnk+2PrUlw6Fy25SAh6gnP07f8A66AEfhGTsBzwM5p0pZUBJXYVyNpOcZ71EGYKUSTc3TIySufz9P8AOKsGQfZSzBd6fdY9QPb0oAmQ7hGCOcA47ZBPv/SmDI7nGcFQMEYH+fypiGRCMMVI4GOoFK68HYCSX4z/ABfh17fpQBYG3O/jG1vmJzn2/wAmgSsIDtwqDgc5x7Y6/wCTSNFsDlyEC8Yzz74/z61HLODHEpYkyAggdyPr9KAJNzTACMZwoYgHrzx+VT2i4ODGUQhiSTnBx1HNRQOA5VQFfngDBPTH86nZmlO4YG35QM/NQAjsyW0bAtuZSCVOcjn/ADj/ACZGk8qEjLruCllA7j3/AMmnwFMEsSAAQI8YI6/p/Wq7ABwNytyTwMbT9P8APWgCzDJs8tzHlHJ3c4x1qRk3BQ4L7uhY4x7/AIfzquiu23ap4OAoU89uP8/nU5dotrOT+7GMA/8A1j+dBVxig5wFwjEA5Jx6+3NX7ViUbDArGNuXJOfc/wD6v51RYNEzAjaSflXHc/5/TvVuGFS7NnaRjcQMjoeO3p6dzQSAZliYcjGc7ex4P9famsvz7NxGOMY4GO/60haNoWALdcjB5HOf84pCqxj90TtxyWGc/h+nSqQCvIAu5doHcMcDp0447496UIUkPTfjJ57EY/zzTRcBgRtJf06nJzSpGqJ84AOc46bTnp+n6dqALPys+JDnIwNh4z3/AMelNLlHHCoQeMH/AApokIC4znOMjgk+n6n9afDOhXIbDKepJ6fj+XH/AOoBj2YmQh2G1uuCO3HGD9KEld2UiIhfUDt7/WkkBJ25TbwTgYyOfb1/HvQ4K/P8xwQRg5H04/z0oJJGb958zbEXgkngdfz4qQEAFDGAQB6dOOaiUGSFZDgEDBIGGJ7fQ8/pT9wQqXfIHYgHacH/AD60APRG2hGUkjoCM/j6Y9Kcu4DjIKcHLA59KZl2bcHAXoCMYGP89Kf5kZnY4BYDaxHQnnj+YoARRJGz7grAgjaFHzfj/n8akUboxgAqSDye/TJ+ntTOwUAhieVY+4/GpogxuCrEAMSvLHP6fWgTFMe0OUVgV+Y853fTPTr+FTAFUI2FCTnGen1z/n6VHvSJRnPy9xxjr/nHHTpUzp5UIHWMEYHp29//ANf40Ej3KhjKSzbcHkZ69SB+v+HZhdfkYEONpOMdT05/lj3FOkkRdzABs8AHn9abGQzDOAAD8wGQR+g9fzoAC6+XuL7fQA8HjtzUgk2xx4HmKOApHT2xTTGSjBSoG3PBOcn+fTvj8KkTLjfkKQAcnA4HTvQBPAcyFmO4NnJOfr0/z0qtISJMDO3PJPv+v+eKnYrFEw2FFJBIH0/CoX2YIxjC85PTn9aALMLBF3MQu1gAVOT79vSo3LZVgcKMn5jz+n/1qWNQYnUA8fdz3/z/AJ9myoXZPlw4+UEEgZ/H/PFAD0k8yAE8SgYYZC4+nP8AnFIsjlEKvJvzncOf89e9NjUh0z8wC8jOCcH/AD9fekKPJucq7gDaOQMEcn29KAHxoDIGk9PuHr16D9MVYmjIJ2jaCAef1H9KiEKr5JIxjJZxyT9evrRO6sNrZCg5AXvx2/yaB2HsfLdQzHGzkfdPp1NMhkZY5McDIHJyCDwOacrGWDZuJC9N5AJH0/H+XvTFiG10RAxBGOMke/6GhiHKSyKSQz4IIBxnp/hUUuM5JD7v4McY796VXEZHznoMNnOB9KV3BJZ1L8cjvk9SPSpAheRnfH3AP4WPI69+PSuI+K3jB/DOgG3tyRfXoKhlByq45Pr1z+R9a7gF8sSgLY7qAqD14/8A18mvm34j6vJ4t8YyTQtvt4i1rbnPHHU/n/k1L7HZRjdo1PhP4Vj1a/N1drm3hzIu9cl3HTA/DJ74/SD49Wsdrrumyxbg/kbH9SQ2QePb/OK9W8K6VHoHhbT42VPOijDTSuo5Y4OTj6Dvk15v8Yp0m0e1mf8Ae3UkzOSeCqnjPP4cY9q56i6H1GGVjy7eRJ87YJG7kn61aTcyZ4OTjcOv19vp7dapKkyruICsDzu4HHb+X+TWlbjMgUsFB5BUcjJ747V5s0e/T2JkdhIOd5b+8PlPr+H5elW4HVGbep24ypI61DHGYmXHA6bsHPTp/SpnJLYBLgEYXqT+nvXOzqRHeRBX81SCRgFT6jNQmJZQyknrxnpxn/P/AOqrkqruDFAABuAIyR/h170xbUTrIEbJbPUHn0H1/wA81JSKRJy6s/yk54HX3qZVBDJJn5uVJPP9KRQVyrbRxyS2Qf8AIFRsdkjNIGLdMY6D3/CgZWns8rjLblzgdgP5VlzRGE5MbBgTkjsT6f8A666AQ+coIbCAY988j/CoLmAryowQCOR6f5P51I7GFJ+7l2sVHY7PTjj+X/1qchKlEJwo/ungj/P0q5tRt53AsT/GeR/LNV5YQGRBy2eBggjjI5/X8aASJHn/AHIIOQeMdB0P+ePSnJLIshDEKwzweh5/nz6//Wq+Y8ca8gDnnHYdOeelTi6ZirKuc8BsfN3657f54oNDRWV1tiI0J5x8wzgZz0zUkErhFBctzt3bsD35P+eKpJdExMJHJB5IHc//AFv84q3GwONuCAMspOMdc5/z2oKRcicLKxACA9Q46++RyPw//VoSzq/k5HzEY3lvTHcf5/riwziF+AwccEDkc9fUnj9auC48z5HyCR8vGMfhmpZaLhvBHuDjMfK5HUD1P/66fES6cEYPQk4IA98/54qrBOCdwxwMHjGDxyfzpUdHl3KQcjJGMeuD/kVLNUWvtDLMVRWKk/dJ574NaC3H2cqqlm3DhSMbfr9fwrOKMyn5w5yeT/X3/KkVeqkjco3ZJODxTNEzbhu+XTkb8YYcZ5/z0/8A1Pku/wBzGzIdyjBJPqO//wCqsYXkscwXcoUcAsSCCOR/P61LdX5RQhf5GydwGVPHQ8dqVi1I02d/JQB2HJ6k+2CMfj0qOGaMR8568jP1zj1rHS8QYbzQG3ckZwB6d+Px/KpVvWiDjeHVgeQoOMnH+fehlJm9b3OWU72PG4DHsD/h37e1O37GO5mbaOuPU5/yK59LshxudsjHPbt/gKtXWqvKoMLJDDnbsI5yOD68c+tSVc1FuWkIQPjPTLc//X61M10sMe4gkqTnJPOOo/z7ViXOqK8Yb5dwG0kDr9aR79Qhw2Xbjk5OOnp7fpQO9zVF0ysrKTjO8Zbrn8z/AJHFTw6nGDGc72xkngAHFYxvo1V853bcEE5z7jH179KrNqZbITv94evPT17fTmgEbdxqSyHBO0AYXDDp/njrWebgs77l2AYwR/MY5qpGDM4LHHoOmDz+taVrC0QZmYKm3uvHXn/PpQUSW0GGRvmLFvlIHD88enT+tbOlWqybQ0QQ9cqO+eg/D+VR2lqFH+r2wyHIAb5TxmtmNvKjJDlieAwGCuCe/wBfegaJAHhLeWu51A4AwB7e3+fWrMLmQKobBJyB+HINVJSFCleGPOO/Tn8afHK3mY2krjkIOp/z/WgobgBpQQG5z8oAIqxaRmORSFU4Tk5JAHf065rRs7JEgUsBK7g5OOR7dv1odQN0YyPl+YLnn8PXkelAWIJpPNCqpLZBGz149f8AIrLug0wRSTtDc9wT39Kvsm1m5+9+GcfT6fpVOZTbmMTZxkkYOP8AI59fz5rRES0M3UJVitS3K88tjt74/wA8flvfD/W00+/ty7IVdjG2ewPHHbPT865rW28q3YbARjLNj9fxrH8LXpuI7l4zskSQAk5ypzkc/UfzFelRZ5eI2PojwR4Wil8camJYFmsmVS0TufvfwkAHk+/GM16prFjHp00arGFR17c49+K5nwvIh1CxuomBjnhjcOpJJ4GPyIPevRvFNmkcFscLjDbl647/AIfl9a9iB8ljaXPBs5JX+8jIETHDHrn6/hSWsciRzA/IGIKFjjIAp7naNoRmJORxjj0/z/Slfa43McrggHPT0Ht9K6D4iqrOwkI2tNAQN23J2N1z05xzUyo+HWR0fGAdv3iO+c8Z61BH8jjeuBjaQ364x/k4qaMrMwcoEYqM/wB0AHsP/wBZo2OcBMskMYikKqDj72DT5izAZkwAudvr/nrUccQigGGAIY4Y4GM9c/5/KoQ3mHe24oTnIOB3wP8AJzVIBWth526NzJu+9t6L+FSuJGjAbaqg87ecHPU4/D2qVETy2z8nTG0ZHr/X1oi25G2Qll64GD+P/wBb2oATYS7q0mMvkDOBn6fj/npUry5ZhGCQeCp/XvzULotzKdzFEGQRuHtxn/Dt9aQsqZjiZW2rtYLyAfQH8Ov5UALctyAxPJyEY52+3UelVgfPyF+RlI3nB5I6/wBe9XYLeSYLv2KM5y2OntVc2peVtrAgHAxjI/8Arf55oAkltyUG0nLHLHAJ46evalnZZAQsmQOisByfU/l+npSSbfKCk4cEIFI5yf8AP40wO7wohGSpP1APt39vwqwE8oqu13UORvwSR27VEv751j24Yd1Oc9efUf561POkisP3W5QcfM238Mj8D/8ArqJEMJLKqxknqDz17/5/SoAdOyvMW2lmK4yRwfp+P06YqDdtUhkG1hldw707zRbSLuyeeDjk4HT+lE7l3356EYAGT74GKAFEbRyO7lSSwLA9PoKge0Uu3DswbO5yMHGccd/8+lXotru5Zgrck5XP69qruoCEIyvu68E9P6j+lAFaQAkq5YoAWbnrx/8ArqK2CEOrYjGMhmPIBPP1+lSMQGcFkAABPOadF5ah2eNnJwFyOB+HHrQBG7BnyAfl4IAPI6/55p6TBGIPy46kev6enrSSLlDyB8vXPXqKRZBErdCT8vI5/wA9f/rUAWpCXcbpFUcghc8jAOP5VXZCpWNQSPVMc/Q9vWpUlUZkU++W6gjsM1E/l53BhuzwDlT60AMcBlUsOn8PA7dfpVeUyGQoVBbONp7/AP1+fWp0laExqXRMnIZgcY7DPb9KhupUNxkYBJxnp+fr34oYEcH32UIzFW788Zz6n0/lT45BHIQ+4ru+9uwp9f8APtUlrzJuZjt5BCgbSf8APaoyjIYzt3ryxDcEeuakBZwFT5RjPOGH6nHT8P8A9TJnLRDBXK8b2OR2/wAf8959oVAScHptz046+/FVWA8za7AkjIVh14/z/kUFIX5WfDoNn3Ts6CpmaPbgjoMqDwAB0yc/41F5h4kAULj0xzx/X6U7zI5FDAjJUk/kcH/IoGPkf59qofXafx/+vj1qo0axsF+c5BwAMfn+H0q5sVoGXhmzuLN2/wA/4VTYfPlQMgYGTkH/AD/kUASxKIierZYEDPr6dzVOUEoS65bAyp/ke/XmrSBmJydm04BJJ6Y/XPvUN4VXzQDz1Ydj/OkwDDw2Z3YUckYPI6e39PX1qpYNjdIpGC2CjDjHt29KcS72+WZvMY7uc+nA/wA//qjgXYuZCNpyxIHUkkdfwqQJZ3JkibleC3TjsevX/wDV7U+eNQdwZmXHcDJyc/hzSCMSwuSDheN3txnHccgdaSQnAX5VH3QOhzjnn059aAEV1+6rLlh/e5H4/nT8or7v4u/GeR6+v/6qa2zymPB7EYz0/wD11FvwGUks/QDuB+nv+VAErEO0hy5IyeWHI7c1CCZ4yFIHGWO7GCP8+lKZFZM5wSpzg5OfXj6n6c0kEy7njUj5uCp5yfTHpgfSpY0yG3ZcMhYFV4XB+9/nNRO7CZtw4XBAXgHA68flUqovm4d1jGDjIxg5NMYSQD5JMDb25HX9R17UihS7gAvwpOV4+8PzFM4kSNlTPqy8nt/SpWO5S6nlzkD+Hp37e1JaMMscgt13DG3qf/10ARq8m8AoS691GKkjG/JDcg/KMcjjp/OmZbzCQCDySBjp9P8AD0pvmBcNjb6gdev/AOv86AEYjC7o1dVPQDGPoahhkZJRHhdu0jCnt3FTzb3yo5OCQBjd+f8AiaZACqMDs3Ko3ZyT7Z/T/wDXQNEkpUEISxUgjy8fj1pit+7ABIIPJ7fTtSFo5CZJdwkc568cc/j+NSMzQKGJJBBxzgY+v/1/60DGMzx5O84JyGx2zxn+X4UyVC0nVd2PTHTp6fT8aVguBgMR3LHJ/wAn+tLJCFj3lSuTg7ickkjv/wDqoAVyrBSS3IwwByen1qukkPmCPzCq88N8xHHPP1qST9xCQcgDoQeR6VVQRsFHlcNxtJHPegCWU53JG4ABxnB6nv8A59KjjR33ZOGBBAPfjFLLERIpwQWJ+UcdsfXP+FSLHE3DbuSeT/n/ADigbYrXHkHbnae+0nn64FFJLEZArMA5I9ScflmigR4M0ucbzu4yMAAj8P16f/WiinRm2Lkc/ewf/r0+J878NhgdvPUg9elAJQo+QE6jaTnPcY/z+dc5sSsUdQzSBOMY4x7n+XeltmZIw6uOGIwMDv8Al3/nUTAqoUK2Qcj+Hdz1/Oi1AVGCkRgk4J+v49+1AFiXDqFj+UjjaehGe4z/AJ60sOQScKq+np9P/wBVKw3BCCGfHJJ6nuPakAARVyNoOTk8E5HJ/WgTHF/LbAAXIOB9cf8A1qRANqFk+UYAG7GP6f8A66GRVkATfxywY8gZ9e/0p5ZncDOT7kjNWSKIkChlbo3QHOP8/wBKlWNS5ZQozkEbuenrUDMYblQygN1JI68ep+n+e0qzgKJMqdxz0J/zxmgAUMyjaQeQTuPUHpxUrARpkjB5H3e/p/Pj/wCvUUpBYMpJJ4XPJyOencfWo1JQvkkqw3EZySf84poTJQNyfcDg8YDDPb/D/wDVQsh+ZVGAMhj6c8DPt7f41GrlnADYAbGe/GTzTgx/eE4CjPze2Ov/AOqnsSWRtYod2/I5bpyense1MJNw3lhiNvUZODjkjP8Anr2p7zRx+UQ20kYBI6nj/P8AkUzafPLOhZV6AAYAz0xTAlj3EDLEKQWZMZB/z/SiWQsgDNhj055pFbEL5YK45ySMj8qctuuw5xnPQHGD160ALbB0cMcZB4yfw4/P0qcyqrsAcqw4yMYP0/DvVQN5abMqAcHcwwRjJ9fY/j6VYRFMhGwZwOM4/TNAD03LjcUMQ4ZW+nbt+PtVmBggXaRGu07WkXP8h7D0qEXGCRs2Kedrdj26f5781KZRJC8aowLHqRu+v1/+vQBJtEGJHZAcFSQMY/L3pd6wgLwU6jrgD1yf/wBVMePy03Ny2eRkcDH+fWpBbtMSCeB95uxPoTQAKNuU3dSDwcZ98nr0HqaepiYMCNzDGBnk8+tNhkCOUXOwZG4n8Ppn8ulDRxqyRiRcZyfYcnHFAE0c5ilbYpORjKnkmpxIphLhQFHXGenGf1qqJFj+8yMASB3Lc9M9zU6spjkJfKMM5JB+vp/kUAK+1yeefl2qPvEdOMDjr+lTQqI5HVmVBuLHOOvH4+veoS27YDkNuAwBkemehp0MrxStkblB+90GPX+Z79qAHZBLj7j4zgDIP17mm/vFUEZ8vONx+b2x2pxmZmZwFZVY/N2//X1oaTY2wY+8CqAcfX3/AJ8VSAeqPCjqxRgTwuPwz7U7z2JCqyqCMkgZLf54qOJSshcEMzcYDfd9/wAR6VGykrknaDxuHIU9vftigCbyyBwVZe+VwRjHNT7mklUjaQAWxgcn1/yahgkZSpZ2kJ4DDvwf8/WpLdmVzuYKApPbj/P6UAL92IvgMxGMg9cdv5f5FOJYAxYAAxjA69+9Q26qYVEkvGAcggY54FWGG9AgbKkHktxjNBJNuAUg/Njgbhwf8n61GUDA7iAQSM47euR3p/mhVVSG+Xjj+dIImlV/MIzkkEnjjtQBJbuqzAOybB2IycevP+H+FNt5DM6iMBAv3CBhh/n+vaiRyy5fCkYC+1B3RSFxvORtXHb8/wDD8KAJNxMhXaSQeXZ+c+vvU7MGkBRhG+SCqrkgD6daghbdgj5sfMz98/0q2xVQokIOME5JHGeo/L9PwoAR1DBieCcAg9M+nPtQxymNxUb88CmmViuBkE87s8dPSnwj9yXZt/ykMpPAGOB+v+FBLQ92chSFBj+nAOOvH9adDGssgY4UA/dxyc59e38qYGEKl8sF4B5yO+M++OPal2mCI7m3bhzg8deev40CBictlFPYMOMj/Pr+nIqxsyflB+7nPrUSKYgu5yT0B3Zx/n/OankmiP3mwAuV54PY9v6UAQyIWV9jDcNrD5R26foDUSy+c0fmZVm4GTxx1H+fyp4wIwwO4n5Pc8/yz2x1oVhO4WVC+OVIPRvr0NAFnhXePaMhuWHQjJ/X/P0kbYoykioQhyBjv+v4UxmKJKQS44DAnA+lR264JCx7uDuLMP8APcUANA8tAQMEknA7/wCf89qW1SWXdHIF8sjjLZH09f8AIFEJ/dqFGCc4wflH+eKdhIs4ZwwHIHXn+fWgdiwcJB/qhx0UgjA6H0x0PFRAgsA58lMYKsOCfXGMHp/+qp43DAohyDy+e4OeP8/4UhRI0aVVUrggZG7qevX8un1oKE2CRsgjb0x6cfjUETBFbIUMTjk9R0znt1pIJT1Ug8ggEjgHj/Ip20pMCp3ZHpz/AI0MVhyyMWIOAFGM9celPMrGOPB6jH5mmKWSTbjfnIBbg++KZPIfMjUSBcDaSQD3x/n+tSFjmfiLq0vh/wAJ6jNHL5bS4tlfghS/f6jHqDmvDfAOnfbtftbRmLpC+9lI6kZ6/jx1r0X43aislvY2jO0mX85gR8uQdoPI9yPSsf4O2Jl1i5u5QSgPy7ed3Q4qZHo4eN3c9T8QKkWnRWvmLFMxIEZUH6D8uce1fOvxA1qXWdYmjVy8ECfLgDBwc9PrX0T4o0yS9Fkxco5dhyfu8YB/zivnrS9Gkv8AUNVMs370SyxkZwoAYg/U8Z7c1jLY+lorY5GI/NIynKbtzKcHr6En19v5Vft2LRZ+XGdvQkn69f8AIrFsMuWjZCp8zYQewBx7cVvRoJMq+QDkAL1B46V5lTQ9ylsWbduhHzMD0/vevJ/CpoyqSsrKMY3F1bG0fT/Pbn0jijdCuzO1Rkn3/L+nrU0YcklWV+3Tp3/lXIdaLJWPduIzuXke/rTQEfcpDfMP4cd84/z/AIUsGY0Zj5avwMYx+H6GpkJJBfaAOOFyR6fyoHa5TNkpiVg21NpPzjcfc9v/ANVVLiBkdgqgqDuyBjj3/Wtd1zGiZyWGSVOCc9vY8fWoZ4ldWUsO+Mcgf5470rlmNGqq7OUfcON24YAwOf0qdpfMbB+UHIBxx2z1/wDrUPa+W2SSHJzu3cKCeTmmxzmKZGGQOB6+/wDnmkNDGs43YAMSD1P3eM4PbpVcWZIOCN3IIbsfX3HerwYSqylyF6nAx9PbtmmJujU/KCSevcZ96B2KTWjQxhjG+TkDdnjjkVBPp42FFDCVVzuUkAcfy/Stdo2Y7EBYP8u0nhsc/TNE9uwRCCAq4Py/X69KTHY52KzkgaQFdwA4yuT/AId/89KdJObdVLBwevI/rW0IXLqp/h7AdR+fsf8APNILdJBh8EHtnPf0ouNIyYbpwx5zuHAAyT+fTmrSXpCsC+Cv94ZHT1/AfWnmxChgQAx6Y9Pz6evFRTQBSu3cDyD8vfoefxplIsSXcaIFLjB+Y4JGeMnkfUU5LreVycsepJK5PPHueKzggeVUX5XwAe3b0/P0p9tlQeygE/d6DuetBojQW9Mihcnap7HGB6fhT432Hzd5DHOSTwOfwqlsBGxs5A3deDwMfTFAkQ7t/wA2DnB7kZ6VBa1NOHUEkx5pYr3Ht75HFMl1TyVA3DGSygA8nj+ves03caMNyqGx0Awfr7VYjZXtgwCgjcdpA/yOPagpEo1JEjfle/Aycd/69/SiO/RicjLccLxx/n69KijiRHAVmJwCBipY8Rs5IweevqTz6+9BSHvevJs8r5V6EsMdOc5FAmm8oB2YAMSvXnHPXt+XpTVsZZWWRlMkeO59B/T8quR20kkS4wzD5cnoPTJP+HNS9S0QMBNtzxzkntVpHlf5HYAZwdo5/PH0/wA81Jb2nkoRjIJBBDcfXnmriWKgx7HxtIOcA4FIuwkdrhMnLnuSPb/I9PrU0dg/lPKwAwdvpjH5Vo2to3KIzF8fcPPc8n61dS3OTE0oQnoqjJJxQWkV4dNUBBkDPfPX3x/npWhaWKyyZfBZQSRgcd8c/StC1tBKEbfjZkdByfyFW2Uxll2hQDjBPt2oKsRxQKipEFJPLkueeO3/AOv1qUzbecY2qPlXjtwPpTCQ8wkToowWzwvHT36VIlvLcvCFIOzKkDLMc/xH/P40FIgtV+2zgthUByQg7+2f8/16KwRBbSFl5JI+Xjj3qKx01bLYGYZAzgcVcKhQqKzAliWOM5Hr1/zmgdg3uBuKKMryA3XHHI/z0qtLl2kdAp4/u/4dMfhU4LGVBGuAzADnAAxyfXNQtIGLsrKgGQA2Rgg4I49qAsVdv7z5sPgYw3B+uT/nNUbhkMIaTLOhBC4znpz19v5VpypvYBAWwBlSff8Al/ifasu4IFvIGAKyNgHgHp+Xf+daIylscf4wvXtV2mTIeMguvGevy8ehyfxrkvCesrp17dA4ZZAMg+3ftz/h+Nbfjm4BsJEjfLO20K/IA5/z7+9cHZyJb3yIzAyqeGDYweoz/n6V6VA8XEM+4PhSl3c+FPD8k0QigHywyZw5XdwSPf8Ar0r3rWLdrrTZAqfNn5Sx44//AFY5rx/wFB/Z3gDQZQSxVQxAOQQD0Hpg122leO7DVdUvbCS48hoVDL5jZV1Oc4PbGK9iB4dVcysZLeawTko6ZDEDIPP/ANb2pI0xG+5iWCkgs5wtXpNM+z28pdfvSEjax9/8ev0qgsSYbDvGytku2SOnXFbo+KxVJwmxUcPyVXEa/KuOMk/yqzGg8twjiQPgDkHH5VT2u6Ip2sSTlgff37H3qzBk+YZFRiCACOCceuD+lM821hZcbgjKNuMbufzzzSW+1ZQXRdihvkH8XHQH/wCvxTUcswSQ/KGB2k4ycEjB9uPanMyqihSWxyQCAi8nr74+ntVIViZlZxGQACDg9ev+c0yAbZR5mPlY/h/nH+c0TyBohhREnQE9+vI/T9KdBBkqGG5QdwLnLZyO5Pc44+nFBIk0bAylCCWYcnrjpj/61FsQu3dtABwcD3HIqfyY5BIwLAMoBO7JpJYhCixq2CQc/KMk54/nQUxJZxEzjdlQeckEfz5/+tmqyXaljjcrE9CePp6f/qq4DGzh3ZMN1UDgds/z4/Wq01mHkkkXOwL6Eg+h5/KmiRZZQwKqfmAOAwB+n6dqduIZlZlcld3rjAz+NOigVWxzjB+90GP8T9KgW6K8uFTBJ49OM/j0P1qgGsTHMz5MiBslSQadNcCcg4UuTgbuSfr+NRuoZmQDAIGQT/D+nH+NNBEhYuuMHbgHnPH3algNf9+6K2zO/IC8546fypGcqGJQY+9uBxjGP8PrUkagTuyrxgjOO/5c0jyMAFUhuORk8e2KGA+2ZMgyNukaPOCepHf9O1ReaSrlsLG+AoUDOf8AP+etDRCEF0Xa2FB9uuRxz/8Aq/Ku4JIEkmAOM9wB/np7d6QD/JWSEhTwR94gH0ye1I0ZWMAEleuBxx78evepHXK7QOcfMVOCwPb2/wA96STO1eAq8kDO7HfPT6UAQA7iTtOf7xIIxjGf8/8A6mEPuOcBWHB7EnHr/npUgkwS20A5BH4nOc0jIUkR87SADgHP4Z/x60AXFtl2ZD7lJPykYwB17dOnI9fSqxyyupAOV4Uj7pPcfzqxG5ZEUttI/hA7duT9KrSSGN32qdzZ+n+f896AIXmZXTbllBwN38J9j/n8aguEMj7ycPglvf3/AEqSVjOyrlduduAeW/LippwskpZiilR/D6fnzQwKsLvFKyLH5idN23dz6Y/Gp2KwxDByMnLDGTTUiBIReemOxOc8dfrSSh1Rw21xn7oPPX8f8/WpKsOiOzagOSBwCOf89aSVmKOC6qcAfMu7j6/hUSsHkG7gHo3ccfyz+tSygA/IT0AIC8Z+v09+9AIZKyq6w5wgOScYycZP07f/AF8UkUcjHbty2evTPtg4/wAnmnIzSOYQBuOORxjH8+D7dvxiAKyyBWwDH2P5859aBkqT+agKr26ZwQPTH4VBOxlkCsB3GScbRmlWMARqVYAHOc8fr9aLs/aXlIGCefQHr/hQAQOq2wGxmGedp6D/ABqCaLe6li4UDKqFwCeOtPt52tsh0A47cH6nmppZGaEZA3E8A4/yOBipYFWdT5DgNuxnO3qP889fSqUDKYzGeHyMdj06Z/8A1/46JBPlr5hZcZVj3Pp04qkYpUaR2DoDnB/Hn/OP/roCZAdncouQRjp6nIoIcbAykADIBGc/U/T+nFQoxHPPzADJPJ46fh+VTRghfmYs4Prg59P1oAcvzEqw2oP73QY6f55xUDuozvKYDEHZyR/nip/MSIYJBbHGJOPr2zj+lVGhLEAuqhDkHg8dKADiBsyLxziQjHUen5+31okISQnIduMdsY/L/P6uYYJQKzPgYD9MZ6flUc24B2X92Bj0wf8AP0qWNDJtpmRBJtTk7nPX6f57UqhWB2q7MOS3HTrjtT5FDgMow4JwRjH196r+ZtusM21Vzt+bOePTtSKAjY+9QQACfmHf8f8APNOtAERsE8egxz0qR5DtJBw5wOOg46fp1qI7wEC8SbfmA6nPf1oAidvMLb+Ap6KMY+n+fT8XAM0OTxzyAcZ+v+e9IhMW1WYDg9+W+v4/5FNO7hDwuecHnHA9f8OtADi+YSWQqyjJG7Pt60RrlyUcSKRkqRx+np+FIcpGCnGQMA8Djn8f0pYm8xFIYK4BPHGDnGOPp6UFIGWNjlgNijAB6gev+e9BxIyo3AXnbjJ7UyaZp4lGCMDG0t3yf0/+vSJhcDcX3dGOMj+lADJHIkYn0xnHtyM0rSt5RYMuA/cYwOQP89OB9acknLEvjPQZ4HJ4/wAiopLtoCo3rHhz8xOOff1oAkueIAuPl/2R09+n9KrJklj02ngEdPQ9fw5qxM0qvtZm9SV5DdaRmG4AsdwJPBxjH/1hQBHMfkUhweMZHfnH+NQRRbJAQ5OAeCxOAfr/AJ96n8vCFlGfm6A8e9ESArkO4OfnPYD1/wDr0Fj5Nk6ou0YUcfKR/T2opI2CLhMbexduT+hopXIPAlRneR2jc9wDjK98kZ46dM0piUxsxRxjGd5HJxn+lEwIVyF3SEA8Ht6n3z6/hTIyFcnf14J3HjH/ANc5/wD11gbDzOy4UKqZI2qQOP19v89nW6qMFRyMdeQM+nPHrQX2KdwLAYK5GQPz9P6UwSLG5Zxls8D3J7/WgCeXDSbh0wC20c//AFqNmJECnrnkYHH+cd/8aVBuk6AAD7x5yP09/wAqe2eXBChCCdw4Prx+XJpoTHuQHj+Q4zknGR374PP0p7IYWJYBUJPOMnPTP+T2qFXLS45bbjAP/wCv6+vanxskR2sGyT0Pfj8Kokk3MFUkEjuTj064pI5jJCFJUAHB3Y49OlIURvL+f5dudrDP/wCv/P4ixbdpLY6kFTk+/H/1qTAVtkhAQfKB1bJ/z+n1p8jeWzqwJRieD24/lzUcykXC8kEHBUtjjue/+RT8FQAqFwh6heAT2/yKpCY1VNrgMygdSOwP+fSpF8wryoUID83ByMnuOOcU3dvYxOhAJyu7rn/I/Gnm2kO7aV2N8xY/ez/kDj6VRI63BQk5wuMhXGNoHpz0qSVN8Plhs5wCcdse/wDT1NV2jUFiSCycd+cd+v8An0p6JiJGLsQo2hj/AJNAE+5ic5XkYHcj3H0/yelSLCdw2uCo645PA784xTYpCYyGbAUZXd1PXkn8+KjA3IQSQoB4Py+nP1x7UACq5Y7owoxjbn5h696k3KiIVI9yeffr+P04oIESl32hApKjOPzP5inW8nDKNvAPPU4/z7flQBKtrHJ87SjCc/N9en9fwpwyrsykfIOQDjt1/P8Az3p8WYFIiCkKORgNjmgk4Vt6hmXhR0yfp0/+vmgCRJsIokUOWbAO3kH14/woEjHAVjtB+YE8Fu/5cnp61HFgurbsfzAI+v4/54sugl2OCBweeMn09/8AECgBquWcjiMAH5SeAevHFWCjKpbKdSuWHJ49TVaCXbt2qVccFSc4PT/OKkYtOpAwp68kDOPT8/8AJoATyWCIr7eeQMnn0z+dSu6ElWA37MY7D3z+dMEQ3R4bJXHyEZAGT+XapgpjLO8RIznINADn3NsG4DDAjPQfl+Hah5PKdTLgBMZOcjOOP8aQuD5bIF67c/w/549OgpWAFw5JBiUk8nPp3/XFNAOQIsAUOA2zlSMH9fu8Y/8ArYp0i/vFJ/eSDDcDn+f+eKlgl2pIm3LtnLKAf1/z/SoZHcMx+TPG3PUD2/8A10wHkYbcqBiAcA56Zz0/z2py4CgNIJFxkoozx702RvMcYYja3AA6H/PT8aerKqZ2e2On09f69fyABFMcykyBWPzEZAIGf8P8inbi6vIpGGzz3HH51CytGoZCdx42gjP+frUyxROSpVuPmyTk9OR/9egCVIVChiMADPQf55/yalhlwSwfOc+lV4WaJB8hU8j73AGPTt78fh6rl3lVRGyYycDHPTsfpQBO6neyf3hnGenH4+35fWmgZ3EZOw7QDkfj/wDqpXKgkkZKn7x5+v1oDBZQPmyScH/PSgkniURoW3ZjALdeSff/AD/jQil5MHgn0A5HFIqGJwSVwMH0P1x/nH8kDG64UMAOTg8Ht29zQAsWC53MQAC21uPfg/5+tWlCeUCXDKOAG6j+frVdSE+6VLBuS36c/wCNWQf3iO/AGVBT6c/ShgFxKGUAbgo7n1yMcen+PWlh3JhRuK8MW24AGckn/CpImDh2bDknGQOc49fx/M1XKsXEbZTgkt3xnv6dT69BQBYmlUOjYDHqADjjP16j9akRV4MmFkx0GScnn+XWmRxLtw8hLrkDcCBkdv1NLA7W/O5XH3iT29qBWFiCnLAqQQDuOcA1KuEUsvAYbcjn3/KkLkrIxyBwNpHU9B/h/X1azgKG+6jDBYHkD3z/AJ5oCw3J2PEpBZTn3zxjNKz8b9wEgAIGT+Z/D+nemhfLn5JUMc7Sc547dumKkhRXDrjqdoBHWgLE8iqxZhkHg7weMdP50RbCqszYAHGBx70kiIsDDIIAwpDdf1+tMjAVRuYjHCrk5z/LrQFhu8wkxIo3ZGG9OT1/zz71LLNtO0v83Q+nY4xTR+7cMhB9RnGRjmkd2e5BdNgGTgjH+epoGWRIxjAV89AwA2+vQ8c/571HODPGkYTDAncC31z3/nTYwfMV9x2IdpOOMfTt/wDXqeQhlJQqrE/3RnHt6dyfpQBCsIK5GI1yMoepz3ochZNw2LjqFJPP6elSHYgCoUCMckucsTxnvUbIJCoLZ6kKO4HHH5fzoAQYkhRi7bmGNwbvTJZVbgSKzZ+XJOe+Of0605WDyjYwJAGTn7o/zn/PSK6kLu7lkwv59/04OKkpK54V8YrtJNaWFZH8wAqW4Pynnr+Brqvg5GkOkISgYSScBsZwBx168g81514+umuvFt2i7DtkYB2GQMdgOn+RXrHwohaHR183Ibf8rHqe5P5n9Klnr4aJ3mqQ+abV1IDRgcMeePf8Mda8Tjsxp13qMZiCAXMjK7YHViR+hr6BvYswW25D5mCob29j2615D41sl0XxZfQbSUlQSp6e5+uaykj34aJHgGqQLY6xcxKdgklLrjouea0LSJmmCiXGRyGbHJH/AOrpSeOj5PiKCQ/I5QfJtGcg+3Hr27VDbzqWBLAB+hA545H6V5lVa2PZovQ1lPlu6hQu3I5GBj1zj61PFCrqi52MXGSBk9v8/wBaZbtlMFC4IAJz6H+X1qwoUnnr1Ixznuea5WdqQHcrllPyjnJIyT/n/PFPDs5zIR5YHCjHPt/nNPaBVbzFIYjjbxkfX0pyKqlmZQZB91V59Pf9Ki5VhAiyRnCqQWOR17fT/wCv+FQsrO+CocdFJ7dz/n61aKI6MWGCc9M9fT+X5ZpssKFByQ3TCnkCkVYrvbPJCyyJt28AZxx/kVmzp5QXaMbySygd/XPr/wDr7VsiYK6ROGx3Pbpjn/65plzblpEKBFQDjn/PpQNGRCSBiVgQenbv6Zp77IcNHgBfwI/OpGt2jb5VKhuhDdO/9DSiN0AEi5bpn/Pr/jQURQ7pWAdgDwW2/wAs/Xn2zV5LJJLZmB3DIIAJx3+pzioHG1izEbvYYzz/AJ/KrgjfamAGBxgenHoe1K4FJ7XKkHCuQPut0zx0zVQwA3SxYAVhkgjpnv3H9eK1ZFcKuzHmbjuBwCOOg9P/AK9ONiLiMyfKJOvyk1JSRTmsSF3BRgY69h/KoXt2ygIDr1bp8oA9PT+XP1rZtIfskyrIDgjG4j5Sc/rj/OakNhv3Hht55x1Hofft+lBVjmmsIWQsU2k85GV46c/h/Kok0lpDHtbfuPC9x2B/n+VdQunqiANgEEZJXPtVeTTSksmMAHGGIHA6n9c96bKRhLYFXCmQnPOD1Hr/ACz/APqok03fERkFcAFguADz+ddFaRMIX+XzGD5yOnsP/wBdO8ve8zsQMEZxjPHqeaRaOYXT1ERKmMyg4G88Af0qSK1ZVKyARvk5yePatv7JGJQyru7HjGOemf8AIqSK0tfLyV6E8uOBjofegtIx1sJXlJXDHIY54yc596uDT2iYb1CknOTg8YrT8tEdlAbeRnB79j2/Xjip5U+XPlhn6Ak9OOvP49/SoLSKcOmdArBHyCGHQDsT+v8A+qny6egjyw+VgRkDAHHHf1/pWvp9s6xI4g3AZB2jv9auxaS02HCKCQWK45H+fpQWkc/DbDbt2jYScNgnk4/z+FacViGMexllJJ4Ujhu49M/lWvY6BEVLy7pv70ZBA9jWoun2+8ttEZHOejEev8v1oLM6304RruVMZ44IyeRgketWLeBEJJXD9BtHzf57c1YcmF1RHK4POD8wGOmP8PSpQ58gdFdR8oA5xzyT9P0pXLFZvvnJ2j+Hhcnoe3UdKrsoYpGWKgMc5IwKbLJ+7UK3yfeIPPPXH4cfhTLGCS8jeRtycn5evf8APt+tFyrDxA1wdpzt+6zg9fb/ACf/AK2zZW0VtCAofJT5WJxkn/8AV71SgUpIh2gEnjuP8itCXzJBgNjoSWGP8/8A1qLjHlWZFkdlLLx7Dj8v5daeoLgsMnGBhRg5I+tJYoUOWwhXOcHj0x1pxMrS5DFY8khsHHvx9T9KEApQc7W4DAY6EVGbdX2kn5fvDB6emf8AP/1pE3MpCMBwOp6/Xn8KVd6phmG5gCfSmOxX8wPO6spdegJHrisvUyJ4mVDtOercD3P862W3rGSM7iM5Qc4wfT171ga2pitnLZiOCATxyOT0HPft2H0q4mM9jzLxrOk86xrt2852nv6dc84rjrWP7RrWnwRnLTXcSkgH++Bk/gM11XiQLMsx8wZUjcQcHA57/U1W+GOlvrXxG0qGNPNId5Rt6/KOvqOSOtenR3Pn8Q7s+5fDOiC68GWdiZPKCOQ2CQSOgwPqD/kiuvsPhhbR6nHfHPlLCqtGORz0I9D0wenXrVPwugGiwoqhWI3bW7ev9PrXpWiDGlsGAJAypX/J9Aa9emeY0cldQNFC0aRDYDtSMHjj/IH+eOaaIIZxgAFslieAPavQrgRGSReSxB2gAsRj1/z+FchqdjFLcSuikc5Y9MHuO3c/rXSeTicOp6mPCwVy4ygJ5BGRnP8An/CpZ49qMVOWbjpyeeO/PT9KtJaFkj3H5u/fnPr+dQThJZSMMGXBO7JwPx7fyoPm6uHcHsRWkoyEZRuJzk8+v+f84pSfLOzeGJO84OTimICkmVXd0BVTzz7UJMwZicAtgncOQR+nU9aaZxODRZA3xqMEgKcYyMc/r+VMaLypXkbBJIJAwSOfrz1pEdtxY556A8/41Ju3DLlcdDnuMd/8/wA6Zkye2kEpYvgkrkHOB9On1pWlfykjIjZkYDJJ9/Sli/d7MlFwvA/yf60kuNgI+UDOS3Bzz/LmgLjhHE8bkZaRxxIOCOQevv6j/wDXWE6wuybVkycAtjcO3fr0pyRkbnDAqQcnPQ+3+e9NUDDJnYc539SfXp9f0oJGbnYuMABFABz+HUGo1CojsykDGFPTd6f5NTq+0Bc5fBUk98e/+FRTMkbmPIGQW3Hpjpn607gVVzLEURCGI4YYwoHfP+TT1zG4jBwRgYY459vXtUyFo3DYHA2kDGAf85qKWSKSQHcMOOOTkYPH6UgF3FC6ZAUE4BX365xyOKZKollTHBGMnbk/Q/5/GnLGVhzt56EHnv8Ay+opFIRZBk72AyTwRk//AKuKAJYLsusoxheCGJGTVK6XzshsFFyc5HPqB79PWlki+zzZBLHkcDkH0/z60I+5yVGGweAevSgByIztnhkweCc/h0qTJbgruUHqef8AP1+tV42Z8ocNjk5bp9Pw/AYqTG8HJOD2GScdKAEeXzCd6cY7nHTtz9O9JLhozgBmIwVxnv1z6/8A66V2R0IYHOAvB6Dpj/JohQFPuKFUdB29OPXjr9KALaq6pEHZVGOucE/gDxWdqKCINMko35HfGPf14/z6G1KQGjbnc4+9u5Bzn2561UvUO5gysSOCx7//AK6AK8UQYAsBjGTtJ7dvTrz7VMxaUO+FAJ4wSQDz+Off+tKgCQNuzvAwMDHv/n6ULHuVWyGHHbpx+WKGAxAQy7sK/BGwjv6j/wCtSzDNw8ZAbOCDjn1z0P8AkUkg2hEPDc/ex8uOwz+P500AkSZ5wcnb+vrUlXJo8mUtt3Kfl69/b6/X8PSHzSjqu1ic8MT0457dKmkRo1jZBwDznG0/4/lRNlZAMgr1xnn0z+eO3cUAiGM43fKA3Ukjt3z+H9ajlXEsZTDFgM5OeMY/x/KrSSZ+YkFV6ErjPGPfp/So3w7gYzuOe2cf5zz7UDII5dk4G7HfBPT8f8/pT7qccg7e3IGADS9DJsXIGMH/AD/npVZ0LXDHb8p6kkEgUAPjf98sgZCy4G49B69/rxSGTMp6AjOWNJtWJwFzuYEH169AfWknEKADsBu+YcDHc8/yqWAirJJKSm1gOoJILHOf8/8A16ryjdHuYYKj5Rnt6/oPyp6YExSMNjBwoOP8+lMupT5QWb5X4xk4HA6n8M0gIoVLsm3rnAcHGB71O5by95XjBAKjpwMd/X+lRW8rAbigzkewIIx+H17/AM7MZZTkMhXu2CT+IoAhkyGJAUx53eYDk5OOvp+PtTZ8kNtbfIwwGbsTSvMecgf7xHB54/lUjNGVBkjC7ieSe3fjoO1K40VguM/vFIH8CnI9Pr+FQXCkYAOBuy2O/H9Ktl1WRlU5YqCMH5h7H3HHA9Ovaq1wPLtlQBmdcYI4zikyhpHlRuVBBbsBjvz+NI23aCcHBI5xxjqT6f5/B6xBolBOY8Z2uc846f1/Dv1qOQHyX+SSMHPBOT07+nT9elIB0bN5Zxhgq8EeuP8AI6ioYHUud6sNynnJHJ7fjT1ZFjUqpyePkI9P89KRWIcYJUjB5GMf54/KgBxBGMYdxwB2H+FRPvCZXgLwwA5z6fSn+YyyHeMEHHynr7dfz5phkMhyFIU5wckgEf8A6/pQUKwEkJKgkBup7D3B69KVEDuhMo5AIVfTsPQf571CkeJXdCQqjkZ+9x06/h3pY5HQEnCeYA3Pf8aAHxIs0rbgRuOB3PbPSmySKRtywJONx449f8+1SqzJbO+CD1LAcnr71DtWUSHkejnjHHX379uwoAcqKJGUKG3cdcjJ7de/0pshSDc8a4JOBycL/wDW6/5NEu1iFGS5YKwzjj2z/wDqp0qSElAAC3AYfn+FAEUP+qAYKvH3mYjjPpT2RUXYHG4jIOcjmmOZIQVDAk/8syegH4dv8+7gitF8yqGzuTn5T/8Aq60FIjSQP5aAhmXAEat8vHp+g/zw0krOcuArHDgLjbxwep496cV3qQ+DtXjgkj0qLajbNrAHqxY8Yzk/h/OgGKqJLkruTHBHUfhiipSdwBGN/wDERzk0UrEnz+sy4IEgcsQFjA6n27UKyhzAzODtLY3Hnvn3/PvSonLMG2nPUn/Of/r0so37mMvCkZOSCeO3SsDYlX93sVQyJx9/qfYVXJZXHy/uwcAnORwM/wBO1OZ9ka5STAUncvJ+vWl8xTtBIVCeCe+Px/zntQBNHIMMTuU9SM4yPw/LinsrMT5Qdh1ITp+VRb9xYq/BP3QOevPPU/rQ8ZMTRsuT/eX8PfOKaJZIABdbeFG0Ha/X8aeJdwXdg88sR0PH41CgUyOwyFGF+Ygf5/8ArVYMHIYHcSSAM8dufWqENQrGCOq5OeeMAden0/zzTwyrjaSNygYAAA7D+f60QM6yYJDA8Lg9Tj3pTdYZzsZVQZAYAE0AEkYcIeTz1Pb8alAdI8DP7sY9sY4/yKhVmKiTPzMNpQnp/nH6VJ5ksKruzjOFIHXkU0Jkcm5JARngDvgr9B/n+dPCv5gaHLdDnsoxzz071JGRLt+UlCwBGeT0H/1vz5ocs0jhANmecD/Pp6/nTuSN2s4wSepBBH+fWnKgkhzncOVIBwMinllChcEBR6epp2wrAcBlGSW5HHfnn6flTAcSscBKKF+TOM9cjgAfhQGjjZdzqrljyTzjv7f5/J+/zIsEjK49j+n+eKazkKAyBhjCjrgY6/560ATOqsnKjaF4Hv8Aj/ng1EqhV2qWUj5tgOc9hSuhEabWKsASUbuDjn/63tUauHMIdtr/AMQxjGOn1+n0oAuq22HbkZ5AUDk8dh/nvTjiJY8r82CpPt0B46Dj1qlF8ioQSQuQMnk9TjHtz3qQypgBXDOcEZ5GfwoA0EIRsJIijZj5R069efX3+nWnmMFA2du3ggnoM9c1WiVSzlRtccnHckeh/Knh49gLPGSudy4zx6D8v6UAIrfvQQRsDDoOv4/TAqw5wIztPI/D1/lTGj84s5ABGcKBgjp/nvTiw2qoZiwXBHTH+c0ASswZOFyoQk7V7j61KiFFJyMNg/Nk5z7Z/wA+lV8rsZl+UkADPUcdD6/4VIkijbubIHuMtx+p/wAKAJhsQFeeozgZHHI+n5daabhXwVA28ZJ6HnPehY8fJkIB155z+RpZYjEnyuX6Z28c/wCcf56UgHurYDZORz2yOwyKMkHaef72en4j19/filgWTyt7OVJA4I4Gcevb/PFKuI0JIGSeT+Az/nvQAjM+wFQFOO2evH+f85qbAkVQwJZxjrjiq5mZ2Rgc5OGOCBwev+eat29wCS4GWfgs2MjseffAoAZnCHZlPRR1HqP8/nTG+TY2wsHyAD7j/I/wpwhkhAOeew7/AI4/zgUgiMzhyu4qvQnOOf8AGgCYLuVQmPlBJCnjPU/5HtUiyBXIKtggNuAyRj/9dQs25gAVUvxgdeOPoKPm8tE3bd3TCk49vzoBlsYZiPnHQqR/+r6VAFw4K7mIYDpgA/r6jt3pyxpAxdjIzYIDZA+vH4fp9KVNpK7I+/O48c8YBoJLBlJdozGUzj5ckAgdT27U/eTIEVG2jqFXA/P8qryI0m35doT5dnt1/nxTl3oihslFPAzjOO3UUAWJHVXUfw+/Y+nrT95DbS4DdMrx68Y/D/8AV0qEjeEc/KP7vB29Opp/mlfnUjDgg5HIH1+n8qAJIZS+WKgYbuTkfl+P50p2HLeVubGdwYqM46++QRxSxod2VLZJ2jHf2/I0mxnb5iQ/ORgd+M0APtpCykv+757nr79PrUpG7nDtg4ye3p+v8qgwxOPM+6MkZ9amRyw5G4BcErxjI7elAA8pZvmZmbowBxn24/z+tSDGwjOV4GCOuc5yfxqNB5a4L7sHbjGSD7/Sl3lSGboMhgeenYf59KABiNxAfaMEgMAOmen+fSpVmaVgflJPTjA/zj/JquhUTPyGcty2MADGMe3P1qzArYQn5OMbRwOufxxjtQBI4GzzFYPtb5th4Hr/AE6ZqOLLJJtxIcZ5+p/z0pZPLQyZLDOctjHB9vQ0yArtYINxVf4D1P8AXtQAIN8fJ8tgR17jv+NP3ZKbWUuWxuHAyccDH0/+tSJmNSC+4egXv9D/AI1EF2Fsq2SeMAgA9/8AP86AJi0oZwjchtvP0GP6UJuzl1JKe+cn39qGIDKCpyxy4Jxggf570wv5scxDHPq568DP19f8KCkic7+NihicDdjPPrmorhfLdQWQOBl2C9cf5Hr2oZiI1LsFUDBw3T0/HvWR4j8XaXoyo0s6ZjGRHGcOfw6noPT8e4bRhc2gheSPaFXcDwVGSf8AP+etcx4v8V2ugWsyN+8vCNqW0S7mb0z+WOa5uTWtY8ZKklkx0SwZsefIcuR6YHTJ6/5zs6B4NsdDE91ua7v34a5nJLH1xnpnn34pWudVOieRRaHqN9ew3FxDs85mfc+MnJ6YP1r2XwZaQ6bbxqzs2W24GcKOuBz681zWvut3r9rEi7VhXBYep6Afhn867PRdPQvASWfJGAQSSR7f5/wVj1KULHX654i0zT4BHPcqsxQMtsfvYz1xyffnFeefE6Eajc2l6p2gW42n+9nH64P6etel6x4Xh1SwlAt4pZguxHeMMVGM8N1HPPHpXOeNfDL2fhyAFQzwBY8EcHg9B69/x71mz0oHyT8T2aHXLRS2BtKgE5x/+r/PeoNO5APzEEY9R/n/AD6UfGCR7fxfawE5QRjDsMAnr+FR6GwLoCpARTwBxnA9Dg15lZanrUX0Ogjmyi4OArDOBzjv2/l6VbyFZsrgAcHuent0qC1JWMYIGTwpYc9fb8KuxZYsd7EAByDxj/PvXBI9BDpDlDkFT8oyc9fSnQokrnjKg/TJ4z6evr7UqfvogCpODklTk47GnxylpWQcSYHB68flx+NSaoWRMz/d2YGQ23IPPf1/+uetDouVY/OrcLuGCOO3p/8AWqYwShVCglzlv8/5+tLsMYxM2O5OM5HHJ9qB2KgkRiocnccr97kZPcVGuYmPcKpXKjrz+n4VOYj5JYEDAwMcgDPT9Krzj7qxruB4xjJHofyHrU3HYVo2kZGwMAFhnB6VDNpoRAwYs2c8dOf/AK9TKzZwDk4IwMc/j/nvVhHZZNpUhAPYj3xnpRcqxksjiUcYV85B78c/nVq2KxIw4wRyM9z1/wA9Kv7YZRlSAx42ocY5/Tp/9aq81pvG3aWLY+YYz06Uh2GmPKrgFlB4YHn/ADj+tTKQzg/MRgZyAcev58VDHDLbt8qnHXB554GMj/PFTna29QxyoHzqP6UFFkHc5U5Y4yBnOT29vSr1hEpcABQN3Rx0+vQGstHQSFs/eHOTnPU9f89avaU8fnRAqQqk5PUgc/1+tA0aC25leWJQpOSSCMDP5057WNkyVRhg/MAMD04/H259KfAZWzwiHJIIGOv/AOoVKLQMm0srsORtOCT68fj/AJ6wWkUDaxOIUZcJ6qQuRn/P51LPokUrIm0rCuHwMAnt+XWrFzYFIgVXC5GfYfj/APrqeC22rGSXPzdUIB/I/WgtIpJoVsTyjrtJOM47c/8A66kXRLQJGhVsdSpYkYBP+f61pG1aNRtYBzyccDJ7DJx1py2c4nxwiH727gLgf5HHpS1LRm3Ol2qkOoJXn7wx/j6UXGnl7iNdhC7sjB5B/wA/XvWy1m7Sg/dPAA9u4xUs9kIrqN4wWb+FieBjsB2/+t27Fy0Y0VjJANgIbJPQAjAxn+n5fSp7GN/nMy5TeGAYnk98ce9a4dWQmQBcHdvbj0Bz3/kKX7L8oXP3R65zx9fQ0XLSIldww2jamdpPYcD8vX/GkkRTGzM+8IRkY5OQc/jVjyWtdwMhCgbuSen+f61VkkVmaPeODtJ6ZH0/z+tIpIrXLLvwz/LgEgduw/zxSS3Ihf5o8nr849v/AK5pJIZJJ8RruXAyeeBnrj+lTjT/AC5FZz5oUkfMM4/yPp/WgpIrQo92+9shQx4U/wAs9uPyq7HsWMbYiGI/g4HPbNKyBDKuCAuAf8Sfz/z0nIUylQcEcs2Oh/zx1oKsN06NJZd0rMrAHjA+b/PB/KtB4PMOQQY+oyOCOwxz/ntVaEiExjequchiwzj2AP8AnitBN08W5YxsXg4AGT3x3/8A10DsQrEjEBkYooJG1ufy/PtUpjWEp8khUngtwPw//XSkMrNvBO3LqR1BxyOemP8APpU4UsoExJ9eecZ9c0DKiZmYqxXgEjK9uPTH+eacW8mMn7xXspwD/nHt9KW4UW5yCdpPDHGMf16004XKbw+Rx7GgCNrhViEhRT2+U9ef8/nXI+JruS4jdlVjCvRQepx6ew4FdBqEgKkrIVUL0P455x3z7dM1yOqOrqoD7cncWbGMDsMenvW0dzlqM4nVpI4VZSjqcdM5w3b6iu8/Zq8MteeKr7Xok2/ZomjHPTIBJ569h+NcPq+RLlWEhPRSAQPfHevevgDoS6R4LMyo6NfSNMXHcdP6GvUong1tWe6+Horx4Y2E6R24G3bnJxjn8e3XFesaJxpmBlgF7rg59vw9PrXAeHIXbRg4yWPAULhVA6Y/nXfaQ4hsS7EJHGpJcY+Ue57dP/1169PTQ4GjO1BGW/ZIX2yjAA2AAAnrjr+Xt3rj7pbmx124jnVpI5TneAQoJ7DP4+vtXTXV4ra7AYg0hmAG3AAxjlvU/pXQS2NtcqGdMyKSVYnkc1u9zGS6HFx28REcasUwdpOM/j/OsvVdKubSWRkQSxHK7kznGfTmtXXLMadK0sYIyQ7gscMc5yfTrV/T9UiuoNvl5YgblJ+6B24PpQctSlGS1Rxflk4JOMrgg4wD9Pz/ACpIS43HYMAEgkDkevp2/H3rs9T0z7eZCqRxDPUdOn6H/AfSuA1S9uNIvUha3ZnJK5UFsL6jP4/5NNK55FXCp7FyF3KK7bSBzgHBAoblw+SCzAYHQd+vrVQfaN6hYjtU+m0nnoB78+tW2PyIRtVs9JD6DqfSqseTVw8kSl3JCgADgc8BR2H0p/klomAwe+0jg9/xqGUM6BgFY5yGQ5xnOeB2+lP+0MVbYqk4xlcgHtn+dFjjdNodayj5YnlG5uQv3ePr79qc4RXDtvYhyo5OAMfWm2UBZV+bDMBjIyc/5/nTZAYxGpb7o+6cj/PekYPQegErKD0xkf7Iz1xVKaR1nGTxt+v/ANbP9PWrHmhSTkgg4x26elRuiFc7jwDn5fb0oEJKPkUlwidFUnoR/wDqqNF3M+4sUXuBwOn+femiQeYQDhQc5I4B69v8/rTDIEZHO7A5xj24PXGaAHlgzk7iMN6/n2p7Abm3HacceuaRC0gVY5Bg5IViBxz2xz6daPukghnOMk5wAOP880ANyu7aMAABQ3XBqAhPtC7QWVd2SP1/nmrQ3RrtcjIwzgdfrR9oAbqVYrwB2x7+n40AVUjHnr8gGV+8eM8/h/kd6mWILtYgrnG07uRx16fy9KJomJiI5IGcH15/X/JFR+ZIrBX/AIQScrjjjBPPSgBzJEEXaCpbIyGBzz39/r/Oo1kZLZ9pLcYPy85yf5VOFRrVGmHyhflwfwx+YrNkuTPENoZUA5U5JY9B+g//AFUABeWeRXYkfxAsB0xkf59qlmjA2o0hJJBFNSd5iFZTG5BKEDBA9Tz0qzuNvMWccKCFUnj8M/T/ADmhFWK8jK4UBhtJPAPtQmF3gADj7o9e5/Qn/wDXUqlbgFyPfAPTH/6h+lRTqJIyrZO/BDKeTx/OhhYZIRsXcCcHjB5HPHv0oXYHYFjtAGc8gdu/SlSDbG23LMDwDyf89adtSXzW5b5flAHXOP8ACpCw/ergBmXHUNx1oAiy6EqSeBuPQjj8f171HGyNGXIUKwyQxzSwrHLIq7SqgEKPQf5z60DE+4pQH3Kjjn/Gmz4kmHzH1yMde3T3P6VOhikjJXG7Gdo7/wCHSqi+WG+4uMdAeTxj8T160ASZbbGjp0GBn5e+c/yoKiJs/wAI5KjIP1H6/wAqJoYkWOXYyxnGO+AD0+lJ53mzcMWXeOQccH2/GkwIZi3n4O4hT94pjP1waa27C7irZU5DHg8/5/z0fcS8rhSAcdDt/wAcdvwpIogkYB2gseNxBIx/If4VIFdxtIKqTkbVIGOvb/Pp0p7u7xhMZAOfmIJB/H3/AK1PMMMQSFXPQH9KrzIyBduWGeMnIH+B/wA/QAZJiHzMEMSMZx8uBjP069KZDNvhZCS249CeMjrj8+3r0pz7nhwwHzfN84+n41FFKY/4sMOCp74/HmgAlLq53M3BI6dKWWMeV1MnIyjKDzj09RTFlcFnkk+bO4AE8Djv+dWpWbyTGi7iowQABwe/8v8AJqWikVZTJgsZAqDkn9Bn/PaoZnYyMWj3ZI3Fj0GO1PmbycoSGHTA4AH/ANbn9ai3CIhn7HapPP8AjxSGSA7mBKksGwEB5I7ED8PyxUO9JcEqVOfvA4/DI7c/5zgOmDKCrnBTC89geM/Tr0pSC0gAHyg5Jx7d8/WgCBiYwVZXGVJ3KOM/T8R+lRoQxyNzYAxu6EduOfarUqLHvDHaWUFlPY9P6f54qmAytuMYByFyQBn3/WgCy0PmqpMZYLkZJz39M+lNQeRM2MlfcU7aysSWJz83sG9vSkdFVSJAWLdMHnvz1FBSGNJmNstycgEjPB6nt/n0ohxBGRlm2+nGT3/l1/Sk+WLaGAPIKk4/zx7frTizO0iYyo6AcHPvQAhn82LgICTjdk8/h78/56MklbDts+QAAZyNwx6fQ/X6U8FVXarMMrkjHbuenof0ps0aohTeqocEHA4A/wAKAF+SVCAGBx91TnB/z/k05oXjBkBb1DHt9cn/ADzURXYFJ9MjZyfTj86YzK7/ADeZtb+MdcY/WgBCVuboocjAy2Wxn3/z/jSGQBi2WCDoh49f8/rToX8hC+5mAyFJXGAOw/n/AIVBLcRtMqxj93s3ZHJX3OOn+etBSJHYRAbJN2BjBHI6jp/nt+MTTrHKH2rnGPmHCnsB+tCvmPG3AxjHHPqR69R/9emTqvnEncoycZ5x7fjj+VAxzlWClZBDxz7+9FNQbSdwZAQMcA5PeigDwY5RCjElgQQx+n/1jzTwkanYeCGIxnHbjt/Oo2mZ2ZSoG1eMjPPr0+v5U4OQAPMYgg4/PPP1rnLFjBXAjfYQMktyQOvT8qI43fa++PODknJ47jn/AD9KRgpBUEZz1AyP8/8A1x0pxfZgCRVA4zjLcDoPSgCRCjvKof5+T04I6Af5/pUnKuDgbh/EAfXoP0qAAI5YIG3DIOecYHH/ANb9asRyfKQF25GCR1/+sKaJYjFmEitwF4wOn6U8s0TKSwZSCCBn64HX/CmlcgrwSRlcnhsU4E7lDfP3Py5J/mQOn+FUIlR3cooACg7tpO3J6D8fr6dKeCIySuVLfNsPbj2pizSKybogDnOQP8PxpkjBZ3RwDuyASefr9P8AA0CZOJI5AGONw6gHGeOvuOPSoxsZnZmcMG2nLf5zTFi81mO5SiYzgH8e1PKohwoJXO0knn8vXP8AnigGWp4xHBxkgMBjqM+/6+1KGLKgQBUXvgc/5/z711dSVwzA7gV2noP8/wAjTnZooQzZCgBRxjOOuaskmBIYbY2Zv42YAAHvjv8AypVmFzkqGz3CMPx6VEGlklAwQ5bDL0/D3qX7MIoxtjXcGOSG/wAO3P8AMUATsu6IFeMbTtB+nrSshOFb0PA6qfT269/8KiYDcjs+1Rxz2P6U0PuckOHUds89aAJFy0YO4tnpk9/zHtQsKyuso+bZxhR1PqRx7UokwCWI9ScnBz14/wA809MNgAEBflwG49fr9frQAgC+Z+6IQZILdz6jP+f6AwsOSPvgYKHjP168dMEfpTkjBZ1CKIxxgfr9P8+1KyochXwP72OR/k+9AE+948gL8zYJZumMcj9Oh9qdG3lrIr7HBBJx/j/jUSkRKQFwCOnG4/njFSWx2qUMgzwN2MH/AD+nHvQBKHG1flyUPGOAe/Pv3p0z7i4ycAcNn+HP/wCrt+NQwkjgD5c85Ofw61IyiRWCggjjgfn+dAEqQsRukZQGBOVJ7UkUwbeuGIHBZOx7dv1/SnsqHiQnBVRwvTn/AD+tNjSKNFIkJQ9CM9c/oaAJ0k8l9vzMQDguMAnHT379aak6Eq2dz/zpq5bJAUgDqD6fj7fhSWxziIL5nB6DnjH/ANbrVAWBFFGqhpAHPITd3xnH8qdEwQiMHlRnHOR9P8+tMt3lEWZMOccjbwPyHb1p6eWULPnL4wCOAAe4/wA/0oAjeTMewNk89GyT/k96nijBB+X5l4+U45+tRTDDZZWUZ7Dk/h6fj+WKnSXEShTlsZwR69sUAMeNpUcKSVB5U8jOR9fr9aGLBovl2queO4P1x/8AqqSRhbjzVBbI/ec5znimRwyIMDOc4yPrx/npmgCR2O/cSGJwenH+fw70qM6q4dgQeQf4gCPfp39KIxGo2H5Sf4eev0+vpTlUKpwdsjfLtAByPT60AOjkO1Y3HUZDAjB9j7jNSRwsWcZJZsdR/ieaiRPKOAu1wcFS3f8A/XU8apBnnC8fKcfy7ev40CsPDMzED7pXO7Iwnt/9enTCNY1yo+UAfKeAc9Oe3SonEPmiNWdU5zgf5HftT1VoYmUM20rzwDg++PegLE0jfMmz5mzyOckc8/1zUu951yNrDJJA6/ifxxUStGnO0sw6EYGPx9KY7eYCMgoeSD24/wD10BYniYFiwO3Iyqgd8cccVZ8tm2L5WxFwUUdj+J//AFVX8/KxrvSSLg72XBB+v404piQ7ZAFGD8w7nH+NAiT5SdpUqRnLNxx9fxqSBj8zRsx2euOKr+WJQGDEjbncckn8OMdv/wBdWIxufI+6FGTnJP4H/PWgA/1ayDb8pzjH8sfl+PrUUzuIsLy8gzwQO2O34dDTlIXkgYA7YI7e/Ocj8hURkViCxwY+evU++B1zQBMsWRGCHDAZyT37/wA/1qyikoyk887iDjbn/wDV+lQjeW9cjuM9u/epDI0YBRQilR9P8/55oAZvPmOzIoJzww5x24/z+FPE22LBQDcO2QT/AJ/GgMMlgV56HgY/px/OopCCu4naD3LHBFA7FiWUOVc7flGCSPx5/wAajMgG/a45AKsR7Y/+tTBLsZ+GU99vOe3f/P502aWJLEzSyRxIFzvJxgGgtRuSSMY2QurED7wGMk56f5/pVHVNZsdCtrme9m+zoW+Q9yMDoO/Pp6VxurfEj7ddtp2hW0t/eMGAblVQf3sDv+I/GrGj/Dm51G5h1HxNeS3c55+zls7e/wDT296DqhSbK134z1nxjN9i8N2DxwYAa+kxvx0z04B9ee9avhv4cW9g8s2pj7ZduMec5yF6dMd/X/61dZbra6VCqRKqRknATPp/jUDXsupl4/mitl43k8tzxgY6/wAv5j8j0YUkjGuNA2yBnnieQMCsMYO1V7Ae3WtDUxBaWLTyExLGu9ip7Yz0/KtRoUt4UBXe4HLqoxke3f61wni7UX1a5FmsmxQ65Udfl6/568UI6VBdCp4esm1C/nvZyxMhLfNjIAz/AIdq9D0m2VVjMeSDtwink+3P+c1xSzvoelI7CIKWCF2Xt7+nTn+deg6C5vdMtLwFgsg8wKy4wOx9f/r/AI0mbpHd6dHmJ2GQN2Ac9OnArJ8YaYNQ0KSA8RrKHYg85AJra0FYngRtwXLAfM2Px/z7ijXbeRtMmGdkZU89OPeoaujqhY+OP2kPBqtZ22qwA745Bu4ycbe/6/pXkvhmRY4sr0A285GT1J/+txX0t4ruV8RabqWm6hbfYo5IWCyckoR3I7A4PPoe1fLHhhbm3M9tMSn7wkFh97BwBn3z+FcFaOh6dLc9CtmLbGU4Ldyemf06fzq2DJCpGAxByMjPB79P51RsI1by1DAAHBzjPPfPvWvbhfOcnaC3A2jgZ798/wCeteVJHqR1LEYUAbsHOAVHJxx/WnxTtE5HzqOG3P16+v0oiOxFEXU8ll4x/jz+PpQlxsyCTISQxbnjuazuaksbYSTLMABn5TyvXjFOC/us/fVlBCsOuP5fTmmG2Cosrcqx3YUcjnoeP8+1SECTcHcbCMgdfbJ9ulFx2IHj8tVAjz9f6fjUTQsy5kG0kcg88dxj1/zxVyPDZw5BGCcDqKcwZ2OwkvtJz6j2/wD1/wD10VYzGk2EuvIPQHv+I9u3t2oSRkcKF4xjnJHPerTwCU7QNy478c/0qu8vlTtGqEeWQcjnqPp+mKVyiVkMbByAc9geg474/pTxIrKWOI8d0PJz3/WoYogofMm4sMhuc47g/r+tEc+QWG3GeWI/DGBRcdi0II5xhSxdSeGH49j/AEomtUGZAuQy8gHOCPyP+etJFNgIehB/iJ9/8/zq/ZT/ADbFIweSW5GD649vWi47FNYNxVkD4AyVH3uD26e/602MmIMY3Ux7jjaPu+2D/I1upCvlDeYyOCcc4+vP4f5FORYiQxKFs8qFAB+v+e1Fx2K8GoRrEqOdrnngH/POOv0q/a6gnmAD5wOA+OnB/wAKSW2ilYBlUEDkDAA/CriaKpjUodkfXGMfU5/+vSv3LD7cS2wIoPJ54H4A+9OkujLCX2IrByTnOOnT16f5FPXS3RjwQAuM9c/lU9t4YvJIVIDBSeWYdu3ekUl0Awh42LskecHK89efXvUyyJM2TJ5gA7cgDv1FVbjw9cyrLhcse57c9OPwqK30O6gO5iGGd+055/z9aHc0SJhqSQg7uMYzkYx/hTo9VjaQADOOpB/z+tPj0G5YNv24YZ7f/r7Vp2/hwQKgCr2BcDjG3/IqTQz2vIFfagDsMcsMAH68+gpVnuJyXVSwJPT9Qa1n0yO0Taill7DHT09u3SrkFlFHsJCkgElR3/H8/wDPNBSRgGyvLlGMn7oY+7nJ6eo/lip4NCt4ogzRmUk4IPpx79/atkRiQOw+8SMgHke5FR3N1GhkIDAk5HXDcY4PbPrSuWkVza/e8tCqLyTj2+lZ9w8cbbdxyTncF/XpU9zdGO3EUYB4wS+eB/nFZLMzuQynaSSVb+f6D36UXHYYjiadUAZWYDjHb6c+n1q5bQPJKFYDaD2YHH4//X9ajghzu2cs/G3k8/j+fPrV2GMZUKSRkkqDz9c0rlFuAK6sCoVxzg9vwp6KmQP4CSScYHX/AOvSFg8eAFYgcfMenf8A/XSjYBHwpjORjI6fX/8AV1poGSspkZflGEPCkgZA6/iPT6UocCV2LBiScY7j0/z/ACqIOu9lDYYDAHYDv1HpSPHvOw5ODn5ePwHOPT8qZISSLGzBWLAZYkk4B549P/1VVmeQruQKY+M5HXr+Pf6VYL/KocYxxuAAyKybyZUcOZNq5A+Xg+n+fpTQmyjqEuIiVKl+AVHP9a5PUGkdnZiHbbjKjjj+XT0rW1a9SYuCm07sYz29Pz9/qa5yd1K5LKEJOQevb/P862jqclVmPf8AmyMojzvLbBtHzZJ9Pxr658DaYtroml2oX51t0DqQPv7cnj6/59fmLwjpS33iK13sEhEwdvmOQRnr+n6+1fUfgEz3qvPK0aIpKqFIxn0yfp/OvUoo8Orqen+F4pk0oKAzbWDAbs89iP0/P6VfuvCl/rcBuYtVezTb+8gRTh/XnIxx6/lUXh58abIRISFcBgFHyj8+PSuy8Mv5i4JB3hsFieOmR6dq9eGmpxM5Pwu1xFFawXFuGeHKiZj8xGc8/n/nNdwiq0K9W3ZOFPHGRj6f4Vm31mtvIkmMODn0UHPPT3x/hWhaOHg/eIUVRuIPOO3rW/S5m9zm9e0iKSGREUpxnJO45/zz2rhIdWutPvRE5Jwx27Rgge4454r1zWH3x7YV8vOOMY3DHHuf/rV5JdW5kvJBKNj+YRtc53duPWmkQ9TutKuU1FVdSN+S+O5OeMZ/lVibToLt95tkLp947Mev5Ec1yGlXr6bdRCM7hkKQCMHnH9R7fjXp1jbebaxy4QfLzgZJOMY+g6GjYzcbnKX+nW5iLsAAeFHp2/z/APWrCudF5BCktnk+p9Oa7bV2t9KjaSc7AMH7uQD+Fc7p2sWOo6hJaLMZDnIJ/i5/xHrQYTpJ7nL3OlyWqo7Ix2nGeOeemfx/SoHnwx2oynIXcfp6Dr0969BfS1kyS+0DngHP4nv/AJ+tZuq6NYQ27tcxgBx/FxgA84P5Hj0700ebWwkXsjmrLLNjJ3AAY/P29ulQXbbTIFbqAwGecH8OKnS2tTI62k3mPnaeeSPrVa53k5YnKA8t6df880jxauEnHoMBIQsCeTj5ec5/yPypWUSKcSHaM8dfmGcUm9XSPYPcjOO3r/nuKYGkAIIG7OOf5/r/AI1VjidNoaxCrvHCDqMAknnp6H37cVWRsS4BCHJwMHHualAKsseWY8FiMZGP5fWnRea6cqp6D0JPGAff/CpM2QrI0oQqcsxxznj8qsKpQsoXAB4JGePXp/P+tOjCgMFUIwJBzgn+nX/PSlUKsvykAY6joD6/5/WgkFUIp3APlgMcEnpn24NRvuhYEE5BHLc49uKmKjPlqQAQPu5/P881BNIYpArnAyDnHt3oKTG3RHlYXJwuOD93Gc/y6Uy1JY7S24EAjJ5Pcj2+nNIrZRpHQMpHQr8w9RnriiPClsqp445zj/63Sgdrj7sMQoX5lGQAR0rPggLyF2UoBywI9ParzkNtA3BuN3HXnn/PtUXmJuUA7peox6f/AKqAEhfEjNs68gdz/n3pzkowUHeAcc5xn1pWQOQhUbOgI9fX0pCnB3ZHOWxzg/THp2oAhaN9+3d8pBGAen+fUU/KrBJj5SOM+vvSOqRBQXGQOCc5xn/PanW03lsynbh2Pzf0oYDJQXK/NkAdvrkDGfpTNiuSWOFK5PPTHPHTsamOwoTjgkjkn/8AXT4igBLc5B+/zwenH4frUgHlpLJhVO0KCRwGPv296Y75VxHtJZuCo5UelSI2ELPhegOOv41FKxe2ZfMUc5AHp9Oo5FAEaCRXcbdrnpnGCe3sfz596eyIYj8wMgwASRgkAnj/ADzUDSoJWVTtUctggYA46f0qR3QwfMxA7AcfLmgBZjgx7UAbbyc4GfYf5/Oq4WZ3bcQpDHIJ49+noO/vUkkp3MQAYs5x157/AMqJk8sBgCJCwP6/X0P6+1JgVrmM25x6t0BOPXinrJgYJL4z/D2/L/61STKso3EkvyTge/8A+r+dEsiEcMCw52Y/T6fjUgQRSFFYlDwRndxjrTQju0oVTuPuP8/nTp3Ma4OBkdR29vXsKYQZkwhwBxvIwenrxxQAwAfZwMlGKgfewR9cfQVF5e8uXAIIPOcd+/rxVjDLGyvk4+Vfr2P+f/1LEqrlZAGdQQM88/5z+VA0VUXJyEJHULuzjj1/pT3xgAptXoQp6/45pioVlbccE5I2jgdOcetSMRHKzrlgfUn6f55pMorzqWmfdvcYzz1A9elRRyYKk4GeMgfn2qxOcbkCgnb3HTH51H5JCgYYqykkH+o/D61IEGPObDN7Yx6//W9afKzYCkYUHAKEEZFSMqOp+Xfztwex/wA/zpsjK4IU/KMnqBj19DjH/wCugBgfzEkxkHHQ/Tniq0i5jDEkhuc4xj079s+1T7y8ZZgBx13Hnnn+nNHmRSJEp+ZcnHOT+f8A9egaRA23+JhweQWwcdz/APWp8W1md+M84x3/AM/1qVVjmzGxbav3R02+vX27f5DHGY2RiBjjKqBn29OwoGV5ZmhB2qGABbdzjPP+fpTm8wxxEITnknGc/wCPfsRzTU8piowQxHLDjI47VIJ/L2lmyFwoJ4OfT/PpQAluNz5Ko7HAK5yB/k1PJBgGRlBJUhjgZ/z9aohy0u7ywoJxz2/DPr/KriSYQAMgJ5JPJJwO/wD+ugCJmJIxlRnBO4gj8O4pwywAXlSMEHHpnj/JonQRPnJVs7srk447/mPzOahNqEjLEiPcfu54J/z60FWILzft8w/PtwAG5x7jP4fp7VSjcmLy1UuTg4B7c9auzzGK3dUBjDA7sjIx1/z/AC9Kls75RioyWwcNge/+f60DJ9k0wK7VQqMEs3/16SRCyAIQ7Dn5Tx6Y+n+FSc7d3C7upxxn/PeowDIpBUAc4Vj0P50MB1pHHJF244wT0oqJQFZgo2j03e3vRUkHhAwFO08bdu0cYGfSlRiw25Ygn1+bv/n/ABpIwpPleZu3H9fbt/n1qUMcMCdwAwFBz/8Aqz6VibDVfZgMzBjgHnOelR72aR4ipiVfmLbcE+nP+f8ABwDKFZwQSR16gev+f/1KsshAVeQynJYkAdff+dAEsJZFjbeAGP3T/dwefp+Pf3poQjOcOAcEt1//AF8VCRG4XJbOQp7Y6/j2/wA8VaBQOrIp+bqcE56f4fWq6kscwYsTwuQM89MfQ8/5/GQOxnjUhSjD1IPp7nPUf5xTTuYtgHdu5Ue3Xjt6/wBakcRnLHqRyT1HamIcsOT5Ykd8c8Ht6Z5/pRI6u6jyyuON2Rknj/69RwxKQCVZmbnJbr39fbrxUoG2TBORgbsjOTj60AIVyygH5uQML1/xp6oVOAxDYDADBHP0pySoFKDJAyF54/Hp0OKjCsY8BcE/xgHr/PpimhMcJA52uh+X7u0DnHv9Px/Kp8mVy68tg4UHaAD/AF6/5xURaPZIu7EnHsDx/wDX/WnyRskO8FWlLKpAJI54ye//AOoe1USIJMPt4AGPlXGB78dP/r1I07OzsxYsp4XGB2A9+3X6Uz5izoq42gHG3j/OBQpEqybigOQMNx/nigCwoEgKgAtjO0cZOaIHSVQxwhB6L1x6D8vrxUMqgqOFUkgHngnj8etNuJDBcRkoGCocgEcA/wCf/wBdAFoHhD5jFcFee+PWpYwCzNkFGHQA1WikXywNx3Alju/T+p6VJAiyKDlcdeOhA98/zFAFllCOWRiD164x+I/z70hUSucgMrfNuzx1PH/16RE3rF8pUlmyzkkn1/z7U2Uqrk7gAwIXcPunufT+tAEu5jKVY8heST2/r34yaevLMZdxGQ3bqOn+f51CHBlk3cAKMDHXP+fwp1vlIySWYHg5xgc80ASiV8HKFxkZAHf/AD/n0ARgs5IHJG7sR/n29qfI0ikgsARnkLnA9qjbBjK7wSexGOpoAmVj5rYkJABO3O3Hcin7pI4mdG+blmHYj3FMESGTC5IVcYPAHp9aAQq8hyzMRyOn60IB7yqJ0O5c8DGMEdeuO/H889qlSddwK7yVBHGCOeD/AJFRu525fAxgYPUnJGPy+vSnQybZMLiONjxvHI4P+NUBJHOQH3cE9FxweOPz49fwqQSlc7iSO3HXnHA9P/r+1RyeXNgvIBgbgAeh/wAOaIXDoAp+VRu3k8nHQc8enNAFtSSzh2LdBz05PPr6U7HJw2XVy3qfpn9f1qurmLHRHx94DkevWpGlaRQVAIzk4OQR/n+eaLgPkRnLNlVHJPPTnk4/Ko2CtIDGAyg5wT0/zmiR5SjcCQvwSTjjJ44/z+dPS3CkyZOFO1QOCOn09TQBIjbiXDqUHOC3PQ8DPSn7QyuTGVx8wDdcc9famMFZCxJBPUA8HgdOfT1p8aCQOu7buBB4z70ASBmudzFWO3oy9uM+/wDOkRWO3duZUfOM8A9jx9f5Uis6SRKCu/k7VPb39M8VIkbSLnJwH3Kx4+v+f5UAN2LLMQq9ORvHGffP4d6lDqshBJZSOo/P396SECNTlBx25xn1+tJlFDLHzg4yeR/n/PagC55h8pAMMp7jnP8An+lRJETGYwdm88gd+35deaS1uCkLoxyCeg7knk59O1CnDL5YAK5yfT2HSgCUFv8AVOm1D0cdfr1/z+FTt+8kUbmTdlif8/T8qhjk82JcSBCnA7nP/wCrH+cU5jnjbz1zmgVhyFlby2hBCnJY/j1qWGaJHwZFB7ICCfy+tMQBJPMyc5xwcYPI/wA/WniNGycKC3UuP1H6/nQOw4OzyLjhsnIzgDn0qKV2eU4i4DZKxtjvxz/X3p007iTb5WMjBxyfr9OO3/62zOZIFklCAtgliOp49v8APFArD0Zkk+aTPqrcE/X69KlUm6kYKCACMMD756devb9arvOskiAEuAMkjqff8ePzqUFBEQrFAOScYAHv+YoGkSggpuKEMCMhhzSeYCQUi3EnAHqcdv8AP5Vk634isNEiMl1dxA9oifnc9se5/wAa4ptZ1/xqzRaSw02zPHnksGxnnnP9T/Sg6I0mzd8TfEXTfCqGLa97eEkJDb/Md2TwcH2HeuXltNd8VmO615pLKylwItNiG1gOMEg9Dg9+fpXVeHvBGneFsTMhurz7z3MuGZm5/D/PrW1dSo12pVhjBZmJIxn607o7adG25n+F4rPS0aK2tVghXOd6ncTx8xP+etas2q/aJdkKtgnB2noc9Rx7Utlocl1Al0yEjI444Hb/AD+vStC6RdC02WaNVcJknLAZORgZ+v8AX6VR2wgkR2GmNvdpEdnOMl/5A1uQaS0ezGOSe+en6Vz2h+LDdxxiWDCAZkkJzg4xj19snuegxXOeO/iFdXaPpel7oYH5lugwDFf7q+hPrgEZxzU2NrWF8Z+JYrm2a2sH3JvUSXC5Xkc4Gefqay/DmmfaJfOaDCggIWG7H0/+t6VkafYNeFYz94kDGfujjPHbj3NeiaNp0VpEkYRtp5YH6dfekWVLvwu2qGDz2Z4FfeEQ43c59se/H612sPm+XB5USosaBR82M8njAqpEvyIxdQVHRhjI/wA4qzcyFtoZi20AKQecj/8AXQaI6zSdRtbGxaS8kjt4xliWbgZI6n8avOEuNwidWDD5WIODx16/5/l5pqenaveaLqMv2tDDEhaO1UcsevPr3AFdR4cg1iysbVLgx+QYk2xnKsBt+7jscdqTRtB9Shq3h2G7n82dcTW4IG1dpbHr3/D618efGXwnJ4S8epNGkYs7tPMDKAgySc8dOnp1Oa+6p40kg/eQtkEksW+oP614V8c/BI1vw5L5cQe5s8zRfKcjjpu7dD1rkqrQ9Ck9T590l2XAYYAJCkE4xzj9P610VrtJTcUWRRjqR/nqf1rldInc28AEbnbxlT2/HiultNjnZGSRGcZU9fXP+H8q8aorM9imy6qLLbksWKZJwnHf+mT3qzbxqi7dpJCgqrqOnYkDoaLXbGcMN3T8D/kU+3QK5UqWBbhiOe/6/wCfeuc6SUxtcFUcNuzngevt2/Omugj27X+TjBPUkev41KGeRsBirKOp6fTHvxS7PMkQqoCDjfg5yP8A9dAEDNHu+ZdrqDk7enuRj2/lSeb5aN91hjknuPQVegs1kjBDZY8YbgH/ADmon07Y7hRGRtJ6Ekc9v0/IUrlIoKW84EYj4JHcnB6ZH+f61pFVZd5yXYEkYwf51effboCwyVJUjAz6VE5S5ILhCF5BPp/k1JSK06q0KyqgYZJUZIA9Dj/P0qu+5X3KSpYAHbyev0/+tV6RNmxUUMx6LnJ564/If56U5UkDsR8oJxgHOf5igqw6NldwpmOc5/edxjOAO3WrtvCIiD5mGJJAzjOc8c8dP89KpSKi7XZ1JHA3Hsef5/yqYkqqspywHAHcEc454/rQNI17e4a2U7JFIOVbPTpz/hV2GdSSVYiTqCR79eaxrYnfIJQqIB1HJz0/xq+p2W67BvfPLgckfnQUkbFs4djuZgT2Pc/Tj35ratZzbWyoNzEjBbABA79/Y/8A1q5CHUo4WQzqrszZAAJK+v0PpW6t9CIFVCDnIDM3Xtnilcqxvw3kSuh2uWIOPT9P881ctpodzFidxznJ9jXNi5STnHD4AUDOfrx36/8A1q04idylm8zYCTn+Y9f89e5cpI05b/b5hCq6kgDGT29P8KoNqdxI4MQLr/F8n48enQ1J5asoYSEMBgMc8g9e+RSRSPbk+T94jJYjk/55ouaIsWUj/OrqpByc527ue36/0qc3hOAckrwMkEVSNwGYgtg858tc4Gf89PzqJbhyvBYZIUbB09Bj8am5okXmn3LgHgA9Vwen+R0/Ola7cRBNzMpzk4+bA9/0/PHaqMm52/hDng5bGPTv71HGjIxUbMZxsDHP+eKVyy/JceZE2doZQx3KcH0x69M/X2qkJi4Zwdyjht388980wSeXLIigJuPzAjAPHr68ion+UKMMic4Pv6+n/wCukCEnJKFcoUY8kHJFVLeNlkO4Ar0LZxj6DNWHZULKBuTOSV6g88/5x68URAwR79pBJySTwfqfx7CgokABdPmDFuBt/Hqf8Pyq5BBsmxJIjnOAVboefcc1DAsckSK2VdRjbxyP1469KnjjyXDDoSQSOTmgB7yqzI3PXBAAyx6Y/SgI0jlmGVxjOcj8KVI1jkYqBjvu55HT/J9atTR7og/32ZQCDwf8/rVIkrR2wCfdXYW5PT8jwfSk3/Zy0m8JkbdxPB6fp1qQMhcKOeCMEn5R/hnH5VRu7tZHdI3O3owPQj2z3pgQ39yTMzO29QM5Xtjr71z2oTmHccgyDoqnIA/pwT0NXr6UFxD96NeTz0x26/T6cVh3TcEqrYDZ+Zjk/wCfp2pozkyhLMJozlgGIGQo6jp+f+e1Zd27CNkjzleMDp+A/M/nWk6kO3IBcjCjsO3P/wBf+lUbggZJXAHfOR0x9K3pq7OOqzpfgtpS6z4hcSxBYrdC5Yj5SMnj88c19OeHLePT7EwwIiNk4VV65559ea8W+AGmZ0m8vHOC1x5IJHXAyR/L869+0W2ykW2JmBBcD1Prj/P0r26MTxKjOq0WceVc4C7RjhjnPHb+feuy8OzkxnOQ20qT/Lr+H6VyHhpyq3Y2LuUggY5Hr6/5711ehebtBIKkqwG3+XHv79xXoR2ONsfqbCOUHYW4xkc49OOcd+feqmoa2+laObpIpJOCQI1B3c8g/wD16t+IZWtrOScguVGfqOKZo7pqVkjgpJFINwHYk546fzrboIXwrrMfijSopQynaoJQfwnuP8gVha54Ut2d7iQK8h+ULnBUdc9e/Fb3hTwjbaF9pMMTIZ2LMckYGeAPQDJ9/rxV+/s1lSUiROcEDJ5PX6E/zxRclnll1YyJMT5BQBh0DAdf/rD/ACK6Lw34suLa6mtzkQDB3MMlc+ntzUl5YfvWxkjADMg6gdz6H3/+tXO30CwNzgpI3A3bWx1JB/E1at1Mz1LUYU1RX8+FJUC4yeq8dj+f+Nch4a+Ha6bd+YJ2a5Lk72k5YdMH8M9PSug0G5W5tdgPMaqu5nBJ4HP/ANYVvWVody4ZSCNxH5Z9P856VL0CxWi0hTGsTHcMc8jjGec/pVPU/DwvrR7eWNWR1KBmXPsCOh9/wrpY4fKcEkgbemMD8PT/AOvSyBHaNHUBhyRnHGP1rLnFy3PLLLwUdLBCzmVyxPmBNv4ce38vWrV5oxvYwhKpkY3AcHk5z/n+ddffIpYqil3Az6cZ9+nbH/1qx7lApUO6kqflwQcnjH1xWpk6alujhtZ8KSQCJY5A2FzsUYwfz+v+enPJbTouLi3kRgDj+ENjof8APrXqzWm1mfJORzg9T7+4H8qguNOSaFldFfCkYIOQOvb/AD7UHJVwsJrY8zSAxhmBKL1O3qCM9f8ACqrDydu51IOegwR/+senWu41Pwssx3AmMddw/EYwK5i70iewQL9nxGQeCuR0H1/zzQfP1sFJPQpeZHGx5xgHAX059On1+tKqIG2udp24Bz0/w5qBzI8inDHHTbz39TTjgsUYH720Fe/rmg4pUnHdFjzPLtxIoMij/Zwf89utQkhiSZCrnDbAo4479/5etOTcrKN54wCOuP8AOKg8sEklS3zcHvjnvQYtEqIHzGGI7neOTnr/AJzTF+RQ2egAxnA9v1pH/ewDKkHpljx9B69qIgEdGwQqn73/ANagQ4OMbsbHII6dPc96ry+XbzMjqcuobOeMd/bt/L6VJKSVQoxI54zj9PTmmKpZipK7SCfu5/z2/KgCRZUUKi8EA9M9jx07fy/my3VhGQ2cKcfMMe3XNJG4tVPUkHHCj8P5UOySujBQxUZyx9/5c0AMmhQK0ijcQSVxwAOxpI1L7sMVJHJHU49OPbHp/KpAoXKqQR1255/z/nHo1iS77OSxxx/Fx60rhZihs70DlgBnDfTtSW4+zqN53nBbaPcdMn/PT2prgLOhBAHT5j1HX37/AMqeygEPknHKqDgn9T79KQEglSKOQsTkqwOTgfl+QqGIFYDwA2MhX6n356HpxT5mVllLKAAMgdSM/wBKrzK7R7N8YcnJLZywOaAF3rKxIYZB9Oc9x9KbcSlxgZJUccAEjv3/AK004IwWDMSTjGP0/wA+vtUjIN/ALDa2T64H50ARu6oVZgSSuRx0HY57UyNdqS5JZjnJPXHPvUjANgsCPcrncffNHmiTJ81XC8n5MH2PvUARFwrZK7g/fPGMen+etNZmkIcfMvQsBwD1OOmOnpUpKvGzDaQP4uQcfnmmZAULAQCqliSOc80AQsxUEjbgf7OM80yQFVUgsGHA5GAfQn3qaQkEYy6AYwi9v8+1QhihClmjQ4GCOe9ADyC8YKggZ6kE8kZ/zx+dEh8sNucltx5fkgf5+lP85SmPNHJ5OT+FR7o3lJJUJnG0Z5/zzQUhrbtpZ1LHDEnGDnp/LNDn77M67SuGyOvvRIymZucpnDBW2j8ffkfpVdwY5C5UhOduOg65/wD1989qTGDyxwn5ZUcPkEAkn/PNRvJ5YyFBXGGYHBA69qe++3yAitHnJYD7rc9Pb/8AXxUM8jRxlt37xyDnoPx/z+VSAszhSGZw3y8YIOeDgn/61NmQzsC3LdMoSAOv0/z+VRuA8Kx4LO2AN2Of51MpAU/MMr0478+n+etAAQCqhtwyc4XjPHf8RUTKUbdt35HBP9Pz9aknwCHAyn8WOce3/wCv17VA0hkyeUONu05P+R6f/roKQ5ZFVQVwBuAbr09jx+dRPMEQhfldlIB4AIP+TUylCvKg7uO+4fl/OgvExyvC7cZzjj8/89KAIlMfO+PJC845we/vQxVmDpghDyBwOn/66dKPNkiTB2AE+g49vXHtxxUa2/kk7SQjEHLE5/EflQBFFv3FWYKGHAA6g9vyP8qVsqHjGSygL8p4/Afn+tOjieSTZ5oCg42g8gZPGfX3zUMrrHKSBtVQcfNkentx1/z0AAj95tZSmPl5PAGST1pDNiIRhwvVRxnj/wCvTRlZEy24ZH3hzj0/lSXMa7RsBOOQPU+vtxmgq4jyM5ckbwOM7uox70RrnJYYByOeMen51BGdz7A5Vgcg4/l15/zmrDL5bjD4I46c/wCf8aGMFxEm3kjGdwJ46/rUYJZd5HyAHlR1z2wP8/zp0zl4lOctuwD/APW70KyoTyrgZw3TnvwP88VIFGUsSpT5gVHJop6gOzEGZxngxNs/Q/560UCseJRMqLjiUDHzAc9f8/lTpQrmVkOWHdevr+tUYSVb93Kyt6rnj86uqrJkCTP0OQefTPXisrGhGwOPmJJJ546n1/8Ar5oUKyDPy4XHPToP/rUbw+cANgZz/np09B0FKreVt2uNzfMQvftyPwpAOD7Ww5DYGTxyT6U9Wy+/5iBwF9f85oQB4mHVBznnJ9P5Z/pTPMyCpKhdvPr+Z/zz9apCZPGI0mVyNr7csMcDqOc9u2aIh5pILHaRwvf/ADyagjlLoM4wP4/XueR/9b+tTIpiKlTtwMY/2sdOeDTJLZcFPKAAUDnJzj/JoniQrIxyueQwHH8un51AZ3d41IOW554x/h3GKmUCSUrh9x5A2+3PPT8KAGwEpKquMYTGABj/ADz79aYnzkBkIYYGOMZz2/TvUjkhWLHuMjGOnpTpFKMRz8mMkHkn1z2/zzTuJiNI6yqqMrHABbn5e3/66cFEQVUCszN2HPsP1pCfMMZXOTztzk5Prx34qQ7ORgiRSSq54Ht/OmiRUYguHGWZeQOPxH+TTlkwzMGC4xweOADj/OKjiLMu7jB69B7f4mlzhJNm3AUYJHX8SfrTAeSXmBDEqAW6n19BRuKSKuxgT1xg9Pr9KEKKA3LttweRwPX3/LihtyoVGBk8Epnr7d/zoAkbKld8fGBn5Oh6VJDL5MaR4DHrnBGO/wDKmbcgEyODnBA6H1/z/wDrpqxDzf3hZsDGc57/AP6+30oAtxyebKQ5G4dG5IHvj86RzJtOBtxztXjn/HmoI5OWHmKzDkZPT0/z/kWbdgjkbCJeT6f5/rz1oAEO75o8dQG3Drx/n9aegZlI24OMFvXjp/kc81EgLRBnO4LjJXPTn6VJHDgkiNgerEnOc9Pz/wA5oAldWZcDJPTj9OO/b+lMZ2XaoO8AZLAAgfX1qXb+5dlZQhwQOgA/P6daaiqi5UsGA6g8E8jOP/1UATxFXJwW8zkLgYBB9h+FOQkSb1ZsDA4AyKiiIKqY3+cfK454PH+fxqVwdwEjbnDcBhxx36frTTAVmEwZ2UZ3FVVlAPPb6fSkiUmRAdgTkgKu7HqM/wCelIyyyKgC5CjhMYx/n8KkSRREdylXA+bnkEj6cfpTAezRoQjYYAdk5PTt9e49fxqSON9hAUqf7yNjk5qukoWYkox4znsP1/U/0qcowlLo52EZKofm4H15zxQA4YUbi+Wbkc5B/D86N3DbHJyOoOd3+f6U0A7WZpc7SV24A9847df0pYYvnfknndjsATznigB0m+KZAsisG+YnuOfb2/8ArVYUGPAL/Ngtzkk9c/XrTPKzEJFYHb8uSOnT8ufp+FTSxFVZXkww4P5UANR8vgt8p43KOn/6v605yGOG2kIeHAAyen5/4U4zuI1+bAY5BI9cf5/GmQgFjvTjODjqPbH0oQEzTnOM8cjKgbunb2zmo1U7nI5b+7u7/T/61OUqsjkNhmBwMdOeh/PmmpFtkGMqASCf4ifx/l2oAnBkVN/C57joff8AnUmV+YODk/MAV56fy6/zqJIyOSBjd8vHHXuD+VTrC0nUbR/DkdPb+dADo3k5BxEAeOfp9PT8sU15UU5AHXACj+f6cmkAKMyGTKkbSzcc+mPT/IqOSRIAQshHcc5GOQepFAE8lwf3bEkuT8wBx+WP8M1KdxjMRAEhPC9+w7/T8ajt2LjgZAIAPc/Uf409gfLLEkLnDdRnpx+lADlAQB2IwODjjHp0P1/Knx7ZAzMwCg9OwH0P1pEQEiSHOD1+X3qUXG6LCkAKQCoXpz9KB2uQyXEVsdq4APTaM8+1Tu5VvKYjaTgqvqOOP89qrzOsrLkfOc8dPbPP4elc54r8d2Ph2JIbgm4viuRDCwJyehPXGfXPvii5cYOR1WpuunwPPNNEtsF3tLIcKvqcn+VcDrnxHur+R7Hw9bfa3Jw9yyfKmCfpxx6/jWVFpGu+MpUuNakkjtHBEcOdqov+6evA69T/AC6qy0ZtKtvstmqhOCccFj1GeOfx6UHfTodzJ0v4fLeOL/xHOb6+APyxN8iknP4nPHp+VdmiixhjiiTaYhhVX5RgZ6gf557U+1s55VhVhvYDGRkkk9fwxXQafpEKxq/yFt+WVlI4x2x1oO6NNI5I2uoao+Lbbgk7sqf5Dp0rc0nww9ratLeqrXHTIPAH+fatuaWG0UJDsjcnrjAIz1/+t9azxqNzcmRRLlVBK8BScdjimrGyRfZo7S3PBVAenJzgdP59v61i6zGmowIMCRFbOG+7nHB9Dj0/nTry5itrcXOoSCCJ22K0jEZY9QOMdAe9ZmqeIdPtdOLW8omaR8BkJ4x36ep/z2HqNKxk69eJppW3tnV5H5YD5uccc/hj144rj1thdTl1V5pRxtBz1/Pj6fnWlzeXU07nPmEkMTn/APV/StnTNMLfOdm8A4Zh0z/n9KopE/h3RpraEysVkkzjGDlenfv1rrYIk84YJAVQBwMn8q5vU5JLGwlKL5kgUjKcc46+/wCXbrWp4P02VdMtbu4uFeSZAWjU52DHQ57569eQfaluUjoEaJplRyCBxkcH9D9Py/OzgOiKqnhslumRjPr/AJ/OoDvjYlm4zjPY5zgc1OqlJnchsBs/MT7cg+lSWjpNAjhV4mKiTa4Ox1wADiuov0XdE0e35juHI9OpHrXM+HpUE8YYjGcjPP6/5+ldXfmFbdVZjtUdQTgYoZtAyLkkmTgFB0AH1z9efx5rlvEVkXtZ4wgaQkne4zjIAOR3610Ora/beH7ZLi7ZkDfIqkE7j/ToevH51g6Z4jtvEVrbvK1vbXLH/VIwyRk9Pw9u9Yzizvp6Hxb4o0JvC/iq/sHjESbyyqvTBb3988enap7KQoqBl3KMk4bGCT34+vt+texfHvwEbtH1a1t1MyS7wqD5mAHKjHXA/lXjVjMGWGRZNvy/IuOq+vt1rx60dbnrUmbltMksgZsA8AFh+X86uFNs6BVyT0jKn/D8aowP+/IfoBtPb6/hyeau267lPl7iFwDnj/PWuB6HYtSYysbjdtDEE8Z9DzyPbNDMJDuKsFzwc9B2Pr6UsKs7LKRtbocYz68mnqHZixK7McKePz/OoKJLX542+Y7Sckbjj6f/AK/T8mu2XQQqqspwGHue5/zj3p/nCFG2yR8/wqD09eO/T8qVgnlqZHUOB8xIHI/rQND50TALBWYk4x1zzwfWs6aALllPUEY6+vb+daQiIClgSQm3k/T8smnTIVgC4BJPzEcfpQUYLxyBdxyQD6noMZ/yahcZLeqnOD8ytx1P5f8A6q15LRSDtAYt1wB19KzXhALMq7V6N7n8BQUioo4VFIQ/wEpnAz0qRERpFUTBgOGOeMeg/WnSRwrEymRzuAON36/z701T/rPLbGckSOuefc/5zmgZbtrZtnyDePQ8/UVo2yeUix/xYx+H0z/X/wCvjQhjGpEis4PQHJx24/z/AIaSuixZ5XpjBJ79/wBKTKLhso5H4woB6tjIHr9Par9np8Marhdmc4B5z26Vm20isEYruMhx/PPPryf1q/aFjg7cR9Rk5Gf8/wA+1ItIuiMBjGJCsXHzHGBjv7cf1+lakUxAzK7K75VSAMA+vpWYq5CktlR1GOOuTiryYgYFWZyvY87cEk/T8/agtE8pMS5VyBgF8jOMf0/z9bCHJwzs5OdoQZJHqTnj9KrlPmLI4WNlJBXkZ4yOnr/nnizHtd1UMZGA2kY6e4H/ANb86m5aGFU8ouVQNjJLcnPufxoghZkZndQmcHA/PHHtx1+lOlViQQMx/eJA/wA/n7dKWKfaJY1VTFtz3/Pt/kUi0OZhI5y65BwuQfTn3pjyhH/dsue5HcZ+p/KnYEZPpnp3/mB26f4U9UjKFS2FOc7eh+v+f/rhRRmkZAIg/luSckPnj8ORRMMuFU7MLuOTx04yc/hmpLkJGioi7mfJBQ8A+nH+eKiV/PjJyqgN827qPccfr/KgaYxUAVhkhenynHPrUixhpiruPLVhkDOB3/z/ACFRQFGlYbxkYOM+3UVeUDaoRt3sD2OR/WgLj4Y0jEjbiAfXHOO5/wA/jxVjerOWcbGx684HPNQyrdFOEUYH3ZB/n8vf8pYo5WUswBUKQu0ZHT1/+vQIklQKu0EDgcjnP1/XrUM0nniN9w2r8wG7vznJP4+lDTDhcAlRjPQY9c1Tu8shcnC4zhR0/DtVIlsdPP5MuC20kZIPJz6fT/63pWXc3YDHeVDHuBgqMevtRdMqbvlwNo6k5PP1rGvGBIlmYqUHAQ8k9eM9e/5VSIcht3PvJ38EgHAPXjA4/wDrf/XoS+YjFQM5GC27gf0p0siB25IIzgluTgdeKrSyFhxnoP4s9CSO+aZm2Vbm5BlJSXzBjru598/l+lU7xgUADEMgwSMY9vSrUiEhiAFDDecDv/8Aqz70Wlr/AGjf29s4PzuFxgjgjk11Utzjqs+gfhTp39j+FbSKMhFuR5xG053Yx+H/ANavXdN2IsDStnA4BIPB9R6da8+E8Ph/RC2VVIYyqhl44A7D35/GtPwLqeo60gublVW1IBiLKd7H/DH1P0r3aKujxqp6d4dupIpZNp3A4IYjtjPPHt0z2rsfDsOwMpyoQHK5HAOev5/5zXKeHopPOnTcMDBHvjsM/hXV6CnnSSv8zMq53Mfrj8BXdY5TIk1+HXtVm0xd4ESOmW4LEDnI9v8AHitDwrpkmk2sdvOAXUs3I4wScfpVbW9I3eKft8MaxqyfvZORuY8ZwO4wMk+n5bFi4eSInovcHA//AF1YGo8nlliehzgY7Y5/D8e/5MuIg8cm0gE5yd2fXt70kmQcPgbwQGzgHHT2zVHWdZtdC0yS6ndRGi/xDJJzwAPelYllC92QwkupZR2XPHtn/PeuGsJrbWG1KCSCSOeKQ7ApwcHrkH+vr2rttB1my8S6T51tOquPkkhZcOh/qOhznv2NZMnh8f2/9tDqzbcOqDljjgnt04pktWJdAvzo8LIy45G47STk9z/+v1967Gw1mxkkV0kO5VGWIx/n/wCtXI3qNBE2QAGJUg54GO/H1rI1OBjZ/JO8ZG0bw3UnBwPpnr2x+VNXJOns/i9ol7rd5pxN0l1byqjB1wRnoQOoBx7/AIGuxuJ0l8uZR+7HHTnp7V8w614Pv7DxFHqlq/2y7ueXcnaVIxxn8Ovr19/oLRfEcd9pdrG+UZVG8Hr0/wD11i4JWsBZvrhVdHKuiEEAdMj8Olef634ouLLUYrKLTnjdpcmZm+VlPU4zXqUMDSRsNwfBIy3RuvXP/wCqsjV/Bttq2qQXt0cqsZURc598HjijnWwEGnRCRIpUTKYDAocAZA/LtxTbtA6sV3NzuUqO4HI9/wAv51s2+nQ2ECQ28OyJRtLE5JHfnn/9WPekkRY22bl8kcBV7f4f5P0alcHqcC/jK1adbaSJ45wwXy2U8nPX/wCvW1cWSXsUe+HKjncB0z/+v/PNUNX8Dxapqy6gZZY5gAMLwqkH6f5xWxCjlIw8i+uRxkegyff9asylTT3OO1TwhaKrSxI4LyYJJ+VVB5FYGoaObQSbgH2k/OTjt06e5r1XyUl3JJGu1uq5xk4Pb14zwa8yk8P6suvRySQyNbxOAOCQRnrz9QePTNBy1MNCS2MgtGrAuFjI6Hn3/wAf/rVXlh+6VUAg/wAQ6816RqngwXJMgjAkXrtHP5f1rjdR8Py2MOVB+UkHKfLkdvfrQeJVwbWqMXe0bkspk5yc47EHjHb/ABpd3moSuFQMMnGMD1459KgeQJNl2AYHHJ/HH+fepIpFbdIzAApgKvAOaDgnQlHce0qTW37pvnPB68nsAP8APSqwZudqjJ4Vse/ftTmjEMrOJEcMD8oBxjHU/p+WaJVCRFt4AGN2eQT7etBg4WEaUIqsSOvT0PI/n/8ArpFkaQfKw2kYwCO+f88VGY33DeoK8cZ+n07/AMqlcGNQipjnnHFBDVh0bBnJJOMYwM9BjP8Ak1GbjMpG1sKeuMj/ADwKVV8oFFALEkk4B59KRsSSDgbs4OB/h9f85qWK4j4UAkAbs7SU9/8APf8A+vKkqkArzjqR0I/+vUbgANGjPsxkKxzj/wCt14zS26nzgVBBwTvA56+vPf8ADmgQeYDGSybSOzDP1H86jeFQ6c/L0yOOPpn+tPuNtyGUDBU8EnP6exP+ezJYRFbhB8ofBwc8Hp2oArh8SYThc8bgOn0+hP61MiRh1KkgtkYY8E4//X+f4VG4ZChZS2/Az29/50sSb5V4yMZGeePf/Pf8KTAQp5jlGbbGD97Ixgdx6f5+lJLLsZSQQw6kfn9B/wDWpSVIj/eggNgqe5yTgen+elJJHtyI2JAOSvXGCT/X1qR2HJiPevzKh5bvjH5e3+escCMu4hiwckZPcZ5yKQxsrh0JZAOMHnP5dOv+ekYXc2zBLrwd3POe1A0TybCmSwUsuffP17df51FKm+Mhui8HC/jx+HpUNwXJVwSQTnP+fbuOw6ULOZCcbQqjP1P6ZoCwFyqtuwxHQFSQOOT6/wD66cdxiUg44+72xnHHNPaYFACPmHyk5x0P1wOnP4VHBEvB3blKnJU9PTIz+Hb/ABBiIzRRIufYjcSf/rdf85qvdxLKQVwGHVc5Ht3/AAz9KczbEwCGZh1XOPp/n0NSx/MMMPU9/XtQBDMgA27TsxyynHpg/wA6jlZYDJkhkzyvOPXPt9KkbEj4UsGK5yDntVe5kUsiAgluTzj2x3/xpMCIjzVY52gc8/5/H8aI5kaXOCj424IzjHP+fpU6XDbJAy7WAxtxnPH4fiPeq6qzncoChQSMDO73z/8AXqQHTqPLMe/Jx1659Sf17VWeMRIilgxIyWZsYzx/k59KsSOWdgCWxwcnAA9fzP8A9ehmQJ8oUjbwQOB+Hb+VA0OI3EpnBA57nJH+f0pirlY1ChZGGCcHI7/59aYjrAHjZQv0GMDPr+fFSsQyqrKPM/vDnHcnPp16UDI5GGRFJIMkY2qeDxxx+FIHSGVQAHx0wePp7fyprsiE5LHbxuDcmog7PIfn2oB94nOev4/55oAYqMt2ZSCwYlvlYjk+tRXEQeQyoHCx87lxj0qVxKVIL7eCSQ/T6fh/k1Hs+Ul2x8vIznt7/wCRQASOgQIHwWPy8H+Q6f40kmCqhue2eMGpJogGwR8o5zjFSvMoj3BQwA4A/i7/AOfrQUitCyqwztLAElmXoMdTgexpseCx3tsUEjr29/1/yasAiFNsOAWIABPX2/UVFcxkO6KDuXnPb8vTtS6DIj990IbC8KWGM/h1/n3qPKxhY2A3DJyBkEHp39v8KmnRGwUY7TyzHr/n/DH0qy/IynyvMVfmzwBzx/PvSAW5ZflZduGyeVz/APqoqSFElZ3YgMx52MADx79aKAPAoogJgxIYgc7gcc1akJibIbaxG4jAIHGf6+vSoYkYMy7HGTgZOKkJCHYZlGc9sYH/AOqoLHMSASzDcB1xTTIVhjKoVK9dp6H/ACaXzQJOCM88HjPf/PWlEhKHcMgLnAXP+en+e5YBsTFXlVDkJ8+7JBIp7MzSHaQm0DkjP1z+tMt2aeVN3zA8rgD6/TP9aeVyQCvGN3HAHpz+FAmJER5gg2NIQd5OcYHcA44+nrU0b7JhjcI8EgcD8vahdwnUucc5O0Y3D0zz605olxsjZVJxt9fw9DQSLGT+73MDx1Q4xgdv/wBXNLgJujV8Dt1A9RjnHHJ9uacFbeCzhO46D9Pz+tOiDfOxG5STxx/XpQKxGZnznpg9+ec/0+tTSO4kXAyndMj8aZ5CCJW27GLfd7+2OnpSxkvvGACOd2Og9zn8M5oBk8cmQhJUEfcxjAHHH+TUbN8pZu4+6OoHT/P+TTsGNSBwFwcAcD2/z1pTjYPmCgDgZxnrn1qkSLE7chBuGMjnt7Z/z+lRhyVCqyjeeMAjjv0/KlJBdO+V27myeRz+FAhbywykls5Gck45/wAfbpTAeFUv2XAKnn17ep+vvUrTbio2kxqc/N0446emTUaxOOFABIz8vP4fXGeo9aYCYztyACfmIOPx/KgC07DaXDBV2nj0/wA/5NLjyx+85PuPyz1/SmxOgcowBKtgt2I/z/OgoBsXHy5Pyg8elADlkjXYC5wDyM9Rj/69WYyTyBgsN2Scj6fX39ulQW/EQO4FgOGYdcdv1FOilZdz7Q+Dgc/pn/61ACwuN0Q+8CBgjoOxH+e9TsfNIymI27tnpyP6/Wq0RKAHKnjlvT2/zirSKICMgk43YXjt68etADZHeGX5X4J5GOnv3x/nNSqwe4GHXdjKk9CMY6+o61Czjyl+RVKnardN2PzqaJBKjbzt2A5bGc+3vzQBKiebKVLbdxLFs8EYzj3/AM9KklBfd+8C7QFyy88+uPw5quqpyzlixXGAce34+lWLeUfxghQMEkgnrx3qgEkk3RhFk3uBhgB68jilhRxuwWjK5+Vew9MH+ftTRJ5c2QiFckAMcEHpz/nrSRuzb9pDtuwSSQc9/qP5UASq0nmkBzgcAfTPy8/zNTb2Ch8qxA6L37e/tTVCFmBYA56k8evTH+fwoj2yAgEq4bCjaODnH9f5/WgBWTYkeB5aHqh5AxnI/wA+lSQsqNuDqcYG1c8DvxTJtuEfcd6Hg+vWpoChT93Iix5ySRk9/wCX1oAeAyqoXoM4z0A7/wBOKmCuHbzH5Vcjg8n0+v8A9ao1k2zkjsxHIz/nsetORmYOCC24nvk54/z/APqoAeAEYNtLYyBg4Oc//XojUK55XBIJRjjp0onK7fkxlRnA7f5/qKaiScl2AQHksev/ANekirCx/LHIsYbaTkdAfz64/wA96fJK6oSAG56g4/z/AJ6UinaCwAA6AcAn8qSO3Z1wqZOcbQevByOe3FMLFqKPK7izHPCqFx+P1pZmKoApwFxkYI4zSFvlRiMDPY8D3HP0pU3c4ACd8cc84oCwyIgEEZXnChmxn/P+e1JcIVRZMHaT2PSpERvMZWOVHOc8A49qZMGldCGwQMAk9OetAkhQihUxIXJHAY44/wAj0qY8qi71BJB69fQdfrUMTDbHtdTxgcdCB9f8f5U26uUhV5ZGRVUZYq2Bjr/Wi5fLcsREllJHzDGAB0/n70zU/EVr4etmubuVPIU4Dqv3fw/LOOnFcJqvjt7m5+z6RG8knQyccdcH/OKdpng837Jea5eCeZ+fJJO1cH69R170HTCk2Lf+L9W8V3pt9DgmjtGyPOAAwP8A9Q6Y9ueta/hv4e2OjStdXRW+1EuWMkpLBTzk+5B7+9dPpulx2VpHFbpGiA8Kgxk9s5/z9K2LbSy8e6SNwgbsB+PH5elHod8KNtTOgtGywJwBnI479fb3rU03QJBNFKu0hecZOG6d/r61z2qajdR3hGn+Z5I+RyV4PXjPB4yPyras9TnWzW2j2M4XB3DvnBwQcdelB2KJsPPDpdu6F0mfnnG7nJ5/z/Wua1zXrqSWNbC0a5Zm9CVHuT25H9a07Pw/e3jyNciVUbGYwMY6fl6111poVtapGEUDA+U4xt9v8+tBVjm7PT7u9iZrgiUMvKKAFXj6+/X6Vox6IBDtkPlHHAwMe2fz610trZJGG/d7stnA44/H6dqLiOM7lCq2F5APy4755qxnCeLPDkE1o1xNMWt7cErGPl5H8WfUdhivIbaaa5T9/KZIU4iwmz5c9SB0GMV3nj3Xl1a8aCAgQxqVJU4BPofqB2/SuNSFYt0sq8DPzLkhR/8Ar/z2pJCaL1pZmSRCzHavQ89e3+RXR20BERJjC7D1yMDtz+n+NZHhdDLGZZMIrkkKfQf/AK66lYGRJMuiqTk+3+f69aZSJYrB7m1bcm4Al8nkD0JBrRtrVmjI3hc4Abp/kc/4VHbLkRIFUcYJXIOe39a0LdBGm3MeT8pbOCB35/A0mUtTnfFdzDZaa8fnqskm3y1UEuxJxx+WfbHpWl4ZuLm9sVe4kVnY5VgATge//wCvvV690e1vrc/u9rEeWSUDHaeoBP8An9KsRwRwKsSE7Il2rtQcjGAOv6UyjX8PERs4CBjvB3Ec/wD18V31xHI0OxJPkI3ZJ44HQfWvJdU8Vnw/pc0sbo7hCdpbnPA/z/nPqHhvxPaazp1kj3kCanLbiUxbCf4eSDkj8+vrUGsUVhpn9q7Wn2FWBRhjpx157/T/APVz9h4Gh0m6mlDrJK0hcsRt2j0BweAfX/8AV2UUT7PMSUHDdGUZI7/578c1YuLHzWVgDk5Uf5/z/Kk1pqdkGeZ+JtEWWKRX+ZCrR8jPUYya+QPEehS+EPE97pkjZiik3RHPGwnIBHt0xX3RrGnCR5FwemRkfKOevX618/fHfwX9rs11mCJTNaZE4Awzj/J/T8K82tDoelTlZnjZZA+xWYjA5OMjj8+3t0xWvayBNu2TtknHT69uv8q56ylLyttYkEAYJGP0471sWzmNG3DczYye/wCea8mcT0Yu5oxgmT5Wfac5HTOB6459aDG4kYlF2/8APRj0Pbvz/wDWpXxCQsePlUfKuBgZ6/4evpUnkCRUbGOxUdCe3+OKwNBzRB/LkUruGeQPYH/PWpIXG5lYBwTnJHcdP5+/+DY497qMFoxwQeh/WpkjUyAhwMEbVHG0c9R1oKQ3Dx/M2B1+n4/4dKkjR3dix+UcnOf1puQu7zQSejAsQTnuDz/+upPLjfO0t+Oeuc8n/wCv29aCkQvGZM524X5gCOp57dB/+uqV1G0hCso3YIw57+x7dv8ACrwErBxEckZGCOPz/wAKqSB5A29guPu8YzjoP59P/rUrlIzHsiSUZsHjA9eM96rlRCCoYZJ9Thvx+v8AkVoRRJNJ95XwPu44x3ps8CRvuDFdvRkH3eemM+9FxpGfEQrFtwzwMdDnnPf/AA6Vbt33ICQowRwx49+fT/CmbcOzLtOeSDx75+lOSbySUfKhgCePlpFIt2xMTE5IUjAwuSOeo/n/ADrWgmIba5wTwBj6+v1rIiljjQA7cEjBJ5b3/T3/AMbqTIf9UxyjfwjGCP5/4/SgtGpb3IQthl2nocHPtnrVuEh22pt6YJx39vxNZSzKXLriNsAkAcAdc1rozT+Sd424HTqBjnNBSJonCLj50HdUb73r9KdFE0cgIG0kkgY96dtQZDMA2eegP/6utSFVdl3gkjIXacZHXp+VSy0S/M0eBmRTyCD+Z/8A1elWoFbfkOoUKC/f16f57VEjheAF45OTkke3Oe/+cUvnDbklVJH0we3/AOvikUOMUhjZ5Dk7ufm9+D1pkwaOI7k3d/YDuef6GmyFljUAYO35cnJ9Se3+QO4qu904kDAkbQQSw+9j6fU0FXH3E27Kt5YwAQJASOv6dP8A9VU5rkSEIfmYjPy84P49KmW3N3IQpMIbggDoPTP5Vagtfs+SpDAHC8cdD/8AXoGUba3lCtIiKueCMZP4dun1/CtS2tUl3MCVwMYC9Bz+nFPASPcOJZcY3njAH5fX+VCMyfKxyQeG/Dr+f8/agCU9JEdt7EjAzw31H41FcSLCJI5MZwcFOuDUTTqbfaWDSMQNy9T1/WobqRlTeWy/9wkZ6/y/w/JolsVbhYdoy3GQRwBnHf37VSurzhsx9snDA8Hv/n/69Q3M20FyoPPOG+73zgdqzbk7eF3B1/vccEnnOevH/wBaqM2xl3cmWQgISR1Ur09h7VmXMgS4EskhyQeD19cjn1x/hU0r/MSuRkcljnPHHeqcyPIpLy4AJx6Ec9OOv41Rk2Ry3ZaPAU/QtjAzj/P9KaIyBzvxjgtjk9ieelEYUZkIJaPG0542+nX61CVMiklwqgjqenPb/wDXVIzkyC6ctKw3KTnqGzzwP85rp/hfp73XjG1BRTbxIS27nkdD1+v6VzEwBlLKm45+ZjwAK9L+C9rh7y4ALI77V4798dveu2jG5w1ZHsT6JBeuPOQFEG7ngEjp+XP/AOuuz8N2kVnEqMikAY3YGfr9OlY2n2q+asgdl3HIXjv/AJ4rpbN18oIqA/N0BIHtXu0lZHmTdzZ0C48q4ujJEyqIyR2wRn+grrfDjNgbdnlsNxC8k/y7YPT8a5GysFupJYyWIaMrtVhn8u/4j6V1fhe1W3QoN7mJAqbm9/T8cf1rqMTU1aNBGsg3Pz1bnP8Ah/8AXqCDA+YABcZI54P6f5zU+tZK5QjAUORnnPc+ntVfTELDayb23Zx07A9Oc4+n/wBZoksNfWxcKZU35IKA4IJ6Ljrx3pt9p0d9byW9xGjoDkhzkHjGCMc9u9cHrVpqGi6/DcQO0yO5CsB1PTAz6nHtxjmu7s4p2t1kujJFIRyp6k8Af5PrVWIOM0bwpLpF803zKm87AGwOecevTtXRmNZJGLFi+Ryw5/z2/CtFIo24Jbcepb7vX8P51XZdvzBBK2D+B/Pv9aQGZcRiO2kV1+QDGW9emf8APT8K561v47qVYsE+WeNoIH1PvXSRvAxaA8kjeASQPr/kd/xrAfw/Jbas0iyhFLFtqZGTzVIgW5hWWaHdjcMsASTn15/D9KeXNuqNGVUDAX5upz14rQFoNmd4JxwCCe1U5IGRtw2q7DGcbf8AORmmBbtPFEljKM5bdg5Gcjtnk/j/AC4rrdJ8S291OsUlzGrknGSOvUjivMb2RQlxtIVlXcxbvgYH5dP84rnLXxzFBqTxTER4XKh1B3H07Ad+P61Dp3A+h3kRQxXDgnPT8fy/z9IJpY3kZcN0J+U8HivO9M8bzxRxMJFlilAba54wfr9P/wBddRpPii2v2BbZE+duQOAfXOf8+tZ8nKDZov5hVudhJKnBxn3/AMaFhXZn5QBjcFGOc9e5/H61aJWQBTiQ9dwx+P8ATt6Vz+teJbbSDIZCyuHC8A/dzj/PX/CriuayW2VLAZCjAz17AfU+/wBKZFJ9lkdgxAyMjGPfn1q7HfQTfPG2SwG1QeB9cH3NUZ5NuSzRqBlmz1xnv+fp7VK13C4txsuPlfcQRg89eOM85/yOKyZ7NJmClxKig/fHr2I/z0p8usW8rybZ0JC4K7gR09O3/wBaqr3hjOPMVy3XkHOfp/n+uhm436HL6n4Ntrp5H42Ou7awz098CuauPCk1kXMe10Q5DFsgHPqTXorzQPJ5QywOBgnG39R9feua1jXtPjlbcxjKuAY9vBPbv/nuaDCdGMlscdeWVwSrEAODgkED0z/P3qssUisyyYdFORk4xjp6+tdgsVvqVqTG6gEDjGP6jjP+FZtxpW1m8yMgo+D82Ao69KGeZUwiexjR7li3uAODzjp9f84prxmdjgjgZOSRj+dXZ9OaSKTYAjNnjJDHPvzmqMtnJbDLEbQOR/tZ9f8AE/rQeXUwzTEAMkqbhkLyAR1PrjGP8mmukksoJ4bB+92PsfxFNVm3kgMqqCOOgH17fShpC2Aj7T1U56+gx27/AOTSZyOnYXY6ZG7JJ446nH+epprSGM8sA24DPPPqc1FE+XAYhsHIBJAPr/n1qZwrPKd2XB6jtjGO9IyasK5VCx8wFmwcA4I61HO2UjDFVKHPXPGfX6/yp4YBWb5QTjg/nn8P84qNiArh1Az/ABDKjH+f/r0ElT590jBm2jkADke/61PCSzISCHDbQOn1J9eopvlHaihMg4xzyT6/5zUkaxQoytG5PGNvbAyP84/rU3GhsDRxzNyMGTOSM/meeKluUTgRsEPTI7+n6mq8LRmY4xG3UjOAP8/WrN6dsalF5JGAe3HP6fjSKKkTCUsu1gwOcI3J9ev9aihV0uMkAMTuUbenP/1x+dPT5MFchg2Wxg8+v4c0H99IzFT8uQAeM+nH86AJblt0R5BB+bHXHqc/X27VByqAM2EyGbFWLhcIS23OOn+T71UUSFgSAVVck+np/wDr/SgB0jFfMJbjIPzY79D16/pUKMWRgdrjPboMdfocenanbMgFMFsbvmOSff8AT9B3FMaPbJlT83Ut0/zzQA+UbH24DEEfeBIHOc/5/TNRmb98il9ykE5XkKe3WpJgA/zHCspBAPf3P40qMFjBO3GCFA79fp1/pSuBAwaKQSbsZJBA59Tj8vrmqhTO5WPPJxjoPx7VdmU7Aoxgfh+o/wAKa1vmMZwdvRvwH1/T1qR2K0W4hsjLP6Hr9fxpB8qyKxDfK3PXH1pCphVow24n7pXjpTlYhi7uMkcKeuf8/wBaAtoNhQ7udwJznGMZ6c+9IA0bOdmcg/yzn8P85p6g5xtAbk4Bx7/5/wAmkG2MZVS31IHqP/rUDGmPcCx+ckD5SvT2qFXK3YZsNG2RsBO7PHPt9O2KlmZUQHAxjALc9Onf/wDVTkV88YUZ+XPGeT/9fv6UAV5JSgAAIOASCfujOP8AP/1qrMMAAlwxHXPB9OPSrTKJXJKAsoHIbr/jVVUaQMWJ4PJyT3/z3FADSg27SFLBs7ie/HHX27/41IqeSCUKdOQfr160MFDYwCR1P1/yP84qFMPHIpf7pP3eOfagpAJPL3HeowOSwx3/AP10+GUyBVYqflI3bf1/lVfzI1PzFgTnAGBx3/z/ADqS1l8qOQkAq5zwe/pQxjyFh4fLNxgg4x19fpUTSopOEZw5ycvyTyP14NNuGLgsBkAdRyB/nioyrAEvuIHfI5Oev+c/WpEiW4d2iHzDj/PB+n4UyPem9gcELhgM4BP5f5z1pwXLLuk4A3HOM+pPpSGJnGADw+4nkZ6dh1oGNkIkjTBAAyNx789O/SinypvO6RPOBJIYMg+v3hk0UAfP5VW4wc5yxZuP8/Wpk8prhXUhVJ5yM/n+f+NJC+wbiACOu3HHTr/9aow5+0MwTYgO0hTgjpj8PpWdyy1KRIcMOgODyP8APT9KIpSigYx2GO38/wBKjX53dch2yMnr+dNCrcb2LkLjBBbBP+cUXAmtkwu2VGj/AIcd8dOvPbmpWjWOL5uAPm+Y8nv+B44qpC7RTkszKCOQTgY/r/8AX/ATZUZZm3Y/hPc9j7/rjmmSy5HgEnBIxyifLj1PB9/5UyUMJQDlQwyCeCOOv+fcVFBkhiTgEE4bOMnocD/P51MAzMpO3leRjPI6/SgQ2ViMtkHI5Abqfz4/OpSzBCPLVmbH3vl54+npTEOyBdwxnG0E4Ix37/yqTLCMqjZOeMHgfjQAs5dVXy8fLy+3kL+PH+f0GKgAtDg9RhsgdKQwFkI3Fvm29ceuccfpUggcx4JBUZOW6ADHNAEcRURKZUON3LA8g8/5/HpUxO1t2AvPCnt+Hr070xGVPvgnjdvBxgj/AOt6evvTFd5ptoJZcYyThs9c59uf89KRBNuUyoCWU9dp6n/IpGKRyuVdmXkgZ78cf59OaRkbYBklmJcHGew/Kj5lTc4BU4Und0/zj179KYCrw5Knd6EjJ6f4fyqRIBhvmBdDubkjA7dqQQ7S3PQZGG5H+c5pkUhQSLt5bKZ9sY47mgAtp3icg/xdcD5Txn+Yqyso82MjAOMEHv0xz7VWWPyoEd12yIexOcf4/wCFWUKgjBLpt68g9f8APegCUoSep4UdOg/yP89KlESvGSDuK8bgfy4/PqKjDMsBUjAHRc7s+n9Pz9qRAWG4qAW+nB6GgCZIlEpI+Zwctg9D78D8eOKaEAAbngDBJ+9xzjpQo8x40Azuxkn3GOP89qRgWiPygAnG0Ac4/wAM5/OmhIkhTbgAlyMsBjp7n25/z0qWAybWd1JHI2nqc/T8KjRAcOQF54P4fhTneQKVdgiEYIUjA5GaSGSzNlF2qIi3JBweP6fp0oQl2cM27aPlwvGPr6+1MV5UXLowwc7w4HsKGnaJSvl7SeoJ5+uPqDVAPJ2gEKVB4z+NSQsHiYnBIOB/n/8AXUCSu7AqrAgZz69Dj/PpVlZd52L1BB+U5/H65xQBKkwO0Rgg5xuGM9sn2/xqfyTAMJyo6LgZHt9OarbgzqSSFByccZ/nT23TxAF1254yevvQwJQyK4Z1AJGQM9T3H+f1pbOBV6SDeCcDP3efp+tIu5YkCDflh84wc++Mf5zTgFxIf4Qdwz7Hv796TZViWP8AeR/MBhSFO79ev1/SntIGAdirLng84J6Y+v8An3qIsSHCAEKRnnt26+nX/wCtQXwpjH3SwyAPfj8vXii4WJpp1X5slguThTxg4/w9MflUAlXG7JjwQcEHkjP+frT1kM20j7qjdw23B7A81JsMakAMpIGFAyMnv+vf9KQx8MyGNi5WWTAKDbgAfgf09e9TAoCVDsQQG4Oc88/hnmqybBIA5+UdRj9f5U6J8NIFyrbR/DnIP6dxx7+tNMCaVYlRWyzHhQRkbh6Afj/Kkk2JhgNpA5XPv9aWRyp5O9yM7wfTpSsoWUCQ+UmOFODuzn/6/wDk07lqNyRDuBIxwMNz1/z/AEqvLIlvFHuwhHDOV6Y7fr39K53W/GVlo1w0cZ3S7PuofyH+R6Vy7tqni07pDJb2eSdmSODn0/8A1UG0adzptf8AH1jp6GCzYX96Rt2xrlfoeMflmsIaXqfjCdpNVnZIm2skEY2x/l6Y9+fbNbnhrwNDYPG8cOArcH04P4mvSNN0BRGmfkCnBBGw4H+fSg7YUTlND8IR6ZaoIosOcbvLT7xx0z1Pb860dL8GXbXwnuH8qPr1+77fzHFdsLKKERssZIB444/ofSoprpYVXq7hj9Rz/wDW/wA4qb3OyNOwtrbw2aEspIDDyyw4H4Hnv/L6VDd6whV9qlQOdynBxxWRq+rTXUTQ/OEIw3Oe+f0/oawNKN1c6ilvM7RJMcFkiJJHPHHfjuapG9jdgin1NnWAEQcBtoyxxXW6boggtzgBDnnd39OPbHftV7SNISOBVgK/ZuuWx8vt14/WtcQR7gglAIAbYeeef1p3EUsmONAQqnBDGQ4BAHH86mhUSMkh2sAdvyjGG/8A1Z7VwnjI3z+I2Wz85DGik3BzsGRn23fhx/Kul8HbJfDFu5E7BtwZ5gdzODyfoc0irHQtE0pBONwP8PXp6fga5fx7ri6ZpAiWdEluFKqnGenr6f8A166EyY3AFo1z/G2AMD/9f6V434q1o3esMSEEaArCWAIPOeD+I/U1SFYwVtfPVh/qwD2JJ6+nf/8AXVltJ+1QtDIxwSDhRzkDr+h5pYIEPIySeoyDj8Pz/wA9diA7FLRMpYnOM5C/jzimIXTrRbSIQFzDFEoZiSD2A7f56c1Hpmuvq2r/AGKJZJEXkSxnCqoB5b9eKu3Nj9rhMbgqk3cN37cfX055q94b8Pw6JDJ5aAtJ94t6AYA7YoKRr21tvkDfwJ7DJ/lj/P1q80aCdhw7Y444quQdrCMhMj6gc89PqePeoNK1mDUpliRmRgCnlvgBiMjr39qEtCkbLqm2PKgbV45yfwpv2VIwVXkA5DBcc5GMc1LHDuj+8nPOO35VGqurHLhAWwuRgt0/xoGjmNb8JtrhnUSiGQLtj3HIByeSPb/9Ve4eDdIttE8LWFstvGLmK3VDNtDM208jcc9Tzj3ryy3P+mM4w+1uijnnH+fw5r1nwknnWyEkHj5V69ue/wDnNCN0WbOBQZ49hRASVxnOc/jnPPetY2SyQyEoCScAE5OP8OM8+gNYdvIwkuYGPOepJ6/p1x/+qtt7+OygtoZp4op5CFVZG27ieBwep749e1JnTF7GDd6bJPCBtkcgceWQBntn8+n6V4z4vWSLUZ7TU18q1mVlUN905GDkfT8ueDX0NNaDLKAfk656478/571xXjHwZb6ykJmRJZYGzGQuSPX+vrXPON1qdkWfCutaNN4W8T3OnzD5RJuiZDkFDzx6+lS2rqCgIC7c5Y8YH+eOnce9er/HPwUbdLXUkUmW1XZKF4yvXkc8jjn0ryW2dXjXaTs6ksMcYrxa0LbHqUnoaHnOyKmAyMwK4G3d/iP8/S7IDESNrDIGDnORxVWB1baxADAcnv7dvTvVph8gOVB/2j7DpXA9DqQsYXqFbcBxxjPX/P8AkVYjZkdgeT1461GrAIF8wKpOAQvOPX/Pv61JCRtI3Dcxx8vB5Hfn3pDJoiJJHBPA4Ptj19foaeJEbO4sV7Kn079Pp2qGImJ0wOV4IAxuwOOamR1DpvGCOFweT/nFJlIbKHiwSigDAAIycc89/wBPSoXQGMFU8wsMY/n/AD/zipsp9nkbaHc8e3TPWoD5gRUByUAyAen1Ppz/ADpDRWMbRTK25UC8HI79/wCX1PNRQxojPGx5zuXjtx2/rU10dkxBRgCRkjv/APW/zn0WR2Znwodg3AHHQZ/H8aCihLbLHyJTsLcZPOeoH+e/4U17YMqncAXGf0+hFachV0DMu6QcbT2GDnr/AJ/lUCwAOGwMZHPT2/rQNFCxtirFk4U4UPnnkjsfw/z0twRt5PJUkfmOvP8An86lhto18w+WGCkfeODwff8AT6UqRguqqg75OB8o/wDr0FocC0cZZt0b55YHr7ZP5dO1aVjEk1wJM7BtyPnxnr9cfXFMitlkPlNGHJAZlzz/ADyKtW1uysuELkFgpzwemB+lBSLixRSQbdxADYAyODj/AD+X1qw/loqE5znHQc+3PX9OtV9kgXCW5z1JDdgasmR+jK4wcccke36f/XqC0OLi3bAZ+5xjg9z3/wAasJKiQRhtrOxPbHH9PpUK27pFu3EBm7r1+vFTBGljQBiUx06gEdunpigofHbvLcKrZEbcADHf35obTBIw8xjlSHIBGNvHpQ7Mm8FjuAygJH0I/wA96swyAsZAWV2HAB5B9P8AOOvegAMQ2FQuAATwefr/AJ9T61BLOHjVldlA6jbk9fp29KmnuGG6Nl2qi9Bxv6e1VnmJdiTlgSN/HXH5/wD6vwoKuSrIjB2ziXOSx689ye3X36fhVKe5VHDNsznv7A9PT/69QTXjmMAEBDnoenvj9fw/OtLKXfI5wPTgnp/+v6UCuS3V/HDEWD7x1LHPB/qPxFV2u413AFhJngdcjPoT/nimTy+aFxh1yAfVhnrVPcS8i4JI65HT/ORTRDZJJeRlchSCchweOc5HfGc+9Z89zvHMpcqcBYxn/P8A+qmSszoy8njC9OT6c/5/rWEmIgd4AJ48v198/h+NWjNsaSVkfdlTydoPQ/X8f89KreYUkJ8psHIxjkf5xjinBuU8tWdSSdvmc/U9uPT3qGXesnyndh+hGSOemP8APSmZ3EmKNCVR85HyqOcc9PyBpkEjeUpZdhHTCdT/AJ/GkKoQwycHqgbK9Pofbn/ClyUjJGVLA5ye/PHfjvWqVzKQy5U5AjJiDOPcfyz/APrr3b4YW9taaTbRKgEiJuPpmvD9Mtn1XVLSAIznIbao+ZsHPT8P/wBXSvonwZpqQ2hYosfzAfMMnpjgfn+VepQiebVkd3poVGiXrznOOT7/AJetdDay5dQ67QSRgZPt+hxXMLOtgNzIwVUPCrzu/keg5qx4c8Ux6nfQ22yUSt/GvC/mOnT1/wDr+rDY8+R6J4cBXVC0nC+WScjvj9OtdF4fLSSyFNysoGcH+nP865vQIpBqWHgMUQQgBhk5IrofDkiefLvKqCew6cn06f8A1q2RmbGotJMjpgjapBbsvU/5xWLouowtdyxbmDhQyoehGRk9TS+M9RnsrbzbeLzlbhskHpzn/P8AOqnhOFLq4N+65by9nB4wfzNUhW1OpvbCK9yrxqwDiQZPQgE5HPv3NTvbhY9xOBtDFsYAx6/rUzOFTovB+X5euaHmIHI7E4A5/wD19PyrO7EzGuYmXEikbW5HHOc+vbrn25qG+kWGLDsrk5HGFwcfqf8A69WLqfdECrqyLgFcjg59D+NYfjBS1rCDJJEEl8zCLncD+NdAig0E8XiKKZAxVhtYscj3xn8PxyK1Wh85yXcRMCBlhgHrwPp6e3AqaxLCNGQlMgEq555Hr/nFSzqVAG0NhcZY8HnP8+1MTWxUiURxryzYHHPBPFUftcR1BonhIJUlST8pI649f88dauSpK6lYwpYfdIG8fkPw7frXn3ie21XR9V0y5SY3LMWQKnuO/wBfegGdlcrHNGHECoqqV+dAeD6dMVzureDoL+TzSqlUHXYAc8dPXr9a63RPttxpMBv44hPIgZxGML7dPapri1Mm4IflPAycDt/jQScI9gbL5EUDaMHr9KQTy221QxLKd/Gen411a2W05VDzwNvfnse3U1lXukGTJUA5JPB57+/t/wDXoCxNpni6506aIZIG3vnHvn171dmv9P8AE7EySQxEsI/LY84Jz+XXGfQdK5KURLIts0mGJwA5PX9Pf0rOv9KuPJZYlIb+8f8ADv8A41OgrHsVqg0+22xDz8gAFDuH6H9Kp3MrSxSb0UsRtIPfjp+Hp2ry7w/4q1rw3MsbL9rgzwspx8vcZ5/zn6V6NYa7p2pWypdQm0mYjayH5Og+mPQj/wCvSt3FY871bRNRGriQZWBPmViSwH0/z/SuhS7KW0KlU84LhifT/Ix0/rXYTeFoxE8qSeZnBbkDjP41nHQkcBQVbZnkjGcdsfh6flRe40c811M025pPkYYG3gZ788f5/Tndd8NnU8CLIPmeYzE/My445/n26e1einQWlKtjbtGcr+OOMHt3q23h8rKXyFkK7dzcgAY4Ht7c/rQxbnC6RoZ02P51IdRlABjdz+v+eelbcMKqz7o/M3ZLZ659gen5Vvx6UFAiWJwrcJhOcYzn6Zz1/rViHT0WIxbMScgndgjI+v0/+vQTZM871rw/MbNhZSMrqu1RjHPv69T+QrAtrDUZ3hivEZirfMo7+meMH07V7H/ZzoE8sMWXAOB149f/AK9Z1zpzs4Dxgrxgg/N+XHHHX9aXQydKLeqOCPhtbmKYo6NICAVlXkcHnP1P6Vkz6dParwoYDj5ske/9f8iu/m0JYlMsIYEc788Hvj/H681iXUTxEwyxtGEOc5yfm7kj9KNWcdbDRktjjJlYDJYBgRwRzn/P49fWmwSPH8uMHr8w6dPz7flW/c6VFiXaQGY8sBz+XpVGWwkRjkCQEnDAkZwM/wCRSeh4lTDNMzLkcRneeWJwT364/wA/4UxZiQAAF3jvznP5gd6s3+XALKzyJ/CR0H17D/GqJDbyF9eT3xn196DglGzJoUURgqpVGbC8n1z/AJ4o+z+YqvgA/wB7vj86RZQsbYTcqYwScd/84pHwUXOeQc8D5R+v+RUsztYRVZVIJ2EDAYcAn/EZpZNmQ7OMkZBY8Dj2/nTY5ArEHDuQG2E9+fypLm4KOSTuIJweAO3096Qx3YBWAA6AHvz7f5/OqjENKHYE4OSMY7frVkzKchVwx7Z4qCRmeUqRzu55zjtQBNJIIxsbPHYn9P5UwRDaNxGW9uo59/8AClVcB+dqE4P5ev5flTJWjwPLySQTyc9Dz/TvQA0riTYAVHsR6D0qLG5nU8LtDc44HHftU8iY3YZkI6kHkf5x1qFmKksSSDgjB5HPT/P60mAx1D71B3H7x56e+f8APeomUSOMSABcZGPccf5/OnSsQpZVIXb0OOcVGhZGTI3HOCynk9x/L9KkCd32gscbuoOMde+fzquLjOTIFRu/JHA9M1JLIzIHKKqnJxnpx1xzwf6VUDb5Se4HTBxk8f5+lA7DZiuTuO8YyWPb9en4/nSHaGCoTuzgA88Zz3PrTwzyYCEHPGCMgqD259qQozuUb5wPmKsv8j60DABQOAQASG3HBGT6/wD1/SkxuY/vCMH+EZx/nA+nFK0bBVCMFyOAwzj2/wA//WMdo42lY3CjrwuP5/59aAEeZchdrgsN2G9f8/57U/ayyhhxjqCMEH8T7U0yx+UHC7lAJGTkn36jv/Oq8c8k8mWRlweRjIB6fz9KAH7VuG4B+bnb26/r0xz/APWqJGKtwTHg9Co/P0//AFVIRGyjflvY8gHHX35HX29qjZGdmZ+u3GSffsOcjoaAGOGSYYbYoPcZB+n6/nUZI3AjLEZwMZwM9jgYPFTLMHJQ/wASjkDnvzj8BSwqjCPZgbQVYknLZHHH4fpQUiBo18pdp4U5AIwxwep/Cm7CzDeNqnJAyfp29DUj2zBgqqVc5xkEYP8A+rH5+1KIXjcqeCCASDgenp/nP5pjEAYsMqCp5YMucdMGo0O47gGICjBBx+n+frUrQSNKRjGMEIetQFGhypfAHOduO55pAJI7btpOF5xgdDyf880rv8m7nao4+bg/rTA6NtMgVmB4HUn8c0jOBHIxO7tgE8DP/wCrmgB6zP8A7CAAABjn34/Oiq1xI0IRVgMw5/gJx/h/9aigDwyQ7MGI7PXacge3fA4ojRgAQQpbBz3z35/D0pkrAr8xPHpwakYb0EeNqEAkKecfhWbLFRhblnBIyQGGPTOR0p0jOIyq7QS2T2yOf6Uj4mLyK205/A5/z/8ArpLZI5FYllEjnjac8A9fYngUJARRRGRd4IJU4KjjPJ5+vFXmYbQrZQHAErAYH4Dt+FQXcRiduflLA/J1+vH+eaY8oG1nOFBIJ7A+y/8A1s0ybGhAxREAG4gDJHI6545zTHlICZCHBxjGMDoPpTfN81QVfDA42DlR3pG4KEA4B69Pr3/+vQIkMpVVYhnC4ALEYAx1/Tt+tPWJthJkGcHOBjP1P69qgjIJIVgqgZwcgEH/ACe//wBZTJ5WxQpLE42g8jOAf8/X3oAtW4jEIB+YkDk46d8nv270Z8sIDh0A4QdCTnge/vUKsCerAhuqrg4yKmgYPswQx56Zx04x/kfpQBFCwL4XIbJGS3X2/wA+1PUmL+HKjrt7df8APanhFZwCA7t02+vTt07flUrxkRJ8uCRjg8+3X8OaaFYikjVJhkHPA3Dr/wDW/X+VKVBkYBnBAUKuMEdz/L/9VPIkiQvgDjGB2/DH8qjKGTBPy7v4eOR9eKokV49xPYKeQcn/AD9aSNhHMSxIDYO1f1yPwqZ5No2iMNu77sfrxn8qZzu3bSh2gHccKP8AP+fWgCYs6xghWcn5sbenPP4DFSK5ClSyj+Hr29etMKsFbzJFQ+vHTHpxj/63SljlwsZxvB7jOAc/p2oAkLBj5UeR1BwcMB3z6emKklTErIAVbjgfT6/h1/Ko0IOf4UJ+7jI9/wD9VSswUllkAKnI/P0oAQbnO7e+1sAkr19enT/PvQWG45GAuMsD254/T8KnWYBFdl3AgKR/Xv8ApUbL5JblWycfvevXOTj2ouA63jdo2Hzsee2R17/41aETME+QY28cYxx0qvEWDyFfud9wGSMYB5qUgKC6sF9AV4POf8/X8aAHxjb5m7Pyk4IPb6DtTPmcKm7bt+c54GP6H8/0pHlZiAW2seMfdPf/AD+NCxEZLNgkDd3z6+lFwJCpQPuIxnkHJ47j26Z7+1Oxui3IpZ+pycj/AD0/z1jkldyVADZ5Psfp+dSF5Ii2MFt2OvB9/wBaLgMdwzOoCqQedx4b0/z/AIVdgOGy42nrz688fXp61TEjMw4QBuvr9OO349utWLaXZApkiI3DB5yD/nrRcqxZCK0WXYkZ6An/AD/ntUgkUNICQwPTA/nn+lQ/aBLEQGQMRnYTjAyfb6elKSwwQ33udoOAaBiI22fZuJLE8jPp/n0/WrGxQSpOO+5f4evT/PpVURpGygfMMZJ4yT1/+v8AyqZ4laNdrDbuOH59PzoAfLGokVcEykjqc/5+vtQnyKgQ7h65Jxz+nWmKyRup2kqRncT7cULK8bHds3r0wOOvUmgpRuTo8nmADgdweeKRC6zRDb8zfdBPGOv4dP51BcXItY2lm2xRxru3HOAMc8+3+evHH6743nvLgWeiw+Y7cPMoywHYDpjORQaKDZ12s+I7PS4VaedNoQ4+vPb8M1xuoeKdS8SS+TaRiGCT+OVADj1/+tUNn4bkmnE+ozNczYyUHIHoK7rR/C6yRofKyFByNuRnp0/P8aaZ206Xc5nw34V2zCVyk8zZLSMfmA7/AE5/n0r0LTtCERjLR/McYCkYJo1DSV0fSw0TOsjAIBDFn8sd/wDCm+FUuYNWb7UtxHsHy5PUZ7f/AFqa1O+NNLZHUWelJCwOF2qcluuPf/OavLcw2uSkRlxyPm4I57H0qrc6gkUW5SMn+J+mRxz69RWJcarK+QrAtzygPTsM0G6iO1TxhDHdPZ7WLqOiKc59OB9etQadHPqYhDlyOhxg4HHP6H9PSl0XwsGL3Mi7mYlnmZiMfn+NdZpmkLCY8MRgZweB7UWKK2l6RH5kZyHZiTyNoGMe/Nb2n2cEU7FIl3ORj5ePyH/1z+NOgtRFG+Pmc9x0/wA8VpWFv5TKY8SISQct19en40ASwhZmIZCGztLgjJ/CpJbZEkJAJGcnOBxx0PfpTo4hEwDIpkYct/if6/pTTcAMCMkjjjsfTvQBWZEdWygLFcAkc884oBEYCfvFjAI2n2PJ9O59OtSM4jkSIlU3fNwcHI//AFHqeM1Hd3McSF4lbB+7hgM+3P8A9egaOd8Z60dN0hhbKwmlbHPBCHqfboP84rxtLVZbyVpmZlTAXLYKr6Y5AHGa6/xdqJ1PVCEZpI0O3g4Gfw6f59K5+4tX+yiJBhSSfQZ98dv8atJENXYWHkSGYRt5nIB5Bz6H04/Otu0thG6IEBBwpJHHHpz/APW61leHLKO2HzRMJCPmYHqev9eme1bFlqiLd/ZUhJbYXHzY2j/9Xv3oEaltCAwXGEYcc8ZwP04/zitG3hdEVSdpA5GMDHt6/wD1z61DDIrFWYFSO3OM8HcAPxq8u4wEEBsDaVBwQB1oKRQ1mG/e2f7HOisRjkdO3pziqngvQ/scUtzejzb4yFVlduAuQeBx3znj8q62BRMqxvCCjA8D19P8+lSxRoD9xEBzuJTB9x7/AP16CkVVRSuwMVUnjOeffp+lSFxGFiAJGcNjk4PTp7fyqedzbRsxSJQDks44GP8AP/6zXn1jrl7quuzww3Dw28h3bnGCVGQQPQfjmgtI6/aPOdTliTgZ7/p/nFemeEZm+zHacFMjHuCfWvKoH8r5WcHIUkPjB56fr+lei+CbneqQoVJHJAyPbI+n6ZpItM6d4Ql/lgGc9Cox3wMfkK4XxpYa/Pc/bbi5tltbeRXt7YR/OOfvZHT6detd3qCNLdQcsz8bcdMDsf51sQWsd6AJEDjggP0xQzoh3Ob8K6bqq2802pX0UssgVo4o1wIh1IP6etbV7bo4QSMvykkmMDJH15/KtMxQiIsPvMck4zx0Hv8A5FU5khZS7uPm559c4A61LVzri7nmXjjwuNUt5UZTFHOhBaQ5J49fwPWvjjU9Hk0LVJ7KSQhY5MxkLtwpP+QfpX35qVguoWrciXe2NvQj1x29fzr5c/aF8Jvp2ojVYYAsA2ozIfucY5/EZ/E151aFzvpS1seUlFZApA68dB37dO31q+pZlKlMjqS/bBPP6fWqccSecjq+RgkjHBOB1x3z/Krkci7QVAVgRvZhnPv/AC/zzXjTVnY9BO5M5eMMSQiHqAM/if8AP5U5QZmALFQzZwvy4Pv/AJzShAzHCklSMHsfT+nT0phVldQAMj5vUd8/5FYmhKgETrw2XyQuAfw/yKEYllHmBiSc7Rxk+/t6cdOhp00hQruG5sfNjp/j1/CnKhRu3XA7Y7f54oKQ2TEgXJXaeQCCc/5/Gq7bgCsz7lBLEg5A56j8KtnEfBUHBGQOSD9P16VCziO4VVJ+XOFbnj6VI0Qh9iuMl1JxnbgfT61HO8hVmICjnJXFTFS6ngIU/vHHA9wf0x+NNCl2Cv8AvOOpyRx04/8Arf8A1mihgZFCncpYn5QDkdP6U/zVAVwpAU/Njn+f+Hf8agtWNtJL5jMy4PznGQfc/n9OKllmWLYpkyxJOOvHbntSKSGqY8EMGU9VLDGO3X9elTwssCucHDdCq+hxUcYbzGGwMTlxg5x9Pep3YiTO7JJ4AXnPpxQUi1byGNMqGILZyV4/Pir9vfB4WVoySVKttGSD6jPT8PWslZU+5yF27drAZyOtWIbkIygNkAkkgZPr0oKNuO42lIvLIcn58HP4VP8AaQRJuclckZZjzz1x6fhx61iLcuxIExJHzHnB9+O1WFkZVjUsOD0HPOOtBSNhpMQRgsMgjLA8jtx7Gmi58kKVTcmecnp3x7jisy2nd5CGLEDjB+h/xNIs/O9MKowWDHO36f8A6qgpMuxNvlQg4Cngc8f5+lWLm68oFo+nPzltvf0Bzj/61ZhucHLlWAPIBPJ4pJrwEfL0IOMjI+tAXLs06xIEDZUKMAgk/X8//rVQ+07jjcF5I3D1Gfxqtc3SMhXzFf1AOeKgafKiNXxg4znp/n9KAuWRIJCygE9yMHH6/wCNQLIxjMZ3I3YJ0PX/AOuf61HJcESDkcknIHGffB5PHvUc7Mp44ZcHbnGTz7+9Owmx006orxZKggFiOp57H1+vpVWeVkll2tkEcHPbtz+PNJI3ml8dFBAwOmBVe6OdsaKrgHLMepxxj+v4cVdjNsYu+RmzIWI9DkKc1W81VcZQxopw245JJ/p/j0qfa7sAB0bBzxz61mswnO0qoUnI47E//q/P60yG7kv2mRi6MduWIDdSevTvUcwSJCCQeNvzD/P+fpVjKpGd4I6jG0/5x/8ArqnLE0pUcdQOmSMdKpEMX50RACN38JB6n/POKk2Eqo+8SOATxTW37EUZIKnGRgH/ADmk/wBWkkjO3QrgNwPY+1bQV3Yxk7I7X4UaU8/iU3MqhIbaJjv6jLcAE/8A6q+gtNsGMESiMjnLYP3cHn/OK8j+C9kv9gzMuQ0sxDK4xnHK4/Pp9a9k00Misu4lAo6Z6+w/CvZoxseVUd2LqfhiTWzG32loUi4VVGd3rk/h/nitnwd4Yt/DekKsoW7uMtI05ABBJ4HHpz39Kkf9yU3r5e7jHr/nNXopNquqtgAA5J44/wD116EUcj3Oh0shLhh5iKPLOScc9B6//W4rc8NtG164wZHj+bI5PXn6f1rgNTTbpd1PbOwmSJ2wWAHAOB7CrXwmvNeubt3ulhOnSKpTDfOCB17gjGfy/GtLEHquo2lvqNk4aNlJUjaTnOQelY2mxR2O22jjYoAFB/Lt+db2BEjIRwD19T/ntWGqut0yKpkUnJwcccdT/n1pxA6SME2igA8Hcyj/AD3qNpfLAWTJBGOnfr/X1rPvtdttBsZJr26AEeQI0ILe2R+FWNK1eDVLWK7tyyjA64I5Hcf49P0rOwtznPHUV9FaedCWis4wHYRDLOfU/THr68dKh0u+/tTSrdwzSk5Y5GOemeeOx/M11eqQtfWzxEKIiPvAYyDxjnr/APX9qxHsoLLyVKEbBtABwOPQ/wA/zreD0JHRIQRtAyuCvPTHUeuP0pjTDdJvKkhclmGM8jvU0Nxt5QHc2CFxnJ7ZH9faotTh+1abdI6su5CC6v7f/r/OqArWtx9stg8W1yp6qQcY4Ix+FDwgSLI0YaQEFPNzwc9f/wBX9TXFeH7DUNI1mWFriRoMBvnJOR9ex4/CuyicmQkMRkZZieT+P+etAmaUcHlRKPvDGPrjvnHH0pVhcooYDB7Lzn0Hf0/SoFuvKIVssM444Bx2qaOXzbYYKxBf42OAo9/85oJGm13AqDk8gZ9eo9Kq6hpvnI2w+WcAE8dQf8TUUHiW0k1Y2SMkkjR7lweM88ZOK2fs27BOG2r91MjqP6f1oA8d8U+F72yuhc28pmZXOCvUc44H5dK07HR50sITdswkK5OGJYc/5/wr0eaxWYASIRkDAByMd/5Cqc9igjULgnHAzwM9s9v60tAODuNMkZm2JhCC3IHt7+3f2qFYjEFxhSSTuC9e/wDkV1ctiWl3Bjhh90849qy7nTNisHUkNjK5xn2xnj+VDJK9j4jv9LtkAlfyyCh8w5HHLAe31rWXxbE6B5NhlLDHHA46/p61gatG32EvCnzZwVHBA9vbr9a5DT9eaLUZbS4TyuFK5z2+uP8AOaLdSj2PQdeGpRqkm1HV/uYHqMY6dvrXUi5QPNhQwZs54GACef8APNeQW161ncRSQBQGGCFA/p7/AE5FdZpfiCUBldCAFGXb72fcUmiTS8TeJY9CubSWdGFvJkyMhyFx0z/n+tL4Q8Qf8JPps0gjNrKs33SCMp6/5OetUfEOlp4o0trbzWi2upDg88cjn8vy61a8K+Hk8OtIqTNIrAYQ9F5Oce3t7Uug9zea0ZQvBA64Cjnp/ntVe51SOJrZHmVXlLDI6Dv1/pmrTRmPrKTxkj1/r+fFcr460W6u7eD7Kiyvk9SBxyOfX6Y59uyuJGyHh1lGmgKSoF2Fgc7/AFGf8f0PTOudNikAVy5Chtp6j/PH69Kj8LWcumaHDBLEI3QZZE4wck9P1xj/AArTFw8EykHHceZ82Mc9DRqJq5yd74dliSQRDLN1GMf4c1yuoTzWrmOWEBVJHA/Pr9D/AJFdZ4s1650grOrR7Fz8nGSc+oPH5VS0W8PiC333NuJpXzlSuQBn3p+phKlc4NdRW61B4yNiD+6dyjjj602eNIv3gOADkkfr+Ndxd+H1FwGMXlkkkZ9MY6/54OKxdYtFtogsqhcg8nn07/hWbZ5tbCprRHKybVBTfj+IdhT4SERuT6gr39eB/Wpbmx8l5MRhyV3DBpoVtoOFZs4zj5vb+QosePOhKO4rF41BC7kB4JBI6Dv2+n8qazn7Mu3CsRhyo7j/AD+tPVxLGFB+UDqVGfp60JlSRlWLKWLY59hSOZwsQSMNkaCPGeTtHB9vrxTIm8xnDNuiBx85PPP8v5UpLSZXd5hxk89u4waasBEhBfBA4QDJ6dfy/GgzasSupjAAAPQZzyPTH4VGrAFiccccnp3/ABFSRcoyfMw6HnoMdvzPrUe/a64ARcZZmOcdfX8aAsMYhiGQBscDuF9T7dabmJEDs7FskccZGefz+lPJVIypIbrkKevrzUNwQY9u04X5gxGR7H8qTHYSWKNsgkhgOMg+lRREiABiN4b7y88+vr/Spm3dU+dc85P+f8moZwzxBQxC9MdMdPw/wqQsPeQMowM5wWB+nXn/ABqsSzgqFKspwMHG7r09uv8AjU0vlQupfaR1BHf8j3PtUPmSBt7DYDgKg9ef8aAIZdrKyFQBx82Tnr+n/wBanx/xoe4/h447c49/1pGHm7snbsBxnHQdv/re9RjIlc53lm6H/P4/hQAXJdx06cY4yM/yqvBPsLOIzwCrDOev6np+pqecyHaSDvJ5IXHIqpHcf6SflBiY5VMc+364/OgCSZnKgHChThd3U+pz+FNfaMgOGUHbnHX1/wA+9DMZ1+dSH7grxjv/AC/rS+Ruh+ZlABHzEZI/GgB6uVIywVscHIGT/nBqBiPmJJ6Bvnbgenb2p7FlRUBLFwfvD/PHOfwpkgMRKuSwLcjoPx79RQArFHk3udo4OVJ5/wA/nUUiFXOwchtzKW+7zz/nFNbMoIjKhVOATnnuMf4e59aCrBSQCdwyRz068fl/nuASeY24lt42n5WHG5f8evsaftEatK+T3ByDk9/8/SoGWOEouxhuPOSev+Sf880Lu2EBx1GMn/PPP/6qllImyFDZkz6Nn+mf0qCWUKQASQMnn7xP/wCqp5Ii8cYPyAHJYkdB+PtUWwx/K5O4AHl8gHPX0oGUihmO5hgEE7S2dw/CmrxuVS2M9uMdM8VbYKB8qAIp7DB/P+lRTbtu3YzKSD14xx+v/wCugBRfGAlGjXI/L8OKKia2e4O0lQY/lGfT/OaKAPCpEZ8YIGecHnn268U10VJTubjILM3Yf59vx7VVW6MjTRRlSFI2Ht6nJq1FDG8hxIrA55HU/U//AFv/AK2VyyYMyMPmYwsecHkH/CiElA5AzgkbhxnHfH8xUKuDhs/Lg8/5/DvT7eU+Vv4Rm+Y5GOPei4BOglm2NhA2A5A5x1OPSo1liQ54aJSSsYyOP6evPepX3cgAKd3DEkg/5PtUnmNBtCNHIAegGccdP8mmhMcszKwDq23+Ehf8+9PCFkXLLk9yemPTr27UzdHMclsE5Cg4x9MU8qikEgnHABOOB/n6UyRx27y+GweCAMY6f40sSLtAwoJB5I6DAwKVgIxtAZeM5HOenP8A+v0pqMrDzCyheuT1xx+ff8qAJl3gK+3ORjaOvvz7/WnB1T5SNhHG0jPXPb14H+FRCQrGFxz2HfHXr9PelRg8m4ZyCTvOf6dc/hQBKEYsrAbgDuAxnkdeo5/+t+TmmcfIqsH65f8AOmCUxKm9iSGyAGP8v6evpUmwOSc+W5z0A6U0JgJtwMahA20HOfTGeecVFO6/I7McD5QOMeuc9vypQ3lxkAbskgKw6cgelG1vlVhwhK4B4H8/85qiSeRGdA2TtHYDgen+cU1JIsZwdozgk59Bj/OadCOTsbljknODj/P+NIQxdyMYJOWBAH6deO/pQA4ELD8wDYJ49Pf8qdnfHu2hSQOMe/06d6bucw7VVmU9Tu9OMc9v/rU/y90isrornjGev+eP84oAjWQpL1LODxlsd/8A6x61ZQENuV18vO4FuRz1/wA5/wDrxrHzuO5lZuvT8D+n+eTMke0MqsAMAjLdOPx4oAGwSZH3OX+brkce/pUwA+7tPK9SOOmf0z/nNNRVIUM4JPODnB79u/8An2pjeYXyNrA9+5+vSgB8WYWQZJPUsR1zk/h/ke1WJ5izYAwOegzt/P8AwqISAFiwIDDbnPb6+uas7SMqo3kDIKjnHrz0/SgBGRFhViTkcYwcj9OlLG8Z2ggg4z6Y9c/l6U3zCq5Kjtnjdjofy4pzJ+9YLnGD8zEcDGBj0oAFkaLdwrENj5jkZ9P8n+tSJHNLCGUeWCc9sfj79P8ACi3do5HKhckkEMMjsakRjsAYhuMYC8Hn/P09aCrCRbQyiQjIGG2jA65/P+dWFRHhj3jBbJBY5AJ/Lp64qGMKjAu33u5Bz+f51YPCAdQw454OKBiGMCYkEjjbux7859DTVBDZQAA8jnB9/alWNZbZsgg5+YnOFPGMDI7855pd5kZGxsABztyOR/kUDsSIM/vM4VcYP3u4/wAKkVkkAQsyk9Ay8H27HOP1qNV3nGQAuBkAHJ7cGsXV/Ftpo6HzMSSbSoRCcn8cfhQtTSMbm9MmxctgoRnrxwc855/H61yuteObO1DLD/pFyzFAsZyF65yen5e1Yb/234tZxIsen2Uh43pknt16k8exrW8P+HbOwH+jQmby/wDlvKmTnnkD8D+tDOyFLuYjaNq/iicTXztFAzEpEDj6DHX19T+ddRZ6O9lCsFjaiIbcFwo3N2JP+HvXS2ui3ErebKykZGQq4bAxjp9cYrsrTTYYggSNACPmXPzOfzA/P0+tB0xp2Od0fwrL5S+awBZgS5H5/X8P0rrrO2t7JyAMnb9xhz3+v15oJcygIduFzgjgc4/Gq807QbmllUDqW6e+aNzrUUizcX0aDaCWUDGOm3t/X2rPu9QWGF2V33k4AKgjr0GOO9Ylxr0V1I1tby5BJO9R8qgY6n8KkimllYbjiIj5vLOR3zkenv8Ap0oNhl5qE0zPI7S8EkIDjHrz345x79B1qxoF9DqN0gSNhtC53KP0HX8easLpX2ix+zkiPfyTtztG7pz61s+H/D9rYxGWMFznBAbAU5OeD+FUNGza2aqQFdsEgdMGtCKCOLlmYcgFcY/wotwoUxjJGO4yOvT9aseQWwXKAgckDgcmgLHF+JfHtx4U1dorixElqVIiCMofzPQ5IG0DqffNdd4duLi90tZLpY4ZnO4iFgVB+uT7fX07VSm8Iaeb29u7hC9xMpVnc9FJzgeg7njt+FaemaVBoOmRpJJFGiZPzHOR2IH6/TNAi19oTYElbDH5Sxbr0PB/z/KqGq3ckFjKYpQr7SAzjr1yB+f8/wAMzW/FMNj+4hPmyuwONpIOOOv5Vykmr3N5NNPLIeFEYTpgccD6/wCelNAdJZ+K7y5h2LGisU2lhgbv8O/Squr6tLZ2bys48zAGwk/LngfhWDqWp2/h63eR5g7xoXCN6gen+f8ACteasurR2w80M3lrIyDkjuAfT/69PcDNmcLNmSQAsSec5yfT8+g/pUZcpOCqKw+uf1NTTyrBfRW+9XDxs4IJJBHr3P6Um1UYKDmYjzMDJx6cfl19aYmTwliCVyd6kAqOh9/X/wDXVXRvDsp10XFyrS+UBIQPu57DHcDtkf8A1uhsrURQxHOF6g9QMD6Vr2awq4DbAMYG0YK+uD/gaBJE5t/3ilmY55bHO49/8/zrQtEjCgMygOM7lPTnjA/z/jXSRYhvLBIV5xjHY+vWuNi8TajdeIri301vMSZNg84/JHjktt6d+vuKLFHoCpsBdWAZTjI7euOatRxg246kkZXdn8KrJE626I8g8zjL9Ocg/wCee1XUVFXGSo9SOmOM/wAz+JoKRFJbC7gAfJjwVGOw6+n05rKg0y3tbwT+WFPl4wFwfc/5NbUv72NN3yBWIcMcA56Efj+FU5FLq53DkDGOhP5/4dRSZZharc/ZVlZmZmADZAz0Pfr710Pwt8XxajrkOnRxvJJJnnZlc+hPbHr7Hjiua1uGWS0kQfKWGB5Z5Y9/05/Gul+FFsmlWipE4XezB9h2scdvUDGelMtanq+rxyRGNhEdinlUIJJI4q9pd20yKuflIwRjGDx1yecis69jC2wmcFVGAVZicenNaejzSiIblBjZeWYYGR3oNVoWSDmUFthyMMehH1qlOtvDbEswAzkYG4nsB/h656Vp+Ss3mbhk5O7nn8Mf56dKhazVo/KK5B7E9PXI/wAaDaLPLLb4s6bd66+mopjtVXCyyRsrbhjnngj27Vb8ZaFa+L/Cd5BFFFIk8YQMuMke3YVu+J/BkOt3VgGR4/Im8wnaOeMYY9+vr2/Kf+zzDA8cKCM4ChF46Y47Y+vtWNSN0d9OVtT4a1fw/P4T1m80u5G8RPlQRyB2z2/ycVGsysMKpcHsRuK847V7X+0L4KY28WuxxqJIVIl2Dl0PrwO/P5+9eIxQMS2MoxG0YJ5z9Pb3714danZ3PQpyuPiJHzFS7Y4PcD2/z2qzOQygE4XfghuMD8O3H+eKhWNm+UsSCnzFufzH/wCroKlCqkW0L9wZ6gbzjPGK4GrHUh5YpET8owcAnqcY6dc9qVSZQFzuk+9hgPxwe9RzDMMaxs0cyc7nyNv/ANan2zFULM5Em0/MSGGSP1x/jUmhLGFgn+djgdAeM/5NQx5kZ8/ebG3J6+59KUzMicYbjbhT1/z+VTLDiLer/JjcuDjOPYfX9KBoUhNrchgF6nvx04qpPiMOOY+D8yjGO/HHtV0QsQCvGMAn39efeopIlZjggJ2C4JHPXvQNamckOXcNhVbA6gH6H3pJYAsg3OPlACrwMn6/5+taD26MMNwcZGOO/Ufp6/WmEfJHsyW+5nd0Hv8A/rpMvYy5P3J3KWiDMFDfqeh57VbUNMrZYkYypUY6jpj/AD9aW4ixvwd6qc4PJOf89+lRRRMkjMPmXrszgKO3+f8A9VIaLCNkZI3ex/z7en/15Fk8pGyejctjPH156VGFw+xcCQnODnH6c4pzTY3FQFbkNjG3P1oGiwXHykZHBOQOOvfj29qtNJuYhSNygjcOgx/LgVRt32sjYA+UgbVHJ4xj8RVozbIwuzIyDjcOR/OkxliS686VQFUnGRxnPH4f/q96gMz85B3Hrlgc/wCfzpkt7kADCc5wDwPxwfXtTZJxIGLEHBIBHYe1SUWGdYnyxK7vlyvHJ6+v1pjSxq+EGSAc98jnjHpz0qIlmDZYBl5ALY6df60sbbEZgucHnPGAe/8Ak0AMiG9HHO3cQB2znGcnnFP2iM4ZAQOqLwM9v6etRynyyOMH73I7e/p27Uh81SzNlueMjj9e+MdqdgJsMDuDEtzjv/nt/jVR5XaUdTgZC+mfp/I/41LIrXCgltp4PKjPbnP+FMlL4QKyo3OQB/8Aq/yaokgYSyb5GBH3skPg4/n/AJNVx8i/IcEjnPQ9ef51cnVkjAKR7QMFwAM9v0+tVWXO3naw6YX+eaaIkQ3MrRnBQbj1JI6YqojqjMgQplf4G468/wCR61POBu+cs6IuQi8ckf4VTeRi6qECqpIVQecD/P8AnmmQE+5pVAJYoCCijBPfn/OKXajIfl56cDnv2/8A10pm3MSwKYyMnqcfy/8A10CRmQDbjK9GPT0H/wCv9asTJNzu6qAXJ4GME5/zjmo7l2SMBYSXYYVVHr2/WpY5JVHBCKvAL8A8cn3/AE+tWNNs59T17T7VGWV2fzOTkfLkjI+n866qK1OSo7K57j4Etv7E0SBJwylQDub7vPT3/wA/WvQbCVUEqEjLjkgZOev+PH6mvP8AV7iVdPlMMJZlXBEZxuHt+v4Guv8ACeivounIksiyzMu9mzlUPPAPXAH4fhXuU1ZHlVHc62FDcqikByAGx9OBxnv+HvWpaW/mMpBBbYQMYA/z/hWNHcrBKoBIAUgbxnPuD+PHtjrWhoupwXgMqTq8ZZ1XIwH65wfr+PFdcUc7dzds9Nt72C4gf7rxldvQkenUemfxra8F6XHp0SWyqqpErbMHbkds9e3pVHTCHSVoQFkCkYfJIXnAGO/X/wCtWx4fiP2lWEgAxnJx/n1/WquI3JyrxnH3hlh+I5JrLe4jSdgw+Yt91gQW/wA5rfSN4Y1CZlBB+YDGD/nHeuB1+WWN7W+hYy7JmLKDg7MDtn2P4mmmB0WpaLZa/atBeWmQSSvYKccHjrg+vrWX4G8NXukEvdT527tsYkJUYyOO5/zya6GwMbwrKHdiRg5zxkZHX+XA4/LSSTMWWbk+2Mfj/nrUyfQzuQyHzFdGXkDkgkD8e9Y96qRSDZ14PPQ5zW1LMojK8FzkEDPNYeqssKFwNwAHfkd/6fr2qkMwvEd5cabZBrfBDdWKhgPp6duR+laHhvURqlrHIGJBISRRyd2PXn/OappOupQmF4wFxyGOSR+VaegWUWmwFFIWM/eIXGecD37itAJbyyVpFaSNg5G1ccqOw5/z1qrfxlVjTaSqEgqM9e3+fX1rZKq7MSZGxx7deo/+vVCRUfdhuc5LEHj/ADz+vTikhMy1kBwRIGVPlCHqR+R56c/SrUgju4AkhLKRyIyQST1/Iev6VwmpeLJ9I8QsL63lFqdyEkAEdOceh/r9DXWaVqEWoWXnQuyxkg5Ixk9ex56+1VuSc1qvhXULLWbQ6eJyGQ7pixYL9T/Tj+deiaTbXFtYww3e6dgpUyM3Qdefpx+VU4r0zQ9PnAxtOQc9z754PrWpb7hEvz5j2kEjjPf6j/JpAMnjSRQQuQnQKfX3FQvFFI4zznt6VdVSXPVMdV54/H0qOXfKXVQuQoy56Dj/AD9aAM+eyBPJzIrAEnt9D71zLajH9s+z713sxZRuByPc57fj1rqLy38/MWAWYHduGDyMdq808TeBbuDWrRrLeOCHJPGeP88/nQBvXNuYpGUA5fG07epI7fn+lZWoeGYry5S5WONXUhRjAB/Dj37/AONdPpGlyafbQxzNIHVdrO/YHHH+fy54hurFpJy6/r3IxxigGcq+kiOEhstjpgYAPqR7D8f50L8rbHLEHucseD6j863bvT0FuA2D1OFPHT/6xrPltDucYMeMrzn/ADjHf360CsOttSmsYi6LkZ2qScn8P89q6Kw8X2q7EumEHzBTv6Z9cg8dPb9K5CV4lYhpiSQB/eyeOPT/APVWJrNjPLbusLOzI2QOADj3/wA/hU2Fse3nUYmXzF+50DKOvTp1zTDcRySAb8vkthlFeReHPE2paOEtroB4hggsSduB0yT09sj27V3en+IrXVbXzIXaKY8ODyO31z/+uk1YDcNxEjyD5sAjG7gf5z9KqXM6ybl25ZgFDAjI7g/59qr3d2tnFuJVVfoQw64/z39PSqsN0t2BIsoCDk4Yc478HjrQgG6rZ294iK8fmKik7jxknHX/AD3qvYWcGnFyhYE5y2OB9OOtaIMmA6nOAQRnIHucj1rNvpgwjInMaB9wVMDnPOfXqPTr9KGBOzwuZS8qYwQ5c7SOnX34rH1PRo9QicrMsUgClI26NgcAcj68/nTridZBJmTBA6dMHPXqP8/nVYXzLbgqSrAFchun+eO/pUMzauYNt4aubJTG0oZCSMOMlc89vp70+78OJLGWUYB4VRx1B4x/9f8AnW6l+biQgMSMjG4k/iP1+lWYIgyrKAAqMT97AB9e38jS2MZUovoefyWS23mROhWTG5V6Edcfh+HHt3qNHJboRsZ+cFlGfrzz7dh2rp/FekyX88DxKUdWIDqCT06cdun8+KzZrPYql0KEfLlHwM9/z5o6XPNq4VPYx33Qpzkc5GFPHPPUUONgJVec4DZCjPT+Qq7HYrC2URmZs8qAcnjHJ+lVLiBSFj2uB1I37s+vNI8mdCUSKSTcwGMt19/6d6g8uVn3HeUG3qc/l6j9amAMeBkMR82PTof5HjpU8shlUMoYIcgsOMe/8+3/ANYOZxsV5lVAfLbBJ2qR6nj1NRLsjkYAdsnvxzwPanyRqqOF27gxyAcUxiVyQm7AOQW6A9/8kUECGLcHUM2wHB5P8/TmoZG2xncMEkA4Pfj8v1/niaRwAr7cHbuw35f4dqd5RCmUtuXOdjcc9eP8cVLAidVWRGD7yM89fTv9ccfrUE8nnDanylM8D3+n8qcSshbLEFeTwDxx3603zCw4BTknHTH9PWkBA6MpYN83XOOPy/z60KuSQ4HK5JHBBGfzpZisbHIVQFwHIAyOn+eTQDkAkhX9cc498/jQBXuPMRgGLbWzhWI6Y69qqw7UIXB3YxweB/n29asPEJHQgkhf4QOCcZ9f8femZMamMBQMk8nnj+f+fegBBuDOFkG4dlHP0Pp/KgT7YygG0HByqkMoye3ofSiM4Yv5ix84LEdRx+R6fr7U5Is72BLKRu+Zvbp7UAIHlLFg28PnqB+P+eTSlwgLAY6np/n3pAnkgPvwv3cDOP1/r+dRMWkBViuW5BzkZ+n0H+eKAITbNtLKSQTksxPIJ4/x61JLmMZGQWB3EcmomcIrMygui5dgQB65/Q/56gkjaQEj7oJX6ckfQcdaAHRZIXaRuXrnt26Z/wA96UbtyDIYgE7RgY/DimNJ5oUsfmXICsOMexpcbZCxZcHJCn0yeeP50FIlMpG8NlY26E+g6d/anwDbgJLEgXkFuDj6/wBf5ZqEKZkOTgncvOfrTY0VFB4cjBBHb8fSpGSXAWQ5UgkZOB+HJqOYiOCT+8Bkg9Tz7/WnMh88BVJAXk4xj0x+neod2fKKsCFzkA4OD9f89aAGxrPljFtyTyMAY/zzRTfsvnk8AlePnGeO2M0UAeDNCXfeDyxwShzz35A5/wDr058idy3ysRjkHHA+v+fehnEiF2BC5xgDAP8AP/OKjVZJMBQduMrxgH2/nWJYiqI0GCU7DZn3/wA/nU1oVMUILGBlBILHIIOQfzpkJMw3k4KKSQ3J/Xk/p+lCOjvu+/8APnZnjOOh9qAJJXDIMO3QHecfz/z/AIvEYldS5BIAGc9v8+9RSXKNhMgk8EKMgkD6YP8A9anJujO3aMLzx1APr/s/hVIByxHeBwuAclQOMHjn8P0qZd5jCoPrjv8A/qqKWQPwTtxzkDHGOmc9OPbpT4E2SKPugqMY9+T06UybEsOImZPvEgZbHHX/AD/nNOLEvnZyQC24cEj6/nUZ+dgucFVwQxOR6n8qV8bQy4JU568kfX8qBCRmT5iy4wMDawI/P61JAxGc4BP8I9cf5/p1oCrt8zClnGQTwcHPOc/579KSJw6puADKOQR16U0BYKq8YYAkEZzjdSxMoYEqSB2zjPPIqJn3suFwV7Z4/wA8Gl3N5ZCDhecgcflTsA59u4YGWHIPTv8Ahz26n6VJHF54aQsdqr/EcY+nt7VGW8wc/Lycnv8A55qeMkkJkYKhjtI5HPb9KYCKSWTLbmH93GQee1OLZAjYFWByST1//V+NQtkSOpAIB4Veen1pxkVXYnGByvcDnB7/AE4/XrQKw5VYTfMuQRgk4HqT/SpnkUo2V3ZUMT3yO/Tj61ED+8dyCTkc55z0qYZYAjBycE5P+f8A9VAWGFcFn3Nu643HP1qxG0qEkthmxxgZX/PFNRMOpPAPRTkjj/69PVm43NuycZ/Dp+dAWJoiI45HKrv24wVzkZ/z1qMs5jByAxOCwHB7f4fl9KaZC0oJxgryCf1/T/8AXQkbMkrPxnqSPzPXrx6enNArXHRBXKkMc4x3Genpx29qsoTEMRkMwGT+eM96iVWiVgB8gJIx9P8AP6etSrvOSOSRksq+nPegdh6OZFcA/KuPnPXPuaQkd2Xk9O59f5D+lNiYyI2BiUcEdwOvH4f56UwONg4JYNjDDn/H86BliVwjMuAR1Lnoc45zRK5aIIRgZO1ifQj/AD/nNMX9zIfn5Kj2wPr/AJ6d6crAMcjeXyWyevvQBIQxZFABCgZwTjp/jiph9z5juw3IP6f5x/SqqhlRtrGLGMjjj39+1I2p21l5sk0nlkAlpOOn+Hag0jG5oomx2ZWG7n5FHqfX0qpqeqWuiq0t3KsCnLKGOWGOOnHH/wBauS1Xxo9+xi0pJDL8ymfBAGepz3+g/wDrVWsfB097KJtSmkupOBiU8Dj0zx/n8FY6407j7zxlfeIbrZpVq0Vo3yGdsAk9semeK0dH8GRwv9ovladx0YL+VbVhpUNtEFSJWwSN4UD8eO9Sm3v57sRWySNHuGDsGBn0z2/zx2PQ6oUS1p2kR30iBBJHGMLtflT6Y/nXTWGhW9mjEokhAJKnHOOnsDnp/wDXrStdONlaxxRIRsGc55J9T/8AW6VPEpWM/MF+Xjn8frTOtRsYus6ymjCElR9nlwu85+XpzjnPH649eNLw7rQvrSa8kjAt5OLdyo3FB1LDtn0A9eaZqOlR3iBpMex3YAyeecH/AD+kdjYpaoYoW8tCMAHkk/5/QUGtkaEuossQwMj1cYP51j6rbPfxsu0qhxnbwecf55rQZBbARru5znC7sn1+vekQM9wQi7wF5c/eH+fagtGXpmjJp87uF3EAAOV6H6D/APXxWxAo8vKQlkPReTk49OncU8QsF+ZNw74Ht09j+HatAxvBbSMEbeqnaWz26c8e3PP9KBD7WJmmj/dMJNoDYIKg/X1/z2427WGR4sGMptzn5Qp4PNcZD43vHudNiW0gi851idpchlORnGMAjGOOO9eiebBGz46xuVVFbjj25HpVIdiONSkeCpBwe2Pz/AYqeSX7MVeZ1iiUffbPJ/X69PwrLvNdjt4TtyZAQMgEAdsED6GvNvGPifUL5p7S0SSJA4zOr8E9SQf0/rigLnoOq+MbbTWKW64lU/61zwwz6dOefr1rltR8SXOouzfai5xjywuAP88/41zMelTtEZLyc3NxgcschB7D+fetWKzgUM3GzI4zwPb/ADmq0EELO8hy5yQMge59P8/Wuh0uLyvnyrlSC/ydunH8vzrN0iKC4WSWLayqwjb+H5s8iulSCOJ2WPgk4JUc+nPr34pgcj4q8IW96Jp2iWZ5uCRkYP0zwfpVDSdKgs7uUxou1lWIFc9v8/z5rt72UJZsQDwDnOOfp+f+ea5eINBboUIDk8v0zx2/X86nyA5G8tLibxJve3fyIwwBx1HT1788VuWoO+CIL+7Jwy92bv7nPrViS2Rn3j5nyDwMHp/9cfjWLrlxd3FxbWVkxS6eZVjfGVHIzkd+pPT0xS1YHeJBCxjjAGSwVgWz8vt09BWlFEfMDgLtAx1yT/Pms7TNPEU6rMHDqoDO5BB7EjrweuBW5b7Y5GZURAW4yfmIz+n0qwJHhe6gMTKVDZB3Ae3r/n39UtfDVjY3kV0sWJo4yFO44GRzkDjrz6Vejzuxg4Pp1Hr/ACFTK3lwqVYBs7ODjnt164/GgCIwguitkA5zj8RnjpUWo3iaRaebKVSNTw78nnrwDk//AKqtqzMwIIVyPujjr2z3/P8AKuX8WW2r3bSxW8f+hxxgyMvDn1Az9P1p2KOogZZYzsfcpILgfd9vpms2/UfZRiPaoPc4z39f8g1X8O6PBomjwMIZYZrgLNNHMxJDccEH2/KptRjYmSZRtJOGzx06nj6dvSl5GlzNuyfMCk5DqcknAHXBrovBUyxsuGbKsu4Hk9cD0x+RrmpkUo29FGQRw3zA49v/AK/at3wldBDHIzEsMcsR6/5/M+1A4nq06yS2QlLCOPO4oeuO5/z+dXdD81rRSrJsBZiX56HJ6fQ9u1Uow0tiHUCIlNqhxxz/APX/AKVQtLGa/wBMvLaO4eJHOxmjO3aOMY54P0oNkXbbxxYyeMbnRnPlQw27XLXbMojCjg5HqD3FdHbTRajC09vNDJC33ZI2DqO45/z715ZL8Io7LxVp0KtdXemS27C73vklug5Hpx6/4eo6PpdvoOlx2tuht44wV8pScY6cflT2NV0FMCsoWOU4jyvC9fXp6HPSqU8TJG6oScnBLEBh6n+db2yKXgKuMklmJA/z/hWVfwNBMwiX5SpJYHAHb09x+fSkbwkcD4u0g6jpN1DKpJI4DgEbSD+PHX3r5H17QZ/CWuXekzISYsFHx1Runft0/wAc19leJJryO1l8mJXvUdTgjgjJ6YP0r53+JOj/ANr2o1BkP2+xkfzEKnlT/gBXn1qd0d9KVtDywEk/vCRzgcdvypxlMfzDCMAAG7jpz/n86JIxMxYg7ccAj/PpTGOyMfKcEcnGc/XmvEnG2h6MXce1yEw6ks653Z9D1H+R3qQETPuJw+4jc3cY/wAKiKq8ibWxhRgAA4HvT09PvKcjHXHX/PUVzmyG2shMkoBHHzDZwSP8/jVzzS0BIXaQQMDrj8v84FVUeMvnZjjhxxj2qxHOA4jIL4PAGeewA5oLRNGynPPzg5BXHH+RSbymDtAwcdSB9P8APFOUbFAfEbngcgHPrnv/AJ61LJF5hGQpHGEU8j8+v/66BorFCfmzlj1GePx7+4qCWMMzbM7V5O09f8MVdNsIX3AtvHd2Off8/wCVMEWJCed2OCDjA6H6dccUrFFOQGGEKu0ryzHHK/59qJFUZQjy0HLccHPtxT9oVWRSQN2cY/z/ACNPntTGIy3AxkLg9fX/APVSGii6CLIUhw3zHbxjjHJ/CoXQOVRWCqPvFv6/nU0tmWQbgU6LkZx06YHXp/Ko3h+zoAjNgnCsFJzn179qCiaGQwxk7hnGQB39hzz+nSnbVJC5PJO5gQOfTP8An+lQRsViIR8hRkcYJPvj/wDVSlPN+6SWbksB0Ofx4oAkM0YwpTaw7D1H4/5zVmWTZxgcHnI45xmqTxEb1yScbiuOM9D06n/PpVryxggLuUgAIMH/AD0qbDTFnk3qWUbDnaMHOfpz9OakKE7EOAWHXngf59P8KhEgjjViwHUZIB6/4cULgxERZ+Z9qqOMt9PXFOwXLJzFKCqmRSCpwpBHHU9waVLdtoy6ptPOR1xjk/n/ACpqLIsajnnBwTyG5/z+NKSxG04+XHPYenXr/wDr6UxDmRIS28p0yoBPX3qIjI+6Bkcqe49OP8+uKcFzIhMa+ucdf8/1qRi4YKg+c/Kcnoe/vTQmV/MERdX8v513FWIz9aptI0jIX4HOBzgf/W6fnU8+6UYU7mByfQn1z6jFVJUJbCk7Tn5c498cf/WpkMq3E0RZI3/v7iw/HqD9aidYxNJGnyYPDAd/p/8Aqp00ZxtYYbqVz976f57U1bXcwZuF6kL7CqSC4jfvGUFtx3dxz/n/AANEdoCwkR3DoN24f4Zwakhwzh494wDnK+3qefSp/LlaFgGC5GN/+en+NWkZyILd/MZD5hZRnBYHr6D8f5dK674W6akviKW68nJt0whI4G7OeT/9bvXLlVUu6q3AAyvG4jPPvXpnwt08xaTNdZMbzyjIcdgSAOf6/wD6++jHU4qz0PQdKstynYpATJAzyw74HFdHZxXDCMI+F28sRyOevB9uvPes2wxG671CrjuOAccZrfsZW44CnHGfzzz+Hr0+gr14bHlSKGqy3omRbSNVR49hZx933qL4eeD5be3Se6a4cxTGOK3DEIAe+D1Pf0zg811NkhZtjnqQSd3BOevp+NaunQm3HkxL8zEtjGDXSuxibulpA0cpjfy3b5Cr5JwOePXn+R6YrW0ATveKAnyYIYlcBQT2Ht/jWVpbPEZHPyoqc/L1Uj8+Dz+NUPCfi/TdU1rU7UXKwzWIUmWWQbWB4zyMD8z1HcUwPR7vfPbzRQNtkAYoSAfmHr7/AF9q4vw5YPc2V0t2RLNvJwR6nJOc/Wu1jCqgwQysucxtkYPcViukcVy3ljZGCFAVcA9jx60RJb00L3kC3PlquFA7gccfjU8G6SNhwAhJPGMnPP8An3NKoZiSj4Cvyx59OxoRxJuVi0Yf+6mQOeCfbOfXrVCKk52vJIwxABkt7Dr9e9Zb6hZ391NFHKJni6jPP1rdNsz2hjiVSWO089R6dOa4SbRX07xMXtiwjmJLO33SQASKpAaOm6a2m6nLMXLxdlJ4J4/z+NdFaW4RsAFcnJx+Gf8AP/1qyUzkycDc3O7uefrjr1JrRt5MRDayMWO4KmeBnv8ArVAW5YfMbex2ICDgkAKPf8P896obNkspJGwEkOT1OMfzH8qyvGWrtYae4jSV7jBw6n07nHPp+P0qj4G8UR6/Zy/I6yQhCxK4Xnng/l9aSTANd8NR6tdISS7AbiDnafT/ABp9rELG2EPlKkQbIQg8Z59f8+1dHfQKgV88jsUxj1rHELNPLyTg4JAxj8uvrTuTYRpMFpC+FAwB0Gef85rQt7xljBZ8yjCMpOdo6dug/A1SVEClpFyucFgvf/Pp/Sp2kZdjKdvyBjlsD8Ov+H9QLF6W9W1VHeQog527xx69+f8A69UvDuuW/iGF5oCR8zAocfKR/n0qlrWjQa5bxpOAh42lDjaCD/8Aq/CsDwh4VvLXUZp4ZmsrSOYp5Dch1zgMRxg8cdvfigLHoMtvskcMAGXj5QAMf16fpUboznJ2oPYZ/Mn6df0qzHAFbHmE8YG84yemTjj/APVTWRWYjc24ZztPXmpQihPCSMxLnZwAR/SsueCV3eNNrIrY255T1/Dr6/rW9Lbxs5HUZzkt16cc/wCetZupzW9juR2WLghW3bcZ7e/aqAxZYpJEcEbGVwSG6D0Hr71natYvPbPH5siIfl80DJXj/H+fvU3hzxRHrZuLfy0WZJyoHADAH738uO1a97aiITAbWBYEenr6ex7/AMqAPIBZato+oyRyhrmF+GcjkEcgg449f8a6eBpriNd6ESZ5cdQBjBIroLywWOR22q2eSSOTj/8AVVaW2Z0JiLgDgk8Fweoz2pbCaMUxgSGVo9xU4O4cjPf/AD69ahYSQSSMs5Td9wZ5Hr7dO/8A+uteaE+Zx9wAEDGcVRuEcBSqj02np3Pf8e9SIr3mo3E0J3zMzKcgjG7H9O3v9ap+BJ7u11h45JA1tKWUvIfmXHOcH6YxUGt6nHYwki2acleSBnHfA9+/9Kq6LrltfRxqrKs4JBycFevv0x9e9AHqYuNpZodzEHhwAVAPt9B1/WuX8VSX62ouLdRmI87VxnP/ANbsOlVrfWJrUiNZNsYJXcx6j1/l2reOoQXULRylVUqOFPf0Gaa8wPP9LOpA5kjaYu+8yBy3YDngH0P4V0MVpJJNuEbNnBwvcDpj6e1b8GkR4VUdjtIJwvTpnp/hxWnZaYqurgEtjABOMfj+PaobA5mTTposIiBDuLFipyKx0udRsbkq8LtZGTHzrxnn2/l/WvTVtI0kyoLPkHnGR6j/ACP/AK8k+nIY1QouOSFxnJ/PFAmjk4ZfMRCJFCnsqnA46fpVe8so+H3hkJIJ2YPX/wCv/jXRS6d5EIKKu8sQwPC/T/J9KzLyItbtHtxjgYzyD7/h/wDXpPUXKmc81vG6NhMg5Hykcd+P8faqM+jRSiOPcB1zt459AfzHtToLa6sJ7h0cNGWBCrnP44962Ps8V7t2sQWxk4xg5/XmpOadJM5C90k2rHCqN3A2tz/n86ozx442YIwDkYA6c9ev5V2l9EIZmSTCIBkHHX1+tc74isyuZo4/Mg+U/Jzg9/8A9dB5lXC9jGYsxG1PKcnAQnGePxz2Heo2KgFjySvDNngfh/n9Ktwq7RvKznyQpAwADnv+XFRQ25FmTvAXnEZHG7nIpXPKqUXEigUyg4+b72Sq4z04+tRSRoq8ycq3OD17/wCfwqaFhGxEYAyeQpwf51FM+4KcKCO57f59Kk5WrEZGwkMV3EenUf5x601ZNqEEABuqjjj/AD/9epXUAgbevfb1H0prDYVAGQowwYc5/n/n8gRXaMFJA3GQGwTyMHn8PwqIsDIjkYAPC54B/wAKlmPnKVXOSc8nv7fjUQjaEMq5YnkLu6//AF/yoArvISRnBbOcn+uRTJUbygMFSGOWGPXP8vpS+Y+TkBTuOecZHt/n0pZU6DcCGOdq9OMetADFQOgwFO5scjk8+n+elLChlIb7oHTb6dx1xz+NKCjLl9wwDkquMfj6f4U6IEqzMSsIJ5bv/hQBEJ1tw7NuY+x/r9R+n1qKVhFIuAR0bc3IH1/z3pyrhty5RSOmPx/KmtcfxBgoztPBH0/L3HFDYFaVzJIeBhQSFY5z649qk8lnKOrYOeg7HPWnOUiY7wu1TkkjGOOO9OaTl8JjIB57f4H8/wCVTcCMKPOcOOOi9h0/z1owSshbhumOen+f8mnHmRjuVsDJBPB9/T86hEZWR1jzyudhOMZ7ZP8Anmi5SJbdVPmeY20HgZ5/H+dOQuxUq2ePTp14xj/PSmAKsC72B25OMfdHpnPSmp5cbsc544JH6j8KBkkshVyVOAjH0bPrx2NJMQAVVAobrxgj3Pt19DUaSh34OOucHoP0p0xAG05UdsDAPrgevvQBWudoYBiXwOCVB/rRVmLdChEeM5yd5Gegx1NFAHgaKVOFIYDnIxj/AOv+ppvmSIgkLr5WWUK3Jx6n/PFV4ZTJvkdQw6FVGAcc57+v61PGd0Ss4UYzxnIx7/8A6qxLGhwTiPbsxjOMf5/Hj86m3tE7RtxH6HqBmmOdxJVywBHTjnjOPX/PNRqRcTFwpU7eee/59+KALcisuJNpfBzgdRjpUkkg8wdQwGSB3PPb1qpGDE4Zy2TkEqucj07Z5qR5mAAdV5HsMkEfr171SAnlPzZDY6DIGP5/l09Kcr72lk37kwF+v+NQqC0ZzIwwcY6HJ/LtUasi5ViQ5xtBGBg98imBKsys+4KWzgjHUn86kRROGKDy3GVH6fl/nmo45HjIbytycHJHzKenH6VKIzuxtJBXAyO+KCbDxglRI3mDGPpx64psczITvOxepGAdv+fXHrTXVoNpZ946AMc8+/5UsRURnLEknrnOP8OcUbCJYhuaEr80ZBJPGc5x/n+tTALFJtU8DH1NVEkXyCBjAGAccjirCOpjXduGO5HPT6/59qsAO7Bwc8Z+boD/AE4z+dSW8KoZRkq4Py85zmlimxKxO4g4wH4x68+1MYyZBIwQRgDrQApWNHIKiNycEp19OakAYII0dWU/NhSM/l6+/NISszAn5SACSe2Ovp6imR7fMjAfHViGHr1/z/OgCdWeNsbtrEck/wAvw/rUkS71jkD5BYhiwxgio3J8xXU4yQMH/PHFTvAAjMMcYAbPQ57j/D0pXAjjbHU5TlQ24Efl26/p+NWi2SNwDAA4XHYdz+Gfy+tQzAAAFctwCQeME9SM/wCTinNGUfZgHrgDAI6/55pgTmIhHCbVUDODyeP8+tRAKEYTBsg8Zbuf/wBf1pTGIiHPz4GdqryAOxpZmNtGdzFc4+QDkf8A680APVt3UElM8p/nv/n2nSVUDlduCCB82ePf8enbmoAWlBJchFx8pGc+nalj/eTMEO5jnnAB98f/AFqAHxuEjMYXZuIO/rz+f+c0pkYRnYhC5yxzyfXIx7f5zSsjFjhCADnjg8Y/pUcgdFGFIQYAC9z/AJ7/AK0DtckkVQu4thieAOAV/wA5/WiW5gjQK8ypwApzg+3v2A/HtXN654xgtJTDas13dn70UfPbucf55rG/s/UdYLT3n7qH+CFDgMSfr/QCg6I02zYv/HgAaHTrc3s+cE4+Qc9Senr/APWqha+GtR1oNdanISWYtsAwox7ewzXTeHNDWO3AihWPJAIPX/6+DXUWugxo4kkZsKAMDkEcfX/I/Cg7oUkjlrHTIrW3aK0gYLjGXHQ/5/8A1V1FhppJAkZtxI54+Y46Z/z0rRs7RbppUwilM7mBPQYHUfWr8NrGsRG8qxw3zj5fw5/z+NCfc7I00Qafp4kJLoxBYkHpnH+HHrWrtjS3ZSSAWBIxjAGPSq3m2lo7yS3SKY+SWJH04zV+znWWxEiR/un+YHGOM98n0/8Ar0bmyVix1eJQx2kbdpHGOoGe5xzVSUKWcMC20AEYyOnf0q5ljLCxJAjXI3c5rnfEeoapFGFsD5TytyUXOTj6fWheZaNcGKbajAqzYYYGDwDTkj3MNqAMckY5Hvgdx/8Aq96w/CtvdfaZrnUZGaQxFFVjwvv1x2+ufyroo0ECwhSGfbnPfv6UCKWq3RsLaa4jAZgxCncT7D3rD8NSX+oXszXhYLEkaqoOd2T978OMfnXQTReazCTLhjyGH4jr9PStaxslfZs272UEHqMfT3/z7A0NtNL/AHmRKVAGSoYc8dcn8aur9jvYzD5kchRtrCOXmM/rx19K53X7u/hSSPT0S4uAnzGM8A8YA/xPStDwj4RSw0yKaVQt7MVluHJ/iJ5APtT9Rlu70y3udsQUAQyqY2fltwHXI/ofxrYtgjhtzNlBnMgHOcc44x37d6EgUsQBtcFeWHOPYfnUkqMYpQpbDDAIPH5/56UwRkavtWMKgIL5HH+fpiufOnCB3KkFim5tvsfX/PTvXTX9scbGVFZRnnr9f0rIuGVcgZZcYIHGB/nFArGQu0Odm0KOQD+WTVfVIr7y4ls4Y2RSfOdzymORgZH8qv6arXM7nGY42yV2/wCfz56V0kUG5kjLED7zKp4A9/X8asGcT8PNI1O7sYZ3u1S3WZ5JoEh568DJ6HqOufriu9TcsjgAk89ByT/kfyq/bWiw2oiKKuOSAMZ/Ie9UruKG38zcWVMbgAcEnP1+n+RUthYw/FshjsljYupl+XGcHn+fr0rFd1yMBDGvT/Z/Xk8e9VPGM8mo3dvZwO3moTIyI4JAB5q5CrSRxhRsQDq3f8/fNDQhUh3ApuUMoyfmPA/yafp1golSV1MmBkEkccH8utSBPNDF/QAYOOg9+OO/8q0NOAkVlQiT7vA49f8AD1qgNG3hZEdowSMbgPTJzx/n0qnq2stpV1YxTL5Uc77d7cBABknkZ6Z/p1rUhgIVQuVJHUHleemf89K5PXPCd/rF80sk0lzahlEVrGQgB7sx+oI/E/QAHe6ffxX8cUlswmglUGORTkcHkH8R+lXVjEkfyNhumenPpjnis+ys4NMs4IbfZbiBPLRF4HU9P1rRjZFiUKB1GXBwevp3/wDrUDYTMgAGByDz3/H0z/SgWyyltxbCBgAe/Hb8qayyy5JjLKTyB1J5PXNKziKJVjDJwRJ6nt1z9f8AIoGmQtiFMRoxCqVycZznP4Vzniy+NlazM7hSwxknoTwOn+f69DO0YUsc7v4SOMDOff8AP3rB8R6dBegRXChlXhiGPH+f8imikc54fvLzUNLE1wVG5tsahssAOv4f4V2HhdnWfaP9Z0Ujg8+vt9PX61zf2QWFoiRMFRD0b65JODxnNWNE10WetiAny2JBGRncDz2/L8/SnbsaH0DpKs1mquoIxhQp6jv3o0vfHd3Mal4VPIZB1Ge47HpUHhEhbFT1OeBs/Mn/ACKuhCmrrgGN1z90/wAORxj8T+dDNEdFbohZSfmZVDAkc+nP6en41KsbI4aT5MfdOfU4/wA5qG0lYwM7MOTgqnUjt6D8f8m1tGVxGWkHJ65B9PpUmiYwOkX7wyB1x3OAAf8A9fpVC7v7W8uTZRXCJcmITmFWH3Om78+36VY1dbj7Dci0jUXaLuj8z7p56E5447+1eOta+KbDxlYPdy6e2oajbyrHLArkgKAQrE9OB7fSjuaxZ6ZdwlVXIJYDcHxjb7kY6fka4jxH4dguLiaV4s+eGSVTghyRjH/6+9dxpdreQafGNRljnutmWkhyB94gfyHb1qhqFupOB0JJGTxn+dZzR1wkfFPi3wzP4X8TXOmshjtz+9gcngqT0/Ptz/Ssjylkj+VmwT09Pf8Azj6V778bPBa6no897DGz3tlIJUVF+Z16MvHP4frXhSvHPyoMagA8YyRz/npXi16etz0acrlHYSeecjbxxnjORUaSGKWEZBJG4r15AFTzoxGwZ3Y5J4Pvmq6MHdDj5gOewHT9eledJHdHUsPtkKhWG1efVS3+easo5JfuC2fkIHT+VZ7SNFnaGQ9GC9G/D/OfercdyyHKtkhgAG69sf5/lWZZc8wtGd5AOc4bk47/AJ9asRxBFDMApOMYHJ5//V71SjkkklZt3yKM4HcVdjEu1Qo2sSWDBuo/n/8AqoKQNMY5SAh8zkgcMemfr/n3qVQ5lUyZKLyy9lOOOPTr79aaF3TP8rcjJycnPp/n25qTCsAp5J+7jGDg+30oGVZVJdjuXJOBtz0qs6YZNykBueT1HT/P9KsNGGZsoOflGAdpx+FOlZnjChyXzkkjAOOx+lJlIoyQC5cHDKvUkHjPQYP+P1pwtzGQvykn5jz0IGOP/r1Y3bFZizEdAoHIGeQKkICKeMgHt1JxxkEfWkMrqglHKKgA3MQAN3+foajSH958wIX7oXqM9s8f171ajUSOG+gPPYYIz/nv2oBYyrkbVXuDgAfX/P8AiAVRbjDNu2heDg8gj/P86huFEJR1cMMnIUY46cnn2/E1eZGSN1Ul1PUDv7fj3qCWzkeFflzGDg5OCP8APtQBHE3kI247CASMLnk+hJ+venBUjK7kJ2qD93oev881bjtAZFAwcAMOPf6/071P5KxSFo5AHzxxnHHr/gaAKyhSvG95DjnsM5/l/nNOkiYIT84bH5flVqSHbGu3aGHAIzxUUjsvAYtk45/GmgBIWXBycBR09O4xiobyYKV/eIcKQu7jJxnr7en1qXHOQecZ55GM+/v/AEqrdsEkBwevVTx+XtTXYllSdtuJFO2M4xxknpk+1VXdYwH25LN35/EYq1MVCncyqwJYoeQP8+/rVKRg8Yy21iwIwO3bt6/yqkSyvJAwlG1UGBtwT168fp0/WnKwIxGfKcDliSPXGRz/AJ+tPlhjMpcg789R0+nPXpU8abvu/NknO1fw/wAKpEkcMLQqN2G4wpB71JMTFHGpG5GXOT35HH5VKJFCrs9cgk84IHXn2qvcMCyOp3N0O4g854/z/kaxRnIrXRdbbbGCdzhVAIxXr/gy62paWSsA8caszDjHsfxz69a8t0OwfVdbtLdFMqGUbu2BjnHBHH5GvaNG0FNNnlmKOATlTJyRggAn8Pb+lenSjoedVkdTbAhVXeGGOjHJI6fTPNdDprJN5QDZJIznBIxjHP5/nXn2p6vJDc28cBiUl+cjkH/P16V3nhwST2atLGu7eQDnn1479x+VenFaHmydzpbZcEqx2jO7JPGP8/zrZtY/KH30XBIz1zx2/LqazbKP96DlMjpg5/D/AD/XnUjRNhHJQLwB0LfTv2rVIzuLd2Euq6K9vLcFIzkkrw/QjA/Mnoa5fwd8M3/4SbVJJmSbTJ4AgDk793XHqOR15/Gu405gLB0ESqWypOMAfqPp74rb8PW5kEh3uQMZxjGc/Trj0psVzasrCLR7KK1twywxoFAI5OOev1zWPfySSXSLyqlsH/PauoNujw8ruZR94Zzz/n8K5bxAq21wkgLKFIyCcBR249vp+NRB3Yi80sgjYtICEBJGBn3P9fwrhdV8eT6Hr1nBOskdrK3GBgOvf2/Su20m/t9QtHlQ713FWz/nj6VR1nwzb6m8TTKzBMERgA5Puf8AP4VsrbMDb068i1OE3FvKssLchl45981Svx5qkMM7R2H+e5FXNKtI7O1WFESFUGBg9OSfX/OevWmamrR2koIDHPJHX+X9KzT1sBlPO2/BOctk4Pp0zj/PT1qxb3aAwxEgSAYxxkDOR/n61WZEVhHtIycYxnP5j/PNczLJdWPiJJoo5ZFdtgBX5Rnr14PQfnW4HaXFjFdRSrOyKZEI8xuec9v/AB3/AOvis3SPDS6FYtBDkNvzlu+Pu4HPT+tbIgjigiHD5x3zgg9PwP4cU6YFUIY8jn5RzjmskwuVpYTJCdxLKoIJwBz1/wA8AVSmt2Gckbc8uw+7+VaHmMpIBHHOVzwP1x+nWoZAA7iWUIO+T7dB/j79K0AwtYnmt9PYwxNMxBPyttbA6H29c/8A165zwp4xnubie0vopVud2VDnr25+nB4//X3Mg84yMsZ8oIQTJxknHbPGf6c1gxeG4NOvftwXJJLMAO369uOaYG7HbyswjYrIDxlO/wDU9K0FljjjOxGiIXJwvQd+n0H+c1TE6QxbNrOSSVypHuSen0/CrI3MQJCEGDwMHA4/z/WkK5YgcZ+Y7VIwMZx+X5Y+tI5wi7/lU/d/w/yaR2DlDhmxjAjxz6dfr+tZeq+JoLC+tLQrveRgoCAn5/Tjj3z7VAzQWFQkjOQeAMH8Mc1geI9Ai1izk/fPtzuO1sDOK6UsroXClGJwre2e/wCH8qYI/Mgjd0Cnd6cjHH4elFyDyDQvAlw2qXV1JcTQQRSfu9oKmQevPb6c16BeWv2W3hVpGdmYbj3IH+efftWpLAI2kBG4s2QwPUZ5qC8ZmyDjoOR25/8A1f8A160Ax7q08yUKFyNv3s8YyPf/AD/Kq8BBwMEEAnnkf5/CteQInByCOTtGOORg9xzx24qk6RlGIUqMA5HoehPt9aTBmLdPBbqRcAYZtoIbBwRwQfzrEttWi1e2UwxlsEhlJz04/p6fjWxrOgJrEZgeR1cZxghSc8nPrXC6X4evrG7LeY6Ql8/u2I7/AM+n/wBaoYaM6K6sLa7jjiVMMBx/dJ9v0rKtfC8dpcyPHsLkluWwPQn2rqmgVIQTkrjnsTyPpUL2kTSghAGB7nP0/wA/ypk2MlYniT955cQzzuGee/bv1ppaSAMomiRCchiB0z/j+NaNzbmO3BjDuPvBQegz/nis9wkcAPlBJMkghiD79P6+lO1gLtnrF3YMPLmG7sQA3bI49OQD/Wt2z8V20YX7S/lyk4wTkA46geg/DvXGyhpopPJLwjk43ZPtjFc1rem3iwma3KtLHyuQMHB4yBjp9aVrge7R3MbRGbzEaQ5AA7j/AD9aJdTRYgShUsD2zx+H+fpXlngXXbzT7WWG8hibeQQsaEjdgZP09K7Y3ses2wiLEs6EjDbMkdO/9Kl7hY1ZZopFSSR1D/eOTgA/jzxwOf8A61VLhVmjww3MfmyDnn2/T/Iri9Ogv4NYWW5kaS3k+VcnLDj9e/6V3kaOInCKNqDjpyQMAHPb61AGQYY/KdggTHX5eo/z/nFUngVEwykYyRt5Ax0zW08LeSWZWTOPu8jsf8/WuWk8SQWt6LZ3/fZwEHGB0yT9f896FqBX1i2d7Byxc3A5RWbPzDp/M/rVDQrG8hBjmBctudiCCCM9Cc/5+ldS8DnAdQFK8qD19OR64qN7ZWQDgRgYwzYI9aCXG5h3mlhIXy4CAEqAAQp79T/WuavYDaRoCuGVCM4wcjnpj1zXduo3KsKoSBxgd8+n/wBbvXO65pkxaAxDBLNuwucY9Dig46tBSRyMbgMq7ueu765/w/nSF0XP7wjIzgDBH9P89K07/RZLaIMF43BcdADjPH596zWhkjwQC6jPB5PHXv70rHz1ei4PYb5S5zhsYAGOT78e/wBKbNIjEKzk/L8o9WI/H/JNPmhEsauOqjOOoPPBwajn2Aqpc7xzx6+3P41JxNWIol2xKSzgjkbuCffGaYsgOWQZycjI6e/FAeP5mJClj86np/n6+vem+YjJ8hIbOdqA/h6Dr/KgkoYVSQfmZevQDv8A5/Gpowo+ZAFbpgE5zzjI9faleRN7ZQb8/MQP8ew/KnJLG0rBTt7cLj/Pbjj+lBSQk4MTlduVx1Jpr71TGd69Szng85x/nrSBhIcK+7DYJb8OvPt60p2qqqcON3PP5dP880MZHIoOVDkBiRgEHHr7mqqhHICMu48hl46fj/Kp3AbcSxIzgEAZxgZxTGAjw3lhN5IUtyc5H/66kgbHGzFGdvMBALA8nHIpgCSlsyZUngYwQPqD6fzqZSQ6EuqjaQWYe4//AF/hUXnbBtQl1JPDAZ6fr6/4UFWFlYCNiAyjAOWPAH+R6VGccjK4zjgd/wDIoacnOVQAHAx1+n6f57joGhPB65354P4Z+lAIVAwKjG5cfP78VG5JdiCFzyqgdcDOPpT1ZiQP4CMdMeuB/ntUMjCWQn5jztJ42nn+eKBjwAhyVIAGOh+v5f57VJzN5SAfLJ1GOPT+lRMhEZ4DkDqvUfTvTgBNFwSp5HIwAPSgAMikkA7WH3hkDn8aKcGdmYnJ59ifxooA+fjODHksy5z0x0Bznj/PWnB1ZlUHcTkAZznn/wCsKDt8klgAO5Xr/h/nNG5CiIV6dcDn8ayuWMURqmGAMh4TaePX8P5VLtPysihWzn5hjn0qJlUOrYzEecg9Dnv+PNWT84xnCjjsACevr/n8aQDEUKxzgg9O4+n0qQorbgXMhbqpPsPXp2FMQhlZTJ/tcccYqVUM8T4l2Eg/IuB9P84HGaaAahCuxcNuU4GDkAZyfapQwdDIEBL+36fnQkUgfbxs4yytkDjrwPqaUyIybVbJQncecj8O38qoBikOwO4IckdOg6en+c/lI0iZycE8ZwO31/Go1jxNgEsXAY4XGPfNOclJ3GeoOM9yOnP5UCYiXKO75z5YBAXnHHPP/wCv/Cp4pDK5UEIQrNj/ADnP/wBYVXjkcgr5BfcegPA4/wA/0qcQFHU7QuB0zyO/sPWgVhUIy6ghjkZGTkenB+nr+FTwy+dhCGjU9Q/Pzf4VXt1Z5ZVyFLYwz8ZOe3H9fanRqN7qzdNyqSvTB/8A1/8A1qAsSnYCMlmViRkH9f5fl7U4kJFhjk9cLk9P8/p9KamB8pyo5GCB6nr6flSIAWCqA/G4rjkZ/wA/zpphYCVc/My5XIB7fn7e3vViIkwbmPzLkLjAPP8AKoFkJJX5cgZOe345/lQkyxxoWZvMycoP4Qf85qhEkl4xKRsqnGMdM8Yz/n2qZtpIdQBxggNwfSqLE5UkKXGQWI6j9cVZ3BFXcylRw2ecD6UDsWzKqbCPmBGDnkHrQrAylsYI6EnqOOB1656VCULLtBG1WPOcfn/+upI5G/1ajuRjPOf8/lUphYsSuXlceYW4wDnA7VDcv8hyzMCcbSTgnsP0+v8AOpPMaQSkE9OGHAGMfh+X602eTDlCA3GcE9O3P5UXHYkhm3sozvUYzjn/AD17j1qUyRtPvG5cnrgc8/8A16qwMY1bKYXruPAA/X8a5TXPGslzJLZ6QrPN03IOFPYnn1/z2qjSMLm7rHiaw0dWlvbhkCkokEPLyP8A3VX+ZPAGea4wnWPG0piPmaZYN91EY7nycZZh14z7D8a1tM8FF7hLu+Zp7p1DO0hzz3P6dfeu2sdPhsY12qEAAJwvBPvnqfxqWzshRMrw74QtPDyCSKPzHAALZxn3z19a6q0sUYAhM7m4DDJ9f8/iOOlUJtThsL5oSuNwVscYznGPxA/zzXTWdtFDbbyAWY7Np7fh+VFztjT5SGO1HknlkIOTzjjoaov4gzevZwo0rLJt35wAvrnIP/6s1vCNp4WCDa4J5PQHof8APrVbSvDi2l3FdS75ZAxYyMMFs+vtz/LpVG8Y2L1hbNEyrEEdG65B/IH8O3oavW+XT+BuuA6jj2x196kjRpJs7GITqSDyOh+vFWxbsY3kcq27AVGzn3JHr3oNTi7vwlfXV098WiwWAK8/MB0J/IfgBXXQmGO3gJRkkXAzngHp9TUs8m1GCEqH55PQj3/r2qOUrMwUDygRxgcDHv6ZoAbKUkXBLtkkEngfhzSRQxbooznCtnJPtUqxII3LxqCse4RnG3r1P61HcXMcMoidgjsAwQZOBt7f/WoGiSRY1diAFVsLtY8cf5/OkKplc/6vOF57fyFOtV8xvKP3cnBCnn8f89frU10sdpG3mbXcjhCeCMY/yKBken3lrcL57yhbeH72xhknnAx/jUg1GS6Xy7VVhQg/vSOSDWHY6fHFNPGkXlozFyVGeOv/ANfrXX6RZRgoN4BXgepI547/AI+1OwWG6bpIjkDnbLt6nGPzHP8AnPrxurbbIkzkgHKr0P8An8O9OtI1TCnjAC4zz0/rzVjaigbgx3HoG6D14/wp3Aq7F+0Fl+UtgkA47H/PPvXD+Ldem0+5s/Ju1jKTYnjxkhSfTt7/AP6q7eUJcTn78KqpUMSD1z29eOa47U/h7Z3UE/lO6SyEM0yHOT6EH6dRQBcttdbVoLiUJKiRnCCYdvp7n+nPasHVtQfypFAALHGMZPX0/wA/49Fqdx5NvKmC4J6kYxgc/p/SuAuDc6xrSqZStrGwJ8okgkdP8n0NNCZ1vhO0T7LK8gPmuQzbm6DPH1PfH/1q6i3XMQZdyIDudiOeOgx/nFV9NgighdCuGI25x1H+ff8AKtPLSW6y7dijHy4PPQZHtkn/ABpsERTStajDlWRhjJbAXgnPpjH/AOoVyniTXnsIjLGrzRpnKq2f8/0/lt6hPh8Io6nJyTj/AD/nNcvfSx3k0qS5G3PKjjH/AOr/ADmml3B3OV8EJe6lq2q6lfCOOecHbGxwI1HYenp/WtjV706RYyStcRnYmFXqc89j0656jpU2nwxxtIULMGyAQNo/zz9KpalpCao+ZGM6KOFbIwfU/wCSKAVupZ8O3p1eMStG+5sjcXAUnpxjr/8AXrrtNKJCNpABODnjnOf6fhWNo9isVvBEsZEca7c7Rt/DB9vetw3scFqMquPTb0ye3HH8qBF9QwaPIQsOh6gk+h5+vSrCLlegdvM7nOeMH9AP5VDbXG94weTtBLHBPQ+nerot2NuituBY5DKNvP4f5/SgCVlaaMEYB52kAnJqjqF5DaWk7SzrbAqQrMcnPrjGe36VemZR8iHJzkNn06k1Tv8ASIdRhUSxk7jnPb/Of/rdaaA43wd4p1XVbgWkyyypDK6y3O3AUdlXP+fpXoEoiEcWCxwAWAOB0zx/+usjwx4eTRYrpCzOZpixDdAvYfzNbHAcs4ACH77NkHrz/n60NGiIbiTZNlWACZOCPUZ6/hWTqEJdZHOCQctk8Dnj+VWrjUke5kt1DCTAwq9fx6dvf8aSVxN5rtlQMDb2oQzGkKfKxVGwMsAOn065+ntWH4e02ZPFK3M7xGP5ipkOCDnI4z3rfuCgPDsTjaAo4A/z/KksQkl/GhXHQjoO3+fpincpHsPgd2YPbCUpsXcHABJ/2s+v+fetuaQW91Cy5lcYIIOO3OOfesXwXJCvlMdxYqAc5Jzzyffr+laXiLU7aznhUzo5D4WJCpzk9CO369zQzVHVWJyMlgcjq3fkev41buSIVZQpZl5zzj6/59ax7DUEFvO0siqijKsvTb37fWs3wv4+0/xDYyTieLTxFM0AjuXAaQj+7nr7d6nUpHUeUUXcGBDADqR7HJx9en/6q8en2Ulx5ssULNCCUmK4MZI5wc5weOPb87KXBe3XYNxTPO3ABx0qSJd7ZYKoQ/dI7H/IoNUyuwEikKSy9VJ4wCPbpWbeWkkQd2bPf5fXHXuR161rXMLvj7hU9xnj2FZ2sXsVtB5tynkwhCWlLcY5z9O+OP8A65Y2izifEFgt3btFuLqQRIUUkY6Hk/l+NfJvjXw7N4W8RXFufM+zSMzRyOehzyOByRx2HGBz3+q7PxxpGt311Bb3UX2OFP3ZB2s3PPynGCOO3H1NcL8ZvB6appZubcAzBTLgHBJA6Hj/ADiuKtFNHfSlrY+cJ7YZHJB7ZyAM47VXuLXMRCkBwCMjgDuOtaF9vBK7GTthl6ZqlGDukL4C4wD9OP8AGvFqQsz1IMqqNsXzbAFH3mHf/PPT3p4fEgUhg3BKjGP/AK/T/CrKqfmki2ntk59en+e31qCQx24Yxlg7DPmEZB9efXHt6Vz2NixAyv8AMQuCAPx6j/PtVgNtOOfLPQBuR6/jmoInG5GO1Wbkkdc4/HNWo4/l3bgdxxgDPPse3SsykTxvyQIw5B6sPr7jP6dqBgNgNsXOF7ckc/596fDb53E8MBzzjIx7U+WUxsqKAxQYDA54/wA9v8KBkaqzE4Lbeu4nP0PHSo1VjMI1JcA/ezjgdf5CnxElOFZMcE54Pc/yzTUJeYLgKoxhgMj2/lQWSkKVmJAJHG7HGe3txn86gSUyZLANlckFAeB+g9amVyUKsvypyykYznr/AJ5AqRIY5GUgkdTkgAA+w+v4c1IFbyhKWLs7gHAxxn6/59aTyG82M/wg5wo/DFW3tkToGYFsEZyMf5Hp+FIsLJLuCZHIAwcZ6/09/wCVAFY7otyliqHI4x8vpUgQfZsnczAdun/66kkg8pipy6kYyevbHTp0qSGAmJVkZUTaSO3/AOrqOooAjEokYKzheME47j/P+c1MEMhGYvlPUjuf88VGNyrhFLCPkNn5sdsfr+mKkZpJsjDMFGduMD1xx/n607AMC7lLMxRTnjv6f4CnMAkB24k6H5SOPf2qaBg4ygYAnuCcY/lx/LFRhMBATvZcnOcEfl3696EhNlIttjkJADKeNp7EcgD8v89a8mwI7BWViMktzx/n1q3cSbJWxGOF2gZ49j/9aoXMsZQkAqhAZdvGD70ySjPAJHJO70DcZ6Z9Tj6/pUXlKT8+H2EcE/oK0nZMLtRSNxBGMBfpj3qoV81SCCuMZZl69cVYmVfssKzj5tyjJ64OD0/nQqRh8kFSo7H/AD/ntV0x/NvbgjHDZ5/z/WoTCBhecY25J6cYP4d6aJGFcwiIldzcHngc/wCelQSKiOPlAH+zjA/zmrDsuwhmwcYAIxu7+n1qneSHyjtO9gynaPr+ldNNXMZOx03w109WvJ7vOIFUlcckk8ZH69O2e/T1nTlWOdQNzhl2kgdD646GuJ8I2i2GiArtzKgOAcAn0B/A/nXfaUm1EfYdigEEtj256/5/X1aa0PIqyJF0a3uGj+RiytnP9TxjHP8AOuvsENuAQquoP3Mc8g1jQs8cuVVQWBY7hyOeOce3pXQWKF4nQZV27kZyB/nFd8TibuS3esJaQSMLqIXAVisOQGJAONv6VjeF/iWl1pdkJ7WaS4DsrSKu5Sue59s/pU974YGoqk7MolRdis2ccjrjv+YrU0LwkND0r7K0++ZFLEhOGLHJ+v1rS5B11mVv9It7mGN5CSCFHB5I/L657V2vh+xaKNywKgEYUtnjqe2P5ZrjdLV/7OtvK3RCIe4JH19zn/CtvSru4xK3nMG2/MDkYPv/AJFJpsDto8eWWblOoJOD/wDqrmPFElvNK8BkV94GF3c8cEfz79vpWxb3c0YCSE4zxvwS3pXA+LbfUrXWEvbFzeJIVIi+6Pc/5z9BWcItSuWQeGUvdK1x7ZJ/+JduZnhc5C98j3zgV6AGWRllDFuu1gcg5z+P/wCquesIpILozYBZ2U/dHA9CP8/lW8JJdjCTbnP3gP55/D3rWWrIJ9vkoCG4xg5P64qDUHzbOc9CMBmxnn/Af/qqUOMFh1Jzkj8P8/T3rnfGviJNItkChi8pI3AAgenJH1qUtQM2/wBTlsruNw2xZHKuT1A9c/gPTpW2tohSKRcSKVGSeT/n/GsPyI9asoJeV3j73XPrnnp0/wAiuitpBAFiGV2DAHbH+f610MCxBOi7kEhUbc4B4b0xnof8amx+5TeSASeAcY68f59KqmNiUKjcq4LIO/8A9fnt6VJa3UbXX2IuxZELIOenYkH8R1rBgQ6jcTW0Uv2YR7wrEL74z9B04rzLSLvXrzWbomYBzJl1djwDjHP4CvVWIddjw+YAeCR3/H/Jqr/ZMEepS3YiEbSqAx9f8/1rVARQIkqLJIB5g5kA5wcdvX+fFSBNxJOAB69fqakc7GUCTPOAfb/P8qheHEibjknoQccdKobGtKqHY3yuBwRxx/8Aq/n+NOjbcisVAZTwN+M8duffH41FdTlQPKQsyrjn19Pr3/Cuds/F8cmsi2kdABjnHvyD+X9eKBHW3A8+AMsrIxXG7aSD27/U15p4g8Jara6lp9vYzlIDudnAJEZz0B/Af5PHpVtdmeB/3gZF546AexHbrU6BHZXUAfLjqSPcfy681GxBR8O2FxZaTFHd3P2qZeWcZAOe38/8itIBGiCjAUZ5I4zT9v7n5OSucsBjB9PzqFYikZDcBBnDeh9R0qbgQSAtGSZN7Z6jtkf4VA3mMqurM5J/hHHTGfY1YRXnDKyYKryV9Pb/AOt/PpWuIyqkBj86kHY3r6f/AKu9aAzB8S+JLbRraJo5VuJHbyisLAgc+p6EYxj361LbTpcWxljJdGGQSec9z9R07Vx/i34e7JIZNMBaV5cy7nwQR3wMdP0ro/DPhqXRLDyZp1lkOXfYCFXvt56/X/8AXTuK5ba3jjk3AAMQPX0Gf8/hVN4ETClVUAHGBgDk+v8An8K1WhaVmPQNk9OgPFQm23mQcHCkDH/1/wAamwjOkAaZsIq7QMEr3/8A1/41GsSuVVw27ghRgD8/849OlXfIIiHG9VHTkfh/kVkan4k0/T7hIt7Eu21sHOPX+lIpCyREM5X5XxjIPft3rkvFUc1sSYwSWJPXoMHt0zn+VdziOc+bE3ylN23PzBiD3A59hms25s4JnZpBubBb73GcfmP/AK/ej1EzgdD1x79ltWt5BgEtPIvyhvQdOvNbCRoF4bYQeB6/h/8AX71oLpEdk7lFDE54XjAxnt+Pah7N493IyOjocj8s/h0ouLYqK5tiCMBVy2cAYGOMYHp1xSpNHGo2Md2BtyxGB3q2lptycMfl+7ng8f5NOWKRo0BBhiGMttBHtQBoWesRqgyoJxtDEcZxwf8AOOc+9dBYalFjYvzBwd6MM54HJPb17ivLr3X1juYrTOQMrJIV2qx9vXv7V0VlqEgaGQE7NpwwAxnPOPx/D+qsB3KR74ch3bH3QcAke/8A+v1rm7/wjZ39408lqvmNnkDpz69Rzk/mavR67yEGT/e9Pp+np+FX1vBkOQSOTtznn2//AFf0pAZscP2RfnJ7pyR8vvVG8cQiVuVZBkYHT/6/61sFEkwpy364/T2qG9s4niyYtrEcH+fHbj2qb9wOS07VYprsxNJhwhLD1br/AFrXZSEkLIDnBLZ/i/yMVTTwyiajJPHuQAYUrnIJ44H4/wAqsukg3pIpcg7eOBn8P88Djile+gbmbe263KyNt246g8+gz/IVy+q2sdozZIAx1XBrrtRuvsMCSKGVC43EEk7en4f5HpWdcpFqth5kbq20kJjgjngf5/KkjkrUVNHEXUoVsROdqnPHp3xjoaa0qwwSkRFXI5Zjn8q1rjSt4kAQbwdvP06/p6Vm3du0GVkAODt+ZeDng4J6+/0qT52tQcGZsw87buHylux5Pc9/pz7VJv2EjadqgkYYfNj6/wCf0p4dMqBGHO7pjp64/EVFKnLOAd54JK8H9fag4WrFfcYirYyp5UseRnoOf89KheEbw7ADaOArckirjxgRr1DEfc5Ix/n8eaYkPyGP+McZY57dsnpigCEIA5DLtdhgqDgU1CPPWNcKCecD0+p9+fpUm8DJLHjK9OM9euP8/nRg78RZJdhweuMjI9v0oYEE+zcxyFQ9D1/T/PU/hBuWKZlbDDAycdOeuKdcEoRuwpyMsOM9e/J9RxUsgZxIxJVFUcBuOOP896kCtIPNjZVmUd9pJx9T+f8AOn+Wsb/KUZRj5cZPf6VF5mZThhkddwz3GO3tU8Cq4ZzxhiSccAdO/wDWgSFKbcYcNu5BxnHoc/5+lV5x86gsJNueM449M/8A6u/vVjaw4OAwP3mOB/nrUTwsA+9vbJ5z3/yaBjDEGh3BwMdg3P5f/X7UikqEGNo7behH5cf1pyumw5jKj8u+P8ajyV3sMBjkNnI+uaAFB5OOQvPXGfakWQjOXYjAIBbP+e9OKhlKBsN7/wA6jDhQJAxJxtBHfrz/AJ6UATQXXlqVkPyg/Lzj60VA24nPnSRZ/uZ59ziigDwWUtHGNwJfpg4HHB6+lDL5D9BgYzvPB49KjLRsrkEquRgY6nj39/8A69OxvjZgSWwSASCMZ7isTSxJIcDC7dhByqkY/n/n0qZV8tyQByM4I5A69Pp/PpVZXURgEeVIBuZVxkjH+e9SRPviCE/eGQBx1z0HegLD4XJYhj+WOOg/PHFLLJhSu0IePmAGf8/4/nXWIJGH8x8Hjavb1/lmpGjLkEqHfGDjgE9j26e3+NAWLkTKYSpfcyn5fmzz6fiAaRikjvv2r1JI9aqxM06lSxBx0KdCO9WIi0S5eMykYUYxk9fX2qkIYFZZldCqk8Nx1z7f56VPNwrfvA7NkBlGCfzqus4Q7FJQgchxn/JqVnTzCHJOSThjjoPr349KYEtpKBEgyFk6fdGQTzgD2p6uZLlyxw7AnKtjofXoPwqtbz7Tym5B8rbvU96soOCyKVGccDcc9O1AEX3/ADcj5N2cDBJ5/wAR609iwBYfwMACPQZ9KfbyLMzwI6nj5uQM+/f1/SkYlyy55QYXHoO3+c0AORlkbe6BMHBG3B/zn+uaY7qlzGrIvmNlkIGDjB/+vSwM8byeX6HBPb/PPr0p0sT3Eq7ziQDhgCePp/n60ATOXmBV8HdgcdCeuee/P6VGYx94gOAAMYyPfpn8qdbqY2wTu2nAJ9Pw79f8mlkQbk3MAB8u3OOf8/yoAbvYkMQG9DntzU1uWV8DuMgA8E59/pj/ADzAiEADAIz64x9f8/4VIHYo6ZAGQAc/4U7gW3bZGPlKlzgkH8R/+vPSo4y4R5MNIfTknH0/z1HpQQUj8tjwe7dOnt/j+NPhkjWIjdgYBxnj0weP8+nohpXJJJFRWBynGwnODn09Kgv7+zsrWSe8kSKFRvaSQ4JH0/P8Pwqhruv2ukWRaaRSOojyMnqMD0riLa1vvHmoCa8ElvYFt0casBkfTn19/wA6DaNNsS98Tah4xJi0+FrKyZ22M7Ebs92GMjp0+ma7jw/4cs9BtnjSRLuQ/ekIwSfXP5/THWtPRdDg0eFdiCONcAZGPfv34/LPWtO607+17iKEhliUj5YvlLk9+g9/z7UHdCFh1nAJmXDJhlJG58Z+vHX/ADzWukCTIykAqqhcZwBVi30iK0Ukx7Cq5+did3p/k/8A1quINhdyikjueo596DtjG25m2Xhu2FwrywJvDAqWBIBzxgY+vWtmSKPzCwH7oN98sTzxn/Ipcv5Qlx8vTuMYqyrJ5T5HB6AYwB9O9JGtiXZhJF3sOAw28dex/X1qxG/lqMgHaDyMfL74/wABWVqGu29u0xeUACIPtxgjsev9Pzq7ps41CzWdYcQlSVUn5gMkY/TpVMaRYaUyEFWwOoypPHp7/X+maQXYtIQ8twqjcETJA3HrgDr68e1OgniWIuF2twdpOeM98cD0rn/EWlzazNBasNsCk7nzuBPY/wA6EwNWx1KDUHdopluVUgH2OOmenrzmtFbfHIYBsDquQe/NYuheHW8LWssU1xFMkuPLMSbcJ6kfUj9a1ftShXdnZIwPvb8tx39uvrTuUZHiWCY6W6x+Y5Ix5cIxyT3HtnqeP61/Buh31uIEug5ZVwGLZ2qT0yen06fma3GQSp9ok3wQYBDyZP5dz1FZ+qa+JVmtrCTkDG5ARuI+np0p6gaN5qVvYsYbXbNIBtaXdgBjxxj0/LmsyK1mvnM5beyttKhuOeDz/kU/QdOR0R3IVeQC69Tx3/z0rrbCxjj81lZFJ4bI59vSgDzzV71ItR0y4hD/AOh3CmQyNheoxk+nPXHHXsK9N8N29+kLS3zRGZ3aXMS8Y9Aeff8AOpb7RoNQ0/7PPbo6HHysgORn0FbEaLbxwRkbSi7VVQCMY/CncCS2K7RuUFmGORjGP6VDcYLvkAsDjd1z061KbnCALu3gY6YIz/k1i6trttZTQRSylJJSdh2g5Ydfx6ihMB75SRS2Y2BO0buP6/5/SoZfLYgliw6FmI7+n1FD3gl2ZlTynDFWGDk47Vm396se7DFNq9d2Mnntz6//AKulMDE8QX7IoVWYszeuf6fT86n8IaPMzNKQjJ/d4JP4/wD1+cViwpJe3m6QBbcNy0h53c47/wCc9Oteg6ZbtawpEqhVC4LBsN9c1SYGkFMMzA7QhzuyByOPz6D8u9UE1tJNVubeOXfNaqJHAJ5B7n6f5FLqEN1PZSQ204tnkxmV2JK8j8a89fw1fXXiG/aTUpoQiJ5rodrP6AYz+fbnjvQ2B2GsXkkshdOAwzhex9sfX9R71i7PO3IWZdh5zwOvt9PSrNwGZEYMXQYOO/PpnnPWqkzyeQXEbDjGSCOOo/p0piauVbVClscHcRnJ45J/z+lS2ib2I3ZAOSTwT7en+c1Si1S3RxbvkPGcgD5AM/U88fpV+zkSdlPCgnIwOAP8/wA6BGrACzEFTtU/Iobrz/ngVgeM9UuTpdxbQ25jRVDNKznPr07Vvh2G4hhG3A45J65/wrSiQMwd0DLngHkdPTv9P/r0bagUPBdjdWdhGbi8e5SVVZdy8oMZ69+3r9fTsbeNpEADY5Hy+h9T16c1VtlbDsNyhRwM5xnP+fbiryOyRI8TGMlTlSoyPTH6U9wI1I+0FwoKlQu3PU/j15/zikQlyQvysvAYNwTz29OlVINWtJri9tBcxtLDjzB93j69+v8A9ersQ/ijUkDBaQDK/qfrSKsKCFJPIjbGAD07n+meh/Kqk7eTFPMqFxG33eOT24Pv3q2H8xmLbQ24YCjGD3J9e4qvKEuImOwEEkFVOAPr7c1ZSOAaK+1bxE6+YbJnBDuo+Y4A47Yz07d8V04Zra3jiLIYhgAcH6/596kmsYDctMV2yYI+bA2g9M0y5KK2GwyZB7Y6ep5pWGU2cSyEEgclgcDA/mfyqDTwy6gjArIOu5hkg9f8aytN1j+0bi5CrhVY7SF49q1LW5X7XH/GRj5hx3x/n8aVho9l8Eo0qRMV3ttCnA4Y5GPy/pUfibwRZ297d6skAW4kcAL5uAO5IFJ4LuNsI/eEDGQD09OB9K7rWLWM28cqqGbYCH5Yjp0z9aRomYOv+GpPFVraxXuoT2NkmH2Wj7WlYD+I+nXH4mua8GfC+303UdQnvLWExx3Cmyjcl3VO7H168Z/PjnutJlmYSb8GMcg44yDjHHA7f56a4KlUTb5ZwPuqPlGaqxvHYuQ4hCiMqquM7eDtPce1PJBjK7/m80ZIH64P+NMhijlUYZ3YD5R09+fXHp7/AEpjqI4W2EszMCDnk+uP8/lUlIm8vLsyHPXBwMc9CT/n+tVbu1gvbYxzqJgwKvG54PTt3pdK1SK+W42L5ipKUeTdnaw42n3H+TVu4TLDsH5I28D3/wA/hQWjze/+GNvNrkTQWUMVsEYusPynJOcdQev8zVnWNJxarbIrKoypiC5yM4IHbpXoER3KeH+Uc8ggH2HPr/8AWrHv4TOszrKcN8rbOQOvP59+P1rOSubxlY+Kfil4Uk8K65M2Fktpn+VsYwxzkY4/nwa4xmV2XYArfdOOn1OOvevq34o+DrfxFo/2byizxIdrlcfNzj9BjNfKl9pzaPqFxazMS8Rw2Qeh/wA/pXlVoHqUalyFZgQd2cj+7jnn37df/r0nyxqMoxc/NgL09v5+/NO8xHXgZbPJx27j6YprsnmOoZi7DjGMYyMf0/KvMkj0EwLNKpwBgjBb3zg//qq/azs7LEFyF9e3b+n61VdpSUfOVIAzu698D/PftRCGPlFzh3GDt6g5754NZlo14p2UsillZDn5ST1P+e9Sg5kViCwOTnGSPf2PX+VZwkA2mQsgB6k4P16DA61cRw481WKEA4cgc/45z7f0qCkOnRd7bdzEdBGcYPT/ADio3aNIsuqqOQz55P09D9aebppeHYKxAUFcDH19uf0od2W4eN1UJjBAHQf4/wCcUFDI41AYINxxyST0+p+nvSQ7B0UjH8fTnH68/wBasOjDhflyBnPp/P8Az1psTopCqTgHOV6D1HHegBHjlVju+7nnJz9Pej50CO2JMk7VJ/mPanNKYyzAbB3Occ/4f54psEo8wAEuM5AXvz6Y/pUgTvsLMxATjJ6/z7Co0yWxJlegGT0yOv5fhT7ghZAwZee7A9OKPtZWZQF3c5JB79zx/n+oA54CIzIdxYdR269T+JPp+FNKiOI7Mrk53ZyOn4HinSXDtkBgHPBDZxwP6daYrPPGyopVwCTIeAfw/wD1VQA6iOMElkzxyp/yOmPSmSykrkEoxIyR8xAPpj/PFIsgC7VYgjPUnn3HYf8A16QyNL94YLcDIxk/lyaCWRIrOyrJg5wMk88dx/nimiXajICoPIJAyOf/ANVSsQxLScMPlA/wINOj2qiYweRt2HPPXr68/wCc1SEVZU2GNdhUN90k9T/TqP8AJ5YIiuRu2xp05BA55z/hV2T5iuSAATgsPuioZkUIpTIXOcY49R1pgVmTZG7kKf4jzzj6VV2lyWzgnkn0+lXHChw25hJ2ABHbHeq/zqhVBtyxbIHXr/npWiM2U7ovA7lUEgC/KTwQOv0qtbW097fIGjK7TtPOSP644NWmRpUfAxIp+UsOM55/n/nvveC9IeWW4uZV3yEjnHbqRg/4fTrXdSicdSVkdXZMNP0dIRldoG3a/JOenrnp9BXdaHKs8GYApHqp6fTjj07VyFzpL3bojbxG2CQnykgjpx06/wD6q7OzjW2iigVViRUAG0YAA57V6sEeTNmtAWlfZyi45OO3Xgf5/pWzYFYNxV/3h6tnJI/p0rkrfxFZWrtbzStDIADh8AN+v16//q66zgaVD3Q84UjPf/PFbo5mbVvbrliF80hQODgg5zn+VaJjZ4drB8FSmAQD36f/AKqg0vZG2XKZbJAI5x9PX/GtSK7M08UZ2t1xj+IZ+h/nVoRtWGmMdLjYDZhSTu6gY6/l6fpXNa74ln0toFsJPLxMqSh+BtB/D1rYfxJcpq0ttE4SFAqiNW9QO1UL+Cd7mQoscy5CsXG7GePy+hqkB29rqEep2olhkE0edoZW3dM8fh+I6UlxH50iOpCDGAD14wDj8qwtD1iPSons5opEAyUZUG3OeDx0H0roY7+2kaNVdQ7KTtLZ57+lRsBnDa0q8LCFGQowSw9c/n37VcDqLfzt3ybeMniob+zWG9DibK7VG0ngd/y/Ed+vFVppJL3T544JP3irhcrkZHTHqB1/HvWq1A2LZftESsp3ITh1PoTz/nFQ61p0d7ZPBKFMZBPTJJ9f8n+lcZ4G8RXUOpLpF073cwLtIzn7pycZ/HuR3rvb0MucAjK9P8DWWqkNJo5XStOFjaNasoKp8ylfunJ5HPTFae4hn3OCgGMg/pn04oZTHbtIAQpbqB/nGPT6VUvdQTTraeaSRXRRn6cfhjmt73DzNFJVjtpSPvgMQQeg+nbt+deWX761o3iL7XaSF7mT5SpOQckHbg449/au/wBA1yDV7BZopUbBKkL0U56kfTv79KvTQJcOXkVGmT5d8aAYPfJ//V9aWgi/YmWXaWLLI4BYD1x/9bGasPACoDqpX1br37/561BDIG2hflkOSwIHcdzVmVpCB5Z3DI64I+nNYvcCkbeMyqHbBPz8nv8AXn0qkl1HEQ7yBA/Tfy2c/wD6/wDGtOSKWRHeMKJcEABeB+FeZeMbjVdPuLWZyj25mzuBPDZwAR9MgcVqtQO7ltxLE4LFfmB+UdemPy59a4/xL4WTWLiCdSEVXLyCI7Cccg57/p+Hfa8Oajcanpyu4SRQTgkghV6dPpn61ozAQ7WRTtUAg8kr9Omf846VYWG2EcljaIMiUqgAaQnkY/8A1/rV9C8j7tvHACcbQMdqpwSOPnYk8AbiMdzU4lfCqoCuccg9OeDQKxbV2OVRginORnOOx+lJqVwllZs8r7Ioh5jsRhR7nNCBiCBId49skHGR+FcX410e8uNP1KeO7laJICqx7jg8ZO0d+KzSuwSOw06/hvrJbuCRSJMlSQMH1z+v5UkcjEMSFJwQy7uD06Vw3w8bWoxEk2yXSXjwib/mRsYI/P6d+1d83yR+Vx9AnYf5/wAKNiX2KxkbdgohY5KkgZHtz05HvVfc+4bnLHHKDsM9B2/OrOGd2JJfbzhSOD+H+eKgvQhVnBx1JA5555//AFVdgsQY8uJiR8xxhQMjP04/nTPs292VWUTYGU5557nv3qtc30drABNMIgx438Z9B+n6VjeENdTxNJeSmXZFHK0YVwWJx347fl270wN6e2AMgM6jpkdRn0Gfx+lcJ4t8H3MksU9sH+0NLvJAzgYHf/PWvQSDLNzgPuAbPOPxHbA9f8KrX0Ad5fmLKR1B4/LvSYHKaNZX+mWTJekSs33mjPHXGc/Q+4qeaUszoqhuiqGHHp+PStSQSAKBIzcc46EdfasxgW8tixweMKAOf61IFIzSLK6gHMZ5CnOSf6VYswHAZ0yGG4uTuKnHOc+1SQW/nSPu+Q78kvngevsPzratrBBHJ5WM4I3lQPpj68f54oAyWeH7StuDiVgSFU9AB/nGPyq4NOUx5ZVAIKdTz68djXK6jpmoad4tge2kFw5DSh3PQNkY9e/T6Y4HHpOn27/ZI3cBJFQbyOcnv2yPX29O1HQDznxP4AbVJLU23lQ+VzKxJAI9fr1zUmn6AbCyEc0yMxOFKoQfx4/T2Nd/JAXlJZiCRuIz1Hf3/wA/lQlgRo90SnKn8ufp161NxWOaktcTyjJVRwSfp1/z0qNJ5wvLCRxkopxzjsfp/wDqrYmtJAS43RknDcEdv5f/AF6rHTwYwnHTLbOp56cigZSstclk1ONCETPzPgHI9Bn8/wAq6RXYbpnZeQAuRkDI64J4/lXHeJNStNERLlgd/wB35VOMdRn8q1vDHiaHVNMtJ/NQvJk+Wx5zuOeB7YI+tSx2uaN6xWLczSbhyVAGOvX88+n4VSkSGRJAUIYN8r545GeO/pWxqaq1nJJtkYshwqjAzjjrz/k8VwWm6/qB1FEktxEG+XLjJAzjP+eKTXVCtY2prC0u4vKlh3ZwMHII/H9PSshtO/smORVGDvBwTk4OPSusa2bbvQks/wAytz/L/wCv3rE1m4NzdETfIQMY6gmkhNXMJiskpjdQmSDu+ncfWs3UNPW4gYCRN2CSdudpPH+ee1dJLAkqh9gDZIxnHP1+lRx6OuMkD5uQEbqev9f85oaOKtTUkzzF0e0uGhBUMDjOcYAP6f5/Fhw5IJYovTnj9fatzXdKa01EyDEcTlirY6Z5/qKwZoxE/DME64xwPpnipPmqtPlkwbALAr8uS3J5x9P8moWUu2QCrYBJJ/QGpGlVWwSwLDoAR26fXn1/+szhl2DIUkNn/Af1oOUjuMwF2VRzyDyMd/p3pZd2yNj8rKduMcDvx+VLcYcFckMMnc3bnnP+f/rwPKGVgnzNuySO350MBtwuVIDcK3DFv0+v+RUcSeeGEZBAPcEdhjHp/wDWqV5UKneuepJX0Ix+FJYrhmwcKQOT6en6fyqQIJV2MVHy7x82M5A69Kd5pQsu1cr3znPpkfhUjtuuOWyRjIGOR78j9abMyuHABG5uVDdBzz+v/wBagBkoBYsHLbfmJPX+X+eKWJVaIHcWByO3SgABySU3Nn5e/wD+uoWJZGA+UdQFOPY+p/nQAoUydWAA6gnOOOaep2xO0hychMen0/P/AD1qNSQFZSFAPCg5znHv1p0q4Q5GQ3J5zj+X6H19KAK8sknmSI25gDgBRyfT2qQBJFV0BVSMc9cAgHH5Uu1953MCuOAq42+h/wAnPFMUsrBnHRSRnkDOR0oAe8ixsR5gt07DKnPvz+FFLFKICw3I3QfOOBj0z2opXA+fHdnDYAyPkI4x16e//wBekhLRycOcLyAOO/8AjS4IVy4YAcAhRjnrn8Bio4mYQ4R2ZuQV28qM+31rI1JXXasjtySCMsc/XHNI7BIgEZSFUN0xyD2/r0+gpvk7/lO5eNrMpxuwOOv4/wCealAWPBVi+ODyfyGevT9KAGXCSRSsvO885A5Gf8g4qZBLFFwuw5HzdfXpSOYXkLEktyS2SdvFI4jwp3H/AGsjdkgcetUkBI+Y5FA+QkZBztHXihGWOIMrNjbgntkf/X/zzSwsGkKomA4yDuztbnIPt3/lTdivtRQd2D90nr79iP0pisIqBjvHJPR/x9/r+lOXKnA+YAHAAGRxyev4+1NCGNolIxJgHrgY6ZP+f605Ssmwk72HTaBnr780BYNitwyusg5weeB+XT1q1bIVmlJyWGCRj7v61CZXVfNPAY4HB4IqXzQmcAgsSSD9Bwf/AKx/KgLEkLMZyEVSmCuEyM80+bG8iNWYld2c9On5/wD16gd33ncm7HRcd/6d6m8xXbB6n+FVyvA5APGef/18UBYiiZonw+UCjHAySBxz1qxszKshym0E/NwR2/Ht6YqtbgxvtdSSW7dvy9OasRyjeqICCeF3ev8An/JzQIsltrBwpLY6Ef4VD95sbiVHHDHjj9P8/jIEczMpyQeAFPXjt7dqhWQOmUPIbO04OPagBQfJUNlfmOMsSff/AA/T8ZYVBhIHyKT97GOBz69OlNkXYIlJ3tnsP58fTtRblRE2AQGJJGM4Of8A63/6qC1G5Zi3GSRW+VgOc8jrxz7/ANawfEfiS38O28iupmmxiKJWB2k9zz9KTxP4pi8PwgK8b3rJuSCXsDxuPb6DPOK5zQNDuNav01K/kNxGWMjs4yXPc/n9KDeELkWkaDPr9x/aOppJsYgrGW4bPXp0Gf5/SvR9GsESMsIdgiyirj5QORxVix0mNsTSKCvBAHGOeBgda1ooPPxHE21Pu5HTucUHdCFgt4pr2dI0RtrfN07df8mum+yx6c0QI2OI+me/Q/hWRe6zB4Wht3lQyyynylCj7vJyTn8KuafLJrTtLKGdduQgPoeB/OjqdKiW4Wlu5JCW4253KM55P+f8msvXPElvoV/9icTtdFFdYwuAzNjaAfX6iuhieP7PEkcbCNfm2YwSx9RWXqugQavcSXFwpdpGDY7jHcY7g/z+tJ6G5qLbXC2aJMxik2AuseTg9CPQ9vyqS0gBhJ2ZfuA3U8cjt9TUrRv5aSBSMn1yMZ/x+tIYoyvGFCHdk+v+f8mnYDnNV8Lya5qEk5nNosabYTEQxJGMlvb2/Wujtd9tYx2wl3qqgOQoDMe5OPf/ADzzDbs+WZAAuN34fpk+3NSJKDGNpJAB4HGfp+tHqND4wrsrEl1U53ZGMj/PHWrsUaeYjPlcZyfp/n/61V5JRZxO56IMknoB+P401dQTdGisGZhgDI5Ppg/55oQy1c3EbuJHGQDhs8kemQe3Tn2/JZIVgtpr3UCY7aD5wBgbsc4/zwKXzYLIiW4KtOSSqE5wOxPP05rjvELyeIVRGneKJcqdv8Y4OB6f/qqwKp8Z3vimYyRRCLT8ldmdoJJ+UDvkdckVuWmmtPGAF2O3IcrwfXPrxWJoGipZxJAGLxRMTuB2k5yc+v8AnpxXoehwbYSfL+VznYxz79xzR6AXdKsRCwj2nawzwPx/z/OtSztYIgBgIrElRjHIPGfXkdK5u91YWOu6fGJkK7njkXcBj5TjPv6Vu6TeLq8HmRIXiDEb2AXPsOM8D8vahFWNxAXUsjbiG5bAwMZ4/wA+vWnFGd8sxBPGc5+uePwpkBxCyk5O4Mw6VIGd3PzZX0bopJ7f57fWm0FipeTIkCsxZDtYZzwcden+fxryvxHcarqF7ZyyWyRW7XCwRpEoLIG4zgexJxz059/UZooyjqVA5JKqMgdB7VlXUUU1w8hXLI+Q3fPrmmFjHtoI9NhSFfMcImd8jbjnv/TpxWHrWqGOV49wCyDHzZAP+c1d1K5+zybEz03HaSQTjp/jXOaVBLf3EchTeM/Lv5UDseT2P9aCTpfDll/pEJeMqHAJ3HgtwR+P+Nd2sPCPIPlPYHOD0Ax+fSuKt9ZGk6zp9mIt7XJZpJSwEcZGeM+vbA612lheWt9bGS3lS4iVyCycgtxkA5/P/wCtQBZiSOFg+3ZtXPzL05OMd/xrA1Lynae6UhZWGzCDoOeT+HH+eNd22q5/1gVcjPp06dvyz/Tn76ZVimRigC8lCBx/n1oAxtSvILWyMjMBsXGARng8/Xg1w0d/qWqS6nLZloohIFUSHPBXhT/+rv1rurrTl1BRv5CgHaRxk4IP4+/T09WxaRBZQyrHGigsJCFxkt+fv1zxzViucloWgNNfedqDB0iwVUHbk9ievvxXXWOGcgKQAen93+vUDj/CkjtikoYHytwwASRu9f1rI8Tas+l2MjxEJMQUQjkgnPp9Ovp7ULcR0MADRBmIYg5AB6D0PHHWta0ACFyTESw7YBPr2Fcv4HuL290YzX9sis8g8hABvC87mY+/b6d66mw4LK6d+Af1P+f8aTKNNSwwMszfeJUY559P89aj1iS5ktH8oZOwj5SeDjjHPrUsC7wMqdoBO4jpVyNQ+V45znnHHX6VSCxwOh+E7jUPE7vqTSvZogkLJna8mflyAOQOTn3/AAr0IKFR4gwWHaDtAx0xgf5NPtYo4w5KnL9SpyG+vrwMf/rpk7+SrkOCRkDnjGPypdQKxdkCMpQEnHK+uf1okTZEzlDk9Np4P+eDWH4m8TPok9mx8spLJzxjIx/Psc+uKs2OqpqtskscAHO3g4IHr+nFBVh1yVWLB2jPz4IB/H+dZOqWwuopYiWPmZUmNscHqRz1xWrcZCMCDlhyABkAdP6//qrMuRmRCCxBbOT/AJ/zxVj2MTSNJh8O6fLDExuDLJks7c4xwP51ftpo1vUii2+ZhlIXsOvPGOuAOp/Wms6QhSq4GQ3zckf1xzVGwhlv9diMimK3UFgCeM44LfkeKBo9p8GOjrECQWJAOMYOPyB6j8K9OvmAhhCyIVCD7vX8f89q8l8JyxQCFUBKnaAc/e98/rzXrNuDJakMMgIDleARjk5x/wDrBoNEjF00y+Yy7mSPPzAnJHP+I4+v410QgKRI5cqiqT0yfw9P/rVz2lvG87x5yOZSWc465z7/AP1uldLFI1uECkbDxx93GRk49c0GqJ7YM4AAIXvu5zznv9axfGl14jg02BPDsdtNfyS4ZpQCNvbGTjr+PHHHNdKq4Dtu2AdeowcjilaIQyqwcO5z90D8s1lctHjfw8tfFNrqeo2NncW0M8N60txHcqSu51GcEE8cZx2x9K9jiilS1h3tHNKM73QfKfX/ADimaZpdvp1zJcLAPNuFAYgfe7gmrbbsZyNo6kdvXGKT3LIf3jxFQflBwSOg/wDrf5+ue0IZgRHIY0JV8gYH4enfpWoEzjd8zDGW2np/nNQTRiaJmKNGX4Icd+5FBSOC+IIfStLuJYoGldiAkUSb8+o9z7e3WvlH4l6PFqczavECkgPlyqy7SCBg5Xt0/n6V9t39lDc2xjmQFowMHbznOfb3rzHX/AyJJqFwUeRp/vmQjGCMHpwcgfp2rCpBNHVSlZ3Pi9CyIQ/brvHJzyOR0+v6UxZsq6uX2jG3c3foeffNdH498LTeDPEUtm6mS0IDRso4Gemfcf1rGkgUS43bjjqMdRz1rxakLM9unK4pY715wh5GSSTn8fYfpTvPZ0VXZUYZCr0OOPTp/wDWqONOGAkEgHO30Gev8j2p6KQQpX9454bHArkZ0ItI+75M7l/uYGD789+n51MvGVkcoCCML0b8fx9/aqqGSIFGyuRwcdcDHqM+lOBcDo0YcZBUdT364ApDLUJ82NgkgdfvYI9Pb/8AX1qw8nmK7oy7ORyOc8jJHb/PrVJf3bRxjaxDbgeoHrxx7VLJK8KFuxGeOcn19B9agCaIyxkqRw2Dk9Mf5/8ArUuZAp2nDtnIY9BUbaiEJ+QBgDk9e/8A+qo3ukkjYBCSp5bGcEn34P8AnrQVcsqFAY7CW3HjHXn9Pr/hwBgDhG2gMM8c+v49KpTSlWLqWJYHBxwBTROkk2GJJ6+ueP8A6/tQM0J3WZTtOJASckfKRnvngjGaRSCnDAKMHrjHT8j+f+NCbkbByhBLKDz2/P8AKmxIASQdxYBSOuD/ADosBpS7I4QScuD8zE8duv8AhToZAgVQREuzORx65/z/AJObLkvIuFBIxwM5P09x3xT/ADWmYIzkk43ZPfqD/SglstKcPIxGSvAIPt/KnS3iQASLuBPGwA9cdM/n/nrUDuuQELJgHnt9M0eW+V2uoGSDub2/D/JoESsURg/3gwyqj19f8n/6z5IWYlsfKy4GOP8APeq+BCDuZemMbQc/5yKadrRsZHY7juVFGOT+P5VYE4lkZkDLkDjr/nv/AEpQRLlstHgHA49P1/GmukbLuUF4zgYzySeefX8u1IYw8ewKE9gO30/A00K4+RfNQK3ynrx3568cVW8gLK29iGVTjjg/n06frTooFkIYt8nZ1HXnsD7mrExhjYltxVRjjtk+1bwjcxk7GWsH2i7UEthjgs3G4564/XpXpXhbSFgt0jIZlH945z7dP6964zwzG13eLL8oVCwD+hAPWvUNOjMMRYgqh+ZCcnt3/wADXqU47HlVZluGNPNQucMCMKef0+lS3InniIhYmTJAYHHJPU/me9RhiwRwvCg5BI649fetPRbfzsSkYVW5BBPrXdFHnyZS8L+D5bbWb261GIzBkEcJchgM8sSPXkDpj9RXexwJAgj2EjjC8jAHTjjA5P61UtYcnazEAALg5POQeTWmUJTb5Zb68+mcHNWZ3LlrdRxF/wB3s2nhWbB5wAfz7CtrSbaWacyeTny1OFJznBGMH8fb09a8s8ea3I2m6nBDHNDGpU+ePu8c9frj6/Wu3+Htn4iaytNR1Ce3ayuI/LTZnJHZuSRnA4/yRotNQOr0yxQ31zO6kZZmJYc5z/8Aqq/9lR55djFV649fb+X+emdql9Z+HY4IZ7llnuyURVGTnHJ9uo9Otcn4H8ZLc5tHe4nlaZ184xluRwQT9OMDPbmnuKzO9utJgCFWOXC4yccZ9v8AP9KxIrKfTb9JUJa3XBIfBUjuRn3rqr2zZpSdwOcBTnrx/PP+fWK5hDooKqrPxtGDkdTz/SncZBceIraQKSAwUA4U8g9+P61T0K8nvZZplJKE7UUtwB3zj8DimXWiSNcPIsgRwclWPHSrGk3lhYzTtJHHa3dyQhMkhKkjIwvXr7fzHFXsBLa2FtZawb+KJPNZCJGBPzcjvjnv+vqK6hbi3mhxvIUKQBgdPz/l61SuY4WiEWVjkdd2AQNxz0z3/SoljuFXy3w0QTAVRgD0x06cck1k/eKv0GXm3YDGPkyR8/U89c1RuYIbqymikVW3D+Mcfr1/Gm3Rne2aI4D7cAD09v1rC8P6hLbSzWcsv2gIw2lwcrx0rUkXR/DS6VqU8yxthuFRVwqe4wOorpyjTwgmN9qooyvAY/h17Ht0qIS/3Y/KZhuB9MHj/P0/ASfzGTMgGBgFTlvX09qpagXS8Sw+WxABO7HVvc/oe9SDUYoZjEFcucjbuxkcZPPFZzSNKrqwbnJ+6MgDp/WuM8ST6hp/iO0uUklMJkB28DcvGRn8+vtUuNwPTZZVBUFDgdD3zisvUtLi1Cz8jarEvux7gf8A6sH0zWlbyC9t4GA2xkBh6/U/0/rUrwkOBjHf5ufx/wA+lYp2AyIrSK2jKpFt7ELxu/Hj8+tVZc5Lqyx8dFGQPbnn/wDXWzJEhBaM8/xEdT68/wCen5595CsYIGASOMDj1Pb6/h9a1TuBRkklbhXCjbhgc56jj/Af/rqnqGvRaXBmdzuBIBAydx9P8+/vVxJvmaNh8qjJIfjGeP8A9XtXO+KPDralDJNBIVljwykH5RjGePX/AD9dAOwsr1Z4XLllQjuOucH+o/KnSQQXKIZczsDxzkHuOP8A63OK5bwvbX1vp8wubxXJ6ZzngjP8h1rqLZ/LG5h5pOQcdzSAlshFbYVImwMAgDp/kdv5VZO1AzDHJ4cg559TzUY/dLgDBcfeA5OaV/kVTliAPmx198VD7iZCgfewI2opxnPTn/8AV3qGb5mLLHvGcEdc46fSmRagZrtYGZBKmCwUcKPf/D9KkmdTAwKEOeOV796q5JzPijw3/a5V23MkRyo2Zz65Pr7Vwngf4e3kUy3klzLbOl04IgYgEfnxkYr02Z/MWXe2Vxgn3B/yaXT5Ht1VQw45zwMAdBnv+JqgLsW4mRmXDAYLNkc/571n34Kvh3Zdy8K5zkZP5Hr2q9uV0LMjOCpOQcYPbPr+vWq8hQSCTzxISMA5zgjrk+vt+NAGRMoMjD7y/wAKrnJ59M/T9Kz7m4itolEzIvUKrsBu/wA/StRlUu3mgNjtnAxnqP51janoiazC0UqsvzswYDjn/wDUfy/OAK/h/X7XVtRljjbesb4HTDDGcjP4fnXdwW3m5LHaWB4PG4H/APXXkuh+B5P7XuHPmWsSTYRl/iAHI9f8/l63Cwdo/mKkjhxxjHXj/PagBz2kSqH8jeQpDMMjI9z9KtvII4/kQIpUgqR3xgfT+tMyQcg7gz5XJyBg88cYHSlliIj+QEk/Nheoz/8Aq60rj6EMiNG27JCdyen+eDVC4kkw+1zkjox6DHFXr2TZGFClWOQyH68Ed/bIrIvIFvdPlt5JGjIBAmOflJ/Ic0rBczJdSijeGKR2knmkKKqnnrzz6VomDD+VFIxdjwTycAZ/oK80Ol6vpniiL7MjXC26BlfAYFWJLD644/8A116w8iyxcjyyfvlfvKO4yOB168fzFBRzHiXQ49R0uVVgWaYqQp6r7A54/wD1VzfhLwbL4fuBeRtK6bTujP3VP1x6+3HpzXoMlvEBsWIMpG4gtz0H+elZ15HJMCEc7CANmA2RkYGeoNQLYbbPGnlIQ7KvyupckfUipINMtTKHYbUAByvXv0z/AJ5H4tihaLcNoJ6h2+bJ+nb8qsqHXHmANvOMFh/+v/IoJHyP5R5ffs4L8ADjmuL1+CdmuLhQyNls46d8fh1rptS1KSO3aOKPGCBubBAHfr1HrWUjSSIdwBdmJJ39/wBPr680Acf4au7hpnWVyctlEOOff/Oa7m1hWSQiXIONuQM9agaxtJ5EjaNEC4+ZF+b8z9R1q+LXyFzvdFOOGGP5fpSZDRg+MdJWZeXB2YxuGf8AP6fpXk0423EjMWCLnCsOp7Yx/wDX+le73w+0IflEgYbSQRk5Pt/9fvXjev6Y1rdSRhAOTy31ycfkak8TFUtLmXKfOiY4Kg8/KOT6+1UlHzEAsG9T0P5/T9atHy9g8whQT8pXueeg/H/PWoIQAXkIKgcAHqfwHPbNB4jQ5ItzO7btuCS7HGcdST+faokV/K8lVO3OfnOfp2/r9Kd5qybVBOwHHB79OhqOYsMZKqp5DZOccAUEWGO53lSFyCcj9M9h706GT903PAI+c/5z3/SgRKEJBY/7TEYzj8KdC7+Uz4UqPvDBBx37VIWI4s73ABB3FQc8D/PH602ciRcEjtkHPvz+p/WlQjLEPsAXAyeOo6/yqJoS0LIoyecuWHXPPfsf5UCFjBydqndk4Geccc4/P/JqJRsI46k8nnpj/PI7VcH7qEs7AA/wp1H15qtKHYrJuA+UYb0/zz/kUALHIIyQhUZJJx+P4fhUE0Am2urFlAyqDvg9D0/z+ksKrI6gcnGTtwf8802JQVYECTB64xz07du1ACBlkyBgNg/KD049Pbmooty8HD8ZxtBzjvU+1pJ90pB3YAfpyf59ueOn5sQoqDKkM2QSDn69/wBP8hMCQCID5l3H/exiip7WbyQQ0zKeDjP+NFSB84h0UOGUqR0PUZ/z35qOMo4V8gZbOTk5/Co1BlD7FYso9eP65rRtUdEUrzg/MSPcdMVBqMLb0YucEcDjv65/Gmww+Ui4Iyc4yTg54/n/AJNDEL5uSBhw31z1/l/KmboyGBDOf4iDnP8AnmgpiQhssShLkbuPfqR9P1pzSF41QbN7MBzn8KVVdMYH3jjZ6f55oVfPjZSIyx4BI549xQSTNGGd0JL4wCwO0Kc8flz7VMvyW+Yi+xeQwXj6k9v0qENJtD4GR8rYbk4B7fnz9KnRWS3+8cEhvLI4POPb261YDOShcncUxz1JzwT/AJ9KihzhQW+YA5xzSxbcxrknaOV7Y/D/APVUlxKmxwoK4PIHQ9uffr+dAAPuyEqNpbncSRntx/nFTpFuKkNk56gD9fpUBBnVuAE4I+X88ClCRxFN7SjJLDpx/TvQBbnhBmG84HBUdce2Oneo3Zi8q4PX5MDrnrgj0H/6/R84Zl+WRnGMb/cevvUJUsOZNmfmLEZ3H68f5zQAihkJMa5Xj73rx3H5Y7flVhFzGMpyGLDPoCfaojiBgCPph8+/9atW77hyQp6YP6H/AD/9agAmkcwbhuMvIJJzjjPBFQJHKAQ7qCeWznJye9STEbHjDcE8Engf55P51Gl1DBG7zPsVF3Fi2dvrT6DSJWV3dBny0yMbRz9f85rG8S+LotNg8i1mSa6Vtuwc5zwevXHX0rJ1fxldXoNnosEoklPlmYjIHXOD16e3SrfhjwcllJHc3jJdTsOGkOdn6ZHf/OaS8zqhTbKXhfwtJf3z6hqAaSWZt4LgkscdOevf6dq9FsNHRUcs52juVAAH+T+lWdNRBMi4G3yzuCnoOmM/hx+FWpbW4nthCjs3mKV8w/wj398fSg7oU+42GcSKIraQYUfNtPH8q2LeNbOPfv3IvI456ZH6VS0fTI9Fg2W7iRzgtuXAb36f5/OtK2X7ZPtL7YwcseoP4fXP5UmdCjYgj0hNfuUnuYxLFH/qoiDgnPVh34zXUQpbp+6dJEUjOVzggY4H+e1NiaK2/dJEZAVwOnU45+uO9PmllEZVMCPpwe59/wBfwpmo0QfaICwfB3YZXHOPXpmlJVg4ZzkhTwMY9veoxKG+VyMDIx19Pfio4ryGffsxIVIDsuCcH0Pfr70DsXTKVAAUFeo55P8An+tU7y7S3AyUjC478ls9B2/z7mpIlMSJIASSOADjj/P9fxy9Us31IPbmJEcnYzSZOBkHP6HHI/pQMs2WpwXU0kcSSkrhTgDGT07+3bpWpagxuRuQKCAR1/zzisXQfDT2LSkF5GLDOTnPOByf5f410kY2gtJIsSL1aRQPxP8A+s0XAju0MxMKxYDDl2Q7UB4z1+lZVz4Yi0fULe6F0xkUMyiLHJA6DP1/Lt1refVktrZvJLZZTluAefY9OcVh6jKr2Qdt2Rjcem4j+HP5U0BnyzyzS7ZSZEBIC7iSDn86YkRkZQSMHplep9Pz9v1qKyvVmkyHDnodg5xz7+vrxWjbRLPIAqBg3DLu5J47/wCelUFrF/R7BZGUkkseTu7nufp78Yrs9PsI5rbLvwflJzxgjnOe9ZOkRAEPIDlcDDcYHOP5d/zrqLeMRxq6cKeoK9SO4/L9fzAOTu/h3ZNbztapHDeCdZElfJVRkH1zjg12cNnFbhTCAoAwMnIbH41XTl3YNuQvs56+hx9cVaA8xnaMEgHGF5GM/wCf0oLHkvFbOcEMOSemOecdPbk003bGVh0YYYgn8yPanySIsTXE2FiU4YjHp2Hf61wOp+OPsvieYI5exFrtSO3UlixbliOoAJxnt60AddfzmMN5bcnHygYA9D+fTpXN396RG6Lls9/4eB64HPTn9as3N+0lkJ3zH5nVGH3fTr07Hr/KuX1LVW+cNvYAFAB1JPGcemfeqEzPuLptxUBssO+Dgfj/AErV03SJfsQEGIn+6JcZ2579ccH3FUNLsBJcopPXGd4GR/n6/h2ruNEiERjHlsigHcV4AH/1uKCTj4/h1cSa9pb3kst5CWxM0jEcdeewzjGO+elelaVo1nokP2eyjW3hBJI3MSfTr9f50+GIRhmA2yAZBY/M3oen0qdshPNyQSDxgntjvQBX8wQRylwshdcAcE57Z/P61y1+WdFQIoBXDZGNvOf8/StzWb1YbZnYM0cakt8vUY/rXJW9+uqKhhIycMAAePb/ACKaAv2cD28YKyL0zknLMe/+cUl6jBM7G+Y53A46Z61cgtvs8Y3Bslc7hjGD7fQfpUWpRARk8BsjB+pp9BWMqRGllyELSBfuKB0/z/k1WvNOhvYH3BTIiYAxk5Ppx/nHSrgiaR2IcAoMcDOQeDz/AJ+lMjfZPuYbivzHJyc+3P07UILEun2jWdqI1UJGFyMfrnnrVw6zFplibid2VQQATycnPbB5qEPLgumCSR8objAH/wBaud8XNqd1bXEMUQ+ybRkc5bHQA8Y9/r70xno9q8V3FFMhwjxo2BweecH06/pV+GZY1GAQvQZ4HvXM+FNIk06wgMrTs80SP+9bO3Izt9u/ck10gkUZbdwMcnPP+frQBcjIO4kY74Bxj17UXQ2xll3MuQSQcfh+lSjYoGcFic4xjH+eKkuLcIm7OSTwGYjj1z+tNAeZ+JPBX2y/a7a4kuJi6lFlYhIlB5AHpxg9c10KLa4VI0ZcMQzJ9OT1/wA5/LXnVfMJ2jDAZZufrWXc3Hl7TEB8p6Afdx/ntVFIqXd6LaVIyRE7ZA5+8M9u+fasee+El4qBRgkA5P6Vz/iC8ub2+SOHKsZQTKV+ULgk8f5z/K9p1vLJcPJkMmMAyEhsfhn360WuM07uIFT0HfHqOvb2rQ07TQE3snzuQHBOcDoQM/Ufl7UlnYS3cy4dAjqVJBwBj0+v4fj0rrtJtktLSNAgkwAANvB/yP8AGi5pY0tDiMKQSbSu1yGz27D/ADwRge1d1d+KrbR9L8/c00yoSsKISz8enpz7/pXE3GWIUBVJ6g/Tn8zSX8Rnt8AAtHkZAP4/X/PegtHd+Db+x8RX87RTJBJHEss8RGQoY9M9uT04PtW7rN3b+G7G2llJeOdxEq45BJ4A/AV4j8IxN4f+I+qRTTCS31K2DrliAjKwxjrkYPTHaur+JOm644vLie6V7CzkjMKJncrFwFIAxg85zz3/AAXUtHtCQSkbtu1GAAJzg1A9sYnLckHlR6AjH8q5fwL4U1Pw9NPf6jrt1qMcybBbSSF1U45PJP8Anua6sAIqFt2Oy9cY44/X86w6losRRs0I3kEEDawzx/n/AOvTxCgfauAEwp47+30/GlgcNtyh3EYGcfn/AFxTwApIOSeNzHj35/Osmy0Y99eQaUqz3F1EiglQjOqs7AcBcnr04/8ArVzfhr4g2mu6bb3E93aWd1NPIjQmYblAOPX0x/8AWrU8Y+ANJ8YRwrqVvNNHDyoD7U5zgHAzjn8zzXEfDr4U2Wl202o6xosCX63LfZIA7bY4hjDEbuTndwRVpqxW56RLCxU8oVYHBU84xkdB/n8q5/WLSWSOcLhDuxnpjnOenXjrXToojfciALjgK3T/AA71S1GKIxfvCNrnOR/L8CatlxZ4R8WvAEXivR7oqubyJRtkHDHH5c+/096+WLi1ntbqSK4/1kLGNk5HIOP8Privv/VtMFxBkqJl28I/8Q7/AE/+tXyh8cPCD6P4hbUYrECG4CqXDEgHPXn19f8AJ86tT0uenRqdDyxH2OXYbNgYgHkDnpT2lIkEjENwVP8Aex0+v+farEsLyAEptJJJbPb8M09mDZjAjUEY56nHT+XevJmrHqRZWSdtxwwVsjcSM8jPP+fWrK3Um+LPllc5xjHfjn07VXe3f5j6Hj1J9efak+YkhwM8AMOA3oAO3cfnWRoXPMeSMtlFJbB5+7jp26Z/p1pyXAUqkw3FuQ39D71NYsyw8qoi2nIxjb+fb/69V/NjlLBMqQMKW5I59O44PpS3Ad5abmKDlSdxA79v5mglWiwVZiM4H5Z/zihpEBClOSS249fQf1FPiOVb5VCqM4PHHH+f8akfqKkZZEw4289v89PyqvIypGdrhiSQTt5J7HH+NTxkMCxPIOWYY9AP5026gjUD5eCwIUY6++fr0xQO5UaNmj814zsAwSh9Op9+KdZSmedigOOcjH0x1/LtUjyxNI0cZZYsYIBI5Gc5H+e/tUaSqqKkaBcNkY45PYH/AOvQSXQqqpZgcscgt0x3/l/KhQskhddrDbgYGelQQyh2ViCFznkD2z3/AM5pZ/nweGYdQowFH/6v60AODnJ65OexXtz3/wA96ZhwpXChmKhjjrgZpe+8Hblu+CeP0qYBGXLDAKkgsO/XPvVICHzC4MY3KAMnHI9OmDg/Wp4l8mQkfvCfvALgkdz37HFKhVWI37FAy2DwPUZ6/wBabDIxA3KCoIKuBg8+v4f/AF6YDpWETHynKherYxz0/P8A+tS+QsiqWAYj5hnIB7evT6/rT3jVJcEHDYwc8k5OePX6U+CEw7hzgEFcDkYHf9P89aSM2xgtTCmVdQDnOeB2JwPXiqNwjeesMTAyPhPLAzz2OPx+lXjE0DBSdy4/iH4cj/D0qbQtLafVRKVJT7obGVDHrg8dM/yrupROOrOxqLEdLso7aFCATs8x+5PBJxz69K7DRbJbW0RJJXdmGWLHJ9cfp6VBaWXmMsWxS2Mheu7jH4e1Xbt7q1jLxQec3QqDkj1r04qyPHnK7LmnGO/aNYZAQOwwACD+f+faulsbX7OvA2YOQWHJ/wAa5XwdYTWqCR45MyE53YGB3HTPP5V3lhB5gLPGVU5JwBwfQ5+oroRzl62tV+c7RjqTxz+PB/Gti1shIAzAFmw2cnBP1/H3qrZ2gYsoIbb0DDg9O/8AgPxFdFa2zlFXBJI4VWxn2/DIq7gU38L2utRz2lykZinGHGOvpj6cc+9drYaTa6RpNpYwKv2e2TG3OT29f54FU9HsHdg6SKFwMhQSQfT+Qrdij8pTknaSCRjvjOKV+gFHUNNtNUTyZrO3mPI3NGCVXvg9R1PPv7VleG/Bw0RpQpjVWlLLxzn68c8dfauljVWlZnQupOVY8YP5VJIjeacFePlDbcHk5pX6Idyu0YWByzg7gQRnr1/z/WoPJHVn27epP8XX8vWpnXKrGEY7iRzzzjGPr7/41maxq1rpXlLdvHCCwHzcd+PbqOv8jWqFqSPFGhZmUuvBLMOOme1ZWseHotVtUzGsQ35VSOhxwSfT/OetdJt+QFkOSuflHI/H9f61BtPn/wCryNvHPuOvJ9P5UwOE0e313TdWnF48MkEJCRhejL7Ht24I7nmupbxDtQiQCV9uGROpGSP8/h+Ns2YRhmPfyR1yR+f0qtPpyXDHEIyAVIztY+/4jNMDCi1A3lzKyoqRlchc84JH1z/TFWYYRb3Ik2gs4Oe/+epp8VsIZ4ysaptcjcR/+rv+tXhdxXBJf72CeRzn2H+e9O4FWRhtALDO4Dcp+n+eafJIkALurMiYy3B4Hf1qS601/M/dspQgHP3ePT8eKrm33Bo2PLblBbOSQMnH4elMaRV0TxXa6pcXMEalJEbHJ+9z2HXtWgyW1/cQPIm/pgMM59hXKp4SCeIDehWRS/8AuE8cn9B/ia7Gyt2iVArKFCEKWDZ7cZ//AFVVwZu2+CNv+rXoFC44/wA+tWZl+bJHPQ98Dpx+Y/yKpaezIjAuoI6lW4HPQD86uNIpjY9QpyN2AD6/1rlluIquQpICtvJP4Ht/j7Y+lYvivUxo2lSXsUDXMi4URr1Oe5Hp/wDrrdnAKNJgZAB3Z496gaNJFCYRwQQQRnP+fzrRAedeGPFf2pJ4LxFFw7jCdjk8DPcfrxXVz25kUEqUAOGUZA+gqvY+FbW01S7unjjeVnzFuJwnBxx+f/18VpvEyIpLbmzjDfUdP51uBmQh4GKQowVlCgKDxjGB+p78VoG4cMSFLHIGOoAx/nmoZBmYsWLc4YYzxjmmu0e5W3NtAztJ6YBz9P0oA0orqR1LtGACMBhk7f51l6//AGlead5NgghnYqnmPjaB1Jz2I4IODU+nXUEidXdxxgEEg88/kKtQvw7Su+4EH5uvrnnp19/pWewrs8ktBq+n+Mb61kujcXVvEqSsh6Z54Ppkj05/CvT1uZpoIwWQnbyCeBwMHr1q0IITLJeIiCVl2NJsAdhx/FjkUwW6RhnwrMgIC9B9Tz/jVeYn5GWYHSF94CFgfuc8AZGD/P8A/VUkMYbcR8jdDj16+nB9/wD61WXLLG20AjHQNwCTnr+NJCQgAwuGJZQO/wD9YGkCHTxrsBjZkZsBQ2c5x04/w/xrntX1O20/XtPtGlE015L5aRoOMjA5Off+dbt1ZvJAcTKp2ksGH3ie/tx/I+teSa3ot1pfiLTDHdyz3DudsmMqo/EZ/H/JBHop2mVnPyAZwuOOOxqePy2jcyDCtwR0wP59Px/KsLwrFfxaeTqcrm5MjMzEkjGeOmeOn61vxnfuiEkeDg49SD9OtABZxrC77YiEB2gLj37fn7c1blRhJG65IByAP85x0FQu4bDBgEXAAViMt+nbvTp5FjhY43tgcDgOf8/1oHuXnuRaqiSHb1PByRgZ6f57Vxn/AAsM3WvW1uIjFHvKsznnr0x+H/1ulbWiagLu4MMuF+U5HUL17dqzrnwBb6hqsU8lxKnK7VUf3T6n3/nxQUdAzJcqJd5Z1JIcD8uv19RSRM0gyA5Ktxmj7OqL5e1sBjk56eg/n+NTQr5aFmXCD5vmPBAx+H/6qTYrDJ7SN5mlKKZSv3goAB/DrjgdainEYQOckDjI74xg4z+H+TU00uU35BkY87cYxjHU/wCf51lXd/GY1XCISSAm3of19aLDsOaRGBO0huny9+f149qrXGIZCIxKD3Geo9efy7VHLOIflUqD3CnB/wA/4duKq3F5xtUbTu3k5Izn/wDV7/rSEy9GyKRI/BJGSQAOvv8Al1pbwqVDnaxIOAV64+teb+Jr6+07VoC0sjQvOHCf7IIz3+tdfJrK6lYRkkAhAGAGPrx9P61NgaHNIZbjO1XZj7jJx/n/AOtVuONJ4ijqAR128cdajitg/AVlBxtDEZ478fhU4tFbIHAHPI9O/wDLtSJJ7SBYuXckg5G78Mf5IqedTOeHCc7iAvOOh45wcHHrVG7gNxd2iI20AE7gc4655B/+vwKuPE8VvlcbQcqwxkZ/z/jSY7XKeqzPZ2zyQDdIgwFC456c/wCH0rkfFGnvqGmRTvHEsoHzEfL83T/P9a6c6gYLxIJ/nJ5UEc9Tn/PP0pssKyWskDDAYfLuH6/pSZy14KUbHhk1v5RcZUbSd2Tx+HvxUKIIkAD8YG7cnTvkdf09a3vFmlPpGolGOd2R2GT/AE/z+OPCioiZBc8gjqFPQ88ev8qR8vWhysrXbEOuTlSMbz37Z/zzUQfzNmQR8vJJye9S3EwIVUA3Doh5Ddu3Tp/+qkRnEp3KoPu+cE0HMNSP92u11Kf3RxyOg/l/kU2RsrtC7AvT5eTz+HoOKdITlSrdB3wDj2qurs4CkcE54GcfXNSArRJsZlXCjqzgdP54pFdUcfLksAwHbPPfv196JApbn5wo4z0P+c1EiFgCxID5wu7APqP5UCsOnmVdxfAO7dgdfTr/AJ61FsjWGQgMiADGW9+eOnOfp+dSOqghuvQFV6g+/wBOKJVYkKCcHquCT0PHc9aBWHW8EbMUG1h1JQZ4/wA59vrUcRVg4BEY38e/Pv0p8TbZBnAUjjd0B/KmeSPMO5uA3VRxkmkwsIrEIxaUDeWzz9ev+fypskgKtljwcHjGfw+lMnHlsyRtsXJwG+YHg9v8/ry6c4RTt5Xgn6f4VI7DWDg4QM2OpQACimTKZVRlUcjnj/GigZ8++S4lyX2++Byfr+H8+KtYYREncSRyV7f559etRRyq8oJJ4xwBnsf/AK9KjPH3JyPu9OOv+fSoNRDDsixuYE5+XGAfwPr7fp2kaM7Q3BP8PGQD608O0kcbP8vAx64py3IuHMeQpXhWY+n165/AfSgBWVW2qC2SON5xwBn8KbMI/khZXUseSucH2pTGIycfOVJ+YjPHX/6/NEaHJYsQo7juT/8Ar/zmgTBX2bo1yvOQz5PXnt2qPCmTOCXc5ZxxjgDGPf3qclYNx3sw4POO31pSzlxjnjgHHy9PpTTJI0vA7BFUKR2bA6Z/zx/9am7iAuAGVmJw6jj/ACDnn9KkmJhiAJ2tyw46c9PY9KPnlMcgZTFjlTz06/z/AJ1QEsLmArtOdw2njAOevHrTpyQmxkMuc5wufp61EhRyrHcJATn6dMn34P4fq6SQybmI2gNheR9f0x/KgB8QaBUBikBXGNxHH/1ue3/1qeJRCw2g7mIwM9h+H175qHzGdnOHwSTyOc/U/n61KCvnLIy7ScqCO34H/POTQUhjAzr8y994HTB5xj8P51PauwbZ8+WOc/X1qAwMjSO252J2gscY9zyaiv8AV47G3kuJV3FAflB574+n5celA0hNd1210O23ysJZm4WEtyx/Hr2/n7VyujWGqeOr2aW4kkSxVthZPlBPXYo9fUn/AOtWLpSyeKdbNzdt5jOSriJjhF/ugHnpySevtivXvDduiRGO3jIt1GAemOnQfgKDqhDqN0vwhb6MixgRhFXjjBJOP8//AK6dezrZThbeEuw5wBuA/Hr2710ltbSSyrsDS4AwH4z65Pb8alvdMJVmaPD5ycNxjHYUrndCNijp8R8qAskhkIz0+h6fj74xW35QijjCsPNJ3HIxu4yMn2/z6VQWM6fGszE4C9XPB5+vHf8AOpdM1Rbxt4AkByQyjv8Az/Oi50pFmM7kYjAlbqMZyfzxV37ZbaTChn4jbgt13H0/rz6GpbaPYu4FeSWDdsH1B78+tUNd06XVrQ2jYZAA5dCOMHpn9aZdu5pabqK6jLLInESsATjHv/X9O1XGAkBBRWbOAW4/Lv61leENIOkWT280wmlY8K3G0Dp+vf3PFbM0hJJXJO3I+UnH4/5/OgZh+Js3ghtIo2jOQS4O0AjPfP16VP4d0t7a3SElRIucFWwzA/5AxjtV5kBi3EZ4wM5POfT8cdqYFYFgrZHQgNyD1/ofzoAfskYnDZkbJBJyc98+vT9KuwR+YSzryvTjH/6+SfSiwgjdGeY5OMgBufx/XrzSvfIt35EY2sg+6cYGT6fnQBbtVIU/MoIYHPr7duP85qpfz/2uWijUhFbnGTk5x1NVJtUEjxxhyjEbmVUwD/POMe1aWngGLfhhkdj0P+Tx+tBVihcBIV2eYVLYGcHkfX649KwvEEyx6e6R5f8AhQrzgnv0/D8a2dRmVGiXOMA8r69AO9Zd0F+XdGpJOVyQOf8AP48UDMrwhp6QWUdzIzeYAy4xngnrgew/nXaaVYJ58TFQPMwT2J7jOKzNMtQWBOVwduD2yeuO46/ma63TmS3R5GJbK5KjG5m9Bnvx/P2ppgSwXUFvKkLOiysdwBHXP4cdua6O2JjSJmCnGCy5zgfT6D/OK8i8SwarcPDc+UbASSiBGQ8IGOCzc8jnPTt716XoGlR6Pp0dizyTbCwMsoIZiQOv5fh2qg2NlVDsRtEYxjHQfh+HpSQuwUbVO0r8rZ24/wAO/FQRp55ZQd6sO33iP6flVpf3ahQxOOV5ySPTt34NAEd1bC8t5kmyscgO5ScAjof0964iLwbZaJ4kivNN3RxCAo0bMcEtjkD8vQdK7lgoU7WICnce2T/n2rB1K4aW5bcCoCk7lfB6dvwOOTQBh6xeeQjGRiqgnIJ78+v0Pr26cVyRuGvbiYOzeSPmbJ5IGf0x+lXNaAuIyqttkJLbt+eO5POO/TPb8+f1W/XS9P2ozPPtLEqo+Uc8kkcdf09qrdBudzoS+bAjbtoAHsW4+hHT6V2ulusSgh+20IfzrjPAthqAtopbtUkhaIBAuN3BHOf/ANfb8PRbWAhApVAo+Zl68d/w4xSQrEh+dm8xzkDpjoO/Pp+lRKrxuXHOcjOf8ewqxGQkoG3k7cYPy/gM9aQxrGd6svBPPU/4+gpgjg/FUWp3jMkGVtihzgdcjOPbPTtWd4V0U2On2pdFExGS3JbJJ68f/X5HpXa3il0YbNy5IHGMg8cH+lU2UDqAi4GNgwPr1HuM/wA6CQkU7tvKvnbjoD7/AFrJ1m4WJzDvHmhwoxkA4/8Arfyq/e3sNhpstzLwkYYHzJMKPUk8cdq87h1q/wBU1NpIyj28lwdgVRlVx0B9/wA+R0qkxWOhXUEhvkt55EViMqrHB4P/AOvn9elNM8cu5lJ8vPLJ0J9c+3J/rWJfWVxe+JwWVjGrqCcdRgZx6/5/HdkhWGOMRbtowOBgDn+X4UxliEksyEtkjIOOB9R2/TqetbtvDFOgjcFkxgpn9M/hxzWJZTK0ojdzk8Dvgev6H/8AVW/YQ5jBeNht3AL6/wCHX/PcAvW5UkbWfap2gZ3cceh6dquMRbWsskgwAM73Hv64Hp/nNUgVRmw7soGGxg8+vTp1rP1eC41KOK3XUHh5+9zux3AHvRYDQsfFthNe3doJ1R4E3SSE7Y1PbnuOvPNac1/KsYKBHHHK8jnoc/8A6utcbo3gWDUfEFzJqFux08RrtG/b5hzyTjp1/WuvuYFgFw4/dRjb5anjaBjHr/P+dNFJGPeXc/lvu3AltygHnt/PP/66WWHzESV1VwASdpPH6f49apCVri8WFAXVclyCex569P1ravkCW6pGS5LEcHj+XtVDOPnS3glZpIgkmMKuAM+mef5+lSQ6HdWlpJLF5bu7fKMbi3X/AD0res9BRwZpUMjfdGRwQT6/n/jXS2mmLGMFEMSoMZUDB44GOnSjYaM7QleTS0dlVXiyrg9QfUDrz0/zx08NuIUbCqHJ6hc59AP89utQQA20ThV2M4y23secZ+v4VbeeJIleZo0aT5eWwSew+vAHr1oNAaHzJUUICVXLFjnk+n5VXmRW80MrErwNoxz0HJrH07xVBqBvBKVtClyLZQSAXOMg/iP5VvyxGOBlbOXxjZz7jqMnvQBykt8NE8feGZ1dY45JVhlZumCcfzx3719DXOnWlw+GVZBGw/cuAysR0IHI45Pp34r5z+IFgZdKjuYtqTQSLJEysMghgcfpXvvhzUf7Z0+31CJ/M8y3QFl/iJUAn8x6VLNEdBEwkh2sdxDbtxGCc9+ufxp1uw7FdpI+8Acd/wDGmNPHEwVslgQNhz7d+46UF/JQPK42Z+8TwP8APtWRoi2SYGCAlV2klm+v/wBf9akE0ZfYQOcEMO2M55ryfxp8WNOS9hstEu5ZZorxGvAImUCMHDAMffn8DXZeHPFum+KTPHbLPbG3JBV+Mg5Hy47jHvx+OM3F2uWr9jqEbcvcgjjnHvk+4qC4iJLoV3AjDYPQ5/8Ar09bNWhby7h8gZ3Fc8Y4/l+lU0zbsymRHccn1PXk/wA/8ipjboO9hPJkPJOFxtznr9fSql8ymFpG3hU+8xGAOOo/n1/rV1LhVwduxsnv1P8An3/GuI8f+KJtPZbCGyuLi4mIUyQrlUB9cdua23LWp0s9lB9nLKwkQLw3XGeRkV5h8Y/BieINFuIZImkmYB4jjJB/Drjj862vA/jGWeKHTFsLm9YOUeeP50U56n0x6Z/Cu31XThcRRxjdCMEMTy3TuPw/nxWVSN1Y6oOzufnzNA9ncSQzBY5I5GjKP1G3g85zRcwqsX7lB82ASuB+Oeleh/Grwq/hnxrdXLjFvfuXVWXhSMfTnH+NcLNbiQLgmM4Bx19e3Hp+vavFqwsetTloU0xuRGDIc9/w5/Cq7wqSzbflBHJGOP8AP+eatPF5bPjliTj3I7+/f6VXLEZVlGCcD0AJ6fn6VyNHUmRRzhgm1iVwehx+f+f50qxMfNZNqY+b5jzn3/z2qxHBknKKu5gOvWkCLbIy7dzkkkgZB79PrSsO5CrbkLMcqFwo5x/nj296VX3sMg/KvODz37fn7U88HcrqPmwcfeGf6c0FVnd1YlFVRubbggDp9en6UhiSxlkJLbWHbjnn8f8AI+lRhTNkFgrIdp2MQFHT/OKmP7soDkgA8DsMdPbFK0ZO3B3NnnGecnn+X61AFcR+WAojCKjdQBgk8D/PtSJskZmK4OMsD/n1/wD1VK6K4OWBPI28YPtk/jz0pd8iKcJgEZyOcZPp+dADVZXjSXYMKu3j0zn255HanRRhwmGO3GTu49v60+GX7ODHufA+Xnge4H1xS3G5sZOCeQxwQcfr161VgIHQRhcnagJCqAQc5/H26fWp0Hm4VNpx1Un6ev8An8qcYhGQp/eF+C3UHvnr/UUoRYrhtxG4cjdjnjpTFcR4d83mbSwAAzwR6Yx0/P8ASrAicSnGCqjKn06duaijkC/MAwOc9eoyOf8AJqeOElRgl1BLYBHI6VViRwEshLMELRjAAXJ4/wA/T+skcbrIQSCQCQc9AOuT6f57UxFT5QxY7TgBew/A/wCfxqGaaOCVnZihUcEcdfT8f5VtCNzKcrIVYZ7iSKGM7zLJtCZLc+nHPr2ru9J0V7SLY6lJdxyUyS3HcHvwf8ipPg/4RuNRZtduYo47cqVt33EMOoJA5yDnpnOMewrbvHaG/kLugAO0luenX+navTpxseTVmOsYUWMBnITOBu7HjGenv+VWYoyTsDhUBydrH/P+RVSwHnMxQFVJwFDZH+f89q2La0BVm2hQcDGfbHP512I8+TuaWnWBjWMQMcHqSenX8T/n2q7fahbWUAW4u0t8nYoIPY8AH8/8ak02yO3eHK8H5ccj2z+NbCeF7bVZIi4G0jIyo9c4rREnIeGPGEyqLZLC61JmnP76NiEhUYwTj8/yr2jTFVmUGGRiACPn6ZHPHqOlcf4L8A2Wi6jcSFiXlclV6KPwr1LR7URxMSij5uARgZzgH+f5020Bi694ttPCGnwy3QlnnnYqsdrEC+4AbgCeTx3/AFFanh2+/tvSYrh4JrQSclJcAgcdRnjPX8Kh1Tw1Frl9ZS3DSh7NmkBUgYzwQT0xxWw9jFbxMse1VxnHJPT1/KpureYEcZ2ZdgYsg4XPtjHFAjy0bMuWA6Dofrx1/wA81LGqIcE4dcEg9ce4x9aaqqWKshYkEkNwfcVQDJCTgRuFK5YbuMH/AAzXjPjvUdca+Avba28mGVDHIARnngnP+frXtOxJJAdnOQQCcc45/wAKq6nYxalEqT20V0Bg7WjDD26571SdgOZ8J3+p3sTPqUajzMGOTOTj39P6e9dLJKfkABBJwQASMDuR27/lU0CRiLKqix+m0A9u3+f8VZN77xvAOdxweR1HfrxRcNyBPLIOCdw4OccfQ/56mkMLMxkYOrdMkenB5onaN2KfMWAOFGDk4/8A10w79m2MFC2eT/CKoDK1q9Wxt5ZHGFTBJQZ59O/PHX3qnbCLULKOeJA4J6nsMDP16f8A1657xx4Ole3udSW8ujNEgjjiSTKtk9Mfn0qt4J8PapaqJp7qYQMvywMMLnoeSf8APp66JAdheXVxHagI+0hduwD7xI+n49u/SuHtIdah12Ce4V7tMMu8ZKqD6cf5ya9BmjaSdULByi9E6/09u/rWe0JiClCQ3Tbv4x3/AJUx3Gx2syBXZfmVuQwA4/z/ACPXpWjBKqRKsikv/ex169faqketRRQPG5LMcZLAnqeR/P8AIVdjCzRGWD94i9QeBniqQi7bNE2QpJK4LZHtjI7+35VyHjTxNdWE17BHC6RxMAbgZJx0H05/+sa6Pw/fma5uBtU7Thwh75xzgVP4i0O08S6bc2Mh8t5sK7jhjyDzjv8AL9evSsNpDRn+FfFUWuW0aRklo1AfPXdjP6VtblaQtsZXK7cgY/KqGjeGbTQ0VLSNkHCBlAA6YP8AnPX8avyW7EGV5W+YAgIOP1HNVdA+40vGV2khSB1bP44+lV5tqKH2k7OozkE9yP8AP5VKmBMMkhApA56enH4f5zUdyhkG7BKqu0kYwRxjp6ZHb/Cncm5Unm3SLhgASQBjoDz65FUb+za9t5IFuPKyp2tgEqeuf51n33i60t9YFqmRsbDeaQvp39K2o7oXALACRM5Xbzg9+a0TGcL4cTU9G1QWond4SSzbnwCe3A9vU969FDAjayAMcA8ccf56e9UorcR3AlWNUBwMgY7fn6+vT8at+U74zwBk/L1PUY+v9KLiZIgj24U8v6nB46e9NdXDOgyV28jI+X/OffrUjI8i/dIKjg7ST/k/0quVaAGJVYnJzz976n/PWmSUNRuYoLaVncBVXbweSDx+H0pbOY3aQlTIoC/fzj6H9a4L4jLq0MF0G2JYLGCzL97GRzn64/xq/wCBdWu55IoZoVa1jiXEu4ljkYI/T/PWkykup3AUJE+XZjzyG5A9/wBBVG4WGeUmZArAZXPOM8f5PvV0k7HWLhOpGeuR+nOelUJdsbBTkAHJyeR/T/PSpJFVyGA3xhSDgY7AYpEBSTcpBzgEgcn0x26/yFRw4BaTDIF9TjP+f6ipGnSRvvomflIY8554/wA5/wAAdrlqF1+0BVDBWOQSMZ//AFfSo2DFduRIjEKRjHXjjp/nNULLV1vZJhDIVIkaMA9O2fr/AEq6srYdXKMWyA/QAHjnH+NA9jl7KGXS/FXlFybdm3ljwCMHHP1+n869CgIMErhRuwW69fcnr/8AqrBntWlmjbAUcDOfvY5/z1rakaJbcKdhcHsO/wBKljK8rkAsykKfuheeevt6eoqCJt0ymZCqkZO0898cfnTbq8W3BcuAAxHXnPT1461lWviKHUkuPKkJ8p9j8FTwB3/z0oAv6hMqq4I2uHIPIz19ef8AIry3xt40bTBd29vayRzQgKJHk2qcnAxjORg/55rur3UYHlH7vayD7ockdORnIxj64rh/F+lxa1bpDIBN5gYOeh5P+IoHfU0dE1iLUrKJ4vLMqqiyqo3BSRzjPbOevpzXR2TCcStkIc4GRgdBXGeH9Hj00CKBcSMSSScrnHHX8eeleg6dbs1qjZIlI3HADDPpj86gRVu/DcF7Pb3shRvKUgZPI59eorOtrICCEMhwB82BgKM4ro2lC5RchUGCrdPfH1x/9am28AS1L/eBPPTGB2/Mjr37U0BBbwo4GHKgDADA9fr+XrUrQyICoxzk4xyffPf/AOvS+YWumjxjB5K8gcfhVyeHyVO3byvLZHI74P6UeQrGbGyQzhkY71UBsDp2x0xThN5hk2qox0I/L+mcVgLrMkupiFAVV2JXA529Dn+f9a6CKBXhRVkDKCRgY9P/ANVIZk3tlK1ylwsG9gO3OB/h/j2xzYCNu5UbgccHPTHJ/XvmpmRQqqWZ9p45/wDr/wCTUDsELEA5bkOCc/5zUszkrnF/EPSo5IRdMzFVfPIJwfT+fbvXm0Vq0UhYKyBievP5DP8AnpivctTtl1HTZY5FDAZbcP4T9ea8X1MfZZ2iLbeoOecAdf5Dt+VI8DFU7O5RS3eESAt+7Y42yevH09+aq+eu8gMMDnI/z/nipn2TId5JU4Cj8+P/ANf9KhlMLLlYFRD8oLNzn/JPT2oPHkhrAoqlHOe5H07D169aFRniLbiSrcKuDznp/n86YEZ2dozsJGNinkf17np+lThlKFwMnouRjkc+g/z29ZZIkm3yY8g+Z9cAD1/yetQrPHkrlj0IycY98f5/CnGU7COA+Sw56n8aqxTDhkBkXj5Ze3+HSgCUPnbsdvfsM+x7/wCfelaR47crkDcADjB+n4/X0qNZPNLndsfuAdvOeDjP602SMKCcDHHy/gPTvwKAIoAygPICow3fk9uoqWQtHI0kRBDcnHIPHf8ADPfvUgkCvDsUKyfKVPB5GMkY96jVd2Q4zgEbSdp9wKm4ELMpmz0LHdgngH06dKmkKrERuOSNzBv8/wCfemTxHerbQoJDEZA5/T6fj+SqGuWSPluC3y5AGKQAiOVGRmiplfjG/BHXPB/GigD53llLspyVCjC7eD/T1NJj5hgcKcjcM7W7flnNNeZAxUbWIwCpHIzjp09B2pspeSPIZdwHGOfb/IqDUniO1tnRgNxPTZk+v+fxqbefMztI5OS3AHof17f41VjwwTcvzEfO696nwVUKWyDgck54yc/lmgCYybolwAUIznuB/e5/z+tN8wHaoYjdxluvPGcH2qMsQ5Ungj5VDc56VJ5uEVXJBPJxnj1oAmDR7MMN+OeB04P5GoWl85Wk/hztzjnr3/w+tLECfvOccZbacD+XtUUqLbOcksrfof8ADHNNCsWQ0aoRCFxjOFPbv/n2qaLYYkOQpx0b+XT/ADiqkQ2bgMFjyBn/ACffmgSMsmXfr2HUduB+H6U0FiQyOzsAmRnBOcg4H880FvKUAjLnjgf/AF+3p70FmjAJ3DccZDcfhxn/AD7UxQR5fVlJw27jH4f1zTCxNuIYgLhQAWLdAf8AP9KVYRCDImEAIzn2H+fypqzOCQDghsMoOASO3+f6VIXWD5BtKOpILgdR6YGcfnQMlWdNjOhLK3Ht7Y/Tt6fjl+I3W20q4naJWypIkZcjpxx064//AFVqQnc4XOHHQDn64/8ArV5/8Srz95b2YcSODkrnIHYCg0iin8O45W8QPHKAytESePlXH6fl617hoVpFa2j+WxyRgkHPUc/5/SvNvBUA0LSJppgHlkOSZFB+QDjBP+cmvRPC17K8DTSWpRHfK7l5wBz9ORQehTR0ttEllbySbmLM2F4/Ecn/AD9KnTaAzF8IU5yNwI4zjqf0PFZ2rSm+hmktXEZh2r8wz6nHHT/PTtHY6nK9nHHJAUduCA2ePX69fw9aDrUSHWmkvVYxyPhflUAbS3+P+fWneGtETT4N8cpKMFYo55z36dM+narqr5sjxRGN0UgkMOa0rJRFHsd1V5Adu0nt3z+fWl0NEi4sbTMFJyh55PbiprawCy7xJhs42gA54HT6+1PFt5sZlV/nTAUADGCQMfl/n0l2pAwDToHHXOfy/l/k0aFAXW3mGFw3qDx/n/OaYDsd13kMVJ2kcdf8f88VJG2Jo8EuM4B/vY/LNV9QTynZlBVSpBAB4z60wG/aI2aM5AzwpyBnOO39KnVYRLggnDZ7DPt+X8+tcHpttrMuqRrM63trFI2J87CBnoR9Bzx16V3trFHMmVaOEQsPMzzjofu9x1/Wlcqxas40lkY7CkcakmRvlxj+mPp0HpXP+Jbm20udbtxsWT90HDZAY9OO/APFa2ua15xMMMYWFWAAAwSccdOD1z3xXC+KdOv9esZrM2LS2ySrICBk5/THXnANNDOg0R7bVriV4JvPdODg5yc9xx/k11gkKQENHlSOQpwQR6f5+lc34Y0u30GygsreBIpIwDIwGWLNjIyegJx0Pauhv3KRhpGA7bjng57+/T8ulAGLqDN5zNwTu3HBwMY7D65+v8spAHOHYd+TyDTdS12FNRW380yOoBwvAB7fp6f0qTT5EuzkJubeQD6c8c/5/WgDotCtnYquxiCQPmA4PfHfBzXXWlu0LEMjfJleB8pHft/iKxdDswEjIiwVcK3JJP5V0VnEC2ApwAQOCcc/h6etNARy2K3KKjIfkG4A/eAFXPO86JmVigX7zScdB6jPrmorjbIV3n5udwOSP8B/+qmxqZAidYQ3AIz3qgLSR24jeV+F+6H34wOv+fr+FLpuqW2p6fHeW2WhYsRJnOWBxgfr19Ky/EZ1totmm/Y1RvlJmUnC4Oc4Bx+Q6n2rkvB+hT3F7K097PDbWNzIkdnGxVGY8gn/AGT9KmwHe3Ny+JCB904BA49a5XW7wozHdtbpknkdDn/9XtWrqV/JbIytIMDoAcDPU8/r/wDqrjdSvHkjlPI5Cj5hkfj269OnPbOKoCgITeXDORnHykHOe5/zmt6x0a2u4JUmhR0YbSrr976fz/Kq2iWriIA48wnOcHP6/X+ddZpVoWVljLIRx05I6Hr/APr44oQG5YQxKsTRxpCscXlqi5CooGMD0HFaYZQpEaZwcY3ex+v5Z/Cq1n8iDaw3pwSTgYx3xz7f54W5u2srW5uDAZQkbPsQcsQOnH5fn7VQEaXlvHcQ2ruFkmQuqjksAf8A9fWp5ZERd3zqzYwcAg+g788n615Ze6lrOoX+kX9pZ/YLiRXtlFzkDJP3mI5xj613+iQXsOlxjUJbY3QJ3PCpKkcdM8/5/CjqA+4P74uhYk8jI7/h/nrVW4JVRIDww6HA5/8A1fzqa6czPvMZdhk8A8HsTisjLJOzs5XI2kk56+n1z+lBBW1S3ivojBNEJEJ3ucnaT/XnP9KwksLe3uZZo4gkcz598j29uf1rZv32qcHOcZIOM+n9O3WqE+GwHB+XIO7B5B457/mKpAOgBSZvMO7HzE5J6HvmoNUZLdGJViMZJz0Gfr0p6BSTgqVPcnHaqmoTRopHzHJ+YluD6jH59qYGf4Xv57y6eYjEOflyB16dz+Nd1FI+Io+hHXceM59/x/P61ymkWUdlOsMKEiXlgW4z06Y6e+c11km2waZmKrGYyxdxwuO+fyoL32Lsrusb7UySe5Hbvj8Pwx360yOORpAXQIvDcDBH9Pbn1osFa8hjkimXazDEgHX2x7V0mn6UqlTtBJwWbPSgBmDawoqxjc/Xr6dTg9c/yqrd2V3d5WMYdsY568fr3PrxXTMI4TErAM33dwHQDOO9MluMxFULq7HAZfQHp6U0gPMbpNV0fUgYWSdZHA3FQnP69M4/rXcWrxzxRBGaV+CGQY3cevpn+dYvitb+aUokHmQBcgg5yMcDn8f89TwHpk91a29xM0iLApjCEkJjJHH4fyqh2OntrMrFh8OMlnA6dO/0q4oDqQ6gHjapGOMf5/LtTwqWsuYo/mxjp+H4H/GmzOQq5UsF4yTjHYDNBQOwBJQYXcVJ4yT9PbnvWT4o0N/EdjHAl7cWMKzCQmEAF/Yk9Ofr+dbPkHzFOwYHI2+1SkMEwAG6sSR7/wD66TKR5x4U8FRyaxdXF3AzSWt0XtmdgysPVumGyM46Y69OfQ41LqWyeCOSc57AZ/OmWwNvuMJKSnAcggrjv26j2p1xIxeRAzqB0IOAT6f56UykZuo24uLSSGYqpYfIy4PP1PB9f887fwS1E3lpeaXKy79Mk4Vx8pQ+lc9qd+ltES1x5XH3mU8kdf6fl+FUdE1T/hFvECajHKVtb6FbefOQF5BVuPoP8il0KR9FhisqyBl25A3E/wD6/wDIqVYgFcqwJfrv71R0m9d7JXZ42TAA2kHr0Ixx2rStHBOGbeQOBz69z/L6Viy0ch458Dt4g01orMQ2s/2iN2m2bSw/i6decZ6d/Tnq4YE0myjtY48xRqFfYoGTgZNWHAlYozN1HOfTH/6/yqN7dX/ck7gB3PJHt9Oai99zRMIr0RKIlVEByVLdcD+fT9KyZZlhjUmRTkDqvT/6/vV25iIYY+6q4JPVeM5H+fSucudbtbXW7XS5iUnnUspk78evGc/hTSsBtqXYFXGDyeuO3A7/ANKhu7BQ4K/KxHJxz+farVgjMq7MsS2SevTH+eatxxyrMBEIwcghmXPQ+xq72LXkZXhLwzD4c0+5jtjzPcNI8mPmLHH/ANf8D9a0rlZPO/eODGTk4HT2z/8Ar6GrKo4lLZDNnn5enWrSocBsfdXngcd655M0TseN/tDeAh4j8JyXcaH7TafOdvysQCD/AE6+3fFfJEPmPDIG3GTJB3Lkr6evH+NfopeJDNbSK8YlDoQYlXhs9Px6V8QfGDwpJ4I8WyxRW8wsros6sf8AVpyevp0PH16VxVo3Wh3UZt6HCiBWTMjrj+ILxk459PTr/jUTQ7eAudvAwf161aCy+WWUJsJ646f4U0qquBw2AdxLEYODgf8A168ySserFleKLoHG1gMsxb6fhVdGZRIFY7DgAEAnpz6enFXlj3beSgOct6ngZ/WqwAEgV2LR54Pcdxz7/wCevEljApk3RIoJz0P0/wA/55qSRfLUKxDSZBbj/I9KeyNFIzYPIPPBI444pAobjzPmznGOP/1Y/lUFJkMaArwCrHJJJDE4xx60K6Yc72DBM5wMDH+T+dWJAEDgQb88FR0+v6VWVC/luvDu3AI79/8AP/1qAuNHDgYyGPCt0I59vT+VBiSN0SRyi57duDxjnHT9KlVPM+STduPXuDz3P49setOSEDc2NzFeWKdvbjigLldo2O5o1BC9yePqKbtZm9WznOev5n6//rqSSUy7QjGIkENtHX3z3/wojtizYVgvBwR3+n/1jQK4sl05hCliq5xjrTAmTuO0A5BU/h0I/H86eYFRPMx8wyctxinjZKwDRZboxxwR9Pb/AD1qkhChCQCxEZX5vmxnGORV5BHHvUsWTAw2CT/+vrVR0Uo2GVmA6oOnPT2/zzToWMB2RhjIepIxkY6dR6H2q0ribJtuxd+4sOOF9c//AKqYsCazqcFr5vlozguVyGYcn8unP9cVC1yqW4aaf7PGnALcg/n2/wAa7TwB8ONTuDbeIrmT7KZJd0EDoS/lgDlvTPoRk49enZTh1OGtOyPdPCmh2kWhWmUW3too8QxgYyNvYfrXkPiW/YajNFFudmYgFgTgE5/nn8hXtPmLfwKIllCr8uWY4PBPA6enr+lecXukwXeoSs0eCWycMQMZP1wePX8q9KKsjyZyuQ6Hb/ZEjE2WZvmBxk457dPX8/WuktY1WRcn5CQTzyemR/Os20jWaSPku2OS3BP4dO3+cUt1raW15BCJV+ZhvJJIH1xyeuf/ANdbIwZ3dhZBwgXlPvYA578dcdq6S0tmHCopOQQAMHjP+fWsrwrrFj4gh32J86NGClkBAz+n8vxrt7a3FnA00jlUXjcF6f5+v61S1ESaRpsiyIjKA391Tx7dPSumFkoQhxw+OAc9+AK5DR/HlnqOsrbWlndXBkdozOqjYpHXJz/Tv36V3Ea4iTK7cDoO3+c1jK60HaxCLdBKDtZWBxgDI5xTYk2swYHbyCMdfx+tWiNpBUYXJyTzTGTyVLBlBJ5yAP5VncRQaIWwZg2RnbgqNx5A/wA/nWZp+uW2sS3SwBlNvK0LbmA3Y9uopPF+h6rqq28el38NigO52dCSw7AHnHeuS8HeHdV/trUSZJbaC3uXJcnidumR/U/hk1srNXuB35jZFZicBT0I5weDx/nNI0TFTgiNlBIwfX/62auvCYoNoZi5547nk0rRqMkqAepJH6fypcw7FRoxtHBL4IXIHPfj3qJ1VI5GJyVJZjnGO/rVzykyokPTnOcEVk+IpNQjsWGkxQtdbD5ZlOM888/TPf1pp3YiBLi3nuJI1KtMBu8s4Bx6+vb9KsKmJRyDtH3WbP5f5715Pa63rGg+NJh9jXUb+SFA1sh3KMkYwR0PA/KvWbOWW5jzPEkMn8QQZA46A98Vu7odiC8gWRCrBWJ42nnk9O/t+lRxQOkaIT8mNuOnTtg9B9PX8a0pIGRgxxjHTHX3qPydyKqoOPu+lUpCKixrG+PkDY6H/PSs+ezLICxCuO68Z9uPyrUlhVZMN8pUHBzjJz7Hjmq2s3dpp1n5rOIeAA7dMZHf0qkw3ObubNpSWZCV53bT/nkUsM01vAYvKzuGFX1B+h98/wA+a6240ve+I41wwU7gMfjVC40RhOGyAF/h/TmmpILWMLwvZ3dnJdytDIsUrdRxk+v0/P146V2caHcWxkEZ+Yj8aqRBordU2lVThdvfA9fpTziSTfyCeW5zj8Pfmk9QJC4UMwzw2fl/l+n8qhZjNcKRI3ykMwHPHbr0PWpEYCNtufNBALdRWdq9/Fp1tLLJMURR8xXJLN6Dr/L8alIC1cSOZT0AwQD/AJ7f4VASNh84HZz94ZU+1cbYeM01LWDaRTRwRx4KvOSGk56j/wCt9MCuvaMSRuYC2D93eThv8DW1htHK+I/CMd7cQXVrcLFMHHmNtxn36Hp7+lbun2q2VrHGuAA2GZ+C3H6enbjvV5UlgiOxd74xnOeT1wOn/wCqmW8jeXhhudRg9eMeuPp+lFhEEkbALH1BG4MeQPXp9RT2dNpChlbADHn8en5/jRI+2QJ5hjG7AzyPX/69NmjPlkLOjkH8SPXHtjp+tICaK4KXCwZXLjdGAPvckn69B6fjTJAWTaTlmXJJ9fX2rz3V9Rv9K1lbu4dmVW+VQfXnAGe59f6V3GlamdStIGa1a3lKbmZhjg56njB/LvQSh+oabHqFpJDcbHWQfMr/ADZ746Y9OePxpbTS7ewskEaIo7IAACfT/wDV/Wnr5ir8vyYP8WSfz/xNPHzR7CVLEAgnpgHqPTkflQO5FCFlIV2wWfaCq98/5/zmqdygWeQuxXBJyTwSPerMzFSNpy6HJJHIx3J/GqV3dmeRjlSwHIOPl/P+YoJGSsBMgbIHcEbfp/8ArrB8Q2k93Z4huhGMkkbd3+fyrZmcJ824MeDhVx/n/PtRHP5asNoZM52/1wfpQUjzfw9PrcdzIbUrJGkmJwx2huecfiOv4969Qs522YdVV2+6R/D9TnmqkFtBBKxRII4pcl2Hy4z61agUyYGVJXoM4Ocfl+XpQwfcuogVIjMQBtAJzkZAH0/p+tTpkR4jXK4XnHTj6/5/Sq1uzSE5cqCpOduefX/P9astMPIjcyDoOOc+3P4fnUjOX8XQvf27JG/liPDHB+bIzmvM/B8t9Gxy7LC07GT164Pt+Pv1r1bUZwvmrJHuHpn3z07c1zsliltFtjjhQE7tqKAA2ef04z9fWgCMNHIXIwhb/ayfYVU3CWR/s6iRlBwpOBweoPOe/c+9TTBFcxeUNzMQR2x9fWmwbkYv8hB52qOP8/59KALukpD5pVvKBZvuI2cjnvjqOnXtXUQxlYCVXt+mOmO3f/JrF0y2XAPl/eGcKO+e579f6+lT6vrdvo8HmSsozgEng5J6dx+f88VAA1zMSWVUypzmQcfhz/PNSajrL6NpUlx5DzHeFbB9R1P15/TmraWIuV81Gwhz8wz6jknr7VJqGlrd2MsDNiN12jZxxwBg/wCf8Gh2OB8I+MbjWb9yXw8xKqZSeR6cZ/LPfHGBXazX8gAQPAxC4Ic84HXn16+1ZNh4G0zQoBPFC8c7MT5nmHPPPTp+dOYPJJLG8YdOWLd/Xpn/AD75pCLh06J7i3u/LSOWMkmRcHHsfzqzql5DaJGzuI/m+U9S3Xj+fbHPNR2yReVkNn5Rzg8HPI6e/wCtc743knljgt4lY7SScDGR0x2x096W4JHRw3aXaKyKXUL931Pf+lRyKM7m/dgd+eRzn8P8PxrL8MWEljptv5khIAIyxOeeeM9ufU9a1mE3ltNgllHAxkdhj8KH2G9TOmvY4Zlgd4VLnP1HTof615V45tHi1GaZMGA5JKYIwSfY45yK6/x1byyyWjW+93PyZ5GQef6f5xWD4p0lo9OR+H8sBWJyFPHQcn8/5VJ52JgnE4V8gjByW+7k5z19eP8A9fY1G+3jhTlhkZ5zjmpp53lXONxYjrxx04H+entUEkjMD1OeQQSOffHJ7f5NB81NAseHVRgbjuIBw2eTjrjt/OnSyMFwVRcNhR6D3wP88URvt2uCCR7e+fX39KjuLmd0ZRIVH8Z2/d9wex/GpMSMssm5TgOMcjj6dP8AGoGiG7BJIIHU9Bk4/wA5qZiFKujjHXPf3+v+e9Rzwo0G4IzEcYUngZxjH+f5UEjnjHl734dTkKoyOefX/PNMZ/LwWyB1K4/Mj8T696cyRuECEJ6g8keoP596R/KWVWd1U8Y9T+XTtQAKux85OBkHI7dqerLbu4ByuQcscfL0+tQqHEhUKVychl5GM9B70+WfbBkrs5BIDdfQ/h7UANllcNv5WNeDnqe3T/P51Gk2X+V9vUrtJIHH6VGszyOqo5i2seuMnGTz6j8qduw0uFSIKSCXHB9gPypNAWJI5JCMwq5HBOM/zoquWS3ZhuIzzuMpXd74AI/L/wDUVIHgTsykIVKsw5BBz169iKchaMeZvUbmxtA4P0z/AEqF2+YLErBh/wA9Gycf4f5xU8UUKKWYNs3AhU6gd/w9uag1I2eWNxltzt1Xbxj1Hp/9anLMzAeYSAh5XP8A9b8aZK7nc7ZGflGecDP+H+e1OR1yBtLM3HJPPA4wPxoAmlkEqKxG1ycnH16etJtJctgnoPc8f5+tRCPMww4HoCM8e3r9Pf8AKWRzGQFbblgM4wcduAMf5/MAe4FvsGR83OX7np/nimqzoBKzqoVuhHJI9/8APTNOaNvmbcCq/wAQ7Z7f/r4pAT5QA+Yg4xn09aAHRECQNneSOpYn8f8APrTgDtTPI24+Y55z7f5/qiOoG0KUZeMqQAvP8qXIcugAORxn/wCtVXAckpR8KxbPB7jI4HHt60RfIzbiw3Y5PT8qawZfmwrDOA3Yc8etPRnKooJ2k9V6DjkZ/wA9KYEscQRGZo8Ak4bIHH1HToe9RsVHyFSUjUnJbOTzj/JpFkeMgq5YNwRjp/n1yKdMsq7B6dH9SO3HX8aBolhMjKZFAwgwEJBc4/l/9evK9albV/FztGFIzsBXB24+n4f5Neh65qQ07TLmcybEWNsN03HHA45rzrwTpgvdWilaKSWJ5GGc8dskn2+gxQdFON2e1eFvDVu1nZG4lDKG3lhHgEjoCMEds+nFdhY6JBE8oWQs02XZiMZ444z/APrxRo+nPDpycBIkwqKeBjGeOPxPNbNjFN5hb5WUqQGBOeenv/Okz0oROc1OD+x0kGGKvj7p2kn/ACO4qjp+5VZpNy7lJbHQDuc/TP68Va8bzGSWCNWyVPVmJAzxjj6CnzWV49n5MMa72jClSQVOeD37+/WkjqWxLpuoWt/cJb2zI+9cb0YjA9Dx/PFdNZ2biJTnjk464/D2/wA5rn/C/h86dcSyyjzIgoCMVC855OP8966iHOBnKjOD6gc4/l+vahvsCKetan/ZWkXdwrRLLGuEMxyoJ6cdwOPTPPrXIeF/E1/qmtWqapM0bNGWjjVNqnjqf1PTH1rsdS0yC5sngm3yI7ElCnBHU+pzn29DV9rGOIW7rDCghTajbd2OAMD8Oev4VSaAckHkFWjnQhfus3U9v8/zqreeYUyzMpUk5Vv8KuCU7dxc70XAyuOnHTk9+f8A61Y93cBsGXMQXjc3AJz0/wA/zFJlWNCzh82U79sUeNvmE44z2x/n3NVtTulhDRQRlFXIBzgtzzkj+VQS3kUy748qDgnqNw9f8j+tVdQcQyOdxQZ3DcPmx34/L9KErghUUg7toIDAAqCSf8+9bcEJeAgQuu8g5I4K4/z9KyNPO95vKBAGC+ccn1rpYYfNgwz/ACuOcfU9M+9MZRhYJdbi2CgXnjJzxx+fX+VM8QXc6WxaFRnO0LnAUcnj2qwFSG8VpSFUYAx/EenT06/hWZf3bTx5GFGABGBkAZ5x/ntTQHC6VaTXeoz3FxtWdiGUJnHoQPy7V3Wi2PmPI5+dlXn9O/asy1gQlgQQT8u0Edf89zXVaJp6T20y75IZWUjC8FSehH+emOtIaJLbWo9J1cWl5i3tGh81Lh22qvPKlh6+nXOMZNdTZavDd2slzDKZYcjayqVH5HHT+lcgvgCS2utMaeR7/wAqRXkaRvlwOnB7fnnH411ryJGrRLtUZz/sgDPpj0pob7EodZJCwfgYIH/1/wAPfmpLeXIBbK/Ng+YBxk9T+neqB4IkDfMSBwRg/X8j1rWR4wFwQzHnAHA44JP+elO4kXFSKaPyw/IB2gcE+v8AT0qjLbpAoKEbBuYhj/F27frVtmVNkqHHBye5PNYmpXYZWIBbbjPOCB7fzpiOZ8RamYY9yrsCAj5sZIzz0/D2rjY79WmUTyMzS8gcAfrW1rEouiEUElT8yZ+9/n261z+j+GZr3XreS+tSYE3Esp2qGJBB9SP/AK3pQB6HpMAaJWO9lIyCp554NdTploEcR7WDbcFjx6cdfbrzVGzsVt08lGb5F2ADO5h6/wCR61vWdr8wY9/lKgZI4xxzQNluMBFOFCqMghgD+PUe35/nHbAW6hnPynlgTkN05547VdgXbGHA8wtluT0HXt1qIQ+ZIFC7d3YHPP8AnPWhMm5VvtOtbmW2luI9xtz50bluAehwP05p9xcxrDgKEXJUcdOOnv360+5kk84oFVIieOuf/wBWR6VQnuUBjbbk456ds9D9eefSqGVbtsLMSduRwUODz1xj/PNc9HqcFzDKYpfNYMF3N0I78nvx9ad4t1l9PtMW1q9xIWVRsGVB75/Tjj61wXhvT7hFkuJn8oGVgIs5wc+/+eKbVifI6xy8qyMrooY4Klee/X+X5VWmjmRQMAkfNu/lx/hS7GhK/dZnGS/Qf4fhS6hKi26D5VYnjdxkf5/zxTTENCnC5YBemcYwfr+H8vSoZF8x+GDbeig54z3qvd6oqSKrKCgUZOPlzjke/wBK6LQ9FM0S3E+4pIAyxn7xHY4/H/61MCHSbOe5vIHjiLRY5OM8dP8AD3/StPxjbXdtZFYY1nyCGDgkKAOp6dOOeldVpOmJbom+FlLEkqfvf5/+tWZ4w0O81Ke4+zzukQgZfLXoCVx6EdR+tOxUVrco+Ghb27W6tcrJO0K7YFZT8vHPuOK7Yt+7zIw+TsAQB9Me9cr4B0CDTPDOmStAqX7RFJZH/wB7gDrnjHr0HYV1MjqqFXjVT1OG6dMEe9CG9wDmN8/KqA5Oev8AnrVhAQ644JbjPXaetQ2zgzDb1HIJXPf/APXx/OppAA7sXKFjjORnH+f8iqGiWa2SdQjoSmeCGHBH9PbNOs4I7ZY4VQ7B2AzjPuPy/L6UiujMFXaJVydx4BA7fz/pTrmUGYOzgtkZbOB04x6jv/8AXoKFnkVcksAgHJ5wPbis7UNXtbGaANKieawSPzGxuYnAAB6mrUlwrxsSwCgZy2M/j6+v515V4v1DVtRubJZ9MNmlvdYhd8Hc5O0MR2AHPTt0HcBanrEN2ZclR24BP4cfT+nerEmQoYMdxG0gtxnHtx3rnfDWlahp8d0l/drcXPnbt6g4VQMY6fX61vJLJhFZ1dccgA56fyoKRGYVLKMtlccA9x6fp1qJ1CSYIOTzuJI57foevb09JS6sG+dVGM42jOevfpj+tQCcyFUEgXjjOcY7mgpHmfjabU8XKrZiK1iYsHHIOPfPOPT2NdB4f0O+vdCkkvrmAsYgVUL90Ngj09vWtq+09LqMRSD2GT8rDqMjp/XitXT4xbspXLRgbSqDC449j6Y5/pQMs+APFUmnuNE1W5CsHVbe4b/lpzjZuxw3fp0+ma9dgvjK7KmY2HKhhyR+nv614vrVjaapbuoRrRwd6S5+6wx6dO3p09q6LwN49kuZl0rVjGb2MFYbjOBJgY69M/1H4VLLR6jExAx8xTHA68f57VLHIAuGIVhz83IPPX0qjaSGeEybQMfeYn3/AJ5x+lXY1ZvMLfKAoOT0z0/z9KxZRQvIbqJXmikThSuCccY9sA9Mdq8Q1jS/Eem+JNBl1K8iu7ue88iDy1OUDHj04zz279K97UM6bQwG0Ek9jjpVG8t4LtrWSW2V2hkEsbEBtrDocevv70/Iq5T8GWGoaXpTR394t1IZCwdDnYvQdfz/ABrdSUef8rEcdVA5H4fTpTERJthbdjGcZK9vQcH8acAglGARlQSMdunTt2pMpMshug3AbSeCuPx/P+VS2uDuQZ8vGAOuPWoA+VJ81c46uSMEn8M//WqrNr9lo0TPf3UVujMAHHcnI7CsGtDQ05ISoKoVz129PxP5V4x8fPA7+KPDsk0audRtcSqVziQDsV7/AP1q9rhRt7E9AcAnqR2rO1zSRqdpJCHKsykL0PUYP+H41lJXVjSnPlep+fLAsGZFXIbIVmG4Y4yewNMkgJydxUDAyx4/z3xXSePfDF14P8UX+nPEdxdpUB4Ygng/59a5tCzwY3YQLkfKST1/+vXmVIWZ7FOdyEo5YBSq4+bB5zzjJ/L+dRSFpJVVpCOCxI46c/8A1qtlWhZdzZwMZbIAPse1RTxiKSIbecH5gMjH+f5VztHSmQMhaXhsknBG7k/5+tOkiVPmAYA9cjrx3Pc/5+srKUkynP8AFg/5OO3+RTiVeUjJUnk4weP8j/PdF3KrwA5zhW9M4P0HXj3qL75cfxA4Xd0GParhgj8z5QxK8Ad+npUPlAhgxyT8ucZH1NTYCJJNgyVwWx8y4OT6Z9adGdzDBClVwQynk5/+v/8AXqJxtkySI05Cjgjbj/J/Kn+U7y7n+Y53Lg4IPOf/AK1FgIm3BxhQync2GwD3/wDrflTt7x7tse0EZPORnPUjvSSgYdmVvNJIzu+XGcd/xqKWMh+hBA7dPz7/AP1qoLk32rZAAAN2cFgM8D/Jp+yOWNCDx3zjr/n+dVhGWj4yQM4Gc4/z6e3SpUg+RfKkDKxxyMenHtTSJbJFzG52SMOTk5/XGPp+VNXaLd8nLuS3+0SPft+VPIdHJ3pkds8cf/q/z2ivZPJtfPV1TsBjPrzx7D8s10RjexjOVjU8CaDL418TW1pIPN0+2PmXTL1bHRR65IwTxX0lHBC8EcYEUK8kKMfKBxgY9h6V5z8I9JbQPDSIQGubx/tDjgEIQNoPH6enfvXq+iQW5hSWbAK5LADPGDjg/wBfxr0YRPLqyuzVsbFIIwwwXXkuXG32x+YOf5V5r4itWs9WkUH77hlUY6Z7dPyzxXoeq63b6XbELIYo0wOPxPv3P6Vwcc7a1qyvGvmBm4aQD1P8/wCldSRwyLVhohu7RZAgXJ3bcdB0x/Xj0q5N8NFniWZI98rMTnJ4HQjn/PtXZaZZbrCQIVRnGxflzn1H4810On2L+ZbRFi2QWLKRjOBx+n8qpEEXhDw5DoB/0aNtsiKHLEAZB68f54ruYLRWgljdAisScZ9uT/kVFp1u6hUOAqkZGT1Hr7/WtMhlOVHI5z3PWsZO2hT0Od8K+EIfCq3YjnWUzzGUBlxsJ6qOfpXREKeGOc9AevvUwXgrkE98moB8oG47iOxxj27Vndsm9xXdQoBAOTjHGaSZldTHxkjoRxWfd6utnqFvbypgzfKh9TnmriMWJEhO4DlsYPU1Vh2A5CbcDPXg+/8An86jjjETkpuO7JYccdsinOgZs4BOPujv/nHrTSzB+cKS38WOB/OmIDvYKNx65wB2z/n9KWMHb86k4JwSeT+HrTycKQpcgD9K5Hxh4uGgWM8kMsD3caKTFIwyoJGTtzxxVRTloh3OsG6SNlCgDsemf/r1GN6EfxgkrgcrnPH9KyNC8R2+v2izQ3cVw6gb0hILKSBnjqOv9K2WJ46889Rkd/60WcXZiM4eH9PW/nvY7dVu5RteUknpgj6dqtoqRFFBxjgtnAp7YA6Esp+8OR/n/wCtUDnEgYnI6bs8f59/erV3uO4xmVGBVSRk/NkYHv8AXGfzqMhfOc/KWycDnrj9ak80uB86gNnCsf5/nVdpERnI2oF+UnP48/mKtIQgUs2PljLcZI3djyfbP9K8n+IOi61HaPcT3/2yIMFKFeBk4BH/ANfOfXtXqa71lDKUZSrd8gf5/pVaewtrqHy7hQ4yAQeOo/l+npWqEzJ8FXernTrf+0WiG1ekTE4GMAce2PzrrJLlV3YYDAyCR0/PvWZFGMoAFVFXH3QD+nX1qeZDz8r7semeff8Az2oaTY7siuJ2yWTlVGQu3v0/xpqyyKc7jk+mOTjn6Uy4DKp2kqnXgdefUdPWsa/1RdHszMzqzE4RG3ZJPOeK1QHR5bcFztAI5A5/z061E9ktzHLHIgBb7pI7den41zfhfxKNY2meaMSkkhFGSPz6evPrXRi4XnLMygHPJB9MjFS1YEebyfDu31HX5hIm23j5Ow4zt/8Ar5/Wu8t9Pi0yBIYG2IgAC7iRjg9z0zgflVuKMrGBwAOQMfe9Cf8AOeKVyXJ/dq+VIJzjnrkf59+1O4EaFpo2IAXnG4Hvnp/X8qryOqhwzmNi2eG6/wCfz/raKusW8oip3Zm7f0/+tUElojXERJQAKzHnp24P1P8Anu7gZ+oXsNhbF92VBwowCT/n0zUdhdC+tt3mR8YIBHQZ/l/9fFZXinQm1C0kLHIHTce2fT8v88VQ8Jf2jDHL9pJ2xkBAVwMcZHqegP1phY6jUNJS9EW/YpTHKnafTt9D+VSRvOiM4+WNm4zxgAH/AAFRbpgY2BUbeSRxkZ6evQdP/wBdTzyNc4ILQg55OSvt+vpzzQBPEjbfmdSvTjHHv/X8aglcKxDHhR1Xk4P44/zmnQOAAkgaN8H1weOox/nFETrKzMp4Cjntn2H5f/roAzdbvZrSweSxVJpx8qxlMDr/AD4x17V5Rc+LdWg1+RtRtvIdUxsQBlHf15/OvapDJK4UuuOuWHOfXpzXKaj4WtW1YXUql3K5Gw9evXj1oAj0W+GoWKSshBlwwzwAPp9Qf8itBAM5Jyw45yOR7d/ypIUFvGqspDY43E4wOw7UsZBLhdrhTwHIx+Ht0H40E2HrgbTs47Ej7p/z/wDqq1a3Swzkt90IUPHUemc9e9M8zKYVATyR83XGPaqszHYVTCnAI7k9e/8AnrSbHcWbV7awkEjyC3EjAJubJc/T8q1b3Cwo0hkR3HYY6DvXjfjK71COeB5mTEcybUIwTk9B+Hr6V6dpGqXVzZ+TdFlZQGDbT0wDx6jr9MUulwRUv3VJSGCtkjIB6/5+tZd26BV27kB9uOB3/wAf8nR1UtvcqfM7gsP/ANeOOn09qzW+bBfg55BwRj8P5f8A1qBlMW0juhYquGztbvx9e3JzUbZN1Hb+YPNf59o4Kjvkdv8APFR6jBK9tIts7CUcnDcjH+f0rh9OnvrHxPNLMsl26x7CqjJPI4P8vwo6XA9msItqKxwijGO/Pb0H4/5HEeMNEkvZmmSR5Hjljb5wQCARx279fX1rudLdbnSkuPKMDOCTGwAYZHt+Pp27YqmE2zHepbHzAdCOfyNQBqeDYJ5NKgF35byZO5SwB74/H8+lbF7C9rAwbARjkEtgdep9e/ArL0u/FvCwyNxbhT256f8A1quX1zHqCLgiIJnI7enX/PTrQVuVZwzQIIsOTwWPb0Pr6+tcxOGhmKRqWzwA3c+ufx4HFdLdQ7UMat90Y7dD9PftXN38YAYxSt82Q57KMevb/wCv3oEzQ06dZo2Cys0qMeQcgc9R0H+e1W5EikiVpOWPG5x19ifyryMa3d2l25tnZUY7d2flGDzz69enNer6biawhKsygJghu/X/AA70CJXQBMeaSoGPk7fTt/8AqrO1mf7NplxiQrtXnJGR6jj6elaUqhNhJOwfKQSMZI4+v+frVC7sEubQwPIdrnDhRg47cH8f/rCkxp9TmvD92mrXBE6lxEMjJ+Td7cdelWPF9n5ulSIsgbg7Dj5sfT/6/f8ACr+n6JDotxcyQ4QPjKKxIyM46/Wpb+MXNlKGUNLtOGPY/wCR+nekjlrrmieFSuYlznA3HPIwB0+n+TVMoyO7dQDwT2rU1y1FhLMhfOegxkc5/HPWswZXK7yOC3TIPA49ulEtT5etoyFzv25YA8jrnGD161XkZUMgDbVwSUDk89/z4/zwJ2ZZEUYAVc5BzgexFVJmjDnapcZByg+6MEcn8fryPpUHKSJIVjKsV5bgDr157/5/nJGNjYYl2HRSenqP04qJNqHYcjA25z19sA1IJVSLzH+YDkg9+2M0CsKIVRcEDceCpwT/AJHFNeISBI2UZyGYdiAPy9aljk3MGLAdMcH8aa6pC6Fycscsy4GDk8n24H5UBYqysMMjAqV5ChuD2/w45H48U2Vf3W7JAHLAY9untTroF5S5wSRge49evoPX2p0SyecQCMk8F8YA7e4/zxSbEJDuO1AMAEEAc5Ge3qPek8wmRmYYXOV3Z/P88Ug+QqCjQgA4yD05z/n9KgVN8xw6HaMOTwD+H+e9K4CyhZW+b5QOBheooqXyJnG7LFiT3AAHbH4UUXA+fwWXoAF6ZHB/n/Q1IXLIVyNhAJDc8jB/l/8Arpscnzg9MYI/+uPy70kkp+cjJI6t0x749Ovb61mbIYy79pG3CtjB9fz98/8A6uJofkfarbT0BA4PTP8Aj+P1prI3lkHcgJB3gc/5/WmQ7g42yHcwyQPy498D1oETRxLEpEQyoJAK9vQD+dP2huXBYYAB7jp/gTTHYyAthsd9v5+v1pxYfMxOFJ52joOvegCSMmWGRZAUcZwXYnIx27/40xi8iRgDbg8KD6Uco4dztQLzxw36e5pxXYVyw2qRjH8PI/xoAFZY1YHOSeWGOv8An/PoqK0jx5O6P7pIODnr+g/lTUJUyOAGRgRk+vp79qJHAUhFVcjlmJIHPOfbigCY7ImIdlCp0Pb2Hr/OnmQzAgZbYQQVXoeeMgZIH4/zNV1UOgcyAODgLkfjx9fz46U+Fv3bLvPmKPvHsCeOccZPP+FA7Em4odjSFt5PBOOeO/8A9epZN0qhFOCoDeYT1GKicBCHeRigwRjoOMDPFLHcKsx3EAFTnnGMj1/z1/OyktTjviRq4h0uytQ3zOQxOM8dz7dvzrX+DGlfZtzsUKK7MMDofTPvke3T3rgfEt2upa+8asrKnygnBz/iPavov4beH4tH0i1ikjWOUYdj0JbA5PXsKTO+lE6JdTsowtrK6h1UssZOByeo4989KmtfEFp9muZLaVbhIcqz7tylsdM5Ge3T1FYfi3SGu54xaofOACqVO0ge+eOc9O9c9u1HTFutPcK0ausm4EBiDgkZP0/wFF7noqNkXiBqNzNLOrRsOVGeOP6dK2LG9eOcJMGkPABJ6ew9f89Kw/Dbf2rPD5AEwG8vGef4sdTW74kgh09oJfngkzzzkEYz14x+Hv8AWhFI6i1aMwiLaMMcsF7HA6f57dK1BAoUERgdlboRXI6LqKywrsPmKRzzkdjj27111ldK2InQM7NgYO7/ADx/nmpZSCXa0beYpIAJ3E5yMdePqPxqm0sjKI5DvkZQeRk4z+n59qj8Rao2lwm4iiebDEYB6j046d+fwrnYvF66rq1uq7ERk2nfnO7t/wDr/nQgsdOCXjaNZUHmDI3HGB2/AVzevLPFc26YBiRstIBy468+nWunvQLXa5PmSqGTCdue5Pt/XNYGsJGwLMMg8An0xnA/zxk/Sq3HsPtgHBTJePHIxx9CBmsrxTeHTLFmXEhWMKI24OeMZ9v8K0rCMbdyr8p5OScfn361leL9Ok1CFY45QqYxgjryTT7DRe8IXjanp8kzxmMIQBnA3nHzYxyeMc9uPeuzgTdbD5iBjBOTkt7foa5rwzZLpunW1u8m3C7iSQATng/p19q6EzNHEqKVPBZnyRjv1/DmgdjOlkJnDFSONq4B9emfp/PrzWRcztLM5YNuU5+UbQM/j/n3qlrvieOx1JrQhi8ShxswQVPTr0PUcH39qSAm6RX8w5kww5wcdfr36UCsaFhaGaZcKRISCADyMH/6/wDnFeiaLaiO1id4921ju2DGevT8+tclolqF4L5ZgM+uM4P5/wCetd9p4MFrhiBgZyM4X3/T9aTBD5JYrORAEIJOME5+nH59/wClYmpXEt5IyKuQpG1QOp9P0NWtSukdSdmxd+OOCT/Oqttas2AQd/Tbxnn0/wD11XQo57xfqKWOmSW0F2EvFAbbHkkc9CQPYj8vSuq8L6jcaxbLJLZvaWsahUkY7A5I6AccD1+nc1JeeG4NRWTzf3UjqFaVV3Eex9fz/wAa1CkVjFHbQhvJiXYgfqR+H9KQ0NuyIrd9w2hfmOeoHpx17+nauS1rUYEJQM6sfl27jjBH4+vf2z6Vs61fwwwMWYBC2WHUfl+OK4HU7o3szbP3qq/LDHH48U7ktXH2MUtxcIrsCo5yOABn1966nTLbyrg/duNuNq46cj8B/nrWRpFokkbuyHce+Mkdf89a7DS7dUgWWF0UcKxxljkdOfw/yKoVjRtk2E7o1BxnJGOvfH+fxqa81FNHs2mZQeGKjIXcQOOvcn/Pq2OKbykLjbvxtwBt+uf1NVNY8K2WtSRPdb28sZCKxGM9en8qNyij4d8f2d3b2lldMW1J9zOY1zGMH5ST0z0GepNdK11tXflSC2NqdBjp09v8isfwPoTaPoH2aZEM4lk+Z0568e5wPoK2BH5WY3OTsB3DufShEuxFLcFnZGPHXJGMcHnmqV4+WcjI2nH3s8d/68fXpVq6kYF5GwozjLHoPT9f5+vOVqFwqwLldg67znnkdun+fWqvYmxRkQsHD7VJHzN0Ax0/lWBJbpYKqqpOSSSxHJBOeP8A61a8syBHJG84ycHHHuKw7idXmcgErjK5b+dVcGYviHWGs4JlS4QXfBQRHlRkcdOoxWtoct9faU00sDEbcxO68kcY46dxSR+HrbUW/eJhCTvfAzx6cccetd/YafHaWyxKqkRj5ec4Az/9fj+dCElc85/4Qu71u4+0zxbLSP53aJfndh0QDt7nH616j4EsZzo8U91HJbMd0cSSKdyqMAEjOQOM/wD660NI0xFkOHIiJz8uQfyP+Fakd8ERSSrIu/cc5NNFDEMMj7GdOGGCcjHbn1//AF0l0o82QgZDDGCO39fz/nTPtKJF5qoUJOSHHDH17VHLOWDE52vwQpzj8/8AI9KpAIqCKfyymEA+XpwOPxHXtTXmUK4DKzABx1IHpx+dMdi7q0y7k6Dsd3+evp61Ff2/2m0mUAJkYJXgkY9e/wD9f8aNgOX1rxrbaLqUYuLmOO0UEuwbcS3oAD059K6rRdZh1extbuA4guFLqW/iGcdOfSuQtvBkjavbyyMrwoCWZ+n09eR/9eu4i+VkCyj5RtGRxgdMD/8AV0plk+YwnACknooz2/8A198+lMWcuWALIoyCMfSlOGhLiXgnAPT5gP5dal8ti8cbqquU3qBjJbj+n40XsK1hkaJHtLuDkjoev+Tz2qvd2FtcxxPJsdoH3qGB5GeB19vbp2q7DOI0AIBzkFmBOOe35D/PQj8yWdAqI0APLAde5/z/AI0Fj5dokWQBFWTrnnd3yfTr6fyqWN1WL5gPo3T27/T/AOvVd0MkvllSqKGC4559PaqGq362FpKZJXWOPPzDJ+n4daALpkRrgqG3tknA5I5/SoGhaPDJmRs54OM/5P8AWvP4fEk9zrNzPaxT3Be3G23BwoJYZbr/AC9eveu+hjf7MjvE0E5UbkY7gp7j9KCkThQI1bYA6nO1iev8vzqxEWVwrt8xX5tvA6f4cGqxVShXnLfw5yQeuefx9Ks2sSjLFxwDyW56DGPz7f8A16BlyO4SG3fzH8pYk3hyeAPT16/57V5l4s1uHU7zTpbO4VohISwibknjbz9Ae3avSLm1FzbojwpKhB+9/ED+XWuZ1fwHBd3GmtZQizNpdea6wruRweuQcdh7fhU+o0zZ8GfFm50/ThFqMcot92EuFBOODnPr/npXsWjazZalYtdQzfaUcYJhHIJ9cY9D1rzi7sknUp5SRgrwickD0/H/ADmspdNu9FlivdMvpLVt3EMJOzOecjoent04pOzLue4RplFCZHAOGIz2/wAaSSCR1iO5YRn7jd64jw98RIr66Sy1F/sd/wALl22xy/Q9j7d67pLu3bYm89cIeBntz/n0rJ3RW40B4cAsu7bjaR6dKja4jS6IkkROMcnAAx/9b61dXc00igIAB8pwOM//AKuveqV7ZG6S5j43Ou3dGOV44PTt147etZ37lLQxG8YQSeJF0uERzK8PnLMpyBzggHn1z/WsL4h6eZ7CzmeVGKyqoVlPDDJBGOv41j6n8OptM1rTrKzvb2JLoSSG8UkGPBzg44Pp68/l6lBYRfY7a3kmkuTAozNMQWJ9TxTbNEyXw/dTXulQvNGySBMEY44HUe9apXdjPXkZx1GaW2jCIAGyB07YpzQrtI6c5yDXO3qQ3qeV/GT4XWPjjSpZ2ymowxloptuQvHQ45/ya+Pr61n068uLC5haC7tn2SK33c9AQRng9c+lfoVdwiYKRnPY5AOccf5+lfNf7RXwvUoNe0uLbLGmZoU5DqM5wfXPr7+tYVI3Vzuo1HsfPc0/mQ7mGw7tq7cnp78Y681HI3mHIxuXJye2enJ7/AOFW25VFBIUqGAyccjj685qEMyfPjcSxAIzhRjv+NefKNj1YyGSM6ooMm5Sp5DZ59D7/AFpwwChUDBycBc4+nT0p6RqxlG3dnjK+/TrSGVBIUb+PGOoPTH+fWsTW4iMWLHa7svIx7E9P/wBdNcmSEqCvA4IA4/zzT3dQHDLsBPXn+X+f0obapQu6gdAoBye/egq5FLbMq4G3sxPYfX/65pogdMMhUEchM9B2z7VNIqsjJkhicKOOPb9DTSqvvXB47gEe39DQK5EyFSCFDk8kAEZ98f59ahCHaFiRuTzk8f5xUpkFxkq2cd+Tz/OmykhhH85OOWB/E9Pyp2C5TeAb2JLDH3hjC4z3pYgflB4B656cZq0bbFwi+Wdi5I+bIBwOo/z2pGCuqLhWxnKr3/X/AD/PRK7JkysVILBMhiud46Ad6ZFZx3ut6daktIGKl9pOFAOev4Y/lU8e7Lu5KheFOeD+X+Ndj8KfCx1a/uNYn/49wAIyAMkDOfzz+ldlOJxVJWR6T4BsboW0slxEAqu0aqedq55I/Ku9KsCV3LlRwA2B+X9PrVLR9LggIWOIgEfdYkg/7R/Ien14rvdB8LzXro7Km3GTvU8cY/qfzruikeZJ3OMuPCdz4jDRpIqIw2+Zye/XI4HI9frW1pnwzXR2Tyrd2umG13mctz7Z6evHp1wDXfeE7aGSS6RoFDROM7lzhuvB/P8AOupYY4C7j7YpudmYNnnz6ZPp9qZLx44IEVncv0wOSTkdu314rhT8SBYeMNNktxPqWnrbyK9tbRZLtnhgDjIwR9K9o1OwhvbZkuo/tEWR+7bO1ueM/wCfSuXtPA1lD4otdYtFjt/JBQWygYIPXn68j6U4yGjotF1JdTslu47aa1EhBaK5Ta4H0zWsGYcEYz71CkYRgB0Ax6Y55qXBCFeMjgnpWb1ExzkYyQAw6Fumahm3MhYN6EYGf85qQNwADk578896UhpCCpG0HlfXmpWgtjyLxnofiC41/S86tcSDz28toYggiHPXr1zjP1HFd34d0qfTLUxXd5PfzOcmWY5J74Hpx/k4zW3NbRyuHZVJBz83P+f/ANdIy4cO7kKDgA8n/wCtWvNdDTGhCHGwlAoI2569P8/40L5i8Y3HJ4Yj/OKRnj3MAQM+h74zTVbK5Rg2GyT7d/8APSmUPcGSN1VyGAwWHr+X8q898beDf7Qtrh7VI/7Rl25ldSR25I59hXfsMF+MDaPxxyMn/PUUwgtIwIGFIBb8z0FODsBzfhzwbbeF7MPax/6S6hZJwBvYAZ/mK6bYDli2cYOCeB+X+fzpjIsK7gxUA8fN19c/nTtx3LhdwYg7geP8+3NNtvUl7jJMAjDYcccjGfw/z3qtNGzqedw/ugE1LKxjdAPlXaeJAcjJ7enHbtTYz8vTBHPJHPr9BimmI5fX9fewnsoYbGSXzDIGkHRCFyM/X/8AVXF+A/HkUrxWtzHeTSvM6NISWUfMfTn1/LjtXqVzDHcK6lDyRjPpWLoPhuDQRP5Kht7GQbuMHPb6/wD6zXSmBfEySKEMbq6r3Yde3f3/AP100YB6mPjkg/hj8/8APWppHL/KSQ/B3Z7euajIWNuQdxO4Z6mqFYaMrIMk9c5BPt7+vPSnLIGkXLozL/e64PSmF0kLEuqsQTjnH4Z+lUrv7Ytu7wR+a/QDPDcE1Yy1d3YllUBo855UjJ69/T/D6VTvLJL8RwXGQjgkox+U+h/z+VcEfEGpWficC7tGgRwV8vGQSMY+h6/pXoVnd/a7YSrGARwCx4A59e1PZAYWieGEsdaeYD92JMptGeP/ANeOf5V1IfYSQjbgc5HAPrUayeYT8oEhJ+bHGCOc/r+VIZQjMhUtz94AMB+XXoaW4FkzqUDAfOp5DHof5H8aTeHYDlW6EZ7dx9KgTLxLlep4U8le+ece9Ot2KyM3HQg88njt/wDWpWFcx9b8QLpFrNJPIIwgBVV+bA79Oam0rUIdQhjlQB90e9eowD7Yx7fhXNePfDJ1HT7p4pnErAGNT0H0/D/IpfhzpWo6ZbuJbxjDtJMD4cAYxwe369enpXQZ09wrAGN1Re+D34/pjuKroqxZJBwSQdnH+fqatnLAkMSV6kADPtx7f554iZnklGMAjuexz29e39KSATLxqhwOCMnjP5UhleKRT0GQArdD3zU0UUscasoyC+Cc4GMH2+tVn1KJ5TAZfmXGMMOe1AGHrupTWca+V5jMFIOee3rx2x9Kh8IeKYL+NrVyy3I+RcxlQw68Hoe3PFbnl/aHaNtuM5AGD65+nHfPNVLHw9HZSyP1mZsEA5+XqMflmgDYmjLkSQncc4LKORwOPpz7VUulMMCquCSMJntz1FXXfy0XLGP5cqF7Dnr69fryaqT3Ecak/eYgj5OMe/0/woYFN4FiywyCRkKf0/Gogu/bwrjtx1GfTtU8ikwMI85LbV4wcntXK+JddexMiQwsPJUr5obIUkdSe/4mkhWOoM8RjXeUKgfdRt2P8/40zeiyICoQ8D19vX/Oa4/wd4qjvbeC1uZJbm8yS0gUDJwSDn88jPaun8qKZgCSvGchsgfj/Wk9RkGr6LY6mI1liBCyiQHHOfXOPT/PStu/aO1gDmZFQD77ngE9Oe3fv2rNgk8olmBwRgANxn/Pt+dW7+CC+siuQ2/IxgnYMd/Tv3oEjl7zxPb/AG6GzcAyyjjY+7Jx7cc/y9qdPcKFXhQvLYXnHf2rgJvDWof8JLJ9n3RxwDatxn7xI6YPByc88Dk12NpZvBbRLKdzHGEPv6/4d+aBl1YVnlCtEzKADxwPqO3pVvTdFtVvxMEGdp+70Xjtxz+v4VMSCyIOAPvA5BJx/Ln9TWjaRrE6sdsagHCjOOeefbP+NJiRHcxCCALE4VDglMdO4/PHf+dUk8zziVYYVflXJzjtz+VW75txkXO4A/KMDAGOefbBptspmkDjkP1IyOen58UmMjXzbeQuCG3E/eX88fz61qafOJbZdoJDDqeB0/Pj1qKaMyJLgKSDnLc84qrZSPAoiyD8uWYdyTyT/KhAXLlA6s7EkqDkDofr/nmuavQ3mEcgFSOOg6846V1N1GArKAdwBG0evGc/h/nqa5y5fc2Dh+u4Lnkev6UWAxtJ0CzbEPkMrZznPbqTzwDXYqFUHZGQqgLnd098+vH61g6W3lnIU5yQBnrznt+Jrbi3b3U4ERwzFMZxzxn6e1IFqLIhfcpIZHHzKecY79OtVzGyPIWIIABUA4H5f0+tVtSuYrATOUIAB+VieeOoz/X/APVBZanDqVvGjMvmuWBU5yv179CaW5Vi/wCTu9Aucd+ff271FKw2uc4GOjZI+g4qeGVGAJceig9fXHIzVW7dQHydy/3hgfh25qTCaueT+OrU2urNIFJViSf07fnXIFjI2VTG9SrDHbt2r0XxvAt/HmM7iHDE5zuHTk/zrz+4DW7fKNu5gQuc559eetB8ziYWkQYRcgKGB+9k5PHXP+fw7VWuZj8ybQTg4AYDt/jVoyGOflgWzznGfQ8fljnoKq3ZVowv3pD14wf5f/XpM88jhVX8rfgEcjJxkgZ/pQl0bgb5toUHKnb0Bwfxo+aSNVTiVGz1z25H/wCs+tSZbepVtoyRg4IP+TSAktnQyDnGMhc8Z6/lVcSEh1YHOeM9c5z/AI0qoq7Qq5AOeT1P+T7jr+LJyD8zMVDckdSen/1u1AMEAZW6pjgAc56f5/8Ar0iyMVwOoJ6np/8AW/KljjjAODhW6/Nnn/PWnuu2IvkFS3Ueg9PyqWiSvJiOKTkmTOGYdTz9KjikCg4wrZycjPX/APXVud/LRiFUDHy47gDOCe3H86jiTM+WUbe/J9zxikBG1qbhVLO0YAwCD94etFTL5aOwTKrxjDYz+HaigdjwBsALj7rDlgPz/wA/hTRtWNiCp7dcjP8AT/PtS+arYHLKOPXr+VMCEQNJt44yG5PtmoNB2SGSQjCgEMQevp/n3qRUURBsbhnDEj9arxzb2QkFVB4wev8AhUsbi3PAZQTjPOB9PXpQBKASVZRxuP3j3/r/AJzUcikbtuQRyfbn/PGMVJ5uCVXCDk4PGO3+TTCoUt8q4JOM9uP/AK386AFwybR94MBkAcggn6ZqcvhSDiPOCR2PT/6/5VFMVQEZaJh+B49P1pUm2SZVV5wMHB3elABGFwxWRlP1/p0p/wAofccP1A4PH4elMz5IDAA84Pclvr/nrT1QR78jcRnp1z/n6UAMjBWUcADIOQc4FWPOwWyqAkYyxJwCc/h9O+etMkmJUAAAHoCcbj6elSJh1Ut8sag/gPXPX0oLHyMIWGxRJx1OMj/PP8qoaxdR6fZzTbFVyAfLz+A7DP8A9bmrRKtIH5cZzyT0HQGuM+JOrrH5cEakO4Zjt9v8/wAqpalwV2ZPgzSW8SeKLVMDAlZpSRnCryTn/P4V9VaPAPLJJQsCGVG4Hrj9BXiXwA0oTNd6ntAYp5YIB2gE9Qfy+vFe5qoih8zlm24BzkrzR5HqUlYNXu4ra2YxIpuAuFXqM/5FcLrVjJeQSearB3y3mIcFTgfn6fh+fR31wLjU2KcKoX5QAdrZ9B0696g1S1DRNLkEsrBg/pjBx/L+dLY6znfh7HcRWypMNux2Rd64DDgdvw/ya67xmiz2CFi77PmPXg/h/nNY/g6PYyxueQx5bOBn+f4/n1re12IpZs7HDhSOufxA/n/nDW4tzktBvhG7RlhGrYPmAk9PQ13uj3u+RdxLqo43jBYkcn0/pmuI0C5ju5LqzLo4UjcGA69eO/vXQ2tlJDfIjyHhVbOMAjOAPr7d6T3sWjp7pXcyAMVi64A5B46n9fwqkujWazxTRRxLMuWAKgnIxg/1/LjNaaKwRkQBcnDZ5I44yMgdz/KsjUYrm2sZbm0/18aZVAeM57/gPUfWkMv3VqYUAYllOcrng/5yf8isLVWeRAUHyKMMQeTjuf8AI7UW/jGLUikKQSriEF8HKrJ/dBPPGfwqreuJJBGR5W05ZQf8/pVgXrRvJt34aNs9HGen8/8A635R3URucHhsg4DYGfrn6GpNP2tAwVjlTkNjHH+f59s064UMGVFK5yDjj/8AX1/lQBPaqnyDIZwfc89+avymeGymeFgzIhwkmOTjH4EVn2JVdoG4uSBkEfl+npVqddsS/wCjM3T5y2QAT1/zik9Bo4d9NujdCS48ssyEAqTkc5H1zit608y4YAogKj1zgY47/wCeKY83mMTtG4kgcE5AJ4xzV2y0uWSFk3lA4IVs856c4/xxQmCJF8QHT9QmSSEmNlUxrGMnr7cfnXo2n38VzpVvI0Zh84AmE9VPT168ZH19uePsfh5FbXujXMl1JMYrgvMyKELxkdPlwCM12F1cwW6bImx8pUZx16c9KZRk3FwrSj5htGQGPODj/I+laWmWzOm5gFA+6uOfXr0PGK53UNRitHAkcOZnVB1GD+PTH411Oh4METxuzB0wrKdwOMcdfzFJAa0AXe2G3KcdR15/yetUru4jh8wbxuIPB7+/16VebekILKEbBUnjn6/pXOanchU3rtUqCuQM/r69KYHK+LNUWQCNEwnoG+Yk/wAWeffj9a5rR7ie41NLWCGRbVuWd1yM54IP5D8K0tYaS/lnhUrGHGCyenOQMf569K1PC2jiwSOJpGkH3wc+vt+dPzA6HT9NChFCiLaAuQfpwSOvbit2ytTCqOc4Y7GB+77fqf8APFQW1qd8Pzs2eSSo5GP07c1dknitbqK1WdBLLuCknk/3hVCuaNpGbWIFyAcAkZ/z2/n+NTwE4cMNqj5VLjt/kfhiqkrCaA7JvOcDDY4GR71YgLIgGFwV3AYxuHt159qBPUSaSVHVs7dgBBxnrjPfHTj8fWqk7tKd8m4uTxtP3ce1WGV5MYUbthyucADt/n/69Z5fa7cbVAPJ6fz/AK/hQI57xt4rHhjTGbcsjnAERbBbPU++0A8cd6zdI8aW/iS2aJEeMxDkyEKAT/Oq3jPwjDrInuoZv9OkXaiP90rnkDPf+frxVuCzj0myiSFEh3KGkOMrnH+T/nNUrAMvLry0AKgngDPY9/6/lVSINIXIQHJyCAepP4+o/wD1VFqd/EoQMwYZwBx1Ofp7fr+E+nlZYSQ29TwvAPp347/59WhWNvTIPmj+QhMAHA+vv9K6q12RxgbRtPXjg8f/AFqwtGtA0oWRyYsMdinHPbnj34966O1h/d42AED/AD/KqsCRHqOrpoNo91OB5UYBKgfMeD0x7DP+Fef3niq9v/E813osbTRmzCxW8wwgw+SwHGOwz716SI8PMWGexLDOOfQ59+/asyDQLe28SjUQwtPJgaARBQAwbqevpjqO1AzWs57h7S2NzCqXRjBkSJsqrEAn/PNDuy7n2lGGeFA/r/nmnqdoQJ8qkdxxVeScRD5ptygE5C5GB+P+f5gDmkYqjBSB97C8FQcClSQt5gUuGYfKQMY/+t7/AP16pQSJKqkkopyT8uTn8O/ep2BjVcIw2nK45xz6Y6d+adxoej5wSUkz820DhT+n+e/aruXXarkMR83OD+f51ViZXfDHBIAJU43f55qZ08wLtkYsxAUdP8nr2qihV1G1sYkEzIHJJVXbcDj29R6fp0rjPDPjoXsSpqMkk+pSXTxpGnzAqOmOOOtdDrXhyDX3tmnaUGEEERHAboMkfgOlM8I+Hz4b/tZj5bedevNCypwkZAAGeueOfpQG7sbvlyPu8wGNVGQH9fQ/57CrELsiJlVHqc9R3x/LpUSP57/OGyevJ5I//WefrT5I0jOUUqgxwTwPbOfrSRRIZW4Ayox2Pv8Ap/niobi1V4pUYbg/3dwyR1A6/wCf6O2K6ln+XK8ANkf5/wAacodTtYFcjqQeQOv+P8qYGHF4bgttZOoqZFcw+WY1IAI+mOnHH+SNcblACgmPnO488d+B2x6f1qWVwyEDBx6jkccf44qvuMELFtp6Y2jqOcj/AD6GkykISLcsg8sEMSF9s8/h3q7alt6gsqgDG08nPHT261jandJYWklw9xGojBCoWALn+7zVbw94o0/UDb2kd9am/K7jbpIGMYwOSe/Htnnv1pha52iOyQIpY9OcncKna6eNOfvPn5k4X/8AX71WhtysDuHUq2TlRggf4VMgHlqwXjIOPw6ZNAx0TuHw+EU8YUcknrzj/GpFaKPdLNIio+eG4x+vPHf6imOzOrcDjkAnn27+v9axNeudU07TpLjSVjkvgQf3+PmXoU5I5OR1647VNikJerp2q3klnEIbq5i2sxRdwGfU4x16D2PSrmjeL9T8ItJBdRvqWnLj5lb54cd/oPrmvOtLPiLUPE93bWE8OnXk8CvP3j47DjPrx29+/pH2ItDE1zOJZSArOvBY46ew9v8A69IpM9D0Dxxp2qKZoLoOGHJkHIOM4/8Ar8V0enal9qhkmVkcn5sDsPp9BXgF/psVm5e3kltiVLZQkA4yMjp7GrPh3xff6ZIHj82VslfmbcCMdwe34j8KzcUy0z3G61BknURIN7HDM4+5/n0q9Cm1ixcqwHVsDI+n4V59Z/Ey2urdnurZoZNoysYwO3Q12Gia5ba/bJJbocfxK/c9PWspRaWxSZvRduMHuPSnkgEZ9KjXgdQexyMA0853YB684/nXO9xDJwsqlWBCg4I9fauc8RWC3lnJE8ULxScOrqPy7V0rkOCRglTnrXP+JjqUOkzyaTBFPejlIZQNrAdj/T/69CV9DSDsfGfxG8Fy+E9bu0YytA5YxKo4Hc/N3HT0/lXDsuyAkFWG7nsen/1q9u8Q3t14n8S6hDrKQ2V0LdYvIC/Ir9jjJ9c8dh715B4j0OTSrxrORTAwY5xlhkdAMdumDmuWrA9WnPoVftRkVAFzt6nPQ+g9/wDPamGVvMbhuud68c4JIpBI0VqBtViDkNn7o/z+dMAd2Lb0CE4GTwo4PHvXE42OtSH7soFEhxkgkrnn+n86X920ZZgzsOvPA/H65/P8kDq+4gfK2d3zEbumPf3+lSRsysd6HaOhPH+f/wBXpSsWmV7c+bJ1RSP7nTHYn6dKm3kR53b+cZxnt3NKVEe9kwo2hwrEDkYAOP5f/qpsku213ANv7tjv3/L1/l0osO4iyLuAxgLnnOTn1/A4HWoDMxcqpCYO3nrnH1qwI8lizBQM/KvUn2PbpUXlMXVWURqTwWI+Uf56U0hXDYBJnLKVUk8Hn/JotYVzlgYyqnkdeo5qa4DbSoOSRlih756Y/H9KeVIjKhumDgjPFaxRlKRmzqL1ltI875mCggYwOn+H51734K0M6TDb6eCJI0CqGTjaPy/x6mvIvBFktxqcuoTBntbZtqr1G/t/k19HfB3T5vEF5fXG3FtEoAjc59Of89u/Nd9OJ51WVzvfBnhXdAHnUkDgEr/+rjn09eteg29oltAEQKq9wBWfo8qI89vGFVEIJKkAA46Edq2ywA7dfTitHocMm0yvY2qWySbQo3MSWA+Y/X3qWQt0HJ649f6VyPjzxhFoGnTRQzgX5UMqLywGf0/zxVjw9430/wAQukFrJLNOBiRjEQAR9cdwelLlbVyOV7mw5VwMqCzfNxkdO/8An86IVZJnUHnIIJHPbPuaHiCyKNmwDPzHH8//ANdTRHBYMQCW4PvTLLGenPPpUU06xpl2wQe1OwCE2jIzz2rkvHaeIGty+lzwW9uBiXIzIR1yDjgURV3Yg39J1WHUk3RKybWKZYcEj0/CtBwACSdpB69a8j+Fuha15D38mptBarO2IpBkt/eJz0BP0r1KVisDFn3DI6DHFVKKT0Y2tR7MDG5JJ6Y2nofp/nNMYMxTYzZ7/T+VSKwAYgYIHT0pWJTapfAJ6GlsCMLWfENh4dXzry5jjLfKFPDN2wB+Hp2rkfDnxJt1uZ4bpWzNKdnlqWUAkY547Ec8ZrtdZ0ax1S1lhvYIpcAsrSIG2/T9K57w74Gi0vVLqVzFMkzh4wI/unb16f49B68aJq2o9DqY7mORGKSn5gCCRgKM/pwRSozGUAkcEEL/AJ6dP1pwhEKgZ+6eD9Ouc/zprgElj9xRkFTx0/l70kMGQNkNjZtyAR9e3r0+v4Uk91HbxmQvtCkku/3R7df8inR4wASctyOe3Xk4/wAaqXkEV9A8bDejgoRjnB49fp+lNK+5LOcv/HludRjgt5bfa4yzmQMp+mP8f610ETpJtkjmWQHAyBwP8/55rzLX/hZDc63aw2UYt7OJgZcscLz29PX8fTmvQrPTU0tI7OFnljWMAA8k/Xn/AD+VbWXQotlivAK8YyAM+xFU3mkcSqHKMO7ZAxwOnNWTAr+YVDLJwRhsZwOmR61A42KGIfHfj3HX0rQggLB5Sm8lydm7px16026RWfPmPu/u44PA9jSTSK8Ydm2BCTgHGO1cD4z8e/2THLarJJuI3LhflU4HJPXH8/Wq1EzujbtLkyZQgEjcPw5qQOYtigDPBUnr07dscd/8K5Pw54ystQtbeD7YJboqAyKefTp/9b9K6twowcfu1GAOmPb/AD0q/IkytQ0KK/vI5pEYMvPB6+3fFaCwx26FFTasfEYx0/XtUvnKcjkYGcZyOPx/rUZUrGpYupwcjByc5z/nimVcQurkg4EhA5OB1HYdv/rfjTjKI4mBbAwcEZOcceh6VFLIphZZIww7Z6Djr/8AWFVsR48sclhj5OvQ9KBpixaxbLetZ+bGZScou0/Kfb25/wDreunFKpIQqEYjIUHPp/8AX4ryvUtG1LTtdhkhnkk3sQC/PocHnjvXpVkJLa1tLcyK07R5cKcBRgc/l+PNAFm4ihaJWkyzkgsCNw/z0pkmxZWwuD6gYA4/nmnOh2FVwVxww44+n5enWmyBGUEgsSw5x2x/n60ARxBJCxztKj7uOpz61C2Jpn3NtHfj7o//AFA9/WrQIjjGQFzkqM579SM+vFUG1OCC/MDTSZfBJQ4I9uce2aB9BmreYlswiI3nIBY+3f8AEZxXn1rqF7p184mbz2z8u1uRXo90sc0m0HG07QRnA9/b0/8A1VmnRYDqUtyFw0YAXd0BxkfpQIt2ybk3SqokPXIPytjP6etXInid85BIPJH057+1QW67tzEja7ZLseenUdPb8qleFYyZF+YOxOeT1x1z6f5xQA6XBHynJLDdu/hHSqJYwP8AJ95ecADdj/I/D8ebE+oRrbMc4MaknaBkDjoeK5I+M7G+1YRRvFFAByWIBc98/wCf/rpoVmdQvlSAiRSzYPGOV/w/D3rI1WzF3HLgBZHBBYgjkjqf5+/HrWnIYJrYBHDbjuG7I3D/ACOo9KoeSZJFCsd3Jxn8/wA/w/wVrDMjQfClto9uEdcyp8rSKMk+30x34/nV1l3iMMfLXOfugZ4/DnpV6QRttc/3uMNnPAzz9KoviCQlcNy2AONwz+Q5oYtwV/leNZdw2YUDp1/z+XXpV6GHNqo8xAMAZzz09v8AOAKy9rmZPlG0AMExnORz3z78f1rWSFGtwd/cD5CePb6/jQMy7uMhvnRmdPTse5H58Vny27Fhk7mdvlGThf8APp/+uta53xArGNw6ruOcfzB/rVWezmvCvygsxCgbPlUdsUAW7eCNFRFy4Viu3aC2fT2q75awOo5ZgNxAOfbOc57Ef54rR3qpOkZKq7E7sjGR0+p/DtUtxMzSHcp2Kc/KvT3/AMjsKjcDF1q6Gn2s1yDvwuAgOOnv9K4q0+Ibvr1nHk21jFnzHkOSfTJ4788fSvQJCkknkKivE6nKPgj249fSuePgGyvNY+33il40G1Yxwu7HU+uD+FAHaLfR6iiTwMzRMBg+p9+nt+dUZLd3v7UgZVRsIHTvjPYf/Xq3a2K2sHkRyBDHncBwvrwc0qvm+jSQNjBUEHpx1PHue1AFq8bCEKCzqpOOufX/ACK4zVrm3im2TzmCRs4HuTj2+tdpLhlkHCNsycHPPpXjnjz7ZdajKtsWi8sgBnwwwMHjvnOOQO3ancGjsYLq3lYL9oVmH3iF6cYx+f8APvXQQEYP7wHn5TjBHHv61wvhiyaO0ihLsr5y0knLM+e57/lx7129qjLFtL5IfPzD1H+fzpDRjeJUuJdPeNAz7xtBCE4z0z6Dr27n1rlfA2gvFd/aLiUFkOFJyNo56Djr9Pzr0dnASRSqoMElccfzqiY449/lqIlds/dwCPr/AJ/CkwYoCOxLJtKk/MrdunPuDx+VZniK4lhsmjt8ln+6uAMHt655x6d60HlYboyrDuFHpkj/AD3rnvFOpyWdxYoBlnb734/4+1Tcm1znLbQp0024e4kMs33hjPBwOecf4da8+1WIpevb4G9fmZ5O3TPbPvXul1ALm2boEZBk9/xI/lXi/im0NveTAkKJH+9+HWg8XF07alAldiMpPHy5zlhj88f/AF6rTsZNoLfMSpJIwc5/+tSsMxhAcrxk4+76fX+lRS/P6Ek8gdh2x/nn+abPCkrEcUnlyI33SO4GQQR+J6VL8ruOduGLbm6YqBIyrllIVA2ewP8AnmnGUxhxgk7hx046ikQExaQg7iFHJIP3cf5/X8mh/OkGAwLHOSeo/ln3qRv4iwXgD5cd/T/PTPSlQuoMQcgtgqOOB6Z9KAIz975goLDGOmfT8uadKvl25G3IHXcPpjP5juP506SA8tJsZ+DuP8v/AK3Pf8IHleVgrEFs8nHqOuf/ANdBJGh+QE/u9p3fMMgYP17DmpUPnttVwpzkA9j7/l/k05vkgYnLMDj5h1x1/wA+9V4zmJSACoyCVPoKljRMGaNF+dACMjiiooWiMf75U6nbvwTj8U/qaKQz5/Ay0iLIkxTHyqCNuen9fzp0citblic7hgEdev8An8/Sozv+Zl+7txuB5/z1pUZgiKSECngN2A/z7VG5Y5T8r+YTnGBzjOOf88U4SmTHykrjIJ//AF0nls4zxtXnb1+mRxTmJcAEKpLDC4yAPWgBI3JKJguoBPf8Oe1TJIVULnzTnkMQTn/OPzpkewgrkOeyg9cY/wA+/tQ5MjptGG5U7sAD/PNAFkvnDF0KnOfTv/8AW60KwLk59vbOPr0wfy70yNxllPzFj0J780kjbfvIUZSAOO3X0x3oAcsqFkixgNntn09adMdztscAY5Zj2+v/AOr61FJIXVMRksWOc9ORz2qypMmWcBfLOCen4D/PbNBY3az7sAlT1J5wPb6U5ZA5WM/I2PlYdzjp6d/yFJvAt5GK5XIwC2cj2B6dv/rUir5aqdsjZ+bDY45/yPwoACGSPhtozwR0z65ryvxVeve6zdiNt3lMEUZwMYxn2/z0r1ASy/vnJKKgL8enfP8AntXkSqdR1to3LBpZOTnBJz1Prxjmmjrpx6n0x8NdOXTPC2lQr8ivCHYhhySM8j8q3rvVvJV4kHzLkZJ4AxyPzz/9asyxlNlo9qkZXLIAMsc4A7Dt/wDWqa1tnkuVLllJBIxjB4yc/nTuejFFzQ7AfZQ+8B5iXAxxjpgj8P5+1XNbtsREeb5SICC7Drx29f8APWp7UlUO4ckZOBn6n+v4Dio9al3WauqiXcuRlhjI6/j/APX9aTNjn/Ck6R3gYF9jNgErz7H29fyrptViV4GCumEAIAIHcfy61xWnamumR3FyyPsLEqiHk57c/wCePyhl8X/2zqUcASSBFtw5Xod2RjP1HT+vZFWK/heKW08R6iTEWhOEDgHbwc/lzXo0ls17GzRI0YA+Zioxkcjn8Pp0rhNEdYrm5AUkkhnbt1x6V6Vpji304kNseUjaeeMd/wDH1x7U1vdjH2ZZo2PcgeYd3GeMHp245pmraDHraxxyzyRwxtwqcFiMc/z/AJVZEXklXHK8jAHJ9+n/AOqpjKLa2G1huYlTznr1zn/P5VQHGWXho6JJcbbmS4DnKhsH6j3H+fWoNUiWOKWZZcEKflYhsAVv6nIeNxCEk4OB/L/P+HOajBmAjaomwxB39/p0OMUkBB4S1d76OSNi7YbLBc4PP6/54roomlkiJKhmzj5Tyf0rnPBUUltp11DPnzBKSSeSM9fz9q6GFCItwfjJOe4/L/PvTAmtyzbwxbA+YDkBTx6fh/WiSRpI1POGbgbvmb+XrXMt4wSy1O6s5YpAVUFQBksB3H+fxratbgX8aDYBg5GO3rk0WLI7W1V53YljjsCDuPPT15/z6dp4dspFuVLxCNVHL5JOM+vauY0q2GV+7G27IJGenHpXoWi28dsuQfNZhgkHpk//AFqSROxpyRCENIHWIAZA4+c89e+fXpXKanKWllDEEYydvGQev+H41veJJwlikbALHtO5jg4HT+tcs0KXEqF1kiVSF3sR8x6Z4/zzTKMDUNM1TWbu3aK0Z7bzI0EMS4IU8Zzxgjt29cZr0zQ/DsHhyxFvZykhGLfO+R78dD79PbtSaRYiAZVN+9QSSTnH09efrz6VbVlDLtwmC2dvT/6/T17fhQBXu7oyPvIYoPvFhwOT7+9cTruqxs2yPAbP8eTj/P6c1s+M9bNjo11IZBDN/wAs0Z9oJBz/AEI/H8+Hs5W1SaHLEuQDnqGOOaBXNbS7RZudpkZhuL9z9f1712GkW6xpGcElem4YyP8AP9ayNBtFRCIpd207TnsDXTWkLsgdWXBON2OD+fb/AAoEyw80UIZ3AiEYJbbyMdzmvOfFniWbW9V0yfT4vKWG8EavMhQDOPXk9B/kV6gtr5jEMMc849vQ1FdaNDqLwGSMuIJhMv8Ae3Dtj06ZHp60BcboVjcQQn+051V23HaOR+Xvjr/9atBTiQ7gUXG5c9COe1M3RTFMyZ9uMD16/wD6+tDvHEjEf69gEI7Yz6fhVoQtxPtzIxYZHOMjPvx/nisa+ug7BA5CMMnjknPc464z71Pdatbxzm2aeLz2QyJGSAWCg5I/HtWSbzeTIctv5GAAMdP8/wD16FqBFdOjKxbAGOOcH8OeaztRuUxjzUDAAAueT/nmpL+basiSDYTznGCf1/zmsiYf6RhQ/JJ3Z5A6Yx9fX0qgObuQdWvYoBH5AXkO2SMjvwOa7fQ7IBYgxG4Y6Hk+/wCeazNPgRJCFjUjkgDoK6qxiBbdt6N8oPQHjt/hQBqafagKdkYEgyS5wuMZ7f8A1q24SfJ3ykEkDgjp7/rXN6z4ij0LTo2ERMrzrEDIx2jPfHp0HXuK3dI1ey1Petvdw3EkYAYQvuGMce2P8Kd7DSLe5dzjdIQOmR1GPwyP681I+PJaXeGLHCq3IX8z/wDXqWWMmJGeIlgRzzwP8/jVcN5m1XAXkLxyTjnpVIRHMpyAWCc4yex75/L9a5jxb4hstOkNoXla4kTnZGTsGDyTx0+h710kzfvSrjDAgbs89QM5/Oq15p0FzABIqu8qkZVfm4GOvY5/yKBpHCeCdT127mtWlhRdNQcj70h9c8jv+VehFURvMZiQeDnngjvWdpWlR6RZi0hyUUE88sT1JPA9ePpVhWLlySRIzdj/AE/L9KaKNAKgiOUKjn7px09fypcNJEoYh48cgYIUd/pVf7fHbz2iTSbZZ3MaI2euOmf/AK1T+arygRSLtxwAcbfw/wA/yqgJ9myHCkE46Z/z/wDqpwYxMWI3Y7jHTH+eP1pikLuHIYd8cn9RnP4fpUrWLztJ5Tsxxu5PXpQAhmbywxBfccZHoDgjOKy/FOuS6NodxcWkebiNkbDnAwTg+2enH5etbEMbIojmcCMscYGB7/5/KuO8V+B/t9xfXg1G7dpIQgtHbCBuoPbI749ck+tBR0Oj+ILfV7aBUZXmRVaQKw4J56f/AFxWuWcbiu5SM9ex7fzrF8KeHbTTLCBxAkdyUGWjyuTj1HXn1HNbUiIMYkCLtJJJ5Vs9P8KAE3SEyYEW7qW6cd6innLIz7YmxkB+vH+cfnT5VwsZB3gZwTgjB5796rSxvJKzgYj2k+5J/wAntSuBg+IfCUXiCX7TNISI0KRQ7scknnP0xwPQVJ4E8G2Xh+zt5rm0g+2EMPMCfMF/h565P+QK3kMYjVPLAKn7o689uf8APv1q9EsSOpWIRjkHjO4nr1FFiy3a7Cg2BljHJ7D+lXBjMWDhC3XnPTGfr/nFV4dogWJMlVGf7xU49R94dcf4U261KGxhMk8yxRIvzFzgAnhc9O56/SmBZhjLM2VA6LketSB9oUsPlD4x2A/H+X+RVS9QohHG/DbuDn3yf61bUFF+cdeDkDqB78UmVcrwadFbXl7dRxIk7oQGVOdp7ZP+fepxE32NXDKXxtJPJ9cClLSRwFoyy9fl/wAj8MUs5BG9fmQ4zj3H/wBepGjF1VS0kpK71Ay2G4z+A+n5Vh6DcI13HAit8koZnJyDz19O3/1+9XPHWsW+j6fNAb23hu5l+SMyAsfUc/8A664zTtahkKSxykvFhWlB4z6e+cngev5A0j1YLE8c5EAkjB+6+OoHBHvxVnw7rTeHryJruOUxScMF6KCc4xz/AJ/XkvC3iu2uFkWe4iTy3ABY4Lc4HX8q6a4hF0SHZDKGBJY7uKmye5aPStX1O7eyjnsYzdggNhCQMDn8+lYvwt8YXPiiXWPtlzG8sM4WOEMMqmMEjHYkfp75NHSdWOnWTxvN+6RWGNx+UHrj6Z//AFVN4F+Gum6Da2k243F0HMjSxEjO7kA+oArCUVaxS1PQ3mCgEk5HVepzVW923FvIobblTjcMY46/pViFw6MQ3yrwdw9O5qO4kMcYxwSpI+X27/57VitxrQ8jT4W773VrzU3juJbqbzI2HJjA/hH5D8q8s+L/AINWKb7TZsxcEmUMmHXgcAj1OO/HIr6UvVWG2YYJSYjIHDDv/jzXAeMLJLqzu4o4mkZlLfKAcnoAO9VKN9zojOx8hqWjg2MFYknpwTxx9D0qBbc7GxtB3bQemD+HP/666fxl4efTLxm8shWOSScEH8Txz9K5jdshZwOpCnB7e/5V5tSOp6EJ3JiwKnzJCzAcMRwPb2pWkLKoDlsDkqc4/wA/XFM81HZVcZ988fmacieUHDYBYe4B9v8AJrnaOq4h+UAnc+Btyw6j0/yKkeNggBxgrnrge/55/wD1VG022QRrjcPlCk4Azz/n19qASfLVjlgB04yM+gppBcRs+YvO3Hrjj/D+lK0ivuHI6nAyAPw7/wD66dG6GUK2wAjaSRn8cH6VL5aiRolUInOW7dh64x/n1qrEtlYQlmKtxk/dB3fiQD/jx3qK+3QxARfNK7BUJOck8AY/LpU0sTIhJXkcjaRnA7Y/OtDwJoD+JvGdpEoeVYmGIQMLnoMjHT/Oa6ILU5qkj1T4cfDX7Z4etbKNmhlmO+STGV9/btnv7V7n4N+Ell4QFzNZ319JNLCVfe4wW5xx+XHtzVvwb4atdL0WGUxlZScZ3Zx3P+PHtXdwRCNTgZHGBx+Jrr2PPnLqcb4D8H/2bO+pXMtw9wC0aiRyV2+uPzruxtz90H8KFjEfAJ6dCaFUKCxA3dz3qTmbucr428Ew+KYolyltIrgtMq/NtHbPvWpZ6dBp0XlwRIiFRwODn3Pr7+prVaRShIICjjJzwaryod46bAvQDn8KpSew03axBEjqwdssM5xzjPNWIXyex29SO9R5Ko2QRx1B9vU1QsdYtrjUri1iIMiAMze3QZP5Y9apq5RrgA9sADoaguELHaG+U/wkA4/OplBJJ3DHb6VG8YJwT07nofw/z1pLRiGRxx28ezG0HuB0/wA/lTnVShU5YA9MYxzxj9aVn8qFsgnjp/TioXukgQl8xAcb3OB79eKoCQYVlXO38efxpZfuYyNwxwOvWvPfEnxBtYtZ05bW+hks0kZLoRkMy8fX866vSdftdesTLaSF4x8u1xg5HUdunAquVjNVmVULZPygBiB0HpjtUIkzk84A525NPd2jBOc8AH06VCiNhT3ABBY859f1/XpQkKwk7lY02KT82Ox3frzVaW8it4BLI3lCM7izdj6dOfpVlpN8ifd+TksTkfn+X51wHxA16/lintYbR0tGT5pSdpUBs5PoTgcVaVxnbi6OQXO3ecqe2DyP845qVt0gUgsWPzZzyfp+v51w/hPxDqN+1uj2RWBIwwnOe2O/TrxXcAkrj7rKuQF9zzzVNWEyOVN7DkMUGc46+n9f1qIxNET8wHH49en0qUyk8khcAkjp6ZHeonwr4VB8h2kdgP8APt3FUiRiq6srFmc5Jbbxt9M+1QTARxyZfdk5KjkA/Xj0/wD11Lc3qwWrtt5HByegxx/Ouf8ADuvJ4inuYLe3by7c7c7iWxnPB7du/cVaA03MKAbhgDBbceOa5bxL4atdfV41Te5V8Sdfp6n8q6OQli5H+pY5B65z7c/zqG3IWOQg73J4IPP+T6fqa1XcDB8L+DbDQdKQiCI3hAjaZlJbg8gEjOCeencd66Ey7GUBg7g5xTCcBS4IBPAXue/P4f8A6qOFLYOOOQT6n8PrVCRahKJiTcobIPJx1zTbhHKyMrbTk/e9fX2/+vimLIjMON7HheeOfx/mKlAVgBlXIU5dm6HPI/zxQM5rxV4ot9B08l2V7pzhEXke55/TpWppFzFq1lDd74HkVMMVPKnHfB+nbvS6/osN1YIxijaVATjAOMjtn1rD8NaC+jmcq25WBOCe3/1s+lG4HUKkMl2GlVTKD8j46k/1/n3q00JdmfcTkg9cHHoMf0qiku8Rqvc5A6scnp+f/wCurzzxquSVUNksADye/b/OKAESUMXJyuPQ+3TNR7nK7FO1AeCc5HuPfv3+gpnmxhPMWPAHcg88fr+lSLcKRwckqCVLdzQBTvbeX7EXg2mZem7ru59eleZNda9pniSRvsy3N1tXKnlVUnPfHf8AlXrXySRESIA2Rkkg9h3/AA+lURZQx3rTEfMRswcdMf5/woAitpLieNDcCG2YKCVAwR2/p7f1qSSMoD++BBAG1eSKVIIijFncEA4QKDg+nT8OnaniQ5UIR1zxkAAjigCGNWLOWAlVOcE/5/n60Bw5QAMoChzvGQT1Ht1H+etE8xDY3qhJ2bFbOTnnk1yuq+JZ7HVhbcxrGVDOcEZI/Pv2oA6nyUmidW25bjaw/l2zxXHXPgCO81mFwwt4MbdgXk5z2Ax37+ldbp1z5llBIG3x7dufU+mf89qe52uCy/Nn5iT+fvxUsCla6amn26QCVGEQwAQenpnB68f5FEcUi9QC3O5fy/nVksfKYbgucjB6jBFRMo3LhiApwSBgY9KAKErvGFyCuzng5AP+f5VmX5BjbaGHTavTk+n5Vq4KRnawCLnlvb/P+c1SnmdVBZcHgEbc9uAT+VBOxwGreNoE1G2t0kaCISlHL5GMdcj8PTjmvR9F1BdVgZreaGcjl3U8jP8A+o9+Px44DxH4OW/u45LfaC0hllXG0EH9c/XrXbeGLaPRrI28FusI2h5GXBLt6k9fT6UBe5LqMEoCsYgzK/RHxx2we1VhbTpZXBhlcz8gfMQNx+nOO3/6qvzSSIVDcqxPJAzjtz2q9pyKIpAW4zyF9PQ/rxSY0eMtreoW2vsZnkLQgDK8gAnnPHt+Y/CvTF1Ga4to5XBVnjzhW5C+v4/U/wCC3/hyzN9cXe35pVwzNjj8cZ6etRWiK7y5QAsQoPTOO3/181IMsQ7/ADFk5I2gbcEgcdP8irgtyHVWxwQ2M7Rxznr7/jRHEFxhsZ42nBI/z+dV4iVG4dE+XI446/y/KgEjQibczBjkbeDkblPP+R9KghkElwckoSRjrj/P+eKzIoHlvvNNz5ce3YI0Gc+p54rVL7GC5BxyWHHcDr/9fvQUi4Id4fa+5ugDc4z9Dz+tczqml285AAJO7LSuep4xwPp1x3rpAGVA2zzD1GMZOB93FYmoyR/vOShZgNjZGB0NA7mXFZpbLH5KoATgE9h3+v0/+tWnaq0a+YCCDgZDA/1/zzWZK0aqVwMdTlsjPfmtCylW3zMqARJxjIyOOvt3/KgFqW5IijM5VimOvb/62Kgfa7Kgx6ZPU/Tmq2lXD3jsZWfJJIXec/r7g81NcOF+UkBx9/jOOeP85qbg1ci3IxbD7W5GR93r/wDrqrf6XbaiIJJFVpU4JcZ4+vrU8cscRmDMqCN+WfP0/wA/h9KsLIoKMB8rc42D8x7/AIUhlW3DJbbVG5TljnIUHn8f/wBdeUePbPZewTKgXqjMD94Yz0r12Z2Ds5hLR7cHacEL14/OuE+IdgFi3oQYtwOSM49M5Ppijc4sTG8TzEiNIWUE7sn5cd/w/lVSSRjgK5Ug7cEZx19/8R9KtXAU4CuTICeT354H+ffpVZ4jyVkUEZJyQPr6YqT5aorNokiRYslmyc8kkjHH+fypkhQ7skblz8mPyP6mnwxeSzMz44HDEA469B9f1pkipK6ggiRcgE45PWhHONh+ZeCF25yBz/OiQuOflibu2OvPT1+tOSQMo2FRyQQe3FRyoUUgncpIUhj1PfPbHSgBhfgu253AIO3gY9Mdun1piyASPlC7KuW2845//XT95QOBISD1PXt+NNYhZoztZW4IkbPPHNJgMlJlCkHKbsDkfy7/AP1qibZ5iKZFDD5s9Megq3PIVuIyxjwFKkgZXHXg+3H51XnbzGDI7bDz06UrhYfAx2kM4jweC67if1H5980U150RVDtKDz9xeKKQHz4SBwAAw55PHOOv+e1IFKhFaJAo5Unp7f5/xpo2wtkHJ6Y6bu/Tp/XrU0hYOGZUYnPA5PHbj6VCLGt5UcyAn5shgCMqAKk2EkO5JJGcZ5H9f8moJjGxwo2sO7fMR79v6dKkGfLVgWwB949cZAz1ouBIdpZeWVs4G089ep/D+h7U9iu3eGLNnPUYPpnHXpioXQIwwQSozgDr9OmKVXCAKBg9Dk8fWi4EqOTuwCMDkA559P51LwrqDGFB5BbqOOOf/r/rVbDgKjNt7ZU89fT8qcuSyImPkPHygH2GaCyd5nfBEh+6QABwR3//AFUguNrFgD84445x0xnnp9cdKbG20bCoR84Yr9fr7Cmx/L5i5ZiowAORyenv2z9efSgCzEwO7b8pPRiMH2xz/KpZGR2R2++P7h5I7jP+etV95AJPzcdQcf5/xNEcrygg5B4BO3LfTnj/ACaB2KWvyCHRb2fEiLsPlqDk88fl/ntXB+DYBf8AifT1P3Sxcgt0A/P/ACa6zxvcrFovkAhmkxhQSeMnnt7VV+D+lRP4nNyN0jRQMDn5lZ26dvx69aDtorQ9utoQcsRG8fZVIJXPPfsavRXKiVf3jbSuQGxgEfz/APrCke3eKBBlN+0ZzgZzznHP+R3qouFnl3KgK9T6en40bnpRNy1nSR28s7mHG5B9OMfj/wDW4qje6xbRyC3llVbjyydp79unbv369jVOaGS+0+Ww80Ru4wsidQc565/z7VxCWeqS6s7Wyu8UYVTdSNgdc4H/ANbntQUddo0hac/OAuSeDn3xz/Wi+8KxpdveywiSaRwSVOSB0Ax6YGPXrVfw/PIbmVzsUg85XqP8+9dBfjy12blRUGRkEAD3xwP503uVc5rQrZpL+45ZSOAC2AxHevRrQbxbofnQAAE5IH/6vX/I800DUo7LxBJGkyyMxwPf8O/f8utemWWfPiAl8tlAJjC859M/4elNMZpTukKEfL0xjOMdfxrDt9btrqSW3hmil/ebQqvk5ArYmgAxu4J5245b8D0/wzXAw2sumeIrmRIjbRq7HPA+Y+w7fXt70wNW9nCTzRtg7OAV55P+f1rPlRmAZVGCT1bO317nvzU2qNI7mQys4C/Kcj165/zmokjVHAaRyx+bJ6jJ/GgB1tMkUZZwqsxO7afTOD1/p3rWuIJF02QRSbTsG08fKeB/n1zWRbxnY4ARnVjs2g8r6e3X+XpW40W63Ab5cZA7dB/n8qAOX0jR5IdVubi7cXJliHzNjgg4GOnIx29K6CBHlAYERsrdBjBx+PPTNMUCVsqq4DZGR+nT2z+WKsW8e+ZYwQMYAA5znnH/ANbPapT7gUrjWY9GuIFd8hyzGRm6YHAx6HPrXonhfXk1bTRcx2UtvDIy+W0oAJAA+Yjtnk4PvXCt4OudTtp5Y5Ee5aVWjUrhc5z1IwenQnp+VemalvtoC6gRxbFGM8r/AJz/ADouXoYHifUB9oDDEnPI67Tx/j7Yx+TdHhklYk7nY8nIByf8KwfFWrS2ztLtQMexxzjuf0ro/B4u5rUXF7CLeJk3JECEbnGCR1H0qtwOwtkEeCYz8i7TkdR/hx09qpX7hCG24OMk9P8AP4n1q9lGCqHwSSSDz9c/TmsPWbtLa3LtIOFJJ3cj/P1oA8/8f3MJkhE5wsfbrn6//qqn4JsroRSSXJTEjb4f7wXnknj06fnU1xYrrV5G3lrOn93B3AHr9DjArr7G2ijMQRNqKQgABwoAAx7YGPwoFY07C0FuiHacPgDHXjAz0/zmuggj/dqox8vO3PDc8f5+lUfLCRPKnzkdMN1A6+1UtN8S2epXclssc8MkHzPI7AoAMEk/p2p6MZ0i5AALBQ2eh57Y/DNL9pCKxLl8ckdc8/5/SqcbGVcGVGBJOYzk+h9fX17VMiuRt4IPHA5+v8/z71RLEYO0m8bcnkL3J9c/5+tVrq7a0DnyWZk+ZgGyT7AHr+eKuGNlZmBYjgDPTIyeP896o3M6K7hsgPydoxjtz70CPK9W1K81LxBZ3iW/2Odg0eJVyyg8gnI9v510VrDLDDGtxKbi5xlpMkDJ54/lxWjqdnDPOl0Yy8qZKs3RSR16D3/E1R1KdYN7klQAMgEAD0/T+lNAUrufarKWVBn5RnBOR39P/wBVVldjInyk7hzjsP8AH161j3GtRfb1hdHbzs/MB0/z/Wtyxs3QBwFJA4UnBHX6f0pjRf02CZZyVh4xlueR7/r/AJxXX2fmujRrGAzLwCMgcdentWRplr5EaAOFPQnb1bvk9+mK6OwQRsrBFzgDgcd+3eqQji9d8Az3sLTXEk195rgpGzFWXBz6/Tj3ru/Duh2+i6FBbRQi0jDM7BV/j7sTz6flV6FQVkG5VTjIJPpU7O3lqI1TycFRgc4z+tFgEaMeTIrEjBBLcHgdvpxVaeTdcjyzhSQOW6cDv65P6VII/lMuQNwGS3J3ex9K52fxJbwa6NPeQRP5LS75D1IOSPrj+VMaNq6kw6L95sHlh+ePX/8AVUTbIXVVA56r0/Pt1pFuFvIAInD5JPmBvlPt785odHAcsA+0gZHpjnn6f0oKI0VuQqnaQNwJPH+P5U/csMRbL7iuSEByeM/yp7IsKgkYyD0PPrjBqYxmKJZAu5l/hIxz69KAPLtc8TSa3qWiR6Xb3EdxHeGOOS7bC7jwvH17e1ei6TbajZ6fDHqsiTanG2JJ4oiq9TnqATxgc9SDUkujW97c2s8qBmtpVmCj+Fl5B9q0rpnu7jBkYs3JIGTyfyqrgttQQHAxt4yX447D8amVREsyNJnzCN2wnJH1H41BvLITuJToTzxkf/rp6vHcBwsquUOCxYEr04/QCmNEs8KtKF/g6YDemMY/z2qQqZ/OVsqr4XaDzwPTp178frSlCgUjGSSx3N0/yBinBGc8KpVcZEZ6D/8AV3pXGSGF440jUDKrtywxnpnoOn6UMsKAGXcyq3VTnn3/AP10NICYwoUMpxlTnnPt/wDX6Uy4DWsTtAC8qg/KRyfbPOO/+c0wMrVdbhtdRtbHzNhkDBRxgE9Mkn1H/wCurjK2dpRsEc5OPr9P/r15b4mtNUvZrSTUHS3nkl8xGtuqDPqx/wA5PSu70O1ms7OO3uLmW7YKCDLyfWgpGtb5bO796hbO0feH1PHFXbRYo3DMuwqcAnPTuOPw/T0qhHHGJcnLMp+ULkj2z39KuwIPmdCcH7wbjA/wNSxmiTNEsRVlLA5KkYPt6Z6k/j71594z1rU5tPvLO4s7ZbWNtysmVLEEYY568kV6SshfhV+XAYKeBkY+npSalo9vrOUmt1KOcsSMD6n0PI+npSA5nwOusXUST6k9mLQRgxR25Ocf7RPPf6V1qKYIgu3knJAPIFRLbiytlt4yQEIyyDGeuf8AP6VN5o8hWjUmT+7txz6nr196AJEICM7KS4OefX6nvUcse/g4AJGVz16/5696cBGGCFvnY/fOaPKMiqF5Q8ZI6cYz+fGKCrnK+KfCen6sTcTWgnkwVSTuvHr+f51gReHTZ6GLZ4kjkjG0jA3YzkdP8/nXpd4Wa3ZkQEFM5J59/wClc9qiefaxou2PKkkcggA/hxQO55TD4ZtbrVYYppp4opJA0jq2fp07dBz0B9q+g9IitHjjjt4FROEUF8uQBjk/nXjs3+iXkUyyDO4qAvHf145+vrXonhTV2ZUMrRxls4Jbk/y5/LtUDudFqUJLOS2xsY2gYweMc9f896d4b8VyaNKYLoGS1foc/dGe3p9OOtO1HzHR+cuGweOfX8/8KwmHmz7N8e7ODng+vA/Ok1cq565pl9Fdxl4JNyEZ9CB2yOtSThxG7AZJyRkZz6V5fp11eaO/mWkoU/xLtzke459/88jptN8aC6Xy5itvNggqQdp/AD9Kz5XcpGhekRhUBYKCSSCMfT1rA1No9kh85Q6j72OD+Fa99OjqWdSEwc+WdwT19ff6Zrzbxf8AEzTdJjvbaLc+rxjbFDKNvmdAG9OpzgfjQ1fQtM5X4ieHU1KGRwHLnJJIGCOc9O/HvXgV1G9rcSxOBxnh+hP419O2eoXWp6NbzXaJ500e1tiEBCR9ecf04rx34neG1gvFu4lCj5gwIJGR6/571x1IHVTlZnCP5EZKAfxAgDH19/8AGg7UiAbaQeN2ewqVGiGTtzIo+ZVXjP4nOef84qIYV9zKA3dF4/x/yK45R1PQjK4gRG2uIwzIcbT0J59f8/WliXzHLMDnG3OBxnH8/wClLMn2hk/2lxnGMfj+FPjTLMCxHmL8uDnn9Ov1qEinIRQIGGwKrAgHPIPr296tLGUdPkBxjuDx7fkaiQ+W21iY8dm4yPr+Xr0pZVJMe0sGbPKkAE59f8960sZuQzU5orezkfeQxB6DHcce38q90/Zu+HslvZf2pfALI58xtoztGPlHT046/SvGfC2hzeM/FFnYKQYY8SyRlNw4xx+nv0r7f8MaIujaHDbRqrKyLkjGMEdvX9P1rqhG25xznfQNDuBc6tLbiN9kfTcD078j3/lXYRqB29OazdG0pbASnA8x2BJBz+Fa+QM+3arbOKT6DJyEQsTjH6VDaXDyr8w5+vXr/hUGrFpbWSJcDcOoySOabpcZt7cICThQcnIoS0uTbQsFhHhS2W6+np+XWoZWZixDMo/vYBC59c/55q0yBm6ZwfWqxDFeCCCeCB7f4fypoaMTxLLq32DZpVzbi5d1Bd8cjuAMHnp2P4V55pthrd94svLay1B7Uw+WLi4AxuxzgBevfvivYhFuTDAEg5IA4qlb6ZBayGZECyOMs44J/wA5/DitFKxRajjdYlDsHcAbmxjOO/H51JvCrgsD3BJxk0m5iMtwAeQf51G7AMqoMHtzgdf/AK/6VO4DkkV27FRjaff61WvrOLUIHS4iDqwwQ2cH/Of51aXeCCQM4yc9e/emsyqOSSOo54x7VSA86v8A4eQw65aXFjb2sECvukhCgDb65+vPXtXdW1vHZ2qWqBY1VceWoAAPUj6c1PK6kIwULn+MDn8/89ajkJjlfeEZWGAynkfX2p3bAWXJKAjgjjGeR/k1GuTCMA9QTxz9B+nNOkZtmXKZBBwOO/Xn/PWqEWtWlwreVKsgQ4bY38ROMY9apAWpoYh0kxIo6AnH+e/5Vm6vpVvrEZS4k8vKgbj6dfpxyavxSBIgzluQeO/+ef8AIpyuIwSV4HJyc/z/AAq0BS0+xTSYo4Ms0ES4X0HPr68c1ekug7ryUGMhT9P168VXLs0e+M4kYnJx2yOf8igyfMcYOSQCRnjuTgY6Z6UWvuSw8xGf5gQWODnP8qjl3eYwQKQMDI4AOfqadKv2XYdvykn5SfmZvUf/AF+lMwZIkjEWJGwcHp17f/qqlYRz/iXw9ea3Zm3S6mtY0kDiWPknHGOo456/pXmnh/Rdfh166srC8eCxhcl5XYgFQTtwB1P/ANeva58BmC5DE9sH1z1/X61VjtY7XzXSDzHZCwbGAOf06D8/wrRPQCrbRt9kWN85CDJA4yOKgeJYbZ13AO/B+mfap1k8whiXHOAd2Quf1PTpTJEBjbdwoOAXHJz2H445/lWhNyosjHaFORkD5j1xjkA9OnT2p+T5jFuCfl9D/nt/+upQRDL+7wj85VzlR15HPoKikjjkeRJSVVhgGE8f/W4oBM5zxH4sg06JfsRikuFmEchdsggdcD2HeuhsdSjlQFJoSMAgRMG9/wDPPrXC+NfB0eqWsUdpFsnkkJb5c5PXJI6/Wt3wf4Ph8PRrBLuRicc4IPA/Lv6fzprYdzrZf3kJbeVCkkjdxn8f8/0rbDhyoyowCM8YPt9AaneNDEAq4UE5Hrj349P8Kjd3aJioVgW/1aD5sdf89aaEiGBwjF5GLAMNoXqeOnb/AAq9B5MbDflTjqc8+38v84qgYzMHym0Bc7WyQP8AA9Dn9adYOLtW8hnKjKuSBj9PX8vpSZRzHju91i3z9ht3lhxueWOQBkH+6SP88Z5pngTxGL6G308rJ5iqXkklABkPf8eent0rq9TsGvreWHysRuMM24qSOP8A6w/HtS6fpNvpkKJbxxoQChYJjAx/n0pgX4QdigeWEPBwPmP159TUEiRoSqgtnk7c/maeyNCoI3kbuCCfr/nFDOzQnO5nIyfl/n3BoAahSNVdk3EHgY6H3qvOzEdVU8gqG69cYx/nmpnRF+Xaz4/jLYA/z/SuF8Z+LLixRLa1QgLgtI6EAevYDrxz6fSgDrVzJGWlOFToSQAP9rjv14FYmteHE1ZkKOwKvlmI5P1GOO/pgUvhjxD/AG3DIrJjgHBGOe/6/wBa6S3CrbuAGCZwGLEc9/TilsBS06BdOto4I2zwQV5J+ufepGmXII3AtgD5snp1/X+XvU+zDlm42gjBOPy55qtLINylR84/2uvqf8nv0pADBZWMZyrrk8k8f4fnWVqmswaVDLNeShUQZCIwyemB9eO/rWiknmSbcAP0IYY2gZPT8/TpXMeKvDkOtRmQTMpTn5QVyQM454/z7UCuLomvrq9gtxEPLYgkqWGB1/Hg4pGllm8xjlieuQdp9h/n8a5Twt4fuLeBGe4dE3EiJemAecj65/L8uq2GKHaGJ+TBB9M+1AMdb7pCqMSIixGc5xk9PUdfWtK2K20DmL55FHLZ4/L/AD/jlhvIbDZ3DghOcf5/xrU0pVEDllZcuBuJx/nmkiSG3M1yqtMjphixHYitmFhAQQAMDfg854+v+fxqiYzvijUvuZm74wCParzRhIJWVzuKlMEEj8aGVcxby8jad8M2d3C59CTjr+NLZFIgN23fwFYDoBj04/z71VuyUk2hBuxluO/+PeqlzqqafbvPOAPLX5gP8n9PSpDc2rjERVdg3g4IIwSPz/AfpVW4uDEjsemMZYjv/wDqrz+4+Itzc+JViOwWfkZLAck+uevb/ORW4Nf+2DLOuCMgZz+H40DNiznJkUg8qfmGcg461qyQlUjkXHy4PXP5fr+tYGn36zMpUMhP3SDgH06DP863EjcxQBXyWDZZW+8T9D+lA0O1LUYtPt7cyMVDnkqQPTrWadQj1IfI4aMHqo6cd/y/wrC8eWt7qAt0tkZYUcBhwQ5xj9Pqf51Y8M6fLbWSmYsjAbSpwODnJHr3/KgbNCWJlLYwSxAwevofz/p1qysbSxOqKPLbOdvGAPw9u1Q+SwiZs7znaOeVPp+pom1GG1tR5jbQTgg9SAOCT7ZzQJGjaWkNvbAop38kAAYXP8qrzXMiFBtXd3XAOQOnp6epqXT7lpbYCOMncNxkXJG3scj2x0Haqxnjj/iZcKexBxzgc8c/0NS1cLmDqXiMadOsO1CzgyEsuST3zj/PtWxa3seoWrXMTqUYDo2cZ5/xrgfE2i397feeiboYxgfPycnj6du4+nNdf4XsWs9JjiK4ZhnkY7fpx/KiwJk+q6n9ktJpPNClSMMnfsR7fnWHqzrrVhIThiASdrZGce3t9fStPX7cPp8m5tmF5AGQxzVHRbA2miySA53qSznAxx0H4/0pPQwrao8am3Qy3CfKUD9T2H1BqBxIVwQGTsW9Sa1/E9oLfUWeX5lDbimeuf8A6/NYrMxRQjbSDx6Hn0P+eKT11Plqy94nVVMMYzhVOASO+fXv3qGVFZNzrtJ4JPfHTr/n2qYbmxkMX6nf179D9eabIFWEK5OwnIB7/T/PFI4yK0dmQ7XjDD5yg7Dp1zyKZccs4dHbOQDngH0x6U6F4Qp4wG6lR37/AKfzpZ1TAUtyB95W5A56+3WgCsrmMrGsZAYghj3Gfz709LkyMqyDzEVcDAwcjsPxxTZ1T5SSD32DjPP+eKfbJGeI+FxknPBOffvSYEbSklkZApU8bemO3f8Ar/OkZDu27yAQOGONuO+fbk1M00dtHubLHb37k9P84NQo28b2UKB1w2B9MYqQGSRgEDzGix64JPucmimNCJSXkmFu5JyDxn34PNFAHz8XVGVn3Mh46DFKksRySpPcEnAGPQe3+e9GyQKGY7uuCDx17/0NRxsW3HzcgkcHHUcc/T6Vlc1sTSSsnz+WAw9Dn1wMf4entT/N84uWI2AA4Oc4Hf8AzzUDtG6sxAZdw4zzn8Dj/JpZCZEyNpVj68Z56dv/ANVArDiSYy0ZwCuMZ6+nPsMU+PjazMdzA5XtnP8AnkfrUCRLtyCFHbLfp6f4U8wDK4Iz1IY5/L0FAWHINpLFlwTwAc/0/mf/AK8keUCBmTrksv8AF7Z/Co1cRvgAsMYDDtz3/KpEXcTjBZhzg/n396aZQ+Nix3EhicHOfbt2FKC0b43YHA2n9e+f/wBXWmb8l3fLt3/h4HYep4HNKpIJXaq5zksOSPT0p3And8gKD0IO0j/PHFMUwrMQhIbHReg/HtTVyqlCgPP3icd/8+lWbZldyYsKx+YgfX8c0FJHD/EO6aOe2hYK2xOitg5zwe3t+Qrqfg5AkGiajq8g8uPz1XzG6fKDn26kZ/ya898eX3na8RHtyRlmJ5PPbnP517L8JNKeDwHarcyeZHO7u8SjGAT06D/OevZ2uehSR08XiGGa+tlguEa2aIu8iHPQ4HbIxx/LJNaE/wAkIICkH5fkUEjnjPqP8fpWTD4PtrjVJSLVoLMRkb1+U5yO/wDnNbJ0iGytF8suqBR8xY4btyR37/nSO5MIQrruQlpgCCCeB/n/AAqGW5bY0xXK4IOWOPp2/D/OEaIyKDGCQg5JONo7cZ+v6VBdF2Ty0KiI8k45J5/+t27VVykVdFR4b6Yblwx+6OQOM/y7VvXjyGABsIp+4eh/Q+lc7pLD+1ZlZiuWUqoOQe/rW/dzbTKC+1T0bJBHH+T6UXA4W1s9RTxVJdRQtNEHyWwBgcAnnv16fyr2bT44jvfBfzDuJY84OD14/L6V534aiSW8kH2gZZm5JPr/APr/ADr0rTovJiTc4Kj+Ejv/AJ9v8KEWWUZYGO3j5tpxk7cDjjpXLalE2+VgrkP3xwR/L+ddRIDJFsCZyc9MGue1hQGCcDgKSDnGD/n9aYHJareyWls0gG9lOABnnrx79vSnaZqw1K3jlTzFdsFkyDt/z+VQ6xELqGSBZPL3Hjd1/P8AGmaDA0M8EEshzHwQjYx/n/Ggfqbqsi36iGJnBAbaF9cj2xj6HvW2JThgHJXjEajPY5/H/Cub1jU10yeyhZ2EL7hncSxPUk8e+APy9a6HTvNuLWMmPcp4AIIAH+ce9AWIUhAKq6Fs56LgA/mf0/pWxpNvA11u+aEIoB7k8Y6/jVEoDKCA0ahvmBbj05GODzXRaPpoIwMR7uobB57/AM6go6HTvLggIEQ4yQO+e+eapeIJAYJDuIdgNxz3+gPStRE2AowQjbuGeMHqen+c1x/iG9EgCs65IyPXHTk/5FVcDEbRU1q/iDtJhZVx5ZB3jd0HcZz+vSvSrRVWTyk6xZHI2hR0I75wK5rRNPKxxyeXksoDBT3+vp+XWuotX8uRUZSm4EDKE9upH5/n9KEA6/u2jhkIBZgoJ4xgY/Ln864LX9Shu5RBHOPPGN3lrkAZJwPXGP51qeNNdl0LThKsQmR224V+cjkDp3P4f15Lw+rXEaylgWcEyMpJGecY+g4/D8aYG1pNl5BcjexBx15Pv/L6e1dTZWawQli24uwUBjnaOnv/AJxVLR4BhdwGJMNkH/PaugiOcKuASOhHfpz7c0AUtZF+LCdtKjia7RRs+0P5YByPf0PAOOmK8+tPCd1q/iKO21o3Fuk1ss8n2Z8KADtAPbP5HrXqAhcIS+Wf+InHOP8AP+eKIolYgkKfnIXgcEd8/nTWhAtpFbWsIWFSkK4+VeuOOM/5/Cp5ZdpYp/FkkEfz/M/pUcrqG2ouwkbjt9+vSlLm3UhASeBgjqM4PFIBqsY4mCvsIPylj2z/AJOKqz3DtvUyCNAMqXPIGPX8vzrDXxPBbz3CStGqiTYrORt69Qc8jr2psurC7V5FiaRl43qdw+mccdR0z1qwH314/kEHcVA6nv79/pXP6lOJ4zHnyWxjIGBnnHP4fSrdxejadyLg5IIIyOorOkZJJ3IBCnHybsDPTJ/A0WAydG0bF8884MsgbALcDp6flzxXZafAI5QRtVdwJ5PP4/54rOtkUMrLv2sMAhuf5f07mnX98lm8cc8MmZeAFGB0wQP1/wA9KuB12lzpJLugBlIYgFWByPf/AOvXSW27G4jMZABVRtP+T9a8v+HEus3dzA8CRLp+99zzg7mwx7D8DnjFesRyHCqyqHOO+f54/wA96B2LLSAbmUDcwG7PYfgPTPWgyCB3BJXdgkZP4cZ9BTZlbaTHjaO4UZ/PjPbrSMTJ+63qF2gq2zOR/n/9XrVxGZrMF1NbFLJysuDsLplB/X0/KvP7bw1NqniwWmqSyTLLamRmjbaMhvlXPX+9+leoqmzaQme+VPA+lU4YTHzgqASoIU5K56Z6/wBOKLj2KVnZ2mj2v2e3DwQQjy1DvubB5IP/AOv/AAqzDITlXKgEnkZ28en+e1SSBmYKFVgzf3fu9qo3lwYpFyyqyrlgDnHbtnFCKLEEf74BmZsfdLAjPOf8/XtVqOdywLqSjEAZHfPp1/nXP6B4lt9atYZ1lCPJIQEdvmP0z1FbyEkiR2BCH5SV6DHr9cdfSmBajPA2r5ygYypxgcc+9SvtkDZBODglepHB/p/nFRLOF5bBboNoz7/T0796kkdggJxljkkDqf8AOOv9aBopa5q8Wn6a7+TIyKdu2MDJxzn+X+PrwGlX983i7VF01f8AWRxzPDKcFRjjpkD/AAxzXqT+VdR+VMPkTKkYBBORz09Pr+FULDQLW18SXmoLEEuJECu+3hhj0+v+elNWH1NCKGULG08nlykAnKcBvbvx/nNTKiHDby7n5VAOCT+f+frmlYk5Z/vB8kqSMfn16dKbFgLkjaqKeBjgDjGf88UgLA8wbdz7PmwylOSMHvjOP/1UOj4kY4BBxnd/nGPypqBHRHA3jBw+7K8/jUsjMCwOJR0Axz+HP60AZU1ms8CK0QlVHyMgkqP88/nTHJLyYX5VOPmGMdOnerkF1NAAArM+SSe2M9R+faqkjIJN7Epnqe/4/j/9ancBZACmMDccHJPTn14H+fzuWkyklcZkOFVBwcHgn8cVheJNet9Gt1MpbLkkbW68Afn9a5Hwh41ubC6vojZX2rpJcARPbKSIsDv68H9PSjcs9tggVbcByUYrgshLAHuCe+PTH6UpjRzHgszLnhvf6fypllcpLbMywSwIQOHGCOBxg/T9e/FWCIvK3BAGznB6dc9D3pIBkmGCrkOo+ZQw6H6/X+Z9ahKbP9QA8ik5z0UY/wAfpUgjMyx8bduRxzxxTLzTTf2flLLJFG2QWifaVwOMHtjNNAYWs+Ijpus6bBNAoE7FWZ24QdgAffn8q6OxnhuFcpcwSqhAPkyBvXg4/Ad+/XmvJ/Efw1ZbmKC2e+vTPKDI0r7m2n7x4Hv3/PFd/wCE/Den6DYrb2UEsMLfMzOcnI7e3Q/0pNFm5IQ2FZtqkZUKOuPU8+30/Kse+WMsN6MrdC6nIPHP+ffvW24R13svyjoq+x6fSsvU4CsXl7CEXkJk+v4Z/n1qbkHnvjVTZCO4jUPmTJPt+H1z+NWvD2qyRKhcDYxVtxHCnqD9D3+narms28V3bS702IwPzMcnPT/PHSubsJJLSfy2JGBwm7APJxjnr9ae5Z7fZ3P2+BshG3gtgHr6DtzXmnirXdT0bxG5S1OwRKBu756gDp/+sfj0nhLW2SPByyg/dHPBI5/pnFa2v6LFrdq0e1VLchwTkYH+ePapGibTA9zZQfaU/esASFPy/mOuM1Yk00fJIqqSBkN0OcZz7/XBrIsLoWkvlM5zt6Zz+X/166LTXBiLSncoBwpGTjt14HWgq5VtNSk08lJHZk2gnupGMYweK88+J9lc69faJFZ2cQx5qyXO3cVA5GT6dumeuOtemNaRXN0zYGxcHnp9ax7+1a1mdmG0c7QB94Djg/5/whlJnPeHtPvbPS0tLucTkMQrYxxggHn29u35VNe0km2aAYeFgQc87j2x9K3k1EyFAfmPQ5HP86gvYVuYGyzFME4zk8d+mP8APSokjTm7HzX4h03+zdQZTE4RiQc9scdT/nrWWpTYi9wOS3P9R/kV6t490NL6FphGMx5GM54/CvJpYne8nSRSxXux5zj68dvzrhnE7ISLBaJQQEaQE9NowaljA+ytvJL5ztX065P51HBCFljUIGzjOT+eOO2akjMkj5Gzy8kEYBPP6d6wsbcxC7eTJ8uOOSSMj69frSOXaJichWyu1uckdvz/AK1Ym2kfMGUg8Yz+H/1xg0mjaTL4n1RbK1Dum4CQIvTBA49+Mdq2hEynI9r/AGYvC0l+L3VHiVWjYrtZQXK9iR1OeT/XmvqK1i8qBAuTjAyM+1eZ/Cf4Wr4LYz/arifzIFIgYFVRjjJ9SeMc9PTivVkAQbQTkeua3ehySlckIATk/KOeeKa0o2kg5bBOB/niqerapBpNlNdXcghhiXc7YJAHr0ri9B8Zza5d+VYo0ys3Axwi88k/5+tCjdGajc7iPEih8YUgnOeR/hT8LHtO7kA4x1NTRR4jQEcgY56isPxNPfWunXD6ZEk94keYUk4XORn8cHjPpTWrsF7gPEVnLq76dvxdhQ5jPBYdQR/n8KvKxdwCTg85HU9q8S+0a+vjuMQxWjas1sBh2+Q8bjk9z+Hb6V7FpCXiWSSX3ltclQWROAPoPX2rRpLYZfwR3cjG3k/04/yafFl4sfeHsP8AP0pUxk/OSD2HT/PFNBKqemQSSSen+f8AOKzATGxgAcHOcMc/5/z71zfi/wASroWn3EkbIl2qZSNzgkc84/LrXQfI6tGy+pz0xz/n/IrjPGPgqLU4ry+toBLqMkO2ORnIzgbcnnHTHYfjxWkfMDa8OeJLbWrG3/fRG9ECvLEjZx7d+lbLOpJAO1ugUD+lc34R8H6foEMEq20a6iYFSeVXJBfHPc9z1rpA5UBQSfmAHPbPrQ99AIQqlMnBTG7k/rSJGsncLnOAnqf/ANY/M04cbsLjHzZzweevv3NIimMnecFieQeSef8AH2qwOf8AEOt6jpEJjsbL7QxbBx0HuT+Vec+H7/xLDrd1DapbXAafzJlZCfLyOcY4H5flnn1+W3WeQgqJD1yO3PP0/wDrfln2Xh7T7G+vJY7bE8km6Riev5f1qlYV7GgA8qqoKhQvoev06U7cI492WEfQ8E9DxxmmtHsYBsiMtxxjA7DH9cVHOzBUxuKhsEHpxjgfWluK9xY2CCXcrEbgfmxkH6j/AOv0qB/LijZ0WWRE3bY42G4n0HP6Z7VKkh8plEABU43Dj0/z/WmBCSQyNt3fxDgDrmrQjyXxH43ul1awkuNNu7dFZiIkl3BuO2ecgdq9E0DVV13S4rpIbmGNlPyzr8ynPP69D7VB4g8IwatdafOD+7tpTJtHykkjofY/57VqWkf2JfK5jVF28enrnB9avToJk/neXE2Tlv4gQc/WmPIgEiiQeo4xg9s1GJzvRAdxAAB3cZ9T9DTGYjdgjOME4HP+eKtIkjZkAUbQSTuLY6Y/kKzLvUEiieSSXaCAcnP8/wDIFXWmEe5tvlvk+pPr/n6/lwXjK98QLOsdktu9vKjbwyfOAB9ec/57VQ0dPYXlvdKkyOfvEcnjPfgjPH+c1ZMokVE2FD2Lthj1x9P8+9eaeAtY1ZLW1VrZZbZrmTfJypGP7v5f/Wr0e33mRtxBwOFO04Hf+fr0pXESoN0wL/Nz027geCB24z9O1SRorwne53q33g3IJ68fh7dKruJY2Q9FBz8x4xjvViFfMlDDD9iP8P8AGmgLMdu7RJtdm56dgPpx/nPtSTcLKsJU4PfH6evp3/pUBklhAATe44ODkdevf6cVmahrtrZalbWDny5ZV354bjsDzwf8imiyXULae6sZUt7pILhgCGkB2nvjOB/k9a5bwtqE9jrv9nz52bT8/PXHB/n+ddtK24MTuLE5POdx4GOTVGG3iilknChZQrANjOD/AD79vSmBrQ+ZPayIxHyjqSSV/wA+lOt0Kx/M+88kA8nGen+ewqnA5ePchaFfLxgHk+v8uPr3q3GBIrESDI6ZH+fxpbBuSNJ+7jDAsoGcEcdf/rVDJL5s4RDgDrxgD/Oahv8AU006LfOwSNQS79wvr61xtl8RFvNclUOllp4j/dtM2GY56tycfT0PPtVirHesV837wO1ieDkEenP/ANf8KyPFWgLrenssu2NtykALhjg5/T2zWnHOJo4U3Roh4QxHOQec8cf5/GnlB5eDI21hkMf6D8KQWMbR9ItfD1g0aZM0gAyowWx2/QfnVwsGCqVIx1IIIx7Gpt43KDtB/h5yP8+1KT8xQf6tTtKnPXpx0z/+uiwmR3LDy2d2UoTzn+fesPX9Rj0e1eSV41B+782ATjPH5c+mK2AFmyjKETkksfT2+vtXLeL/AA/DfQvldkqKSFU9D2wc/TGalMSNLTNQW+itrhJo5g8ZcjHTsF+o9f8A61To8UqkBzuwRsY9B6Y//VXI/D/QNQ02BLi/uZGmZWEcB/hX1P8Ah147V2CnZECwVh1JGfT8vWh7gUbuL7IIlijVgScYwMD68etZ09v+6DOp+Xkdsnrntn64P9a2JymyRgCDgbeDk+9ZN6ojVndwpbCopByf6Dr6j8KVwEXIf5RjCggryMfj3rV0+bdamIkoAxOWPt246c1zMmrxWLx+dkhuAw9B9D/StjRJ9z5Lk5GFXrn/ADz+tFybG5HAGZABlTnLdAOSM/kevWtAr5amPzTgjG4nOT9PyNSWW+OAuPnI4Y4AOOtcHr3i97HVEWQNHES20I5bIB6//qB/lUlF7UrUR3BG3LHhueePUn/63ese8s4pbUiQbwwPP4+54/nxWhLqsepxRzogww6Hp3BwPzqnfOxgYbNx2/eY8n/DH6UAcA/hZI9XluJD5o4ZQF4AHv6dPUnpVHWtQm09wbfzQO4jXK4689u9do78v8oBYKrFm5IHXGfY/wD6qS30+K4cyOgJ+6Bkd/6c0AZHha+uLpFkYb5ckk4GF/XPrxXoulMqxOM8HsTx06Z/If1ri7a38obDGqkSHLZ5P15/Pr9K6zRi4UDg5AQgAY44498d/agDakWKSDytpk3LhgoBI9z6/l3rOmVUB2uRGGAJA79uPTrWogKrg9QOAB19wP8AI/nWbM7xJKFcod2ckHHOfX/P1oAz3VVG4thck5b5R0/z+Vcx4puVZIo4HkaQnedoPy4OOT2z9e9dTiIEB0JfjczNnJPf/P8A9ehLFMHcVUE4wRxz0/z+tA0Hh+BoNGgZldsxk7jkMCfT26D+dMKsSwJ3Mv3doJxk9v8A9dX7aU28boo2FdyqB2/DOPU1kG6zKyRvufALZONv0z6570rjsOntxl5eSAB908nnt/nH0qSzn/egtll9Dj1xz/k1F5mxCpOUHGWOM8d+ef1qSCQRnKhc4Gcn/P8AkUXFYNWmV7N9+VGzaB1wD7cf/qzWdZSNNpyoYwyKuwhT26/zPp6fWtGa3gvUaPGVzyMEjge30pLGNIolhQAYJBBOcH6d/wDPSpMqiujx7xxYNBqOckr2JPQjv7ev+TXLujxzxbTgsOSDy3X+gr0f4iaa215vKZGQ/K2MbhnHNecy8IuHwxJwT39+3t6VPkfMYmNpCCQzxtxhlOArLjI9PpULbBI679rDomevXp2//VUkiKVzkMQ2PlIAyM8k/n/nFRq6Iq5y+CMEk9M+v40HnkZYREBRlSMnd296so2OGXbuGBj1/wA4qJ1EQd1wCGDA4z+P+T1pFR5w26T5h90/Ttj8TQAOCEJVMJuweP6fTg0CTymXnDZ3Anjtj2/z2FSRRKkbeaxYnneD09Tjt/8AWqEsm9omiBIySx5A9P5d/TpSYCMyALGzIQc4Jz1oQr8wSUtHjJ44z2pggWMEOQyscgKMbfbrUfCgMcqVPQ9M/wCff/68gOM0yMVCMWH3spu5/pRTUchdvyoRwenP8qKAPnpfOaRQ0ohXGVCjAPrnOD/nrSIVkfahGwDOEGPb/P8Ak0yKTBOVxGflGedox0A6dacCA5CoORzzj/6/8utZGw6Zo2JZo9iBhuZeQPTt7+n/ANZxZSwZlAVRkADGP1/n/hUYw5wFZiDgHORjr+FOe6eSTzVXO3kKvOT/AJ9aAJZIkbZ0J6DB4H1P40bVU/NkKD9wHoBx1/z/ACoXe+dxwCOGyflH+fTrSLNmJWEbMu0Njvz9e/680APCRquVfGQfmbnj0z/nrT/lbc27Lfxbed3Woov3kjBflOCMg44//VUsYc4HGW7t6859fT9aB2FaMspAAUD5u4/Dj8fyFLvlx95umOf8fwzRFsG9QAMDPJ/z7/gKdJlRGGYyE8hDk/h/nJ5oQhkaqrFJFByTkjjb9P8AGpYXFvEx3lmIaMZznPbmkZSyMWAGOME8+x9qdeOYrSVggyqFhgAdO/8An3/BtlxR5Lr8iy6uVhcZJ27QeBivpnwBp32Tw1pVooLqsCoByD0yTj3/ACr5ktrBrvVozhnLzqAxAGASOtfWnh4slsFUlWCYGF9AB1/zjmnsd9PQ2gIkUK8bJghTkc/X/P8AiKp3CqsfDJlVChRzz9fw/StExK+9cgv8rHk9xnvVOZyokO1mAP1Oew/zmg7EY8xkSRjMWGMt7DP1qjJIE2/NgYIAXGOn6nmpbnUlfURZs4e48reQAcKvc5/H/wDVVe9kGx9ygbQTnPUeuO1Boc9ot8H12WMg74wWww5OfqP84rtEk/0YltwCk7eAGx+B6fj6dK4/T7FY9Ymu23SHOV2seh6g5654PPHHvXTXs7CK4+YqEBKkdvQn0/xoK3QeGCBPvxghGXJHXnGT+Q/I9a76LgxHorcckDJPWuC8GSu9uwk4jDZG7jI68H2wK664120gfT0BWTznK7VPQd/r+tOw0jcLyMc7VDA9zjIHX+tctrQmjinlVVcKS21W6j07DtXQvcfZY1kQM4Jwc8MPU9Rx+P6Vl6hCDblCAM4+/jPfr2/CmyzzGTU3u7+RUj8lSdxVuuPf8/8APfV0eQfawsW2R8lwqDHHcism70ZLbXLq8Yli0uQrA/57Hv1rcsX2XMTyKUAUeWV4cdOPy55pktXDU7Gf+0YTJGrW5I8sSHlTxu7da6/S1xEWKllkbJB4xx2I6c/5FVbtDLNOG3OeAPlznjj9P881o6fG6wBQpJVtoYDA6j/P9aSDYj1K6ezgknEQdQCwwuSQBnHPWtHw54isr57WOEN58kaSEAgbQw6nHv8Aj9OKzNds9QkUxW8YO87mkcfKoHUnp2PTNO+GfhOLQXnaW0driBti3DFh8p68cj+YyKZR3k9xiB2YFMAj5jzjHTOc9P0rh3ZL3UmJUiNeV6nB/H6eldTrV5HBAzc7duCCPTp36VzWhRtdS3EpZfvAf/Xx25P6VAHV6XAirGC5EbHPXkc9OK095t5E2oFXBDZzlR+fHrUNsFVgQQAM4A6eg/l9P5VW1K7SCFnZ0xyFRmxyfTv+VXuBw3xQ1NzBaWqKZGuSRlRk54HbvyKt+E9LbTLRYZ4yGVSd7A85598dfWsyOzOrX5uWR0iV/lj6Y6ZJ59j0xXZWbG1Ul9hUAYLHaf8APHagC9YMFUn5XyAc5/HGMDnqa0xJGJEEhQliSqg/h16D0rMSYqhlEP7peM//AF8e/wD9euci+IVvaRSw36uJ4bw2sYiGWkHUEL/kcii1wO4iulbcWJBVgdu7kduP51IJVVsocBuODnt1/l/k1nWt0LmAOuEbAJEhySCD3qeF441+adQmCWGMZOOnbnHNOxLLkciqUzg5bjIGB3x/n/8AXieJJ7m70q4tLa5a1aVAPOiGWAzyB069DV4XGbdjGQVdjk457ZFUJrhQjCQrHt+UDPP0FNeYjhNI8KxQeIbq7v4pbsW8ai2Mw4D8gkjp1PFdDcTiCOUFmYqcHOBs5H+TTftboHzsDgkHLE9+3WsXWtUhto5Jp5Qu6XAQHkkdD+fenuBJc3EdwfLbICDOHYcgnnilRv8ASHAHPq3Xp3x/+qud0F9QmS5upYwsLfMjScMB6njkYzjvXS2DTN5ZVck5OCvTHIH6ihITNKwhaV4yAxRScqO2QOvPtXRJpcU8zFUBYg4KqcgHrgnPes/TYd3ktJ6k4YdM+gHbnrXQWUJX51OxsBVOOGJHQ/WgpE3h2wi0iC2gtmJjRWZw/T8fTv8A4VvxI2N/zOuDtBGAo6gjtVOACR2PBw2CV55xyMd8e9Xoz9nCoynapwCgzg/4/wCRVCImuSke5gYgww2G/Pvn0qRIXFvEqkuig5OAQAcnmuG8b+OLeO1udPsvNF3G6rIVBymHBYfjjGRzz+e/4V1PVNXiaaW2bSrZAGSSf78h9QvHvz+tG+pZsRySST5JYBjkZ7D3/wA/r0hlm+Urww/D8TzQZ5JFG3LLnIPl4AGeMe/U96iYFmf5SSpwCDz9P1/zigBtxIVQ9udgJUAj/I9K5HX49XuJjHYSpawlTuVo85yOnPBGOx711bARpKxRkXIABbgn8/cflURgSQkLLh+SM/480Ach4F8JwQW8V5dB5b9ZThnHyAdRgdM5PPXrXa75HygLLkEkZ4OT9PxpwUMiBHKyLzmTJx7VJC7sibRvI5YbuT6+/pVPyHYtcIoVww5POOnfP+fy7U9fl2L5u3nd7A56ZFY2ueIo/Dtsk0oZwZ1iAXnaT75/X+lasFxHPIwjlRnUbvvgnHrj/PehBsXjtXJIZG4OVH+f8+lIpEcm9iwY+rZwO4+nPpzUfXd5jsCccYySfwH1q1D9nkQbMZyNuW6fT0+lMYxro5ba4O08kkc+n+fasnxJ4jt9E0+SSd9jEhQq/wAXOP8AOewrakEAYrt3Y5OB1/w9Kz73RodbibzIAzgfI2QCvHb9KAOJ8CeMpr6VdPW0u7wb3JuX4ROc4JPT8x/SvSLZzkGQERt2ztOPx6DPP+PFZHhjw6fDenTRJvZjK0xDMDt3cYz1wOePf6Vq3s7n967K2842xg/L6D9PrQUgkjKXDsjblHzt5hAz3GPWs9pggKM5kLcbsYH+HT1q3dxq0EmcE8EjHXp/j/OqylUKjyyS5xv3dcf4/h+FAxmo2Nvc2catBHM+7O1owwA79f8AP8yeE/DcGk3F7L5iyLO6ssSjAB5+bP6fj15qzNDuRUjJRVcMeRgfUdxj6f46MUBluOU+XqSMZ+vuf8mgDYgCt8784wvpn/8AXz9an8kSISyqe5Ln8v5fpVYRRoFjORI2AOcEnPbn1zU0EKgvDEC7cFtvQdyc/wD1u9CAV48YQOEJXcOfbHp+lNeTf+5LqS3QAnGDj+v48Vl+FvFtr4mtbue1YRm2uGi2zNhyAM9M9D6f1rReINOGK4H95TyPXIoAHVthQyrlMHgfn2P502GXDhTvZXZcNESA2c9vz6/40FsAOMgE5ZuPYcUsZQP5O5w3JwVPA7f0xzQBL5iqx2DO85Ck9OOR059qpXEypcRwgZaUlQOmf/1e1OuryOztWm+aRYoy3B5GM46n2H615JrXxDXUdastTttP1SIQYhS2kYKsjHuPx46d6HfoB3epQOtvIeGIz8rHBOM+3+fzrkGRRJIcF9wweOenYcevpW/pF3qWqwTzapZy2c7McRsp+XrgA9DxxnvzWffwhCyGM/Njkv3x6jpQVsRaTq62tzE6Sor56ZwfTb9enWvT9JuTd2hYyuCvy56cde1eCatqc9rdm5trZGdd2S5yN3PYH2/xr07wnqdxLZRPMyxzFM7UJ2eoHfOPrSYzptWt1gCtENiO2CQOo/p6fh2qTTdSKYhEpeYnd5ZIJx9Km+1G6tgA25lG48H65P5VkX8cgkc4VcjBbpnHXt/n2qQv0Ga547OheJbFJTAdO2kXCGQbkY8KW/nitXRPE+n+OYrhrRJWihLIc8Fs55H5Dt3HXvyOoeBlutHu3s40W+mZXLk+h7ZPpk9zXqulWsFjpUCLHHFIsarIIwCC2ACc9fXkdqDS5xl1pjo5KR5RBtYN6gHBHHP15qol1G1qsOWZsmN+ctx/9YGu3nt47klQA5JwcDk5PXtiuU8Yw2+i2Mt6zNDFEd3mjrjpzjPB/wA8VDKWpzer6d5xbbEpLZAQ9TxwB/hmvDfHFnHpmuMQ5O7aCH4II4P4/rxXvEOpx6hC5jfzGUhsnOEPUfTp0/KvGPiloDf21De/O1zdIQwA6EdD+v8AnFYSiaxdmcxaSpI3zq2PUEA9ffj0/wAal8xlGI+EY/L69/ftUKx+QXV1K4GQAMds4zVlwrBGI4K5OM89e3rXM4nRzXK948VlbvKW4ClnG8jjt07df84r3j9l/wAEGVE12eNhFKWJ3/ewBgZ+uB3rwjSNLn1/W7DSo4TJLLKNyhSVVQQSWHp2/E194eCvDsPhrw5Z2kEQQ7Q7qxzz2H/1u1bRRlKXQ6GONRIuW6ngcnOP8/SrS5VuRkdmz+lUbu5i02Bndgi8YB659aRrl9mdgdQuS4P+eeR1p2MrXH6hax6tbzWsvMMqbWGOo9/anabottpqbYIxGOMhRgHtz61PZ5WPDHBP94c1LLcrAI/MIQsQo56mov0IbeyFZ1UHJxxwaqyLGGbdksAOQf65qyZBg5BC9c44qCSZS4BYgnoOf1qogjNg0qGDUVvkghEzps80gbh6c+/9BV8ISu0kHIwe/f8A/VSupKEJx7dwf/r1HKrBty5fHGA2P89+Par3KHySsqBtoYdME+/60xJRKxZhwThVYcmq+oX39m2rSyxFkjXcOnJA9+9c14S8XjU7JBqN/Y2t9JKwSDzgW9+P5exoSA7DA3P8xYZxn+YpJNjBR1CDrxnGO+aY0pjOxWDAk/KB04zj6f8A16YXw2Cwdm+XjjAPU00gHpMJiWRQDgkc5IP+FV2uFJ2IdxwO3+f5VIsjwkHap6ktj6/549Ko6nd/YY5J/KZ1UchVyTnn6GrSAmlvYE8uGSZVdx8oY438YPfH+frSsOsm4SRxqecdOnr/AJ/WvGfEnjG+k8R6fdRgidCwhhZCys3XkZGT7e2a9P8ADWoapd6d9o1WKGK5c5MUONoHPT1x9e5qrAacMjS+YBlWZcEA4+nBP4UgGxCYwwBAOQcZ9c5p8josgVUG49T6n69s+wpJNyH5QXJxkcYOOnPpQiBt0wbyUIKbiTj0PTnBqnqurR6TplzeSSiSOMHHHOfTNWpLiIyKpUYbOJMZyffnOe2PfrXnXjzQNSvcyPdF7KFWZLeMYDEY5I78jgdO9XFXA7zRtWt9W0/7VCRtYqCzDB57ex/z7CZ4wXEgILKSMjnHp7kdfz/Lzf4f6LqZKX7XVyY8FUhd9qA5xkjnI4OBgV6EgzENxVnbqEOOf84/yKq1mBYc53IPmXggDHT1/M5pI3QCU5GTjg8e1JFuZViAG3BK5b7uc/n+dRkAqWZtyLwVH0oQmNeZQwOAq5zg/wD16jkUSxSLvO7d1PQ8Hpj2z/8AWqlqOsQWMZlkbEQHLgEke/8A+o+vFcFafENJNduozeg6cyBhk4C89+ePp1rQk9FdhcAxlSp5GWH+P5/55pzWqzrJ5h3soZdxHXt07Z/XNTWM3nwRS28q3ccq5Vo24I/H69/fio3bcpGwq54wSPlPoP60wMrSbOHS7TyYQNisSRnk5P8ACegP+HTvVi7l2XELfwAEYPcevbpx/wDXqNSq/LJ8xXJC4I/lSSytO8QIwiqSCG6Hn9elAFl58CKQKD/dB7f4c89vx6U1AZZDvYEk9chT9T6dP/18VWe9S3USu6pEBlsnjngc/hViGVZVMiEkv6LwPT+nT070A2WprQTh2EjOXUhjv2E5HY9iOufavJdX8I3Wm6haiyubi6llc73352E8K2fTrznGcdsV6mSroRICZMghmBP0HH1zSLBGrK7KN7jDMCOT0/H2z69qEUmVtDgnt9LX7S5dh/exzxjjv+NXnhVVRUw8bHA57euf8/WnTQCK3aNchAcnJ4x16Z9P8+qLDuAjb7xVj16Y/wDr/wD16oZCkPk5HzOVO0jPGOvT8x+Aq7ERtjQZkkxyRwM9vrWczl0yAFbIyc4IIPUfrXM6N4w8zWZraSQomeWdiDz25/CgEdtc2UeoJiUb06hSevA56f41yGo+Ahc+JXvgkaWzxr8qZBJ9fb6/n3rr1u4XZgrgkdQTn69T/hTGjJBZWZUzjg5x68Z/zzQO4zT7U2ts0fl4wo2lFAHfsPyqQqzIGySeCdpPH0/L2qSAMQGBIcjO4HHPFNIDbfnKsTgqRxnt/n86CiNJfKkD4DNkEBu3t749ap3up2mlxtNIA0khOMEDPY8d+laG0ZdmYl1B2sh6Afr/AJNZuveHE1S1tpXiLCNRhQ2NwJ644x6e+R6UeorFHRtVj1iSSUuNxfIXOcAf59avXUZuAwb5gQMqBzx3A/lXJ+F/D81tfzXTmS3gWQ/Ju+91HI56ZxyOn512lzM3mHEZAIyct7eoNSxMpDMS4yORjO3p2/zzUuSFVgxUjgA+tPREYblypO7gH2I/CmKfNJV3AbGEHbPb6/n+VAhsrgtypCFuRjjHTp/npWPq24W7hCFcjdtPXp371ow3kUlwySS4dF79Px/LpUeqwDyJiwDN03Djp+H1/OgDyLxNpV8oluI592zAEYOQOff8a6zwEuqIhN8/7r/aPOP8gdanu7SOWOVHXggZwOeDnp39ehrUtY40dYUG3aCAAM8Y/Hj3FQB31ifOUgkbQuMZ4Jx9Of1rA8UeFYNTu7S6ZQFhUxbVHUe/T+XrWroEjzuFI2uyhsqScjuP0q9eTFwQocejH+uPX/PpRcDi7i0itgY0WMEHnPpnHT8axtYAhhY7mLZUZI5HTnH+ela+pvIrMA2B1yydPr/n+dcnq120kojDlCeQAOp9/wDP4UAQpEHGJBz0Py5JOasWhOCFdgT0IPOR0wM9u/8A+qqrid4mPm7Qq8KAOB1wDx2/z6YV14qewvdlzbEKPmEhB+fHHTsfxpXA6kxiNw4KtzuIJwT+XXp3rb0aRVUmTCnkZHU4HHr7Vymlaquo20cnl4Vxwef6966bSZER4jsXOBjeeM85B/MULQaRvQ3UNwSpL7lyMcnPPr+dMuI2DSEHYjAbGBHT0/X+dKkBQySIVOT90Hp1+vvVa8Mj5SQBwQWLM3I4/wA8GhiKk0O4x7+SSM4HOKkVdxYZI5zyeuf0/Ose+1ddK8tZg2HO3gZ569PoKt6frcM5yih3A7PjjHf8u/64pgO1S++wWkjbgX2HawwQCfr7ivMYtZ1BtYnhDNhzuLenHY59/T8O9eqy25uIHeSPaJSOeDwPbv8A/W9qxxpFtBM88ce2Qkj5jnn1IqbDQ+OSRYYhK6yFowrMVxzx+v5Dipkl3HYGBHG/jP8AnqP8KpzlxCCZFbkZXoRyc/8A66oG7NsfNZW8tcng9seg/GkI6m0b7QkiJjPUsTyRkcfXjt/OqtufLufmyVycErn3/lWFofimC7vwiv8ALkIvHU/3vw7Vs3Uu0Rybumc4OOec+n+fpRYT1MTx7ZgWbEhpFl4LNz+H0rxi7VVdkbJxkdBnAx+Ve5axLFqOkShUypU4APOa8P1W3a0vnUhH8w4+Vskc9cemeOPqaTXU8TE09blUSLIXOCp27lweQfx7VVSTdgBuc4wepHPpU2JFIESgZyXOOvXr+tP2GIkbRjAywXrn19eg7UjxJKxIIhJAq9VJGS3fjHY/Sk2PGjDepVV+YgfT6du//wBeiVwvzSS7geAFHX1H+fSoZGff5rARkEkqOmPX8OO/cmgzJtha1K42nKkbeMEcdCfrx9KrysI4UYAyE8vzjJPvU6uXOWA27c+xx3z2/AVHLGQQyndnBwP059P880mBDPKSRHggtnaGI49Oh/xojbAkyQ7njDDuehp7Osr4ZQ5IJXbwcnnn6/1qFoBBEHb5S27KEYP0/P8AnU7ALbqWDFiHOe4Bx+hopkk0kZAh+4Pl5Q9voKKAPn5TIjhf9ZHJ0Vj0PqTj37jr+iuoVt+Fwx4/Ltz24/zmmyGQkdMH5j2z/nj/ADxSLtWXcV3P93aOgz1/z/kZGw8AmP8AdIeRkc9ce/8AnpTY5cEsMiNTysgAz0/Kjc2ZWRDKo6IOoOee2OeuKlVUGW2uQuD9efT/AOt2oAgkLjOEOQRjaemece/HfvU67A4wTuC7Rg5wD2we2ccU9VV3bcAVU9Bz6kH/AD/OhNkwIPGSGIPP1/WgBPNHlRhuinjK4AH+TShnI3YPyngFuvOf8/zp2FlycZGCfmPJPvjvxUoXdlVHJywGRzx6/WgdhsE21iVXA2jjPVf1wPxqcgyIv7zoMfewMZ/T8KrR5K/dw7cj1HPqP/rdanClizngJggnqcfh6Y/yKB2HLM0CMVfJGBk44A/+t6+lUvEl01vpV3IzhQE5OOvtx079KunD4+QFcE56Ecen+f6Vk+N5Fh0Ipvxkdjjn0/Sg0jucH4Jja/8AEFjDGGL+chA6cfl/nr2r6s05vl+QAuhwSB145/kO/wClfNvwo23HipAgx5QLN09PXHXkd69+0XV1ufE0WmbzJK9vv+QbgoHc89z9eao9Cmjq0YTICoWPsOSMYIx7dAKz9YspdQh2q5iPKhl78e/0/wA8VpwyeWsi+ZuODyvQdiBz6j9agkjMqFM7WZSV6Z/z+tB1o8vs9M1S016e4RJZVglVS5cfMmOg56ck/wD163ruJNuGY5ZCRuGT/wDWrXmtDseMIE3sWYH+L/Ofw5rGlWQEfKVKZGHfPcH0/wA8UFogs1GVLtvGDhc4788fT19vrV+ZmkguNjKcIWAyP1qjCvzh2ZCSc/LztUf4+/PWpdQm3wTeWC7GMdDjPPPb6flQM1PC2nQ3+lyLPJ8kwKhD8xbv6g9vb61RsvD95FfzQaaq2UVkwK/al/1pYc4Y9CPbgg+tavgSNHsYdxKsXYDOeBjnp/L2711tqgt55I1eOUHnaRhiOgwfXrx/jRcaLUZKJGJSJNwUsW4AOMZ9xVG6kZU81wdzHuME9h6+v+e15N08KoUIbAII4P0P654rOvSXi2qjHHb69D6etUijg9bQtckptXDliW7d85/H3pbRcRblGXQkZwc8jn+dT6+kjGRkydvTaQDn0PX/ACaxrC/RdReN2MZEY+U8kr0546dRQwO8tcyB33bcAE56HsD+lbdijW4IBJJwxY9OnUDHtWfYBlQREoQuWBIz05JzXQadaCWQHawYDKYBOf8A6+e1Sh2NKzhWULIxR++FXP64NacikfaB5iKOyhsZ9/b6VUsE4C4KndtGcjHXt+n51Pdlogw2BjjC9CPy/XrVXEcl4puNoRUJc528fdA7n9DVnw/ppt/mRi3y5CsuM+545HPvWZq05l1BF+aM5xhOT9Tj/Cuj0iMi3tXYrHhdvIHGMcEfX+dSBrbTDbuxILHOWA+6O/09O4Fefa3rc2oapPp6GMwgKUkXknODwR0x712esRLd2Ih854lbI3A4GPc+2TXn+jWUD6g7QTyTRqQimXjODnk9quwHRaFCIWTdbs8h4yOpzjJP/wCquntiG++DHt4+fB9e2P0z3rKs7XDAKRHheee2eMf57dDWrHOgmcLHnIB4UAfT6YA6mgChr9jd3sIhjvjZF2AEgUFiPUZzjv8A/WrH0LwculeJJTcD7TAId/mvzI7kgYye3PP0+tdMYPmZQBlQCMemOgo2bJFLE7UAAA47dMf1oE30LOUAyu1Bj5U9c568deOlRCf9yCWVU9G/SmTT+aPkOF4bHUDt0/SsLXtdstKtpPOnjhfJUBjjcCOue/YDrVXJNFZS6N5cnLZJw2QfTBFZl1dmR2twBhcncpOfz/8A1Vy/hbXLueSWN7Y/ZGGTP/dI7EHqD+H861JZ3lLrGQN3Ug849vf6cdaYD7nyxHLyGGehOMdP85rKubNJ7fbIqN1wByMc9M81YYgyYKF/p0GOn4g80kcb/ZgpBLk/d6Y9eKBMfYxBPJgfaYgOQRjH4/X2qxdXQ0nUbS3AzO43ZT+BAR8xzjHfA5p9vbsUd45dknQb+ePTI6Hp/wDW6Vz3/CKXWra/aJfztJFl3fyX28jpzxj9Dz+Zr3Geo2EPnzJuLBiN439PbsOOvP8AOuhgjaLP8RDjAb3/AP1D/wCtWJpGnJa2Vpb2uUht4mRSzEkDqfw5/DGK3/L22xYc5I3knt7CgplmIbGUgZY9OeM+n1HNX4l3vtLIgK7s8jBx696hkCx7SGOMbvx/z7UAM1uzHCRjoe3v/Wgk57xV4Zt9d0me3VkjaVg8ki9SQR09O3r6VsQFltY0lInfYudx4J6dOg6GpfvFY1BEaDhjgg/55/KoWuOCAC7Dg/7I9MdKpFIjuJJSi7VHQfLnBABPH86imcgRMjhUx8wXnB+vJ/l+lWDNFtbCDDZyWPA/zivPfEHjxdJ8RWbCJr21eF2cQFcKwP3R0579fzoKR3jjeq4Ykb/u4+YcZ69cf1qPyysBI2ltwK9z1+np/KqehXrajpiTy2c1usjCTy36gZyP5fpWlNP5VxIiAAYAQ4HPHX+Z/CgGgZml5CshbgHP4g0sXmQbXjYE/MoBGepznPp/9epIh5w8wcMBxjovPP8AXrUsAO5t5LtwflHT2H6/4UBY4Txlpd5f6JM17OZY5blCPLBBUA9Pbpjp+ddToHhGx0Z5ns4irSsA0kjlicccD8Ofy4rcfEmxSyyrk7lYdDnjJ5J/CpFVVPCfISQAnAB7fl/WgEhrOnyRyZfnOce/4VdSDyiyouSDlsd+Rx2psToNoUMSRnO0Hn8vUVQm1qE60lr1lI+UK2SAOv05+tVcdjVZHlYjaNueB6Z/HrzUcMRRk37QoI+oH+cf5zUh82At54VMnG1jzj1PNNibLMMMSec9vp9O1MqxYwzk7hhQfmI9KrXEW0AsuY3BPzYHIFSNK24FQAM43nIx6Gn3ARbcR7XQfMCxPH+f849QZzGu66tjpct3EhkfjYAPvnp+eKXRNSTU7cESILgAOVDA9eMkDkdvaub8T+EBL9rvBeXkmIzGluGz1PRccDnHOea0vCHhXTPD1vHeQ27x380Q84uSWwevB4AOPagDqnVZCXZwWIBDevHNaFtMYihPO49SeBnGOv0/WqVsscnIQZBxw3UfpVhjIY/mLYB6Dt/jn/CgC+ZzK6HcBtPPp+Z69P1rI8T22s3S/wDEp1L7B+83SzM+SoHA4PXv1rXtlUEsr5K4zwDj0z/n8OKuxSi2TOFOcgAr6+ox7e9AHkHhrwxeX+u39gdWuYWjmFwzw8b++4gHGc/lxXrywZALu7MDkgjPPHT1qKysI4ZpWhjVXkIBdMds4z+v06Yx1sGMiYkSlnQHJzgEfy5oAjBCAsoJ2glieCPw/r7dKYSECydV2/d/Qf0qVYpAEfA8tgM7uOMfh6e56VXikd4Q44Iy+7GMf/q/pQK5YMUbBhztQ5Ax149DXN634QstVvbK5uFk3QziVRGwVBg+ncZA/wDrV0Eu5RhpdzHglgMn8vw7U2eMyDcX3Y6heo/z0P060XGZWtSOzgxsYi2MlTnb7/zrmL6MRTyHO7BwDjjOB3/XvXY3g8wng/IvJHUH6/ia4rXNRNo8shJZM/cPXHHH+fagChc24vLWVHZGO/IYgHAPT6V0Wk3DrM5JzGgyApwAOnHGa53TZSZtxwFkAYbl6Y9etbcGY5HyCAzZBPpn/wDV+VA0dXa3UrwBRn5TyAgLHp1wfapLxAwRmGcYxtOMdM/XuPxrJ0+7MrrmTZkY3H09xVfxN4h/s7TyDdRwy/6tPMYL8w7Y49e36ZqCje0+9WyZgY2boEJbkjoeO3Hb0rtdEkiNmFMe2J1wFY5x7/Qk9q8L0vx+NQit4kh33SZWUBQVzk89wcn6V6Z4Z1q5uF2ujqjcgAd8Y/D/AOvRaxR089uAPkixnAzuxnnr7/8A1680+JmqSz20ekW9i10bg/vZSh8tcE8A+3v3+lemRqrMjFiCTk+YAB6//X/GqsthFO/mmNFIUnoBjg8nj8Mj1osUu55R8NNHeBr2G63ebJN5au2fmKj8eK1PFnhCOTe0kHEfCyStlc+m0dq6zyXhmDuIwEOM7McfXuK2lh+3ae+3GWPIKg8gf/WFZNF37Hyd448NvY3J2pvV1ySG29O/tx7/AIVxlu7xrLLJIHjBJkYPgDA6e/HGfc19A+K7bRtYEsf2q3u5ZgYygf5s5GPxHTBrxHSvCd1qfjhPD6jAlkIkXaGYLnPA9COf/rms3FFKTPav2XfABmll8S3Vu374Yj3jGF7Y/EHvX0syP5W2OMkE9AAOmPp6Y7fjWV4U8Np4Z0LT9Pt0RYbeBVOF+UnOSfTOf8+myzKq8cOAG2x/h25pJdB7nnWvWOs634qFvbX6iJtrOki4SIKe/r7e5/CvQLSxnijUS3HmADafl6ge3+cZpLC0jN28ioqqTnGO4/8Ark1oMGCthw24AjP6UNvYlsfHbgPkDeQOpPeuA+Ius63p8tqlpajyvNGyTOSxz3AxjP8AImvQoydq856npUF1p0N+irMu5QwYA8jI6Gs07O7JT1uzI8KXesXOmRtrcNvbXh+YJA2QF7A9efxrUk7P1weijHp/n/JqXYgXaoUY6DvVdZAsrB+AMDB6e3/6qrfVFDJNwj372bJ5UYOAMgf/AK6WVQQylzz6sefxqNTmTD43AcbuT+ftTJXCxsNu7k4ySCOP/wBVWhM5fxX4NsvEMouZpbmSaFCkSNPiMHBxkfUDviua+HPwssbO7uNU1exY6itw2yRmwFA6AAdecnJ/DpXpq4cRM23KkgqDjvjrSgqynEirGpJwef8AI4qr6WBMUKBAg3KBt2qXPHHT/PtUZBO4HG5Scgckd/y4/wA54eAZA5VS+0DBYA4qpLKI2LTExkLgsWyenQc4/WhLoFywsgkIG7luhHfHXt/nNJKEjXg5Bz0HP+fwpIZg8SspOxgQTjsO9NkcMgZRvGcdeAPWrsFzEuPC9jd6nFqJhHmwAEJgAAgnB5Hb+lbMUhijQhAPlGSOvHf+XekyylVjATeBznnGP8/lRsfO04ZcZL55z9fz9askV/MbLkeXyAec49ecdKRechtq4bB7cfT+tQSP5cUjl/kJwQSM4+v4fz96wrLxAk2qyWjEuOW+Y/ex2A9Pw/EUWHY6G6ZI5FlLA5ICg9u38j+o5qKSCK5iEcwYqpJ3AAkc88/n29cUxFM0YkwV2nptBP6elS9cYD/L1bv9f5VVhEMMa2hdFjAjLElgcZyfb8eamh2h8CTjAyOO4P6c+tRkFGdfugjO5sHtzQ7RxZDbWAznIA+mOn1yaYEspKSM6uBLt/hH4/5//XVUN+7yUXcQckN83sO3t+VZ2t67aaV5E0g2LkrtxkZPGMkj0q8LhJbZdoDuGG5QRk+/b3/KqRLXUgurSO9t3R0ULjBRyCT14Gfw6/yripPBFvLrk8pjKRMR8wA/u4PXvx16/WvQI5xjKLgkkFjxyf8AJ/GmCTNvIC5OSc44zjvTEUorIaVZN5ChY48AIDnB/p0pssO2Nio7nIPHA7Hntmpkk8qGSNSSTyrY9h+H51DdAthtrngBSy8njn6f/r4pgQSYYYYBgPQ8jP8A+vt+dVWYxjaVDLxgDqOeg+vH1wKsSKqgOyJx8uGOefU8+n8u1VVcZfIJYjOcZ79Menb/AAoA858feKrox3dj/Z1xDgf8fWCEx3x79e9a/g3xiNRt7OzWzuQvlqm+XGCcDOeuO3pW/wCIrVNZ0i6hVAVcY3DOR3zyP8O9O0PSLXRbCOGJMSFTln9fSgDV3FirITt5PPOcf5+lTtmRX4AZuVbgj6/5P4VTRNu52GGPHHBXrzn9f8ipYZ0ZyOcYCnaevPPJ7UAXJZAXcs+WKDg/KDx2/wA+vrTZZxbwrKA7yDIxuxjOPpzx696fKoUj5Fcrgbt3Uc/SsnxG2pixZbDYrlQoL54/D+nbigslS7E8bOqkLggDrznkn8qwtQ8NRXeuQXRJCxqCy5HPpjnnpWB4Y1+707W5tNkQT3O7BK4OOCc//X/wrupHZXSRtu4/LtI59eeM0XA0rOeANINhIZep5Pr9M/4VOWQIm3IBbhQM/wCeh9ap2pbc6Ad1Hy8gdf8A9Xb8qto3zttkY4yGGcA+9CHYVmS1wWQtjlj0xzyMf5/SsfXNct9GtGnlUMAOF6e3T8u1bYt/tW1c7FIX73UfyP8An8+E8eeHY7mynv0upmuUGQAuVYg857+v4012EdNpmpR6nYl4xsVedgJ5yBxj8P1rWRw6wo3G6PJyRjH+eP8A61cV4KsroWKtO4KgjAYcNwQePyrrpmLoGUb3UEEL973/AM/rSZY2WFD5YUsQV+baw4PBH170jACIkRnKkgY7H6+vemi3Zyu1ZCyjaVDYINRgyqJACpYj7pb6fT0x27c0CYSbP4gGyCM5+6D29u9UZ4mWNzEN23cwBON3HAHGcnH60/7bDFcmBmxKQCFIyWB6HHOO/ei4jUyFcNtzk4Occ9Pw46UEnnUkuoaLqKGeESzSkYHXv06n9fyrvFZrq1VmiWIkDKbuhxninLo9rc3K3jr8ysAC38OegAHH48mrMqpMpjjBBUYy3b6j0/L8M0AcvITaSyq5XPPck9fT6U61by5yEOUZchT78frn9afqajcz7BuTAKjp/ntUULSyS53bV7Y7ce/41AHb+GFMhWQrsGwoeevOf/r1paiq5LR9R1GMfz6dawfD8z28aqZd4J6Ejuc9vwJrej2yZDPjIOFJ6DH0x/n2oEjitfjJSRCreaPuL3zn6cj/AOvXn09wZbiVcY2EglzkZHUZ9OPz/OvS/EMkMkM6NIDsQAsMj3wenpz/APWrzO4m/fyLGQjLkFSOD9PyoGWYYFuVyNu1uCzfz46fnWJrPhGDUr1LtpDhE2/e+UZHT3/zxWhaXDMCmQVydw3c/r/j3rSSSOSQI4IU5JYAHj05/wA/nSSAq6PZmw06ImJ3JAYgHvn0rc065ZZWHknc3AB4x/LB/L8e8O0xgxh8AYyoXIb+n/6q5nxDqb2geGNmE52uqRJ82OO46Dv+dMq1z1WKQT24jComQCSG6nt/T3/KqV47tcJsjUbVOVDHp+tZPge7mv8AS1uJJGLH5enOBj0+tal3JOZwxQswGcnoOf8A61J9hM4Pxxa32qxSCKPbHEc4jPPTHv8A/W5NaPgLTfsOk5lR/NO7Jds85/8A1Gulcxs/zQqUH8DDP4Af48cfm1CqxMdgCscAYz9P8+lCBCxTH7MImYoxIIRj2z06VVuvv58oLznCnHpzz9fwz3otbyKdxDkKvfZyQc5/w9On40TTRxzO7EMSeA3P0P6dKGxGTd5T502uSASAckcnH8qxdZhvLqNoI22M3Qjvk9c/l1rZYGJizkbmHVuT6EZ/xqjLcBpiFX5fxGOPzpId7GL4O0Ca01aaSctIiYwjc849fwH+encahEt0Cu07E69cevP0+tUtOAhbduXf0GO/+frVmaUmCcnLYG4Yzj6H2/z9VcpaoFt0ewaEKoT1bnJ6+v8AnFeI+MIBbavKn/LRH5YHnnJ/z/8AXr13SdTzbs7KchgPnGeM8/4/WvLvHqebqzMd6sp2u5X7/HGPy+lJnm4uOhybziRv3bkSdMcjIP8AnFJukRiVcouSOnXp+n4dqsMioOmSf744z6jPrSyQkbiFAydp3HIHH6/5xSPmaiGqxZRIT5j9eeQBmniQCNlyMYyQpPy4P+f/AK9RbwEBwFJ6jOOMfz61NbqHLNx0zuB5P4/56UGIxx5KsrdSRndk4Hr9M/ypuGkdQsqKoP3enGOlPvJFdSzEsVPGf6/lVbbFwsmdq9gcBsfzx9O4oAeWEUe7arszDDH8OP8APr1pjbEkLMDv5OTzjn/9dMcNJ87nYST8uOR6n8P6Uu1HACgvt5Ytyfr79qn1AiuftQfEC78E5YMBn8/xop6qQ7BodyjGDn86KQHz3uUMcgKxXBIOfXOD/wDWoR8xsSWXHXH59Mf5xUVuR5v7sbkPJ3dTj8ePzqVZIw3mljjGNueR7fr/APW7VkbEqzJh2+6cDOOhOOPw/Gnqyoq7pGPrkcg9vw6elQ25RkGPlOM5B9jUyw5aPnIA4Y8H2oAFDfK5CSIFOdp/T6/4VKY1Cll4hHBVhjPOevP0pzp8rBckknLADGTn8famh5E3KQeRjnoDgdOn+FA7DpQFA2KMAZI7/X64xSuT5q/d5I5B6dv8/Sotx4GSueoz69f1FPlRFIb5iSACQe+O5x0oGOlkKBSmMngjjkdx/nsPcmpCWUuDydvDD6/p+lRuBhiUaTHPJwPX/GntJ8rH5jswfmIGOO4449/egpCIGjhYuxLccgn5SP8AP8q5j4g3DLpKo3yhiMMfXj+n+ea6Z2JgKRPtBxnqT6+3+QPx4v4iSiOKxRhhmJPB4xzjvz+VBcUaPwYsTPqt7gNHvg2kjgjk5x/+uvQfD/hzUYPEFxKkjJJFt8uR2x8p4PPfqOvHUVx/wYREnuiylnYYAXpjHP8An/GvatFVU2KFYs3BBX7o79PzoPQp7G9bti2gjlPzqAhZAPb06dB3psuyBVXIMigbdgxwff8Az361ILgBdi9uAWPT6/lTZLry41IABXvnhccEehH9aaOpMytSj37ShAzyDjlu/wDj61zbuAzKRnJKn345IH+etdVfpmNgDG7gdcdPp3//AFCuJ1zWPst7HAG8tweWxgHn+f60y0X0UorFf4VJU4wMf5z2rkfFN5dwSpHIBNFK33VcjpjGRiusjm82KKUh8bcIE6e5PGKo+IEgmsoJXhHmDKjAw24+3+T0oGdd4SctbwlhwUDEAdADxnv3rq4Isj5cIS3XsAMZ/wAjniuS8MpJDawkfvTtGIx8oH6/zrrGuFESlx5SnJIA6DJ9Ov09qCkSXD+W68hcA57kD/PFU5yZNrRuc7Sdp6n+X+c+lY2ueL7SwR4UaSebekaxhcYJ68H6/wD1sVrzvG9mm44R48uCeh4I7fjz9aa7jOS8QujWsrRktJswS3GeOn+f6VzHh62e4vpp5AgAjC7gxPH15zXX6tNvtpAzBXCHAbBHH/6qxfDJQFVdirk8AAdu+cfjTbA7nSlY24kjONqnhhj36+v+JrptM1qCDVobWaQxS7C8ZdMgjnjP+NYWgJ53l7juA3NjPJ5ODisjxNFcaxfTXh0a4tktBtF1LIFMg6Y2Y4/H0pKw0z0vTL5NVM0tsyzRJIULFgVGOSP1qLUr9rfTvLkUM2Tg5y31HTv/AJ4qvotlZaZ4dtFsR5UYVZXaTJaVmXq3uOB2xzWBretR3EDI0vmTDOByMH0AP+P4YHJuPuULCYS6whZy+07iSQR/nvXZ4UBSzeZEF69B6Yx+XX2+tcF4KLXGqy3Lj9ynGevP4nnBPrXXazqUVtaWzSSkGV9gG3ABz7nP86a0FoR+I9Q8jTZmicR72C4AwSPp+RzWNoVr9nggiUqrld7Ybkg9c9MdcU3V50vCsMZ3E8E7iCfyrY0zTYxGDnhVAxkEgAdf6A0xGvBEu6ONSchSOAAfXH+eOtKWQuz7guWx8w68/n3qpqTw6daySDbCdg/eM21VPqe3+P41x+keNb15biwhiGou07ZIU/KuAeo47+/4dyw7HoiSqU5yJAQGCrjHb8e3P50TPvZclQoGOnf+dVYnURKoDbiBkE9+/wDUUy5fHmOcvg8Ack/l7/8A66CGh91K3mskYOwnBbdyD/nPOa5vXbSC6iH2hVkMZDKWHI6d+1XZbwwuQBtBY5J/z+HSsiS7N3veQgKSVJA5+uaBFGyt203ThBGzHktyuc5PQf5/HpUdxqcUUohlysjj5i7DGf6cf/q9VkvBGrRbTx0xyTnvntj8Kz7LTri+1A3M43orgk4wAR0J/wAPfH0aA3bS0wQwbOGyB14/P/61XWsCSTuKqOPr+v0/wpsZ8pHJBCfd6jHQjkd/89avQjzSQJd5XqFOMH3yOe/6+vLuBJY24LnYCeoznIOR+PYn/OK3tOsS6jC5IUjBC+oz74/z9aNnCzHbvJDnONvXI7Z+g5NbNoRCMbWJUkdfbp+g+tO40i9axP5mEbAA57bfbr9PSr8MgNtGiHDNngA/KPw7cVVRNsaGUhXB2gIcgjntnjkVT1ePV1liWz8mKLqZv4sk8YWlsUXPDviG11/Q47y2ckNM0QU9TgnPGTjoeK1/P6AfM6gDaDjbycAdq8w+HvhFN6Ty3VyUtryWMwl8RkrjtnjPX616RHBGitJhoyccZ+97jH17+tNMB0hy6/MEG0ADA3HH/wBbP6d6jcqnyeeWUk9eBjFKzImWJJw20EkdD0+g4PSk847sOShPVieAPXPPH+RTYFS70+C9t5IHbiQEMF4JwQfbrjpXOQ+D4LXxFbNBGqwxxudi469P859K61J4y27JfcMbX6DB4/z2qBTi43eZ88YwADgAHHBo6DRHGkaTA/O428Env0znrn/CpH2xszIm3auBnqOc9fwpsw2yjGU43YGTkemPzpl7fJDaMZJ4oTJwuSqEnrwCevPai41qXMl0yHLIVyRgAdP16f8A1qkth+7yyhWI6AfXPeuG8OeLjfSx2Nwss0rSOqXCISDgEnP/AOv+td9BvSENJyTwqqQCVI6mmmBNHIHUttAO0jbt6fT/APVU45YqxJ4zj6fjRE/ycFSegJP4/wD1qlVBK25V3KMnf1/SgCnqdzcW+mTS2SKblRhRL1J7/wAu9edS2ur+IPEtql5dT6fcXMJX7TZrtPrk4PUnA4x1r1Qx7FiBO4E4wOSzDOBz+I9KIksQJCYk+0iIoJF4CDrtB79QD/gKaKRX0+0Gn6XbWiF5fIXYJJX3SHk8sT9Tx6VbjCgoWZ+eSM5H07elPaPMACIojA+UZ6dvyquj/vRGq+Y0hxz35z/Tr60hlxJoGjRjGwzkbgcn6/5//USqpjJPJ7buuP056etQpfWk4kto542kikCyIhBZT1wf1/WneXvD5GCOcoML0wf88U9wKREbswEa/N97BGT+dE8CrIWxubnrng++am8kBgUVhk5K56Dkf5NMmZmYkKNg2nBxkjFIBbMPHc+YuzachSzcAcdfyxUkl7HbGASSRxp93BIHQ84H+fpVa4lbypCAWcDKAHJJ/wAePrXmviLxHc3t7p1yNKkglinKp5jEbyeBwBwf84qkxo9pgcSPtDqB94gHpnp+mfy9auSKGwoClyeiA4A+v51znhX+1ZrYT6rYxWM7fcWIn5k7MQencV0sfzMBwxIHzMe+ex/+tTBixwbWQLnP94HqM/5/KkWQYZJk2rg8HqfU9v8AP5UkkrSbdpyc4CZIBz/+r+VJLNG25G2Ls4KnnI/Xv7fnQIxvEXiWx0CAlrjEoBEY6l37KBxzk9SP6VyPgn4kW11CdPvJJG1E3MkfmHqw4xj884GMV0ms+FdN1mNDd2YuJEIaOUgEr+Z5HXrx6dax/Avg3+yRevfQKZTdNLHOeVClegA+mT6+9A9DrQySuAr8Y+XaMr+dSFh8u/gN14xRv8ghlSMBF28DBPrzSSTNDgEhAMg7gT79OcUkIztQkMTSBRtYZIVR1/yf5+1ee+OILq+tUFvcm38sF3wuWbjAzkeg/wDrGvQdQfz0WaOVcg7iAMk8c9Bxnp+ArntUjUOjFsJIduCMZHXP06dz0FMDI8Mw3UOkWnmvLNMygtv689v1/T89WBizpyGKj5c5OPXHt7VGgHmAFCUXhsYGB0/zirIYyygohWMKASAePYfp+VAFqOZ4giOAWJ4bGM9/Xj8qran4dtNYnt5rqBZfKJK7ycc47f56CnC4USAsGOCQTnGO3+fSrK3T+YgUbhnpzwPp/k8VBSZU8E+GP7Dv9VzJEySSBowqkMFwCRz/AC966k3EunTv5T+Tjo3PJ7+mf8+lULS9Vpdzhn3gr82QR/n8auSgXDIwYOEHyqWxx3/ln8Kdikddo+pC+aLL5kABwT3/AM/jyPer9ypCEshJcAgqcfXp/j9K85bXU0V2ZwxZj/CAD64JP+B6/hXa6Tq0N7bZiuo5pWG1kVtxTPXp0+tJlodfRGO3lYDBII5HbnFZcN5L5jW0uyOEqVZjlTgjnB+v/wCqt6SFnWTEitITtwW6DGfesDUoJd4aFUzyxXPGP8571IzlNb8C2VjZZsAsU4zIZJcOWJ5447+oqh4P8F+IbjxRBqNiljbcqbiSdNuUXgZxznHHAHX3JrYutYn1xorKJVV2cCTYjEhQcdew6d+efpXrPh/TIdE05IYxjAyxOTnHOT6Z9Oe1QCNplaBBhiQTjJGTxzUBHn8qSgU5J67vTNLLcYDDCozD0Gff/P8AOrMcQIbPzNjO7Hb/AAqNix9vL5ZMe9ScfwjHf/CqPiDV10u0kmZcqPm5PU//AKv51opGCSdoGT2Pbtx61DqWmJqVjLbuoPmDHzAHGazVr6i0uV/Desx6xaNIkocq2Co6r7Gtlm/yay9E0WHRrOO3hGAo+ZsfeP8AP/PvWi4/DjORUytfQl2bIHLCRF2FgO+M5qvdTR2wkllIjJ4GT1/zjp/jU0jBeowc9Sfy/wD1Vyvi/wAOyeILCS1+13FuzYHmRPgr654PHTj+VXFXLIdN8Vvea7f2s1vLb2lvtK3LSAI2fc9RxXQPcKGcPtkVwCrA/wD168V0v4XQ32v3lnqRvjDaAPHKkhVX/wBkn17ev869es7FLWxhhVtqwjagU4Cj05zxx+n1rdrsJl9ioCuiHc5JIBxgj/8AXTS0chQGPDZPXH5n/P8A9eOOcA5Xco64OB7fn1pQ3kkEgADOD0A/+txUokkwbeNlHUjkY/TOfavKPiH8QI7qF9LtoNQttQ+4X2BUHsDnv7V6nJKI42LfMm3PBzgc/kOtYmt+GbXxFaT28kThJCP3yNgk8Edf8e5qo6PUaML4f+Lb/UoYrCXTJIYYoFXzC+75sYOQR9e/au2ldV2oqnaAckD7v5VQsrKPR7WG1tMhI4cDco3cdzj+VTGTbErDcXOevOf5da0au7oGwMvllW7YHJ5zk+350ry7jtJDLz268Y5/z/8AWjmYsQQ/PckFsHnNAfP3uMdycjtTsIyvE2kz6tZzQW1/NZSYyrRADJHv+H+e/mujeBLq48ZXLTXd6tvHGokkWTBkbI2n0/EYwOvWvYTPLEzLtE2BhCQBuJH9aqgRW+0KgEjHLAAElu5J5yef17Uw1H2ti1jbeSZSEXjPcDHAz9c9qeWBJO4YRc/Of5j8felZCGbcSrkj5c857/Wq0sv2cKW3eWCd59D0/niqQEzhXjIY57kY/Efy/Gorgs4kAYKgUjeRznA9+v8AnmnwzJOD5bNIA+AxGDn8afHK7jcJFcHIKleuP8/zpCuePeN9J1GCKW4N3LKgkUxwk8oc5HrkfX0/Cuz8MxaxJcy3d1JCbJ408lQoB3HGfyx/ngjobzTotQjYXO1lZskMm7/PX049DU8VsFgVI/kiIwo29M/j9fz6U2SKG8uEMAWbggsvU9/0FMlKFt77ZSOfl45OfT/D0pm9lmIDjcBjOMYye+P5fpTvJEkeVfLgjJU8Dj/6/wBKLARkokmN58z725uOMVTvJUUOXleKFAWZpWABA6n17jp+vFX5J1UAE/MQcnOevUD/AD61y3jHw6viSGEGRoVgyzEDHOPU/XrVDuU9A8UWusT3kcSuGilIBxnjnnv71syBDFG4YuSO3I/pXm+n+BrxtTuIFa4is4cFHVtqtntxyeuTjgc85r0O1gjtbJIAN7KANzcE89ePxoEx5cJHGAp2tngDn60geRdxzyBg7l7f5x/npIiRyGMiTaVbjJ68n8+ajkjH2lneVEIGeBgdMUAKkiuH6ck5xg/55pSXQAHEpbOBt5Unpn16e361EZQjEj7hYH5MAkY7dT+PX6VyHifx00Ky29i4eSHBcypjr7k84xjgfjS1A9Dg2jafKBJGASemMcfSnMQVHyEEcNgjnB/X8u31rlfCXitdbhjRJYLiVArSLHKdyn3XHXNdZEwwm5zFn04AHbH+I/KmWZy6TbW2oXE9vbpHPKC0kwA3HnPJ9Mfy71LIhV8hd7Hkhf8AP19atsGV5d6EEHhx3z/Q81BNLvw235SuGOcfTGPfHagCFZBGIhvOejMrdR9f88Un9tQWcRLv5YJ+45yW/Dj9f8KqtLhRzv5zjnHt+v8ASua8WaFc7WvYLlF2gFYgCSO/88/X3oQHoUVy0qAxqUctuyRjd9enr9eD7UyV0VWjl8vdg89sZ9MduvHpXO+D5r2fRUa9beeMN1IA9v6n+tdEgQNuXkBOWHX86CrCRWsFrGY4lw4A+VfuDPv6U9pQoxuMeQSwGQOv+fz/AApMsqhyhDLgE5xn1ps5kwVwQzk/Pjj6Y/DnvmgYjELNnPOM7R0B/P6/nVW4YwLIsJAk2ZR5F349Mj8v/r1NEonDKHQyKNx2DJHHfHTP0HanLDCVJ37dpAIyRn3xSuB5fb6/qWleJjb3MBu55mG8xjGM9+/v78fn6DCS20rhjjg4Pp24/wA+tMbQ7SLW/tilllUbZCFBLD8eh4zkVbZkumP3h2I68f4/5xTAlXlMFd24gDJ6Y/HHT1qGeLZbzODtA6KTjJ9fXp/KnQkNgScqM9CB+HX3qzeOzb+MLnuCfr/k80E2OUvIi9xvkCtn5j1ByAOv8v8AGqdsQ7SBJmQAg5FZ/j7X5tOhaOGN5HZNqsARzzn9D68+1YPhnxO91bW8AJmuGPzAnoPr/n0rNiaPTtGnkjkJ2D5ejyN1/Lpx+n41JrviMaXZhkaIzNtwpb8+OOOvf6VQtCRIqYEjnG4OPujjqK0de8PWupWkwVGaV0ZVAHQ+xHv/AFouO1zGnvvtGn3NzI8bM44ZVwCOcYPf/wCvXnl2Fa5c7gEJwTtIz9K7S+0BvD2hT7W8xmGT824rwc8c479z1rzO1uTdBhHMS3LfdAAHbH9f/rUXBmzbSxrMhccYP0yevPNX4rrzpOirtwCDwfy9PwFYO9htEUJcryPMBwPfjt7f5HNa3qlxb6w8KStIWGXwSdgOTnPb9fxouJI9XeMqGkSXCnGdzBjwc9aqL4et7+4SYAh8kMz5Pvx/OqHg2Nl0ZUlcB2XJZ/mYk9Tn/wDX0rotNVhegtICqDOQMkj09h0qSvJG3o1nHpNkkEZBUMcheAMnr/I0+/u4wSqhiG7EZAPr/n1/KQTIqbXBK5LKVHOO3Hr/APW7VxPijxe2k36QnmEqCwIyck8LwPTn8aqz3GdIXaOdTzjr8vTHv3pu6QsQNpGDgkfjj9aoaNrv9sxSMsMsCjp5g65znHfuf8mr6yyBlJRgpAO4dB15/wA470IClplsIbyOVlAYE/eGQT/n3/8Ar2ryRTvcrsZuO/Q9hT5EQQggbmTnlsbfYVRuLkwQNlHZiDnZyTgH2+n50mBi6jqKf6kM3H3QOM+3+RVFi4BVi2T0bviuC1W91C41XcsE0SSH5QwOcbu4/Pr612elxmys1W4HlkZw5bByeeevH8sfXCM2b+lO6ukhVgHz8uOhAx/X/wCtWyxilgxKrK4yBhRWBp0itHtRmWQZYYIGMflzjNbdhM0cLA5yBkZOAB7dscdfr1ouUiFIIY4nVR90YYHr2+np0rhPHGjxtG1yjRoFUgqDz09PxHQ/jXos6OpbODvG4bxuAwCePbrXNeLrSS40onjcpOdvG7J44/z+tJnHXV0eNzCSOJcAnHOF/wD1fWoAQCyliAS3I52/l/jVm5dWLrucbAccc4Hfg/pVVlDIhdMk5wT1PrzxnOKR81VVnYazSK+5AvyAEHsf88UlwWGGcqwZTnJ+n+e3SrkgXLHKhc87snBGaqzLhHZgeM4GeCOM9Tig5CYSwmBt5BAXJ47jOTn8OuKgZkVkK8pncG3YOAe/b09PrUkV3FaYjdXP91SRg5+vbtTPtKPgKnlqo+UcfgP/AK/vQBBMwJwz+WOfujGO45wPftREoZ1ZSC4Uk78Yx7/5NRzxNFOdwBdwGwD378/n3p3m+UC+5jgk47n1/wA80ugESF5VO04bJJwM9elFAC7m2sCM9Xxk/nRUgfPvywyFjIcsOSuRUvlwsm4sWDDq3Uep/wAn0pm2OUrkbRzgYUen4U+NUTneT149B6kYx6VijYEKAbBEWcg7Sp7Hjt6D/JqYSEMreWwA4OG6jn9f64pGzCwK5IwckHgjPf8AP25ohZcK33QThSOjduOn86Y0hs0phm8wpwrEHnnPrj8alE7mM/u8NwOvHXtzximumx2bgnowIwuT1+n4igRoSQpB75Hbn/P+FAyYbVjYlMDI2jscH9e/PFMeeRJWwuQQBx0xx+X/AOqhEL/vC2VyVweTwPoR/k05WVZCTITuGOnH8s0ATbmCbwQkjL8u4559u/8An8obWMRwyOy7hjkds59Pw7U8HaV3N83QnsDx2/XpRh4ogQcSE7TjJI6/5/CgsVh50E77lIXHykHgY6c/5/OvOfHsssuoxRbtzQpg45wOw/X9K9Hk2srZKspwBj69vXrn615X4luJZNdlZFMrk4LtnsMD+tBrE9Q+DMBmjMjKYXZdgxnnvjP+RXsGmiScKScMCFYt0K9yR7CvJ/hd5kGmgtGVy3GTg59Rj+npXq+mEeRgMQxwvzdOvPTjA/p0oO+mjYQrtAwGXPLpjqfb1/z9GW8uLhoQ48zYWCn7xH58Zz+VV74XMWmzLax+ZKSAmE9x06e+ckfUVyFtq86+IrlXt3lMbLHKkfzDcQD1Awemfx60HUkrHWajBHIW5QnPVTkdsgfjXA69p0V1eRbioCsO5wPXHTt3r0GdjFGxdSwz09/p+NcneGKG5eRlJZTjAB+Xj/PTiquNEdv8kJFuccBcEdMDr7du1R6sVTRpj825gvOOcHg9uOo/yKtvJvh3JGo74i44/wA5/KoNeAOjTc5GAwII6g//AFv5Udxm74YlX7PG5+bCDLHvx7+nNdfEpkiBdQ0ecDb1GQOw/wA8Vx3hF1WwgGQrbFPlsM49OPxrtIGAjjDKWKnnBOM9j7+nI9aCzjNc8Ixavr8ZiYwxPkvIOG3DgHI79/rW1YWMunabHBc3D3lwqkNJM3Lcnv3z/n0rWRi+5dgDhseYw5I78n6du2KZcvFEjkuABk4A9OvrQByuqQF1kyqRZUZwemOe1YvhLeuoIhkXAJ+XB47Y/p+FbusNG8TBWQjkblGccdz+HQ1zXh5hFrYRgwQrkEH7v6/WgD1zwzD5AVmUJherNjd0xjOMf59K6NLEXkp+0osi8DbL86jjg4P0rD8KssyyKyGR8jaucY/p3rp0IMbu8ZVl43DA2j0z/SgpIxtdvPsVvKoMaRhflIAAAGRwOnXHoa871S4n1QeQxVnkbCbU+Ye1dV4puo28wKQQDnGDjOc9fyrA8O2H2nUXcBDgge+O4z/npVLa4PQ6jwzpg0rTjbynDlQ/XAz3+vSuW+IkN3f3AeECK1V4wrjJLMeD3wP/AKwr0LyxvQbgCE5Y8/Tr2/H8Olc/rskbWUgmYGXOV4Awwxz6c/0o8yTmvDdnLazHzG85/umRhnkdh7+/uK7a0V/KVtihATwWOenp+fSsLRE3RNkIXI5Dcjp/9eujRlSIYTORtJx/P3/xFMClrPh+HV4fIl2suV3IW4bBzjH1zx69qp6P4btdB1zV54UEcE4i2KB8owvI/P8Aznrs+c20kAKOhyRn86SEPtbLglmPzZyeOP1FANkrSKtsWUDLDbkD6cZ7fXisS+1BbSIPG+Pl5HHHP4f/AFq0bu5WGP8AeTRgKNm0LyOw/n/nNeceLNSF/fi2jjLsCMMcDHPIGe2P6Y7UCZtvdEHKjaSPlL55P8v/ANVI9w+752+cnj6Y5PH/ANaqGmjyIAjymdsZLucle/8Ah+daMUG6NicDHKnHXk9vy/PqKaJFtVEsLDbncxIJXOe3+c+tWrSN4FIHzdyO2Off/OaZaoURfLA3E7RnkDpnn8/rV7yUglHmM0YY5znOTzjp2/wpARXM/wBmtsvKQRk8bRk+nTv/AJ9svwB4pj1W4mtJbaY3Q3MJXjHl7QTgDHc9+OprR1nQhqUbTZIaPOATljkf41p+GbaOxgjEkSRyiMoxQ4/Hj2xV3QG1YxnI3JlugZWIIJHT3/8A1Vu28CQ5CqAqHOGPUH/9VZkMIkRAsh3BgDkAdv8AP+cVqxy7nyDkDA47j0z69fzqUWaC2wRTtUBW5G3scd+fr/nNOi2r5RkYMw+4pHCqBwSO3f65psPzIo8xgMcA8DOcdOfanxxK8LAyZIGeBg5xxj/H2/KgEt41ijwoCo0m8hf1Ofc5/wAafJKBKTli2cHdnngdx/X0qETCKPAix0+Q/dHv/hUc0hDblVmctjC9unQ44/8ArUbAVdX1WLTEeWR18piPmYc88dR+HHP41ahkaTc2fMQjIUDj1+vT8a8+8dapd6jbz20loLW0t5QY2mbJd+gyBxj/AA/Cug8JWOoWMMsl7qEs0dyi/u2xtHHXj8+D0zRoUdJudWDlWUfTC47YH+HpTSxOcjYuM4xwffg/5/OkAVdgQnp908c9elAbMLkZDE8lhkdRQJCzKs0Skx5z/EXPHHWsfXfCdhrjRTXMXmiz+ZAzHaW78A9sDjPc5rWYfuM/ewcE4+nHt0HSrmEiDu0u4sSOR+Hb61QzA8L6O2iWGx1RXaSQtjjI7Dntx2x0rftli3qGUnPU5AI9D/n0+lSFI0BBfOcngdD171NCqLH5jEbGBA3849+R/nNGgFi4HlxhQCyFhzjj3znr/nrU1pGsfOdwYZxxznr61y/i7XxoeltNC6GVGTehXL7CcEgduSDmruieIbXXEZVkEskUQLBDwue+emKCrG8NyxcDzPmKnH05/DjvUkFom2V1kwRghByPx/CoYpAoOHSMqTywzn/CrH2lSWMiDzAMDBxtP/1/6UAh5TyowjAgZwB04/8Ar1z/AIp8Sf8ACM2DypY3F5KAciIc5xgc/j6dq2iqvGT5pQqQRwOhx/gKiuIVuLoDePkXcWPcYJ549xQM8u0CfXrrVtSfTrSODfcLI5ujt2gjjGPxz/8Arr1eCB2sVj8x2lI24xgZweg5IHX9Ko2Og2GnXU90qBmuOWyxGT1/A8j9OOK01CxyKivyv3gRz+I7/kfwoAqT70t02gCRjgKTnH+f89arTMqg793U7lZue3vz/nmrk4WN8sC2eSTnPT1qJmzCSu1W3AfMB9M9f8+vqCuNYqZIQUyOy4x/+r/69RXWgWup31o8sjoEfzBghRn6/T9KfHG0TiLAdQMjbkfXHH1rQsghZSjHcrjDMB+PH4f57gzTgAt0kRRkEgSB8HJ7fh+ParIYRKCThOfoM+3WoWjZHKIc5wcjo2MdBz6fkKm2AKU3qsYGcNn5h9f89OlWAjlAF3bckgBscj6flTHjZvlIVsjHyn/P6Vzt74mS08W6fpTjy2kDy75B2xkZx0/z9K2rS/inCzQSJLHIuVZG3B/Xr78YpXHYcYRHKFRmG0A/MvOf8n60w7sbuOP4iODk9PyzSSFjLLIQN2TgjqAO3+fSmCRjJuG58AjaSTii4hxIIA27AR8oU4wD+PA/+tUF5fxWlu09xII4F5Zi4xgdf89fpTppfMTYYwhVfv5689D/AJ6Vwvj6/wBYfNra6KrWax/vZXxy+OSM9eO/Hf8AEQI6J9QjvLNZocvGyhuufTHSsudxO6sQARjHHQg9cZ9zWB4Al126tl+1SwCy5SNGA3ADnt+XriumuUCsoYAqf7oOPx/z2/JgZkRnUMoJJLZO73PTP4j/AD0lm1EWFrI8hIjQ5LA4AH6d+g+nNLEE3yeZuVOc4HH1/Hmqep6YupwSxFHELHBJYYOD1A/AHikgRQ0jxxp8kdwlxJFDMkxTZIfm24B3AAc9Tz7fn0cdxuhV1yoXqQM4/pXGW3g6ODXYpIUWaDYVcyZxnOf09hj9a7PyhIAuwKijgZ9PUeo/x9adgJre+3ud7u68ZxjJ9s/j/wDWrUsLtQzCNS7luVyODz2/Ec1zMgVSzLhRtzkjAPb2Pbv/APru2N6FjdTlQScds45/D8aCkbes6TFqVm4mDKzDG4H7v/6jz0qj8NdJPh/Ub2EyNKk8ibSeec9R6devv7Ve0y7T542YOpXOGOcj07dhUzBlulkjiIEfAZT1/X36+1QUjvbC5EYbODIvDBsDOP8AP+cVU1PYLJpDL+8UZywHuPx9Pz7VkafqpaOUou51U/OWOTz79KZq+oLfutkisHk+8eDnj8Ox/wDrjvKLuO+HWl772ad4JGR/lJx0wc9T/Q9hXpkbokLALI7Lz8x6n61ieHtPg0/TIwpYDGBuyNvfOenHT6CrF00hubdUfYMjlSfr/X8KloEaNowlnVihT6n/AA4rUDhDtAwNuSB1H4fgaggn+XADMoAwSO2fp1qrreiprlg9q9xLbbsgSW7YbtxWT13NC3pN6btpkI2hG4PTI9vatFyT2GPevNvAvha9tL6aU6vfNawymMxMT+9I/iOT9Ofr+HpAwoAwQe1ZzVmQ9x43Z603ccdKcx4GKpXV9HbAbix55284+tSlfYSVyaUjY2c7ccnFZt43kAgKxDkcjt7/AKfpVi4niZEOR1LbTznHUVSmmiZSwACknGQMgn/P8q1ii9iEsAzBUyyn+IZP1596ZHvETFdoLD5iD19qinuMyPtGVHOByG7+38qHmLCNlkVME5T8c/8A18fWtybkknmMCAoMijGSevp+dDzBtmMFdxAK8nv6e2fz61xvjf4g6T4dljtJppBdyIzDyU45GMk9PXH0Prmub+HnjxbO1WyWO81G4aYgEJ1LE9ffj9PzpK4HraStAsoXLEjjeMj/AD/9eiRz50RCjf8AXH4/59qRZFeBGZArkDIU4Gcf55pkhRgCF+XuQQT19PyosNjjCZMbxuZlJ4P9O1R422+5gGJ4XPUHPf8A+tUbFjIVjCmNVGMHHJ/P1/yKrXj3RtJpIFMhCll7AFT6E+vv3qxGfqev2+mT2dtNIwe7nSJTtLDccgde2a1RISx3qeTtJB69+D/nrXjfiy28TNc2D6lcqLg3AKGNVO0nhfbI45/H2r0nQbe/s7KOG6uZbyT7xYjGM9uev+fSmBtqzu3zYGCGQYPB6ng/WnxbTJuVRuBzkjDZ/H/PFRwlmOGG4rnl+Pyp6wuDuGcgcnPXp7YP6dPzAHysVWViPnIPy5w2O3SsTVdYt9KtDJPdxbmJARmwQcYH17/rWozhiGbJ/hI9v8/y6Vzfifwvp2veWb6IXEkJO0tuXB+gI7fWqD1KHhPxdA8LrNcoZWm2hCwyx+hPPtx2zXaKSySZlYMGGMnr/j1rzrwt8O4LJ5bh7WJX81nQgn5eeMdjiu/ZI7dFEe5FUcFskjpx/n+dAtx0iK48wHC9A2735z6VHIRDIBtYpye+QPY4+naiaZo4oyw24OVxwF4/DNKy/ulXcoZ+S3PzH9fX9KViQBhkJ8xlUEcZ9cdR36AD8Kpz6pbW0kStJGjOxCHjnp2/HtUmqtizklRA7IOgP8j+HpnpXj/iHXNTOqafJeWyw+XPtjBO7cDj/Oe9PqB7JLMmdrlThd2/oeeo555z0NVrgt9hlCuchxjuBgen51jeGtVuNZtJDNZvabWKAsuB7nd/T6Vry7tmMjIbgZ/z6Un1ArqnlQFI8jBzszgY4x/n86bMI0K5JEh5K9s446jnH0qd4wEZlYM+ckEADPHPPQ9PXvVYxyyEokih2IIOeD1Ppn69fwpAQu6o/wC4jOFbnB5yOPX6/wD1qcW3RM4BGScKDkY5/Tr+lN1Cc20u1ijoCT82OD1/w6+1VLDV7TUCUjkG9HKOjdyO+P8AP4U0BM4V4mGzG4j7p59f8/Suf8TeFIL/AE+5FvCIrqUbQZTk449Ov+eRXSDy4w6k5Ged2cg4/Xr0pPnYDYNvPJ/yaq9gMXwn4TtPDFtFFFh70j55XGCf90dgfrXVQuBgtINuMtk4569fw/T86CusDuGJbpyo4z36+/8AkVcWYfKWKZB4+UYIPYAew/z3CkXJZgBIiY3PwVIy3rjp0PvVd5EiYL8236dM/kaj3ANiMYBIJbtjA6df/wBQqWQggbmCx9eSeR7/AP1/SgZxviXXjpM8YjVnyednJAx2zx29P51rWuoQa1HhVEkEgAVTxg+h6ZP9aXxR4fjvoSVRfMwdrnIYDjnjpyf/AK9UPDelto1rgllJ4IHO4j68f5/GgDpNNhGnRyRruZRggenPp+P161aZWRgQMLtzubvk9P1//XWatx88jOy5AwDjJA/T/Iq20ry5QtvJXCjkntx3o3GmX0CoA8u4HA2BCMYP0PFZmu3Vytu8lvG77MECPoR34q5G/wAhRyfMUDBIGSPTtTo03/eGWJ9Pb6frSTKPMNI8TTaZrkgurWfzpSN4LZPTGe+fzNekWr28kKyAszhQRtTlT2JBP+NQR6HBDqjziFZHPCsRkD3xzVtAsYw23eTjPIB/z/Snp0II8FpVILejZ5Oc9M/iP8KaCscKsUZsA5C89M9uOKRtm6QMrFMHp0Hpj9f8aCduFTcMc4Bzn8O3IpMe6HCYKqSbFjQnazMBnpkkY7f5+sssYMWScIAGJ6n/AArivEni4WLQxwySsxIDs43Ko3YPbj/61dZZ6gupWsbRPlPL4bGM+vrz/wDXqQRzvivSYr7SpwrEu6lMkgdcfT+ma5Lw34TXRGC/LLcmQAMRj+mM84zXot5aRzRK77cKDyOBn9P6+tYMkjYkOCqseSeg7jPA/X1oBs0dMi/flmljWVed2SVbnPbuD7V11vdFiPm3kKegB7/Tj8v5VxFkojnVvLTcMZAPUdMfhXVWs8TWe1VO7YV9Rn/9f8j+Al0GjC8UXEVnpUp2LICNqqxwc4wRj/D39K8fgtFsxhdqnB69Tg4I56jHvXp/jXUGXTixIfD4Dd+/r3/wrzK8I2s2MDdls459+1TsxdQjuXW5wGKjGcHGSef/ANf4d6vQaLazTNK0HmSyKAxPcjp+OPf3rLtDG1yNzAbvu7gcD/H/AOt+Fbto6KUbfhx1wef0P1Hr9KoeprW8QjiQKNijC/e5H07Z/rWrpKMsmWztAyc+vuPz7YrI3hXJU5XYOBjBG7+Y/GtzRIvNiKbgZM5JBxken86XYZoQ4NuyAhFXIzjjGOAPb6+tcN4o8HzanctNiSR2K8ryAAPTj+VegRxo9sVyE2nO4Yz65x/n+VU7zagVcEbyACeB7+2KLgZek2ZhhdN/yKcDcc4xgZ/T8SetTXH7q3CR7N5Jwvr75/8A19KUKSN2QMfdUHHTPHamOhwFjDAt94ls5/zk0rgWFVUhKsMZXJ28ZGBzkf1qldEoHhAZieQV6qP8j9KuPHtUNkDJyMDnP1/z0qiIt8TblUMTgtx19aQrmJfWkUjxupzKrElsE9u2fes7IjMoYAZXJweM8/hnGa273cI3BXCoMLk53k5NZF3GWdCwCkcMvvnP8uaCRqz+SM4AIwDz+nPFT2/i2ykvPKYMzcxAbgCD/T9az7iKWUOsT7ZCuQWHAJxn1/z9aytM8HPDq0DCYSBTuZW53Hk54/zgd6TA9Kim86BS28uRjBAIx/n/AD2qhrduPs03yo24jdz8319//r1Zhh+ywpvk3YUDHYnHfHviq0rLeB4pWCoVJA9wemP1o3MKiujxHU7b7NdvFuDkEt0wcfTtz/SqeAVUyTRhCxwuT1+nFbHi+ye31iSVSvlFBz2/qP8AI9qxCfNjXcrDfkgYwfr2/wAefpSPmK6tIVpI5oVJlxtYE8Eg9enpz/nNMZknUskj7XGMZGD34/HP5+1PEJRkLZRcfNuOfy9Pz9KkmISEOFVnUgps447jH9Palc4hlvIs4YSeXvyOMY78gf8A66VxDsLKI4+3GflP0/z0qOaWHz3DRlNxJLNxzjt/n8KpWrAsAN8hXAOffGD0wR0/Lt3ZSJ8S5Yg/vGBBIOMAA/y/yaj3DAZjk84OOnp0/GnSsm5WG5l6cjt+Xv8A57pIgkkXEn3Dggj+n0pPYGVvPEIHLbjywddxz+J49PwoqdYkJIyG5z16ZoqST52c+cSNm07cYHUc4Ht05zT33LHGNxUZ+7g4z1/Hj8eKha4SNEG0scnaRycDrxU9u0RLMQWcjne2T6/5+ntWRu1clibepDDa21jgnB+vH+fypRHGNrlmZwBhXOTjr0zj86hhXa5JGWbjg56Y4qUDMeFUNg/M3OMf55pXGiYNuVtq5B5yw5J9euaVwQzAfO5Gcgdv8+tRNNv2rGdqopGdwz9T6f54pU3ibHTPRiMf5x/kUyrDhlmBIMfKr05I+o/z/OnLsVlbeSoGFBHt/n+tNcsz4wxJP3gTyBnjr3p/CH5cAY3ZB4GOMdPy/SgYPIqyZZtoBJ4B49P/ANVPecylcBgQM59f8+nNREjbgFTzySMAHt1//XSklnbJA59sdRz9KBofKfLjbkMSd3H8X+frXltxM8+vnblQZlBGe2cev+f5+m6lOtnZTy5bzEjPCn8v6D8eleY6JuutWR+JGU7ju7jqBx1/Gg3gj2XwZNHb20URcR9WOWzkZ55/zn+XpumzDysyH5cYUDGc9j+WfyrxzR53t5bWWCBpvLBOwPyD64/z0r1nSJI5YEILIvAKSLgpnnpgfz7etNHoRVjoYZDLESGwOCWPH/6+npVOw0+GzvLyWM+Ybh97GTG7d37j0H09qmjMcQWPDFWPyj1PP+R+NWcR7ADGQwHpgZ9/1pbG6Kt4n+jsAmc9Bntnn+X4Vx2obsuzhQu/aNrHP+ea7G8iL2kpUbSAMt2HauR1A/vNu4k4+b5c5Ip+YxsLi3RkyGcfNkevQf1/L0putpvsliCqilCSpI/PP5/1Fc5q+p3tlqD/ACKtu2CkowxUgdwff0rcvrgXVgjK8hYjO4gYIPX054HQ0xo6XwyF+xxFYgYymPKOQcdP6cV1tpOqEhSMk5weoGM9OK5DwnIjwQoCWYpjrzjn/P4V1ar5GVRxvwAmDkn29B/ntQUSlXZyvbr838XvUdyixguGQqoIPvjuf1qUxSOShhdWPbeDkfn+vr9K5rxdqsuiwxpCu9WBBmLZx7YHfn1qtB2ItTy6ZOwxnJBC/wCfT8Pr15D7Qtvqu/eMKDyp65J/zzitfSLsXSyGWYyzuhcx5wQM4GfxNYWsiSMswQJHnYOOnpgE9xTEezeFLz7PZCchsGIFicYJ47/U1tXer+bBI0R8zYPm24ySenPf9K434fSJcaW32iQKxAAReAMZ9Px7VNrcrpFPCG2xO2AQcYP8+g6dsVnuNFHXJJLy6mjZSMMGUrnng9ufSus8L6ellYMylds2G9W5Axz3+nvXCabbf2lqojidpFB+dhkKT/k/r+NdJ4nvm8OaVH5N1sn37EDfMWAwTgHrx147Gq8hnW3rhLdwCOU2gk5I7f8A1+1cvrr7ltYvmbc23B5BwO3t9PQVNo2ovq+kb7qKWN0wxDHIK/jz2/KszUGMmoLGoZUQ5XByOfX/AD36iqJNXTYpViVkR1Ujt3P1P4fp71pQzJL8qlX2/eC/56dPSse51FtLsGkZmCKuNwOST1A/zxXG6Pr2rzeILqO1byY2YMFkCk4xye3v+FKzA9P81QVRU2oDyc8f5/z2pt48cfSRN2MsGXH8v6+tRW1sUtlkl+Zu5IGB6cf5/kaw9Yu2KfI/JYhvw5+n86YrEeoXymRRlQy/w7vfFYcqQCVXkjjlYcOy9T7Z/GnlD86l8g4PXpg/p6YqzJb+ZlWK7s/e6Afj26e9BJkatqdvYWspDK0o4WI/fYn27+v41paFfDUdOaRbZ4SrBRv/AIs85GPp7/jVSbw88+oR3JKxSBhuyMZUHPr2HtXTRhi5/hAIPUknjn8cf59ACe2jInlVR+7HQDHb+X+fpVrcsgV22Op9VwTnp1/+t0oDP57cBWY4WNmAbOOw+gB5pAzxu6MBzksW4KnGOT/SlcCx5mbZ0ZQfmycDPrz+VWtPjAf+I4zt3Hnr649/5VAkJVgsfzKFwHJ/TP8ASrkSi2iJfaoOflGfY+2D9PrTGi5IUtoVI+Z8FvmIwOf7vcVgf8JwNH8RPHcTDyvIMjGMcBs4Ax+Ofbity602PVNNeBgzCVei9uc/5+tZmi+FPsOvBzCzQJFyXUYPPrjr06dgaCjr7G7E1tDJGAqk53bdpCnuR+Gf/r1ZR2VnaTJQ5PzHrzz0PtUQaMxvggMDvOAc4x+vNKJwqr5kmFJ4BH6dqq4Ek0jeVmMkknqPQ9iP8/rwws5GGfAPLAdevr+f+TTInijZTkqOPnJ49Sc/pTsLK6/uxxz3OR/n9elFwIb3TbfUojFOilZME/KPmAOf04/+vzTwn7m3UhVVRgYxu47A/lUocSSmRScLjO7jHHbp2JpBM0YLspGBwGPJ468/l1NMpCI+wMFCnPzFiOB1wccdPw5quuqwtezWgbzGjADZHQnn/P8AhVXUtZfS1eeSBjD0wvUn249vyFcNaXWt3fi3VrzSoceeqSTRzsMR9tvXjJyefpQB6eji4YiNmI5GGHB+tWRwAQoHJ525HXpzVSziuA4dsbRzwcf57VozFVMhHCAcgNwD/jQCEiGyVyAFxk7cf5FWF2SKU3Ehh0K/mc568jmmkqFMZU5wAG9vTPX3+oqaL9xjcWkbPpkf54/zngZSOF134aJN5ktm0l3fSSDcJJcArnknPHTI69ewFdzpuhafotl5cEHkZfMgYZLN/ePr/SlT5l83b8gPRhnI+pOe4qWVUMAUDhWI6cZHUn16UDLUFvEVIDA5wcKMtj2J9/60+URrFJuYHI2hCo7e/wCuM/jUIlPkjKgqrY3bsD/OAfb8KxbrxDC/ieDSjIIbcxtNLcvwqgZx/L9RiqA3FhQIWXEcODhs9/T6fhT0lRjI7AMWG0ZXk+3T6VWtryG6H7q4guDuC+ZA+/Ppg9qsxBbiMFcImANpbI6ev59fQ07ATEYKsp2AcMgOMfgOoqGUhHaQfeIycc4PYVMMiLYQNgOC3Yf4f560yfaSET5lzkFUOTSAyNbv2trGVMrDI6kJIH2sRjJxz14A9s1y3hbx7Z6lHaWsrCW/bhgox0ycnt+WfpW14h8Lx6vdG9lMjSIhRY1fCAYPRfXk/wA/aqXgnwzNp1kN4hVhlRtjGdo4wTjv7GgDqzGvmBnHIxtWMcjPcnp6dfSrWnwfZ5izNlZSePvEe/0/lUBN0qEIEwo5Dcfjn+vvV2E7I1ZQAE4YDIA/z0oA0UZWcyMckcFgDjp0H+NQ3kP9o2Motp3tWYMmSPl57/n+dSRyI8v3Rt2cY9cduetWBCQGK/VdvHQDjP6/hTeoPQ8e1jwNc2uvaVDNc3OoQ3ErRSsz7XQHGAjcdcn16dq9G0jQYdGtorK2aQwIpZSzksQTnlv06egq9JIE2sGOWwefU8Z/T9anlZPtBYKWAXgk9/8APHFICpIPLPygh+mG5yaS4cxpvlbD8EhTkAZ70yY79rOc99qnnvx3H+TQnlt+7chGbkIzfNtx35/IewqrAMMqsC4JwOeg7fyqu8a3Eci8Zf5ieDnOOvtTopArSLgdfcjGcfjiiSWONjsA3Ag545Pt+f60wK9ppttZWqQQQRxou4nAxg56npn9OKpzx7ETc+0kcHJ28dsVqMm5Q7EADp3JFU7zaY8xx7j0XjPTP/1z0zSuK5z0pw+0MSAwGAOCP8/570qKjESOxYKM89eO2M1jeNPEUehKgSRIbhgGbL/NtJOcc568/nUmg+JLbXZC0M3mqF+ZgmPTGKaGbKu0cwztbnqCcjqD/hU8CR4PIJfHQ5Of6fkelR2zpvBjH3T1PH1z7c4qYKWzgA9chPy79ef880ARy2oaPkhXI6E+3Q1z+parDpQf94ikfKynkjjnHPc564/Sune1JgC7gQeSWxweO9c7r3gy216YTzOyOikb0JUsfw68DnPHWgaLOkeI4r6NVSSGSbZjIPQe/wCn+evZWl+k6fMRtGV6jj6fma8q8LeFI9HluLmSJGn5WFGY/IvPJGfU+vrXY2d9LHIkL8sWyMHt+fFQUjrPNe1XMZIOTw3HGPpV/wACWLajfvfyhkQOPLAwemcnH+e1czqupGDTX2iRnX7wzjIJOcdeK6/4Q30et6BIy2VxYz2rctMNvmA9CB3HGMc4yOtJlancviFVGSoGAobPX/OOP8anjjW3UTPIQCQe2fTGf8/1qlBCbiMySkuwOAp/mPbPpXO+M/FD2Go2mlQRzrJMgmeXaGAXOAB3HI6nr+tTuUjvWnLxoA/mIfQdfb0/z0qVSRGxYNuU/dxzz/njp0rG0K8juLOAbmynQsoJJ9D/AJ/Kt1ZThXb5SepbIrFqxoTwxhRgDjtxxg1OcZPf3qvDcBgS3y7fyI9anV96Ag9elYu9yGBycjoK5/XdImvJfNinb5BzH0z647elb0c8c2ShDBcZI5GfTNI43jttI/yacXZgmZdpbMEX592VIJPJB9+PSqN5IZG242g8gg5Pr+tbDtsJwcckLjvx07VkTsNyhAfNAJwPunPHH+RW8XdgUZJRMZJCwJyASRgHj/61NaRZY95AzuOeTzxjp+XemTS+XIYjEwJb7q8fTr7Z9KW3XKtuyQWOEAJyeo/z7flsgIJ9GtdTRhPFEkpUqJPKDkZwM5/LpzVHwX4VXwpp0sDIs1yzORJjlVPHf+nqea3dhV17gLjIPQY9AKeLljsUbicDGzqSO4/OmO48qVtl7NwYyvUf/WqRQshyfvdz+X/6u/ao0YyRlTGDl+ecZ+orO1DVYNNtZ5ZZFREwAOec/l796oRdmcEuwYof4W5/z04qJJNhaN5TtI2sDyD3P+elZtvefbo45otpzlt2cdT6f1/+tVyFjIjM38JAGR29gB/nFVYCO6tUmuYJXiJWN1fLLkMR9cY6VZFzFKrxoMvnG5V+705zwP8A649ad9oZoevzA7Rt4A/z/nFMBHkbAdpyBjPX/wCv2osAO0qKSjqm44yc8npkD6f/AK6FUooP3iDgEcDOf1/z61DcsbeF3DKu0YIb5ePTr6fT8K5Kfx3b2OtRw/aIVteRvDFmLZwec4qkhM7bziFY7ARknAHOf8/5zUbMZQWk2MAOhHr6/p/9aqenavDqdolxbzK6HGPLb74+oPbmrjSfIcuDx83qOP50DGM8ZDkIAGwDt4IHf/CnFsSbmZUjxnnO7OPX0qG3kKnBILFsY7n/AD/k06RGhTYgJUDO7PA9cdhk0CuBxKWDjem7OVB4zRKyLAinP3yvTjj04rF17xHDoFnI9xMhbyi3leaA5+Xjr68fhnqah8JeIW17RbbfIold8qmeQR2/LB6Umwfc6ABYY3RnYoflwR93p+n+eKxNb8MWWt3FiJdo8hzJtCkde38v/rVtyMzIhXcw4B2+vc8f5/nTHcyoF2OwU7Bkcnt26Hp065568HmSQW8GAqK5RepGckHHY8ZHHf8A/VJuhEbjco9Dg9P6jv8AhSTIEfdK5IKnG8fN6+vf/PvXnuEWLZnjsw4GPT9P0FD1BDLpN8ZO7GM4IPcjH5U2R1jJLOdxUjGOn4cY6fpUUk5eTY22JioBOeh7c0fupII1BQqOMZ7Y9T69PwqQOa8QWGsXxV7WYKpY7lVsY49OB/ntXnvh19dGpy2cAjYxynzS/I3Z9f8ACvZioBVQpKADGfurx19f896qx6bb2s0k8SKhclnfHLk55oQBaxzxLEJNm48Eqvy9O3J9qdMu2Pjl84ATgk/SphKSACR8uTxjgdsY79aijDxEsc5UEEdh2AyP88d+lA0LGhcLG+VyBhVGOPw4PJGM1NGYk83OZGLEnZnjA6d6ZApmYsMooHO7sc9f6UhViJFMixKScEY6DsPzP5Gncox9c8YRaHZvNEouLiTaiRl8bQep659x3ye1dBp9yNQt4zvjV3TLKDkcg/r/AD59q818ZeCc2k1xAxluZWO0K3XA9PrxXR+CvDlxpMJee53u6q5iTsdoyM/XHPsaQLa51jR4QBSOOAAckc8H/wCtVSSZTA0e8yk9VB569P51fi2LEhDEbgMEY69uPyptztmk81QZTnOT/P3/AM5ppgYThEZiAwIO3aT39KW+1qSztWuIl890UsAD7d/wzxU94rCIEJgA5KjOccnH+eKxre/t5J5IG2iQDaVbqenP+fTmq21Gij4U8ayJeNbamXWeYhk53bFzxkdh9a9FW7UAI6qCfm3KRk/j2/LNcjDoFvFqi3k8Q8xVORj5QM+uTn8cV0sMscTLsQEoPl6Y9eM+9LRlFgtvBZVAIB+bPQ0w4YIHIDMNw5yvA/8Ar/ypRLvcPgbWGTjksQf8+9NluFYglAV6L8uMHBx/nFJCsIAHyFXcc4wBwccgf5/+vUM7CYI+CxUEtxyDjn3x9awL3xiLa7NnEFM4OMnnk+/pn+tdHbXq30KMwyWB5yOewx/n6UhnJ+KfB7avbPbxgs7sCJA2Dkdeevcjj9K39H0qPSNMt4FXJVAud2efw+np/wDWthEySqHap4O78T+HaiIS85UhHLE4b/8AVnn/ADzwCSKdzHm0Y7gvGCp7fX8eOPyrm7hym7zDtVscjkA+v5n/ADiuruwVUYm2ov8AC4HB47+/Gf8A61c9qIVf9WRtYZwq4yew/wAik2SMt7kBhJ5i7hxubp09f85rotD10XVz5C3EbbgxKxgbhz6n/PFc5bnexC7WLHhew/X1x39aLG2bTtahcEnzM4JHfPU88celMaKfxDusRTQsArbtwyAvHAz/AE9680W588lsFCpzk9GHrj861vjZd3SyrHbzlD5eCFOAvJz0/n9a4bSp7hYVSR2Yov8AHjpj/wCtSa6gzdaaK3jaUht0fI4J9fX8KsaH4otxctAW3yMeNo+YkcfT9e/Ss2Rt9swJZ3bkenPH4/8A16h0DRp7bU4bkg+WW3soHT/9WKSF6npyLuunV2QgAEjrk9evr+P8637QLFFIMEvxjHBIP3v19awtNffMAuZSrfMZMHPtj8K3Io2YMzfIwBznj14/yfwp3LLiTW6l0cuw+6CGyGBx065/z71XuQjFsscZ4BPQjofr0rgdW1y/h1r7LbM4BzgKcDH1+nau3gSW4s1VmIONyhlBx/nPvUgRLJ5sxRdoA+8evHtSrCWuWMe2RCMHp1HXkjp/KkmnaCcYBAAyPLA6c5HP4jmo7V/MlMg+ZGbJ3Z6nnOPw9ulAkR+JNTGmaXIyOquD83POfbr1/wDrc1heHtabVo5mUbI8kr79zn8/et3WdNt9YVlkzjadqg/eI7Y/+uag07RYdEtSFiCty3D/AHifTpn9OlAyC8nWZ2G0ggqGYjg8f5/Osu5WGUo/mNGPm3YyBxx0+nvVzULtdzBFYuOdoOB16d/c/n0rBn1FUnjR/lLHhTnJ7j+vX06UEFiKTypBhsL2JG70wR61t6WYWDfu/wB4DhXyfTH+efyrD+0rdFo1YMcYwuOB/wDXx2rR0sCM7RkyEqdqnkkZ/MUmBtTxEQBpc5Cbo3j4J9s46Z/lVO+TdZSOxeMkZY7vX/8AWB+XTvfEkksRUBcA9Djn8P8APFU2jEySJlQgYbQQQemfb/P6JESVzzPxHGbiNpmQgHO0tk4xmuNLYJ54DEYbkcf5+leveJrKNtKihDqZkZiT068jt+teRzqReEKfLRWIJYHPXt/9f+dNnzuKhaQyWZnlUrkDjJHG71HbHf8AzimGUhfKOGOTgHjbwOaS6lkh2OnUtjCjHPfj0/OgMjwiM4jO7nd0xn/PHNG55bQ67umcYIUg9RySe3HvUNryroSDg4A/u8/Xnn8uKVFVBuVSozwHHHb37fh7Uy3YCZ5XACI3bJY8gYH/ANf0pAiQ7lVlYlkznOehz1/X15pXjiIw+0uAM9gfriojKT0YsCAVA+8e/XP1pJ/lhAIJzwRnnGP89qnoMR0hldv3a8e+aKz3lMTMpyxyc0UiDwdpVjdVCuXOMseOTnHb0z2poupt2xYVZxlt5xg/X36dxT3Kxs4Y7zjdgj/OPw/nTFRbwkr+7xgDv+o9MVznQSGVpJHYspJ+UBv6elSwOZJGURlNnyyEn37fmOtQRZSMYIBXJODyRT4G2sZWBAzzg+39fr+QpoB/nMXEIkXk7QMcn/6/vVktlERlA3fNkHkenWqgkaTCspQEHg/X/P5052YrkjLA4xx+PsMf1qikTNho0Dls8H5T3zwP/r9frSooVRJt3AdATj9f04NHLgsHAGcEkjjH+fzqRWYAcbty/eznePpQUhUBO4MxDbcgAcehH86aBkZXD/Nkt6e5xTmJZiQ7EqdpOOxH4+hH+RS7C6lMBuclyBnP9frmgdjJ8YuX0e5MeUXy8MSSMnoB+H4HpXGeFLNXvTIHlz8uDtyAPU/XH/166XxxMYdKaNJNwkfBLY6dCOfrmsrwc00k3lDLeY2F2cd+57fh60HTTXU9Y8N2axpuYjfGoUlVJIJ7+nOK7fQ1hWNgxcys2Acc4/SuX0TJFwHfkYwVJ4H4fj+Rrp9MdBKhLbnRehzwPQdqpHfE3GRXcHAU4698fSpZpC212JJUAfKM44OP1z+dVIWO9WVV5Ixirrb4wuMckjdkDj/CpZqjK8T69BommyIzFZnASGMAkk+pwP8AOK4+G/fUYVmdDswVyTyff2+ma7fVdK+32suY1ErRsobB44wR7enUdsZrgLfRHsPJXzCUdPncHrjoe+McZ5FND0J7qxh1Dy/NKhlIwxYZJ7d/8PzqxcRqsLIEOETaF4wMfXrUdrsXerYbeVBbOec/0zV6WGOO3nLJuGzD56jj64oZSHaJqsNpaNNM6rhOgyzHkDp+Vd1ayQy2yGN/M/4CQOfU/wD1q8YFvMZ1+yRo8spUbGXI/L0r1rwxc6jPYk3TxxJEcKiRc8dfX+XGO9CGazkJGu/cWHyhSSAKzdT00appj27PkAYUnkqc/gf8961CY5WXcWLBSxYDGPqQf6dqETYu/GdyEgn1+mR7/pTHc5ZdFtLBlljQGYKYwchd3TP+e5xXM6+isjAYJV849T6/pXd3sARWUiPdjIye+R/n+tcZr1sWUyIWTHBU8f0BqkI1/hrqxhu5bcFJVB2lQxJGf/1Hp0rpPENvtvDNJGyhgH+UkZPT6fz+ozXkWl6kdE8QwXEkeLdzsk2PyoPRj6c46V7HqredCWZzIzLxtP3h0B/n/hilawEng7SY2uzcRsVBXkOc55HQ9s/1NX/GXhwXrtdCRIpkGBwcKOyj8TV7QESJbcxLsByCWz+mOPb8+O9Jrspk3RrKqFtzgN97g54OPqf/AK1TqgM6K2WODG7KqPuqcBvp6dP89saHEt9I6YXoobPIxx/UdTWldyrFGzMw3qpYlG5f8+en4VQ0aGSaIylsKSSCcYPpn/8AX2qkxs1pNIS6hCToZG4LAtz/APW/D9akstDsrG5ivIotjxKVAduMHrj2wf8AJqW3ykhjd13KByCPTn/P/wBarO3ZAJCzK3QlgDz2Hv8A596LiILm58i0VwSqrztBOMYHr+H5VxF5qf2i72KxJCnqO+ce4/8A1Vq+Ib149kKMDtHykf59cd+tY9pbuGNxgCVjhmIxu7f5z600Bat9rREhcAdSeDj+n61fiKkhj6cYzlcenpTYlSJCgCuy/M/QDp6D+fH9atwR4Q7doP8Ad6560yBbaNyFyECjluehOcY7VeSBh94AkyZA9vxHFV0t2APzg5UEtgHAP+f0q04Z44tz7v4ugzn/AD29qAOQ8Va/DPqMNrp7vNNbz7WMRO0+ijOOh68Ee/GK6TRptQlsi92kSysciMt26d+4x1+tUdS8M232yynjjEe12Zii4B6Hn15z1/St8rFuXMBVgTuZSMNj2/8Arf0oAltny42BucHax+7j/wCvWksm0Im3GfTgHHH+P+emWrQoSzbEKnldw9enH4/5zWnHLA4CrLhVIJCgDPP9KBpGrbzKcq6lAvbZwOfx4qeGdQ7Hkjpu5OB/nH+RUNvKgxlwQME5/wA+3vSb3RCQ+AwIwcn+f+eaCi7FOpCqu0DOQCuKoatefY7WSZFEsiox8uNQpYgevTrU6xeYh2uUZcp8oA+n+cVzfijwwNZHmyXs5/d4FuzYTIGeg9/60AL4W8V2+qLBZ3EqJqMwaQQAnIA6nv2HT6fh1UZQtuAbHHUY+nNcx4E0dNNsbe5Wyt4rooQsjLl1znPPUf8A1/rXTyxvwG5I4BDYxxxn8j1FAE6OjAlHOGHzIeSef1/z1pyqSSgVSeQTjnP0/Cq6yeWisflK8gHvwDxz6f5FPEhWZ2STZuGcDjI9+f609SkRvaJLMishITLEEdT059ajs9Ls7K7uryOExXcyKhKk4fbjBIzg44/zmrLfK27YVKfxbs5xz6c/lUiOZJQCxKcHofm75P6dvx4p3Amt5HidQQT8pyFJI/z+FTXGILVNwAjByzk4J9f5/pUcDQpcyM2doIyWPTr3Pp6VzHi3xJbQ21zbpdLJebDiON9xB7Hg8fj/AFplWOwiWTzWPALDKnnn/P4irEf3d5eQRknheMmuO8F6pqUy20c9lMbZokPnM4ZGOByACcjkfn0rtxJJGi+aqKRnvjuO2P5UDHWbKHQ/Nx1Xrz/PFCK21pNmV5Ylhx27k/59afAVYOFGf1zzz/n396cijzOXdRwduMAcj/Pf9KELUq6pbXt9p8sdlI8Mm0/vPL3Kp4JyD/8AW6+tcM/guTU/EEUOrPcagv2dvMP3V6dyPf8AKvS45CZGLShVxg84x6D/AOtVeNBHNHIQFkb5uVIIHbP5VTGV9G8PW3h/S4rGxgMMMS455Lc5Jz+IHFae4sjOenXI7/1/P60w7lfC7pefmLn7o/Hp+NNlk8tX65AzuI6e3FA0SA7iqqVY5LdOfb+dOgk25IO0A5+7/n2qrZ6tDfrK9qfNWJvLKK/RgP8AOP51YLDywQ5lZhwoG0+/H58YoEKUe5Qq0YlYjJYHGc8dvw4NRxoyDy4kVc8ZyOTwMmjaBGfm3YPGT2P9PfnrS2aOkySMQEIyxbHHfvz/ADoAJxmTksRzz+IFGqatDo9jJJcyosSkDHpk/r+P6VI/moJP3m0k8Enls9B/9fn+teYePdb1u8sbuC40dLWxizi5aQl2xxnH69aerGrdT2FZMjEbNu8scAA8Y4OfTn2/rVmCRgWKpkKNpIP+fQcf4ZriPCNp4naf7fq99D9jkt18mG2HPPHPTH19O5rrmj2SPOzELwMocZOP096QPUfd7EPmZB2ZUDJGOv8AX0/pVOeR4ZAQ27I4JHX26VaBUbx5i5XjkAnOOpx61XYjz94Y8nnYCQD/AJNAjD8Qa9Z+H9Oa4vJpCmDmSPJI+o7ent6V5dbfEAW/iibUYTdXySriOGMZAzxgAn36Y79K9juorS9ibzY96klSCMhuc+hx07elcnqHh63fWrK/iBjkhBRUhwseO5Iwe3p7ccZpp73A19H1Jr6yWV4HtZWwzK2QRnnn/wCvV0xnKbyx3dx39e3r/OolVYo2KrmRQQSRjNQtcOW+8cYGBnp+Htz/AJxVCZcMgkby1JVucgE8f5/DpTGiDQkE7WxlWXjj3qrPOWkH8AGOeg6fXGOcYpRKwG3d5DfdG4AZz/nPXvUsk5bXvA9vqdxc3bwSG7aIqSx+XA7YyfX8j6cVY8OaGNMsdqW6AkD5h8oJ/wA/z9K6OC42ghky5zkIeuP6j2prIiqsO1iRk8jjH+e/+HIgIYraM7U2EH1J7cdfTHTr/PhEjR5QQ5xycc8Dpx71LbnegRslQdwZefYfjRqG2ytpbhyxBXoMAngYHTiqLIZowqgKxMgAyAec56AYqWS2VoZJN4BPO49MZ4/z/wDWql4d1201u1jmWQxEnaEVeD7fTit5Yo90sRCnJ5C/z5NJgY7WIaIAbWwOGz93+gqvd2JjMSjaoVSSyt82MZ6/lya6AWpAKxxhlRj9084H6+lVpLDcX2vt3ZH09ffv70kyyl4btm1nWrOwGGQSBmHJAAP3fp+lfQCaZCkBWBGiG3bjHKjsBnj/APVXjvw90sSeLzdfLHsG3cPXGDgfQ17WS4Gc8YIBz/nvWU7miIbOyMCqDnaeQrdc/h/hXH/ESeCza1LyO9xIGVNq5C45P64H5V2V3fPZW0sqoGWNTxzkn3P+etclaaWfFOqSzToAImyxzgcrwPXnrntWavuxl7RL2BNPiJlB+UPubHr0Hr+ddEshuWHlnaex9ff9a4S+0lNMvp7SyObeMgYyCEB5P65/Ct3wu9zIhhGfLX5gXxwM9v8APb8requWbasIyFDB2/2D0ORxWL4u1nUtI0qWTS7ZLy8yNsMhOcd+hHODxj6VrqF2+b0bABA4PX/Ckks2mcRuTsILBQOvHU+lQrdRJ9zgPh/42kN4bOe0vXluSC0xXeFb1YDp1A4/OvTxI+Nu0bSenQ4+n+enesbQPDtrotzdTRZEsrZfHfv/AFrVL7XDoQsW3BBBH5cVErN6CdiO7kMKKyErGvGzB44rkPE/iSz8P2LS3d79nVWzmY8NkYIH+ePWuuvXjWIHgLIQMg47fWuO8SaXaavBJDPbx3UbcqsqBgp/H1wPfHvWsECPPdA+LFjZ61qn2vVPtdrKQtmeXBP+yPqT9fpXoel3AvLSCdGxC6CRt/Xr9Pp2rgdC+H9vZ61fzPYWUdmwJji8sOU6cjIwB/Xt0r0SztYIoUjjQIjDkr/Pr/OtiXoWIS0hVyDHyT0PIFImQWUlk2Z6Y6+3+fyoMoQoGwqZwcrj68cf5596kx3woAyB6d8nB/PtTQxwkljIIjaZQvfBJYnP88V5X401bWYnu4X0+1+zoMksGDHB69frxjvXqChAfmwepyDx+VUdVgivw4kKEuCrBhx+IP49/wAjVx8w6nC+CRrl7NBNcXNqLKVNywxqVKDjvjrn36nv1r0GFBGr53kY4Y/xH9P8/SqtjYRaPZuFbPG1QgKkDjgH8KuZlPliRhuB+VDzxjPNUJu5IRt5ATsWB4x+f+fao4x+8xjcfu/L09+aa7FG+TG1sNt9vpU4QSRszBdp64xnJ6j8vrQSZWs6XFrFpNFOsn2cnD7Dz/X8c+9cFqHwtgbXbWO3XZpygPM7t8xHHYnp2wPWvT7dGVXX7ykg4bkfhRNGUYMTsQAYVXzz2A68dO/rU36FIrWdnDZ2kdvaJCltCm1Y0UAAD1H4/wCeaURAgh1Jx0CcEj60fO027oGPK+nHGeen5fjTFG07WfJB4UNyPoPwqgZJDEFDhEYAnnB6DPrTvIQoiEu2SASWwOlVzMwlIIaPLcKWzzjgd/8AJpYwzgEvgDnPQA9fr6fpQScl4x8BWmr3JvFEjTpGRulbIHP8+v6dawvBPgi9gK3FzO8BQkxQg/LxyMj0I7f/AFq9D+0lhIpO0Nk/rnP4f5zT0BMaY2hd5ABHX1xz1z/SoHcktYRFvLSHeM5GSxc44HPGf89qbiSOKMZkWTII5PI7ZB9Bn9KIjK5BQgOuMEDOMf1FOMipLLvm5YnC98/54oELiNi37zaQOMjjH/1qydVuE06yeaQGMIm7G3sCTj1/ya0A5B3lC5YkZUZ9MH8u/v8AnDJGkqmKQBgybTuT8f8ACgLnnD+M4Z/EEAF28MOGUiRcAk9unvXcW2pxX9rC0TfuwpbKnrxwR0/WuQ1XwCmoeJrWeNwlrEjBsthsfl69R+ldbY2MGlWgjhUJGikYP3iOnPXr1oGy0JSgwjBiTnDdfb+f/wCqo8GNmbltp3be3XoPXrUheQZZc/NjKg9MDpUO9kbkkyk4Ax1OP/18UCHNG7ZHmLIW5BxgjP8AnpSSF9rICBwcnP0zUkYcA5dTg5B9AeOa5DxZr+p2O63t7MMJFIadBymRyenPH+cUDR0azM0e+NwwBIyPYgH059v8iSM+W6hmTuGHUL3/AB/XrXnHhLxiNPi/sqKK6e4acnc3zbcngden+c8V6JC06FC4KK3JHUrx3/8A10FEsxDfKDtcjgADnA7H8/T+tSo3ky5VQoAx6k/5+tQ+YJH3FgucZwPbnnj0/wA8VJtIKFWB24+YDH9PwoEi4GeHk4646kFR359/ankLvwPmC9CMcn/P0qrBK5DKCpcHGeMkY5JNJe6ommxp8yKWbacHC5/r1oGPlRXi8pGKydi/p/T/AOtXAarpT6drbPbtveVvmwvA9QD/AJ/KvQ7ZjIBK3ODzjjHf0P8AkVDdRrKgcpEY06s2ck8E/h7UAZkN6wYFIyvIHmFvl4zkkfhyK0La6+0NFG2XJGcjgEd/pz9KzGsZbVWxtxzx09x196hgvSHKSg7VYHg//q6c/wAxVlnSwPumKYCsARwT9cdqkuMSB8Ao5XIwMcfpXKX3i/8AsSSGP70ZcZzzgYOPp1PHpXSW+oJd2wlKGIY4LHA/Pn8PrSsBx3ibwhJqDNLaowfeCdpxke/X1P8AWtvRNJksLSIyFncqCckAZ/zx6c10EN2siFtmHGSEXt09fzqESRxkZUSEA8kevr/n+XKYtxGtVYBRnIHRmOAP5/z6VIrRvhE8w8E5U8ADpx+FKrpDAiAcZ37gMkntz6/lQkcsQ8yQHa68+uD2/wD1+lIZla3efY7Ul7lISBuLsDwM8D/PvxWDaXcOsW0dwjKWyQHAxkf5559Kh8f6beT2s0qs8tuAE2Kv3uPQH2xXL+Em1HasckUix4ICEdOnTJz6nFFibHZ2YH2ngggDO7PT2xWvCB5ZckKQQoc9wRng+oxya5+0Jtbg/Nt27hj14HQ8+3/1q3bGQrEpGGxwWyB3/wDr/wCc0Ajyr4jqJdT2OquclRxwO2f8/rXIsFiBRG24+Vge38v09K7H4mJ5d60uNpU53L0Bx0/LH/1q4R7p1QDgc9j/AID3/wA9aB+ZuaewJRNqtuOAoxnP8+tdFakLAsbEZBC5A/zn/wCvXKWW0O4b5Ito5x85J7Dj6/49K6O0uogFbeVZWAGRjt9P8+lAWOl0aFmhlxtODwcY2jnvxkdelb1ojbVPmIpIxtVuTjvXPaDrcU13LGBxkZ6YAPc/59a6eMBVRcLHkgYkTn35/wD1n+koZnf2Fby3BnREZ0ypKnOCSPfkfpWi6LGVYkbsdM9Dxjp3qRv3MCsNq55+XjP/ANeqykrIqM2AwJAYdce+eKGBk+IrybT7dpEyN0eSznJOP8//AF/Wr4cvTfaezuohYSgGPvgL156f/W6VJ4n0ptWtypm8pQedowCMd8df8/jS0kDSbGKCSTygRuYEfgP0pCRvpKIljKsMA4Ge3PP+faq9+CYnQNuO4lm9u/P+ccVLDeJ5cbosUu7AT5uR19+lVtRm3Ix3AnAA29Af8gUDMDUXk2ecZAMHjHXHSvM/FLX15eFkV1iQEb1yTwfXrXoNxIQdwwuMjC88+3+e1VHgjnOHjQ5BTPH5n1pMlmT4NieKzikO9nJySx54/wA4rrLZ8MGYtGEOcKBz04//AF1lx2whjj24RsDdxg5+uPrWnDhVG3GcAdeo5zjPT17UhG6uCysjFlxlgTyTn/EUkfzF1ZAu0bQpXOfU/wD1vesq412104Ri6CgE483Iwh7EgfXBrXtnDQKXk2OeDsbOOe/+cfyoE9rlC9tVurKVcBmIz0xzkdPf8a8W1q2MOoTqWyFOQuclj+g/z7V7q8cipKdodNvr8x/XjofSvIPHtrJYan+6VIcOGYEA9s4PqKLnk4mnpc5u4QIqOwU45IzwPwP+FVI42OVVOhwSCMe+T/ntU9w4kjyr8Nztbrj6f19Kj2bIyTtI6npnk9Py+tB4U1ZjkdFdZSjgDjGcj0HTmqyyK0L4bbyQDjB68gD3x61J5uwJuy3cA88e1LAFeVGJBIXOQe/YfSgzIv8AVygFlYIp9wMD/D/PWi5QSx5YHYq5G01HPBI08sjhgzEcenHGef8APWh2CW5UN8+ThM9Md/0oAZZ7IFcBTknJIB5oqa0jZd5QOoODjdkDjtRQB89xhUifa+/nGME5796RpF2eWpAfptPBJ+vpj19KrqrhnMkbDd0JPTP6iiMsnJAYlhk57/l/WuQ3sTRhAow+AOC3Un0/zmpmJaCON8suADg4x6AdKhLIFU7WIHO5f5+/NSBSkUZ8vO/5mAbp1+vr/wDXoCxKmZFydzM2M7xjvz9f896kkjmikUZAxhip6YpCAilQyttBOScEcdf846e1NkfIgJcqw+9jqf59vTj+dFwRKm9pQ3lhUJycA4B+nr9fWhpTFhGZQD/F0/A+p/8A100OXQlVUBhgBuPb8KUNhckAt3AJPp1zTRSJGm2hXO5iMk4br/n19vakjZiFDsFBwwI7fz+tOdchcYKjBbaMA9SPz/niiVBHCgLbm7EDGOv9P5dRRexRxvxBvBI1tFG3yAkHI4PYkDv0q94GtGQwSxdFBIYA4H+efzrn/Gcnma0AzBCmEG71z3/HHX2rvfB6PDZB5BsDAH5jnB56j8uf05zVHVBdjudOlEAJYkHAIK9M8fkf881q2+rCyVmuYi8ZbA2gAD/PWsmOOU2sX7qSWNuhJAA4PPXPWtO0Kq+2aAyg/MpccA+v607HZFha+IZL7VXt/I2xKPMUuSWHXGceuP8APWuysypBUOHKNngdeOPr/kVxFv4QluL26uLgSKjup2xvwF49/wAe+fYEmu4jURLtUFQMAgnBJ9x/T2pM2Q91a4R23koUIJyM+v8A9auV1S3BSMEKoG7BB6D0wefT9eldUoZYpOSpxwM/TsP88VzuupAmQBg7OMjg8/8A1qBmBGCI2bKt8+COvP8An/8AV2q1M6LDJkBTtbc2ec4/M/8A1qzoZGQOrAgyNkqPx9qdd2kc+nvCzsz4JOD8xOPX8vyFUWkW/DMSzrJLvUNGFCMFyevU8/8A1utekadIr24Zf3ZJzhuvTHX6g/8A6q8o8HTObRE3tgAqxxgkDoT6f5+tepWzh0LAqq7sldueeOn+fSgCwUaSQgMCF5GDjJHPX/PX8KnVGJTdGY0KYyfu9qijbdKcKvzDI+bv3+n+fwkk3GMB3dCAT82cZ445/wA+1FwtczrgKwwBg8j7ueMe/T/61clrMsZZoAysR85A7c4GemPw9DXT65ayT2M6QuRIwwjOcY4//X/SvMmM9pfzLKfOGQh3DOfp3/KgBmnMn9o/vckAgbDjPrj+X5165ot0l3ZR7QVKKcKx5x3wPUYGfpXkaBYr2QlSmTuLA4BOe/HHNeieF71JLUFGHmfcZcnvjp60/JjZ6Bo11HBDbgmNAudxIwc++OvT/wDXVTxBdiZ0xJHz1wuScYPWuf1KW6sUkNmdg3BC79MdeBnj/wCvTZZpLu7jLkKM9FHLcf8A6v8AGlYEWdQbdFuJO0p0Ucfl/X2NU9CmSCGRC4V1IyxP4ZAo1afZZDchZwwxg7uPf3rip9WmOvh7NyqzgQGORQEVzwCD9c/lTsDPUbKSPzWV487eMAcA57evp+tW76Xy4GcEKOMjrj1/z/OsLSUktrdIrhlaY4Zyp7+np2/w7VJqtwkNo527C3AL9+p/p6d6QjCuibq6HGQjbD+Jz/nFW4kEUb5ZAoPG7oPz/KqcERkbesmGDhgSeAf8MVdNus8bKxJQjB2HGD09PQmmhM57/hI7mXVlNpb/AGoFNrbsDHJyQPbPpXaRybyEdwjuu7AHXAPf+maxdN8O2+l6obhIpDiLaFSTsTnPP9a1YY3DElCpyeGG/af0qguWTG6l0xzn16/h3HTp371MpxHvKjCjnHT8/wARVexmE8pVdqGL5zGzDgdQcc4qxIG8vc0mUbn5ugP9cZ9KCRRK7oxPyr32gD0HSrCFggypT5jzx09D7f55qmZCsqkHy2HTPTHuO/09qmSLGEbDHqVY4zxxxQBzfjnW410A2tpHMkzup3kEgKpyVBHHUdeK3/CF1q17JdSatpzWMa4WMM4Yk9egPPQHNP1DRINU0u5tlxC7ncHi7EEdfXvXRKzXE6srqGGNwBwBgenHp/8AXoGmaAiBVmWVJMgcr1Ix/EPwFIGDEMoz82BtPQ9M/p/9emK0e1HbIOMfKMEj09qeCkuMbg4HKg5I9+pP8u1BRK0vlFQ+W9wfXA/zz3pscuZRyAcE4x/L/wDXTtrryhZjjOG6jNK2yS7U8jao5U9+/wDn+dAEihraFlTqXwVHY4/z2/rUlugKsoO/PUr1z75P86hL9FjUhycM+Bk/h+VVNRN0LeYWbKJn+6ZlO0HIwT/P64oGlbcbcaz9l1W2tmVFeVWxlh+da5ulJ+SVVmUdB0K/hyP64rzC68L3d3rdv/ad59reTJ3RhkQDrhfX9PyrvdF0K10sRxWsbGLHzGRtzNkep/CjqM1A8O59xZdxwCp69s8ds+9SweV5bDDEbhyeCPx9/pUKqq7xGhkweoPJ6dOvr64qaFimUAyR3btk/h/nFAFmKATbgEALt0yevv8An2rG1nwpZ3xnCW6C4kUo0kSgEZ4zgde9bYj8xS6sUfeCCG5HbtUrDzWfgbiR83AJ5x1/rzTRSINL0iHTLGzghlcrFEIgCc5xjr6//q9q1RKyBUPEgJP3eh561TDiFggXaQOw5qzJB5bsy/IQCSQchuQBnPfpTuMkVD5p+7tBByenoPr+PWp96Pgsw4OWVRz/APW/+tXnPizxAYb+zltrxyiTEyLbMWZ+B8o2kn245rsPCmrx61pct4LWe2gZ9oWZdpIwAe3r7dvrVIfTQ2REqQs5kBJIK/NgDBPbHUZp+0yuzeYoDAHOcbs96ZHH8zJGsjDOBluSOv8AT/8AVUqI0oYRoAANzEjt/n/9dMRHMijbtDk+2Rjj17/596yPEWratpyI2k6b/aDbiku7O1FPAPB9cd63HwIAyoxIHJ3VJp+YLlXVx5YAJHoP8/j+BoKWh5FoWn63e6rdQafdx6esM58yNMhd27lF4PT/APUa9ZiSRpkWUrJNs2tKuMehJ9+v/wCqqum6Ylpqd0YosCaQuSRtGfpx+fr3q75ISabOxWzxjkf5/wAKLi3HfZ2S5MSqAoyRu9f/ANX+eacsYR2DsW44Ru/+fw/KowTsLOoz3P4d/wBOKlQAlTklMfKB9cf4c0CHpbny9qhlTGSx5yOn5dar3ugWGsW/kXQMsZHKBsAnHXH61aZpkJ2tlcElQMcf406Erv8AMIAVuVycjAxx/n1oAkNvBbQwwRCQFUAEZfIyox/kdOPbFOtsqGZtiP0LEdh9foaTIMhfcQCCUODgHOc/59qrzXKeeFA3Lg5boR1/wp9AHSGOIzM75JyMsx5IpkE6rKSsm3cR8x9Aeecf5z71zXjXxM+jywmBkaTeNytgMiEY6c8fh2qbSfEVjd4Buo2mC/NEcnvkY+nT8KQF+UfdCuX3Z4bn/P8An6VXV2jRhIm91Hyv39vz/wA5qZ9sjgbuEXnvnt69fxqF5icnbjIC/N39s/pR6isQu7EhU3M5IO7PJNSGVFUS79pPABA496jnJf5dhDEg4HPT8ap+ILOfULORLWdLW4bG13+bHPpj/CgZmDxXHH4mWzZ4Y1bJ85vu9D8vt0H5jrzW5BeRX+WQqAOMK3UD9P8A69eX3XhG+Ot20FxdzSo4+eYA4yBkgc4//VXoGl6VHpdusMUrTMoPyyDn+XSrEzSVxHOcqMEfJjJ/X8+34mpkl3RnC7RuB46d+oHT/P0qnPIEiVGBGG+/nGB6cijHkshUsoYHbx1/x7VBJaScxSAg7cjnH/6/84PWua8SaTq2sSOYL7yISMOMYDHPI/H2PeuiimD7QcEYAxnP5fUfy9qZGpLAs+7tgDtx3/D2p7lLQ858CeBGTUJbvVHvRNDcDyk37Fk5znHQ9Oue9etZPl4l+ZgN2QOmMAZP49eM+9Z1oRHNtCnABBKnn/6/U0+R5CocEnaMEZ5IA6/zpFLVmnBMgBTaNqZ3t1AOD3+oGSKgvZ4o4i6nKxrgZ45/L/PP4VbVyXjRTkkEODk4x3xWf/bltq9pK1tNHOFBUOpz3xzQUd/8M0Wd3kG12GWJXGSOef0r0TV9Ri07Rrq+KSyQxL9yNMue2APy4rzz4dJ9msYHULndjpzjH/6q9KjlaRQC5Ebrwp5PvxWbNEeead4zn1HSbtGtzDGpUjeeQMjqB/n8q7jQlWw8NeecsdjStxzn/wDUKwPEtgun2chh+be+9gwBBOO3v70+31s3HgebyQryRjymQEDapP19Djr/AI1Ek3oaBaxGe53ySs7XPByehzkDpjt/nmu1s7RLW2SJEEYA+7nOPWuIsLpi1kyRAPvXe2Mj6+57gc/SvQEPQ1FS6JZVJ82ZggwQfm4pFTc+7LbgcDPb1qRwPMYqAp6EjryaiDDdgAZBzg/59utShImCgZxwT83rTRtUFWIPcL1x9KGJbAP3SMtu9KwfEGu2mkALNdpDM+fL3nG7OePfvgc/lQlcpK+hduZfJkVQFGTkZGOSDwfrWHdhjIwV8hWwDtGO5559qj0fxFba2GWOeOeUDcwV/ujPcc46jgH9KmvSo+QBTnjGOuOOtdKQn2M7ygzMNhbJxzj9B29c1bjlWKJUC/d4AI6AdePxqP54jv8AMIYYw3cHPXjqMYpHkZ5AMg56E9R1/wAc1ZNx0zoUjd5PlPHGMgAelFnfWsvmCG8jkCNtZQ4yD1BPoeM/nXM+L/Etzp6pFaafLO0h2llX5I84ySfbH6c1594M1PW7TWLv+zLCGZHmHmbuWReeByOOO3400K57RBLIod88dR/ez05/EGkMq53u5TjBIHQn24x09KrwXUht0LERyquShX5VA69Rxz/KlwHYOGMhG3a3Xv6dPwqguPjkYwZdvmXGFY8D3FEM7C42Acdj1AHp/wDrod8yuxJLDKkn5f1qK4TdmONtoLYDAc4xVbiM/wAS+Io9EieVg0kmAoCnGOxJ/wA/XFaGnajBcwRGF1lPlhiB1XjP8vXp6V5p4z8L3zNe3P8Aask0T/P5QIHTjHHXvW74P8ECxtUv5Li6kumiQDfIehH3QPTHGOlMdzt1leY7hwowWVRnPH+e/pmoZJgAFVdxxng4BHT+namW6FCUYNHgckHnoep/pT4gcKNwCc4ZuMe+f8/ypWETqrgFol+UZypIz747Zrn9c8SroFnLdOx8sAqSB83cAeg7d+3tWuk+wFc7SuRnJ3c/p6VBPYx36sksOY3Uja2Cc9up/UUwPNNN8dWya3Pd3VzM8ZQYjA5PTj0HJ/nXo+k6zFrFjHPBuwygjd0HJHX6fzrmbXwcy+I5rt1Rbdl2eSyA5469O3t+RrsSy28RWPYqYzhQBnHGO1TcBrSOYWXYHC/NtBx34/nRGTJuVImUH5Q3Y59Rj60PuQBlkUgjaMAnJ/z1+lOaFi6t5TYTK/Kcbh/n/PFIBGcW/mIGJYHlW+nB46f/AFvpWdq2rQ2MTXMj7VRN5BOO/HH+elXJFaJQePkyQSuBnBI968z8b6NrjR3V/HfRmFjgwKm3b0Hynv26/wD6wD0azmW6tEniJCyBe3IUj8PUdh6cdKWXbFKxJKnZtJbpz/nmuI8ERa/JHbTXTwm1cBdrPyMDrj8vTqeOK7whyzNg8DLAj9R7df8AGgCv5W5977hkFhgEduuepNNCLJEwV8gDB7f/AFuehNWWURl3eTDkclm69P8AP4VFDKWIA7YBJ5HX8KAItzCThlGT8gxwOmaa6+ZMzEKeOWyOR0J/yP0pLh28wpknjG0fr6CsGPxAj69c6UqPuCg7x0DEZ4/Ol1A34lMhZdvGSRnoTnn/AD161XvdOW+jlQnkA439T/nn0/KplhKxxySKOFBAXHHHQ4/Lj09qeSPOcOxIx8qDp/8AXH5fTvTAxdD8Mx6MJBG2xZTvZgCcduD6cDjrWuY0VRmbOOmG9uv601xlnbcMKOxwT75Hek2lSGLA5+7nkEdP6j86AHSuNyx7SOePYD1HGP5flTI1Dbi+FUDHmE9v89s1KcplvNAQDKs3Qe+Ow4/lUU8nnPjJBx3H+fegCvcea9pK2dp6rubGB7njFed67dara3tpNKwcSz+XGJORnPqOpr1AhcbUROu7kknP65rOv9Oj1I2v2kCXyJd6RFc49COn+eaB3HeEZL+ezSe82ru3AKT94cDI9uP/ANdbheGSAocuWHD9+OmP16VVhH2aERbWwM8HHTn6ZP41aUbNmMEscHzPpnBNVYoovbsYoyuHbJG5hyetZV7iMu7NuIxtX07dK6GZZGdwU4H9xs88e/PFZfiGykntJBbxhZpDhWJz/Lnsf85pXGjjdUsV1mJ22A/PkEH5gPw7fT8+K6HwvaTafbSRyTmXOAis5O0AY/CuP0e7vNJ1JrO+ZgCeRjI7evSuysXhVmCzK5y3yMfu/wD1hSBnQRyvtC4XceQR2Hf1/lzUyKrKV4VCQxJ6Z5x/n+XbKSdjujV923+MZ4HpzVlZCoKREI7YAOOP8/4UAi3dX8dpAJWcKBjJH9OfbPHvUsLie0Y7yS/OCcZGef8AOf61xfjRLu5s9qNtjxyM+3QfUfy/O54A1W5uUWC7TMcZ4dl6LxkfTAOKdijfuoGnjKOquGABGRyM5P8An3rEOlpbRyxnahU5wM8Ht/P2rpbwg7mjUCMZ2qrbcj8Pr0rDvZQwWRDtGcMB14H50gMqJlQvFt3OpzwM8/X8B0rSin8mDYFJKjkewxjr9R+tZkkqmbA6tlWJGc49v8irC3SJbxI+0ytlTxyRnv69+3/1wDhfiwxsdPjcurq2Gdl6YJIGcfhXl1vKzyv8wYdvXpjn9O3avbviNpMWq6HcR7SzoA+3HQD0/ECvDljeC4kQg+UQX2NyfYEdB6fWgClfa3cxSiBRGucAk888Anv0x6V6DpAaWyjVQsr+UT5m3JUnBGeo/l+NcxYWKCbcYshlxkkHJ9Bn8K9A8HIpsXeMKsaYUIV/nzjHtRYDC8M6NqMmvTr58yAnLM7bs/xEHH5fga9QRRCsEZmj8xAVbPI6/wCfypunWqWrtIYYwXPzSDAzWdq++TUIEDMATgBRg+mP51NgOtkIZkIGSwxntg9R+X+fWpqDxq0Y5D4IAx1Hf2FRGUMkcn3hwuT94c9Mf56VDJKJZtkS427mbcOnv3z9aQEV9cKVHyBVZSeWzj/P+c9uV8Vw3LQxRKQFAOWHzcdeD/8AW/GuibLzLFkMJOocfwjpx+f+FWXjhkt14JYMQBk4b0H8/agCno0ZhsLZXUOQuc/X3pmsAJA2GUHOM4HvjP5Vej+SOUZ4GQoTAGB1HfFct441SS2snjQjbKpACY3EYx15/wA/obgZSzDy5CSGw+PUdcdOPbn8O9SblCAhh7gdx+P+fpXE+H9Ruru/eFZGWDBd5H5wOmT+FdtHHsYYwc8AHrjmkyB8bCRAC2QvQDHb27Vo2SqSSQysME8dff6/57Vm2wQyFchTwcdcc8kD+vtV2xVgwdAWHYZxgY+uKQGdq+hXF5q0UjyExBeYmbBU8c/TjPv/AD7BQ0ESZ3R44x0Gfbp6f/XqrbzKLmLcBuCkZPQ8ds1POWXLxrmMY29+vp/+qgCRnlEErB1woHHPB9eOnSvMPiJEk+5o9ryKOW4PoK73Wrt7Wxm8ne0j9dpxj8vr+nauAv7G6vrC4YMA6MVClTkAjt9KDjrq8ThJWUqpI3Z6MDxxwc9P61WK78BXyAPTp/kVamh8oshY7EJGQeff+v6VAI1EZK5zj7obPHYdaD5qpuyq88kkyM+HBXjrgev689fSpYgVjOyNWKjJw2AR6VAYyp2HKAAbueh9z/n/ABsRHbtbrgYBJx/X/wCtQYErGfzMBRsPOzjrj+fvUMsqtuRH3Fflbbxz9akRjFCCBgRryQ3PJ9Onb/CoIkCyj5SM9DwSPb+XegCaJ1hQBgzE/pRVZrYzHCt9zg7yCfX0NFKwHz3cyvcvgMqpnOcHPA5Ix3/Dt0700blZSzAkHAOeR7Z/Wl3CIjOA7dFP+f50GXK42llcgKcflXNc6BPOCgYACjk7Se2P8f8APd8pmdFGVUjnnv8AU05AjAKWIQDGScYP+IpImEafMPM44GenI5/r/WkA/PC4wo4JJbHNSP5TTsjosikDYVPTjkfpUcrFmJIwh4PGcew9v85pUtkaUHzAS4wF/lk/j0oAntyNpVPlUDOS2STnr1Hp/LFOkuNmxvMPyjkkDA/lSxjcuBH/ALu3HJ9/5/qKRLfLBVOAo4HIz/8AW5posG+4fmWIfeyQcg9u2eccmo2uM5mEhAIwCWJHbnPp/nvwwyZmBU5VST8vHT68c0l7IHhmEv7ssC2PYf560MaPPNWkzrMsKlR820Fx3GPzr0jTxcWOnCbcGUfLlV2ndjqDz+Y/KvM9PX7ZrhfczlXOR1I6fT29Ole7WVjFN4diSaJ23fMCePfHTP8A+umjrprYTQtRW905Y2L704LnOTnnk9+f5V0mnTNLGqLuC4GNxyP61kx2kdlpqxRIkfGMEgZ56/p7Vd0u43SojNk8NuY8fy7/AFqkzrsdhbz7JVJOAR0Axk/Ttz/ntVsXRkEhIKNnnHY9jn/9dZ1qScHC52gegI7flV5GKk5AOBjJXGD/AJApM1RctydvQs20sWOOcZA+tcz4inkUMRH0iJzGOCQM1taNex39sHhzJtYo4cAEY6jH4j8jWdrMDujujbQAF4Hy4xj36f59gpHn1lcNcXtysu8hWwnIHHX/ADn2rcV1mgXYpXtjPXn07etUry1VLp2KM5Yj7vOO3XqOatp+9bcsZXgAseD3z/n/ACKKI9CujBeSx5Bw+e4Xpn/Pr6ZrtYtdtNP2m8mFujEKpBxkn+XfPQVwlqk8F+0pZnTIzl+MfT8P1ro7+zTU9PdHt1ZlRmUbcsWx0HX2/OlcPU2fD3iIa5e3v2eFzbxZImKnkZ44H0610o3JJM0ihlUbuR/9fr/hXn+geGL/AE+O1uPPubcsTJLbRFuhHAI6dfw4rt4w7Lskk3SDruHTB79vX/8AXQtWA85ZmA+6wJ2gcjjpg/8A1q56+0i1LfaCg82X532gDpnP8v1roZEViyyDCBcAjkcY5rNuY/lRSoZFGM/1x9M/SmB5xq1skF2xTKDqOev15+o9K2/CN2trFluItyggDJAP+T2rM10M0pKYjbnPGcEfX29ai0e4UzSIPuDH446Z5+tAHfeJpL2WO3tdPdCkj5aSQ5wOuAMcZxz1qraTSPKkZcyTEYYZwpP6fgP1rWsZU2wErg7AMkZ7flVe+slhlNwhUkeny++cZ71YbEOq3DRzRxOSOQWG3H6/T/Pog0awvIYkYAS43AjPBPqDxwP6iqz3jy6hGrRn0zuGD1/LpW7Z3REoPl54CkgdvWpuO5ZQlYYojF8ysPmQnPFZOrx+dckI6yEDjed2D6Y6cH1rXjZEZg3K4yXUAAc5/wDrVgo6T3s0pIJZu/THpSEXLO0eOMllMhwSNp4PPb8hVggMvEmU/iUjqenJ5qCNxI20RmNehwOQP8n9KlWIco2Djsv6e1BNx9uWmckNt2jHBzxnrj/9dS28xtdyzMVY8/eGcc8+lVXlCIEMXmOWzluq8dTUioLpjvz3Azzz3A45/wD1VSFa5ygnudU1t7mzzbyNGDh1IGO/HY9T+NdzbGVbV2upNxO0YQ5x7Ef579qo2eiwRt5sYAfBB4wMHn/63v6iraM2JY9w2ZztHGMdP8//AF6Vxosu6E5CkEAY44xx+FOjuFZ8MCGIIBbnP+efx71mTX0UOoRw71kBX5MHp1PT/D2rVjiZdrrF83GMDH4j/Pp6U0Fi8jpbkEuuDhcp159/w/nVuFUwMYLAZyW5/mMVUgiaUlmK5BHygdP89PwqxFMuREc5BIJB6Dpx/n/CmFiW+1CKGGOX7SkbDghuCSfb09/1rlNF8UXsWr3aJG+oq0wChDgLx0Hp+Yrp7jS9P1byjcKxKDggkAc4NUNJ8Pz6ZdXU37vbPLuCqxyFAwM+v4H86W5R0sETMsiyYTbwQTz+J9am4eVSW8sZyD0Yjp/j6f0qowLh5GK9C2N3b0x/n8KnhbdyOcHGPQen0xTGiV2G7CggE4G0genf15P/ANarKSieIEHd2yScn/6/+NUnmTeTIQoPIOP8/wCfepIZFZFCEBQQM5OOv+NCGPWFJCvmElRyA3JHH4cf59KsFkQkBflUcD8OP88VWbKFcr8obp9P5irA5kO8FQ3PJGSKEA2eZbdgX6LjHXgDt7/45punXUd2XlicMqt8wJ57cn9PX3rmfEWqatZSR+TYLcWj5Zpd3Kn07cH3z1rP8EWN/rQMltcrb2qTkybBkk55Hqfw9KBpXR6ZkLF95SM4PH4en4f4U8ptSQod2G3dMfQnP40lnZhWdWkLGJeflyB06d/84qfagdtx/Lg4/n+PNNMoRZvJjUhVYsRnHU+n+etLeQi7t1t3Y4cEMnbH1+nOf/rUgTCDI+UkkqeB2HJq1GrrGyuSAcgHrx1P/wCv3qguzjbvwPFZXNhJZJHGkMwkYBS3A7fp/LpXfKsLCPcxctn5sgAZPTpkjiooZY42xKQflGCe35elKsTRwrg8g4LimgLCKY9y7lB54B6e5pJpf3akyqSDtMgJz1x6f5zSWrC2uFAQbsHH8QBH+c/h3rk5PGMEfii9gvGitYov9Wxbg8AYHPB6fnSvqWdlcSSGcCVRs6geh+v+fxp+WeMiMDdKVQNnHHHOf8moLTUYr+13RsrjIGV5Psf5f1x2ux427SHQrtxhOf8AP4VQBN5aSsu7jkbg+c8Z4/P+dRDDERuwdmAB8sbdvbr3xT2SOZHfcWKEjJ7jjt/+um4iMiPt5XhyOnTqfw+tFgMPW9ftLC3vLKG+gF6bc4R5MMrEHB7Z7H/PGF4M+IK6xb2Ntd2sgv2UJLJEQUOON3pkjHA9fxrV1zwba6vPfXRiT7XLGVRivzk9sHoOf51c8G+GIPD+j25eCNr0DlxyfwFHQDp/vEESoF/PAz9f6VAx+XIDSITxkcH1/wAigHcTk7+McDOeevH+fWlDnys5PJ5YZA/L17UIB0MsIALBkH3QFz04H+c1XmgDoY0kfpzgYYfj+FRtcKA4UnqAqr1I9qdHIWixIjBu53H07UMDzTxF4ASIvPa+Zf31xchi87liBjn0x0x/k12ejeEdM0eJNljFGzLunYMWLnA5yfx7d+9Xrpl81FDO3I2nB49s0ly8ROGRxt4+U9R19KF2IDkSErEAg7KMAjIA+hB/yaqyRlZGznAGCoGcfr7/AP16k8wySElyqjPIIyPQd/Q1Rm1iE6olmJU+0NHu2kZJIPXt3oAfIxC7VXDL79s4xRKxJLoxj4/H1/D/AD7UIitIzKxaEHnLZ2n8O3HTmlAAlAUfMw5YnntjGP8A63+IAm+RY3TO1G4IfgfhjkVFE07sQkYwB0cgdj1BP9KkVGUMcB48ZB79f0/rjpSRnyo9w3EnJ4OOR+ftQBXuJRHsLH97nO0dOmOn6flmmW+r294QIX8xoUOcNkDngf59/SsLxR4kutKSBbe0a4w37wrjCDoSSeD1/wDrjrXI+Hl8Q3GrXclg8WlJJLvea5UMSMnAUdMdM/Uc0CsepLPujO3Ds+AA3T/PFTySERHKlSenAPP/AOuq1vHN5ETXVwszdCwXbnHoB0+n61NtPzYzkjA2+v0+lAx0ThpCSCp5xu78evH5c1JCSpTHKNkZAyv/AOr8O1RxxqW2jcUIxnOew9f8/lVmORY5AyFVJHOQef047+9BSOU8U+KNQ08ssEEXlRg7pXyRgg/5/T1rjvDOg602lG4tr2Czst7MqopJY5PX8vWvX5LWK9hdJQrqXyBImQMjOKztdg+waK5s4VM6j91EqjGcjjA6dz9efWgZ6Z4EgS20GyMjhZGjAKk425xz19q6cXhjdVLMWGQAoz1457dR1rgfhvLr9xokL63p8FmqbUgEOCZF656n0/xrubZhJdeZKjKqdwO3HOO3Q0mWiHxDIZdJuSDh0UjHBPua4zT5liXZGjliSGYH2/Uf4D0rtNRs/t1vNFFE8W8YyOv4g44OO1cZovhrV7W+kjljk+zrhlnnx85x/wDq7UI1Wp3PgmzSa3e4dB5qMFU7unfPH1rrJ32ocZB9RWD4Ts2sftCy/f3AAZ4A5xW7IDIhACgdQT2rln8WpD3EJDEk8YH+f5VAEVHAYbiSf8/y/KppMjaduQBjHTFZWq6xb6PYSX1y2LZOMKNxJJwB9P8APFKI0avmpGwHI54wOBWP4k0G01qyaOe0tZ5AMRNPGCU+hxkfhV+0uBewJLhlVvmXeMEfgfrVhlEih15K9MUvhY9mcvbaINNtFWO3h3opUNGR7dz2qvJKwKxbV6/Nhtxz3/z/ACrduyVaNQAAoyecdux5/wAisC+ILkEKoHXIyQD3Of8APTHeuqOpL3KjAozMCSyHo3cgev5mm+akjAsDvx0B4J/yTUVxdxGeNFlCqw+UZ79fXB/p+dOGcI6MGQMA2Bk5IyPfGa0sKxNOI2CNGCcq2f8AJrK0HRrPTLmeaKMwySMd24kEn1OPx/Ln0rQe5jkVCcAjcCMZznpx/nrQmIA+0jA689P8/wBPamgsStL56tgEL3AHHXA/zxQWwBJkKQfmIP4c896gWRltpGVlG/5gQemD0B/L/IqneaqlpG8r8JGAQGPX8OO/9KZJpRzAKSHLZwdxA+XnmpoJt7SR7RIqnqQOnrz9PU1zegeIotdtUmgBcGZkdgpHIxx7HBHr0raE/k7o02kL8vAzg89PTmrAlaNHVWlhR9xO1UHI9fwPtQgAGWccNyoH55qucBkUDec5O4+31qdVKrndkAdfQ5wPxoAQ3H8IR9qgHjoPfH4/zpDdLG/zMQMg4XOMn39P8ajZoiEWaTYwbPzEjI/DH+P6V534u8fW8F2iWl/DIBNiUQ5ZguecH1/z7UAeiB45FfoSDgKOT64479KeJ1DkDexIwpGQBjP+ev5ZrC8L+K9H8QeZHA8rTwqA+YwpJHp1HPfn15rYcRplCz4TBJfgc+n+eP5wBKJVlVIlB3qehGSc8/8A1qaPM3IZcRfKQAV4A9celIyxM2G/ujDcnOPf8u3alETNLuIG0EAk9OnXjp9aAJXhaLJZB0KggYz6dqSJwXQBlLKNvykEE8cfX8ayta1yDRw73k7IrgshZcgn8PeuO8NeOopZp4bm6QJv2x/MMkf57UAegSBvuR7VKj5toAJ9j3zUFwkN1C8cpR4yBkHv79cdqmR0uCEQrtP3CvHH5U5wrCMKxJUgnGOff8u1AEFvZQQQokSCMIpAZfX8PqfSpTtIOd3pjP8AX9c0u1VycgAMVH19On+fWnZEciSbggA+UnjHt/8AW96AIG8xQWZF+XjDdj2Gfb+lRPICSQykEDOzjI/z/wDqp93M1lbO7sNhbg9/bj0/z9GSXQZYmKnPy42r0yf5Z/z6q4GT4h0SO+jEEZk3OnJjkOOnP4dfrnvXmUng+9i8QrapqEkKuME72G0Hngg+uK9iLhkaUuH2NjAGPl+nFMSSIymRYR5rd1HXtyaNtR9DN8PWTWUMMElw1yVQ5k3HJ57/AP1602jQxsyK5wuCwIx/j/8ArFNBbz2VuGB6YHXvzio3iyRJG2cZIYY+U+mKLiRIzyyMJFCDnHGCCAe/v26DPtTHm+YMOQ3OGHB/r1/zihzuXGQwx1J/zxmmwoLjdvIIxnGTjJ6HpnPbrTA5Pxh4v0/S7Nl85vtrH5FjB56cZ/Tnip/CviKxvbCK3nuf9LU5KMQTt7dP61Y1bw/FcmY/Z4mwuA6Hmq3hbwfFpypcywItwCfmxyPccf0oGjqDI8hC/KCuTkf3cdh+FFq+xQrpkliWUDtjjt0/zzSyzRrKh+c5wARnOM9//rU04ZmUq278/l9f0/pQFiQu4lEoj3IGxktj2/nVvEkkJfJDKeeM4HHT/wCtVMjLbjJxz94gkdv8/jUeoaxb2FpukG5wOgyTkHnHHb+lUhosPKAZ1VhkZUKO/wBTx+Hp7VKJVkhBRCjJxlf88f4+2K8zs/G0cHiO4mm3CEgkQyHHPuO/A9D1NekaLfrqtrauGRIZl3qQR07dKGhmZqWkx3mJWQM4baocYGP8mqW0QOyRqyle23p/nFdCx+XoCMZPTIwe/p9O+KoNHKkSOFbLD6A89v51IGdHf7IyZduT/DkDj6f57VoW+pQy4AmCui5w5Jxzx+BrMu7ZvNEaISdhOOMk9Cc9+v8Ah61yV5LeeHdWMsR81SSCmc556fqKpDR6NLOLuE/u/OG0Lk9D6DFW7dUt7LyFfyGGAEAGAD1HA+uBWPpEs1xbRvMzRiTB2nnnHb9a1IGBkdmZSSchFP8AIH2plF2Yx+WWZNhCkDjg8fhn+dZbeWm0+SCGOATzuPr9PoO1arMWR8DapHXPXj3/AM/lVHzElOWCjYDnaMD6/wA+2anQDAvpRCTiIMUGeD0B5PWuG1fXLkatBMLWaCBHOwEglh68H2FeiXdt9rDxi6VCWDL+74UYzg1m3+jx3ZjLQEhMsCw69vw6E4pXFckjuU1HSzIY2HmwkGNuMH8D+vvXi3je0k03xDOI+2wgJ0HGDu7V789osVjGECqUQ4wo+b2/xrzbxn4da6imnMeXzuZ/XpnqeP1oGcHZNI6KAAzjng7jz+Ht6V6l4XhW3tI4xAoJbOT6f17f56eUaLL/AMTi3twDHtcbjzkjPpx1r2awQtaRb5YxN1ClshhjjP4Cp2ILcDZRwzYCNgZPv19+tTC3hm1ASeRnOCDjrj36+tPG426sigHdkx7gec4/HOP89y3QsjJLH5AJJ65APp1/z+QpssfdiOScMwZIwduEHA6cHr6Vw3iLXViums0dmZXKFQvHt+uK7meL911J+mOOnf8ACuYu9HikuDLwdvzuDyTnr/nn6ipAsae0gIkY8x4Oc4I4HJHFacnyISCu4/dB4x/nNca+to2pARIUQn2AJzz/AD/SuoUh0XGUYkcAnp3x/wDWoAsSeaJS5XLIMDn6Vy3iJVnISR97Z5QjIOc5/wA/yrqpDHC23lAiZwTwB3wckkf4VyOsYadjkBRxjAz1469v/rYoJZy2m6LBZ3EjAEPu4JGQCB3P17cfSt12wwYAuewzwf8APv8AhUQhCnemFVG+Vf7p9v8APFO8s/K2/aAAM984/wD1f/rqWIXzYxHJJuVAVZyzN9zp1/KrWnTi4bYx2KOdoJPGM5JH49+35cx4nupYLaSNBuuJM5wARjPcfn19fpVfwLfX010ULbIYsLsRQMZ7n8P88UAepWzptKBmI7jn6DNWDHl1BIPufy9e9VxGHiBDCMjnjt1/z/8Aqq08ipKmN27GAAfvc9+lDAgniXoUDZHUgDj1OPT+dZVxbL/ZzxiBvlyC2c89eM+4962nZQ5MZ+cHIDZHp6f54qpIhUMNyAjOMZ6+x7Ukc1XVWPBdaglt719yhXLM2CMYH59P8az2EkQY5DnI+Ud/r1rqPiJZR2+qK2z5ieDu6nHU1yVwCyqwbcOVwv16/U0z5uuveIRIJGbhgudxI/w/GrLs0e3HGTyVJ+Ynv/n1quV2xqjnGDgAcZA+n8qdJOUQsjLk9ec4A64oOQkZA23eu48HBX9PYj3/ACqLOZGzkhjwQTgdRTiPKQIcYC8bTyM9v8++KaMIuZGxgA+n8v8A9Y/mmBH5ayjBlKkEnGM9f5UVIjhlHLjH9w5BoqbgfO5Cxnc+A6kEKB6DP+enSlMjbSChEhOcOM+vNJvaIrldgOAMjpj+X+fxTb50m4scDOOcc9vqOK5rnQPWcSbmEYjQEkbvvf5/PFPSFZIw65QA5JAzx69e/NNjWP7jk8nB3c5yD3pJNrkCIllCncBxjr7D/Dii4D4mVlIXgLwSB0A/H6/nThsaTy2UkAHg9jgdP84qKKPzGMcaeWB6E8fX8fb8qc2xJSgIB77vX88EcUyy5G6ROMbkHIHy9OnH9alV4kZTkKDk4YcZ9Dj19/eqKzFZArFgmR15H+elSyph8DawC524BLdySfrzQBYWbdcKhTCMcZAB/wDr1meI5fI0+YuQnGCyH9PT/wDXU6nzoY2DBeclWJx1wOnpx+Vcz44vzDpccWQXzlmHHfp39f1JpopGJ4biYauGwxXcDgdScHGef8+1fQFhEo06IMu4EBQmenH1/wA/y8a+G9k15fJLHiEeZhO7NxknPt/T3r3RLWRbVFbAcYAcnH0/Q0M7KaKVz8kMQXDIRkEc5+vtT9Hkja5XOA2QQN3IP9fx602/hS2WQoGmyB/FtC4/+tWboc6y6i0LHP7vO77wByP8D71R1o9E06OZdi4O1l5dhzn6kdf6VU1aK4ltwYJTvA6IDgj/AA7/AFFPsdqxku7se5RiDz26elacV0Y4wCpQsMLg559xQWjmvByagkgzMTYygttHLZycnn8T9RXRarFGsCmNgBx9/wCbnNSQuXEW8gMeASB69P8APXNLft5qSSHIwNpycY5o20KRx2o20fngoVjbvgjn+lUbZ2jn2rjB6bensfz962dQ8uMAvIowvcnnt/Sudu9Vt43+eeNG4OGbB68cd+f8+tMoezvHq1sGlBEjD5U6gAZ/z6e1dnpzrP5YDEPkAApyMHPTp+p61xdzL5V3FLgkcjaPTPOe2fp/Kuu0acPHGw3HHdcc4/z/AJ6VIep0sErr8jM2GGcNj3HTr+dXraPdGzIVHBPmHHH5e9ZiI7ozR/LxnAHYjt6da0bKZZLdsOAB8jKehx7n/P1qgB5SzOANwA6Hnn/P1qjeoANqgqqqSQx6HH17/Q/j2vJEYblTHE+AMew6d/zpLpFnO0owYgMQRu6/5/l+BcDzPxIUedYxhGUHIGck/wCf51hwxzW2sQBY827pltp5Bx+nPpzXZ+NNDjmgmmhcpJuAJwBkd65kW72jwLtk8xV2ggYXHqfxwaExs7jRr8SeUHcblQBRyuR+PT/PWti4kD7lEalcEnHUk9Pr0/ziub0S5CFEJCAL1AycZ7cf179q6SCVXjJyWOOgbk+vbnjFDEtjl1uf9NPIDK3J9/p+f5V00KsEIy2SQ2UwAP8APWuK8R6TIdes3WXylxvcAYZuwz+nvXT2rmDEbBj8v326H3P/ANb1oFYtX906WhJyy9CQeQDjr7f55qG0wISqykKfbkAjjiquqF2uIohIm3GeDgEjkCraljGm/wCYk8ZHBHpjr37+1Atzn/Eesxy6zHFZgyGBPKdlbartuOSenrz15FaulXEs1uY5V+dVBHcZOORTJNHtnkEnkKgX5tqIBj26en1q4JiwMgCqx4CjBC7RxyevencomQ5ZQSFPUA8E+h/z+taUSKmCGM3HJPU8+vrWDFdwnUY4GZWlwMpInQH0/Ej/ACK2opNkhVmZyuCM/dzyPx5/xouTcmfKRjDYIPPOc9ff/P8AJDdNbwh2Xn0Qdz+n40okZlBMa7B1wR6cH171EkynAZl3kfxcdjRuI5G8ur3XdbgktCttsDfPODsAyCeB6f59/QbVVhtwscjzFxhnY7Q2Byx54J9u341QTSxPepcPtLIv3lOBjnjH4+30q7p4ZF24GMcL/n6mmlYaZoIqR9HZsKAecdevPFWoH8k52McdemTxWcJ0t2RpAqiR9uXbn0/GtEPkKQVJVznKnjn8OeKVyh5BZVAdk+cHBH4Afn/k1bjkB/eOdoXsRjt/+v8AOq6IFZpMqCqk7VwMehPtT7eVpY1K539hkcc9R7e1O4EpkkfcsZCBl4TbgDA4PX2PU5/pzvifXBpGkFoJkF4ZkG7I9R6/Q+tbcsKttChvMIJbL5J/HoM/0rmtV8HrdO2y4ClmVgrnknPTI/mQP8S40bvh7XE1iWZYB5qw4SRscHjqcZzz/njjo4FjaNi74cHPUADB/wA4zWbpFhb6ZpwiSFUXAyyoFyQOCSM57+vWr7EyQkE4DMHGRgce3ej0B+RKAX+4c5wSF6Y5/wA/jU0ttEQpfaQvbJzjr1z9KgCpIzEEKpO4kucd/WrbAzABThSTyRwR7f5/I0wTIpxG/kDYCynBO3PT0561Ja20dlaeVbxwxRN85xxlic5PvSSvuijyGBPdevr/ADqeMFdsaO3OM5IA9/8AP8qBkqKkZ3szcAE4ztyB6U2a4ggGZvulxkhsAn/P86chji815ELKRtVRXm/jPxOmpRfZbL7Q3lTrklNoyDjByfqO3QUFbnqEDPKgZmDEncQuBjnoPy/zxVtEEjkOcDbn6f5x/OuV8JS6nqVu8upww26FcIsbBm4A9Oh4PHt0rqApESK3DsONx64xz069f/rVYyy8cSFUYh1K/KVYDaRnp+VTx71AMeQx+8ueDj/J/rVXZtXYCj9AB1Gf88dqmIB2heG7genf6UAY3irS7nU7KNrfUpLFkPzsoyzeg/zmuT8PeDrebXNRj1BZLpAECtKTlj3Pf3P5V37v5schywzwdoPr3P8AkYNPEEQlJZFjJ4MnfI+goXmBd05LeAgQbQgTaqrxx69+eMd6sy3KjP8Ao5wo+TeeT1z06fTioFARzyrZXJcHke3+fWob24+xx+Y7eWiqxVj1IxyP0FPqWWVZPuMzBXPKDHJ9Pz+lSCRIt0pOQB91h1P9D1/OsrTNStNRsfPtrhZuw2g8HODxj+laKA7CZBmNsHrjHXP5f5HowJ47bbBuJ2l2z04J/E/1p2Szq4VcowBJGT07+oqBXjcBnR9mNwYHGPp/OlMhk4Zwzfd/u59D7GluBLNKBHKqDexTbt9cgYP6VmaprMWkwrJNMkUe5U3MTySMcYq5+8aNo4cu20sUc43e2e2f615D45vtevZIm1Oygso5Jv3EcUeenAYk9OnT60ID1mO6JiTaQ24cBSNuc9PT160mx0O7JUf3RnHTpXOeEdP1OGLzNTvhe3E2OEG1VwPTvwQOf8M9FJOqsFYld525x1I6/wBPSmSyNm8kZIJBIGSeOCehz/n6VHJEq7Qy4bH3z7n68/5444mm+6Du+Y9ABwPT+v5CoVJaQ8FST0/HpQIzNY1G406CaeKzF06rxGrkc/1/pivNLzVtT1HxRvjtorG5aDmPcflUeo9ce3/1/XGVTEoMWR13M3TnNUTotsNTF2Ih9q2GPcy/TnI96VwKegQX9laJFe3KyyjkgYIHpx7c81pxAMo3NkhizMfz/n7ipGt8bTkByMYyRnt6expJnMa+Wgw6/Nn71MCCcgMu4dBtO04HX17c/nxRGkUZGWO0Lk8c9aRmP2h85bH8I6Ef5Peh8rKm47jjOC3Prnj+VArkFxaxyiVztww3Y4wOcYxVbT9Fg0uN/LQMHPJyQMZrWe1YlYxJ5eehUkY/z/hTFimYFZFAAB5Dc9MH8P8APWgYFd0ZdeO5xzg/Tt0NQqzAsV5IySWGSc9/8/8A1qnW5EQKS42ggY649h/L8K5DxV4ohtzIkV2qlTzGhDcH6f4UAdooUDagVhzncwOOT3+p/wA9po4hbFmI3bhhijYz7n37/wCNc14W8S/2nDbJGg42hmA4JHcHP8hXVGN4jv8AMRU3E7cgEf559qCrWJ4UbavTY4GF29e/59Owphh8+9tQYg6GYEZ/M9/r/nilMyxLs3YYkAknbjH/ANf/AOtT/DW288T20rnCs2TuTlcenP6mgux6klhlFZlIIAABzwKv26p5xy20AjGOQemP5Us2Am0fNxxjoe/9P5VUu9Qt9Nt5JpnaPaeR6njp9cD8u1Zt3KSNCCMJOTj5ieckkH8Pf6VYktUl2Kc8NuGP6/55qO0mE8MMg4ViGUDIwSO/H/66tgsF2Hntkc1i27jIYbYW8jMrcyYDD19/rUx5ACsxKn16/wCeaDHtIZcgZ7d6rNqEccrRsw8zzMBcc/h+tLcstMhkRtzYLdxyK87+I2hX/wAt9DqLvAqhRYOP3Zb1PY16FG7MGwysCMrt6kY60yWBbmPayKzADKNyB6cUJ2YlozB8JT6pdaBbnVLdI7noBE3ylMd/f6e2K240mbcsgPJ+9npx/KrG0RKq8ewPFQPM8WcqW5wMdf8APH+NF77A+5Uvs+YEzg55bOCAf/1/r71zHiTVoNH0+7lkRrgICB5fH4n8q6W6+eV8YY43DI6cY6f/AKumKyL+zhuImST5m24JYbiTnnqP0966Iknz9e+Pnvtdjvl0+SIIDugjPYZx1+vX24Fek+Edek1fSlmezuNPLZ3JPkblPRgO/Ge30o1PwdayapHcupDeYpwoADY7cfj61pSvLM8hDKMZJLnvzjj/APVVhsSkoJMKQR64zk4yeP0xQsgwImbJJH0/Xr+P86qg+cu4ESEnnnqc9asTkkDBAK8sEPTjjH69+lUibkswEirtLOc4XOM+mOTz39O/WuR8YaNquoiFLe6EEIbIj65bHX3AHvx6V1cbCN5ABkFe4HX1/wD19aWQLvMZUFZBjd0Ofy6celUhHlXg7wrqUmptcPrV6I7Ryoto1wrHPOT6ZOf84r1e2QJGWlzJnAw2A31Psfr9ahgtYdMDeVlleQMSCMA9/wAeOlW2kUuxRwEHH3+ScD/P/wCui4AZGZAqsxVCCNx69sfof89JGjjhlUB/LyMkdOPccY5/z3pgCgnEfy8H73ce/fqaSKZVkAKryxDewHtn3xjtRckdmKaUpI+8E4J289OfboT/AFrkvEHgCxv7aOCxihtwZt8kxUAkA8DjtXWZQsjBTkH72NvbHY/WpJmIIQL0z0PTJzk//r9KRRU03SrTT4IoYYSDEAok9fw9/Sp5PK3mQZddoJ56e3+TimxEQvIW+VRnleccED+tI04Vhuckuo3ORk+h9/8AGgCSQFwJFIIxt3McelRyKTcKxKrhuhOeM9u9QvdxRyJuJJZuQuD2OTz9MfjUwnUyYJLA8YPqe+PwoAydT8N2Ws7DdQswQn5dxAI9uvvziuOsvh9BFrl5JJG0dmGzCNpLAA+nTt3wRnivR41EbhGPJ5559/8A61IrnZKHHA6Z6decGgB2nwDT7YKgxGo4LOOn5/zNOOF5JC84xjj3zwMfpTY4y6xo4K4YDPUAf5BpZCBPtBwB1yen6f560AP3ieQl/wDWDrgj5vr+X+NV51QQsVZlfdsx0JOf/r5/DtSHJmMkaLwe/BP8/wDJpS4eVkG0Z5JP09cfjSbA848ZeKLs6mUS1litocuCF2lhngDjv9T/AIbXhrxSmrh1NvKmFGVI5U4Pt/nNa+v6ANcg8hmWFGIJK5JHOfb/ACaks9KXS4BFBFjapXcx+Y9jx+H5UIroTKAwB2BScbiDjP4fgP0pTEI280tu9MjGT1P0NKsYjiJbCMuMbh05NNG4bHYAqSPmJx3PJHHTr+FDJRCNwM7hthJ6kcd89+Mc/nSSPtiRyAD6kY4x+oqNyvmuwiWTI3nd0J6cDpnoay9ehu7i0KW7osjKdquWAU9ACM55pIC5a6zBcu8LXCySIvzKuASpAGT+nNaFrNA290AIUAHJ/IjHHf26mvHNMvNZg8RT2tvAsl95YaRAAdqg7eCcYz0x1Oa9X0jzv7NU3BV5sZdYxwpzz/L9KdwLuWIkAC7gBwMADnj06c0xGJEaKdmDnYM46fh/+qkIPzbfnYDCrz09hSAeZLuDbAerE8k//r+nShBsTspY8OxHQDt/9f8Az2pdioq71xxksR6n6+/+ezI3KAAFiznACjoazta12OxjYyl0IJ6D34Hof1plbmnkpG5cZ2jp29M5/L+VNns4J7cJKpIOThSCeO3f6/jUOl34udOt2XLho9+8t07/AJ1KLlwqBMKy8YK554549PTpQFzB1XwbZ3ur2800aNCgK7WXPtyMeldDp1nbaQkcMMapDGSRgcLnqMfXt7UTSuNhPGey5+ahrjfECoxt5YEc5Poe9DC/QtPJjjZx/s8D8+1V5DtCAN0yDx0Gen0qQSut19zJC9+cjOP/AK+f8KSKLcwyA3JPDYzQM5Pxde/2Zaq7TBhnAQAHr9fp+dV7EWurRrm4V0LjOCRnPr6Hsf6da63VNFhvYoUmjBVXwMn1GM/59q5nSPDtxowZpCJzk4ZTjjuc9unoKsDZgnJddnyBMZVcEAjjHbA/Kpo7kiQ4lAJzksM53dPpVFXa1upBhyCQ3H049sc4pqMN5LxsFP8ADjjn/H6UAaN7rCWVnIfNj3Jj7xB9sf5/Ks/QvEUdyJVLDeHKssbdfqPXvx170XEazxq3kl42IGwY5wPxrM0bwksN+10Qu1zuVd2zB9e+cDtj1qGVc6G8SSSPptU84I/mPwqKzAEipIBsA4YnjHJ9fr0/D0qxLCbeAxibc2dpJOCoGB0/Om6erB4ZJF+VgAQw569qSQty3eQlSrBgDxwc4x05/wA4qve6YmpwzoSFUfxdRwMj+XX/ACJNSuVit1cZON3yEdO46duKNFuVmhEbSbGOR5a8ZOPUe+MfSqsUeQP4bWy8YBigQE8AnjI6cd/y/rXoNmqr8pjXK/wqeSMevY/jz+lGr2CLdhljIlU4IHQZx14//XVa5Z41ecs5XB+UHBPHFSxWHyX0drKkC5DuFaRduP8AgR9Dx2rQjSKeZSC0hAxgN7+/X/PpXDacLi91n7TLGyR8fulQ/wA8enr/AFrsZZFUEFXQKx46Y/zz370bjLXloiSM+cM23I5+n+en0rK1FEuI3USbeOBnjpzSJeJOYpYHTh2GC3J4zkcjP+eKW5eRzCvy+ZyrAjJyTxUksyrXQRDcI/krkNnBOenJ/E9OMVsFdsm8DaSDhs9OB1AyO1Ss4Vo8rwmSCBjP+fpUdwzx4VQpZSFYnB464x+vH/6hjRi6vriWk4jJCbskyd8fT8T/AErEk1YXis0agKQfmYbR15z6fpSeItCGo3jzTM6JvD4Xjjgf4f0FMkVbaAQMAvlrgKM4HtyP85/GgTIQ6vu2nJPVQenX3561ILvy0j3QlixwBzz6cfr/AEqCEkK7blG7GGB7+v50yCTdcKu5SAhIZux5xxUsm5flgEwkWUD+7lhk59s/l0/QUzQNMhsZ2iWTYXxz69T6/wCQT3pCyyxu0gD7jzznnjn8qu2xZNxXO5eqq2MDqCP16UXGdEiJmP5ifmwNx546dTz1OKzLzWPJu0XcWHRRgcHv+HWr6SpKCzqwbGCMDA98Dp/M1h3Wl/8AE8Wcq0vmev8An19qPUDoEukmG5XO5RggjJODyc06fZII5Nq4I5JI/LHb8xUUa/ZhHgllPHUY+n1qpq18LeAZlCRl/vbvmOR0/wA/1oMpq5xvxE0pr3bMihvK+fcx644xjPt2ryxo90pjTanOMeo6fzz/AJya9q1sJe6E7wsCw+XORxz0Ht29PrXi6Wy7WMg3MZGLKuAevXr7ig8DFQs7ki2xjBDZIA5IHQd+/HWoGYbHQMrY6jgZ6VKsMasF2sAV+8SQc89OfrVOVgJGTbgrwOenfnn9B7UHmtWC4H7obl4HcAdc4H6n2p2Fj2kkODzknv8A16etODhlBGBjjBPHGR3/ABofaC+QSOBtPP8A9ekySG6SO7Ct5buRwWQYB4HpRUjyqHPzFPYcUVIHztIjbiQCwUZOT06Z96jLCQDIUE9AcipsMHBYAEqCDtA6fTpQ52SAALknB6DPv7f/AFq5DoHW6JCWZ0BK9M9evPTr6+lWEaFowDwQemcLnBx0/H2qjIu5WXPmEn5gPXH4cc/rQsZmCCViqqN6jnP4H/PTigCfeoeV1cRAfeOPun29qb5pnkjwrNtQY8vjB7ZPp/jSr+8RVZSnQhGHA9SP1x+NSFQ3mFtqjGeOO/TP+elUikTQ8suCUw2fmI9s4/M1IV2hmwMOuSOc49aroNkmDyvJJHH0/wA8VPcThIWLFVZuVOeTnufw/rTLWpBM+8mMgRknBBXOQO/auO8b+X5saecUjTPBXt7c4/ya7EZDDex6E7gd2eOo5NcD4xe3bUykvKgHBXLL7k/r/wDXoNIq7sdn8PbWSO5tFGzALMGxnI7/AMz/APXr2Oyj8+JN4LSk8sq/KO1eNeDtRksUt9mNjRqQRxnrg4/+vXpPhvW2uoirzhfnJ55xwfY1VjsirGlq0e6Ftm1kUEtxjOPXp/n8a4+002eHWWmVVRCowxI57n5fy7/nXZa4+6IsXJAH8J47/wBM/pWNFvALIPmIweckdOBTsbpHZ6aDIhKxbkJ43Ef5xz39vWtOPfHMnBUKrHJzx/np+dYGjylZChzyev4fz6fkK3WlEO3YWOB37c9j/wDqoLRbgnWCQBg0YK5BI4xnpnsenb19abLcwCJldgm58gM/bkfjTEjA2Asdo7A8L/n/AD2rlPE+oXSxXMBhcI/KuQOOfTPTHf2oGad6kARyigOwOA2MZ4/+t/nr574l0zz5IXxsYDCns3PqP8/16fT7tdT0l5AZFeIBXBAABPUj1H5VUu4QJI2Zz8o45GSP8feiw0jOtneCzTzj5kg+UHOScnj9Af8AIrptEleSNRvCKAMHqMn/AArm710OwJFnPpyfckc8DP8A+qtPw1epNabxs2qemOc8j39qC2d1FcyNEFc7ioxyNxb0/wA8da5nW/FN3pcc1isLQ/OoilVeoJz/ACPtnn0ret7x0VV+XHVgM4Axjk/5+vGai1HRI/EE8Hn4SOPL9eSR/n/PSmnbcI+Zp+E9UgudNgP27zpE2iQt03d/54GfT0rYuJUmlA+Vh1yRyOR39P8ACsrTtOjtbXao+fq+Bg/XB/LNaLwIzxqvXG7coxj05/8A1UPcJO+xkatDvkuFaMnLbhjnH+cf56VwmpQMrLLu+XceS3bnH0/+vXpd9ECknmAK3r0JPr/9fFcjrNmio4Zsux5WNvmGeh/z+femIydOvNiRPnbIvVs4Pv8A0rsdOu/9HCPJGJHyqZxycZx79OlecW9znf5ZGUOV3YJz78fTr+tV3l1FdSsrkz/vYpSinorZ7FcfU8dxk+4B3esRAR27EFFV8KCc49+f5fpVy2YoMYUKRnOT7df8+tZ8QvrrTj/aMYM2NykDGFz1x+HrnPtViBwWXErbuB1z6DNNCuOUtJezFX3kHZye/wBavqV8t9m5WHU8AfTtWRpcoUM6/Iqt8xPt6+2OOatJqEZysbAkfewMkD6//qpElmWcMhZMkdAx6jn/ACfrURnFqHDLuzhsL/n8e1RQuj53EORjB6Y/z7UglVNwHzE9zw2M/wCfyoAwVlfWvEifI9uqDAaPKkgd8+/+ea7+2uCEICCQcZYdj78Hisqwhjjk88kI6rg5Xr3H+FacTbULlRwMLjggY/X9KALbCRZCzBCMbhsb8OlMeERMyEBgRk468j3H6/8A1qzIdQtbmYxeYQwXLjeDn27Z6HtWhDuiijLnczEEKRz/AJ6CgCwkgZRjpjaQMY9CP51OvzMDuO4rk8Zyevr6VAwW2RQFBZjnB544PH+c1Zg3YYINokyyMM/Lz/n6UAcZq+sHUXt4bKORJLeTBMh2g/N79OnI967nQmuDaMLyVA7MCoUEDoMEY+v6VWk0VL+eGeWIu+7IOMcd+hH+c1sQzCJVTjaQflIwAoGBj0x/nrQWXISIC4Rskn7/AD15HPrS7Zcrtye7Kp5+n0qt5zS2ygPGxyD+P8u1SwXEjBh90oBwGxge3HTv0xTsBK7+US4dgRhtxHQdu1PWUCQIDHt6bduQT6/TmmL80eGjYntsP6Y/z0p0SBIgxJXnhdg469u3SkNMndZBHjcFJbPGCOvT1qb7RtwGYllHLZ/XmkYFQWw5cNtGBjsPTisfXLOW7tfJhuja+b95z17ZAPv+fGKpDTIdL8VWf9sXFrPv8qFdwdmwMZ/Dtn1zXYb3Yq2SyLyxJ6A46Y9q840vwsLrVZ0v4C0YIxubhiPx5HPX9etehwqfLKoCkYGGC+n07fhTB+RPJG0pzvIj3emCePf/ADzzUgg+ff5jdeACAfw6Ht+tVHlZ0Dg7ABt44z6n2q1lBGp4QqMjBzx+X9e1AEtujbiGlAI6qRnr+NVtS8PwanHGJolO5w5K/Lk+4xzwfTnNWbeWTcxZcdT6447f5/xqbzgiHguvYjBHuKaKQ63xB5ZUHI6+me3FXwA5UENknACjg988+mazjJwjIdzKc4I565/p+mKSfUGt7RpZJY0VAd8kn3VAI5/PAqhmszgbgP4ACeQf5/jzTo3bjDAKR8uTyeM46cV5je+NvsfiS7ZboXMRjVVWFsg8YPA+n6V6Bo2ox6ppNvcxxeX5iHAlG1lwSMH8adgNNZCcgygHP8I4z/nmnSyFWO596v0IHGP5nr15qJAqSlSp+YY5bp7U59izhS/lnoxxnJ6Z6fX/ADikNIvNFgFicZAwWPt3x/WuE8d61q9heNZ2ulNPb+SQ9w3yqoI9MDOPQnvXao5ebAO7aSDnufb/AD3FJcW0Mu0Tx5QKBnjue34H+tHqUeefDzSNUbTYLlLoW8BY/J5e7oe/H1/wr0pkd8ZfjOwsRjI57f5/rVbS9PisrYJB+7SM/IpwAATn8eT+v0FXFkYhXkwvI79QOuef8+nq2wEKpBs25YgAAbcY5z79/wCntQoAfcxJL5BIwO348068kdSTvARQS3IwPqfzqNm3FHcrCCdwOOenp/jSTAnKKo3b2U4wV3cn2/n2rOuLG2uI4xPD5zRSGSND2bHBwc84yO/Wrck6JDlWxITtBByef8/pUCMGLA/LyflU4A9v500wGQwYdd6qAp3YAAPPoe3tQ2XuMqzSE+owfT/H2604OG3DIBB5B5GPrUN3e29jDuup44svhfMYL9QDx/M+uc0XF5FptqbyzhsMcrIvTjJ59eT3piRKmWKEjgBlAyf8mvPl8fw6Z4mv1vrgrbAANGh3ZPG0j8+td7bX39o2cM0alImXADrj1/z1/nSXmFhxXe+SmVP3c+vr1pjsmM479D9ecflUsYIkChjuZuf8/nxntSzQeWFJIU5HzAHOe2f8/lVElZmAG0dfXPPPP8qzfEeqW+mw4lnjgcRkhWfJPYfTv7H8K2dkbqxdflAyVXg/n27fTjmuS8V+CLbU57m5eAyXEi8iR+c47eox29qVwMHwj8RNOv7WKG9uWGpzSMqRR7mLDPyjPI9PQd69FKJIHaMhhtHBOT3/AMfSsDwbocOjaXEjWMSToGBfaoLenueua6CP5UyGCHJBzjkf5Pv0o3AYAXRdoIwf4uuOvT1zipViYjD4U4wY8dOnP+f/ANaB/IMbbip3/Lnnn149vek812iZySu4kDH6dP5UwH+TDMvlyxq24gnIBGP5eo/zxwOvfDO1ZVTTokgeSUu7sx3sPrnjvx0xjpXbJvZmb5gep/uj8eh60ThpZQPlaXAVWUYB+tA0VrGzWyK7IIAQuRsX7p/L/PrVuec7smNexORgg5Hp/ntUJnlVCm0lV9Og9f61BPIsTu8vykHAC+vqPw/z6hRaiuyyyAgHkDjr9R2/L3963PAUMN/r7OCC0akgBccccn9fyrz+HxQk+o3VgImRxhd5Gc9/5Y/TpXpHwvtYby/uZ1m2hgVygHOMfn1/rQVY9K8yUxyBMGRMqMjG456H0z0OPWvLfGcXiaHVYoJRbNFM6+V5RY4OR1H6/wD6q9ZjijjdUj+Vsk/e/If/AFqSWwjvWR5ED7WDIQc4Pb+nc1lexZR8D2mp2OkLHqVyl1LvO1wgQkEdCPbFdFv8xiow3GSAeD9KqRx+W0cODjGccYwOfSrMZSNsZ6+h69KyeruAly7BlVWCnPfof8mvHfGGr69pmuiXULIPbtMDB9lkyDg/dB9ePzzXrx+dg5LJg52seRj/AOt6e1Y2v+GrLXntGuGLrbzCUp2YjHGc/wCfwpwdi0SeFdfh13SvPW3ntXGfMScAMp+v1z+INbUMoaJONo9G7n/9dRqitHIqY2gcIBwM9KIdwZVCkDoSPXPr/ntSauBc4PJUcH161DcAHlnHA7mnKqkEBeSuMng1y3jTXG0Owyum398X3Y+wrnaff09ff9KmKuyUrmpMyiZl3AuADtTsPfFZ93gKjIGjIOCzLxj1rzfwX47Rrma2+yajLNcXAkiZlzsXodx5zj0FemXAM+4Ehl6blXr7fqa6tnYGYN7Avmo+WMgwOMnj6Dp74rFldd+0j5lOc5+ta97uSZkUhm2/KOoGTz3FYrKIi5kZdwUqSBj257VRmKJmt2DKgYDvnpx1/X1/nWOmvW8mptbko8yYJTJ6dgcn/P50mtXNxLZXI0+OGW6KkR+dkrnI9Oenb/J8uYa8ni2BYvs8d68bb5Np2H3/AE7D1qkB7usybhtXg8Huck/rTldHB52gLhQCeBWPof2q30eD7Y2+4QHc/rycH/IrQSc7c5wOATnp6/5/xphsWN0kieWuTtxlgO3I/rURuHhldR90n5Txwf69qkkcgYwGk69MZ5/+t/Wqvnbcs0bNk/MWPv8Al/8Aq/CgkS91NbG2dpnAV88OcFj164/z2FVvD/iVNZtQheFLggMsLygttJOCB19cfSub8YeDxrLxTfbb5HUt+7jk4I68j14HSqvw98BQCRby9hmkuoXKwCY5UfQHrg+vHPPuDR6XKVdg205AIKKR2ptzKCVUoyJjlQctnt175/l0qZCI0RfvOxHLc9xg/wCe9V7gu8LCV+VfIOeR07/5xjvQO4qsimQBCeQckZJ4/TPPb8qpaxqAsrSa6MLyELkKg+dvp198fzq6sokfBdE4J45J46Ux1jljK5yoPAUZ/wA//W7UAeUaj43MuuabenT79bBHKG2ddr7sYGF75z/SvQNA1htXsvPWCa2APMc4AIGe/J9Dzjjr7VU1fwvBqF3ZyMrs0cqyfK2AD1/DpXQRoY4giFQ2SNvfr+H+RS0RTESVQVPCt64zzwOanIJk3ZwUIO0Acj29+T+fWmBtsXzgcnB4zx2zz/n360i/INhDRkg//Wx7f/X/ABkkneTzZYgC0ak4Yk5A4/x9/wCVZuoahFpkcryFyyguRjaBn0/+t6Vefk7mJC8Y28H15/LjFcv4k8NDVLgn7ZNDHjIKnoepzn8PfFUgL+ga3/bgdY7dwVfa23rg98n/AD9K2ZZDAzlkMTD5SGHH5985H+c15PofhbUJbyVDqFxBCjF2AZk3EflnkV6fbLPHBDHvbJXDEjv6/wCT/SkwLE/mIvBABPBJ6g9v8moXLo2wKATwTtOQe34VOqGWQKsgLDqMDGfr+H61FkxsEI+UD15poCKQNFCpYruc8jkgYP8A9fp9KiupEIAUpkcZ6EDn/OaluYkCLMZAdoCbeOhPrxzz6flXE6942tLfUobWKW3m2ygSlJOVGec4OM9s80ykjonmB2bc5OFGPf8A+vn9KWMmZ3TlCe/AGP8AGqy3sF8IzBPHO4DFipzgZ4B/X8akUOS8mFWQOcrSQMittCtIb17yNWF3IhV3ZxubOOP59fboK1Yovs55fdjJCouOcd+vPXp3qOFVRGPSQnbweOe3Sop7yXaEUCNgSCBwOnT64zRbqSLNGHbJOGHPC8//AFvYVPE4lIZgcngKnGe3NUxdDZIN+5hwRuz6/wCfw/A07S6meRm8ssRwz9R+B/8A1/hTA2gqoJMIHIPClcgZySPfqfz71574o8OXKeZdGWTy87BG33W79AfXBruoriWSTIyF53SdAo75Pr/9ap5F85G8xAYio/dyDGefp1oA4nwbp+rI0ckj4teNoySOmc/yz7V2Eg8oDawG44Abnv8A4f5xVkRtD8icb8HKnoP85+vFVWdyiKDld4GVXJJ6c+tNDYrO+JPLIJB+bgZzjP54/T0zUkXzF13Hpkdefr9PrVbzFdiQBCq43DHOMevp0qWJN0uGL7SeePxx0/ziqETXuprDbNMXyEVjluMkds/l/k1U8M6yusPO29G8slQu7Oeeev4dqg8U6VHfaY6l1BUEgMcj8vxrl/BNjHp1zJNLJudSSE3DGOxP0oLPT/M2xD5dpD8k8Ef54qOaMmJuB8zAeWBjgjr/APrrKj1UpHGpZlUvkLgcnH+e5q9DeoxGZSEfkrn8un/1qlCRTuLZVjxIwBLbgT0A7d/wrMu7OS3tpHclnI428MfT/P8AKuiuTHNA5C79vONuR/gf88VmCz82N1R43YgBVHUfUdv88U723L0Zymn6xJDem0m8s7j8oIzsPHJPHvXY2kyu2x8SIhDFjx3wR/8Aq4+lYraMZJ/tIRWWPsq8kjr144/T0q/bpJEvmNG25eip0A4z+nb9BUiZosYWYnK49uvXt29en4CoXmibYIirEghflxkD1/z2qJ5JCxIjwDlQf6EZ/wA8Vm6rrdtZTRQhWR2bByPve/8An9KdwXY0ZbQGFi0gEg3Dg84+nbkdqZYwf2fIwwqZAZPm6cj/AD+NWopVaCB0CgsGOe6jPH6mhVBHzOpQ4Zdvr2+nUev4Uiinq7iEA5JMuct/Qgf41SAyhVtsgI3Y7E1Zv3TbGSwz2XAOBgk84/8ArfSqUUpR1UHIIGcdDQK/Qit7SPzpAF2OWySST/nkCo9ZvpNOsGbh3dvL8pc7vbH9fp9KuxzGMsWPI/P/ADjrx6VDIizITK2YlI4/EZHfv+FLcLnAeHo7ma8aaVGKhs/LwFHt9OOf5kV1tmyvLEOUYKTzxn+vX/Go7xYRbzPapsJyqBScD/PPT6VX0KI2sxllDPIeSv1PUnGe5/Q9qkNDck3Bgu0NtY87s5zjkkf54pnmFZlUlXGMMwPX8cd6glhj+RWByAeW4z/nr/nNRpdLMlyIRl94QkMOKlsER6rmNh8pQFcAgkDH4d65aQPFACTyCV3EcY5P0FdJfXSyW5GxkLEAqwyB75zXN3snn7kKgfKCXJ/n6fr0ppiZnKqxRsXyxLcBOcDrk/pXNz+IriLXUhjgYoUGxgR8p7/yzj2ro40MzyIw3xk4yufX1H+etRHRraS5D4wyrgHrjtz2H40mJeZp2sztbI4eNmK/NjB2nHbHXrVmCbZ8zBFXAycflnnj9KpmNYo1RSp4weOnfn8vapYXYSMVYMUz1Gfx/lQDOptTEwT5cAjBB9c8VPvjRMABQg4bOT9B+tZ8EsUsoVMO6DLD0OfT/wCtV4SKIyCCMEY56Hv/AJ9qBXJHcSPGACegO0fh/WuV8Zi4mkiaEbEXI4wTu/8A1n/OM11bjlGcjfgkD16fl/k1Tn2zjc4IAPzE89PXjt/SgZzmjaS50YiRgGkc5U8buvB/z2ry3WY47OSeADe24kEggIMn2969xRYnhkUZCFieBkjpg/p+leY+OLI2t/uDNJ5ozu2jrk8f5/8A1h5eJhdXOHdzGu5WHGTjI7YqBJELOc7WfqOp+gz+VPG4FUMZVXPOe3IxTVgWTEZwpjJ75ODg/wCP+TSR4MlbcUbHaQICWyFBzkmiNcMDzkngEHJ6YFLIArgbgoGWxjluP8+9DAquXywOMbSTj/8AX/nFJszsNfMTANFIDgcIMAfmCfzop/l7FBZNzMST84OPzopBY+eB5bBgG2qFIAyRk/5+n+McbBCgbPHO9Rg4JA570CJYVZnwzFsqevH8/wDPegqApXAYgAHAxjHT9a5DYUM0j4Kb0YZAByR6U50aKQjK7WAPz4yT6/Xp1pkTBYzkgcYX39RVuMl4YyGJwSxx79vbpTQFRizOG3B1I3OwIAPbJ6+/FWJnWKBWwCckZZs4HOfp2qv5rtEmFEe04ZeoJ9z6e9KwKR7TlWBzvUYB57/pn8KotIsTMHhwrFl74BHPr+dS2842Dy1XkHAbDY46+/brS7RBDHErYO3kAnrntn6gf54hniWHIGVJJyQcZOO+O/WgpIdMwgQqTtPHQ4wMfzxj/IrzrUY/tviBBFhjKGXaRnjv+f8AT8K7jVbtl03EvzKqtwAOf6Z/r2rkPC9n/aOvRDeZNu8ls8Ywcn2PSmjeJ6N4K0hrjZG6YQxeWMHGAe/t26dcGu88N+GIra1DCPLkHliSTz+nP9fxx/Alu1uoKJlFO0j1z/8Ar967iJD5bSbc47bsdew+nv8A/qps64mVq21x/GnOCAe31/8ArelZAnCtt5IJ4XtgAd609TuVVtyJvljypBHT+eev/wCrFZ25xsIZZEIyzY5HPQ/kP/r0kzZHQaTP5mAqbOc7ugHX0rZt7nzUEiyB1zgADHYf56Zrg5dVnsoHESx+WELMScbB9f6ZNbHg3xBFc6etu2ZXY+YOPvA/h9PzNPzKsdXD5cm5syOgYZ2nH+f1qHU9Gt9TihaTepiOecgkdxkD9amjxKhUnAzuY8dwDUiFiQNx2jGBnp0/KgpGaba2hRysAiQDI+Tof/1cc81zuouE8vABYAnp/T/9f4V18jbHJJOxweM9eOP88VzeuuqyHzMKePlPIP8Ahjnn296EUc7deX9lnH3SylF24JJ6H+vvTPBLyrE25WUZO3Jzxznj/OasXHkpHMGbaScFVPA+n+f/AK9bwtM0cCgxNGyOVIJOfY89+OtPYDv7aZDEULfL6knnj37VoW6hQjFhnbtwuQQP/rfXvWLpczRyuCSOC4K5xjvx/nj61o28pVt6pnIAPyc47nj8KQ7G2jg8AlQFwML39T+n51OLdlVWAUHqW9B1B596p25e4gcYGE4LEnA6VDd6nbW1zb27TYkmby0Xse2f6dKNBmo6h4xtVmftxg4xXO6tp0jwyhYpSzZJONxz2wa6JIFEWQysMgthgp6df84qjqUe9eS24ckqTzj1Hfj2/pVIk8i8t7C/8qV84IyuRubgdT3rqrCMSzxuFBCjceAAMD8fb+fvRrWmJDJ5oijZ9pxu4JbPHXt9PSqWkzvblt0/70sTsGCT+PbpTYHXySeXajq7AYKM3t19On6VkbzCSHlKux3YyOck4/n71fjdhZkMz7snDDkZ6jg4z+n4Vj6zLEFV2XkgAEADH+fWlsBa021dElYAsr9GBHB9en+f1rmbOW4uNVYiQxK5OU5ySOxz36V1dnClq8chkxGV3EHjA+n0J9+fpVeaUPKXUo8afdUrgAdsZ+tAmPWfbL03MMZG/GR/n1/CrqMdxJOB/eHU9Tnp14wfpWZPIyyElM5HzZbliDwT7/h/KrVpcLdWqzYxuxwxxjJ/D+VBJo2s42nGNy8Z7d+ce/8An0qe4vGSIbYwWIJ5HPA/xFVIAIw8asMjAGOgP9fpj8KmXbKoVwBjaNx4PGPT/GmgOetrTULnW5SgazUIMlRyQCP55rsrOPauzL5wBlv4sDp/nNUIokSYHewC8/Mx5Pbj8/zNaiCNRxIFXsx7eoxSAswuJ32P8/GNpq5CCoiBbgcccD+f1rJXUIg4QuVmOW+bqwOcfTr/APW9NGJ41MZwGYsen8v5e9AGjtdpol3N5I52jP5/1x7VKjFY3Mh+baevcZ4/lVRyAY0Mm0hMjI6c/wD1uKeJBliVMu7oAuCfYH/PPagChq3iDTtMhVbiZoppPlTHIB65PHuR+v1wfAt9qEkkcHk+fZCaQF5W5VC3YeuMevX8a6mexhvlQTwr+6O5Vds7VHPbpRo+kQWtsIoc7mkZy55PXgdvzoLNeIpCpKE8ZBByR0POP6j8RViJYyCEJZuM5AXr/kdPaogNsYYMPJQZz3Xse2KkU8kZKhuVyByM8cUAXIhvt/MBJYtyM88HpUqurMrogwWbgn0HTmoYGLRbMDBPVvr9fYflU0QYw4lUMw5Jzjpn8ulWUhttGuWyoVgwb5Thc9MD6HPT1q4pWMqAcSAZI7cj69P/AK/4MiZQoVNscajAB/X/APVRKjGRAX3kZG5xnJ7+/wD+ugCHWNQtdJ024uLh+E2rlwAOeP6//qq3ZXS3dsoiKHCAnoF5HX+XX+lcL45kvb601C1lSNbTcqhyG5GflP8AL64rofC2iXtgWmudQS4SaNUEe0hVPXPPP4CgpHTwh1fCtGnA2oBz9P5/yoEe0nawxJwM9M9+/wDh1qMWypKq5Plr/EBx/gD/AJNSyqFZCm1QScnnA6cU0CJ43+dFUhtvOBg4HGf847VX1XRI/EWmta3DmVSwypx0H+H1qYTGBURCDuGcg5wT/Xp3zU0EyxDK4boCFPXpnn6+9UM5vw/4JXS/FM+oIYYrMwLEtuuS6vxz9OOv8s12L7Yo1GNqgY3Nw2OOv5VBBcfvC5GRuB5Pf1/X1qRlA++ox12Dn69/b170k2NMfbktcFx8m4gbegz9e35ZqRZFYqFcMDxkAcnnt3qpe6ilkiZRiSC/bb0OfrxXP+D/ABXBqotxPJDDcTM6LE7fMcNgD2OD+I7UyjuFDfd3YTfwp5wPpT45i08gwWyOAGCg9MdPxqEDcF2hVIGTjnPr0+n+elOcb4kcDaiH2A6/40bgTJG8uC6kkNt389OeM/pUc8ghj3SFYUU8MSOQM8fT8v60rsyRK7OEBJBUHOPw/H/61Onskmd0Eh2BAAjnj/6/rwKAZ57498UR2MlrFaXsb7m/eLGOVUdsc4z04/8A19H4c8UW/iaBjbLMPJ4YMPvH29+en41ia78OzdNGto1tBKJEkLPnaAMHBAyT0HHQ12lhZxW+6K2RIYOQEjjCA+5wOv8An3oTAkuJY3DA4AXgseAOT9OetPt22ow2lgzAgscE/p6UydVl2nIyp6k9APXv/n8KhjuSIguCqqQgIGMcfyoAleWMzMo2kHj5Tjn2H5/nWZr+g2viOH7PcBPs6EOFZcDdjAz/ACx7e1aa4Wdjk/KPvH3HTOPw/H609gPmGQ7Z+ufb/P6UAcLpHgiO21+5e5giFngGLPJyPfnJ9/au5aCJJBwSFyAqHAX9cflTdwWJSwA5yCB90/T8ackybidyqnfsx/H/AD/gBceLfcVDluACADtxUZWOTiRmYKBnPHGPy/nUV9qEFrbtdO+yLJO/IyehAFQ2Oow38IngdTHjjPfHGcflRcCW1kkDsWUBcgZbvz7d+/NEjGOGR9objOR/P8qstGCVCFF7AgjvTJj5RKMOcYHQ8/5/KggcoYIHWMkMuAcDAGRnP4f0qOGNt5BjCENkOB0+tWFRtgZj5XAZVIwf89ap6vPeRQh7aLz22HKPnDnAwCR06Y/GqQFHV/E+n6PNCJ5FSSUlUAGSeeDx6VZEzTzqAymNgX4PHvnjr7GvNNX1nWL5rZNQ0+zsJBLtiA+dlz36n9fx7V13hXTL7TnY316t9M6H+HAiHsTzx+fpxzQBsSzmGRwvJAGApxzjpnHP8qhkuHWVefLULk8k556cfX9aW6vWCqgjJG0gYOM9P89Kgnl/dMhUc5Jb1/r9KEND3maVx86pkDGCTj09KwfEcWpC1jGnyxI4LF/NT7wzxg+vWttZQwbdlQcAgH369uPrTcqhX5uFPdcYyeQfwoKR5v4d8IHWr27+23ssUZUuXUnG4DjnHsPTr9K99+DVomm2skRTCq3zORnJODx+Q+lcLNEITvWMqdpZzjIxj/61bvwk0bX31Ga8GqCHR/N5szHvJ/Ej5eRgd+vQUPzLS1Pb2mUO2AXdcAlBgA4pVYZTBkHOQejde9I+YmDDIbjBznn8KQHzCOdy4wRz19vfFZFEkUYWZJHO8nJAPOPU4rJuNZFrrNvaGRDE+d29gBk/dA9T3rXKvHEgiJUH5Qc8qOtcJqvgSO98TRG6e4vrdjmTLbTnBwOOoz/niktSkd0k4lRdmGEnyh1PHIwP8/WnPyhVgeB0GMHB5/zgVDGn2WJIYkKpGBiPn5V7dalXdIN2TnknHQnt/k1Nhj4UCQOuFX5ctt6H3/8ArU6MhUAVVJPf0H+cVGrOAzZy7fLhsn6Y6cU15TAgMroo7nPQAZ/L+lKwJFvzeyDA6nkevNQ36s9q4VlXJwQwyMdO1ZPhvxP/AG6l1KsRTyZzFtbqRxg+3+fetl5CocEZ3fNg449M1NmmLY47Q/D6eHbm6nEhlaWTcPQD3/z71sNLLLKy71W3A5BGATzkZqzKhl4CZIO5vUjPpn/Oe/ejcMse1ZCQShGAev4fl3rp0ZJh6tL5TIXJyPvE9COCD+vb0rCuHbcdkmGHGNnXn36/pWhrN7aafbK95OsMSHBZjwATke/Yn8/WsmS5hktlZJA4c4VgRyPX8j/+qqIIYEiEUm8IG35HHT/Pp7VXj00LM1zIGLhdoPAOM/jU7sqyEgfMc5Un68n/AD/9aQeWQPlyigccD8fy/CgCdixLrgHCYBbp/np+VTQgwQqsi/KCcbeT05//AFVSE5XfwCwJHI9v/wBf5Usd6sKbnTleCB8rY9c/57VSAtzzozxFXZN3LD9SAfz5qQmPl3l2q3IyPu+x/wA+tc3beK431G5jeNk8sAgMeG/H8D+VbZmSQgrtIVVbOQCvv/n9KZJM1pFc5+YShm+9tySef14rYghihIKkkMuSydRn/wCtWK5MausjJGS3VcnOP8j8qv7vKUKZAqjj65685H/6hQBM/lBIxksqDt6/Xt/+qo5rgeTJhcbdoy39O56dKAGjIkj2Dj7wHIPHB9fSuE+I3jOzgtprNJnWUsCfLznGT369qTA7AmMeVmRGzxhW75xj35/zipo1WJkRGYFlyWJ3ZIz6nr/j+XCeCfGFtrogtVh1LzokxJPMMxHB5+Yc+2fw967ZmCS4YnzBjY2ST6dunv8A/XoTGiwssbRRno7HJJx/X/PFMLhX3Z34PJJwf04/z7VGg8vYApUAZIw3B6H/APV+lERTLJjKMSQTj9f/AK9HUZa6IFYrwSXIH0qFZ41m8tsgqcnJwB7+2M/rVe/1KDTYTPcAgKpxxnNebXXxAtF8QCYX3l6fjaUkJxnAGfp0P40MD1jftQ4Plu3VlwcmoJWM2dwDp3x2z149MHPFU7LUotZ0+KW0mhubaTkSI/Ax1H4cfSphIYTvwVZf4v4iePTp/nmpAW3sY0Lbsg5yNucHkZ/Pr/nNaFsgRnwqEnp0988Z5qkJPNbbtY5OOwPXOO39alwTK52qCRtGCCM9v0P40DRIFQXJ52rgEYJJFRm5KPMcYH3eCBk5H4d+tJJJFCN0jIhVQeQO30qtFd29/b+ZE6tDydw+vX8/5UDY6S1FzLIkw3KTtBUfp/n3rzvxL4Et45Lc2VuAZJm3yjBOM9z+nbp3r0vBTP3cjORnOPf+X6VCVV4WjLcAZUevP6/p0oBHI6L4YGjII0TO4MCWbH6D+nFbkcSoFkKiNhy2Dn2656fyzVidMYKvzjgdB/8AXqOF2cuCSUUFcYI5/Q/yoBk4k807RjKcbnyMdfp/kfnXvhgFAcdDlj8xPOAMdPU1cfBRCBgDnA6AD1/xqnNNhSpXkAY46DH8v85qyTj/ABf4obSwiQQNIz/K3ljknv8AgR0/zjivBfiVF1C8ieWYbXDJk8MeOPT2x6DqMV6VrNmlwjPImXUHBbnBI4zx0/x+tcRougwaXdyhoRK5YkbsE8nv+fX9BTQHf2eopdqCScFt2GbqfX/6/wDkb1vLiX5ssmCdoPHP4/p7da4+zuDtRPLCJkkbOqn1x7ZratLn90GX928Zydxxn/P9fyQGpNKBKSxYHPQnC54+uO36UwoHjHXIIyG54x1x/wDr/lVdZGclwFHmHduXgketOvbx7eIlFVhjAxn6Z4+g/wA4oAje8SCffIoALFc5xu5/ye+KtRM3ltLuABAOFGf8/wD168a13xNqceqW0k9qsAjYjbDjA46+4/zzXomjeIPtthumtpEdgCh6YyP5fWmwF1S/KxE7mI6AdQBnv0965ybUfs8wKoVb7oYDp71t6jC0VqZjFuIwQpx+ft/+r8fMdU1PV455VihPOdx789vWkVsehWuvssfDFQRhcc4/xAx6/wCFa1nrJLsCTIAMkgj9enp3rzSw1aSCKNZozFLsCsu7kDHJ/P8APFX7bXQrKu0bh6N90Dv/AJ+uO9O5J3fiPWrmPSmW1UySt8xAOMHA5zVLwF4omfzIp94LqGLMSQCvAHf3/P8AGsBNXV4zu3yrtAK7sHOevHf8BW34fa3tflUBd2STu/p/+qi5pex3EYkb5VYKWGQGOefXtzVV4JYGKb+Qc8HCnnpj8e39atWt0Gj+Yhf4dq9Mjofp9aJY1D7WfH8RIHTnkH2o0FczysssLBWKqxI3L39uP8a4Hxbpd5ZbJ4ZXErSDB25bIOT/ACH6V6Gl1FK5jibBQE7j8wAGPy6ds0+GzQqJWCkg7slcsGyOen+c0hso+HlvU0eOO5ZZbgqeBhSPc8j17VcmlON37xFUAqQACe/+f/r1Jma0BdioPQYbPOcHgfyFQXHzJ5agOVUkDt/nA6UWfcaZnm6MsMkrNuUjIOOh9cetNt/NkUAZZCQFBIwev+fxpdSj+x6ZKY24PGA2MD/9dQWzvHbLliu7kfXH6/59KTGSlwjHIDOSAMHAAP5f5zzUU88bvtkIOCQV6cZ/nnvWNrHiQaZcLA8mxiPvNycZ9/wz1q213DfWyyAneCecD5vrn+vr1pXAcyENsjUqqjJ2dCp+gpTbqgyAqseN2T079OlIEkU+ZvKlyQDnjGf89/6VYQ/JgvuPpu9s+nufwpEszdW1D7FZjyJB5uCdhIOOfy/r+NchpWqatPqEgkGyLfuZNoBYZI59Dx/+qu8kVGkZnQO5JUY5xzx/n+VURp0NtOTBgSN8wLdMjkD8s0W7hcrXVxI8a7ApD9QmT3PH0/CsDUHZXKttC/cOB1P863tQudwzycfe57Z9PT/HvXn3irXotN8sOJWYsAVU8Yznt7f54pMRsRufIjTfIgJyzduxH/66sKix7sN5rKcHaOR+tc7pWuwajMBiTrk7jnI9f5/rXSwhJJMLtEZBDEHODyM/hn/PWkAGMTAvuVAG+Ukfd/yO1SLJFZwyyXatt27ht4I7+vT/AD9ImVDErqCrngnP1P8An/OJ4beGSPZIrOoAyWwenT26D6UCuc5pesXl9rMsigw27DYpI6AHAz6Z9/T1r0mytvJiijkaSRsbmOcHke/SsRNLiWczLH+8T+8OM+vt/nmtvyWGTIu2QdegbHrnn09fSl1E5E82V2GPajE7sls546DtxUDGKdGIcnGdzEdP1rJ1fUzptxkhdhQblZuuec5/z9asaPcZSR2yyn5sdBgnIP8AX8aY0STrG0Yj5OWzwnJ64/P/ADiuL8f2CtCssZxswSR179sZzXaXZZMswK7nPQ8t7D9PyrG8VW/2mwlBIG04+ueOTnr/AJ60kc1dXVjxm7AR+AHj5OOeD69eP/r1ErmMqXwWYAkZzj15/wA9KXUYTDeSBTjOQGxzniohFHwJHJA/i65PPfv0pnzVTdoIgrvuKq23K4YjHX3564pWCbgAxUH06fz/AM5P4RrJiQfOWGDkMef09u/txU5kCOhCBWAHP3u3X/P9agxFSRYkDfZFud3c44/P6/pRUSqj87towOCCTnvmigD5y3kyKoyAi7sMcZ7+n+falXELKGPPoDlT/kVEcEOQy5bq3c1IjYChD8xGS3Xd6c/j61yGpIY/lJPzL1PHp/n9KXzRGYcs0UyjIQZyeepx04x1pGckLsKhScYzwT3/AJfyqNnaPLcPk9Dg85700WWBMZpCNpKt0ccZ6Z/kPWmhtzNgE5wDxwMc/wCfy6UyXzPlzI7MB91QMD+p5pY/OYEhm+Y4J9wKoaJfMaWQbm2hD1LZz/8Aqqe4h2gsQqnPJxz/AJzn3qlA5RScjHQKeQMf4f0qy8jLJvUFUPykLjIP9e9BaOe8a3Yt7No2bDyDIAJJ6Hg9OPxx9Kh8CxGWWadEaMsQMHgHj1+mfXtzVLxlMJL9k3H90qgIBgHPP+een0rpPBtl9l0yFJCE2pxuGP8AP4elNHRFHpHhKOGHTY2kVtxfkJ15Jx/n+RrtAphSZC+Ijkjn/wCv2xjj3rmfC1vGbZWyUc7SNi53ew/L+VdHcLD5Sx7NzcEk4GOaLHTFHIarrENs00pIblgVOGJ57Z9/5e1JvPlqyKFLpvwvPPXH6/rUPjXR1lbNtHsmVsAoD+Xv1qPSg9paKtw7SSjIG3GQPSqNEbdvax3unPFMAu84GCPu46e39PbrXQ6Tp0dr5XlQoVjjCLgAcAfln/61Ylg4ChsZ4zgnr059v/rV0MNz5UQ5yo55PX8Pp9KDRMtSlWdCUB9VTnJ9/epotvlo21CeBnuPwpgie4VQc7GAyq8An6fj+v1oALO0ZUhANytnvnof8Ov9AsdOrCIqTjA4Y9OBwBn0zXD61rFrNcYchy7FWKknGBx+H6V3iTMUkZvlfIfJ7+x4P+fSuF8SeGIJ76JoLfyyxJlZSeenTNJeYFNrYx+ZMmFVVLAMSST6D9OtZtjI0V1s5OSAwXjHJ9Pcdq2mj8ogbw3y4XIxtB7849P1/LDcfZb5SCzxEc47MPb/AD0qnqOx3loAXGfufdVR17cVcQYcjJJUlt3THbB/TP8AnHIWniiJb20Cs22ZsBuwPofyx6V1X2wo7qNzbjnaOgHbn+XNIZp2t08MbwF9iP3U/wAWP1/+sK4ptNvBrwjhLNdRLujcryAOg69P/wBVdFLOUhZRKI2I4JJHPJ7Gnw3cU7qXjAdVCkofvH29v8mhEtnQaP8AaprVPPmMk6EbzgbRgfTn098Vba3WaFzIfnH+yc4GP/rfpxVOwlXeQWUEjZyc845q4rBIiN2W/hYHj2H+fT6VWwHN6vaRttyoc7c5AyD6/wCfauLuIjbXeVVol3D7p/zyK9E1K1LqSQN6qdq+xz/np61wniF10tJCN8ihuwwOeT69O9FwOgtFd7ZGDhmJ+Zfr/n9Kr6woKBcEBjwGPJ5HT9ag8OalHc2w+fLMFYKTkj+VS6wHCCVjuUbSFPJ/EY+n5UASxuruEPTpy3OPY+v+fSobglGyW3ICAyYOT0xj8hzWfea5Dp0AeYttfauFTOF6kn9PWlh1D7ZFu3tGrHdGhGOvXP8Ah7/Wglsfeb5LaURq4cDG1c8jOMe4qr4NWQ2sm6P5jJwuOBzx/T8qsQXcaXJDnAbOVPHb8uv/AOqrVvBDCztD8hyQcnODj9aBG6VKsCG+fbuyAP51IwVJJPMJJ6g54xzx+OT3/KsvULuOCFSQVK4baDjcucnn8+1S20qXG6VMtnH315A4oXYDSREKgxHIbnuDz6e1XJC0NhM4jO5BlUHJz1AwPwqnagLJjlVPB3dPf+X/AOqtWCUO2O7YHX0H4/n9abA4yyjv9Y1d2nJs8ru2hucA8d/6fSu+aD7JDb+bIeOHc4JJ46+nUiqdva28d3vwAduPlAAHGc8fj+tTM/mOAQvAxycnr+OPypAaJBeRXUqxxuVmz/n/AD04p7gD92ZEYkFsEYP4Y78df8jNl1KK3ljjLYLncAcdT0x29Kvhg1rEHRTvXGDyT9T/AC+tAEsEjo0bebgZJO3j/wCt+P6VpKQT8+eFAypAB6YrIgUiVGUA7RhiO2T/AJ6Vfgt1aV8Nv2jcQefx6Z/yKCrFnesNtJI7uWCkj2Pr9OOn1rltT8YvZaosdu0U8BTDIhDFifTuOneujfTIrlHjkG5WUgjfgY+vsCce4rD0jwXb6T4ntHtyxgEDHbLgkEnr2zx7etWVY6zS9Te9sLaWWMwzONxDjDA+/wBR/nir0c5aVxkMV4I24KnPBz/npUKuofGw7QMbgB0/mOv9KktWj3qFDbVBLFuSB9e2f8+tAydskD5iATk857mm7p5J0MeQRyTjge36frTwVkk3kIMcFVb+nfqaQTETlf8AV/xANyOn+ePc+tADNQtk1C0kheFSsg+Y8nnOf8/Wr1myQxRqVBUcbDkYqLzChUyZyQB1OCM/59atRR70LsQ2ehzg/wAv8/hQUiUFwJDsJGMJ5f0HfsKiW8SJ9oZZVQbmHbr/AJ/P8qeoagmhac11cb9i/MQqZJ+vTHeuBPiWfUPEqyabavIwtsCNnCgjdy3UcZI/SgZ6u8saiTeuwnGVHPqf8RUyyxFt/BXGcen4VjaNczppNr9taI3mAHSMnaGySAOvoM4rcj8lGJYB8jBJHXOc8fr0/OrAiDATbgPlP1/Dt+PNWm3eU20/Oe2cjPXPP4j8apRHzUc7Q2CCe3P0/H/69W1uHOECbunb6ev09fSpsNHLeLPD97eZuRqE1vDGvywxjOT/AHc9vx5qLwV4Mi0xjdzxILw5Iab5mXnsM8ZHHvz2rrndpUZZVO0kj8e/an20MaOdqHGByoOMZHJ/+t3qrlGhbyhMtGEJduDuPHfHT2FOu76Py3279vHGNwznP4GmQxKI1WFlVQdwA65P+f51m67rNrp/lM0yqsk/lhOgz3Ge/P8A+ugVzUiuGZHjIHLZBI6k9T/k061ld76UtIChHzAD7pzxnH+eaqQzRlArEgou4ZwGx68/56VJpcsk1wybljJJO7qcdgPyP5UDLbRbWAkDMqnBI78Y5H0p2wy7FjmCfL/EcA/T0/zipJgnljkyY/iB4+mB7VTccHJJVBzu7/j26enbrQA6SRrP5GVZPlJzuzjuf055/WsbRNdtbnUJ9MBYXkYLvGi/dJ9z25z1/DoaZ4nutUsdLd7W1ScsSASN2PbivPdAh1jVvEmpyQTR2lzKI/PZACNuOMjP0oA9hEflFmdkBznljj8P59KahUgfxDGQMcA9B/M+lVdOsbq0tIUkMczgfMxQjHTkA8dquArHsAC4IweOg9AB0/z7UALIAjMoKHuuF+6e/wDnNRGTagEn3UzlSckj/I/nRCqoGPnl1weFXHcdc/55p7FHkY5Vwqn74H/1qBM858aa/q8MNzpw0lY7SUZNxJhsH0x1Hpnp1q74Mg1crDdC6j+ycZRVBJ9Dz05rrr2xGrW7QNmOIkMykYyPXv8Ah2/pY0mxh0eMwwDbHneA3PGO5/p/OmwWpbUqqoXcnK8n3zxj26f/AF6RUkkyV4UHGcZHX0Pb6/rVhpy0TZaMZBGwHJU/h+VQSBkOwkKWPADZ4x+XrUoGrkiW0McxJ3bzg7mcnnjk+gpPLEkoBdEXnlDznj/61STBBECFkYhc8ngfj2/+vUVxtEXmbtxQ7eB1HAJPt09qtEmdf6Xb3MkdwYxJLG29QQMjPA7fpUt0CSiIhLKMBlXPB/8ArVaUZAUfLuydpJA47nj2x+FUbmU7mlSQLtOMuM59/WgDNkkXDEBcngqwI2gDJzx7dv0qm0qmYAZK45IyAGJ/+sKg1zW7TT4S9zeQwGY4G443MD0A79PpXnNr4rutN8RTho7i9LyCNCg3KAT+PYj/ABFBdj05csABJmTHUdR9f/r1YhUKuDgEYHz4AP4euPwrPgcyh8AoQD+7JwQP85rQjK7FUeYW672xj3Pb+vSi4IlJMibEVRs59M/r/n3r074abU8NAkFH35JQcD6fgK8ruJFyVdwuCCdzHoe3X+navW/A6eX4ciHKFvmxu6DP/wBf9aW5aOpMv7sMruVGBkjPf/6xppfHRlxjHI4B46+35f41JpiIJZUdfl/vYPt+HrWbpXiiG+klt0ZTIr4K9v8AIOKVijoj8zJKclE+Y5zxjv0/zzVgMqybypU7fT3OeelVoys3CLzjO0t9asRkhtrqTheM8AfpxWTLIz5pDKJS8ZBJA4NNjaSIMHJDkgfK3I6cVJKIxE2HO7pkDJ6//X/GqF1qVrp8lpbyXOZpXKqFwQPr/KhAWfOMUYIVmcvjAPJOf1/z2rE8Y+Gv+ElsFj+3zWbQgsksQOSeO/4en88VsRXCs8eWL8kg7eh7/pUyzFkYA7+SDu7+9OzQHm3gPTNctNZntLa7f+zbeX95JONwk6c/U/pnOK9PyZEbKYAPDZx2pllDEiNEoClyDkYBbjrxUzQhyFUEg85z9eKhvXUT1M67h8xW2MwHOSzY/wAmsXUkW3UFW81sf8tAfz9f8it3UGCSrsBO3G/afu/hWBcqkTkh9ueW44HfH+FbxIbPG/iFeeIZ3uIp9NjfTwSpk7H0OMg5wQfw9ak8Jw67Nb232yKJbUKBHIAA5B7fiM/0rv8AWLJL6AwTHdGpOckcnPv7dfr3qjb2n2eHyVG6OIgLg8duMf09QfaqJI5IHaTHmiMqCcA/d98k+3f/AOvUQjQOpaZAMZUjgD8fqfSpW+acqQQwAPzcDGPz/wAnmq7W6kZ8xAzcbAPX09frRuFyUQlFwm1uxIOD7Ae3+e1ZniDw/c6nbtaQ6kthvI3TwjeVxnjGR6dvpWg8QVXdcErgA5GaRZWUsGVSuenbFUiTzyw8Hyz67JbSTXD+UNrT5wGI6cZ9uOT1716DZ6XFpyxxqx3EAdegHBJ/X+frVpFijWRkjEZY7gQCQSMYqKSe5m5yFHt149D68fyoYGirR7MBgxb7zHPp69e1XYDzt8wkBcYHHHA6/wD16p2wLKpdNm04+vGR2/zirkG1nY5XIXORnH4jtjvx3ouBKkpyUSQBVXoR1Fcv4j8PRapbuyRonngnzCvIGfX9a6Kb93NCGG1WGS+MgnnJz+NMlmUQqFLE7cMSMfj/AJxUhcx9H0n+x9OtovNRmjQRkBRuPOeP8++a0s7CWKljn8/eoY9rbFwrgEYIPPX8vWnkiJyV+b65OD3549P85oKRJcTHauOMgk4zyD39PrTobg+cUDbl9W4qN7pQB5siW/UDJPt0Pv8ASkbYm9IzvDYOFb/638+lADNRt1uYXV1WRSu1g69sfr/nrXIX3w7guNUtGWG2jtgCDGFxuyeQOOnt9a7UqVjG4qGbjkdD+Xfn0pvmF4zjB2/dOeh468/oaAEtLCDTYIYLeGGCJTnZEgCg9D/+vqcVMpETYI79etLA/mR4MoDHOSeuKi6s+WAGc5A5+o5/+vQA6Q4dU6A9/Ud+38qsW6IIpNrBmdSp5yQ2e34fyrPLlpEJ6jA5JOB+nrVyBXDFixO4DGCe30/z0p2A47xbJrZg/wBHiUof4icHjnpx6D+lZfg3xDqUkRgh0uSaAN80ichDkH/D8q9BmtVuUSPJKlsHZwcHr755/wD11WsdCtvD6Sw27O0Rl3nzCOeOuQB+FIq5bTzFVVeMxucEDPB79R3/AJ1FKHaWQR5UAHPGM9+3tj86eyl4QuQCF+XoCR6/pTkR3JBARgR7jH5/5xQSUUGe7HByfX05oE8YVxl1jAPKjAPfj/PHY058xyMVBlAGSyn3xjAqpqVncXunSqkptnRcZbIxnv8AT6fnTQCwayDcwW2wsX6l+o9vfir21N4iACkqSAM5Hbr1xyT+FeZz6Dqlhq8MT3ryTMSS6glsenpXo2kWd1HaL9oleeTOTK4Azzxxntyc/pxVAynqiypG5QIAGBJOf0H/ANauVlHlXLbwOAflHRT2x+tdvep+6TGCzHJGO3fH5elcjqi/6awCqMAj2x6YHf8AwoAgguViuIwgDc5XHr3+mK2ortkt5HkTCgEDc3X+o6frXNmTyhuQ7iqkcDgcjnnr0/lWfqni+HToXjgZJJo42xnkZ7cdB/KgDv7W4W4hjTG7cNvIHH1z/ntVxZEdc43DIySOD/k1ymk661xptuSieZ5S+c0ZyM8Z9+4res5UZUZfuk5YH0PP+NA2U9W8O2+pXsTHb8rhs++c5/lWmlsIgsatvC8ZIB5z3/X/ADzUsDug3eWWVi2MNkocClkkZpsKUUEgKGO44/p370AiK/09WL/ugpAGGB4A75/z/KuL1TSTvZljj3nLBgTz0yP0/lXpctq8u4clUJwCc59OT+FYHiDRmls2eFj5wLDah68YNBR5Wl3Hdo7ROXfOQrDpx+fcVWnhliA2YXvxnvXS6J4LuLcO5QpwQYsEfiePXH5d6zNV01o5cnjGckjr+XP+feq3JRzx1pbNgZHCsTnr90AZPUew6D8q1tN8SxyEtuBUPncxIGc//W9/rXJ6lAqzliyhUJLY65z0/TvxVaG3S0vA5XocgHnj3zSZR7Tp+tqyBw6kfewT09zn6HqK3Y9UMlnI0TKQ4wAxA7Y7gduxrx3StRkkcBi4KnG0YHy9h+tdfaa78hVtwU9DnheBj04+tIDe8JXNwb6YZDRYPbr3FdmtzujTKn5R8xXpmuR0e9t4XEZZQyndncRx6f54rQj1RbiDBLxvg5TJwBnr/n/9Zew7l+8v1jCId65A6Lncc/8A1j3/ABqwAJUg8p12fdY7flzx1447enX8+C8ValcCREjZQpXHPI/D9D2roNBvHt7YFnySANrcD6/y9P0ovcEbF/ZCeNzIhRQVZf4147n9OPash4TDA0aK3l5IC5wByensP89a1tRuFeJtj4G35l3cg+/6f/rrE82SEhsMWPzcnH86go5S/wDDBvNWWWZt8Sj59xxj1A6+ua25WEJGSQqjGwYyOPrx61cO3LMCScjnHvkZH41GlsGctIeSSoIwQuT+f+fwoIHWS4UZDHd1z398d6kkEcaZdyUCnYwHcY4H+e1IGdB8zZ+Xg9cev6GsDxJrZsLeIvLkltp45bjHQ+nWgp6m6kKSrhJSqkncT+HWofL+R0IXA4DNg/8A1vbNZ2j6kdUswFJK8YfjPI54/wAPT89JVWSH5FGeuScZ7Y/r+NBJl3YUK+0k5zu3HGfb61554k0pNSmPnF8KTjK9Tnr/AE//AFV3mo3Xm3JCL8+PmAPQ/n9fzrnZQxlwzbc/MeMe/wDnpUsVrGXpGjnT1VY1aTIxtB2/iR+Xp26V0cUPmRCSHCODhiRw3v06jHb0qhbblGwyBiCR8x6+35daso251wDgAhgSOB68Y79vUfSgXmNv5h5ONzLtJGFIGPfrT7OZlmUO21cALg4AHoD+Nc9rmuQWdysW7YoAY7jnP1x+J7fma0dD1iLVV3RphQcHkd+4/wAiizKOttwytuDKhztOR+WOc4rTkjHzMJVywAJU5I4OPQdv88Vlw3Ma5Kjc/BA4z1rRe5CMFIByCGGBgf0/z3oIMjUdLMuoJOFa4ZFAVSQFGO38z+P5bFsuyPCFV3EnGMEA4z269f51PtXO1V3KckMBnkY61HIXDNIG8p3IAHdevAOOfWgaOe1TXVstT+zhjn7rEr29PX/PerxMklrtOFD4OCME9BzWde6EJdTE4DYLZYHncevp+laUFuwQPy4Qn5iOv15oMqqujx/xPELS/mZVAMakdMAjkDjviuda43K0ioBu6vjGR0/z/wDqrtfiBEtvd5KeWH6vjIb8R/n061xU0o/hAK7cHAx+I9KVz5utGzGvGwlBw+3HIHbJz3NORxCW4yuSOD1/P+XvT4nWYoqxl+gXaQTz+nf6VGUZJ1XaygkAg9R17j/6/wCtJHL5DmmdDmNhsf5x8pPX6Ciqdy+JCuxmKEocMeMfjRVDsfPSqzLtCFsnbgd+/wDQ0hjZC4QsRwG2889/6/l+FAnUDgspIAI3fdA68AdPpSLJ5dyqscrnAOcZ9un41wmthxKAH5h/dAAz09x/n9Kk2suf3m49c4GD7+3/ANamOzbiTywBw2M/h+n6U+3cbVIG4heV7+n+e3FNFDyAwj2naSOo7D6fzwKQAGFoWwVbqqZH+ApDMqupdC6flgY5/wA/pUhIUloiQDjk5yB0HFUUIkgjRQxYsCec5znjPvTg5BZTnAGRnJxj2/xp5SMeWokBO7PIznsT/n9MVT1y9bTbN3VfnPTyzzx0HX69KDRHFXc39p67KAC3zeoA59+exFehafttdKjbdzGnIxjnrk/56/lXnPh6Br/WPPyS+7JUcD3A4/Dr3r06O3WPT4rXyyzSgk59P6Y6U0dETvvAly+oWcOPLwqhAFblsDH4cV1d7cRxRrGp2nA5xnnB6+3+RXEeA/DZsxHKQ4QJltw4A5GCfxrtZ0cr9xTjGFxyPTP4Hp69qGdCRzurxtL5jHaSpPXoQB1/Csoo0qsGTeoP3SRkDHP6jitjUmVndcE467DjPA7VlwsgkKK7LnGDjIPbr/ntVGiL9lG7uCfn3HazMcg+/wBfx/Cujt+VjkIDbVxgjpgdj68dRXM2cpkYYLZyOFHbvnH1HNdRbsWAKqpZFwZMjk5570kUirrXiKLTdMuJIpk+QAEnGf8Adx3Ptj861ba98+xQ/f8AMUMuP4cY79PWua8XaBFexxhELTSzxiRRxtHUjpx+nStXSdPTR0Ns0ksh3sVEvIVewHf86ZroasqiIEhtpI5AGCTxx9feqGowmULLtEYXkE9snH+eK0JSqK2FYuuMcc+v86rzzFNzFSvGOTgAUCOYvwTJlV5XjOMZ/wA8/wAqwbsl7tX2DYvTI5H68dO4/nXSanI0gJK5Rsjbnn1x/n1rnLvY8aswyA/O7kgjnj04zQNEA0A3t1AloWAG5ySRu3nAJ5PXt7V21jb/AGGzSNpFedVJeQk9Qenv+lVNIjjHlbADERnCYJ9a3GjUxzSbfkPHIA+p/l+lAIzJ5VjQgh2bqpxyT2/Go0nIk+bIYsCSauagG+0MWOeOjAnB/wDr4rNl3bGYEKQCQM/h/jQFjpdO1EuF+YAqMfTJ55/+tWpBerA/MvzFgy+vC9/89q8/TU2tLT5JGaTrtAOT+XX8TVRvEc9vf27TCQbAWcIN2BnHTnigR6jcy+aCWkAdVyOfpmuQ8T2PnwSoWwSA/LfKF75H4VtWN2b20hniB8pxv+ZMY/EfT9fyi1dvtFrIMg7CMImQenfH09+lNAcboFpLZtKOXBb5AEwCOTjH5da2tYfyrJg24yemenvVO1i+Zo2UjLcgj8uPz/KrOojNoEGQrDJHBOc9T1/H6cUwMLUdPbUoETzAisQDu5/+tjNT2dkLNRCNqPlhkgAf/X6VPAylAMKETHAb72eSc1HcASMc5O3OGH8OOuPx/wA8UEsS3uXEjIyxhUbcD2Ht7dK0kmVs5T5v738v8j/61c3cz+RexSSgFOu36dD39f51tQs0Y5G3owGOhoJ1DXN06RmFmVShJCdOD0HoRn/OKu6HbCOyRXZ2f7wDYBz747dfeopgzKijhumfft+fNaFgoijJzsRSSVUf59qCkjRtleKMIjs659Rg/h9K0oneNuF+fIyxUDaPTP8A9c1gf2nFaXMauflbIUY5Y+mT0+nvWvZzl13spRc4+U9MHGPp1oEXjcAsHJAdj93HJH/66HyqECQLnHA5Pp1/rUKGIEt5gIB+7nk+vP6/nVdpNuBuLgcqQMdx+dA0c54i1S4nvI4ra03MsoHnMM5bofQcj+Qru9DiuLTS4Fv7r7TO3zPsXATnhRxzxnPuTWI9il5JaswMUqtuUFujZ5A6ZBHbrXSWqhI4wCWBJ2kdQM//AK/8im7W0KLqQmVgpLSMvJYKBtHXk/l/hUwjiLYG5ZDgbVJHHr+nSqsN0iSO8swUNzgnbtPt/nrj2q7DMskUalWPHBOc4+v5UlsBftVxuUK2cfewMdRwR/n2pgkRFBZQVTOOAcd/6/8A6qfHISUJkDELyPbvzz/KpIUBQEn5SflDDOOe4/p2/CrGmSG9mMYEaHJA+U8kDv6Y/wD18daZLd/ZreQyMc/M22NT0AJJzj2/nTmkEfyjAc/7J6/5/wA+nM+INIvri3lkknKW6oxcJgMRg5B6cHvjt2pMZo6F4utdStklEq+bIfmBcA9epznnPPWt2OXDy8bSXxnA4Pfn8+lcJ4R8N2dtHBcta+bLFx87kKOeu3vjB9q7dY2EYdVVeevQgdj/APXqQLzhfmkbDMVKjd0Tgev4e4qRXUB85OcDHUgf5/lUAljjjVSwXrhs9vb/AD61Iki7IwQF3d1z/n04z71ogLn2dZ4GUxq0bDDFlyPTpWJF4fTT9We8tl8tpLcxOMYCr6Y5GCcfrWzHI00YUtkjPX/E9+ajfDSOQzlMe59zzQykXYU8lYiRtJTGVzk59vXp/SrVwvljzHXqPkCnk8cj86qIAqRyMXAx90MR1zyag8RXsWnae8rXKQMq5TfIAO55/XgfjQmNFyCcEF2VjuIICnA+ueKtkq0iFG78qD3/AK1574S8a219dWWmyXDXFyysC0cfyg+/H1H/AOvNd5E7A5JDAcZzkjrVAWYWYjJB4JypH1/T8KuxPFJvaNXJ2bvlJUA+/rVESKoUDbz3I/z9P8eanhZAdpLLlSpIY4BHc/hmgpE7SpaWjSywtI6fM8UfzEj8+vHWvI/Fev6jrUunx3GmnTUExMG8dMHn5u5z2x26evsM72cUflK26RFyWc5GTyO341jahottq80Eszv5lu25VRsLn1Ix35/z0Bmb4SstTtYd2oXplkb5Y152gH36ciursIwso645OOwH/wCv+VUy6oiboypDgY9h/Tj9KsWEwecKMCLIywz/AJx2+lJgaM485jEBgeuM557j9f60fZwsSGJlY4wWzgfTn/8AVUVyGY/KwQDBHODnngAfSp/M8m1OPkA28g8N/nvUrUCB5mSTKloyxG8KcqRjuOn/ANasbTLNLO/lnhj2TSNl3wMs3rkjHB5/ya0pTKiSuAGIwcEgbce/41nwHyyw+7gcBem09f1qwL8RZ5CokZt3zEk9BkAcf/X/ACpUfy7iJEZRk/Lv4yOuB2zwOD7VBabljyHY5H0xWR4h16TTtPn8t2W4SNtr8fKcDv1//XQOxvI5Mrs0YYBsHtznrnH+PWnCCVmfPljb2X8ccdj/APXrjfDfia3v4LK2+1m51CRfMlIYABiecDn/AD9M12wLohYqVVRznt7YwM/UjnOM0CCOCQ/vRGdrDawA5H4cf5HNSJuBCKQNq43kjg8/54/CpB081XJTGcbycf4d6bb+WrNtJRgOo6E9Pf8AL6UCsWWbyIvl8pIE+YtIRgsf8M/4VwPjLxnc6ddW8dq0XleYFd1GTtxz/L0+ldtqdstzp5BZl3FizDt1yBz6HP4V51qvwxUahZFc3Nu9xuuHJ3Nt4zxyMD3/AE7gzt9E8SWHiC0in024EicAqoHDfTsM/jWkjPJDiQMcsMnHA7/41T03RNO0KUpa2yQAr/yyXAJ654/r6fjVu4CFlAViXxnA+bp6/wCe+aq5LK93cGN1WMbwxPyg47d+PX/Ppi3ZxOS52ruzx6f5/wA5rRuNiw5OFJz1bnrn8R/nism+ZI2XayMB33ZOcdqVwSMfWdLstWMCywK5iY5JUHB9R+XX6VmaVokuhzmTzVZZHXasYxnnjr3H9K1ZZmfL7c87gynkc4/LAp04VsBTuYYxn0yD1+vP4U0PUkNwJlkAO5UJV3TGQOPfp0qxGWiK7WLbc+uW/p+tQq4tJBuRQoBxgfKB6kY/zmsnXtebTUeW3RZGBDBQ/TqD79Kdhm7JcCdgDEwfPDEfT/8AV7Yr23wz8ugWm23YfJjkZz75/OvnjSfEljqbWCC6ja4lUZjKncpGfbtj/OefpDSG8rRbSJcEjGSD8pHtUtmiXcw/GllqN/ZPFZX72GZPMZ1XqR3+nr9M9a8/8GeF9em14Xs2s4tIXAd0QDzTjoPU88jp15zXsU6u0zBcfKP4kPHHHpg/iaqLZRQsqrGoAOcY5+nbH+etMvoTafLMksLyS7wh2uMkZ9OB1PH/AOs5rbjuDIHCyEryoUjPP+fesi1Pkg71AZePvYyOP09/f2q1bOrvvRWkbGPlzgdvas2gRbne4MZ8sbdoO7gcdwe1eB+Mm8U6f4ksZ9QhgvreKXfGtrIULD0br7dP1r3oBnVTujG0dR+vP5//AFs1m6p4ft9SvoJplG2GYOBj09+3+fpUrQs5vwb4judds5J7zS5LCZWKpBOCGUcdAf1/+vXTRTlphDG4AUZIbrn6VSlibbOwGzLMcIMY9sd//r0luzgCQrhsbQ3TnHP+NbEnSLL5W18gE/KWYc47fyNPSZfKaTKgA5IXgAf571Ssr15BgEbgB05zx0pbueaC2a4itnuDt/1MX8XPb/GudxAqy3UP2m4QXCHdnvz1z/L+tYd7KkiyDAbA646d/wA81w9prOvXXiy4xojwEkiTecrEgXueh9vXGK7KS4mSJmZ+OAQq+n4f1rfYzZmXQaWUFFYhOgAz+P8AXj86z7ifyWlbDB9gI425P0zx61dnnCROwcE7s4PA46n+vWs6ciMMzBmB4JPfv/X9TVepJWebHl+WhYsNzM3J3HGef8+1ZGua2NEubLe+FlcRDHO4nqOnXB/pWpqPmtDIhlkDEYBA+Ueh6e3rXmPiHS9Tj1BJGvnd2m2xqRnaD79qPQLHpcEm8LKRtjOdp/kT7Yqx57PJJiMkA8nGMnj/AD/hXPeHfDV/pFtN9o1aS+YtuVJBjZxxxnt/h1rbiLFZI8EvlckEnrj9OT09vSkSWUKk5foegI6j2/Tt+NNLxwTM4VnPUAE/KPTH9aIpWy0TxswLfeJ5x/n39KbI6+chb5WwSDnH+f8A69O4F1rn7NbbnZEz8xGfpnFZuh+L0m1DUftTwW0a7TFI4HJzyM+wx+dUdY8OT6ysrrdTQoAF+Q4ye3c/nWFongQXHiX7NeyTS2+0NndgnBzye3Ht3pAemi9+0wwzIMxgHnPHPb16Z6j8+ahuGEG5lDeWqkNx39Py/Orht47OJooV8uMLkRDHHbnrn9PfmqUipuCbtqHnCkZ4NAeRAxX5ViycjPGO/JwO/rT2uFgTuAg5KjH9M0jkll2x4Axz1H05qNmyGHyqFOe47dD/AIY/xoA868WeKYppTZR2UodSG8wSDkY9MA9+1bngDxUmrqIGsZYAP+W7ndk+hPcfXH0rb1/Rl1m0kjiEcEmAG2rjI/Dmk0XTINLso40RBOvVk4HXjt+PrQUjWdChT95xk7cp/gaaMoXCjIyMkj2x+XSomdU+Z8Ljk7TgdOvrinFgHVwWVhxhT2NCAtIfmOzgZJI5Ix/kD9OlMku0heRiArg5YhsAe9O83G8fOC2eD2H41i65ph1NJoneSFX5LocEdOmQewHY0FIonxXG+qm1EaBS3yvI2NvQe+R37Y/SusSSKO3JDB1XjIOPzx/n1ryG/wDBEltqscVnNO5c4MhfnIPXPGMcj0r0jw7pj6fpQt5ZhI+4gsSWyM/4Z6UAzXDDOdrKqncTnPGM/wBKUs4iSNtxGM5HsfX/AOtTUmjZTtkUjkMR2PbPH+cVIGJ2bWCsg28Hn2P+eaCREBBUZ2tjGRwP8n/PamzS7Sw3ju3JAAH1+tMlZUaSQgltwyPQDv7dP/r1yHibxla2MU8MdxGZxkhBklSRkAe3PWgdjqVjyGDEEMAFDHIx9P5U8iNrYbkKg99/H6461zXhPX7e5tYI5buF5gOADgbs9MfT/PeuoYqYNoIUY5J6f57VSCwxbGMSBvLIB9D/AIdOKsu7LGAqgkZBOPp3PHB/lREzNk5D442nHGPf8c1LG+1yhU7v9ngY/U5/OmFyjdRGQEhRsHO7oQPT3/8ArVymoxeWyKMFFHynpkHkcfh/Kuoubtbe3LM+V5JOeFHrx19c1gLqMeows25olGB2zgH8/wA6BHOywgzHdESO/Pv/AJ/OuT8R+FIr3zTbnZNjpk8/l3/+vXe3VtuuD5JBQklSOP0P1/nWZPaMInbdtYD8uR/n/GgDH8JeGZ9NiiuHYlDyyO3IXGMc/T0+td5aSFA21VEZHHOMHHt7f571zNg6oI8sdpORhiQOP0ratrkeU4BIxwQeAfXHX8vpQBvQOrlVxtQDeAx4H+f1q1cW4WRSg4JGDjGfw/AcVQhuMICF4K/McZX16Z9CK04kaSNCDk7tzY+bjj6/yoGi9FlokYsqgYx0/P8ApSoftBEboxA+VmI4P5fjTZdRS1gLFlY4IHvTLa8+0kYj8tX4zj5s4/lQUOexRYGSJctISARnuP0rznxXpK2b5ceW5JIGMZx09fXNejyXm5T5Jy5BG1c559enpXKeLlZ7PapSVlLK7Dkq3fH6/wCRT1JR4brsUn2jlQIzy/lj5h7kdx2z2rNdGwyqQJF9R2/A/wCfrXUa7ZG0uI3ZcjOVZeT78/hWRc4TCHaWxn6DPGT+f5UWKIra7eIQ4wQRg84IwPrWpb6jDatvaUgZOcknPft0PvnvWGAVYFtuzOQcDp3NO+0rcziFVIIO7nnjGPyxSA7rRvEsUs7AKXbGF7YX/PH4VsJqmU3iIlQvCLx+tef6Wi2XfrgZwc/Xn8K6X7eFV1RxgkKc8Y/L8aANw3oZ2mkPzngEnB68Hnt+XSprPVlSMIrHzNuGPUAen168f/Xrh5b25M4ZFdSvGdvI/lirlrqspCpgDGQcjk+2eMVAHo9lqguVlyC5O0MN3PQVFJh4ztYjDEbclsf561ycM8s8MkcbbHyBkHHTv7/59BWxYGeOwTztzyccjPA/T/Ip26gac1xIChG9ByGDjp3yP88/hSGY9ASdpyWU4HH4/hVQzLvQFg5xnHp6jP8A+r8M1YHlkFh+7HP3h8uBjPP+QcUbgSRtv25ZWKgn5hgj8x/j0rkdd8NyXpSbdsIyFHXg/wCyemBXUQl5fMIO8lcnOVK/49+lQzhsgFwMDggYx7f5/WkwGaPAtpbKgGCo2uT37Z9+lTyGJYiTgKcFlVv89yO1ONypRQ+JBgZCdfX8/wDCqF80rQ/uUMhK/d/vAHPH+f8AGi4GNqV/bf2hLCXK7VLn8+nP49ay5ZBONy4DDqx6qOp/XPpXOXsOp3WstK8ckEUjHKEjJXHU/j/Wt+SBVtV+cvJk/dGD75wPw/CpYmSyRgmMLznGDxj2/wAf8asGRUwgT+DBOMZz+IP5VWtiBEpOGZWyc9D7+/c9ammXy93X1+U4OOv9cdqnYEYmteHLe4kfygS5+Yh+fm447dv/AK3FXvCtgdJiaMjAX+FFHzHjr71eiPmxSNJtZcckjIBB4qa2uFS4XCEAqcgcdMe2OaeozaTLBVk8tFwVVW5Ye5PbvVr+0LePyISkcrk7Tn144wen8s5rLzNtbC4XDY8w8jjg/wCRXMeKbi7M8sNlGPtCBf3i5+9x3/H/ADjlJEbs9EjRTK7ZYEtlQPT/AD/+uiWRYCzZBYZO05OPb/Pes3w6Zo9NhEzvNMMbmb7x9z/n09qvyzL5olKY287veqAdLG88CMdqt1ORg/UVC1wq5Vs7iflwvHP4/wCc1ZDG4DEuFA9fX6//AF+M0kqEvjCtwNxIoJkeYfESbzliBhEm043YyAPQn/Ef1rgZAuyRtrHYc8A56d/89a9o8V6bb3Fs4BBcr0QDPXgYOe5ryG7tPsU0seSTv+Vhjn/6/t+tTc8PEQuykS8QARlX5c/dHB6nH8/88gmdAAfnJ/u8Z/rSTI5lTglhn3yfTr/nFRS4AdjsUrzy2Ccdv8+nWkec1YhSOJ1BaPJPzZOOc0VOjkFgCGwepXH9aKBHzjGGJcE5J4wv+A+tECCVnVVClSSAwznrnnHpQkjKfu4bBwcd/bv69KQSBkBZ2UjjaOg6j8P8j6chpqK4DfxDrgpnHH+HWpPNkgR1iRW9CemO/HPNM83YPmhV4+MKflx6YPb+lJtX7pXGehB4H+QPWgoI2laYlzuYA5I+6O/171baVkxtGWHzZOfrj/6/vVcINjNJtG7sR/j9OvvUyopCnJLt/EQOOpz/AC/CrNEOncqse5d0m8FRnj6/qK53xheNHZeQG8sYyCPQD1/z0rp7clHkc/eK7ec4PH68fyrgfFV0TeiNTlQNrqzDnPQ8dD2oRUUXfA1uWDthdzNgA87cckAcjvXo9ksT6tbRGRzk5JxgE9unPQ/lXK+DLRbWxgAx5jnPp6cDNdbopP8AakZwGYDHz4+U56j8as6Io9I0dY47F4yWkBxxnv0/p6VOpA2QhCE5YEnn/wDVz+FQ6aqokZmbzBghlzk9epx/+qmXOpwWg8neVcH+9wcdOP8AP40rHVEy9VlJkYKwPbC4z05J9qwLy/FsryruYhQW3Ads/wCfyrSmuItRHmRlHbdtBU9eP0qlJHG9sRnIHy8YIAPvz79aZQeEdX+0iUj5R5incxyMccf5NdpaN5Y25ZFflSckE5x1/CuI8NadDZrJJlP3rfexz3/L/EeldxZEfZYlJyQvckcE0FxNOBgu47slSCBt5yORxn+R9Occ0lzILgh3AVgMMcZ7+vXsaSMnII+YN91R2Gf88U64kWLJK7AnRSx5/A8dOePTmgtWJISZYiV6AbTzhgPWo5AgUoWLMCGG7gD8fz/+tVefUkinjgZd0knyhf4h/n/PXmzdRyOjDOxlG4kjI6e/b3qWBg68XSyYIo83OFHXB46fTr7+lcbZTPdW19C6kShiQXOcH9K7zUYDJH5cik9+nbI5PQjn6/4c7FZi3E7OgTLFTng/Ue3TpVDRa8MTGKGPZlWRDuY+gPT+XvXWqPMdXQABlxhTg/XtXB+HbhzPLGpOwHoQeQT9fX3rubWNHcCQlSSMckYHr7d+fU9KTGZOvarDpdrJvZGmOAAccHt79jVRpzdqGQLu2A71Oew6Dvxj/PSfxL4Rt7ppZIoFaR8FpAxOOeRz06Dn3+tC+H4dMg4Q78D5WO44HXof501qDMuNNpY7V8orlx6nPr1z/nirunrHBe7o0DYQhjndk8dz079KqXsRE8h8v5Uxk46+/wBMH0/OkhuzbyKVUqgHIz144/8Ar1TJO5sXRYY0QAE/My56de4/KoLwSP8AITiFyd+OuO/5kdao2OoJ5cYI2BQDyOnTA6VemuI43j2bQH6EA56//r/P6VIGN5YV3OGX5gAOp/L8MVHqUgjsHdgSVGCc5JHXpxVt9/lO21QWOMA5H1/z64qpO7FNjhXw2G3LnnryD0+vrVIDCtbhpYwD8oRfkEg64PPTn/PsannZI38xSrs/B2Nyv+fwrN1y0lDsYGctncMuTg5ORj/6/bjpU9hctFCrt98qfmPAHPIoJY6aP7WsY2hduBuGBnnsexq+m7fxuG0dM55H07/5+lZJYyNsQIXOQd+cfj+PtT3n3btrEZ4457f5/OgRqW0u8KAqhx6jhv8AOfxq3GY/LXlE7kbgdv8AnP696ydPmXyjllbGMqRwP8/X+VakbFHj/dlV4zgHP4/h/KmwMvWrG5lvYyxL229CpBBxnsT27/nXYWSfZ7OGMZduQMnnPH+P8+lURaIdgB3Iq8DoB6Z/w+tWYmKktvIbnHXbkdx+Xr/KkBbjABYbMN/EO/8ATp/WpIsCV+NpHc9/1/w+tYsmphBkncTg8DG3rnj/AD+da+nSByWYks2eOMEY4/nQBcYLIpcYcFQAQOAR71ppGWtgPuMoDsMcDPbn69RWeqLIjskYDE5wwGMAVoo4nTayCJfUkcYHfpQByvifW1S2EVqrPcJMN5RDjb35P4flXT+C9SvLq2nOo2X2VV2i2kzyepOe3p/9eobnQ4Ll3+XDF8hsn+X+H0rci8uBo4mceWm3rznHrzQVe5alYvtcruVeA/Y8Zq0sy7IiYzzj2wf/AK/4VnSSiWLzMY35BIOQMd+np6+tSIwR1HynHJyenH5Y4FPoMuvcIu4tIdwbOeuDU0jtIWy4JwFVSwIPp/jWb1YL8i4wQSAcDsB6dvzNSOX887jwp+U9R05ppDTLJZDGvzZCryMYPSrFpOkluyfdUDrnpiqkVxy7yrtLAgEjr6dKbcTfZVLwr5wAB2Afhz6//rpjYs2r2q3Nvabl81zhVLFSePb/AOtWxDnarqxz8qqSBg8449Oa8wvtSv8AVdStEiSOG4Jwrn76nn8vTmu/8OQ3VlpMNvdTm4mjyTJknJzn/D86GwNyPKunQkHG0YBGenrQ8jpIZJFGR1xyAMf/AKqbE6NGXVwoIyQc4wfp0+vWklKOoUPkjBwD1P0x/n2pICxZEM7nbuywIzznHSsPxT4Zg1q++3XAae4iXZEhbAQD0H45/wAa2onwEIIBA3AnkZ4x9Kcrg3kRdd2DkKe57D/9dMtMoeFNKGnaQgkTy54XO75AT1OOMY6VsugLtI78FfmyAAx9/ft+FQBStzIHO7cSdqjkE42t9Pp71Kkg8gmQthTjBwcnuAOM/jT6AXRGCj8MG2j5c+vIPXI6ip1f7gVg2c7gPl4wQenpj/PWuY17xWmkPbAJJumnVX+bb8ucsc45wB649+K37a8F7uCyBkJyOeD/APX6evU0vUpFtg0gDLgqMk4P+H+fSqxYu4OFwDkAL7nH0/8Ar1Zd0BUbWYKQQApJbI9vz5pskatvITfyM4PGRx/X8MflYxrSeb5akD5edxwe3P609dUW2MjEqo2bi0h6HHU56dMZzVfLNvCx4BGMlsVk6l4VtvFFqLe8Mm3fn905GevHHGMA0WuCMuPx/HYa9fLf30Ntp8se2AsepbrjHU9R616Jp92LiygkhkLxyhTu5+bPIboP6da4Twx4ITSPEGp+fYRSwxjy7eWcbjjHUbu/T16/n3iWy20ESQII1A58vgKOeB9OMDj6dqAIb+VBC8YOxivDZ5znIrLCiQD5wRyOMgf5/wAKvXiREHKgYOTuJzyODjp3NU0mGHBbPORg/genH/66ALaSRywsHdULKBuHJBPSuJ8T+C7q+ze2rTTOitGkTSYUgjJJ9zk9v/rdrb7F8wJwSc56HjGBj0/lTvPbzgWAZgcrg4/DpxSsBy/hHwVp2l21rczWCRX2wK00chPOMdR1/KuxiUCRm3nGOhY4Ppn3/wAiq0DiRiu9WIG4lemc9z+nrV2KTaFZSEReu/p+HvTt1AcDthLLIUPBOBxjnApYiI5JEG0o3Q96jmu7ezRBLKgEhyMnHTuPX+VXvkkAlyHXnLAAD8+/4UAPIUx7XVmCksUbI9P89akiIfaBmMoeFK9OwI9ahVd7FAxJAIHHp7/56VZyqFVPPXcOmD2PXrzQBUlyzPIWJdeRzj3xx/j3qleXQtkSR0bC9sY7f/WrQkY+UEI3YJLEcZP0/rXLeNNU1mxgT+yLRLiZQQzSsNkY6jr+f4UWAhHiKz1G9ltVnUyIxDKpGPcHNMmwrGPJYkbBkfpXl+maLqOqa+7Lc/ZNiGecxpyWzjbnPOc9f6nnv4rf7PDEHkdmxtZiMnp6++KLAN3iVgGAQtyWPPFSkZAZFJ6jJ9BUUyMsh5JIOMg9TgZ/z70eZtcgltq4PyN1POPxH171QD0UyOzDCM2QM9Dk8n1//XXF+JPBl1PcTzvO06yMTtB2qM/TH+fTOa7iFZCzSBWAAK4bufz+lWLNHJcEgMVJcMcj/Pfv296ltlGJ4T0Gy8LzaaYbdVkUqZJ2HzPnqCfQn0/rX0lokaDTraQhUjaJSxA4yQMA+nWvnnUrS/vHih0ycWtwXUCQgY4z1HOenpXuHg/Q9UstJhXVdT/tS+IwzhMKgHIUY/z1ptdblLzOhmxEvDDyyfm54Hqag+aQKdqOjctvyP8A9ff9frU8VorrhsryQFycHpx/jTFUxyyoueoG2TJ/H68CmVcEkKsHiVZF55GQfx/z+ArAi8SyHxiNPaJViZSImSTkleD35/D0NauqaVDr2lSWV5KyidSpaEkMORz+gHp9a8zh+FJPiK2gF9OscWGMm8g49z2pblJnsqOnkrtDphchF7c8D9P0pEbLsBjBO7k5x+P4d6js7VLS2jt4tz7FwGdiSR3zmnsS8xUqMgbifY+/4VFiijcRqJndTgsx4zn2/wAj9ao3E32eQDeUZTgc5X369ufTvWvKoUOzYYjKtyeB06en5/48d4l1qLTmIup44iSQiyPtaQgcYB69quJJ02nzGWRWByMnKnAz659RWyWYIr4XcTg5Hbr1HbpXnngHxuNes0lmjaGRSQQzHlRzu+nfvXfC4WW1ilCtgc4wcDPr/Os5INjEuNMgguJLkqCzMCQeCB9fxz/KszUHRAQu1F2nDbuCc9vT8q6G7mEhdm+cY4+Xk/5xXMag7PCY2AjQkZXpj0+taIgw55kWP7vygjOOe/Uc+1Z0t2ZZNqbuSMjg8cc/X+dSancwWnmM8wKqSC7ccdxx0/xrJsdQF+gfzP3aNtwQcc9P8896d13INOR23uU7naMNgA/5HXnrVGS0jWdnaOL5SMM3UH16nnr/APWp0QB3BZAwzkMo56n8varMRBP/AD0jwARtHB9uaBXGXMivAwWMqdwzn5c/59vSltoyyMxYPnpn8s+v+fwqNmVlBMPmR5xlDzn6/XNDXaQ2reUdkkY+VWPzYJPp/wDXoEW/MZ0XcCFPLA9M+lVkmUSgAFmDfMoPTn/P51z+o+I/7P1WFio8piEOSTwfQdsf4Vr2d7BfBijRsSeh6/nn6flRsBvWUborFlPUD2P+eeP1rR0+OIy+ZtYSqMbh2Xof8msyziURuo6ht2c549v51pWKsHAQAgnHXvzxz34oeoFy+XcdxGCQNuT1Hp/Ksy5kBt1dpRxlm+bDY/DvWndOZFJMe7GcFuvHqfy/OuE8WeM7LR7XZciQ3EzlVEadAOMkk9z25ppaWH1N7cWSUtKJMkY2AL+f+fX61HEHMYkYELng4yM9uPrXmGjfECztrlo5nuZ5ZJMhWwQgPOD6c49q9M0+4jFkpUSPuOMtwRyB/LPNIVix58hYhRkEZA3fd+o6GjYYkDMVMpHIz15HPqe3p0p29xJIAwKqNwBGevbP9Kj3qwCuixlhw69Pbj8qChwdmkB2pjAb5SPofyNEcqRRgoDlUJHHT0x7dO/8qiuJo1smPmLEEzkFiQffJ/Hp79K4XWPHsUbmKC5TcAEk2dOoxnI/lQB6GJQx8xQcL82R0H/1+Ka0m6MMw3Kcnrzg9Mj6e9Yfh/xJa3dukSSJJOB91cnrjHP4VtCSFWbJSN+wyMAfTpQArxQMUZdqyZwSMEjn+X+FTwMdxQHbvG4g8ZH/ANb/AD61QRlklb7jMOhi7f48/wBauD5ouNzHPHvwOP5frQAlvy0gAHLli2f8PrVoz873KAbhyV7jP+fxqpJdiBQwIZdwB4Pcfp0pTqVtPeJbrMDJCuWT0zx1/Hp29KCkizPGLh0+cYXnfxgfX/6xrlvE3hoajYtItukkoztk2/MM+pHY/lzn1rpZJuqMoORtBJwdoP4c+3eot+IFWHO4ErhuOvpQM5rwj4Vg0zdcXECm452g9OR1wOpHP19K66O4LTEhQsbnZgnPJ9OP85qFXZWG4jJwN3ccYz/n1qWLjKAghMnePfP8vrVITLEeA/JAZuMntg5GD6e1TN5UqbWkVsgg4Hyg/wCf5fhUMcbsjOCqKwBOT+X8z1qa2w2Sz8dsf/W/z70yTlPGNlqc0aNYGIxBSrKCC5Y89D1z7GuF8OTa3dJJtdRaRvtIRNuAOv5Z9/r6ey3FjFcpLGGCdCFI5zgHvzj+VY401LK2lhSVVTOFEYAI74z9aAOfSzaZRG/C4D+ZnO3HH41TuF8x2DELxwenuM9+mP6VtmJApzK7MozwuBn+v61nywoQxDNj7x3846fr+FFgMFS0JZBLtXGSQvbnj2P/ANerNrPHZtsbbIhwFHc5OeO/oKjuViz8w4XBbHB/z/nFVr6AXVsWjk2GTK7scgd+T/n6igDWtvFEct0bMr5bKDlZGI9xzx9OtdbC4aO3VmZJAnAH4AH3FeKQeDbq51MqrvFFH/y1Zs9/b/GvWrG2+yxJGsjsij+/yDgdB260FIm1cXr2rCNjJIMsQB0HB/w45+h7Q+GmuXgmeaXejEMFbj1B7D29OlanmO8hQlnUAkgNyP8AJ/8Ar1FBtt0VkByWxgE54/z+lO4y7cPF9nYj5WfOSpxz7/z/AK1k+aPLQkliDhuOozyOlWbm7YqHCgkZJJHp+p/Gsq+uzHg794ZcdOe/+FPdCRxXj60R41lVlgyfvE54Ixj9P/r1wN8zeVhFYY4Ln+PA6/5zXV/ES5nayuHRTkIxJ4GDxXg+oeMNSlPlPcyeWgxkPyfqeuf8ipBnc28xlbD7QMkhW7+vT8PSrCwLBJIy7W+bORgHHv0/z6V53os1zqFwc75ZM5GR1GfTOAenFd7CjSIiltjYKkHPA9Pf9e1Jsq5vWUh8tckRkAH+nP8An+dWtrAknO0gZBHB9Pp1pNLsmEKSQqIwBtyvIOM+9XZozatvLFmGd5bjnr1/z3qREHklirS5SE5+QjB49Pxp0NuJpvlUYYEnefz54zVaTV4pphbqSST8qZ49h3561u6PELv7gJGNpUkkj069elAGjoljwcMckYLKM/5/zx2rZnlNpBsZGlx93P8AOm6cggt2SQDLArx1P44/CmTuwIUFSR1GTyPencCKxlZbl58OmAQiA9AT0q1uBhy3yq5+bLfd/wA4/SlKBGCknecbiM/jn2/+vWN4reR4xHCxZnX7qr0HsR06c0ritcn0y/juGldJMEyY68Y7Hj+v6Vdlclj5qgIh48s/4n+XeuD8JaRex6kz3fmBdpXLMTg56/r6/wAue4YZID8ox5XJBwP8/wCey3GOBE2QVDKwwBgA89ue1TWypPE4kGGbjJ7c5/Lp+VV/NEk6kExBDuGDyx46/wD66nEgMZJkDYP3cZ59/akxXMnUrW3jKziMlgOBn1Of881gy7HcDADHOGXrx2rpdURGjTduBA4JHJ5/z+dcvfqFUDs2AAvSgkz2vIrUB3cRoDhix9e4/L/OBWXpPiyG8u7kSHGZBsAwSQAO3r+v9NC/txdWssCYcu2fm6kf0+tYWi+ETa6uJJImWFeDngc5/wA4pX7jR19vIkiySbljRQQpB6Z/xAPPvVuxCRzxEsyk8AA4A459fyrORI44iixl06bgPc45P+eKuafLA8HmI24gAGPaMqfb2/CmNmvbRbZAvln738X+H5/56StZRzIWfBVz0cccHkg9arwltihVzg5YrySfz/l71oW4WWIAKd4BBU44zk8e3vQLzLEA8qAOW2oTyvbntVLxDqx0+KNgp2t1Cn3q+iDYABtJOSAc/wD6vrVC9sI9RwHCuVPCse+eDwaLiLWmytcRq7oSGAHPQjj0qTzUywO5W+6MZHHTv+NSLD9ht2SLoq556YA7DH49a47+3dmutACWDsTuY9PT8eKVwZ1F7Cl3CC6AgqcbjjIHbP1x+deK+J2e01aZWYlWJcknBxnP+f5V7PEDPbxSEkht4YNjPHX8R/8Arryrx3bGPVfMdPMBUnc2M5Ax/nNM8yvC+pyEtwfNZ9vytzkHGTTHZWG9lXI7kEj2/wA57VJPLbxYVvlKkEjGcd+fxqIFDgAbsnGT2xx/k1NzxpLUYMkAq20HsshX8wDRS+Y6AAKjj0xnHtRSJsfOYAbc4yVYcn9O3+fyo+YDaV3sevyckcdqah65JB98c/49akSdWYjAI24ABwR1/wAPauQ0EWTaJNxLjBGF7D/9XvUglPlq4IGCc5GPc/5zimNEVXDAMPvDv2zn3/zipBH/AAqAHIJGQMdO/wCFNDSFihJ4RgzjJ3nt7fr0/WnfMy8OPOByrA8Y7/n6UqtumBfdtCj5f4R6cD88/wAqccKGj3bZB95GB+VcjnPGelUMYTttFJYsDxlj0P8Ak9a888QTreauUBc/vRGBuG5s/hj/ACK7fVZTDZTyhtyspAbr82O/5YPT8a4zQw1zq0LNkyDMhLc5PXn1NBtFHoWjwNa6bEhIEoUAk8HA6f0/KtzwZbPc6huZTIA2084J/HP079/eq8CSXNtEzxhX25bbnn/P1FdH4GaISSgKzMnykjrz/kce5o3OmJ3UYZdiBFRAdqsGOMden4detc14n0tHxIZXeZRjCMOAfXPfk+ma6V1ErkxsB07ZznP6+vFVLlGukYAqGI3bCMA9cAf/AK+1O5uvI4fTLO5sgVk2NB/yzDgA+4/z0q6wMjLg8Bifmxx/nitG9lBSNRHg425IGcdvp0rKjDRSjax2uwA3Dn/63vT9Si/ZMRMX3D5WypBxnHrkc/mK6KwdZZzIUwWYsDjsff8Az2rmreRirmSNuTggYx7/ANR1/wDra1vqsMKBCfKDMqqGxjJ4IH/1yM0zRHTwqI5H+fy8buR0Axk/0ptw0rQMyoEXGPm4ycEjHT+tKJOXGdwyAob+L9Oo/wDrVJsLgFg5KjI+n4/nQUcLe/2lFq0SRO8067nKs2R19+neu5sb2SSG3kkxv8s5ULyGwBz+vGB/OoSIbi4ilZGYqpGV4Prj2NPZgssZ2NjAHLYHA/LP+cUFFO5Z+VMgPJw3GTkdD+VYkkIaNtw/dDPOOAc9vbjmte7cgyLIg2g9QfU55H/16zJn8lMkKjZxkjp6gUCsYNl/o2qkgiNCQ20nbjn/AOv7f1r0SBw8XmMV2ggnIznI6fWvNNSuPs+rIqbF/ibJAP8AP/OBXd6Kwmty3HmAghXyccf0oGa7tGxIkY5xnKdx1/zj+lRXik2WMBS4wA56c9D+fp+VWVZ3Krk5I67eTx6/nxUUkXnW5BjChR3Gc+9JAYF9bbI9hVXk+9weGP8AKsV4plPC7cdhnGM/4/zrW1/UEsnUeQ2JC2DnuB34+v8Ak1zOm61BqI2CfEvI2NwDgduMYx6mmKxpDUfssPlhgzjAJx1+vOKq3fi54b63RlkReS4Jxx34PX1/zmo5YGRwcABgTlcHHB6jtTobJLm+Rp8MyRlVB6Huc0AjorXWVuUeSKMlT8o3jDf1qR5irckF1wASO4x788/jVRViiCxxgAEDgevt/wDWqYnEbYO5lIOMc/5FVcRU1pMRNMBlEABwMkg4x7Y/wrMicSQb4h0AB3AZB7c8Vp3qn7NIMLg53Z575PesOKZZbZ8MTs4K9AOR+HegVi5bykTMd25MY+UDAIPH+c+9TXarJbOBHh26HJweRWZaJtn81sqR2DdvT1HWr0MoaIq7YIcZYjoPegkuWMBVPvKvTgngj6f1rTjneNRhgYwuccH8qyILvcxjZdjIA2MnH5f561W1DWo7eOMtGWR1JZA4Dce2f8/hQB2UN2BBljlnJBIbp9Bj+XSh5VEYIYKMkDdk9DyP/wBf0rG0fVHvbaJ9jJu5bzAM4Ht9MVZupl2shUAnoQe+Dj8ev50AQy20k9/Gm0xwsN8h79sAZ/zzXV6fGYIkhQKkUQwpc5Y4/LH4D86ybFI4o0Yl9yADceo4PX8u1bCEFUiUh+cnnJ/L/PWgDQSaRykQOzIz1yR1zn07/wCc1ZMsQjCgAscqevr15HH0rGh1OFr2G2kfDuhfYMnj1rQjniNvJHuI2Hdkk4Az1poqxoq6xum5SuRymflBHTvjH5VNEwMBZDj5un8Q46enY1lSXpHLEyHpjGf8/wD1qkhutpwCSoGApycZ9v8APvVWGWJrlLeDzpBhY1JLFtoHA9eO+K5S28YpHrdxHu8233jZJFyWJGML+dbepxDU7CaCRSUYBcJ16j+oqr4b8KNpmotcshjhVcKrAZHQ59v/AK340AdRbysQkz/IhXdsbjBH/wBfHYVbkaZ4ELFSVU7B0OOPmPT/ACe1VSzeYGzuAHbnGPwqxI7QYGflbqrDO49enrj+dJXAsxDdGoLhD03DufT/AOvUhBkcowGc84PHT8s1VjVZIwDlwuTgdfpUyNGquwUkjjdu9On+f50ykOTTbEXsV2Yw04UqDjJXtxx79PbrW0QspUqzOhGevT2/z61mQRGRVKqx3j7uenTp/wDX71ZhkaCdQ8bMMHp29e3vj6UAW5HSBSxgyBkgnLHp/wDrNKbhcFSvIOPmHzEdz/T8PSue13xBY2uI5LnyJm3FB/E49MZ+n5VzHhfxbeS3sdlHp13OrO5a7kbEKgfNtA7djg9/rQG56tFbIYN5GAB8oDc/Tp/nrU0TPvC8gsc446f5/melUbd2bd5m2LCABd3Iz0H8+fSrkLYkIC/KoyB2H4n/AA74prQpIgvJG+0sjoCBhju5bB9D9PenzGa5t5vKGwhf7vTj2yf/ANVMvWWKchcMMYZ35454/wAmprPEbNhuDyNpwB+X/wBekM4Kax1S5n09dVlknZ5NiqpyFU4+UHoORz+p4xXb+HPDkGiTJHbjZnJPmEscAn1+vp/WtkRwzJEJIlfaSSB26dO4PvTpSX2/LkE5JA5PT+ooSYFry0jhMinbgfI3qfof8/rVIYDO8ikr2Cg4BwMH/P8ASrPnJCgDNlUQkp1+nHOKpPdpO8sZdUOQcA4BB/r+vTpT2LHb3jwqq75bqTnt06Dsf/11YskBmBcBFZDlgcFe4/zyapH7u4sSSNvH8ORnH6VNZjzZVEWRIoOAAOT2/wA9aoDcjaVBIyqu0gDP94/5PX6VHuw24Er1TO4Ef/Xx+GamiUFCJU5HJ7Dj05/zg1Dc3CpEysBIoB4AIbPHT8v/AK1AFbVJY7QO1xIiRqhYseuP09emPWsGx1CG+LXNtcCaFiVV1zg+vX0/wrC8Z+LL0wXenx6RdcxFftjHAGRtwDgfz6VieCpvEDmzgKIuklQ6blGPvcgEDj8ffrQB6vEjCNQNox788f5xT2jKzhQwICgsobGf/r9KrwxOkYBUIueWBJA9/pjIqeWRUXKjYOpLfl/k0ATWcLBvkZPNkOHJJIHbHv8A5+tLeXH2WKWZ5Y2MYJORgkD+n+eaghVkn3MnAyeME46A/nzz2qzPYifdLKxYKw2gnJHJ/wA/nQB5V4m1y41a7014bKV5Y5iyZwmemDg9Pf8A+tXoPhe91eVWbU7aGHO0boW3EDHU8n259qsan4as9YuLNpVI+yNuAXA3cAc49xyPfrWxaxpaiQ4VQqhenPXqf8/WmkBaQeWwZlA4wOvOfw/H8fzem2ORtxXBGDnjBxnp+PpUEsvlvCxfIxgse3r/AF9/6ONyjNhQNicqec8A8/qOlJgR3EpWDKgbi3KHnt/hWbfTLLbXAKncSOQdp7+9Wbu4dgW5B39CMlc/h/n+Wc8pjjk8wtvYcbsjp/P1/CmgMPyILSeR3iABfflO59/X/PTpUV5O8kvUfL9xyOg4Of5Va1OYyqzhQykkjHfnP+f8msqScxx7pWy7If3QyCD6AZyfTJ96V9AGajKqW8jzMFHy/Lu4PHX8h/8AXqWLdHBvVAyPgj6HHf8A+tXC+MPFIlt3h+zSLOOQcZXA4OP1rR8KjWJLWL7QiNbbMbFkOTx6f/qH1qkB2KnJITHBwF7kfj9asQRPE7SFsOVIXnofXpVEySbAAwKcDIOM46nGf84q7EN8e5ZF2jAyPXPU8GlYCzo0rPq9qNxz5oXAPX/9X+e1e72JfylQ7chfvZHzZ/z+teF6KoHiKzyNwSRcKRgnn/HPNe8Y2KWCKO2M4PTv+H+RTLRE7eSUeMEoAcknAwPxz+dIxmkG4kdDk89iP8PbrWD4p1yXR5LQ7G2buc/dPHTpyeD+tadrP9ohEij5OAFkPODQXYuW7xsyjaDjk8Hv/P8AWnqitMJR8uBt4PJwT61HaDyy+H6HC45BPP8A9f8AWrZjDRF2X58565GOn+f5UDSRIXJZQQwU87s9O+Pb/wDXTFQoFyoZiQM7u/070qKJPLbdjgjJxx/n/PWs+bWUi1CO3WQBgMERjO76/XGfy61n5DLzxl4CzEqw5BOOvr25B/lXm/xB+H1lrAOpfYnmvEBKuZcqBj049B+ua9F89ct+7QRnp/h7EVVuCkz7jlTyBzz/APqrSOgbanlHw/8Ahxf2Tw3d1c3FrEjH92CcMSSQB34/XNerWjGO3SPfISCVy/PYY/p/nioQobeiNtB55559f8/jWlbySPFgMpIXACjGemcf5/lQ2QQ3Ua/ZmIcOwXJ3Hv8AX/JrkdTExiBA3gkq2cccdef5+1dVeZjhLvu3f3cnP+PeuXvZhtI8pmZ+Bg9Cf0+n+cBNzy34gQ+IZSi2/wBn+xI26UMpLnHIbIBwPQ1zfhKw1pZ5ZGu0gtVkx5TITuOccen+c16tqsgA2qAAMDA6Dtz+H8vzyoTHbttA2YI+70AGent19afmTcm8wRBUYKcY9AegJ56npT5J1c75HBwAp+bPH+fwpAqSKWJ2bzty2eSc9P581FG8KMNxVl7EkE+nP+e9JiJJmS4jZORGCeFPfnoevX/PpXl01ZvNXc7RsNuN2CB7fT/OadLNA8vliRWHTH4HjOfrT/PdvL2vhgMZBPJ9qAPOdZ8Di1cLFc3U/wA4b96x+UHrzntjp6V2vhzRIdFsIlFzK7E/MWyR+Xfp+VajQtMB5hVgORwcj/PHbtU9u+2FApVmDZwp9uRx/nrQJq5d09lLI2AwYbRID9f89uT0rYsPLKMiJ5bLyTjPGef55/AdO+OiACI7VJKlfkOQPwrQsxiBXiXLHoA2SMdfp0x26UDNSRN0QKnzAT26AenH4VyOraXHfXBcxJ5hUDOOn4/lXXTQsls2WZS2B8vAJ/D/APVXO3AdZmUu2F7DAxjp+vp60B5nL6T4VXSZt5AeSQ52kDYOT04/zn8uij2mRANqgDduYYK+uD6f4Ut5I6bypOcc88+v+fr71BEpZo8g7s8bjk/55z1zxS9RovTlQrbyUUkISo5Bx9Bxz61XMnlygEswC4Zvw/z1/SnvjaBcMdgxkE5we2PX6/T3qnb3aXcDywhvvgnIwAR0HPXH+e1CYyy5ghhLSW4/eAAyhenv7fzrntd8Jx6gCIYrVB1OI+V/Efj2rocmWCQbQ+WDcAFQfp+QqKBTJMcIXcc/Kfxzmn6AZvhzwxZaLGrNAouT98ofQHByOtbG3c7LEnzA4AOOPXn64NOikaKYKB82fm5xxTAjK4A3qz5BYDGPT6j/AOtQBLbRrbrlUC9mPpxnJB4/n+lWIiSRglCwxgntn0/P/wCvzVYyloZo5E2Kh4O36/SnxQu8YUjah5JPdce3I6e1AGZ4he5i02T7LEzSI2V2+n+ePwrz06pqdj4rkLQCWd4huQqdqjAxg9vzH6V6q0MRjWKUtIowTEmRnuDWeNBgXVFmkjAIGN+eD+X4f/Wpos0NMvDc2VrNLbtHK55HXJx06Dsf/wBdSTJIWz5o3MORjG3p/wDX59f0lXcdoKgjG0+3HA7/AOc1HcYjfAY4HPAyfQUbgTxo5i/hAJyGPOTgHnnvzTFG2J5Ni5I2ghup7/XHA/Ko0lV9xCl+RgZ7f0/+safeOskO0SBFAyxAweRg/p7VQGNrviCLR1t/NOXlb+BuVHtn65roLCSC48thMSCNwwTz7/5PevKvEnhW++0oyTyTyn5IsZ49gegrt/COjz6VZpBdSCRwuMsxZVGckAnp/wDr5pIDr5EQxhEcYHB3H+nFZ01tF53lkEqRz82M4/8ArY/Src+5OEaIHv7elQTDfChyqc7sk8d//rc96YGZeRZkdDgHAz83OK5q+1C0TUEiZv32CAVYc98fT+Vb2pSSRWjC3gG/kl8DGc4zn05yPbsea8g1qXWItUhuHsyLpZDtjJ6DPGT2/XP5VSA7iaBFfPVhz8uBjp2qCWCEybmyFVRhlPY9f1//AF0ul3U9zZ/6ZDslBJYDB56Z/p/I1Z38GNVXhTnH4Y/z/kslIsWUMSKHi2/MvUEjOc8Y7/Q//r1EypTeUXcu3PQdP/1cY71hQ3aKERnIkCkHPG3t1/z3/CxqF/FBGGlk2pEhIAPI/wAB+eOamxVjZiuc7mViQpAYE5HI59ulS/2kBCw5wcgAHHt/niuO8Pald3G+dwyRu/yox+b8M/5H8ttrswKQyuc/off1pCZkeL/EEsEqwRkuzvyEBwuOPryeOKmstQuLi1TzFWM7cIxzgY9z/n86L1Iry73St5S8lS3APOfx/GrFjEzgxyb3XGAQ3PPTgnp7/WmhnCfFSR4vDs7tHyyEFVYEE4xmvnODTZJZsldzc5B4wOh5r7V1jw/p+q2AWa1W5yv8ZyAAecA47A9u35fPfxMsdN0W9ubSzcGYj5kVchMdcn8DxSA53wpAIHbAGQMZA9f/ANfr6elXrvVniuotxLkkqm5eR75/yc1k+GFe8Z9iouTtzkgfXr/nFd3beFY5o7eVmR8gZJB4P5c96BWN7R7p5dPSRseUoIULx25J/wDrmrd7EbpGhLfIfmG4g43en+e9Q2EUcETQshEKfM38I46dRz9etWYkMvzxjJ6ENnvnj+f/ANaoGc2PDch1XKYVduQzf3QOo/X0713eh6O1qnNxuUj5j05B/wA+nWo4G2MjNtB2kFRySPQD656+lasCLLEI1kwccLJjPPQdhQgJ2bYEYMrqOc8+/r1pAN8gLHaPYnqP1FZNxqq2U/kKhLZ7YIJ55/Q961LaQTR72GCOxP8An2/X2oAkLoWBGSS2WYnjPX/P+cV3v1li2BFyTgqD1/yeasrKiPHucAL1HoPf/P58VnTXCPMgjjSRMEMVHQcc8dP89aVgHZaJuYeMA8Dp0+nQ/wCfR8SLGw2lQX9egH9ecUyVSjnbjb9M9x7/AOe3s1ZwzH5iWJyGHH+R1pCuZ/iHXf7G/dhiU3Y37ehz6enb8fQVU8Pa/wD2tdbDEwLDBYkYyBjP+cVoapo8WqMzSMzEAELgEKc9T69al0TR00uIqoyxXh8deR0H50BcsarHm1O5lJODu3HIxnjp/wDX5rmb9xwgOXyVy+B268/4V1OpSZUnDFB8wVSex/8Ar1x+p6lFEoBxljxxwPqKBdCo0jByMlsAHcuct079uKnuWUmORHTOehHIHAwfTn+XWmJNEySsrfKuDnd09PyFMk2OgdCV2sAGznpzxj8T3pW7iH7kSM/dcZBw3fGMZ5z2/lUb3C2ETlnVFPzbQT17fj/9fFTbo5jGThJG+Vjzhuv5VTv9JOsxvHI4MYwAqHcSM45P4/rQrAS6R40t5Lv7OZTJIeMRgkLz1JHT/P4dda3GNrgK+4EHjH8+/vXDaD4UWwvmkWU7FYgKB8v0zn/Oa7W3ke5ETOxQr8pZeN4HfuQfX60bgaQO4fKGkVud3cev/wBfBqwf9UDEMYx35IB6n8e3/wBeq8d8IEbc7YxwAOT/APr47UmlajHqFuJIpAMvkqCDkDqD6d6WwExcTIYSMSP8pYnk/WsiTw9AL6W7YCGRBuJ27gfUj888e1aV5u+1IVZssckKR0/yKnkhYxFt+0nG1ep4Gc5H+cCmu4GfAdqczcEk8DCjPO0fp3rhfiAnywsszJyA27064/yPzrvZYBaWpZwXB4JJx/KvOPE4fUZpo8GOEgEfMBtweD7dO359gzjqrQ4S4ODsX5iWztboeetRBGByFIUchvQe307VZvgsdxIu4/J0OR9c/n/k967SKg2qxJYglifXp/j6/nUHh1FZiqywO6q69eQRyPrgUUok8jholuCeck9OOlFBkfN/lhZQRkkjIzzg+36UgYYZFcBzjO0HLH1/T/69Dqv33/1hOcZySP5+tPiCgNwFyOCw6fy/ziuQ0sOC7T0O4/eAI59cUpZoJlZTskK5A7H8O9DgupcuUVSAGY9B3Jx0/KliGXKkEjdnBPXjH+H14+lNDHrEqSoA2WGPmXt74/P/AD0a65Vh5oYs3zuRx9M9/Sk2FdzLuKM3JByB6niknmRyQApU8sB0x2/r+P41RVjJ8TXJGk7VPzbsNye3Qnp61jeBtPE01+z7nYMmGGcj1H4/4VN4rkWOJkAZFDe3T/D/AOtWv4Ns/JsGmVlBkYMxKjt/X/D3oNUdXp8ExgaVZdqgbRljk+/58fhzXSfDqzv4JGnl/wBWxc4f+fc9v096wmkU2xidgp4GV4z68/j+ffNeheFkFrpsYKK525L9cew9hx+X5nodMTdaXyYdzIGZFAYA4Gf8+nv0rLuZMqR/q25IIPJ/znpzVuSVxAyrGoDJjAJ9fT8+9VZ9kbFt5KgAc55Pv6U7XN0YmoTBVjyUkAJGeueDj17/AMqzs4lIKY564+Y9eTx196v6ii+YkkSEuP4SQO2MjmuYj1aWXVFhLGDeSpSQ5PTgAj6cUi0jehZmHPT7oG/7vesV4buDWYG3CUnMsQyQBjJ6+vH6VtxhUcnbyCQBkHaMf5/Wrdpai7uYn8pFKdHJxxxwePX/AA4qykjo9KvDcWavKjqwI3BiOpx0OD/StJ5n89tgJZVzkHPPTGfx/wD11StsxRkrgJkZX6dMfr1/+vVqNmXeRguScluoAxnP/wBegokeMhlOQmeODjt/kmh4Q6kifKgdN2RyPyFI0AkYtgk5yM9SD+PNU9Yk+xWEzIrFlGdoGDxyB/LmgAlG2J9rFtuCf/rZ/wA/0yrqfKyxsC69D0OPfj09vSsNPEFvean5UrSwjG3c4wDznr6/4VrQiO4XdbytLxgsTyT179unYfzoHqc14gtwJoZohh+h+bBHrjj/AD/LsvD935kIUMVJGR8x5GMZ7c9vwrEv4RKjL/c6Lt/z/n1qbw/cqkr7gQzHbt6g+v8ASpYzuoz5yLztKjG1SMen+NJ0YxhioAwASeO/HoKz4dVgF89spBkMQkCE5wOOev0q4wynmOy7SSAR3z6D65/+txkQ9iC7h+0xMjrneDnaecHHrj+lY39jwadFHaxxq0ca5XdjJJPXgda6AhZVbgsUyuc9P8KqXW2R1BOFXJbPbt1/WqEc7dwlSURlwAeMYz6/h+VZq4SZT1ZSW3NwSOBj+dbWoWjh96OpQANuXjr2Iz7/AP1qybwCXEmAdnDMh9+SPfpQBetXJKs2AH4XI52jH4Cpbm7XT4TIZI4s9AxwVH4f561nWzMPkDt8wKEr97PTH+NY2sabK0Uk0cjksANgHzN2zke1JbknRzXSXUDsuXz1QccY6jr/AIcduKw41NlcyEEhJMYX0Pc/zq5oGkzadao8+WZ0IKscqvXHWlv7QoCUQFOeeuarqQVGuwmSwUDJy3OMZ6VUfUDHNv8AlaFgNjqCAPqOxz796XcQrKJMtzglOD0/zn/61Y97eCSYNuDcgkAdh3PH/wCqqQHQwX6SSB92wgFXySPUY9//AK1Q3SQ3Gw7w+FO0qx9fQVgRliSwjfd7cH6+lO+1MgQsWbyzgAc7uO/HP6U7Adjp1wIo3wSgAXgNnn+fb9fz3IpRMMufmxkLzuPTn69f8a8/tbwKxLMVYjYOOB+p9u4rtvD2bnMkxUMRjAIAPGf/AK9SB01hMvkS7SpKtjGCe3B/n3xwKtpLNbx5fZ8wOCy9fbA/+vjFZ9nKPmVMdchT0Pr/AJ96PMEzFpMPggKoyFUdcDtmgDCuEu7q/SWYND5rbPMh4ZMfqOT7966ywVoLKCFZSyk7iZMlm4yM/n/+qs25iQFCzKjLy27J4/r+o/Ortu54jJ68rnvn26c8UAXGlnj+XeFwQMqP6fz64q9CXjXDpvVl4kxjv/8Aq/LNZ6uY1eRWZVjjZzkDt68+lS6LqC3tqk8UhVHJUBuDnofXng1VwNd4l2YK7gRyXOR0P+fx61JDzFCC54Xjtj8c9M9sfhVFJlUgkhMHAwB/+urEZwQwLL2yOcn3z/npTKsaKSMvO/aq8FWwcfj7f59KzfEmtJpmnfa9jygMq/JxtBxyPbp+dOeRWXy1cqDwVB5Hsc/Wua8Y2mpGN2NzKLdgAsa5xjr07/55oGdzpGoLeRrJFMsiuobYPvKD0JHbv+NaMClUwHU/Nu4xz27e1cz4Q0Cz0WB3iM01zcqrSyzt91sHhenr+OB+PQQRplkYrvUdD0z26+tAFqKQmUnzFXqNp68Z/Pr+tXJS8JJRi2V4B44/Pnof8Tms84DBNjEkg7scj3/L/PFWpnUysCgAC7VYHgdqSK3Ir7SrfURvubKOWSPmOVh9z8fxpuhabHp+nLatOLlCScntk57d6viZpEC5UZAODyAP6dPzpJcLGqNt38E7B3x+HamBsQOkrg+VjjHy+nPT1qe3LGTJBKjj5uF6nP8AWsyCTcXDNs2KTuY5HT8uwrO1XxBJpVuJEdSWlVQ0jAAA9fr24oKRs3BBmlDkAjgAg8Y5HNTQnzYgwl+YE7cnn64/z+FYunazBrkck6yo+Bt2RgHb3zWtBHHMnyHaScgEdu3+eaBms8pVUXBQ47NjJ7UHlWMsbFCQRlgCv9PwoRw0RMhUsmDwf1z/AJ+tLmN335JZhwjDr9P8/wCFO4Gf4i16z0KwluJixPCqiocken4/0Nec6dqt/e+J9VvNNgZ0uQpVHfkKMDpk9f68eler3kCO0CiJXWMg+pBxzz/Wse10i30jUry7iiED3AAdFUcH/ZAHA55PvQh6GrZtP9iRZThlB3lsAhup/n6Yp9m3k3cbeZ5jLkdenH6VCrRrtABYgElsn8s/l3pyAh49x4CgcNwB2/SqKOiRhkxlywYk7lPHb26f4VLIobc3CgDBzx+VV2+4isQmFx04P4/5/rT3g2QkrH5ijjOOp7n8/wClAGNruj2+rWEtpPG+24UqZUf5+eTjrg+n0rN06yt9EsYrOFMRQgIpb5iR6k1uXQ2FFKtkcBQO+OR9cVRliDhJIyF3YBJ6n/OMUuoGpbzSyRqFyWI3Kf4j2Of8KJCBKN7qATg9x+Pp0x+FQWs+2NAT8xwQUXjHcnr/AJxmue8Ua7JpVzaKbYLHLME3vwAP/wBXv2+lMEdVLnjBJVs8luo7/T3/ABq5jqzSbDtBYKf155HX27ViWmr2lyAquCRztjbOM9fccg+9bds6yo0giYLIRhSefoPWgpheOpkQ4yxwcYPHX2/OrUdzMrtIihWUYJxkAdvwqBCIy2WIZzjIPzdfrU6YiZkeR2AHAPHamiRgmmDbyFbC52FflGf04rhn8evYeJLmC6uI4rZiRlDnDcY4x06jPFdDr2hHXLWWCfzBHJIrKwfAx05x1/8A11y+i+CEi12Qy2OIYwMeccbhgHOMe3+eaGJnXpq0d/ZQyROJSxOGzjHQen+fSqN3O0qp08oscg1evIvKj2QpHCsZw2xQCOOD9Pp0x19Mi8l5SNgNjHDbeCWwBwfpikSULwOsrFnZVHK7jwfT8+O9UZR5cjSNuIbBAY5CDqcHrVi/lJmGGPlgf6sn9f8APrVU8sqsSQTn/d9P6UIpFDU9Mg1GN45CyoT1UgZyPUj2q7bCG0togqKE2gAEnOAOmRzxn9Ke6YQl1IIPJHBwcdf8+9PiiyVY5eNuSSc8cAVQyVZmckR9ARkg8AjseOv+NWj5xTaqrgY4yc8c4/DNVY8RwOSykk4OeAQR9awL3xZJpl8kbELC2SXD8Zxx9M0Aj0Dw8gl8SwMAgA4+Xt64/M17gJBcQEeWN2ck5wOnQ/Svn/4ZX0Gqa9beTIkx3H95g4IAOQRnr6ele/OgW23yIVwM/Tjv6fl/iQo8x8Y+A5p9UmuFvL26WaQ/6PC58tOB3/IZx+VdV4P8LWvhXS/s9nLcSLKwZmuZd2COygAAda6GWIEqUDMnUktwBjp7Ec/nUczISuHO44UMxyOKCxyK7l8fIQSNypkgfTP1qx5T/MGkVAQFCrwQeP8A6/fNUon8tgySNkkjBOR+HNWIpRvJaRlY5IIHHvn2x/ntQUn0G38F1Jp00ds0QueCu/occ4/SvKNRvfEWl6+jzRQyTdVCuCJPYY7/AF5r2ZYwVG44C/MMdPxH41lvoFqbtJXTzJkYlGJI65yD60lYZHpNzdX2n2893EkVw4y6KeVPofXjvU8+1UJYsGUEk46f5wfzqWWEQRiBugzyT1HP457VC8Zj3iQ4XG75s8dTT6CZTaTG4eXgdfnUnPQ/41Pa+ary7Nqt13Dv6Z9v8asY2kjoqkE54GSOOfT/AD6VQ1NriGAm22GSRcJuX5Q+OM+2aBdCvrGsLbSrFK3lySNhIhkZOCTise9YHeZJHKq+GZXyPX0/z7V59repa/Hrwaf5dQjXacMCgXOeOeM5/wD1d+m017iWzVrqMQSkbmwcgHqPTnj17inYhoiuNqDdtIUDBx+Xbr+lUWdnIDHJ+7gcdvWrkqZ5x879QQMHOe59aozLGPmY/OeioRk59qRBNJGTGgOSUHJxkgdT9ay9WvFt7WRgNxUHBbp0HSrslxNj5VQKowS5yD75/KuR8WaDqF8DMl8I1K8qASePQHp3o3A3tG1KG6ttrPGjhgT83Jyev8u1aSStcSRkAE9DuXOO9ebeGPCk096lzNdSBIWxswcn/Oa79AyAM7uWbrtwenQ+3agC8Jd0qgnGVPH0+h/pUkUyrIIimx0YkNznBPXJ4x785xWeswO7BADc7Sc8DkYFWIr0mZER/MBGXJbBA/z7igVzoYJMiNQo25yZG6/r9P8A6wqj4g15dKv4rcE/veGJHI9+vUcd6uaXcqUkiWWFZGBwWBwPcY68Z4/DNcL4l8MXcEE8japLdbvmMITbGuDnI68jj8AaTGetR3yzwRu7ibcgbcByPr/kVzkkLfaGOAvzfxH0HAPHtUvhTTRpdhDL5zMzxY+dixJPJOf8KdOskt0HblyxJJzxx1pgU50ljL7yAG+8RyB09aahkYIUkWPjqw4GM+lWJYW3l8rhTkhifmHP+f61Bb7vPRlKs24/MB82P/1igpHJeKPFsth5trdWk0yKTuksuqj1I7Cue8D+MZUIs0sbja8jEySjAPYf5P8AWvULu2W6imQoglKcMFAPfBz29azND0N9BG/bGMOdu4AnPt69zRoBowFDaq7ZhLkM244b8P8AP40iuFBY/e5wSe30z7j8e9TyhyRJkMThcHjv1/IUzyd0yfKAxUcqAOM4HP50AR7GeMtuPPJY9jk8Y/r79KcG2XDByAcNhWJyTn/P61I0BmBIIwfl2ZGc/wCPSoZ7US28i4fcxCtsxuXJ5wPp3oBmDrviRNPkRLdvMLt85BPP5flmuj06/E9l5hBfcAG3EYHP/wCqvKNd8HXNpcEJLNMrOWEhTG0dicd+n/1+/ceENFuLG1RXmkf5c4kzkmgpM6MMASMBAvynPp6fTrTjK3kxojfKoO5AT0J6fTr/AEqFYVU4C5xleOSMVMjmNEwCCpyQq85z/KgYKXkiKqgCgkYz05odsLsaQ8A5Q9Dx6dqmdflBz83X5ckk56Dr9a5/xLrEOh2u+d1BA2gk8Dr+FAGkkgjjZomAVs7mxx2GavwkhSpX5RjqNpyP8iuB8IeMI7lCl1exeZgYV2wCCOnbP1ru5JGCh0TzFZQVIHX1P+QO3vTd9gJHhEoCsQd3Qr2PX/H9afaogKgldnTkcY/w+tDq3loMHdgZQjvjrj+X+cwxH58BAWYZJbqeM00BoW0U0dyGEYXG75cYyOlJIgywMiEZICN3xz1HTv19KpyXTSwqzsVkGGG08KP89/5VVttbN26xRqodVOSwx37/AIAfiDTH6Fxo08lo3O9S2GI4A65AP+Pqa56fRYZ9Q+0cjb8xAwRkdevT9O3Wuogd9jNIfkJ/hGQCev0/Ws9o4zKdpdUZsqp64Hv/AJ4oEYF5AiqSyhS3IAHp+HuM/lxWfOrQ3BcIRsGCQOB/9aty8UW6NEMsQc7v7vX/AOtXParffYpEaaRzDuBx0zx35/xqrgSRFdpLgDGCwIGDk9PTirrm3n2mSIHJycnCjv3+n+cVQtLj7TG8kYLKSpBI3DHPp/nrzWna4dVcIAFGSDxk8cgetFwKrNFbOFVRH5hypPy49c4p3IcSKRy27584I/zisfxBf3EUwAGdwwT36/8A66kjuDbRxq4HAK4UcBj2H5j61IF2+wr5YlckMshbgA/1rN1HXUgmtlikDx4AbnLDPQk5zWfrupTTkRwIznP8PX69cd/xzV/RfBkk3lXl6pUKN/7w4fPXgfh/kUCW1h3ifxIdC8P+cWYOQVjGcZPH04z9entXz5eTz6nqc08n72WYbt3XnvnHp/Su6+KXiubVJlslVrZY8AxocNzx78e/+NZHhjRTFbytKSzFS5Lck+nXv/nFSwuanhrRxZQnMaq/VhnkDqK6LyVRE2jKgZPJ7dv1xmmWgKW7OSWJXB+nT6iplufLhAKbhjcSTjn09v8APFJDGncWKrhT1LH5hj2/GtGxYyxK3BIIHXqT0HPpWfbW5nbdK4VD8ueueMYx9MVp4MaMSuGQcL+Hf0+n09ckAuRKzOXKfvM5YDkfr/8AX71YQsVYBh82QS7A4H0xgVXhUsFdCxJGW2tgkY7/AJGrbOWUlmIbAUFu9AFSKzPn72HzA4yqfdHX/PqK10lWJWdiowpQ4XkHj9Ov6VWiZGyTI2cEAE5H4c0ssYwQJNqsCxPUnnn8MUmBw+qeILlNVEUSBy7YAccZyOg7+tdJHAVGGIDD7/zcsfTilOlWpuUbZlVYN6j1BI6d6klQjMYOeScDp3/DPNIgEKuNpMm888vyvHT/ADzTox9lBBYM6ZOZO3vx+P8AnpXlQx5AZVIydz9Op/H/ABqg+tRRag0EuI5A24s3rzSvcDfSdF8yNjubr8yk57/WrEMhaRVG0/Nu4zzx07VXt5Y5GUo4Kr1ycAHHHPOB/n0qe2BUfKyA4wNvUnPQD86YEGooUiZkXym7sCcZ55x2ryPxfp99PqRKuxXJzsckfoOfQda9evUa4VxtZsYYFegAPcf4D8a57VoopJRg5lC5Kqucf/X4qbgcpoVm1vZ+W7FnZsMe5OBx7/l3rURFJIWQ57qMgdM8/wCeopphYMTtCO35YOQe/wBKbESF9WIIC5G7B6n8fQUXDUeF25bDZ4x3/wA/zoaUltrAtgcZ5z/n6Vl6vrC28rxNjZHycnAP+eO9TadqUF5FEyZkZxngcjntRYdjpNOfZlSAgHAIHXJ+talvhwpchn+9zk4J5/zwO9c5A6tO7fL8uFAHJGP5d62I5Gl8sgMcr1x6cd+R2/OkIi1qaR7MxqoEjq20jnHHHr/KoPBtncwXEyTpuYHerMeQDjv/APr6VsWw+0JLllde4IHAHPAq/BcFIjk7s43JH8vH0/8ArjvzT3QD5EzIkr5I4Ct0OO/9eaneTzJz5YCj+7nB+uD+FQ4SKB0ZwIwQRtHJyfbrx/8Arp7xKpDqxUHqO314/wA8U9g2Ir6SUW7Fzv28qNuDisM2cMzB3jC7Exkjjpxnv2rc3rtmwfMJU4BbK5PXr35rMkZ3IZsBnJzuOAOOTnj+lSYVFc8T8VRvYaxcRtGDv4D4Pbjv/wDrrLVg0YZwcY5z2Az/AJ/xrp/H1p5eoqUUYDDox+7k5zn/AD+Vc0q5fCkMTk/L97/H0oPDrLUhcCR2DKoxyAe2aKn345VR6YIxgDpRQcp85Bl8sMMKpPY8f54pMqwkVpAFA6sQPz/wqO5dVVGih3BePkXt9B+NI4eTawXkclnAwpxxwemfX3rkNSc5VIw/y5PyheFHqPf8e9K8fHl8knPzevv+NIJcQBZnZSQRnBOcYxxxTg4AKcsduASMHPPfI60APkwMKpyfvHPrjpg+lMWJHCnapVgc7OCOe59Kdk7SWUnAPHAxj/P60jzpays27Cohyw6dPX2BqkaWOC8QXX2rUWychsbicEZ9vXH0r0DSLdbXS7VCciQAlQuM+h7f5FeawqLjWHjlk3ymTCqFwNoOc/8A18GvUXD29rEkarhYwWUqOh754/yKEbRVzZtYRcS2sAyykh927t1x+pr0/TYg+nNIvy7SAoA7Ae47/Q15n4Uke4v41zuVV6cHH0/ya9TgjlW3KRsq5YEqvHbP+Hb3pnUtCO/dYbbaz7AvOCMcf5z+faqpZZoUZSGLDOSM8f5/pWN4kE8YJBYhgQ/90D/J6/pVXSTqFiDHOXZFwEyd3Uc8/wCfarNbdSzdYRShXcR6DGe/b/P51z9xpiLe+Y0W4DLKXAPOf8/qa3r4yb5DvYYOBxnj8PpVGQrJySF5IYjgfX07D8uanqNE0bKpI3A+oJycYI647/lWjZ3AjIG/ywAOOnXB44OayYbgCQAqAMHp1Hfjn0rUszhsOV5+gGeO2f171RSOhs5RKhCorOMA7eo5zkj0+v61bXCjJ+diwGRkDjmsJdUh0+3lYoQV6rgH+fbj1781SsvFMUl5lyViK7mycd/15osUdgsTKAhTocr8+Nw/XvzUbx7mwFJWTKMSck/n+H+egWF6qMGAjfgEDPI9PT9KWNH/AHa8sTkZbtjv1oGjI/sRFaRz+9LNk9CBxx29KjuAyEqFjVduABwB68Y/z681rujjnJY7Tg4I5/E/5/Ksq+K4bhmPXAbjr/8ArpbjM2VjuZGIyw6jPOcdM1jbbvzWjiKRFDuVsemfz/Wtp8KyushB6bSPb/P/ANeql5OYbpCw8wE4wMjHQUwK2itqM3ia5kG0yrCgG4++fbP/ANevQrWJ2tRI3M3OQBx/9bvWBoaIuo+cVJYx7SCcjAOPSukikBmjLZ2Ko5IKjpz7/hQA2NlC7lHQDkE4H4evBqtOglwF2sCOuMH+vT8asPOu5lAVCSfurx6CopJAyqhHIBOCO2aAOe18XWwm12KQuDhu+fTP41x9j/aS3LzOHxkF93GR04GMDt+leku5G9jkHttJBOfT2/CqBtlYkADc3AUkdeDn68/zoAxRCcnZjeSTx0x0+v4fSrO0srA5xznPGT3/AKUTQFS2QzDGCuOB6fyppuOhYjdu4yc59On0NArFuO2IjGxCT2JPJP8An+lZl7gZOwgAkfTsT1/yP0tRPlCu9VLkAY4IHtj2qtqkBkg2xq21DggN93k/TAzjv1p3FaxjFFdZVPzSg4749v8AD8KoCzdZYy0RySMFe3HvWo9iFKhzKr5yR0/MYP8ASoL2F03k4X+783PT29s/400KxRmdYXKqu1Su0ZyuB3/zzVUWxmm2kkZkwCeD+f8A9arYiaRgpZSO7FfTt/kkVLfTRWMLBgqM/J/i/Hjt0p3CxmxW0NxqkUMjSCNjnIYDoOO/oK9A0mQW52hyWONpI9D3A/zzXJ+GbcpI1w0TSFvlT/aIAzgf5+ldhHKUtzgGNmPyqVwcep6+9DJNOW7eNG8ybZtUMBt6Y68gUi3izhWixIRj5mO0Z+nX/I+tYWoyXE0MyxQjgcljnP8Ak/41Q0K2u/PeKYHah+UqeDnr04//AF5p9AOtgmKyb5Aw3feG3kfnV20mhDEqBtDcgDArNSQMGXynV1wpKkkkf5zV62kZSEAdSOdrfh/9f/PFSAt/c3dtJm2SQxuSjurBVUAZJOQc+nasrwQl2YftHnhbGJmwn8RPTp25roDOTZFzgAONw9ASM9O3+e9T2cMNr8qJsiJOQnqT16d6aA0o23FDsAZV3Nz+HTHTg+1XIV+7g7gB/k/Tp+VU0jZ2+VCGUHAx/Dn2/AflTBMYXYMuctyFbCkdSTx1p3A0FWJ9imMKckEnrx/Tr6DirlyBJCPkMnJ4bvnnn8azbacyMpXn5myqnOMf5PFXi7KCD2xgnI5/Qf59uWNFuCd/JRV+Vc+vP17e1XInklmlbPCrjnr09PqDVGKVUhI+VQTzkZ/z+dZuva9/YFgZfs5ndmCK0ZAOST/h29KCtzZ0+/jkuXiLkTRnkZyAOn4c4rVW4RpcHd04dl4PSvKtKu9Tk8QTzafGYJLjD7Jl3EZHQA9iPX2/H0q1aQ2qmdQMnrncAepA5zj27UWDYuMTv2jaMZUkgDaMf41PEwhiQxt5kjHbkgEj/wCv7CoEZSS2cLj72fl4xngn9KljDRTKyfOCDyPpx6+n5CgdxZLc3m+JXaOQjHmR5G1gB+nbiuY1DwreW7Wnn3K3UHnqsikn5R05z2/KuqtZnkGA4LhsZHUjP4+p/wAauphw5kiVm3Zz6Y4HX6Y/CldjRQstFttLuZBBbrbjduPktkMfyrbdDuMkbKu0dZBwfcn8RVNOEkAOFwcjHY57f/Wq2kqxLEASA33gDwPT+v8AkUyzTDxSL85VmBBJJxkdef8APrRPGNrqjnAOcseCPXr7VmWevW95fTWDyH7RCxGAO3b8av3EKxyrtch3XO5jgE9x3NAkXJAGVAw5IGD/AD4P+f6V7mNXU7jkhjj5uMf57+9PWRvkIUhgcHHzL7+3H9ajkkJkcswUYBznc31/z60DIS3kLkblkOCNx7dzg/l+NVbm9a3klmHztEC+FGMjGcD/AD2q4QLpo4WYvjqigk4x+HpmuL1/w/qk7XFx57MiDHkRNtOO5zn6+3rVbFnb6B4tttRQzTNEnmRqUg80M4OcADvg9c4HaurtpHCNvAQjK7u3P09q888C+ANPghTUXic3wjCndLwOOwI/l6/jXoMaoqAnKl8HHXc2D7c/jwPapAz74xruQAAAgg4H4Y69/T/CsqcqZzGRkKwAHpn3/wDrf41p38ayD5QrZIDL7/5+n9ao3LAE4xnceQAAD3/z7VXUBt5DPcWDiKfyGweYx90/X2/+t715h4m8HalDfWdtPql1f2lzcKJu77cgk89D2/8ArZr1yAF4CSAykYAI4GfXAz+XrSomEMSujdMFhkHj0556fnVgZ/hvwzp/hyExWcE6Ky9Z3w59Sce56fnXSWj7SVVguxh99c9cZ9ePr0rNIzISQVQHu2CT7fh7H8+l61uCwVQAVPJJHTA96TQF57hZHLeWoVs//X/znH6VUCB2+bYFGMBeCO45/wAOetVm1K0+2PavOizDko3Bz/kVbhO7DDBLfMA3+eeAPU8U0Jiv+6VfL27t4we+R3/AZGPpQ+8gzEnc4JwR0GPTH+c/mXewRKpxFub7voPfn+dQyytGssR3MVIIB6Y9ev49P60BcoXWZndhwXwSAMr+Q/mKwfEt4mm287kOVSLdgnj863btnETFtoyuc+nuPy968q+JEGtag8zrekWbIYzbhPmLdSO/X2/EVJJsaZrcOowLMsiySF/miDcqcenv+Hfp0q80bAlhiPPIOen1/wA//W5bwd4Si0ew+3GScXLAKUZjwODn9M/hXTuWWJQCxK4Bc88e3p/9ajqNMfBLIGAZtvQgjv1q5CwdVMewkk5JJwPpwD6j8PfNUVZ0/eSDaOeD1xjv/wDXpRLJIS7EjdyAcj8+OvXrRcoZfwJqVk8Ds67jn936jH+FcmvghBrMSMstxbtkuGYrnuAMdPyFd0SNrbRnoPTt/n/IpQ6h96r8443N9P5d6oDU+HljFp/iBWgiWKHGxvL4A3EcEevAHf1r3zMaQ4O4zEBcsDyevXkH1/CvnHQdH16819ptKv1hiUruWQA4xz07jk9OnPWvomwkuLPSbYXj+ZcCMLIx/iOOT7fp0pMpEbyJH1IVz95m+bv9eKr7ysi/KjrnovHTpn8/b/G66eYkhYAhhj5V6kcf5x+neq6oDuJycbTjqDj/AD+tMsa9y0COWdV2jPynJPHpn9fyrL8O+Ko7/U5LRLaYmJ2QvJjHGe469P5dKzPGnhmbxDZpDHf3cCMwaRIQe3TJ7DpXJ+DvB97ca8pmvryCOA5wr4YkYx/+vFBSZ7PcINyyqzCMfez29en1/SjiT5kDMQxHoRjvjj29qqQDyRsLrJsICsRjHX8Ofb9KmkuUb+NQ2eE9x+nUfWkMllSV92eB3C84FQuFwxZlUd3OeCPbqOB+lSLe28MaN5gQkYIB6iuM8b+ObTTTPaxXMQuuqR4yxPUcflQlcDq5YlVioBYrt4Xkf/qqvK2xdpi852Py5bCj0z34/wAOKz/B2sHU9PglknJm8tSc4PPT/wDXk1blnZbpAH3P/Eeo46cfif8ACmJaGJrmk2dzfedNbtFIyKnmJLz7ADHSsa4mWNmRBj/aX9P6ZrotXVTcbmGDjk9D/nj61yk7o87bhsC8kE4IXvkj29KDNlaaSMlGBfODjdyCe/Ge1VGPmHYu1+CGRvwPHp65q9NJsjPlxfKVVtqjJx24/wAfzrCTxCh1RbXKsSpcqc8Y/rz7ZxQQXY1EhAc4Kkg5B6ZFRzW8bMcIGPTjnH4Dr1qxuZkwwyD2GBz9fxpr7XiAwo4BYDjI/X8fWgCmLeG0cqkRDFeW9+5Ofx/+vUrODakKBuHQfh0+nFS+cqswjG7PPByB65/WoWcmJ8O3Jww6gg4yR2z1oAr3TuoAZSh257Yxxjj1qvLP86fNsmJwOTjb3JI//XS6zqEEFkCGRZFbvwCfT8e1c1oXiJrqaZ5iwmDEKWOfx/DB70Ad3ocpW4WOKQrg43uep9fr1/Oty+tzaEJKN4YjdtPbjj+f5VgeE9Wih1y3QzgSNgYKcZ68jjjt1Feiatp8GoQpOyRn5Cuzd90dsD6Z470kgOXtrmBp2ZZjHHGuwKB07Y/+t7dB2sKAUdkkJyfmyec/54rnJ45kv2hUhU2tll5yQSeTVm2uJFG4uTnORg+nvTA247eRpwd/yLndznAFDROASJFLcHOR6+mKyp/EVtpdjJNPMqKFyu1effJ7/wD165CD4irJrKqNgtsYDlSCT2z9Pr+PBoGj0G3tJA7M7lexzgkHvz+VSLHKUOc8Nn5vQD3+lVNP8QJcW5kgYTZwPk7A/wCf5Vet71WcCRZI8ED6D3x0/wDr0WYyAzosWGyv8QbHU9xTi+QuTgFuwyD6561daGGZI40JQsckk8+3Tmo0t1tl2Pk/MMsg+XH+FAFfzBuyqDjn5entTjcsAwchQ3YHAz6d6dfeVDHNNIwKp8zMp4Bx3PrUWny2t3tMOxh3UjPHfJH/AOui40QvaLcsSx4PAwBn346c1PJmNSkUyoAMCNlwMdeMf4cVNNpwMu6NHxnGF45Hp6VHJpzo4dZlBPcnnOcUBoh/X5XYK3YDn69eg/KnooESozAgfdyeAP8APemJaSNcH96Ac8Mq7s/0/wD196Jbe5RdwmBXqGPBIAznPP5U2wRKow5RAc4/iOM/56GqGuaBDqdmC0ab1JOZFzgEf579vbmzunaELlcFuMkenvjripVS6ELEorsuSR3Azk/5xSKOG0DwVDYXMks1tEpDAxlRvCDn16Hv+VegJaGBFCOCFUKOAAOg/wA5qiBMuFKhGDA54GO/+HT1+tPjupd5VlAOMLnnPBx/n/8AVQkh3uWCmGKhShU5XoQc+nXrx0qGJA10ysc4HBOcAE46/wD1v8acZ5RGoSMzMeCgPf0/zinR/aMSGTaWIICpwqnHI/z6VZHkYniGx1GS3Y2tyYdnUAbgx/yf51zng3TdVlmkmlnlKRMVwVAyevXrXoMdzcS7FKq8W3gEcdhjGP8ACiFDEhRY1UcYC9P89PzoK1JUQxLlmYcDcWXGD7/iTVeeGR1cIyEjHJTn6f59qnleV12kADoBnn8KrGebefkBLDnIxjA/woBlO8E0sJMKgBhzkd+a8g8TaHqd1qSpG4bEm4YycY5GPT+deyOkwjbeQ5ZtuwcHJ9T07fyzTf7JXzPPC+W6AYDEMDxx+X9KLiucZ4W0m6s7TF25Y5AB2gfT8ua1pHe3lkBX5WX5NwPIwM5A/wA/12JNPzt3NtySfm+b8P54/wAmmNaIsgHlhzsH3upX8/XnpQM4fUtA1PxBKBb2n2Yfead2wuM/r+GetbFp4OARBcSl5FTgGU7fw9fxrYmvt8IUOOVB4PT/ADjrz196pXGoGBGlk/1gPyjrz1PHrRYB8mlWunbJJlQbTnggke/t/nntWF4x8UrpdlcOuY9g2xovBJ9T7cDH+cZuravLcXrR4dSrBg+SeMj/APXXJeOJpL2dYnmwUGX2k85A9P8APFBKOPtLGTU717ydWV5WLZc8Ae/f/P5v1HUbiwnjigdBlgGCjAxzg5xn261tWMKJCqDc2OoLcYxjv0qLUSixncEJXP3xnHPTOPr/AIUmUTW2sS3Vgu9wG5LbON+Bjt9MdK0tFje4lZnVgCOe2/nIwP8APpXLAyXDiOI7fMI5I9j/APW613ukxiGziDAgqOX5yTjuf6VIGhGSsWDgjGWOecnPXjt6/jQUEjsrnAcgMc498A45/XpSIFDNuZtikfe5wP8ADGf1qHUDdbZTDHtfke5Ht7UmTcvW97awt5ZwjYwWPIHOB36fy9a0I5FZCVMbgjPy+3riuL0XRrqXU5bi+kPlKB+7x1Ocdj0/z9esnfynCxbcE7FwMY4AwPw/yKSHcvpc7QdqgMSPmBz/AJ/GoZZEVXjOCF3D2/E/h6elQarqf9nWIllUhP4iGOB9c1naZrQ1Wzd0UgnB3YGegz07f4VQMuvKFYMuRJECrNjkHv06/wD1qgcuqqAxBzyM4I/+t+GP1oMy4L5PJ+/xzwaiEpUgqQWOMhxn8f09akkhvZ54lkIhOeAdpwfr6f561yE+lXN3q+F2q0jKxkHRSM/lgDiu1IADbWDH2HXt/wDX6ZpJLUvMZ9mRndx1z6/ypMCTTrVVQBeWBHGevT8vp7VoRoIyGXLZI6EEHr1Ht/Sq0CkqQob5u/HJH9fqabc6ilhZlmeOKQDDdyOw/makDRluMwzqGYbDjIkwfoP8/iK5+8G/IT5HC7t7en+TWPpmvzXWpSJ5IYZ6kdee/wDnNa91KZGJaIx7QWIfnv6/r+NAGPdt5ciqW5UY3EA49DtzxVSRw8YhDESc7inG7gH6VqTuqbQEJJwzYYkAf59qz5VG4KWAAORwfk/+tQBxms+F5Lq4M32iV8Nhxg9P8/8A663tE05dMhwjnzGGDk8j34/z9avzQq8b+Ymc9VGOPoT29+ajaJXiVVAi/iJHcf560BdmlbbkdghDbSGPy4BPqe/T09O9a9s6vGmTlVQgAcYzyfw4rAjcqxXLDJ3HZg5Pcmqmr6/JawrH5skWCd7DGW46j1P5U0rgdzbzOAY8lBtG0H09KuoQyhcbZsfLg8H9eP0rlPDWrf2mhdkKqMAFiCX47446/wCea66NkMmV3YAJUEc8AfhQuwaimIJmIgq+R8+4nJ78j/PpUyQ/uGUhgcBuvuO/5/lR8rli4I/h5GBnHftUMtzHbuqc7SDg7s4zznH0zxVAVGQRys3AGMfLwcf5z/gOzbxkZMkkg4JXoWIGTz61e3i7y0bHBIXOM55P8+az7+5+zW+GQ7icHk8nn1+nv1qCJK+jOC+JFkXga4TzCoGWYDAA7Dv7evWvOoixXDI3mE4OCCOmM59vavT/ABXqFtf6RcqsmfJBCqORn9Aa8thWNfkdsvuxheO+P0xQeRXhqOUQMMSqygcYJxz3/pRTmdVlkXPyA/LkAcUVB51j5xWR0IwRMufmCn5ePfr3/wA9gZ3GQyblGM4HTnv3H+eajZjGBgf7K8D5c+mPoaEXzS4cqVHDEZz/APXx2+lc5sSl97b9qNgjAQ8/54PFNEm9mJTaGBHPv7Yp8SLh0jYgsON3+R7ccVFJbm22szE9dw/2cdPb17fSgCyCBGcKiHAJ28Y+h/P2rL127SHTJ5Fb5+AVLDkf57n+taSKw3MFwSMYxjPt/n+dc94qnZYhGrbevBUAn/63NUmWkY/hSFG1m3uyzNsbmM8g8ep/P8a9PciZPnTBI+Ujtz/h+fX2rgfB+lSSOZnZg2d23d8vQckD/P0ziu9BMUQIQuyDG1v8Py/KmbxNvwZboNUyCxUYGc5H8vrXpTOzKvl7ipPBb/HFefeA0aa5uWkjfBkHz4wPTr2Hbjnp716CzCFsthASQC3Hf15/Wg3RDcIrQurpnB+9nP8Anj+fvUPkgsON0YGdq8dehzVqQDLEYIUgkHnrnv349sVXupWRGYsVUEEAdCcf57fzppmyMm8ZZHYCTjcQDjn8f8isi7kUMSRjoOxHrxzV++mXzW/eLjI4UheSCB9Ky502QFi6kEnknoP6/n/jVDCC4EDkEiPach2wPY1qQFm5DKwDAFduc+/6muKvxLHPkI0m/BTI6emP89vaut0a4LQ7pkCYYZbPHI7D/wCv60DR0Fu/nh2OwRhT15Pv9P8APNU7LwxAl7cyzeXLGwCquMYHt+X8+TUmmsswY4VW3FPl6Edv0JH5VrwSKrswcY+7hjzx9P6GpRRPAiRRqirtYEFccH24/wDr1byqdQQWGMgZ5z3qBGDSsSSdozycH+dPE+zADj5s4JHvQwGSlmeJm+8Rhfl4B9c/0rJv3S3jlHy7yOC55J64x/8AXrVmkbBLqxkIPQDHv19h6Vha/pq3Vo0ly4LJk7RnjHQ9OPzxSKuZiXn2jLbELLjJ7/rTL50WJXzvVTgleAMZ7f561n6bYT2TObmQ7SoKrjBP41qSkMilE4wcFBnPtgVYGh4fk/eiVcHeufU4P+HSuohJIBKMy/dAPc88e4x/nrXFaJcNFdtGS20AjLYwO44/z0rqY7xp7VlOzDkYYHt/kf8A6qgCDVL77BC0zAgo3Q5x196sWmoxahZymKL5ycIMYwM/X1rD1/Q2vIZXRyRvACFs/U+2Ov4fnr2GnR21s6rCoaPkgOQeeh9D0Pr0/MTAXzlKmKVfKkA+fnn3xwf/AK1VGbzVKhFODgsRkkfr+o7cVos7CNmYAJk4wcAdunX8/wCtVyo3LyZAWwMD09cH2/z2sDNkVbOKZ7mQRFskGbIz68+vTisdNStjKIoZQ3ycfLgdh25J/wA/Tf1S3+1JJbjAJGMEZH1x1HXt6+9cZdeHJbm7aWOcxqi+Wu1iCRnPbp0HGKANzMi9SOmMngnqDT5eIgY2DOpBJVsBewOO3px6VViZooxvBcABSBjjH+f5VKbpQqbQ23GCCeR/TpTsK5Jc24FvukkVc4bBbJI7ev5VnwsMMjhmU/dUgcDOeOvb+lXEbcpxwT3Y/n+PtQ5jaQgkR9gcZBGOeP8A62aGIw7+GGyR5kKrH146EdM+grn7lX1udl84JCo27iSxOP8AJ7VueI5hHYyKilN+MY6EnP8AXsap6LbxwwZl/ixhdvA45/U/yqrdhM1dHh+z2UULTb9uSECcYxjj862Y5YgOEZuQfvZOemevXj/9fWseFwFVd7BQDk4GR+J96tfaJNiseoGSwPcf4jNJeZJpR3pCBMgk/wADNgH/AD/X8Kme7MkRYRJbxFiXzwWPt+vpXPJqSfazavwGAcS7gAAR3H6dRWrC4kKMdpXAAySAPQY/KrA07aYR8bwGAGMnH9P1rQW8hlm2hSQinG0456VimcIQp5ckcjqDnv6VnHV5rfWMojhHwCGTrj1/DrSsB28d3EzRqcAN03d8f5/XirwcRSl0UbSed2Sev/6/SsdLiNYlODvAHJGcf5P8vStCNj5qEgDPIyMgnoc0wJpr37PHJJLIyFMjzHOMfr9Oa5mPxpHa62V2zXEbdkwRj19ex/xrpGt/N3oUX72MYyTjsc59fyqpa6JbaZqKzKiskhVljKfIrZ6j6cigaOlhTz/LdBsdvnZW45FWJSk0To4PyHcACADn+ZzVdpzcSrNFMWZBjAHTjpn/AD0NI9yyBlGCCOcHIJ65xQI1LUQuVCvhuTtY88YPJ/wqTyYSqEsGfIGNuTj3Pb/61VbeYxlSShdeVxj8eef/ANVWDjZDkDeeT5ZwfbH6UFk9jZfZ9RuZ42H3ejNnHHHT/wCt25NX7fakeDyEJbJ6H+mRxVVpPLHzNtUDBIHJ46e57Z9vyls5UaNkGc/eYnI446/z6UAWllSOEv5hOR8w9Mf5z+FaCLmISkblP3QexPfPTng4/wAK4fxPq0CWU0dvOqyRkB0DDjsOO3J6n+lXNC8QNqPkwNHKdqBWfBUD8f8ADiiw7HZWrYkjwWOQevAx16f0q1EA4k+fanK9cY49KzVnQwKypuAUHk88nBz/AJ5qa1ZRbRrgfK3C546dT/n8qLDLMSts44YDABPbnjpVPW7y/trOJbSy+0eY2MmUAD/Hp/nmrgBiIJZRn+I/4j8amEu94w6BwCQo6dOnX+QoGmeb6dpt7ret3sbX76ZMsq7xGCAeuR1HHFerwxSQWUUO1mZV2szdT3JHYfSsq20yCyu5Zesszg8DcSe36Ae3Wtm4Eikpggt/CDxgf5AoKCWU7PJGAQowfTnn/OKWOJCu6VVfcTgnofb+vNQTvIPLjGQwJO7vwP8APHtTxLtO6VwMHjaOnbr0+p9qAJlQCMLGSAuQduCPypl2cEJ5JKlhnJz7H6f56cU+KINyG5OPx68flikuIQ6AB2JyPmbkZGcn3/M015lI1bcCOEYDbR3Ruffr1H19q0FcMOu0jBAbk5zk8D19M/jzVDTCykKcsgbByeR+X5Vcud/kGWMAjcvcdMZOf1prsN+RR1SdQ7l5PLDMMAxAAH09/wA+9VZGRt2QBuYYyTwOvX8a4Dxp4ufX7i0EDOJraQqYQpO0nHTH0/H05roPD+u3+pK8ktiLWBRhHLZdmA9Pp7UNMbOpBeLduAUH7re5Pbj1+tWFhd5MbwGxywG05z7j29qqQyFoszHazD5cDrwfQ5P8sU6IoJpFyytv/hG3g+v8uPSmiUTKpkYK8exj2Jz9P5/rVXUtfttFs5LidZEhj7xpuZz0wo6Hp3x9e1WwVDrslX5u2ehq1auCY2kJ3kbQHHT68/5P4VQzyb+39S1fxfNqWnWjR74QipOoG7sGIz19OewPqK9Q0R5/sUUd2F8+JQHWPoCeccnp+Y61Th8PQW+rz3YYiSQYG1vlHJ5H69+9aKSSh8Rcng5AGc/5P+cClcgtXMnlB0UFSwA2kEnPb/Pes6eYea27IXqxA5X1Bz069a0JyA33wCrYYyDg/wCff86yZL4EA+YcMOCe5zwMdfyouBBdyfJIpcgMCQOSScZ6/wCfpWNqUiyW64XLerDnOMc/l+taFxLnKjjPzYDdfXr1H+NZdzKxO0k59f4j/nH8+lLyC5UMS+WiKrLgnKq3H50rMIY1AOWUZwRwenc9KkNwqjPTngnB4qjf3U43vGPM2rjYuQx9cH1/zxQBJdX8MMx8xtpc4AIwceufqakgYsN6vuI4VRyD15z/AEry3xXqOoalc2n2ezlW5ik+SOXC5Y9vxxjtyc12/hWHW7W1WLUXtJJMEgW4PpkjcRyRz+f4U2ho6eHEKHJ3JnOR9Rj3zViUqpWNmIz9x88Dr/8ArqjFckg7t4YAhiQMA+vH+elXoJDt8vafmPPy9/XP+f1pFHTfDi0L6vLuXOMYbpgD/P6gV69MxjYFsygLjLE8dcevr6V5h8JkY6vcHeGQ8fOR09eOv+favUZgFjXdyQvQsASQT9Ov+eaoqJHI7AeXzgDoT6+v6YFRMyODgNL5XLuOx5zg/wBaxb/xWLDU7eyNv9qEh/h6qR69c8H8xWot2Y2Y7VA3EYLH5Rzxjt3oNLFm0lhluEVXaNtpwpGM+uf0PX9afHbxxh9iLlyW5XGOPx9+abIpz5gZlJXqDnkf5/T3p8DZcKN4bbknacc/y6UAiaN1WBlb90f7uO4yeOOn/wBeocBrYtI43K3317cDoPT6/p2n8kkmbzMH/aAIB9vzqlLdxR3ptpJ0aRsSeX1POf8ADvigdyyqQxyAyBGLD7wA4+v/ANb2rivFnhK11WO4uI4P32CqEDnPYfngf4V18boJW3EuAc7gemT09c8flikmlVUYpnDE4I44/p/9f8zZknCeE/BX9mXBuLoOkoXCqr7iDnj8uP04rspJXmEZD5w5XcQOTnp9M04/vFRePU5OMUqBVj8tvkQYGCc8n9f89qBXMnU0aF2BZRtzg56f49f8iuXvQtw8jNgYJIYnk11mryEIyMGx3B788/r3/WuNvZNzD+8ODu5+uOKCWZWtG9NlIllKhcA9U4X9e5NeZLZavBqqwNcLJfOCpdFwgH90c5H/ANevVpnJHnKf32ACOPm4/U+9U7mCMTh1iUSuAokI5Xntnt1+lBImkJJHYxi4JlKLh2dsn61YZ0ZyG4AwBng/iMU0TqiR7judDjnt2/nzTZN07EEBY+xoC4hkhVexyTkZx/n1qOSSNU81s9ccHC9P8PSmhmTBHEithcDquRnGR9PyqVwTGFyAqtgLjA9e9ArnOa/4cg8QB1kklUJyrRPtP9f69a5LRfBnlXUxaS4EQJOSx3E9f6H1r03ACkMV+YElGTPTv+H+PaslUQ3DkRk54Of6UCubHgjSbRdWi/cs5Bzk4yOPX8q9KgWN5jAsJAHGCfu+vTgd+fwrgvCE5OrBWXClgpAXjH+T+ld/5ixXS8YkQYOTg/8A1+/vigaMLWtGgS8LkblRTGoQ4I/GshLDIDZHCchCBgf4Vr69qcdnJKZZflJwR2Of/wBX61VtZPNRmXAKA9Dng+/H50Iqxny6SupRSQpGCzAYyeP1/wAa5QeD4rfxAsj26i3VVURhu+T69c/06V3zh0lcL857jAAB7VEsLrMZPkATrn19T60IEU7CEQW+1FWIEnAVe/178j1q+bjym3MAXI5AHT3qnG0gYkkBS3AA5HX9O1XCCqBSSE/iAHt+P9OBTuMes4G4bjIWXj3OP/19amCylAEbBx9/GD6Djp+P+RFvURxkjBHOMdT3P0/WnG4VYTmR9p7HryenTH/6qQHEePDr++9itpozakL80pJz+A+n+elZvgnUtbm2oFjkXg5B2568+xruJ9PiuVfzoi5bj73f6fQ/5FPstNt7ExmEmIk4Y44Htj8/8OKelgRpRTeV5qhuOCST39/8+opXnG9sqVGcbi2SPcVUuNrMUDgOo6AH396ci+T/AAFgOQucAn1+vakNliS7cMdm0pjAcj16/wBKLnUxbwmS4dUQfxnoc9uKimcqwyWxk8ryc45/zx0pJLWK/jHmoCgyMY79P859KBo4q58e2T61DG11D9ljIDNnCg89R+ePr616BYa7b3VlGITHL5mCpQZU844/zxiuBm8CxS6qwWCJYgAzbhyx9OPb69K7LRdMs9I0+2gRVTCnYgTC56lj6/TNVoFzSlkjkTJfKMcnbwcg9wfQ5/8Ar0ojWSTK9COFLDIPXj64qFUAlZ8HaeTn19ff0qdFklXzAw256HA4PUY4oXYYLIhYAFWA+di3AUe+f8ayNd8YW+mTwxHaplbaS5xwRnv9f/1VrNAjRSIw3YAO1ckD3OP/AK1eY+KfA8msaxDLFI6pJ80kxOQpA7fh7UwPTre5WS0E0bRuxGd27uT/AI095isoIKliD8zZB6//AFvasfQvDa+HYI4GkkuHaPA3HGOPrn+la7QqwLBVA6HnBGefx/8ArUXAY0jSsqNjd9c/T+Y/Oory/SJGcyBCgJ37eAOn9O9KFXfu3qT147c8cen61zni3Qpdat5T5riMKAsaNjPpu59e/qaANDTfFiauV/eQmIZIUYyxHp29/wAOtXJJwpQMpDKMnCg5JGeufauG8LeD5NJcsZU3sDwrnav+NdU1y6IVKlBt42nkHpz7E/z9qfQCWW7mZXRP3e4YIIJPOea5XxBqtz9sSGDqF+ZjztyMEe3WujbaspychARwcg8Y/rj8KxZLKN5DKWLM3I3cEnP+NIBtrAU04+bNukxlcnPOPUH2psrLwBu355yeSfU/5/lUrPHA/k5G3GVRT19fw61TeQR53MRt7d+n+evT2p3Az9QWGzuZpWUCPb13Zx0zXnepX/2jUZHQBimBlhhSM8fp6iup8Yak9uDGgxnnJIz+P6cVw9xdvG4mU/LnDjZz+B/z70ibE7Xpt1LCNVLN1xjjr9KyLzVGujt4ZuuxBw3XnP8A+uqN3rMklyyJG2EyQSAD6fXpxUYZlSLyxvkfvtOfXuOR9fWpfmNI6fwxZvJK0pAVYzngg56f57V3E0gitHVmwoIKsDgZzjNYXh22Wztw7oyMyjdkDA46/wCTRrWsw6dbkMTvkIJQc4/Ht+dIGbqOWfAj/dnltoyQfUf41caBIX3fPtC5GRxjn/H8qxtG1WDUJYpI5AoYD7xxyR3xW4kckZzn5dvPPXrQyScmMKQ3zt/e9f8AOP5VLb28bP5iqQU5DOPl7g9PTr1pY8qq5G75eRjj6cfWrMIKIWGxS2cg5x3wMfXNJFPQwPE+hy6xp5hj8wbV+UqDgnP8Xt+Pp3qCx0s6fYQx7UtiV3eWBnHXvz7/ANa37iSXaQxcYPXfnn+X+e1Zcszvv+VmPGWH3R9f/wBVJskElMMKxOhbAJbAx0P+fxqlLdxwjJlDNnGWHTA6im/aZyJXSQREY5bBA/8Arc964zxVqF2kp2FJDvzx0Bx9QD060FnbrOZcGML5bHO5Tnv+nepY5y5DHzFQgrjIHHp+ormfCVxcy2u+7Ckg5UxsSP8APH48V1EbLKrdWyQcnv07/n+f0zLJY8TFTt3eZjIVc5I5/mPrUl1Cl5EI5lyGJ5IGfp+dIFJVX3BU9jz7cfhUkckZDIcL6g8kHtz1pCM+30G30+QyRYjYA5B59On51LdFWzGx5Y5APXr2zxV3zBGwU7incMevPP8A+us/UnZp0bljj5SV4Hrjj0psDn9Vnh02KSdn88YClVQLtOOef8KzbTVIb1ZArBWK4AJHYdM1L4qWe6tSqn94xODgEZxz9a5jQ9GkF7I0zMVVQpKn3HQk+p//AF0kB1izGUZO1tqkMS3b2/8A1UskamQLuwxx26Y6g1BGIlhCqd8icDfk47fzqxLCGGVI3AD73fjtQBLGY423NtfH3lzjI/z/APqqC88PWd+3mNG/nOdu3fhQAPQ0kQLsV2Fwh+8oHt69s/hV+3kEUcQlI4+6q9Ppkn8P1o1AvaPBDYKYhHiMKD94hs+p/wA963452lRoY8KACd5BJB/zn1rJgCgFy3yMOm3n3/z7elXbVF2Sb0IDKeSODj0I/XNArkn263VjuJYk/wAIA46/pxXP6ndTzNP9nyZCQMknA/Lgd+aoS6FetrazctAGDbQflP65yOMfSu7srSHahK4lQ4ctwR6H9KBlbQraWysVjZ2kwQCdw+9j5qyPGNjcalYuqBkyF5UgYGQePy/WupkxAx+b5CQSSMA/jVG93zRkkBIxkYJzx35/yKAfc4Wx8NLFavuZncoxyxzjIHHPXtXm9zb/AGW9mVcNggY6YPX/ADmvdWiE0JTIfAIOAAM+teMeKbU2OssF24Gec5555P6f5NB5lePUzYjuQMwVyedxzz+VFNQ+flmYo3cYooPK1PmyVTswy59yOPz/AA/WnM6gMoA4PQ4wOOx688+9P5II2/KeQQmMfXP+fypkasrlduTnJLcfnzXIWSiTZOHbBdflIUkknPpT1UshMgJHcbeq/p/IetRQOoUtJgsOAO2OOf58fyqRZW3Dy0YdMAkkf5/z0oGivvDDamQowMMeCcdua53xjcgzRxFMuMklhjk/lXTLGVKkHkDJG7H+Pr+FcP4kl83VFAUByflB7800aRR1Xgq3WOEsRID9488DjPf0/r7V1ly6RfdRo5MFdpGTyMkj/PpWD4XQw2cSsoLPjnJyGz3/ADxW80K/aoYhIPMOAQPn646VRtE7vwbB5ekRICsbMeWU8nnpx0PHJNdM4lO2M42hMNk9hxkEdO3Xnms7RHWC3fzCxK7cNjAHBPH61NNqMcXlxAOsrEhgOD9APcHqKNjaKLCOJoFxsMmehPA/zz0rI1Rmt1MxjVivO12yDjP+f0rRJUDYsgZgMlz3x/8AW+nSsy7hSYyBhGpDcEnqDjNPc0Rw974geTVYvtMaoIyN6KMbeev9eK3bh1a2SeHLK43Ann/PbH+OKW60O1a7a4EOHcbCsgBUn2446kZpHtRAhUICuNp2nAHc9v696o0RXhkjmuY+MPjq67hnHB/OtKKdYsoCZlbB2qcY7/4VkwgC63YDocgEnr/n+taWd0qEAZzgDHQf5x0qdwua9lOkNyWkhaMcj5iMH3Na0W1pCwBJMfHPAx3/ADrAjRZE2smHLfiT2/z/APWrbsy2ZVTPAA2hu35/SkUSySeWHd2Refuk9ePT8KTTdVFz5gEYjKnaFdc5xz0/wqrrukwX1hl2YNEuBsJBJGT7c1leHdGms47a5kuLpTuO5X43e/P+Gaq1xo7CRDKgw5VRjBK5UdM59qy7+OSVAowuGLM+cg/T357DvV6WUSqx8wGZQDyeSM/5/wAnik5WfJ4QgYBzxj6Z9/19qWwXMV5xvkDMoYgBTjqOucfT+pqNUkXLE84znHLdM9R/nFWNSMiDHy7SMAD65xUMYLK2OZBnrzg/59aLjKKTLa6wH4RJe5HG7Az+ua7e0kU7NyjCjnHT+n4/5FcJrNrM1urxRkukochueBzn3znrXR6NcrOscuQzMRl85544I/8ArfhSA3YU8uKXMeUfq5wDn6ng/wCfpVcXPkxMkI3q2CQE49ORzj/69SSyEyYZm+YcqBxjHHPahbllBXDFT/Fkdv8APT9adgKl1epaIftG2FAMAHPPXHbv1pCd6xSBAvPGD8p/+tXMeJBezTRh5QVVt6+YwycnOTjPbHHTg1s6HaTW9pEtxcGQFi45B4JBz+OapBcueaAylnG7pySD0/w9qzptpMzB9ncAH9MVcmYbgASOSxGOR6cYFVriQOcLgkA4XHI6d+fb/IoJMu4iwy/MVIBJxwCcY+uOlRNModYy/wAvUfXGRVqS3kZH3DO3oCeB9f1rnbjQ7mfUM+dshVi5APTjn1/LI96LgbsokkQBVVs8Arzz3/r3pPuqcDcw4UE8np+FU7O0+yyKrEuvUEt+XH+FWeMD5jkNk54//V2oeoGLqbGa9WDluPmB4xg/jk8H+lZl+moW82baNngOAWRyDj06Vr6sHglR0CBehbaMge49Me3pU1nbideWGU5DKcHJ7Ee9UTYltHa5hMjDg4JBJxnnPX8B0qxHAjSYcmNR1J6f5/WrEMUTgcjaDgL2X6enNXYbUspTAZVxkEZP5/nQwsY58PRTX6TrGGjUBjkcH8/T/PpV1CWMjqDsJyoKjjt0471qGz3K4yzHJ2hPcH/Gqs7ASyBTucHB2kj/ACfxoQiLMcqpEquHA/hG3HfqfyqRbJBdpK8ZTnJ3cg/5/pTDEXAJA2EfffAx+P5H8auQwSPGNwChMgbjnPXBBH+eKALwhG4gFmBIAIY9R1q3bzkxxugXafvqFyGIPOT9KqxuVkAwdg+YscDnA55/zwKprq8cOopEWAjbn5jjn6H+VUncDqFkMccrMwJkckAEgDOBk/0Gf0qa5nTytm9d0Z5PqeMYx7fWsyG6GyMo42t8wVRnn3HT/GroZ5G8t1C5B+ULx7Y/CmgL1lO2BL8vlg7SQBg8etZ/iLUBYosm7KghdxXI5I5z/X2q3ZyFxsZ1K5y2Tzg8D6f/AF/z5bxnpV3OgSK4UW5IYrg5wOcD2/zxS6gdnZ3MdwwaJ0dFHJU5+mf8+9X0uBwVDAAAKcnisPwpYx6baREMFMgBznGCOgA/DH+edlpdwIDruH8Xofr/AJ602yzXDE4YZG4c56Y9j6daWJvmkZ0yx6hBjt0x37f/AFqpxTSKCXyVGASQQfw9P/rVaglGXIfAbAU/5/Hn60rgc5r/AIai1BppreMpdTH7x7jI6f14zXV6ZYJZWMcSACRF+cbcc9z+fPrTlcFsmQbYxxt6/pT5Z2lGMtGzcqSOD0Iyf8/SjyKuXIhvjIYAZxwB7jBq3ZlZUdGYKI2OFBPH4+nX161m286uAWKMwBBIA+709en1rMtPF0MGumxkCxLICVkc4GQc7c8ZJHrTDqdbFKV8sg59cdh/WpnnVLlDkFVHQdcj/OKq2dxHeRhmZU6bBxzgk/4/qR6VKxCSR7XKg8ZCE9xj/P8AkBSNNCEkyu7cOQmOTntnigjapRGZDy3y84/PH+eKjtJBL5JcgI2GGWIIOPX8KmkmARWQqygjuRjr3xQMw9b1S3hjkhFyTLtwBj5uRjj8q53wl4wuJbr7EtrPcwrks8qEDHXr2I/pXVX+gQX9wJjH84G0Y7k/5/zipdG09rKyS3Zt2xyQzHG7J9Mn/OaANeLmMNt4cfKRkjIx7f5zTJHHDMPlBA24PXv/APrqSK3C28zGRSWIbA4AH/1ufekw69cSZxjLYI5/D9KaHsWNOuGiuI+ik/dXGcf5/wA962OsAj2LsZh25z0z/n07VhxSKjhS+XHTHI/l7/jXRRgCGMleTjdz0qtijmvEvho6vLblD9k8qYO0mOXx3OOT0zVqY7kdRjs3KDjA71q3m2VCHGCuCcMR71kS8KojA5OSSM44x/X1oAmEomK/uwSBnCnIyMYOf8+tTfa/LAyoADbctzj6/h/nNRR3xiHzpyo6Edf8On19K5jX/Gw0nV7eCcC2jYh3lfJ2oT19vr701qwOykVAQwAfHGUOCPx+v/6qdHGGkGUCNnIBBOT3J9RgY4/Ss+3vYb5VeKWKSIgj92wIPHHTtwfX/CxazHZvBG4cmPruOPT2/wD1U2gNZW3fPHIhjQE7lUA+mKRrnjaVMIPc8j8D1H+fao5VTMZQDe2flyTgemfxI602VGRCCwY4ztB5Bx9MfjUiZi634j0/S7ZpJ5ooSW2/vZAhbpyB36j/ACa4Dwj49TULqLTz59y251jmSIkY6rk/Qdvyruta8NabqttC11YxzXUJJjlZsFPXp1B9OevHNYXhbSZfDsF2kRIWWUuNwyAOOBnnrRcTdzTklWNnLLsO5SoPJHHIz/ng1n3B/fYBwQSCOcD/AB/+tVqZ0fLglSgx8uBuHv261WlkwRLlVByfmPH4+xoJRnAbQAw3lSDg+nb+VTBkEcbBsLuPXGcex6//AF6jllmkw6gAkn5VX0J6ce2KXzWggWMFhkggPjp3z/kUIpFHV7CK+aHdDvlXBXjvkYx/+qthURZf3h28BR9Pqfr9OahRsBxGUIYkNjjHTj9P0p5Vkk3bd528E9DnqMjp60XHe5KmxFwpYKGJz3GOn+R/jU0MrQ7ugy4xkcgf/q/lVXdl3yC4AO4ngr/h/n3rBuPEItNZFs7D7MqYLcAnP6dCOlAkz2H4UpmW4AAQn5uOhzkY/mK9JuoJjp7xIzQuw2DGMgZ5OfTkf/WrzH4NagmpWt1c27ebaIxVpB/ePb/P9K9U3iJgVTAZcgevTBoNUtbnjGueAr+a+jhuNSuQHbIaPjH4H/8AXXpGh2Z0mxgs2nnuRGu3fcNuJP15/nWlJZ29wY2ywaJ8hTgKR05ps6RlyqZDqAASwHX39P8ACqHqW7d2O3MynPy4555PqPerkIUuSWb7vIJz6f8A6un+NZqNFg7l2gDB7A+g9/zzVq3USM7KxwRwc9OmM8H/AD6UDGavNcR2UiWWx7hUwv7zGfQf/WHpXjUXi3XdM8TPLc6W0s7N5ewMSJB6jr17cjpXuMUSlRK3zbvlwO2O5JrEHh+2bVGv1RjMCfmwGXken4dfemh3F0y8mutPMslq9kZMfuZDkrjp06+tWIJSQQxIPTceeOc0t9AZJd2eCM53ZB4//X+X5UWjLZXcDnhcng46f5NDEXS6iRWLksBksp7fX60xZlm3KQwUdeT7f/W7GqjK21jhTIBgHOc/5wf85qOeIkrIijJGcNxjHr+FICDxZqllpihpp4Y1ztyzjdnt7d65O7aPCvEwYsDwG7flmuY+IFtqxJa6S3KJPtgYjaQM+vP+cU7RJNXd91/5AtSuYwnoB7c/n3/V6EM2HJ8ssQDyW65yfT3/AMmq0beZHkZ3Hsx/l7danJjLpsZjyN2Sev1/DuM/SoZmYzYUfJxhmHt3/UUiRuFQsWGSDgkqAQO2M/j2/wDrx3JwirncnXOe+e30OKfLErIWB9Ce+eDWPrsN5dQB4LhrdiwAGev1/oOwHUdQASx+JIrrVVts+WFHTA5B9K09ieXtC5ViCMkj9f8APSvM7fw/fP4qUPftHIozvIBLH/OK9GsLaS3VBI5mfdncDz3B/l1/rQQWZgI4zub/AJZknnOSf6flWRdoEkJUDcTt2dgeoPvW8ZQu4PGACMbcdBjnPf8An0rCvCkM+xiAvck8jp+fXvQBueElzqafOPOHQF8c49D1r0VI5RKHGzOMqH9ux/GvOPCkjDVHx90njPOOOOev+fevRDPI6M8xxsPYfd4xgY7cmhlo8c8XP4kfW2nv4beK0jl82MJKAoA7nufx7muo8H6pqmpuyXwhtlTkMq7Wf06euOx/pW14hsrTWXRZgZQHGFX+I5OKbp8KWsfyqgZDsJ/i9icf54p2uVcnlcPLKjfKS3yjHXnAwfwqKZJkjGSzK2c8kA9q0JYnikbc6rlQPfHr3P8An6VWY+YQoky3XPc/Qd/zpAipHEYOo7AkMOv1HfvTL7ULWws3MjKihTgMcAHFWpmKqMFcqR97vz3GKw/EHhq31pVMsgOAxOz3/wAn8qARFpXim2u5JFZ1RMhVywx0Gc+/+e1dE0T+Wr52uFGQT149Pf615v4Z8FeZfzK9zOsSPlwvyjHTJH+fxr0e3i+zW+wvviUYAIwF6dMn1P8AKgCIhpVCsoyPm46enFK2C3mFmPIIz938s+vpUscigMHABPPY8/z/AM81DMg2vjKIDnc5yTnqevrRYBoj2geUfJUnJ5+7z+n/ANajf5RZzIvGMDrjPbtTJ0aKI7UEso4wCDnP+fx9q828S+JdUgumje3lit/MyHKbTjOevrgj8/pQB6crK7/63GM8MMZ9f5VZgcfLsYSFQOmM9Ce1cf4O1x9WdI5bOaIOM5kOF+p/z3/CusaSJEQxAAZxnoP8/wD16Cmy15Sl9xQEt0PXnA9qcYI2gRirHZwQD0P51BHKfL2ybWzgh8Ede2R6VKHdEyjbnJ/j449O1AKxPDzGDuYDa20Hkj/P+e9OSVRGI1U7TjOOD9f8jHFZeo66ui27zXLJHGi9S2R9T1/zmsrw142sdVNxFJdwLKW+USNtJU81aQzr7QYmAMDPwARgcj+f4Ul2FuLlSkXlrHzgAFRj+Qz9abBIspbrlV52sRxnpU7l3KxxgBRgnjO3jH9aAIJHOEcAOwO7OePXr0/zntipjOiJ+8IOTwpGfz7d6gVpSWVgzY55HXnr/wDq/CsDxN4rk0ZkKSRwlmwSxHQd/b9KpIDaPMrKChCnBCtg/nx3BqOdYBHIoX94VG3vk/T0xVHRb2HUoPOBRnxh8HOT/nOP84ueWJCrfKuV+6OST7e9K/QBkYwOMYxwyDGBx+vvVa/uY45CrwPgZB57Y6/59fpU13lMb2XH93pgd88e5rzfxj4guodRtre2MkYZzkluBkfTAJH86ErgdmHRoCqvtOANoXn/ADnHas+5u3t0YMC5CtgBuTxxSWJnj0+0aRU8+Rd2Dxj/ACP5025idGJxndjrzn+o7UWA5u1ub++vS0gRArBVVuvvyP5VrzOsGWJUpHzsI6fh/n8aeI4bZt3lghFyNoHTGcn8T/niuS8Z601tpRlhYReapPX0POevHFIDivFPiUTaywRnfbxlm4Pb8f8A61ctqWvMxx5uxQcD1H07j9Oayb67K3Bl8wlpGzt7jk/4dKqFyJtu4qXA+V8Ae/8A9egDU86SGVbkt1+XkcY/P0rc8ORtf3qF2BUgBSRnA/yR+fvXE3Rktw0oGU/u7up7f5/xr0PwKi29vEz8sRyRyST16e3NSwPQ0t5IbXzEb90gVlCjJHbHQdBXO6zoZ1B2CoAxYdQRgenPoO2TXTxyGOMBVIQBt7+30zgcimr+/UkqzBBk5GC3t+tRclmV4f0JdPTBUBi3fkEjtn+v/wCuurVAoTzH2o5I44x6ntxj+XaqdjIFXzFU4BOQ3b0/z/hT725uZrVlto1jYjIPHHTnP+f8XuPyLFpqEEybhMG2ZHC46Hjjv3q2dRRZXjAWRmOF3fLg9umc561l6PYpbWvllS0qLkfLt3eoP/6qyFsbq/1Y3E8DpjCqvAUehPf8KQM37ydjAHjdSXb5iBgDr2x2/wAKp3FwYI2y2WYck9/fHapJHVQNwCIOpHGeox71nXdzGAzKd3ZRnPPHXr/n0pdQRGlwqbi7FjgcbuPb+XaqbQJeKVMSspYn5hkEY96SF/OdyXRlXgAHHbrzVmJHQfLtbJzxgDoMH9P84piZPYRKsOIlCIRtwAAFA6cVdtpHcYkwq8DJzyOf8/0FU1jYja0Q55OPb/J60+SEyLGQUiLrgJIc8gcY/wDr81AhdU1OOydXdhknJK+n+c9alstTjv4vMVUePAyVXkDsOvP61y/iPRbnUYdjEqMY/dnk/wCff1PHpt+H9JXTbBIC5jTZuUfeZeh/X+maegG8k+Cx2L8uSABzWbePIgiAI4HGD0BP0z61ceGNUyTyQRzx+n+ew+mZcXgEbAtlcc7j2xz/AJx6UgM66SSRthUv/FtJyOp/z+NZpghCyCIY3sDt6AnHb6c9K1XnjcMRmRsA+3068dKzpUSJgxHuM9cf5/z2otYW5FHCq3KMcqoBQsVBx/gev+FVNUmFjbLcA7yCAVkO4HnoAMd8cd/0qzNI6W0mOXLBm3DORg/5J/8ArVjanbPfQJErqvmN83Jxx0//AFex+oBlix8VQamIzMRbouWMQxzn1wf6Vv2IiKI4IjRgPvAj/PevOtK8LyWuredclLpgrFGzyWyfz/Gu+sjIXwmBuO7HXH+eg/CgDoUASNerxnksfX/PrVgRnJiQHLnvnaPTGKo2s4BZbjKLjoOmAPY5A47e1aEE6BMZBI4BJ5A/r36//qCWXYgGAjEi7kX19vy/nVlMjJU9Odh/rVWIMJioOd3Udvz6/WrUb4PXcUJIUH7vYfhz9KCkTtI6oFbjd0zxjjr+nv1qo1s7Mwd8MpJGcD26CrM8skkiFjhs4yOQR2xVZ0lEW9cMCwO1ec56Ej/6/agCm4MLyBm4OCp9D7V5V49sRBetI8pIbqAdo7ivVJIGiu9m8K6nDDPUVwnxAsHliEoljQs2ehJbHoKDirLQ8+hmkiZwjlemSVwT7nFFRvK8J24Jx6DH86KDy7HziZ5JQ2P3ajoWHf8AD6e+O3pUgJYorna204A49Ov+RUboiOu0sO+CSSBnn3HWpVZA7hRnJyrEk++Prz+vbpXIQgDtcbGONwbJyNwz/n09aScZ3BmPoCCfX/Pf/wCs4h0jZUkVXPzZwSB/P/P6NIOxEZ1KZzgc8/4//XoHYhcqEdgpBCn5f5frXCysbvVbd9yjEhJGOBg8f5/pXa30vlWMrnlQvQHp798fWuN0YGbUEyGDB9wOeD2Pf+nYfiFo9BhR4dKUI+58gcDk4PA7V0XhiEvPErhvP2792NxPORkfh9f65dtGptCc7SQG2jgD0A//AF+vTiuq8C2ypOJSoDYLOrHLN79/UnP61SOhI7A28zW7xxORKQcYxyeTzx64/wDrVxUuoajdaiTOjefbplo1GOSQCfyzzXfGcxuw3s2EICgYx/OqNnZxC48yFI0kK5ckDk/T+p9BTNloOEkR8plYMyqMqTyDyDyOg60tyiP0O48gjABOSeh/LtSru8squMtnO3A//UKII2CrHKADj7qcY4NNFFP7MpVUMnG3AwOvXA/z6etUrkqWB2ggcZJOOB0H+e1XvkkP+s6nDZ5wPz9P5fnh6vqMFtJhmO9iQAe5GcfqD2/KnYsrgCWRjEjIEznkjH+f84qN7uOyKtKzBdpKv/D3zx3FMtLhjFIyvkMNxyfz5xzS3mbiDAOSg784PYAfrR1LNjw9frdReYAHYEghQB/9aulju0WNWAwxYgFh8p9ea4zw5p72MQYkvIcqQDxnnnr/AErqUn3wANkE4ALHhR3P0HrTA11/ekMwIwu0Kw71MkYNrFyFYHJXAP8Anj/OarqGIVVkAIyTgHk//WFSKjuoV3PAyPfP0+n86ALD24yxlKpgc5IG4epyfaq86cu20FCec449cUy7uYYYhJNOoiU456d/r6UyL/SXMwIaEgMq55JyeelJj0MyeVXaRURpAvzMwHAGeeSOD/h0ritb1K9tdSAaMPGJhJGVz0x371295sZ2RRggqM/7QPb161hajpkd1JFhWBiO4knp6evH8/SpGTNJLfWCvCsn7yPOR2IPQ8/5/lN4cnEaPErN5gcklm79M9P/ANVIZFgVQgPlY29MD1/+tUWnM9jdOGzMkreYQuAw4PGSfp+VAHWo5YeYRtcLgAtnOOnb/PNMf5S5LcnJxyTyOvSq6XS2ql1MZQAYV+Of85/OhMTKpx9/khcYH4+1VcLA6RttR497Y4O3j8x/UfnThaq25t3lMBkZ6dOD+H+TTIk2SFozmJQHZSeQ2R0H49/TvTpMxyM0rKgJLZzgdqYFbULhLaDzGIViBgY4A6emD+vFKIgxVzhQRnHp/UfzrnfE11PJdCF1kEf3VcYGT356Vu6XGy2aC52O5G4eWcn8f/re1ACyGPIbywJTxGMnj/H1qp9my8jFAWOBszyPz/l/9etC5/eOMAkEH5m69uOeKhPlmLaq8AH5cenbr+PTFBJRuoIogDJtHI2sehGCfXp/9eufutWOn3QR03xyjcpDAZz6f4VurCZYnI4bq+7jC+gBNZD+H0+0ORs8s8jK/L7/ANaAJLxPt8O1QVjA3DBPoO+KyoDNo4J83MbyIxI6Duf8/wCNbcsIhkYkqhzkknIP+cVSubZrpyrKcerLnBznPfvVXA0bTVYZ95dl2xgkAnkLj/Hv/wDXq5oN/wCfNIY3LRsCMe+eOP8AP0riZ4JdPuZNo82NiSQT9Bnr/wDX5/AbXhrVP7PkZDtG8gAN1GRwOnt+v5voQd5KEbaygkdA3BHT/JqC6i8mwuHhYFlUkI6EFT6/p70yx1BbgYLfcz82eO3PXmrkreZBhQjI3zdfmPPc/wAvp0pIDmdFkuLiYCdQwkZk3IOM/l9O1bKecjbMFHLFvvZUjA4/KrOn2UNlav8AMp4IJK52gfn/AE79atIxZHV1VlPIJABxj/P0oFcogKk6eYGBCnhV4J9Aeh/l0rAuPD8q6sGlfdDK/wAy8nH+Tnn/AB46iZCzZk2gAcDGMnP+cU+O1MgDxlnx0Ld/f9OKNhj7UC3t+jgjDBhg4x09asR3IihUNIdzHq45Udce2faoFjJxGzlQpA644PGB/nvTvt0EEkcLgoWHyjk5btx+tVcVy7HHh1eMBsNu3gYJ59fyFXQyyRBGUM5XJ3nPYn8/8apW0sMTrsHlhDliOScj8ufpjFXMGTcAcDHQ8H27cenFMZMkyRRBgNrYwDjg4OCfarkE2Iny4QdcDkZzn/P+RVKFywZd244OSx789cf561X1fWP7FtVd7YszsVG3kEduOQP1pMaZrw3yM7pHibYdr7eCp9/8mtCKSWZXj2iJB820Lxn06c9/WvN9Av8AU7jUJxbRptkkIdpegX1/X35r0iG78pYx5ZAb7x5GeenH9TSRRYtpRhwdyrnG08Dn8vT6VbU7wM4UKVOW46dD1/z2qmrK0m7adqjJCnke3WpEZZ1UsCoAOApyelUNDNUNwkJFtOMtldxHJP1/GuNg8OvrPiIJeXcku/lkTC/qfT+pzXo6p5yMDkZAyqnqO3/66mtbaK0LSQwjzGXAK43Y6ev+c9aXmMNF02OzgFujh40XG7nOPQ/rx+XWtFpQZTkAEIQBjGTjj696gEhVRCsG18Bd3Qn6jAz3/KnPviba/wC8KkkgN975uf54/OmBeWQiAAqyo46ckZ/l/nrU6Es78hVx0yOPXJ7ZPb61StbtLqNjFKGUPswRwPbnv7e9WraUZKkDbuyCT1P+cdv1oLHhxvGf9WMfKep/w/KpMqro6dMjknjkfX+vrSQyea5ClRkHkjjI556+tFxIGQB1HmA9Rzn/AB60bAujLkYYRsA3IwVAGcDuM+nP61heIdRTRrOeVoXkYHKqOnXucD+X51uPIixK5cwqTwGzgj8Pf3rzzxbp2rSaZdtcT5tyqkpgcjd29B+Xf2quoHZaTqSTgSqVUkg7ZFPXnPI79K7W0Z5E+8AgwcY74HT/AD/OvH/CegyWbRXBkuTvAP7w9vrz7/l7c+q6RghVOVYYXYxz3/lTLLt4h24X92u3+LnvnP0PsP5VhzRSIXHmYX7u3aePU/pniuh1CNGR0IZ3AwAp59/T27fnWJOyqwwCRnAAfOMHP+P6UAUdUsrrUdMmtoZnsiV/10Khypzk8d+P515bH8O8+JUS/wBQ1DVVdiZJ5flJAGQO+OO2ePwr1kPI8f8ArHOWyST/APrz9KdNbpFuuIivngjrgkDj/PT+VPVICvpGh2ejWC29vtt4kG0A/ePX8CRnB6fWrscikMASVAD4K8r/AD/yaihtnaPbG4BUgEv37nn8zx19qlixaRCTaSMDv69Of8j9KL9wNG3wSSX8vy8Y9/f8f6e9JOQse+ZEKcYxkEfjx/kdaoLrVs0s0IAbYmemTnvUkkyFFWZgV67l6jr3570rCYTugUgy5ZhwecD6Vl3IEQlAHIOCGOcfn+H51Yu90LZjkj8vPfn8emQev61SnlWTzXiYTcn94pzwP/r55/CgkrtIokCniIZY46dOn+c1znijxAdMtgIUUlmyB0bI9P8A63YVvStgvImBjrlgMcnpz/8Arrz3xb4dvb7UJrhbzfa44iViNjdCSeuff/8AVQBuWniG0uGjMvEhUMQfoMZHbHH/ANetaNBKfMVsgk4LdT35/CuV8P8Ahq3tlSYxM7YwWJJ/PPr+HeukjKQEnILI+cMTuz6+3T1oAlTG9m4ALccjjscVIMIWUuD3yR1+uP8AP0qMHzg6kAggEL0xjP8An/8AXSJEy7W6HaR1wQM5x65oAS705tRhMKyvGnOTHxn8cduneuYHgxxrsOQXgC7jJI+T1/DnPv2rsFy6AocAZRsAgknv+HBptwjw2cjRhwwOFKDj8/r6UDR6X8F7KHT9JvII4lht/tBchTtHTqDmvR2j3wjy2/dqMcnqAa8d+EEWtwapILl7UaWyyMBgmTJ6e2c/p+FeuxFvsiiUZQDGU7ev/wCuixrcgVDENpYLKx+bJLcfXFVLuRozv34BIB2nr7DjjpV92Qxsh2hVGzA6j/P9apSIgYeXgr6t74B6du/NUUElzFaQeaxKiLIYoM5x+OPQDHpTfDWs2+pQ+ZHIdzMQqMO/PA+tc54u0zWtT08R2OpraDceHXg4HT9Tx9ay/hvpmt2moRXMl9JLbfMjQLEAoOOMHtj/AOt3NA0eqzSPHAwYHzGJ/h6njOP89qitWbc7tGWIXgdgMDPT/PtRdXMbwSCThshScnDEjkf5/wAarwBTu2nLKMEqfX/P6U0UOZRGyIP3h6sc8kY//V+VUpkRpVAOQRuLHp6Dr74596uOpfczSRhVG7BO4k49OD+Ncn4h8Y2uksqpcQyyspwQflQ9if8A9fbpVEtm5KqKMLGMnHHAPfv9PWlc+YFXYFHGQTkjGcdP8KwvDuuvqen5vnt/MEm1FVxlxnknnHPpWyZm8sBNm5mIGSOOoqBGVruiW1+FEyGUZHI4GB1yMZ74xWNqUEJt9mCFVl2gDbkccfT/APXXS3V1hWUPg7SCEAJx3wfw/Kua1G48zzU5DM33iuQMdqCN9DG+/G5C7ScB8H7pAxk+vaq8k4tkGPmzu5bGAcdz3596cbjy5Y9ihTkoDnGT6fr9Oe1Z9/rEFs6I08SGX5Rn5QxH5ZouTYmnugiKSoIPUkDP+f8ACp2zPGu5lYbc57dKg3RNBGSwbeBk/gBjHqP8+tSSBUHzEDsMdB06dwM0C9SGLTIILjzRu3p6DA5/D29ulWcfaJyxYts+UIcfKAOMH8+etCyiMDByw5B9Tz/9fv8AlirFvG7BXwFccEYGRnr70C3JvM2QytIPmIGOeQPX/PrWDfZDsG7ADIGB+uP849eNx9y2r72EX+0uBsx0H/1s1wF74ikGoy287DylJbPQZ7cevH+HWkwsdloEqx38KbmVuny46f5/rXo11exwIfMJIRep/izz6e3v19q8d0TxAkeoW7+VNcDI+VGAzzjpz/8Aqr2N7y11G2CSwMr4HKc8emT/AE/CmNGcL+MyyK0AiGcccdfr7e3pVc3Wx3EeAA+cZyw6+vqAadIqKoCBguS+eoz69/eqsTRqRIPcZB/P/PSgZpR3SCR1VGALbScgDsfX0pztmRt0e5lJGR374xx79Kz7zUlgsJnaMuqKzFguSevof6/jXms3xLtbnWbZjdTWsMTMGjuFwW469M/QDr3p2uNI9QdEkKt5OCzbSCODj07enPtTC6YBLbQuRtA69fQcf4VW0nxNY6/Cfs8rMipwWjI+XPOQen/1vwqxPMrqCo2A9sEYx6Z/xpDLtkg+wtEiYI+YMOmR044z0p7BfNSI5UqC7YwDge3+feodOfNsysGY9Rn8Pf2/SrLSeXdLNg7tuMKcj07+n+fWhgROBnJG1OTn/P41GLZ4onJUHBx2GB0/qKivr2Oyt/OlyqBc7U59+v8An0qnpmuQ6nC0kcokjB2sd3pjqP8A63rQBaFswZSAD3ByST7/AK1S1rSLTUog11KVKkYG7H+QT6e5rQN4nTiPrljnGfp+eeKRZlmIZo0AU8c9/Tr9O3agaM20sEjeJwgSNeiNnkc/559a1w6LApDYCkHnoCR2qDP2iT5pMsO5OOevUe5pZbkSRKGwWBH3u/cc/jTuNoeAPNwsjFuo5Jx6f596mMCHIkZnY5YryM/Wo1MhBZfLwM8AfzP196YwEMjIXWSTaMZ6Y7HPpyfypEmf4g8OW+qROsiYXHBwQPr+dc/oXgm1OoyiSFtiABF6Y+n+f512TzKZm37nII5J4wOePX/9Xpzb05mEpdcKwUDa3Hf/AD27VWpd7Fq3jWMqqfuzjBLEZz6/57VLcRv5ZUyBQpwRjoMf/WFRyeWkbANvY8EE9P1H+c02S4BUgfMWxt5zjvx/SmBASA7IysyqDwnOM9ce3Pb/APVw+veDbW/uVu/IleUv0Ldhzgen/wCuu1imdEfdlhk8k4Bz789qom754C8YPGDt7j8qq/YEUdEsLTSbd4oYmBIO5l68A8dwTyR+P5aY1DzcbEebbyS4AI+vX8qpiTzrd1GDtbBBOScH2qsdYSIypvKy4Xp659aLIC/LICm8yLEyNna3P45/z0PrXN3+mpdXpuJpUZEO4dQfr29/1rRuL9G3jd5uVJDDkk9Ov04647VRmCpBuZlCqOh6n1JPrnsBRsA551jChCduMEg5x3/oT/jVSeSMRlfM3ZzhTz/nt+dUPtcr3IVV3KMkNj161a/18O4OAB3GB8vXPqef5ChsDK1qdjCEIaOMj5iDtzx0ryv4leI/sohtY2AgQLkEEED+n4elepeJtQS0gLKwJAzgkA/z9SPSvmLxvrc2pajcBX+XOCC27kf/AFv6e9RcCMXS3M0rFgSMkKAeh/yKQahtuoUYMFYkcLknHUflUWkStLGysCiIMHg8/wCfXtzUrwrETL8ysp+Xfkkf4DP8vWpFub6pFqF5AmUYbwOcfT/P6V2cSXVhLFFblViUdSCc+5xn6VjeAdPhubqOSUGUpydw6YJ6+2a9MFku9ZAisVbsOQPr60DLFsGW0h3NtOcZzgn9D05FWQQoJzzjg5z7+36mq4Tz3YbB0OeOevGeenQ/hS+WAyuFYAHscgdPr7dOKmwtzTtYlXdlnCj5hzgfgc/5zViKPy0G0FmUbQW7/Tj3/wA4qpYlZHJaRQQMFd/K8+ma0QNm9CQyKw28Zxz1PP4UXJGwghNm3bnO4DmopI2h2Od3JA9NxH4cdKmkjdiATGTkDaM/5H05qKRQkg3DIznOO3GfwxzQBm6jeFA5VCz4CnH1/L8K4rXtT+yhNiyeZ146AHkjPT0rrby5lMsgUlkYkKG7cZx7cVgXVukwYTKoYqEVsZIxg8DGOn07UrgYula69zOsLIgbOXlfOc98D+vt2rsbaVgcLiTC9AMjp7VjWWnxWcoYRx7mALfLtyTx1/z1+ta0J5QgAMD1TjilcCzvkCKCu8n7zZPI/wA/yqaOEQzRuo3nHzM3I7Y6/wA8/wBartKhOZj8inIBbnkdT3/H/CnmQBmCtuz8q9QvPcev5iiwF1mVwypGVkXHyccZzg88U9ppSwUwEL6Kw4/z7CoFDI6KG+TcTgjlj9M8/wCcU8JIed2c8c+/H+f84QEdxOyylSrBMAZJwB6/XiuD1bXnl1ORrcO8IwgZuFPPIFd5cGBomjkJGQQVBBOP0rKl0eIrvEQkCtuAIxwM5GcYx0NAFOwjZ7VXZQHYAEbvu8e9LPbKmCWUrycNg4+v4ntSyyDeibAgUYAOM8dP51H5gRCAQMd+hI/w4oApXbx7ShBYDAyVGQP8/wAqUBVjXLbiOjHgEY5//VVOXVYftjwnchJA3NgAcADjpx+dWWHmDCkMN33gABj/AD6elNsCLy1glYiP7oyD0H8v8Kt2pWT5ACR90LkE9OufzqB32AZJOP4sc55z/nP8qks3cSIyKF2nA4+bnt69qlvoBoXF/HZQyeZlHUADeccYJ6fn+GKq6D4he5vI4im4nJfOAARwMH1/wHrwlzYtflo7hm+Y4Kx8levA69+K1vD3h+306aV1Yg7shiOFwPf6D3qltYDorZmEiAkoxGw7ec8//Wq3G2yQA42gkbiMfj0/z/LMYiWVm3vtTGBnHHr3wPwqUX8SnynkJfIxEGzkZ7H1/wA5qgL2o3MUAlJ8xdq9cYA5Hf8A+tis6PxJaFnWK6TC9ieeeTg/TP50mqvNBp1yYcjzF2pxnrnsc+prA0DRsypJOCzL8mQx4GP8/wCesARnWPP1ZkhYMh+UM52+nuO3aqvjmNhpaOHzg87hkevHT37V1VroMMF20iIXRAxwyg569OeOfeuc8cuP7PYEbew46Hmg5q2x5ROSj4EbSN/EUHGfzFFJdnEm4IUDc4J96Kdjyz517Kn8OaavCjHHPb/eoorjMiW4umt7YOqIWz1Zc9jUd3O0V8IVAA28tj5jwepoooAp68T/AGddLk4VGxyeOK5TRogL+Hk/N8xyc8/jRRQUj0kfLDb4/wCWnX269PT8K9D+GUmyPydqkK3DEfMM9eaKKrodUTq2bzJAWAO0HAxx2qlIvlEbSRx/n+QoopmnUS5AQAqACy7jj1yKozOwcqDgELkAAdvaiig0QXnzSqT1Yc1ia1pNtc2YmkTcyJvUZ4zgc+tFFWM53SdxlMJkcx5PBNXbhzDbb1POTwelFFA0dHpTeZEDtC7WOAowOorRs2MolQ8Kp4A4xRRQUadqN92qEkL5e7A9c1pOxjMeOp6k9f8A634UUUCZ5r4j1S5kvp7ZpS0G0NsIGM7lrpfC2oTz6WkbvlVYoPXHpRRSZSH3rBLeT5VPA6jNZ80zr5hB+6OB2ooqRsLc7EQADBz17den5fqaz9a1Gaze3aLaDLuyCMgfLnjPTmiigDJg1261GbZM+UCB9oJAJ45PNdP4Y1Ca/td0pBG5l2gY4yO/X9aKKbKZsTOYWbaex68+nrTehDjg8cDp0oooRJRnjW7l3SjfhA4B6Z9as+aYZCFAxgdR7GiihgErEQsw4PqPpTbc+djcB93t+FFFUJjJ0G8987evb6U3YJVy2c+UH4J6880UUkLoY+rSmG4ukADKFXAYZ/8A1/jUekwobgJjC5bgew4ooqugFbAmu0DgMAx69+vX8hUMtnFcrJMy4fKn5eBnPX60UU0Sy5pN7MptgGwMbf0P+fSuls7mQopDlSzHOO/50UUCL6cOrdW9T171ckGYwpJI3suD6Hg/pRRQAjEZX5V/KrVxFiZwGcCNV24Y8fKaKKAI4hvU8kfMOnH8YX+XFc54qneG6i2Hbwz8eoxg0UVSA19Hu2u7RZ5VVnMag8cH5ep966LBjtXYE7lbgk+u3P8AM0UUwGyARgBQAuOn/Ac/XrVoYlt/mUEMWyMccdKKKTGivFYxWEkhiBBYBjk55rchlZr6GM42bTxge1FFCKNG1iCAKCSNpzk9frUWnyl5cMAw9xRRTGjXEClnbkHnkH/PqamjgVEJUsDlejH2oooGW41LYy7fM2489+abLEHjlySdq8c9OtFFBSPNNK1m8ttQlhjmZY2n5H416tZys6upwAo4x25oooGaSHc5J64NPniUhWIydp6/UUUUARCUvbqSBnavQfWpVIvIZ0mRXUjkEUUVYEEhMJQoSvTgE46Gul0gfOf9npRRQWaV3wuOowOv41gXbFHkI5OR1+lFFAC20KtKHOc88dqh89zMMnIx0PSiiqILOQwdti5TpxnHT1qB72QWyfdH7wdBj+VFFSNnlHinX72w8SXBgl8vzFTcAODya9U3smjwS5zJhfmIGeVGelFFP7IiOBzLEiNgqVDfQ7e1Qp87FDyuBx+dFFICjc/K74/hPHt/n+prPgt0uynmjcGfBHQfXjvRRSQmSRwKRLyRtPGD9KiEanJxg+312/yooo6gia2t1kI6rwfunHYVBLM5dAWJHlB+fXPWiimMmgHmxx7iSd/Xv0P+Ap+oplJDlgW64Y+goooH0PWfhlgaRF8oO0lRkdq7y0t1ukUuWyqDGDjFFFNGi2Iri2RXVBkLw3XviqOB5jpgBVbgDj09KKKZZHcokhUMisu0naRx9PpUmkBYYiIkWIZ/gGKKKBot3NwwygChR0wP+A/yqpBMYGjVFX5t2SRz3oooKEktUeNcliGAyM8HOM1xPjzwrppSOfyMS7DyD9KKKfUg4HwHCLbX1MbuvzMuM8Ywa9oeII42kg8LkHnHNFFITIZQJIsEDr1HWuXuWIvp8cc9qKKbJOcmuHW2ubgY82MPtPpXjOseKLwz2ruI5WyygyAnaARjHPH4UUUkQtz0XwlqtxfQhJirKEGBj6V0rgoxUE429z7f/WFFFCCQqyF5lHA4PI4NX8BWjwB83X88fyoooBHNeOYTJ4dlZZZYmKv80bbSMYxivI5LMJqqoJptkahgpfIz+P8ASiikxM9U8EWMUV7ZIASvHBOe1e0XEKLaRcZ+bbz6UUUxoxNomtVY8Hb1HHc1RVA88aYwNoYkE5J479fyoooGWbVRJHcBgGGO/wBa4/WNCs31zT3MeBMwDoD8p98etFFBR1thbxWtuIYY1iQRmb5Bgk+h9vanGFWhfOeM4/MUUUAWNGTEcpySdw6n2rTmto2MYK52krk9SOetFFSB5R8UtVuo57GKOZokkcqwTjIrJ8L6rcWpEKP+7aQZBGaKKvoPoelJcySrMGboFwR1/wDr/jVhh5YByWOP4uaKKQiypDQ7yq78H5sc96jkZS8WY0If5cFeFHHT06/55oooLOK1W+uI9btkWVli84Dywflxnpj0ru9NAmeRWA2xqWVR0ByaKKpCZBK7NlySWDc8n5vr/wDWq9bqInwo4wev1oopiRKwCLGAAdx5J61zOo6zdwa4yJJhWU5/Kiigo1DeTXUbM8jcFsAcDv8An+NZkpbzmO9vunjPFFFNCRbuJilkJgq+YrcEj2Feb6f4jvZ/EDB3UhWOPl6daKKoZ2kLM8hRmJVW4BNQXWDYbsAHjkCiioK6GdaQKrpgn95156cHp6U2bjJ67l3EHpnmiigk4D4nzPFYsVYjAHHbkc1823VzIYVycnzCpJ6kc9aKKgT2N3RyXXkkfN2+lWL7iNlHAyen+9j+VFFAkemfD2BDYwNjByy5HpgV6CoKxPhmx8vGeOooooGxGURwsfvHA+9z61U1ueSG2+Ryu7rg0UUMSF8F2sZa8lK5ZduM9K2tRuZIbWZ0O1l24I7ZPNFFSIbo1zJf28vmsTtxjk/1q7cMfLftt6Y49fSiigDlLzLRKSxP708E5Hb1okt1CDlssVyScnr70UVAD3YxXqBeBuP/AKCKBIyxpk7vnb73NFFV0Ag1sm3VXjJViOcfjXM6Hq11d38KvKQFy3y8c4H+eKKKXQD0u0/fwB35bHX8aII9299zBh3B6896KKQFWZg2AFVeTyowai1FfLCorFdxXLA8/nRRQSzBdArSSgfPzzVW/Yx27yj7+Op9sYoooH1OBF9Nd6xKjvhchfl44zXa2vyWMajgAcD8BRRQMdJEpTfjDbDyKleBBLEQMEsM4+uP5UUUAaunEpKignBPQ9uR0rfglYpIM4DSnOPx/wABRRTQmZ24vCw6Dz2Tj0BGBSWwxrtoMkqFPynoee9FFDDodPJEGmghJO1gMnPPX1/E1VmxaNAUUc9Qcn0/GiikMns7t5H8pgrIUOQR71xXjtBHYRoo2rIV3Ad6KKDnr/CeUXEA81uf0H+FFFFB5D3P/9k="/>
  <p:tag name="MMPROD_18113LOGO" val=""/>
  <p:tag name="MMPROD_UIDATA" val="&lt;database version=&quot;10.0&quot;&gt;&lt;object type=&quot;1&quot; unique_id=&quot;10001&quot;&gt;&lt;property id=&quot;20141&quot; value=&quot;Tiết 44: CỘNG HAI SỐ NGUYÊN CÙNG DẤU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&quot;/&gt;&lt;property id=&quot;20224&quot; value=&quot;D:\BAIDUTHIELEARNING-MAOTS\TEPNGUON&quot;/&gt;&lt;property id=&quot;20226&quot; value=&quot;D:\BAIDUTHIELEARNING-MAOTS\TEPNGUON\eLearning-MaoTS.pptx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property id=&quot;20600&quot; value=&quot;0&quot;/&gt;&lt;property id=&quot;20700&quot; value=&quot;0&quot;/&gt;&lt;object type=&quot;8&quot; unique_id=&quot;10002&quot;&gt;&lt;/object&gt;&lt;object type=&quot;2&quot; unique_id=&quot;10003&quot;&gt;&lt;object type=&quot;3&quot; unique_id=&quot;10077&quot;&gt;&lt;property id=&quot;20148&quot; value=&quot;5&quot;/&gt;&lt;property id=&quot;20300&quot; value=&quot;Slide 9&quot;/&gt;&lt;property id=&quot;20301&quot; value=&quot;BÀI MỚI&quot;/&gt;&lt;property id=&quot;20303&quot; value=&quot;TRẦN ĐÌNH MẠO&quot;/&gt;&lt;property id=&quot;20304&quot; value=&quot;290&quot;/&gt;&lt;property id=&quot;20307&quot; value=&quot;262&quot;/&gt;&lt;property id=&quot;20309&quot; value=&quot;18113&quot;/&gt;&lt;/object&gt;&lt;object type=&quot;3&quot; unique_id=&quot;10216&quot;&gt;&lt;property id=&quot;20148&quot; value=&quot;5&quot;/&gt;&lt;property id=&quot;20300&quot; value=&quot;Slide 14&quot;/&gt;&lt;property id=&quot;20301&quot; value=&quot;VÍ DỤ&quot;/&gt;&lt;property id=&quot;20303&quot; value=&quot;TRẦN ĐÌNH MẠO&quot;/&gt;&lt;property id=&quot;20304&quot; value=&quot;304&quot;/&gt;&lt;property id=&quot;20307&quot; value=&quot;266&quot;/&gt;&lt;property id=&quot;20309&quot; value=&quot;18113&quot;/&gt;&lt;/object&gt;&lt;object type=&quot;3&quot; unique_id=&quot;10528&quot;&gt;&lt;property id=&quot;20148&quot; value=&quot;5&quot;/&gt;&lt;property id=&quot;20300&quot; value=&quot;Slide 13&quot;/&gt;&lt;property id=&quot;20301&quot; value=&quot;TÌM HIỂU SỐ NGUYÊN ÂM&quot;/&gt;&lt;property id=&quot;20303&quot; value=&quot;TRẦN ĐÌNH MẠO&quot;/&gt;&lt;property id=&quot;20304&quot; value=&quot;266&quot;/&gt;&lt;property id=&quot;20307&quot; value=&quot;276&quot;/&gt;&lt;property id=&quot;20309&quot; value=&quot;18113&quot;/&gt;&lt;/object&gt;&lt;object type=&quot;3&quot; unique_id=&quot;10713&quot;&gt;&lt;property id=&quot;20148&quot; value=&quot;5&quot;/&gt;&lt;property id=&quot;20300&quot; value=&quot;Slide 1&quot;/&gt;&lt;property id=&quot;20301&quot; value=&quot;Trang bìa&quot;/&gt;&lt;property id=&quot;20303&quot; value=&quot;TRẦN ĐÌNH MẠO&quot;/&gt;&lt;property id=&quot;20304&quot; value=&quot;285&quot;/&gt;&lt;property id=&quot;20307&quot; value=&quot;282&quot;/&gt;&lt;property id=&quot;20309&quot; value=&quot;18113&quot;/&gt;&lt;/object&gt;&lt;object type=&quot;3&quot; unique_id=&quot;17301&quot;&gt;&lt;property id=&quot;20148&quot; value=&quot;5&quot;/&gt;&lt;property id=&quot;20300&quot; value=&quot;Slide 2 - &amp;quot;1/ Giá trị tuyệt đối của số nguyên a là khoảng cách từ điểm 0 đến điểm a trên trục số là đúng hay sai?&amp;quot;&quot;/&gt;&lt;property id=&quot;20301&quot; value=&quot;KIỂM TRA BÀI CŨ&quot;/&gt;&lt;property id=&quot;20303&quot; value=&quot;TRẦN ĐÌNH MẠO&quot;/&gt;&lt;property id=&quot;20304&quot; value=&quot;286&quot;/&gt;&lt;property id=&quot;20307&quot; value=&quot;285&quot;/&gt;&lt;property id=&quot;20309&quot; value=&quot;18113&quot;/&gt;&lt;/object&gt;&lt;object type=&quot;3&quot; unique_id=&quot;17302&quot;&gt;&lt;property id=&quot;20148&quot; value=&quot;5&quot;/&gt;&lt;property id=&quot;20300&quot; value=&quot;Slide 3 - &amp;quot;2/ Giá trị tuyệt đối của số 0 là?&amp;quot;&quot;/&gt;&lt;property id=&quot;20301&quot; value=&quot;KIỂM TRA BÀI CŨ&quot;/&gt;&lt;property id=&quot;20303&quot; value=&quot;TRẦN ĐÌNH MẠO&quot;/&gt;&lt;property id=&quot;20304&quot; value=&quot;287&quot;/&gt;&lt;property id=&quot;20307&quot; value=&quot;286&quot;/&gt;&lt;property id=&quot;20309&quot; value=&quot;18113&quot;/&gt;&lt;/object&gt;&lt;object type=&quot;3&quot; unique_id=&quot;17303&quot;&gt;&lt;property id=&quot;20148&quot; value=&quot;5&quot;/&gt;&lt;property id=&quot;20300&quot; value=&quot;Slide 4 - &amp;quot;3/ Giá trị tuyệt đối của số nguyên âm là?&amp;quot;&quot;/&gt;&lt;property id=&quot;20301&quot; value=&quot;KIỂM TRA BÀI CŨ&quot;/&gt;&lt;property id=&quot;20303&quot; value=&quot;TRẦN ĐÌNH MẠO&quot;/&gt;&lt;property id=&quot;20304&quot; value=&quot;288&quot;/&gt;&lt;property id=&quot;20307&quot; value=&quot;287&quot;/&gt;&lt;property id=&quot;20309&quot; value=&quot;18113&quot;/&gt;&lt;/object&gt;&lt;object type=&quot;3&quot; unique_id=&quot;17304&quot;&gt;&lt;property id=&quot;20148&quot; value=&quot;5&quot;/&gt;&lt;property id=&quot;20300&quot; value=&quot;Slide 5 - &amp;quot;Nối cột A với cột B sao cho thích hợp?&amp;quot;&quot;/&gt;&lt;property id=&quot;20301&quot; value=&quot;KIỂM TRA BÀI CŨ&quot;/&gt;&lt;property id=&quot;20303&quot; value=&quot;TRẦN ĐÌNH MẠO&quot;/&gt;&lt;property id=&quot;20304&quot; value=&quot;289&quot;/&gt;&lt;property id=&quot;20307&quot; value=&quot;288&quot;/&gt;&lt;property id=&quot;20309&quot; value=&quot;18113&quot;/&gt;&lt;/object&gt;&lt;object type=&quot;3&quot; unique_id=&quot;17305&quot;&gt;&lt;property id=&quot;20148&quot; value=&quot;5&quot;/&gt;&lt;property id=&quot;20300&quot; value=&quot;Slide 6 - &amp;quot;BẢNG ĐIỂM KIỂM TRA BÀI CŨ&amp;quot;&quot;/&gt;&lt;property id=&quot;20301&quot; value=&quot;BẢNG ĐIỂM&quot;/&gt;&lt;property id=&quot;20303&quot; value=&quot;TRẦN ĐÌNH MẠO&quot;/&gt;&lt;property id=&quot;20304&quot; value=&quot;302&quot;/&gt;&lt;property id=&quot;20307&quot; value=&quot;289&quot;/&gt;&lt;property id=&quot;20309&quot; value=&quot;18113&quot;/&gt;&lt;/object&gt;&lt;object type=&quot;3&quot; unique_id=&quot;17523&quot;&gt;&lt;property id=&quot;20148&quot; value=&quot;5&quot;/&gt;&lt;property id=&quot;20300&quot; value=&quot;Slide 10 - &amp;quot;1/ Hãy tính: (+47)+ (+53)= ?&amp;quot;&quot;/&gt;&lt;property id=&quot;20301&quot; value=&quot;BÀI TẬP CỦNG CỐ PHẦN 1&quot;/&gt;&lt;property id=&quot;20303&quot; value=&quot;TRẦN ĐÌNH MẠO&quot;/&gt;&lt;property id=&quot;20304&quot; value=&quot;291&quot;/&gt;&lt;property id=&quot;20307&quot; value=&quot;290&quot;/&gt;&lt;property id=&quot;20309&quot; value=&quot;18113&quot;/&gt;&lt;/object&gt;&lt;object type=&quot;3&quot; unique_id=&quot;17524&quot;&gt;&lt;property id=&quot;20148&quot; value=&quot;5&quot;/&gt;&lt;property id=&quot;20300&quot; value=&quot;Slide 11 - &amp;quot;2/ Hãy tính: 128+72=?&amp;quot;&quot;/&gt;&lt;property id=&quot;20301&quot; value=&quot;BÀI TẬP CỦNG CỐ PHẦN 1&quot;/&gt;&lt;property id=&quot;20303&quot; value=&quot;TRẦN ĐÌNH MẠO&quot;/&gt;&lt;property id=&quot;20304&quot; value=&quot;292&quot;/&gt;&lt;property id=&quot;20307&quot; value=&quot;291&quot;/&gt;&lt;property id=&quot;20309&quot; value=&quot;18113&quot;/&gt;&lt;/object&gt;&lt;object type=&quot;3&quot; unique_id=&quot;17525&quot;&gt;&lt;property id=&quot;20148&quot; value=&quot;5&quot;/&gt;&lt;property id=&quot;20300&quot; value=&quot;Slide 12 - &amp;quot;BẢNG ĐIỂM BÀI TẬP CỦNG CỐ PHẦN 1&amp;quot;&quot;/&gt;&lt;property id=&quot;20301&quot; value=&quot;BẢNG ĐIỂM&quot;/&gt;&lt;property id=&quot;20303&quot; value=&quot;TRẦN ĐÌNH MẠO&quot;/&gt;&lt;property id=&quot;20304&quot; value=&quot;276&quot;/&gt;&lt;property id=&quot;20307&quot; value=&quot;292&quot;/&gt;&lt;property id=&quot;20309&quot; value=&quot;18113&quot;/&gt;&lt;/object&gt;&lt;object type=&quot;3&quot; unique_id=&quot;17694&quot;&gt;&lt;property id=&quot;20148&quot; value=&quot;5&quot;/&gt;&lt;property id=&quot;20300&quot; value=&quot;Slide 16 - &amp;quot;1/ Chọn đáp án đúng cho phép tính sau? (-6)+(-7)=-13&amp;quot;&quot;/&gt;&lt;property id=&quot;20301&quot; value=&quot;BÀI TẬP CỦNG CỐ PHẦN 2&quot;/&gt;&lt;property id=&quot;20303&quot; value=&quot;TRẦN ĐÌNH MẠO&quot;/&gt;&lt;property id=&quot;20304&quot; value=&quot;294&quot;/&gt;&lt;property id=&quot;20307&quot; value=&quot;293&quot;/&gt;&lt;property id=&quot;20309&quot; value=&quot;18113&quot;/&gt;&lt;/object&gt;&lt;object type=&quot;3&quot; unique_id=&quot;17695&quot;&gt;&lt;property id=&quot;20148&quot; value=&quot;5&quot;/&gt;&lt;property id=&quot;20300&quot; value=&quot;Slide 17 - &amp;quot;2/ Chọn đáp án cho phép tính sau: (-25)+(-9)= -25+9=-34&amp;quot;&quot;/&gt;&lt;property id=&quot;20301&quot; value=&quot;BÀI TẬP CỦNG CỐ PHẦN 2&quot;/&gt;&lt;property id=&quot;20303&quot; value=&quot;TRẦN ĐÌNH MẠO&quot;/&gt;&lt;property id=&quot;20304&quot; value=&quot;295&quot;/&gt;&lt;property id=&quot;20307&quot; value=&quot;294&quot;/&gt;&lt;property id=&quot;20309&quot; value=&quot;18113&quot;/&gt;&lt;/object&gt;&lt;object type=&quot;3&quot; unique_id=&quot;17696&quot;&gt;&lt;property id=&quot;20148&quot; value=&quot;5&quot;/&gt;&lt;property id=&quot;20300&quot; value=&quot;Slide 18 - &amp;quot;3/ Thực hiện phép tính: (-5)+(-248)=?   &amp;quot;&quot;/&gt;&lt;property id=&quot;20301&quot; value=&quot;BÀI TẬP CỦNG CỐ PHẦN 2&quot;/&gt;&lt;property id=&quot;20303&quot; value=&quot;TRẦN ĐÌNH MẠO&quot;/&gt;&lt;property id=&quot;20304&quot; value=&quot;296&quot;/&gt;&lt;property id=&quot;20307&quot; value=&quot;295&quot;/&gt;&lt;property id=&quot;20309&quot; value=&quot;18113&quot;/&gt;&lt;/object&gt;&lt;object type=&quot;3&quot; unique_id=&quot;17697&quot;&gt;&lt;property id=&quot;20148&quot; value=&quot;5&quot;/&gt;&lt;property id=&quot;20300&quot; value=&quot;Slide 19 - &amp;quot;4/ Nối cột A và cột B để được kết quả đúng?&amp;quot;&quot;/&gt;&lt;property id=&quot;20301&quot; value=&quot;BÀI TẬP CỦNG CỐ PHẦN 2&quot;/&gt;&lt;property id=&quot;20303&quot; value=&quot;TRẦN ĐÌNH MẠO&quot;/&gt;&lt;property id=&quot;20304&quot; value=&quot;297&quot;/&gt;&lt;property id=&quot;20307&quot; value=&quot;296&quot;/&gt;&lt;property id=&quot;20309&quot; value=&quot;18113&quot;/&gt;&lt;/object&gt;&lt;object type=&quot;3&quot; unique_id=&quot;17698&quot;&gt;&lt;property id=&quot;20148&quot; value=&quot;5&quot;/&gt;&lt;property id=&quot;20300&quot; value=&quot;Slide 20 - &amp;quot;BẢNG ĐIỂM BÀI TẬP CỦNG CỐ&amp;quot;&quot;/&gt;&lt;property id=&quot;20301&quot; value=&quot;BẢNG ĐIỂM&quot;/&gt;&lt;property id=&quot;20303&quot; value=&quot;TRẦN ĐÌNH MẠO&quot;/&gt;&lt;property id=&quot;20304&quot; value=&quot;298&quot;/&gt;&lt;property id=&quot;20307&quot; value=&quot;297&quot;/&gt;&lt;property id=&quot;20309&quot; value=&quot;18113&quot;/&gt;&lt;/object&gt;&lt;object type=&quot;3&quot; unique_id=&quot;17873&quot;&gt;&lt;property id=&quot;20148&quot; value=&quot;5&quot;/&gt;&lt;property id=&quot;20300&quot; value=&quot;Slide 21&quot;/&gt;&lt;property id=&quot;20301&quot; value=&quot;BẢN ĐỒ TƯ DUY&quot;/&gt;&lt;property id=&quot;20303&quot; value=&quot;TRẦN ĐÌNH MẠO&quot;/&gt;&lt;property id=&quot;20304&quot; value=&quot;299&quot;/&gt;&lt;property id=&quot;20307&quot; value=&quot;298&quot;/&gt;&lt;property id=&quot;20309&quot; value=&quot;18113&quot;/&gt;&lt;/object&gt;&lt;object type=&quot;3&quot; unique_id=&quot;17874&quot;&gt;&lt;property id=&quot;20148&quot; value=&quot;5&quot;/&gt;&lt;property id=&quot;20300&quot; value=&quot;Slide 22&quot;/&gt;&lt;property id=&quot;20301&quot; value=&quot;HƯỚNG DẪN TỰ HỌC&quot;/&gt;&lt;property id=&quot;20303&quot; value=&quot;TRẦN ĐÌNH MẠO&quot;/&gt;&lt;property id=&quot;20304&quot; value=&quot;301&quot;/&gt;&lt;property id=&quot;20307&quot; value=&quot;299&quot;/&gt;&lt;property id=&quot;20309&quot; value=&quot;18113&quot;/&gt;&lt;/object&gt;&lt;object type=&quot;3&quot; unique_id=&quot;18058&quot;&gt;&lt;property id=&quot;20148&quot; value=&quot;5&quot;/&gt;&lt;property id=&quot;20300&quot; value=&quot;Slide 23&quot;/&gt;&lt;property id=&quot;20301&quot; value=&quot;TÀI LIỆU THAM KHẢO&quot;/&gt;&lt;property id=&quot;20303&quot; value=&quot;TRẦN ĐÌNH MẠO&quot;/&gt;&lt;property id=&quot;20307&quot; value=&quot;301&quot;/&gt;&lt;property id=&quot;20309&quot; value=&quot;18113&quot;/&gt;&lt;/object&gt;&lt;object type=&quot;3&quot; unique_id=&quot;18237&quot;&gt;&lt;property id=&quot;20148&quot; value=&quot;5&quot;/&gt;&lt;property id=&quot;20300&quot; value=&quot;Slide 7&quot;/&gt;&lt;property id=&quot;20301&quot; value=&quot;MỤC TIÊU BÀI HỌC&quot;/&gt;&lt;property id=&quot;20303&quot; value=&quot;TRẦN ĐÌNH MẠO&quot;/&gt;&lt;property id=&quot;20304&quot; value=&quot;303&quot;/&gt;&lt;property id=&quot;20307&quot; value=&quot;302&quot;/&gt;&lt;property id=&quot;20309&quot; value=&quot;18113&quot;/&gt;&lt;/object&gt;&lt;object type=&quot;3&quot; unique_id=&quot;18238&quot;&gt;&lt;property id=&quot;20148&quot; value=&quot;5&quot;/&gt;&lt;property id=&quot;20300&quot; value=&quot;Slide 8&quot;/&gt;&lt;property id=&quot;20301&quot; value=&quot;ĐỀ CƯƠNG BÀI GIẢNG&quot;/&gt;&lt;property id=&quot;20303&quot; value=&quot;TRẦN ĐÌNH MẠO&quot;/&gt;&lt;property id=&quot;20304&quot; value=&quot;262&quot;/&gt;&lt;property id=&quot;20307&quot; value=&quot;303&quot;/&gt;&lt;property id=&quot;20309&quot; value=&quot;18113&quot;/&gt;&lt;/object&gt;&lt;object type=&quot;3&quot; unique_id=&quot;18331&quot;&gt;&lt;property id=&quot;20148&quot; value=&quot;5&quot;/&gt;&lt;property id=&quot;20300&quot; value=&quot;Slide 15&quot;/&gt;&lt;property id=&quot;20301&quot; value=&quot;Quy tắc&quot;/&gt;&lt;property id=&quot;20303&quot; value=&quot;TRẦN ĐÌNH MẠO&quot;/&gt;&lt;property id=&quot;20304&quot; value=&quot;293&quot;/&gt;&lt;property id=&quot;20307&quot; value=&quot;304&quot;/&gt;&lt;property id=&quot;20309&quot; value=&quot;18113&quot;/&gt;&lt;/object&gt;&lt;/object&gt;&lt;object type=&quot;4&quot; unique_id=&quot;18110&quot;&gt;&lt;object type=&quot;5&quot; unique_id=&quot;18113&quot;&gt;&lt;property id=&quot;20149&quot; value=&quot;TRẦN ĐÌNH MẠO&quot;/&gt;&lt;property id=&quot;20150&quot; value=&quot;Giáo viên- THCS TÂY SƠN- Đại Lộc-QNam&quot;/&gt;&lt;property id=&quot;20151&quot; value=&quot;WP_20161009_15_43_33_Pro.jpg&quot;/&gt;&lt;property id=&quot;20153&quot; value=&quot;tranmao77@gmail.com&quot;/&gt;&lt;/object&gt;&lt;/object&gt;&lt;object type=&quot;10&quot; unique_id=&quot;18111&quot;&gt;&lt;object type=&quot;11&quot; unique_id=&quot;18112&quot;&gt;&lt;property id=&quot;20180&quot; value=&quot;1&quot;/&gt;&lt;property id=&quot;20181&quot; value=&quot;1&quot;/&gt;&lt;property id=&quot;20183&quot; value=&quot;1&quot;/&gt;&lt;/object&gt;&lt;object type=&quot;12&quot; unique_id=&quot;18114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zM0NDQ0M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VGjhu51pIGdpYW4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VHLhuqMgbOG7nWkgY8OidSBo4buPaS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xJDDrW5oIGvDqG0iLz4NCgkJPCEtLSBzdWJzdGl0dXRpb246ICVwID09IGN1cnJlbnQgc3BlYWtlcidzIHRpdGxlIC0tPg0KCQk8dWl0ZXh0IG5hbWU9IkJJT1dJTl9USVRMRSIgdmFsdWU9IlRpw6p1IMSR4buBIGPhu61hIHPhu5UiLz4NCgkJPHVpdGV4dCBuYW1lPSJCSU9CVE5fVElUTEUiIHZhbHVlPSJUaeG7g3Ugc+G7rSIvPg0KCQk8dWl0ZXh0IG5hbWU9IkRJVklERVJCVE5fVElUTEUiIHZhbHVlPSJ8Ii8+DQoJCTx1aXRleHQgbmFtZT0iQ09OVEFDVEJUTl9USVRMRSIgdmFsdWU9IkNvbnRhY3QiLz4NCgkJPHVpdGV4dCBuYW1lPSJUQUJfUVVJWiIgdmFsdWU9IlF1aXoiLz4NCgkJPHVpdGV4dCBuYW1lPSJUQUJfT1VUTElORSIgdmFsdWU9IlRpw6p1IMSR4buBIi8+DQoJCTx1aXRleHQgbmFtZT0iVEFCX1RIVU1CIiB2YWx1ZT0iSMOsbmggbmjhu48iLz4NCgkJPHVpdGV4dCBuYW1lPSJUQUJfTk9URVMiIHZhbHVlPSJDaMO6IHRow61jaCIvPg0KCQk8dWl0ZXh0IG5hbWU9IlRBQl9TRUFSQ0giIHZhbHVlPSJUw6xtIGtp4bq/bSIvPg0KCQk8dWl0ZXh0IG5hbWU9IlNMSURFX0hFQURJTkciIHZhbHVlPSJUacOqdSDEkeG7gSIvPg0KCQk8dWl0ZXh0IG5hbWU9IkRVUkFUSU9OX0hFQURJTkciIHZhbHVlPSJUaOG7nWkgZ2lhbiIvPg0KCQk8dWl0ZXh0IG5hbWU9IlNFQVJDSF9IRUFESU5HIiB2YWx1ZT0iQ8OidSBo4buPaSIvPg0KCQk8dWl0ZXh0IG5hbWU9IlRIVU1CX0hFQURJTkciIHZhbHVlPSJTbGlkZSIvPg0KCQk8dWl0ZXh0IG5hbWU9IlRIVU1CX0lORk8iIHZhbHVlPSJTbGlkZSBUaXRsZS9EdXJhdGlvbiIvPg0KCQk8dWl0ZXh0IG5hbWU9IkFUVEFDSE5BTUVfSEVBRElORyIgdmFsdWU9IlTDqm4gdOG7h3AgdGluIi8+DQoJCTx1aXRleHQgbmFtZT0iQVRUQUNIU0laRV9IRUFESU5HIiB2YWx1ZT0iQ+G7oSB04buHcCB0aW4iLz4NCgkJPHVpdGV4dCBuYW1lPSJTTElERV9OT1RFUyIgdmFsdWU9IkNow7ogdGjDrWNo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sSQaeG7g20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LaMO0bmc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lTDqm4gU2lsZSIvPg0KCQk8dWl0ZXh0IG5hbWU9IlNIT1dTSURFQkFSIiB2YWx1ZT0iU2hvdyBzaWRlYmFyIHRvIHBhcnRpY2lwYW50cyIvPg0KCQk8dWl0ZXh0IG5hbWU9Ik1VVEUiIHZhbHVlPSJOaOG7jyIvPg0KCQk8dWl0ZXh0IG5hbWU9IkRPQ1dSQVBfVElUTEUiIHZhbHVlPSJUaMO0bmcgdGluIGZpbGUgxJHDrW5oIGvDqG0iLz4NCgkJPHVpdGV4dCBuYW1lPSJET0NXUkFQX01TRyIgdmFsdWU9IlThuqNpIHThu4dwIMSRw61uaCBrw6htIi8+DQoJCTx1aXRleHQgbmFtZT0iRE9DV1JBUF9QUk9NUFQiIHZhbHVlPSJOaOG6pXAgdsOgbyDEkeG7gyB04bqjaSIvPg0KCQk8dWl0ZXh0IG5hbWU9IkNPVVJTRV9TVEFUVVMiIHZhbHVlPSJUcuG6oW5nIHRow6FpIGLDoGkgaOG7jWMiLz4NCgkJPHVpdGV4dCBuYW1lPSJQQVNTRURfU1RSSU5HIiB2YWx1ZT0ixJDDum5nIi8+DQoJCTx1aXRleHQgbmFtZT0iRkFJTEVEX1NUUklORyIgdmFsdWU9IlNhaSBy4buTaS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JPHVpdGV4dCBuYW1lPSJDT1VSU0VfU1RBVFVTIiB2YWx1ZT0iTW9kdWxzdGF0dXMiLz4NCgkJPHVpdGV4dCBuYW1lPSJQQVNTRURfU1RSSU5HIiB2YWx1ZT0iRXJmb2xncmVpY2giLz4NCgkJPHVpdGV4dCBuYW1lPSJGQUlMRURfU1RSSU5HIiB2YWx1ZT0iRmVobGdlc2NobGF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CTx1aXRleHQgbmFtZT0iQ09VUlNFX1NUQVRVUyIgdmFsdWU9IlN0YXR1dCBkdSBtb2R1bGUiLz4NCgkJPHVpdGV4dCBuYW1lPSJQQVNTRURfU1RSSU5HIiB2YWx1ZT0iUsOpdXNzaSIvPg0KCQk8dWl0ZXh0IG5hbWU9IkZBSUxFRF9TVFJJTkciIHZhbHVlPSJFY2hvdcOp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Qk8dWl0ZXh0IG5hbWU9IkNPVVJTRV9TVEFUVVMiIHZhbHVlPSLjg6Ljgrjjg6Xjg7zjg6vjgrnjg4bjg7zjgr/jgrkiLz4NCgkJPHVpdGV4dCBuYW1lPSJQQVNTRURfU1RSSU5HIiB2YWx1ZT0i5ZCI5qC8Ii8+DQoJCTx1aXRleHQgbmFtZT0iRkFJTEVEX1NUUklORyIgdmFsdWU9IuS4jeWQiOagvC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CTx1aXRleHQgbmFtZT0iQ09VUlNFX1NUQVRVUyIgdmFsdWU9IuuqqOuTiCDsg4Htg5wiLz4NCgkJPHVpdGV4dCBuYW1lPSJQQVNTRURfU1RSSU5HIiB2YWx1ZT0i7ZWp6rKpIi8+DQoJCTx1aXRleHQgbmFtZT0iRkFJTEVEX1NUUklORyIgdmFsdWU9Iuu2iO2VqeqyqS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JPHVpdGV4dCBuYW1lPSJDT1VSU0VfU1RBVFVTIiB2YWx1ZT0iRXN0YWRvIGRlIG1vZHVsbyIvPg0KCQk8dWl0ZXh0IG5hbWU9IlBBU1NFRF9TVFJJTkciIHZhbHVlPSJBcHJvYmFkbyIvPg0KCQk8dWl0ZXh0IG5hbWU9IkZBSUxFRF9TVFJJTkciIHZhbHVlPSJTdXNwZW5zby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Qk8dWl0ZXh0IG5hbWU9IkNPVVJTRV9TVEFUVVMiIHZhbHVlPSJTdGF0dXMgZG8gbcOzZHVsbyIvPg0KCQk8dWl0ZXh0IG5hbWU9IlBBU1NFRF9TVFJJTkciIHZhbHVlPSJBcHJvdmFkbyIvPg0KCQk8dWl0ZXh0IG5hbWU9IkZBSUxFRF9TVFJJTkciIHZhbHVlPSJSZXByb3ZhZG8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JPHVpdGV4dCBuYW1lPSJDT1VSU0VfU1RBVFVTIiB2YWx1ZT0iTW9kdWxlIFN0YXR1cyIvPg0KCQk8dWl0ZXh0IG5hbWU9IlBBU1NFRF9TVFJJTkciIHZhbHVlPSJQYXNzZWQiLz4NCgkJPHVpdGV4dCBuYW1lPSJGQUlMRURfU1RSSU5HIiB2YWx1ZT0iRmFpbGVk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JPHVpdGV4dCBuYW1lPSJDT1VSU0VfU1RBVFVTIiB2YWx1ZT0iTW9kdWxlIFN0YXR1cyIvPg0KCQk8dWl0ZXh0IG5hbWU9IlBBU1NFRF9TVFJJTkciIHZhbHVlPSJQYXNzZWQiLz4NCgkJPHVpdGV4dCBuYW1lPSJGQUlMRURfU1RSSU5HIiB2YWx1ZT0iRmFpbGVk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JPHVpdGV4dCBuYW1lPSJDT1VSU0VfU1RBVFVTIiB2YWx1ZT0iTW9kdWxlIFN0YXR1cyIvPg0KCQk8dWl0ZXh0IG5hbWU9IlBBU1NFRF9TVFJJTkciIHZhbHVlPSJQYXNzZWQiLz4NCgkJPHVpdGV4dCBuYW1lPSJGQUlMRURfU1RSSU5HIiB2YWx1ZT0iRmFpbGVk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Đáp án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7010&quot;/&gt;&lt;isInvalidForFieldText val=&quot;0&quot;/&gt;&lt;Image&gt;&lt;filename val=&quot;C:\Users\Admin\AppData\Local\Temp\PR\data\asimages\{698283A3-D66E-4D7F-A493-A299A16F0BC3}_4.png&quot;/&gt;&lt;left val=&quot;187&quot;/&gt;&lt;top val=&quot;440&quot;/&gt;&lt;width val=&quot;529&quot;/&gt;&lt;height val=&quot;61&quot;/&gt;&lt;hasText val=&quot;1&quot;/&gt;&lt;/Image&gt;&lt;/ThreeDShapeInfo&gt;"/>
  <p:tag name="PRESENTER_SHAPEINFO" val="&lt;ThreeDShapeInfo&gt;&lt;uuid val=&quot;{8475D940-ACC4-4515-A5A9-1E3A3E6780EF}&quot;/&gt;&lt;isInvalidForFieldText val=&quot;0&quot;/&gt;&lt;Image&gt;&lt;filename val=&quot;C:\Users\Admin\AppData\Local\Temp\PR\data\asimages\{8475D940-ACC4-4515-A5A9-1E3A3E6780EF}_4.png&quot;/&gt;&lt;left val=&quot;198&quot;/&gt;&lt;top val=&quot;447&quot;/&gt;&lt;width val=&quot;524&quot;/&gt;&lt;height val=&quot;59&quot;/&gt;&lt;hasText val=&quot;0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Em đã trả lời sa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7011&quot;/&gt;&lt;isInvalidForFieldText val=&quot;0&quot;/&gt;&lt;Image&gt;&lt;filename val=&quot;C:\Users\Admin\AppData\Local\Temp\PR\data\asimages\{FDCE7662-DBBA-4E86-A33E-BFF1F911F564}_4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6819B17A-99A5-455B-BEF1-9AC452444E73}&quot;/&gt;&lt;isInvalidForFieldText val=&quot;0&quot;/&gt;&lt;Image&gt;&lt;filename val=&quot;C:\Users\Admin\AppData\Local\Temp\PR\data\asimages\{6819B17A-99A5-455B-BEF1-9AC452444E73}_4.png&quot;/&gt;&lt;left val=&quot;198&quot;/&gt;&lt;top val=&quot;420&quot;/&gt;&lt;width val=&quot;265&quot;/&gt;&lt;height val=&quot;59&quot;/&gt;&lt;hasText val=&quot;0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7004&quot;/&gt;&lt;isInvalidForFieldText val=&quot;0&quot;/&gt;&lt;Image&gt;&lt;filename val=&quot;C:\Users\Admin\AppData\Local\Temp\PR\data\asimages\{41C457A5-1D82-4A4D-B12A-9EE1F9D22412}_4.png&quot;/&gt;&lt;left val=&quot;204&quot;/&gt;&lt;top val=&quot;432&quot;/&gt;&lt;width val=&quot;259&quot;/&gt;&lt;height val=&quot;55&quot;/&gt;&lt;hasText val=&quot;1&quot;/&gt;&lt;/Image&gt;&lt;/ThreeDShapeInfo&gt;"/>
  <p:tag name="PRESENTER_SHAPEINFO" val="&lt;ThreeDShapeInfo&gt;&lt;uuid val=&quot;{5FCD231F-BD39-46A0-917D-938B3D719463}&quot;/&gt;&lt;isInvalidForFieldText val=&quot;0&quot;/&gt;&lt;Image&gt;&lt;filename val=&quot;C:\Users\Admin\AppData\Local\Temp\PR\data\asimages\{5FCD231F-BD39-46A0-917D-938B3D719463}_4.png&quot;/&gt;&lt;left val=&quot;204&quot;/&gt;&lt;top val=&quot;432&quot;/&gt;&lt;width val=&quot;265&quot;/&gt;&lt;height val=&quot;60&quot;/&gt;&lt;hasText val=&quot;0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phải trả lời câu này mới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8&quot;/&gt;&lt;lineCharCount val=&quot;13&quot;/&gt;&lt;/TableIndex&gt;&lt;/ShapeTextInfo&gt;"/>
  <p:tag name="HTML_SHAPEINFO" val="&lt;ThreeDShapeInfo&gt;&lt;uuid val=&quot;7007&quot;/&gt;&lt;isInvalidForFieldText val=&quot;0&quot;/&gt;&lt;Image&gt;&lt;filename val=&quot;C:\Users\Admin\AppData\Local\Temp\PR\data\asimages\{6B8DF6E0-E18F-4D1E-838E-7882E6989E92}_4.png&quot;/&gt;&lt;left val=&quot;210&quot;/&gt;&lt;top val=&quot;444&quot;/&gt;&lt;width val=&quot;260&quot;/&gt;&lt;height val=&quot;61&quot;/&gt;&lt;hasText val=&quot;1&quot;/&gt;&lt;/Image&gt;&lt;/ThreeDShapeInfo&gt;"/>
  <p:tag name="PRESENTER_SHAPEINFO" val="&lt;ThreeDShapeInfo&gt;&lt;uuid val=&quot;{E55A22C4-ED3E-415C-A70D-5B64A864FFDA}&quot;/&gt;&lt;isInvalidForFieldText val=&quot;0&quot;/&gt;&lt;Image&gt;&lt;filename val=&quot;C:\Users\Admin\AppData\Local\Temp\PR\data\asimages\{E55A22C4-ED3E-415C-A70D-5B64A864FFDA}_4.png&quot;/&gt;&lt;left val=&quot;210&quot;/&gt;&lt;top val=&quot;446&quot;/&gt;&lt;width val=&quot;265&quot;/&gt;&lt;height val=&quot;59&quot;/&gt;&lt;hasText val=&quot;0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\AppData\Local\Temp\PR\data\asimages\{416FB04C-0EC9-4F65-8683-447D4A3BC4E7}_4.png&quot;/&gt;&lt;left val=&quot;496&quot;/&gt;&lt;top val=&quot;450&quot;/&gt;&lt;width val=&quot;91&quot;/&gt;&lt;height val=&quot;34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\AppData\Local\Temp\PR\data\asimages\{4A8F6CE1-220C-43BF-849B-F53C6266A13E}_4.png&quot;/&gt;&lt;left val=&quot;594&quot;/&gt;&lt;top val=&quot;450&quot;/&gt;&lt;width val=&quot;91&quot;/&gt;&lt;height val=&quot;34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29.625]]&gt;&lt;/Top&gt;&lt;/ChangeData&gt;"/>
  <p:tag name="MMPROD_ID" val="10051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052&quot;&gt;&lt;property id=&quot;10020&quot; value=&quot;9&quot;/&gt;&lt;property id=&quot;10102&quot; value=&quot;0&quot;/&gt;&lt;property id=&quot;10191&quot; value=&quot;-1&quot;/&gt;&lt;/object&gt;"/>
  <p:tag name="MMPROD_COLLECTIONCONTAINERID" val="10048"/>
  <p:tag name="MMPROD_PARENTID" val="10047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dmin\AppData\Local\Temp\PR\data\asimages\{4801C9A3-1F2A-4BF3-B9E9-20646D765990}_4.png&quot;/&gt;&lt;left val=&quot;68&quot;/&gt;&lt;top val=&quot;121&quot;/&gt;&lt;width val=&quot;70&quot;/&gt;&lt;height val=&quot;59&quot;/&gt;&lt;hasText val=&quot;1&quot;/&gt;&lt;/Image&gt;&lt;Image&gt;&lt;filename val=&quot;C:\Users\Admin\AppData\Local\Temp\PR\data\asimages\{72BF91AB-20A0-4231-9BB9-93C735A660AE}_4.png&quot;/&gt;&lt;left val=&quot;111&quot;/&gt;&lt;top val=&quot;121&quot;/&gt;&lt;width val=&quot;396&quot;/&gt;&lt;height val=&quot;59&quot;/&gt;&lt;hasText val=&quot;1&quot;/&gt;&lt;/Image&gt;&lt;Image&gt;&lt;filename val=&quot;C:\Users\Admin\AppData\Local\Temp\PR\data\asimages\{A5AFD38F-2DDA-49EE-B7A3-C400830AF3FA}_4.png&quot;/&gt;&lt;left val=&quot;53&quot;/&gt;&lt;top val=&quot;138&quot;/&gt;&lt;width val=&quot;15&quot;/&gt;&lt;height val=&quot;1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176.75]]&gt;&lt;/Top&gt;&lt;/ChangeData&gt;"/>
  <p:tag name="MMPROD_ID" val="10053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54&quot;&gt;&lt;property id=&quot;10020&quot; value=&quot;9&quot;/&gt;&lt;property id=&quot;10102&quot; value=&quot;0&quot;/&gt;&lt;property id=&quot;10191&quot; value=&quot;-1&quot;/&gt;&lt;/object&gt;"/>
  <p:tag name="MMPROD_COLLECTIONCONTAINERID" val="10048"/>
  <p:tag name="MMPROD_PARENTID" val="10047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dmin\AppData\Local\Temp\PR\data\asimages\{E16BDC13-2326-4375-B1A3-69467A9DF579}_4.png&quot;/&gt;&lt;left val=&quot;68&quot;/&gt;&lt;top val=&quot;168&quot;/&gt;&lt;width val=&quot;70&quot;/&gt;&lt;height val=&quot;59&quot;/&gt;&lt;hasText val=&quot;1&quot;/&gt;&lt;/Image&gt;&lt;Image&gt;&lt;filename val=&quot;C:\Users\Admin\AppData\Local\Temp\PR\data\asimages\{1CBE63F3-457F-4853-8871-A2C2ED8D0AC0}_4.png&quot;/&gt;&lt;left val=&quot;111&quot;/&gt;&lt;top val=&quot;168&quot;/&gt;&lt;width val=&quot;396&quot;/&gt;&lt;height val=&quot;59&quot;/&gt;&lt;hasText val=&quot;1&quot;/&gt;&lt;/Image&gt;&lt;Image&gt;&lt;filename val=&quot;C:\Users\Admin\AppData\Local\Temp\PR\data\asimages\{94570A2E-A82A-435F-9A57-EA8F0108BEE5}_4.png&quot;/&gt;&lt;left val=&quot;53&quot;/&gt;&lt;top val=&quot;185&quot;/&gt;&lt;width val=&quot;15&quot;/&gt;&lt;height val=&quot;16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224]]&gt;&lt;/Top&gt;&lt;/ChangeData&gt;"/>
  <p:tag name="MMPROD_ID" val="10055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056&quot;&gt;&lt;property id=&quot;10020&quot; value=&quot;9&quot;/&gt;&lt;property id=&quot;10102&quot; value=&quot;0&quot;/&gt;&lt;property id=&quot;10191&quot; value=&quot;-1&quot;/&gt;&lt;/object&gt;"/>
  <p:tag name="MMPROD_COLLECTIONCONTAINERID" val="10048"/>
  <p:tag name="MMPROD_PARENTID" val="10047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dmin\AppData\Local\Temp\PR\data\asimages\{FC544C5E-832A-40D4-8EE1-6481A7F3DF27}_4.png&quot;/&gt;&lt;left val=&quot;68&quot;/&gt;&lt;top val=&quot;216&quot;/&gt;&lt;width val=&quot;72&quot;/&gt;&lt;height val=&quot;59&quot;/&gt;&lt;hasText val=&quot;1&quot;/&gt;&lt;/Image&gt;&lt;Image&gt;&lt;filename val=&quot;C:\Users\Admin\AppData\Local\Temp\PR\data\asimages\{15E2C4C3-D56A-481D-A5B7-68F860E066A1}_4.png&quot;/&gt;&lt;left val=&quot;113&quot;/&gt;&lt;top val=&quot;216&quot;/&gt;&lt;width val=&quot;394&quot;/&gt;&lt;height val=&quot;59&quot;/&gt;&lt;hasText val=&quot;1&quot;/&gt;&lt;/Image&gt;&lt;Image&gt;&lt;filename val=&quot;C:\Users\Admin\AppData\Local\Temp\PR\data\asimages\{C19BB912-93BA-4BBB-90E6-C117365E8C36}_4.png&quot;/&gt;&lt;left val=&quot;53&quot;/&gt;&lt;top val=&quot;232&quot;/&gt;&lt;width val=&quot;15&quot;/&gt;&lt;height val=&quot;16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ố nguyên dương]]&gt;&lt;/Text&gt;&lt;FontSize&gt;&lt;![CDATA[28]]&gt;&lt;/FontSize&gt;&lt;Left&gt;&lt;![CDATA[130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ính nó]]&gt;&lt;/Text&gt;&lt;FontSize&gt;&lt;![CDATA[28]]&gt;&lt;/FontSize&gt;&lt;Left&gt;&lt;![CDATA[128]]&gt;&lt;/Left&gt;&lt;Top&gt;&lt;![CDATA[176.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ố 0]]&gt;&lt;/Text&gt;&lt;FontSize&gt;&lt;![CDATA[28]]&gt;&lt;/FontSize&gt;&lt;Left&gt;&lt;![CDATA[128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8]]&gt;&lt;/SlideID&gt;&lt;/ChangeData&gt;"/>
  <p:tag name="MMPROD_PASSDATA" val="&lt;object type=&quot;10050&quot; unique_id=&quot;10059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60&quot;&gt;&lt;property id=&quot;10020&quot; value=&quot;2&quot;/&gt;&lt;property id=&quot;10102&quot; value=&quot;1&quot;/&gt;&lt;property id=&quot;10191&quot; value=&quot;-1&quot;/&gt;&lt;/object&gt;"/>
  <p:tag name="MMPROD_ID" val="10057"/>
  <p:tag name="MMPROD_TYPE" val="10016"/>
  <p:tag name="MMPROD_DATA" val="&lt;property id=&quot;10026&quot; value=&quot;10&quot;/&gt;&lt;property id=&quot;10027&quot; value=&quot;Interaction10057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24"/>
  <p:tag name="MMPROD_PARENTQUESTIONGROUPID" val="-1"/>
  <p:tag name="QUIZCLIPSSOURCE" val="1533614781,D:\BAIDUTHIELEARNING-MAOTS\TEPNGUON\eLearning-MaoTS\Media.ppcx"/>
  <p:tag name="PPSNARRATION" val="6,241787978,D:\BAIDUTHIELEARNING-MAOTS\TEPNGUON\eLearning-MaoTS_pptx\Media.ppcx"/>
  <p:tag name="HTML_SHAPEINFO" val="&lt;SlideThumbPath val=&quot;Slide5.PNG&quot;/&gt;"/>
  <p:tag name="MMPROD_ANSWERCOUNT" val="6"/>
  <p:tag name="MMPROD_ITEMCOUNT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57"/>
  <p:tag name="MMPROD_ABSOLUTEPOSITIONID" val="100"/>
  <p:tag name="MMPROD_LASTVALUES" val="&lt;ChangeData&gt;&lt;Text&gt;&lt;![CDATA[Nối cột A với cột B sao cho thích hợp?]]&gt;&lt;/Text&gt;&lt;FontSize&gt;&lt;![CDATA[37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100&quot;/&gt;&lt;isInvalidForFieldText val=&quot;0&quot;/&gt;&lt;Image&gt;&lt;filename val=&quot;C:\Users\Admin\AppData\Local\Temp\PR\data\asimages\{2A2BA98F-4C99-43BF-83E0-1E125840D5DA}_5.png&quot;/&gt;&lt;left val=&quot;36&quot;/&gt;&lt;top val=&quot;21&quot;/&gt;&lt;width val=&quot;649&quot;/&gt;&lt;height val=&quot;91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C:\Users\Admin\AppData\Local\Temp\PR\data\asimages\{EB7D726E-0F95-4CAD-B015-026A61B53CE8}_5.png&quot;/&gt;&lt;left val=&quot;19&quot;/&gt;&lt;top val=&quot;118&quot;/&gt;&lt;width val=&quot;322&quot;/&gt;&lt;height val=&quot;58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C:\Users\Admin\AppData\Local\Temp\PR\data\asimages\{9635984E-FFB9-496E-A7CF-246982935007}_5.png&quot;/&gt;&lt;left val=&quot;363&quot;/&gt;&lt;top val=&quot;118&quot;/&gt;&lt;width val=&quot;322&quot;/&gt;&lt;height val=&quot;58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6]]&gt;&lt;/Top&gt;&lt;/ChangeData&gt;"/>
  <p:tag name="MMPROD_ABSOLUTEPOSITIONID" val="4001"/>
  <p:tag name="MMPROD_ID" val="10062"/>
  <p:tag name="MMPROD_TYPE" val="10023"/>
  <p:tag name="MMPROD_DATA" val="&lt;property id=&quot;10193&quot; value=&quot;A&quot;/&gt;&lt;property id=&quot;10199&quot; value=&quot;0&quot;/&gt;"/>
  <p:tag name="MMPROD_COLLECTIONCONTAINERID" val="10058"/>
  <p:tag name="MMPROD_PARENTID" val="10057"/>
  <p:tag name="HTML_SHAPEINFO" val="&lt;ThreeDShapeInfo&gt;&lt;uuid val=&quot;4001&quot;/&gt;&lt;isInvalidForFieldText val=&quot;0&quot;/&gt;&lt;Image&gt;&lt;filename val=&quot;C:\Users\Admin\AppData\Local\Temp\PR\data\asimages\{D0905002-6519-4440-A1C7-F5AAE43B086A}_5.png&quot;/&gt;&lt;left val=&quot;366&quot;/&gt;&lt;top val=&quot;159&quot;/&gt;&lt;width val=&quot;309&quot;/&gt;&lt;height val=&quot;46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94.9374]]&gt;&lt;/Top&gt;&lt;/ChangeData&gt;"/>
  <p:tag name="MMPROD_ABSOLUTEPOSITIONID" val="4002"/>
  <p:tag name="MMPROD_ID" val="10063"/>
  <p:tag name="MMPROD_TYPE" val="10023"/>
  <p:tag name="MMPROD_DATA" val="&lt;property id=&quot;10193&quot; value=&quot;B&quot;/&gt;&lt;property id=&quot;10199&quot; value=&quot;0&quot;/&gt;"/>
  <p:tag name="MMPROD_COLLECTIONCONTAINERID" val="10058"/>
  <p:tag name="MMPROD_PARENTID" val="10057"/>
  <p:tag name="HTML_SHAPEINFO" val="&lt;ThreeDShapeInfo&gt;&lt;uuid val=&quot;4002&quot;/&gt;&lt;isInvalidForFieldText val=&quot;0&quot;/&gt;&lt;Image&gt;&lt;filename val=&quot;C:\Users\Admin\AppData\Local\Temp\PR\data\asimages\{61800C9C-C0B4-4D05-A5A4-146E0E8562FB}_5.png&quot;/&gt;&lt;left val=&quot;366&quot;/&gt;&lt;top val=&quot;189&quot;/&gt;&lt;width val=&quot;309&quot;/&gt;&lt;height val=&quot;46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]]&gt;&lt;/Left&gt;&lt;Top&gt;&lt;![CDATA[224.6372]]&gt;&lt;/Top&gt;&lt;/ChangeData&gt;"/>
  <p:tag name="MMPROD_ABSOLUTEPOSITIONID" val="4003"/>
  <p:tag name="MMPROD_ID" val="10064"/>
  <p:tag name="MMPROD_TYPE" val="10023"/>
  <p:tag name="MMPROD_DATA" val="&lt;property id=&quot;10193&quot; value=&quot;C&quot;/&gt;&lt;property id=&quot;10199&quot; value=&quot;0&quot;/&gt;"/>
  <p:tag name="MMPROD_COLLECTIONCONTAINERID" val="10058"/>
  <p:tag name="MMPROD_PARENTID" val="10057"/>
  <p:tag name="HTML_SHAPEINFO" val="&lt;ThreeDShapeInfo&gt;&lt;uuid val=&quot;4003&quot;/&gt;&lt;isInvalidForFieldText val=&quot;0&quot;/&gt;&lt;Image&gt;&lt;filename val=&quot;C:\Users\Admin\AppData\Local\Temp\PR\data\asimages\{8DF5DF5E-831F-4DCD-B9D1-8302DD2C69C9}_5.png&quot;/&gt;&lt;left val=&quot;366&quot;/&gt;&lt;top val=&quot;219&quot;/&gt;&lt;width val=&quot;307&quot;/&gt;&lt;height val=&quot;46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]]&gt;&lt;/Left&gt;&lt;Top&gt;&lt;![CDATA[254.3369]]&gt;&lt;/Top&gt;&lt;/ChangeData&gt;"/>
  <p:tag name="MMPROD_ABSOLUTEPOSITIONID" val="4004"/>
  <p:tag name="MMPROD_ID" val="10065"/>
  <p:tag name="MMPROD_TYPE" val="10023"/>
  <p:tag name="MMPROD_DATA" val="&lt;property id=&quot;10193&quot; value=&quot;D&quot;/&gt;&lt;property id=&quot;10199&quot; value=&quot;0&quot;/&gt;"/>
  <p:tag name="MMPROD_COLLECTIONCONTAINERID" val="10058"/>
  <p:tag name="MMPROD_PARENTID" val="10057"/>
  <p:tag name="HTML_SHAPEINFO" val="&lt;ThreeDShapeInfo&gt;&lt;uuid val=&quot;4004&quot;/&gt;&lt;isInvalidForFieldText val=&quot;0&quot;/&gt;&lt;Image&gt;&lt;filename val=&quot;C:\Users\Admin\AppData\Local\Temp\PR\data\asimages\{6448CD32-512B-4E5D-B2C3-C0BF417322DD}_5.png&quot;/&gt;&lt;left val=&quot;366&quot;/&gt;&lt;top val=&quot;249&quot;/&gt;&lt;width val=&quot;307&quot;/&gt;&lt;height val=&quot;4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84.0367]]&gt;&lt;/Top&gt;&lt;/ChangeData&gt;"/>
  <p:tag name="MMPROD_ABSOLUTEPOSITIONID" val="4005"/>
  <p:tag name="MMPROD_ID" val="10066"/>
  <p:tag name="MMPROD_TYPE" val="10023"/>
  <p:tag name="MMPROD_DATA" val="&lt;property id=&quot;10193&quot; value=&quot;E&quot;/&gt;&lt;property id=&quot;10199&quot; value=&quot;0&quot;/&gt;"/>
  <p:tag name="MMPROD_COLLECTIONCONTAINERID" val="10058"/>
  <p:tag name="MMPROD_PARENTID" val="10057"/>
  <p:tag name="HTML_SHAPEINFO" val="&lt;ThreeDShapeInfo&gt;&lt;uuid val=&quot;4005&quot;/&gt;&lt;isInvalidForFieldText val=&quot;0&quot;/&gt;&lt;Image&gt;&lt;filename val=&quot;C:\Users\Admin\AppData\Local\Temp\PR\data\asimages\{66DE99A1-A577-4A43-963C-C66792677B4A}_5.png&quot;/&gt;&lt;left val=&quot;366&quot;/&gt;&lt;top val=&quot;278&quot;/&gt;&lt;width val=&quot;309&quot;/&gt;&lt;height val=&quot;46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313.7365]]&gt;&lt;/Top&gt;&lt;/ChangeData&gt;"/>
  <p:tag name="MMPROD_ABSOLUTEPOSITIONID" val="4006"/>
  <p:tag name="MMPROD_ID" val="10067"/>
  <p:tag name="MMPROD_TYPE" val="10023"/>
  <p:tag name="MMPROD_DATA" val="&lt;property id=&quot;10193&quot; value=&quot;F&quot;/&gt;&lt;property id=&quot;10199&quot; value=&quot;0&quot;/&gt;"/>
  <p:tag name="MMPROD_COLLECTIONCONTAINERID" val="10058"/>
  <p:tag name="MMPROD_PARENTID" val="10057"/>
  <p:tag name="HTML_SHAPEINFO" val="&lt;ThreeDShapeInfo&gt;&lt;uuid val=&quot;4006&quot;/&gt;&lt;isInvalidForFieldText val=&quot;0&quot;/&gt;&lt;Image&gt;&lt;filename val=&quot;C:\Users\Admin\AppData\Local\Temp\PR\data\asimages\{C450E77B-406D-4DCA-B60E-A666482BB7E7}_5.png&quot;/&gt;&lt;left val=&quot;366&quot;/&gt;&lt;top val=&quot;308&quot;/&gt;&lt;width val=&quot;312&quot;/&gt;&lt;height val=&quot;46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068"/>
  <p:tag name="MMPROD_TYPE" val="10028"/>
  <p:tag name="MMPROD_COLLECTIONCONTAINERID" val="10061"/>
  <p:tag name="MMPROD_PARENTID" val="10057"/>
  <p:tag name="HTML_AUTOSHAPE_INFO" val="&lt;ThreeDShapeInfo&gt;&lt;uuid val=&quot;3001&quot;/&gt;&lt;isInvalidForFieldText val=&quot;0&quot;/&gt;&lt;hasMultipleQuizShape val=&quot;1&quot;/&gt;&lt;Image&gt;&lt;filename val=&quot;C:\Users\Admin\AppData\Local\Temp\PR\data\asimages\{336BF38A-04A6-468F-9862-2D4B21C44731}_5.png&quot;/&gt;&lt;left val=&quot;28&quot;/&gt;&lt;top val=&quot;159&quot;/&gt;&lt;width val=&quot;41&quot;/&gt;&lt;height val=&quot;46&quot;/&gt;&lt;hasText val=&quot;1&quot;/&gt;&lt;/Image&gt;&lt;Image&gt;&lt;filename val=&quot;C:\Users\Admin\AppData\Local\Temp\PR\data\asimages\{08A77EF8-444D-47F9-BE7D-B6EBCC3FC6C0}_5.png&quot;/&gt;&lt;left val=&quot;57&quot;/&gt;&lt;top val=&quot;159&quot;/&gt;&lt;width val=&quot;284&quot;/&gt;&lt;height val=&quot;46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96.6375]]&gt;&lt;/Top&gt;&lt;/ChangeData&gt;"/>
  <p:tag name="MMPROD_ABSOLUTEPOSITIONID" val="3002"/>
  <p:tag name="MMPROD_ID" val="10069"/>
  <p:tag name="MMPROD_TYPE" val="10028"/>
  <p:tag name="MMPROD_COLLECTIONCONTAINERID" val="10061"/>
  <p:tag name="MMPROD_PARENTID" val="10057"/>
  <p:tag name="HTML_AUTOSHAPE_INFO" val="&lt;ThreeDShapeInfo&gt;&lt;uuid val=&quot;3002&quot;/&gt;&lt;isInvalidForFieldText val=&quot;0&quot;/&gt;&lt;hasMultipleQuizShape val=&quot;1&quot;/&gt;&lt;Image&gt;&lt;filename val=&quot;C:\Users\Admin\AppData\Local\Temp\PR\data\asimages\{AD11FAF3-6298-4DF7-B23B-E2A3692C2ABA}_5.png&quot;/&gt;&lt;left val=&quot;28&quot;/&gt;&lt;top val=&quot;191&quot;/&gt;&lt;width val=&quot;42&quot;/&gt;&lt;height val=&quot;46&quot;/&gt;&lt;hasText val=&quot;1&quot;/&gt;&lt;/Image&gt;&lt;Image&gt;&lt;filename val=&quot;C:\Users\Admin\AppData\Local\Temp\PR\data\asimages\{F8B1C4F2-E563-4A7D-946E-82688D216981}_5.png&quot;/&gt;&lt;left val=&quot;57&quot;/&gt;&lt;top val=&quot;191&quot;/&gt;&lt;width val=&quot;284&quot;/&gt;&lt;height val=&quot;46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8.0375]]&gt;&lt;/Top&gt;&lt;/ChangeData&gt;"/>
  <p:tag name="MMPROD_ABSOLUTEPOSITIONID" val="3003"/>
  <p:tag name="MMPROD_ID" val="10070"/>
  <p:tag name="MMPROD_TYPE" val="10028"/>
  <p:tag name="MMPROD_COLLECTIONCONTAINERID" val="10061"/>
  <p:tag name="MMPROD_PARENTID" val="10057"/>
  <p:tag name="HTML_AUTOSHAPE_INFO" val="&lt;ThreeDShapeInfo&gt;&lt;uuid val=&quot;3003&quot;/&gt;&lt;isInvalidForFieldText val=&quot;0&quot;/&gt;&lt;hasMultipleQuizShape val=&quot;1&quot;/&gt;&lt;Image&gt;&lt;filename val=&quot;C:\Users\Admin\AppData\Local\Temp\PR\data\asimages\{941185A9-0EDD-48F3-9731-899151A59031}_5.png&quot;/&gt;&lt;left val=&quot;28&quot;/&gt;&lt;top val=&quot;222&quot;/&gt;&lt;width val=&quot;42&quot;/&gt;&lt;height val=&quot;46&quot;/&gt;&lt;hasText val=&quot;1&quot;/&gt;&lt;/Image&gt;&lt;Image&gt;&lt;filename val=&quot;C:\Users\Admin\AppData\Local\Temp\PR\data\asimages\{733F59FA-E973-4D6D-ABD9-9E96AE5A199B}_5.png&quot;/&gt;&lt;left val=&quot;57&quot;/&gt;&lt;top val=&quot;222&quot;/&gt;&lt;width val=&quot;284&quot;/&gt;&lt;height val=&quot;46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59.4375]]&gt;&lt;/Top&gt;&lt;/ChangeData&gt;"/>
  <p:tag name="MMPROD_ABSOLUTEPOSITIONID" val="3004"/>
  <p:tag name="MMPROD_ID" val="10071"/>
  <p:tag name="MMPROD_TYPE" val="10028"/>
  <p:tag name="MMPROD_COLLECTIONCONTAINERID" val="10061"/>
  <p:tag name="MMPROD_PARENTID" val="10057"/>
  <p:tag name="HTML_AUTOSHAPE_INFO" val="&lt;ThreeDShapeInfo&gt;&lt;uuid val=&quot;3004&quot;/&gt;&lt;isInvalidForFieldText val=&quot;0&quot;/&gt;&lt;hasMultipleQuizShape val=&quot;1&quot;/&gt;&lt;Image&gt;&lt;filename val=&quot;C:\Users\Admin\AppData\Local\Temp\PR\data\asimages\{B5022748-AE26-4445-BF63-9FBE984F1A50}_5.png&quot;/&gt;&lt;left val=&quot;28&quot;/&gt;&lt;top val=&quot;253&quot;/&gt;&lt;width val=&quot;42&quot;/&gt;&lt;height val=&quot;46&quot;/&gt;&lt;hasText val=&quot;1&quot;/&gt;&lt;/Image&gt;&lt;Image&gt;&lt;filename val=&quot;C:\Users\Admin\AppData\Local\Temp\PR\data\asimages\{E8E2C6AA-C88F-42B8-94AF-627F7A88BA3D}_5.png&quot;/&gt;&lt;left val=&quot;57&quot;/&gt;&lt;top val=&quot;253&quot;/&gt;&lt;width val=&quot;284&quot;/&gt;&lt;height val=&quot;46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!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0&quot;/&gt;&lt;lineCharCount val=&quot;18&quot;/&gt;&lt;/TableIndex&gt;&lt;/ShapeTextInfo&gt;"/>
  <p:tag name="HTML_SHAPEINFO" val="&lt;ThreeDShapeInfo&gt;&lt;uuid val=&quot;7000&quot;/&gt;&lt;isInvalidForFieldText val=&quot;0&quot;/&gt;&lt;Image&gt;&lt;filename val=&quot;C:\Users\Admin\AppData\Local\Temp\PR\data\asimages\{4495A01B-CB0D-46FE-8C8E-8C87D6E6A8A0}_5.png&quot;/&gt;&lt;left val=&quot;62&quot;/&gt;&lt;top val=&quot;356&quot;/&gt;&lt;width val=&quot;278&quot;/&gt;&lt;height val=&quot;61&quot;/&gt;&lt;hasText val=&quot;1&quot;/&gt;&lt;/Image&gt;&lt;/ThreeDShapeInfo&gt;"/>
  <p:tag name="PRESENTER_SHAPEINFO" val="&lt;ThreeDShapeInfo&gt;&lt;uuid val=&quot;{6D0928E0-0443-43D7-A950-9A92539D9F61}&quot;/&gt;&lt;isInvalidForFieldText val=&quot;0&quot;/&gt;&lt;Image&gt;&lt;filename val=&quot;C:\Users\Admin\AppData\Local\Temp\PR\data\asimages\{6D0928E0-0443-43D7-A950-9A92539D9F61}_5.png&quot;/&gt;&lt;left val=&quot;68&quot;/&gt;&lt;top val=&quot;357&quot;/&gt;&lt;width val=&quot;265&quot;/&gt;&lt;height val=&quot;59&quot;/&gt;&lt;hasText val=&quot;0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5&quot;/&gt;&lt;/TableIndex&gt;&lt;/ShapeTextInfo&gt;"/>
  <p:tag name="HTML_SHAPEINFO" val="&lt;ThreeDShapeInfo&gt;&lt;uuid val=&quot;7002&quot;/&gt;&lt;isInvalidForFieldText val=&quot;0&quot;/&gt;&lt;Image&gt;&lt;filename val=&quot;C:\Users\Admin\AppData\Local\Temp\PR\data\asimages\{208BD476-DA2A-48BC-BBCE-A02E174F0F35}_5.png&quot;/&gt;&lt;left val=&quot;383&quot;/&gt;&lt;top val=&quot;356&quot;/&gt;&lt;width val=&quot;284&quot;/&gt;&lt;height val=&quot;61&quot;/&gt;&lt;hasText val=&quot;1&quot;/&gt;&lt;/Image&gt;&lt;/ThreeDShapeInfo&gt;"/>
  <p:tag name="PRESENTER_SHAPEINFO" val="&lt;ThreeDShapeInfo&gt;&lt;uuid val=&quot;{C67840B1-C177-4230-BA05-22402F0058BB}&quot;/&gt;&lt;isInvalidForFieldText val=&quot;0&quot;/&gt;&lt;Image&gt;&lt;filename val=&quot;C:\Users\Admin\AppData\Local\Temp\PR\data\asimages\{C67840B1-C177-4230-BA05-22402F0058BB}_5.png&quot;/&gt;&lt;left val=&quot;392&quot;/&gt;&lt;top val=&quot;357&quot;/&gt;&lt;width val=&quot;265&quot;/&gt;&lt;height val=&quot;59&quot;/&gt;&lt;hasText val=&quot;0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Em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7009&quot;/&gt;&lt;isInvalidForFieldText val=&quot;0&quot;/&gt;&lt;Image&gt;&lt;filename val=&quot;C:\Users\Admin\AppData\Local\Temp\PR\data\asimages\{A2EC1ED2-45AF-4B5B-B77F-0EFB232CAB21}_5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01C7A6A4-B0A0-467F-B8FA-D00908677C64}&quot;/&gt;&lt;isInvalidForFieldText val=&quot;0&quot;/&gt;&lt;Image&gt;&lt;filename val=&quot;C:\Users\Admin\AppData\Local\Temp\PR\data\asimages\{01C7A6A4-B0A0-467F-B8FA-D00908677C64}_5.png&quot;/&gt;&lt;left val=&quot;198&quot;/&gt;&lt;top val=&quot;420&quot;/&gt;&lt;width val=&quot;265&quot;/&gt;&lt;height val=&quot;59&quot;/&gt;&lt;hasText val=&quot;0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em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7006&quot;/&gt;&lt;isInvalidForFieldText val=&quot;0&quot;/&gt;&lt;Image&gt;&lt;filename val=&quot;C:\Users\Admin\AppData\Local\Temp\PR\data\asimages\{4C24C644-C0AE-47EE-87D3-E8ACCBCAB823}_5.png&quot;/&gt;&lt;left val=&quot;187&quot;/&gt;&lt;top val=&quot;387&quot;/&gt;&lt;width val=&quot;529&quot;/&gt;&lt;height val=&quot;61&quot;/&gt;&lt;hasText val=&quot;1&quot;/&gt;&lt;/Image&gt;&lt;/ThreeDShapeInfo&gt;"/>
  <p:tag name="PRESENTER_SHAPEINFO" val="&lt;ThreeDShapeInfo&gt;&lt;uuid val=&quot;{2E468627-8341-4F4B-B537-BF6173217FDB}&quot;/&gt;&lt;isInvalidForFieldText val=&quot;0&quot;/&gt;&lt;Image&gt;&lt;filename val=&quot;C:\Users\Admin\AppData\Local\Temp\PR\data\asimages\{2E468627-8341-4F4B-B537-BF6173217FDB}_5.png&quot;/&gt;&lt;left val=&quot;198&quot;/&gt;&lt;top val=&quot;393&quot;/&gt;&lt;width val=&quot;524&quot;/&gt;&lt;height val=&quot;60&quot;/&gt;&lt;hasText val=&quot;0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Đáp án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7010&quot;/&gt;&lt;isInvalidForFieldText val=&quot;0&quot;/&gt;&lt;Image&gt;&lt;filename val=&quot;C:\Users\Admin\AppData\Local\Temp\PR\data\asimages\{C6D13C67-C7AE-47D7-A273-E7838EA144AF}_5.png&quot;/&gt;&lt;left val=&quot;187&quot;/&gt;&lt;top val=&quot;440&quot;/&gt;&lt;width val=&quot;529&quot;/&gt;&lt;height val=&quot;61&quot;/&gt;&lt;hasText val=&quot;1&quot;/&gt;&lt;/Image&gt;&lt;/ThreeDShapeInfo&gt;"/>
  <p:tag name="PRESENTER_SHAPEINFO" val="&lt;ThreeDShapeInfo&gt;&lt;uuid val=&quot;{AD5FC766-2F01-4588-92D4-9B65B8E24524}&quot;/&gt;&lt;isInvalidForFieldText val=&quot;0&quot;/&gt;&lt;Image&gt;&lt;filename val=&quot;C:\Users\Admin\AppData\Local\Temp\PR\data\asimages\{AD5FC766-2F01-4588-92D4-9B65B8E24524}_5.png&quot;/&gt;&lt;left val=&quot;198&quot;/&gt;&lt;top val=&quot;447&quot;/&gt;&lt;width val=&quot;524&quot;/&gt;&lt;height val=&quot;59&quot;/&gt;&lt;hasText val=&quot;0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Em đã trả lời sa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7011&quot;/&gt;&lt;isInvalidForFieldText val=&quot;0&quot;/&gt;&lt;Image&gt;&lt;filename val=&quot;C:\Users\Admin\AppData\Local\Temp\PR\data\asimages\{54CA2585-D836-41E7-BADB-1277AA1990AD}_5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D2984146-C07F-4DDC-B662-2A814EFAC15D}&quot;/&gt;&lt;isInvalidForFieldText val=&quot;0&quot;/&gt;&lt;Image&gt;&lt;filename val=&quot;C:\Users\Admin\AppData\Local\Temp\PR\data\asimages\{D2984146-C07F-4DDC-B662-2A814EFAC15D}_5.png&quot;/&gt;&lt;left val=&quot;198&quot;/&gt;&lt;top val=&quot;420&quot;/&gt;&lt;width val=&quot;265&quot;/&gt;&lt;height val=&quot;59&quot;/&gt;&lt;hasText val=&quot;0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7004&quot;/&gt;&lt;isInvalidForFieldText val=&quot;0&quot;/&gt;&lt;Image&gt;&lt;filename val=&quot;C:\Users\Admin\AppData\Local\Temp\PR\data\asimages\{359A6D7F-D9CE-452B-8C1F-F9CD4187DB20}_5.png&quot;/&gt;&lt;left val=&quot;204&quot;/&gt;&lt;top val=&quot;432&quot;/&gt;&lt;width val=&quot;259&quot;/&gt;&lt;height val=&quot;55&quot;/&gt;&lt;hasText val=&quot;1&quot;/&gt;&lt;/Image&gt;&lt;/ThreeDShapeInfo&gt;"/>
  <p:tag name="PRESENTER_SHAPEINFO" val="&lt;ThreeDShapeInfo&gt;&lt;uuid val=&quot;{603730F4-C7AD-410B-BA77-BC81B0A03199}&quot;/&gt;&lt;isInvalidForFieldText val=&quot;0&quot;/&gt;&lt;Image&gt;&lt;filename val=&quot;C:\Users\Admin\AppData\Local\Temp\PR\data\asimages\{603730F4-C7AD-410B-BA77-BC81B0A03199}_5.png&quot;/&gt;&lt;left val=&quot;204&quot;/&gt;&lt;top val=&quot;432&quot;/&gt;&lt;width val=&quot;265&quot;/&gt;&lt;height val=&quot;60&quot;/&gt;&lt;hasText val=&quot;0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phải trả lời câu này mới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8&quot;/&gt;&lt;lineCharCount val=&quot;13&quot;/&gt;&lt;/TableIndex&gt;&lt;/ShapeTextInfo&gt;"/>
  <p:tag name="HTML_SHAPEINFO" val="&lt;ThreeDShapeInfo&gt;&lt;uuid val=&quot;7007&quot;/&gt;&lt;isInvalidForFieldText val=&quot;0&quot;/&gt;&lt;Image&gt;&lt;filename val=&quot;C:\Users\Admin\AppData\Local\Temp\PR\data\asimages\{B4053D86-8B23-496A-B731-711E8D700261}_5.png&quot;/&gt;&lt;left val=&quot;210&quot;/&gt;&lt;top val=&quot;444&quot;/&gt;&lt;width val=&quot;265&quot;/&gt;&lt;height val=&quot;61&quot;/&gt;&lt;hasText val=&quot;1&quot;/&gt;&lt;/Image&gt;&lt;/ThreeDShapeInfo&gt;"/>
  <p:tag name="PRESENTER_SHAPEINFO" val="&lt;ThreeDShapeInfo&gt;&lt;uuid val=&quot;{40BBB70A-1501-4CA1-A370-0AF3AD73517B}&quot;/&gt;&lt;isInvalidForFieldText val=&quot;0&quot;/&gt;&lt;Image&gt;&lt;filename val=&quot;C:\Users\Admin\AppData\Local\Temp\PR\data\asimages\{40BBB70A-1501-4CA1-A370-0AF3AD73517B}_5.png&quot;/&gt;&lt;left val=&quot;210&quot;/&gt;&lt;top val=&quot;446&quot;/&gt;&lt;width val=&quot;265&quot;/&gt;&lt;height val=&quot;59&quot;/&gt;&lt;hasText val=&quot;0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\AppData\Local\Temp\PR\data\asimages\{E3CBE850-25A3-4170-871A-6F9E4CC995E9}_5.png&quot;/&gt;&lt;left val=&quot;495&quot;/&gt;&lt;top val=&quot;450&quot;/&gt;&lt;width val=&quot;93&quot;/&gt;&lt;height val=&quot;34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\AppData\Local\Temp\PR\data\asimages\{E84F7CC0-F2C0-408A-9660-527D8194E2ED}_5.png&quot;/&gt;&lt;left val=&quot;594&quot;/&gt;&lt;top val=&quot;450&quot;/&gt;&lt;width val=&quot;91&quot;/&gt;&lt;height val=&quot;34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B]]&gt;&lt;/Text&gt;&lt;FontSize&gt;&lt;![CDATA[22]]&gt;&lt;/FontSize&gt;&lt;Left&gt;&lt;![CDATA[36]]&gt;&lt;/Left&gt;&lt;Top&gt;&lt;![CDATA[308.0375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79"/>
  <p:tag name="MAX_POSSIBLE_WIDTH" val="304.56"/>
  <p:tag name="MMPROD_LASTVALUES" val="&lt;ChangeData&gt;&lt;Text&gt;&lt;![CDATA[4+|-3|]]&gt;&lt;/Text&gt;&lt;FontSize&gt;&lt;![CDATA[22]]&gt;&lt;/FontSize&gt;&lt;Left&gt;&lt;![CDATA[70.32]]&gt;&lt;/Left&gt;&lt;Top&gt;&lt;![CDATA[308.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A]]&gt;&lt;/Text&gt;&lt;FontSize&gt;&lt;![CDATA[22]]&gt;&lt;/FontSize&gt;&lt;Left&gt;&lt;![CDATA[36]]&gt;&lt;/Left&gt;&lt;Top&gt;&lt;![CDATA[260.4375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79"/>
  <p:tag name="MAX_POSSIBLE_WIDTH" val="304.56"/>
  <p:tag name="MMPROD_LASTVALUES" val="&lt;ChangeData&gt;&lt;Text&gt;&lt;![CDATA[1+|-2|]]&gt;&lt;/Text&gt;&lt;FontSize&gt;&lt;![CDATA[22]]&gt;&lt;/FontSize&gt;&lt;Left&gt;&lt;![CDATA[70.32]]&gt;&lt;/Left&gt;&lt;Top&gt;&lt;![CDATA[260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E]]&gt;&lt;/Text&gt;&lt;FontSize&gt;&lt;![CDATA[22]]&gt;&lt;/FontSize&gt;&lt;Left&gt;&lt;![CDATA[36]]&gt;&lt;/Left&gt;&lt;Top&gt;&lt;![CDATA[212.8375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55"/>
  <p:tag name="MAX_POSSIBLE_WIDTH" val="304.56"/>
  <p:tag name="MMPROD_LASTVALUES" val="&lt;ChangeData&gt;&lt;Text&gt;&lt;![CDATA[3+2]]&gt;&lt;/Text&gt;&lt;FontSize&gt;&lt;![CDATA[22]]&gt;&lt;/FontSize&gt;&lt;Left&gt;&lt;![CDATA[70.32]]&gt;&lt;/Left&gt;&lt;Top&gt;&lt;![CDATA[212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F]]&gt;&lt;/Text&gt;&lt;FontSize&gt;&lt;![CDATA[22]]&gt;&lt;/FontSize&gt;&lt;Left&gt;&lt;![CDATA[36]]&gt;&lt;/Left&gt;&lt;Top&gt;&lt;![CDATA[165.2375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03"/>
  <p:tag name="MAX_POSSIBLE_WIDTH" val="304.56"/>
  <p:tag name="MMPROD_LASTVALUES" val="&lt;ChangeData&gt;&lt;Text&gt;&lt;![CDATA[|-2|+|-2|]]&gt;&lt;/Text&gt;&lt;FontSize&gt;&lt;![CDATA[22]]&gt;&lt;/FontSize&gt;&lt;Left&gt;&lt;![CDATA[70.32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6"/>
  <p:tag name="MMPROD_ABSOLUTEPOSITIONID" val="4026"/>
  <p:tag name="MMPROD_LASTVALUES" val="&lt;ChangeData&gt;&lt;Text&gt;&lt;![CDATA[F.]]&gt;&lt;/Text&gt;&lt;FontSize&gt;&lt;![CDATA[22]]&gt;&lt;/FontSize&gt;&lt;Left&gt;&lt;![CDATA[379.4401]]&gt;&lt;/Left&gt;&lt;Top&gt;&lt;![CDATA[401.2378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4]]&gt;&lt;/Text&gt;&lt;FontSize&gt;&lt;![CDATA[22]]&gt;&lt;/FontSize&gt;&lt;Left&gt;&lt;![CDATA[414.9431]]&gt;&lt;/Left&gt;&lt;Top&gt;&lt;![CDATA[401.2378]]&gt;&lt;/Top&gt;&lt;/ChangeData&gt;"/>
  <p:tag name="MMPROD_ABSOLUTEPOSITIONID" val="4016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5"/>
  <p:tag name="MMPROD_ABSOLUTEPOSITIONID" val="4025"/>
  <p:tag name="MMPROD_LASTVALUES" val="&lt;ChangeData&gt;&lt;Text&gt;&lt;![CDATA[E.]]&gt;&lt;/Text&gt;&lt;FontSize&gt;&lt;![CDATA[22]]&gt;&lt;/FontSize&gt;&lt;Left&gt;&lt;![CDATA[379.4401]]&gt;&lt;/Left&gt;&lt;Top&gt;&lt;![CDATA[354.0377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]]&gt;&lt;/Text&gt;&lt;FontSize&gt;&lt;![CDATA[22]]&gt;&lt;/FontSize&gt;&lt;Left&gt;&lt;![CDATA[419.5776]]&gt;&lt;/Left&gt;&lt;Top&gt;&lt;![CDATA[354.0377]]&gt;&lt;/Top&gt;&lt;/ChangeData&gt;"/>
  <p:tag name="MMPROD_ABSOLUTEPOSITIONID" val="4015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22]]&gt;&lt;/FontSize&gt;&lt;Left&gt;&lt;![CDATA[379.44]]&gt;&lt;/Left&gt;&lt;Top&gt;&lt;![CDATA[306.8377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-6]]&gt;&lt;/Text&gt;&lt;FontSize&gt;&lt;![CDATA[22]]&gt;&lt;/FontSize&gt;&lt;Left&gt;&lt;![CDATA[421.2025]]&gt;&lt;/Left&gt;&lt;Top&gt;&lt;![CDATA[306.8377]]&gt;&lt;/Top&gt;&lt;/ChangeData&gt;"/>
  <p:tag name="MMPROD_ABSOLUTEPOSITIONID" val="4014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2]]&gt;&lt;/FontSize&gt;&lt;Left&gt;&lt;![CDATA[379.44]]&gt;&lt;/Left&gt;&lt;Top&gt;&lt;![CDATA[259.6377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]]&gt;&lt;/Text&gt;&lt;FontSize&gt;&lt;![CDATA[22]]&gt;&lt;/FontSize&gt;&lt;Left&gt;&lt;![CDATA[421.2025]]&gt;&lt;/Left&gt;&lt;Top&gt;&lt;![CDATA[259.6377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2]]&gt;&lt;/FontSize&gt;&lt;Left&gt;&lt;![CDATA[379.4401]]&gt;&lt;/Left&gt;&lt;Top&gt;&lt;![CDATA[212.437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7]]&gt;&lt;/Text&gt;&lt;FontSize&gt;&lt;![CDATA[22]]&gt;&lt;/FontSize&gt;&lt;Left&gt;&lt;![CDATA[419.5776]]&gt;&lt;/Left&gt;&lt;Top&gt;&lt;![CDATA[212.4376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2]]&gt;&lt;/FontSize&gt;&lt;Left&gt;&lt;![CDATA[379.4401]]&gt;&lt;/Left&gt;&lt;Top&gt;&lt;![CDATA[165.237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]]&gt;&lt;/Text&gt;&lt;FontSize&gt;&lt;![CDATA[22]]&gt;&lt;/FontSize&gt;&lt;Left&gt;&lt;![CDATA[419.5776]]&gt;&lt;/Left&gt;&lt;Top&gt;&lt;![CDATA[165.2376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24"/>
  <p:tag name="MMPROD_TYPE" val="10007"/>
  <p:tag name="MMPROD_LASTVALUES" val="&lt;ChangeData&gt;&lt;SlideID&gt;&lt;![CDATA[289]]&gt;&lt;/SlideID&gt;&lt;/ChangeData&gt;"/>
  <p:tag name="PPSNARRATION" val="7,241787978,D:\BAIDUTHIELEARNING-MAOTS\TEPNGUON\eLearning-MaoTS_pptx\Media.ppcx"/>
  <p:tag name="HTML_SHAPEINFO" val="&lt;SlideThumbPath val=&quot;Slide6.PNG&quot;/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MMPROD_LASTVALUES" val="&lt;ChangeData&gt;&lt;Text&gt;&lt;![CDATA[KIỂM TRA BÀI CŨ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100&quot;/&gt;&lt;isInvalidForFieldText val=&quot;0&quot;/&gt;&lt;Image&gt;&lt;filename val=&quot;C:\Users\Admin\AppData\Local\Temp\PR\data\asimages\{BB604CFD-38BB-4BE8-AF64-1777A4B69335}_6.png&quot;/&gt;&lt;left val=&quot;36&quot;/&gt;&lt;top val=&quot;21&quot;/&gt;&lt;width val=&quot;649&quot;/&gt;&lt;height val=&quot;91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PRESENTER_SHAPETEXTINFO" val="&lt;ShapeTextInfo&gt;&lt;TableIndex row=&quot;1&quot; col=&quot;1&quot;&gt;&lt;linesCount val=&quot;1&quot;/&gt;&lt;lineCharCount val=&quot;15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15&quot;/&gt;&lt;/TableIndex&gt;&lt;TableIndex row=&quot;2&quot; col=&quot;2&quot;&gt;&lt;linesCount val=&quot;1&quot;/&gt;&lt;lineCharCount val=&quot;11&quot;/&gt;&lt;/TableIndex&gt;&lt;TableIndex row=&quot;3&quot; col=&quot;1&quot;&gt;&lt;linesCount val=&quot;1&quot;/&gt;&lt;lineCharCount val=&quot;15&quot;/&gt;&lt;/TableIndex&gt;&lt;TableIndex row=&quot;3&quot; col=&quot;2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38856087-E06F-418C-9C4B-4B89F344185C}_6.png&quot;/&gt;&lt;left val=&quot;36&quot;/&gt;&lt;top val=&quot;123&quot;/&gt;&lt;width val=&quot;649&quot;/&gt;&lt;height val=&quot;216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8]]&gt;&lt;/FontSize&gt;&lt;Left&gt;&lt;![CDATA[0]]&gt;&lt;/Left&gt;&lt;Top&gt;&lt;![CDATA[0]]&gt;&lt;/Top&gt;&lt;/ChangeData&gt;"/>
  <p:tag name="MMPROD_ABSOLUTEPOSITIONID" val="7006"/>
  <p:tag name="PRESENTER_SHAPETEXTINFO" val="&lt;ShapeTextInfo&gt;&lt;TableIndex row=&quot;-1&quot; col=&quot;-1&quot;&gt;&lt;linesCount val=&quot;2&quot;/&gt;&lt;lineCharCount val=&quot;42&quot;/&gt;&lt;lineCharCount val=&quot;11&quot;/&gt;&lt;/TableIndex&gt;&lt;/ShapeTextInfo&gt;"/>
  <p:tag name="HTML_SHAPEINFO" val="&lt;ThreeDShapeInfo&gt;&lt;uuid val=&quot;7006&quot;/&gt;&lt;isInvalidForFieldText val=&quot;0&quot;/&gt;&lt;Image&gt;&lt;filename val=&quot;C:\Users\Admin\AppData\Local\Temp\PR\data\asimages\{0FE5A7F2-2897-4D74-A36F-A7693CC847DA}_6.png&quot;/&gt;&lt;left val=&quot;133&quot;/&gt;&lt;top val=&quot;357&quot;/&gt;&lt;width val=&quot;389&quot;/&gt;&lt;height val=&quot;81&quot;/&gt;&lt;hasText val=&quot;1&quot;/&gt;&lt;/Image&gt;&lt;/ThreeDShapeInfo&gt;"/>
  <p:tag name="PRESENTER_SHAPEINFO" val="&lt;ThreeDShapeInfo&gt;&lt;uuid val=&quot;{4B13F2E8-593A-4B02-81C9-380573167D2D}&quot;/&gt;&lt;isInvalidForFieldText val=&quot;0&quot;/&gt;&lt;Image&gt;&lt;filename val=&quot;C:\Users\Admin\AppData\Local\Temp\PR\data\asimages\{4B13F2E8-593A-4B02-81C9-380573167D2D}_6.png&quot;/&gt;&lt;left val=&quot;133&quot;/&gt;&lt;top val=&quot;357&quot;/&gt;&lt;width val=&quot;394&quot;/&gt;&lt;height val=&quot;86&quot;/&gt;&lt;hasText val=&quot;0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586.8]]&gt;&lt;/Left&gt;&lt;Top&gt;&lt;![CDATA[450.3013]]&gt;&lt;/Top&gt;&lt;/ChangeData&gt;"/>
  <p:tag name="HTML_SHAPEINFO" val="&lt;ThreeDShapeInfo&gt;&lt;uuid val=&quot;9007&quot;/&gt;&lt;isInvalidForFieldText val=&quot;0&quot;/&gt;&lt;Image&gt;&lt;filename val=&quot;C:\Users\Admin\AppData\Local\Temp\PR\data\asimages\{86C5D208-CCFB-4CE6-9228-CA5AF016043D}_6.png&quot;/&gt;&lt;left val=&quot;586&quot;/&gt;&lt;top val=&quot;450&quot;/&gt;&lt;width val=&quot;98&quot;/&gt;&lt;height val=&quot;34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482.6]]&gt;&lt;/Left&gt;&lt;Top&gt;&lt;![CDATA[450.3013]]&gt;&lt;/Top&gt;&lt;/ChangeData&gt;"/>
  <p:tag name="HTML_SHAPEINFO" val="&lt;ThreeDShapeInfo&gt;&lt;uuid val=&quot;9009&quot;/&gt;&lt;isInvalidForFieldText val=&quot;0&quot;/&gt;&lt;Image&gt;&lt;filename val=&quot;C:\Users\Admin\AppData\Local\Temp\PR\data\asimages\{11B5A045-0FA6-4E07-AF92-4230E51E1DA9}_6.png&quot;/&gt;&lt;left val=&quot;482&quot;/&gt;&lt;top val=&quot;450&quot;/&gt;&lt;width val=&quot;98&quot;/&gt;&lt;height val=&quot;34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241787978,D:\BAIDUTHIELEARNING-MAOTS\TEPNGUON\eLearning-MaoTS_pptx\Media.ppcx"/>
  <p:tag name="HTML_SHAPEINFO" val="&lt;SlideThumbPath val=&quot;Slide7.PNG&quot;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6BEE2523-4DF8-44F4-AE70-96E423A287F7}_7.png&quot;/&gt;&lt;left val=&quot;188&quot;/&gt;&lt;top val=&quot;1&quot;/&gt;&lt;width val=&quot;322&quot;/&gt;&lt;height val=&quot;59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426B83D2-BCF8-4947-B90B-00CC5761059D}_7.png&quot;/&gt;&lt;left val=&quot;28&quot;/&gt;&lt;top val=&quot;44&quot;/&gt;&lt;width val=&quot;296&quot;/&gt;&lt;height val=&quot;70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2&quot;/&gt;&lt;lineCharCount val=&quot;33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1D6DE61A-9FDB-4F0A-A2CA-9BCCE7506A53}_7.png&quot;/&gt;&lt;left val=&quot;28&quot;/&gt;&lt;top val=&quot;74&quot;/&gt;&lt;width val=&quot;668&quot;/&gt;&lt;height val=&quot;99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4&quot;/&gt;&lt;lineCharCount val=&quot;55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841D56A2-F1BD-4B77-9143-466FDE72717A}_7.png&quot;/&gt;&lt;left val=&quot;28&quot;/&gt;&lt;top val=&quot;140&quot;/&gt;&lt;width val=&quot;683&quot;/&gt;&lt;height val=&quot;99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35A3D780-E237-4826-B710-AA9C052D58A1}_7.png&quot;/&gt;&lt;left val=&quot;28&quot;/&gt;&lt;top val=&quot;206&quot;/&gt;&lt;width val=&quot;230&quot;/&gt;&lt;height val=&quot;70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39C838D0-41AA-44E2-92CD-F72B6CA9DB55}_7.png&quot;/&gt;&lt;left val=&quot;28&quot;/&gt;&lt;top val=&quot;248&quot;/&gt;&lt;width val=&quot;488&quot;/&gt;&lt;height val=&quot;70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75D97C3B-E1B4-4156-8A95-F397E5F91CF5}_7.png&quot;/&gt;&lt;left val=&quot;34&quot;/&gt;&lt;top val=&quot;284&quot;/&gt;&lt;width val=&quot;248&quot;/&gt;&lt;height val=&quot;70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7C14EB94-AC2E-4A40-BAD4-A23144B8D2C6}_7.png&quot;/&gt;&lt;left val=&quot;34&quot;/&gt;&lt;top val=&quot;320&quot;/&gt;&lt;width val=&quot;602&quot;/&gt;&lt;height val=&quot;70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C9A2DFEE-82EC-47EA-802A-77995542783B}_7.png&quot;/&gt;&lt;left val=&quot;34&quot;/&gt;&lt;top val=&quot;356&quot;/&gt;&lt;width val=&quot;446&quot;/&gt;&lt;height val=&quot;7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8&quot;/&gt;&lt;lineCharCount val=&quot;30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DDD3B4AD-5DEE-4406-A7AC-3392C8C366F1}_7.png&quot;/&gt;&lt;left val=&quot;28&quot;/&gt;&lt;top val=&quot;392&quot;/&gt;&lt;width val=&quot;669&quot;/&gt;&lt;height val=&quot;80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BAIDUTHIELEARNING-MAOTS\TEPNGUON\GHITA.mp3"/>
  <p:tag name="PPSNARRATION" val="2,241787978,D:\BAIDUTHIELEARNING-MAOTS\TEPNGUON\eLearning-MaoTS_pptx\Media.ppcx"/>
  <p:tag name="HTML_SHAPEINFO" val="&lt;SlideThumbPath val=&quot;Slide8.PNG&quot;/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2598C195-AD06-445E-8E38-9290EF012B5A}_8.png&quot;/&gt;&lt;left val=&quot;167&quot;/&gt;&lt;top val=&quot;4&quot;/&gt;&lt;width val=&quot;409&quot;/&gt;&lt;height val=&quot;70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D8EE1B0A-28C4-4A94-95EC-339CFAE00113}_8.png&quot;/&gt;&lt;left val=&quot;-6&quot;/&gt;&lt;top val=&quot;52&quot;/&gt;&lt;width val=&quot;686&quot;/&gt;&lt;height val=&quot;70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364CABBB-8256-478D-99B4-A7A87F894123}_8.png&quot;/&gt;&lt;left val=&quot;-6&quot;/&gt;&lt;top val=&quot;94&quot;/&gt;&lt;width val=&quot;667&quot;/&gt;&lt;height val=&quot;70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55C6D900-6836-4E39-BC5D-AA4B2A8F49BB}_8.png&quot;/&gt;&lt;left val=&quot;65&quot;/&gt;&lt;top val=&quot;172&quot;/&gt;&lt;width val=&quot;331&quot;/&gt;&lt;height val=&quot;70&quot;/&gt;&lt;hasText val=&quot;1&quot;/&gt;&lt;/Image&gt;&lt;/ThreeDShape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7D42326B-E54D-4E05-BC17-1D484160BDC9}_8.png&quot;/&gt;&lt;left val=&quot;65&quot;/&gt;&lt;top val=&quot;208&quot;/&gt;&lt;width val=&quot;195&quot;/&gt;&lt;height val=&quot;70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0DF538FC-F999-4E8B-B689-98A6370DD29E}_8.png&quot;/&gt;&lt;left val=&quot;62&quot;/&gt;&lt;top val=&quot;250&quot;/&gt;&lt;width val=&quot;400&quot;/&gt;&lt;height val=&quot;70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DE12A07B-0123-4E90-8A81-3824D4D73DCA}_8.png&quot;/&gt;&lt;left val=&quot;-3&quot;/&gt;&lt;top val=&quot;292&quot;/&gt;&lt;width val=&quot;652&quot;/&gt;&lt;height val=&quot;70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3F8271BA-EDDB-4EC9-8722-D992FB8157DA}_8.png&quot;/&gt;&lt;left val=&quot;68&quot;/&gt;&lt;top val=&quot;337&quot;/&gt;&lt;width val=&quot;172&quot;/&gt;&lt;height val=&quot;5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F1F4A559-D06F-4636-AE17-2D3863BB9543}_8.png&quot;/&gt;&lt;left val=&quot;65&quot;/&gt;&lt;top val=&quot;364&quot;/&gt;&lt;width val=&quot;186&quot;/&gt;&lt;height val=&quot;70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40BD84D0-4B26-4369-9360-E08B835D0659}_8.png&quot;/&gt;&lt;left val=&quot;65&quot;/&gt;&lt;top val=&quot;406&quot;/&gt;&lt;width val=&quot;317&quot;/&gt;&lt;height val=&quot;70&quot;/&gt;&lt;hasText val=&quot;1&quot;/&gt;&lt;/Image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D0800997-C220-416C-8128-919830DEEB14}_8.png&quot;/&gt;&lt;left val=&quot;2&quot;/&gt;&lt;top val=&quot;442&quot;/&gt;&lt;width val=&quot;460&quot;/&gt;&lt;height val=&quot;70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42BAB84A-6FEA-4749-B780-392B0548A4C7}_8.png&quot;/&gt;&lt;left val=&quot;0&quot;/&gt;&lt;top val=&quot;484&quot;/&gt;&lt;width val=&quot;661&quot;/&gt;&lt;height val=&quot;70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230764AA-C651-4DB2-B27A-C4BF28AB65D5}_8.png&quot;/&gt;&lt;left val=&quot;-3&quot;/&gt;&lt;top val=&quot;136&quot;/&gt;&lt;width val=&quot;670&quot;/&gt;&lt;height val=&quot;93&quot;/&gt;&lt;hasText val=&quot;1&quot;/&gt;&lt;/Image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41787978,D:\BAIDUTHIELEARNING-MAOTS\TEPNGUON\eLearning-MaoTS_pptx\Media.ppcx"/>
  <p:tag name="HTML_SHAPEINFO" val="&lt;SlideThumbPath val=&quot;Slide9.PNG&quot;/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0FCCDD85-2B36-4C9F-A3E8-BF13BE2EC05F}_9.png&quot;/&gt;&lt;left val=&quot;14&quot;/&gt;&lt;top val=&quot;63&quot;/&gt;&lt;width val=&quot;568&quot;/&gt;&lt;height val=&quot;59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A401EA70-8FB1-453F-93CA-450E53903DA9}_9.png&quot;/&gt;&lt;left val=&quot;11&quot;/&gt;&lt;top val=&quot;108&quot;/&gt;&lt;width val=&quot;451&quot;/&gt;&lt;height val=&quot;70&quot;/&gt;&lt;hasText val=&quot;1&quot;/&gt;&lt;/Image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37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20DED633-58EE-41A2-92E8-F58A9933A52D}_9.png&quot;/&gt;&lt;left val=&quot;5&quot;/&gt;&lt;top val=&quot;160&quot;/&gt;&lt;width val=&quot;698&quot;/&gt;&lt;height val=&quot;109&quot;/&gt;&lt;hasText val=&quot;1&quot;/&gt;&lt;/Image&gt;&lt;/ThreeDShape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7894FAD2-61AE-4B03-9A7C-FD7F716376F7}_9.png&quot;/&gt;&lt;left val=&quot;50&quot;/&gt;&lt;top val=&quot;249&quot;/&gt;&lt;width val=&quot;352&quot;/&gt;&lt;height val=&quot;59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9FD8F110-C93F-48A4-BE45-F43EA6C0B3B7}_9.png&quot;/&gt;&lt;left val=&quot;188&quot;/&gt;&lt;top val=&quot;381&quot;/&gt;&lt;width val=&quot;43&quot;/&gt;&lt;height val=&quot;39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7B601F6B-42CC-45FA-AE3E-9363CABAC7C7}_9.png&quot;/&gt;&lt;left val=&quot;230&quot;/&gt;&lt;top val=&quot;383&quot;/&gt;&lt;width val=&quot;43&quot;/&gt;&lt;height val=&quot;39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369FF326-E1E5-4547-8C8A-345CFC34578D}_9.png&quot;/&gt;&lt;left val=&quot;266&quot;/&gt;&lt;top val=&quot;382&quot;/&gt;&lt;width val=&quot;43&quot;/&gt;&lt;height val=&quot;39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CAC21DAD-FB8A-4E14-A18F-3135FDB096FF}_9.png&quot;/&gt;&lt;left val=&quot;308&quot;/&gt;&lt;top val=&quot;381&quot;/&gt;&lt;width val=&quot;43&quot;/&gt;&lt;height val=&quot;39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B4E30842-69DD-4DAF-B9D7-C84E29ADBE46}_9.png&quot;/&gt;&lt;left val=&quot;356&quot;/&gt;&lt;top val=&quot;381&quot;/&gt;&lt;width val=&quot;43&quot;/&gt;&lt;height val=&quot;39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872A59AA-11A2-4576-A5A0-567C3000D559}_9.png&quot;/&gt;&lt;left val=&quot;392&quot;/&gt;&lt;top val=&quot;381&quot;/&gt;&lt;width val=&quot;43&quot;/&gt;&lt;height val=&quot;39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C78AB936-44CB-4217-BF8E-CA17392B56B2}_9.png&quot;/&gt;&lt;left val=&quot;446&quot;/&gt;&lt;top val=&quot;381&quot;/&gt;&lt;width val=&quot;43&quot;/&gt;&lt;height val=&quot;39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F0EACE99-150E-441A-BD0D-BC46CFBA5F5C}_9.png&quot;/&gt;&lt;left val=&quot;116&quot;/&gt;&lt;top val=&quot;382&quot;/&gt;&lt;width val=&quot;40&quot;/&gt;&lt;height val=&quot;39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4E8F6B99-0BA0-4745-9028-6CC1AF456104}_9.png&quot;/&gt;&lt;left val=&quot;152&quot;/&gt;&lt;top val=&quot;381&quot;/&gt;&lt;width val=&quot;40&quot;/&gt;&lt;height val=&quot;39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84C43D3E-5A48-447B-A46F-C3BB1E3B3D47}_9.png&quot;/&gt;&lt;left val=&quot;210&quot;/&gt;&lt;top val=&quot;309&quot;/&gt;&lt;width val=&quot;84&quot;/&gt;&lt;height val=&quot;43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8C36A47A-DC89-48BA-80C2-A1929533031A}_9.png&quot;/&gt;&lt;left val=&quot;346&quot;/&gt;&lt;top val=&quot;320&quot;/&gt;&lt;width val=&quot;104&quot;/&gt;&lt;height val=&quot;51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D93FE924-7894-450B-BC19-237301396C50}_9.png&quot;/&gt;&lt;left val=&quot;246&quot;/&gt;&lt;top val=&quot;429&quot;/&gt;&lt;width val=&quot;66&quot;/&gt;&lt;height val=&quot;43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79E0713C-8D02-47AD-BD18-4B11CBF5C41C}_9.png&quot;/&gt;&lt;left val=&quot;-12&quot;/&gt;&lt;top val=&quot;-7&quot;/&gt;&lt;width val=&quot;733&quot;/&gt;&lt;height val=&quot;70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0]]&gt;&lt;/SlideID&gt;&lt;/ChangeData&gt;"/>
  <p:tag name="MMPROD_PASSDATA" val="&lt;object type=&quot;10050&quot; unique_id=&quot;1008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83&quot;&gt;&lt;property id=&quot;10020&quot; value=&quot;2&quot;/&gt;&lt;property id=&quot;10102&quot; value=&quot;1&quot;/&gt;&lt;property id=&quot;10191&quot; value=&quot;-1&quot;/&gt;&lt;/object&gt;"/>
  <p:tag name="MMPROD_ID" val="10080"/>
  <p:tag name="MMPROD_TYPE" val="10008"/>
  <p:tag name="MMPROD_DATA" val="&lt;property id=&quot;10026&quot; value=&quot;10&quot;/&gt;&lt;property id=&quot;10027&quot; value=&quot;Interaction10080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75"/>
  <p:tag name="MMPROD_PARENTQUESTIONGROUPID" val="-1"/>
  <p:tag name="QUIZCLIPSSOURCE" val="1533614781,D:\BAIDUTHIELEARNING-MAOTS\TEPNGUON\eLearning-MaoTS\Media.ppcx"/>
  <p:tag name="PPSNARRATION" val="10,241787978,D:\BAIDUTHIELEARNING-MAOTS\TEPNGUON\eLearning-MaoTS_pptx\Media.ppcx"/>
  <p:tag name="HTML_SHAPEINFO" val="&lt;SlideThumbPath val=&quot;Slide10.PNG&quot;/&gt;"/>
  <p:tag name="MMPROD_ANSWERCOUNT" val="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80"/>
  <p:tag name="MMPROD_ABSOLUTEPOSITIONID" val="100"/>
  <p:tag name="MMPROD_LASTVALUES" val="&lt;ChangeData&gt;&lt;Text&gt;&lt;![CDATA[Hãy tính: (+47)+ (+53)= ?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100&quot;/&gt;&lt;isInvalidForFieldText val=&quot;0&quot;/&gt;&lt;Image&gt;&lt;filename val=&quot;C:\Users\Admin\AppData\Local\Temp\PR\data\asimages\{A8839125-BD6C-400B-B44D-8E7B8FCC7775}_10.png&quot;/&gt;&lt;left val=&quot;-90&quot;/&gt;&lt;top val=&quot;21&quot;/&gt;&lt;width val=&quot;649&quot;/&gt;&lt;height val=&quot;91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!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0&quot;/&gt;&lt;lineCharCount val=&quot;18&quot;/&gt;&lt;/TableIndex&gt;&lt;/ShapeTextInfo&gt;"/>
  <p:tag name="HTML_SHAPEINFO" val="&lt;ThreeDShapeInfo&gt;&lt;uuid val=&quot;7000&quot;/&gt;&lt;isInvalidForFieldText val=&quot;0&quot;/&gt;&lt;Image&gt;&lt;filename val=&quot;C:\Users\Admin\AppData\Local\Temp\PR\data\asimages\{3E2DD33B-8B06-4413-9174-94DBDB76E046}_10.png&quot;/&gt;&lt;left val=&quot;62&quot;/&gt;&lt;top val=&quot;356&quot;/&gt;&lt;width val=&quot;278&quot;/&gt;&lt;height val=&quot;61&quot;/&gt;&lt;hasText val=&quot;1&quot;/&gt;&lt;/Image&gt;&lt;/ThreeDShapeInfo&gt;"/>
  <p:tag name="PRESENTER_SHAPEINFO" val="&lt;ThreeDShapeInfo&gt;&lt;uuid val=&quot;{C678980B-188C-4959-9988-C9FBF06A04FD}&quot;/&gt;&lt;isInvalidForFieldText val=&quot;0&quot;/&gt;&lt;Image&gt;&lt;filename val=&quot;C:\Users\Admin\AppData\Local\Temp\PR\data\asimages\{C678980B-188C-4959-9988-C9FBF06A04FD}_10.png&quot;/&gt;&lt;left val=&quot;68&quot;/&gt;&lt;top val=&quot;357&quot;/&gt;&lt;width val=&quot;265&quot;/&gt;&lt;height val=&quot;59&quot;/&gt;&lt;hasText val=&quot;0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5&quot;/&gt;&lt;/TableIndex&gt;&lt;/ShapeTextInfo&gt;"/>
  <p:tag name="HTML_SHAPEINFO" val="&lt;ThreeDShapeInfo&gt;&lt;uuid val=&quot;7002&quot;/&gt;&lt;isInvalidForFieldText val=&quot;0&quot;/&gt;&lt;Image&gt;&lt;filename val=&quot;C:\Users\Admin\AppData\Local\Temp\PR\data\asimages\{94732BF0-7799-4D8E-9AA4-D23E6BC3863C}_10.png&quot;/&gt;&lt;left val=&quot;383&quot;/&gt;&lt;top val=&quot;356&quot;/&gt;&lt;width val=&quot;284&quot;/&gt;&lt;height val=&quot;61&quot;/&gt;&lt;hasText val=&quot;1&quot;/&gt;&lt;/Image&gt;&lt;/ThreeDShapeInfo&gt;"/>
  <p:tag name="PRESENTER_SHAPEINFO" val="&lt;ThreeDShapeInfo&gt;&lt;uuid val=&quot;{16346DD9-934A-40EA-890D-1A5BE36C62D3}&quot;/&gt;&lt;isInvalidForFieldText val=&quot;0&quot;/&gt;&lt;Image&gt;&lt;filename val=&quot;C:\Users\Admin\AppData\Local\Temp\PR\data\asimages\{16346DD9-934A-40EA-890D-1A5BE36C62D3}_10.png&quot;/&gt;&lt;left val=&quot;392&quot;/&gt;&lt;top val=&quot;357&quot;/&gt;&lt;width val=&quot;265&quot;/&gt;&lt;height val=&quot;59&quot;/&gt;&lt;hasText val=&quot;0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Em đã trả lời đúng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7009&quot;/&gt;&lt;isInvalidForFieldText val=&quot;0&quot;/&gt;&lt;Image&gt;&lt;filename val=&quot;C:\Users\Admin\AppData\Local\Temp\PR\data\asimages\{E7A49DA2-24FC-451D-9204-1A39F077BDE5}_10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1592DBC5-23FB-42D8-AA5A-CE29EDD61E2E}&quot;/&gt;&lt;isInvalidForFieldText val=&quot;0&quot;/&gt;&lt;Image&gt;&lt;filename val=&quot;C:\Users\Admin\AppData\Local\Temp\PR\data\asimages\{1592DBC5-23FB-42D8-AA5A-CE29EDD61E2E}_10.png&quot;/&gt;&lt;left val=&quot;198&quot;/&gt;&lt;top val=&quot;420&quot;/&gt;&lt;width val=&quot;265&quot;/&gt;&lt;height val=&quot;59&quot;/&gt;&lt;hasText val=&quot;0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em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7006&quot;/&gt;&lt;isInvalidForFieldText val=&quot;0&quot;/&gt;&lt;Image&gt;&lt;filename val=&quot;C:\Users\Admin\AppData\Local\Temp\PR\data\asimages\{8C7B8759-28A0-40E5-B9E8-1F47007237F4}_10.png&quot;/&gt;&lt;left val=&quot;187&quot;/&gt;&lt;top val=&quot;387&quot;/&gt;&lt;width val=&quot;529&quot;/&gt;&lt;height val=&quot;61&quot;/&gt;&lt;hasText val=&quot;1&quot;/&gt;&lt;/Image&gt;&lt;/ThreeDShapeInfo&gt;"/>
  <p:tag name="PRESENTER_SHAPEINFO" val="&lt;ThreeDShapeInfo&gt;&lt;uuid val=&quot;{683C3E9E-CBA7-4660-BC09-D685254133E8}&quot;/&gt;&lt;isInvalidForFieldText val=&quot;0&quot;/&gt;&lt;Image&gt;&lt;filename val=&quot;C:\Users\Admin\AppData\Local\Temp\PR\data\asimages\{683C3E9E-CBA7-4660-BC09-D685254133E8}_10.png&quot;/&gt;&lt;left val=&quot;198&quot;/&gt;&lt;top val=&quot;393&quot;/&gt;&lt;width val=&quot;524&quot;/&gt;&lt;height val=&quot;60&quot;/&gt;&lt;hasText val=&quot;0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Đáp án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7010&quot;/&gt;&lt;isInvalidForFieldText val=&quot;0&quot;/&gt;&lt;Image&gt;&lt;filename val=&quot;C:\Users\Admin\AppData\Local\Temp\PR\data\asimages\{07ABFAF0-51FA-4A95-AE42-ABE381987ACB}_10.png&quot;/&gt;&lt;left val=&quot;187&quot;/&gt;&lt;top val=&quot;440&quot;/&gt;&lt;width val=&quot;529&quot;/&gt;&lt;height val=&quot;61&quot;/&gt;&lt;hasText val=&quot;1&quot;/&gt;&lt;/Image&gt;&lt;/ThreeDShapeInfo&gt;"/>
  <p:tag name="PRESENTER_SHAPEINFO" val="&lt;ThreeDShapeInfo&gt;&lt;uuid val=&quot;{9C6CE70A-97FC-44AC-A05B-14B4B7DEA810}&quot;/&gt;&lt;isInvalidForFieldText val=&quot;0&quot;/&gt;&lt;Image&gt;&lt;filename val=&quot;C:\Users\Admin\AppData\Local\Temp\PR\data\asimages\{9C6CE70A-97FC-44AC-A05B-14B4B7DEA810}_10.png&quot;/&gt;&lt;left val=&quot;198&quot;/&gt;&lt;top val=&quot;447&quot;/&gt;&lt;width val=&quot;524&quot;/&gt;&lt;height val=&quot;59&quot;/&gt;&lt;hasText val=&quot;0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Em đã trả lời sa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7011&quot;/&gt;&lt;isInvalidForFieldText val=&quot;0&quot;/&gt;&lt;Image&gt;&lt;filename val=&quot;C:\Users\Admin\AppData\Local\Temp\PR\data\asimages\{8E848CEA-24FC-4A89-965C-65AB6F2DBD05}_10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2FDCD4B5-658E-44E1-B3B4-96512D73BD11}&quot;/&gt;&lt;isInvalidForFieldText val=&quot;0&quot;/&gt;&lt;Image&gt;&lt;filename val=&quot;C:\Users\Admin\AppData\Local\Temp\PR\data\asimages\{2FDCD4B5-658E-44E1-B3B4-96512D73BD11}_10.png&quot;/&gt;&lt;left val=&quot;198&quot;/&gt;&lt;top val=&quot;420&quot;/&gt;&lt;width val=&quot;265&quot;/&gt;&lt;height val=&quot;59&quot;/&gt;&lt;hasText val=&quot;0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phải trả lời câu này mới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8&quot;/&gt;&lt;lineCharCount val=&quot;13&quot;/&gt;&lt;/TableIndex&gt;&lt;/ShapeTextInfo&gt;"/>
  <p:tag name="HTML_SHAPEINFO" val="&lt;ThreeDShapeInfo&gt;&lt;uuid val=&quot;7007&quot;/&gt;&lt;isInvalidForFieldText val=&quot;0&quot;/&gt;&lt;Image&gt;&lt;filename val=&quot;C:\Users\Admin\AppData\Local\Temp\PR\data\asimages\{42393285-97F1-45C3-8855-A2DE1FE1354B}_10.png&quot;/&gt;&lt;left val=&quot;210&quot;/&gt;&lt;top val=&quot;444&quot;/&gt;&lt;width val=&quot;265&quot;/&gt;&lt;height val=&quot;61&quot;/&gt;&lt;hasText val=&quot;1&quot;/&gt;&lt;/Image&gt;&lt;/ThreeDShapeInfo&gt;"/>
  <p:tag name="PRESENTER_SHAPEINFO" val="&lt;ThreeDShapeInfo&gt;&lt;uuid val=&quot;{E6515278-E918-429D-AF32-C485FDBFAB56}&quot;/&gt;&lt;isInvalidForFieldText val=&quot;0&quot;/&gt;&lt;Image&gt;&lt;filename val=&quot;C:\Users\Admin\AppData\Local\Temp\PR\data\asimages\{E6515278-E918-429D-AF32-C485FDBFAB56}_10.png&quot;/&gt;&lt;left val=&quot;210&quot;/&gt;&lt;top val=&quot;446&quot;/&gt;&lt;width val=&quot;265&quot;/&gt;&lt;height val=&quot;59&quot;/&gt;&lt;hasText val=&quot;0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\AppData\Local\Temp\PR\data\asimages\{75043061-2AD2-44F2-9493-B7101540DF2C}_10.png&quot;/&gt;&lt;left val=&quot;495&quot;/&gt;&lt;top val=&quot;450&quot;/&gt;&lt;width val=&quot;93&quot;/&gt;&lt;height val=&quot;34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\AppData\Local\Temp\PR\data\asimages\{8926DD21-E458-4A95-9E91-6B01A00685FD}_10.png&quot;/&gt;&lt;left val=&quot;594&quot;/&gt;&lt;top val=&quot;450&quot;/&gt;&lt;width val=&quot;91&quot;/&gt;&lt;height val=&quot;34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29.625]]&gt;&lt;/Top&gt;&lt;/ChangeData&gt;"/>
  <p:tag name="MMPROD_ID" val="10084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085&quot;&gt;&lt;property id=&quot;10020&quot; value=&quot;9&quot;/&gt;&lt;property id=&quot;10102&quot; value=&quot;0&quot;/&gt;&lt;property id=&quot;10191&quot; value=&quot;-1&quot;/&gt;&lt;/object&gt;"/>
  <p:tag name="MMPROD_COLLECTIONCONTAINERID" val="10081"/>
  <p:tag name="MMPROD_PARENTID" val="10080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dmin\AppData\Local\Temp\PR\data\asimages\{F60B34C1-5AB7-47C0-8B60-B3DF15BEA408}_10.png&quot;/&gt;&lt;left val=&quot;68&quot;/&gt;&lt;top val=&quot;121&quot;/&gt;&lt;width val=&quot;70&quot;/&gt;&lt;height val=&quot;59&quot;/&gt;&lt;hasText val=&quot;1&quot;/&gt;&lt;/Image&gt;&lt;Image&gt;&lt;filename val=&quot;C:\Users\Admin\AppData\Local\Temp\PR\data\asimages\{19123009-D405-47CD-9C20-017F2CB965C4}_10.png&quot;/&gt;&lt;left val=&quot;111&quot;/&gt;&lt;top val=&quot;121&quot;/&gt;&lt;width val=&quot;396&quot;/&gt;&lt;height val=&quot;59&quot;/&gt;&lt;hasText val=&quot;1&quot;/&gt;&lt;/Image&gt;&lt;Image&gt;&lt;filename val=&quot;C:\Users\Admin\AppData\Local\Temp\PR\data\asimages\{58F6FD70-9EA6-44F2-B74E-8D43D0D9952F}_10.png&quot;/&gt;&lt;left val=&quot;53&quot;/&gt;&lt;top val=&quot;138&quot;/&gt;&lt;width val=&quot;15&quot;/&gt;&lt;height val=&quot;15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176.75]]&gt;&lt;/Top&gt;&lt;/ChangeData&gt;"/>
  <p:tag name="MMPROD_ID" val="10086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087&quot;&gt;&lt;property id=&quot;10020&quot; value=&quot;9&quot;/&gt;&lt;property id=&quot;10102&quot; value=&quot;0&quot;/&gt;&lt;property id=&quot;10191&quot; value=&quot;-1&quot;/&gt;&lt;/object&gt;"/>
  <p:tag name="MMPROD_COLLECTIONCONTAINERID" val="10081"/>
  <p:tag name="MMPROD_PARENTID" val="10080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dmin\AppData\Local\Temp\PR\data\asimages\{6F889B60-4BE5-4B84-A2E6-82DC8BF888EB}_10.png&quot;/&gt;&lt;left val=&quot;68&quot;/&gt;&lt;top val=&quot;168&quot;/&gt;&lt;width val=&quot;70&quot;/&gt;&lt;height val=&quot;59&quot;/&gt;&lt;hasText val=&quot;1&quot;/&gt;&lt;/Image&gt;&lt;Image&gt;&lt;filename val=&quot;C:\Users\Admin\AppData\Local\Temp\PR\data\asimages\{970827B7-48EA-4BB8-BE49-CD7CF48079BA}_10.png&quot;/&gt;&lt;left val=&quot;111&quot;/&gt;&lt;top val=&quot;168&quot;/&gt;&lt;width val=&quot;396&quot;/&gt;&lt;height val=&quot;59&quot;/&gt;&lt;hasText val=&quot;1&quot;/&gt;&lt;/Image&gt;&lt;Image&gt;&lt;filename val=&quot;C:\Users\Admin\AppData\Local\Temp\PR\data\asimages\{E4BF2A73-86D3-419E-BC53-6015EE885D08}_10.png&quot;/&gt;&lt;left val=&quot;53&quot;/&gt;&lt;top val=&quot;185&quot;/&gt;&lt;width val=&quot;15&quot;/&gt;&lt;height val=&quot;16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224]]&gt;&lt;/Top&gt;&lt;/ChangeData&gt;"/>
  <p:tag name="MMPROD_ID" val="10088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89&quot;&gt;&lt;property id=&quot;10020&quot; value=&quot;9&quot;/&gt;&lt;property id=&quot;10102&quot; value=&quot;0&quot;/&gt;&lt;property id=&quot;10191&quot; value=&quot;-1&quot;/&gt;&lt;/object&gt;"/>
  <p:tag name="MMPROD_COLLECTIONCONTAINERID" val="10081"/>
  <p:tag name="MMPROD_PARENTID" val="10080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dmin\AppData\Local\Temp\PR\data\asimages\{618F1830-947F-47B8-8EF5-0E780B018C6A}_10.png&quot;/&gt;&lt;left val=&quot;68&quot;/&gt;&lt;top val=&quot;216&quot;/&gt;&lt;width val=&quot;72&quot;/&gt;&lt;height val=&quot;59&quot;/&gt;&lt;hasText val=&quot;1&quot;/&gt;&lt;/Image&gt;&lt;Image&gt;&lt;filename val=&quot;C:\Users\Admin\AppData\Local\Temp\PR\data\asimages\{0CCD23AB-C500-4BB1-ADD3-0BF4515C9246}_10.png&quot;/&gt;&lt;left val=&quot;113&quot;/&gt;&lt;top val=&quot;216&quot;/&gt;&lt;width val=&quot;394&quot;/&gt;&lt;height val=&quot;59&quot;/&gt;&lt;hasText val=&quot;1&quot;/&gt;&lt;/Image&gt;&lt;Image&gt;&lt;filename val=&quot;C:\Users\Admin\AppData\Local\Temp\PR\data\asimages\{2A24FD85-7916-481C-81FF-617603853BEB}_10.png&quot;/&gt;&lt;left val=&quot;53&quot;/&gt;&lt;top val=&quot;232&quot;/&gt;&lt;width val=&quot;15&quot;/&gt;&lt;height val=&quot;16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90]]&gt;&lt;/Text&gt;&lt;FontSize&gt;&lt;![CDATA[28]]&gt;&lt;/FontSize&gt;&lt;Left&gt;&lt;![CDATA[130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00]]&gt;&lt;/Text&gt;&lt;FontSize&gt;&lt;![CDATA[28]]&gt;&lt;/FontSize&gt;&lt;Left&gt;&lt;![CDATA[128]]&gt;&lt;/Left&gt;&lt;Top&gt;&lt;![CDATA[176.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80]]&gt;&lt;/Text&gt;&lt;FontSize&gt;&lt;![CDATA[28]]&gt;&lt;/FontSize&gt;&lt;Left&gt;&lt;![CDATA[128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1]]&gt;&lt;/SlideID&gt;&lt;/ChangeData&gt;"/>
  <p:tag name="MMPROD_PASSDATA" val="&lt;object type=&quot;10050&quot; unique_id=&quot;1009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93&quot;&gt;&lt;property id=&quot;10020&quot; value=&quot;2&quot;/&gt;&lt;property id=&quot;10102&quot; value=&quot;1&quot;/&gt;&lt;property id=&quot;10191&quot; value=&quot;-1&quot;/&gt;&lt;/object&gt;"/>
  <p:tag name="MMPROD_ID" val="10090"/>
  <p:tag name="MMPROD_TYPE" val="10008"/>
  <p:tag name="MMPROD_DATA" val="&lt;property id=&quot;10026&quot; value=&quot;10&quot;/&gt;&lt;property id=&quot;10027&quot; value=&quot;Interaction10090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75"/>
  <p:tag name="MMPROD_PARENTQUESTIONGROUPID" val="-1"/>
  <p:tag name="QUIZCLIPSSOURCE" val="1533614781,D:\BAIDUTHIELEARNING-MAOTS\TEPNGUON\eLearning-MaoTS\Media.ppcx"/>
  <p:tag name="PPSNARRATION" val="11,241787978,D:\BAIDUTHIELEARNING-MAOTS\TEPNGUON\eLearning-MaoTS_pptx\Media.ppcx"/>
  <p:tag name="HTML_SHAPEINFO" val="&lt;SlideThumbPath val=&quot;Slide11.PNG&quot;/&gt;"/>
  <p:tag name="MMPROD_ANSWERCOUNT" val="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90"/>
  <p:tag name="MMPROD_ABSOLUTEPOSITIONID" val="100"/>
  <p:tag name="MMPROD_LASTVALUES" val="&lt;ChangeData&gt;&lt;Text&gt;&lt;![CDATA[Hãy tính: 128+72=?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100&quot;/&gt;&lt;isInvalidForFieldText val=&quot;0&quot;/&gt;&lt;Image&gt;&lt;filename val=&quot;C:\Users\Admin\AppData\Local\Temp\PR\data\asimages\{E9DD2547-BFD6-4D4C-A4B0-E4BE16EF44A0}_11.png&quot;/&gt;&lt;left val=&quot;-132&quot;/&gt;&lt;top val=&quot;21&quot;/&gt;&lt;width val=&quot;649&quot;/&gt;&lt;height val=&quot;91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!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0&quot;/&gt;&lt;lineCharCount val=&quot;18&quot;/&gt;&lt;/TableIndex&gt;&lt;/ShapeTextInfo&gt;"/>
  <p:tag name="HTML_SHAPEINFO" val="&lt;ThreeDShapeInfo&gt;&lt;uuid val=&quot;7000&quot;/&gt;&lt;isInvalidForFieldText val=&quot;0&quot;/&gt;&lt;Image&gt;&lt;filename val=&quot;C:\Users\Admin\AppData\Local\Temp\PR\data\asimages\{46D26140-305C-46D8-BDCF-A05638F03A7C}_11.png&quot;/&gt;&lt;left val=&quot;62&quot;/&gt;&lt;top val=&quot;356&quot;/&gt;&lt;width val=&quot;278&quot;/&gt;&lt;height val=&quot;61&quot;/&gt;&lt;hasText val=&quot;1&quot;/&gt;&lt;/Image&gt;&lt;/ThreeDShapeInfo&gt;"/>
  <p:tag name="PRESENTER_SHAPEINFO" val="&lt;ThreeDShapeInfo&gt;&lt;uuid val=&quot;{26EA5FA7-0E8C-4467-81E9-F857E0F87508}&quot;/&gt;&lt;isInvalidForFieldText val=&quot;0&quot;/&gt;&lt;Image&gt;&lt;filename val=&quot;C:\Users\Admin\AppData\Local\Temp\PR\data\asimages\{26EA5FA7-0E8C-4467-81E9-F857E0F87508}_11.png&quot;/&gt;&lt;left val=&quot;68&quot;/&gt;&lt;top val=&quot;357&quot;/&gt;&lt;width val=&quot;265&quot;/&gt;&lt;height val=&quot;59&quot;/&gt;&lt;hasText val=&quot;0&quot;/&gt;&lt;/Image&gt;&lt;/ThreeDShape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5&quot;/&gt;&lt;/TableIndex&gt;&lt;/ShapeTextInfo&gt;"/>
  <p:tag name="HTML_SHAPEINFO" val="&lt;ThreeDShapeInfo&gt;&lt;uuid val=&quot;7002&quot;/&gt;&lt;isInvalidForFieldText val=&quot;0&quot;/&gt;&lt;Image&gt;&lt;filename val=&quot;C:\Users\Admin\AppData\Local\Temp\PR\data\asimages\{08695427-A42D-48BB-B822-023372D19A8B}_11.png&quot;/&gt;&lt;left val=&quot;383&quot;/&gt;&lt;top val=&quot;356&quot;/&gt;&lt;width val=&quot;284&quot;/&gt;&lt;height val=&quot;61&quot;/&gt;&lt;hasText val=&quot;1&quot;/&gt;&lt;/Image&gt;&lt;/ThreeDShapeInfo&gt;"/>
  <p:tag name="PRESENTER_SHAPEINFO" val="&lt;ThreeDShapeInfo&gt;&lt;uuid val=&quot;{B9AB64F4-D5AB-43C6-BD90-64A349EC56F2}&quot;/&gt;&lt;isInvalidForFieldText val=&quot;0&quot;/&gt;&lt;Image&gt;&lt;filename val=&quot;C:\Users\Admin\AppData\Local\Temp\PR\data\asimages\{B9AB64F4-D5AB-43C6-BD90-64A349EC56F2}_11.png&quot;/&gt;&lt;left val=&quot;392&quot;/&gt;&lt;top val=&quot;357&quot;/&gt;&lt;width val=&quot;265&quot;/&gt;&lt;height val=&quot;59&quot;/&gt;&lt;hasText val=&quot;0&quot;/&gt;&lt;/Image&gt;&lt;/ThreeDShape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Em đã trả lời đúng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7009&quot;/&gt;&lt;isInvalidForFieldText val=&quot;0&quot;/&gt;&lt;Image&gt;&lt;filename val=&quot;C:\Users\Admin\AppData\Local\Temp\PR\data\asimages\{996E591D-5E0A-4BCC-99C2-38AE863981FD}_11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77E9C257-5416-4056-A112-B8BDF47B22C2}&quot;/&gt;&lt;isInvalidForFieldText val=&quot;0&quot;/&gt;&lt;Image&gt;&lt;filename val=&quot;C:\Users\Admin\AppData\Local\Temp\PR\data\asimages\{77E9C257-5416-4056-A112-B8BDF47B22C2}_11.png&quot;/&gt;&lt;left val=&quot;198&quot;/&gt;&lt;top val=&quot;420&quot;/&gt;&lt;width val=&quot;265&quot;/&gt;&lt;height val=&quot;59&quot;/&gt;&lt;hasText val=&quot;0&quot;/&gt;&lt;/Image&gt;&lt;/ThreeDShape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em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7006&quot;/&gt;&lt;isInvalidForFieldText val=&quot;0&quot;/&gt;&lt;Image&gt;&lt;filename val=&quot;C:\Users\Admin\AppData\Local\Temp\PR\data\asimages\{6D02CB49-0E48-40CA-B599-A73E053D740A}_11.png&quot;/&gt;&lt;left val=&quot;187&quot;/&gt;&lt;top val=&quot;387&quot;/&gt;&lt;width val=&quot;529&quot;/&gt;&lt;height val=&quot;61&quot;/&gt;&lt;hasText val=&quot;1&quot;/&gt;&lt;/Image&gt;&lt;/ThreeDShapeInfo&gt;"/>
  <p:tag name="PRESENTER_SHAPEINFO" val="&lt;ThreeDShapeInfo&gt;&lt;uuid val=&quot;{050E3175-8B34-4353-A83D-1332BEB06F1F}&quot;/&gt;&lt;isInvalidForFieldText val=&quot;0&quot;/&gt;&lt;Image&gt;&lt;filename val=&quot;C:\Users\Admin\AppData\Local\Temp\PR\data\asimages\{050E3175-8B34-4353-A83D-1332BEB06F1F}_11.png&quot;/&gt;&lt;left val=&quot;198&quot;/&gt;&lt;top val=&quot;393&quot;/&gt;&lt;width val=&quot;524&quot;/&gt;&lt;height val=&quot;60&quot;/&gt;&lt;hasText val=&quot;0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Đáp án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7010&quot;/&gt;&lt;isInvalidForFieldText val=&quot;0&quot;/&gt;&lt;Image&gt;&lt;filename val=&quot;C:\Users\Admin\AppData\Local\Temp\PR\data\asimages\{81AF3238-6903-400F-84D3-315AF1805CDB}_11.png&quot;/&gt;&lt;left val=&quot;187&quot;/&gt;&lt;top val=&quot;440&quot;/&gt;&lt;width val=&quot;529&quot;/&gt;&lt;height val=&quot;61&quot;/&gt;&lt;hasText val=&quot;1&quot;/&gt;&lt;/Image&gt;&lt;/ThreeDShapeInfo&gt;"/>
  <p:tag name="PRESENTER_SHAPEINFO" val="&lt;ThreeDShapeInfo&gt;&lt;uuid val=&quot;{754936F7-4DC9-48FF-8492-55AC9C4966FD}&quot;/&gt;&lt;isInvalidForFieldText val=&quot;0&quot;/&gt;&lt;Image&gt;&lt;filename val=&quot;C:\Users\Admin\AppData\Local\Temp\PR\data\asimages\{754936F7-4DC9-48FF-8492-55AC9C4966FD}_11.png&quot;/&gt;&lt;left val=&quot;198&quot;/&gt;&lt;top val=&quot;447&quot;/&gt;&lt;width val=&quot;524&quot;/&gt;&lt;height val=&quot;59&quot;/&gt;&lt;hasText val=&quot;0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Em đã trả lời sa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7011&quot;/&gt;&lt;isInvalidForFieldText val=&quot;0&quot;/&gt;&lt;Image&gt;&lt;filename val=&quot;C:\Users\Admin\AppData\Local\Temp\PR\data\asimages\{FC76D4F9-6F44-46CE-9AD1-9C89C3B864A5}_11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D2106B50-9B3D-449C-AC1C-AA711FDC9DBD}&quot;/&gt;&lt;isInvalidForFieldText val=&quot;0&quot;/&gt;&lt;Image&gt;&lt;filename val=&quot;C:\Users\Admin\AppData\Local\Temp\PR\data\asimages\{D2106B50-9B3D-449C-AC1C-AA711FDC9DBD}_11.png&quot;/&gt;&lt;left val=&quot;198&quot;/&gt;&lt;top val=&quot;420&quot;/&gt;&lt;width val=&quot;265&quot;/&gt;&lt;height val=&quot;59&quot;/&gt;&lt;hasText val=&quot;0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phải trả lời câu này mới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8&quot;/&gt;&lt;lineCharCount val=&quot;13&quot;/&gt;&lt;/TableIndex&gt;&lt;/ShapeTextInfo&gt;"/>
  <p:tag name="HTML_SHAPEINFO" val="&lt;ThreeDShapeInfo&gt;&lt;uuid val=&quot;7007&quot;/&gt;&lt;isInvalidForFieldText val=&quot;0&quot;/&gt;&lt;Image&gt;&lt;filename val=&quot;C:\Users\Admin\AppData\Local\Temp\PR\data\asimages\{334AD5A0-1D74-4D92-AB74-AE7772704DE0}_11.png&quot;/&gt;&lt;left val=&quot;210&quot;/&gt;&lt;top val=&quot;444&quot;/&gt;&lt;width val=&quot;265&quot;/&gt;&lt;height val=&quot;61&quot;/&gt;&lt;hasText val=&quot;1&quot;/&gt;&lt;/Image&gt;&lt;/ThreeDShapeInfo&gt;"/>
  <p:tag name="PRESENTER_SHAPEINFO" val="&lt;ThreeDShapeInfo&gt;&lt;uuid val=&quot;{8FACD61B-3773-4D5E-AB0E-78D0F92AA934}&quot;/&gt;&lt;isInvalidForFieldText val=&quot;0&quot;/&gt;&lt;Image&gt;&lt;filename val=&quot;C:\Users\Admin\AppData\Local\Temp\PR\data\asimages\{8FACD61B-3773-4D5E-AB0E-78D0F92AA934}_11.png&quot;/&gt;&lt;left val=&quot;210&quot;/&gt;&lt;top val=&quot;446&quot;/&gt;&lt;width val=&quot;265&quot;/&gt;&lt;height val=&quot;59&quot;/&gt;&lt;hasText val=&quot;0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\AppData\Local\Temp\PR\data\asimages\{57217DF9-FC75-429A-9C52-9FB43983DC13}_11.png&quot;/&gt;&lt;left val=&quot;495&quot;/&gt;&lt;top val=&quot;450&quot;/&gt;&lt;width val=&quot;93&quot;/&gt;&lt;height val=&quot;34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\AppData\Local\Temp\PR\data\asimages\{2E74C32E-1889-4416-A846-F1089C5C32D3}_11.png&quot;/&gt;&lt;left val=&quot;594&quot;/&gt;&lt;top val=&quot;450&quot;/&gt;&lt;width val=&quot;91&quot;/&gt;&lt;height val=&quot;34&quot;/&gt;&lt;hasText val=&quot;1&quot;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29.625]]&gt;&lt;/Top&gt;&lt;/ChangeData&gt;"/>
  <p:tag name="MMPROD_ID" val="10094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095&quot;&gt;&lt;property id=&quot;10020&quot; value=&quot;9&quot;/&gt;&lt;property id=&quot;10102&quot; value=&quot;0&quot;/&gt;&lt;property id=&quot;10191&quot; value=&quot;-1&quot;/&gt;&lt;/object&gt;"/>
  <p:tag name="MMPROD_COLLECTIONCONTAINERID" val="10091"/>
  <p:tag name="MMPROD_PARENTID" val="10090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dmin\AppData\Local\Temp\PR\data\asimages\{5453D9FE-AAA5-4378-8CE8-8E2B753C7551}_11.png&quot;/&gt;&lt;left val=&quot;68&quot;/&gt;&lt;top val=&quot;121&quot;/&gt;&lt;width val=&quot;70&quot;/&gt;&lt;height val=&quot;59&quot;/&gt;&lt;hasText val=&quot;1&quot;/&gt;&lt;/Image&gt;&lt;Image&gt;&lt;filename val=&quot;C:\Users\Admin\AppData\Local\Temp\PR\data\asimages\{69CC9B62-CCC7-44EF-89E9-85B50D477BE2}_11.png&quot;/&gt;&lt;left val=&quot;111&quot;/&gt;&lt;top val=&quot;121&quot;/&gt;&lt;width val=&quot;396&quot;/&gt;&lt;height val=&quot;59&quot;/&gt;&lt;hasText val=&quot;1&quot;/&gt;&lt;/Image&gt;&lt;Image&gt;&lt;filename val=&quot;C:\Users\Admin\AppData\Local\Temp\PR\data\asimages\{7D5DCF3E-C53A-4D28-80C7-B0C83D37422F}_11.png&quot;/&gt;&lt;left val=&quot;53&quot;/&gt;&lt;top val=&quot;138&quot;/&gt;&lt;width val=&quot;15&quot;/&gt;&lt;height val=&quot;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176.75]]&gt;&lt;/Top&gt;&lt;/ChangeData&gt;"/>
  <p:tag name="MMPROD_ID" val="1009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97&quot;&gt;&lt;property id=&quot;10020&quot; value=&quot;9&quot;/&gt;&lt;property id=&quot;10102&quot; value=&quot;0&quot;/&gt;&lt;property id=&quot;10191&quot; value=&quot;-1&quot;/&gt;&lt;/object&gt;"/>
  <p:tag name="MMPROD_COLLECTIONCONTAINERID" val="10091"/>
  <p:tag name="MMPROD_PARENTID" val="10090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dmin\AppData\Local\Temp\PR\data\asimages\{2878FF82-E344-4827-B7A3-148C31C67513}_11.png&quot;/&gt;&lt;left val=&quot;68&quot;/&gt;&lt;top val=&quot;168&quot;/&gt;&lt;width val=&quot;70&quot;/&gt;&lt;height val=&quot;59&quot;/&gt;&lt;hasText val=&quot;1&quot;/&gt;&lt;/Image&gt;&lt;Image&gt;&lt;filename val=&quot;C:\Users\Admin\AppData\Local\Temp\PR\data\asimages\{667A3B05-0F28-462B-96DE-6D397894EE8F}_11.png&quot;/&gt;&lt;left val=&quot;111&quot;/&gt;&lt;top val=&quot;168&quot;/&gt;&lt;width val=&quot;396&quot;/&gt;&lt;height val=&quot;59&quot;/&gt;&lt;hasText val=&quot;1&quot;/&gt;&lt;/Image&gt;&lt;Image&gt;&lt;filename val=&quot;C:\Users\Admin\AppData\Local\Temp\PR\data\asimages\{ADE2375B-4ED7-44D1-9768-FD26D74282C6}_11.png&quot;/&gt;&lt;left val=&quot;53&quot;/&gt;&lt;top val=&quot;185&quot;/&gt;&lt;width val=&quot;15&quot;/&gt;&lt;height val=&quot;16&quot;/&gt;&lt;hasText val=&quot;1&quot;/&gt;&lt;/Image&gt;&lt;/ThreeDShape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224]]&gt;&lt;/Top&gt;&lt;/ChangeData&gt;"/>
  <p:tag name="MMPROD_ID" val="10098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099&quot;&gt;&lt;property id=&quot;10020&quot; value=&quot;9&quot;/&gt;&lt;property id=&quot;10102&quot; value=&quot;0&quot;/&gt;&lt;property id=&quot;10191&quot; value=&quot;-1&quot;/&gt;&lt;/object&gt;"/>
  <p:tag name="MMPROD_COLLECTIONCONTAINERID" val="10091"/>
  <p:tag name="MMPROD_PARENTID" val="10090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dmin\AppData\Local\Temp\PR\data\asimages\{F38EFDE0-2E90-4FDF-8327-0B12DB1E4D1F}_11.png&quot;/&gt;&lt;left val=&quot;68&quot;/&gt;&lt;top val=&quot;216&quot;/&gt;&lt;width val=&quot;72&quot;/&gt;&lt;height val=&quot;59&quot;/&gt;&lt;hasText val=&quot;1&quot;/&gt;&lt;/Image&gt;&lt;Image&gt;&lt;filename val=&quot;C:\Users\Admin\AppData\Local\Temp\PR\data\asimages\{B977D0EF-376E-4480-BB91-7721063BC04B}_11.png&quot;/&gt;&lt;left val=&quot;113&quot;/&gt;&lt;top val=&quot;216&quot;/&gt;&lt;width val=&quot;394&quot;/&gt;&lt;height val=&quot;59&quot;/&gt;&lt;hasText val=&quot;1&quot;/&gt;&lt;/Image&gt;&lt;Image&gt;&lt;filename val=&quot;C:\Users\Admin\AppData\Local\Temp\PR\data\asimages\{C7234FEF-3A46-43D3-9F52-8ACD86AB0117}_11.png&quot;/&gt;&lt;left val=&quot;53&quot;/&gt;&lt;top val=&quot;232&quot;/&gt;&lt;width val=&quot;15&quot;/&gt;&lt;height val=&quot;16&quot;/&gt;&lt;hasText val=&quot;1&quot;/&gt;&lt;/Image&gt;&lt;/ThreeDShape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00]]&gt;&lt;/Text&gt;&lt;FontSize&gt;&lt;![CDATA[28]]&gt;&lt;/FontSize&gt;&lt;Left&gt;&lt;![CDATA[130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280]]&gt;&lt;/Text&gt;&lt;FontSize&gt;&lt;![CDATA[28]]&gt;&lt;/FontSize&gt;&lt;Left&gt;&lt;![CDATA[128]]&gt;&lt;/Left&gt;&lt;Top&gt;&lt;![CDATA[176.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00]]&gt;&lt;/Text&gt;&lt;FontSize&gt;&lt;![CDATA[28]]&gt;&lt;/FontSize&gt;&lt;Left&gt;&lt;![CDATA[128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75"/>
  <p:tag name="MMPROD_TYPE" val="10007"/>
  <p:tag name="MMPROD_LASTVALUES" val="&lt;ChangeData&gt;&lt;SlideID&gt;&lt;![CDATA[292]]&gt;&lt;/SlideID&gt;&lt;/ChangeData&gt;"/>
  <p:tag name="PPSNARRATION" val="12,241787978,D:\BAIDUTHIELEARNING-MAOTS\TEPNGUON\eLearning-MaoTS_pptx\Media.ppcx"/>
  <p:tag name="HTML_SHAPEINFO" val="&lt;SlideThumbPath val=&quot;Slide12.PNG&quot;/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MMPROD_LASTVALUES" val="&lt;ChangeData&gt;&lt;Text&gt;&lt;![CDATA[BÀI TẬP CỦNG CỐ PHẦN 1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100&quot;/&gt;&lt;isInvalidForFieldText val=&quot;0&quot;/&gt;&lt;Image&gt;&lt;filename val=&quot;C:\Users\Admin\AppData\Local\Temp\PR\data\asimages\{BF8FDED3-4DFB-4E6D-9053-DD6A292AB6CA}_12.png&quot;/&gt;&lt;left val=&quot;36&quot;/&gt;&lt;top val=&quot;21&quot;/&gt;&lt;width val=&quot;649&quot;/&gt;&lt;height val=&quot;91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PRESENTER_SHAPETEXTINFO" val="&lt;ShapeTextInfo&gt;&lt;TableIndex row=&quot;1&quot; col=&quot;1&quot;&gt;&lt;linesCount val=&quot;1&quot;/&gt;&lt;lineCharCount val=&quot;15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14&quot;/&gt;&lt;/TableIndex&gt;&lt;TableIndex row=&quot;2&quot; col=&quot;2&quot;&gt;&lt;linesCount val=&quot;1&quot;/&gt;&lt;lineCharCount val=&quot;11&quot;/&gt;&lt;/TableIndex&gt;&lt;TableIndex row=&quot;3&quot; col=&quot;1&quot;&gt;&lt;linesCount val=&quot;1&quot;/&gt;&lt;lineCharCount val=&quot;14&quot;/&gt;&lt;/TableIndex&gt;&lt;TableIndex row=&quot;3&quot; col=&quot;2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0A52A5C2-A6DC-489E-8FCB-3BEB6CA25839}_12.png&quot;/&gt;&lt;left val=&quot;36&quot;/&gt;&lt;top val=&quot;123&quot;/&gt;&lt;width val=&quot;649&quot;/&gt;&lt;height val=&quot;216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8]]&gt;&lt;/FontSize&gt;&lt;Left&gt;&lt;![CDATA[0]]&gt;&lt;/Left&gt;&lt;Top&gt;&lt;![CDATA[0]]&gt;&lt;/Top&gt;&lt;/ChangeData&gt;"/>
  <p:tag name="MMPROD_ABSOLUTEPOSITIONID" val="7006"/>
  <p:tag name="PRESENTER_SHAPETEXTINFO" val="&lt;ShapeTextInfo&gt;&lt;TableIndex row=&quot;-1&quot; col=&quot;-1&quot;&gt;&lt;linesCount val=&quot;2&quot;/&gt;&lt;lineCharCount val=&quot;42&quot;/&gt;&lt;lineCharCount val=&quot;11&quot;/&gt;&lt;/TableIndex&gt;&lt;/ShapeTextInfo&gt;"/>
  <p:tag name="HTML_SHAPEINFO" val="&lt;ThreeDShapeInfo&gt;&lt;uuid val=&quot;7006&quot;/&gt;&lt;isInvalidForFieldText val=&quot;0&quot;/&gt;&lt;Image&gt;&lt;filename val=&quot;C:\Users\Admin\AppData\Local\Temp\PR\data\asimages\{FAA6AE6C-A4A6-4154-B816-E2B1DD4E0227}_12.png&quot;/&gt;&lt;left val=&quot;133&quot;/&gt;&lt;top val=&quot;357&quot;/&gt;&lt;width val=&quot;389&quot;/&gt;&lt;height val=&quot;81&quot;/&gt;&lt;hasText val=&quot;1&quot;/&gt;&lt;/Image&gt;&lt;/ThreeDShapeInfo&gt;"/>
  <p:tag name="PRESENTER_SHAPEINFO" val="&lt;ThreeDShapeInfo&gt;&lt;uuid val=&quot;{367BB314-6D84-4DEA-8C74-2C0370A14384}&quot;/&gt;&lt;isInvalidForFieldText val=&quot;0&quot;/&gt;&lt;Image&gt;&lt;filename val=&quot;C:\Users\Admin\AppData\Local\Temp\PR\data\asimages\{367BB314-6D84-4DEA-8C74-2C0370A14384}_12.png&quot;/&gt;&lt;left val=&quot;133&quot;/&gt;&lt;top val=&quot;357&quot;/&gt;&lt;width val=&quot;394&quot;/&gt;&lt;height val=&quot;86&quot;/&gt;&lt;hasText val=&quot;0&quot;/&gt;&lt;/Image&gt;&lt;/ThreeDShape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586.8]]&gt;&lt;/Left&gt;&lt;Top&gt;&lt;![CDATA[450.3013]]&gt;&lt;/Top&gt;&lt;/ChangeData&gt;"/>
  <p:tag name="HTML_SHAPEINFO" val="&lt;ThreeDShapeInfo&gt;&lt;uuid val=&quot;9007&quot;/&gt;&lt;isInvalidForFieldText val=&quot;0&quot;/&gt;&lt;Image&gt;&lt;filename val=&quot;C:\Users\Admin\AppData\Local\Temp\PR\data\asimages\{969D8A4F-4B71-45C3-9B17-6CAF1A6D7C98}_12.png&quot;/&gt;&lt;left val=&quot;586&quot;/&gt;&lt;top val=&quot;450&quot;/&gt;&lt;width val=&quot;98&quot;/&gt;&lt;height val=&quot;3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BAIDUTHIELEARNING-MAOTS\TEPNGUON\GHITA.mp3"/>
  <p:tag name="PPSNARRATION" val="1,241787978,D:\BAIDUTHIELEARNING-MAOTS\TEPNGUON\eLearning-MaoTS_pptx\Media.ppcx"/>
  <p:tag name="HTML_SHAPEINFO" val="&lt;SlideThumbPath val=&quot;Slide1.PNG&quot;/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482.6]]&gt;&lt;/Left&gt;&lt;Top&gt;&lt;![CDATA[450.3013]]&gt;&lt;/Top&gt;&lt;/ChangeData&gt;"/>
  <p:tag name="HTML_SHAPEINFO" val="&lt;ThreeDShapeInfo&gt;&lt;uuid val=&quot;9009&quot;/&gt;&lt;isInvalidForFieldText val=&quot;0&quot;/&gt;&lt;Image&gt;&lt;filename val=&quot;C:\Users\Admin\AppData\Local\Temp\PR\data\asimages\{91535490-7103-4175-A3A0-481B85B8D01B}_12.png&quot;/&gt;&lt;left val=&quot;482&quot;/&gt;&lt;top val=&quot;450&quot;/&gt;&lt;width val=&quot;98&quot;/&gt;&lt;height val=&quot;34&quot;/&gt;&lt;hasText val=&quot;1&quot;/&gt;&lt;/Image&gt;&lt;/ThreeDShape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241787978,D:\BAIDUTHIELEARNING-MAOTS\TEPNGUON\eLearning-MaoTS_pptx\Media.ppcx"/>
  <p:tag name="HTML_SHAPEINFO" val="&lt;SlideThumbPath val=&quot;Slide13.PNG&quot;/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C42DB2D8-7665-4DDC-9404-5B68547BDD7E}_13.png&quot;/&gt;&lt;left val=&quot;129&quot;/&gt;&lt;top val=&quot;427&quot;/&gt;&lt;width val=&quot;176&quot;/&gt;&lt;height val=&quot;66&quot;/&gt;&lt;hasText val=&quot;1&quot;/&gt;&lt;/Image&gt;&lt;/ThreeDShape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93CEA108-6165-4A04-8D31-6F18A0E28051}_1.png&quot;/&gt;&lt;left val=&quot;0&quot;/&gt;&lt;top val=&quot;-3&quot;/&gt;&lt;width val=&quot;721&quot;/&gt;&lt;height val=&quot;51&quot;/&gt;&lt;hasText val=&quot;1&quot;/&gt;&lt;/Image&gt;&lt;/ThreeDShape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C1547231-AEFD-4A1F-887B-A8858292AAAA}_13.png&quot;/&gt;&lt;left val=&quot;196&quot;/&gt;&lt;top val=&quot;291&quot;/&gt;&lt;width val=&quot;50&quot;/&gt;&lt;height val=&quot;51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82AF26AC-5D57-464C-A086-A4B10BAA9C2A}_13.png&quot;/&gt;&lt;left val=&quot;316&quot;/&gt;&lt;top val=&quot;278&quot;/&gt;&lt;width val=&quot;50&quot;/&gt;&lt;height val=&quot;51&quot;/&gt;&lt;hasText val=&quot;1&quot;/&gt;&lt;/Image&gt;&lt;/ThreeDShape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A2D7D7A-AC85-4C58-A642-589121280745}_13.png&quot;/&gt;&lt;left val=&quot;6&quot;/&gt;&lt;top val=&quot;339&quot;/&gt;&lt;width val=&quot;536&quot;/&gt;&lt;height val=&quot;55&quot;/&gt;&lt;hasText val=&quot;1&quot;/&gt;&lt;/Image&gt;&lt;/ThreeDShape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B22B1221-103F-4D99-BBD4-883BD926C9C1}_13.png&quot;/&gt;&lt;left val=&quot;250&quot;/&gt;&lt;top val=&quot;376&quot;/&gt;&lt;width val=&quot;50&quot;/&gt;&lt;height val=&quot;51&quot;/&gt;&lt;hasText val=&quot;1&quot;/&gt;&lt;/Image&gt;&lt;/ThreeDShape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E922583D-9D42-4FE3-974F-BD888EA79482}_13.png&quot;/&gt;&lt;left val=&quot;559&quot;/&gt;&lt;top val=&quot;204&quot;/&gt;&lt;width val=&quot;95&quot;/&gt;&lt;height val=&quot;337&quot;/&gt;&lt;hasText val=&quot;1&quot;/&gt;&lt;/Image&gt;&lt;/ThreeDShape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4AD8F00B-B023-43AC-A034-A47DF45F9D36}_1.png&quot;/&gt;&lt;left val=&quot;0&quot;/&gt;&lt;top val=&quot;32&quot;/&gt;&lt;width val=&quot;721&quot;/&gt;&lt;height val=&quot;94&quot;/&gt;&lt;hasText val=&quot;1&quot;/&gt;&lt;/Image&gt;&lt;/ThreeDShape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4FFA9D3C-593D-4A72-8860-9876B2F63745}_13.png&quot;/&gt;&lt;left val=&quot;-9&quot;/&gt;&lt;top val=&quot;-4&quot;/&gt;&lt;width val=&quot;730&quot;/&gt;&lt;height val=&quot;59&quot;/&gt;&lt;hasText val=&quot;1&quot;/&gt;&lt;/Image&gt;&lt;/ThreeDShape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A8B3ED33-2BD1-4738-812D-BDBF38A696F2}_13.png&quot;/&gt;&lt;left val=&quot;-3&quot;/&gt;&lt;top val=&quot;43&quot;/&gt;&lt;width val=&quot;448&quot;/&gt;&lt;height val=&quot;59&quot;/&gt;&lt;hasText val=&quot;1&quot;/&gt;&lt;/Image&gt;&lt;/ThreeDShape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AE76EC25-9336-4A09-B40C-95D3B3601AE6}_13.png&quot;/&gt;&lt;left val=&quot;-3&quot;/&gt;&lt;top val=&quot;79&quot;/&gt;&lt;width val=&quot;442&quot;/&gt;&lt;height val=&quot;59&quot;/&gt;&lt;hasText val=&quot;1&quot;/&gt;&lt;/Image&gt;&lt;/ThreeDShape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C0D71DCA-A9B3-41B6-AE3B-17AC8FA4FC94}&quot;/&gt;&lt;isInvalidForFieldText val=&quot;0&quot;/&gt;&lt;Image&gt;&lt;filename val=&quot;C:\Users\Admin\AppData\Local\Temp\PR\data\asimages\{C0D71DCA-A9B3-41B6-AE3B-17AC8FA4FC94}_13.png&quot;/&gt;&lt;left val=&quot;6&quot;/&gt;&lt;top val=&quot;124&quot;/&gt;&lt;width val=&quot;757&quot;/&gt;&lt;height val=&quot;37&quot;/&gt;&lt;hasText val=&quot;1&quot;/&gt;&lt;/Image&gt;&lt;/ThreeDShape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2&quot;/&gt;&lt;lineCharCount val=&quot;45&quot;/&gt;&lt;lineCharCount val=&quot;11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B9EF82E6-6191-48FA-BCCA-E30C35C1CE54}_13.png&quot;/&gt;&lt;left val=&quot;4&quot;/&gt;&lt;top val=&quot;164&quot;/&gt;&lt;width val=&quot;537&quot;/&gt;&lt;height val=&quot;109&quot;/&gt;&lt;hasText val=&quot;1&quot;/&gt;&lt;/Image&gt;&lt;/ThreeDShape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CDB49FB1-64D1-4386-985F-93033FCC80E8}_1.png&quot;/&gt;&lt;left val=&quot;2&quot;/&gt;&lt;top val=&quot;162&quot;/&gt;&lt;width val=&quot;736&quot;/&gt;&lt;height val=&quot;70&quot;/&gt;&lt;hasText val=&quot;1&quot;/&gt;&lt;/Image&gt;&lt;/ThreeDShape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337D5817-FF94-4A6B-A664-17CA214843D3}_1.png&quot;/&gt;&lt;left val=&quot;196&quot;/&gt;&lt;top val=&quot;214&quot;/&gt;&lt;width val=&quot;482&quot;/&gt;&lt;height val=&quot;51&quot;/&gt;&lt;hasText val=&quot;1&quot;/&gt;&lt;/Image&gt;&lt;/ThreeDShape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A33BC920-06AA-42CC-B542-C20D96F6E70C}_1.png&quot;/&gt;&lt;left val=&quot;160&quot;/&gt;&lt;top val=&quot;278&quot;/&gt;&lt;width val=&quot;422&quot;/&gt;&lt;height val=&quot;51&quot;/&gt;&lt;hasText val=&quot;1&quot;/&gt;&lt;/Image&gt;&lt;/ThreeDShape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F5D2A554-9871-40BF-AD10-B603534DB4AE}_1.png&quot;/&gt;&lt;left val=&quot;160&quot;/&gt;&lt;top val=&quot;308&quot;/&gt;&lt;width val=&quot;446&quot;/&gt;&lt;height val=&quot;51&quot;/&gt;&lt;hasText val=&quot;1&quot;/&gt;&lt;/Image&gt;&lt;/ThreeDShape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241787978,D:\BAIDUTHIELEARNING-MAOTS\TEPNGUON\eLearning-MaoTS_pptx\Media.ppcx"/>
  <p:tag name="HTML_SHAPEINFO" val="&lt;SlideThumbPath val=&quot;Slide14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96A70134-E625-4F35-A0AA-79E7CBF9322F}_1.png&quot;/&gt;&lt;left val=&quot;160&quot;/&gt;&lt;top val=&quot;344&quot;/&gt;&lt;width val=&quot;512&quot;/&gt;&lt;height val=&quot;51&quot;/&gt;&lt;hasText val=&quot;1&quot;/&gt;&lt;/Image&gt;&lt;/ThreeDShape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3E40E7BD-CCFE-47A3-B94A-F756C4A561AD}_14.png&quot;/&gt;&lt;left val=&quot;11&quot;/&gt;&lt;top val=&quot;16&quot;/&gt;&lt;width val=&quot;541&quot;/&gt;&lt;height val=&quot;70&quot;/&gt;&lt;hasText val=&quot;1&quot;/&gt;&lt;/Image&gt;&lt;/ThreeDShape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E7DAB135-08C2-4F80-A513-175BB4E48A87}_14.png&quot;/&gt;&lt;left val=&quot;119&quot;/&gt;&lt;top val=&quot;100&quot;/&gt;&lt;width val=&quot;271&quot;/&gt;&lt;height val=&quot;70&quot;/&gt;&lt;hasText val=&quot;1&quot;/&gt;&lt;/Image&gt;&lt;/ThreeDShape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142F69CB-DD60-4151-AA93-B334C1373D31}_14.png&quot;/&gt;&lt;left val=&quot;254&quot;/&gt;&lt;top val=&quot;109&quot;/&gt;&lt;width val=&quot;94&quot;/&gt;&lt;height val=&quot;59&quot;/&gt;&lt;hasText val=&quot;1&quot;/&gt;&lt;/Image&gt;&lt;/ThreeDShape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000D12-B87C-4500-8D30-A738136ECD4B}&quot;/&gt;&lt;isInvalidForFieldText val=&quot;0&quot;/&gt;&lt;Image&gt;&lt;filename val=&quot;C:\Users\Admin\AppData\Local\Temp\PR\data\asimages\{A8000D12-B87C-4500-8D30-A738136ECD4B}_14.png&quot;/&gt;&lt;left val=&quot;326&quot;/&gt;&lt;top val=&quot;114&quot;/&gt;&lt;width val=&quot;124&quot;/&gt;&lt;height val=&quot;49&quot;/&gt;&lt;hasText val=&quot;1&quot;/&gt;&lt;/Image&gt;&lt;/ThreeDShape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C99BC7B9-47BE-4E1B-B3FE-6CB5191EE186}_14.png&quot;/&gt;&lt;left val=&quot;125&quot;/&gt;&lt;top val=&quot;160&quot;/&gt;&lt;width val=&quot;403&quot;/&gt;&lt;height val=&quot;70&quot;/&gt;&lt;hasText val=&quot;1&quot;/&gt;&lt;/Image&gt;&lt;/ThreeDShape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C86C0B57-F58A-4A15-A524-0D2CE6CF75EF}_1.png&quot;/&gt;&lt;left val=&quot;160&quot;/&gt;&lt;top val=&quot;380&quot;/&gt;&lt;width val=&quot;440&quot;/&gt;&lt;height val=&quot;51&quot;/&gt;&lt;hasText val=&quot;1&quot;/&gt;&lt;/Image&gt;&lt;/ThreeDShape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3B775A0E-3297-4386-AFFF-104874DDA06A}_14.png&quot;/&gt;&lt;left val=&quot;596&quot;/&gt;&lt;top val=&quot;285&quot;/&gt;&lt;width val=&quot;34&quot;/&gt;&lt;height val=&quot;39&quot;/&gt;&lt;hasText val=&quot;1&quot;/&gt;&lt;/Image&gt;&lt;/ThreeDShape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C9244634-0ACB-46C6-B7C4-A76F86B4F9A2}_14.png&quot;/&gt;&lt;left val=&quot;554&quot;/&gt;&lt;top val=&quot;285&quot;/&gt;&lt;width val=&quot;34&quot;/&gt;&lt;height val=&quot;39&quot;/&gt;&lt;hasText val=&quot;1&quot;/&gt;&lt;/Image&gt;&lt;/ThreeDShape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EAA87D78-77B7-448C-951E-3855B638D552}_14.png&quot;/&gt;&lt;left val=&quot;506&quot;/&gt;&lt;top val=&quot;285&quot;/&gt;&lt;width val=&quot;46&quot;/&gt;&lt;height val=&quot;39&quot;/&gt;&lt;hasText val=&quot;1&quot;/&gt;&lt;/Image&gt;&lt;/ThreeDShape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C011EFFE-FF2E-44AB-8336-1561A3F81686}_14.png&quot;/&gt;&lt;left val=&quot;464&quot;/&gt;&lt;top val=&quot;285&quot;/&gt;&lt;width val=&quot;40&quot;/&gt;&lt;height val=&quot;39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81F3D5AD-369A-4457-85F6-DD5043758BB2}_1.png&quot;/&gt;&lt;left val=&quot;160&quot;/&gt;&lt;top val=&quot;459&quot;/&gt;&lt;width val=&quot;482&quot;/&gt;&lt;height val=&quot;51&quot;/&gt;&lt;hasText val=&quot;1&quot;/&gt;&lt;/Image&gt;&lt;/ThreeDShape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B7464383-C675-4622-96AA-A66F7081D547}_14.png&quot;/&gt;&lt;left val=&quot;428&quot;/&gt;&lt;top val=&quot;286&quot;/&gt;&lt;width val=&quot;64&quot;/&gt;&lt;height val=&quot;39&quot;/&gt;&lt;hasText val=&quot;1&quot;/&gt;&lt;/Image&gt;&lt;/ThreeDShape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238E86BB-23E8-42B5-A2A2-16FA7BD83942}_14.png&quot;/&gt;&lt;left val=&quot;350&quot;/&gt;&lt;top val=&quot;285&quot;/&gt;&lt;width val=&quot;46&quot;/&gt;&lt;height val=&quot;39&quot;/&gt;&lt;hasText val=&quot;1&quot;/&gt;&lt;/Image&gt;&lt;/ThreeDShape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A35786F6-686B-41EF-B1D7-A521DFE8F6E6}_14.png&quot;/&gt;&lt;left val=&quot;308&quot;/&gt;&lt;top val=&quot;285&quot;/&gt;&lt;width val=&quot;52&quot;/&gt;&lt;height val=&quot;39&quot;/&gt;&lt;hasText val=&quot;1&quot;/&gt;&lt;/Image&gt;&lt;/ThreeDShape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796F5C4A-8C35-4AC5-8558-ED2293D69279}_14.png&quot;/&gt;&lt;left val=&quot;254&quot;/&gt;&lt;top val=&quot;285&quot;/&gt;&lt;width val=&quot;58&quot;/&gt;&lt;height val=&quot;39&quot;/&gt;&lt;hasText val=&quot;1&quot;/&gt;&lt;/Image&gt;&lt;/ThreeDShape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83D15687-FD2C-4AFF-97E2-6380C30EC85E}_14.png&quot;/&gt;&lt;left val=&quot;206&quot;/&gt;&lt;top val=&quot;285&quot;/&gt;&lt;width val=&quot;58&quot;/&gt;&lt;height val=&quot;39&quot;/&gt;&lt;hasText val=&quot;1&quot;/&gt;&lt;/Image&gt;&lt;/ThreeDShape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1A1394D9-413D-4397-A9FD-D949C50D4F7A}_14.png&quot;/&gt;&lt;left val=&quot;386&quot;/&gt;&lt;top val=&quot;285&quot;/&gt;&lt;width val=&quot;46&quot;/&gt;&lt;height val=&quot;39&quot;/&gt;&lt;hasText val=&quot;1&quot;/&gt;&lt;/Image&gt;&lt;/ThreeDShape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2094592C-8A50-418B-8F01-E64CC899F1C5}_14.png&quot;/&gt;&lt;left val=&quot;152&quot;/&gt;&lt;top val=&quot;285&quot;/&gt;&lt;width val=&quot;58&quot;/&gt;&lt;height val=&quot;39&quot;/&gt;&lt;hasText val=&quot;1&quot;/&gt;&lt;/Image&gt;&lt;/ThreeDShape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3484F87A-EB7F-4F99-8BB2-D29F5FF0BEB0}_1.png&quot;/&gt;&lt;left val=&quot;244&quot;/&gt;&lt;top val=&quot;494&quot;/&gt;&lt;width val=&quot;398&quot;/&gt;&lt;height val=&quot;51&quot;/&gt;&lt;hasText val=&quot;1&quot;/&gt;&lt;/Image&gt;&lt;/ThreeDShape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2E69142C-A895-4C41-A082-5FE47B48E6CA}_14.png&quot;/&gt;&lt;left val=&quot;440&quot;/&gt;&lt;top val=&quot;199&quot;/&gt;&lt;width val=&quot;82&quot;/&gt;&lt;height val=&quot;59&quot;/&gt;&lt;hasText val=&quot;1&quot;/&gt;&lt;/Image&gt;&lt;/ThreeDShape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26CBAC3E-5A76-424C-BE53-22507E4FE968}_14.png&quot;/&gt;&lt;left val=&quot;266&quot;/&gt;&lt;top val=&quot;193&quot;/&gt;&lt;width val=&quot;142&quot;/&gt;&lt;height val=&quot;59&quot;/&gt;&lt;hasText val=&quot;1&quot;/&gt;&lt;/Image&gt;&lt;/ThreeDShape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4AA83615-8EAD-4B46-9B5D-76964C2460A9}_14.png&quot;/&gt;&lt;left val=&quot;334&quot;/&gt;&lt;top val=&quot;350&quot;/&gt;&lt;width val=&quot;68&quot;/&gt;&lt;height val=&quot;51&quot;/&gt;&lt;hasText val=&quot;1&quot;/&gt;&lt;/Image&gt;&lt;/ThreeDShape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18980DA6-2F83-44F8-8824-8AD09A5BB7BF}_14.png&quot;/&gt;&lt;left val=&quot;134&quot;/&gt;&lt;top val=&quot;391&quot;/&gt;&lt;width val=&quot;262&quot;/&gt;&lt;height val=&quot;59&quot;/&gt;&lt;hasText val=&quot;1&quot;/&gt;&lt;/Image&gt;&lt;/ThreeDShape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4CCB86-5303-4EFE-852F-EE39CB6D3F91}&quot;/&gt;&lt;isInvalidForFieldText val=&quot;0&quot;/&gt;&lt;Image&gt;&lt;filename val=&quot;C:\Users\Admin\AppData\Local\Temp\PR\data\asimages\{E74CCB86-5303-4EFE-852F-EE39CB6D3F91}_14.png&quot;/&gt;&lt;left val=&quot;228&quot;/&gt;&lt;top val=&quot;444&quot;/&gt;&lt;width val=&quot;157&quot;/&gt;&lt;height val=&quot;49&quot;/&gt;&lt;hasText val=&quot;1&quot;/&gt;&lt;/Image&gt;&lt;/ThreeDShape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241787978,D:\BAIDUTHIELEARNING-MAOTS\TEPNGUON\eLearning-MaoTS_pptx\Media.ppcx"/>
  <p:tag name="HTML_SHAPEINFO" val="&lt;SlideThumbPath val=&quot;Slide15.PNG&quot;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45B72F6D-E65C-4422-ABE8-82A0BB6B93FE}_1.png&quot;/&gt;&lt;left val=&quot;206&quot;/&gt;&lt;top val=&quot;429&quot;/&gt;&lt;width val=&quot;430&quot;/&gt;&lt;height val=&quot;39&quot;/&gt;&lt;hasText val=&quot;1&quot;/&gt;&lt;/Image&gt;&lt;/ThreeDShape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35914999-F8FF-4FCC-870C-BB13C475AAC0}_15.png&quot;/&gt;&lt;left val=&quot;62&quot;/&gt;&lt;top val=&quot;62&quot;/&gt;&lt;width val=&quot;550&quot;/&gt;&lt;height val=&quot;59&quot;/&gt;&lt;hasText val=&quot;1&quot;/&gt;&lt;/Image&gt;&lt;/ThreeDShape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1&quot;/&gt;&lt;lineCharCount val=&quot;57&quot;/&gt;&lt;lineCharCount val=&quot;4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D40A5E5D-0BAC-48D3-946F-5DCE10F24E65}_15.png&quot;/&gt;&lt;left val=&quot;40&quot;/&gt;&lt;top val=&quot;122&quot;/&gt;&lt;width val=&quot;664&quot;/&gt;&lt;height val=&quot;109&quot;/&gt;&lt;hasText val=&quot;1&quot;/&gt;&lt;/Image&gt;&lt;/ThreeDShape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7466B0BC-EA22-4422-982A-03BEF131EFAE}_15.png&quot;/&gt;&lt;left val=&quot;22&quot;/&gt;&lt;top val=&quot;26&quot;/&gt;&lt;width val=&quot;170&quot;/&gt;&lt;height val=&quot;51&quot;/&gt;&lt;hasText val=&quot;1&quot;/&gt;&lt;/Image&gt;&lt;/ThreeDShape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3]]&gt;&lt;/SlideID&gt;&lt;/ChangeData&gt;"/>
  <p:tag name="MMPROD_PASSDATA" val="&lt;object type=&quot;10050&quot; unique_id=&quot;10110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11&quot;&gt;&lt;property id=&quot;10020&quot; value=&quot;2&quot;/&gt;&lt;property id=&quot;10102&quot; value=&quot;1&quot;/&gt;&lt;property id=&quot;10191&quot; value=&quot;-1&quot;/&gt;&lt;/object&gt;"/>
  <p:tag name="MMPROD_ID" val="10108"/>
  <p:tag name="MMPROD_TYPE" val="10055"/>
  <p:tag name="MMPROD_DATA" val="&lt;property id=&quot;10026&quot; value=&quot;10&quot;/&gt;&lt;property id=&quot;10027&quot; value=&quot;Interaction10108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10104"/>
  <p:tag name="MMPROD_PARENTID" val="10103"/>
  <p:tag name="MMPROD_PARENTQUESTIONGROUPID" val="-1"/>
  <p:tag name="QUIZCLIPSSOURCE" val="1533614781,D:\BAIDUTHIELEARNING-MAOTS\TEPNGUON\eLearning-MaoTS\Media.ppcx"/>
  <p:tag name="PPSNARRATION" val="16,241787978,D:\BAIDUTHIELEARNING-MAOTS\TEPNGUON\eLearning-MaoTS_pptx\Media.ppcx"/>
  <p:tag name="HTML_SHAPEINFO" val="&lt;SlideThumbPath val=&quot;Slide16.PNG&quot;/&gt;"/>
  <p:tag name="MMPROD_ANSWERCOUNT" val="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ọn đáp án đúng cho phép tính sau?&amp;#x0D;&amp;#x0A;(-6)+(-7)=-13]]&gt;&lt;/Text&gt;&lt;FontSize&gt;&lt;![CDATA[37]]&gt;&lt;/FontSize&gt;&lt;Left&gt;&lt;![CDATA[0]]&gt;&lt;/Left&gt;&lt;Top&gt;&lt;![CDATA[0]]&gt;&lt;/Top&gt;&lt;/ChangeData&gt;"/>
  <p:tag name="MMPROD_ID" val="10108"/>
  <p:tag name="MMPROD_ABSOLUTEPOSITIONID" val="100"/>
  <p:tag name="PRESENTER_SHAPETEXTINFO" val="&lt;ShapeTextInfo&gt;&lt;TableIndex row=&quot;-1&quot; col=&quot;-1&quot;&gt;&lt;linesCount val=&quot;2&quot;/&gt;&lt;lineCharCount val=&quot;39&quot;/&gt;&lt;lineCharCount val=&quot;13&quot;/&gt;&lt;/TableIndex&gt;&lt;/ShapeTextInfo&gt;"/>
  <p:tag name="HTML_SHAPEINFO" val="&lt;ThreeDShapeInfo&gt;&lt;uuid val=&quot;100&quot;/&gt;&lt;isInvalidForFieldText val=&quot;0&quot;/&gt;&lt;Image&gt;&lt;filename val=&quot;C:\Users\Admin\AppData\Local\Temp\PR\data\asimages\{79035289-FCFD-4832-8A31-C5C9AD390543}_16.png&quot;/&gt;&lt;left val=&quot;31&quot;/&gt;&lt;top val=&quot;37&quot;/&gt;&lt;width val=&quot;658&quot;/&gt;&lt;height val=&quot;109&quot;/&gt;&lt;hasText val=&quot;1&quot;/&gt;&lt;/Image&gt;&lt;/ThreeDShape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29.6]]&gt;&lt;/Top&gt;&lt;/ChangeData&gt;"/>
  <p:tag name="MMPROD_ID" val="10112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113&quot;&gt;&lt;property id=&quot;10020&quot; value=&quot;9&quot;/&gt;&lt;property id=&quot;10102&quot; value=&quot;0&quot;/&gt;&lt;property id=&quot;10191&quot; value=&quot;-1&quot;/&gt;&lt;/object&gt;"/>
  <p:tag name="MMPROD_COLLECTIONCONTAINERID" val="10109"/>
  <p:tag name="MMPROD_PARENTID" val="10108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dmin\AppData\Local\Temp\PR\data\asimages\{09F20172-8F31-4F51-9EAA-3E66FF65C327}_16.png&quot;/&gt;&lt;left val=&quot;68&quot;/&gt;&lt;top val=&quot;121&quot;/&gt;&lt;width val=&quot;70&quot;/&gt;&lt;height val=&quot;59&quot;/&gt;&lt;hasText val=&quot;1&quot;/&gt;&lt;/Image&gt;&lt;Image&gt;&lt;filename val=&quot;C:\Users\Admin\AppData\Local\Temp\PR\data\asimages\{C3CFE433-572A-4299-A8DE-733CE74CB09A}_16.png&quot;/&gt;&lt;left val=&quot;111&quot;/&gt;&lt;top val=&quot;121&quot;/&gt;&lt;width val=&quot;396&quot;/&gt;&lt;height val=&quot;59&quot;/&gt;&lt;hasText val=&quot;1&quot;/&gt;&lt;/Image&gt;&lt;Image&gt;&lt;filename val=&quot;C:\Users\Admin\AppData\Local\Temp\PR\data\asimages\{8B92B66E-22B6-47C1-A88F-1B73416640E3}_16.png&quot;/&gt;&lt;left val=&quot;53&quot;/&gt;&lt;top val=&quot;138&quot;/&gt;&lt;width val=&quot;15&quot;/&gt;&lt;height val=&quot;15&quot;/&gt;&lt;hasText val=&quot;1&quot;/&gt;&lt;/Image&gt;&lt;/ThreeDShape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176.8]]&gt;&lt;/Top&gt;&lt;/ChangeData&gt;"/>
  <p:tag name="MMPROD_ID" val="10114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15&quot;&gt;&lt;property id=&quot;10020&quot; value=&quot;9&quot;/&gt;&lt;property id=&quot;10102&quot; value=&quot;0&quot;/&gt;&lt;property id=&quot;10191&quot; value=&quot;-1&quot;/&gt;&lt;/object&gt;"/>
  <p:tag name="MMPROD_COLLECTIONCONTAINERID" val="10109"/>
  <p:tag name="MMPROD_PARENTID" val="10108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dmin\AppData\Local\Temp\PR\data\asimages\{15AB4AB5-FAE7-4C66-871E-998AD7FAB2F8}_16.png&quot;/&gt;&lt;left val=&quot;68&quot;/&gt;&lt;top val=&quot;168&quot;/&gt;&lt;width val=&quot;70&quot;/&gt;&lt;height val=&quot;59&quot;/&gt;&lt;hasText val=&quot;1&quot;/&gt;&lt;/Image&gt;&lt;Image&gt;&lt;filename val=&quot;C:\Users\Admin\AppData\Local\Temp\PR\data\asimages\{37EE1A96-334C-418E-A260-4B14F06FEE43}_16.png&quot;/&gt;&lt;left val=&quot;111&quot;/&gt;&lt;top val=&quot;168&quot;/&gt;&lt;width val=&quot;396&quot;/&gt;&lt;height val=&quot;59&quot;/&gt;&lt;hasText val=&quot;1&quot;/&gt;&lt;/Image&gt;&lt;Image&gt;&lt;filename val=&quot;C:\Users\Admin\AppData\Local\Temp\PR\data\asimages\{43FF7B5B-E656-44EA-BFDA-DEC127BDD1AB}_16.png&quot;/&gt;&lt;left val=&quot;53&quot;/&gt;&lt;top val=&quot;185&quot;/&gt;&lt;width val=&quot;15&quot;/&gt;&lt;height val=&quot;16&quot;/&gt;&lt;hasText val=&quot;1&quot;/&gt;&lt;/Image&gt;&lt;/ThreeDShape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!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0&quot;/&gt;&lt;lineCharCount val=&quot;18&quot;/&gt;&lt;/TableIndex&gt;&lt;/ShapeTextInfo&gt;"/>
  <p:tag name="HTML_SHAPEINFO" val="&lt;ThreeDShapeInfo&gt;&lt;uuid val=&quot;7000&quot;/&gt;&lt;isInvalidForFieldText val=&quot;0&quot;/&gt;&lt;Image&gt;&lt;filename val=&quot;C:\Users\Admin\AppData\Local\Temp\PR\data\asimages\{B484FF14-AB1F-423E-A836-831F20E9E0D7}_16.png&quot;/&gt;&lt;left val=&quot;62&quot;/&gt;&lt;top val=&quot;356&quot;/&gt;&lt;width val=&quot;278&quot;/&gt;&lt;height val=&quot;61&quot;/&gt;&lt;hasText val=&quot;1&quot;/&gt;&lt;/Image&gt;&lt;/ThreeDShapeInfo&gt;"/>
  <p:tag name="PRESENTER_SHAPEINFO" val="&lt;ThreeDShapeInfo&gt;&lt;uuid val=&quot;{F93663E2-3D49-4480-960D-A5B4B8AE631B}&quot;/&gt;&lt;isInvalidForFieldText val=&quot;0&quot;/&gt;&lt;Image&gt;&lt;filename val=&quot;C:\Users\Admin\AppData\Local\Temp\PR\data\asimages\{F93663E2-3D49-4480-960D-A5B4B8AE631B}_16.png&quot;/&gt;&lt;left val=&quot;68&quot;/&gt;&lt;top val=&quot;357&quot;/&gt;&lt;width val=&quot;265&quot;/&gt;&lt;height val=&quot;59&quot;/&gt;&lt;hasText val=&quot;0&quot;/&gt;&lt;/Image&gt;&lt;/ThreeDShape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5&quot;/&gt;&lt;/TableIndex&gt;&lt;/ShapeTextInfo&gt;"/>
  <p:tag name="HTML_SHAPEINFO" val="&lt;ThreeDShapeInfo&gt;&lt;uuid val=&quot;7002&quot;/&gt;&lt;isInvalidForFieldText val=&quot;0&quot;/&gt;&lt;Image&gt;&lt;filename val=&quot;C:\Users\Admin\AppData\Local\Temp\PR\data\asimages\{2AD9D9C3-AFB6-4DEB-BDDA-57CCAB928F98}_16.png&quot;/&gt;&lt;left val=&quot;383&quot;/&gt;&lt;top val=&quot;356&quot;/&gt;&lt;width val=&quot;284&quot;/&gt;&lt;height val=&quot;61&quot;/&gt;&lt;hasText val=&quot;1&quot;/&gt;&lt;/Image&gt;&lt;/ThreeDShapeInfo&gt;"/>
  <p:tag name="PRESENTER_SHAPEINFO" val="&lt;ThreeDShapeInfo&gt;&lt;uuid val=&quot;{4950AE23-6410-4FD7-8194-74E10A24A59F}&quot;/&gt;&lt;isInvalidForFieldText val=&quot;0&quot;/&gt;&lt;Image&gt;&lt;filename val=&quot;C:\Users\Admin\AppData\Local\Temp\PR\data\asimages\{4950AE23-6410-4FD7-8194-74E10A24A59F}_16.png&quot;/&gt;&lt;left val=&quot;392&quot;/&gt;&lt;top val=&quot;357&quot;/&gt;&lt;width val=&quot;265&quot;/&gt;&lt;height val=&quot;59&quot;/&gt;&lt;hasText val=&quot;0&quot;/&gt;&lt;/Image&gt;&lt;/ThreeDShape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Em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7009&quot;/&gt;&lt;isInvalidForFieldText val=&quot;0&quot;/&gt;&lt;Image&gt;&lt;filename val=&quot;C:\Users\Admin\AppData\Local\Temp\PR\data\asimages\{0BE1223F-E722-4DD9-A714-7441EB91AB83}_16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30B635C5-9A76-4CD1-A0F9-F0EA27887204}&quot;/&gt;&lt;isInvalidForFieldText val=&quot;0&quot;/&gt;&lt;Image&gt;&lt;filename val=&quot;C:\Users\Admin\AppData\Local\Temp\PR\data\asimages\{30B635C5-9A76-4CD1-A0F9-F0EA27887204}_16.png&quot;/&gt;&lt;left val=&quot;198&quot;/&gt;&lt;top val=&quot;420&quot;/&gt;&lt;width val=&quot;265&quot;/&gt;&lt;height val=&quot;59&quot;/&gt;&lt;hasText val=&quot;0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C82E0BBA-5719-43F7-8B22-C5549D38C260}_1.png&quot;/&gt;&lt;left val=&quot;249&quot;/&gt;&lt;top val=&quot;135&quot;/&gt;&lt;width val=&quot;213&quot;/&gt;&lt;height val=&quot;43&quot;/&gt;&lt;hasText val=&quot;1&quot;/&gt;&lt;/Image&gt;&lt;/ThreeDShape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em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7006&quot;/&gt;&lt;isInvalidForFieldText val=&quot;0&quot;/&gt;&lt;Image&gt;&lt;filename val=&quot;C:\Users\Admin\AppData\Local\Temp\PR\data\asimages\{A5AAD043-6DD4-40EC-B4EA-5D7DBA1D1863}_16.png&quot;/&gt;&lt;left val=&quot;187&quot;/&gt;&lt;top val=&quot;387&quot;/&gt;&lt;width val=&quot;529&quot;/&gt;&lt;height val=&quot;61&quot;/&gt;&lt;hasText val=&quot;1&quot;/&gt;&lt;/Image&gt;&lt;/ThreeDShapeInfo&gt;"/>
  <p:tag name="PRESENTER_SHAPEINFO" val="&lt;ThreeDShapeInfo&gt;&lt;uuid val=&quot;{2D38ADE4-6EA0-429A-B546-065233193B9A}&quot;/&gt;&lt;isInvalidForFieldText val=&quot;0&quot;/&gt;&lt;Image&gt;&lt;filename val=&quot;C:\Users\Admin\AppData\Local\Temp\PR\data\asimages\{2D38ADE4-6EA0-429A-B546-065233193B9A}_16.png&quot;/&gt;&lt;left val=&quot;198&quot;/&gt;&lt;top val=&quot;393&quot;/&gt;&lt;width val=&quot;524&quot;/&gt;&lt;height val=&quot;60&quot;/&gt;&lt;hasText val=&quot;0&quot;/&gt;&lt;/Image&gt;&lt;/ThreeDShape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Đáp án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7010&quot;/&gt;&lt;isInvalidForFieldText val=&quot;0&quot;/&gt;&lt;Image&gt;&lt;filename val=&quot;C:\Users\Admin\AppData\Local\Temp\PR\data\asimages\{F07AFAE6-AF34-4D22-9F14-A5763FE977A4}_16.png&quot;/&gt;&lt;left val=&quot;187&quot;/&gt;&lt;top val=&quot;440&quot;/&gt;&lt;width val=&quot;529&quot;/&gt;&lt;height val=&quot;61&quot;/&gt;&lt;hasText val=&quot;1&quot;/&gt;&lt;/Image&gt;&lt;/ThreeDShapeInfo&gt;"/>
  <p:tag name="PRESENTER_SHAPEINFO" val="&lt;ThreeDShapeInfo&gt;&lt;uuid val=&quot;{0FFFB2FF-4798-4107-B76E-F2DE86C52E85}&quot;/&gt;&lt;isInvalidForFieldText val=&quot;0&quot;/&gt;&lt;Image&gt;&lt;filename val=&quot;C:\Users\Admin\AppData\Local\Temp\PR\data\asimages\{0FFFB2FF-4798-4107-B76E-F2DE86C52E85}_16.png&quot;/&gt;&lt;left val=&quot;198&quot;/&gt;&lt;top val=&quot;447&quot;/&gt;&lt;width val=&quot;524&quot;/&gt;&lt;height val=&quot;59&quot;/&gt;&lt;hasText val=&quot;0&quot;/&gt;&lt;/Image&gt;&lt;/ThreeDShape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Em đã trả lời sa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7011&quot;/&gt;&lt;isInvalidForFieldText val=&quot;0&quot;/&gt;&lt;Image&gt;&lt;filename val=&quot;C:\Users\Admin\AppData\Local\Temp\PR\data\asimages\{F1F43EFC-0164-4FE6-B366-DA3176B9F298}_16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C6921EBD-B474-4C89-9D09-5FB038C16034}&quot;/&gt;&lt;isInvalidForFieldText val=&quot;0&quot;/&gt;&lt;Image&gt;&lt;filename val=&quot;C:\Users\Admin\AppData\Local\Temp\PR\data\asimages\{C6921EBD-B474-4C89-9D09-5FB038C16034}_16.png&quot;/&gt;&lt;left val=&quot;198&quot;/&gt;&lt;top val=&quot;420&quot;/&gt;&lt;width val=&quot;265&quot;/&gt;&lt;height val=&quot;59&quot;/&gt;&lt;hasText val=&quot;0&quot;/&gt;&lt;/Image&gt;&lt;/ThreeDShape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phải trả lời câu này mới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8&quot;/&gt;&lt;lineCharCount val=&quot;13&quot;/&gt;&lt;/TableIndex&gt;&lt;/ShapeTextInfo&gt;"/>
  <p:tag name="HTML_SHAPEINFO" val="&lt;ThreeDShapeInfo&gt;&lt;uuid val=&quot;7007&quot;/&gt;&lt;isInvalidForFieldText val=&quot;0&quot;/&gt;&lt;Image&gt;&lt;filename val=&quot;C:\Users\Admin\AppData\Local\Temp\PR\data\asimages\{C436E6AD-D240-4EF1-AA6F-09BBAEDC8B3C}_16.png&quot;/&gt;&lt;left val=&quot;210&quot;/&gt;&lt;top val=&quot;444&quot;/&gt;&lt;width val=&quot;265&quot;/&gt;&lt;height val=&quot;61&quot;/&gt;&lt;hasText val=&quot;1&quot;/&gt;&lt;/Image&gt;&lt;/ThreeDShapeInfo&gt;"/>
  <p:tag name="PRESENTER_SHAPEINFO" val="&lt;ThreeDShapeInfo&gt;&lt;uuid val=&quot;{6A8E6FFC-25AD-416C-B69F-81EE092CEC3D}&quot;/&gt;&lt;isInvalidForFieldText val=&quot;0&quot;/&gt;&lt;Image&gt;&lt;filename val=&quot;C:\Users\Admin\AppData\Local\Temp\PR\data\asimages\{6A8E6FFC-25AD-416C-B69F-81EE092CEC3D}_16.png&quot;/&gt;&lt;left val=&quot;210&quot;/&gt;&lt;top val=&quot;446&quot;/&gt;&lt;width val=&quot;265&quot;/&gt;&lt;height val=&quot;59&quot;/&gt;&lt;hasText val=&quot;0&quot;/&gt;&lt;/Image&gt;&lt;/ThreeDShape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\AppData\Local\Temp\PR\data\asimages\{4B49CE46-DED1-441C-A207-3A010A955D53}_16.png&quot;/&gt;&lt;left val=&quot;495&quot;/&gt;&lt;top val=&quot;450&quot;/&gt;&lt;width val=&quot;93&quot;/&gt;&lt;height val=&quot;34&quot;/&gt;&lt;hasText val=&quot;1&quot;/&gt;&lt;/Image&gt;&lt;/ThreeDShape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\AppData\Local\Temp\PR\data\asimages\{6F1DF244-42C6-4460-A813-C3649A3E1059}_16.png&quot;/&gt;&lt;left val=&quot;594&quot;/&gt;&lt;top val=&quot;450&quot;/&gt;&lt;width val=&quot;91&quot;/&gt;&lt;height val=&quot;34&quot;/&gt;&lt;hasText val=&quot;1&quot;/&gt;&lt;/Image&gt;&lt;/ThreeDShape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9A34884F-59C8-4E5A-85FB-A13E86A0D5BF}_16.png&quot;/&gt;&lt;left val=&quot;207&quot;/&gt;&lt;top val=&quot;2&quot;/&gt;&lt;width val=&quot;333&quot;/&gt;&lt;height val=&quot;51&quot;/&gt;&lt;hasText val=&quot;1&quot;/&gt;&lt;/Image&gt;&lt;/ThreeDShape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5]]&gt;&lt;/SlideID&gt;&lt;/ChangeData&gt;"/>
  <p:tag name="MMPROD_PASSDATA" val="&lt;object type=&quot;10050&quot; unique_id=&quot;10031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32&quot;&gt;&lt;property id=&quot;10020&quot; value=&quot;2&quot;/&gt;&lt;property id=&quot;10102&quot; value=&quot;1&quot;/&gt;&lt;property id=&quot;10191&quot; value=&quot;-1&quot;/&gt;&lt;/object&gt;"/>
  <p:tag name="MMPROD_ID" val="10029"/>
  <p:tag name="MMPROD_TYPE" val="10055"/>
  <p:tag name="MMPROD_DATA" val="&lt;property id=&quot;10026&quot; value=&quot;10&quot;/&gt;&lt;property id=&quot;10027&quot; value=&quot;Interaction10029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24"/>
  <p:tag name="MMPROD_PARENTQUESTIONGROUPID" val="-1"/>
  <p:tag name="QUIZCLIPSSOURCE" val="1533614781,D:\BAIDUTHIELEARNING-MAOTS\TEPNGUON\eLearning-MaoTS\Media.ppcx"/>
  <p:tag name="PPSNARRATION" val="3,241787978,D:\BAIDUTHIELEARNING-MAOTS\TEPNGUON\eLearning-MaoTS_pptx\Media.ppcx"/>
  <p:tag name="HTML_SHAPEINFO" val="&lt;SlideThumbPath val=&quot;Slide2.PNG&quot;/&gt;"/>
  <p:tag name="MMPROD_ANSWERCOUNT" val="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28]]&gt;&lt;/FontSize&gt;&lt;Left&gt;&lt;![CDATA[85]]&gt;&lt;/Left&gt;&lt;Top&gt;&lt;![CDATA[176.8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2"/>
  <p:tag name="MMPROD_LASTVALUES" val="&lt;ChangeData&gt;&lt;Text&gt;&lt;![CDATA[Sai]]&gt;&lt;/Text&gt;&lt;FontSize&gt;&lt;![CDATA[28]]&gt;&lt;/FontSize&gt;&lt;Left&gt;&lt;![CDATA[128]]&gt;&lt;/Left&gt;&lt;Top&gt;&lt;![CDATA[176.8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  <p:tag name="MMPROD_TEXTSHAPE" val="102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1"/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1"/>
  <p:tag name="MMPROD_LASTVALUES" val="&lt;ChangeData&gt;&lt;Text&gt;&lt;![CDATA[Đúng]]&gt;&lt;/Text&gt;&lt;FontSize&gt;&lt;![CDATA[28]]&gt;&lt;/FontSize&gt;&lt;Left&gt;&lt;![CDATA[128]]&gt;&lt;/Left&gt;&lt;Top&gt;&lt;![CDATA[129.6]]&gt;&lt;/Top&gt;&lt;/ChangeData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  <p:tag name="MMPROD_TEXTSHAPE" val="102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4]]&gt;&lt;/SlideID&gt;&lt;/ChangeData&gt;"/>
  <p:tag name="MMPROD_PASSDATA" val="&lt;object type=&quot;10050&quot; unique_id=&quot;10118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19&quot;&gt;&lt;property id=&quot;10020&quot; value=&quot;2&quot;/&gt;&lt;property id=&quot;10102&quot; value=&quot;1&quot;/&gt;&lt;property id=&quot;10191&quot; value=&quot;-1&quot;/&gt;&lt;/object&gt;"/>
  <p:tag name="MMPROD_ID" val="10116"/>
  <p:tag name="MMPROD_TYPE" val="10055"/>
  <p:tag name="MMPROD_DATA" val="&lt;property id=&quot;10026&quot; value=&quot;10&quot;/&gt;&lt;property id=&quot;10027&quot; value=&quot;Interaction10116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10104"/>
  <p:tag name="MMPROD_PARENTID" val="10103"/>
  <p:tag name="MMPROD_PARENTQUESTIONGROUPID" val="-1"/>
  <p:tag name="QUIZCLIPSSOURCE" val="1533614781,D:\BAIDUTHIELEARNING-MAOTS\TEPNGUON\eLearning-MaoTS\Media.ppcx"/>
  <p:tag name="PPSNARRATION" val="17,241787978,D:\BAIDUTHIELEARNING-MAOTS\TEPNGUON\eLearning-MaoTS_pptx\Media.ppcx"/>
  <p:tag name="HTML_SHAPEINFO" val="&lt;SlideThumbPath val=&quot;Slide17.PNG&quot;/&gt;"/>
  <p:tag name="MMPROD_ANSWERCOUNT" val="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ọn đáp án cho phép tính sau:&amp;#x0D;&amp;#x0A;(-25)+(-9)= -35+9=-34]]&gt;&lt;/Text&gt;&lt;FontSize&gt;&lt;![CDATA[37]]&gt;&lt;/FontSize&gt;&lt;Left&gt;&lt;![CDATA[0]]&gt;&lt;/Left&gt;&lt;Top&gt;&lt;![CDATA[0]]&gt;&lt;/Top&gt;&lt;/ChangeData&gt;"/>
  <p:tag name="MMPROD_ID" val="10116"/>
  <p:tag name="MMPROD_ABSOLUTEPOSITIONID" val="100"/>
  <p:tag name="PRESENTER_SHAPETEXTINFO" val="&lt;ShapeTextInfo&gt;&lt;TableIndex row=&quot;-1&quot; col=&quot;-1&quot;&gt;&lt;linesCount val=&quot;2&quot;/&gt;&lt;lineCharCount val=&quot;34&quot;/&gt;&lt;lineCharCount val=&quot;21&quot;/&gt;&lt;/TableIndex&gt;&lt;/ShapeTextInfo&gt;"/>
  <p:tag name="HTML_SHAPEINFO" val="&lt;ThreeDShapeInfo&gt;&lt;uuid val=&quot;100&quot;/&gt;&lt;isInvalidForFieldText val=&quot;0&quot;/&gt;&lt;Image&gt;&lt;filename val=&quot;C:\Users\Admin\AppData\Local\Temp\PR\data\asimages\{226D1071-0950-4D48-B370-DC14A1AB7DA7}_17.png&quot;/&gt;&lt;left val=&quot;36&quot;/&gt;&lt;top val=&quot;17&quot;/&gt;&lt;width val=&quot;649&quot;/&gt;&lt;height val=&quot;109&quot;/&gt;&lt;hasText val=&quot;1&quot;/&gt;&lt;/Image&gt;&lt;/ThreeDShapeInfo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29.6]]&gt;&lt;/Top&gt;&lt;/ChangeData&gt;"/>
  <p:tag name="MMPROD_ID" val="10120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121&quot;&gt;&lt;property id=&quot;10020&quot; value=&quot;9&quot;/&gt;&lt;property id=&quot;10102&quot; value=&quot;0&quot;/&gt;&lt;property id=&quot;10191&quot; value=&quot;-1&quot;/&gt;&lt;/object&gt;"/>
  <p:tag name="MMPROD_COLLECTIONCONTAINERID" val="10117"/>
  <p:tag name="MMPROD_PARENTID" val="10116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dmin\AppData\Local\Temp\PR\data\asimages\{7585810C-BACB-45BA-AF48-EA25CB05F334}_17.png&quot;/&gt;&lt;left val=&quot;68&quot;/&gt;&lt;top val=&quot;121&quot;/&gt;&lt;width val=&quot;70&quot;/&gt;&lt;height val=&quot;59&quot;/&gt;&lt;hasText val=&quot;1&quot;/&gt;&lt;/Image&gt;&lt;Image&gt;&lt;filename val=&quot;C:\Users\Admin\AppData\Local\Temp\PR\data\asimages\{1F8902ED-8D8C-41D1-A7BE-907AB2154642}_17.png&quot;/&gt;&lt;left val=&quot;111&quot;/&gt;&lt;top val=&quot;121&quot;/&gt;&lt;width val=&quot;396&quot;/&gt;&lt;height val=&quot;59&quot;/&gt;&lt;hasText val=&quot;1&quot;/&gt;&lt;/Image&gt;&lt;Image&gt;&lt;filename val=&quot;C:\Users\Admin\AppData\Local\Temp\PR\data\asimages\{27DDCF58-C8AD-4510-B928-D4DB70C7B877}_17.png&quot;/&gt;&lt;left val=&quot;53&quot;/&gt;&lt;top val=&quot;138&quot;/&gt;&lt;width val=&quot;15&quot;/&gt;&lt;height val=&quot;1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9"/>
  <p:tag name="MMPROD_ABSOLUTEPOSITIONID" val="100"/>
  <p:tag name="MMPROD_LASTVALUES" val="&lt;ChangeData&gt;&lt;Text&gt;&lt;![CDATA[Giá trị tuyệt đối của số nguyên a là khoảng cách từ điểm 0 đến điểm a trên trục số là đúng hay sai?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3&quot;/&gt;&lt;lineCharCount val=&quot;47&quot;/&gt;&lt;lineCharCount val=&quot;47&quot;/&gt;&lt;lineCharCount val=&quot;8&quot;/&gt;&lt;/TableIndex&gt;&lt;/ShapeTextInfo&gt;"/>
  <p:tag name="HTML_SHAPEINFO" val="&lt;ThreeDShapeInfo&gt;&lt;uuid val=&quot;100&quot;/&gt;&lt;isInvalidForFieldText val=&quot;0&quot;/&gt;&lt;Image&gt;&lt;filename val=&quot;C:\Users\Admin\AppData\Local\Temp\PR\data\asimages\{6A82EFBB-3D68-4BA9-BD5B-38D05F80F7CE}_2.png&quot;/&gt;&lt;left val=&quot;12&quot;/&gt;&lt;top val=&quot;62&quot;/&gt;&lt;width val=&quot;673&quot;/&gt;&lt;height val=&quot;127&quot;/&gt;&lt;hasText val=&quot;1&quot;/&gt;&lt;/Image&gt;&lt;/ThreeDShapeInfo&gt;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176.8]]&gt;&lt;/Top&gt;&lt;/ChangeData&gt;"/>
  <p:tag name="MMPROD_ID" val="10122"/>
  <p:tag name="MMPROD_TYPE" val="10018"/>
  <p:tag name="MMPROD_DATA" val="&lt;property id=&quot;10073&quot; value=&quot;T&quot;/&gt;&lt;property id=&quot;10074&quot; value=&quot;1&quot;/&gt;&lt;property id=&quot;10193&quot; value=&quot;B&quot;/&gt;&lt;property id=&quot;10199&quot; value=&quot;0&quot;/&gt;&lt;object type=&quot;10049&quot; unique_id=&quot;10123&quot;&gt;&lt;property id=&quot;10020&quot; value=&quot;9&quot;/&gt;&lt;property id=&quot;10102&quot; value=&quot;0&quot;/&gt;&lt;property id=&quot;10191&quot; value=&quot;-1&quot;/&gt;&lt;/object&gt;"/>
  <p:tag name="MMPROD_COLLECTIONCONTAINERID" val="10117"/>
  <p:tag name="MMPROD_PARENTID" val="10116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dmin\AppData\Local\Temp\PR\data\asimages\{1BA45B08-6AC1-4E37-B270-64228F8A069D}_17.png&quot;/&gt;&lt;left val=&quot;68&quot;/&gt;&lt;top val=&quot;168&quot;/&gt;&lt;width val=&quot;70&quot;/&gt;&lt;height val=&quot;59&quot;/&gt;&lt;hasText val=&quot;1&quot;/&gt;&lt;/Image&gt;&lt;Image&gt;&lt;filename val=&quot;C:\Users\Admin\AppData\Local\Temp\PR\data\asimages\{810BE165-D6E0-4EE0-ABE7-E87FCA988316}_17.png&quot;/&gt;&lt;left val=&quot;111&quot;/&gt;&lt;top val=&quot;168&quot;/&gt;&lt;width val=&quot;396&quot;/&gt;&lt;height val=&quot;59&quot;/&gt;&lt;hasText val=&quot;1&quot;/&gt;&lt;/Image&gt;&lt;Image&gt;&lt;filename val=&quot;C:\Users\Admin\AppData\Local\Temp\PR\data\asimages\{B9B62FB5-A136-47E1-A7AF-75203D535FE1}_17.png&quot;/&gt;&lt;left val=&quot;53&quot;/&gt;&lt;top val=&quot;185&quot;/&gt;&lt;width val=&quot;15&quot;/&gt;&lt;height val=&quot;16&quot;/&gt;&lt;hasText val=&quot;1&quot;/&gt;&lt;/Image&gt;&lt;/ThreeDShapeInfo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!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0&quot;/&gt;&lt;lineCharCount val=&quot;18&quot;/&gt;&lt;/TableIndex&gt;&lt;/ShapeTextInfo&gt;"/>
  <p:tag name="HTML_SHAPEINFO" val="&lt;ThreeDShapeInfo&gt;&lt;uuid val=&quot;7000&quot;/&gt;&lt;isInvalidForFieldText val=&quot;0&quot;/&gt;&lt;Image&gt;&lt;filename val=&quot;C:\Users\Admin\AppData\Local\Temp\PR\data\asimages\{2790660C-E3B1-4C7B-89EB-4703DB401390}_17.png&quot;/&gt;&lt;left val=&quot;62&quot;/&gt;&lt;top val=&quot;356&quot;/&gt;&lt;width val=&quot;278&quot;/&gt;&lt;height val=&quot;61&quot;/&gt;&lt;hasText val=&quot;1&quot;/&gt;&lt;/Image&gt;&lt;/ThreeDShapeInfo&gt;"/>
  <p:tag name="PRESENTER_SHAPEINFO" val="&lt;ThreeDShapeInfo&gt;&lt;uuid val=&quot;{C0DAF02A-E8A5-409A-9658-0CA3265082C5}&quot;/&gt;&lt;isInvalidForFieldText val=&quot;0&quot;/&gt;&lt;Image&gt;&lt;filename val=&quot;C:\Users\Admin\AppData\Local\Temp\PR\data\asimages\{C0DAF02A-E8A5-409A-9658-0CA3265082C5}_17.png&quot;/&gt;&lt;left val=&quot;68&quot;/&gt;&lt;top val=&quot;357&quot;/&gt;&lt;width val=&quot;265&quot;/&gt;&lt;height val=&quot;59&quot;/&gt;&lt;hasText val=&quot;0&quot;/&gt;&lt;/Image&gt;&lt;/ThreeDShapeInfo&gt;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5&quot;/&gt;&lt;/TableIndex&gt;&lt;/ShapeTextInfo&gt;"/>
  <p:tag name="HTML_SHAPEINFO" val="&lt;ThreeDShapeInfo&gt;&lt;uuid val=&quot;7002&quot;/&gt;&lt;isInvalidForFieldText val=&quot;0&quot;/&gt;&lt;Image&gt;&lt;filename val=&quot;C:\Users\Admin\AppData\Local\Temp\PR\data\asimages\{995BA6F2-6B25-4F0E-8142-396406B6C3CC}_17.png&quot;/&gt;&lt;left val=&quot;383&quot;/&gt;&lt;top val=&quot;356&quot;/&gt;&lt;width val=&quot;284&quot;/&gt;&lt;height val=&quot;61&quot;/&gt;&lt;hasText val=&quot;1&quot;/&gt;&lt;/Image&gt;&lt;/ThreeDShapeInfo&gt;"/>
  <p:tag name="PRESENTER_SHAPEINFO" val="&lt;ThreeDShapeInfo&gt;&lt;uuid val=&quot;{AC5B93AA-9202-42A1-A5F2-43D92E241D38}&quot;/&gt;&lt;isInvalidForFieldText val=&quot;0&quot;/&gt;&lt;Image&gt;&lt;filename val=&quot;C:\Users\Admin\AppData\Local\Temp\PR\data\asimages\{AC5B93AA-9202-42A1-A5F2-43D92E241D38}_17.png&quot;/&gt;&lt;left val=&quot;392&quot;/&gt;&lt;top val=&quot;357&quot;/&gt;&lt;width val=&quot;265&quot;/&gt;&lt;height val=&quot;59&quot;/&gt;&lt;hasText val=&quot;0&quot;/&gt;&lt;/Image&gt;&lt;/ThreeDShapeInfo&gt;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Em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7009&quot;/&gt;&lt;isInvalidForFieldText val=&quot;0&quot;/&gt;&lt;Image&gt;&lt;filename val=&quot;C:\Users\Admin\AppData\Local\Temp\PR\data\asimages\{EAEF6E05-38A0-445E-9F26-0722BEA4ACC6}_17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0EE98BB8-22FD-49F3-B3DB-2E3C2CFBE261}&quot;/&gt;&lt;isInvalidForFieldText val=&quot;0&quot;/&gt;&lt;Image&gt;&lt;filename val=&quot;C:\Users\Admin\AppData\Local\Temp\PR\data\asimages\{0EE98BB8-22FD-49F3-B3DB-2E3C2CFBE261}_17.png&quot;/&gt;&lt;left val=&quot;198&quot;/&gt;&lt;top val=&quot;420&quot;/&gt;&lt;width val=&quot;265&quot;/&gt;&lt;height val=&quot;59&quot;/&gt;&lt;hasText val=&quot;0&quot;/&gt;&lt;/Image&gt;&lt;/ThreeDShapeInfo&gt;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em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7006&quot;/&gt;&lt;isInvalidForFieldText val=&quot;0&quot;/&gt;&lt;Image&gt;&lt;filename val=&quot;C:\Users\Admin\AppData\Local\Temp\PR\data\asimages\{3EA2E6B0-010A-4FD1-8AA1-56AC074448A5}_17.png&quot;/&gt;&lt;left val=&quot;187&quot;/&gt;&lt;top val=&quot;387&quot;/&gt;&lt;width val=&quot;529&quot;/&gt;&lt;height val=&quot;61&quot;/&gt;&lt;hasText val=&quot;1&quot;/&gt;&lt;/Image&gt;&lt;/ThreeDShapeInfo&gt;"/>
  <p:tag name="PRESENTER_SHAPEINFO" val="&lt;ThreeDShapeInfo&gt;&lt;uuid val=&quot;{EC8ED62B-5301-4D76-B502-15301D4A1B14}&quot;/&gt;&lt;isInvalidForFieldText val=&quot;0&quot;/&gt;&lt;Image&gt;&lt;filename val=&quot;C:\Users\Admin\AppData\Local\Temp\PR\data\asimages\{EC8ED62B-5301-4D76-B502-15301D4A1B14}_17.png&quot;/&gt;&lt;left val=&quot;198&quot;/&gt;&lt;top val=&quot;393&quot;/&gt;&lt;width val=&quot;524&quot;/&gt;&lt;height val=&quot;60&quot;/&gt;&lt;hasText val=&quot;0&quot;/&gt;&lt;/Image&gt;&lt;/ThreeDShapeInfo&gt;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Đáp án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7010&quot;/&gt;&lt;isInvalidForFieldText val=&quot;0&quot;/&gt;&lt;Image&gt;&lt;filename val=&quot;C:\Users\Admin\AppData\Local\Temp\PR\data\asimages\{C5271760-B72A-49CF-8949-51F65E191871}_17.png&quot;/&gt;&lt;left val=&quot;187&quot;/&gt;&lt;top val=&quot;440&quot;/&gt;&lt;width val=&quot;529&quot;/&gt;&lt;height val=&quot;61&quot;/&gt;&lt;hasText val=&quot;1&quot;/&gt;&lt;/Image&gt;&lt;/ThreeDShapeInfo&gt;"/>
  <p:tag name="PRESENTER_SHAPEINFO" val="&lt;ThreeDShapeInfo&gt;&lt;uuid val=&quot;{47D18F76-A586-439B-A9C7-8423AA658DD6}&quot;/&gt;&lt;isInvalidForFieldText val=&quot;0&quot;/&gt;&lt;Image&gt;&lt;filename val=&quot;C:\Users\Admin\AppData\Local\Temp\PR\data\asimages\{47D18F76-A586-439B-A9C7-8423AA658DD6}_17.png&quot;/&gt;&lt;left val=&quot;198&quot;/&gt;&lt;top val=&quot;447&quot;/&gt;&lt;width val=&quot;524&quot;/&gt;&lt;height val=&quot;59&quot;/&gt;&lt;hasText val=&quot;0&quot;/&gt;&lt;/Image&gt;&lt;/ThreeDShapeInfo&gt;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Em đã trả lời sa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7011&quot;/&gt;&lt;isInvalidForFieldText val=&quot;0&quot;/&gt;&lt;Image&gt;&lt;filename val=&quot;C:\Users\Admin\AppData\Local\Temp\PR\data\asimages\{CAB4C01F-D3D8-42D6-A67B-97D36254720F}_17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721350B0-98BD-455F-94F0-B2D154F84074}&quot;/&gt;&lt;isInvalidForFieldText val=&quot;0&quot;/&gt;&lt;Image&gt;&lt;filename val=&quot;C:\Users\Admin\AppData\Local\Temp\PR\data\asimages\{721350B0-98BD-455F-94F0-B2D154F84074}_17.png&quot;/&gt;&lt;left val=&quot;198&quot;/&gt;&lt;top val=&quot;420&quot;/&gt;&lt;width val=&quot;265&quot;/&gt;&lt;height val=&quot;59&quot;/&gt;&lt;hasText val=&quot;0&quot;/&gt;&lt;/Image&gt;&lt;/ThreeDShapeInfo&gt;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7004&quot;/&gt;&lt;isInvalidForFieldText val=&quot;0&quot;/&gt;&lt;Image&gt;&lt;filename val=&quot;C:\Users\Admin\AppData\Local\Temp\PR\data\asimages\{C268C639-749D-4C4F-9DC4-4B56EF07E713}_17.png&quot;/&gt;&lt;left val=&quot;204&quot;/&gt;&lt;top val=&quot;432&quot;/&gt;&lt;width val=&quot;259&quot;/&gt;&lt;height val=&quot;55&quot;/&gt;&lt;hasText val=&quot;1&quot;/&gt;&lt;/Image&gt;&lt;/ThreeDShapeInfo&gt;"/>
  <p:tag name="PRESENTER_SHAPEINFO" val="&lt;ThreeDShapeInfo&gt;&lt;uuid val=&quot;{4F2C3A27-EDD5-4801-9DDE-72DFCF2F696D}&quot;/&gt;&lt;isInvalidForFieldText val=&quot;0&quot;/&gt;&lt;Image&gt;&lt;filename val=&quot;C:\Users\Admin\AppData\Local\Temp\PR\data\asimages\{4F2C3A27-EDD5-4801-9DDE-72DFCF2F696D}_17.png&quot;/&gt;&lt;left val=&quot;204&quot;/&gt;&lt;top val=&quot;432&quot;/&gt;&lt;width val=&quot;265&quot;/&gt;&lt;height val=&quot;60&quot;/&gt;&lt;hasText val=&quot;0&quot;/&gt;&lt;/Image&gt;&lt;/ThreeDShapeInfo&gt;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phải trả lời câu này mới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8&quot;/&gt;&lt;lineCharCount val=&quot;13&quot;/&gt;&lt;/TableIndex&gt;&lt;/ShapeTextInfo&gt;"/>
  <p:tag name="HTML_SHAPEINFO" val="&lt;ThreeDShapeInfo&gt;&lt;uuid val=&quot;7007&quot;/&gt;&lt;isInvalidForFieldText val=&quot;0&quot;/&gt;&lt;Image&gt;&lt;filename val=&quot;C:\Users\Admin\AppData\Local\Temp\PR\data\asimages\{56745C7B-4685-4BF1-9B61-C168B3152A2A}_17.png&quot;/&gt;&lt;left val=&quot;210&quot;/&gt;&lt;top val=&quot;444&quot;/&gt;&lt;width val=&quot;265&quot;/&gt;&lt;height val=&quot;61&quot;/&gt;&lt;hasText val=&quot;1&quot;/&gt;&lt;/Image&gt;&lt;/ThreeDShapeInfo&gt;"/>
  <p:tag name="PRESENTER_SHAPEINFO" val="&lt;ThreeDShapeInfo&gt;&lt;uuid val=&quot;{D8B629EF-4D8C-4EF0-9DBD-2ECB3CB77AB1}&quot;/&gt;&lt;isInvalidForFieldText val=&quot;0&quot;/&gt;&lt;Image&gt;&lt;filename val=&quot;C:\Users\Admin\AppData\Local\Temp\PR\data\asimages\{D8B629EF-4D8C-4EF0-9DBD-2ECB3CB77AB1}_17.png&quot;/&gt;&lt;left val=&quot;210&quot;/&gt;&lt;top val=&quot;446&quot;/&gt;&lt;width val=&quot;265&quot;/&gt;&lt;height val=&quot;59&quot;/&gt;&lt;hasText val=&quot;0&quot;/&gt;&lt;/Image&gt;&lt;/ThreeDShapeInfo&gt;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\AppData\Local\Temp\PR\data\asimages\{0B4EDC6C-3A3E-4FF8-B9C6-DD42178A97BE}_17.png&quot;/&gt;&lt;left val=&quot;495&quot;/&gt;&lt;top val=&quot;450&quot;/&gt;&lt;width val=&quot;93&quot;/&gt;&lt;height val=&quot;34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!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0&quot;/&gt;&lt;lineCharCount val=&quot;18&quot;/&gt;&lt;/TableIndex&gt;&lt;/ShapeTextInfo&gt;"/>
  <p:tag name="HTML_SHAPEINFO" val="&lt;ThreeDShapeInfo&gt;&lt;uuid val=&quot;7000&quot;/&gt;&lt;isInvalidForFieldText val=&quot;0&quot;/&gt;&lt;Image&gt;&lt;filename val=&quot;C:\Users\Admin\AppData\Local\Temp\PR\data\asimages\{A0B119C0-10C2-4FE2-9B14-D6EAF789D8E4}_2.png&quot;/&gt;&lt;left val=&quot;62&quot;/&gt;&lt;top val=&quot;356&quot;/&gt;&lt;width val=&quot;278&quot;/&gt;&lt;height val=&quot;61&quot;/&gt;&lt;hasText val=&quot;1&quot;/&gt;&lt;/Image&gt;&lt;/ThreeDShapeInfo&gt;"/>
  <p:tag name="PRESENTER_SHAPEINFO" val="&lt;ThreeDShapeInfo&gt;&lt;uuid val=&quot;{70BDAF75-E698-40A0-80BD-218890A46872}&quot;/&gt;&lt;isInvalidForFieldText val=&quot;0&quot;/&gt;&lt;Image&gt;&lt;filename val=&quot;C:\Users\Admin\AppData\Local\Temp\PR\data\asimages\{70BDAF75-E698-40A0-80BD-218890A46872}_2.png&quot;/&gt;&lt;left val=&quot;68&quot;/&gt;&lt;top val=&quot;357&quot;/&gt;&lt;width val=&quot;265&quot;/&gt;&lt;height val=&quot;59&quot;/&gt;&lt;hasText val=&quot;0&quot;/&gt;&lt;/Image&gt;&lt;/ThreeDShapeInfo&gt;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\AppData\Local\Temp\PR\data\asimages\{298C6FBE-9788-44ED-A1A9-34889C99E6DA}_17.png&quot;/&gt;&lt;left val=&quot;594&quot;/&gt;&lt;top val=&quot;450&quot;/&gt;&lt;width val=&quot;91&quot;/&gt;&lt;height val=&quot;34&quot;/&gt;&lt;hasText val=&quot;1&quot;/&gt;&lt;/Image&gt;&lt;/ThreeDShapeInfo&gt;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28]]&gt;&lt;/FontSize&gt;&lt;Left&gt;&lt;![CDATA[85]]&gt;&lt;/Left&gt;&lt;Top&gt;&lt;![CDATA[176.8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2"/>
  <p:tag name="MMPROD_LASTVALUES" val="&lt;ChangeData&gt;&lt;Text&gt;&lt;![CDATA[Sai]]&gt;&lt;/Text&gt;&lt;FontSize&gt;&lt;![CDATA[28]]&gt;&lt;/FontSize&gt;&lt;Left&gt;&lt;![CDATA[128]]&gt;&lt;/Left&gt;&lt;Top&gt;&lt;![CDATA[176.8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  <p:tag name="MMPROD_TEXTSHAPE" val="102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1"/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1"/>
  <p:tag name="MMPROD_LASTVALUES" val="&lt;ChangeData&gt;&lt;Text&gt;&lt;![CDATA[Đúng]]&gt;&lt;/Text&gt;&lt;FontSize&gt;&lt;![CDATA[28]]&gt;&lt;/FontSize&gt;&lt;Left&gt;&lt;![CDATA[128]]&gt;&lt;/Left&gt;&lt;Top&gt;&lt;![CDATA[129.6]]&gt;&lt;/Top&gt;&lt;/ChangeData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5&quot;/&gt;&lt;/TableIndex&gt;&lt;/ShapeTextInfo&gt;"/>
  <p:tag name="HTML_SHAPEINFO" val="&lt;ThreeDShapeInfo&gt;&lt;uuid val=&quot;7002&quot;/&gt;&lt;isInvalidForFieldText val=&quot;0&quot;/&gt;&lt;Image&gt;&lt;filename val=&quot;C:\Users\Admin\AppData\Local\Temp\PR\data\asimages\{8B8DE22B-4F62-4654-9DAD-1EBEC5FEA564}_2.png&quot;/&gt;&lt;left val=&quot;383&quot;/&gt;&lt;top val=&quot;356&quot;/&gt;&lt;width val=&quot;284&quot;/&gt;&lt;height val=&quot;61&quot;/&gt;&lt;hasText val=&quot;1&quot;/&gt;&lt;/Image&gt;&lt;/ThreeDShapeInfo&gt;"/>
  <p:tag name="PRESENTER_SHAPEINFO" val="&lt;ThreeDShapeInfo&gt;&lt;uuid val=&quot;{350BB4A8-8FC6-4256-95C3-919F42F29791}&quot;/&gt;&lt;isInvalidForFieldText val=&quot;0&quot;/&gt;&lt;Image&gt;&lt;filename val=&quot;C:\Users\Admin\AppData\Local\Temp\PR\data\asimages\{350BB4A8-8FC6-4256-95C3-919F42F29791}_2.png&quot;/&gt;&lt;left val=&quot;392&quot;/&gt;&lt;top val=&quot;357&quot;/&gt;&lt;width val=&quot;265&quot;/&gt;&lt;height val=&quot;59&quot;/&gt;&lt;hasText val=&quot;0&quot;/&gt;&lt;/Image&gt;&lt;/ThreeDShapeInfo&gt;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  <p:tag name="MMPROD_TEXTSHAPE" val="102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5]]&gt;&lt;/SlideID&gt;&lt;/ChangeData&gt;"/>
  <p:tag name="MMPROD_PASSDATA" val="&lt;object type=&quot;10050&quot; unique_id=&quot;10126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27&quot;&gt;&lt;property id=&quot;10020&quot; value=&quot;2&quot;/&gt;&lt;property id=&quot;10102&quot; value=&quot;1&quot;/&gt;&lt;property id=&quot;10191&quot; value=&quot;-1&quot;/&gt;&lt;/object&gt;"/>
  <p:tag name="MMPROD_ID" val="10124"/>
  <p:tag name="MMPROD_TYPE" val="10008"/>
  <p:tag name="MMPROD_DATA" val="&lt;property id=&quot;10026&quot; value=&quot;10&quot;/&gt;&lt;property id=&quot;10027&quot; value=&quot;Interaction10124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10104"/>
  <p:tag name="MMPROD_PARENTID" val="10103"/>
  <p:tag name="MMPROD_PARENTQUESTIONGROUPID" val="-1"/>
  <p:tag name="QUIZCLIPSSOURCE" val="1533614781,D:\BAIDUTHIELEARNING-MAOTS\TEPNGUON\eLearning-MaoTS\Media.ppcx"/>
  <p:tag name="PPSNARRATION" val="18,241787978,D:\BAIDUTHIELEARNING-MAOTS\TEPNGUON\eLearning-MaoTS_pptx\Media.ppcx"/>
  <p:tag name="HTML_SHAPEINFO" val="&lt;SlideThumbPath val=&quot;Slide18.PNG&quot;/&gt;"/>
  <p:tag name="MMPROD_ANSWERCOUNT" val="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ực hiện phép tính:&amp;#x0D;&amp;#x0A;(-5)+(-248)=?&amp;#x0D;&amp;#x0A;&amp;#x0D;&amp;#x0A;&amp;#x0D;&amp;#x0A;(-5)+(-248)=]]&gt;&lt;/Text&gt;&lt;FontSize&gt;&lt;![CDATA[15]]&gt;&lt;/FontSize&gt;&lt;Left&gt;&lt;![CDATA[0]]&gt;&lt;/Left&gt;&lt;Top&gt;&lt;![CDATA[0]]&gt;&lt;/Top&gt;&lt;/ChangeData&gt;"/>
  <p:tag name="MMPROD_ID" val="10124"/>
  <p:tag name="MMPROD_ABSOLUTEPOSITIONID" val="100"/>
  <p:tag name="PRESENTER_SHAPETEXTINFO" val="&lt;ShapeTextInfo&gt;&lt;TableIndex row=&quot;-1&quot; col=&quot;-1&quot;&gt;&lt;linesCount val=&quot;4&quot;/&gt;&lt;lineCharCount val=&quot;24&quot;/&gt;&lt;lineCharCount val=&quot;14&quot;/&gt;&lt;lineCharCount val=&quot;1&quot;/&gt;&lt;lineCharCount val=&quot;1&quot;/&gt;&lt;/TableIndex&gt;&lt;/ShapeTextInfo&gt;"/>
  <p:tag name="HTML_SHAPEINFO" val="&lt;ThreeDShapeInfo&gt;&lt;uuid val=&quot;100&quot;/&gt;&lt;isInvalidForFieldText val=&quot;0&quot;/&gt;&lt;Image&gt;&lt;filename val=&quot;C:\Users\Admin\AppData\Local\Temp\PR\data\asimages\{D0812328-1AE3-4EF8-B1F6-2FA44719FA63}_18.png&quot;/&gt;&lt;left val=&quot;36&quot;/&gt;&lt;top val=&quot;25&quot;/&gt;&lt;width val=&quot;649&quot;/&gt;&lt;height val=&quot;137&quot;/&gt;&lt;hasText val=&quot;1&quot;/&gt;&lt;/Image&gt;&lt;/ThreeDShapeInfo&gt;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29.6]]&gt;&lt;/Top&gt;&lt;/ChangeData&gt;"/>
  <p:tag name="MMPROD_ID" val="10128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129&quot;&gt;&lt;property id=&quot;10020&quot; value=&quot;9&quot;/&gt;&lt;property id=&quot;10102&quot; value=&quot;0&quot;/&gt;&lt;property id=&quot;10191&quot; value=&quot;-1&quot;/&gt;&lt;/object&gt;"/>
  <p:tag name="MMPROD_COLLECTIONCONTAINERID" val="10125"/>
  <p:tag name="MMPROD_PARENTID" val="10124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dmin\AppData\Local\Temp\PR\data\asimages\{B8197568-ED6B-459D-B1F9-7EE07496CB2F}_18.png&quot;/&gt;&lt;left val=&quot;68&quot;/&gt;&lt;top val=&quot;121&quot;/&gt;&lt;width val=&quot;70&quot;/&gt;&lt;height val=&quot;59&quot;/&gt;&lt;hasText val=&quot;1&quot;/&gt;&lt;/Image&gt;&lt;Image&gt;&lt;filename val=&quot;C:\Users\Admin\AppData\Local\Temp\PR\data\asimages\{44C81E41-EC6E-4E60-BA94-ABB58AF8BA43}_18.png&quot;/&gt;&lt;left val=&quot;111&quot;/&gt;&lt;top val=&quot;121&quot;/&gt;&lt;width val=&quot;396&quot;/&gt;&lt;height val=&quot;59&quot;/&gt;&lt;hasText val=&quot;1&quot;/&gt;&lt;/Image&gt;&lt;Image&gt;&lt;filename val=&quot;C:\Users\Admin\AppData\Local\Temp\PR\data\asimages\{EE84DBC5-0824-4C73-9913-F56B615D5C68}_18.png&quot;/&gt;&lt;left val=&quot;53&quot;/&gt;&lt;top val=&quot;138&quot;/&gt;&lt;width val=&quot;15&quot;/&gt;&lt;height val=&quot;15&quot;/&gt;&lt;hasText val=&quot;1&quot;/&gt;&lt;/Image&gt;&lt;/ThreeDShapeInfo&gt;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176.8]]&gt;&lt;/Top&gt;&lt;/ChangeData&gt;"/>
  <p:tag name="MMPROD_ID" val="10130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131&quot;&gt;&lt;property id=&quot;10020&quot; value=&quot;9&quot;/&gt;&lt;property id=&quot;10102&quot; value=&quot;0&quot;/&gt;&lt;property id=&quot;10191&quot; value=&quot;-1&quot;/&gt;&lt;/object&gt;"/>
  <p:tag name="MMPROD_COLLECTIONCONTAINERID" val="10125"/>
  <p:tag name="MMPROD_PARENTID" val="10124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dmin\AppData\Local\Temp\PR\data\asimages\{BCD52E75-8D3E-403E-965E-C8B151D5AFD1}_18.png&quot;/&gt;&lt;left val=&quot;68&quot;/&gt;&lt;top val=&quot;168&quot;/&gt;&lt;width val=&quot;70&quot;/&gt;&lt;height val=&quot;59&quot;/&gt;&lt;hasText val=&quot;1&quot;/&gt;&lt;/Image&gt;&lt;Image&gt;&lt;filename val=&quot;C:\Users\Admin\AppData\Local\Temp\PR\data\asimages\{985D42F2-3D2D-4950-A5C2-AFB5428D976E}_18.png&quot;/&gt;&lt;left val=&quot;111&quot;/&gt;&lt;top val=&quot;168&quot;/&gt;&lt;width val=&quot;396&quot;/&gt;&lt;height val=&quot;59&quot;/&gt;&lt;hasText val=&quot;1&quot;/&gt;&lt;/Image&gt;&lt;Image&gt;&lt;filename val=&quot;C:\Users\Admin\AppData\Local\Temp\PR\data\asimages\{7D80CE84-908A-4124-920F-89DEC599017D}_18.png&quot;/&gt;&lt;left val=&quot;53&quot;/&gt;&lt;top val=&quot;185&quot;/&gt;&lt;width val=&quot;15&quot;/&gt;&lt;height val=&quot;16&quot;/&gt;&lt;hasText val=&quot;1&quot;/&gt;&lt;/Image&gt;&lt;/ThreeDShapeInfo&gt;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224]]&gt;&lt;/Top&gt;&lt;/ChangeData&gt;"/>
  <p:tag name="MMPROD_ID" val="10132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33&quot;&gt;&lt;property id=&quot;10020&quot; value=&quot;9&quot;/&gt;&lt;property id=&quot;10102&quot; value=&quot;0&quot;/&gt;&lt;property id=&quot;10191&quot; value=&quot;-1&quot;/&gt;&lt;/object&gt;"/>
  <p:tag name="MMPROD_COLLECTIONCONTAINERID" val="10125"/>
  <p:tag name="MMPROD_PARENTID" val="10124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dmin\AppData\Local\Temp\PR\data\asimages\{9E0E73A0-5FDB-4AE2-BEA3-28DBEE1648E9}_18.png&quot;/&gt;&lt;left val=&quot;68&quot;/&gt;&lt;top val=&quot;216&quot;/&gt;&lt;width val=&quot;72&quot;/&gt;&lt;height val=&quot;59&quot;/&gt;&lt;hasText val=&quot;1&quot;/&gt;&lt;/Image&gt;&lt;Image&gt;&lt;filename val=&quot;C:\Users\Admin\AppData\Local\Temp\PR\data\asimages\{43129C5E-3CE9-4452-9250-7181C4A4D5D3}_18.png&quot;/&gt;&lt;left val=&quot;113&quot;/&gt;&lt;top val=&quot;216&quot;/&gt;&lt;width val=&quot;394&quot;/&gt;&lt;height val=&quot;59&quot;/&gt;&lt;hasText val=&quot;1&quot;/&gt;&lt;/Image&gt;&lt;Image&gt;&lt;filename val=&quot;C:\Users\Admin\AppData\Local\Temp\PR\data\asimages\{94F39248-98F0-4E3A-AFC3-AAE86EEA07D8}_18.png&quot;/&gt;&lt;left val=&quot;53&quot;/&gt;&lt;top val=&quot;232&quot;/&gt;&lt;width val=&quot;15&quot;/&gt;&lt;height val=&quot;16&quot;/&gt;&lt;hasText val=&quot;1&quot;/&gt;&lt;/Image&gt;&lt;/ThreeDShapeInfo&gt;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!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0&quot;/&gt;&lt;lineCharCount val=&quot;18&quot;/&gt;&lt;/TableIndex&gt;&lt;/ShapeTextInfo&gt;"/>
  <p:tag name="HTML_SHAPEINFO" val="&lt;ThreeDShapeInfo&gt;&lt;uuid val=&quot;7000&quot;/&gt;&lt;isInvalidForFieldText val=&quot;0&quot;/&gt;&lt;Image&gt;&lt;filename val=&quot;C:\Users\Admin\AppData\Local\Temp\PR\data\asimages\{EAE4BC8B-CF18-49E8-A9A6-F248E86073B8}_18.png&quot;/&gt;&lt;left val=&quot;62&quot;/&gt;&lt;top val=&quot;356&quot;/&gt;&lt;width val=&quot;278&quot;/&gt;&lt;height val=&quot;61&quot;/&gt;&lt;hasText val=&quot;1&quot;/&gt;&lt;/Image&gt;&lt;/ThreeDShapeInfo&gt;"/>
  <p:tag name="PRESENTER_SHAPEINFO" val="&lt;ThreeDShapeInfo&gt;&lt;uuid val=&quot;{EE952D7C-E28A-45C8-8E3F-CE76D340A428}&quot;/&gt;&lt;isInvalidForFieldText val=&quot;0&quot;/&gt;&lt;Image&gt;&lt;filename val=&quot;C:\Users\Admin\AppData\Local\Temp\PR\data\asimages\{EE952D7C-E28A-45C8-8E3F-CE76D340A428}_18.png&quot;/&gt;&lt;left val=&quot;68&quot;/&gt;&lt;top val=&quot;357&quot;/&gt;&lt;width val=&quot;265&quot;/&gt;&lt;height val=&quot;59&quot;/&gt;&lt;hasText val=&quot;0&quot;/&gt;&lt;/Image&gt;&lt;/ThreeDShapeInfo&gt;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5&quot;/&gt;&lt;/TableIndex&gt;&lt;/ShapeTextInfo&gt;"/>
  <p:tag name="HTML_SHAPEINFO" val="&lt;ThreeDShapeInfo&gt;&lt;uuid val=&quot;7002&quot;/&gt;&lt;isInvalidForFieldText val=&quot;0&quot;/&gt;&lt;Image&gt;&lt;filename val=&quot;C:\Users\Admin\AppData\Local\Temp\PR\data\asimages\{FAFF1E2D-0E1E-499E-AF72-CDB36D13E4B0}_18.png&quot;/&gt;&lt;left val=&quot;383&quot;/&gt;&lt;top val=&quot;356&quot;/&gt;&lt;width val=&quot;284&quot;/&gt;&lt;height val=&quot;61&quot;/&gt;&lt;hasText val=&quot;1&quot;/&gt;&lt;/Image&gt;&lt;/ThreeDShapeInfo&gt;"/>
  <p:tag name="PRESENTER_SHAPEINFO" val="&lt;ThreeDShapeInfo&gt;&lt;uuid val=&quot;{5B34EADF-4E4F-412B-ADCE-51B2F21F06C6}&quot;/&gt;&lt;isInvalidForFieldText val=&quot;0&quot;/&gt;&lt;Image&gt;&lt;filename val=&quot;C:\Users\Admin\AppData\Local\Temp\PR\data\asimages\{5B34EADF-4E4F-412B-ADCE-51B2F21F06C6}_18.png&quot;/&gt;&lt;left val=&quot;392&quot;/&gt;&lt;top val=&quot;357&quot;/&gt;&lt;width val=&quot;265&quot;/&gt;&lt;height val=&quot;59&quot;/&gt;&lt;hasText val=&quot;0&quot;/&gt;&lt;/Image&gt;&lt;/ThreeDShapeInfo&gt;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Em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7009&quot;/&gt;&lt;isInvalidForFieldText val=&quot;0&quot;/&gt;&lt;Image&gt;&lt;filename val=&quot;C:\Users\Admin\AppData\Local\Temp\PR\data\asimages\{107BD54C-9D96-43F6-83B3-F9A686A364AE}_18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BF87CFAD-0A3C-4C34-AB9A-145CB1060A83}&quot;/&gt;&lt;isInvalidForFieldText val=&quot;0&quot;/&gt;&lt;Image&gt;&lt;filename val=&quot;C:\Users\Admin\AppData\Local\Temp\PR\data\asimages\{BF87CFAD-0A3C-4C34-AB9A-145CB1060A83}_18.png&quot;/&gt;&lt;left val=&quot;198&quot;/&gt;&lt;top val=&quot;420&quot;/&gt;&lt;width val=&quot;265&quot;/&gt;&lt;height val=&quot;59&quot;/&gt;&lt;hasText val=&quot;0&quot;/&gt;&lt;/Image&gt;&lt;/ThreeDShapeInfo&gt;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em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7006&quot;/&gt;&lt;isInvalidForFieldText val=&quot;0&quot;/&gt;&lt;Image&gt;&lt;filename val=&quot;C:\Users\Admin\AppData\Local\Temp\PR\data\asimages\{99CD6CA6-957C-497D-8B0E-AAA19FC30E74}_18.png&quot;/&gt;&lt;left val=&quot;187&quot;/&gt;&lt;top val=&quot;387&quot;/&gt;&lt;width val=&quot;529&quot;/&gt;&lt;height val=&quot;61&quot;/&gt;&lt;hasText val=&quot;1&quot;/&gt;&lt;/Image&gt;&lt;/ThreeDShapeInfo&gt;"/>
  <p:tag name="PRESENTER_SHAPEINFO" val="&lt;ThreeDShapeInfo&gt;&lt;uuid val=&quot;{9E8EAE2D-3822-4DE2-8C7C-91B86F5C7013}&quot;/&gt;&lt;isInvalidForFieldText val=&quot;0&quot;/&gt;&lt;Image&gt;&lt;filename val=&quot;C:\Users\Admin\AppData\Local\Temp\PR\data\asimages\{9E8EAE2D-3822-4DE2-8C7C-91B86F5C7013}_18.png&quot;/&gt;&lt;left val=&quot;198&quot;/&gt;&lt;top val=&quot;393&quot;/&gt;&lt;width val=&quot;524&quot;/&gt;&lt;height val=&quot;60&quot;/&gt;&lt;hasText val=&quot;0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Em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7009&quot;/&gt;&lt;isInvalidForFieldText val=&quot;0&quot;/&gt;&lt;Image&gt;&lt;filename val=&quot;C:\Users\Admin\AppData\Local\Temp\PR\data\asimages\{7D02C932-C786-4D4F-892B-33E741E6FDDC}_2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25C1AB98-3231-41F9-879B-65079DF0D80E}&quot;/&gt;&lt;isInvalidForFieldText val=&quot;0&quot;/&gt;&lt;Image&gt;&lt;filename val=&quot;C:\Users\Admin\AppData\Local\Temp\PR\data\asimages\{25C1AB98-3231-41F9-879B-65079DF0D80E}_2.png&quot;/&gt;&lt;left val=&quot;198&quot;/&gt;&lt;top val=&quot;420&quot;/&gt;&lt;width val=&quot;265&quot;/&gt;&lt;height val=&quot;59&quot;/&gt;&lt;hasText val=&quot;0&quot;/&gt;&lt;/Image&gt;&lt;/ThreeDShapeInfo&gt;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Đáp án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7010&quot;/&gt;&lt;isInvalidForFieldText val=&quot;0&quot;/&gt;&lt;Image&gt;&lt;filename val=&quot;C:\Users\Admin\AppData\Local\Temp\PR\data\asimages\{9B51219A-46C4-482D-AD44-0F1C574ADCD4}_18.png&quot;/&gt;&lt;left val=&quot;187&quot;/&gt;&lt;top val=&quot;440&quot;/&gt;&lt;width val=&quot;529&quot;/&gt;&lt;height val=&quot;61&quot;/&gt;&lt;hasText val=&quot;1&quot;/&gt;&lt;/Image&gt;&lt;/ThreeDShapeInfo&gt;"/>
  <p:tag name="PRESENTER_SHAPEINFO" val="&lt;ThreeDShapeInfo&gt;&lt;uuid val=&quot;{1E03D38C-01AC-4281-9058-274439BF22CC}&quot;/&gt;&lt;isInvalidForFieldText val=&quot;0&quot;/&gt;&lt;Image&gt;&lt;filename val=&quot;C:\Users\Admin\AppData\Local\Temp\PR\data\asimages\{1E03D38C-01AC-4281-9058-274439BF22CC}_18.png&quot;/&gt;&lt;left val=&quot;198&quot;/&gt;&lt;top val=&quot;447&quot;/&gt;&lt;width val=&quot;524&quot;/&gt;&lt;height val=&quot;59&quot;/&gt;&lt;hasText val=&quot;0&quot;/&gt;&lt;/Image&gt;&lt;/ThreeDShapeInfo&gt;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Em đã trả lời sa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7011&quot;/&gt;&lt;isInvalidForFieldText val=&quot;0&quot;/&gt;&lt;Image&gt;&lt;filename val=&quot;C:\Users\Admin\AppData\Local\Temp\PR\data\asimages\{6D481476-C806-4CEA-B851-87EEADE6386E}_18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7CC89AFA-7308-4736-B728-945F5A0E2C3B}&quot;/&gt;&lt;isInvalidForFieldText val=&quot;0&quot;/&gt;&lt;Image&gt;&lt;filename val=&quot;C:\Users\Admin\AppData\Local\Temp\PR\data\asimages\{7CC89AFA-7308-4736-B728-945F5A0E2C3B}_18.png&quot;/&gt;&lt;left val=&quot;198&quot;/&gt;&lt;top val=&quot;420&quot;/&gt;&lt;width val=&quot;265&quot;/&gt;&lt;height val=&quot;59&quot;/&gt;&lt;hasText val=&quot;0&quot;/&gt;&lt;/Image&gt;&lt;/ThreeDShapeInfo&gt;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phải trả lời câu này mới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8&quot;/&gt;&lt;lineCharCount val=&quot;13&quot;/&gt;&lt;/TableIndex&gt;&lt;/ShapeTextInfo&gt;"/>
  <p:tag name="HTML_SHAPEINFO" val="&lt;ThreeDShapeInfo&gt;&lt;uuid val=&quot;7007&quot;/&gt;&lt;isInvalidForFieldText val=&quot;0&quot;/&gt;&lt;Image&gt;&lt;filename val=&quot;C:\Users\Admin\AppData\Local\Temp\PR\data\asimages\{ECA76603-45BB-4C5C-9CD8-ABFDE8E14BB2}_18.png&quot;/&gt;&lt;left val=&quot;210&quot;/&gt;&lt;top val=&quot;444&quot;/&gt;&lt;width val=&quot;265&quot;/&gt;&lt;height val=&quot;61&quot;/&gt;&lt;hasText val=&quot;1&quot;/&gt;&lt;/Image&gt;&lt;/ThreeDShapeInfo&gt;"/>
  <p:tag name="PRESENTER_SHAPEINFO" val="&lt;ThreeDShapeInfo&gt;&lt;uuid val=&quot;{989ED2E9-83FA-4C70-822E-EDEE356B2CBF}&quot;/&gt;&lt;isInvalidForFieldText val=&quot;0&quot;/&gt;&lt;Image&gt;&lt;filename val=&quot;C:\Users\Admin\AppData\Local\Temp\PR\data\asimages\{989ED2E9-83FA-4C70-822E-EDEE356B2CBF}_18.png&quot;/&gt;&lt;left val=&quot;210&quot;/&gt;&lt;top val=&quot;446&quot;/&gt;&lt;width val=&quot;265&quot;/&gt;&lt;height val=&quot;59&quot;/&gt;&lt;hasText val=&quot;0&quot;/&gt;&lt;/Image&gt;&lt;/ThreeDShapeInfo&gt;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\AppData\Local\Temp\PR\data\asimages\{D925DA97-6EBA-441D-A451-3903617B9E53}_18.png&quot;/&gt;&lt;left val=&quot;495&quot;/&gt;&lt;top val=&quot;450&quot;/&gt;&lt;width val=&quot;93&quot;/&gt;&lt;height val=&quot;34&quot;/&gt;&lt;hasText val=&quot;1&quot;/&gt;&lt;/Image&gt;&lt;/ThreeDShapeInfo&gt;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\AppData\Local\Temp\PR\data\asimages\{8F718276-E360-420C-982A-EDBEE329DBBE}_18.png&quot;/&gt;&lt;left val=&quot;594&quot;/&gt;&lt;top val=&quot;450&quot;/&gt;&lt;width val=&quot;91&quot;/&gt;&lt;height val=&quot;34&quot;/&gt;&lt;hasText val=&quot;1&quot;/&gt;&lt;/Image&gt;&lt;/ThreeDShapeInfo&gt;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3"/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em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7006&quot;/&gt;&lt;isInvalidForFieldText val=&quot;0&quot;/&gt;&lt;Image&gt;&lt;filename val=&quot;C:\Users\Admin\AppData\Local\Temp\PR\data\asimages\{ED5E423E-5363-469E-87D6-1ACDC94C9BC4}_2.png&quot;/&gt;&lt;left val=&quot;187&quot;/&gt;&lt;top val=&quot;387&quot;/&gt;&lt;width val=&quot;529&quot;/&gt;&lt;height val=&quot;61&quot;/&gt;&lt;hasText val=&quot;1&quot;/&gt;&lt;/Image&gt;&lt;/ThreeDShapeInfo&gt;"/>
  <p:tag name="PRESENTER_SHAPEINFO" val="&lt;ThreeDShapeInfo&gt;&lt;uuid val=&quot;{D20FEAAB-3FE0-4934-BDC6-BBC0A66EFD96}&quot;/&gt;&lt;isInvalidForFieldText val=&quot;0&quot;/&gt;&lt;Image&gt;&lt;filename val=&quot;C:\Users\Admin\AppData\Local\Temp\PR\data\asimages\{D20FEAAB-3FE0-4934-BDC6-BBC0A66EFD96}_2.png&quot;/&gt;&lt;left val=&quot;198&quot;/&gt;&lt;top val=&quot;393&quot;/&gt;&lt;width val=&quot;524&quot;/&gt;&lt;height val=&quot;60&quot;/&gt;&lt;hasText val=&quot;0&quot;/&gt;&lt;/Image&gt;&lt;/ThreeDShapeInfo&gt;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3"/>
  <p:tag name="MMPROD_LASTVALUES" val="&lt;ChangeData&gt;&lt;Text&gt;&lt;![CDATA[253]]&gt;&lt;/Text&gt;&lt;FontSize&gt;&lt;![CDATA[28]]&gt;&lt;/FontSize&gt;&lt;Left&gt;&lt;![CDATA[130]]&gt;&lt;/Left&gt;&lt;Top&gt;&lt;![CDATA[224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  <p:tag name="MMPROD_TEXTSHAPE" val="102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28]]&gt;&lt;/FontSize&gt;&lt;Left&gt;&lt;![CDATA[85]]&gt;&lt;/Left&gt;&lt;Top&gt;&lt;![CDATA[176.8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2"/>
  <p:tag name="MMPROD_LASTVALUES" val="&lt;ChangeData&gt;&lt;Text&gt;&lt;![CDATA[-253]]&gt;&lt;/Text&gt;&lt;FontSize&gt;&lt;![CDATA[28]]&gt;&lt;/FontSize&gt;&lt;Left&gt;&lt;![CDATA[128]]&gt;&lt;/Left&gt;&lt;Top&gt;&lt;![CDATA[176.8]]&gt;&lt;/Top&gt;&lt;/ChangeData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  <p:tag name="MMPROD_TEXTSHAPE" val="102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1"/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1"/>
  <p:tag name="MMPROD_LASTVALUES" val="&lt;ChangeData&gt;&lt;Text&gt;&lt;![CDATA[-250]]&gt;&lt;/Text&gt;&lt;FontSize&gt;&lt;![CDATA[28]]&gt;&lt;/FontSize&gt;&lt;Left&gt;&lt;![CDATA[128]]&gt;&lt;/Left&gt;&lt;Top&gt;&lt;![CDATA[129.6]]&gt;&lt;/Top&gt;&lt;/ChangeData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  <p:tag name="MMPROD_TEXTSHAPE" val="102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6]]&gt;&lt;/SlideID&gt;&lt;/ChangeData&gt;"/>
  <p:tag name="MMPROD_PASSDATA" val="&lt;object type=&quot;10050&quot; unique_id=&quot;10136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37&quot;&gt;&lt;property id=&quot;10020&quot; value=&quot;2&quot;/&gt;&lt;property id=&quot;10102&quot; value=&quot;1&quot;/&gt;&lt;property id=&quot;10191&quot; value=&quot;-1&quot;/&gt;&lt;/object&gt;"/>
  <p:tag name="MMPROD_ID" val="10134"/>
  <p:tag name="MMPROD_TYPE" val="10016"/>
  <p:tag name="MMPROD_DATA" val="&lt;property id=&quot;10026&quot; value=&quot;10&quot;/&gt;&lt;property id=&quot;10027&quot; value=&quot;Interaction10134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10104"/>
  <p:tag name="MMPROD_PARENTID" val="10103"/>
  <p:tag name="MMPROD_PARENTQUESTIONGROUPID" val="-1"/>
  <p:tag name="QUIZCLIPSSOURCE" val="1533614781,D:\BAIDUTHIELEARNING-MAOTS\TEPNGUON\eLearning-MaoTS\Media.ppcx"/>
  <p:tag name="PPSNARRATION" val="19,241787978,D:\BAIDUTHIELEARNING-MAOTS\TEPNGUON\eLearning-MaoTS_pptx\Media.ppcx"/>
  <p:tag name="HTML_SHAPEINFO" val="&lt;SlideThumbPath val=&quot;Slide19.PNG&quot;/&gt;"/>
  <p:tag name="MMPROD_ANSWERCOUNT" val="6"/>
  <p:tag name="MMPROD_ITEMCOUNT" val="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ối cột A và cột B để được kết quả đúng?]]&gt;&lt;/Text&gt;&lt;FontSize&gt;&lt;![CDATA[37]]&gt;&lt;/FontSize&gt;&lt;Left&gt;&lt;![CDATA[0]]&gt;&lt;/Left&gt;&lt;Top&gt;&lt;![CDATA[0]]&gt;&lt;/Top&gt;&lt;/ChangeData&gt;"/>
  <p:tag name="MMPROD_ID" val="10134"/>
  <p:tag name="MMPROD_ABSOLUTEPOSITIONID" val="100"/>
  <p:tag name="PRESENTER_SHAPETEXTINFO" val="&lt;ShapeTextInfo&gt;&lt;TableIndex row=&quot;-1&quot; col=&quot;-1&quot;&gt;&lt;linesCount val=&quot;2&quot;/&gt;&lt;lineCharCount val=&quot;38&quot;/&gt;&lt;lineCharCount val=&quot;5&quot;/&gt;&lt;/TableIndex&gt;&lt;/ShapeTextInfo&gt;"/>
  <p:tag name="HTML_SHAPEINFO" val="&lt;ThreeDShapeInfo&gt;&lt;uuid val=&quot;100&quot;/&gt;&lt;isInvalidForFieldText val=&quot;0&quot;/&gt;&lt;Image&gt;&lt;filename val=&quot;C:\Users\Admin\AppData\Local\Temp\PR\data\asimages\{407D01F8-1475-4C65-8EBB-BEB32FD270DE}_19.png&quot;/&gt;&lt;left val=&quot;36&quot;/&gt;&lt;top val=&quot;17&quot;/&gt;&lt;width val=&quot;649&quot;/&gt;&lt;height val=&quot;109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Đáp án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7010&quot;/&gt;&lt;isInvalidForFieldText val=&quot;0&quot;/&gt;&lt;Image&gt;&lt;filename val=&quot;C:\Users\Admin\AppData\Local\Temp\PR\data\asimages\{9E9CEE11-C712-4B15-BC36-0814D300B705}_2.png&quot;/&gt;&lt;left val=&quot;187&quot;/&gt;&lt;top val=&quot;440&quot;/&gt;&lt;width val=&quot;529&quot;/&gt;&lt;height val=&quot;61&quot;/&gt;&lt;hasText val=&quot;1&quot;/&gt;&lt;/Image&gt;&lt;/ThreeDShapeInfo&gt;"/>
  <p:tag name="PRESENTER_SHAPEINFO" val="&lt;ThreeDShapeInfo&gt;&lt;uuid val=&quot;{474D321A-8658-4DD7-B94D-AEAD0FF7688B}&quot;/&gt;&lt;isInvalidForFieldText val=&quot;0&quot;/&gt;&lt;Image&gt;&lt;filename val=&quot;C:\Users\Admin\AppData\Local\Temp\PR\data\asimages\{474D321A-8658-4DD7-B94D-AEAD0FF7688B}_2.png&quot;/&gt;&lt;left val=&quot;198&quot;/&gt;&lt;top val=&quot;447&quot;/&gt;&lt;width val=&quot;524&quot;/&gt;&lt;height val=&quot;59&quot;/&gt;&lt;hasText val=&quot;0&quot;/&gt;&lt;/Image&gt;&lt;/ThreeDShapeInfo&gt;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MMPROD_ABSOLUTEPOSITIONID" val="3090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C:\Users\Admin\AppData\Local\Temp\PR\data\asimages\{98210351-98F9-49CC-BD20-EE891AFCC6E7}_19.png&quot;/&gt;&lt;left val=&quot;19&quot;/&gt;&lt;top val=&quot;118&quot;/&gt;&lt;width val=&quot;322&quot;/&gt;&lt;height val=&quot;58&quot;/&gt;&lt;hasText val=&quot;1&quot;/&gt;&lt;/Image&gt;&lt;/ThreeDShapeInfo&gt;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MMPROD_ABSOLUTEPOSITIONID" val="30910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C:\Users\Admin\AppData\Local\Temp\PR\data\asimages\{4350CF0A-D8F9-46F9-A670-40B172D62389}_19.png&quot;/&gt;&lt;left val=&quot;363&quot;/&gt;&lt;top val=&quot;118&quot;/&gt;&lt;width val=&quot;322&quot;/&gt;&lt;height val=&quot;58&quot;/&gt;&lt;hasText val=&quot;1&quot;/&gt;&lt;/Image&gt;&lt;/ThreeDShapeInfo&gt;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1"/>
  <p:tag name="MMPROD_ID" val="10139"/>
  <p:tag name="MMPROD_TYPE" val="10023"/>
  <p:tag name="MMPROD_DATA" val="&lt;property id=&quot;10193&quot; value=&quot;A&quot;/&gt;&lt;property id=&quot;10199&quot; value=&quot;0&quot;/&gt;"/>
  <p:tag name="MMPROD_COLLECTIONCONTAINERID" val="10135"/>
  <p:tag name="MMPROD_PARENTID" val="10134"/>
  <p:tag name="MMPROD_LASTVALUES" val="&lt;ChangeData&gt;&lt;Left&gt;&lt;![CDATA[379.44]]&gt;&lt;/Left&gt;&lt;Top&gt;&lt;![CDATA[165.2376]]&gt;&lt;/Top&gt;&lt;/ChangeData&gt;"/>
  <p:tag name="HTML_SHAPEINFO" val="&lt;ThreeDShapeInfo&gt;&lt;uuid val=&quot;4001&quot;/&gt;&lt;isInvalidForFieldText val=&quot;0&quot;/&gt;&lt;Image&gt;&lt;filename val=&quot;C:\Users\Admin\AppData\Local\Temp\PR\data\asimages\{D535278B-AEB1-4A1B-93FF-CFF9C0CA020C}_19.png&quot;/&gt;&lt;left val=&quot;369&quot;/&gt;&lt;top val=&quot;159&quot;/&gt;&lt;width val=&quot;313&quot;/&gt;&lt;height val=&quot;39&quot;/&gt;&lt;hasText val=&quot;1&quot;/&gt;&lt;/Image&gt;&lt;/ThreeDShapeInfo&gt;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2"/>
  <p:tag name="MMPROD_ID" val="10140"/>
  <p:tag name="MMPROD_TYPE" val="10023"/>
  <p:tag name="MMPROD_DATA" val="&lt;property id=&quot;10193&quot; value=&quot;B&quot;/&gt;&lt;property id=&quot;10199&quot; value=&quot;0&quot;/&gt;"/>
  <p:tag name="MMPROD_COLLECTIONCONTAINERID" val="10135"/>
  <p:tag name="MMPROD_PARENTID" val="10134"/>
  <p:tag name="MMPROD_LASTVALUES" val="&lt;ChangeData&gt;&lt;Left&gt;&lt;![CDATA[379.44]]&gt;&lt;/Left&gt;&lt;Top&gt;&lt;![CDATA[190.1373]]&gt;&lt;/Top&gt;&lt;/ChangeData&gt;"/>
  <p:tag name="HTML_SHAPEINFO" val="&lt;ThreeDShapeInfo&gt;&lt;uuid val=&quot;4002&quot;/&gt;&lt;isInvalidForFieldText val=&quot;0&quot;/&gt;&lt;Image&gt;&lt;filename val=&quot;C:\Users\Admin\AppData\Local\Temp\PR\data\asimages\{7A7DEF4A-34FD-4EAF-94C1-47FD6485D779}_19.png&quot;/&gt;&lt;left val=&quot;369&quot;/&gt;&lt;top val=&quot;183&quot;/&gt;&lt;width val=&quot;313&quot;/&gt;&lt;height val=&quot;39&quot;/&gt;&lt;hasText val=&quot;1&quot;/&gt;&lt;/Image&gt;&lt;/ThreeDShapeInfo&gt;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3"/>
  <p:tag name="MMPROD_ID" val="10141"/>
  <p:tag name="MMPROD_TYPE" val="10023"/>
  <p:tag name="MMPROD_DATA" val="&lt;property id=&quot;10193&quot; value=&quot;C&quot;/&gt;&lt;property id=&quot;10199&quot; value=&quot;0&quot;/&gt;"/>
  <p:tag name="MMPROD_COLLECTIONCONTAINERID" val="10135"/>
  <p:tag name="MMPROD_PARENTID" val="10134"/>
  <p:tag name="MMPROD_LASTVALUES" val="&lt;ChangeData&gt;&lt;Left&gt;&lt;![CDATA[379.4401]]&gt;&lt;/Left&gt;&lt;Top&gt;&lt;![CDATA[215.0371]]&gt;&lt;/Top&gt;&lt;/ChangeData&gt;"/>
  <p:tag name="HTML_SHAPEINFO" val="&lt;ThreeDShapeInfo&gt;&lt;uuid val=&quot;4003&quot;/&gt;&lt;isInvalidForFieldText val=&quot;0&quot;/&gt;&lt;Image&gt;&lt;filename val=&quot;C:\Users\Admin\AppData\Local\Temp\PR\data\asimages\{768753AC-46B7-4514-B411-3662CB71F68D}_19.png&quot;/&gt;&lt;left val=&quot;369&quot;/&gt;&lt;top val=&quot;208&quot;/&gt;&lt;width val=&quot;313&quot;/&gt;&lt;height val=&quot;39&quot;/&gt;&lt;hasText val=&quot;1&quot;/&gt;&lt;/Image&gt;&lt;/ThreeDShapeInfo&gt;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4"/>
  <p:tag name="MMPROD_ID" val="10142"/>
  <p:tag name="MMPROD_TYPE" val="10023"/>
  <p:tag name="MMPROD_DATA" val="&lt;property id=&quot;10193&quot; value=&quot;D&quot;/&gt;&lt;property id=&quot;10199&quot; value=&quot;0&quot;/&gt;"/>
  <p:tag name="MMPROD_COLLECTIONCONTAINERID" val="10135"/>
  <p:tag name="MMPROD_PARENTID" val="10134"/>
  <p:tag name="MMPROD_LASTVALUES" val="&lt;ChangeData&gt;&lt;Left&gt;&lt;![CDATA[379.4401]]&gt;&lt;/Left&gt;&lt;Top&gt;&lt;![CDATA[239.9368]]&gt;&lt;/Top&gt;&lt;/ChangeData&gt;"/>
  <p:tag name="HTML_SHAPEINFO" val="&lt;ThreeDShapeInfo&gt;&lt;uuid val=&quot;4004&quot;/&gt;&lt;isInvalidForFieldText val=&quot;0&quot;/&gt;&lt;Image&gt;&lt;filename val=&quot;C:\Users\Admin\AppData\Local\Temp\PR\data\asimages\{291014E4-2C04-4382-ACD4-6A92C6AC4916}_19.png&quot;/&gt;&lt;left val=&quot;369&quot;/&gt;&lt;top val=&quot;233&quot;/&gt;&lt;width val=&quot;313&quot;/&gt;&lt;height val=&quot;39&quot;/&gt;&lt;hasText val=&quot;1&quot;/&gt;&lt;/Image&gt;&lt;/ThreeDShapeInfo&gt;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5"/>
  <p:tag name="MMPROD_ID" val="10143"/>
  <p:tag name="MMPROD_TYPE" val="10023"/>
  <p:tag name="MMPROD_DATA" val="&lt;property id=&quot;10193&quot; value=&quot;E&quot;/&gt;&lt;property id=&quot;10199&quot; value=&quot;0&quot;/&gt;"/>
  <p:tag name="MMPROD_COLLECTIONCONTAINERID" val="10135"/>
  <p:tag name="MMPROD_PARENTID" val="10134"/>
  <p:tag name="MMPROD_LASTVALUES" val="&lt;ChangeData&gt;&lt;Left&gt;&lt;![CDATA[379.44]]&gt;&lt;/Left&gt;&lt;Top&gt;&lt;![CDATA[264.8366]]&gt;&lt;/Top&gt;&lt;/ChangeData&gt;"/>
  <p:tag name="HTML_SHAPEINFO" val="&lt;ThreeDShapeInfo&gt;&lt;uuid val=&quot;4005&quot;/&gt;&lt;isInvalidForFieldText val=&quot;0&quot;/&gt;&lt;Image&gt;&lt;filename val=&quot;C:\Users\Admin\AppData\Local\Temp\PR\data\asimages\{57A9C583-A6F2-4968-88AD-1F09640A3238}_19.png&quot;/&gt;&lt;left val=&quot;369&quot;/&gt;&lt;top val=&quot;258&quot;/&gt;&lt;width val=&quot;313&quot;/&gt;&lt;height val=&quot;39&quot;/&gt;&lt;hasText val=&quot;1&quot;/&gt;&lt;/Image&gt;&lt;/ThreeDShapeInfo&gt;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6"/>
  <p:tag name="MMPROD_ID" val="10144"/>
  <p:tag name="MMPROD_TYPE" val="10023"/>
  <p:tag name="MMPROD_DATA" val="&lt;property id=&quot;10193&quot; value=&quot;F&quot;/&gt;&lt;property id=&quot;10199&quot; value=&quot;0&quot;/&gt;"/>
  <p:tag name="MMPROD_COLLECTIONCONTAINERID" val="10135"/>
  <p:tag name="MMPROD_PARENTID" val="10134"/>
  <p:tag name="MMPROD_LASTVALUES" val="&lt;ChangeData&gt;&lt;Left&gt;&lt;![CDATA[379.44]]&gt;&lt;/Left&gt;&lt;Top&gt;&lt;![CDATA[289.7364]]&gt;&lt;/Top&gt;&lt;/ChangeData&gt;"/>
  <p:tag name="HTML_SHAPEINFO" val="&lt;ThreeDShapeInfo&gt;&lt;uuid val=&quot;4006&quot;/&gt;&lt;isInvalidForFieldText val=&quot;0&quot;/&gt;&lt;Image&gt;&lt;filename val=&quot;C:\Users\Admin\AppData\Local\Temp\PR\data\asimages\{4BEBA5A1-213D-4552-8593-068C0CDF72BF}_19.png&quot;/&gt;&lt;left val=&quot;369&quot;/&gt;&lt;top val=&quot;283&quot;/&gt;&lt;width val=&quot;313&quot;/&gt;&lt;height val=&quot;39&quot;/&gt;&lt;hasText val=&quot;1&quot;/&gt;&lt;/Image&gt;&lt;/ThreeDShapeInfo&gt;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1"/>
  <p:tag name="MMPROD_CONTROLTYPE" val="5"/>
  <p:tag name="MMPROD_ID" val="10146"/>
  <p:tag name="MMPROD_TYPE" val="10028"/>
  <p:tag name="MMPROD_COLLECTIONCONTAINERID" val="10138"/>
  <p:tag name="MMPROD_PARENTID" val="10134"/>
  <p:tag name="MMPROD_LASTVALUES" val="&lt;ChangeData&gt;&lt;Left&gt;&lt;![CDATA[36]]&gt;&lt;/Left&gt;&lt;Top&gt;&lt;![CDATA[165.2377]]&gt;&lt;/Top&gt;&lt;/ChangeData&gt;"/>
  <p:tag name="HTML_AUTOSHAPE_INFO" val="&lt;ThreeDShapeInfo&gt;&lt;uuid val=&quot;3001&quot;/&gt;&lt;isInvalidForFieldText val=&quot;0&quot;/&gt;&lt;hasMultipleQuizShape val=&quot;1&quot;/&gt;&lt;Image&gt;&lt;filename val=&quot;C:\Users\Admin\AppData\Local\Temp\PR\data\asimages\{F816D6BD-3746-4B05-A249-16B8E1C76BC3}_19.png&quot;/&gt;&lt;left val=&quot;29&quot;/&gt;&lt;top val=&quot;159&quot;/&gt;&lt;width val=&quot;36&quot;/&gt;&lt;height val=&quot;39&quot;/&gt;&lt;hasText val=&quot;1&quot;/&gt;&lt;/Image&gt;&lt;Image&gt;&lt;filename val=&quot;C:\Users\Admin\AppData\Local\Temp\PR\data\asimages\{620FB2B4-29F4-48A5-9DF5-C0648ED4109A}_19.png&quot;/&gt;&lt;left val=&quot;53&quot;/&gt;&lt;top val=&quot;159&quot;/&gt;&lt;width val=&quot;288&quot;/&gt;&lt;height val=&quot;39&quot;/&gt;&lt;hasText val=&quot;1&quot;/&gt;&lt;/Image&gt;&lt;/ThreeDShapeInfo&gt;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2"/>
  <p:tag name="MMPROD_CONTROLTYPE" val="5"/>
  <p:tag name="MMPROD_ID" val="10147"/>
  <p:tag name="MMPROD_TYPE" val="10028"/>
  <p:tag name="MMPROD_COLLECTIONCONTAINERID" val="10138"/>
  <p:tag name="MMPROD_PARENTID" val="10134"/>
  <p:tag name="MMPROD_LASTVALUES" val="&lt;ChangeData&gt;&lt;Left&gt;&lt;![CDATA[36]]&gt;&lt;/Left&gt;&lt;Top&gt;&lt;![CDATA[191.8377]]&gt;&lt;/Top&gt;&lt;/ChangeData&gt;"/>
  <p:tag name="HTML_AUTOSHAPE_INFO" val="&lt;ThreeDShapeInfo&gt;&lt;uuid val=&quot;3002&quot;/&gt;&lt;isInvalidForFieldText val=&quot;0&quot;/&gt;&lt;hasMultipleQuizShape val=&quot;1&quot;/&gt;&lt;Image&gt;&lt;filename val=&quot;C:\Users\Admin\AppData\Local\Temp\PR\data\asimages\{EA3E5AAF-B8BF-4EA5-A691-CE7AF347FF6F}_19.png&quot;/&gt;&lt;left val=&quot;29&quot;/&gt;&lt;top val=&quot;185&quot;/&gt;&lt;width val=&quot;36&quot;/&gt;&lt;height val=&quot;39&quot;/&gt;&lt;hasText val=&quot;1&quot;/&gt;&lt;/Image&gt;&lt;Image&gt;&lt;filename val=&quot;C:\Users\Admin\AppData\Local\Temp\PR\data\asimages\{19355333-E3E2-4731-9653-77DC45091B54}_19.png&quot;/&gt;&lt;left val=&quot;53&quot;/&gt;&lt;top val=&quot;185&quot;/&gt;&lt;width val=&quot;288&quot;/&gt;&lt;height val=&quot;3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Em đã trả lời sa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7011&quot;/&gt;&lt;isInvalidForFieldText val=&quot;0&quot;/&gt;&lt;Image&gt;&lt;filename val=&quot;C:\Users\Admin\AppData\Local\Temp\PR\data\asimages\{9D24DF95-4215-49CA-AEF0-39404F71BDCF}_2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40D9F2CC-A778-48D8-8C74-3E0B11D79740}&quot;/&gt;&lt;isInvalidForFieldText val=&quot;0&quot;/&gt;&lt;Image&gt;&lt;filename val=&quot;C:\Users\Admin\AppData\Local\Temp\PR\data\asimages\{40D9F2CC-A778-48D8-8C74-3E0B11D79740}_2.png&quot;/&gt;&lt;left val=&quot;198&quot;/&gt;&lt;top val=&quot;420&quot;/&gt;&lt;width val=&quot;265&quot;/&gt;&lt;height val=&quot;59&quot;/&gt;&lt;hasText val=&quot;0&quot;/&gt;&lt;/Image&gt;&lt;/ThreeDShapeInfo&gt;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3"/>
  <p:tag name="MMPROD_CONTROLTYPE" val="5"/>
  <p:tag name="MMPROD_ID" val="10148"/>
  <p:tag name="MMPROD_TYPE" val="10028"/>
  <p:tag name="MMPROD_COLLECTIONCONTAINERID" val="10138"/>
  <p:tag name="MMPROD_PARENTID" val="10134"/>
  <p:tag name="MMPROD_LASTVALUES" val="&lt;ChangeData&gt;&lt;Left&gt;&lt;![CDATA[36]]&gt;&lt;/Left&gt;&lt;Top&gt;&lt;![CDATA[218.4377]]&gt;&lt;/Top&gt;&lt;/ChangeData&gt;"/>
  <p:tag name="HTML_AUTOSHAPE_INFO" val="&lt;ThreeDShapeInfo&gt;&lt;uuid val=&quot;3003&quot;/&gt;&lt;isInvalidForFieldText val=&quot;0&quot;/&gt;&lt;hasMultipleQuizShape val=&quot;1&quot;/&gt;&lt;Image&gt;&lt;filename val=&quot;C:\Users\Admin\AppData\Local\Temp\PR\data\asimages\{BC8BD979-4147-46EE-9E81-3F07E3795510}_19.png&quot;/&gt;&lt;left val=&quot;29&quot;/&gt;&lt;top val=&quot;212&quot;/&gt;&lt;width val=&quot;35&quot;/&gt;&lt;height val=&quot;39&quot;/&gt;&lt;hasText val=&quot;1&quot;/&gt;&lt;/Image&gt;&lt;Image&gt;&lt;filename val=&quot;C:\Users\Admin\AppData\Local\Temp\PR\data\asimages\{59118B3F-F1DD-4259-89DC-C84A57B456D4}_19.png&quot;/&gt;&lt;left val=&quot;53&quot;/&gt;&lt;top val=&quot;212&quot;/&gt;&lt;width val=&quot;288&quot;/&gt;&lt;height val=&quot;39&quot;/&gt;&lt;hasText val=&quot;1&quot;/&gt;&lt;/Image&gt;&lt;/ThreeDShapeInfo&gt;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4"/>
  <p:tag name="MMPROD_CONTROLTYPE" val="5"/>
  <p:tag name="MMPROD_ID" val="10149"/>
  <p:tag name="MMPROD_TYPE" val="10028"/>
  <p:tag name="MMPROD_COLLECTIONCONTAINERID" val="10138"/>
  <p:tag name="MMPROD_PARENTID" val="10134"/>
  <p:tag name="MMPROD_LASTVALUES" val="&lt;ChangeData&gt;&lt;Left&gt;&lt;![CDATA[36]]&gt;&lt;/Left&gt;&lt;Top&gt;&lt;![CDATA[245.0377]]&gt;&lt;/Top&gt;&lt;/ChangeData&gt;"/>
  <p:tag name="HTML_AUTOSHAPE_INFO" val="&lt;ThreeDShapeInfo&gt;&lt;uuid val=&quot;3004&quot;/&gt;&lt;isInvalidForFieldText val=&quot;0&quot;/&gt;&lt;hasMultipleQuizShape val=&quot;1&quot;/&gt;&lt;Image&gt;&lt;filename val=&quot;C:\Users\Admin\AppData\Local\Temp\PR\data\asimages\{53C53305-9AAB-415E-8CA5-DE1886C0F8CB}_19.png&quot;/&gt;&lt;left val=&quot;30&quot;/&gt;&lt;top val=&quot;238&quot;/&gt;&lt;width val=&quot;34&quot;/&gt;&lt;height val=&quot;39&quot;/&gt;&lt;hasText val=&quot;1&quot;/&gt;&lt;/Image&gt;&lt;Image&gt;&lt;filename val=&quot;C:\Users\Admin\AppData\Local\Temp\PR\data\asimages\{8FF422A8-D356-473B-A00E-E14348CFA864}_19.png&quot;/&gt;&lt;left val=&quot;53&quot;/&gt;&lt;top val=&quot;238&quot;/&gt;&lt;width val=&quot;288&quot;/&gt;&lt;height val=&quot;39&quot;/&gt;&lt;hasText val=&quot;1&quot;/&gt;&lt;/Image&gt;&lt;/ThreeDShapeInfo&gt;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5"/>
  <p:tag name="MMPROD_CONTROLTYPE" val="5"/>
  <p:tag name="MMPROD_ID" val="10150"/>
  <p:tag name="MMPROD_TYPE" val="10028"/>
  <p:tag name="MMPROD_COLLECTIONCONTAINERID" val="10138"/>
  <p:tag name="MMPROD_PARENTID" val="10134"/>
  <p:tag name="MMPROD_LASTVALUES" val="&lt;ChangeData&gt;&lt;Left&gt;&lt;![CDATA[36]]&gt;&lt;/Left&gt;&lt;Top&gt;&lt;![CDATA[271.6377]]&gt;&lt;/Top&gt;&lt;/ChangeData&gt;"/>
  <p:tag name="HTML_AUTOSHAPE_INFO" val="&lt;ThreeDShapeInfo&gt;&lt;uuid val=&quot;3005&quot;/&gt;&lt;isInvalidForFieldText val=&quot;0&quot;/&gt;&lt;hasMultipleQuizShape val=&quot;1&quot;/&gt;&lt;Image&gt;&lt;filename val=&quot;C:\Users\Admin\AppData\Local\Temp\PR\data\asimages\{4FDDE600-2004-4B10-B48D-7CCE8A59807B}_19.png&quot;/&gt;&lt;left val=&quot;29&quot;/&gt;&lt;top val=&quot;265&quot;/&gt;&lt;width val=&quot;35&quot;/&gt;&lt;height val=&quot;39&quot;/&gt;&lt;hasText val=&quot;1&quot;/&gt;&lt;/Image&gt;&lt;Image&gt;&lt;filename val=&quot;C:\Users\Admin\AppData\Local\Temp\PR\data\asimages\{64A6BE7A-5551-4922-A90D-A9A9B4A46422}_19.png&quot;/&gt;&lt;left val=&quot;53&quot;/&gt;&lt;top val=&quot;265&quot;/&gt;&lt;width val=&quot;288&quot;/&gt;&lt;height val=&quot;39&quot;/&gt;&lt;hasText val=&quot;1&quot;/&gt;&lt;/Image&gt;&lt;/ThreeDShapeInfo&gt;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6"/>
  <p:tag name="MMPROD_CONTROLTYPE" val="5"/>
  <p:tag name="MMPROD_ID" val="10151"/>
  <p:tag name="MMPROD_TYPE" val="10028"/>
  <p:tag name="MMPROD_COLLECTIONCONTAINERID" val="10138"/>
  <p:tag name="MMPROD_PARENTID" val="10134"/>
  <p:tag name="MMPROD_LASTVALUES" val="&lt;ChangeData&gt;&lt;Left&gt;&lt;![CDATA[36]]&gt;&lt;/Left&gt;&lt;Top&gt;&lt;![CDATA[298.2377]]&gt;&lt;/Top&gt;&lt;/ChangeData&gt;"/>
  <p:tag name="HTML_AUTOSHAPE_INFO" val="&lt;ThreeDShapeInfo&gt;&lt;uuid val=&quot;3006&quot;/&gt;&lt;isInvalidForFieldText val=&quot;0&quot;/&gt;&lt;hasMultipleQuizShape val=&quot;1&quot;/&gt;&lt;Image&gt;&lt;filename val=&quot;C:\Users\Admin\AppData\Local\Temp\PR\data\asimages\{945D5C9A-4BEB-4844-90D9-51F054FB61B7}_19.png&quot;/&gt;&lt;left val=&quot;30&quot;/&gt;&lt;top val=&quot;291&quot;/&gt;&lt;width val=&quot;34&quot;/&gt;&lt;height val=&quot;39&quot;/&gt;&lt;hasText val=&quot;1&quot;/&gt;&lt;/Image&gt;&lt;Image&gt;&lt;filename val=&quot;C:\Users\Admin\AppData\Local\Temp\PR\data\asimages\{2CF957FB-29C3-4443-BBEE-B4FE1691223D}_19.png&quot;/&gt;&lt;left val=&quot;53&quot;/&gt;&lt;top val=&quot;291&quot;/&gt;&lt;width val=&quot;288&quot;/&gt;&lt;height val=&quot;39&quot;/&gt;&lt;hasText val=&quot;1&quot;/&gt;&lt;/Image&gt;&lt;/ThreeDShapeInfo&gt;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!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0&quot;/&gt;&lt;lineCharCount val=&quot;18&quot;/&gt;&lt;/TableIndex&gt;&lt;/ShapeTextInfo&gt;"/>
  <p:tag name="HTML_SHAPEINFO" val="&lt;ThreeDShapeInfo&gt;&lt;uuid val=&quot;7000&quot;/&gt;&lt;isInvalidForFieldText val=&quot;0&quot;/&gt;&lt;Image&gt;&lt;filename val=&quot;C:\Users\Admin\AppData\Local\Temp\PR\data\asimages\{3CDB3644-F85E-4357-BD9E-27095E98879E}_19.png&quot;/&gt;&lt;left val=&quot;62&quot;/&gt;&lt;top val=&quot;356&quot;/&gt;&lt;width val=&quot;278&quot;/&gt;&lt;height val=&quot;61&quot;/&gt;&lt;hasText val=&quot;1&quot;/&gt;&lt;/Image&gt;&lt;/ThreeDShapeInfo&gt;"/>
  <p:tag name="PRESENTER_SHAPEINFO" val="&lt;ThreeDShapeInfo&gt;&lt;uuid val=&quot;{6CF5C40B-7A10-435F-A957-DE5BD9962D6D}&quot;/&gt;&lt;isInvalidForFieldText val=&quot;0&quot;/&gt;&lt;Image&gt;&lt;filename val=&quot;C:\Users\Admin\AppData\Local\Temp\PR\data\asimages\{6CF5C40B-7A10-435F-A957-DE5BD9962D6D}_19.png&quot;/&gt;&lt;left val=&quot;68&quot;/&gt;&lt;top val=&quot;357&quot;/&gt;&lt;width val=&quot;265&quot;/&gt;&lt;height val=&quot;59&quot;/&gt;&lt;hasText val=&quot;0&quot;/&gt;&lt;/Image&gt;&lt;/ThreeDShapeInfo&gt;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5&quot;/&gt;&lt;/TableIndex&gt;&lt;/ShapeTextInfo&gt;"/>
  <p:tag name="HTML_SHAPEINFO" val="&lt;ThreeDShapeInfo&gt;&lt;uuid val=&quot;7002&quot;/&gt;&lt;isInvalidForFieldText val=&quot;0&quot;/&gt;&lt;Image&gt;&lt;filename val=&quot;C:\Users\Admin\AppData\Local\Temp\PR\data\asimages\{CCB284EC-2E05-4584-ADFD-E2FD7377C23C}_19.png&quot;/&gt;&lt;left val=&quot;383&quot;/&gt;&lt;top val=&quot;356&quot;/&gt;&lt;width val=&quot;284&quot;/&gt;&lt;height val=&quot;61&quot;/&gt;&lt;hasText val=&quot;1&quot;/&gt;&lt;/Image&gt;&lt;/ThreeDShapeInfo&gt;"/>
  <p:tag name="PRESENTER_SHAPEINFO" val="&lt;ThreeDShapeInfo&gt;&lt;uuid val=&quot;{E7345C6B-FC6F-4ECF-9A01-DA3761236DB8}&quot;/&gt;&lt;isInvalidForFieldText val=&quot;0&quot;/&gt;&lt;Image&gt;&lt;filename val=&quot;C:\Users\Admin\AppData\Local\Temp\PR\data\asimages\{E7345C6B-FC6F-4ECF-9A01-DA3761236DB8}_19.png&quot;/&gt;&lt;left val=&quot;392&quot;/&gt;&lt;top val=&quot;357&quot;/&gt;&lt;width val=&quot;265&quot;/&gt;&lt;height val=&quot;59&quot;/&gt;&lt;hasText val=&quot;0&quot;/&gt;&lt;/Image&gt;&lt;/ThreeDShapeInfo&gt;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Em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7009&quot;/&gt;&lt;isInvalidForFieldText val=&quot;0&quot;/&gt;&lt;Image&gt;&lt;filename val=&quot;C:\Users\Admin\AppData\Local\Temp\PR\data\asimages\{ADB7B3E1-169C-4452-92CD-D099EA117218}_19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DCB85ED0-1108-432F-A2AE-AE713080D650}&quot;/&gt;&lt;isInvalidForFieldText val=&quot;0&quot;/&gt;&lt;Image&gt;&lt;filename val=&quot;C:\Users\Admin\AppData\Local\Temp\PR\data\asimages\{DCB85ED0-1108-432F-A2AE-AE713080D650}_19.png&quot;/&gt;&lt;left val=&quot;198&quot;/&gt;&lt;top val=&quot;420&quot;/&gt;&lt;width val=&quot;265&quot;/&gt;&lt;height val=&quot;59&quot;/&gt;&lt;hasText val=&quot;0&quot;/&gt;&lt;/Image&gt;&lt;/ThreeDShapeInfo&gt;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em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7006&quot;/&gt;&lt;isInvalidForFieldText val=&quot;0&quot;/&gt;&lt;Image&gt;&lt;filename val=&quot;C:\Users\Admin\AppData\Local\Temp\PR\data\asimages\{1E4822E4-463A-4013-AD9E-3D3C9733B009}_19.png&quot;/&gt;&lt;left val=&quot;187&quot;/&gt;&lt;top val=&quot;387&quot;/&gt;&lt;width val=&quot;529&quot;/&gt;&lt;height val=&quot;61&quot;/&gt;&lt;hasText val=&quot;1&quot;/&gt;&lt;/Image&gt;&lt;/ThreeDShapeInfo&gt;"/>
  <p:tag name="PRESENTER_SHAPEINFO" val="&lt;ThreeDShapeInfo&gt;&lt;uuid val=&quot;{08636C19-037F-472E-916D-005961944E34}&quot;/&gt;&lt;isInvalidForFieldText val=&quot;0&quot;/&gt;&lt;Image&gt;&lt;filename val=&quot;C:\Users\Admin\AppData\Local\Temp\PR\data\asimages\{08636C19-037F-472E-916D-005961944E34}_19.png&quot;/&gt;&lt;left val=&quot;198&quot;/&gt;&lt;top val=&quot;393&quot;/&gt;&lt;width val=&quot;524&quot;/&gt;&lt;height val=&quot;60&quot;/&gt;&lt;hasText val=&quot;0&quot;/&gt;&lt;/Image&gt;&lt;/ThreeDShapeInfo&gt;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Đáp án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7010&quot;/&gt;&lt;isInvalidForFieldText val=&quot;0&quot;/&gt;&lt;Image&gt;&lt;filename val=&quot;C:\Users\Admin\AppData\Local\Temp\PR\data\asimages\{F8D03366-7CAF-45C6-B012-713630AAC8B7}_19.png&quot;/&gt;&lt;left val=&quot;187&quot;/&gt;&lt;top val=&quot;440&quot;/&gt;&lt;width val=&quot;529&quot;/&gt;&lt;height val=&quot;61&quot;/&gt;&lt;hasText val=&quot;1&quot;/&gt;&lt;/Image&gt;&lt;/ThreeDShapeInfo&gt;"/>
  <p:tag name="PRESENTER_SHAPEINFO" val="&lt;ThreeDShapeInfo&gt;&lt;uuid val=&quot;{36B9A727-43A9-4CDA-B88D-E155E7024995}&quot;/&gt;&lt;isInvalidForFieldText val=&quot;0&quot;/&gt;&lt;Image&gt;&lt;filename val=&quot;C:\Users\Admin\AppData\Local\Temp\PR\data\asimages\{36B9A727-43A9-4CDA-B88D-E155E7024995}_19.png&quot;/&gt;&lt;left val=&quot;198&quot;/&gt;&lt;top val=&quot;447&quot;/&gt;&lt;width val=&quot;524&quot;/&gt;&lt;height val=&quot;59&quot;/&gt;&lt;hasText val=&quot;0&quot;/&gt;&lt;/Image&gt;&lt;/ThreeDShapeInfo&gt;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Em đã trả lời sa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7011&quot;/&gt;&lt;isInvalidForFieldText val=&quot;0&quot;/&gt;&lt;Image&gt;&lt;filename val=&quot;C:\Users\Admin\AppData\Local\Temp\PR\data\asimages\{68836409-32AA-497E-B399-124BE07E8BF1}_19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F825DA60-CBBF-446B-AF1F-4CAF88B6B374}&quot;/&gt;&lt;isInvalidForFieldText val=&quot;0&quot;/&gt;&lt;Image&gt;&lt;filename val=&quot;C:\Users\Admin\AppData\Local\Temp\PR\data\asimages\{F825DA60-CBBF-446B-AF1F-4CAF88B6B374}_19.png&quot;/&gt;&lt;left val=&quot;198&quot;/&gt;&lt;top val=&quot;420&quot;/&gt;&lt;width val=&quot;265&quot;/&gt;&lt;height val=&quot;59&quot;/&gt;&lt;hasText val=&quot;0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phải trả lời câu này mới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8&quot;/&gt;&lt;lineCharCount val=&quot;13&quot;/&gt;&lt;/TableIndex&gt;&lt;/ShapeTextInfo&gt;"/>
  <p:tag name="HTML_SHAPEINFO" val="&lt;ThreeDShapeInfo&gt;&lt;uuid val=&quot;7007&quot;/&gt;&lt;isInvalidForFieldText val=&quot;0&quot;/&gt;&lt;Image&gt;&lt;filename val=&quot;C:\Users\Admin\AppData\Local\Temp\PR\data\asimages\{D40189DC-00F2-414B-AA3B-EB14E5263CF8}_2.png&quot;/&gt;&lt;left val=&quot;210&quot;/&gt;&lt;top val=&quot;444&quot;/&gt;&lt;width val=&quot;265&quot;/&gt;&lt;height val=&quot;61&quot;/&gt;&lt;hasText val=&quot;1&quot;/&gt;&lt;/Image&gt;&lt;/ThreeDShapeInfo&gt;"/>
  <p:tag name="PRESENTER_SHAPEINFO" val="&lt;ThreeDShapeInfo&gt;&lt;uuid val=&quot;{BF933738-11DD-4B26-BBA7-4B242D525A57}&quot;/&gt;&lt;isInvalidForFieldText val=&quot;0&quot;/&gt;&lt;Image&gt;&lt;filename val=&quot;C:\Users\Admin\AppData\Local\Temp\PR\data\asimages\{BF933738-11DD-4B26-BBA7-4B242D525A57}_2.png&quot;/&gt;&lt;left val=&quot;210&quot;/&gt;&lt;top val=&quot;446&quot;/&gt;&lt;width val=&quot;265&quot;/&gt;&lt;height val=&quot;59&quot;/&gt;&lt;hasText val=&quot;0&quot;/&gt;&lt;/Image&gt;&lt;/ThreeDShapeInfo&gt;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phải trả lời câu này mới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8&quot;/&gt;&lt;lineCharCount val=&quot;13&quot;/&gt;&lt;/TableIndex&gt;&lt;/ShapeTextInfo&gt;"/>
  <p:tag name="HTML_SHAPEINFO" val="&lt;ThreeDShapeInfo&gt;&lt;uuid val=&quot;7007&quot;/&gt;&lt;isInvalidForFieldText val=&quot;0&quot;/&gt;&lt;Image&gt;&lt;filename val=&quot;C:\Users\Admin\AppData\Local\Temp\PR\data\asimages\{D5270225-A878-4ACB-8EA0-D94C622911C2}_19.png&quot;/&gt;&lt;left val=&quot;210&quot;/&gt;&lt;top val=&quot;444&quot;/&gt;&lt;width val=&quot;265&quot;/&gt;&lt;height val=&quot;61&quot;/&gt;&lt;hasText val=&quot;1&quot;/&gt;&lt;/Image&gt;&lt;/ThreeDShapeInfo&gt;"/>
  <p:tag name="PRESENTER_SHAPEINFO" val="&lt;ThreeDShapeInfo&gt;&lt;uuid val=&quot;{7AD3E7D8-8779-480F-B3B1-30701D4C6100}&quot;/&gt;&lt;isInvalidForFieldText val=&quot;0&quot;/&gt;&lt;Image&gt;&lt;filename val=&quot;C:\Users\Admin\AppData\Local\Temp\PR\data\asimages\{7AD3E7D8-8779-480F-B3B1-30701D4C6100}_19.png&quot;/&gt;&lt;left val=&quot;210&quot;/&gt;&lt;top val=&quot;446&quot;/&gt;&lt;width val=&quot;265&quot;/&gt;&lt;height val=&quot;59&quot;/&gt;&lt;hasText val=&quot;0&quot;/&gt;&lt;/Image&gt;&lt;/ThreeDShapeInfo&gt;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\AppData\Local\Temp\PR\data\asimages\{DE984DB0-B03D-4076-95BE-CD4864E9C05F}_19.png&quot;/&gt;&lt;left val=&quot;495&quot;/&gt;&lt;top val=&quot;450&quot;/&gt;&lt;width val=&quot;93&quot;/&gt;&lt;height val=&quot;34&quot;/&gt;&lt;hasText val=&quot;1&quot;/&gt;&lt;/Image&gt;&lt;/ThreeDShapeInfo&gt;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\AppData\Local\Temp\PR\data\asimages\{A69091B2-A4E8-4902-B708-1AC08AFEF144}_19.png&quot;/&gt;&lt;left val=&quot;594&quot;/&gt;&lt;top val=&quot;450&quot;/&gt;&lt;width val=&quot;91&quot;/&gt;&lt;height val=&quot;34&quot;/&gt;&lt;hasText val=&quot;1&quot;/&gt;&lt;/Image&gt;&lt;/ThreeDShapeInfo&gt;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6"/>
  <p:tag name="MMPROD_SCALEOPERATION" val="2"/>
  <p:tag name="MMPROD_TEXTSHAPE" val="3016"/>
  <p:tag name="MMPROD_LASTVALUES" val="&lt;ChangeData&gt;&lt;Text&gt;&lt;![CDATA[A]]&gt;&lt;/Text&gt;&lt;FontSize&gt;&lt;![CDATA[18]]&gt;&lt;/FontSize&gt;&lt;Left&gt;&lt;![CDATA[36]]&gt;&lt;/Left&gt;&lt;Top&gt;&lt;![CDATA[313.7375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9"/>
  <p:tag name="MAX_POSSIBLE_WIDTH" val="304.56"/>
  <p:tag name="MMPROD_ABSOLUTEPOSITIONID" val="3016"/>
  <p:tag name="MMPROD_LASTVALUES" val="&lt;ChangeData&gt;&lt;Text&gt;&lt;![CDATA[(-7)+(-238)=]]&gt;&lt;/Text&gt;&lt;FontSize&gt;&lt;![CDATA[18]]&gt;&lt;/FontSize&gt;&lt;Left&gt;&lt;![CDATA[64.08]]&gt;&lt;/Left&gt;&lt;Top&gt;&lt;![CDATA[313.7375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5"/>
  <p:tag name="MMPROD_SCALEOPERATION" val="2"/>
  <p:tag name="MMPROD_TEXTSHAPE" val="3015"/>
  <p:tag name="MMPROD_LASTVALUES" val="&lt;ChangeData&gt;&lt;Text&gt;&lt;![CDATA[B]]&gt;&lt;/Text&gt;&lt;FontSize&gt;&lt;![CDATA[18]]&gt;&lt;/FontSize&gt;&lt;Left&gt;&lt;![CDATA[36]]&gt;&lt;/Left&gt;&lt;Top&gt;&lt;![CDATA[284.0375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\AppData\Local\Temp\PR\data\asimages\{20D1DAC2-824C-4CD0-BB1D-DAD76CF7140A}_2.png&quot;/&gt;&lt;left val=&quot;495&quot;/&gt;&lt;top val=&quot;450&quot;/&gt;&lt;width val=&quot;93&quot;/&gt;&lt;height val=&quot;34&quot;/&gt;&lt;hasText val=&quot;1&quot;/&gt;&lt;/Image&gt;&lt;/ThreeDShapeInfo&gt;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44"/>
  <p:tag name="MAX_POSSIBLE_WIDTH" val="304.56"/>
  <p:tag name="MMPROD_ABSOLUTEPOSITIONID" val="3015"/>
  <p:tag name="MMPROD_LASTVALUES" val="&lt;ChangeData&gt;&lt;Text&gt;&lt;![CDATA[(-43)+(-9)=]]&gt;&lt;/Text&gt;&lt;FontSize&gt;&lt;![CDATA[18]]&gt;&lt;/FontSize&gt;&lt;Left&gt;&lt;![CDATA[64.08]]&gt;&lt;/Left&gt;&lt;Top&gt;&lt;![CDATA[284.0375]]&gt;&lt;/Top&gt;&lt;/ChangeData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4"/>
  <p:tag name="MMPROD_SCALEOPERATION" val="2"/>
  <p:tag name="MMPROD_TEXTSHAPE" val="3014"/>
  <p:tag name="MMPROD_LASTVALUES" val="&lt;ChangeData&gt;&lt;Text&gt;&lt;![CDATA[F]]&gt;&lt;/Text&gt;&lt;FontSize&gt;&lt;![CDATA[18]]&gt;&lt;/FontSize&gt;&lt;Left&gt;&lt;![CDATA[36]]&gt;&lt;/Left&gt;&lt;Top&gt;&lt;![CDATA[254.338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8"/>
  <p:tag name="MAX_POSSIBLE_WIDTH" val="304.56"/>
  <p:tag name="MMPROD_ABSOLUTEPOSITIONID" val="3014"/>
  <p:tag name="MMPROD_LASTVALUES" val="&lt;ChangeData&gt;&lt;Text&gt;&lt;![CDATA[|-16|+|+12|=]]&gt;&lt;/Text&gt;&lt;FontSize&gt;&lt;![CDATA[18]]&gt;&lt;/FontSize&gt;&lt;Left&gt;&lt;![CDATA[64.08]]&gt;&lt;/Left&gt;&lt;Top&gt;&lt;![CDATA[254.338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3"/>
  <p:tag name="MMPROD_SCALEOPERATION" val="2"/>
  <p:tag name="MMPROD_TEXTSHAPE" val="3013"/>
  <p:tag name="MMPROD_LASTVALUES" val="&lt;ChangeData&gt;&lt;Text&gt;&lt;![CDATA[E]]&gt;&lt;/Text&gt;&lt;FontSize&gt;&lt;![CDATA[18]]&gt;&lt;/FontSize&gt;&lt;Left&gt;&lt;![CDATA[36]]&gt;&lt;/Left&gt;&lt;Top&gt;&lt;![CDATA[224.6379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7"/>
  <p:tag name="MAX_POSSIBLE_WIDTH" val="304.56"/>
  <p:tag name="MMPROD_ABSOLUTEPOSITIONID" val="3013"/>
  <p:tag name="MMPROD_LASTVALUES" val="&lt;ChangeData&gt;&lt;Text&gt;&lt;![CDATA[17+|-23|=]]&gt;&lt;/Text&gt;&lt;FontSize&gt;&lt;![CDATA[18]]&gt;&lt;/FontSize&gt;&lt;Left&gt;&lt;![CDATA[64.08]]&gt;&lt;/Left&gt;&lt;Top&gt;&lt;![CDATA[224.6379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2"/>
  <p:tag name="MMPROD_SCALEOPERATION" val="2"/>
  <p:tag name="MMPROD_TEXTSHAPE" val="3012"/>
  <p:tag name="MMPROD_LASTVALUES" val="&lt;ChangeData&gt;&lt;Text&gt;&lt;![CDATA[D]]&gt;&lt;/Text&gt;&lt;FontSize&gt;&lt;![CDATA[18]]&gt;&lt;/FontSize&gt;&lt;Left&gt;&lt;![CDATA[36]]&gt;&lt;/Left&gt;&lt;Top&gt;&lt;![CDATA[194.9378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42"/>
  <p:tag name="MAX_POSSIBLE_WIDTH" val="304.56"/>
  <p:tag name="MMPROD_ABSOLUTEPOSITIONID" val="3012"/>
  <p:tag name="MMPROD_LASTVALUES" val="&lt;ChangeData&gt;&lt;Text&gt;&lt;![CDATA[(-5)+(-11)=]]&gt;&lt;/Text&gt;&lt;FontSize&gt;&lt;![CDATA[18]]&gt;&lt;/FontSize&gt;&lt;Left&gt;&lt;![CDATA[64.08]]&gt;&lt;/Left&gt;&lt;Top&gt;&lt;![CDATA[194.9378]]&gt;&lt;/Top&gt;&lt;/ChangeData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C]]&gt;&lt;/Text&gt;&lt;FontSize&gt;&lt;![CDATA[18]]&gt;&lt;/FontSize&gt;&lt;Left&gt;&lt;![CDATA[36]]&gt;&lt;/Left&gt;&lt;Top&gt;&lt;![CDATA[165.2377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34"/>
  <p:tag name="MAX_POSSIBLE_WIDTH" val="304.56"/>
  <p:tag name="MMPROD_ABSOLUTEPOSITIONID" val="3011"/>
  <p:tag name="MMPROD_LASTVALUES" val="&lt;ChangeData&gt;&lt;Text&gt;&lt;![CDATA[3264+36=]]&gt;&lt;/Text&gt;&lt;FontSize&gt;&lt;![CDATA[18]]&gt;&lt;/FontSize&gt;&lt;Left&gt;&lt;![CDATA[64.08]]&gt;&lt;/Left&gt;&lt;Top&gt;&lt;![CDATA[165.2377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6"/>
  <p:tag name="MMPROD_SCALEOPERATION" val="3"/>
  <p:tag name="MMPROD_TEXTSHAPE" val="4016"/>
  <p:tag name="MMPROD_LASTVALUES" val="&lt;ChangeData&gt;&lt;Text&gt;&lt;![CDATA[F.]]&gt;&lt;/Text&gt;&lt;FontSize&gt;&lt;![CDATA[18]]&gt;&lt;/FontSize&gt;&lt;Left&gt;&lt;![CDATA[379.44]]&gt;&lt;/Left&gt;&lt;Top&gt;&lt;![CDATA[401.2377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\AppData\Local\Temp\PR\data\asimages\{AE217088-65A7-4EA1-9CDD-83C9500D69A0}_2.png&quot;/&gt;&lt;left val=&quot;594&quot;/&gt;&lt;top val=&quot;450&quot;/&gt;&lt;width val=&quot;91&quot;/&gt;&lt;height val=&quot;34&quot;/&gt;&lt;hasText val=&quot;1&quot;/&gt;&lt;/Image&gt;&lt;/ThreeDShapeInfo&gt;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6"/>
  <p:tag name="MMPROD_LASTVALUES" val="&lt;ChangeData&gt;&lt;Text&gt;&lt;![CDATA[28]]&gt;&lt;/Text&gt;&lt;FontSize&gt;&lt;![CDATA[18]]&gt;&lt;/FontSize&gt;&lt;Left&gt;&lt;![CDATA[409.3465]]&gt;&lt;/Left&gt;&lt;Top&gt;&lt;![CDATA[401.2377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5"/>
  <p:tag name="MMPROD_SCALEOPERATION" val="3"/>
  <p:tag name="MMPROD_TEXTSHAPE" val="4015"/>
  <p:tag name="MMPROD_LASTVALUES" val="&lt;ChangeData&gt;&lt;Text&gt;&lt;![CDATA[E.]]&gt;&lt;/Text&gt;&lt;FontSize&gt;&lt;![CDATA[18]]&gt;&lt;/FontSize&gt;&lt;Left&gt;&lt;![CDATA[379.44]]&gt;&lt;/Left&gt;&lt;Top&gt;&lt;![CDATA[354.0377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5"/>
  <p:tag name="MMPROD_LASTVALUES" val="&lt;ChangeData&gt;&lt;Text&gt;&lt;![CDATA[40]]&gt;&lt;/Text&gt;&lt;FontSize&gt;&lt;![CDATA[18]]&gt;&lt;/FontSize&gt;&lt;Left&gt;&lt;![CDATA[413.24]]&gt;&lt;/Left&gt;&lt;Top&gt;&lt;![CDATA[354.0377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4"/>
  <p:tag name="MMPROD_SCALEOPERATION" val="3"/>
  <p:tag name="MMPROD_TEXTSHAPE" val="4014"/>
  <p:tag name="MMPROD_LASTVALUES" val="&lt;ChangeData&gt;&lt;Text&gt;&lt;![CDATA[D.]]&gt;&lt;/Text&gt;&lt;FontSize&gt;&lt;![CDATA[18]]&gt;&lt;/FontSize&gt;&lt;Left&gt;&lt;![CDATA[379.4401]]&gt;&lt;/Left&gt;&lt;Top&gt;&lt;![CDATA[306.837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4"/>
  <p:tag name="MMPROD_LASTVALUES" val="&lt;ChangeData&gt;&lt;Text&gt;&lt;![CDATA[-16]]&gt;&lt;/Text&gt;&lt;FontSize&gt;&lt;![CDATA[18]]&gt;&lt;/FontSize&gt;&lt;Left&gt;&lt;![CDATA[414.54]]&gt;&lt;/Left&gt;&lt;Top&gt;&lt;![CDATA[306.837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3"/>
  <p:tag name="MMPROD_SCALEOPERATION" val="3"/>
  <p:tag name="MMPROD_TEXTSHAPE" val="4013"/>
  <p:tag name="MMPROD_LASTVALUES" val="&lt;ChangeData&gt;&lt;Text&gt;&lt;![CDATA[C.]]&gt;&lt;/Text&gt;&lt;FontSize&gt;&lt;![CDATA[18]]&gt;&lt;/FontSize&gt;&lt;Left&gt;&lt;![CDATA[379.4401]]&gt;&lt;/Left&gt;&lt;Top&gt;&lt;![CDATA[259.637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3"/>
  <p:tag name="MMPROD_LASTVALUES" val="&lt;ChangeData&gt;&lt;Text&gt;&lt;![CDATA[3300]]&gt;&lt;/Text&gt;&lt;FontSize&gt;&lt;![CDATA[18]]&gt;&lt;/FontSize&gt;&lt;Left&gt;&lt;![CDATA[414.54]]&gt;&lt;/Left&gt;&lt;Top&gt;&lt;![CDATA[259.6376]]&gt;&lt;/Top&gt;&lt;/ChangeData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2"/>
  <p:tag name="MMPROD_SCALEOPERATION" val="3"/>
  <p:tag name="MMPROD_TEXTSHAPE" val="4012"/>
  <p:tag name="MMPROD_LASTVALUES" val="&lt;ChangeData&gt;&lt;Text&gt;&lt;![CDATA[B.]]&gt;&lt;/Text&gt;&lt;FontSize&gt;&lt;![CDATA[18]]&gt;&lt;/FontSize&gt;&lt;Left&gt;&lt;![CDATA[379.44]]&gt;&lt;/Left&gt;&lt;Top&gt;&lt;![CDATA[212.437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2"/>
  <p:tag name="MMPROD_LASTVALUES" val="&lt;ChangeData&gt;&lt;Text&gt;&lt;![CDATA[-52]]&gt;&lt;/Text&gt;&lt;FontSize&gt;&lt;![CDATA[18]]&gt;&lt;/FontSize&gt;&lt;Left&gt;&lt;![CDATA[413.24]]&gt;&lt;/Left&gt;&lt;Top&gt;&lt;![CDATA[212.437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1"/>
  <p:tag name="MMPROD_SCALEOPERATION" val="3"/>
  <p:tag name="MMPROD_TEXTSHAPE" val="4011"/>
  <p:tag name="MMPROD_LASTVALUES" val="&lt;ChangeData&gt;&lt;Text&gt;&lt;![CDATA[A.]]&gt;&lt;/Text&gt;&lt;FontSize&gt;&lt;![CDATA[18]]&gt;&lt;/FontSize&gt;&lt;Left&gt;&lt;![CDATA[379.44]]&gt;&lt;/Left&gt;&lt;Top&gt;&lt;![CDATA[165.237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7A36B480-E4C3-4EC6-BC6C-406857A292BA}_2.png&quot;/&gt;&lt;left val=&quot;186&quot;/&gt;&lt;top val=&quot;32&quot;/&gt;&lt;width val=&quot;360&quot;/&gt;&lt;height val=&quot;51&quot;/&gt;&lt;hasText val=&quot;1&quot;/&gt;&lt;/Image&gt;&lt;/ThreeDShapeInfo&gt;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1"/>
  <p:tag name="MMPROD_LASTVALUES" val="&lt;ChangeData&gt;&lt;Text&gt;&lt;![CDATA[-245]]&gt;&lt;/Text&gt;&lt;FontSize&gt;&lt;![CDATA[18]]&gt;&lt;/FontSize&gt;&lt;Left&gt;&lt;![CDATA[413.24]]&gt;&lt;/Left&gt;&lt;Top&gt;&lt;![CDATA[165.2376]]&gt;&lt;/Top&gt;&lt;/ChangeData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103"/>
  <p:tag name="MMPROD_TYPE" val="10007"/>
  <p:tag name="MMPROD_LASTVALUES" val="&lt;ChangeData&gt;&lt;SlideID&gt;&lt;![CDATA[297]]&gt;&lt;/SlideID&gt;&lt;/ChangeData&gt;"/>
  <p:tag name="PPSNARRATION" val="20,241787978,D:\BAIDUTHIELEARNING-MAOTS\TEPNGUON\eLearning-MaoTS_pptx\Media.ppcx"/>
  <p:tag name="HTML_SHAPEINFO" val="&lt;SlideThumbPath val=&quot;Slide20.PNG&quot;/&gt;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ÀI TẬP CỦNG CỐ PHẦN NGUYÊN ÂM]]&gt;&lt;/Text&gt;&lt;FontSize&gt;&lt;![CDATA[37]]&gt;&lt;/FontSize&gt;&lt;Left&gt;&lt;![CDATA[0]]&gt;&lt;/Left&gt;&lt;Top&gt;&lt;![CDATA[0]]&gt;&lt;/Top&gt;&lt;/ChangeData&gt;"/>
  <p:tag name="MMPROD_ABSOLUTEPOSITIONID" val="100"/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100&quot;/&gt;&lt;isInvalidForFieldText val=&quot;0&quot;/&gt;&lt;Image&gt;&lt;filename val=&quot;C:\Users\Admin\AppData\Local\Temp\PR\data\asimages\{0F7227ED-BF3D-4823-81CF-50FB9097AB87}_20.png&quot;/&gt;&lt;left val=&quot;36&quot;/&gt;&lt;top val=&quot;21&quot;/&gt;&lt;width val=&quot;649&quot;/&gt;&lt;height val=&quot;91&quot;/&gt;&lt;hasText val=&quot;1&quot;/&gt;&lt;/Image&gt;&lt;/ThreeDShapeInfo&gt;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PRESENTER_SHAPETEXTINFO" val="&lt;ShapeTextInfo&gt;&lt;TableIndex row=&quot;1&quot; col=&quot;1&quot;&gt;&lt;linesCount val=&quot;1&quot;/&gt;&lt;lineCharCount val=&quot;14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14&quot;/&gt;&lt;/TableIndex&gt;&lt;TableIndex row=&quot;2&quot; col=&quot;2&quot;&gt;&lt;linesCount val=&quot;1&quot;/&gt;&lt;lineCharCount val=&quot;11&quot;/&gt;&lt;/TableIndex&gt;&lt;TableIndex row=&quot;3&quot; col=&quot;1&quot;&gt;&lt;linesCount val=&quot;1&quot;/&gt;&lt;lineCharCount val=&quot;14&quot;/&gt;&lt;/TableIndex&gt;&lt;TableIndex row=&quot;3&quot; col=&quot;2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8B77F33B-65AF-4646-AD24-C90617F8EE90}_20.png&quot;/&gt;&lt;left val=&quot;36&quot;/&gt;&lt;top val=&quot;123&quot;/&gt;&lt;width val=&quot;649&quot;/&gt;&lt;height val=&quot;216&quot;/&gt;&lt;hasText val=&quot;1&quot;/&gt;&lt;/Image&gt;&lt;/ThreeDShapeInfo&gt;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8]]&gt;&lt;/FontSize&gt;&lt;Left&gt;&lt;![CDATA[0]]&gt;&lt;/Left&gt;&lt;Top&gt;&lt;![CDATA[0]]&gt;&lt;/Top&gt;&lt;/ChangeData&gt;"/>
  <p:tag name="MMPROD_ABSOLUTEPOSITIONID" val="7006"/>
  <p:tag name="PRESENTER_SHAPETEXTINFO" val="&lt;ShapeTextInfo&gt;&lt;TableIndex row=&quot;-1&quot; col=&quot;-1&quot;&gt;&lt;linesCount val=&quot;2&quot;/&gt;&lt;lineCharCount val=&quot;42&quot;/&gt;&lt;lineCharCount val=&quot;11&quot;/&gt;&lt;/TableIndex&gt;&lt;/ShapeTextInfo&gt;"/>
  <p:tag name="HTML_SHAPEINFO" val="&lt;ThreeDShapeInfo&gt;&lt;uuid val=&quot;7006&quot;/&gt;&lt;isInvalidForFieldText val=&quot;0&quot;/&gt;&lt;Image&gt;&lt;filename val=&quot;C:\Users\Admin\AppData\Local\Temp\PR\data\asimages\{85CDC786-F833-4B5B-A099-ED1EA023A3A3}_20.png&quot;/&gt;&lt;left val=&quot;133&quot;/&gt;&lt;top val=&quot;357&quot;/&gt;&lt;width val=&quot;389&quot;/&gt;&lt;height val=&quot;81&quot;/&gt;&lt;hasText val=&quot;1&quot;/&gt;&lt;/Image&gt;&lt;/ThreeDShapeInfo&gt;"/>
  <p:tag name="PRESENTER_SHAPEINFO" val="&lt;ThreeDShapeInfo&gt;&lt;uuid val=&quot;{1966C089-C275-4F64-B8CF-AB58F04666FF}&quot;/&gt;&lt;isInvalidForFieldText val=&quot;0&quot;/&gt;&lt;Image&gt;&lt;filename val=&quot;C:\Users\Admin\AppData\Local\Temp\PR\data\asimages\{1966C089-C275-4F64-B8CF-AB58F04666FF}_20.png&quot;/&gt;&lt;left val=&quot;133&quot;/&gt;&lt;top val=&quot;357&quot;/&gt;&lt;width val=&quot;394&quot;/&gt;&lt;height val=&quot;86&quot;/&gt;&lt;hasText val=&quot;0&quot;/&gt;&lt;/Image&gt;&lt;/ThreeDShapeInfo&gt;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586.8]]&gt;&lt;/Left&gt;&lt;Top&gt;&lt;![CDATA[450.3013]]&gt;&lt;/Top&gt;&lt;/ChangeData&gt;"/>
  <p:tag name="HTML_SHAPEINFO" val="&lt;ThreeDShapeInfo&gt;&lt;uuid val=&quot;9007&quot;/&gt;&lt;isInvalidForFieldText val=&quot;0&quot;/&gt;&lt;Image&gt;&lt;filename val=&quot;C:\Users\Admin\AppData\Local\Temp\PR\data\asimages\{9064820B-DBB0-488C-A73C-E5F8CFAA14C9}_20.png&quot;/&gt;&lt;left val=&quot;586&quot;/&gt;&lt;top val=&quot;450&quot;/&gt;&lt;width val=&quot;98&quot;/&gt;&lt;height val=&quot;34&quot;/&gt;&lt;hasText val=&quot;1&quot;/&gt;&lt;/Image&gt;&lt;/ThreeDShapeInfo&gt;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482.6]]&gt;&lt;/Left&gt;&lt;Top&gt;&lt;![CDATA[450.3013]]&gt;&lt;/Top&gt;&lt;/ChangeData&gt;"/>
  <p:tag name="HTML_SHAPEINFO" val="&lt;ThreeDShapeInfo&gt;&lt;uuid val=&quot;9009&quot;/&gt;&lt;isInvalidForFieldText val=&quot;0&quot;/&gt;&lt;Image&gt;&lt;filename val=&quot;C:\Users\Admin\AppData\Local\Temp\PR\data\asimages\{83DD2D7E-2A54-4732-8600-BA1BE664C4D9}_20.png&quot;/&gt;&lt;left val=&quot;483&quot;/&gt;&lt;top val=&quot;450&quot;/&gt;&lt;width val=&quot;97&quot;/&gt;&lt;height val=&quot;34&quot;/&gt;&lt;hasText val=&quot;1&quot;/&gt;&lt;/Image&gt;&lt;/ThreeDShapeInfo&gt;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484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83.25]]&gt;&lt;/Top&gt;&lt;/ChangeData&gt;"/>
  <p:tag name="MMPROD_ID" val="10033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034&quot;&gt;&lt;property id=&quot;10020&quot; value=&quot;9&quot;/&gt;&lt;property id=&quot;10102&quot; value=&quot;0&quot;/&gt;&lt;property id=&quot;10191&quot; value=&quot;-1&quot;/&gt;&lt;/object&gt;"/>
  <p:tag name="MMPROD_COLLECTIONCONTAINERID" val="10030"/>
  <p:tag name="MMPROD_PARENTID" val="10029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dmin\AppData\Local\Temp\PR\data\asimages\{21E42FC1-3502-45CA-AB94-29325B4C1406}_2.png&quot;/&gt;&lt;left val=&quot;68&quot;/&gt;&lt;top val=&quot;175&quot;/&gt;&lt;width val=&quot;70&quot;/&gt;&lt;height val=&quot;59&quot;/&gt;&lt;hasText val=&quot;1&quot;/&gt;&lt;/Image&gt;&lt;Image&gt;&lt;filename val=&quot;C:\Users\Admin\AppData\Local\Temp\PR\data\asimages\{E47A9AD4-81AC-46EA-BA9C-8FD355D4E8F7}_2.png&quot;/&gt;&lt;left val=&quot;111&quot;/&gt;&lt;top val=&quot;175&quot;/&gt;&lt;width val=&quot;396&quot;/&gt;&lt;height val=&quot;59&quot;/&gt;&lt;hasText val=&quot;1&quot;/&gt;&lt;/Image&gt;&lt;Image&gt;&lt;filename val=&quot;C:\Users\Admin\AppData\Local\Temp\PR\data\asimages\{5DE34B0D-E9AF-4CC3-A856-AFC733910201}_2.png&quot;/&gt;&lt;left val=&quot;53&quot;/&gt;&lt;top val=&quot;192&quot;/&gt;&lt;width val=&quot;15&quot;/&gt;&lt;height val=&quot;15&quot;/&gt;&lt;hasText val=&quot;1&quot;/&gt;&lt;/Image&gt;&lt;/ThreeDShapeInfo&gt;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588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241787978,D:\BAIDUTHIELEARNING-MAOTS\TEPNGUON\eLearning-MaoTS_pptx\Media.ppcx"/>
  <p:tag name="HTML_SHAPEINFO" val="&lt;SlideThumbPath val=&quot;Slide21.PNG&quot;/&gt;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737A530-73CF-421D-808F-A08A531CC1A2}_21.png&quot;/&gt;&lt;left val=&quot;132&quot;/&gt;&lt;top val=&quot;108&quot;/&gt;&lt;width val=&quot;469&quot;/&gt;&lt;height val=&quot;79&quot;/&gt;&lt;hasText val=&quot;1&quot;/&gt;&lt;/Image&gt;&lt;/ThreeDShapeInfo&gt;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19BBAD44-ABB2-41DE-AE28-2E1D65028F89}_21.png&quot;/&gt;&lt;left val=&quot;138&quot;/&gt;&lt;top val=&quot;87&quot;/&gt;&lt;width val=&quot;313&quot;/&gt;&lt;height val=&quot;51&quot;/&gt;&lt;hasText val=&quot;1&quot;/&gt;&lt;/Image&gt;&lt;/ThreeDShapeInfo&gt;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9D9A18C-052F-42AD-8658-A521508C5382}_21.png&quot;/&gt;&lt;left val=&quot;54&quot;/&gt;&lt;top val=&quot;174&quot;/&gt;&lt;width val=&quot;480&quot;/&gt;&lt;height val=&quot;59&quot;/&gt;&lt;hasText val=&quot;1&quot;/&gt;&lt;/Image&gt;&lt;/ThreeDShapeInfo&gt;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F1DE7F80-A1BB-46D8-8EE4-B2BF148D4E30}_21.png&quot;/&gt;&lt;left val=&quot;262&quot;/&gt;&lt;top val=&quot;219&quot;/&gt;&lt;width val=&quot;463&quot;/&gt;&lt;height val=&quot;59&quot;/&gt;&lt;hasText val=&quot;1&quot;/&gt;&lt;/Image&gt;&lt;/ThreeDShapeInfo&gt;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E97A6C1C-5CD2-44BF-A7D7-68EFE0644FAE}_21.png&quot;/&gt;&lt;left val=&quot;260&quot;/&gt;&lt;top val=&quot;268&quot;/&gt;&lt;width val=&quot;366&quot;/&gt;&lt;height val=&quot;59&quot;/&gt;&lt;hasText val=&quot;1&quot;/&gt;&lt;/Image&gt;&lt;/ThreeDShapeInfo&gt;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306D2222-4C49-40A0-9238-1214C99BA4C3}_21.png&quot;/&gt;&lt;left val=&quot;134&quot;/&gt;&lt;top val=&quot;357&quot;/&gt;&lt;width val=&quot;592&quot;/&gt;&lt;height val=&quot;59&quot;/&gt;&lt;hasText val=&quot;1&quot;/&gt;&lt;/Image&gt;&lt;/ThreeDShapeInfo&gt;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0547D710-99F9-4E36-B33D-C7ACDED64E82}_21.png&quot;/&gt;&lt;left val=&quot;238&quot;/&gt;&lt;top val=&quot;440&quot;/&gt;&lt;width val=&quot;404&quot;/&gt;&lt;height val=&quot;59&quot;/&gt;&lt;hasText val=&quot;1&quot;/&gt;&lt;/Image&gt;&lt;/ThreeDShapeInfo&gt;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7BD05994-5C2D-4E89-A6E6-3D298FA76084}_21.png&quot;/&gt;&lt;left val=&quot;237&quot;/&gt;&lt;top val=&quot;399&quot;/&gt;&lt;width val=&quot;488&quot;/&gt;&lt;height val=&quot;59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230.375]]&gt;&lt;/Top&gt;&lt;/ChangeData&gt;"/>
  <p:tag name="MMPROD_ID" val="10035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36&quot;&gt;&lt;property id=&quot;10020&quot; value=&quot;9&quot;/&gt;&lt;property id=&quot;10102&quot; value=&quot;0&quot;/&gt;&lt;property id=&quot;10191&quot; value=&quot;-1&quot;/&gt;&lt;/object&gt;"/>
  <p:tag name="MMPROD_COLLECTIONCONTAINERID" val="10030"/>
  <p:tag name="MMPROD_PARENTID" val="10029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dmin\AppData\Local\Temp\PR\data\asimages\{CFA1A415-292F-4D21-A71D-579D8C9D9D96}_2.png&quot;/&gt;&lt;left val=&quot;68&quot;/&gt;&lt;top val=&quot;222&quot;/&gt;&lt;width val=&quot;70&quot;/&gt;&lt;height val=&quot;59&quot;/&gt;&lt;hasText val=&quot;1&quot;/&gt;&lt;/Image&gt;&lt;Image&gt;&lt;filename val=&quot;C:\Users\Admin\AppData\Local\Temp\PR\data\asimages\{6B707598-BB7D-4916-A628-A86FAD4AB69C}_2.png&quot;/&gt;&lt;left val=&quot;111&quot;/&gt;&lt;top val=&quot;222&quot;/&gt;&lt;width val=&quot;396&quot;/&gt;&lt;height val=&quot;59&quot;/&gt;&lt;hasText val=&quot;1&quot;/&gt;&lt;/Image&gt;&lt;Image&gt;&lt;filename val=&quot;C:\Users\Admin\AppData\Local\Temp\PR\data\asimages\{02FFB7E1-F60D-413B-85A8-DC7409B1F4FD}_2.png&quot;/&gt;&lt;left val=&quot;53&quot;/&gt;&lt;top val=&quot;239&quot;/&gt;&lt;width val=&quot;15&quot;/&gt;&lt;height val=&quot;15&quot;/&gt;&lt;hasText val=&quot;1&quot;/&gt;&lt;/Image&gt;&lt;/ThreeDShapeInfo&gt;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62605127-C3A5-4082-AFF4-73FCCCFA2D87}_21.png&quot;/&gt;&lt;left val=&quot;189&quot;/&gt;&lt;top val=&quot;7&quot;/&gt;&lt;width val=&quot;411&quot;/&gt;&lt;height val=&quot;59&quot;/&gt;&lt;hasText val=&quot;1&quot;/&gt;&lt;/Image&gt;&lt;/ThreeDShapeInfo&gt;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241787978,D:\BAIDUTHIELEARNING-MAOTS\TEPNGUON\eLearning-MaoTS_pptx\Media.ppcx"/>
  <p:tag name="HTML_SHAPEINFO" val="&lt;SlideThumbPath val=&quot;Slide22.PNG&quot;/&gt;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28578220-0E4B-45B9-BD83-80CA8F4718D1}_22.png&quot;/&gt;&lt;left val=&quot;125&quot;/&gt;&lt;top val=&quot;16&quot;/&gt;&lt;width val=&quot;393&quot;/&gt;&lt;height val=&quot;70&quot;/&gt;&lt;hasText val=&quot;1&quot;/&gt;&lt;/Image&gt;&lt;/ThreeDShapeInfo&gt;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31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094D9EC3-B2C1-4320-8ED9-BECF926DDE6C}_22.png&quot;/&gt;&lt;left val=&quot;17&quot;/&gt;&lt;top val=&quot;94&quot;/&gt;&lt;width val=&quot;709&quot;/&gt;&lt;height val=&quot;127&quot;/&gt;&lt;hasText val=&quot;1&quot;/&gt;&lt;/Image&gt;&lt;/ThreeDShapeInfo&gt;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241787978,D:\BAIDUTHIELEARNING-MAOTS\TEPNGUON\eLearning-MaoTS_pptx\Media.ppcx"/>
  <p:tag name="HTML_SHAPEINFO" val="&lt;SlideThumbPath val=&quot;Slide23.PNG&quot;/&gt;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DDA30FA3-671D-4F8B-A117-DB5AE3D6B063}_23.png&quot;/&gt;&lt;left val=&quot;228&quot;/&gt;&lt;top val=&quot;9&quot;/&gt;&lt;width val=&quot;288&quot;/&gt;&lt;height val=&quot;43&quot;/&gt;&lt;hasText val=&quot;1&quot;/&gt;&lt;/Image&gt;&lt;/ThreeDShapeInfo&gt;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2&quot;/&gt;&lt;lineCharCount val=&quot;49&quot;/&gt;&lt;lineCharCount val=&quot;6&quot;/&gt;&lt;/TableIndex&gt;&lt;TableIndex row=&quot;2&quot; col=&quot;1&quot;&gt;&lt;linesCount val=&quot;1&quot;/&gt;&lt;lineCharCount val=&quot;18&quot;/&gt;&lt;/TableIndex&gt;&lt;TableIndex row=&quot;3&quot; col=&quot;1&quot;&gt;&lt;linesCount val=&quot;1&quot;/&gt;&lt;lineCharCount val=&quot;20&quot;/&gt;&lt;/TableIndex&gt;&lt;TableIndex row=&quot;4&quot; col=&quot;1&quot;&gt;&lt;linesCount val=&quot;1&quot;/&gt;&lt;lineCharCount val=&quot;34&quot;/&gt;&lt;/TableIndex&gt;&lt;TableIndex row=&quot;5&quot; col=&quot;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7A397337-F277-474E-BC13-C47AA8A077A7}_23.png&quot;/&gt;&lt;left val=&quot;96&quot;/&gt;&lt;top val=&quot;45&quot;/&gt;&lt;width val=&quot;553&quot;/&gt;&lt;height val=&quot;304&quot;/&gt;&lt;hasText val=&quot;1&quot;/&gt;&lt;/Image&gt;&lt;/ThreeDShapeInfo&gt;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5&quot;/&gt;&lt;lineCharCount val=&quot;21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A52F1A66-17FE-4E02-A8B9-36D870FB75F9}_23.png&quot;/&gt;&lt;left val=&quot;56&quot;/&gt;&lt;top val=&quot;417&quot;/&gt;&lt;width val=&quot;619&quot;/&gt;&lt;height val=&quot;61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C59FBFC6-D6AC-40B4-A692-E91430FDD105}_23.png&quot;/&gt;&lt;left val=&quot;60&quot;/&gt;&lt;top val=&quot;357&quot;/&gt;&lt;width val=&quot;613&quot;/&gt;&lt;height val=&quot;61&quot;/&gt;&lt;hasText val=&quot;1&quot;/&gt;&lt;/Image&gt;&lt;/ThreeDShapeInfo&gt;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6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2D8320A8-D608-4557-9B43-B858DACF084B}_23.png&quot;/&gt;&lt;left val=&quot;56&quot;/&gt;&lt;top val=&quot;489&quot;/&gt;&lt;width val=&quot;616&quot;/&gt;&lt;height val=&quot;3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28]]&gt;&lt;/FontSize&gt;&lt;Left&gt;&lt;![CDATA[128]]&gt;&lt;/Left&gt;&lt;Top&gt;&lt;![CDATA[176.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28]]&gt;&lt;/FontSize&gt;&lt;Left&gt;&lt;![CDATA[128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6]]&gt;&lt;/SlideID&gt;&lt;/ChangeData&gt;"/>
  <p:tag name="MMPROD_PASSDATA" val="&lt;object type=&quot;10050&quot; unique_id=&quot;10039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40&quot;&gt;&lt;property id=&quot;10020&quot; value=&quot;2&quot;/&gt;&lt;property id=&quot;10102&quot; value=&quot;1&quot;/&gt;&lt;property id=&quot;10191&quot; value=&quot;-1&quot;/&gt;&lt;/object&gt;"/>
  <p:tag name="MMPROD_ID" val="10037"/>
  <p:tag name="MMPROD_TYPE" val="10008"/>
  <p:tag name="MMPROD_DATA" val="&lt;property id=&quot;10026&quot; value=&quot;10&quot;/&gt;&lt;property id=&quot;10027&quot; value=&quot;Interaction10037&quot;/&gt;&lt;property id=&quot;10028&quot; value=&quot;0&quot;/&gt;&lt;property id=&quot;10063&quot; value=&quot;2&quot;/&gt;&lt;property id=&quot;10070&quot; value=&quot;Chọn đáp án đúng?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24"/>
  <p:tag name="MMPROD_PARENTQUESTIONGROUPID" val="-1"/>
  <p:tag name="QUIZCLIPSSOURCE" val="1533614781,D:\BAIDUTHIELEARNING-MAOTS\TEPNGUON\eLearning-MaoTS\Media.ppcx"/>
  <p:tag name="PPSNARRATION" val="4,241787978,D:\BAIDUTHIELEARNING-MAOTS\TEPNGUON\eLearning-MaoTS_pptx\Media.ppcx"/>
  <p:tag name="HTML_SHAPEINFO" val="&lt;SlideThumbPath val=&quot;Slide3.PNG&quot;/&gt;"/>
  <p:tag name="MMPROD_ANSWERCOUNT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7"/>
  <p:tag name="MMPROD_ABSOLUTEPOSITIONID" val="100"/>
  <p:tag name="MMPROD_LASTVALUES" val="&lt;ChangeData&gt;&lt;Text&gt;&lt;![CDATA[Giá trị tuyệt đối của số 0 là?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100&quot;/&gt;&lt;isInvalidForFieldText val=&quot;0&quot;/&gt;&lt;Image&gt;&lt;filename val=&quot;C:\Users\Admin\AppData\Local\Temp\PR\data\asimages\{B1282649-401E-4F9C-B36D-F4504BC89037}_3.png&quot;/&gt;&lt;left val=&quot;36&quot;/&gt;&lt;top val=&quot;21&quot;/&gt;&lt;width val=&quot;649&quot;/&gt;&lt;height val=&quot;91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!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0&quot;/&gt;&lt;lineCharCount val=&quot;18&quot;/&gt;&lt;/TableIndex&gt;&lt;/ShapeTextInfo&gt;"/>
  <p:tag name="HTML_SHAPEINFO" val="&lt;ThreeDShapeInfo&gt;&lt;uuid val=&quot;7000&quot;/&gt;&lt;isInvalidForFieldText val=&quot;0&quot;/&gt;&lt;Image&gt;&lt;filename val=&quot;C:\Users\Admin\AppData\Local\Temp\PR\data\asimages\{B2ED6464-C84C-4650-9AB7-E07830B9B81E}_3.png&quot;/&gt;&lt;left val=&quot;62&quot;/&gt;&lt;top val=&quot;356&quot;/&gt;&lt;width val=&quot;278&quot;/&gt;&lt;height val=&quot;61&quot;/&gt;&lt;hasText val=&quot;1&quot;/&gt;&lt;/Image&gt;&lt;/ThreeDShapeInfo&gt;"/>
  <p:tag name="PRESENTER_SHAPEINFO" val="&lt;ThreeDShapeInfo&gt;&lt;uuid val=&quot;{A2904317-6A06-4C60-B5A3-33ECC579D0BB}&quot;/&gt;&lt;isInvalidForFieldText val=&quot;0&quot;/&gt;&lt;Image&gt;&lt;filename val=&quot;C:\Users\Admin\AppData\Local\Temp\PR\data\asimages\{A2904317-6A06-4C60-B5A3-33ECC579D0BB}_3.png&quot;/&gt;&lt;left val=&quot;68&quot;/&gt;&lt;top val=&quot;357&quot;/&gt;&lt;width val=&quot;265&quot;/&gt;&lt;height val=&quot;59&quot;/&gt;&lt;hasText val=&quot;0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5&quot;/&gt;&lt;/TableIndex&gt;&lt;/ShapeTextInfo&gt;"/>
  <p:tag name="HTML_SHAPEINFO" val="&lt;ThreeDShapeInfo&gt;&lt;uuid val=&quot;7002&quot;/&gt;&lt;isInvalidForFieldText val=&quot;0&quot;/&gt;&lt;Image&gt;&lt;filename val=&quot;C:\Users\Admin\AppData\Local\Temp\PR\data\asimages\{C7DF8D67-DCE8-4376-A347-33044627902B}_3.png&quot;/&gt;&lt;left val=&quot;383&quot;/&gt;&lt;top val=&quot;356&quot;/&gt;&lt;width val=&quot;284&quot;/&gt;&lt;height val=&quot;61&quot;/&gt;&lt;hasText val=&quot;1&quot;/&gt;&lt;/Image&gt;&lt;/ThreeDShapeInfo&gt;"/>
  <p:tag name="PRESENTER_SHAPEINFO" val="&lt;ThreeDShapeInfo&gt;&lt;uuid val=&quot;{5D1F6285-F16B-4D86-837F-2AFFEBE089F3}&quot;/&gt;&lt;isInvalidForFieldText val=&quot;0&quot;/&gt;&lt;Image&gt;&lt;filename val=&quot;C:\Users\Admin\AppData\Local\Temp\PR\data\asimages\{5D1F6285-F16B-4D86-837F-2AFFEBE089F3}_3.png&quot;/&gt;&lt;left val=&quot;392&quot;/&gt;&lt;top val=&quot;357&quot;/&gt;&lt;width val=&quot;265&quot;/&gt;&lt;height val=&quot;59&quot;/&gt;&lt;hasText val=&quot;0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Em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7009&quot;/&gt;&lt;isInvalidForFieldText val=&quot;0&quot;/&gt;&lt;Image&gt;&lt;filename val=&quot;C:\Users\Admin\AppData\Local\Temp\PR\data\asimages\{226C3A40-F3DC-47A7-A880-EE2A6D408454}_3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857B3B51-123A-427C-9055-E3E942684539}&quot;/&gt;&lt;isInvalidForFieldText val=&quot;0&quot;/&gt;&lt;Image&gt;&lt;filename val=&quot;C:\Users\Admin\AppData\Local\Temp\PR\data\asimages\{857B3B51-123A-427C-9055-E3E942684539}_3.png&quot;/&gt;&lt;left val=&quot;198&quot;/&gt;&lt;top val=&quot;420&quot;/&gt;&lt;width val=&quot;265&quot;/&gt;&lt;height val=&quot;59&quot;/&gt;&lt;hasText val=&quot;0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em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7006&quot;/&gt;&lt;isInvalidForFieldText val=&quot;0&quot;/&gt;&lt;Image&gt;&lt;filename val=&quot;C:\Users\Admin\AppData\Local\Temp\PR\data\asimages\{840EA05D-57FB-436C-A574-46EA89B2E23E}_3.png&quot;/&gt;&lt;left val=&quot;187&quot;/&gt;&lt;top val=&quot;387&quot;/&gt;&lt;width val=&quot;529&quot;/&gt;&lt;height val=&quot;61&quot;/&gt;&lt;hasText val=&quot;1&quot;/&gt;&lt;/Image&gt;&lt;/ThreeDShapeInfo&gt;"/>
  <p:tag name="PRESENTER_SHAPEINFO" val="&lt;ThreeDShapeInfo&gt;&lt;uuid val=&quot;{4F209FA9-21FD-416B-A250-26A74D625CC6}&quot;/&gt;&lt;isInvalidForFieldText val=&quot;0&quot;/&gt;&lt;Image&gt;&lt;filename val=&quot;C:\Users\Admin\AppData\Local\Temp\PR\data\asimages\{4F209FA9-21FD-416B-A250-26A74D625CC6}_3.png&quot;/&gt;&lt;left val=&quot;198&quot;/&gt;&lt;top val=&quot;393&quot;/&gt;&lt;width val=&quot;524&quot;/&gt;&lt;height val=&quot;60&quot;/&gt;&lt;hasText val=&quot;0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Đáp án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7010&quot;/&gt;&lt;isInvalidForFieldText val=&quot;0&quot;/&gt;&lt;Image&gt;&lt;filename val=&quot;C:\Users\Admin\AppData\Local\Temp\PR\data\asimages\{F84F66DA-C2C8-4695-9B59-D807CFFC8328}_3.png&quot;/&gt;&lt;left val=&quot;187&quot;/&gt;&lt;top val=&quot;440&quot;/&gt;&lt;width val=&quot;529&quot;/&gt;&lt;height val=&quot;61&quot;/&gt;&lt;hasText val=&quot;1&quot;/&gt;&lt;/Image&gt;&lt;/ThreeDShapeInfo&gt;"/>
  <p:tag name="PRESENTER_SHAPEINFO" val="&lt;ThreeDShapeInfo&gt;&lt;uuid val=&quot;{3D97ED60-A7A5-4B4F-8C1A-0482965CE9DA}&quot;/&gt;&lt;isInvalidForFieldText val=&quot;0&quot;/&gt;&lt;Image&gt;&lt;filename val=&quot;C:\Users\Admin\AppData\Local\Temp\PR\data\asimages\{3D97ED60-A7A5-4B4F-8C1A-0482965CE9DA}_3.png&quot;/&gt;&lt;left val=&quot;198&quot;/&gt;&lt;top val=&quot;447&quot;/&gt;&lt;width val=&quot;524&quot;/&gt;&lt;height val=&quot;59&quot;/&gt;&lt;hasText val=&quot;0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Em đã trả lời sa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7011&quot;/&gt;&lt;isInvalidForFieldText val=&quot;0&quot;/&gt;&lt;Image&gt;&lt;filename val=&quot;C:\Users\Admin\AppData\Local\Temp\PR\data\asimages\{115B1BD3-F28F-418B-AA0D-A531CE1D16D2}_3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8ED9269C-B5FE-4859-AEAE-6A5A53BA1BAF}&quot;/&gt;&lt;isInvalidForFieldText val=&quot;0&quot;/&gt;&lt;Image&gt;&lt;filename val=&quot;C:\Users\Admin\AppData\Local\Temp\PR\data\asimages\{8ED9269C-B5FE-4859-AEAE-6A5A53BA1BAF}_3.png&quot;/&gt;&lt;left val=&quot;198&quot;/&gt;&lt;top val=&quot;420&quot;/&gt;&lt;width val=&quot;265&quot;/&gt;&lt;height val=&quot;59&quot;/&gt;&lt;hasText val=&quot;0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phải trả lời câu này mới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8&quot;/&gt;&lt;lineCharCount val=&quot;13&quot;/&gt;&lt;/TableIndex&gt;&lt;/ShapeTextInfo&gt;"/>
  <p:tag name="HTML_SHAPEINFO" val="&lt;ThreeDShapeInfo&gt;&lt;uuid val=&quot;7007&quot;/&gt;&lt;isInvalidForFieldText val=&quot;0&quot;/&gt;&lt;Image&gt;&lt;filename val=&quot;C:\Users\Admin\AppData\Local\Temp\PR\data\asimages\{3744AACE-9D08-44F8-87C0-09BF83D104A0}_3.png&quot;/&gt;&lt;left val=&quot;210&quot;/&gt;&lt;top val=&quot;444&quot;/&gt;&lt;width val=&quot;265&quot;/&gt;&lt;height val=&quot;61&quot;/&gt;&lt;hasText val=&quot;1&quot;/&gt;&lt;/Image&gt;&lt;/ThreeDShapeInfo&gt;"/>
  <p:tag name="PRESENTER_SHAPEINFO" val="&lt;ThreeDShapeInfo&gt;&lt;uuid val=&quot;{456BC71E-04C6-49E1-9509-5B36585546C7}&quot;/&gt;&lt;isInvalidForFieldText val=&quot;0&quot;/&gt;&lt;Image&gt;&lt;filename val=&quot;C:\Users\Admin\AppData\Local\Temp\PR\data\asimages\{456BC71E-04C6-49E1-9509-5B36585546C7}_3.png&quot;/&gt;&lt;left val=&quot;210&quot;/&gt;&lt;top val=&quot;446&quot;/&gt;&lt;width val=&quot;265&quot;/&gt;&lt;height val=&quot;59&quot;/&gt;&lt;hasText val=&quot;0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\AppData\Local\Temp\PR\data\asimages\{60AC4B33-B498-42C2-B84F-EACB8CA743D2}_3.png&quot;/&gt;&lt;left val=&quot;495&quot;/&gt;&lt;top val=&quot;450&quot;/&gt;&lt;width val=&quot;93&quot;/&gt;&lt;height val=&quot;34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\AppData\Local\Temp\PR\data\asimages\{B5E46DF7-FF17-48A1-A082-19BD4E19C98F}_3.png&quot;/&gt;&lt;left val=&quot;594&quot;/&gt;&lt;top val=&quot;450&quot;/&gt;&lt;width val=&quot;91&quot;/&gt;&lt;height val=&quot;34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29.625]]&gt;&lt;/Top&gt;&lt;/ChangeData&gt;"/>
  <p:tag name="MMPROD_ID" val="10041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042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dmin\AppData\Local\Temp\PR\data\asimages\{23189CEA-3D08-4101-A385-0A42B4772984}_3.png&quot;/&gt;&lt;left val=&quot;68&quot;/&gt;&lt;top val=&quot;121&quot;/&gt;&lt;width val=&quot;70&quot;/&gt;&lt;height val=&quot;59&quot;/&gt;&lt;hasText val=&quot;1&quot;/&gt;&lt;/Image&gt;&lt;Image&gt;&lt;filename val=&quot;C:\Users\Admin\AppData\Local\Temp\PR\data\asimages\{124E1325-4D67-48D1-9DAB-E71B704A774B}_3.png&quot;/&gt;&lt;left val=&quot;111&quot;/&gt;&lt;top val=&quot;121&quot;/&gt;&lt;width val=&quot;396&quot;/&gt;&lt;height val=&quot;59&quot;/&gt;&lt;hasText val=&quot;1&quot;/&gt;&lt;/Image&gt;&lt;Image&gt;&lt;filename val=&quot;C:\Users\Admin\AppData\Local\Temp\PR\data\asimages\{1A2AF3F7-9982-4310-8458-EACFB05588A0}_3.png&quot;/&gt;&lt;left val=&quot;53&quot;/&gt;&lt;top val=&quot;138&quot;/&gt;&lt;width val=&quot;15&quot;/&gt;&lt;height val=&quot;1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176.75]]&gt;&lt;/Top&gt;&lt;/ChangeData&gt;"/>
  <p:tag name="MMPROD_ID" val="10043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044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dmin\AppData\Local\Temp\PR\data\asimages\{B310AE5C-19C0-4219-8467-6910BF6D3DDE}_3.png&quot;/&gt;&lt;left val=&quot;68&quot;/&gt;&lt;top val=&quot;168&quot;/&gt;&lt;width val=&quot;70&quot;/&gt;&lt;height val=&quot;59&quot;/&gt;&lt;hasText val=&quot;1&quot;/&gt;&lt;/Image&gt;&lt;Image&gt;&lt;filename val=&quot;C:\Users\Admin\AppData\Local\Temp\PR\data\asimages\{153FC064-7108-4749-A0BC-26C0C41F5C73}_3.png&quot;/&gt;&lt;left val=&quot;111&quot;/&gt;&lt;top val=&quot;168&quot;/&gt;&lt;width val=&quot;396&quot;/&gt;&lt;height val=&quot;59&quot;/&gt;&lt;hasText val=&quot;1&quot;/&gt;&lt;/Image&gt;&lt;Image&gt;&lt;filename val=&quot;C:\Users\Admin\AppData\Local\Temp\PR\data\asimages\{77B05482-55CD-4267-80B3-C7968F6D2707}_3.png&quot;/&gt;&lt;left val=&quot;53&quot;/&gt;&lt;top val=&quot;185&quot;/&gt;&lt;width val=&quot;15&quot;/&gt;&lt;height val=&quot;1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224]]&gt;&lt;/Top&gt;&lt;/ChangeData&gt;"/>
  <p:tag name="MMPROD_ID" val="10045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46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dmin\AppData\Local\Temp\PR\data\asimages\{0BA577E7-8A5B-40AB-A80D-3BBE225FF152}_3.png&quot;/&gt;&lt;left val=&quot;68&quot;/&gt;&lt;top val=&quot;216&quot;/&gt;&lt;width val=&quot;72&quot;/&gt;&lt;height val=&quot;59&quot;/&gt;&lt;hasText val=&quot;1&quot;/&gt;&lt;/Image&gt;&lt;Image&gt;&lt;filename val=&quot;C:\Users\Admin\AppData\Local\Temp\PR\data\asimages\{B8FFFC68-D490-47F5-A067-076E20A1B0CF}_3.png&quot;/&gt;&lt;left val=&quot;113&quot;/&gt;&lt;top val=&quot;216&quot;/&gt;&lt;width val=&quot;394&quot;/&gt;&lt;height val=&quot;59&quot;/&gt;&lt;hasText val=&quot;1&quot;/&gt;&lt;/Image&gt;&lt;Image&gt;&lt;filename val=&quot;C:\Users\Admin\AppData\Local\Temp\PR\data\asimages\{BB0A16AF-2F1C-4D0C-8613-507787BE2A08}_3.png&quot;/&gt;&lt;left val=&quot;53&quot;/&gt;&lt;top val=&quot;232&quot;/&gt;&lt;width val=&quot;15&quot;/&gt;&lt;height val=&quot;16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ố nguyên âm]]&gt;&lt;/Text&gt;&lt;FontSize&gt;&lt;![CDATA[28]]&gt;&lt;/FontSize&gt;&lt;Left&gt;&lt;![CDATA[130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ố 0]]&gt;&lt;/Text&gt;&lt;FontSize&gt;&lt;![CDATA[28]]&gt;&lt;/FontSize&gt;&lt;Left&gt;&lt;![CDATA[128]]&gt;&lt;/Left&gt;&lt;Top&gt;&lt;![CDATA[176.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ố nguyên dương]]&gt;&lt;/Text&gt;&lt;FontSize&gt;&lt;![CDATA[28]]&gt;&lt;/FontSize&gt;&lt;Left&gt;&lt;![CDATA[128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7]]&gt;&lt;/SlideID&gt;&lt;/ChangeData&gt;"/>
  <p:tag name="MMPROD_PASSDATA" val="&lt;object type=&quot;10050&quot; unique_id=&quot;10049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50&quot;&gt;&lt;property id=&quot;10020&quot; value=&quot;2&quot;/&gt;&lt;property id=&quot;10102&quot; value=&quot;1&quot;/&gt;&lt;property id=&quot;10191&quot; value=&quot;-1&quot;/&gt;&lt;/object&gt;"/>
  <p:tag name="MMPROD_ID" val="10047"/>
  <p:tag name="MMPROD_TYPE" val="10008"/>
  <p:tag name="MMPROD_DATA" val="&lt;property id=&quot;10026&quot; value=&quot;10&quot;/&gt;&lt;property id=&quot;10027&quot; value=&quot;Interaction10047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24"/>
  <p:tag name="MMPROD_PARENTQUESTIONGROUPID" val="-1"/>
  <p:tag name="QUIZCLIPSSOURCE" val="1533614781,D:\BAIDUTHIELEARNING-MAOTS\TEPNGUON\eLearning-MaoTS\Media.ppcx"/>
  <p:tag name="PPSNARRATION" val="5,241787978,D:\BAIDUTHIELEARNING-MAOTS\TEPNGUON\eLearning-MaoTS_pptx\Media.ppcx"/>
  <p:tag name="HTML_SHAPEINFO" val="&lt;SlideThumbPath val=&quot;Slide4.PNG&quot;/&gt;"/>
  <p:tag name="MMPROD_ANSWERCOUNT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47"/>
  <p:tag name="MMPROD_ABSOLUTEPOSITIONID" val="100"/>
  <p:tag name="MMPROD_LASTVALUES" val="&lt;ChangeData&gt;&lt;Text&gt;&lt;![CDATA[Giá trị tuyệt đối của số nguyên âm là?]]&gt;&lt;/Text&gt;&lt;FontSize&gt;&lt;![CDATA[3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100&quot;/&gt;&lt;isInvalidForFieldText val=&quot;0&quot;/&gt;&lt;Image&gt;&lt;filename val=&quot;C:\Users\Admin\AppData\Local\Temp\PR\data\asimages\{757FECFA-A9E6-4BE5-BF47-1F13E4335AE3}_4.png&quot;/&gt;&lt;left val=&quot;33&quot;/&gt;&lt;top val=&quot;21&quot;/&gt;&lt;width val=&quot;652&quot;/&gt;&lt;height val=&quot;91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!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5&quot;/&gt;&lt;/TableIndex&gt;&lt;/ShapeTextInfo&gt;"/>
  <p:tag name="HTML_SHAPEINFO" val="&lt;ThreeDShapeInfo&gt;&lt;uuid val=&quot;7000&quot;/&gt;&lt;isInvalidForFieldText val=&quot;0&quot;/&gt;&lt;Image&gt;&lt;filename val=&quot;C:\Users\Admin\AppData\Local\Temp\PR\data\asimages\{75D74326-5218-4DD7-997A-AC2D82B0050A}_4.png&quot;/&gt;&lt;left val=&quot;63&quot;/&gt;&lt;top val=&quot;356&quot;/&gt;&lt;width val=&quot;277&quot;/&gt;&lt;height val=&quot;61&quot;/&gt;&lt;hasText val=&quot;1&quot;/&gt;&lt;/Image&gt;&lt;/ThreeDShapeInfo&gt;"/>
  <p:tag name="PRESENTER_SHAPEINFO" val="&lt;ThreeDShapeInfo&gt;&lt;uuid val=&quot;{F39827A1-C415-4695-A722-C7328B28C219}&quot;/&gt;&lt;isInvalidForFieldText val=&quot;0&quot;/&gt;&lt;Image&gt;&lt;filename val=&quot;C:\Users\Admin\AppData\Local\Temp\PR\data\asimages\{F39827A1-C415-4695-A722-C7328B28C219}_4.png&quot;/&gt;&lt;left val=&quot;68&quot;/&gt;&lt;top val=&quot;357&quot;/&gt;&lt;width val=&quot;265&quot;/&gt;&lt;height val=&quot;59&quot;/&gt;&lt;hasText val=&quot;0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Click chuột vào bất kì đâu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5&quot;/&gt;&lt;/TableIndex&gt;&lt;/ShapeTextInfo&gt;"/>
  <p:tag name="HTML_SHAPEINFO" val="&lt;ThreeDShapeInfo&gt;&lt;uuid val=&quot;7002&quot;/&gt;&lt;isInvalidForFieldText val=&quot;0&quot;/&gt;&lt;Image&gt;&lt;filename val=&quot;C:\Users\Admin\AppData\Local\Temp\PR\data\asimages\{75E6F03D-8EF6-4E42-BC3C-5E1851D50DC9}_4.png&quot;/&gt;&lt;left val=&quot;392&quot;/&gt;&lt;top val=&quot;356&quot;/&gt;&lt;width val=&quot;266&quot;/&gt;&lt;height val=&quot;61&quot;/&gt;&lt;hasText val=&quot;1&quot;/&gt;&lt;/Image&gt;&lt;/ThreeDShapeInfo&gt;"/>
  <p:tag name="PRESENTER_SHAPEINFO" val="&lt;ThreeDShapeInfo&gt;&lt;uuid val=&quot;{A81AA23A-E13A-47DC-B136-7123DF83B57B}&quot;/&gt;&lt;isInvalidForFieldText val=&quot;0&quot;/&gt;&lt;Image&gt;&lt;filename val=&quot;C:\Users\Admin\AppData\Local\Temp\PR\data\asimages\{A81AA23A-E13A-47DC-B136-7123DF83B57B}_4.png&quot;/&gt;&lt;left val=&quot;392&quot;/&gt;&lt;top val=&quot;357&quot;/&gt;&lt;width val=&quot;265&quot;/&gt;&lt;height val=&quot;59&quot;/&gt;&lt;hasText val=&quot;0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Em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7009&quot;/&gt;&lt;isInvalidForFieldText val=&quot;0&quot;/&gt;&lt;Image&gt;&lt;filename val=&quot;C:\Users\Admin\AppData\Local\Temp\PR\data\asimages\{167CBDAB-E67E-4F08-AFBA-745612738F60}_4.png&quot;/&gt;&lt;left val=&quot;198&quot;/&gt;&lt;top val=&quot;420&quot;/&gt;&lt;width val=&quot;260&quot;/&gt;&lt;height val=&quot;54&quot;/&gt;&lt;hasText val=&quot;1&quot;/&gt;&lt;/Image&gt;&lt;/ThreeDShapeInfo&gt;"/>
  <p:tag name="PRESENTER_SHAPEINFO" val="&lt;ThreeDShapeInfo&gt;&lt;uuid val=&quot;{B7D26AB1-1F06-44DA-939E-FE9456AE19E5}&quot;/&gt;&lt;isInvalidForFieldText val=&quot;0&quot;/&gt;&lt;Image&gt;&lt;filename val=&quot;C:\Users\Admin\AppData\Local\Temp\PR\data\asimages\{B7D26AB1-1F06-44DA-939E-FE9456AE19E5}_4.png&quot;/&gt;&lt;left val=&quot;198&quot;/&gt;&lt;top val=&quot;420&quot;/&gt;&lt;width val=&quot;265&quot;/&gt;&lt;height val=&quot;59&quot;/&gt;&lt;hasText val=&quot;0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em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7006&quot;/&gt;&lt;isInvalidForFieldText val=&quot;0&quot;/&gt;&lt;Image&gt;&lt;filename val=&quot;C:\Users\Admin\AppData\Local\Temp\PR\data\asimages\{79FB3D03-37E0-4139-850D-F33063EF91F9}_4.png&quot;/&gt;&lt;left val=&quot;187&quot;/&gt;&lt;top val=&quot;387&quot;/&gt;&lt;width val=&quot;529&quot;/&gt;&lt;height val=&quot;61&quot;/&gt;&lt;hasText val=&quot;1&quot;/&gt;&lt;/Image&gt;&lt;/ThreeDShapeInfo&gt;"/>
  <p:tag name="PRESENTER_SHAPEINFO" val="&lt;ThreeDShapeInfo&gt;&lt;uuid val=&quot;{83C3B237-6E45-492F-9A42-9FB18B1EBC78}&quot;/&gt;&lt;isInvalidForFieldText val=&quot;0&quot;/&gt;&lt;Image&gt;&lt;filename val=&quot;C:\Users\Admin\AppData\Local\Temp\PR\data\asimages\{83C3B237-6E45-492F-9A42-9FB18B1EBC78}_4.png&quot;/&gt;&lt;left val=&quot;198&quot;/&gt;&lt;top val=&quot;393&quot;/&gt;&lt;width val=&quot;524&quot;/&gt;&lt;height val=&quot;60&quot;/&gt;&lt;hasText val=&quot;0&quot;/&gt;&lt;/Image&gt;&lt;/ThreeDShapeInfo&gt;"/>
</p:tagLst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1718</Words>
  <Application>Microsoft Office PowerPoint</Application>
  <PresentationFormat>On-screen Show (4:3)</PresentationFormat>
  <Paragraphs>347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Equation</vt:lpstr>
      <vt:lpstr>PowerPoint Presentation</vt:lpstr>
      <vt:lpstr>1/ Giá trị tuyệt đối của số nguyên a là khoảng cách từ điểm 0 đến điểm a trên trục số là đúng hay sai?</vt:lpstr>
      <vt:lpstr>2/ Giá trị tuyệt đối của số 0 là?</vt:lpstr>
      <vt:lpstr>3/ Giá trị tuyệt đối của số nguyên âm là?</vt:lpstr>
      <vt:lpstr>Nối cột A với cột B sao cho thích hợp?</vt:lpstr>
      <vt:lpstr>BẢNG ĐIỂM KIỂM TRA BÀI CŨ</vt:lpstr>
      <vt:lpstr>PowerPoint Presentation</vt:lpstr>
      <vt:lpstr>PowerPoint Presentation</vt:lpstr>
      <vt:lpstr>PowerPoint Presentation</vt:lpstr>
      <vt:lpstr>1/ Hãy tính: (+47)+ (+53)= ?</vt:lpstr>
      <vt:lpstr>2/ Hãy tính: 128+72=?</vt:lpstr>
      <vt:lpstr>BẢNG ĐIỂM BÀI TẬP CỦNG CỐ PHẦN 1</vt:lpstr>
      <vt:lpstr>PowerPoint Presentation</vt:lpstr>
      <vt:lpstr>PowerPoint Presentation</vt:lpstr>
      <vt:lpstr>PowerPoint Presentation</vt:lpstr>
      <vt:lpstr>1/ Chọn đáp án đúng cho phép tính sau? (-6)+(-7)=-13</vt:lpstr>
      <vt:lpstr>2/ Chọn đáp án cho phép tính sau: (-25)+(-9)= -25+9=-34</vt:lpstr>
      <vt:lpstr>3/ Thực hiện phép tính: (-5)+(-248)=?   </vt:lpstr>
      <vt:lpstr>4/ Nối cột A và cột B để được kết quả đúng?</vt:lpstr>
      <vt:lpstr>BẢNG ĐIỂM BÀI TẬP CỦNG CỐ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Bui Ngo Quang Huy</dc:creator>
  <cp:lastModifiedBy>Windows User</cp:lastModifiedBy>
  <cp:revision>122</cp:revision>
  <dcterms:created xsi:type="dcterms:W3CDTF">2017-09-30T01:06:37Z</dcterms:created>
  <dcterms:modified xsi:type="dcterms:W3CDTF">2017-10-14T14:56:19Z</dcterms:modified>
</cp:coreProperties>
</file>