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7" r:id="rId3"/>
    <p:sldId id="276" r:id="rId4"/>
    <p:sldId id="257" r:id="rId5"/>
    <p:sldId id="265" r:id="rId6"/>
    <p:sldId id="269" r:id="rId7"/>
    <p:sldId id="268" r:id="rId8"/>
    <p:sldId id="267" r:id="rId9"/>
    <p:sldId id="270" r:id="rId10"/>
    <p:sldId id="271" r:id="rId11"/>
    <p:sldId id="278" r:id="rId12"/>
    <p:sldId id="261" r:id="rId13"/>
    <p:sldId id="272" r:id="rId14"/>
    <p:sldId id="27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8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61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03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470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C6699-584A-4176-9421-9141EAE0467A}" type="datetimeFigureOut">
              <a:rPr lang="en-US"/>
              <a:pPr>
                <a:defRPr/>
              </a:pPr>
              <a:t>25-08-21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D3BD3-190C-458D-B8E2-FF32268B0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672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32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879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984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025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970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157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62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922F-2A88-46D6-899E-85948D7167F6}" type="datetimeFigureOut">
              <a:rPr lang="en-US" smtClean="0"/>
              <a:pPr/>
              <a:t>25-08-21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22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2\D&#224;n%20nh&#7841;c%20trong%20v&#432;&#7901;n\full.mp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2\D&#224;n%20nh&#7841;c%20trong%20v&#432;&#7901;n\D&#224;n%20nh&#7841;c%20trong%20v&#432;&#7901;n%20-%20Beat.mp3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2\D&#224;n%20nh&#7841;c%20trong%20v&#432;&#7901;n\D&#224;n%20nh&#7841;c%20trong%20v&#432;&#7901;n%20-%20Beat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2\D&#224;n%20nh&#7841;c%20trong%20v&#432;&#7901;n\c-01.mp3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2\D&#224;n%20nh&#7841;c%20trong%20v&#432;&#7901;n\c-02.mp3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2\D&#224;n%20nh&#7841;c%20trong%20v&#432;&#7901;n\c-03.mp3" TargetMode="Externa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2\D&#224;n%20nh&#7841;c%20trong%20v&#432;&#7901;n\c-04.mp3" TargetMode="Externa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Viền slide\1_QV3voZYLAsILm7AN-oFLX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00" y="1270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337308" y="2647188"/>
            <a:ext cx="8701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8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8496" y="2447925"/>
            <a:ext cx="11850624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5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5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5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gáy</a:t>
            </a:r>
            <a:r>
              <a:rPr lang="en-US" sz="5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cúc</a:t>
            </a:r>
            <a:r>
              <a:rPr lang="en-US" sz="5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5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5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la</a:t>
            </a:r>
          </a:p>
          <a:p>
            <a:pPr>
              <a:buNone/>
            </a:pPr>
            <a:r>
              <a:rPr lang="en-US" sz="5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5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5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5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5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5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5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5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</a:t>
            </a:r>
          </a:p>
          <a:p>
            <a:pPr>
              <a:buNone/>
            </a:pPr>
            <a:r>
              <a:rPr lang="en-US" sz="5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5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5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5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chòe</a:t>
            </a:r>
            <a:r>
              <a:rPr lang="en-US" sz="5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5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chòe</a:t>
            </a:r>
            <a:r>
              <a:rPr lang="en-US" sz="5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5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phà</a:t>
            </a:r>
            <a:endParaRPr lang="en-US" sz="5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endParaRPr lang="en-US" sz="5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310896" y="177801"/>
            <a:ext cx="11850624" cy="1714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4000" b="1" i="1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1" u="none" strike="noStrike" kern="1200" cap="none" spc="0" normalizeH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</a:t>
            </a:r>
            <a:r>
              <a:rPr kumimoji="0" lang="en-US" sz="4000" b="1" i="1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1" u="none" strike="noStrike" kern="1200" cap="none" spc="0" normalizeH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endParaRPr kumimoji="0" lang="en-US" sz="4000" b="1" i="1" u="none" strike="noStrike" kern="1200" cap="none" spc="0" normalizeH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nhạc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vườn</a:t>
            </a:r>
            <a:endParaRPr kumimoji="0" lang="en-US" sz="60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i="1" baseline="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ful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0617200" y="266700"/>
            <a:ext cx="13970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711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71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310896" y="101601"/>
            <a:ext cx="11850624" cy="1714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i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kumimoji="0" lang="en-US" sz="3600" b="1" i="1" u="none" strike="noStrike" kern="1200" cap="none" spc="0" normalizeH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nhạc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vườn</a:t>
            </a:r>
            <a:endParaRPr kumimoji="0" lang="en-US" sz="60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i="1" baseline="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Picture 2" descr="ban nha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29944" y="2209800"/>
            <a:ext cx="8233156" cy="461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Dàn nhạc trong vườn -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896600" y="2413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65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0936" y="158497"/>
            <a:ext cx="10515600" cy="1633728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 – LUYỆN TẬP</a:t>
            </a:r>
          </a:p>
          <a:p>
            <a:pPr algn="ctr">
              <a:buNone/>
            </a:pP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đệm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phách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vhl\Desktop\bbb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6320" y="2295144"/>
            <a:ext cx="9936480" cy="33619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00923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310896" y="101601"/>
            <a:ext cx="11850624" cy="1714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nhạc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vườn</a:t>
            </a:r>
            <a:endParaRPr kumimoji="0" lang="en-US" sz="60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i="1" baseline="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Picture 2" descr="ban nha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244" y="1638300"/>
            <a:ext cx="9607296" cy="5005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0936" y="158497"/>
            <a:ext cx="10515600" cy="1633728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 SÁNG TẠO</a:t>
            </a:r>
          </a:p>
          <a:p>
            <a:pPr algn="ctr">
              <a:buNone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vỗ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tấu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vhl\Desktop\bbb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6320" y="2295144"/>
            <a:ext cx="9936480" cy="33619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00923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00512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D:\Viền slide\1_QV3voZYLAsILm7AN-oFLX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36800" y="3048000"/>
            <a:ext cx="8867648" cy="635000"/>
            <a:chOff x="204" y="935"/>
            <a:chExt cx="5352" cy="400"/>
          </a:xfrm>
        </p:grpSpPr>
        <p:sp>
          <p:nvSpPr>
            <p:cNvPr id="3085" name="Line 4"/>
            <p:cNvSpPr>
              <a:spLocks noChangeShapeType="1"/>
            </p:cNvSpPr>
            <p:nvPr/>
          </p:nvSpPr>
          <p:spPr bwMode="auto">
            <a:xfrm>
              <a:off x="204" y="9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5"/>
            <p:cNvSpPr>
              <a:spLocks noChangeShapeType="1"/>
            </p:cNvSpPr>
            <p:nvPr/>
          </p:nvSpPr>
          <p:spPr bwMode="auto">
            <a:xfrm>
              <a:off x="204" y="10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6"/>
            <p:cNvSpPr>
              <a:spLocks noChangeShapeType="1"/>
            </p:cNvSpPr>
            <p:nvPr/>
          </p:nvSpPr>
          <p:spPr bwMode="auto">
            <a:xfrm>
              <a:off x="204" y="11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7"/>
            <p:cNvSpPr>
              <a:spLocks noChangeShapeType="1"/>
            </p:cNvSpPr>
            <p:nvPr/>
          </p:nvSpPr>
          <p:spPr bwMode="auto">
            <a:xfrm>
              <a:off x="204" y="12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8"/>
            <p:cNvSpPr>
              <a:spLocks noChangeShapeType="1"/>
            </p:cNvSpPr>
            <p:nvPr/>
          </p:nvSpPr>
          <p:spPr bwMode="auto">
            <a:xfrm>
              <a:off x="204" y="13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" name="Line 11"/>
          <p:cNvSpPr>
            <a:spLocks noChangeShapeType="1"/>
          </p:cNvSpPr>
          <p:nvPr/>
        </p:nvSpPr>
        <p:spPr bwMode="auto">
          <a:xfrm>
            <a:off x="3539067" y="3886200"/>
            <a:ext cx="76623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77" name="Picture 9" descr="khoa-S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0234" y="2819400"/>
            <a:ext cx="65616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2268" y="3792538"/>
            <a:ext cx="38523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08601" y="3695701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1068" y="3619501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1063732" y="3048000"/>
            <a:ext cx="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11196320" y="3048000"/>
            <a:ext cx="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TextBox 25"/>
          <p:cNvSpPr txBox="1">
            <a:spLocks noChangeArrowheads="1"/>
          </p:cNvSpPr>
          <p:nvPr/>
        </p:nvSpPr>
        <p:spPr bwMode="auto">
          <a:xfrm>
            <a:off x="4405800" y="1295401"/>
            <a:ext cx="33826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6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endParaRPr lang="en-US" sz="36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79368" y="3683001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9568" y="3708401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9863667" y="3797300"/>
            <a:ext cx="76623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60832" y="834"/>
            <a:ext cx="10815447" cy="1291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CHỦ ĐỀ 1: SẮC MÀU ÂM THANH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41376" y="1079501"/>
            <a:ext cx="11850624" cy="1714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nhạc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vườn</a:t>
            </a:r>
            <a:endParaRPr kumimoji="0" lang="en-US" sz="6000" b="0" i="0" u="none" strike="noStrike" kern="1200" cap="none" spc="0" normalizeH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i="1" baseline="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218" name="Picture 2" descr="C:\Users\vhl\Desktop\qqqqq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7700" y="2586038"/>
            <a:ext cx="7683500" cy="4208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310896" y="101601"/>
            <a:ext cx="11850624" cy="1714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3600" b="1" i="1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mẫu</a:t>
            </a:r>
            <a:endParaRPr kumimoji="0" lang="en-US" sz="3600" b="1" i="1" u="none" strike="noStrike" kern="1200" cap="none" spc="0" normalizeH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nhạc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vườn</a:t>
            </a:r>
            <a:endParaRPr kumimoji="0" lang="en-US" sz="60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i="1" baseline="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Picture 2" descr="ban nha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29944" y="2209800"/>
            <a:ext cx="8233156" cy="461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Dàn nhạc trong vườn -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528300" y="228600"/>
            <a:ext cx="132080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65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658876" y="2422525"/>
            <a:ext cx="113756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Kìa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gáy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cúc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cu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đố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Kìa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vàng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anh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líu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lo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lá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Kìa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chích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chòe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chích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chòe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lá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phà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nhạc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líu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lo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vườn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176276" y="0"/>
            <a:ext cx="11850624" cy="1714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4400" b="1" i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4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4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</a:t>
            </a:r>
            <a:r>
              <a:rPr kumimoji="0" lang="en-US" sz="6000" b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nhạc</a:t>
            </a:r>
            <a:r>
              <a:rPr kumimoji="0" lang="en-US" sz="6000" b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6000" b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6000" b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vườn</a:t>
            </a:r>
            <a:endParaRPr kumimoji="0" lang="en-US" sz="6000" b="1" u="none" strike="noStrike" kern="1200" cap="none" spc="0" normalizeH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i="1" baseline="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58496"/>
            <a:ext cx="11850624" cy="13167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6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gáy</a:t>
            </a:r>
            <a:r>
              <a:rPr lang="en-US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cúc</a:t>
            </a:r>
            <a:r>
              <a:rPr lang="en-US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6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la</a:t>
            </a:r>
          </a:p>
        </p:txBody>
      </p:sp>
      <p:pic>
        <p:nvPicPr>
          <p:cNvPr id="3074" name="Picture 2" descr="C:\Users\vhl\Desktop\chim c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3584" y="1341119"/>
            <a:ext cx="9412224" cy="5364481"/>
          </a:xfrm>
          <a:prstGeom prst="rect">
            <a:avLst/>
          </a:prstGeom>
          <a:noFill/>
        </p:spPr>
      </p:pic>
      <p:pic>
        <p:nvPicPr>
          <p:cNvPr id="5" name="c-0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670540" y="1032764"/>
            <a:ext cx="1405636" cy="140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711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8496" y="158497"/>
            <a:ext cx="11850624" cy="1341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6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</a:t>
            </a:r>
          </a:p>
        </p:txBody>
      </p:sp>
      <p:pic>
        <p:nvPicPr>
          <p:cNvPr id="4098" name="Picture 2" descr="C:\Users\vhl\Desktop\vàng an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5776" y="1255776"/>
            <a:ext cx="9436608" cy="5449824"/>
          </a:xfrm>
          <a:prstGeom prst="rect">
            <a:avLst/>
          </a:prstGeom>
          <a:noFill/>
        </p:spPr>
      </p:pic>
      <p:pic>
        <p:nvPicPr>
          <p:cNvPr id="4" name="c-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844784" y="1106424"/>
            <a:ext cx="1222248" cy="122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711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0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4300" y="152401"/>
            <a:ext cx="11696700" cy="139699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5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5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5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chòe</a:t>
            </a:r>
            <a:r>
              <a:rPr lang="en-US" sz="5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5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chòe</a:t>
            </a:r>
            <a:r>
              <a:rPr lang="en-US" sz="5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5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phà</a:t>
            </a:r>
            <a:endParaRPr lang="en-US" sz="5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vhl\Desktop\chích chò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3312" y="1085088"/>
            <a:ext cx="9387840" cy="5644896"/>
          </a:xfrm>
          <a:prstGeom prst="rect">
            <a:avLst/>
          </a:prstGeom>
          <a:noFill/>
        </p:spPr>
      </p:pic>
      <p:pic>
        <p:nvPicPr>
          <p:cNvPr id="4" name="c-0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881360" y="1021080"/>
            <a:ext cx="1271016" cy="12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711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0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4300" y="177801"/>
            <a:ext cx="11850624" cy="14351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endParaRPr lang="en-US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vhl\Desktop\đồng ca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2400" y="1308100"/>
            <a:ext cx="9448800" cy="5372100"/>
          </a:xfrm>
          <a:prstGeom prst="rect">
            <a:avLst/>
          </a:prstGeom>
          <a:noFill/>
        </p:spPr>
      </p:pic>
      <p:pic>
        <p:nvPicPr>
          <p:cNvPr id="4" name="c-0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0909300" y="1117600"/>
            <a:ext cx="12065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711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206</Words>
  <Application>Microsoft Office PowerPoint</Application>
  <PresentationFormat>Custom</PresentationFormat>
  <Paragraphs>35</Paragraphs>
  <Slides>15</Slides>
  <Notes>0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vhl</cp:lastModifiedBy>
  <cp:revision>34</cp:revision>
  <dcterms:created xsi:type="dcterms:W3CDTF">2020-05-29T01:34:49Z</dcterms:created>
  <dcterms:modified xsi:type="dcterms:W3CDTF">2021-08-25T08:20:11Z</dcterms:modified>
</cp:coreProperties>
</file>