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8" r:id="rId4"/>
    <p:sldId id="280" r:id="rId5"/>
    <p:sldId id="279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1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03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47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6699-584A-4176-9421-9141EAE0467A}" type="datetimeFigureOut">
              <a:rPr lang="en-US"/>
              <a:pPr>
                <a:defRPr/>
              </a:pPr>
              <a:t>27-08-21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3BD3-190C-458D-B8E2-FF32268B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72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3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79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84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25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70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5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6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922F-2A88-46D6-899E-85948D7167F6}" type="datetimeFigureOut">
              <a:rPr lang="en-US" smtClean="0"/>
              <a:pPr/>
              <a:t>27-08-21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0DC4-B1F7-4273-8DB7-5DD7B3F13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22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hl\Desktop\Gi&#225;o%20&#225;n%20&#273;i&#7879;n%20t&#7917;\&#194;m%20nh&#7841;c%204\&#212;n%203%20b&#224;i%20h&#225;t%20-%20K&#253;%20hi&#7879;u%20l&#7899;p%203\C&#249;ng%20m&#250;a%20h&#225;t%20d&#432;&#7899;i%20tr&#259;ng%20-%20Beat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hl\Desktop\Gi&#225;o%20&#225;n%20&#273;i&#7879;n%20t&#7917;\&#194;m%20nh&#7841;c%203\Qu&#7889;c%20ca%20Vi&#7879;t%20Nam\Qu&#7889;c%20ca%20VI&#7879;t%20Nam%20-%20Beat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hl\Desktop\Gi&#225;o%20&#225;n%20&#273;i&#7879;n%20t&#7917;\&#194;m%20nh&#7841;c%204\&#212;n%203%20b&#224;i%20h&#225;t%20-%20K&#253;%20hi&#7879;u%20l&#7899;p%203\B&#224;i%20ca%20&#273;i%20h&#7885;c%20-%20Beat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Viền slide\1_QV3voZYLAsILm7AN-oFLX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127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37308" y="2647188"/>
            <a:ext cx="870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hl\Desktop\Cung-mua-hat-duoi-trang_001-594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648" y="60960"/>
            <a:ext cx="11740895" cy="6705600"/>
          </a:xfrm>
          <a:prstGeom prst="rect">
            <a:avLst/>
          </a:prstGeom>
          <a:noFill/>
        </p:spPr>
      </p:pic>
      <p:pic>
        <p:nvPicPr>
          <p:cNvPr id="5" name="Cùng múa hát dưới trăng -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0672" y="277368"/>
            <a:ext cx="1115568" cy="111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" y="55372"/>
            <a:ext cx="1194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2334577"/>
            <a:ext cx="3304032" cy="66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4833" y="3107436"/>
            <a:ext cx="420815" cy="10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8450" y="4443793"/>
            <a:ext cx="559118" cy="10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327" y="5644896"/>
            <a:ext cx="732473" cy="121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khoa-S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0490" y="990600"/>
            <a:ext cx="6561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108704" y="1231392"/>
            <a:ext cx="360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2416" y="2292096"/>
            <a:ext cx="2933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Khuông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0224" y="3438144"/>
            <a:ext cx="2171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1728" y="4779264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9539" y="5938019"/>
            <a:ext cx="2919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24" y="2532506"/>
            <a:ext cx="8278368" cy="201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Viền slide\1_QV3voZYLAsILm7AN-oFLX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127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8654" y="2621788"/>
            <a:ext cx="1058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051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Viền slide\1_QV3voZYLAsILm7AN-oFLX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36800" y="3048000"/>
            <a:ext cx="8867648" cy="635000"/>
            <a:chOff x="204" y="935"/>
            <a:chExt cx="5352" cy="400"/>
          </a:xfrm>
        </p:grpSpPr>
        <p:sp>
          <p:nvSpPr>
            <p:cNvPr id="3085" name="Line 4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5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6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8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3539067" y="3886200"/>
            <a:ext cx="7662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7" name="Picture 9" descr="khoa-S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234" y="2819400"/>
            <a:ext cx="6561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notT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2268" y="3792538"/>
            <a:ext cx="38523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notT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8601" y="3683509"/>
            <a:ext cx="38523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notT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3260" y="3607309"/>
            <a:ext cx="38523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1063732" y="3048000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11196320" y="3048000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TextBox 25"/>
          <p:cNvSpPr txBox="1">
            <a:spLocks noChangeArrowheads="1"/>
          </p:cNvSpPr>
          <p:nvPr/>
        </p:nvSpPr>
        <p:spPr bwMode="auto">
          <a:xfrm>
            <a:off x="4405800" y="1295401"/>
            <a:ext cx="3382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endParaRPr lang="en-US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2" descr="notT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0600" y="3683001"/>
            <a:ext cx="38523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notT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79568" y="3708401"/>
            <a:ext cx="38523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9863667" y="3797300"/>
            <a:ext cx="7662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hl\Desktop\nhac-si-van-c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24" y="150876"/>
            <a:ext cx="9838944" cy="654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hl\Desktop\tien-quan-ca-quoc-ca-viet-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168" y="24384"/>
            <a:ext cx="10290048" cy="680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hl\Desktop\chào cờ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120" y="36576"/>
            <a:ext cx="9546336" cy="6784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120396" y="266701"/>
            <a:ext cx="6051804" cy="1054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i="1" baseline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0" y="1460500"/>
            <a:ext cx="764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Đoàn quân Việt Nam đi chung lòng cứu quốc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B</a:t>
            </a:r>
            <a:r>
              <a:rPr lang="vi-VN" sz="3200" dirty="0" smtClean="0">
                <a:latin typeface="+mj-lt"/>
              </a:rPr>
              <a:t>ước chân dồn vang trên đường gập ghềnh xa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C</a:t>
            </a:r>
            <a:r>
              <a:rPr lang="vi-VN" sz="3200" dirty="0" smtClean="0">
                <a:latin typeface="+mj-lt"/>
              </a:rPr>
              <a:t>ờ in máu chiến thắng mang hồn nước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S</a:t>
            </a:r>
            <a:r>
              <a:rPr lang="vi-VN" sz="3200" dirty="0" smtClean="0">
                <a:latin typeface="+mj-lt"/>
              </a:rPr>
              <a:t>úng ngoài xa chen khúc quân hành ca 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Đ</a:t>
            </a:r>
            <a:r>
              <a:rPr lang="vi-VN" sz="3200" dirty="0" smtClean="0">
                <a:latin typeface="+mj-lt"/>
              </a:rPr>
              <a:t>ường vinh quang xây xác quân thù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T</a:t>
            </a:r>
            <a:r>
              <a:rPr lang="vi-VN" sz="3200" dirty="0" smtClean="0">
                <a:latin typeface="+mj-lt"/>
              </a:rPr>
              <a:t>hắng gian lao cùng nhau lập chiến khu</a:t>
            </a:r>
            <a:endParaRPr lang="en-US" sz="3200" dirty="0" smtClean="0">
              <a:latin typeface="+mj-lt"/>
            </a:endParaRPr>
          </a:p>
          <a:p>
            <a:r>
              <a:rPr lang="vi-VN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V</a:t>
            </a:r>
            <a:r>
              <a:rPr lang="vi-VN" sz="3200" dirty="0" smtClean="0">
                <a:latin typeface="+mj-lt"/>
              </a:rPr>
              <a:t>ì nhân dân chiến đấu không ngừng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T</a:t>
            </a:r>
            <a:r>
              <a:rPr lang="vi-VN" sz="3200" dirty="0" smtClean="0">
                <a:latin typeface="+mj-lt"/>
              </a:rPr>
              <a:t>iến mau ra sa trường</a:t>
            </a:r>
            <a:r>
              <a:rPr lang="en-US" sz="3200" dirty="0" smtClean="0">
                <a:latin typeface="+mj-lt"/>
              </a:rPr>
              <a:t>, t</a:t>
            </a:r>
            <a:r>
              <a:rPr lang="vi-VN" sz="3200" dirty="0" smtClean="0">
                <a:latin typeface="+mj-lt"/>
              </a:rPr>
              <a:t>iến lên, cùng tiến lên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N</a:t>
            </a:r>
            <a:r>
              <a:rPr lang="vi-VN" sz="3200" dirty="0" smtClean="0">
                <a:latin typeface="+mj-lt"/>
              </a:rPr>
              <a:t>ước non Việt Nam ta vững bền.</a:t>
            </a:r>
            <a:br>
              <a:rPr lang="vi-VN" sz="3200" dirty="0" smtClean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pic>
        <p:nvPicPr>
          <p:cNvPr id="4" name="Picture 2" descr="C:\Users\vhl\Desktop\chào cờ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165100"/>
            <a:ext cx="4508500" cy="6540500"/>
          </a:xfrm>
          <a:prstGeom prst="rect">
            <a:avLst/>
          </a:prstGeom>
          <a:noFill/>
        </p:spPr>
      </p:pic>
      <p:pic>
        <p:nvPicPr>
          <p:cNvPr id="6" name="Quốc ca VIệt Nam -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337300" y="228600"/>
            <a:ext cx="1054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899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hl\Desktop\Phan Trần Bả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684" y="182881"/>
            <a:ext cx="7424928" cy="6510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388" y="55372"/>
            <a:ext cx="37841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hl\Desktop\Bài ca đi họ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" y="97536"/>
            <a:ext cx="10668000" cy="6687311"/>
          </a:xfrm>
          <a:prstGeom prst="rect">
            <a:avLst/>
          </a:prstGeom>
          <a:noFill/>
        </p:spPr>
      </p:pic>
      <p:pic>
        <p:nvPicPr>
          <p:cNvPr id="5" name="Bài ca đi học -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064240" y="155448"/>
            <a:ext cx="1127760" cy="11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" y="55372"/>
            <a:ext cx="2650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hl\Desktop\Hoàng Lâ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4" y="101600"/>
            <a:ext cx="7216775" cy="668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151</Words>
  <Application>Microsoft Office PowerPoint</Application>
  <PresentationFormat>Custom</PresentationFormat>
  <Paragraphs>25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Luyện Tập</vt:lpstr>
      <vt:lpstr>Slide 13</vt:lpstr>
      <vt:lpstr>Slide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vhl</cp:lastModifiedBy>
  <cp:revision>51</cp:revision>
  <dcterms:created xsi:type="dcterms:W3CDTF">2020-05-29T01:34:49Z</dcterms:created>
  <dcterms:modified xsi:type="dcterms:W3CDTF">2021-08-26T23:58:51Z</dcterms:modified>
</cp:coreProperties>
</file>