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8" r:id="rId4"/>
    <p:sldId id="280" r:id="rId5"/>
    <p:sldId id="257" r:id="rId6"/>
    <p:sldId id="265" r:id="rId7"/>
    <p:sldId id="282" r:id="rId8"/>
    <p:sldId id="283" r:id="rId9"/>
    <p:sldId id="285" r:id="rId10"/>
    <p:sldId id="286" r:id="rId11"/>
    <p:sldId id="284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2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1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0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47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C6699-584A-4176-9421-9141EAE0467A}" type="datetimeFigureOut">
              <a:rPr lang="en-US"/>
              <a:pPr>
                <a:defRPr/>
              </a:pPr>
              <a:t>30-08-21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D3BD3-190C-458D-B8E2-FF32268B0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72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32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79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98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02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970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157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62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922F-2A88-46D6-899E-85948D7167F6}" type="datetimeFigureOut">
              <a:rPr lang="en-US" smtClean="0"/>
              <a:pPr/>
              <a:t>30-08-21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0DC4-B1F7-4273-8DB7-5DD7B3F13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22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3\Qu&#7889;c%20ca%20Vi&#7879;t%20Nam\Qu&#7889;c%20ca%20VI&#7879;t%20Nam%20-%20Beat.mp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hl\Desktop\Gi&#225;o%20&#225;n%20&#273;i&#7879;n%20t&#7917;\&#194;m%20nh&#7841;c%203\Qu&#7889;c%20ca%20Vi&#7879;t%20Nam\Qu&#7889;c%20ca%20VI&#7879;t%20Nam%20-%20Beat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337308" y="2647188"/>
            <a:ext cx="8701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0" y="12701"/>
            <a:ext cx="12161520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1358900"/>
            <a:ext cx="11709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dirty="0" smtClean="0">
                <a:latin typeface="+mj-lt"/>
              </a:rPr>
              <a:t>Đoàn </a:t>
            </a:r>
            <a:r>
              <a:rPr lang="vi-VN" sz="3800" dirty="0" smtClean="0">
                <a:latin typeface="+mj-lt"/>
              </a:rPr>
              <a:t>quân Việt Nam đi chung lòng cứu quốc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B</a:t>
            </a:r>
            <a:r>
              <a:rPr lang="vi-VN" sz="3800" dirty="0" smtClean="0">
                <a:latin typeface="+mj-lt"/>
              </a:rPr>
              <a:t>ước chân dồn vang trên đường gập ghềnh xa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C</a:t>
            </a:r>
            <a:r>
              <a:rPr lang="vi-VN" sz="3800" dirty="0" smtClean="0">
                <a:latin typeface="+mj-lt"/>
              </a:rPr>
              <a:t>ờ in máu chiến thắng mang hồn nước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S</a:t>
            </a:r>
            <a:r>
              <a:rPr lang="vi-VN" sz="3800" dirty="0" smtClean="0">
                <a:latin typeface="+mj-lt"/>
              </a:rPr>
              <a:t>úng ngoài xa chen khúc quân hành ca 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Đ</a:t>
            </a:r>
            <a:r>
              <a:rPr lang="vi-VN" sz="3800" dirty="0" smtClean="0">
                <a:latin typeface="+mj-lt"/>
              </a:rPr>
              <a:t>ường vinh quang xây xác quân thù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T</a:t>
            </a:r>
            <a:r>
              <a:rPr lang="vi-VN" sz="3800" dirty="0" smtClean="0">
                <a:latin typeface="+mj-lt"/>
              </a:rPr>
              <a:t>hắng gian lao cùng nhau lập chiến </a:t>
            </a:r>
            <a:r>
              <a:rPr lang="vi-VN" sz="3800" dirty="0" smtClean="0">
                <a:latin typeface="+mj-lt"/>
              </a:rPr>
              <a:t>khu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V</a:t>
            </a:r>
            <a:r>
              <a:rPr lang="vi-VN" sz="3800" dirty="0" smtClean="0">
                <a:latin typeface="+mj-lt"/>
              </a:rPr>
              <a:t>ì nhân dân chiến đấu không ngừng, tiến mau ra sa trường. </a:t>
            </a:r>
            <a:endParaRPr lang="en-US" sz="3800" dirty="0" smtClean="0">
              <a:latin typeface="+mj-lt"/>
            </a:endParaRPr>
          </a:p>
          <a:p>
            <a:r>
              <a:rPr lang="vi-VN" sz="3800" dirty="0" smtClean="0">
                <a:latin typeface="+mj-lt"/>
              </a:rPr>
              <a:t>Tiến lên, cùng tiến lên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N</a:t>
            </a:r>
            <a:r>
              <a:rPr lang="vi-VN" sz="3800" dirty="0" smtClean="0">
                <a:latin typeface="+mj-lt"/>
              </a:rPr>
              <a:t>ước non Việt Nam ta vững bền</a:t>
            </a:r>
            <a:r>
              <a:rPr lang="vi-VN" sz="3800" dirty="0" smtClean="0">
                <a:latin typeface="+mj-lt"/>
              </a:rPr>
              <a:t>.</a:t>
            </a:r>
            <a:endParaRPr lang="en-US" sz="3800" dirty="0">
              <a:latin typeface="+mj-lt"/>
            </a:endParaRPr>
          </a:p>
        </p:txBody>
      </p:sp>
      <p:pic>
        <p:nvPicPr>
          <p:cNvPr id="4" name="Quốc ca VIệt Nam -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947400" y="406400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825625"/>
            <a:ext cx="10704576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Nam?</a:t>
            </a:r>
          </a:p>
          <a:p>
            <a:pPr marL="514350" indent="-514350">
              <a:buAutoNum type="arabicPeriod"/>
            </a:pP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ca,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0051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D:\Viền slide\1_QV3voZYLAsILm7AN-oFLX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6800" y="3048000"/>
            <a:ext cx="8867648" cy="635000"/>
            <a:chOff x="204" y="935"/>
            <a:chExt cx="5352" cy="400"/>
          </a:xfrm>
        </p:grpSpPr>
        <p:sp>
          <p:nvSpPr>
            <p:cNvPr id="3085" name="Line 4"/>
            <p:cNvSpPr>
              <a:spLocks noChangeShapeType="1"/>
            </p:cNvSpPr>
            <p:nvPr/>
          </p:nvSpPr>
          <p:spPr bwMode="auto">
            <a:xfrm>
              <a:off x="204" y="9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5"/>
            <p:cNvSpPr>
              <a:spLocks noChangeShapeType="1"/>
            </p:cNvSpPr>
            <p:nvPr/>
          </p:nvSpPr>
          <p:spPr bwMode="auto">
            <a:xfrm>
              <a:off x="204" y="10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6"/>
            <p:cNvSpPr>
              <a:spLocks noChangeShapeType="1"/>
            </p:cNvSpPr>
            <p:nvPr/>
          </p:nvSpPr>
          <p:spPr bwMode="auto">
            <a:xfrm>
              <a:off x="204" y="11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7"/>
            <p:cNvSpPr>
              <a:spLocks noChangeShapeType="1"/>
            </p:cNvSpPr>
            <p:nvPr/>
          </p:nvSpPr>
          <p:spPr bwMode="auto">
            <a:xfrm>
              <a:off x="204" y="12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8"/>
            <p:cNvSpPr>
              <a:spLocks noChangeShapeType="1"/>
            </p:cNvSpPr>
            <p:nvPr/>
          </p:nvSpPr>
          <p:spPr bwMode="auto">
            <a:xfrm>
              <a:off x="204" y="1335"/>
              <a:ext cx="53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11"/>
          <p:cNvSpPr>
            <a:spLocks noChangeShapeType="1"/>
          </p:cNvSpPr>
          <p:nvPr/>
        </p:nvSpPr>
        <p:spPr bwMode="auto">
          <a:xfrm>
            <a:off x="3539067" y="38862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7" name="Picture 9" descr="khoa-S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0234" y="2819400"/>
            <a:ext cx="6561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2268" y="3792538"/>
            <a:ext cx="38523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8601" y="3683509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3260" y="3607309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1063732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1196320" y="3048000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TextBox 25"/>
          <p:cNvSpPr txBox="1">
            <a:spLocks noChangeArrowheads="1"/>
          </p:cNvSpPr>
          <p:nvPr/>
        </p:nvSpPr>
        <p:spPr bwMode="auto">
          <a:xfrm>
            <a:off x="4405800" y="1295401"/>
            <a:ext cx="33826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endParaRPr lang="en-US" sz="36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30600" y="36830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 descr="notT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9568" y="3708401"/>
            <a:ext cx="38523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9863667" y="3797300"/>
            <a:ext cx="76623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hl\Desktop\nhac-si-van-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2624" y="150876"/>
            <a:ext cx="9838944" cy="654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hl\Desktop\tien-quan-ca-quoc-ca-viet-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3168" y="24384"/>
            <a:ext cx="10290048" cy="6809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310896" y="12701"/>
            <a:ext cx="11850624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kumimoji="0" lang="en-US" sz="36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mẫu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358900"/>
            <a:ext cx="11811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dirty="0" smtClean="0">
                <a:latin typeface="+mj-lt"/>
              </a:rPr>
              <a:t>Đoàn quân Việt Nam đi chung lòng cứu quốc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B</a:t>
            </a:r>
            <a:r>
              <a:rPr lang="vi-VN" sz="3800" dirty="0" smtClean="0">
                <a:latin typeface="+mj-lt"/>
              </a:rPr>
              <a:t>ước chân dồn vang trên đường gập ghềnh xa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C</a:t>
            </a:r>
            <a:r>
              <a:rPr lang="vi-VN" sz="3800" dirty="0" smtClean="0">
                <a:latin typeface="+mj-lt"/>
              </a:rPr>
              <a:t>ờ in máu chiến thắng mang hồn nước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S</a:t>
            </a:r>
            <a:r>
              <a:rPr lang="vi-VN" sz="3800" dirty="0" smtClean="0">
                <a:latin typeface="+mj-lt"/>
              </a:rPr>
              <a:t>úng ngoài xa chen khúc quân hành ca 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Đ</a:t>
            </a:r>
            <a:r>
              <a:rPr lang="vi-VN" sz="3800" dirty="0" smtClean="0">
                <a:latin typeface="+mj-lt"/>
              </a:rPr>
              <a:t>ường vinh quang xây xác quân thù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T</a:t>
            </a:r>
            <a:r>
              <a:rPr lang="vi-VN" sz="3800" dirty="0" smtClean="0">
                <a:latin typeface="+mj-lt"/>
              </a:rPr>
              <a:t>hắng gian lao cùng nhau lập chiến khu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V</a:t>
            </a:r>
            <a:r>
              <a:rPr lang="vi-VN" sz="3800" dirty="0" smtClean="0">
                <a:latin typeface="+mj-lt"/>
              </a:rPr>
              <a:t>ì nhân dân chiến đấu không ngừng, tiến mau ra sa trường. </a:t>
            </a:r>
            <a:endParaRPr lang="en-US" sz="3800" dirty="0" smtClean="0">
              <a:latin typeface="+mj-lt"/>
            </a:endParaRPr>
          </a:p>
          <a:p>
            <a:r>
              <a:rPr lang="vi-VN" sz="3800" dirty="0" smtClean="0">
                <a:latin typeface="+mj-lt"/>
              </a:rPr>
              <a:t>Tiến lên, cùng tiến lên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N</a:t>
            </a:r>
            <a:r>
              <a:rPr lang="vi-VN" sz="3800" dirty="0" smtClean="0">
                <a:latin typeface="+mj-lt"/>
              </a:rPr>
              <a:t>ước non Việt Nam ta vững bền</a:t>
            </a:r>
            <a:r>
              <a:rPr lang="vi-VN" sz="4000" dirty="0" smtClean="0">
                <a:latin typeface="+mj-lt"/>
              </a:rPr>
              <a:t>.</a:t>
            </a:r>
            <a:endParaRPr lang="en-US" sz="3200" dirty="0">
              <a:latin typeface="+mj-lt"/>
            </a:endParaRPr>
          </a:p>
        </p:txBody>
      </p:sp>
      <p:pic>
        <p:nvPicPr>
          <p:cNvPr id="9" name="Quốc ca VIệt Nam - Bea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896600" y="254000"/>
            <a:ext cx="9779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74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0" y="12701"/>
            <a:ext cx="12161520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ca   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358900"/>
            <a:ext cx="1188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dirty="0" smtClean="0">
                <a:latin typeface="+mj-lt"/>
              </a:rPr>
              <a:t>Đoàn quân Việt Nam đi chung lòng cứu quốc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B</a:t>
            </a:r>
            <a:r>
              <a:rPr lang="vi-VN" sz="3800" dirty="0" smtClean="0">
                <a:latin typeface="+mj-lt"/>
              </a:rPr>
              <a:t>ước chân dồn vang trên đường gập ghềnh xa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C</a:t>
            </a:r>
            <a:r>
              <a:rPr lang="vi-VN" sz="3800" dirty="0" smtClean="0">
                <a:latin typeface="+mj-lt"/>
              </a:rPr>
              <a:t>ờ in máu chiến thắng mang hồn nước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S</a:t>
            </a:r>
            <a:r>
              <a:rPr lang="vi-VN" sz="3800" dirty="0" smtClean="0">
                <a:latin typeface="+mj-lt"/>
              </a:rPr>
              <a:t>úng ngoài xa chen khúc quân hành ca 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Đ</a:t>
            </a:r>
            <a:r>
              <a:rPr lang="vi-VN" sz="3800" dirty="0" smtClean="0">
                <a:latin typeface="+mj-lt"/>
              </a:rPr>
              <a:t>ường vinh quang xây xác quân thù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T</a:t>
            </a:r>
            <a:r>
              <a:rPr lang="vi-VN" sz="3800" dirty="0" smtClean="0">
                <a:latin typeface="+mj-lt"/>
              </a:rPr>
              <a:t>hắng gian lao cùng nhau lập chiến khu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V</a:t>
            </a:r>
            <a:r>
              <a:rPr lang="vi-VN" sz="3800" dirty="0" smtClean="0">
                <a:latin typeface="+mj-lt"/>
              </a:rPr>
              <a:t>ì nhân dân chiến đấu không ngừng, tiến mau ra sa trường. </a:t>
            </a:r>
            <a:endParaRPr lang="en-US" sz="3800" dirty="0" smtClean="0">
              <a:latin typeface="+mj-lt"/>
            </a:endParaRPr>
          </a:p>
          <a:p>
            <a:r>
              <a:rPr lang="vi-VN" sz="3800" dirty="0" smtClean="0">
                <a:latin typeface="+mj-lt"/>
              </a:rPr>
              <a:t>Tiến lên, cùng tiến lên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N</a:t>
            </a:r>
            <a:r>
              <a:rPr lang="vi-VN" sz="3800" dirty="0" smtClean="0">
                <a:latin typeface="+mj-lt"/>
              </a:rPr>
              <a:t>ước non Việt Nam ta vững bền</a:t>
            </a:r>
            <a:r>
              <a:rPr lang="vi-VN" sz="3800" dirty="0" smtClean="0">
                <a:latin typeface="+mj-lt"/>
              </a:rPr>
              <a:t>.</a:t>
            </a:r>
            <a:endParaRPr lang="en-US" sz="3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0" y="12701"/>
            <a:ext cx="12161520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1358900"/>
            <a:ext cx="11709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800" dirty="0" smtClean="0">
                <a:latin typeface="+mj-lt"/>
              </a:rPr>
              <a:t>Đoàn </a:t>
            </a:r>
            <a:r>
              <a:rPr lang="vi-VN" sz="3800" dirty="0" smtClean="0">
                <a:latin typeface="+mj-lt"/>
              </a:rPr>
              <a:t>quân Việt Nam đi chung lòng cứu quốc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B</a:t>
            </a:r>
            <a:r>
              <a:rPr lang="vi-VN" sz="3800" dirty="0" smtClean="0">
                <a:latin typeface="+mj-lt"/>
              </a:rPr>
              <a:t>ước chân dồn vang trên đường gập ghềnh xa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C</a:t>
            </a:r>
            <a:r>
              <a:rPr lang="vi-VN" sz="3800" dirty="0" smtClean="0">
                <a:latin typeface="+mj-lt"/>
              </a:rPr>
              <a:t>ờ in máu chiến thắng mang hồn nước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S</a:t>
            </a:r>
            <a:r>
              <a:rPr lang="vi-VN" sz="3800" dirty="0" smtClean="0">
                <a:latin typeface="+mj-lt"/>
              </a:rPr>
              <a:t>úng ngoài xa chen khúc quân hành ca 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Đ</a:t>
            </a:r>
            <a:r>
              <a:rPr lang="vi-VN" sz="3800" dirty="0" smtClean="0">
                <a:latin typeface="+mj-lt"/>
              </a:rPr>
              <a:t>ường vinh quang xây xác quân thù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T</a:t>
            </a:r>
            <a:r>
              <a:rPr lang="vi-VN" sz="3800" dirty="0" smtClean="0">
                <a:latin typeface="+mj-lt"/>
              </a:rPr>
              <a:t>hắng gian lao cùng nhau lập chiến </a:t>
            </a:r>
            <a:r>
              <a:rPr lang="vi-VN" sz="3800" dirty="0" smtClean="0">
                <a:latin typeface="+mj-lt"/>
              </a:rPr>
              <a:t>khu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V</a:t>
            </a:r>
            <a:r>
              <a:rPr lang="vi-VN" sz="3800" dirty="0" smtClean="0">
                <a:latin typeface="+mj-lt"/>
              </a:rPr>
              <a:t>ì nhân dân chiến đấu không ngừng, tiến mau ra sa trường. </a:t>
            </a:r>
            <a:endParaRPr lang="en-US" sz="3800" dirty="0" smtClean="0">
              <a:latin typeface="+mj-lt"/>
            </a:endParaRPr>
          </a:p>
          <a:p>
            <a:r>
              <a:rPr lang="vi-VN" sz="3800" dirty="0" smtClean="0">
                <a:latin typeface="+mj-lt"/>
              </a:rPr>
              <a:t>Tiến lên, cùng tiến lên</a:t>
            </a:r>
            <a:endParaRPr lang="en-US" sz="3800" dirty="0" smtClean="0">
              <a:latin typeface="+mj-lt"/>
            </a:endParaRPr>
          </a:p>
          <a:p>
            <a:r>
              <a:rPr lang="en-US" sz="3800" dirty="0" smtClean="0">
                <a:latin typeface="+mj-lt"/>
              </a:rPr>
              <a:t>N</a:t>
            </a:r>
            <a:r>
              <a:rPr lang="vi-VN" sz="3800" dirty="0" smtClean="0">
                <a:latin typeface="+mj-lt"/>
              </a:rPr>
              <a:t>ước non Việt Nam ta vững bền</a:t>
            </a:r>
            <a:r>
              <a:rPr lang="vi-VN" sz="3800" dirty="0" smtClean="0">
                <a:latin typeface="+mj-lt"/>
              </a:rPr>
              <a:t>.</a:t>
            </a:r>
            <a:endParaRPr lang="en-US" sz="3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0" y="0"/>
            <a:ext cx="12192000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584200"/>
            <a:ext cx="9931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+mj-lt"/>
              </a:rPr>
              <a:t>Đoàn quân Việt Nam đi chung lòng cứu </a:t>
            </a:r>
            <a:r>
              <a:rPr lang="vi-VN" sz="4000" dirty="0" smtClean="0">
                <a:latin typeface="+mj-lt"/>
              </a:rPr>
              <a:t>quốc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X    XX   X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XX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+mj-lt"/>
              </a:rPr>
              <a:t>B</a:t>
            </a:r>
            <a:r>
              <a:rPr lang="vi-VN" sz="4000" dirty="0" smtClean="0">
                <a:latin typeface="+mj-lt"/>
              </a:rPr>
              <a:t>ước chân dồn vang trên đường gập ghềnh </a:t>
            </a:r>
            <a:r>
              <a:rPr lang="vi-VN" sz="4000" dirty="0" smtClean="0">
                <a:latin typeface="+mj-lt"/>
              </a:rPr>
              <a:t>xa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XX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+mj-lt"/>
              </a:rPr>
              <a:t>C</a:t>
            </a:r>
            <a:r>
              <a:rPr lang="vi-VN" sz="4000" dirty="0" smtClean="0">
                <a:latin typeface="+mj-lt"/>
              </a:rPr>
              <a:t>ờ in máu chiến thắng mang hồn </a:t>
            </a:r>
            <a:r>
              <a:rPr lang="vi-VN" sz="4000" dirty="0" smtClean="0">
                <a:latin typeface="+mj-lt"/>
              </a:rPr>
              <a:t>nước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XX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+mj-lt"/>
              </a:rPr>
              <a:t>S</a:t>
            </a:r>
            <a:r>
              <a:rPr lang="vi-VN" sz="4000" dirty="0" smtClean="0">
                <a:latin typeface="+mj-lt"/>
              </a:rPr>
              <a:t>úng ngoài xa chen khúc quân hành </a:t>
            </a:r>
            <a:r>
              <a:rPr lang="vi-VN" sz="4000" dirty="0" smtClean="0">
                <a:latin typeface="+mj-lt"/>
              </a:rPr>
              <a:t>ca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XX</a:t>
            </a:r>
            <a:r>
              <a:rPr lang="vi-V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+mj-lt"/>
              </a:rPr>
              <a:t>Đ</a:t>
            </a:r>
            <a:r>
              <a:rPr lang="vi-VN" sz="4000" dirty="0" smtClean="0">
                <a:latin typeface="+mj-lt"/>
              </a:rPr>
              <a:t>ường vinh quang xây xác quân </a:t>
            </a:r>
            <a:r>
              <a:rPr lang="vi-VN" sz="4000" dirty="0" smtClean="0">
                <a:latin typeface="+mj-lt"/>
              </a:rPr>
              <a:t>thù</a:t>
            </a:r>
            <a:endParaRPr lang="en-US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XX           X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>
          <a:xfrm>
            <a:off x="0" y="0"/>
            <a:ext cx="12192000" cy="1054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i="1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baseline="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3700" y="584200"/>
            <a:ext cx="103631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hắng gian lao cùng nhau lập chiến khu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XX            X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XXX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ì nhân dân chiến đấu không ngừng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XX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iến mau ra sa trường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XX         X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XX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iến lên,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cùng 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tiến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lên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XX  XXX     X     XX  XXX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ước non Việt Nam ta vững bền.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X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XX  X   XXX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899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597</Words>
  <Application>Microsoft Office PowerPoint</Application>
  <PresentationFormat>Custom</PresentationFormat>
  <Paragraphs>68</Paragraphs>
  <Slides>12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Củng cố - Dặn dò</vt:lpstr>
      <vt:lpstr>Slide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vhl</cp:lastModifiedBy>
  <cp:revision>53</cp:revision>
  <dcterms:created xsi:type="dcterms:W3CDTF">2020-05-29T01:34:49Z</dcterms:created>
  <dcterms:modified xsi:type="dcterms:W3CDTF">2021-08-30T08:59:33Z</dcterms:modified>
</cp:coreProperties>
</file>