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7" r:id="rId3"/>
    <p:sldId id="284" r:id="rId4"/>
    <p:sldId id="293" r:id="rId5"/>
    <p:sldId id="291" r:id="rId6"/>
    <p:sldId id="294" r:id="rId7"/>
    <p:sldId id="289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7818" autoAdjust="0"/>
    <p:restoredTop sz="94660"/>
  </p:normalViewPr>
  <p:slideViewPr>
    <p:cSldViewPr snapToGrid="0">
      <p:cViewPr varScale="1">
        <p:scale>
          <a:sx n="75" d="100"/>
          <a:sy n="75" d="100"/>
        </p:scale>
        <p:origin x="-21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922F-2A88-46D6-899E-85948D7167F6}" type="datetimeFigureOut">
              <a:rPr lang="en-US" smtClean="0"/>
              <a:pPr/>
              <a:t>27-08-21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0DC4-B1F7-4273-8DB7-5DD7B3F13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61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922F-2A88-46D6-899E-85948D7167F6}" type="datetimeFigureOut">
              <a:rPr lang="en-US" smtClean="0"/>
              <a:pPr/>
              <a:t>27-08-21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0DC4-B1F7-4273-8DB7-5DD7B3F13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403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922F-2A88-46D6-899E-85948D7167F6}" type="datetimeFigureOut">
              <a:rPr lang="en-US" smtClean="0"/>
              <a:pPr/>
              <a:t>27-08-21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0DC4-B1F7-4273-8DB7-5DD7B3F13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5470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C6699-584A-4176-9421-9141EAE0467A}" type="datetimeFigureOut">
              <a:rPr lang="en-US"/>
              <a:pPr>
                <a:defRPr/>
              </a:pPr>
              <a:t>27-08-21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9D3BD3-190C-458D-B8E2-FF32268B02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922F-2A88-46D6-899E-85948D7167F6}" type="datetimeFigureOut">
              <a:rPr lang="en-US" smtClean="0"/>
              <a:pPr/>
              <a:t>27-08-21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0DC4-B1F7-4273-8DB7-5DD7B3F13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6725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922F-2A88-46D6-899E-85948D7167F6}" type="datetimeFigureOut">
              <a:rPr lang="en-US" smtClean="0"/>
              <a:pPr/>
              <a:t>27-08-21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0DC4-B1F7-4273-8DB7-5DD7B3F13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7324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922F-2A88-46D6-899E-85948D7167F6}" type="datetimeFigureOut">
              <a:rPr lang="en-US" smtClean="0"/>
              <a:pPr/>
              <a:t>27-08-21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0DC4-B1F7-4273-8DB7-5DD7B3F13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8796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922F-2A88-46D6-899E-85948D7167F6}" type="datetimeFigureOut">
              <a:rPr lang="en-US" smtClean="0"/>
              <a:pPr/>
              <a:t>27-08-21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0DC4-B1F7-4273-8DB7-5DD7B3F13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9840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922F-2A88-46D6-899E-85948D7167F6}" type="datetimeFigureOut">
              <a:rPr lang="en-US" smtClean="0"/>
              <a:pPr/>
              <a:t>27-08-21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0DC4-B1F7-4273-8DB7-5DD7B3F13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0255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922F-2A88-46D6-899E-85948D7167F6}" type="datetimeFigureOut">
              <a:rPr lang="en-US" smtClean="0"/>
              <a:pPr/>
              <a:t>27-08-21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0DC4-B1F7-4273-8DB7-5DD7B3F13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9704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922F-2A88-46D6-899E-85948D7167F6}" type="datetimeFigureOut">
              <a:rPr lang="en-US" smtClean="0"/>
              <a:pPr/>
              <a:t>27-08-21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0DC4-B1F7-4273-8DB7-5DD7B3F13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1576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922F-2A88-46D6-899E-85948D7167F6}" type="datetimeFigureOut">
              <a:rPr lang="en-US" smtClean="0"/>
              <a:pPr/>
              <a:t>27-08-21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0DC4-B1F7-4273-8DB7-5DD7B3F13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6621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2922F-2A88-46D6-899E-85948D7167F6}" type="datetimeFigureOut">
              <a:rPr lang="en-US" smtClean="0"/>
              <a:pPr/>
              <a:t>27-08-21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10DC4-B1F7-4273-8DB7-5DD7B3F13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9225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vhl\Desktop\Gi&#225;o%20&#225;n%20&#273;i&#7879;n%20t&#7917;\&#194;m%20nh&#7841;c%205\Reo%20vang%20b&#236;nh%20minh\Reo%20vang%20b&#236;nh%20minh%20-%20Beat.mp3" TargetMode="Externa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D:\Viền slide\1_QV3voZYLAsILm7AN-oFLX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5400" y="1270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337308" y="2647188"/>
            <a:ext cx="87014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mến</a:t>
            </a:r>
            <a:r>
              <a:rPr lang="en-US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en-US" sz="4800" b="1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D:\Viền slide\1_QV3voZYLAsILm7AN-oFLX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336800" y="3048000"/>
            <a:ext cx="8867648" cy="635000"/>
            <a:chOff x="204" y="935"/>
            <a:chExt cx="5352" cy="400"/>
          </a:xfrm>
        </p:grpSpPr>
        <p:sp>
          <p:nvSpPr>
            <p:cNvPr id="3085" name="Line 4"/>
            <p:cNvSpPr>
              <a:spLocks noChangeShapeType="1"/>
            </p:cNvSpPr>
            <p:nvPr/>
          </p:nvSpPr>
          <p:spPr bwMode="auto">
            <a:xfrm>
              <a:off x="204" y="935"/>
              <a:ext cx="535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6" name="Line 5"/>
            <p:cNvSpPr>
              <a:spLocks noChangeShapeType="1"/>
            </p:cNvSpPr>
            <p:nvPr/>
          </p:nvSpPr>
          <p:spPr bwMode="auto">
            <a:xfrm>
              <a:off x="204" y="1035"/>
              <a:ext cx="535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7" name="Line 6"/>
            <p:cNvSpPr>
              <a:spLocks noChangeShapeType="1"/>
            </p:cNvSpPr>
            <p:nvPr/>
          </p:nvSpPr>
          <p:spPr bwMode="auto">
            <a:xfrm>
              <a:off x="204" y="1135"/>
              <a:ext cx="535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8" name="Line 7"/>
            <p:cNvSpPr>
              <a:spLocks noChangeShapeType="1"/>
            </p:cNvSpPr>
            <p:nvPr/>
          </p:nvSpPr>
          <p:spPr bwMode="auto">
            <a:xfrm>
              <a:off x="204" y="1235"/>
              <a:ext cx="535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Line 8"/>
            <p:cNvSpPr>
              <a:spLocks noChangeShapeType="1"/>
            </p:cNvSpPr>
            <p:nvPr/>
          </p:nvSpPr>
          <p:spPr bwMode="auto">
            <a:xfrm>
              <a:off x="204" y="1335"/>
              <a:ext cx="535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6" name="Line 11"/>
          <p:cNvSpPr>
            <a:spLocks noChangeShapeType="1"/>
          </p:cNvSpPr>
          <p:nvPr/>
        </p:nvSpPr>
        <p:spPr bwMode="auto">
          <a:xfrm>
            <a:off x="3539067" y="3886200"/>
            <a:ext cx="76623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3077" name="Picture 9" descr="khoa-So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90234" y="2819400"/>
            <a:ext cx="65616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12" descr="notTr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42268" y="3792538"/>
            <a:ext cx="385233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12" descr="notTr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08601" y="3683509"/>
            <a:ext cx="385233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12" descr="notTr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3260" y="3607309"/>
            <a:ext cx="385233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11063732" y="3048000"/>
            <a:ext cx="0" cy="647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3" name="Line 10"/>
          <p:cNvSpPr>
            <a:spLocks noChangeShapeType="1"/>
          </p:cNvSpPr>
          <p:nvPr/>
        </p:nvSpPr>
        <p:spPr bwMode="auto">
          <a:xfrm>
            <a:off x="11196320" y="3048000"/>
            <a:ext cx="0" cy="647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4" name="TextBox 25"/>
          <p:cNvSpPr txBox="1">
            <a:spLocks noChangeArrowheads="1"/>
          </p:cNvSpPr>
          <p:nvPr/>
        </p:nvSpPr>
        <p:spPr bwMode="auto">
          <a:xfrm>
            <a:off x="4405800" y="1295401"/>
            <a:ext cx="338265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600" b="1" i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3600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giọng</a:t>
            </a:r>
            <a:endParaRPr lang="en-US" sz="3600" b="1" i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12" descr="notTr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30600" y="3683001"/>
            <a:ext cx="385233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2" descr="notTr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79568" y="3708401"/>
            <a:ext cx="385233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Line 11"/>
          <p:cNvSpPr>
            <a:spLocks noChangeShapeType="1"/>
          </p:cNvSpPr>
          <p:nvPr/>
        </p:nvSpPr>
        <p:spPr bwMode="auto">
          <a:xfrm>
            <a:off x="9863667" y="3797300"/>
            <a:ext cx="76623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6388" y="55372"/>
            <a:ext cx="378501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4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endParaRPr lang="en-US" sz="40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Phước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 descr="C:\Users\vhl\Desktop\lưu hữu phướ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97300" y="241300"/>
            <a:ext cx="7569200" cy="6464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hl\Desktop\tiet_2_hoc_hat_bai_reo_vang_binh_minh_M0RC3p_03255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9328" y="85344"/>
            <a:ext cx="10741152" cy="6705600"/>
          </a:xfrm>
          <a:prstGeom prst="rect">
            <a:avLst/>
          </a:prstGeom>
          <a:noFill/>
        </p:spPr>
      </p:pic>
      <p:pic>
        <p:nvPicPr>
          <p:cNvPr id="3" name="Reo vang bình minh - Beat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10856976" y="167640"/>
            <a:ext cx="1005840" cy="10058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504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500" y="0"/>
            <a:ext cx="11963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ca</a:t>
            </a:r>
          </a:p>
          <a:p>
            <a:pPr algn="ctr"/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Reo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vang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minh</a:t>
            </a:r>
          </a:p>
          <a:p>
            <a:pPr algn="r"/>
            <a:r>
              <a:rPr lang="en-US" sz="3200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32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32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Phước</a:t>
            </a:r>
            <a:endParaRPr lang="en-US" sz="3200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7400" y="1193800"/>
            <a:ext cx="10922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Reo vang reo, ca vang ca</a:t>
            </a:r>
            <a:br>
              <a:rPr lang="vi-VN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Cất tiếng hát vang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 xanh vang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La bao la, tươi xinh tươi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ánh sáng tưng bừng hoa lá</a:t>
            </a:r>
            <a:br>
              <a:rPr lang="vi-VN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Cây rung cây, hoa đua hoa</a:t>
            </a:r>
            <a:br>
              <a:rPr lang="vi-VN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hắp nơi mình minh rắc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gieo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hương nồng</a:t>
            </a:r>
            <a:br>
              <a:rPr lang="vi-VN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Gió đón gió, sáng chiếu sáng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bình minh sáng ngập hồn ta.</a:t>
            </a:r>
            <a:br>
              <a:rPr lang="vi-VN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Líu líu lo lo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ca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 say sưa</a:t>
            </a:r>
            <a:br>
              <a:rPr lang="vi-VN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 lên chào mừng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 luôn tươi sáng</a:t>
            </a:r>
            <a:br>
              <a:rPr lang="vi-VN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ta ca hát say sưa</a:t>
            </a:r>
            <a:br>
              <a:rPr lang="vi-VN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Hát lên chào mừng bình minh sáng muôn năm.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500" y="0"/>
            <a:ext cx="11963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endParaRPr lang="en-US" sz="3600" b="1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Reo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vang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minh</a:t>
            </a:r>
          </a:p>
          <a:p>
            <a:pPr algn="r"/>
            <a:r>
              <a:rPr lang="en-US" sz="3200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32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32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Phước</a:t>
            </a:r>
            <a:endParaRPr lang="en-US" sz="3200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7400" y="1193800"/>
            <a:ext cx="10922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Reo vang reo, ca vang ca</a:t>
            </a:r>
            <a:br>
              <a:rPr lang="vi-VN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Cất tiếng hát vang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 xanh vang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La bao la, tươi xinh tươi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ánh sáng tưng bừng hoa lá</a:t>
            </a:r>
            <a:br>
              <a:rPr lang="vi-VN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Cây rung cây, hoa đua hoa</a:t>
            </a:r>
            <a:br>
              <a:rPr lang="vi-VN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hắp nơi mình minh rắc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gieo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hương nồng</a:t>
            </a:r>
            <a:br>
              <a:rPr lang="vi-VN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Gió đón gió, sáng chiếu sáng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bình minh sáng ngập hồn ta.</a:t>
            </a:r>
            <a:br>
              <a:rPr lang="vi-VN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Líu líu lo lo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ca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 say sưa</a:t>
            </a:r>
            <a:br>
              <a:rPr lang="vi-VN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 lên chào mừng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 luôn tươi sáng</a:t>
            </a:r>
            <a:br>
              <a:rPr lang="vi-VN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ta ca hát say sưa</a:t>
            </a:r>
            <a:br>
              <a:rPr lang="vi-VN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Hát lên chào mừng bình minh sáng muôn năm.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392" y="1"/>
            <a:ext cx="10515600" cy="8168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5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3016" y="1742440"/>
            <a:ext cx="1092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 smtClean="0">
                <a:latin typeface="Times New Roman" pitchFamily="18" charset="0"/>
                <a:cs typeface="Times New Roman" pitchFamily="18" charset="0"/>
              </a:rPr>
              <a:t>Reo vang reo, ca vang ca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    </a:t>
            </a:r>
            <a:r>
              <a:rPr 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X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3600" b="1" dirty="0" smtClean="0">
                <a:latin typeface="Times New Roman" pitchFamily="18" charset="0"/>
                <a:cs typeface="Times New Roman" pitchFamily="18" charset="0"/>
              </a:rPr>
              <a:t>Cất tiếng hát vang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vi-VN" sz="3600" b="1" dirty="0" smtClean="0">
                <a:latin typeface="Times New Roman" pitchFamily="18" charset="0"/>
                <a:cs typeface="Times New Roman" pitchFamily="18" charset="0"/>
              </a:rPr>
              <a:t> xanh vang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            </a:t>
            </a:r>
            <a:r>
              <a:rPr 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X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                </a:t>
            </a: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2000" b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400512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62</Words>
  <Application>Microsoft Office PowerPoint</Application>
  <PresentationFormat>Custom</PresentationFormat>
  <Paragraphs>16</Paragraphs>
  <Slides>8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Luyện Tập</vt:lpstr>
      <vt:lpstr>Slide 8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vhl</cp:lastModifiedBy>
  <cp:revision>66</cp:revision>
  <dcterms:created xsi:type="dcterms:W3CDTF">2020-05-29T01:34:49Z</dcterms:created>
  <dcterms:modified xsi:type="dcterms:W3CDTF">2021-08-27T09:56:37Z</dcterms:modified>
</cp:coreProperties>
</file>