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72" r:id="rId5"/>
    <p:sldId id="274" r:id="rId6"/>
    <p:sldId id="273" r:id="rId7"/>
    <p:sldId id="275" r:id="rId8"/>
    <p:sldId id="276" r:id="rId9"/>
    <p:sldId id="259" r:id="rId10"/>
    <p:sldId id="270" r:id="rId11"/>
    <p:sldId id="271" r:id="rId12"/>
    <p:sldId id="260" r:id="rId13"/>
    <p:sldId id="261" r:id="rId14"/>
    <p:sldId id="266" r:id="rId15"/>
    <p:sldId id="267" r:id="rId16"/>
    <p:sldId id="268" r:id="rId17"/>
    <p:sldId id="269" r:id="rId18"/>
    <p:sldId id="262" r:id="rId19"/>
    <p:sldId id="263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5" autoAdjust="0"/>
    <p:restoredTop sz="94660"/>
  </p:normalViewPr>
  <p:slideViewPr>
    <p:cSldViewPr snapToGrid="0">
      <p:cViewPr>
        <p:scale>
          <a:sx n="78" d="100"/>
          <a:sy n="78" d="100"/>
        </p:scale>
        <p:origin x="-1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619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403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547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672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32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879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984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025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970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157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66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922F-2A88-46D6-899E-85948D7167F6}" type="datetimeFigureOut">
              <a:rPr lang="en-US" smtClean="0"/>
              <a:pPr/>
              <a:t>27-08-21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0DC4-B1F7-4273-8DB7-5DD7B3F13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922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V&#224;o%20r&#7915;ng%20hoa%20-%20Beat.mp3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ti&#7871;ng%20chim.mp3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Ti&#7871;ng%20ng&#7921;a.mp3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Ti&#7871;ng%20su&#7889;i.mp3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ti&#7871;ng%20s&#225;o.mp3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V&#224;o%20r&#7915;ng%20hoa%20-%20Beat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c1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c2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c3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c4.mp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hl\Desktop\Gi&#225;o%20&#225;n%20&#273;i&#7879;n%20t&#7917;\&#194;m%20nh&#7841;c%201\V&#224;o%20r&#7915;ng%20hoa\full.mp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vhl\Desktop\Gi&#225;o%20&#225;n%20&#273;i&#7879;n%20t&#7917;\&#194;m%20nh&#7841;c%201\V&#224;o%20r&#7915;ng%20hoa\V&#224;o%20r&#7915;ng%20hoa%20-%20Beat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9713" y="232482"/>
            <a:ext cx="9720262" cy="2387600"/>
          </a:xfrm>
        </p:spPr>
        <p:txBody>
          <a:bodyPr>
            <a:normAutofit/>
          </a:bodyPr>
          <a:lstStyle/>
          <a:p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ÂM THANH KÌ DIỆU</a:t>
            </a:r>
            <a:endParaRPr lang="en-US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9713" y="2662946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To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ào rừng hoa - (Việt Anh) - Tốp ca Thiếu nhi TPHC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0013" y="-1"/>
            <a:ext cx="1267634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8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Vào rừng hoa - Copy"/>
          <p:cNvPicPr/>
          <p:nvPr/>
        </p:nvPicPr>
        <p:blipFill>
          <a:blip r:embed="rId2">
            <a:lum contrast="2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776" y="2888932"/>
            <a:ext cx="9692639" cy="3414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593" y="12192"/>
            <a:ext cx="9933319" cy="6858000"/>
          </a:xfrm>
        </p:spPr>
      </p:pic>
      <p:pic>
        <p:nvPicPr>
          <p:cNvPr id="3" name="Vào rừng hoa -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344656" y="5971032"/>
            <a:ext cx="697992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899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20" y="1"/>
            <a:ext cx="866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5231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7542" y="0"/>
            <a:ext cx="8385386" cy="6858000"/>
          </a:xfrm>
        </p:spPr>
      </p:pic>
    </p:spTree>
    <p:extLst>
      <p:ext uri="{BB962C8B-B14F-4D97-AF65-F5344CB8AC3E}">
        <p14:creationId xmlns:p14="http://schemas.microsoft.com/office/powerpoint/2010/main" xmlns="" val="150092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2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vhl\Desktop\chim-ho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6048"/>
            <a:ext cx="10192512" cy="5547359"/>
          </a:xfrm>
          <a:prstGeom prst="rect">
            <a:avLst/>
          </a:prstGeom>
          <a:noFill/>
        </p:spPr>
      </p:pic>
      <p:pic>
        <p:nvPicPr>
          <p:cNvPr id="6" name="tiếng chi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0544" y="435864"/>
            <a:ext cx="518160" cy="51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2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hí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vhl\Desktop\ngựa 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512" y="1024129"/>
            <a:ext cx="10131551" cy="5693664"/>
          </a:xfrm>
          <a:prstGeom prst="rect">
            <a:avLst/>
          </a:prstGeom>
          <a:noFill/>
        </p:spPr>
      </p:pic>
      <p:pic>
        <p:nvPicPr>
          <p:cNvPr id="5" name="Tiếng ngự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173968" y="179832"/>
            <a:ext cx="713232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2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vhl\Desktop\dòng suo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856" y="990791"/>
            <a:ext cx="10021824" cy="5705475"/>
          </a:xfrm>
          <a:prstGeom prst="rect">
            <a:avLst/>
          </a:prstGeom>
          <a:noFill/>
        </p:spPr>
      </p:pic>
      <p:pic>
        <p:nvPicPr>
          <p:cNvPr id="5" name="Tiếng suố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344656" y="228600"/>
            <a:ext cx="554736" cy="55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6320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vhl\Desktop\chan-trau-thoi-sa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320" y="1011936"/>
            <a:ext cx="9997440" cy="5742432"/>
          </a:xfrm>
          <a:prstGeom prst="rect">
            <a:avLst/>
          </a:prstGeom>
          <a:noFill/>
        </p:spPr>
      </p:pic>
      <p:pic>
        <p:nvPicPr>
          <p:cNvPr id="5" name="tiếng sá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83696" y="313944"/>
            <a:ext cx="542544" cy="542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456" y="12192"/>
            <a:ext cx="8668512" cy="6858000"/>
          </a:xfrm>
        </p:spPr>
      </p:pic>
    </p:spTree>
    <p:extLst>
      <p:ext uri="{BB962C8B-B14F-4D97-AF65-F5344CB8AC3E}">
        <p14:creationId xmlns:p14="http://schemas.microsoft.com/office/powerpoint/2010/main" xmlns="" val="1139214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7296" y="76313"/>
            <a:ext cx="8339327" cy="6745111"/>
          </a:xfrm>
        </p:spPr>
      </p:pic>
    </p:spTree>
    <p:extLst>
      <p:ext uri="{BB962C8B-B14F-4D97-AF65-F5344CB8AC3E}">
        <p14:creationId xmlns:p14="http://schemas.microsoft.com/office/powerpoint/2010/main" xmlns="" val="28730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593" y="12192"/>
            <a:ext cx="9933319" cy="6858000"/>
          </a:xfrm>
        </p:spPr>
      </p:pic>
      <p:pic>
        <p:nvPicPr>
          <p:cNvPr id="3" name="Vào rừng hoa -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405616" y="6117336"/>
            <a:ext cx="588264" cy="5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899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0051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" y="158496"/>
            <a:ext cx="5937504" cy="6699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ca</a:t>
            </a:r>
          </a:p>
          <a:p>
            <a:pPr algn="ctr"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ca</a:t>
            </a:r>
          </a:p>
          <a:p>
            <a:pPr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vhl\Desktop\ho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3238" y="2147888"/>
            <a:ext cx="5918073" cy="4539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" y="158496"/>
            <a:ext cx="11814048" cy="6699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954512" y="5605272"/>
            <a:ext cx="905256" cy="905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" y="158496"/>
            <a:ext cx="11814048" cy="6699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0942320" y="5666232"/>
            <a:ext cx="1027176" cy="1027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" y="158496"/>
            <a:ext cx="11814048" cy="6699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reo ca</a:t>
            </a:r>
          </a:p>
        </p:txBody>
      </p:sp>
      <p:pic>
        <p:nvPicPr>
          <p:cNvPr id="6" name="c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1039856" y="5775960"/>
            <a:ext cx="905256" cy="905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" y="158496"/>
            <a:ext cx="11814048" cy="6699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1015472" y="5678424"/>
            <a:ext cx="941832" cy="94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96" y="158496"/>
            <a:ext cx="11716512" cy="669950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ca</a:t>
            </a:r>
          </a:p>
          <a:p>
            <a:pPr>
              <a:buNone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487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5" name="ful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1186160" y="5836920"/>
            <a:ext cx="850392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- Vào rừng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688" y="694944"/>
            <a:ext cx="11875008" cy="605942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8872" y="82169"/>
            <a:ext cx="10515600" cy="771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Vào rừng hoa - Beat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11113008" y="155448"/>
            <a:ext cx="527304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1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273</Words>
  <Application>Microsoft Office PowerPoint</Application>
  <PresentationFormat>Custom</PresentationFormat>
  <Paragraphs>48</Paragraphs>
  <Slides>20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CHỦ ĐỀ 1: ÂM THANH KÌ DIỆU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Hát kết hợp gõ đệm</vt:lpstr>
      <vt:lpstr>Slide 11</vt:lpstr>
      <vt:lpstr>Slide 12</vt:lpstr>
      <vt:lpstr>Slide 13</vt:lpstr>
      <vt:lpstr>Tiếng chim hót</vt:lpstr>
      <vt:lpstr>Tiếng ngựa hí</vt:lpstr>
      <vt:lpstr>Tiếng suối chảy</vt:lpstr>
      <vt:lpstr>Tiếng sáo</vt:lpstr>
      <vt:lpstr>Slide 18</vt:lpstr>
      <vt:lpstr>Slide 19</vt:lpstr>
      <vt:lpstr>Slide 20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vhl</cp:lastModifiedBy>
  <cp:revision>31</cp:revision>
  <dcterms:created xsi:type="dcterms:W3CDTF">2020-05-29T01:34:49Z</dcterms:created>
  <dcterms:modified xsi:type="dcterms:W3CDTF">2021-08-27T00:01:58Z</dcterms:modified>
</cp:coreProperties>
</file>