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  <p:sldMasterId id="2147483700" r:id="rId2"/>
    <p:sldMasterId id="2147483712" r:id="rId3"/>
    <p:sldMasterId id="2147483725" r:id="rId4"/>
    <p:sldMasterId id="2147483738" r:id="rId5"/>
    <p:sldMasterId id="2147483751" r:id="rId6"/>
  </p:sldMasterIdLst>
  <p:notesMasterIdLst>
    <p:notesMasterId r:id="rId28"/>
  </p:notesMasterIdLst>
  <p:sldIdLst>
    <p:sldId id="273" r:id="rId7"/>
    <p:sldId id="348" r:id="rId8"/>
    <p:sldId id="264" r:id="rId9"/>
    <p:sldId id="358" r:id="rId10"/>
    <p:sldId id="357" r:id="rId11"/>
    <p:sldId id="360" r:id="rId12"/>
    <p:sldId id="312" r:id="rId13"/>
    <p:sldId id="359" r:id="rId14"/>
    <p:sldId id="356" r:id="rId15"/>
    <p:sldId id="262" r:id="rId16"/>
    <p:sldId id="321" r:id="rId17"/>
    <p:sldId id="345" r:id="rId18"/>
    <p:sldId id="346" r:id="rId19"/>
    <p:sldId id="361" r:id="rId20"/>
    <p:sldId id="362" r:id="rId21"/>
    <p:sldId id="365" r:id="rId22"/>
    <p:sldId id="363" r:id="rId23"/>
    <p:sldId id="364" r:id="rId24"/>
    <p:sldId id="267" r:id="rId25"/>
    <p:sldId id="256" r:id="rId26"/>
    <p:sldId id="284" r:id="rId27"/>
  </p:sldIdLst>
  <p:sldSz cx="12192000" cy="685800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Algerian" panose="04020705040A02060702" pitchFamily="82" charset="0"/>
      <p:regular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001 4 hàng" panose="020B0603050302020204" pitchFamily="34" charset="0"/>
      <p:regular r:id="rId41"/>
      <p:bold r:id="rId42"/>
    </p:embeddedFont>
  </p:embeddedFontLst>
  <p:custDataLst>
    <p:tags r:id="rId43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81" d="100"/>
          <a:sy n="81" d="100"/>
        </p:scale>
        <p:origin x="859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8/20/2021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31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02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11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11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1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8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3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9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9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66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02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13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36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5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7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7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45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284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59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8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5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9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122306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2950123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766861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5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961455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517215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5438949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8477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1390524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4779016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1417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6680629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5284187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6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28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69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1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6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7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27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1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9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34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9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196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3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50.png"/><Relationship Id="rId34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33" Type="http://schemas.openxmlformats.org/officeDocument/2006/relationships/slide" Target="slide20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49.png"/><Relationship Id="rId31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53.png"/><Relationship Id="rId30" Type="http://schemas.microsoft.com/office/2007/relationships/hdphoto" Target="../media/hdphoto13.wdp"/><Relationship Id="rId35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w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18" Type="http://schemas.microsoft.com/office/2007/relationships/hdphoto" Target="../media/hdphoto13.wdp"/><Relationship Id="rId26" Type="http://schemas.openxmlformats.org/officeDocument/2006/relationships/slide" Target="slide9.xml"/><Relationship Id="rId3" Type="http://schemas.openxmlformats.org/officeDocument/2006/relationships/image" Target="../media/image42.png"/><Relationship Id="rId21" Type="http://schemas.openxmlformats.org/officeDocument/2006/relationships/slide" Target="slide3.xml"/><Relationship Id="rId7" Type="http://schemas.openxmlformats.org/officeDocument/2006/relationships/image" Target="../media/image45.png"/><Relationship Id="rId12" Type="http://schemas.microsoft.com/office/2007/relationships/hdphoto" Target="../media/hdphoto9.wdp"/><Relationship Id="rId17" Type="http://schemas.openxmlformats.org/officeDocument/2006/relationships/image" Target="../media/image54.png"/><Relationship Id="rId25" Type="http://schemas.openxmlformats.org/officeDocument/2006/relationships/slide" Target="slide10.xml"/><Relationship Id="rId2" Type="http://schemas.openxmlformats.org/officeDocument/2006/relationships/image" Target="../media/image41.pn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24" Type="http://schemas.openxmlformats.org/officeDocument/2006/relationships/slide" Target="slide12.xml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slide" Target="slide4.xml"/><Relationship Id="rId10" Type="http://schemas.microsoft.com/office/2007/relationships/hdphoto" Target="../media/hdphoto5.wdp"/><Relationship Id="rId19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microsoft.com/office/2007/relationships/hdphoto" Target="../media/hdphoto11.wdp"/><Relationship Id="rId22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6931532" cy="6891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419600" y="2230085"/>
            <a:ext cx="28276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8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Khởi</a:t>
            </a:r>
            <a:r>
              <a:rPr lang="en-US" altLang="zh-CN" sz="8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8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động</a:t>
            </a:r>
            <a:endParaRPr lang="zh-CN" altLang="en-US" sz="8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302171"/>
            <a:ext cx="11387107" cy="6698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6110926" y="2971800"/>
            <a:ext cx="3752426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66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Giải</a:t>
            </a:r>
            <a:r>
              <a:rPr lang="en-US" altLang="zh-CN" sz="6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66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lao</a:t>
            </a:r>
            <a:endParaRPr lang="zh-CN" altLang="en-US" sz="66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</a:rPr>
              <a:t>ViÕt b¶ng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0430" y="76200"/>
            <a:ext cx="5311140" cy="5896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1"/>
            <a:ext cx="6156326" cy="5927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AA385-81C2-4938-B38C-181E5847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40" y="1328928"/>
            <a:ext cx="6990812" cy="3958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3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05302" y="2204229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hẹ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8959652" y="2219324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BC8F63-3DD8-40FC-A3DE-6E5FA96659CA}"/>
              </a:ext>
            </a:extLst>
          </p:cNvPr>
          <p:cNvSpPr txBox="1"/>
          <p:nvPr/>
        </p:nvSpPr>
        <p:spPr>
          <a:xfrm>
            <a:off x="4267200" y="5854811"/>
            <a:ext cx="676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Mẹ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Hà bê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E7BA0-7B5F-4E1F-AB9A-0B9FF933D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83" y="-137104"/>
            <a:ext cx="1867592" cy="97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81BDF-DC10-45AF-B236-33C3F613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896" y="780098"/>
            <a:ext cx="9893808" cy="524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638B1-AD17-493C-896B-90B90BDA4EFB}"/>
              </a:ext>
            </a:extLst>
          </p:cNvPr>
          <p:cNvSpPr txBox="1"/>
          <p:nvPr/>
        </p:nvSpPr>
        <p:spPr>
          <a:xfrm>
            <a:off x="5655500" y="181619"/>
            <a:ext cx="395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32ACE-5EAE-49A2-8D57-91559199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58" y="285701"/>
            <a:ext cx="1852569" cy="82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91DD7-55B4-4CCD-95ED-45CF975D8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728" y="830911"/>
            <a:ext cx="7822144" cy="5885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6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Text Box 17"/>
          <p:cNvSpPr txBox="1">
            <a:spLocks noChangeArrowheads="1"/>
          </p:cNvSpPr>
          <p:nvPr/>
        </p:nvSpPr>
        <p:spPr bwMode="auto">
          <a:xfrm>
            <a:off x="3225800" y="4267200"/>
            <a:ext cx="2438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44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44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altLang="zh-CN" sz="4400" dirty="0">
              <a:solidFill>
                <a:srgbClr val="66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81" name="Text Box 16"/>
          <p:cNvSpPr txBox="1">
            <a:spLocks noChangeArrowheads="1"/>
          </p:cNvSpPr>
          <p:nvPr/>
        </p:nvSpPr>
        <p:spPr bwMode="auto">
          <a:xfrm>
            <a:off x="7075488" y="2559051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48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lang="en-US" altLang="zh-CN" sz="4800" dirty="0">
              <a:solidFill>
                <a:srgbClr val="66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7569200" y="2590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800" b="1">
              <a:solidFill>
                <a:srgbClr val="FF0000"/>
              </a:solidFill>
              <a:latin typeface="Calibri"/>
              <a:ea typeface="SimSun" pitchFamily="2" charset="-122"/>
            </a:endParaRPr>
          </a:p>
        </p:txBody>
      </p:sp>
      <p:sp>
        <p:nvSpPr>
          <p:cNvPr id="7180" name="Text Box 15"/>
          <p:cNvSpPr txBox="1">
            <a:spLocks noChangeArrowheads="1"/>
          </p:cNvSpPr>
          <p:nvPr/>
        </p:nvSpPr>
        <p:spPr bwMode="auto">
          <a:xfrm>
            <a:off x="7073900" y="4564064"/>
            <a:ext cx="24384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40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altLang="zh-CN" sz="40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endParaRPr lang="en-US" altLang="zh-CN" sz="4000" dirty="0">
              <a:solidFill>
                <a:srgbClr val="66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91" name="Picture 27" descr="Copy of S128x128P_104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6584" y="3845908"/>
            <a:ext cx="3293682" cy="228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8" name="Picture 24" descr="Bufter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399">
            <a:off x="5984112" y="1777229"/>
            <a:ext cx="387051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3835400" y="42672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800" b="1">
              <a:solidFill>
                <a:srgbClr val="FF0000"/>
              </a:solidFill>
              <a:latin typeface="Calibri"/>
              <a:ea typeface="SimSun" pitchFamily="2" charset="-122"/>
            </a:endParaRPr>
          </a:p>
        </p:txBody>
      </p:sp>
      <p:pic>
        <p:nvPicPr>
          <p:cNvPr id="11290" name="Picture 26" descr="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1021" y="3594974"/>
            <a:ext cx="3325935" cy="253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 Box 14"/>
          <p:cNvSpPr txBox="1">
            <a:spLocks noChangeArrowheads="1"/>
          </p:cNvSpPr>
          <p:nvPr/>
        </p:nvSpPr>
        <p:spPr bwMode="auto">
          <a:xfrm>
            <a:off x="2695576" y="2503489"/>
            <a:ext cx="32289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44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400" dirty="0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66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altLang="zh-CN" sz="4400" dirty="0">
              <a:solidFill>
                <a:srgbClr val="66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89" name="Picture 25" descr="S128x128P_101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136" y="1622972"/>
            <a:ext cx="26733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0"/>
            <a:ext cx="12115800" cy="6858000"/>
            <a:chOff x="0" y="0"/>
            <a:chExt cx="5760" cy="4320"/>
          </a:xfrm>
        </p:grpSpPr>
        <p:pic>
          <p:nvPicPr>
            <p:cNvPr id="7170" name="Picture 5" descr="Progres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-2040" y="2088"/>
              <a:ext cx="4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6" descr="Progres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0" y="4137"/>
              <a:ext cx="576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2" name="Picture 7" descr="Progres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0" y="0"/>
              <a:ext cx="576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8" descr="Progres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3528" y="2040"/>
              <a:ext cx="4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4" name="Picture 4" descr="POINSE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POINSE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9296400" y="-76200"/>
            <a:ext cx="129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 descr="blumenpflanzen124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898" y="5245231"/>
            <a:ext cx="106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2" descr="blumenpflanzen124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98000" y="5043488"/>
            <a:ext cx="106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WordArt 13"/>
          <p:cNvSpPr>
            <a:spLocks noChangeArrowheads="1" noChangeShapeType="1" noTextEdit="1"/>
          </p:cNvSpPr>
          <p:nvPr/>
        </p:nvSpPr>
        <p:spPr bwMode="auto">
          <a:xfrm>
            <a:off x="2438400" y="4572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TRÒ CHƠI: 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3987800" y="25908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800">
              <a:solidFill>
                <a:srgbClr val="FF0000"/>
              </a:solidFill>
              <a:latin typeface="Calibri"/>
              <a:ea typeface="SimSun" pitchFamily="2" charset="-122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7721600" y="42672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800" b="1">
              <a:solidFill>
                <a:srgbClr val="FF0000"/>
              </a:solidFill>
              <a:latin typeface="Calibri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49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3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5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1"/>
                  </p:tgtEl>
                </p:cond>
              </p:nextCondLst>
            </p:seq>
          </p:childTnLst>
        </p:cTn>
      </p:par>
    </p:tnLst>
    <p:bldLst>
      <p:bldP spid="11285" grpId="0"/>
      <p:bldP spid="11286" grpId="0"/>
      <p:bldP spid="11283" grpId="0"/>
      <p:bldP spid="112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6" name="Rounded Rectangle 35">
            <a:hlinkClick r:id="rId22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>
            <a:hlinkClick r:id="rId23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40">
            <a:hlinkClick r:id="rId21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42">
            <a:hlinkClick r:id="rId24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ounded Rectangle 43">
            <a:hlinkClick r:id="rId25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>
            <a:hlinkClick r:id="rId26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E8E98-39C6-4FD9-8680-BD249D8ECB53}"/>
              </a:ext>
            </a:extLst>
          </p:cNvPr>
          <p:cNvSpPr/>
          <p:nvPr/>
        </p:nvSpPr>
        <p:spPr>
          <a:xfrm>
            <a:off x="5342809" y="304800"/>
            <a:ext cx="4563191" cy="8023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352800" y="3886200"/>
            <a:ext cx="6400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6600" b="1" dirty="0">
              <a:solidFill>
                <a:srgbClr val="FF0066"/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9805354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3124200" y="1752600"/>
            <a:ext cx="668102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18: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  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1673C-D7C7-4F7A-87E1-E4B64AB4723F}"/>
              </a:ext>
            </a:extLst>
          </p:cNvPr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9A777-8062-4623-865C-0D2ABD0CD774}"/>
              </a:ext>
            </a:extLst>
          </p:cNvPr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91216-089F-4B70-AD30-020CFBF22C33}"/>
              </a:ext>
            </a:extLst>
          </p:cNvPr>
          <p:cNvSpPr txBox="1"/>
          <p:nvPr/>
        </p:nvSpPr>
        <p:spPr>
          <a:xfrm>
            <a:off x="3877056" y="6085359"/>
            <a:ext cx="576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ghé nhà bà. Nhà bà ở ngõ nhỏ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2ACE2-5634-4E44-B971-989030ECA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50344"/>
            <a:ext cx="2112063" cy="616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0CB49-171E-4156-86FB-DE101771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345179"/>
            <a:ext cx="10058400" cy="48727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03A36-3764-4B97-B668-B5F847222564}"/>
              </a:ext>
            </a:extLst>
          </p:cNvPr>
          <p:cNvGrpSpPr/>
          <p:nvPr/>
        </p:nvGrpSpPr>
        <p:grpSpPr>
          <a:xfrm>
            <a:off x="4436364" y="6085359"/>
            <a:ext cx="4914265" cy="554303"/>
            <a:chOff x="4436364" y="6085359"/>
            <a:chExt cx="4914265" cy="5543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9129BE-2E9C-44C9-94BD-C3F042561C99}"/>
                </a:ext>
              </a:extLst>
            </p:cNvPr>
            <p:cNvGrpSpPr/>
            <p:nvPr/>
          </p:nvGrpSpPr>
          <p:grpSpPr>
            <a:xfrm>
              <a:off x="4436364" y="6085359"/>
              <a:ext cx="1312926" cy="554303"/>
              <a:chOff x="5698236" y="6085359"/>
              <a:chExt cx="1312926" cy="55430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5BEC62-D6DE-4581-A3F3-5AA881164F77}"/>
                  </a:ext>
                </a:extLst>
              </p:cNvPr>
              <p:cNvSpPr txBox="1"/>
              <p:nvPr/>
            </p:nvSpPr>
            <p:spPr>
              <a:xfrm>
                <a:off x="5698236" y="6085664"/>
                <a:ext cx="6400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8526DC-C815-42C3-9414-DE1D28893349}"/>
                  </a:ext>
                </a:extLst>
              </p:cNvPr>
              <p:cNvSpPr txBox="1"/>
              <p:nvPr/>
            </p:nvSpPr>
            <p:spPr>
              <a:xfrm>
                <a:off x="6407912" y="6085359"/>
                <a:ext cx="6032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4A43D-BA40-45AE-BA4B-FD0B97824B9E}"/>
                </a:ext>
              </a:extLst>
            </p:cNvPr>
            <p:cNvSpPr txBox="1"/>
            <p:nvPr/>
          </p:nvSpPr>
          <p:spPr>
            <a:xfrm>
              <a:off x="6461760" y="6085359"/>
              <a:ext cx="6807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F840EF-280E-4E9C-B9F5-45BB87557933}"/>
                </a:ext>
              </a:extLst>
            </p:cNvPr>
            <p:cNvSpPr txBox="1"/>
            <p:nvPr/>
          </p:nvSpPr>
          <p:spPr>
            <a:xfrm>
              <a:off x="8747379" y="6085359"/>
              <a:ext cx="60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2C35C159-98C7-40BF-84ED-9495E1399164}"/>
              </a:ext>
            </a:extLst>
          </p:cNvPr>
          <p:cNvSpPr/>
          <p:nvPr/>
        </p:nvSpPr>
        <p:spPr>
          <a:xfrm>
            <a:off x="914400" y="474482"/>
            <a:ext cx="1346201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400" b="1" dirty="0" err="1">
                <a:solidFill>
                  <a:srgbClr val="FFFFFF"/>
                </a:solidFill>
                <a:latin typeface="+mn-ea"/>
              </a:rPr>
              <a:t>Đọc</a:t>
            </a:r>
            <a:endParaRPr sz="4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9EEA1E-E566-4D28-8B97-BBAB39F4D5A1}"/>
              </a:ext>
            </a:extLst>
          </p:cNvPr>
          <p:cNvSpPr/>
          <p:nvPr/>
        </p:nvSpPr>
        <p:spPr>
          <a:xfrm>
            <a:off x="381000" y="4572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+mn-ea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4F9594-3451-4589-A4D7-EE6E77C9B444}"/>
              </a:ext>
            </a:extLst>
          </p:cNvPr>
          <p:cNvSpPr txBox="1"/>
          <p:nvPr/>
        </p:nvSpPr>
        <p:spPr>
          <a:xfrm>
            <a:off x="3657601" y="1524001"/>
            <a:ext cx="941283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6ACF63-F6A6-443D-8F02-5F63F3488AE1}"/>
              </a:ext>
            </a:extLst>
          </p:cNvPr>
          <p:cNvSpPr/>
          <p:nvPr/>
        </p:nvSpPr>
        <p:spPr>
          <a:xfrm>
            <a:off x="2667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gh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F6436-7B91-4AEE-ABAF-AF98117FA953}"/>
              </a:ext>
            </a:extLst>
          </p:cNvPr>
          <p:cNvSpPr/>
          <p:nvPr/>
        </p:nvSpPr>
        <p:spPr>
          <a:xfrm>
            <a:off x="4038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+mn-ea"/>
              </a:rPr>
              <a:t>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BCD627-253D-4B6C-AF59-DFCD9B6487E8}"/>
              </a:ext>
            </a:extLst>
          </p:cNvPr>
          <p:cNvSpPr/>
          <p:nvPr/>
        </p:nvSpPr>
        <p:spPr>
          <a:xfrm>
            <a:off x="2667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gh</a:t>
            </a:r>
            <a:r>
              <a:rPr lang="en-US" sz="5400" b="1" dirty="0" err="1">
                <a:solidFill>
                  <a:schemeClr val="tx1"/>
                </a:solidFill>
                <a:latin typeface="+mn-ea"/>
              </a:rPr>
              <a:t>é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E8EEBF-4E85-4B01-93B4-6B1234DE3D58}"/>
              </a:ext>
            </a:extLst>
          </p:cNvPr>
          <p:cNvSpPr/>
          <p:nvPr/>
        </p:nvSpPr>
        <p:spPr>
          <a:xfrm>
            <a:off x="6629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nh</a:t>
            </a:r>
            <a:r>
              <a:rPr lang="en-US" sz="5400" b="1" dirty="0" err="1">
                <a:solidFill>
                  <a:schemeClr val="tx1"/>
                </a:solidFill>
                <a:latin typeface="+mn-ea"/>
              </a:rPr>
              <a:t>à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0D1D29-6AD1-4FE9-B780-581306724567}"/>
              </a:ext>
            </a:extLst>
          </p:cNvPr>
          <p:cNvSpPr/>
          <p:nvPr/>
        </p:nvSpPr>
        <p:spPr>
          <a:xfrm>
            <a:off x="6629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nh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8E4F63-6B68-4159-BEAE-3A33983F1A89}"/>
              </a:ext>
            </a:extLst>
          </p:cNvPr>
          <p:cNvSpPr/>
          <p:nvPr/>
        </p:nvSpPr>
        <p:spPr>
          <a:xfrm>
            <a:off x="7848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+mn-ea"/>
              </a:rPr>
              <a:t>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5355F3-926C-4B37-B86A-AF4D27D90300}"/>
              </a:ext>
            </a:extLst>
          </p:cNvPr>
          <p:cNvSpPr/>
          <p:nvPr/>
        </p:nvSpPr>
        <p:spPr>
          <a:xfrm>
            <a:off x="1981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ghẹ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ghế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ghi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nhẹ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nhỏ</a:t>
            </a:r>
            <a:endParaRPr lang="en-US" sz="4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A4E2F4-2516-440C-8394-D11C37FEABC4}"/>
              </a:ext>
            </a:extLst>
          </p:cNvPr>
          <p:cNvSpPr txBox="1"/>
          <p:nvPr/>
        </p:nvSpPr>
        <p:spPr>
          <a:xfrm>
            <a:off x="7620001" y="1447801"/>
            <a:ext cx="925253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C38805-040D-4D89-B46A-99E96171FD93}"/>
              </a:ext>
            </a:extLst>
          </p:cNvPr>
          <p:cNvSpPr txBox="1"/>
          <p:nvPr/>
        </p:nvSpPr>
        <p:spPr>
          <a:xfrm>
            <a:off x="2205578" y="5139673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6172DB-246C-4BAB-8F59-65D619933BD4}"/>
              </a:ext>
            </a:extLst>
          </p:cNvPr>
          <p:cNvSpPr txBox="1"/>
          <p:nvPr/>
        </p:nvSpPr>
        <p:spPr>
          <a:xfrm>
            <a:off x="3535952" y="5129214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EBD474-221D-4561-B40A-BEEA97EE7B47}"/>
              </a:ext>
            </a:extLst>
          </p:cNvPr>
          <p:cNvSpPr txBox="1"/>
          <p:nvPr/>
        </p:nvSpPr>
        <p:spPr>
          <a:xfrm>
            <a:off x="4718639" y="5139673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8F7C8F-659B-426F-81A0-B677D72ABA3B}"/>
              </a:ext>
            </a:extLst>
          </p:cNvPr>
          <p:cNvSpPr txBox="1"/>
          <p:nvPr/>
        </p:nvSpPr>
        <p:spPr>
          <a:xfrm>
            <a:off x="6939926" y="5129214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176DFE-874E-4356-8230-63A5502FA04C}"/>
              </a:ext>
            </a:extLst>
          </p:cNvPr>
          <p:cNvSpPr txBox="1"/>
          <p:nvPr/>
        </p:nvSpPr>
        <p:spPr>
          <a:xfrm>
            <a:off x="5765651" y="5139673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073B41-434B-44B9-86EB-2E0303A42BDE}"/>
              </a:ext>
            </a:extLst>
          </p:cNvPr>
          <p:cNvSpPr txBox="1"/>
          <p:nvPr/>
        </p:nvSpPr>
        <p:spPr>
          <a:xfrm>
            <a:off x="7975717" y="5149100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7F7FD3-2A78-4F45-B7DC-1F03809C8CFB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A00915-39AC-4CD6-8E26-7861397D032E}"/>
              </a:ext>
            </a:extLst>
          </p:cNvPr>
          <p:cNvSpPr txBox="1"/>
          <p:nvPr/>
        </p:nvSpPr>
        <p:spPr>
          <a:xfrm>
            <a:off x="923746" y="4839179"/>
            <a:ext cx="1971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đá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F5D3B-04C1-4091-9E54-D8C983C91C8C}"/>
              </a:ext>
            </a:extLst>
          </p:cNvPr>
          <p:cNvSpPr txBox="1"/>
          <p:nvPr/>
        </p:nvSpPr>
        <p:spPr>
          <a:xfrm>
            <a:off x="4011146" y="4839179"/>
            <a:ext cx="2084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ẹ đỏ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A617A-8E16-4FE6-A8B8-01D3B6DE0F4B}"/>
              </a:ext>
            </a:extLst>
          </p:cNvPr>
          <p:cNvSpPr txBox="1"/>
          <p:nvPr/>
        </p:nvSpPr>
        <p:spPr>
          <a:xfrm>
            <a:off x="7498683" y="4839179"/>
            <a:ext cx="211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 gỗ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9ADA03-66C4-4933-8361-09C22140D54F}"/>
              </a:ext>
            </a:extLst>
          </p:cNvPr>
          <p:cNvSpPr txBox="1"/>
          <p:nvPr/>
        </p:nvSpPr>
        <p:spPr>
          <a:xfrm>
            <a:off x="10050493" y="4839179"/>
            <a:ext cx="191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F60645-FB07-4121-82AB-D18A82A93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" y="237781"/>
            <a:ext cx="1384097" cy="7207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797D70-B199-4276-82E3-45112A13F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98"/>
            <a:ext cx="3200677" cy="27281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45C825-C2FD-4DA5-B288-705EBB38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9" y="2038711"/>
            <a:ext cx="3101100" cy="2502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076CAF-5B6E-4240-8F9D-02AC8E8D8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85" y="2126224"/>
            <a:ext cx="2476715" cy="271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479572-5445-4F76-8ED0-E5E2D519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23" y="2069541"/>
            <a:ext cx="3636770" cy="2472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</TotalTime>
  <Words>148</Words>
  <Application>Microsoft Office PowerPoint</Application>
  <PresentationFormat>Widescreen</PresentationFormat>
  <Paragraphs>71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Arial-Rounded</vt:lpstr>
      <vt:lpstr>Times New Roman</vt:lpstr>
      <vt:lpstr>Calibri</vt:lpstr>
      <vt:lpstr>HP001 4 hàng</vt:lpstr>
      <vt:lpstr>Arial</vt:lpstr>
      <vt:lpstr>.VnAvant</vt:lpstr>
      <vt:lpstr>Quicksand Medium</vt:lpstr>
      <vt:lpstr>Calibri Light</vt:lpstr>
      <vt:lpstr>Algerian</vt:lpstr>
      <vt:lpstr>1_Office Theme</vt:lpstr>
      <vt:lpstr>Default Design</vt:lpstr>
      <vt:lpstr>默认设计模板</vt:lpstr>
      <vt:lpstr>6_Office Theme</vt:lpstr>
      <vt:lpstr>1_默认设计模板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tran thao</cp:lastModifiedBy>
  <cp:revision>113</cp:revision>
  <dcterms:created xsi:type="dcterms:W3CDTF">2002-08-27T21:28:28Z</dcterms:created>
  <dcterms:modified xsi:type="dcterms:W3CDTF">2021-08-20T11:57:50Z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