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65" r:id="rId6"/>
    <p:sldId id="266" r:id="rId7"/>
    <p:sldId id="268" r:id="rId8"/>
    <p:sldId id="269" r:id="rId9"/>
    <p:sldId id="267" r:id="rId10"/>
    <p:sldId id="271" r:id="rId11"/>
    <p:sldId id="270" r:id="rId12"/>
    <p:sldId id="272" r:id="rId13"/>
    <p:sldId id="26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B75C-6382-4E82-9C92-72DC3B893EA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CDF9A-D19E-4556-86A5-933C24281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39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2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99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48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5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32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8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12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3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49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19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12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412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8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9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40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70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57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97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69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840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473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1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06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8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958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0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647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1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611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34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498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3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33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4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89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00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70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589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36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55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712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43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505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11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886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5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70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25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2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29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5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E744-9EF7-41D1-A74B-2658025561A4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8F34-C2A8-4787-A281-5DF10BF54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4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36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5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3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563" y="2452986"/>
            <a:ext cx="8521701" cy="37856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605523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430" y="4516607"/>
            <a:ext cx="8590909" cy="2106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417697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2" t="68946" r="11704" b="8203"/>
          <a:stretch/>
        </p:blipFill>
        <p:spPr>
          <a:xfrm>
            <a:off x="1502123" y="2828385"/>
            <a:ext cx="9894992" cy="4005274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=""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4458698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198874" y="3683776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181631" y="4524836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181631" y="5362165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6107255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6670" y="154546"/>
            <a:ext cx="1162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</a:rPr>
              <a:t>Toán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3973" y="1184857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BÀI 26: ĐƠN VỊ ĐO ĐỘ DÀI</a:t>
            </a:r>
            <a:endParaRPr lang="en-US" sz="32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44" y="1769632"/>
            <a:ext cx="2197582" cy="1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6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9" y="352955"/>
            <a:ext cx="2197582" cy="1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9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6" t="62707" r="7828" b="9001"/>
          <a:stretch/>
        </p:blipFill>
        <p:spPr>
          <a:xfrm>
            <a:off x="1328512" y="2509025"/>
            <a:ext cx="9122851" cy="4348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537246" y="3231172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615197" y="6048714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775017" y="4944743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70" y="154546"/>
            <a:ext cx="1162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</a:rPr>
              <a:t>Toán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973" y="1184857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BÀI 26: ĐƠN VỊ ĐO ĐỘ DÀI</a:t>
            </a:r>
            <a:endParaRPr lang="en-US" sz="32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4" y="1769632"/>
            <a:ext cx="2197582" cy="1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3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xmlns="" val="41084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26377" r="3690" b="54698"/>
          <a:stretch/>
        </p:blipFill>
        <p:spPr>
          <a:xfrm>
            <a:off x="718556" y="2254523"/>
            <a:ext cx="10235123" cy="31010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2" y="1425728"/>
            <a:ext cx="1635616" cy="687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252" y="154546"/>
            <a:ext cx="11625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u="sng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32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6555" y="1133341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BÀI 26: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xmlns="" val="2745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44974" r="3690" b="29235"/>
          <a:stretch/>
        </p:blipFill>
        <p:spPr>
          <a:xfrm>
            <a:off x="1653815" y="2633869"/>
            <a:ext cx="9195472" cy="3796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3068112" y="5694842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642859" y="5694842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991035" y="5694842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7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xmlns="" val="22944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4" t="13755" r="16813" b="77358"/>
          <a:stretch/>
        </p:blipFill>
        <p:spPr>
          <a:xfrm>
            <a:off x="298174" y="2037521"/>
            <a:ext cx="5852126" cy="192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571897"/>
            <a:ext cx="2197582" cy="1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3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54548" y="1532711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71128" r="18810" b="8261"/>
          <a:stretch/>
        </p:blipFill>
        <p:spPr>
          <a:xfrm>
            <a:off x="1289313" y="2610118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=""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3158" y="2223752"/>
            <a:ext cx="565988" cy="565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70" y="154546"/>
            <a:ext cx="1162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Toán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3973" y="1184857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BÀI 26: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xmlns="" val="34353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5" t="15771" r="7609" b="65099"/>
          <a:stretch/>
        </p:blipFill>
        <p:spPr>
          <a:xfrm>
            <a:off x="1180523" y="3367824"/>
            <a:ext cx="9577937" cy="3250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79" t="12378" r="36125" b="84424"/>
          <a:stretch/>
        </p:blipFill>
        <p:spPr>
          <a:xfrm>
            <a:off x="3654927" y="2347409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4143076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4272288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4625124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70" y="154546"/>
            <a:ext cx="1162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3973" y="1184857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BÀI 26: ĐƠN VỊ ĐO ĐỘ DÀI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8" y="1710199"/>
            <a:ext cx="20669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7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670" y="154546"/>
            <a:ext cx="1162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</a:rPr>
              <a:t>Toán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973" y="1184857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BÀI 26: ĐƠN VỊ ĐO ĐỘ DÀI</a:t>
            </a:r>
            <a:endParaRPr lang="en-US" sz="32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8" y="2273726"/>
            <a:ext cx="4095489" cy="577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67" y="2923562"/>
            <a:ext cx="7089553" cy="3228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57" y="1184857"/>
            <a:ext cx="2197582" cy="1016250"/>
          </a:xfrm>
          <a:prstGeom prst="rect">
            <a:avLst/>
          </a:prstGeom>
        </p:spPr>
      </p:pic>
      <p:pic>
        <p:nvPicPr>
          <p:cNvPr id="7" name="Graphic 18" descr="Checkmark">
            <a:extLst>
              <a:ext uri="{FF2B5EF4-FFF2-40B4-BE49-F238E27FC236}">
                <a16:creationId xmlns=""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3282" y="5884566"/>
            <a:ext cx="914400" cy="914400"/>
          </a:xfrm>
          <a:prstGeom prst="rect">
            <a:avLst/>
          </a:prstGeom>
        </p:spPr>
      </p:pic>
      <p:pic>
        <p:nvPicPr>
          <p:cNvPr id="9" name="Graphic 20" descr="Close">
            <a:extLst>
              <a:ext uri="{FF2B5EF4-FFF2-40B4-BE49-F238E27FC236}">
                <a16:creationId xmlns=""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0778" y="5935175"/>
            <a:ext cx="914400" cy="914400"/>
          </a:xfrm>
          <a:prstGeom prst="rect">
            <a:avLst/>
          </a:prstGeom>
        </p:spPr>
      </p:pic>
      <p:pic>
        <p:nvPicPr>
          <p:cNvPr id="11" name="Graphic 22" descr="Close">
            <a:extLst>
              <a:ext uri="{FF2B5EF4-FFF2-40B4-BE49-F238E27FC236}">
                <a16:creationId xmlns=""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8274" y="58845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4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88</Words>
  <Application>Microsoft Office PowerPoint</Application>
  <PresentationFormat>Custom</PresentationFormat>
  <Paragraphs>38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TuongHy</dc:creator>
  <cp:lastModifiedBy>HA DAISON</cp:lastModifiedBy>
  <cp:revision>25</cp:revision>
  <dcterms:created xsi:type="dcterms:W3CDTF">2020-08-16T02:11:31Z</dcterms:created>
  <dcterms:modified xsi:type="dcterms:W3CDTF">2023-05-24T11:06:24Z</dcterms:modified>
</cp:coreProperties>
</file>