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7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67" r:id="rId14"/>
    <p:sldId id="271" r:id="rId15"/>
    <p:sldId id="276" r:id="rId16"/>
    <p:sldId id="272" r:id="rId17"/>
    <p:sldId id="273" r:id="rId18"/>
    <p:sldId id="274" r:id="rId19"/>
    <p:sldId id="277" r:id="rId20"/>
    <p:sldId id="293" r:id="rId21"/>
    <p:sldId id="275" r:id="rId22"/>
    <p:sldId id="280" r:id="rId23"/>
    <p:sldId id="279" r:id="rId24"/>
    <p:sldId id="282" r:id="rId25"/>
    <p:sldId id="283" r:id="rId26"/>
    <p:sldId id="281" r:id="rId27"/>
    <p:sldId id="285" r:id="rId28"/>
    <p:sldId id="287" r:id="rId29"/>
    <p:sldId id="288" r:id="rId30"/>
    <p:sldId id="290" r:id="rId31"/>
    <p:sldId id="291" r:id="rId32"/>
    <p:sldId id="292" r:id="rId33"/>
    <p:sldId id="286" r:id="rId34"/>
    <p:sldId id="26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60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1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F5043-20ED-4599-A925-C0116002C9C1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ECD96-A262-425E-9045-10A057A47F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49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AA316-FF59-457F-A9B6-494CF4384FF1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591CC-4DE5-4DE3-A652-C56EEACD3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897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1CA4A-9A67-4506-B190-10143B9EF33A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043AF-AED5-495F-8E71-06767F5467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93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CDD9B-E18A-4FF6-B2EE-EE780EA5F7E0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F1903-C040-4934-999E-EFA257874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631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66C0B-845C-4E6E-92AC-C24B43CC44A1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9F767-CCDE-4FCC-A777-596B5BC23D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841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11081-1B85-4B27-ABC7-485C182C7954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4ACC7-077C-4548-8888-8DD3DB0C2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718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EC0CF-136F-4C6C-ABA7-4175E7F3FA95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745D1-CA25-42CB-9327-D1293CD1F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100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5F35-9982-4695-BC73-89D1B2B3F41F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4CEB5-0F0E-4937-B97C-8B243928A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57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35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F4DD-6B8F-4873-8424-4F78C30BBEB2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886D7-668A-4DDC-A228-C64076419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44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7E21-6877-4F03-8C56-C0128199ABD6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2B4B-3BD6-485A-BD88-D79828D23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412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7465A-D7E6-4E2A-B464-D624505E2C1F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359A5-436D-43CD-9D59-F2887B1EB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83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5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1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4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5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7C16C-D3EB-4098-A977-E2BCF486467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2830-7889-4ADB-BCD1-7E76C7704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5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E48EE8B-0A76-4B61-8993-3B71D0583256}" type="datetimeFigureOut">
              <a:rPr lang="en-US"/>
              <a:pPr>
                <a:defRPr/>
              </a:pPr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E29580D9-3365-43FC-B9F2-4E84D9DB2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7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39"/>
            <a:chExt cx="5760" cy="4281"/>
          </a:xfrm>
        </p:grpSpPr>
        <p:pic>
          <p:nvPicPr>
            <p:cNvPr id="7173" name="Picture 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5" name="Picture 7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78" name="AutoShape 10" descr="Kết quả hình ảnh cho tranh vẽ bốn mùa lớp 3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6315" y="481912"/>
            <a:ext cx="323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4</a:t>
            </a:r>
            <a:endParaRPr lang="en-US" sz="28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2173" y="5759984"/>
            <a:ext cx="942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 </a:t>
            </a:r>
            <a:r>
              <a:rPr lang="en-US" sz="240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NHẬT TRƯỜNG</a:t>
            </a:r>
            <a:endParaRPr lang="en-US" sz="24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1" y="1074487"/>
            <a:ext cx="2557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endParaRPr lang="en-US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3018" y="140812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5137" y="2174462"/>
            <a:ext cx="3994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EM SÁNG TẠO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CÙNG NHỮNG CON CHỮ</a:t>
            </a:r>
            <a:endParaRPr lang="en-US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120" y="593707"/>
            <a:ext cx="6401260" cy="4571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2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5481" y="228081"/>
            <a:ext cx="10775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5" y="1346886"/>
            <a:ext cx="11039981" cy="3620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5481" y="4728339"/>
            <a:ext cx="107750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09817" y="1828800"/>
            <a:ext cx="284206" cy="383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28800" y="1828800"/>
            <a:ext cx="234778" cy="383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19881" y="2273644"/>
            <a:ext cx="28420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09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302" y="247935"/>
            <a:ext cx="1104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58" y="1542836"/>
            <a:ext cx="9376955" cy="3198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180" y="4898569"/>
            <a:ext cx="10981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00897" y="308919"/>
            <a:ext cx="10058400" cy="6190735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40011" y="1260387"/>
            <a:ext cx="8822724" cy="4341017"/>
            <a:chOff x="1940011" y="1260387"/>
            <a:chExt cx="8822724" cy="4341017"/>
          </a:xfrm>
        </p:grpSpPr>
        <p:sp>
          <p:nvSpPr>
            <p:cNvPr id="4" name="TextBox 3"/>
            <p:cNvSpPr txBox="1"/>
            <p:nvPr/>
          </p:nvSpPr>
          <p:spPr>
            <a:xfrm>
              <a:off x="5276340" y="1260387"/>
              <a:ext cx="25084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 :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40011" y="1631086"/>
              <a:ext cx="882272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dầy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7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6" y="1123406"/>
            <a:ext cx="10136777" cy="45328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83279" y="274319"/>
            <a:ext cx="816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343" y="5904411"/>
            <a:ext cx="1000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1" y="1062288"/>
            <a:ext cx="9848335" cy="49519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83279" y="274319"/>
            <a:ext cx="816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3279" y="274319"/>
            <a:ext cx="563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9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" y="1226275"/>
            <a:ext cx="10358845" cy="4795701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3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3279" y="274319"/>
            <a:ext cx="816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3" y="1254263"/>
            <a:ext cx="10450286" cy="51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9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54" y="798597"/>
            <a:ext cx="10256108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615" y="98849"/>
            <a:ext cx="582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3254" y="5982789"/>
            <a:ext cx="647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1615" y="98849"/>
            <a:ext cx="582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33" y="846883"/>
            <a:ext cx="10231395" cy="48245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05933" y="5852160"/>
            <a:ext cx="8312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1" y="840258"/>
            <a:ext cx="9452918" cy="56223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11615" y="98849"/>
            <a:ext cx="582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3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12192000" cy="6796088"/>
            <a:chOff x="0" y="39"/>
            <a:chExt cx="5760" cy="4281"/>
          </a:xfrm>
        </p:grpSpPr>
        <p:pic>
          <p:nvPicPr>
            <p:cNvPr id="6147" name="Picture 3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OINSET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POINSET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111348" y="1069145"/>
            <a:ext cx="10156874" cy="6049107"/>
            <a:chOff x="1111348" y="1069145"/>
            <a:chExt cx="10156874" cy="6049107"/>
          </a:xfrm>
        </p:grpSpPr>
        <p:sp>
          <p:nvSpPr>
            <p:cNvPr id="3" name="Rectangle 2"/>
            <p:cNvSpPr/>
            <p:nvPr/>
          </p:nvSpPr>
          <p:spPr>
            <a:xfrm>
              <a:off x="1391482" y="1069145"/>
              <a:ext cx="9525048" cy="6049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NHIỆT LIỆT CHÀO MỪNG CÁC THẦY CÔ GIÁO</a:t>
              </a:r>
              <a:endPara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1348" y="4375052"/>
              <a:ext cx="10156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solidFill>
                    <a:srgbClr val="FF0000"/>
                  </a:solidFill>
                  <a:latin typeface="Algerian" panose="04020705040A02060702" pitchFamily="82" charset="0"/>
                </a:rPr>
                <a:t>VỀ DỰ GIỜ THĂM LỚP</a:t>
              </a:r>
              <a:endParaRPr lang="en-US" sz="8000" dirty="0">
                <a:solidFill>
                  <a:srgbClr val="FF0000"/>
                </a:solidFill>
                <a:latin typeface="Algerian" panose="04020705040A02060702" pitchFamily="8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1674" y="1395413"/>
              <a:ext cx="6766560" cy="29796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nhac 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12" y="2795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675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97" y="953589"/>
            <a:ext cx="4245430" cy="5643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615" y="98849"/>
            <a:ext cx="582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150" y="836023"/>
            <a:ext cx="2181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6956" y="74136"/>
            <a:ext cx="560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75691" y="518976"/>
            <a:ext cx="6388443" cy="1021726"/>
            <a:chOff x="3175691" y="518976"/>
            <a:chExt cx="6388443" cy="1021726"/>
          </a:xfrm>
        </p:grpSpPr>
        <p:sp>
          <p:nvSpPr>
            <p:cNvPr id="3" name="TextBox 2"/>
            <p:cNvSpPr txBox="1"/>
            <p:nvPr/>
          </p:nvSpPr>
          <p:spPr>
            <a:xfrm>
              <a:off x="4942720" y="518976"/>
              <a:ext cx="4497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: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75691" y="1017482"/>
              <a:ext cx="63884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EM SÁNG TẠO CÙNG NHỮNG CON CHỮ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9087" y="1580604"/>
            <a:ext cx="409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 : TÌM HIỂU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0847" y="2017214"/>
            <a:ext cx="789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 : CÁCH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THỰC HIỆN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847" y="188410"/>
            <a:ext cx="789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 : CÁCH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THỰC HIỆN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847" y="650075"/>
            <a:ext cx="1074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60" y="1449609"/>
            <a:ext cx="7648832" cy="495119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775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ectangle 49"/>
          <p:cNvGrpSpPr>
            <a:grpSpLocks/>
          </p:cNvGrpSpPr>
          <p:nvPr/>
        </p:nvGrpSpPr>
        <p:grpSpPr bwMode="auto">
          <a:xfrm>
            <a:off x="-25400" y="-25400"/>
            <a:ext cx="12242800" cy="6908800"/>
            <a:chOff x="-12" y="-12"/>
            <a:chExt cx="5784" cy="3264"/>
          </a:xfrm>
        </p:grpSpPr>
        <p:pic>
          <p:nvPicPr>
            <p:cNvPr id="9218" name="Rectangle 4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2"/>
              <a:ext cx="5784" cy="3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219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9" name="Moon 98"/>
          <p:cNvSpPr>
            <a:spLocks noChangeArrowheads="1"/>
          </p:cNvSpPr>
          <p:nvPr/>
        </p:nvSpPr>
        <p:spPr bwMode="auto">
          <a:xfrm rot="16609675">
            <a:off x="3461809" y="-2361141"/>
            <a:ext cx="4830233" cy="11669184"/>
          </a:xfrm>
          <a:prstGeom prst="moon">
            <a:avLst>
              <a:gd name="adj" fmla="val 50000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1219200" y="2311400"/>
            <a:ext cx="1930400" cy="1727200"/>
          </a:xfrm>
          <a:custGeom>
            <a:avLst/>
            <a:gdLst>
              <a:gd name="connsiteX0" fmla="*/ 24939 w 1214503"/>
              <a:gd name="connsiteY0" fmla="*/ 723207 h 1240136"/>
              <a:gd name="connsiteX1" fmla="*/ 141317 w 1214503"/>
              <a:gd name="connsiteY1" fmla="*/ 698269 h 1240136"/>
              <a:gd name="connsiteX2" fmla="*/ 191193 w 1214503"/>
              <a:gd name="connsiteY2" fmla="*/ 656706 h 1240136"/>
              <a:gd name="connsiteX3" fmla="*/ 199506 w 1214503"/>
              <a:gd name="connsiteY3" fmla="*/ 631767 h 1240136"/>
              <a:gd name="connsiteX4" fmla="*/ 216131 w 1214503"/>
              <a:gd name="connsiteY4" fmla="*/ 606829 h 1240136"/>
              <a:gd name="connsiteX5" fmla="*/ 241070 w 1214503"/>
              <a:gd name="connsiteY5" fmla="*/ 565266 h 1240136"/>
              <a:gd name="connsiteX6" fmla="*/ 249382 w 1214503"/>
              <a:gd name="connsiteY6" fmla="*/ 532015 h 1240136"/>
              <a:gd name="connsiteX7" fmla="*/ 266008 w 1214503"/>
              <a:gd name="connsiteY7" fmla="*/ 407324 h 1240136"/>
              <a:gd name="connsiteX8" fmla="*/ 282633 w 1214503"/>
              <a:gd name="connsiteY8" fmla="*/ 257695 h 1240136"/>
              <a:gd name="connsiteX9" fmla="*/ 299259 w 1214503"/>
              <a:gd name="connsiteY9" fmla="*/ 191193 h 1240136"/>
              <a:gd name="connsiteX10" fmla="*/ 307571 w 1214503"/>
              <a:gd name="connsiteY10" fmla="*/ 166255 h 1240136"/>
              <a:gd name="connsiteX11" fmla="*/ 324197 w 1214503"/>
              <a:gd name="connsiteY11" fmla="*/ 141317 h 1240136"/>
              <a:gd name="connsiteX12" fmla="*/ 340822 w 1214503"/>
              <a:gd name="connsiteY12" fmla="*/ 108066 h 1240136"/>
              <a:gd name="connsiteX13" fmla="*/ 357448 w 1214503"/>
              <a:gd name="connsiteY13" fmla="*/ 91440 h 1240136"/>
              <a:gd name="connsiteX14" fmla="*/ 423950 w 1214503"/>
              <a:gd name="connsiteY14" fmla="*/ 8313 h 1240136"/>
              <a:gd name="connsiteX15" fmla="*/ 448888 w 1214503"/>
              <a:gd name="connsiteY15" fmla="*/ 0 h 1240136"/>
              <a:gd name="connsiteX16" fmla="*/ 640080 w 1214503"/>
              <a:gd name="connsiteY16" fmla="*/ 16626 h 1240136"/>
              <a:gd name="connsiteX17" fmla="*/ 665019 w 1214503"/>
              <a:gd name="connsiteY17" fmla="*/ 24938 h 1240136"/>
              <a:gd name="connsiteX18" fmla="*/ 681644 w 1214503"/>
              <a:gd name="connsiteY18" fmla="*/ 41564 h 1240136"/>
              <a:gd name="connsiteX19" fmla="*/ 681644 w 1214503"/>
              <a:gd name="connsiteY19" fmla="*/ 216131 h 1240136"/>
              <a:gd name="connsiteX20" fmla="*/ 648393 w 1214503"/>
              <a:gd name="connsiteY20" fmla="*/ 249382 h 1240136"/>
              <a:gd name="connsiteX21" fmla="*/ 615142 w 1214503"/>
              <a:gd name="connsiteY21" fmla="*/ 299258 h 1240136"/>
              <a:gd name="connsiteX22" fmla="*/ 581891 w 1214503"/>
              <a:gd name="connsiteY22" fmla="*/ 340822 h 1240136"/>
              <a:gd name="connsiteX23" fmla="*/ 565266 w 1214503"/>
              <a:gd name="connsiteY23" fmla="*/ 382386 h 1240136"/>
              <a:gd name="connsiteX24" fmla="*/ 598517 w 1214503"/>
              <a:gd name="connsiteY24" fmla="*/ 399011 h 1240136"/>
              <a:gd name="connsiteX25" fmla="*/ 640080 w 1214503"/>
              <a:gd name="connsiteY25" fmla="*/ 432262 h 1240136"/>
              <a:gd name="connsiteX26" fmla="*/ 689957 w 1214503"/>
              <a:gd name="connsiteY26" fmla="*/ 473826 h 1240136"/>
              <a:gd name="connsiteX27" fmla="*/ 739833 w 1214503"/>
              <a:gd name="connsiteY27" fmla="*/ 532015 h 1240136"/>
              <a:gd name="connsiteX28" fmla="*/ 781397 w 1214503"/>
              <a:gd name="connsiteY28" fmla="*/ 523702 h 1240136"/>
              <a:gd name="connsiteX29" fmla="*/ 822960 w 1214503"/>
              <a:gd name="connsiteY29" fmla="*/ 482138 h 1240136"/>
              <a:gd name="connsiteX30" fmla="*/ 839586 w 1214503"/>
              <a:gd name="connsiteY30" fmla="*/ 349135 h 1240136"/>
              <a:gd name="connsiteX31" fmla="*/ 847899 w 1214503"/>
              <a:gd name="connsiteY31" fmla="*/ 324197 h 1240136"/>
              <a:gd name="connsiteX32" fmla="*/ 872837 w 1214503"/>
              <a:gd name="connsiteY32" fmla="*/ 274320 h 1240136"/>
              <a:gd name="connsiteX33" fmla="*/ 881150 w 1214503"/>
              <a:gd name="connsiteY33" fmla="*/ 232757 h 1240136"/>
              <a:gd name="connsiteX34" fmla="*/ 906088 w 1214503"/>
              <a:gd name="connsiteY34" fmla="*/ 216131 h 1240136"/>
              <a:gd name="connsiteX35" fmla="*/ 955964 w 1214503"/>
              <a:gd name="connsiteY35" fmla="*/ 207818 h 1240136"/>
              <a:gd name="connsiteX36" fmla="*/ 989215 w 1214503"/>
              <a:gd name="connsiteY36" fmla="*/ 199506 h 1240136"/>
              <a:gd name="connsiteX37" fmla="*/ 1072342 w 1214503"/>
              <a:gd name="connsiteY37" fmla="*/ 207818 h 1240136"/>
              <a:gd name="connsiteX38" fmla="*/ 1088968 w 1214503"/>
              <a:gd name="connsiteY38" fmla="*/ 232757 h 1240136"/>
              <a:gd name="connsiteX39" fmla="*/ 1113906 w 1214503"/>
              <a:gd name="connsiteY39" fmla="*/ 249382 h 1240136"/>
              <a:gd name="connsiteX40" fmla="*/ 1138844 w 1214503"/>
              <a:gd name="connsiteY40" fmla="*/ 282633 h 1240136"/>
              <a:gd name="connsiteX41" fmla="*/ 1197033 w 1214503"/>
              <a:gd name="connsiteY41" fmla="*/ 349135 h 1240136"/>
              <a:gd name="connsiteX42" fmla="*/ 1197033 w 1214503"/>
              <a:gd name="connsiteY42" fmla="*/ 432262 h 1240136"/>
              <a:gd name="connsiteX43" fmla="*/ 1155470 w 1214503"/>
              <a:gd name="connsiteY43" fmla="*/ 473826 h 1240136"/>
              <a:gd name="connsiteX44" fmla="*/ 1113906 w 1214503"/>
              <a:gd name="connsiteY44" fmla="*/ 498764 h 1240136"/>
              <a:gd name="connsiteX45" fmla="*/ 1055717 w 1214503"/>
              <a:gd name="connsiteY45" fmla="*/ 573578 h 1240136"/>
              <a:gd name="connsiteX46" fmla="*/ 1022466 w 1214503"/>
              <a:gd name="connsiteY46" fmla="*/ 623455 h 1240136"/>
              <a:gd name="connsiteX47" fmla="*/ 989215 w 1214503"/>
              <a:gd name="connsiteY47" fmla="*/ 706582 h 1240136"/>
              <a:gd name="connsiteX48" fmla="*/ 964277 w 1214503"/>
              <a:gd name="connsiteY48" fmla="*/ 764771 h 1240136"/>
              <a:gd name="connsiteX49" fmla="*/ 947651 w 1214503"/>
              <a:gd name="connsiteY49" fmla="*/ 781397 h 1240136"/>
              <a:gd name="connsiteX50" fmla="*/ 931026 w 1214503"/>
              <a:gd name="connsiteY50" fmla="*/ 822960 h 1240136"/>
              <a:gd name="connsiteX51" fmla="*/ 922713 w 1214503"/>
              <a:gd name="connsiteY51" fmla="*/ 856211 h 1240136"/>
              <a:gd name="connsiteX52" fmla="*/ 906088 w 1214503"/>
              <a:gd name="connsiteY52" fmla="*/ 872837 h 1240136"/>
              <a:gd name="connsiteX53" fmla="*/ 897775 w 1214503"/>
              <a:gd name="connsiteY53" fmla="*/ 906087 h 1240136"/>
              <a:gd name="connsiteX54" fmla="*/ 881150 w 1214503"/>
              <a:gd name="connsiteY54" fmla="*/ 931026 h 1240136"/>
              <a:gd name="connsiteX55" fmla="*/ 864524 w 1214503"/>
              <a:gd name="connsiteY55" fmla="*/ 1030778 h 1240136"/>
              <a:gd name="connsiteX56" fmla="*/ 847899 w 1214503"/>
              <a:gd name="connsiteY56" fmla="*/ 1047404 h 1240136"/>
              <a:gd name="connsiteX57" fmla="*/ 831273 w 1214503"/>
              <a:gd name="connsiteY57" fmla="*/ 1080655 h 1240136"/>
              <a:gd name="connsiteX58" fmla="*/ 822960 w 1214503"/>
              <a:gd name="connsiteY58" fmla="*/ 1105593 h 1240136"/>
              <a:gd name="connsiteX59" fmla="*/ 773084 w 1214503"/>
              <a:gd name="connsiteY59" fmla="*/ 1155469 h 1240136"/>
              <a:gd name="connsiteX60" fmla="*/ 723208 w 1214503"/>
              <a:gd name="connsiteY60" fmla="*/ 1205346 h 1240136"/>
              <a:gd name="connsiteX61" fmla="*/ 698270 w 1214503"/>
              <a:gd name="connsiteY61" fmla="*/ 1230284 h 1240136"/>
              <a:gd name="connsiteX62" fmla="*/ 631768 w 1214503"/>
              <a:gd name="connsiteY62" fmla="*/ 1238597 h 1240136"/>
              <a:gd name="connsiteX63" fmla="*/ 590204 w 1214503"/>
              <a:gd name="connsiteY63" fmla="*/ 1197033 h 1240136"/>
              <a:gd name="connsiteX64" fmla="*/ 556953 w 1214503"/>
              <a:gd name="connsiteY64" fmla="*/ 1163782 h 1240136"/>
              <a:gd name="connsiteX65" fmla="*/ 532015 w 1214503"/>
              <a:gd name="connsiteY65" fmla="*/ 1105593 h 1240136"/>
              <a:gd name="connsiteX66" fmla="*/ 540328 w 1214503"/>
              <a:gd name="connsiteY66" fmla="*/ 1014153 h 1240136"/>
              <a:gd name="connsiteX67" fmla="*/ 556953 w 1214503"/>
              <a:gd name="connsiteY67" fmla="*/ 972589 h 1240136"/>
              <a:gd name="connsiteX68" fmla="*/ 615142 w 1214503"/>
              <a:gd name="connsiteY68" fmla="*/ 897775 h 1240136"/>
              <a:gd name="connsiteX69" fmla="*/ 631768 w 1214503"/>
              <a:gd name="connsiteY69" fmla="*/ 839586 h 1240136"/>
              <a:gd name="connsiteX70" fmla="*/ 623455 w 1214503"/>
              <a:gd name="connsiteY70" fmla="*/ 748146 h 1240136"/>
              <a:gd name="connsiteX71" fmla="*/ 590204 w 1214503"/>
              <a:gd name="connsiteY71" fmla="*/ 689957 h 1240136"/>
              <a:gd name="connsiteX72" fmla="*/ 573579 w 1214503"/>
              <a:gd name="connsiteY72" fmla="*/ 665018 h 1240136"/>
              <a:gd name="connsiteX73" fmla="*/ 556953 w 1214503"/>
              <a:gd name="connsiteY73" fmla="*/ 648393 h 1240136"/>
              <a:gd name="connsiteX74" fmla="*/ 540328 w 1214503"/>
              <a:gd name="connsiteY74" fmla="*/ 615142 h 1240136"/>
              <a:gd name="connsiteX75" fmla="*/ 415637 w 1214503"/>
              <a:gd name="connsiteY75" fmla="*/ 631767 h 1240136"/>
              <a:gd name="connsiteX76" fmla="*/ 399011 w 1214503"/>
              <a:gd name="connsiteY76" fmla="*/ 656706 h 1240136"/>
              <a:gd name="connsiteX77" fmla="*/ 374073 w 1214503"/>
              <a:gd name="connsiteY77" fmla="*/ 689957 h 1240136"/>
              <a:gd name="connsiteX78" fmla="*/ 357448 w 1214503"/>
              <a:gd name="connsiteY78" fmla="*/ 748146 h 1240136"/>
              <a:gd name="connsiteX79" fmla="*/ 332510 w 1214503"/>
              <a:gd name="connsiteY79" fmla="*/ 756458 h 1240136"/>
              <a:gd name="connsiteX80" fmla="*/ 315884 w 1214503"/>
              <a:gd name="connsiteY80" fmla="*/ 814647 h 1240136"/>
              <a:gd name="connsiteX81" fmla="*/ 282633 w 1214503"/>
              <a:gd name="connsiteY81" fmla="*/ 847898 h 1240136"/>
              <a:gd name="connsiteX82" fmla="*/ 249382 w 1214503"/>
              <a:gd name="connsiteY82" fmla="*/ 889462 h 1240136"/>
              <a:gd name="connsiteX83" fmla="*/ 207819 w 1214503"/>
              <a:gd name="connsiteY83" fmla="*/ 939338 h 1240136"/>
              <a:gd name="connsiteX84" fmla="*/ 174568 w 1214503"/>
              <a:gd name="connsiteY84" fmla="*/ 947651 h 1240136"/>
              <a:gd name="connsiteX85" fmla="*/ 116379 w 1214503"/>
              <a:gd name="connsiteY85" fmla="*/ 939338 h 1240136"/>
              <a:gd name="connsiteX86" fmla="*/ 83128 w 1214503"/>
              <a:gd name="connsiteY86" fmla="*/ 889462 h 1240136"/>
              <a:gd name="connsiteX87" fmla="*/ 16626 w 1214503"/>
              <a:gd name="connsiteY87" fmla="*/ 798022 h 1240136"/>
              <a:gd name="connsiteX88" fmla="*/ 0 w 1214503"/>
              <a:gd name="connsiteY88" fmla="*/ 764771 h 1240136"/>
              <a:gd name="connsiteX89" fmla="*/ 24939 w 1214503"/>
              <a:gd name="connsiteY89" fmla="*/ 714895 h 1240136"/>
              <a:gd name="connsiteX90" fmla="*/ 24939 w 1214503"/>
              <a:gd name="connsiteY90" fmla="*/ 723207 h 124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214503" h="1240136">
                <a:moveTo>
                  <a:pt x="24939" y="723207"/>
                </a:moveTo>
                <a:cubicBezTo>
                  <a:pt x="44335" y="720436"/>
                  <a:pt x="103091" y="708887"/>
                  <a:pt x="141317" y="698269"/>
                </a:cubicBezTo>
                <a:cubicBezTo>
                  <a:pt x="169599" y="690413"/>
                  <a:pt x="178905" y="681283"/>
                  <a:pt x="191193" y="656706"/>
                </a:cubicBezTo>
                <a:cubicBezTo>
                  <a:pt x="195112" y="648868"/>
                  <a:pt x="195587" y="639605"/>
                  <a:pt x="199506" y="631767"/>
                </a:cubicBezTo>
                <a:cubicBezTo>
                  <a:pt x="203974" y="622831"/>
                  <a:pt x="211663" y="615765"/>
                  <a:pt x="216131" y="606829"/>
                </a:cubicBezTo>
                <a:cubicBezTo>
                  <a:pt x="237712" y="563667"/>
                  <a:pt x="208597" y="597737"/>
                  <a:pt x="241070" y="565266"/>
                </a:cubicBezTo>
                <a:cubicBezTo>
                  <a:pt x="243841" y="554182"/>
                  <a:pt x="247338" y="543255"/>
                  <a:pt x="249382" y="532015"/>
                </a:cubicBezTo>
                <a:cubicBezTo>
                  <a:pt x="252843" y="512981"/>
                  <a:pt x="264400" y="423409"/>
                  <a:pt x="266008" y="407324"/>
                </a:cubicBezTo>
                <a:cubicBezTo>
                  <a:pt x="272534" y="342057"/>
                  <a:pt x="270443" y="314578"/>
                  <a:pt x="282633" y="257695"/>
                </a:cubicBezTo>
                <a:cubicBezTo>
                  <a:pt x="287421" y="235353"/>
                  <a:pt x="292034" y="212870"/>
                  <a:pt x="299259" y="191193"/>
                </a:cubicBezTo>
                <a:cubicBezTo>
                  <a:pt x="302030" y="182880"/>
                  <a:pt x="303652" y="174092"/>
                  <a:pt x="307571" y="166255"/>
                </a:cubicBezTo>
                <a:cubicBezTo>
                  <a:pt x="312039" y="157319"/>
                  <a:pt x="319240" y="149991"/>
                  <a:pt x="324197" y="141317"/>
                </a:cubicBezTo>
                <a:cubicBezTo>
                  <a:pt x="330345" y="130558"/>
                  <a:pt x="333948" y="118377"/>
                  <a:pt x="340822" y="108066"/>
                </a:cubicBezTo>
                <a:cubicBezTo>
                  <a:pt x="345169" y="101545"/>
                  <a:pt x="352745" y="97710"/>
                  <a:pt x="357448" y="91440"/>
                </a:cubicBezTo>
                <a:cubicBezTo>
                  <a:pt x="366120" y="79878"/>
                  <a:pt x="402673" y="15406"/>
                  <a:pt x="423950" y="8313"/>
                </a:cubicBezTo>
                <a:lnTo>
                  <a:pt x="448888" y="0"/>
                </a:lnTo>
                <a:cubicBezTo>
                  <a:pt x="512619" y="5542"/>
                  <a:pt x="576530" y="9293"/>
                  <a:pt x="640080" y="16626"/>
                </a:cubicBezTo>
                <a:cubicBezTo>
                  <a:pt x="648785" y="17630"/>
                  <a:pt x="657505" y="20430"/>
                  <a:pt x="665019" y="24938"/>
                </a:cubicBezTo>
                <a:cubicBezTo>
                  <a:pt x="671739" y="28970"/>
                  <a:pt x="676102" y="36022"/>
                  <a:pt x="681644" y="41564"/>
                </a:cubicBezTo>
                <a:cubicBezTo>
                  <a:pt x="702918" y="105382"/>
                  <a:pt x="706614" y="106264"/>
                  <a:pt x="681644" y="216131"/>
                </a:cubicBezTo>
                <a:cubicBezTo>
                  <a:pt x="678170" y="231416"/>
                  <a:pt x="657088" y="236340"/>
                  <a:pt x="648393" y="249382"/>
                </a:cubicBezTo>
                <a:cubicBezTo>
                  <a:pt x="637309" y="266007"/>
                  <a:pt x="629270" y="285129"/>
                  <a:pt x="615142" y="299258"/>
                </a:cubicBezTo>
                <a:cubicBezTo>
                  <a:pt x="599681" y="314720"/>
                  <a:pt x="592376" y="319852"/>
                  <a:pt x="581891" y="340822"/>
                </a:cubicBezTo>
                <a:cubicBezTo>
                  <a:pt x="575218" y="354169"/>
                  <a:pt x="570808" y="368531"/>
                  <a:pt x="565266" y="382386"/>
                </a:cubicBezTo>
                <a:cubicBezTo>
                  <a:pt x="576350" y="387928"/>
                  <a:pt x="588997" y="391078"/>
                  <a:pt x="598517" y="399011"/>
                </a:cubicBezTo>
                <a:cubicBezTo>
                  <a:pt x="648652" y="440790"/>
                  <a:pt x="580536" y="412413"/>
                  <a:pt x="640080" y="432262"/>
                </a:cubicBezTo>
                <a:cubicBezTo>
                  <a:pt x="660920" y="447892"/>
                  <a:pt x="674103" y="455329"/>
                  <a:pt x="689957" y="473826"/>
                </a:cubicBezTo>
                <a:cubicBezTo>
                  <a:pt x="747185" y="540591"/>
                  <a:pt x="702234" y="494414"/>
                  <a:pt x="739833" y="532015"/>
                </a:cubicBezTo>
                <a:cubicBezTo>
                  <a:pt x="753688" y="529244"/>
                  <a:pt x="769281" y="530971"/>
                  <a:pt x="781397" y="523702"/>
                </a:cubicBezTo>
                <a:cubicBezTo>
                  <a:pt x="798198" y="513621"/>
                  <a:pt x="822960" y="482138"/>
                  <a:pt x="822960" y="482138"/>
                </a:cubicBezTo>
                <a:cubicBezTo>
                  <a:pt x="844877" y="416389"/>
                  <a:pt x="821616" y="492891"/>
                  <a:pt x="839586" y="349135"/>
                </a:cubicBezTo>
                <a:cubicBezTo>
                  <a:pt x="840673" y="340440"/>
                  <a:pt x="845492" y="332622"/>
                  <a:pt x="847899" y="324197"/>
                </a:cubicBezTo>
                <a:cubicBezTo>
                  <a:pt x="860155" y="281299"/>
                  <a:pt x="846731" y="300426"/>
                  <a:pt x="872837" y="274320"/>
                </a:cubicBezTo>
                <a:cubicBezTo>
                  <a:pt x="875608" y="260466"/>
                  <a:pt x="874140" y="245024"/>
                  <a:pt x="881150" y="232757"/>
                </a:cubicBezTo>
                <a:cubicBezTo>
                  <a:pt x="886107" y="224083"/>
                  <a:pt x="896610" y="219290"/>
                  <a:pt x="906088" y="216131"/>
                </a:cubicBezTo>
                <a:cubicBezTo>
                  <a:pt x="922078" y="210801"/>
                  <a:pt x="939437" y="211123"/>
                  <a:pt x="955964" y="207818"/>
                </a:cubicBezTo>
                <a:cubicBezTo>
                  <a:pt x="967167" y="205577"/>
                  <a:pt x="978131" y="202277"/>
                  <a:pt x="989215" y="199506"/>
                </a:cubicBezTo>
                <a:cubicBezTo>
                  <a:pt x="1016924" y="202277"/>
                  <a:pt x="1045924" y="199012"/>
                  <a:pt x="1072342" y="207818"/>
                </a:cubicBezTo>
                <a:cubicBezTo>
                  <a:pt x="1081820" y="210977"/>
                  <a:pt x="1081903" y="225692"/>
                  <a:pt x="1088968" y="232757"/>
                </a:cubicBezTo>
                <a:cubicBezTo>
                  <a:pt x="1096032" y="239821"/>
                  <a:pt x="1105593" y="243840"/>
                  <a:pt x="1113906" y="249382"/>
                </a:cubicBezTo>
                <a:cubicBezTo>
                  <a:pt x="1122219" y="260466"/>
                  <a:pt x="1129640" y="272278"/>
                  <a:pt x="1138844" y="282633"/>
                </a:cubicBezTo>
                <a:cubicBezTo>
                  <a:pt x="1203681" y="355575"/>
                  <a:pt x="1161275" y="295497"/>
                  <a:pt x="1197033" y="349135"/>
                </a:cubicBezTo>
                <a:cubicBezTo>
                  <a:pt x="1204500" y="379001"/>
                  <a:pt x="1214503" y="400233"/>
                  <a:pt x="1197033" y="432262"/>
                </a:cubicBezTo>
                <a:cubicBezTo>
                  <a:pt x="1187651" y="449463"/>
                  <a:pt x="1169325" y="459971"/>
                  <a:pt x="1155470" y="473826"/>
                </a:cubicBezTo>
                <a:cubicBezTo>
                  <a:pt x="1132650" y="496646"/>
                  <a:pt x="1146277" y="487973"/>
                  <a:pt x="1113906" y="498764"/>
                </a:cubicBezTo>
                <a:cubicBezTo>
                  <a:pt x="1043509" y="569160"/>
                  <a:pt x="1093798" y="510109"/>
                  <a:pt x="1055717" y="573578"/>
                </a:cubicBezTo>
                <a:cubicBezTo>
                  <a:pt x="1045437" y="590712"/>
                  <a:pt x="1022466" y="623455"/>
                  <a:pt x="1022466" y="623455"/>
                </a:cubicBezTo>
                <a:cubicBezTo>
                  <a:pt x="1007872" y="725611"/>
                  <a:pt x="1030779" y="648392"/>
                  <a:pt x="989215" y="706582"/>
                </a:cubicBezTo>
                <a:cubicBezTo>
                  <a:pt x="928402" y="791721"/>
                  <a:pt x="1004984" y="696928"/>
                  <a:pt x="964277" y="764771"/>
                </a:cubicBezTo>
                <a:cubicBezTo>
                  <a:pt x="960245" y="771492"/>
                  <a:pt x="953193" y="775855"/>
                  <a:pt x="947651" y="781397"/>
                </a:cubicBezTo>
                <a:cubicBezTo>
                  <a:pt x="942109" y="795251"/>
                  <a:pt x="935745" y="808804"/>
                  <a:pt x="931026" y="822960"/>
                </a:cubicBezTo>
                <a:cubicBezTo>
                  <a:pt x="927413" y="833799"/>
                  <a:pt x="927822" y="845992"/>
                  <a:pt x="922713" y="856211"/>
                </a:cubicBezTo>
                <a:cubicBezTo>
                  <a:pt x="919208" y="863221"/>
                  <a:pt x="911630" y="867295"/>
                  <a:pt x="906088" y="872837"/>
                </a:cubicBezTo>
                <a:cubicBezTo>
                  <a:pt x="903317" y="883920"/>
                  <a:pt x="902275" y="895586"/>
                  <a:pt x="897775" y="906087"/>
                </a:cubicBezTo>
                <a:cubicBezTo>
                  <a:pt x="893839" y="915270"/>
                  <a:pt x="884658" y="921671"/>
                  <a:pt x="881150" y="931026"/>
                </a:cubicBezTo>
                <a:cubicBezTo>
                  <a:pt x="864856" y="974476"/>
                  <a:pt x="880574" y="982629"/>
                  <a:pt x="864524" y="1030778"/>
                </a:cubicBezTo>
                <a:cubicBezTo>
                  <a:pt x="862046" y="1038213"/>
                  <a:pt x="852246" y="1040883"/>
                  <a:pt x="847899" y="1047404"/>
                </a:cubicBezTo>
                <a:cubicBezTo>
                  <a:pt x="841025" y="1057715"/>
                  <a:pt x="836155" y="1069265"/>
                  <a:pt x="831273" y="1080655"/>
                </a:cubicBezTo>
                <a:cubicBezTo>
                  <a:pt x="827821" y="1088709"/>
                  <a:pt x="828340" y="1098676"/>
                  <a:pt x="822960" y="1105593"/>
                </a:cubicBezTo>
                <a:cubicBezTo>
                  <a:pt x="808525" y="1124152"/>
                  <a:pt x="789709" y="1138844"/>
                  <a:pt x="773084" y="1155469"/>
                </a:cubicBezTo>
                <a:lnTo>
                  <a:pt x="723208" y="1205346"/>
                </a:lnTo>
                <a:cubicBezTo>
                  <a:pt x="714895" y="1213659"/>
                  <a:pt x="709935" y="1228826"/>
                  <a:pt x="698270" y="1230284"/>
                </a:cubicBezTo>
                <a:lnTo>
                  <a:pt x="631768" y="1238597"/>
                </a:lnTo>
                <a:cubicBezTo>
                  <a:pt x="583739" y="1206577"/>
                  <a:pt x="627150" y="1240136"/>
                  <a:pt x="590204" y="1197033"/>
                </a:cubicBezTo>
                <a:cubicBezTo>
                  <a:pt x="580003" y="1185132"/>
                  <a:pt x="556953" y="1163782"/>
                  <a:pt x="556953" y="1163782"/>
                </a:cubicBezTo>
                <a:cubicBezTo>
                  <a:pt x="553708" y="1157291"/>
                  <a:pt x="532015" y="1117823"/>
                  <a:pt x="532015" y="1105593"/>
                </a:cubicBezTo>
                <a:cubicBezTo>
                  <a:pt x="532015" y="1074987"/>
                  <a:pt x="534688" y="1044235"/>
                  <a:pt x="540328" y="1014153"/>
                </a:cubicBezTo>
                <a:cubicBezTo>
                  <a:pt x="543078" y="999487"/>
                  <a:pt x="549808" y="985689"/>
                  <a:pt x="556953" y="972589"/>
                </a:cubicBezTo>
                <a:cubicBezTo>
                  <a:pt x="580815" y="928841"/>
                  <a:pt x="585436" y="927481"/>
                  <a:pt x="615142" y="897775"/>
                </a:cubicBezTo>
                <a:cubicBezTo>
                  <a:pt x="619062" y="886015"/>
                  <a:pt x="631768" y="850024"/>
                  <a:pt x="631768" y="839586"/>
                </a:cubicBezTo>
                <a:cubicBezTo>
                  <a:pt x="631768" y="808980"/>
                  <a:pt x="627251" y="778515"/>
                  <a:pt x="623455" y="748146"/>
                </a:cubicBezTo>
                <a:cubicBezTo>
                  <a:pt x="617385" y="699587"/>
                  <a:pt x="623927" y="712438"/>
                  <a:pt x="590204" y="689957"/>
                </a:cubicBezTo>
                <a:cubicBezTo>
                  <a:pt x="584662" y="681644"/>
                  <a:pt x="579820" y="672820"/>
                  <a:pt x="573579" y="665018"/>
                </a:cubicBezTo>
                <a:cubicBezTo>
                  <a:pt x="568683" y="658898"/>
                  <a:pt x="561300" y="654914"/>
                  <a:pt x="556953" y="648393"/>
                </a:cubicBezTo>
                <a:cubicBezTo>
                  <a:pt x="550079" y="638082"/>
                  <a:pt x="545870" y="626226"/>
                  <a:pt x="540328" y="615142"/>
                </a:cubicBezTo>
                <a:cubicBezTo>
                  <a:pt x="498764" y="620684"/>
                  <a:pt x="455865" y="619935"/>
                  <a:pt x="415637" y="631767"/>
                </a:cubicBezTo>
                <a:cubicBezTo>
                  <a:pt x="406052" y="634586"/>
                  <a:pt x="404818" y="648576"/>
                  <a:pt x="399011" y="656706"/>
                </a:cubicBezTo>
                <a:cubicBezTo>
                  <a:pt x="390958" y="667980"/>
                  <a:pt x="382386" y="678873"/>
                  <a:pt x="374073" y="689957"/>
                </a:cubicBezTo>
                <a:cubicBezTo>
                  <a:pt x="374002" y="690242"/>
                  <a:pt x="361421" y="744173"/>
                  <a:pt x="357448" y="748146"/>
                </a:cubicBezTo>
                <a:cubicBezTo>
                  <a:pt x="351252" y="754342"/>
                  <a:pt x="340823" y="753687"/>
                  <a:pt x="332510" y="756458"/>
                </a:cubicBezTo>
                <a:cubicBezTo>
                  <a:pt x="331641" y="759936"/>
                  <a:pt x="320471" y="808225"/>
                  <a:pt x="315884" y="814647"/>
                </a:cubicBezTo>
                <a:cubicBezTo>
                  <a:pt x="306773" y="827402"/>
                  <a:pt x="291327" y="834856"/>
                  <a:pt x="282633" y="847898"/>
                </a:cubicBezTo>
                <a:cubicBezTo>
                  <a:pt x="231470" y="924648"/>
                  <a:pt x="296756" y="830245"/>
                  <a:pt x="249382" y="889462"/>
                </a:cubicBezTo>
                <a:cubicBezTo>
                  <a:pt x="234884" y="907584"/>
                  <a:pt x="229645" y="926866"/>
                  <a:pt x="207819" y="939338"/>
                </a:cubicBezTo>
                <a:cubicBezTo>
                  <a:pt x="197900" y="945006"/>
                  <a:pt x="185652" y="944880"/>
                  <a:pt x="174568" y="947651"/>
                </a:cubicBezTo>
                <a:cubicBezTo>
                  <a:pt x="155172" y="944880"/>
                  <a:pt x="134967" y="945534"/>
                  <a:pt x="116379" y="939338"/>
                </a:cubicBezTo>
                <a:cubicBezTo>
                  <a:pt x="100040" y="933892"/>
                  <a:pt x="88949" y="898194"/>
                  <a:pt x="83128" y="889462"/>
                </a:cubicBezTo>
                <a:cubicBezTo>
                  <a:pt x="78735" y="882872"/>
                  <a:pt x="30061" y="821533"/>
                  <a:pt x="16626" y="798022"/>
                </a:cubicBezTo>
                <a:cubicBezTo>
                  <a:pt x="10478" y="787263"/>
                  <a:pt x="5542" y="775855"/>
                  <a:pt x="0" y="764771"/>
                </a:cubicBezTo>
                <a:cubicBezTo>
                  <a:pt x="4212" y="747924"/>
                  <a:pt x="4351" y="723130"/>
                  <a:pt x="24939" y="714895"/>
                </a:cubicBezTo>
                <a:cubicBezTo>
                  <a:pt x="32657" y="711808"/>
                  <a:pt x="5543" y="725978"/>
                  <a:pt x="24939" y="72320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Freeform 100"/>
          <p:cNvSpPr/>
          <p:nvPr/>
        </p:nvSpPr>
        <p:spPr>
          <a:xfrm>
            <a:off x="2844800" y="3225800"/>
            <a:ext cx="1619251" cy="1701800"/>
          </a:xfrm>
          <a:custGeom>
            <a:avLst/>
            <a:gdLst>
              <a:gd name="connsiteX0" fmla="*/ 798022 w 1213659"/>
              <a:gd name="connsiteY0" fmla="*/ 125577 h 1277143"/>
              <a:gd name="connsiteX1" fmla="*/ 773084 w 1213659"/>
              <a:gd name="connsiteY1" fmla="*/ 108951 h 1277143"/>
              <a:gd name="connsiteX2" fmla="*/ 615142 w 1213659"/>
              <a:gd name="connsiteY2" fmla="*/ 42449 h 1277143"/>
              <a:gd name="connsiteX3" fmla="*/ 465513 w 1213659"/>
              <a:gd name="connsiteY3" fmla="*/ 50762 h 1277143"/>
              <a:gd name="connsiteX4" fmla="*/ 432262 w 1213659"/>
              <a:gd name="connsiteY4" fmla="*/ 59075 h 1277143"/>
              <a:gd name="connsiteX5" fmla="*/ 349135 w 1213659"/>
              <a:gd name="connsiteY5" fmla="*/ 75700 h 1277143"/>
              <a:gd name="connsiteX6" fmla="*/ 241069 w 1213659"/>
              <a:gd name="connsiteY6" fmla="*/ 100638 h 1277143"/>
              <a:gd name="connsiteX7" fmla="*/ 199506 w 1213659"/>
              <a:gd name="connsiteY7" fmla="*/ 158828 h 1277143"/>
              <a:gd name="connsiteX8" fmla="*/ 166255 w 1213659"/>
              <a:gd name="connsiteY8" fmla="*/ 183766 h 1277143"/>
              <a:gd name="connsiteX9" fmla="*/ 141317 w 1213659"/>
              <a:gd name="connsiteY9" fmla="*/ 217017 h 1277143"/>
              <a:gd name="connsiteX10" fmla="*/ 108066 w 1213659"/>
              <a:gd name="connsiteY10" fmla="*/ 266893 h 1277143"/>
              <a:gd name="connsiteX11" fmla="*/ 83128 w 1213659"/>
              <a:gd name="connsiteY11" fmla="*/ 283518 h 1277143"/>
              <a:gd name="connsiteX12" fmla="*/ 49877 w 1213659"/>
              <a:gd name="connsiteY12" fmla="*/ 333395 h 1277143"/>
              <a:gd name="connsiteX13" fmla="*/ 33251 w 1213659"/>
              <a:gd name="connsiteY13" fmla="*/ 391584 h 1277143"/>
              <a:gd name="connsiteX14" fmla="*/ 24939 w 1213659"/>
              <a:gd name="connsiteY14" fmla="*/ 416522 h 1277143"/>
              <a:gd name="connsiteX15" fmla="*/ 0 w 1213659"/>
              <a:gd name="connsiteY15" fmla="*/ 449773 h 1277143"/>
              <a:gd name="connsiteX16" fmla="*/ 8313 w 1213659"/>
              <a:gd name="connsiteY16" fmla="*/ 765657 h 1277143"/>
              <a:gd name="connsiteX17" fmla="*/ 16626 w 1213659"/>
              <a:gd name="connsiteY17" fmla="*/ 798908 h 1277143"/>
              <a:gd name="connsiteX18" fmla="*/ 33251 w 1213659"/>
              <a:gd name="connsiteY18" fmla="*/ 882035 h 1277143"/>
              <a:gd name="connsiteX19" fmla="*/ 49877 w 1213659"/>
              <a:gd name="connsiteY19" fmla="*/ 931911 h 1277143"/>
              <a:gd name="connsiteX20" fmla="*/ 66502 w 1213659"/>
              <a:gd name="connsiteY20" fmla="*/ 990100 h 1277143"/>
              <a:gd name="connsiteX21" fmla="*/ 149629 w 1213659"/>
              <a:gd name="connsiteY21" fmla="*/ 1089853 h 1277143"/>
              <a:gd name="connsiteX22" fmla="*/ 191193 w 1213659"/>
              <a:gd name="connsiteY22" fmla="*/ 1131417 h 1277143"/>
              <a:gd name="connsiteX23" fmla="*/ 241069 w 1213659"/>
              <a:gd name="connsiteY23" fmla="*/ 1148042 h 1277143"/>
              <a:gd name="connsiteX24" fmla="*/ 266008 w 1213659"/>
              <a:gd name="connsiteY24" fmla="*/ 1156355 h 1277143"/>
              <a:gd name="connsiteX25" fmla="*/ 290946 w 1213659"/>
              <a:gd name="connsiteY25" fmla="*/ 1164668 h 1277143"/>
              <a:gd name="connsiteX26" fmla="*/ 324197 w 1213659"/>
              <a:gd name="connsiteY26" fmla="*/ 1189606 h 1277143"/>
              <a:gd name="connsiteX27" fmla="*/ 382386 w 1213659"/>
              <a:gd name="connsiteY27" fmla="*/ 1214544 h 1277143"/>
              <a:gd name="connsiteX28" fmla="*/ 423949 w 1213659"/>
              <a:gd name="connsiteY28" fmla="*/ 1231169 h 1277143"/>
              <a:gd name="connsiteX29" fmla="*/ 540328 w 1213659"/>
              <a:gd name="connsiteY29" fmla="*/ 1264420 h 1277143"/>
              <a:gd name="connsiteX30" fmla="*/ 698269 w 1213659"/>
              <a:gd name="connsiteY30" fmla="*/ 1272733 h 1277143"/>
              <a:gd name="connsiteX31" fmla="*/ 839586 w 1213659"/>
              <a:gd name="connsiteY31" fmla="*/ 1264420 h 1277143"/>
              <a:gd name="connsiteX32" fmla="*/ 906088 w 1213659"/>
              <a:gd name="connsiteY32" fmla="*/ 1214544 h 1277143"/>
              <a:gd name="connsiteX33" fmla="*/ 972589 w 1213659"/>
              <a:gd name="connsiteY33" fmla="*/ 1172980 h 1277143"/>
              <a:gd name="connsiteX34" fmla="*/ 997528 w 1213659"/>
              <a:gd name="connsiteY34" fmla="*/ 1156355 h 1277143"/>
              <a:gd name="connsiteX35" fmla="*/ 1022466 w 1213659"/>
              <a:gd name="connsiteY35" fmla="*/ 1148042 h 1277143"/>
              <a:gd name="connsiteX36" fmla="*/ 1088968 w 1213659"/>
              <a:gd name="connsiteY36" fmla="*/ 1089853 h 1277143"/>
              <a:gd name="connsiteX37" fmla="*/ 1113906 w 1213659"/>
              <a:gd name="connsiteY37" fmla="*/ 1064915 h 1277143"/>
              <a:gd name="connsiteX38" fmla="*/ 1130531 w 1213659"/>
              <a:gd name="connsiteY38" fmla="*/ 1048289 h 1277143"/>
              <a:gd name="connsiteX39" fmla="*/ 1155469 w 1213659"/>
              <a:gd name="connsiteY39" fmla="*/ 973475 h 1277143"/>
              <a:gd name="connsiteX40" fmla="*/ 1172095 w 1213659"/>
              <a:gd name="connsiteY40" fmla="*/ 923598 h 1277143"/>
              <a:gd name="connsiteX41" fmla="*/ 1180408 w 1213659"/>
              <a:gd name="connsiteY41" fmla="*/ 873722 h 1277143"/>
              <a:gd name="connsiteX42" fmla="*/ 1188720 w 1213659"/>
              <a:gd name="connsiteY42" fmla="*/ 815533 h 1277143"/>
              <a:gd name="connsiteX43" fmla="*/ 1197033 w 1213659"/>
              <a:gd name="connsiteY43" fmla="*/ 790595 h 1277143"/>
              <a:gd name="connsiteX44" fmla="*/ 1205346 w 1213659"/>
              <a:gd name="connsiteY44" fmla="*/ 749031 h 1277143"/>
              <a:gd name="connsiteX45" fmla="*/ 1213659 w 1213659"/>
              <a:gd name="connsiteY45" fmla="*/ 715780 h 1277143"/>
              <a:gd name="connsiteX46" fmla="*/ 1205346 w 1213659"/>
              <a:gd name="connsiteY46" fmla="*/ 516275 h 1277143"/>
              <a:gd name="connsiteX47" fmla="*/ 1197033 w 1213659"/>
              <a:gd name="connsiteY47" fmla="*/ 483024 h 1277143"/>
              <a:gd name="connsiteX48" fmla="*/ 1163782 w 1213659"/>
              <a:gd name="connsiteY48" fmla="*/ 441460 h 1277143"/>
              <a:gd name="connsiteX49" fmla="*/ 1138844 w 1213659"/>
              <a:gd name="connsiteY49" fmla="*/ 408209 h 1277143"/>
              <a:gd name="connsiteX50" fmla="*/ 1088968 w 1213659"/>
              <a:gd name="connsiteY50" fmla="*/ 358333 h 1277143"/>
              <a:gd name="connsiteX51" fmla="*/ 1080655 w 1213659"/>
              <a:gd name="connsiteY51" fmla="*/ 325082 h 1277143"/>
              <a:gd name="connsiteX52" fmla="*/ 1039091 w 1213659"/>
              <a:gd name="connsiteY52" fmla="*/ 291831 h 1277143"/>
              <a:gd name="connsiteX53" fmla="*/ 955964 w 1213659"/>
              <a:gd name="connsiteY53" fmla="*/ 192078 h 1277143"/>
              <a:gd name="connsiteX54" fmla="*/ 922713 w 1213659"/>
              <a:gd name="connsiteY54" fmla="*/ 183766 h 1277143"/>
              <a:gd name="connsiteX55" fmla="*/ 906088 w 1213659"/>
              <a:gd name="connsiteY55" fmla="*/ 167140 h 1277143"/>
              <a:gd name="connsiteX56" fmla="*/ 847899 w 1213659"/>
              <a:gd name="connsiteY56" fmla="*/ 133889 h 1277143"/>
              <a:gd name="connsiteX57" fmla="*/ 814648 w 1213659"/>
              <a:gd name="connsiteY57" fmla="*/ 100638 h 1277143"/>
              <a:gd name="connsiteX58" fmla="*/ 764771 w 1213659"/>
              <a:gd name="connsiteY58" fmla="*/ 108951 h 1277143"/>
              <a:gd name="connsiteX59" fmla="*/ 798022 w 1213659"/>
              <a:gd name="connsiteY59" fmla="*/ 125577 h 12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3659" h="1277143">
                <a:moveTo>
                  <a:pt x="798022" y="125577"/>
                </a:moveTo>
                <a:cubicBezTo>
                  <a:pt x="789709" y="120035"/>
                  <a:pt x="782214" y="113009"/>
                  <a:pt x="773084" y="108951"/>
                </a:cubicBezTo>
                <a:cubicBezTo>
                  <a:pt x="527945" y="0"/>
                  <a:pt x="718590" y="94174"/>
                  <a:pt x="615142" y="42449"/>
                </a:cubicBezTo>
                <a:cubicBezTo>
                  <a:pt x="565266" y="45220"/>
                  <a:pt x="515261" y="46239"/>
                  <a:pt x="465513" y="50762"/>
                </a:cubicBezTo>
                <a:cubicBezTo>
                  <a:pt x="454135" y="51796"/>
                  <a:pt x="443433" y="56681"/>
                  <a:pt x="432262" y="59075"/>
                </a:cubicBezTo>
                <a:cubicBezTo>
                  <a:pt x="404632" y="64996"/>
                  <a:pt x="376549" y="68846"/>
                  <a:pt x="349135" y="75700"/>
                </a:cubicBezTo>
                <a:cubicBezTo>
                  <a:pt x="268926" y="95753"/>
                  <a:pt x="305039" y="87845"/>
                  <a:pt x="241069" y="100638"/>
                </a:cubicBezTo>
                <a:cubicBezTo>
                  <a:pt x="231628" y="114801"/>
                  <a:pt x="209820" y="148514"/>
                  <a:pt x="199506" y="158828"/>
                </a:cubicBezTo>
                <a:cubicBezTo>
                  <a:pt x="189709" y="168625"/>
                  <a:pt x="176052" y="173969"/>
                  <a:pt x="166255" y="183766"/>
                </a:cubicBezTo>
                <a:cubicBezTo>
                  <a:pt x="156458" y="193563"/>
                  <a:pt x="149262" y="205667"/>
                  <a:pt x="141317" y="217017"/>
                </a:cubicBezTo>
                <a:cubicBezTo>
                  <a:pt x="129859" y="233386"/>
                  <a:pt x="124691" y="255810"/>
                  <a:pt x="108066" y="266893"/>
                </a:cubicBezTo>
                <a:lnTo>
                  <a:pt x="83128" y="283518"/>
                </a:lnTo>
                <a:cubicBezTo>
                  <a:pt x="72044" y="300144"/>
                  <a:pt x="56196" y="314439"/>
                  <a:pt x="49877" y="333395"/>
                </a:cubicBezTo>
                <a:cubicBezTo>
                  <a:pt x="29952" y="393167"/>
                  <a:pt x="54119" y="318545"/>
                  <a:pt x="33251" y="391584"/>
                </a:cubicBezTo>
                <a:cubicBezTo>
                  <a:pt x="30844" y="400009"/>
                  <a:pt x="29286" y="408914"/>
                  <a:pt x="24939" y="416522"/>
                </a:cubicBezTo>
                <a:cubicBezTo>
                  <a:pt x="18065" y="428551"/>
                  <a:pt x="8313" y="438689"/>
                  <a:pt x="0" y="449773"/>
                </a:cubicBezTo>
                <a:cubicBezTo>
                  <a:pt x="2771" y="555068"/>
                  <a:pt x="3303" y="660445"/>
                  <a:pt x="8313" y="765657"/>
                </a:cubicBezTo>
                <a:cubicBezTo>
                  <a:pt x="8856" y="777069"/>
                  <a:pt x="14232" y="787737"/>
                  <a:pt x="16626" y="798908"/>
                </a:cubicBezTo>
                <a:cubicBezTo>
                  <a:pt x="22547" y="826538"/>
                  <a:pt x="24315" y="855227"/>
                  <a:pt x="33251" y="882035"/>
                </a:cubicBezTo>
                <a:cubicBezTo>
                  <a:pt x="38793" y="898660"/>
                  <a:pt x="45627" y="914909"/>
                  <a:pt x="49877" y="931911"/>
                </a:cubicBezTo>
                <a:cubicBezTo>
                  <a:pt x="51835" y="939742"/>
                  <a:pt x="61079" y="980339"/>
                  <a:pt x="66502" y="990100"/>
                </a:cubicBezTo>
                <a:cubicBezTo>
                  <a:pt x="157144" y="1153255"/>
                  <a:pt x="33439" y="915576"/>
                  <a:pt x="149629" y="1089853"/>
                </a:cubicBezTo>
                <a:cubicBezTo>
                  <a:pt x="164796" y="1112602"/>
                  <a:pt x="164944" y="1119750"/>
                  <a:pt x="191193" y="1131417"/>
                </a:cubicBezTo>
                <a:cubicBezTo>
                  <a:pt x="207207" y="1138534"/>
                  <a:pt x="224444" y="1142500"/>
                  <a:pt x="241069" y="1148042"/>
                </a:cubicBezTo>
                <a:lnTo>
                  <a:pt x="266008" y="1156355"/>
                </a:lnTo>
                <a:lnTo>
                  <a:pt x="290946" y="1164668"/>
                </a:lnTo>
                <a:cubicBezTo>
                  <a:pt x="302030" y="1172981"/>
                  <a:pt x="312448" y="1182263"/>
                  <a:pt x="324197" y="1189606"/>
                </a:cubicBezTo>
                <a:cubicBezTo>
                  <a:pt x="353386" y="1207849"/>
                  <a:pt x="354106" y="1203939"/>
                  <a:pt x="382386" y="1214544"/>
                </a:cubicBezTo>
                <a:cubicBezTo>
                  <a:pt x="396357" y="1219783"/>
                  <a:pt x="409926" y="1226070"/>
                  <a:pt x="423949" y="1231169"/>
                </a:cubicBezTo>
                <a:cubicBezTo>
                  <a:pt x="451695" y="1241259"/>
                  <a:pt x="513942" y="1261488"/>
                  <a:pt x="540328" y="1264420"/>
                </a:cubicBezTo>
                <a:cubicBezTo>
                  <a:pt x="592725" y="1270242"/>
                  <a:pt x="645622" y="1269962"/>
                  <a:pt x="698269" y="1272733"/>
                </a:cubicBezTo>
                <a:cubicBezTo>
                  <a:pt x="745375" y="1269962"/>
                  <a:pt x="794147" y="1277143"/>
                  <a:pt x="839586" y="1264420"/>
                </a:cubicBezTo>
                <a:cubicBezTo>
                  <a:pt x="866269" y="1256949"/>
                  <a:pt x="883921" y="1231169"/>
                  <a:pt x="906088" y="1214544"/>
                </a:cubicBezTo>
                <a:cubicBezTo>
                  <a:pt x="969658" y="1166867"/>
                  <a:pt x="908697" y="1209490"/>
                  <a:pt x="972589" y="1172980"/>
                </a:cubicBezTo>
                <a:cubicBezTo>
                  <a:pt x="981263" y="1168023"/>
                  <a:pt x="988592" y="1160823"/>
                  <a:pt x="997528" y="1156355"/>
                </a:cubicBezTo>
                <a:cubicBezTo>
                  <a:pt x="1005365" y="1152436"/>
                  <a:pt x="1014629" y="1151961"/>
                  <a:pt x="1022466" y="1148042"/>
                </a:cubicBezTo>
                <a:cubicBezTo>
                  <a:pt x="1049961" y="1134295"/>
                  <a:pt x="1067298" y="1111523"/>
                  <a:pt x="1088968" y="1089853"/>
                </a:cubicBezTo>
                <a:lnTo>
                  <a:pt x="1113906" y="1064915"/>
                </a:lnTo>
                <a:lnTo>
                  <a:pt x="1130531" y="1048289"/>
                </a:lnTo>
                <a:lnTo>
                  <a:pt x="1155469" y="973475"/>
                </a:lnTo>
                <a:lnTo>
                  <a:pt x="1172095" y="923598"/>
                </a:lnTo>
                <a:cubicBezTo>
                  <a:pt x="1174866" y="906973"/>
                  <a:pt x="1177845" y="890381"/>
                  <a:pt x="1180408" y="873722"/>
                </a:cubicBezTo>
                <a:cubicBezTo>
                  <a:pt x="1183387" y="854357"/>
                  <a:pt x="1184878" y="834746"/>
                  <a:pt x="1188720" y="815533"/>
                </a:cubicBezTo>
                <a:cubicBezTo>
                  <a:pt x="1190438" y="806941"/>
                  <a:pt x="1194908" y="799096"/>
                  <a:pt x="1197033" y="790595"/>
                </a:cubicBezTo>
                <a:cubicBezTo>
                  <a:pt x="1200460" y="776888"/>
                  <a:pt x="1202281" y="762824"/>
                  <a:pt x="1205346" y="749031"/>
                </a:cubicBezTo>
                <a:cubicBezTo>
                  <a:pt x="1207824" y="737878"/>
                  <a:pt x="1210888" y="726864"/>
                  <a:pt x="1213659" y="715780"/>
                </a:cubicBezTo>
                <a:cubicBezTo>
                  <a:pt x="1210888" y="649278"/>
                  <a:pt x="1210088" y="582665"/>
                  <a:pt x="1205346" y="516275"/>
                </a:cubicBezTo>
                <a:cubicBezTo>
                  <a:pt x="1204532" y="504879"/>
                  <a:pt x="1201533" y="493525"/>
                  <a:pt x="1197033" y="483024"/>
                </a:cubicBezTo>
                <a:cubicBezTo>
                  <a:pt x="1186152" y="457635"/>
                  <a:pt x="1179556" y="460389"/>
                  <a:pt x="1163782" y="441460"/>
                </a:cubicBezTo>
                <a:cubicBezTo>
                  <a:pt x="1154913" y="430817"/>
                  <a:pt x="1148112" y="418507"/>
                  <a:pt x="1138844" y="408209"/>
                </a:cubicBezTo>
                <a:cubicBezTo>
                  <a:pt x="1123115" y="390733"/>
                  <a:pt x="1088968" y="358333"/>
                  <a:pt x="1088968" y="358333"/>
                </a:cubicBezTo>
                <a:cubicBezTo>
                  <a:pt x="1086197" y="347249"/>
                  <a:pt x="1085764" y="335301"/>
                  <a:pt x="1080655" y="325082"/>
                </a:cubicBezTo>
                <a:cubicBezTo>
                  <a:pt x="1074733" y="313239"/>
                  <a:pt x="1047899" y="297703"/>
                  <a:pt x="1039091" y="291831"/>
                </a:cubicBezTo>
                <a:cubicBezTo>
                  <a:pt x="1025435" y="271348"/>
                  <a:pt x="981564" y="198477"/>
                  <a:pt x="955964" y="192078"/>
                </a:cubicBezTo>
                <a:lnTo>
                  <a:pt x="922713" y="183766"/>
                </a:lnTo>
                <a:cubicBezTo>
                  <a:pt x="917171" y="178224"/>
                  <a:pt x="912609" y="171487"/>
                  <a:pt x="906088" y="167140"/>
                </a:cubicBezTo>
                <a:cubicBezTo>
                  <a:pt x="870699" y="143547"/>
                  <a:pt x="877667" y="159405"/>
                  <a:pt x="847899" y="133889"/>
                </a:cubicBezTo>
                <a:cubicBezTo>
                  <a:pt x="835998" y="123688"/>
                  <a:pt x="814648" y="100638"/>
                  <a:pt x="814648" y="100638"/>
                </a:cubicBezTo>
                <a:cubicBezTo>
                  <a:pt x="775128" y="130279"/>
                  <a:pt x="791193" y="135374"/>
                  <a:pt x="764771" y="108951"/>
                </a:cubicBezTo>
                <a:lnTo>
                  <a:pt x="798022" y="125577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101"/>
          <p:cNvSpPr>
            <a:spLocks noChangeArrowheads="1"/>
          </p:cNvSpPr>
          <p:nvPr/>
        </p:nvSpPr>
        <p:spPr bwMode="auto">
          <a:xfrm>
            <a:off x="3454400" y="3632200"/>
            <a:ext cx="609600" cy="6096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Freeform 102"/>
          <p:cNvSpPr/>
          <p:nvPr/>
        </p:nvSpPr>
        <p:spPr>
          <a:xfrm>
            <a:off x="4614333" y="3937000"/>
            <a:ext cx="1786467" cy="1667933"/>
          </a:xfrm>
          <a:custGeom>
            <a:avLst/>
            <a:gdLst>
              <a:gd name="connsiteX0" fmla="*/ 12277 w 1340418"/>
              <a:gd name="connsiteY0" fmla="*/ 1002074 h 1251423"/>
              <a:gd name="connsiteX1" fmla="*/ 20590 w 1340418"/>
              <a:gd name="connsiteY1" fmla="*/ 869070 h 1251423"/>
              <a:gd name="connsiteX2" fmla="*/ 45528 w 1340418"/>
              <a:gd name="connsiteY2" fmla="*/ 835819 h 1251423"/>
              <a:gd name="connsiteX3" fmla="*/ 70467 w 1340418"/>
              <a:gd name="connsiteY3" fmla="*/ 777630 h 1251423"/>
              <a:gd name="connsiteX4" fmla="*/ 87092 w 1340418"/>
              <a:gd name="connsiteY4" fmla="*/ 727754 h 1251423"/>
              <a:gd name="connsiteX5" fmla="*/ 95405 w 1340418"/>
              <a:gd name="connsiteY5" fmla="*/ 702815 h 1251423"/>
              <a:gd name="connsiteX6" fmla="*/ 112030 w 1340418"/>
              <a:gd name="connsiteY6" fmla="*/ 661252 h 1251423"/>
              <a:gd name="connsiteX7" fmla="*/ 120343 w 1340418"/>
              <a:gd name="connsiteY7" fmla="*/ 636314 h 1251423"/>
              <a:gd name="connsiteX8" fmla="*/ 136968 w 1340418"/>
              <a:gd name="connsiteY8" fmla="*/ 603063 h 1251423"/>
              <a:gd name="connsiteX9" fmla="*/ 153594 w 1340418"/>
              <a:gd name="connsiteY9" fmla="*/ 553186 h 1251423"/>
              <a:gd name="connsiteX10" fmla="*/ 178532 w 1340418"/>
              <a:gd name="connsiteY10" fmla="*/ 511623 h 1251423"/>
              <a:gd name="connsiteX11" fmla="*/ 211783 w 1340418"/>
              <a:gd name="connsiteY11" fmla="*/ 470059 h 1251423"/>
              <a:gd name="connsiteX12" fmla="*/ 228408 w 1340418"/>
              <a:gd name="connsiteY12" fmla="*/ 428495 h 1251423"/>
              <a:gd name="connsiteX13" fmla="*/ 269972 w 1340418"/>
              <a:gd name="connsiteY13" fmla="*/ 378619 h 1251423"/>
              <a:gd name="connsiteX14" fmla="*/ 294910 w 1340418"/>
              <a:gd name="connsiteY14" fmla="*/ 337055 h 1251423"/>
              <a:gd name="connsiteX15" fmla="*/ 336474 w 1340418"/>
              <a:gd name="connsiteY15" fmla="*/ 278866 h 1251423"/>
              <a:gd name="connsiteX16" fmla="*/ 361412 w 1340418"/>
              <a:gd name="connsiteY16" fmla="*/ 228990 h 1251423"/>
              <a:gd name="connsiteX17" fmla="*/ 378037 w 1340418"/>
              <a:gd name="connsiteY17" fmla="*/ 179114 h 1251423"/>
              <a:gd name="connsiteX18" fmla="*/ 402976 w 1340418"/>
              <a:gd name="connsiteY18" fmla="*/ 154175 h 1251423"/>
              <a:gd name="connsiteX19" fmla="*/ 436227 w 1340418"/>
              <a:gd name="connsiteY19" fmla="*/ 112612 h 1251423"/>
              <a:gd name="connsiteX20" fmla="*/ 461165 w 1340418"/>
              <a:gd name="connsiteY20" fmla="*/ 95986 h 1251423"/>
              <a:gd name="connsiteX21" fmla="*/ 560917 w 1340418"/>
              <a:gd name="connsiteY21" fmla="*/ 29484 h 1251423"/>
              <a:gd name="connsiteX22" fmla="*/ 594168 w 1340418"/>
              <a:gd name="connsiteY22" fmla="*/ 21172 h 1251423"/>
              <a:gd name="connsiteX23" fmla="*/ 610794 w 1340418"/>
              <a:gd name="connsiteY23" fmla="*/ 4546 h 1251423"/>
              <a:gd name="connsiteX24" fmla="*/ 760423 w 1340418"/>
              <a:gd name="connsiteY24" fmla="*/ 21172 h 1251423"/>
              <a:gd name="connsiteX25" fmla="*/ 851863 w 1340418"/>
              <a:gd name="connsiteY25" fmla="*/ 29484 h 1251423"/>
              <a:gd name="connsiteX26" fmla="*/ 1059681 w 1340418"/>
              <a:gd name="connsiteY26" fmla="*/ 37797 h 1251423"/>
              <a:gd name="connsiteX27" fmla="*/ 1076307 w 1340418"/>
              <a:gd name="connsiteY27" fmla="*/ 54423 h 1251423"/>
              <a:gd name="connsiteX28" fmla="*/ 1101245 w 1340418"/>
              <a:gd name="connsiteY28" fmla="*/ 154175 h 1251423"/>
              <a:gd name="connsiteX29" fmla="*/ 1109557 w 1340418"/>
              <a:gd name="connsiteY29" fmla="*/ 187426 h 1251423"/>
              <a:gd name="connsiteX30" fmla="*/ 1151121 w 1340418"/>
              <a:gd name="connsiteY30" fmla="*/ 295492 h 1251423"/>
              <a:gd name="connsiteX31" fmla="*/ 1176059 w 1340418"/>
              <a:gd name="connsiteY31" fmla="*/ 353681 h 1251423"/>
              <a:gd name="connsiteX32" fmla="*/ 1209310 w 1340418"/>
              <a:gd name="connsiteY32" fmla="*/ 511623 h 1251423"/>
              <a:gd name="connsiteX33" fmla="*/ 1234248 w 1340418"/>
              <a:gd name="connsiteY33" fmla="*/ 594750 h 1251423"/>
              <a:gd name="connsiteX34" fmla="*/ 1242561 w 1340418"/>
              <a:gd name="connsiteY34" fmla="*/ 628001 h 1251423"/>
              <a:gd name="connsiteX35" fmla="*/ 1250874 w 1340418"/>
              <a:gd name="connsiteY35" fmla="*/ 652939 h 1251423"/>
              <a:gd name="connsiteX36" fmla="*/ 1259187 w 1340418"/>
              <a:gd name="connsiteY36" fmla="*/ 702815 h 1251423"/>
              <a:gd name="connsiteX37" fmla="*/ 1275812 w 1340418"/>
              <a:gd name="connsiteY37" fmla="*/ 777630 h 1251423"/>
              <a:gd name="connsiteX38" fmla="*/ 1292437 w 1340418"/>
              <a:gd name="connsiteY38" fmla="*/ 894008 h 1251423"/>
              <a:gd name="connsiteX39" fmla="*/ 1317376 w 1340418"/>
              <a:gd name="connsiteY39" fmla="*/ 1068575 h 1251423"/>
              <a:gd name="connsiteX40" fmla="*/ 1284125 w 1340418"/>
              <a:gd name="connsiteY40" fmla="*/ 1201579 h 1251423"/>
              <a:gd name="connsiteX41" fmla="*/ 1250874 w 1340418"/>
              <a:gd name="connsiteY41" fmla="*/ 1209892 h 1251423"/>
              <a:gd name="connsiteX42" fmla="*/ 1192685 w 1340418"/>
              <a:gd name="connsiteY42" fmla="*/ 1243143 h 1251423"/>
              <a:gd name="connsiteX43" fmla="*/ 1134496 w 1340418"/>
              <a:gd name="connsiteY43" fmla="*/ 1234830 h 1251423"/>
              <a:gd name="connsiteX44" fmla="*/ 1092932 w 1340418"/>
              <a:gd name="connsiteY44" fmla="*/ 1168328 h 1251423"/>
              <a:gd name="connsiteX45" fmla="*/ 1059681 w 1340418"/>
              <a:gd name="connsiteY45" fmla="*/ 1110139 h 1251423"/>
              <a:gd name="connsiteX46" fmla="*/ 1043056 w 1340418"/>
              <a:gd name="connsiteY46" fmla="*/ 1085201 h 1251423"/>
              <a:gd name="connsiteX47" fmla="*/ 1018117 w 1340418"/>
              <a:gd name="connsiteY47" fmla="*/ 993761 h 1251423"/>
              <a:gd name="connsiteX48" fmla="*/ 1001492 w 1340418"/>
              <a:gd name="connsiteY48" fmla="*/ 952197 h 1251423"/>
              <a:gd name="connsiteX49" fmla="*/ 993179 w 1340418"/>
              <a:gd name="connsiteY49" fmla="*/ 860757 h 1251423"/>
              <a:gd name="connsiteX50" fmla="*/ 976554 w 1340418"/>
              <a:gd name="connsiteY50" fmla="*/ 810881 h 1251423"/>
              <a:gd name="connsiteX51" fmla="*/ 959928 w 1340418"/>
              <a:gd name="connsiteY51" fmla="*/ 794255 h 1251423"/>
              <a:gd name="connsiteX52" fmla="*/ 486103 w 1340418"/>
              <a:gd name="connsiteY52" fmla="*/ 777630 h 1251423"/>
              <a:gd name="connsiteX53" fmla="*/ 452852 w 1340418"/>
              <a:gd name="connsiteY53" fmla="*/ 785943 h 1251423"/>
              <a:gd name="connsiteX54" fmla="*/ 419601 w 1340418"/>
              <a:gd name="connsiteY54" fmla="*/ 860757 h 1251423"/>
              <a:gd name="connsiteX55" fmla="*/ 394663 w 1340418"/>
              <a:gd name="connsiteY55" fmla="*/ 894008 h 1251423"/>
              <a:gd name="connsiteX56" fmla="*/ 378037 w 1340418"/>
              <a:gd name="connsiteY56" fmla="*/ 918946 h 1251423"/>
              <a:gd name="connsiteX57" fmla="*/ 361412 w 1340418"/>
              <a:gd name="connsiteY57" fmla="*/ 935572 h 1251423"/>
              <a:gd name="connsiteX58" fmla="*/ 344787 w 1340418"/>
              <a:gd name="connsiteY58" fmla="*/ 968823 h 1251423"/>
              <a:gd name="connsiteX59" fmla="*/ 303223 w 1340418"/>
              <a:gd name="connsiteY59" fmla="*/ 1010386 h 1251423"/>
              <a:gd name="connsiteX60" fmla="*/ 286597 w 1340418"/>
              <a:gd name="connsiteY60" fmla="*/ 1027012 h 1251423"/>
              <a:gd name="connsiteX61" fmla="*/ 220096 w 1340418"/>
              <a:gd name="connsiteY61" fmla="*/ 1068575 h 1251423"/>
              <a:gd name="connsiteX62" fmla="*/ 186845 w 1340418"/>
              <a:gd name="connsiteY62" fmla="*/ 1076888 h 1251423"/>
              <a:gd name="connsiteX63" fmla="*/ 153594 w 1340418"/>
              <a:gd name="connsiteY63" fmla="*/ 1101826 h 1251423"/>
              <a:gd name="connsiteX64" fmla="*/ 87092 w 1340418"/>
              <a:gd name="connsiteY64" fmla="*/ 1076888 h 1251423"/>
              <a:gd name="connsiteX65" fmla="*/ 62154 w 1340418"/>
              <a:gd name="connsiteY65" fmla="*/ 1068575 h 1251423"/>
              <a:gd name="connsiteX66" fmla="*/ 37216 w 1340418"/>
              <a:gd name="connsiteY66" fmla="*/ 1035324 h 1251423"/>
              <a:gd name="connsiteX67" fmla="*/ 3965 w 1340418"/>
              <a:gd name="connsiteY67" fmla="*/ 993761 h 1251423"/>
              <a:gd name="connsiteX68" fmla="*/ 3965 w 1340418"/>
              <a:gd name="connsiteY68" fmla="*/ 927259 h 125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40418" h="1251423">
                <a:moveTo>
                  <a:pt x="12277" y="1002074"/>
                </a:moveTo>
                <a:cubicBezTo>
                  <a:pt x="15048" y="957739"/>
                  <a:pt x="11878" y="912629"/>
                  <a:pt x="20590" y="869070"/>
                </a:cubicBezTo>
                <a:cubicBezTo>
                  <a:pt x="23307" y="855485"/>
                  <a:pt x="39332" y="848211"/>
                  <a:pt x="45528" y="835819"/>
                </a:cubicBezTo>
                <a:cubicBezTo>
                  <a:pt x="99201" y="728473"/>
                  <a:pt x="9956" y="868393"/>
                  <a:pt x="70467" y="777630"/>
                </a:cubicBezTo>
                <a:lnTo>
                  <a:pt x="87092" y="727754"/>
                </a:lnTo>
                <a:cubicBezTo>
                  <a:pt x="89863" y="719441"/>
                  <a:pt x="92151" y="710951"/>
                  <a:pt x="95405" y="702815"/>
                </a:cubicBezTo>
                <a:cubicBezTo>
                  <a:pt x="100947" y="688961"/>
                  <a:pt x="106791" y="675223"/>
                  <a:pt x="112030" y="661252"/>
                </a:cubicBezTo>
                <a:cubicBezTo>
                  <a:pt x="115107" y="653048"/>
                  <a:pt x="116891" y="644368"/>
                  <a:pt x="120343" y="636314"/>
                </a:cubicBezTo>
                <a:cubicBezTo>
                  <a:pt x="125224" y="624924"/>
                  <a:pt x="132366" y="614569"/>
                  <a:pt x="136968" y="603063"/>
                </a:cubicBezTo>
                <a:cubicBezTo>
                  <a:pt x="143477" y="586791"/>
                  <a:pt x="144577" y="568214"/>
                  <a:pt x="153594" y="553186"/>
                </a:cubicBezTo>
                <a:cubicBezTo>
                  <a:pt x="161907" y="539332"/>
                  <a:pt x="169141" y="524770"/>
                  <a:pt x="178532" y="511623"/>
                </a:cubicBezTo>
                <a:cubicBezTo>
                  <a:pt x="204300" y="475547"/>
                  <a:pt x="188159" y="517306"/>
                  <a:pt x="211783" y="470059"/>
                </a:cubicBezTo>
                <a:cubicBezTo>
                  <a:pt x="218456" y="456712"/>
                  <a:pt x="221735" y="441842"/>
                  <a:pt x="228408" y="428495"/>
                </a:cubicBezTo>
                <a:cubicBezTo>
                  <a:pt x="239980" y="405351"/>
                  <a:pt x="251590" y="397001"/>
                  <a:pt x="269972" y="378619"/>
                </a:cubicBezTo>
                <a:cubicBezTo>
                  <a:pt x="287142" y="327111"/>
                  <a:pt x="266384" y="376992"/>
                  <a:pt x="294910" y="337055"/>
                </a:cubicBezTo>
                <a:cubicBezTo>
                  <a:pt x="343191" y="269461"/>
                  <a:pt x="299056" y="316284"/>
                  <a:pt x="336474" y="278866"/>
                </a:cubicBezTo>
                <a:cubicBezTo>
                  <a:pt x="366795" y="187906"/>
                  <a:pt x="318436" y="325688"/>
                  <a:pt x="361412" y="228990"/>
                </a:cubicBezTo>
                <a:cubicBezTo>
                  <a:pt x="368529" y="212976"/>
                  <a:pt x="365645" y="191506"/>
                  <a:pt x="378037" y="179114"/>
                </a:cubicBezTo>
                <a:cubicBezTo>
                  <a:pt x="386350" y="170801"/>
                  <a:pt x="395450" y="163206"/>
                  <a:pt x="402976" y="154175"/>
                </a:cubicBezTo>
                <a:cubicBezTo>
                  <a:pt x="424583" y="128246"/>
                  <a:pt x="412038" y="131963"/>
                  <a:pt x="436227" y="112612"/>
                </a:cubicBezTo>
                <a:cubicBezTo>
                  <a:pt x="444028" y="106371"/>
                  <a:pt x="453085" y="101862"/>
                  <a:pt x="461165" y="95986"/>
                </a:cubicBezTo>
                <a:cubicBezTo>
                  <a:pt x="496451" y="70323"/>
                  <a:pt x="521277" y="44349"/>
                  <a:pt x="560917" y="29484"/>
                </a:cubicBezTo>
                <a:cubicBezTo>
                  <a:pt x="571614" y="25472"/>
                  <a:pt x="583084" y="23943"/>
                  <a:pt x="594168" y="21172"/>
                </a:cubicBezTo>
                <a:cubicBezTo>
                  <a:pt x="599710" y="15630"/>
                  <a:pt x="602976" y="5104"/>
                  <a:pt x="610794" y="4546"/>
                </a:cubicBezTo>
                <a:cubicBezTo>
                  <a:pt x="674441" y="0"/>
                  <a:pt x="704358" y="14576"/>
                  <a:pt x="760423" y="21172"/>
                </a:cubicBezTo>
                <a:cubicBezTo>
                  <a:pt x="790819" y="24748"/>
                  <a:pt x="821383" y="26713"/>
                  <a:pt x="851863" y="29484"/>
                </a:cubicBezTo>
                <a:cubicBezTo>
                  <a:pt x="930716" y="3202"/>
                  <a:pt x="897108" y="10702"/>
                  <a:pt x="1059681" y="37797"/>
                </a:cubicBezTo>
                <a:cubicBezTo>
                  <a:pt x="1067412" y="39085"/>
                  <a:pt x="1070765" y="48881"/>
                  <a:pt x="1076307" y="54423"/>
                </a:cubicBezTo>
                <a:lnTo>
                  <a:pt x="1101245" y="154175"/>
                </a:lnTo>
                <a:cubicBezTo>
                  <a:pt x="1104016" y="165259"/>
                  <a:pt x="1105056" y="176925"/>
                  <a:pt x="1109557" y="187426"/>
                </a:cubicBezTo>
                <a:cubicBezTo>
                  <a:pt x="1183467" y="359877"/>
                  <a:pt x="1092888" y="144082"/>
                  <a:pt x="1151121" y="295492"/>
                </a:cubicBezTo>
                <a:cubicBezTo>
                  <a:pt x="1158696" y="315188"/>
                  <a:pt x="1169995" y="333468"/>
                  <a:pt x="1176059" y="353681"/>
                </a:cubicBezTo>
                <a:cubicBezTo>
                  <a:pt x="1190731" y="402588"/>
                  <a:pt x="1201328" y="459740"/>
                  <a:pt x="1209310" y="511623"/>
                </a:cubicBezTo>
                <a:cubicBezTo>
                  <a:pt x="1220008" y="581161"/>
                  <a:pt x="1206259" y="552765"/>
                  <a:pt x="1234248" y="594750"/>
                </a:cubicBezTo>
                <a:cubicBezTo>
                  <a:pt x="1237019" y="605834"/>
                  <a:pt x="1239422" y="617016"/>
                  <a:pt x="1242561" y="628001"/>
                </a:cubicBezTo>
                <a:cubicBezTo>
                  <a:pt x="1244968" y="636426"/>
                  <a:pt x="1248973" y="644385"/>
                  <a:pt x="1250874" y="652939"/>
                </a:cubicBezTo>
                <a:cubicBezTo>
                  <a:pt x="1254530" y="669392"/>
                  <a:pt x="1255882" y="686288"/>
                  <a:pt x="1259187" y="702815"/>
                </a:cubicBezTo>
                <a:cubicBezTo>
                  <a:pt x="1271193" y="762844"/>
                  <a:pt x="1264928" y="708698"/>
                  <a:pt x="1275812" y="777630"/>
                </a:cubicBezTo>
                <a:cubicBezTo>
                  <a:pt x="1281924" y="816337"/>
                  <a:pt x="1285995" y="855355"/>
                  <a:pt x="1292437" y="894008"/>
                </a:cubicBezTo>
                <a:cubicBezTo>
                  <a:pt x="1313188" y="1018511"/>
                  <a:pt x="1305340" y="960258"/>
                  <a:pt x="1317376" y="1068575"/>
                </a:cubicBezTo>
                <a:cubicBezTo>
                  <a:pt x="1312264" y="1140136"/>
                  <a:pt x="1340418" y="1177454"/>
                  <a:pt x="1284125" y="1201579"/>
                </a:cubicBezTo>
                <a:cubicBezTo>
                  <a:pt x="1273624" y="1206079"/>
                  <a:pt x="1261958" y="1207121"/>
                  <a:pt x="1250874" y="1209892"/>
                </a:cubicBezTo>
                <a:cubicBezTo>
                  <a:pt x="1239792" y="1217280"/>
                  <a:pt x="1204895" y="1242033"/>
                  <a:pt x="1192685" y="1243143"/>
                </a:cubicBezTo>
                <a:cubicBezTo>
                  <a:pt x="1173172" y="1244917"/>
                  <a:pt x="1153892" y="1237601"/>
                  <a:pt x="1134496" y="1234830"/>
                </a:cubicBezTo>
                <a:cubicBezTo>
                  <a:pt x="1074673" y="1194948"/>
                  <a:pt x="1148328" y="1251423"/>
                  <a:pt x="1092932" y="1168328"/>
                </a:cubicBezTo>
                <a:cubicBezTo>
                  <a:pt x="1052428" y="1107571"/>
                  <a:pt x="1101868" y="1183965"/>
                  <a:pt x="1059681" y="1110139"/>
                </a:cubicBezTo>
                <a:cubicBezTo>
                  <a:pt x="1054724" y="1101465"/>
                  <a:pt x="1047114" y="1094330"/>
                  <a:pt x="1043056" y="1085201"/>
                </a:cubicBezTo>
                <a:cubicBezTo>
                  <a:pt x="1014145" y="1020151"/>
                  <a:pt x="1036169" y="1053935"/>
                  <a:pt x="1018117" y="993761"/>
                </a:cubicBezTo>
                <a:cubicBezTo>
                  <a:pt x="1013829" y="979468"/>
                  <a:pt x="1007034" y="966052"/>
                  <a:pt x="1001492" y="952197"/>
                </a:cubicBezTo>
                <a:cubicBezTo>
                  <a:pt x="998721" y="921717"/>
                  <a:pt x="998498" y="890897"/>
                  <a:pt x="993179" y="860757"/>
                </a:cubicBezTo>
                <a:cubicBezTo>
                  <a:pt x="990133" y="843499"/>
                  <a:pt x="984391" y="826555"/>
                  <a:pt x="976554" y="810881"/>
                </a:cubicBezTo>
                <a:cubicBezTo>
                  <a:pt x="973049" y="803871"/>
                  <a:pt x="967748" y="794785"/>
                  <a:pt x="959928" y="794255"/>
                </a:cubicBezTo>
                <a:cubicBezTo>
                  <a:pt x="802251" y="783565"/>
                  <a:pt x="644045" y="783172"/>
                  <a:pt x="486103" y="777630"/>
                </a:cubicBezTo>
                <a:cubicBezTo>
                  <a:pt x="475019" y="780401"/>
                  <a:pt x="461629" y="778629"/>
                  <a:pt x="452852" y="785943"/>
                </a:cubicBezTo>
                <a:cubicBezTo>
                  <a:pt x="444910" y="792562"/>
                  <a:pt x="422339" y="855829"/>
                  <a:pt x="419601" y="860757"/>
                </a:cubicBezTo>
                <a:cubicBezTo>
                  <a:pt x="412873" y="872868"/>
                  <a:pt x="402716" y="882734"/>
                  <a:pt x="394663" y="894008"/>
                </a:cubicBezTo>
                <a:cubicBezTo>
                  <a:pt x="388856" y="902138"/>
                  <a:pt x="384278" y="911145"/>
                  <a:pt x="378037" y="918946"/>
                </a:cubicBezTo>
                <a:cubicBezTo>
                  <a:pt x="373141" y="925066"/>
                  <a:pt x="365759" y="929051"/>
                  <a:pt x="361412" y="935572"/>
                </a:cubicBezTo>
                <a:cubicBezTo>
                  <a:pt x="354538" y="945883"/>
                  <a:pt x="352395" y="959041"/>
                  <a:pt x="344787" y="968823"/>
                </a:cubicBezTo>
                <a:cubicBezTo>
                  <a:pt x="332758" y="984289"/>
                  <a:pt x="317078" y="996532"/>
                  <a:pt x="303223" y="1010386"/>
                </a:cubicBezTo>
                <a:cubicBezTo>
                  <a:pt x="297681" y="1015928"/>
                  <a:pt x="292867" y="1022309"/>
                  <a:pt x="286597" y="1027012"/>
                </a:cubicBezTo>
                <a:cubicBezTo>
                  <a:pt x="260441" y="1046629"/>
                  <a:pt x="250527" y="1057164"/>
                  <a:pt x="220096" y="1068575"/>
                </a:cubicBezTo>
                <a:cubicBezTo>
                  <a:pt x="209399" y="1072586"/>
                  <a:pt x="197929" y="1074117"/>
                  <a:pt x="186845" y="1076888"/>
                </a:cubicBezTo>
                <a:cubicBezTo>
                  <a:pt x="175761" y="1085201"/>
                  <a:pt x="167119" y="1098820"/>
                  <a:pt x="153594" y="1101826"/>
                </a:cubicBezTo>
                <a:cubicBezTo>
                  <a:pt x="120282" y="1109229"/>
                  <a:pt x="111023" y="1088854"/>
                  <a:pt x="87092" y="1076888"/>
                </a:cubicBezTo>
                <a:cubicBezTo>
                  <a:pt x="79255" y="1072969"/>
                  <a:pt x="70467" y="1071346"/>
                  <a:pt x="62154" y="1068575"/>
                </a:cubicBezTo>
                <a:cubicBezTo>
                  <a:pt x="53841" y="1057491"/>
                  <a:pt x="46086" y="1045967"/>
                  <a:pt x="37216" y="1035324"/>
                </a:cubicBezTo>
                <a:cubicBezTo>
                  <a:pt x="27728" y="1023938"/>
                  <a:pt x="6833" y="1009537"/>
                  <a:pt x="3965" y="993761"/>
                </a:cubicBezTo>
                <a:cubicBezTo>
                  <a:pt x="0" y="971951"/>
                  <a:pt x="3965" y="949426"/>
                  <a:pt x="3965" y="927259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Isosceles Triangle 103"/>
          <p:cNvSpPr>
            <a:spLocks noChangeArrowheads="1"/>
          </p:cNvSpPr>
          <p:nvPr/>
        </p:nvSpPr>
        <p:spPr bwMode="auto">
          <a:xfrm>
            <a:off x="5384800" y="4140200"/>
            <a:ext cx="304800" cy="4064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6807200" y="3835401"/>
            <a:ext cx="1729317" cy="1782233"/>
          </a:xfrm>
          <a:custGeom>
            <a:avLst/>
            <a:gdLst>
              <a:gd name="connsiteX0" fmla="*/ 41563 w 1297723"/>
              <a:gd name="connsiteY0" fmla="*/ 1154494 h 1337374"/>
              <a:gd name="connsiteX1" fmla="*/ 49876 w 1297723"/>
              <a:gd name="connsiteY1" fmla="*/ 1096305 h 1337374"/>
              <a:gd name="connsiteX2" fmla="*/ 16625 w 1297723"/>
              <a:gd name="connsiteY2" fmla="*/ 930050 h 1337374"/>
              <a:gd name="connsiteX3" fmla="*/ 8312 w 1297723"/>
              <a:gd name="connsiteY3" fmla="*/ 838610 h 1337374"/>
              <a:gd name="connsiteX4" fmla="*/ 0 w 1297723"/>
              <a:gd name="connsiteY4" fmla="*/ 813672 h 1337374"/>
              <a:gd name="connsiteX5" fmla="*/ 8312 w 1297723"/>
              <a:gd name="connsiteY5" fmla="*/ 256719 h 1337374"/>
              <a:gd name="connsiteX6" fmla="*/ 16625 w 1297723"/>
              <a:gd name="connsiteY6" fmla="*/ 215156 h 1337374"/>
              <a:gd name="connsiteX7" fmla="*/ 24938 w 1297723"/>
              <a:gd name="connsiteY7" fmla="*/ 190218 h 1337374"/>
              <a:gd name="connsiteX8" fmla="*/ 108065 w 1297723"/>
              <a:gd name="connsiteY8" fmla="*/ 165279 h 1337374"/>
              <a:gd name="connsiteX9" fmla="*/ 166254 w 1297723"/>
              <a:gd name="connsiteY9" fmla="*/ 132029 h 1337374"/>
              <a:gd name="connsiteX10" fmla="*/ 241069 w 1297723"/>
              <a:gd name="connsiteY10" fmla="*/ 140341 h 1337374"/>
              <a:gd name="connsiteX11" fmla="*/ 257694 w 1297723"/>
              <a:gd name="connsiteY11" fmla="*/ 165279 h 1337374"/>
              <a:gd name="connsiteX12" fmla="*/ 282632 w 1297723"/>
              <a:gd name="connsiteY12" fmla="*/ 206843 h 1337374"/>
              <a:gd name="connsiteX13" fmla="*/ 332509 w 1297723"/>
              <a:gd name="connsiteY13" fmla="*/ 256719 h 1337374"/>
              <a:gd name="connsiteX14" fmla="*/ 390698 w 1297723"/>
              <a:gd name="connsiteY14" fmla="*/ 314909 h 1337374"/>
              <a:gd name="connsiteX15" fmla="*/ 423949 w 1297723"/>
              <a:gd name="connsiteY15" fmla="*/ 331534 h 1337374"/>
              <a:gd name="connsiteX16" fmla="*/ 482138 w 1297723"/>
              <a:gd name="connsiteY16" fmla="*/ 414661 h 1337374"/>
              <a:gd name="connsiteX17" fmla="*/ 498763 w 1297723"/>
              <a:gd name="connsiteY17" fmla="*/ 439599 h 1337374"/>
              <a:gd name="connsiteX18" fmla="*/ 523701 w 1297723"/>
              <a:gd name="connsiteY18" fmla="*/ 464538 h 1337374"/>
              <a:gd name="connsiteX19" fmla="*/ 581891 w 1297723"/>
              <a:gd name="connsiteY19" fmla="*/ 539352 h 1337374"/>
              <a:gd name="connsiteX20" fmla="*/ 606829 w 1297723"/>
              <a:gd name="connsiteY20" fmla="*/ 564290 h 1337374"/>
              <a:gd name="connsiteX21" fmla="*/ 631767 w 1297723"/>
              <a:gd name="connsiteY21" fmla="*/ 589229 h 1337374"/>
              <a:gd name="connsiteX22" fmla="*/ 656705 w 1297723"/>
              <a:gd name="connsiteY22" fmla="*/ 605854 h 1337374"/>
              <a:gd name="connsiteX23" fmla="*/ 673331 w 1297723"/>
              <a:gd name="connsiteY23" fmla="*/ 630792 h 1337374"/>
              <a:gd name="connsiteX24" fmla="*/ 689956 w 1297723"/>
              <a:gd name="connsiteY24" fmla="*/ 647418 h 1337374"/>
              <a:gd name="connsiteX25" fmla="*/ 698269 w 1297723"/>
              <a:gd name="connsiteY25" fmla="*/ 680669 h 1337374"/>
              <a:gd name="connsiteX26" fmla="*/ 723207 w 1297723"/>
              <a:gd name="connsiteY26" fmla="*/ 705607 h 1337374"/>
              <a:gd name="connsiteX27" fmla="*/ 798021 w 1297723"/>
              <a:gd name="connsiteY27" fmla="*/ 772109 h 1337374"/>
              <a:gd name="connsiteX28" fmla="*/ 814647 w 1297723"/>
              <a:gd name="connsiteY28" fmla="*/ 788734 h 1337374"/>
              <a:gd name="connsiteX29" fmla="*/ 914400 w 1297723"/>
              <a:gd name="connsiteY29" fmla="*/ 855236 h 1337374"/>
              <a:gd name="connsiteX30" fmla="*/ 939338 w 1297723"/>
              <a:gd name="connsiteY30" fmla="*/ 863549 h 1337374"/>
              <a:gd name="connsiteX31" fmla="*/ 922712 w 1297723"/>
              <a:gd name="connsiteY31" fmla="*/ 805359 h 1337374"/>
              <a:gd name="connsiteX32" fmla="*/ 906087 w 1297723"/>
              <a:gd name="connsiteY32" fmla="*/ 747170 h 1337374"/>
              <a:gd name="connsiteX33" fmla="*/ 897774 w 1297723"/>
              <a:gd name="connsiteY33" fmla="*/ 331534 h 1337374"/>
              <a:gd name="connsiteX34" fmla="*/ 881149 w 1297723"/>
              <a:gd name="connsiteY34" fmla="*/ 265032 h 1337374"/>
              <a:gd name="connsiteX35" fmla="*/ 872836 w 1297723"/>
              <a:gd name="connsiteY35" fmla="*/ 215156 h 1337374"/>
              <a:gd name="connsiteX36" fmla="*/ 881149 w 1297723"/>
              <a:gd name="connsiteY36" fmla="*/ 73839 h 1337374"/>
              <a:gd name="connsiteX37" fmla="*/ 906087 w 1297723"/>
              <a:gd name="connsiteY37" fmla="*/ 65527 h 1337374"/>
              <a:gd name="connsiteX38" fmla="*/ 1005840 w 1297723"/>
              <a:gd name="connsiteY38" fmla="*/ 48901 h 1337374"/>
              <a:gd name="connsiteX39" fmla="*/ 1039091 w 1297723"/>
              <a:gd name="connsiteY39" fmla="*/ 40589 h 1337374"/>
              <a:gd name="connsiteX40" fmla="*/ 1113905 w 1297723"/>
              <a:gd name="connsiteY40" fmla="*/ 23963 h 1337374"/>
              <a:gd name="connsiteX41" fmla="*/ 1130531 w 1297723"/>
              <a:gd name="connsiteY41" fmla="*/ 7338 h 1337374"/>
              <a:gd name="connsiteX42" fmla="*/ 1138843 w 1297723"/>
              <a:gd name="connsiteY42" fmla="*/ 90465 h 1337374"/>
              <a:gd name="connsiteX43" fmla="*/ 1147156 w 1297723"/>
              <a:gd name="connsiteY43" fmla="*/ 190218 h 1337374"/>
              <a:gd name="connsiteX44" fmla="*/ 1155469 w 1297723"/>
              <a:gd name="connsiteY44" fmla="*/ 323221 h 1337374"/>
              <a:gd name="connsiteX45" fmla="*/ 1163781 w 1297723"/>
              <a:gd name="connsiteY45" fmla="*/ 422974 h 1337374"/>
              <a:gd name="connsiteX46" fmla="*/ 1172094 w 1297723"/>
              <a:gd name="connsiteY46" fmla="*/ 547665 h 1337374"/>
              <a:gd name="connsiteX47" fmla="*/ 1188720 w 1297723"/>
              <a:gd name="connsiteY47" fmla="*/ 763796 h 1337374"/>
              <a:gd name="connsiteX48" fmla="*/ 1138843 w 1297723"/>
              <a:gd name="connsiteY48" fmla="*/ 1204370 h 1337374"/>
              <a:gd name="connsiteX49" fmla="*/ 1080654 w 1297723"/>
              <a:gd name="connsiteY49" fmla="*/ 1220996 h 1337374"/>
              <a:gd name="connsiteX50" fmla="*/ 1055716 w 1297723"/>
              <a:gd name="connsiteY50" fmla="*/ 1229309 h 1337374"/>
              <a:gd name="connsiteX51" fmla="*/ 914400 w 1297723"/>
              <a:gd name="connsiteY51" fmla="*/ 1220996 h 1337374"/>
              <a:gd name="connsiteX52" fmla="*/ 864523 w 1297723"/>
              <a:gd name="connsiteY52" fmla="*/ 1204370 h 1337374"/>
              <a:gd name="connsiteX53" fmla="*/ 839585 w 1297723"/>
              <a:gd name="connsiteY53" fmla="*/ 1171119 h 1337374"/>
              <a:gd name="connsiteX54" fmla="*/ 798021 w 1297723"/>
              <a:gd name="connsiteY54" fmla="*/ 1129556 h 1337374"/>
              <a:gd name="connsiteX55" fmla="*/ 739832 w 1297723"/>
              <a:gd name="connsiteY55" fmla="*/ 1079679 h 1337374"/>
              <a:gd name="connsiteX56" fmla="*/ 714894 w 1297723"/>
              <a:gd name="connsiteY56" fmla="*/ 1063054 h 1337374"/>
              <a:gd name="connsiteX57" fmla="*/ 665018 w 1297723"/>
              <a:gd name="connsiteY57" fmla="*/ 1038116 h 1337374"/>
              <a:gd name="connsiteX58" fmla="*/ 648392 w 1297723"/>
              <a:gd name="connsiteY58" fmla="*/ 1021490 h 1337374"/>
              <a:gd name="connsiteX59" fmla="*/ 581891 w 1297723"/>
              <a:gd name="connsiteY59" fmla="*/ 979927 h 1337374"/>
              <a:gd name="connsiteX60" fmla="*/ 565265 w 1297723"/>
              <a:gd name="connsiteY60" fmla="*/ 963301 h 1337374"/>
              <a:gd name="connsiteX61" fmla="*/ 540327 w 1297723"/>
              <a:gd name="connsiteY61" fmla="*/ 954989 h 1337374"/>
              <a:gd name="connsiteX62" fmla="*/ 507076 w 1297723"/>
              <a:gd name="connsiteY62" fmla="*/ 938363 h 1337374"/>
              <a:gd name="connsiteX63" fmla="*/ 465512 w 1297723"/>
              <a:gd name="connsiteY63" fmla="*/ 905112 h 1337374"/>
              <a:gd name="connsiteX64" fmla="*/ 423949 w 1297723"/>
              <a:gd name="connsiteY64" fmla="*/ 880174 h 1337374"/>
              <a:gd name="connsiteX65" fmla="*/ 390698 w 1297723"/>
              <a:gd name="connsiteY65" fmla="*/ 846923 h 1337374"/>
              <a:gd name="connsiteX66" fmla="*/ 349134 w 1297723"/>
              <a:gd name="connsiteY66" fmla="*/ 830298 h 1337374"/>
              <a:gd name="connsiteX67" fmla="*/ 324196 w 1297723"/>
              <a:gd name="connsiteY67" fmla="*/ 813672 h 1337374"/>
              <a:gd name="connsiteX68" fmla="*/ 332509 w 1297723"/>
              <a:gd name="connsiteY68" fmla="*/ 871861 h 1337374"/>
              <a:gd name="connsiteX69" fmla="*/ 349134 w 1297723"/>
              <a:gd name="connsiteY69" fmla="*/ 921738 h 1337374"/>
              <a:gd name="connsiteX70" fmla="*/ 374072 w 1297723"/>
              <a:gd name="connsiteY70" fmla="*/ 988239 h 1337374"/>
              <a:gd name="connsiteX71" fmla="*/ 357447 w 1297723"/>
              <a:gd name="connsiteY71" fmla="*/ 1312436 h 1337374"/>
              <a:gd name="connsiteX72" fmla="*/ 349134 w 1297723"/>
              <a:gd name="connsiteY72" fmla="*/ 1337374 h 1337374"/>
              <a:gd name="connsiteX73" fmla="*/ 232756 w 1297723"/>
              <a:gd name="connsiteY73" fmla="*/ 1320749 h 1337374"/>
              <a:gd name="connsiteX74" fmla="*/ 149629 w 1297723"/>
              <a:gd name="connsiteY74" fmla="*/ 1262559 h 1337374"/>
              <a:gd name="connsiteX75" fmla="*/ 99752 w 1297723"/>
              <a:gd name="connsiteY75" fmla="*/ 1229309 h 1337374"/>
              <a:gd name="connsiteX76" fmla="*/ 66501 w 1297723"/>
              <a:gd name="connsiteY76" fmla="*/ 1196058 h 1337374"/>
              <a:gd name="connsiteX77" fmla="*/ 41563 w 1297723"/>
              <a:gd name="connsiteY77" fmla="*/ 1171119 h 1337374"/>
              <a:gd name="connsiteX78" fmla="*/ 8312 w 1297723"/>
              <a:gd name="connsiteY78" fmla="*/ 1129556 h 1337374"/>
              <a:gd name="connsiteX79" fmla="*/ 33251 w 1297723"/>
              <a:gd name="connsiteY79" fmla="*/ 1096305 h 133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97723" h="1337374">
                <a:moveTo>
                  <a:pt x="41563" y="1154494"/>
                </a:moveTo>
                <a:cubicBezTo>
                  <a:pt x="44334" y="1135098"/>
                  <a:pt x="51503" y="1115831"/>
                  <a:pt x="49876" y="1096305"/>
                </a:cubicBezTo>
                <a:cubicBezTo>
                  <a:pt x="42036" y="1002222"/>
                  <a:pt x="36653" y="990134"/>
                  <a:pt x="16625" y="930050"/>
                </a:cubicBezTo>
                <a:cubicBezTo>
                  <a:pt x="13854" y="899570"/>
                  <a:pt x="12640" y="868908"/>
                  <a:pt x="8312" y="838610"/>
                </a:cubicBezTo>
                <a:cubicBezTo>
                  <a:pt x="7073" y="829936"/>
                  <a:pt x="0" y="822434"/>
                  <a:pt x="0" y="813672"/>
                </a:cubicBezTo>
                <a:cubicBezTo>
                  <a:pt x="0" y="628000"/>
                  <a:pt x="3157" y="442319"/>
                  <a:pt x="8312" y="256719"/>
                </a:cubicBezTo>
                <a:cubicBezTo>
                  <a:pt x="8704" y="242596"/>
                  <a:pt x="13198" y="228863"/>
                  <a:pt x="16625" y="215156"/>
                </a:cubicBezTo>
                <a:cubicBezTo>
                  <a:pt x="18750" y="206655"/>
                  <a:pt x="17246" y="194414"/>
                  <a:pt x="24938" y="190218"/>
                </a:cubicBezTo>
                <a:cubicBezTo>
                  <a:pt x="50335" y="176365"/>
                  <a:pt x="80821" y="175009"/>
                  <a:pt x="108065" y="165279"/>
                </a:cubicBezTo>
                <a:cubicBezTo>
                  <a:pt x="130782" y="157166"/>
                  <a:pt x="146702" y="145064"/>
                  <a:pt x="166254" y="132029"/>
                </a:cubicBezTo>
                <a:cubicBezTo>
                  <a:pt x="191192" y="134800"/>
                  <a:pt x="217488" y="131766"/>
                  <a:pt x="241069" y="140341"/>
                </a:cubicBezTo>
                <a:cubicBezTo>
                  <a:pt x="250458" y="143755"/>
                  <a:pt x="252399" y="156807"/>
                  <a:pt x="257694" y="165279"/>
                </a:cubicBezTo>
                <a:cubicBezTo>
                  <a:pt x="266257" y="178980"/>
                  <a:pt x="272401" y="194338"/>
                  <a:pt x="282632" y="206843"/>
                </a:cubicBezTo>
                <a:cubicBezTo>
                  <a:pt x="297521" y="225040"/>
                  <a:pt x="315883" y="240093"/>
                  <a:pt x="332509" y="256719"/>
                </a:cubicBezTo>
                <a:lnTo>
                  <a:pt x="390698" y="314909"/>
                </a:lnTo>
                <a:lnTo>
                  <a:pt x="423949" y="331534"/>
                </a:lnTo>
                <a:cubicBezTo>
                  <a:pt x="460873" y="380767"/>
                  <a:pt x="441206" y="353262"/>
                  <a:pt x="482138" y="414661"/>
                </a:cubicBezTo>
                <a:cubicBezTo>
                  <a:pt x="487680" y="422974"/>
                  <a:pt x="491699" y="432534"/>
                  <a:pt x="498763" y="439599"/>
                </a:cubicBezTo>
                <a:lnTo>
                  <a:pt x="523701" y="464538"/>
                </a:lnTo>
                <a:cubicBezTo>
                  <a:pt x="539449" y="511782"/>
                  <a:pt x="525818" y="483280"/>
                  <a:pt x="581891" y="539352"/>
                </a:cubicBezTo>
                <a:lnTo>
                  <a:pt x="606829" y="564290"/>
                </a:lnTo>
                <a:cubicBezTo>
                  <a:pt x="615142" y="572603"/>
                  <a:pt x="621985" y="582708"/>
                  <a:pt x="631767" y="589229"/>
                </a:cubicBezTo>
                <a:lnTo>
                  <a:pt x="656705" y="605854"/>
                </a:lnTo>
                <a:cubicBezTo>
                  <a:pt x="662247" y="614167"/>
                  <a:pt x="667090" y="622991"/>
                  <a:pt x="673331" y="630792"/>
                </a:cubicBezTo>
                <a:cubicBezTo>
                  <a:pt x="678227" y="636912"/>
                  <a:pt x="686451" y="640408"/>
                  <a:pt x="689956" y="647418"/>
                </a:cubicBezTo>
                <a:cubicBezTo>
                  <a:pt x="695065" y="657637"/>
                  <a:pt x="692601" y="670750"/>
                  <a:pt x="698269" y="680669"/>
                </a:cubicBezTo>
                <a:cubicBezTo>
                  <a:pt x="704102" y="690876"/>
                  <a:pt x="715556" y="696681"/>
                  <a:pt x="723207" y="705607"/>
                </a:cubicBezTo>
                <a:cubicBezTo>
                  <a:pt x="783418" y="775853"/>
                  <a:pt x="703037" y="700871"/>
                  <a:pt x="798021" y="772109"/>
                </a:cubicBezTo>
                <a:cubicBezTo>
                  <a:pt x="804291" y="776811"/>
                  <a:pt x="808527" y="783838"/>
                  <a:pt x="814647" y="788734"/>
                </a:cubicBezTo>
                <a:cubicBezTo>
                  <a:pt x="855819" y="821671"/>
                  <a:pt x="872127" y="837118"/>
                  <a:pt x="914400" y="855236"/>
                </a:cubicBezTo>
                <a:cubicBezTo>
                  <a:pt x="922454" y="858688"/>
                  <a:pt x="931025" y="860778"/>
                  <a:pt x="939338" y="863549"/>
                </a:cubicBezTo>
                <a:cubicBezTo>
                  <a:pt x="919411" y="803768"/>
                  <a:pt x="943582" y="878407"/>
                  <a:pt x="922712" y="805359"/>
                </a:cubicBezTo>
                <a:cubicBezTo>
                  <a:pt x="898861" y="721880"/>
                  <a:pt x="932075" y="851119"/>
                  <a:pt x="906087" y="747170"/>
                </a:cubicBezTo>
                <a:cubicBezTo>
                  <a:pt x="903316" y="608625"/>
                  <a:pt x="904932" y="469922"/>
                  <a:pt x="897774" y="331534"/>
                </a:cubicBezTo>
                <a:cubicBezTo>
                  <a:pt x="896594" y="308715"/>
                  <a:pt x="885937" y="287374"/>
                  <a:pt x="881149" y="265032"/>
                </a:cubicBezTo>
                <a:cubicBezTo>
                  <a:pt x="877617" y="248551"/>
                  <a:pt x="875607" y="231781"/>
                  <a:pt x="872836" y="215156"/>
                </a:cubicBezTo>
                <a:cubicBezTo>
                  <a:pt x="875607" y="168050"/>
                  <a:pt x="870913" y="119902"/>
                  <a:pt x="881149" y="73839"/>
                </a:cubicBezTo>
                <a:cubicBezTo>
                  <a:pt x="883050" y="65285"/>
                  <a:pt x="897495" y="67245"/>
                  <a:pt x="906087" y="65527"/>
                </a:cubicBezTo>
                <a:cubicBezTo>
                  <a:pt x="939142" y="58916"/>
                  <a:pt x="972708" y="55113"/>
                  <a:pt x="1005840" y="48901"/>
                </a:cubicBezTo>
                <a:cubicBezTo>
                  <a:pt x="1017069" y="46796"/>
                  <a:pt x="1027959" y="43158"/>
                  <a:pt x="1039091" y="40589"/>
                </a:cubicBezTo>
                <a:lnTo>
                  <a:pt x="1113905" y="23963"/>
                </a:lnTo>
                <a:cubicBezTo>
                  <a:pt x="1119447" y="18421"/>
                  <a:pt x="1127779" y="0"/>
                  <a:pt x="1130531" y="7338"/>
                </a:cubicBezTo>
                <a:cubicBezTo>
                  <a:pt x="1140309" y="33412"/>
                  <a:pt x="1136322" y="62732"/>
                  <a:pt x="1138843" y="90465"/>
                </a:cubicBezTo>
                <a:cubicBezTo>
                  <a:pt x="1141864" y="123694"/>
                  <a:pt x="1144779" y="156937"/>
                  <a:pt x="1147156" y="190218"/>
                </a:cubicBezTo>
                <a:cubicBezTo>
                  <a:pt x="1150321" y="234526"/>
                  <a:pt x="1152304" y="278913"/>
                  <a:pt x="1155469" y="323221"/>
                </a:cubicBezTo>
                <a:cubicBezTo>
                  <a:pt x="1157846" y="356502"/>
                  <a:pt x="1161316" y="389699"/>
                  <a:pt x="1163781" y="422974"/>
                </a:cubicBezTo>
                <a:cubicBezTo>
                  <a:pt x="1166858" y="464516"/>
                  <a:pt x="1169054" y="506120"/>
                  <a:pt x="1172094" y="547665"/>
                </a:cubicBezTo>
                <a:cubicBezTo>
                  <a:pt x="1177367" y="619729"/>
                  <a:pt x="1188720" y="763796"/>
                  <a:pt x="1188720" y="763796"/>
                </a:cubicBezTo>
                <a:cubicBezTo>
                  <a:pt x="1181498" y="947950"/>
                  <a:pt x="1297723" y="1146595"/>
                  <a:pt x="1138843" y="1204370"/>
                </a:cubicBezTo>
                <a:cubicBezTo>
                  <a:pt x="1119885" y="1211264"/>
                  <a:pt x="1099976" y="1215199"/>
                  <a:pt x="1080654" y="1220996"/>
                </a:cubicBezTo>
                <a:cubicBezTo>
                  <a:pt x="1072261" y="1223514"/>
                  <a:pt x="1064029" y="1226538"/>
                  <a:pt x="1055716" y="1229309"/>
                </a:cubicBezTo>
                <a:cubicBezTo>
                  <a:pt x="1008611" y="1226538"/>
                  <a:pt x="961190" y="1227099"/>
                  <a:pt x="914400" y="1220996"/>
                </a:cubicBezTo>
                <a:cubicBezTo>
                  <a:pt x="897022" y="1218729"/>
                  <a:pt x="864523" y="1204370"/>
                  <a:pt x="864523" y="1204370"/>
                </a:cubicBezTo>
                <a:cubicBezTo>
                  <a:pt x="856210" y="1193286"/>
                  <a:pt x="848790" y="1181474"/>
                  <a:pt x="839585" y="1171119"/>
                </a:cubicBezTo>
                <a:cubicBezTo>
                  <a:pt x="826568" y="1156475"/>
                  <a:pt x="811876" y="1143411"/>
                  <a:pt x="798021" y="1129556"/>
                </a:cubicBezTo>
                <a:cubicBezTo>
                  <a:pt x="773056" y="1104591"/>
                  <a:pt x="777995" y="1108301"/>
                  <a:pt x="739832" y="1079679"/>
                </a:cubicBezTo>
                <a:cubicBezTo>
                  <a:pt x="731840" y="1073685"/>
                  <a:pt x="723830" y="1067522"/>
                  <a:pt x="714894" y="1063054"/>
                </a:cubicBezTo>
                <a:cubicBezTo>
                  <a:pt x="673924" y="1042569"/>
                  <a:pt x="704720" y="1069878"/>
                  <a:pt x="665018" y="1038116"/>
                </a:cubicBezTo>
                <a:cubicBezTo>
                  <a:pt x="658898" y="1033220"/>
                  <a:pt x="654813" y="1025985"/>
                  <a:pt x="648392" y="1021490"/>
                </a:cubicBezTo>
                <a:cubicBezTo>
                  <a:pt x="626977" y="1006499"/>
                  <a:pt x="600375" y="998411"/>
                  <a:pt x="581891" y="979927"/>
                </a:cubicBezTo>
                <a:cubicBezTo>
                  <a:pt x="576349" y="974385"/>
                  <a:pt x="571986" y="967333"/>
                  <a:pt x="565265" y="963301"/>
                </a:cubicBezTo>
                <a:cubicBezTo>
                  <a:pt x="557751" y="958793"/>
                  <a:pt x="548381" y="958441"/>
                  <a:pt x="540327" y="954989"/>
                </a:cubicBezTo>
                <a:cubicBezTo>
                  <a:pt x="528937" y="950108"/>
                  <a:pt x="517387" y="945237"/>
                  <a:pt x="507076" y="938363"/>
                </a:cubicBezTo>
                <a:cubicBezTo>
                  <a:pt x="492313" y="928521"/>
                  <a:pt x="480047" y="915287"/>
                  <a:pt x="465512" y="905112"/>
                </a:cubicBezTo>
                <a:cubicBezTo>
                  <a:pt x="452276" y="895847"/>
                  <a:pt x="436702" y="890093"/>
                  <a:pt x="423949" y="880174"/>
                </a:cubicBezTo>
                <a:cubicBezTo>
                  <a:pt x="411576" y="870551"/>
                  <a:pt x="403740" y="855618"/>
                  <a:pt x="390698" y="846923"/>
                </a:cubicBezTo>
                <a:cubicBezTo>
                  <a:pt x="378282" y="838646"/>
                  <a:pt x="362481" y="836971"/>
                  <a:pt x="349134" y="830298"/>
                </a:cubicBezTo>
                <a:cubicBezTo>
                  <a:pt x="340198" y="825830"/>
                  <a:pt x="332509" y="819214"/>
                  <a:pt x="324196" y="813672"/>
                </a:cubicBezTo>
                <a:cubicBezTo>
                  <a:pt x="326967" y="833068"/>
                  <a:pt x="328103" y="852769"/>
                  <a:pt x="332509" y="871861"/>
                </a:cubicBezTo>
                <a:cubicBezTo>
                  <a:pt x="336450" y="888937"/>
                  <a:pt x="344098" y="904952"/>
                  <a:pt x="349134" y="921738"/>
                </a:cubicBezTo>
                <a:cubicBezTo>
                  <a:pt x="366110" y="978326"/>
                  <a:pt x="346201" y="932498"/>
                  <a:pt x="374072" y="988239"/>
                </a:cubicBezTo>
                <a:cubicBezTo>
                  <a:pt x="372143" y="1049974"/>
                  <a:pt x="376761" y="1215868"/>
                  <a:pt x="357447" y="1312436"/>
                </a:cubicBezTo>
                <a:cubicBezTo>
                  <a:pt x="355729" y="1321028"/>
                  <a:pt x="351905" y="1329061"/>
                  <a:pt x="349134" y="1337374"/>
                </a:cubicBezTo>
                <a:cubicBezTo>
                  <a:pt x="310341" y="1331832"/>
                  <a:pt x="270290" y="1332009"/>
                  <a:pt x="232756" y="1320749"/>
                </a:cubicBezTo>
                <a:cubicBezTo>
                  <a:pt x="218760" y="1316550"/>
                  <a:pt x="165993" y="1274014"/>
                  <a:pt x="149629" y="1262559"/>
                </a:cubicBezTo>
                <a:cubicBezTo>
                  <a:pt x="133260" y="1251101"/>
                  <a:pt x="113881" y="1243438"/>
                  <a:pt x="99752" y="1229309"/>
                </a:cubicBezTo>
                <a:lnTo>
                  <a:pt x="66501" y="1196058"/>
                </a:lnTo>
                <a:cubicBezTo>
                  <a:pt x="58188" y="1187745"/>
                  <a:pt x="48084" y="1180901"/>
                  <a:pt x="41563" y="1171119"/>
                </a:cubicBezTo>
                <a:cubicBezTo>
                  <a:pt x="20591" y="1139660"/>
                  <a:pt x="32003" y="1153245"/>
                  <a:pt x="8312" y="1129556"/>
                </a:cubicBezTo>
                <a:cubicBezTo>
                  <a:pt x="37862" y="1109856"/>
                  <a:pt x="33251" y="1122921"/>
                  <a:pt x="33251" y="1096305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Freeform 105"/>
          <p:cNvSpPr/>
          <p:nvPr/>
        </p:nvSpPr>
        <p:spPr>
          <a:xfrm rot="20931536">
            <a:off x="8763001" y="3327400"/>
            <a:ext cx="1460500" cy="1585384"/>
          </a:xfrm>
          <a:custGeom>
            <a:avLst/>
            <a:gdLst>
              <a:gd name="connsiteX0" fmla="*/ 839586 w 939339"/>
              <a:gd name="connsiteY0" fmla="*/ 324197 h 1188720"/>
              <a:gd name="connsiteX1" fmla="*/ 847899 w 939339"/>
              <a:gd name="connsiteY1" fmla="*/ 282633 h 1188720"/>
              <a:gd name="connsiteX2" fmla="*/ 856211 w 939339"/>
              <a:gd name="connsiteY2" fmla="*/ 249382 h 1188720"/>
              <a:gd name="connsiteX3" fmla="*/ 847899 w 939339"/>
              <a:gd name="connsiteY3" fmla="*/ 182880 h 1188720"/>
              <a:gd name="connsiteX4" fmla="*/ 789710 w 939339"/>
              <a:gd name="connsiteY4" fmla="*/ 108066 h 1188720"/>
              <a:gd name="connsiteX5" fmla="*/ 773084 w 939339"/>
              <a:gd name="connsiteY5" fmla="*/ 83128 h 1188720"/>
              <a:gd name="connsiteX6" fmla="*/ 748146 w 939339"/>
              <a:gd name="connsiteY6" fmla="*/ 74815 h 1188720"/>
              <a:gd name="connsiteX7" fmla="*/ 648393 w 939339"/>
              <a:gd name="connsiteY7" fmla="*/ 24939 h 1188720"/>
              <a:gd name="connsiteX8" fmla="*/ 565266 w 939339"/>
              <a:gd name="connsiteY8" fmla="*/ 0 h 1188720"/>
              <a:gd name="connsiteX9" fmla="*/ 448888 w 939339"/>
              <a:gd name="connsiteY9" fmla="*/ 8313 h 1188720"/>
              <a:gd name="connsiteX10" fmla="*/ 307571 w 939339"/>
              <a:gd name="connsiteY10" fmla="*/ 41564 h 1188720"/>
              <a:gd name="connsiteX11" fmla="*/ 282633 w 939339"/>
              <a:gd name="connsiteY11" fmla="*/ 58190 h 1188720"/>
              <a:gd name="connsiteX12" fmla="*/ 249382 w 939339"/>
              <a:gd name="connsiteY12" fmla="*/ 74815 h 1188720"/>
              <a:gd name="connsiteX13" fmla="*/ 224444 w 939339"/>
              <a:gd name="connsiteY13" fmla="*/ 99753 h 1188720"/>
              <a:gd name="connsiteX14" fmla="*/ 199506 w 939339"/>
              <a:gd name="connsiteY14" fmla="*/ 116379 h 1188720"/>
              <a:gd name="connsiteX15" fmla="*/ 182880 w 939339"/>
              <a:gd name="connsiteY15" fmla="*/ 141317 h 1188720"/>
              <a:gd name="connsiteX16" fmla="*/ 157942 w 939339"/>
              <a:gd name="connsiteY16" fmla="*/ 166255 h 1188720"/>
              <a:gd name="connsiteX17" fmla="*/ 141317 w 939339"/>
              <a:gd name="connsiteY17" fmla="*/ 199506 h 1188720"/>
              <a:gd name="connsiteX18" fmla="*/ 108066 w 939339"/>
              <a:gd name="connsiteY18" fmla="*/ 249382 h 1188720"/>
              <a:gd name="connsiteX19" fmla="*/ 91440 w 939339"/>
              <a:gd name="connsiteY19" fmla="*/ 266008 h 1188720"/>
              <a:gd name="connsiteX20" fmla="*/ 24939 w 939339"/>
              <a:gd name="connsiteY20" fmla="*/ 357448 h 1188720"/>
              <a:gd name="connsiteX21" fmla="*/ 0 w 939339"/>
              <a:gd name="connsiteY21" fmla="*/ 498764 h 1188720"/>
              <a:gd name="connsiteX22" fmla="*/ 8313 w 939339"/>
              <a:gd name="connsiteY22" fmla="*/ 798022 h 1188720"/>
              <a:gd name="connsiteX23" fmla="*/ 24939 w 939339"/>
              <a:gd name="connsiteY23" fmla="*/ 864524 h 1188720"/>
              <a:gd name="connsiteX24" fmla="*/ 49877 w 939339"/>
              <a:gd name="connsiteY24" fmla="*/ 972590 h 1188720"/>
              <a:gd name="connsiteX25" fmla="*/ 58190 w 939339"/>
              <a:gd name="connsiteY25" fmla="*/ 997528 h 1188720"/>
              <a:gd name="connsiteX26" fmla="*/ 83128 w 939339"/>
              <a:gd name="connsiteY26" fmla="*/ 1030779 h 1188720"/>
              <a:gd name="connsiteX27" fmla="*/ 133004 w 939339"/>
              <a:gd name="connsiteY27" fmla="*/ 1088968 h 1188720"/>
              <a:gd name="connsiteX28" fmla="*/ 174568 w 939339"/>
              <a:gd name="connsiteY28" fmla="*/ 1130531 h 1188720"/>
              <a:gd name="connsiteX29" fmla="*/ 191193 w 939339"/>
              <a:gd name="connsiteY29" fmla="*/ 1147157 h 1188720"/>
              <a:gd name="connsiteX30" fmla="*/ 274320 w 939339"/>
              <a:gd name="connsiteY30" fmla="*/ 1172095 h 1188720"/>
              <a:gd name="connsiteX31" fmla="*/ 382386 w 939339"/>
              <a:gd name="connsiteY31" fmla="*/ 1188720 h 1188720"/>
              <a:gd name="connsiteX32" fmla="*/ 423950 w 939339"/>
              <a:gd name="connsiteY32" fmla="*/ 1180408 h 1188720"/>
              <a:gd name="connsiteX33" fmla="*/ 448888 w 939339"/>
              <a:gd name="connsiteY33" fmla="*/ 1172095 h 1188720"/>
              <a:gd name="connsiteX34" fmla="*/ 490451 w 939339"/>
              <a:gd name="connsiteY34" fmla="*/ 1163782 h 1188720"/>
              <a:gd name="connsiteX35" fmla="*/ 540328 w 939339"/>
              <a:gd name="connsiteY35" fmla="*/ 1147157 h 1188720"/>
              <a:gd name="connsiteX36" fmla="*/ 598517 w 939339"/>
              <a:gd name="connsiteY36" fmla="*/ 1138844 h 1188720"/>
              <a:gd name="connsiteX37" fmla="*/ 673331 w 939339"/>
              <a:gd name="connsiteY37" fmla="*/ 1113906 h 1188720"/>
              <a:gd name="connsiteX38" fmla="*/ 714895 w 939339"/>
              <a:gd name="connsiteY38" fmla="*/ 1088968 h 1188720"/>
              <a:gd name="connsiteX39" fmla="*/ 773084 w 939339"/>
              <a:gd name="connsiteY39" fmla="*/ 1047404 h 1188720"/>
              <a:gd name="connsiteX40" fmla="*/ 814648 w 939339"/>
              <a:gd name="connsiteY40" fmla="*/ 1005840 h 1188720"/>
              <a:gd name="connsiteX41" fmla="*/ 839586 w 939339"/>
              <a:gd name="connsiteY41" fmla="*/ 980902 h 1188720"/>
              <a:gd name="connsiteX42" fmla="*/ 864524 w 939339"/>
              <a:gd name="connsiteY42" fmla="*/ 972590 h 1188720"/>
              <a:gd name="connsiteX43" fmla="*/ 889462 w 939339"/>
              <a:gd name="connsiteY43" fmla="*/ 955964 h 1188720"/>
              <a:gd name="connsiteX44" fmla="*/ 922713 w 939339"/>
              <a:gd name="connsiteY44" fmla="*/ 897775 h 1188720"/>
              <a:gd name="connsiteX45" fmla="*/ 939339 w 939339"/>
              <a:gd name="connsiteY45" fmla="*/ 872837 h 1188720"/>
              <a:gd name="connsiteX46" fmla="*/ 931026 w 939339"/>
              <a:gd name="connsiteY46" fmla="*/ 822960 h 1188720"/>
              <a:gd name="connsiteX47" fmla="*/ 881150 w 939339"/>
              <a:gd name="connsiteY47" fmla="*/ 756459 h 1188720"/>
              <a:gd name="connsiteX48" fmla="*/ 872837 w 939339"/>
              <a:gd name="connsiteY48" fmla="*/ 723208 h 1188720"/>
              <a:gd name="connsiteX49" fmla="*/ 856211 w 939339"/>
              <a:gd name="connsiteY49" fmla="*/ 706582 h 1188720"/>
              <a:gd name="connsiteX50" fmla="*/ 839586 w 939339"/>
              <a:gd name="connsiteY50" fmla="*/ 665019 h 1188720"/>
              <a:gd name="connsiteX51" fmla="*/ 814648 w 939339"/>
              <a:gd name="connsiteY51" fmla="*/ 573579 h 1188720"/>
              <a:gd name="connsiteX52" fmla="*/ 798022 w 939339"/>
              <a:gd name="connsiteY52" fmla="*/ 540328 h 1188720"/>
              <a:gd name="connsiteX53" fmla="*/ 681644 w 939339"/>
              <a:gd name="connsiteY53" fmla="*/ 556953 h 1188720"/>
              <a:gd name="connsiteX54" fmla="*/ 399011 w 939339"/>
              <a:gd name="connsiteY54" fmla="*/ 573579 h 1188720"/>
              <a:gd name="connsiteX55" fmla="*/ 357448 w 939339"/>
              <a:gd name="connsiteY55" fmla="*/ 581891 h 1188720"/>
              <a:gd name="connsiteX56" fmla="*/ 349135 w 939339"/>
              <a:gd name="connsiteY56" fmla="*/ 606830 h 1188720"/>
              <a:gd name="connsiteX57" fmla="*/ 365760 w 939339"/>
              <a:gd name="connsiteY57" fmla="*/ 739833 h 1188720"/>
              <a:gd name="connsiteX58" fmla="*/ 374073 w 939339"/>
              <a:gd name="connsiteY58" fmla="*/ 789710 h 1188720"/>
              <a:gd name="connsiteX59" fmla="*/ 440575 w 939339"/>
              <a:gd name="connsiteY59" fmla="*/ 764771 h 1188720"/>
              <a:gd name="connsiteX60" fmla="*/ 473826 w 939339"/>
              <a:gd name="connsiteY60" fmla="*/ 756459 h 1188720"/>
              <a:gd name="connsiteX61" fmla="*/ 598517 w 939339"/>
              <a:gd name="connsiteY61" fmla="*/ 748146 h 1188720"/>
              <a:gd name="connsiteX62" fmla="*/ 581891 w 939339"/>
              <a:gd name="connsiteY62" fmla="*/ 839586 h 1188720"/>
              <a:gd name="connsiteX63" fmla="*/ 565266 w 939339"/>
              <a:gd name="connsiteY63" fmla="*/ 864524 h 1188720"/>
              <a:gd name="connsiteX64" fmla="*/ 515390 w 939339"/>
              <a:gd name="connsiteY64" fmla="*/ 872837 h 1188720"/>
              <a:gd name="connsiteX65" fmla="*/ 357448 w 939339"/>
              <a:gd name="connsiteY65" fmla="*/ 839586 h 1188720"/>
              <a:gd name="connsiteX66" fmla="*/ 307571 w 939339"/>
              <a:gd name="connsiteY66" fmla="*/ 806335 h 1188720"/>
              <a:gd name="connsiteX67" fmla="*/ 266008 w 939339"/>
              <a:gd name="connsiteY67" fmla="*/ 764771 h 1188720"/>
              <a:gd name="connsiteX68" fmla="*/ 266008 w 939339"/>
              <a:gd name="connsiteY68" fmla="*/ 548640 h 1188720"/>
              <a:gd name="connsiteX69" fmla="*/ 274320 w 939339"/>
              <a:gd name="connsiteY69" fmla="*/ 498764 h 1188720"/>
              <a:gd name="connsiteX70" fmla="*/ 324197 w 939339"/>
              <a:gd name="connsiteY70" fmla="*/ 457200 h 1188720"/>
              <a:gd name="connsiteX71" fmla="*/ 349135 w 939339"/>
              <a:gd name="connsiteY71" fmla="*/ 407324 h 1188720"/>
              <a:gd name="connsiteX72" fmla="*/ 374073 w 939339"/>
              <a:gd name="connsiteY72" fmla="*/ 390699 h 1188720"/>
              <a:gd name="connsiteX73" fmla="*/ 423950 w 939339"/>
              <a:gd name="connsiteY73" fmla="*/ 357448 h 1188720"/>
              <a:gd name="connsiteX74" fmla="*/ 507077 w 939339"/>
              <a:gd name="connsiteY74" fmla="*/ 365760 h 1188720"/>
              <a:gd name="connsiteX75" fmla="*/ 556953 w 939339"/>
              <a:gd name="connsiteY75" fmla="*/ 415637 h 1188720"/>
              <a:gd name="connsiteX76" fmla="*/ 573579 w 939339"/>
              <a:gd name="connsiteY76" fmla="*/ 432262 h 1188720"/>
              <a:gd name="connsiteX77" fmla="*/ 598517 w 939339"/>
              <a:gd name="connsiteY77" fmla="*/ 473826 h 1188720"/>
              <a:gd name="connsiteX78" fmla="*/ 648393 w 939339"/>
              <a:gd name="connsiteY78" fmla="*/ 457200 h 1188720"/>
              <a:gd name="connsiteX79" fmla="*/ 739833 w 939339"/>
              <a:gd name="connsiteY79" fmla="*/ 432262 h 1188720"/>
              <a:gd name="connsiteX80" fmla="*/ 756459 w 939339"/>
              <a:gd name="connsiteY80" fmla="*/ 415637 h 1188720"/>
              <a:gd name="connsiteX81" fmla="*/ 773084 w 939339"/>
              <a:gd name="connsiteY81" fmla="*/ 390699 h 1188720"/>
              <a:gd name="connsiteX82" fmla="*/ 798022 w 939339"/>
              <a:gd name="connsiteY82" fmla="*/ 382386 h 1188720"/>
              <a:gd name="connsiteX83" fmla="*/ 814648 w 939339"/>
              <a:gd name="connsiteY83" fmla="*/ 357448 h 1188720"/>
              <a:gd name="connsiteX84" fmla="*/ 831273 w 939339"/>
              <a:gd name="connsiteY84" fmla="*/ 340822 h 1188720"/>
              <a:gd name="connsiteX85" fmla="*/ 839586 w 939339"/>
              <a:gd name="connsiteY85" fmla="*/ 307571 h 1188720"/>
              <a:gd name="connsiteX86" fmla="*/ 856211 w 939339"/>
              <a:gd name="connsiteY86" fmla="*/ 282633 h 1188720"/>
              <a:gd name="connsiteX87" fmla="*/ 872837 w 939339"/>
              <a:gd name="connsiteY87" fmla="*/ 266008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939339" h="1188720">
                <a:moveTo>
                  <a:pt x="839586" y="324197"/>
                </a:moveTo>
                <a:cubicBezTo>
                  <a:pt x="842357" y="310342"/>
                  <a:pt x="844834" y="296426"/>
                  <a:pt x="847899" y="282633"/>
                </a:cubicBezTo>
                <a:cubicBezTo>
                  <a:pt x="850377" y="271480"/>
                  <a:pt x="856211" y="260807"/>
                  <a:pt x="856211" y="249382"/>
                </a:cubicBezTo>
                <a:cubicBezTo>
                  <a:pt x="856211" y="227042"/>
                  <a:pt x="855413" y="203918"/>
                  <a:pt x="847899" y="182880"/>
                </a:cubicBezTo>
                <a:cubicBezTo>
                  <a:pt x="832143" y="138762"/>
                  <a:pt x="814647" y="137990"/>
                  <a:pt x="789710" y="108066"/>
                </a:cubicBezTo>
                <a:cubicBezTo>
                  <a:pt x="783314" y="100391"/>
                  <a:pt x="780885" y="89369"/>
                  <a:pt x="773084" y="83128"/>
                </a:cubicBezTo>
                <a:cubicBezTo>
                  <a:pt x="766242" y="77654"/>
                  <a:pt x="756086" y="78520"/>
                  <a:pt x="748146" y="74815"/>
                </a:cubicBezTo>
                <a:cubicBezTo>
                  <a:pt x="714458" y="59094"/>
                  <a:pt x="684847" y="32230"/>
                  <a:pt x="648393" y="24939"/>
                </a:cubicBezTo>
                <a:cubicBezTo>
                  <a:pt x="592198" y="13699"/>
                  <a:pt x="619948" y="21873"/>
                  <a:pt x="565266" y="0"/>
                </a:cubicBezTo>
                <a:cubicBezTo>
                  <a:pt x="526473" y="2771"/>
                  <a:pt x="487453" y="3283"/>
                  <a:pt x="448888" y="8313"/>
                </a:cubicBezTo>
                <a:cubicBezTo>
                  <a:pt x="426333" y="11255"/>
                  <a:pt x="332164" y="35416"/>
                  <a:pt x="307571" y="41564"/>
                </a:cubicBezTo>
                <a:cubicBezTo>
                  <a:pt x="299258" y="47106"/>
                  <a:pt x="291307" y="53233"/>
                  <a:pt x="282633" y="58190"/>
                </a:cubicBezTo>
                <a:cubicBezTo>
                  <a:pt x="271874" y="64338"/>
                  <a:pt x="259466" y="67612"/>
                  <a:pt x="249382" y="74815"/>
                </a:cubicBezTo>
                <a:cubicBezTo>
                  <a:pt x="239816" y="81648"/>
                  <a:pt x="233475" y="92227"/>
                  <a:pt x="224444" y="99753"/>
                </a:cubicBezTo>
                <a:cubicBezTo>
                  <a:pt x="216769" y="106149"/>
                  <a:pt x="207819" y="110837"/>
                  <a:pt x="199506" y="116379"/>
                </a:cubicBezTo>
                <a:cubicBezTo>
                  <a:pt x="193964" y="124692"/>
                  <a:pt x="189276" y="133642"/>
                  <a:pt x="182880" y="141317"/>
                </a:cubicBezTo>
                <a:cubicBezTo>
                  <a:pt x="175354" y="150348"/>
                  <a:pt x="164775" y="156689"/>
                  <a:pt x="157942" y="166255"/>
                </a:cubicBezTo>
                <a:cubicBezTo>
                  <a:pt x="150739" y="176339"/>
                  <a:pt x="147693" y="188880"/>
                  <a:pt x="141317" y="199506"/>
                </a:cubicBezTo>
                <a:cubicBezTo>
                  <a:pt x="131037" y="216640"/>
                  <a:pt x="120055" y="233397"/>
                  <a:pt x="108066" y="249382"/>
                </a:cubicBezTo>
                <a:cubicBezTo>
                  <a:pt x="103363" y="255652"/>
                  <a:pt x="96050" y="259669"/>
                  <a:pt x="91440" y="266008"/>
                </a:cubicBezTo>
                <a:cubicBezTo>
                  <a:pt x="19139" y="365422"/>
                  <a:pt x="67484" y="314901"/>
                  <a:pt x="24939" y="357448"/>
                </a:cubicBezTo>
                <a:cubicBezTo>
                  <a:pt x="22223" y="371027"/>
                  <a:pt x="0" y="474146"/>
                  <a:pt x="0" y="498764"/>
                </a:cubicBezTo>
                <a:cubicBezTo>
                  <a:pt x="0" y="598555"/>
                  <a:pt x="1525" y="698462"/>
                  <a:pt x="8313" y="798022"/>
                </a:cubicBezTo>
                <a:cubicBezTo>
                  <a:pt x="9867" y="820819"/>
                  <a:pt x="19801" y="842260"/>
                  <a:pt x="24939" y="864524"/>
                </a:cubicBezTo>
                <a:cubicBezTo>
                  <a:pt x="34833" y="907398"/>
                  <a:pt x="34512" y="926497"/>
                  <a:pt x="49877" y="972590"/>
                </a:cubicBezTo>
                <a:cubicBezTo>
                  <a:pt x="52648" y="980903"/>
                  <a:pt x="53843" y="989920"/>
                  <a:pt x="58190" y="997528"/>
                </a:cubicBezTo>
                <a:cubicBezTo>
                  <a:pt x="65064" y="1009557"/>
                  <a:pt x="75075" y="1019505"/>
                  <a:pt x="83128" y="1030779"/>
                </a:cubicBezTo>
                <a:cubicBezTo>
                  <a:pt x="114778" y="1075089"/>
                  <a:pt x="82757" y="1038721"/>
                  <a:pt x="133004" y="1088968"/>
                </a:cubicBezTo>
                <a:lnTo>
                  <a:pt x="174568" y="1130531"/>
                </a:lnTo>
                <a:cubicBezTo>
                  <a:pt x="180110" y="1136073"/>
                  <a:pt x="183758" y="1144679"/>
                  <a:pt x="191193" y="1147157"/>
                </a:cubicBezTo>
                <a:cubicBezTo>
                  <a:pt x="222871" y="1157717"/>
                  <a:pt x="236245" y="1162576"/>
                  <a:pt x="274320" y="1172095"/>
                </a:cubicBezTo>
                <a:cubicBezTo>
                  <a:pt x="312407" y="1181617"/>
                  <a:pt x="341997" y="1183672"/>
                  <a:pt x="382386" y="1188720"/>
                </a:cubicBezTo>
                <a:cubicBezTo>
                  <a:pt x="396241" y="1185949"/>
                  <a:pt x="410243" y="1183835"/>
                  <a:pt x="423950" y="1180408"/>
                </a:cubicBezTo>
                <a:cubicBezTo>
                  <a:pt x="432451" y="1178283"/>
                  <a:pt x="440387" y="1174220"/>
                  <a:pt x="448888" y="1172095"/>
                </a:cubicBezTo>
                <a:cubicBezTo>
                  <a:pt x="462595" y="1168668"/>
                  <a:pt x="476820" y="1167499"/>
                  <a:pt x="490451" y="1163782"/>
                </a:cubicBezTo>
                <a:cubicBezTo>
                  <a:pt x="507358" y="1159171"/>
                  <a:pt x="523252" y="1151098"/>
                  <a:pt x="540328" y="1147157"/>
                </a:cubicBezTo>
                <a:cubicBezTo>
                  <a:pt x="559420" y="1142751"/>
                  <a:pt x="579121" y="1141615"/>
                  <a:pt x="598517" y="1138844"/>
                </a:cubicBezTo>
                <a:cubicBezTo>
                  <a:pt x="623455" y="1130531"/>
                  <a:pt x="654743" y="1132494"/>
                  <a:pt x="673331" y="1113906"/>
                </a:cubicBezTo>
                <a:cubicBezTo>
                  <a:pt x="696153" y="1091084"/>
                  <a:pt x="682522" y="1099758"/>
                  <a:pt x="714895" y="1088968"/>
                </a:cubicBezTo>
                <a:cubicBezTo>
                  <a:pt x="732769" y="1077051"/>
                  <a:pt x="757622" y="1061148"/>
                  <a:pt x="773084" y="1047404"/>
                </a:cubicBezTo>
                <a:cubicBezTo>
                  <a:pt x="787728" y="1034387"/>
                  <a:pt x="800793" y="1019695"/>
                  <a:pt x="814648" y="1005840"/>
                </a:cubicBezTo>
                <a:cubicBezTo>
                  <a:pt x="822961" y="997527"/>
                  <a:pt x="828433" y="984619"/>
                  <a:pt x="839586" y="980902"/>
                </a:cubicBezTo>
                <a:lnTo>
                  <a:pt x="864524" y="972590"/>
                </a:lnTo>
                <a:cubicBezTo>
                  <a:pt x="872837" y="967048"/>
                  <a:pt x="882398" y="963028"/>
                  <a:pt x="889462" y="955964"/>
                </a:cubicBezTo>
                <a:cubicBezTo>
                  <a:pt x="902967" y="942459"/>
                  <a:pt x="914017" y="912993"/>
                  <a:pt x="922713" y="897775"/>
                </a:cubicBezTo>
                <a:cubicBezTo>
                  <a:pt x="927670" y="889101"/>
                  <a:pt x="933797" y="881150"/>
                  <a:pt x="939339" y="872837"/>
                </a:cubicBezTo>
                <a:cubicBezTo>
                  <a:pt x="936568" y="856211"/>
                  <a:pt x="938564" y="838036"/>
                  <a:pt x="931026" y="822960"/>
                </a:cubicBezTo>
                <a:cubicBezTo>
                  <a:pt x="918634" y="798176"/>
                  <a:pt x="881150" y="756459"/>
                  <a:pt x="881150" y="756459"/>
                </a:cubicBezTo>
                <a:cubicBezTo>
                  <a:pt x="878379" y="745375"/>
                  <a:pt x="877946" y="733427"/>
                  <a:pt x="872837" y="723208"/>
                </a:cubicBezTo>
                <a:cubicBezTo>
                  <a:pt x="869332" y="716198"/>
                  <a:pt x="860100" y="713387"/>
                  <a:pt x="856211" y="706582"/>
                </a:cubicBezTo>
                <a:cubicBezTo>
                  <a:pt x="848808" y="693626"/>
                  <a:pt x="844305" y="679175"/>
                  <a:pt x="839586" y="665019"/>
                </a:cubicBezTo>
                <a:cubicBezTo>
                  <a:pt x="807149" y="567707"/>
                  <a:pt x="868368" y="721310"/>
                  <a:pt x="814648" y="573579"/>
                </a:cubicBezTo>
                <a:cubicBezTo>
                  <a:pt x="810413" y="561933"/>
                  <a:pt x="803564" y="551412"/>
                  <a:pt x="798022" y="540328"/>
                </a:cubicBezTo>
                <a:cubicBezTo>
                  <a:pt x="749663" y="548387"/>
                  <a:pt x="733652" y="551752"/>
                  <a:pt x="681644" y="556953"/>
                </a:cubicBezTo>
                <a:cubicBezTo>
                  <a:pt x="570141" y="568104"/>
                  <a:pt x="525495" y="567830"/>
                  <a:pt x="399011" y="573579"/>
                </a:cubicBezTo>
                <a:cubicBezTo>
                  <a:pt x="385157" y="576350"/>
                  <a:pt x="369204" y="574054"/>
                  <a:pt x="357448" y="581891"/>
                </a:cubicBezTo>
                <a:cubicBezTo>
                  <a:pt x="350157" y="586752"/>
                  <a:pt x="349135" y="598067"/>
                  <a:pt x="349135" y="606830"/>
                </a:cubicBezTo>
                <a:cubicBezTo>
                  <a:pt x="349135" y="675079"/>
                  <a:pt x="355874" y="685460"/>
                  <a:pt x="365760" y="739833"/>
                </a:cubicBezTo>
                <a:cubicBezTo>
                  <a:pt x="368775" y="756416"/>
                  <a:pt x="371302" y="773084"/>
                  <a:pt x="374073" y="789710"/>
                </a:cubicBezTo>
                <a:cubicBezTo>
                  <a:pt x="459432" y="768370"/>
                  <a:pt x="353625" y="797377"/>
                  <a:pt x="440575" y="764771"/>
                </a:cubicBezTo>
                <a:cubicBezTo>
                  <a:pt x="451272" y="760760"/>
                  <a:pt x="462742" y="759230"/>
                  <a:pt x="473826" y="756459"/>
                </a:cubicBezTo>
                <a:cubicBezTo>
                  <a:pt x="510269" y="732163"/>
                  <a:pt x="543102" y="702806"/>
                  <a:pt x="598517" y="748146"/>
                </a:cubicBezTo>
                <a:cubicBezTo>
                  <a:pt x="604619" y="753138"/>
                  <a:pt x="591189" y="820991"/>
                  <a:pt x="581891" y="839586"/>
                </a:cubicBezTo>
                <a:cubicBezTo>
                  <a:pt x="577423" y="848522"/>
                  <a:pt x="574202" y="860056"/>
                  <a:pt x="565266" y="864524"/>
                </a:cubicBezTo>
                <a:cubicBezTo>
                  <a:pt x="550191" y="872062"/>
                  <a:pt x="532015" y="870066"/>
                  <a:pt x="515390" y="872837"/>
                </a:cubicBezTo>
                <a:cubicBezTo>
                  <a:pt x="304501" y="859656"/>
                  <a:pt x="431304" y="897029"/>
                  <a:pt x="357448" y="839586"/>
                </a:cubicBezTo>
                <a:cubicBezTo>
                  <a:pt x="341676" y="827319"/>
                  <a:pt x="321700" y="820464"/>
                  <a:pt x="307571" y="806335"/>
                </a:cubicBezTo>
                <a:lnTo>
                  <a:pt x="266008" y="764771"/>
                </a:lnTo>
                <a:cubicBezTo>
                  <a:pt x="238102" y="681055"/>
                  <a:pt x="253092" y="735922"/>
                  <a:pt x="266008" y="548640"/>
                </a:cubicBezTo>
                <a:cubicBezTo>
                  <a:pt x="267168" y="531825"/>
                  <a:pt x="267475" y="514166"/>
                  <a:pt x="274320" y="498764"/>
                </a:cubicBezTo>
                <a:cubicBezTo>
                  <a:pt x="281056" y="483607"/>
                  <a:pt x="310950" y="466032"/>
                  <a:pt x="324197" y="457200"/>
                </a:cubicBezTo>
                <a:cubicBezTo>
                  <a:pt x="330958" y="436918"/>
                  <a:pt x="333022" y="423437"/>
                  <a:pt x="349135" y="407324"/>
                </a:cubicBezTo>
                <a:cubicBezTo>
                  <a:pt x="356199" y="400260"/>
                  <a:pt x="366398" y="397095"/>
                  <a:pt x="374073" y="390699"/>
                </a:cubicBezTo>
                <a:cubicBezTo>
                  <a:pt x="415585" y="356105"/>
                  <a:pt x="380122" y="372055"/>
                  <a:pt x="423950" y="357448"/>
                </a:cubicBezTo>
                <a:cubicBezTo>
                  <a:pt x="451659" y="360219"/>
                  <a:pt x="479943" y="359498"/>
                  <a:pt x="507077" y="365760"/>
                </a:cubicBezTo>
                <a:cubicBezTo>
                  <a:pt x="530211" y="371099"/>
                  <a:pt x="544508" y="400704"/>
                  <a:pt x="556953" y="415637"/>
                </a:cubicBezTo>
                <a:cubicBezTo>
                  <a:pt x="561970" y="421658"/>
                  <a:pt x="568037" y="426720"/>
                  <a:pt x="573579" y="432262"/>
                </a:cubicBezTo>
                <a:cubicBezTo>
                  <a:pt x="575865" y="439121"/>
                  <a:pt x="583302" y="473826"/>
                  <a:pt x="598517" y="473826"/>
                </a:cubicBezTo>
                <a:cubicBezTo>
                  <a:pt x="616042" y="473826"/>
                  <a:pt x="631392" y="461450"/>
                  <a:pt x="648393" y="457200"/>
                </a:cubicBezTo>
                <a:cubicBezTo>
                  <a:pt x="723396" y="438450"/>
                  <a:pt x="693218" y="447801"/>
                  <a:pt x="739833" y="432262"/>
                </a:cubicBezTo>
                <a:cubicBezTo>
                  <a:pt x="745375" y="426720"/>
                  <a:pt x="751563" y="421757"/>
                  <a:pt x="756459" y="415637"/>
                </a:cubicBezTo>
                <a:cubicBezTo>
                  <a:pt x="762700" y="407836"/>
                  <a:pt x="765283" y="396940"/>
                  <a:pt x="773084" y="390699"/>
                </a:cubicBezTo>
                <a:cubicBezTo>
                  <a:pt x="779926" y="385225"/>
                  <a:pt x="789709" y="385157"/>
                  <a:pt x="798022" y="382386"/>
                </a:cubicBezTo>
                <a:cubicBezTo>
                  <a:pt x="803564" y="374073"/>
                  <a:pt x="808407" y="365249"/>
                  <a:pt x="814648" y="357448"/>
                </a:cubicBezTo>
                <a:cubicBezTo>
                  <a:pt x="819544" y="351328"/>
                  <a:pt x="827768" y="347832"/>
                  <a:pt x="831273" y="340822"/>
                </a:cubicBezTo>
                <a:cubicBezTo>
                  <a:pt x="836382" y="330603"/>
                  <a:pt x="835086" y="318072"/>
                  <a:pt x="839586" y="307571"/>
                </a:cubicBezTo>
                <a:cubicBezTo>
                  <a:pt x="843521" y="298388"/>
                  <a:pt x="849970" y="290434"/>
                  <a:pt x="856211" y="282633"/>
                </a:cubicBezTo>
                <a:cubicBezTo>
                  <a:pt x="861107" y="276513"/>
                  <a:pt x="872837" y="266008"/>
                  <a:pt x="872837" y="266008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Freeform 106"/>
          <p:cNvSpPr/>
          <p:nvPr/>
        </p:nvSpPr>
        <p:spPr>
          <a:xfrm>
            <a:off x="1828800" y="2616201"/>
            <a:ext cx="237067" cy="309033"/>
          </a:xfrm>
          <a:custGeom>
            <a:avLst/>
            <a:gdLst>
              <a:gd name="connsiteX0" fmla="*/ 51459 w 633350"/>
              <a:gd name="connsiteY0" fmla="*/ 565989 h 603396"/>
              <a:gd name="connsiteX1" fmla="*/ 9895 w 633350"/>
              <a:gd name="connsiteY1" fmla="*/ 358170 h 603396"/>
              <a:gd name="connsiteX2" fmla="*/ 1582 w 633350"/>
              <a:gd name="connsiteY2" fmla="*/ 308294 h 603396"/>
              <a:gd name="connsiteX3" fmla="*/ 9895 w 633350"/>
              <a:gd name="connsiteY3" fmla="*/ 83850 h 603396"/>
              <a:gd name="connsiteX4" fmla="*/ 34833 w 633350"/>
              <a:gd name="connsiteY4" fmla="*/ 58912 h 603396"/>
              <a:gd name="connsiteX5" fmla="*/ 59771 w 633350"/>
              <a:gd name="connsiteY5" fmla="*/ 42287 h 603396"/>
              <a:gd name="connsiteX6" fmla="*/ 76397 w 633350"/>
              <a:gd name="connsiteY6" fmla="*/ 25661 h 603396"/>
              <a:gd name="connsiteX7" fmla="*/ 126273 w 633350"/>
              <a:gd name="connsiteY7" fmla="*/ 723 h 603396"/>
              <a:gd name="connsiteX8" fmla="*/ 275902 w 633350"/>
              <a:gd name="connsiteY8" fmla="*/ 17349 h 603396"/>
              <a:gd name="connsiteX9" fmla="*/ 284215 w 633350"/>
              <a:gd name="connsiteY9" fmla="*/ 58912 h 603396"/>
              <a:gd name="connsiteX10" fmla="*/ 317466 w 633350"/>
              <a:gd name="connsiteY10" fmla="*/ 150352 h 603396"/>
              <a:gd name="connsiteX11" fmla="*/ 325779 w 633350"/>
              <a:gd name="connsiteY11" fmla="*/ 208541 h 603396"/>
              <a:gd name="connsiteX12" fmla="*/ 334091 w 633350"/>
              <a:gd name="connsiteY12" fmla="*/ 316607 h 603396"/>
              <a:gd name="connsiteX13" fmla="*/ 375655 w 633350"/>
              <a:gd name="connsiteY13" fmla="*/ 308294 h 603396"/>
              <a:gd name="connsiteX14" fmla="*/ 400593 w 633350"/>
              <a:gd name="connsiteY14" fmla="*/ 291669 h 603396"/>
              <a:gd name="connsiteX15" fmla="*/ 425531 w 633350"/>
              <a:gd name="connsiteY15" fmla="*/ 283356 h 603396"/>
              <a:gd name="connsiteX16" fmla="*/ 442157 w 633350"/>
              <a:gd name="connsiteY16" fmla="*/ 266730 h 603396"/>
              <a:gd name="connsiteX17" fmla="*/ 616724 w 633350"/>
              <a:gd name="connsiteY17" fmla="*/ 308294 h 603396"/>
              <a:gd name="connsiteX18" fmla="*/ 633350 w 633350"/>
              <a:gd name="connsiteY18" fmla="*/ 333232 h 603396"/>
              <a:gd name="connsiteX19" fmla="*/ 625037 w 633350"/>
              <a:gd name="connsiteY19" fmla="*/ 408047 h 603396"/>
              <a:gd name="connsiteX20" fmla="*/ 566848 w 633350"/>
              <a:gd name="connsiteY20" fmla="*/ 482861 h 603396"/>
              <a:gd name="connsiteX21" fmla="*/ 516971 w 633350"/>
              <a:gd name="connsiteY21" fmla="*/ 507800 h 603396"/>
              <a:gd name="connsiteX22" fmla="*/ 492033 w 633350"/>
              <a:gd name="connsiteY22" fmla="*/ 524425 h 603396"/>
              <a:gd name="connsiteX23" fmla="*/ 367342 w 633350"/>
              <a:gd name="connsiteY23" fmla="*/ 557676 h 603396"/>
              <a:gd name="connsiteX24" fmla="*/ 334091 w 633350"/>
              <a:gd name="connsiteY24" fmla="*/ 565989 h 603396"/>
              <a:gd name="connsiteX25" fmla="*/ 309153 w 633350"/>
              <a:gd name="connsiteY25" fmla="*/ 582614 h 603396"/>
              <a:gd name="connsiteX26" fmla="*/ 126273 w 633350"/>
              <a:gd name="connsiteY26" fmla="*/ 582614 h 603396"/>
              <a:gd name="connsiteX27" fmla="*/ 51459 w 633350"/>
              <a:gd name="connsiteY27" fmla="*/ 565989 h 60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3350" h="603396">
                <a:moveTo>
                  <a:pt x="51459" y="565989"/>
                </a:moveTo>
                <a:cubicBezTo>
                  <a:pt x="32063" y="528582"/>
                  <a:pt x="23319" y="427528"/>
                  <a:pt x="9895" y="358170"/>
                </a:cubicBezTo>
                <a:cubicBezTo>
                  <a:pt x="6692" y="341622"/>
                  <a:pt x="1582" y="325149"/>
                  <a:pt x="1582" y="308294"/>
                </a:cubicBezTo>
                <a:cubicBezTo>
                  <a:pt x="1582" y="233428"/>
                  <a:pt x="0" y="158059"/>
                  <a:pt x="9895" y="83850"/>
                </a:cubicBezTo>
                <a:cubicBezTo>
                  <a:pt x="11449" y="72197"/>
                  <a:pt x="25802" y="66438"/>
                  <a:pt x="34833" y="58912"/>
                </a:cubicBezTo>
                <a:cubicBezTo>
                  <a:pt x="42508" y="52516"/>
                  <a:pt x="51970" y="48528"/>
                  <a:pt x="59771" y="42287"/>
                </a:cubicBezTo>
                <a:cubicBezTo>
                  <a:pt x="65891" y="37391"/>
                  <a:pt x="70277" y="30557"/>
                  <a:pt x="76397" y="25661"/>
                </a:cubicBezTo>
                <a:cubicBezTo>
                  <a:pt x="99417" y="7245"/>
                  <a:pt x="99934" y="9503"/>
                  <a:pt x="126273" y="723"/>
                </a:cubicBezTo>
                <a:cubicBezTo>
                  <a:pt x="176149" y="6265"/>
                  <a:pt x="228813" y="0"/>
                  <a:pt x="275902" y="17349"/>
                </a:cubicBezTo>
                <a:cubicBezTo>
                  <a:pt x="289160" y="22233"/>
                  <a:pt x="281038" y="45145"/>
                  <a:pt x="284215" y="58912"/>
                </a:cubicBezTo>
                <a:cubicBezTo>
                  <a:pt x="301023" y="131746"/>
                  <a:pt x="289145" y="107871"/>
                  <a:pt x="317466" y="150352"/>
                </a:cubicBezTo>
                <a:cubicBezTo>
                  <a:pt x="320237" y="169748"/>
                  <a:pt x="323829" y="189045"/>
                  <a:pt x="325779" y="208541"/>
                </a:cubicBezTo>
                <a:cubicBezTo>
                  <a:pt x="329374" y="244490"/>
                  <a:pt x="317934" y="284293"/>
                  <a:pt x="334091" y="316607"/>
                </a:cubicBezTo>
                <a:cubicBezTo>
                  <a:pt x="340410" y="329244"/>
                  <a:pt x="361800" y="311065"/>
                  <a:pt x="375655" y="308294"/>
                </a:cubicBezTo>
                <a:cubicBezTo>
                  <a:pt x="383968" y="302752"/>
                  <a:pt x="391657" y="296137"/>
                  <a:pt x="400593" y="291669"/>
                </a:cubicBezTo>
                <a:cubicBezTo>
                  <a:pt x="408430" y="287750"/>
                  <a:pt x="418017" y="287864"/>
                  <a:pt x="425531" y="283356"/>
                </a:cubicBezTo>
                <a:cubicBezTo>
                  <a:pt x="432252" y="279324"/>
                  <a:pt x="436615" y="272272"/>
                  <a:pt x="442157" y="266730"/>
                </a:cubicBezTo>
                <a:cubicBezTo>
                  <a:pt x="556098" y="279391"/>
                  <a:pt x="567398" y="249104"/>
                  <a:pt x="616724" y="308294"/>
                </a:cubicBezTo>
                <a:cubicBezTo>
                  <a:pt x="623120" y="315969"/>
                  <a:pt x="627808" y="324919"/>
                  <a:pt x="633350" y="333232"/>
                </a:cubicBezTo>
                <a:cubicBezTo>
                  <a:pt x="630579" y="358170"/>
                  <a:pt x="630679" y="383598"/>
                  <a:pt x="625037" y="408047"/>
                </a:cubicBezTo>
                <a:cubicBezTo>
                  <a:pt x="618484" y="436443"/>
                  <a:pt x="587393" y="467919"/>
                  <a:pt x="566848" y="482861"/>
                </a:cubicBezTo>
                <a:cubicBezTo>
                  <a:pt x="551815" y="493794"/>
                  <a:pt x="533220" y="498773"/>
                  <a:pt x="516971" y="507800"/>
                </a:cubicBezTo>
                <a:cubicBezTo>
                  <a:pt x="508238" y="512652"/>
                  <a:pt x="501162" y="520368"/>
                  <a:pt x="492033" y="524425"/>
                </a:cubicBezTo>
                <a:cubicBezTo>
                  <a:pt x="453939" y="541355"/>
                  <a:pt x="406759" y="548579"/>
                  <a:pt x="367342" y="557676"/>
                </a:cubicBezTo>
                <a:cubicBezTo>
                  <a:pt x="356210" y="560245"/>
                  <a:pt x="345175" y="563218"/>
                  <a:pt x="334091" y="565989"/>
                </a:cubicBezTo>
                <a:cubicBezTo>
                  <a:pt x="325778" y="571531"/>
                  <a:pt x="318507" y="579106"/>
                  <a:pt x="309153" y="582614"/>
                </a:cubicBezTo>
                <a:cubicBezTo>
                  <a:pt x="256749" y="602266"/>
                  <a:pt x="163367" y="584796"/>
                  <a:pt x="126273" y="582614"/>
                </a:cubicBezTo>
                <a:cubicBezTo>
                  <a:pt x="74091" y="547826"/>
                  <a:pt x="70855" y="603396"/>
                  <a:pt x="51459" y="56598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4-Point Star 107"/>
          <p:cNvSpPr/>
          <p:nvPr/>
        </p:nvSpPr>
        <p:spPr>
          <a:xfrm>
            <a:off x="3048000" y="3733800"/>
            <a:ext cx="304800" cy="304800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7-Point Star 108"/>
          <p:cNvSpPr/>
          <p:nvPr/>
        </p:nvSpPr>
        <p:spPr>
          <a:xfrm>
            <a:off x="5689600" y="4140200"/>
            <a:ext cx="304800" cy="304800"/>
          </a:xfrm>
          <a:prstGeom prst="star7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Freeform 109"/>
          <p:cNvSpPr/>
          <p:nvPr/>
        </p:nvSpPr>
        <p:spPr>
          <a:xfrm>
            <a:off x="5270501" y="3530601"/>
            <a:ext cx="825500" cy="351367"/>
          </a:xfrm>
          <a:custGeom>
            <a:avLst/>
            <a:gdLst>
              <a:gd name="connsiteX0" fmla="*/ 338985 w 649810"/>
              <a:gd name="connsiteY0" fmla="*/ 16626 h 282633"/>
              <a:gd name="connsiteX1" fmla="*/ 480302 w 649810"/>
              <a:gd name="connsiteY1" fmla="*/ 99753 h 282633"/>
              <a:gd name="connsiteX2" fmla="*/ 513552 w 649810"/>
              <a:gd name="connsiteY2" fmla="*/ 116378 h 282633"/>
              <a:gd name="connsiteX3" fmla="*/ 555116 w 649810"/>
              <a:gd name="connsiteY3" fmla="*/ 157942 h 282633"/>
              <a:gd name="connsiteX4" fmla="*/ 613305 w 649810"/>
              <a:gd name="connsiteY4" fmla="*/ 199506 h 282633"/>
              <a:gd name="connsiteX5" fmla="*/ 638243 w 649810"/>
              <a:gd name="connsiteY5" fmla="*/ 207818 h 282633"/>
              <a:gd name="connsiteX6" fmla="*/ 646556 w 649810"/>
              <a:gd name="connsiteY6" fmla="*/ 232757 h 282633"/>
              <a:gd name="connsiteX7" fmla="*/ 621618 w 649810"/>
              <a:gd name="connsiteY7" fmla="*/ 249382 h 282633"/>
              <a:gd name="connsiteX8" fmla="*/ 604992 w 649810"/>
              <a:gd name="connsiteY8" fmla="*/ 266008 h 282633"/>
              <a:gd name="connsiteX9" fmla="*/ 563429 w 649810"/>
              <a:gd name="connsiteY9" fmla="*/ 274320 h 282633"/>
              <a:gd name="connsiteX10" fmla="*/ 530178 w 649810"/>
              <a:gd name="connsiteY10" fmla="*/ 282633 h 282633"/>
              <a:gd name="connsiteX11" fmla="*/ 347298 w 649810"/>
              <a:gd name="connsiteY11" fmla="*/ 274320 h 282633"/>
              <a:gd name="connsiteX12" fmla="*/ 297422 w 649810"/>
              <a:gd name="connsiteY12" fmla="*/ 224444 h 282633"/>
              <a:gd name="connsiteX13" fmla="*/ 247545 w 649810"/>
              <a:gd name="connsiteY13" fmla="*/ 191193 h 282633"/>
              <a:gd name="connsiteX14" fmla="*/ 197669 w 649810"/>
              <a:gd name="connsiteY14" fmla="*/ 149629 h 282633"/>
              <a:gd name="connsiteX15" fmla="*/ 122854 w 649810"/>
              <a:gd name="connsiteY15" fmla="*/ 116378 h 282633"/>
              <a:gd name="connsiteX16" fmla="*/ 97916 w 649810"/>
              <a:gd name="connsiteY16" fmla="*/ 91440 h 282633"/>
              <a:gd name="connsiteX17" fmla="*/ 31414 w 649810"/>
              <a:gd name="connsiteY17" fmla="*/ 66502 h 282633"/>
              <a:gd name="connsiteX18" fmla="*/ 6476 w 649810"/>
              <a:gd name="connsiteY18" fmla="*/ 49877 h 282633"/>
              <a:gd name="connsiteX19" fmla="*/ 56352 w 649810"/>
              <a:gd name="connsiteY19" fmla="*/ 0 h 282633"/>
              <a:gd name="connsiteX20" fmla="*/ 247545 w 649810"/>
              <a:gd name="connsiteY20" fmla="*/ 8313 h 282633"/>
              <a:gd name="connsiteX21" fmla="*/ 280796 w 649810"/>
              <a:gd name="connsiteY21" fmla="*/ 16626 h 282633"/>
              <a:gd name="connsiteX22" fmla="*/ 297422 w 649810"/>
              <a:gd name="connsiteY22" fmla="*/ 33251 h 282633"/>
              <a:gd name="connsiteX23" fmla="*/ 380549 w 649810"/>
              <a:gd name="connsiteY23" fmla="*/ 16626 h 282633"/>
              <a:gd name="connsiteX24" fmla="*/ 405487 w 649810"/>
              <a:gd name="connsiteY24" fmla="*/ 24938 h 282633"/>
              <a:gd name="connsiteX25" fmla="*/ 413800 w 649810"/>
              <a:gd name="connsiteY25" fmla="*/ 83128 h 28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9810" h="282633">
                <a:moveTo>
                  <a:pt x="338985" y="16626"/>
                </a:moveTo>
                <a:cubicBezTo>
                  <a:pt x="426146" y="34056"/>
                  <a:pt x="355009" y="13613"/>
                  <a:pt x="480302" y="99753"/>
                </a:cubicBezTo>
                <a:cubicBezTo>
                  <a:pt x="490513" y="106773"/>
                  <a:pt x="503771" y="108770"/>
                  <a:pt x="513552" y="116378"/>
                </a:cubicBezTo>
                <a:cubicBezTo>
                  <a:pt x="529018" y="128407"/>
                  <a:pt x="539441" y="146186"/>
                  <a:pt x="555116" y="157942"/>
                </a:cubicBezTo>
                <a:cubicBezTo>
                  <a:pt x="562641" y="163586"/>
                  <a:pt x="601154" y="193431"/>
                  <a:pt x="613305" y="199506"/>
                </a:cubicBezTo>
                <a:cubicBezTo>
                  <a:pt x="621142" y="203425"/>
                  <a:pt x="629930" y="205047"/>
                  <a:pt x="638243" y="207818"/>
                </a:cubicBezTo>
                <a:cubicBezTo>
                  <a:pt x="641014" y="216131"/>
                  <a:pt x="649810" y="224621"/>
                  <a:pt x="646556" y="232757"/>
                </a:cubicBezTo>
                <a:cubicBezTo>
                  <a:pt x="642846" y="242033"/>
                  <a:pt x="629419" y="243141"/>
                  <a:pt x="621618" y="249382"/>
                </a:cubicBezTo>
                <a:cubicBezTo>
                  <a:pt x="615498" y="254278"/>
                  <a:pt x="612196" y="262921"/>
                  <a:pt x="604992" y="266008"/>
                </a:cubicBezTo>
                <a:cubicBezTo>
                  <a:pt x="592006" y="271574"/>
                  <a:pt x="577221" y="271255"/>
                  <a:pt x="563429" y="274320"/>
                </a:cubicBezTo>
                <a:cubicBezTo>
                  <a:pt x="552276" y="276798"/>
                  <a:pt x="541262" y="279862"/>
                  <a:pt x="530178" y="282633"/>
                </a:cubicBezTo>
                <a:lnTo>
                  <a:pt x="347298" y="274320"/>
                </a:lnTo>
                <a:cubicBezTo>
                  <a:pt x="324488" y="268618"/>
                  <a:pt x="316985" y="237486"/>
                  <a:pt x="297422" y="224444"/>
                </a:cubicBezTo>
                <a:cubicBezTo>
                  <a:pt x="280796" y="213360"/>
                  <a:pt x="261674" y="205322"/>
                  <a:pt x="247545" y="191193"/>
                </a:cubicBezTo>
                <a:cubicBezTo>
                  <a:pt x="229163" y="172811"/>
                  <a:pt x="220813" y="161201"/>
                  <a:pt x="197669" y="149629"/>
                </a:cubicBezTo>
                <a:cubicBezTo>
                  <a:pt x="175937" y="138763"/>
                  <a:pt x="143427" y="131073"/>
                  <a:pt x="122854" y="116378"/>
                </a:cubicBezTo>
                <a:cubicBezTo>
                  <a:pt x="113288" y="109545"/>
                  <a:pt x="107482" y="98273"/>
                  <a:pt x="97916" y="91440"/>
                </a:cubicBezTo>
                <a:cubicBezTo>
                  <a:pt x="74510" y="74722"/>
                  <a:pt x="58188" y="73196"/>
                  <a:pt x="31414" y="66502"/>
                </a:cubicBezTo>
                <a:cubicBezTo>
                  <a:pt x="23101" y="60960"/>
                  <a:pt x="7889" y="59767"/>
                  <a:pt x="6476" y="49877"/>
                </a:cubicBezTo>
                <a:cubicBezTo>
                  <a:pt x="0" y="4542"/>
                  <a:pt x="29561" y="6698"/>
                  <a:pt x="56352" y="0"/>
                </a:cubicBezTo>
                <a:cubicBezTo>
                  <a:pt x="120083" y="2771"/>
                  <a:pt x="183928" y="3600"/>
                  <a:pt x="247545" y="8313"/>
                </a:cubicBezTo>
                <a:cubicBezTo>
                  <a:pt x="258939" y="9157"/>
                  <a:pt x="270577" y="11517"/>
                  <a:pt x="280796" y="16626"/>
                </a:cubicBezTo>
                <a:cubicBezTo>
                  <a:pt x="287806" y="20131"/>
                  <a:pt x="291880" y="27709"/>
                  <a:pt x="297422" y="33251"/>
                </a:cubicBezTo>
                <a:cubicBezTo>
                  <a:pt x="319398" y="27757"/>
                  <a:pt x="360160" y="16626"/>
                  <a:pt x="380549" y="16626"/>
                </a:cubicBezTo>
                <a:cubicBezTo>
                  <a:pt x="389311" y="16626"/>
                  <a:pt x="397174" y="22167"/>
                  <a:pt x="405487" y="24938"/>
                </a:cubicBezTo>
                <a:cubicBezTo>
                  <a:pt x="415816" y="66254"/>
                  <a:pt x="413800" y="46764"/>
                  <a:pt x="413800" y="83128"/>
                </a:cubicBez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Quad Arrow Callout 110"/>
          <p:cNvSpPr/>
          <p:nvPr/>
        </p:nvSpPr>
        <p:spPr>
          <a:xfrm>
            <a:off x="3251200" y="4241800"/>
            <a:ext cx="406400" cy="508000"/>
          </a:xfrm>
          <a:prstGeom prst="quad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Sun 111"/>
          <p:cNvSpPr/>
          <p:nvPr/>
        </p:nvSpPr>
        <p:spPr>
          <a:xfrm>
            <a:off x="2336800" y="3225800"/>
            <a:ext cx="304800" cy="304800"/>
          </a:xfrm>
          <a:prstGeom prst="sun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Heart 112"/>
          <p:cNvSpPr/>
          <p:nvPr/>
        </p:nvSpPr>
        <p:spPr>
          <a:xfrm>
            <a:off x="4978400" y="4445000"/>
            <a:ext cx="304800" cy="406400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Block Arc 113"/>
          <p:cNvSpPr/>
          <p:nvPr/>
        </p:nvSpPr>
        <p:spPr>
          <a:xfrm>
            <a:off x="2540000" y="2921000"/>
            <a:ext cx="406400" cy="101600"/>
          </a:xfrm>
          <a:prstGeom prst="blockArc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Block Arc 114"/>
          <p:cNvSpPr/>
          <p:nvPr/>
        </p:nvSpPr>
        <p:spPr>
          <a:xfrm>
            <a:off x="1625600" y="3022600"/>
            <a:ext cx="406400" cy="304800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Heart 115"/>
          <p:cNvSpPr/>
          <p:nvPr/>
        </p:nvSpPr>
        <p:spPr>
          <a:xfrm>
            <a:off x="3962400" y="4241800"/>
            <a:ext cx="304800" cy="304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5-Point Star 116"/>
          <p:cNvSpPr/>
          <p:nvPr/>
        </p:nvSpPr>
        <p:spPr>
          <a:xfrm>
            <a:off x="7112000" y="4445000"/>
            <a:ext cx="304800" cy="304800"/>
          </a:xfrm>
          <a:prstGeom prst="star5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5-Point Star 117"/>
          <p:cNvSpPr/>
          <p:nvPr/>
        </p:nvSpPr>
        <p:spPr>
          <a:xfrm>
            <a:off x="9753600" y="4140200"/>
            <a:ext cx="304800" cy="304800"/>
          </a:xfrm>
          <a:prstGeom prst="star5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Flowchart: Collate 118"/>
          <p:cNvSpPr/>
          <p:nvPr/>
        </p:nvSpPr>
        <p:spPr>
          <a:xfrm>
            <a:off x="5892800" y="4546600"/>
            <a:ext cx="203200" cy="304800"/>
          </a:xfrm>
          <a:prstGeom prst="flowChartCollat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Moon 119"/>
          <p:cNvSpPr/>
          <p:nvPr/>
        </p:nvSpPr>
        <p:spPr>
          <a:xfrm rot="17845665">
            <a:off x="7925858" y="5053543"/>
            <a:ext cx="218017" cy="364067"/>
          </a:xfrm>
          <a:prstGeom prst="moon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Heart 120"/>
          <p:cNvSpPr/>
          <p:nvPr/>
        </p:nvSpPr>
        <p:spPr>
          <a:xfrm>
            <a:off x="9347200" y="3429000"/>
            <a:ext cx="304800" cy="406400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Wave 121"/>
          <p:cNvSpPr/>
          <p:nvPr/>
        </p:nvSpPr>
        <p:spPr>
          <a:xfrm>
            <a:off x="8839200" y="4140200"/>
            <a:ext cx="304800" cy="101600"/>
          </a:xfrm>
          <a:prstGeom prst="wav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Wave 122"/>
          <p:cNvSpPr/>
          <p:nvPr/>
        </p:nvSpPr>
        <p:spPr>
          <a:xfrm rot="19720171">
            <a:off x="8925984" y="4440767"/>
            <a:ext cx="226483" cy="101600"/>
          </a:xfrm>
          <a:prstGeom prst="wav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Wave 123"/>
          <p:cNvSpPr/>
          <p:nvPr/>
        </p:nvSpPr>
        <p:spPr>
          <a:xfrm rot="19720171">
            <a:off x="8092017" y="4385733"/>
            <a:ext cx="228600" cy="101600"/>
          </a:xfrm>
          <a:prstGeom prst="wav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Wave 124"/>
          <p:cNvSpPr/>
          <p:nvPr/>
        </p:nvSpPr>
        <p:spPr>
          <a:xfrm rot="373328">
            <a:off x="8849784" y="3886200"/>
            <a:ext cx="226483" cy="101600"/>
          </a:xfrm>
          <a:prstGeom prst="wav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Flowchart: Collate 125"/>
          <p:cNvSpPr/>
          <p:nvPr/>
        </p:nvSpPr>
        <p:spPr>
          <a:xfrm rot="17937289">
            <a:off x="9245600" y="4546600"/>
            <a:ext cx="203200" cy="304800"/>
          </a:xfrm>
          <a:prstGeom prst="flowChartCollat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Wave 126"/>
          <p:cNvSpPr/>
          <p:nvPr/>
        </p:nvSpPr>
        <p:spPr>
          <a:xfrm rot="19720171">
            <a:off x="8092017" y="4599517"/>
            <a:ext cx="228600" cy="101600"/>
          </a:xfrm>
          <a:prstGeom prst="wav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Wave 127"/>
          <p:cNvSpPr/>
          <p:nvPr/>
        </p:nvSpPr>
        <p:spPr>
          <a:xfrm rot="19720171">
            <a:off x="8092017" y="4813300"/>
            <a:ext cx="228600" cy="101600"/>
          </a:xfrm>
          <a:prstGeom prst="wav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Wave 128"/>
          <p:cNvSpPr/>
          <p:nvPr/>
        </p:nvSpPr>
        <p:spPr>
          <a:xfrm rot="16799364">
            <a:off x="5410200" y="4743451"/>
            <a:ext cx="304800" cy="1016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Wave 129"/>
          <p:cNvSpPr/>
          <p:nvPr/>
        </p:nvSpPr>
        <p:spPr>
          <a:xfrm rot="21029433">
            <a:off x="5988051" y="4978400"/>
            <a:ext cx="304800" cy="101600"/>
          </a:xfrm>
          <a:prstGeom prst="wav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Wave 130"/>
          <p:cNvSpPr/>
          <p:nvPr/>
        </p:nvSpPr>
        <p:spPr>
          <a:xfrm rot="21029433">
            <a:off x="6000751" y="5211233"/>
            <a:ext cx="304800" cy="101600"/>
          </a:xfrm>
          <a:prstGeom prst="wav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Wave 131"/>
          <p:cNvSpPr/>
          <p:nvPr/>
        </p:nvSpPr>
        <p:spPr>
          <a:xfrm rot="799517">
            <a:off x="4783667" y="4978400"/>
            <a:ext cx="304800" cy="101600"/>
          </a:xfrm>
          <a:prstGeom prst="wav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Wave 132"/>
          <p:cNvSpPr/>
          <p:nvPr/>
        </p:nvSpPr>
        <p:spPr>
          <a:xfrm rot="799517">
            <a:off x="4783667" y="4885267"/>
            <a:ext cx="304800" cy="101600"/>
          </a:xfrm>
          <a:prstGeom prst="wav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Flowchart: Decision 133"/>
          <p:cNvSpPr/>
          <p:nvPr/>
        </p:nvSpPr>
        <p:spPr>
          <a:xfrm>
            <a:off x="3962400" y="3530600"/>
            <a:ext cx="101600" cy="101600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Wave 134"/>
          <p:cNvSpPr/>
          <p:nvPr/>
        </p:nvSpPr>
        <p:spPr>
          <a:xfrm rot="13840403">
            <a:off x="3180293" y="3502026"/>
            <a:ext cx="353484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Wave 135"/>
          <p:cNvSpPr/>
          <p:nvPr/>
        </p:nvSpPr>
        <p:spPr>
          <a:xfrm rot="13840403">
            <a:off x="3342217" y="3439584"/>
            <a:ext cx="353484" cy="137584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Wave 136"/>
          <p:cNvSpPr/>
          <p:nvPr/>
        </p:nvSpPr>
        <p:spPr>
          <a:xfrm rot="8824730">
            <a:off x="4053417" y="3947585"/>
            <a:ext cx="353483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Wave 137"/>
          <p:cNvSpPr/>
          <p:nvPr/>
        </p:nvSpPr>
        <p:spPr>
          <a:xfrm rot="11672565">
            <a:off x="2173817" y="3615267"/>
            <a:ext cx="353483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9" name="Wave 138"/>
          <p:cNvSpPr/>
          <p:nvPr/>
        </p:nvSpPr>
        <p:spPr>
          <a:xfrm rot="11672565">
            <a:off x="1841501" y="2455334"/>
            <a:ext cx="353484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4-Point Star 139"/>
          <p:cNvSpPr/>
          <p:nvPr/>
        </p:nvSpPr>
        <p:spPr>
          <a:xfrm>
            <a:off x="5689600" y="3632200"/>
            <a:ext cx="203200" cy="203200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Flowchart: Decision 140"/>
          <p:cNvSpPr/>
          <p:nvPr/>
        </p:nvSpPr>
        <p:spPr>
          <a:xfrm>
            <a:off x="5588000" y="3632200"/>
            <a:ext cx="101600" cy="101600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Sun 141"/>
          <p:cNvSpPr>
            <a:spLocks noChangeArrowheads="1"/>
          </p:cNvSpPr>
          <p:nvPr/>
        </p:nvSpPr>
        <p:spPr bwMode="auto">
          <a:xfrm>
            <a:off x="3962400" y="685800"/>
            <a:ext cx="1524000" cy="15240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Cloud Callout 142"/>
          <p:cNvSpPr>
            <a:spLocks noChangeArrowheads="1"/>
          </p:cNvSpPr>
          <p:nvPr/>
        </p:nvSpPr>
        <p:spPr bwMode="auto">
          <a:xfrm>
            <a:off x="6908800" y="482600"/>
            <a:ext cx="2946400" cy="1320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Cloud Callout 143"/>
          <p:cNvSpPr>
            <a:spLocks noChangeArrowheads="1"/>
          </p:cNvSpPr>
          <p:nvPr/>
        </p:nvSpPr>
        <p:spPr bwMode="auto">
          <a:xfrm>
            <a:off x="1727200" y="584200"/>
            <a:ext cx="1524000" cy="7112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87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ectangle 49"/>
          <p:cNvGrpSpPr>
            <a:grpSpLocks/>
          </p:cNvGrpSpPr>
          <p:nvPr/>
        </p:nvGrpSpPr>
        <p:grpSpPr bwMode="auto">
          <a:xfrm>
            <a:off x="-25400" y="-25400"/>
            <a:ext cx="12242800" cy="6908800"/>
            <a:chOff x="-12" y="-12"/>
            <a:chExt cx="5784" cy="3264"/>
          </a:xfrm>
        </p:grpSpPr>
        <p:pic>
          <p:nvPicPr>
            <p:cNvPr id="28675" name="Rectangle 4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2"/>
              <a:ext cx="5784" cy="326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24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9" name="Moon 98"/>
          <p:cNvSpPr>
            <a:spLocks noChangeArrowheads="1"/>
          </p:cNvSpPr>
          <p:nvPr/>
        </p:nvSpPr>
        <p:spPr bwMode="auto">
          <a:xfrm rot="16609675">
            <a:off x="3461809" y="-2361141"/>
            <a:ext cx="4830233" cy="11669184"/>
          </a:xfrm>
          <a:prstGeom prst="moon">
            <a:avLst>
              <a:gd name="adj" fmla="val 50000"/>
            </a:avLst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Freeform 99"/>
          <p:cNvSpPr>
            <a:spLocks noChangeArrowheads="1"/>
          </p:cNvSpPr>
          <p:nvPr/>
        </p:nvSpPr>
        <p:spPr bwMode="auto">
          <a:xfrm>
            <a:off x="1219200" y="2311400"/>
            <a:ext cx="1930400" cy="1727200"/>
          </a:xfrm>
          <a:custGeom>
            <a:avLst/>
            <a:gdLst>
              <a:gd name="T0" fmla="*/ 0 w 1214503"/>
              <a:gd name="T1" fmla="*/ 0 h 1240136"/>
              <a:gd name="T2" fmla="*/ 1214503 w 1214503"/>
              <a:gd name="T3" fmla="*/ 1240136 h 1240136"/>
            </a:gdLst>
            <a:ahLst/>
            <a:cxnLst/>
            <a:rect l="T0" t="T1" r="T2" b="T3"/>
            <a:pathLst>
              <a:path w="1214503" h="1240136">
                <a:moveTo>
                  <a:pt x="24939" y="723207"/>
                </a:moveTo>
                <a:cubicBezTo>
                  <a:pt x="44335" y="720436"/>
                  <a:pt x="103091" y="708887"/>
                  <a:pt x="141317" y="698269"/>
                </a:cubicBezTo>
                <a:cubicBezTo>
                  <a:pt x="169599" y="690413"/>
                  <a:pt x="178905" y="681283"/>
                  <a:pt x="191193" y="656706"/>
                </a:cubicBezTo>
                <a:cubicBezTo>
                  <a:pt x="195112" y="648868"/>
                  <a:pt x="195587" y="639605"/>
                  <a:pt x="199506" y="631767"/>
                </a:cubicBezTo>
                <a:cubicBezTo>
                  <a:pt x="203974" y="622831"/>
                  <a:pt x="211663" y="615765"/>
                  <a:pt x="216131" y="606829"/>
                </a:cubicBezTo>
                <a:cubicBezTo>
                  <a:pt x="237712" y="563667"/>
                  <a:pt x="208597" y="597737"/>
                  <a:pt x="241070" y="565266"/>
                </a:cubicBezTo>
                <a:cubicBezTo>
                  <a:pt x="243841" y="554182"/>
                  <a:pt x="247338" y="543255"/>
                  <a:pt x="249382" y="532015"/>
                </a:cubicBezTo>
                <a:cubicBezTo>
                  <a:pt x="252843" y="512981"/>
                  <a:pt x="264400" y="423409"/>
                  <a:pt x="266008" y="407324"/>
                </a:cubicBezTo>
                <a:cubicBezTo>
                  <a:pt x="272534" y="342057"/>
                  <a:pt x="270443" y="314578"/>
                  <a:pt x="282633" y="257695"/>
                </a:cubicBezTo>
                <a:cubicBezTo>
                  <a:pt x="287421" y="235353"/>
                  <a:pt x="292034" y="212870"/>
                  <a:pt x="299259" y="191193"/>
                </a:cubicBezTo>
                <a:cubicBezTo>
                  <a:pt x="302030" y="182880"/>
                  <a:pt x="303652" y="174092"/>
                  <a:pt x="307571" y="166255"/>
                </a:cubicBezTo>
                <a:cubicBezTo>
                  <a:pt x="312039" y="157319"/>
                  <a:pt x="319240" y="149991"/>
                  <a:pt x="324197" y="141317"/>
                </a:cubicBezTo>
                <a:cubicBezTo>
                  <a:pt x="330345" y="130558"/>
                  <a:pt x="333948" y="118377"/>
                  <a:pt x="340822" y="108066"/>
                </a:cubicBezTo>
                <a:cubicBezTo>
                  <a:pt x="345169" y="101545"/>
                  <a:pt x="352745" y="97710"/>
                  <a:pt x="357448" y="91440"/>
                </a:cubicBezTo>
                <a:cubicBezTo>
                  <a:pt x="366120" y="79878"/>
                  <a:pt x="402673" y="15406"/>
                  <a:pt x="423950" y="8313"/>
                </a:cubicBezTo>
                <a:lnTo>
                  <a:pt x="448888" y="0"/>
                </a:lnTo>
                <a:cubicBezTo>
                  <a:pt x="512619" y="5542"/>
                  <a:pt x="576530" y="9293"/>
                  <a:pt x="640080" y="16626"/>
                </a:cubicBezTo>
                <a:cubicBezTo>
                  <a:pt x="648785" y="17630"/>
                  <a:pt x="657505" y="20430"/>
                  <a:pt x="665019" y="24938"/>
                </a:cubicBezTo>
                <a:cubicBezTo>
                  <a:pt x="671739" y="28970"/>
                  <a:pt x="676102" y="36022"/>
                  <a:pt x="681644" y="41564"/>
                </a:cubicBezTo>
                <a:cubicBezTo>
                  <a:pt x="702918" y="105382"/>
                  <a:pt x="706614" y="106264"/>
                  <a:pt x="681644" y="216131"/>
                </a:cubicBezTo>
                <a:cubicBezTo>
                  <a:pt x="678170" y="231416"/>
                  <a:pt x="657088" y="236340"/>
                  <a:pt x="648393" y="249382"/>
                </a:cubicBezTo>
                <a:cubicBezTo>
                  <a:pt x="637309" y="266007"/>
                  <a:pt x="629270" y="285129"/>
                  <a:pt x="615142" y="299258"/>
                </a:cubicBezTo>
                <a:cubicBezTo>
                  <a:pt x="599681" y="314720"/>
                  <a:pt x="592376" y="319852"/>
                  <a:pt x="581891" y="340822"/>
                </a:cubicBezTo>
                <a:cubicBezTo>
                  <a:pt x="575218" y="354169"/>
                  <a:pt x="570808" y="368531"/>
                  <a:pt x="565266" y="382386"/>
                </a:cubicBezTo>
                <a:cubicBezTo>
                  <a:pt x="576350" y="387928"/>
                  <a:pt x="588997" y="391078"/>
                  <a:pt x="598517" y="399011"/>
                </a:cubicBezTo>
                <a:cubicBezTo>
                  <a:pt x="648652" y="440790"/>
                  <a:pt x="580536" y="412413"/>
                  <a:pt x="640080" y="432262"/>
                </a:cubicBezTo>
                <a:cubicBezTo>
                  <a:pt x="660920" y="447892"/>
                  <a:pt x="674103" y="455329"/>
                  <a:pt x="689957" y="473826"/>
                </a:cubicBezTo>
                <a:cubicBezTo>
                  <a:pt x="747185" y="540591"/>
                  <a:pt x="702234" y="494414"/>
                  <a:pt x="739833" y="532015"/>
                </a:cubicBezTo>
                <a:cubicBezTo>
                  <a:pt x="753688" y="529244"/>
                  <a:pt x="769281" y="530971"/>
                  <a:pt x="781397" y="523702"/>
                </a:cubicBezTo>
                <a:cubicBezTo>
                  <a:pt x="798198" y="513621"/>
                  <a:pt x="822960" y="482138"/>
                  <a:pt x="822960" y="482138"/>
                </a:cubicBezTo>
                <a:cubicBezTo>
                  <a:pt x="844877" y="416389"/>
                  <a:pt x="821616" y="492891"/>
                  <a:pt x="839586" y="349135"/>
                </a:cubicBezTo>
                <a:cubicBezTo>
                  <a:pt x="840673" y="340440"/>
                  <a:pt x="845492" y="332622"/>
                  <a:pt x="847899" y="324197"/>
                </a:cubicBezTo>
                <a:cubicBezTo>
                  <a:pt x="860155" y="281299"/>
                  <a:pt x="846731" y="300426"/>
                  <a:pt x="872837" y="274320"/>
                </a:cubicBezTo>
                <a:cubicBezTo>
                  <a:pt x="875608" y="260466"/>
                  <a:pt x="874140" y="245024"/>
                  <a:pt x="881150" y="232757"/>
                </a:cubicBezTo>
                <a:cubicBezTo>
                  <a:pt x="886107" y="224083"/>
                  <a:pt x="896610" y="219290"/>
                  <a:pt x="906088" y="216131"/>
                </a:cubicBezTo>
                <a:cubicBezTo>
                  <a:pt x="922078" y="210801"/>
                  <a:pt x="939437" y="211123"/>
                  <a:pt x="955964" y="207818"/>
                </a:cubicBezTo>
                <a:cubicBezTo>
                  <a:pt x="967167" y="205577"/>
                  <a:pt x="978131" y="202277"/>
                  <a:pt x="989215" y="199506"/>
                </a:cubicBezTo>
                <a:cubicBezTo>
                  <a:pt x="1016924" y="202277"/>
                  <a:pt x="1045924" y="199012"/>
                  <a:pt x="1072342" y="207818"/>
                </a:cubicBezTo>
                <a:cubicBezTo>
                  <a:pt x="1081820" y="210977"/>
                  <a:pt x="1081903" y="225692"/>
                  <a:pt x="1088968" y="232757"/>
                </a:cubicBezTo>
                <a:cubicBezTo>
                  <a:pt x="1096032" y="239821"/>
                  <a:pt x="1105593" y="243840"/>
                  <a:pt x="1113906" y="249382"/>
                </a:cubicBezTo>
                <a:cubicBezTo>
                  <a:pt x="1122219" y="260466"/>
                  <a:pt x="1129640" y="272278"/>
                  <a:pt x="1138844" y="282633"/>
                </a:cubicBezTo>
                <a:cubicBezTo>
                  <a:pt x="1203681" y="355575"/>
                  <a:pt x="1161275" y="295497"/>
                  <a:pt x="1197033" y="349135"/>
                </a:cubicBezTo>
                <a:cubicBezTo>
                  <a:pt x="1204500" y="379001"/>
                  <a:pt x="1214503" y="400233"/>
                  <a:pt x="1197033" y="432262"/>
                </a:cubicBezTo>
                <a:cubicBezTo>
                  <a:pt x="1187651" y="449463"/>
                  <a:pt x="1169325" y="459971"/>
                  <a:pt x="1155470" y="473826"/>
                </a:cubicBezTo>
                <a:cubicBezTo>
                  <a:pt x="1132650" y="496646"/>
                  <a:pt x="1146277" y="487973"/>
                  <a:pt x="1113906" y="498764"/>
                </a:cubicBezTo>
                <a:cubicBezTo>
                  <a:pt x="1043509" y="569160"/>
                  <a:pt x="1093798" y="510109"/>
                  <a:pt x="1055717" y="573578"/>
                </a:cubicBezTo>
                <a:cubicBezTo>
                  <a:pt x="1045437" y="590712"/>
                  <a:pt x="1022466" y="623455"/>
                  <a:pt x="1022466" y="623455"/>
                </a:cubicBezTo>
                <a:cubicBezTo>
                  <a:pt x="1007872" y="725611"/>
                  <a:pt x="1030779" y="648392"/>
                  <a:pt x="989215" y="706582"/>
                </a:cubicBezTo>
                <a:cubicBezTo>
                  <a:pt x="928402" y="791721"/>
                  <a:pt x="1004984" y="696928"/>
                  <a:pt x="964277" y="764771"/>
                </a:cubicBezTo>
                <a:cubicBezTo>
                  <a:pt x="960245" y="771492"/>
                  <a:pt x="953193" y="775855"/>
                  <a:pt x="947651" y="781397"/>
                </a:cubicBezTo>
                <a:cubicBezTo>
                  <a:pt x="942109" y="795251"/>
                  <a:pt x="935745" y="808804"/>
                  <a:pt x="931026" y="822960"/>
                </a:cubicBezTo>
                <a:cubicBezTo>
                  <a:pt x="927413" y="833799"/>
                  <a:pt x="927822" y="845992"/>
                  <a:pt x="922713" y="856211"/>
                </a:cubicBezTo>
                <a:cubicBezTo>
                  <a:pt x="919208" y="863221"/>
                  <a:pt x="911630" y="867295"/>
                  <a:pt x="906088" y="872837"/>
                </a:cubicBezTo>
                <a:cubicBezTo>
                  <a:pt x="903317" y="883920"/>
                  <a:pt x="902275" y="895586"/>
                  <a:pt x="897775" y="906087"/>
                </a:cubicBezTo>
                <a:cubicBezTo>
                  <a:pt x="893839" y="915270"/>
                  <a:pt x="884658" y="921671"/>
                  <a:pt x="881150" y="931026"/>
                </a:cubicBezTo>
                <a:cubicBezTo>
                  <a:pt x="864856" y="974476"/>
                  <a:pt x="880574" y="982629"/>
                  <a:pt x="864524" y="1030778"/>
                </a:cubicBezTo>
                <a:cubicBezTo>
                  <a:pt x="862046" y="1038213"/>
                  <a:pt x="852246" y="1040883"/>
                  <a:pt x="847899" y="1047404"/>
                </a:cubicBezTo>
                <a:cubicBezTo>
                  <a:pt x="841025" y="1057715"/>
                  <a:pt x="836155" y="1069265"/>
                  <a:pt x="831273" y="1080655"/>
                </a:cubicBezTo>
                <a:cubicBezTo>
                  <a:pt x="827821" y="1088709"/>
                  <a:pt x="828340" y="1098676"/>
                  <a:pt x="822960" y="1105593"/>
                </a:cubicBezTo>
                <a:cubicBezTo>
                  <a:pt x="808525" y="1124152"/>
                  <a:pt x="789709" y="1138844"/>
                  <a:pt x="773084" y="1155469"/>
                </a:cubicBezTo>
                <a:lnTo>
                  <a:pt x="723208" y="1205346"/>
                </a:lnTo>
                <a:cubicBezTo>
                  <a:pt x="714895" y="1213659"/>
                  <a:pt x="709935" y="1228826"/>
                  <a:pt x="698270" y="1230284"/>
                </a:cubicBezTo>
                <a:lnTo>
                  <a:pt x="631768" y="1238597"/>
                </a:lnTo>
                <a:cubicBezTo>
                  <a:pt x="583739" y="1206577"/>
                  <a:pt x="627150" y="1240136"/>
                  <a:pt x="590204" y="1197033"/>
                </a:cubicBezTo>
                <a:cubicBezTo>
                  <a:pt x="580003" y="1185132"/>
                  <a:pt x="556953" y="1163782"/>
                  <a:pt x="556953" y="1163782"/>
                </a:cubicBezTo>
                <a:cubicBezTo>
                  <a:pt x="553708" y="1157291"/>
                  <a:pt x="532015" y="1117823"/>
                  <a:pt x="532015" y="1105593"/>
                </a:cubicBezTo>
                <a:cubicBezTo>
                  <a:pt x="532015" y="1074987"/>
                  <a:pt x="534688" y="1044235"/>
                  <a:pt x="540328" y="1014153"/>
                </a:cubicBezTo>
                <a:cubicBezTo>
                  <a:pt x="543078" y="999487"/>
                  <a:pt x="549808" y="985689"/>
                  <a:pt x="556953" y="972589"/>
                </a:cubicBezTo>
                <a:cubicBezTo>
                  <a:pt x="580815" y="928841"/>
                  <a:pt x="585436" y="927481"/>
                  <a:pt x="615142" y="897775"/>
                </a:cubicBezTo>
                <a:cubicBezTo>
                  <a:pt x="619062" y="886015"/>
                  <a:pt x="631768" y="850024"/>
                  <a:pt x="631768" y="839586"/>
                </a:cubicBezTo>
                <a:cubicBezTo>
                  <a:pt x="631768" y="808980"/>
                  <a:pt x="627251" y="778515"/>
                  <a:pt x="623455" y="748146"/>
                </a:cubicBezTo>
                <a:cubicBezTo>
                  <a:pt x="617385" y="699587"/>
                  <a:pt x="623927" y="712438"/>
                  <a:pt x="590204" y="689957"/>
                </a:cubicBezTo>
                <a:cubicBezTo>
                  <a:pt x="584662" y="681644"/>
                  <a:pt x="579820" y="672820"/>
                  <a:pt x="573579" y="665018"/>
                </a:cubicBezTo>
                <a:cubicBezTo>
                  <a:pt x="568683" y="658898"/>
                  <a:pt x="561300" y="654914"/>
                  <a:pt x="556953" y="648393"/>
                </a:cubicBezTo>
                <a:cubicBezTo>
                  <a:pt x="550079" y="638082"/>
                  <a:pt x="545870" y="626226"/>
                  <a:pt x="540328" y="615142"/>
                </a:cubicBezTo>
                <a:cubicBezTo>
                  <a:pt x="498764" y="620684"/>
                  <a:pt x="455865" y="619935"/>
                  <a:pt x="415637" y="631767"/>
                </a:cubicBezTo>
                <a:cubicBezTo>
                  <a:pt x="406052" y="634586"/>
                  <a:pt x="404818" y="648576"/>
                  <a:pt x="399011" y="656706"/>
                </a:cubicBezTo>
                <a:cubicBezTo>
                  <a:pt x="390958" y="667980"/>
                  <a:pt x="382386" y="678873"/>
                  <a:pt x="374073" y="689957"/>
                </a:cubicBezTo>
                <a:cubicBezTo>
                  <a:pt x="374002" y="690242"/>
                  <a:pt x="361421" y="744173"/>
                  <a:pt x="357448" y="748146"/>
                </a:cubicBezTo>
                <a:cubicBezTo>
                  <a:pt x="351252" y="754342"/>
                  <a:pt x="340823" y="753687"/>
                  <a:pt x="332510" y="756458"/>
                </a:cubicBezTo>
                <a:cubicBezTo>
                  <a:pt x="331641" y="759936"/>
                  <a:pt x="320471" y="808225"/>
                  <a:pt x="315884" y="814647"/>
                </a:cubicBezTo>
                <a:cubicBezTo>
                  <a:pt x="306773" y="827402"/>
                  <a:pt x="291327" y="834856"/>
                  <a:pt x="282633" y="847898"/>
                </a:cubicBezTo>
                <a:cubicBezTo>
                  <a:pt x="231470" y="924648"/>
                  <a:pt x="296756" y="830245"/>
                  <a:pt x="249382" y="889462"/>
                </a:cubicBezTo>
                <a:cubicBezTo>
                  <a:pt x="234884" y="907584"/>
                  <a:pt x="229645" y="926866"/>
                  <a:pt x="207819" y="939338"/>
                </a:cubicBezTo>
                <a:cubicBezTo>
                  <a:pt x="197900" y="945006"/>
                  <a:pt x="185652" y="944880"/>
                  <a:pt x="174568" y="947651"/>
                </a:cubicBezTo>
                <a:cubicBezTo>
                  <a:pt x="155172" y="944880"/>
                  <a:pt x="134967" y="945534"/>
                  <a:pt x="116379" y="939338"/>
                </a:cubicBezTo>
                <a:cubicBezTo>
                  <a:pt x="100040" y="933892"/>
                  <a:pt x="88949" y="898194"/>
                  <a:pt x="83128" y="889462"/>
                </a:cubicBezTo>
                <a:cubicBezTo>
                  <a:pt x="78735" y="882872"/>
                  <a:pt x="30061" y="821533"/>
                  <a:pt x="16626" y="798022"/>
                </a:cubicBezTo>
                <a:cubicBezTo>
                  <a:pt x="10478" y="787263"/>
                  <a:pt x="5542" y="775855"/>
                  <a:pt x="0" y="764771"/>
                </a:cubicBezTo>
                <a:cubicBezTo>
                  <a:pt x="4212" y="747924"/>
                  <a:pt x="4351" y="723130"/>
                  <a:pt x="24939" y="714895"/>
                </a:cubicBezTo>
                <a:cubicBezTo>
                  <a:pt x="32657" y="711808"/>
                  <a:pt x="5543" y="725978"/>
                  <a:pt x="24939" y="723207"/>
                </a:cubicBezTo>
                <a:close/>
              </a:path>
            </a:pathLst>
          </a:custGeom>
          <a:solidFill>
            <a:schemeClr val="hlink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Freeform 100"/>
          <p:cNvSpPr>
            <a:spLocks noChangeArrowheads="1"/>
          </p:cNvSpPr>
          <p:nvPr/>
        </p:nvSpPr>
        <p:spPr bwMode="auto">
          <a:xfrm>
            <a:off x="2844800" y="3225800"/>
            <a:ext cx="1619251" cy="1701800"/>
          </a:xfrm>
          <a:custGeom>
            <a:avLst/>
            <a:gdLst>
              <a:gd name="T0" fmla="*/ 798534 w 1213659"/>
              <a:gd name="T1" fmla="*/ 125499 h 1277143"/>
              <a:gd name="T2" fmla="*/ 773580 w 1213659"/>
              <a:gd name="T3" fmla="*/ 108883 h 1277143"/>
              <a:gd name="T4" fmla="*/ 615537 w 1213659"/>
              <a:gd name="T5" fmla="*/ 42423 h 1277143"/>
              <a:gd name="T6" fmla="*/ 465812 w 1213659"/>
              <a:gd name="T7" fmla="*/ 50730 h 1277143"/>
              <a:gd name="T8" fmla="*/ 432539 w 1213659"/>
              <a:gd name="T9" fmla="*/ 59038 h 1277143"/>
              <a:gd name="T10" fmla="*/ 349359 w 1213659"/>
              <a:gd name="T11" fmla="*/ 75653 h 1277143"/>
              <a:gd name="T12" fmla="*/ 241224 w 1213659"/>
              <a:gd name="T13" fmla="*/ 100576 h 1277143"/>
              <a:gd name="T14" fmla="*/ 199634 w 1213659"/>
              <a:gd name="T15" fmla="*/ 158729 h 1277143"/>
              <a:gd name="T16" fmla="*/ 166362 w 1213659"/>
              <a:gd name="T17" fmla="*/ 183652 h 1277143"/>
              <a:gd name="T18" fmla="*/ 141408 w 1213659"/>
              <a:gd name="T19" fmla="*/ 216882 h 1277143"/>
              <a:gd name="T20" fmla="*/ 108135 w 1213659"/>
              <a:gd name="T21" fmla="*/ 266727 h 1277143"/>
              <a:gd name="T22" fmla="*/ 83181 w 1213659"/>
              <a:gd name="T23" fmla="*/ 283342 h 1277143"/>
              <a:gd name="T24" fmla="*/ 49909 w 1213659"/>
              <a:gd name="T25" fmla="*/ 333188 h 1277143"/>
              <a:gd name="T26" fmla="*/ 33272 w 1213659"/>
              <a:gd name="T27" fmla="*/ 391341 h 1277143"/>
              <a:gd name="T28" fmla="*/ 24955 w 1213659"/>
              <a:gd name="T29" fmla="*/ 416263 h 1277143"/>
              <a:gd name="T30" fmla="*/ 0 w 1213659"/>
              <a:gd name="T31" fmla="*/ 449494 h 1277143"/>
              <a:gd name="T32" fmla="*/ 8318 w 1213659"/>
              <a:gd name="T33" fmla="*/ 765182 h 1277143"/>
              <a:gd name="T34" fmla="*/ 16637 w 1213659"/>
              <a:gd name="T35" fmla="*/ 798412 h 1277143"/>
              <a:gd name="T36" fmla="*/ 33272 w 1213659"/>
              <a:gd name="T37" fmla="*/ 881487 h 1277143"/>
              <a:gd name="T38" fmla="*/ 49909 w 1213659"/>
              <a:gd name="T39" fmla="*/ 931332 h 1277143"/>
              <a:gd name="T40" fmla="*/ 66545 w 1213659"/>
              <a:gd name="T41" fmla="*/ 989485 h 1277143"/>
              <a:gd name="T42" fmla="*/ 149725 w 1213659"/>
              <a:gd name="T43" fmla="*/ 1089176 h 1277143"/>
              <a:gd name="T44" fmla="*/ 191316 w 1213659"/>
              <a:gd name="T45" fmla="*/ 1130715 h 1277143"/>
              <a:gd name="T46" fmla="*/ 241224 w 1213659"/>
              <a:gd name="T47" fmla="*/ 1147329 h 1277143"/>
              <a:gd name="T48" fmla="*/ 266179 w 1213659"/>
              <a:gd name="T49" fmla="*/ 1155637 h 1277143"/>
              <a:gd name="T50" fmla="*/ 291133 w 1213659"/>
              <a:gd name="T51" fmla="*/ 1163945 h 1277143"/>
              <a:gd name="T52" fmla="*/ 324405 w 1213659"/>
              <a:gd name="T53" fmla="*/ 1188867 h 1277143"/>
              <a:gd name="T54" fmla="*/ 382631 w 1213659"/>
              <a:gd name="T55" fmla="*/ 1213790 h 1277143"/>
              <a:gd name="T56" fmla="*/ 424221 w 1213659"/>
              <a:gd name="T57" fmla="*/ 1230405 h 1277143"/>
              <a:gd name="T58" fmla="*/ 540675 w 1213659"/>
              <a:gd name="T59" fmla="*/ 1263635 h 1277143"/>
              <a:gd name="T60" fmla="*/ 698717 w 1213659"/>
              <a:gd name="T61" fmla="*/ 1271943 h 1277143"/>
              <a:gd name="T62" fmla="*/ 840125 w 1213659"/>
              <a:gd name="T63" fmla="*/ 1263635 h 1277143"/>
              <a:gd name="T64" fmla="*/ 906669 w 1213659"/>
              <a:gd name="T65" fmla="*/ 1213790 h 1277143"/>
              <a:gd name="T66" fmla="*/ 973213 w 1213659"/>
              <a:gd name="T67" fmla="*/ 1172252 h 1277143"/>
              <a:gd name="T68" fmla="*/ 998168 w 1213659"/>
              <a:gd name="T69" fmla="*/ 1155637 h 1277143"/>
              <a:gd name="T70" fmla="*/ 1023122 w 1213659"/>
              <a:gd name="T71" fmla="*/ 1147329 h 1277143"/>
              <a:gd name="T72" fmla="*/ 1089667 w 1213659"/>
              <a:gd name="T73" fmla="*/ 1089176 h 1277143"/>
              <a:gd name="T74" fmla="*/ 1114621 w 1213659"/>
              <a:gd name="T75" fmla="*/ 1064254 h 1277143"/>
              <a:gd name="T76" fmla="*/ 1131257 w 1213659"/>
              <a:gd name="T77" fmla="*/ 1047638 h 1277143"/>
              <a:gd name="T78" fmla="*/ 1156211 w 1213659"/>
              <a:gd name="T79" fmla="*/ 972870 h 1277143"/>
              <a:gd name="T80" fmla="*/ 1172847 w 1213659"/>
              <a:gd name="T81" fmla="*/ 923024 h 1277143"/>
              <a:gd name="T82" fmla="*/ 1181166 w 1213659"/>
              <a:gd name="T83" fmla="*/ 873179 h 1277143"/>
              <a:gd name="T84" fmla="*/ 1189483 w 1213659"/>
              <a:gd name="T85" fmla="*/ 815027 h 1277143"/>
              <a:gd name="T86" fmla="*/ 1197801 w 1213659"/>
              <a:gd name="T87" fmla="*/ 790104 h 1277143"/>
              <a:gd name="T88" fmla="*/ 1206120 w 1213659"/>
              <a:gd name="T89" fmla="*/ 748566 h 1277143"/>
              <a:gd name="T90" fmla="*/ 1214438 w 1213659"/>
              <a:gd name="T91" fmla="*/ 715336 h 1277143"/>
              <a:gd name="T92" fmla="*/ 1206120 w 1213659"/>
              <a:gd name="T93" fmla="*/ 515954 h 1277143"/>
              <a:gd name="T94" fmla="*/ 1197801 w 1213659"/>
              <a:gd name="T95" fmla="*/ 482724 h 1277143"/>
              <a:gd name="T96" fmla="*/ 1164529 w 1213659"/>
              <a:gd name="T97" fmla="*/ 441186 h 1277143"/>
              <a:gd name="T98" fmla="*/ 1139575 w 1213659"/>
              <a:gd name="T99" fmla="*/ 407956 h 1277143"/>
              <a:gd name="T100" fmla="*/ 1089667 w 1213659"/>
              <a:gd name="T101" fmla="*/ 358110 h 1277143"/>
              <a:gd name="T102" fmla="*/ 1081349 w 1213659"/>
              <a:gd name="T103" fmla="*/ 324880 h 1277143"/>
              <a:gd name="T104" fmla="*/ 1039758 w 1213659"/>
              <a:gd name="T105" fmla="*/ 291650 h 1277143"/>
              <a:gd name="T106" fmla="*/ 956577 w 1213659"/>
              <a:gd name="T107" fmla="*/ 191959 h 1277143"/>
              <a:gd name="T108" fmla="*/ 923305 w 1213659"/>
              <a:gd name="T109" fmla="*/ 183652 h 1277143"/>
              <a:gd name="T110" fmla="*/ 906669 w 1213659"/>
              <a:gd name="T111" fmla="*/ 167036 h 1277143"/>
              <a:gd name="T112" fmla="*/ 848443 w 1213659"/>
              <a:gd name="T113" fmla="*/ 133806 h 1277143"/>
              <a:gd name="T114" fmla="*/ 815171 w 1213659"/>
              <a:gd name="T115" fmla="*/ 100576 h 1277143"/>
              <a:gd name="T116" fmla="*/ 765262 w 1213659"/>
              <a:gd name="T117" fmla="*/ 108883 h 1277143"/>
              <a:gd name="T118" fmla="*/ 798534 w 1213659"/>
              <a:gd name="T119" fmla="*/ 125499 h 12771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13659"/>
              <a:gd name="T181" fmla="*/ 0 h 1277143"/>
              <a:gd name="T182" fmla="*/ 1213659 w 1213659"/>
              <a:gd name="T183" fmla="*/ 1277143 h 127714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13659" h="1277143">
                <a:moveTo>
                  <a:pt x="798022" y="125577"/>
                </a:moveTo>
                <a:cubicBezTo>
                  <a:pt x="789709" y="120035"/>
                  <a:pt x="782214" y="113009"/>
                  <a:pt x="773084" y="108951"/>
                </a:cubicBezTo>
                <a:cubicBezTo>
                  <a:pt x="527945" y="0"/>
                  <a:pt x="718590" y="94174"/>
                  <a:pt x="615142" y="42449"/>
                </a:cubicBezTo>
                <a:cubicBezTo>
                  <a:pt x="565266" y="45220"/>
                  <a:pt x="515261" y="46239"/>
                  <a:pt x="465513" y="50762"/>
                </a:cubicBezTo>
                <a:cubicBezTo>
                  <a:pt x="454135" y="51796"/>
                  <a:pt x="443433" y="56681"/>
                  <a:pt x="432262" y="59075"/>
                </a:cubicBezTo>
                <a:cubicBezTo>
                  <a:pt x="404632" y="64996"/>
                  <a:pt x="376549" y="68846"/>
                  <a:pt x="349135" y="75700"/>
                </a:cubicBezTo>
                <a:cubicBezTo>
                  <a:pt x="268926" y="95753"/>
                  <a:pt x="305039" y="87845"/>
                  <a:pt x="241069" y="100638"/>
                </a:cubicBezTo>
                <a:cubicBezTo>
                  <a:pt x="231628" y="114801"/>
                  <a:pt x="209820" y="148514"/>
                  <a:pt x="199506" y="158828"/>
                </a:cubicBezTo>
                <a:cubicBezTo>
                  <a:pt x="189709" y="168625"/>
                  <a:pt x="176052" y="173969"/>
                  <a:pt x="166255" y="183766"/>
                </a:cubicBezTo>
                <a:cubicBezTo>
                  <a:pt x="156458" y="193563"/>
                  <a:pt x="149262" y="205667"/>
                  <a:pt x="141317" y="217017"/>
                </a:cubicBezTo>
                <a:cubicBezTo>
                  <a:pt x="129859" y="233386"/>
                  <a:pt x="124691" y="255810"/>
                  <a:pt x="108066" y="266893"/>
                </a:cubicBezTo>
                <a:lnTo>
                  <a:pt x="83128" y="283518"/>
                </a:lnTo>
                <a:cubicBezTo>
                  <a:pt x="72044" y="300144"/>
                  <a:pt x="56196" y="314439"/>
                  <a:pt x="49877" y="333395"/>
                </a:cubicBezTo>
                <a:cubicBezTo>
                  <a:pt x="29952" y="393167"/>
                  <a:pt x="54119" y="318545"/>
                  <a:pt x="33251" y="391584"/>
                </a:cubicBezTo>
                <a:cubicBezTo>
                  <a:pt x="30844" y="400009"/>
                  <a:pt x="29286" y="408914"/>
                  <a:pt x="24939" y="416522"/>
                </a:cubicBezTo>
                <a:cubicBezTo>
                  <a:pt x="18065" y="428551"/>
                  <a:pt x="8313" y="438689"/>
                  <a:pt x="0" y="449773"/>
                </a:cubicBezTo>
                <a:cubicBezTo>
                  <a:pt x="2771" y="555068"/>
                  <a:pt x="3303" y="660445"/>
                  <a:pt x="8313" y="765657"/>
                </a:cubicBezTo>
                <a:cubicBezTo>
                  <a:pt x="8856" y="777069"/>
                  <a:pt x="14232" y="787737"/>
                  <a:pt x="16626" y="798908"/>
                </a:cubicBezTo>
                <a:cubicBezTo>
                  <a:pt x="22547" y="826538"/>
                  <a:pt x="24315" y="855227"/>
                  <a:pt x="33251" y="882035"/>
                </a:cubicBezTo>
                <a:cubicBezTo>
                  <a:pt x="38793" y="898660"/>
                  <a:pt x="45627" y="914909"/>
                  <a:pt x="49877" y="931911"/>
                </a:cubicBezTo>
                <a:cubicBezTo>
                  <a:pt x="51835" y="939742"/>
                  <a:pt x="61079" y="980339"/>
                  <a:pt x="66502" y="990100"/>
                </a:cubicBezTo>
                <a:cubicBezTo>
                  <a:pt x="157144" y="1153255"/>
                  <a:pt x="33439" y="915576"/>
                  <a:pt x="149629" y="1089853"/>
                </a:cubicBezTo>
                <a:cubicBezTo>
                  <a:pt x="164796" y="1112602"/>
                  <a:pt x="164944" y="1119750"/>
                  <a:pt x="191193" y="1131417"/>
                </a:cubicBezTo>
                <a:cubicBezTo>
                  <a:pt x="207207" y="1138534"/>
                  <a:pt x="224444" y="1142500"/>
                  <a:pt x="241069" y="1148042"/>
                </a:cubicBezTo>
                <a:lnTo>
                  <a:pt x="266008" y="1156355"/>
                </a:lnTo>
                <a:lnTo>
                  <a:pt x="290946" y="1164668"/>
                </a:lnTo>
                <a:cubicBezTo>
                  <a:pt x="302030" y="1172981"/>
                  <a:pt x="312448" y="1182263"/>
                  <a:pt x="324197" y="1189606"/>
                </a:cubicBezTo>
                <a:cubicBezTo>
                  <a:pt x="353386" y="1207849"/>
                  <a:pt x="354106" y="1203939"/>
                  <a:pt x="382386" y="1214544"/>
                </a:cubicBezTo>
                <a:cubicBezTo>
                  <a:pt x="396357" y="1219783"/>
                  <a:pt x="409926" y="1226070"/>
                  <a:pt x="423949" y="1231169"/>
                </a:cubicBezTo>
                <a:cubicBezTo>
                  <a:pt x="451695" y="1241259"/>
                  <a:pt x="513942" y="1261488"/>
                  <a:pt x="540328" y="1264420"/>
                </a:cubicBezTo>
                <a:cubicBezTo>
                  <a:pt x="592725" y="1270242"/>
                  <a:pt x="645622" y="1269962"/>
                  <a:pt x="698269" y="1272733"/>
                </a:cubicBezTo>
                <a:cubicBezTo>
                  <a:pt x="745375" y="1269962"/>
                  <a:pt x="794147" y="1277143"/>
                  <a:pt x="839586" y="1264420"/>
                </a:cubicBezTo>
                <a:cubicBezTo>
                  <a:pt x="866269" y="1256949"/>
                  <a:pt x="883921" y="1231169"/>
                  <a:pt x="906088" y="1214544"/>
                </a:cubicBezTo>
                <a:cubicBezTo>
                  <a:pt x="969658" y="1166867"/>
                  <a:pt x="908697" y="1209490"/>
                  <a:pt x="972589" y="1172980"/>
                </a:cubicBezTo>
                <a:cubicBezTo>
                  <a:pt x="981263" y="1168023"/>
                  <a:pt x="988592" y="1160823"/>
                  <a:pt x="997528" y="1156355"/>
                </a:cubicBezTo>
                <a:cubicBezTo>
                  <a:pt x="1005365" y="1152436"/>
                  <a:pt x="1014629" y="1151961"/>
                  <a:pt x="1022466" y="1148042"/>
                </a:cubicBezTo>
                <a:cubicBezTo>
                  <a:pt x="1049961" y="1134295"/>
                  <a:pt x="1067298" y="1111523"/>
                  <a:pt x="1088968" y="1089853"/>
                </a:cubicBezTo>
                <a:lnTo>
                  <a:pt x="1113906" y="1064915"/>
                </a:lnTo>
                <a:lnTo>
                  <a:pt x="1130531" y="1048289"/>
                </a:lnTo>
                <a:lnTo>
                  <a:pt x="1155469" y="973475"/>
                </a:lnTo>
                <a:lnTo>
                  <a:pt x="1172095" y="923598"/>
                </a:lnTo>
                <a:cubicBezTo>
                  <a:pt x="1174866" y="906973"/>
                  <a:pt x="1177845" y="890381"/>
                  <a:pt x="1180408" y="873722"/>
                </a:cubicBezTo>
                <a:cubicBezTo>
                  <a:pt x="1183387" y="854357"/>
                  <a:pt x="1184878" y="834746"/>
                  <a:pt x="1188720" y="815533"/>
                </a:cubicBezTo>
                <a:cubicBezTo>
                  <a:pt x="1190438" y="806941"/>
                  <a:pt x="1194908" y="799096"/>
                  <a:pt x="1197033" y="790595"/>
                </a:cubicBezTo>
                <a:cubicBezTo>
                  <a:pt x="1200460" y="776888"/>
                  <a:pt x="1202281" y="762824"/>
                  <a:pt x="1205346" y="749031"/>
                </a:cubicBezTo>
                <a:cubicBezTo>
                  <a:pt x="1207824" y="737878"/>
                  <a:pt x="1210888" y="726864"/>
                  <a:pt x="1213659" y="715780"/>
                </a:cubicBezTo>
                <a:cubicBezTo>
                  <a:pt x="1210888" y="649278"/>
                  <a:pt x="1210088" y="582665"/>
                  <a:pt x="1205346" y="516275"/>
                </a:cubicBezTo>
                <a:cubicBezTo>
                  <a:pt x="1204532" y="504879"/>
                  <a:pt x="1201533" y="493525"/>
                  <a:pt x="1197033" y="483024"/>
                </a:cubicBezTo>
                <a:cubicBezTo>
                  <a:pt x="1186152" y="457635"/>
                  <a:pt x="1179556" y="460389"/>
                  <a:pt x="1163782" y="441460"/>
                </a:cubicBezTo>
                <a:cubicBezTo>
                  <a:pt x="1154913" y="430817"/>
                  <a:pt x="1148112" y="418507"/>
                  <a:pt x="1138844" y="408209"/>
                </a:cubicBezTo>
                <a:cubicBezTo>
                  <a:pt x="1123115" y="390733"/>
                  <a:pt x="1088968" y="358333"/>
                  <a:pt x="1088968" y="358333"/>
                </a:cubicBezTo>
                <a:cubicBezTo>
                  <a:pt x="1086197" y="347249"/>
                  <a:pt x="1085764" y="335301"/>
                  <a:pt x="1080655" y="325082"/>
                </a:cubicBezTo>
                <a:cubicBezTo>
                  <a:pt x="1074733" y="313239"/>
                  <a:pt x="1047899" y="297703"/>
                  <a:pt x="1039091" y="291831"/>
                </a:cubicBezTo>
                <a:cubicBezTo>
                  <a:pt x="1025435" y="271348"/>
                  <a:pt x="981564" y="198477"/>
                  <a:pt x="955964" y="192078"/>
                </a:cubicBezTo>
                <a:lnTo>
                  <a:pt x="922713" y="183766"/>
                </a:lnTo>
                <a:cubicBezTo>
                  <a:pt x="917171" y="178224"/>
                  <a:pt x="912609" y="171487"/>
                  <a:pt x="906088" y="167140"/>
                </a:cubicBezTo>
                <a:cubicBezTo>
                  <a:pt x="870699" y="143547"/>
                  <a:pt x="877667" y="159405"/>
                  <a:pt x="847899" y="133889"/>
                </a:cubicBezTo>
                <a:cubicBezTo>
                  <a:pt x="835998" y="123688"/>
                  <a:pt x="814648" y="100638"/>
                  <a:pt x="814648" y="100638"/>
                </a:cubicBezTo>
                <a:cubicBezTo>
                  <a:pt x="775128" y="130279"/>
                  <a:pt x="791193" y="135374"/>
                  <a:pt x="764771" y="108951"/>
                </a:cubicBezTo>
                <a:lnTo>
                  <a:pt x="798022" y="125577"/>
                </a:lnTo>
                <a:close/>
              </a:path>
            </a:pathLst>
          </a:custGeom>
          <a:solidFill>
            <a:srgbClr val="00FF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454400" y="3632200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Freeform 102"/>
          <p:cNvSpPr>
            <a:spLocks noChangeArrowheads="1"/>
          </p:cNvSpPr>
          <p:nvPr/>
        </p:nvSpPr>
        <p:spPr bwMode="auto">
          <a:xfrm>
            <a:off x="4614333" y="3937000"/>
            <a:ext cx="1786467" cy="1667933"/>
          </a:xfrm>
          <a:custGeom>
            <a:avLst/>
            <a:gdLst>
              <a:gd name="T0" fmla="*/ 0 w 1340418"/>
              <a:gd name="T1" fmla="*/ 0 h 1251423"/>
              <a:gd name="T2" fmla="*/ 1340418 w 1340418"/>
              <a:gd name="T3" fmla="*/ 1251423 h 1251423"/>
            </a:gdLst>
            <a:ahLst/>
            <a:cxnLst/>
            <a:rect l="T0" t="T1" r="T2" b="T3"/>
            <a:pathLst>
              <a:path w="1340418" h="1251423">
                <a:moveTo>
                  <a:pt x="12277" y="1002074"/>
                </a:moveTo>
                <a:cubicBezTo>
                  <a:pt x="15048" y="957739"/>
                  <a:pt x="11878" y="912629"/>
                  <a:pt x="20590" y="869070"/>
                </a:cubicBezTo>
                <a:cubicBezTo>
                  <a:pt x="23307" y="855485"/>
                  <a:pt x="39332" y="848211"/>
                  <a:pt x="45528" y="835819"/>
                </a:cubicBezTo>
                <a:cubicBezTo>
                  <a:pt x="99201" y="728473"/>
                  <a:pt x="9956" y="868393"/>
                  <a:pt x="70467" y="777630"/>
                </a:cubicBezTo>
                <a:lnTo>
                  <a:pt x="87092" y="727754"/>
                </a:lnTo>
                <a:cubicBezTo>
                  <a:pt x="89863" y="719441"/>
                  <a:pt x="92151" y="710951"/>
                  <a:pt x="95405" y="702815"/>
                </a:cubicBezTo>
                <a:cubicBezTo>
                  <a:pt x="100947" y="688961"/>
                  <a:pt x="106791" y="675223"/>
                  <a:pt x="112030" y="661252"/>
                </a:cubicBezTo>
                <a:cubicBezTo>
                  <a:pt x="115107" y="653048"/>
                  <a:pt x="116891" y="644368"/>
                  <a:pt x="120343" y="636314"/>
                </a:cubicBezTo>
                <a:cubicBezTo>
                  <a:pt x="125224" y="624924"/>
                  <a:pt x="132366" y="614569"/>
                  <a:pt x="136968" y="603063"/>
                </a:cubicBezTo>
                <a:cubicBezTo>
                  <a:pt x="143477" y="586791"/>
                  <a:pt x="144577" y="568214"/>
                  <a:pt x="153594" y="553186"/>
                </a:cubicBezTo>
                <a:cubicBezTo>
                  <a:pt x="161907" y="539332"/>
                  <a:pt x="169141" y="524770"/>
                  <a:pt x="178532" y="511623"/>
                </a:cubicBezTo>
                <a:cubicBezTo>
                  <a:pt x="204300" y="475547"/>
                  <a:pt x="188159" y="517306"/>
                  <a:pt x="211783" y="470059"/>
                </a:cubicBezTo>
                <a:cubicBezTo>
                  <a:pt x="218456" y="456712"/>
                  <a:pt x="221735" y="441842"/>
                  <a:pt x="228408" y="428495"/>
                </a:cubicBezTo>
                <a:cubicBezTo>
                  <a:pt x="239980" y="405351"/>
                  <a:pt x="251590" y="397001"/>
                  <a:pt x="269972" y="378619"/>
                </a:cubicBezTo>
                <a:cubicBezTo>
                  <a:pt x="287142" y="327111"/>
                  <a:pt x="266384" y="376992"/>
                  <a:pt x="294910" y="337055"/>
                </a:cubicBezTo>
                <a:cubicBezTo>
                  <a:pt x="343191" y="269461"/>
                  <a:pt x="299056" y="316284"/>
                  <a:pt x="336474" y="278866"/>
                </a:cubicBezTo>
                <a:cubicBezTo>
                  <a:pt x="366795" y="187906"/>
                  <a:pt x="318436" y="325688"/>
                  <a:pt x="361412" y="228990"/>
                </a:cubicBezTo>
                <a:cubicBezTo>
                  <a:pt x="368529" y="212976"/>
                  <a:pt x="365645" y="191506"/>
                  <a:pt x="378037" y="179114"/>
                </a:cubicBezTo>
                <a:cubicBezTo>
                  <a:pt x="386350" y="170801"/>
                  <a:pt x="395450" y="163206"/>
                  <a:pt x="402976" y="154175"/>
                </a:cubicBezTo>
                <a:cubicBezTo>
                  <a:pt x="424583" y="128246"/>
                  <a:pt x="412038" y="131963"/>
                  <a:pt x="436227" y="112612"/>
                </a:cubicBezTo>
                <a:cubicBezTo>
                  <a:pt x="444028" y="106371"/>
                  <a:pt x="453085" y="101862"/>
                  <a:pt x="461165" y="95986"/>
                </a:cubicBezTo>
                <a:cubicBezTo>
                  <a:pt x="496451" y="70323"/>
                  <a:pt x="521277" y="44349"/>
                  <a:pt x="560917" y="29484"/>
                </a:cubicBezTo>
                <a:cubicBezTo>
                  <a:pt x="571614" y="25472"/>
                  <a:pt x="583084" y="23943"/>
                  <a:pt x="594168" y="21172"/>
                </a:cubicBezTo>
                <a:cubicBezTo>
                  <a:pt x="599710" y="15630"/>
                  <a:pt x="602976" y="5104"/>
                  <a:pt x="610794" y="4546"/>
                </a:cubicBezTo>
                <a:cubicBezTo>
                  <a:pt x="674441" y="0"/>
                  <a:pt x="704358" y="14576"/>
                  <a:pt x="760423" y="21172"/>
                </a:cubicBezTo>
                <a:cubicBezTo>
                  <a:pt x="790819" y="24748"/>
                  <a:pt x="821383" y="26713"/>
                  <a:pt x="851863" y="29484"/>
                </a:cubicBezTo>
                <a:cubicBezTo>
                  <a:pt x="930716" y="3202"/>
                  <a:pt x="897108" y="10702"/>
                  <a:pt x="1059681" y="37797"/>
                </a:cubicBezTo>
                <a:cubicBezTo>
                  <a:pt x="1067412" y="39085"/>
                  <a:pt x="1070765" y="48881"/>
                  <a:pt x="1076307" y="54423"/>
                </a:cubicBezTo>
                <a:lnTo>
                  <a:pt x="1101245" y="154175"/>
                </a:lnTo>
                <a:cubicBezTo>
                  <a:pt x="1104016" y="165259"/>
                  <a:pt x="1105056" y="176925"/>
                  <a:pt x="1109557" y="187426"/>
                </a:cubicBezTo>
                <a:cubicBezTo>
                  <a:pt x="1183467" y="359877"/>
                  <a:pt x="1092888" y="144082"/>
                  <a:pt x="1151121" y="295492"/>
                </a:cubicBezTo>
                <a:cubicBezTo>
                  <a:pt x="1158696" y="315188"/>
                  <a:pt x="1169995" y="333468"/>
                  <a:pt x="1176059" y="353681"/>
                </a:cubicBezTo>
                <a:cubicBezTo>
                  <a:pt x="1190731" y="402588"/>
                  <a:pt x="1201328" y="459740"/>
                  <a:pt x="1209310" y="511623"/>
                </a:cubicBezTo>
                <a:cubicBezTo>
                  <a:pt x="1220008" y="581161"/>
                  <a:pt x="1206259" y="552765"/>
                  <a:pt x="1234248" y="594750"/>
                </a:cubicBezTo>
                <a:cubicBezTo>
                  <a:pt x="1237019" y="605834"/>
                  <a:pt x="1239422" y="617016"/>
                  <a:pt x="1242561" y="628001"/>
                </a:cubicBezTo>
                <a:cubicBezTo>
                  <a:pt x="1244968" y="636426"/>
                  <a:pt x="1248973" y="644385"/>
                  <a:pt x="1250874" y="652939"/>
                </a:cubicBezTo>
                <a:cubicBezTo>
                  <a:pt x="1254530" y="669392"/>
                  <a:pt x="1255882" y="686288"/>
                  <a:pt x="1259187" y="702815"/>
                </a:cubicBezTo>
                <a:cubicBezTo>
                  <a:pt x="1271193" y="762844"/>
                  <a:pt x="1264928" y="708698"/>
                  <a:pt x="1275812" y="777630"/>
                </a:cubicBezTo>
                <a:cubicBezTo>
                  <a:pt x="1281924" y="816337"/>
                  <a:pt x="1285995" y="855355"/>
                  <a:pt x="1292437" y="894008"/>
                </a:cubicBezTo>
                <a:cubicBezTo>
                  <a:pt x="1313188" y="1018511"/>
                  <a:pt x="1305340" y="960258"/>
                  <a:pt x="1317376" y="1068575"/>
                </a:cubicBezTo>
                <a:cubicBezTo>
                  <a:pt x="1312264" y="1140136"/>
                  <a:pt x="1340418" y="1177454"/>
                  <a:pt x="1284125" y="1201579"/>
                </a:cubicBezTo>
                <a:cubicBezTo>
                  <a:pt x="1273624" y="1206079"/>
                  <a:pt x="1261958" y="1207121"/>
                  <a:pt x="1250874" y="1209892"/>
                </a:cubicBezTo>
                <a:cubicBezTo>
                  <a:pt x="1239792" y="1217280"/>
                  <a:pt x="1204895" y="1242033"/>
                  <a:pt x="1192685" y="1243143"/>
                </a:cubicBezTo>
                <a:cubicBezTo>
                  <a:pt x="1173172" y="1244917"/>
                  <a:pt x="1153892" y="1237601"/>
                  <a:pt x="1134496" y="1234830"/>
                </a:cubicBezTo>
                <a:cubicBezTo>
                  <a:pt x="1074673" y="1194948"/>
                  <a:pt x="1148328" y="1251423"/>
                  <a:pt x="1092932" y="1168328"/>
                </a:cubicBezTo>
                <a:cubicBezTo>
                  <a:pt x="1052428" y="1107571"/>
                  <a:pt x="1101868" y="1183965"/>
                  <a:pt x="1059681" y="1110139"/>
                </a:cubicBezTo>
                <a:cubicBezTo>
                  <a:pt x="1054724" y="1101465"/>
                  <a:pt x="1047114" y="1094330"/>
                  <a:pt x="1043056" y="1085201"/>
                </a:cubicBezTo>
                <a:cubicBezTo>
                  <a:pt x="1014145" y="1020151"/>
                  <a:pt x="1036169" y="1053935"/>
                  <a:pt x="1018117" y="993761"/>
                </a:cubicBezTo>
                <a:cubicBezTo>
                  <a:pt x="1013829" y="979468"/>
                  <a:pt x="1007034" y="966052"/>
                  <a:pt x="1001492" y="952197"/>
                </a:cubicBezTo>
                <a:cubicBezTo>
                  <a:pt x="998721" y="921717"/>
                  <a:pt x="998498" y="890897"/>
                  <a:pt x="993179" y="860757"/>
                </a:cubicBezTo>
                <a:cubicBezTo>
                  <a:pt x="990133" y="843499"/>
                  <a:pt x="984391" y="826555"/>
                  <a:pt x="976554" y="810881"/>
                </a:cubicBezTo>
                <a:cubicBezTo>
                  <a:pt x="973049" y="803871"/>
                  <a:pt x="967748" y="794785"/>
                  <a:pt x="959928" y="794255"/>
                </a:cubicBezTo>
                <a:cubicBezTo>
                  <a:pt x="802251" y="783565"/>
                  <a:pt x="644045" y="783172"/>
                  <a:pt x="486103" y="777630"/>
                </a:cubicBezTo>
                <a:cubicBezTo>
                  <a:pt x="475019" y="780401"/>
                  <a:pt x="461629" y="778629"/>
                  <a:pt x="452852" y="785943"/>
                </a:cubicBezTo>
                <a:cubicBezTo>
                  <a:pt x="444910" y="792562"/>
                  <a:pt x="422339" y="855829"/>
                  <a:pt x="419601" y="860757"/>
                </a:cubicBezTo>
                <a:cubicBezTo>
                  <a:pt x="412873" y="872868"/>
                  <a:pt x="402716" y="882734"/>
                  <a:pt x="394663" y="894008"/>
                </a:cubicBezTo>
                <a:cubicBezTo>
                  <a:pt x="388856" y="902138"/>
                  <a:pt x="384278" y="911145"/>
                  <a:pt x="378037" y="918946"/>
                </a:cubicBezTo>
                <a:cubicBezTo>
                  <a:pt x="373141" y="925066"/>
                  <a:pt x="365759" y="929051"/>
                  <a:pt x="361412" y="935572"/>
                </a:cubicBezTo>
                <a:cubicBezTo>
                  <a:pt x="354538" y="945883"/>
                  <a:pt x="352395" y="959041"/>
                  <a:pt x="344787" y="968823"/>
                </a:cubicBezTo>
                <a:cubicBezTo>
                  <a:pt x="332758" y="984289"/>
                  <a:pt x="317078" y="996532"/>
                  <a:pt x="303223" y="1010386"/>
                </a:cubicBezTo>
                <a:cubicBezTo>
                  <a:pt x="297681" y="1015928"/>
                  <a:pt x="292867" y="1022309"/>
                  <a:pt x="286597" y="1027012"/>
                </a:cubicBezTo>
                <a:cubicBezTo>
                  <a:pt x="260441" y="1046629"/>
                  <a:pt x="250527" y="1057164"/>
                  <a:pt x="220096" y="1068575"/>
                </a:cubicBezTo>
                <a:cubicBezTo>
                  <a:pt x="209399" y="1072586"/>
                  <a:pt x="197929" y="1074117"/>
                  <a:pt x="186845" y="1076888"/>
                </a:cubicBezTo>
                <a:cubicBezTo>
                  <a:pt x="175761" y="1085201"/>
                  <a:pt x="167119" y="1098820"/>
                  <a:pt x="153594" y="1101826"/>
                </a:cubicBezTo>
                <a:cubicBezTo>
                  <a:pt x="120282" y="1109229"/>
                  <a:pt x="111023" y="1088854"/>
                  <a:pt x="87092" y="1076888"/>
                </a:cubicBezTo>
                <a:cubicBezTo>
                  <a:pt x="79255" y="1072969"/>
                  <a:pt x="70467" y="1071346"/>
                  <a:pt x="62154" y="1068575"/>
                </a:cubicBezTo>
                <a:cubicBezTo>
                  <a:pt x="53841" y="1057491"/>
                  <a:pt x="46086" y="1045967"/>
                  <a:pt x="37216" y="1035324"/>
                </a:cubicBezTo>
                <a:cubicBezTo>
                  <a:pt x="27728" y="1023938"/>
                  <a:pt x="6833" y="1009537"/>
                  <a:pt x="3965" y="993761"/>
                </a:cubicBezTo>
                <a:cubicBezTo>
                  <a:pt x="0" y="971951"/>
                  <a:pt x="3965" y="949426"/>
                  <a:pt x="3965" y="927259"/>
                </a:cubicBezTo>
              </a:path>
            </a:pathLst>
          </a:custGeom>
          <a:solidFill>
            <a:srgbClr val="FF33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Isosceles Triangle 103"/>
          <p:cNvSpPr/>
          <p:nvPr/>
        </p:nvSpPr>
        <p:spPr>
          <a:xfrm>
            <a:off x="5384800" y="4140200"/>
            <a:ext cx="304800" cy="406400"/>
          </a:xfrm>
          <a:prstGeom prst="triangl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Freeform 104"/>
          <p:cNvSpPr>
            <a:spLocks noChangeArrowheads="1"/>
          </p:cNvSpPr>
          <p:nvPr/>
        </p:nvSpPr>
        <p:spPr bwMode="auto">
          <a:xfrm>
            <a:off x="6807200" y="3835401"/>
            <a:ext cx="1729317" cy="1782233"/>
          </a:xfrm>
          <a:custGeom>
            <a:avLst/>
            <a:gdLst>
              <a:gd name="T0" fmla="*/ 0 w 1297723"/>
              <a:gd name="T1" fmla="*/ 0 h 1337374"/>
              <a:gd name="T2" fmla="*/ 1297723 w 1297723"/>
              <a:gd name="T3" fmla="*/ 1337374 h 1337374"/>
            </a:gdLst>
            <a:ahLst/>
            <a:cxnLst/>
            <a:rect l="T0" t="T1" r="T2" b="T3"/>
            <a:pathLst>
              <a:path w="1297723" h="1337374">
                <a:moveTo>
                  <a:pt x="41563" y="1154494"/>
                </a:moveTo>
                <a:cubicBezTo>
                  <a:pt x="44334" y="1135098"/>
                  <a:pt x="51503" y="1115831"/>
                  <a:pt x="49876" y="1096305"/>
                </a:cubicBezTo>
                <a:cubicBezTo>
                  <a:pt x="42036" y="1002222"/>
                  <a:pt x="36653" y="990134"/>
                  <a:pt x="16625" y="930050"/>
                </a:cubicBezTo>
                <a:cubicBezTo>
                  <a:pt x="13854" y="899570"/>
                  <a:pt x="12640" y="868908"/>
                  <a:pt x="8312" y="838610"/>
                </a:cubicBezTo>
                <a:cubicBezTo>
                  <a:pt x="7073" y="829936"/>
                  <a:pt x="0" y="822434"/>
                  <a:pt x="0" y="813672"/>
                </a:cubicBezTo>
                <a:cubicBezTo>
                  <a:pt x="0" y="628000"/>
                  <a:pt x="3157" y="442319"/>
                  <a:pt x="8312" y="256719"/>
                </a:cubicBezTo>
                <a:cubicBezTo>
                  <a:pt x="8704" y="242596"/>
                  <a:pt x="13198" y="228863"/>
                  <a:pt x="16625" y="215156"/>
                </a:cubicBezTo>
                <a:cubicBezTo>
                  <a:pt x="18750" y="206655"/>
                  <a:pt x="17246" y="194414"/>
                  <a:pt x="24938" y="190218"/>
                </a:cubicBezTo>
                <a:cubicBezTo>
                  <a:pt x="50335" y="176365"/>
                  <a:pt x="80821" y="175009"/>
                  <a:pt x="108065" y="165279"/>
                </a:cubicBezTo>
                <a:cubicBezTo>
                  <a:pt x="130782" y="157166"/>
                  <a:pt x="146702" y="145064"/>
                  <a:pt x="166254" y="132029"/>
                </a:cubicBezTo>
                <a:cubicBezTo>
                  <a:pt x="191192" y="134800"/>
                  <a:pt x="217488" y="131766"/>
                  <a:pt x="241069" y="140341"/>
                </a:cubicBezTo>
                <a:cubicBezTo>
                  <a:pt x="250458" y="143755"/>
                  <a:pt x="252399" y="156807"/>
                  <a:pt x="257694" y="165279"/>
                </a:cubicBezTo>
                <a:cubicBezTo>
                  <a:pt x="266257" y="178980"/>
                  <a:pt x="272401" y="194338"/>
                  <a:pt x="282632" y="206843"/>
                </a:cubicBezTo>
                <a:cubicBezTo>
                  <a:pt x="297521" y="225040"/>
                  <a:pt x="315883" y="240093"/>
                  <a:pt x="332509" y="256719"/>
                </a:cubicBezTo>
                <a:lnTo>
                  <a:pt x="390698" y="314909"/>
                </a:lnTo>
                <a:lnTo>
                  <a:pt x="423949" y="331534"/>
                </a:lnTo>
                <a:cubicBezTo>
                  <a:pt x="460873" y="380767"/>
                  <a:pt x="441206" y="353262"/>
                  <a:pt x="482138" y="414661"/>
                </a:cubicBezTo>
                <a:cubicBezTo>
                  <a:pt x="487680" y="422974"/>
                  <a:pt x="491699" y="432534"/>
                  <a:pt x="498763" y="439599"/>
                </a:cubicBezTo>
                <a:lnTo>
                  <a:pt x="523701" y="464538"/>
                </a:lnTo>
                <a:cubicBezTo>
                  <a:pt x="539449" y="511782"/>
                  <a:pt x="525818" y="483280"/>
                  <a:pt x="581891" y="539352"/>
                </a:cubicBezTo>
                <a:lnTo>
                  <a:pt x="606829" y="564290"/>
                </a:lnTo>
                <a:cubicBezTo>
                  <a:pt x="615142" y="572603"/>
                  <a:pt x="621985" y="582708"/>
                  <a:pt x="631767" y="589229"/>
                </a:cubicBezTo>
                <a:lnTo>
                  <a:pt x="656705" y="605854"/>
                </a:lnTo>
                <a:cubicBezTo>
                  <a:pt x="662247" y="614167"/>
                  <a:pt x="667090" y="622991"/>
                  <a:pt x="673331" y="630792"/>
                </a:cubicBezTo>
                <a:cubicBezTo>
                  <a:pt x="678227" y="636912"/>
                  <a:pt x="686451" y="640408"/>
                  <a:pt x="689956" y="647418"/>
                </a:cubicBezTo>
                <a:cubicBezTo>
                  <a:pt x="695065" y="657637"/>
                  <a:pt x="692601" y="670750"/>
                  <a:pt x="698269" y="680669"/>
                </a:cubicBezTo>
                <a:cubicBezTo>
                  <a:pt x="704102" y="690876"/>
                  <a:pt x="715556" y="696681"/>
                  <a:pt x="723207" y="705607"/>
                </a:cubicBezTo>
                <a:cubicBezTo>
                  <a:pt x="783418" y="775853"/>
                  <a:pt x="703037" y="700871"/>
                  <a:pt x="798021" y="772109"/>
                </a:cubicBezTo>
                <a:cubicBezTo>
                  <a:pt x="804291" y="776811"/>
                  <a:pt x="808527" y="783838"/>
                  <a:pt x="814647" y="788734"/>
                </a:cubicBezTo>
                <a:cubicBezTo>
                  <a:pt x="855819" y="821671"/>
                  <a:pt x="872127" y="837118"/>
                  <a:pt x="914400" y="855236"/>
                </a:cubicBezTo>
                <a:cubicBezTo>
                  <a:pt x="922454" y="858688"/>
                  <a:pt x="931025" y="860778"/>
                  <a:pt x="939338" y="863549"/>
                </a:cubicBezTo>
                <a:cubicBezTo>
                  <a:pt x="919411" y="803768"/>
                  <a:pt x="943582" y="878407"/>
                  <a:pt x="922712" y="805359"/>
                </a:cubicBezTo>
                <a:cubicBezTo>
                  <a:pt x="898861" y="721880"/>
                  <a:pt x="932075" y="851119"/>
                  <a:pt x="906087" y="747170"/>
                </a:cubicBezTo>
                <a:cubicBezTo>
                  <a:pt x="903316" y="608625"/>
                  <a:pt x="904932" y="469922"/>
                  <a:pt x="897774" y="331534"/>
                </a:cubicBezTo>
                <a:cubicBezTo>
                  <a:pt x="896594" y="308715"/>
                  <a:pt x="885937" y="287374"/>
                  <a:pt x="881149" y="265032"/>
                </a:cubicBezTo>
                <a:cubicBezTo>
                  <a:pt x="877617" y="248551"/>
                  <a:pt x="875607" y="231781"/>
                  <a:pt x="872836" y="215156"/>
                </a:cubicBezTo>
                <a:cubicBezTo>
                  <a:pt x="875607" y="168050"/>
                  <a:pt x="870913" y="119902"/>
                  <a:pt x="881149" y="73839"/>
                </a:cubicBezTo>
                <a:cubicBezTo>
                  <a:pt x="883050" y="65285"/>
                  <a:pt x="897495" y="67245"/>
                  <a:pt x="906087" y="65527"/>
                </a:cubicBezTo>
                <a:cubicBezTo>
                  <a:pt x="939142" y="58916"/>
                  <a:pt x="972708" y="55113"/>
                  <a:pt x="1005840" y="48901"/>
                </a:cubicBezTo>
                <a:cubicBezTo>
                  <a:pt x="1017069" y="46796"/>
                  <a:pt x="1027959" y="43158"/>
                  <a:pt x="1039091" y="40589"/>
                </a:cubicBezTo>
                <a:lnTo>
                  <a:pt x="1113905" y="23963"/>
                </a:lnTo>
                <a:cubicBezTo>
                  <a:pt x="1119447" y="18421"/>
                  <a:pt x="1127779" y="0"/>
                  <a:pt x="1130531" y="7338"/>
                </a:cubicBezTo>
                <a:cubicBezTo>
                  <a:pt x="1140309" y="33412"/>
                  <a:pt x="1136322" y="62732"/>
                  <a:pt x="1138843" y="90465"/>
                </a:cubicBezTo>
                <a:cubicBezTo>
                  <a:pt x="1141864" y="123694"/>
                  <a:pt x="1144779" y="156937"/>
                  <a:pt x="1147156" y="190218"/>
                </a:cubicBezTo>
                <a:cubicBezTo>
                  <a:pt x="1150321" y="234526"/>
                  <a:pt x="1152304" y="278913"/>
                  <a:pt x="1155469" y="323221"/>
                </a:cubicBezTo>
                <a:cubicBezTo>
                  <a:pt x="1157846" y="356502"/>
                  <a:pt x="1161316" y="389699"/>
                  <a:pt x="1163781" y="422974"/>
                </a:cubicBezTo>
                <a:cubicBezTo>
                  <a:pt x="1166858" y="464516"/>
                  <a:pt x="1169054" y="506120"/>
                  <a:pt x="1172094" y="547665"/>
                </a:cubicBezTo>
                <a:cubicBezTo>
                  <a:pt x="1177367" y="619729"/>
                  <a:pt x="1188720" y="763796"/>
                  <a:pt x="1188720" y="763796"/>
                </a:cubicBezTo>
                <a:cubicBezTo>
                  <a:pt x="1181498" y="947950"/>
                  <a:pt x="1297723" y="1146595"/>
                  <a:pt x="1138843" y="1204370"/>
                </a:cubicBezTo>
                <a:cubicBezTo>
                  <a:pt x="1119885" y="1211264"/>
                  <a:pt x="1099976" y="1215199"/>
                  <a:pt x="1080654" y="1220996"/>
                </a:cubicBezTo>
                <a:cubicBezTo>
                  <a:pt x="1072261" y="1223514"/>
                  <a:pt x="1064029" y="1226538"/>
                  <a:pt x="1055716" y="1229309"/>
                </a:cubicBezTo>
                <a:cubicBezTo>
                  <a:pt x="1008611" y="1226538"/>
                  <a:pt x="961190" y="1227099"/>
                  <a:pt x="914400" y="1220996"/>
                </a:cubicBezTo>
                <a:cubicBezTo>
                  <a:pt x="897022" y="1218729"/>
                  <a:pt x="864523" y="1204370"/>
                  <a:pt x="864523" y="1204370"/>
                </a:cubicBezTo>
                <a:cubicBezTo>
                  <a:pt x="856210" y="1193286"/>
                  <a:pt x="848790" y="1181474"/>
                  <a:pt x="839585" y="1171119"/>
                </a:cubicBezTo>
                <a:cubicBezTo>
                  <a:pt x="826568" y="1156475"/>
                  <a:pt x="811876" y="1143411"/>
                  <a:pt x="798021" y="1129556"/>
                </a:cubicBezTo>
                <a:cubicBezTo>
                  <a:pt x="773056" y="1104591"/>
                  <a:pt x="777995" y="1108301"/>
                  <a:pt x="739832" y="1079679"/>
                </a:cubicBezTo>
                <a:cubicBezTo>
                  <a:pt x="731840" y="1073685"/>
                  <a:pt x="723830" y="1067522"/>
                  <a:pt x="714894" y="1063054"/>
                </a:cubicBezTo>
                <a:cubicBezTo>
                  <a:pt x="673924" y="1042569"/>
                  <a:pt x="704720" y="1069878"/>
                  <a:pt x="665018" y="1038116"/>
                </a:cubicBezTo>
                <a:cubicBezTo>
                  <a:pt x="658898" y="1033220"/>
                  <a:pt x="654813" y="1025985"/>
                  <a:pt x="648392" y="1021490"/>
                </a:cubicBezTo>
                <a:cubicBezTo>
                  <a:pt x="626977" y="1006499"/>
                  <a:pt x="600375" y="998411"/>
                  <a:pt x="581891" y="979927"/>
                </a:cubicBezTo>
                <a:cubicBezTo>
                  <a:pt x="576349" y="974385"/>
                  <a:pt x="571986" y="967333"/>
                  <a:pt x="565265" y="963301"/>
                </a:cubicBezTo>
                <a:cubicBezTo>
                  <a:pt x="557751" y="958793"/>
                  <a:pt x="548381" y="958441"/>
                  <a:pt x="540327" y="954989"/>
                </a:cubicBezTo>
                <a:cubicBezTo>
                  <a:pt x="528937" y="950108"/>
                  <a:pt x="517387" y="945237"/>
                  <a:pt x="507076" y="938363"/>
                </a:cubicBezTo>
                <a:cubicBezTo>
                  <a:pt x="492313" y="928521"/>
                  <a:pt x="480047" y="915287"/>
                  <a:pt x="465512" y="905112"/>
                </a:cubicBezTo>
                <a:cubicBezTo>
                  <a:pt x="452276" y="895847"/>
                  <a:pt x="436702" y="890093"/>
                  <a:pt x="423949" y="880174"/>
                </a:cubicBezTo>
                <a:cubicBezTo>
                  <a:pt x="411576" y="870551"/>
                  <a:pt x="403740" y="855618"/>
                  <a:pt x="390698" y="846923"/>
                </a:cubicBezTo>
                <a:cubicBezTo>
                  <a:pt x="378282" y="838646"/>
                  <a:pt x="362481" y="836971"/>
                  <a:pt x="349134" y="830298"/>
                </a:cubicBezTo>
                <a:cubicBezTo>
                  <a:pt x="340198" y="825830"/>
                  <a:pt x="332509" y="819214"/>
                  <a:pt x="324196" y="813672"/>
                </a:cubicBezTo>
                <a:cubicBezTo>
                  <a:pt x="326967" y="833068"/>
                  <a:pt x="328103" y="852769"/>
                  <a:pt x="332509" y="871861"/>
                </a:cubicBezTo>
                <a:cubicBezTo>
                  <a:pt x="336450" y="888937"/>
                  <a:pt x="344098" y="904952"/>
                  <a:pt x="349134" y="921738"/>
                </a:cubicBezTo>
                <a:cubicBezTo>
                  <a:pt x="366110" y="978326"/>
                  <a:pt x="346201" y="932498"/>
                  <a:pt x="374072" y="988239"/>
                </a:cubicBezTo>
                <a:cubicBezTo>
                  <a:pt x="372143" y="1049974"/>
                  <a:pt x="376761" y="1215868"/>
                  <a:pt x="357447" y="1312436"/>
                </a:cubicBezTo>
                <a:cubicBezTo>
                  <a:pt x="355729" y="1321028"/>
                  <a:pt x="351905" y="1329061"/>
                  <a:pt x="349134" y="1337374"/>
                </a:cubicBezTo>
                <a:cubicBezTo>
                  <a:pt x="310341" y="1331832"/>
                  <a:pt x="270290" y="1332009"/>
                  <a:pt x="232756" y="1320749"/>
                </a:cubicBezTo>
                <a:cubicBezTo>
                  <a:pt x="218760" y="1316550"/>
                  <a:pt x="165993" y="1274014"/>
                  <a:pt x="149629" y="1262559"/>
                </a:cubicBezTo>
                <a:cubicBezTo>
                  <a:pt x="133260" y="1251101"/>
                  <a:pt x="113881" y="1243438"/>
                  <a:pt x="99752" y="1229309"/>
                </a:cubicBezTo>
                <a:lnTo>
                  <a:pt x="66501" y="1196058"/>
                </a:lnTo>
                <a:cubicBezTo>
                  <a:pt x="58188" y="1187745"/>
                  <a:pt x="48084" y="1180901"/>
                  <a:pt x="41563" y="1171119"/>
                </a:cubicBezTo>
                <a:cubicBezTo>
                  <a:pt x="20591" y="1139660"/>
                  <a:pt x="32003" y="1153245"/>
                  <a:pt x="8312" y="1129556"/>
                </a:cubicBezTo>
                <a:cubicBezTo>
                  <a:pt x="37862" y="1109856"/>
                  <a:pt x="33251" y="1122921"/>
                  <a:pt x="33251" y="1096305"/>
                </a:cubicBezTo>
              </a:path>
            </a:pathLst>
          </a:custGeom>
          <a:solidFill>
            <a:srgbClr val="33CC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Freeform 105"/>
          <p:cNvSpPr>
            <a:spLocks noChangeArrowheads="1"/>
          </p:cNvSpPr>
          <p:nvPr/>
        </p:nvSpPr>
        <p:spPr bwMode="auto">
          <a:xfrm rot="20931536">
            <a:off x="8763001" y="3327400"/>
            <a:ext cx="1460500" cy="1585384"/>
          </a:xfrm>
          <a:custGeom>
            <a:avLst/>
            <a:gdLst>
              <a:gd name="T0" fmla="*/ 0 w 939339"/>
              <a:gd name="T1" fmla="*/ 0 h 1188720"/>
              <a:gd name="T2" fmla="*/ 939339 w 939339"/>
              <a:gd name="T3" fmla="*/ 1188720 h 1188720"/>
            </a:gdLst>
            <a:ahLst/>
            <a:cxnLst/>
            <a:rect l="T0" t="T1" r="T2" b="T3"/>
            <a:pathLst>
              <a:path w="939339" h="1188720">
                <a:moveTo>
                  <a:pt x="839586" y="324197"/>
                </a:moveTo>
                <a:cubicBezTo>
                  <a:pt x="842357" y="310342"/>
                  <a:pt x="844834" y="296426"/>
                  <a:pt x="847899" y="282633"/>
                </a:cubicBezTo>
                <a:cubicBezTo>
                  <a:pt x="850377" y="271480"/>
                  <a:pt x="856211" y="260807"/>
                  <a:pt x="856211" y="249382"/>
                </a:cubicBezTo>
                <a:cubicBezTo>
                  <a:pt x="856211" y="227042"/>
                  <a:pt x="855413" y="203918"/>
                  <a:pt x="847899" y="182880"/>
                </a:cubicBezTo>
                <a:cubicBezTo>
                  <a:pt x="832143" y="138762"/>
                  <a:pt x="814647" y="137990"/>
                  <a:pt x="789710" y="108066"/>
                </a:cubicBezTo>
                <a:cubicBezTo>
                  <a:pt x="783314" y="100391"/>
                  <a:pt x="780885" y="89369"/>
                  <a:pt x="773084" y="83128"/>
                </a:cubicBezTo>
                <a:cubicBezTo>
                  <a:pt x="766242" y="77654"/>
                  <a:pt x="756086" y="78520"/>
                  <a:pt x="748146" y="74815"/>
                </a:cubicBezTo>
                <a:cubicBezTo>
                  <a:pt x="714458" y="59094"/>
                  <a:pt x="684847" y="32230"/>
                  <a:pt x="648393" y="24939"/>
                </a:cubicBezTo>
                <a:cubicBezTo>
                  <a:pt x="592198" y="13699"/>
                  <a:pt x="619948" y="21873"/>
                  <a:pt x="565266" y="0"/>
                </a:cubicBezTo>
                <a:cubicBezTo>
                  <a:pt x="526473" y="2771"/>
                  <a:pt x="487453" y="3283"/>
                  <a:pt x="448888" y="8313"/>
                </a:cubicBezTo>
                <a:cubicBezTo>
                  <a:pt x="426333" y="11255"/>
                  <a:pt x="332164" y="35416"/>
                  <a:pt x="307571" y="41564"/>
                </a:cubicBezTo>
                <a:cubicBezTo>
                  <a:pt x="299258" y="47106"/>
                  <a:pt x="291307" y="53233"/>
                  <a:pt x="282633" y="58190"/>
                </a:cubicBezTo>
                <a:cubicBezTo>
                  <a:pt x="271874" y="64338"/>
                  <a:pt x="259466" y="67612"/>
                  <a:pt x="249382" y="74815"/>
                </a:cubicBezTo>
                <a:cubicBezTo>
                  <a:pt x="239816" y="81648"/>
                  <a:pt x="233475" y="92227"/>
                  <a:pt x="224444" y="99753"/>
                </a:cubicBezTo>
                <a:cubicBezTo>
                  <a:pt x="216769" y="106149"/>
                  <a:pt x="207819" y="110837"/>
                  <a:pt x="199506" y="116379"/>
                </a:cubicBezTo>
                <a:cubicBezTo>
                  <a:pt x="193964" y="124692"/>
                  <a:pt x="189276" y="133642"/>
                  <a:pt x="182880" y="141317"/>
                </a:cubicBezTo>
                <a:cubicBezTo>
                  <a:pt x="175354" y="150348"/>
                  <a:pt x="164775" y="156689"/>
                  <a:pt x="157942" y="166255"/>
                </a:cubicBezTo>
                <a:cubicBezTo>
                  <a:pt x="150739" y="176339"/>
                  <a:pt x="147693" y="188880"/>
                  <a:pt x="141317" y="199506"/>
                </a:cubicBezTo>
                <a:cubicBezTo>
                  <a:pt x="131037" y="216640"/>
                  <a:pt x="120055" y="233397"/>
                  <a:pt x="108066" y="249382"/>
                </a:cubicBezTo>
                <a:cubicBezTo>
                  <a:pt x="103363" y="255652"/>
                  <a:pt x="96050" y="259669"/>
                  <a:pt x="91440" y="266008"/>
                </a:cubicBezTo>
                <a:cubicBezTo>
                  <a:pt x="19139" y="365422"/>
                  <a:pt x="67484" y="314901"/>
                  <a:pt x="24939" y="357448"/>
                </a:cubicBezTo>
                <a:cubicBezTo>
                  <a:pt x="22223" y="371027"/>
                  <a:pt x="0" y="474146"/>
                  <a:pt x="0" y="498764"/>
                </a:cubicBezTo>
                <a:cubicBezTo>
                  <a:pt x="0" y="598555"/>
                  <a:pt x="1525" y="698462"/>
                  <a:pt x="8313" y="798022"/>
                </a:cubicBezTo>
                <a:cubicBezTo>
                  <a:pt x="9867" y="820819"/>
                  <a:pt x="19801" y="842260"/>
                  <a:pt x="24939" y="864524"/>
                </a:cubicBezTo>
                <a:cubicBezTo>
                  <a:pt x="34833" y="907398"/>
                  <a:pt x="34512" y="926497"/>
                  <a:pt x="49877" y="972590"/>
                </a:cubicBezTo>
                <a:cubicBezTo>
                  <a:pt x="52648" y="980903"/>
                  <a:pt x="53843" y="989920"/>
                  <a:pt x="58190" y="997528"/>
                </a:cubicBezTo>
                <a:cubicBezTo>
                  <a:pt x="65064" y="1009557"/>
                  <a:pt x="75075" y="1019505"/>
                  <a:pt x="83128" y="1030779"/>
                </a:cubicBezTo>
                <a:cubicBezTo>
                  <a:pt x="114778" y="1075089"/>
                  <a:pt x="82757" y="1038721"/>
                  <a:pt x="133004" y="1088968"/>
                </a:cubicBezTo>
                <a:lnTo>
                  <a:pt x="174568" y="1130531"/>
                </a:lnTo>
                <a:cubicBezTo>
                  <a:pt x="180110" y="1136073"/>
                  <a:pt x="183758" y="1144679"/>
                  <a:pt x="191193" y="1147157"/>
                </a:cubicBezTo>
                <a:cubicBezTo>
                  <a:pt x="222871" y="1157717"/>
                  <a:pt x="236245" y="1162576"/>
                  <a:pt x="274320" y="1172095"/>
                </a:cubicBezTo>
                <a:cubicBezTo>
                  <a:pt x="312407" y="1181617"/>
                  <a:pt x="341997" y="1183672"/>
                  <a:pt x="382386" y="1188720"/>
                </a:cubicBezTo>
                <a:cubicBezTo>
                  <a:pt x="396241" y="1185949"/>
                  <a:pt x="410243" y="1183835"/>
                  <a:pt x="423950" y="1180408"/>
                </a:cubicBezTo>
                <a:cubicBezTo>
                  <a:pt x="432451" y="1178283"/>
                  <a:pt x="440387" y="1174220"/>
                  <a:pt x="448888" y="1172095"/>
                </a:cubicBezTo>
                <a:cubicBezTo>
                  <a:pt x="462595" y="1168668"/>
                  <a:pt x="476820" y="1167499"/>
                  <a:pt x="490451" y="1163782"/>
                </a:cubicBezTo>
                <a:cubicBezTo>
                  <a:pt x="507358" y="1159171"/>
                  <a:pt x="523252" y="1151098"/>
                  <a:pt x="540328" y="1147157"/>
                </a:cubicBezTo>
                <a:cubicBezTo>
                  <a:pt x="559420" y="1142751"/>
                  <a:pt x="579121" y="1141615"/>
                  <a:pt x="598517" y="1138844"/>
                </a:cubicBezTo>
                <a:cubicBezTo>
                  <a:pt x="623455" y="1130531"/>
                  <a:pt x="654743" y="1132494"/>
                  <a:pt x="673331" y="1113906"/>
                </a:cubicBezTo>
                <a:cubicBezTo>
                  <a:pt x="696153" y="1091084"/>
                  <a:pt x="682522" y="1099758"/>
                  <a:pt x="714895" y="1088968"/>
                </a:cubicBezTo>
                <a:cubicBezTo>
                  <a:pt x="732769" y="1077051"/>
                  <a:pt x="757622" y="1061148"/>
                  <a:pt x="773084" y="1047404"/>
                </a:cubicBezTo>
                <a:cubicBezTo>
                  <a:pt x="787728" y="1034387"/>
                  <a:pt x="800793" y="1019695"/>
                  <a:pt x="814648" y="1005840"/>
                </a:cubicBezTo>
                <a:cubicBezTo>
                  <a:pt x="822961" y="997527"/>
                  <a:pt x="828433" y="984619"/>
                  <a:pt x="839586" y="980902"/>
                </a:cubicBezTo>
                <a:lnTo>
                  <a:pt x="864524" y="972590"/>
                </a:lnTo>
                <a:cubicBezTo>
                  <a:pt x="872837" y="967048"/>
                  <a:pt x="882398" y="963028"/>
                  <a:pt x="889462" y="955964"/>
                </a:cubicBezTo>
                <a:cubicBezTo>
                  <a:pt x="902967" y="942459"/>
                  <a:pt x="914017" y="912993"/>
                  <a:pt x="922713" y="897775"/>
                </a:cubicBezTo>
                <a:cubicBezTo>
                  <a:pt x="927670" y="889101"/>
                  <a:pt x="933797" y="881150"/>
                  <a:pt x="939339" y="872837"/>
                </a:cubicBezTo>
                <a:cubicBezTo>
                  <a:pt x="936568" y="856211"/>
                  <a:pt x="938564" y="838036"/>
                  <a:pt x="931026" y="822960"/>
                </a:cubicBezTo>
                <a:cubicBezTo>
                  <a:pt x="918634" y="798176"/>
                  <a:pt x="881150" y="756459"/>
                  <a:pt x="881150" y="756459"/>
                </a:cubicBezTo>
                <a:cubicBezTo>
                  <a:pt x="878379" y="745375"/>
                  <a:pt x="877946" y="733427"/>
                  <a:pt x="872837" y="723208"/>
                </a:cubicBezTo>
                <a:cubicBezTo>
                  <a:pt x="869332" y="716198"/>
                  <a:pt x="860100" y="713387"/>
                  <a:pt x="856211" y="706582"/>
                </a:cubicBezTo>
                <a:cubicBezTo>
                  <a:pt x="848808" y="693626"/>
                  <a:pt x="844305" y="679175"/>
                  <a:pt x="839586" y="665019"/>
                </a:cubicBezTo>
                <a:cubicBezTo>
                  <a:pt x="807149" y="567707"/>
                  <a:pt x="868368" y="721310"/>
                  <a:pt x="814648" y="573579"/>
                </a:cubicBezTo>
                <a:cubicBezTo>
                  <a:pt x="810413" y="561933"/>
                  <a:pt x="803564" y="551412"/>
                  <a:pt x="798022" y="540328"/>
                </a:cubicBezTo>
                <a:cubicBezTo>
                  <a:pt x="749663" y="548387"/>
                  <a:pt x="733652" y="551752"/>
                  <a:pt x="681644" y="556953"/>
                </a:cubicBezTo>
                <a:cubicBezTo>
                  <a:pt x="570141" y="568104"/>
                  <a:pt x="525495" y="567830"/>
                  <a:pt x="399011" y="573579"/>
                </a:cubicBezTo>
                <a:cubicBezTo>
                  <a:pt x="385157" y="576350"/>
                  <a:pt x="369204" y="574054"/>
                  <a:pt x="357448" y="581891"/>
                </a:cubicBezTo>
                <a:cubicBezTo>
                  <a:pt x="350157" y="586752"/>
                  <a:pt x="349135" y="598067"/>
                  <a:pt x="349135" y="606830"/>
                </a:cubicBezTo>
                <a:cubicBezTo>
                  <a:pt x="349135" y="675079"/>
                  <a:pt x="355874" y="685460"/>
                  <a:pt x="365760" y="739833"/>
                </a:cubicBezTo>
                <a:cubicBezTo>
                  <a:pt x="368775" y="756416"/>
                  <a:pt x="371302" y="773084"/>
                  <a:pt x="374073" y="789710"/>
                </a:cubicBezTo>
                <a:cubicBezTo>
                  <a:pt x="459432" y="768370"/>
                  <a:pt x="353625" y="797377"/>
                  <a:pt x="440575" y="764771"/>
                </a:cubicBezTo>
                <a:cubicBezTo>
                  <a:pt x="451272" y="760760"/>
                  <a:pt x="462742" y="759230"/>
                  <a:pt x="473826" y="756459"/>
                </a:cubicBezTo>
                <a:cubicBezTo>
                  <a:pt x="510269" y="732163"/>
                  <a:pt x="543102" y="702806"/>
                  <a:pt x="598517" y="748146"/>
                </a:cubicBezTo>
                <a:cubicBezTo>
                  <a:pt x="604619" y="753138"/>
                  <a:pt x="591189" y="820991"/>
                  <a:pt x="581891" y="839586"/>
                </a:cubicBezTo>
                <a:cubicBezTo>
                  <a:pt x="577423" y="848522"/>
                  <a:pt x="574202" y="860056"/>
                  <a:pt x="565266" y="864524"/>
                </a:cubicBezTo>
                <a:cubicBezTo>
                  <a:pt x="550191" y="872062"/>
                  <a:pt x="532015" y="870066"/>
                  <a:pt x="515390" y="872837"/>
                </a:cubicBezTo>
                <a:cubicBezTo>
                  <a:pt x="304501" y="859656"/>
                  <a:pt x="431304" y="897029"/>
                  <a:pt x="357448" y="839586"/>
                </a:cubicBezTo>
                <a:cubicBezTo>
                  <a:pt x="341676" y="827319"/>
                  <a:pt x="321700" y="820464"/>
                  <a:pt x="307571" y="806335"/>
                </a:cubicBezTo>
                <a:lnTo>
                  <a:pt x="266008" y="764771"/>
                </a:lnTo>
                <a:cubicBezTo>
                  <a:pt x="238102" y="681055"/>
                  <a:pt x="253092" y="735922"/>
                  <a:pt x="266008" y="548640"/>
                </a:cubicBezTo>
                <a:cubicBezTo>
                  <a:pt x="267168" y="531825"/>
                  <a:pt x="267475" y="514166"/>
                  <a:pt x="274320" y="498764"/>
                </a:cubicBezTo>
                <a:cubicBezTo>
                  <a:pt x="281056" y="483607"/>
                  <a:pt x="310950" y="466032"/>
                  <a:pt x="324197" y="457200"/>
                </a:cubicBezTo>
                <a:cubicBezTo>
                  <a:pt x="330958" y="436918"/>
                  <a:pt x="333022" y="423437"/>
                  <a:pt x="349135" y="407324"/>
                </a:cubicBezTo>
                <a:cubicBezTo>
                  <a:pt x="356199" y="400260"/>
                  <a:pt x="366398" y="397095"/>
                  <a:pt x="374073" y="390699"/>
                </a:cubicBezTo>
                <a:cubicBezTo>
                  <a:pt x="415585" y="356105"/>
                  <a:pt x="380122" y="372055"/>
                  <a:pt x="423950" y="357448"/>
                </a:cubicBezTo>
                <a:cubicBezTo>
                  <a:pt x="451659" y="360219"/>
                  <a:pt x="479943" y="359498"/>
                  <a:pt x="507077" y="365760"/>
                </a:cubicBezTo>
                <a:cubicBezTo>
                  <a:pt x="530211" y="371099"/>
                  <a:pt x="544508" y="400704"/>
                  <a:pt x="556953" y="415637"/>
                </a:cubicBezTo>
                <a:cubicBezTo>
                  <a:pt x="561970" y="421658"/>
                  <a:pt x="568037" y="426720"/>
                  <a:pt x="573579" y="432262"/>
                </a:cubicBezTo>
                <a:cubicBezTo>
                  <a:pt x="575865" y="439121"/>
                  <a:pt x="583302" y="473826"/>
                  <a:pt x="598517" y="473826"/>
                </a:cubicBezTo>
                <a:cubicBezTo>
                  <a:pt x="616042" y="473826"/>
                  <a:pt x="631392" y="461450"/>
                  <a:pt x="648393" y="457200"/>
                </a:cubicBezTo>
                <a:cubicBezTo>
                  <a:pt x="723396" y="438450"/>
                  <a:pt x="693218" y="447801"/>
                  <a:pt x="739833" y="432262"/>
                </a:cubicBezTo>
                <a:cubicBezTo>
                  <a:pt x="745375" y="426720"/>
                  <a:pt x="751563" y="421757"/>
                  <a:pt x="756459" y="415637"/>
                </a:cubicBezTo>
                <a:cubicBezTo>
                  <a:pt x="762700" y="407836"/>
                  <a:pt x="765283" y="396940"/>
                  <a:pt x="773084" y="390699"/>
                </a:cubicBezTo>
                <a:cubicBezTo>
                  <a:pt x="779926" y="385225"/>
                  <a:pt x="789709" y="385157"/>
                  <a:pt x="798022" y="382386"/>
                </a:cubicBezTo>
                <a:cubicBezTo>
                  <a:pt x="803564" y="374073"/>
                  <a:pt x="808407" y="365249"/>
                  <a:pt x="814648" y="357448"/>
                </a:cubicBezTo>
                <a:cubicBezTo>
                  <a:pt x="819544" y="351328"/>
                  <a:pt x="827768" y="347832"/>
                  <a:pt x="831273" y="340822"/>
                </a:cubicBezTo>
                <a:cubicBezTo>
                  <a:pt x="836382" y="330603"/>
                  <a:pt x="835086" y="318072"/>
                  <a:pt x="839586" y="307571"/>
                </a:cubicBezTo>
                <a:cubicBezTo>
                  <a:pt x="843521" y="298388"/>
                  <a:pt x="849970" y="290434"/>
                  <a:pt x="856211" y="282633"/>
                </a:cubicBezTo>
                <a:cubicBezTo>
                  <a:pt x="861107" y="276513"/>
                  <a:pt x="872837" y="266008"/>
                  <a:pt x="872837" y="266008"/>
                </a:cubicBezTo>
              </a:path>
            </a:pathLst>
          </a:custGeom>
          <a:solidFill>
            <a:srgbClr val="CC0000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Freeform 106"/>
          <p:cNvSpPr/>
          <p:nvPr/>
        </p:nvSpPr>
        <p:spPr>
          <a:xfrm>
            <a:off x="1828800" y="2616201"/>
            <a:ext cx="237067" cy="309033"/>
          </a:xfrm>
          <a:custGeom>
            <a:avLst/>
            <a:gdLst>
              <a:gd name="connsiteX0" fmla="*/ 51459 w 633350"/>
              <a:gd name="connsiteY0" fmla="*/ 565989 h 603396"/>
              <a:gd name="connsiteX1" fmla="*/ 9895 w 633350"/>
              <a:gd name="connsiteY1" fmla="*/ 358170 h 603396"/>
              <a:gd name="connsiteX2" fmla="*/ 1582 w 633350"/>
              <a:gd name="connsiteY2" fmla="*/ 308294 h 603396"/>
              <a:gd name="connsiteX3" fmla="*/ 9895 w 633350"/>
              <a:gd name="connsiteY3" fmla="*/ 83850 h 603396"/>
              <a:gd name="connsiteX4" fmla="*/ 34833 w 633350"/>
              <a:gd name="connsiteY4" fmla="*/ 58912 h 603396"/>
              <a:gd name="connsiteX5" fmla="*/ 59771 w 633350"/>
              <a:gd name="connsiteY5" fmla="*/ 42287 h 603396"/>
              <a:gd name="connsiteX6" fmla="*/ 76397 w 633350"/>
              <a:gd name="connsiteY6" fmla="*/ 25661 h 603396"/>
              <a:gd name="connsiteX7" fmla="*/ 126273 w 633350"/>
              <a:gd name="connsiteY7" fmla="*/ 723 h 603396"/>
              <a:gd name="connsiteX8" fmla="*/ 275902 w 633350"/>
              <a:gd name="connsiteY8" fmla="*/ 17349 h 603396"/>
              <a:gd name="connsiteX9" fmla="*/ 284215 w 633350"/>
              <a:gd name="connsiteY9" fmla="*/ 58912 h 603396"/>
              <a:gd name="connsiteX10" fmla="*/ 317466 w 633350"/>
              <a:gd name="connsiteY10" fmla="*/ 150352 h 603396"/>
              <a:gd name="connsiteX11" fmla="*/ 325779 w 633350"/>
              <a:gd name="connsiteY11" fmla="*/ 208541 h 603396"/>
              <a:gd name="connsiteX12" fmla="*/ 334091 w 633350"/>
              <a:gd name="connsiteY12" fmla="*/ 316607 h 603396"/>
              <a:gd name="connsiteX13" fmla="*/ 375655 w 633350"/>
              <a:gd name="connsiteY13" fmla="*/ 308294 h 603396"/>
              <a:gd name="connsiteX14" fmla="*/ 400593 w 633350"/>
              <a:gd name="connsiteY14" fmla="*/ 291669 h 603396"/>
              <a:gd name="connsiteX15" fmla="*/ 425531 w 633350"/>
              <a:gd name="connsiteY15" fmla="*/ 283356 h 603396"/>
              <a:gd name="connsiteX16" fmla="*/ 442157 w 633350"/>
              <a:gd name="connsiteY16" fmla="*/ 266730 h 603396"/>
              <a:gd name="connsiteX17" fmla="*/ 616724 w 633350"/>
              <a:gd name="connsiteY17" fmla="*/ 308294 h 603396"/>
              <a:gd name="connsiteX18" fmla="*/ 633350 w 633350"/>
              <a:gd name="connsiteY18" fmla="*/ 333232 h 603396"/>
              <a:gd name="connsiteX19" fmla="*/ 625037 w 633350"/>
              <a:gd name="connsiteY19" fmla="*/ 408047 h 603396"/>
              <a:gd name="connsiteX20" fmla="*/ 566848 w 633350"/>
              <a:gd name="connsiteY20" fmla="*/ 482861 h 603396"/>
              <a:gd name="connsiteX21" fmla="*/ 516971 w 633350"/>
              <a:gd name="connsiteY21" fmla="*/ 507800 h 603396"/>
              <a:gd name="connsiteX22" fmla="*/ 492033 w 633350"/>
              <a:gd name="connsiteY22" fmla="*/ 524425 h 603396"/>
              <a:gd name="connsiteX23" fmla="*/ 367342 w 633350"/>
              <a:gd name="connsiteY23" fmla="*/ 557676 h 603396"/>
              <a:gd name="connsiteX24" fmla="*/ 334091 w 633350"/>
              <a:gd name="connsiteY24" fmla="*/ 565989 h 603396"/>
              <a:gd name="connsiteX25" fmla="*/ 309153 w 633350"/>
              <a:gd name="connsiteY25" fmla="*/ 582614 h 603396"/>
              <a:gd name="connsiteX26" fmla="*/ 126273 w 633350"/>
              <a:gd name="connsiteY26" fmla="*/ 582614 h 603396"/>
              <a:gd name="connsiteX27" fmla="*/ 51459 w 633350"/>
              <a:gd name="connsiteY27" fmla="*/ 565989 h 60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3350" h="603396">
                <a:moveTo>
                  <a:pt x="51459" y="565989"/>
                </a:moveTo>
                <a:cubicBezTo>
                  <a:pt x="32063" y="528582"/>
                  <a:pt x="23319" y="427528"/>
                  <a:pt x="9895" y="358170"/>
                </a:cubicBezTo>
                <a:cubicBezTo>
                  <a:pt x="6692" y="341622"/>
                  <a:pt x="1582" y="325149"/>
                  <a:pt x="1582" y="308294"/>
                </a:cubicBezTo>
                <a:cubicBezTo>
                  <a:pt x="1582" y="233428"/>
                  <a:pt x="0" y="158059"/>
                  <a:pt x="9895" y="83850"/>
                </a:cubicBezTo>
                <a:cubicBezTo>
                  <a:pt x="11449" y="72197"/>
                  <a:pt x="25802" y="66438"/>
                  <a:pt x="34833" y="58912"/>
                </a:cubicBezTo>
                <a:cubicBezTo>
                  <a:pt x="42508" y="52516"/>
                  <a:pt x="51970" y="48528"/>
                  <a:pt x="59771" y="42287"/>
                </a:cubicBezTo>
                <a:cubicBezTo>
                  <a:pt x="65891" y="37391"/>
                  <a:pt x="70277" y="30557"/>
                  <a:pt x="76397" y="25661"/>
                </a:cubicBezTo>
                <a:cubicBezTo>
                  <a:pt x="99417" y="7245"/>
                  <a:pt x="99934" y="9503"/>
                  <a:pt x="126273" y="723"/>
                </a:cubicBezTo>
                <a:cubicBezTo>
                  <a:pt x="176149" y="6265"/>
                  <a:pt x="228813" y="0"/>
                  <a:pt x="275902" y="17349"/>
                </a:cubicBezTo>
                <a:cubicBezTo>
                  <a:pt x="289160" y="22233"/>
                  <a:pt x="281038" y="45145"/>
                  <a:pt x="284215" y="58912"/>
                </a:cubicBezTo>
                <a:cubicBezTo>
                  <a:pt x="301023" y="131746"/>
                  <a:pt x="289145" y="107871"/>
                  <a:pt x="317466" y="150352"/>
                </a:cubicBezTo>
                <a:cubicBezTo>
                  <a:pt x="320237" y="169748"/>
                  <a:pt x="323829" y="189045"/>
                  <a:pt x="325779" y="208541"/>
                </a:cubicBezTo>
                <a:cubicBezTo>
                  <a:pt x="329374" y="244490"/>
                  <a:pt x="317934" y="284293"/>
                  <a:pt x="334091" y="316607"/>
                </a:cubicBezTo>
                <a:cubicBezTo>
                  <a:pt x="340410" y="329244"/>
                  <a:pt x="361800" y="311065"/>
                  <a:pt x="375655" y="308294"/>
                </a:cubicBezTo>
                <a:cubicBezTo>
                  <a:pt x="383968" y="302752"/>
                  <a:pt x="391657" y="296137"/>
                  <a:pt x="400593" y="291669"/>
                </a:cubicBezTo>
                <a:cubicBezTo>
                  <a:pt x="408430" y="287750"/>
                  <a:pt x="418017" y="287864"/>
                  <a:pt x="425531" y="283356"/>
                </a:cubicBezTo>
                <a:cubicBezTo>
                  <a:pt x="432252" y="279324"/>
                  <a:pt x="436615" y="272272"/>
                  <a:pt x="442157" y="266730"/>
                </a:cubicBezTo>
                <a:cubicBezTo>
                  <a:pt x="556098" y="279391"/>
                  <a:pt x="567398" y="249104"/>
                  <a:pt x="616724" y="308294"/>
                </a:cubicBezTo>
                <a:cubicBezTo>
                  <a:pt x="623120" y="315969"/>
                  <a:pt x="627808" y="324919"/>
                  <a:pt x="633350" y="333232"/>
                </a:cubicBezTo>
                <a:cubicBezTo>
                  <a:pt x="630579" y="358170"/>
                  <a:pt x="630679" y="383598"/>
                  <a:pt x="625037" y="408047"/>
                </a:cubicBezTo>
                <a:cubicBezTo>
                  <a:pt x="618484" y="436443"/>
                  <a:pt x="587393" y="467919"/>
                  <a:pt x="566848" y="482861"/>
                </a:cubicBezTo>
                <a:cubicBezTo>
                  <a:pt x="551815" y="493794"/>
                  <a:pt x="533220" y="498773"/>
                  <a:pt x="516971" y="507800"/>
                </a:cubicBezTo>
                <a:cubicBezTo>
                  <a:pt x="508238" y="512652"/>
                  <a:pt x="501162" y="520368"/>
                  <a:pt x="492033" y="524425"/>
                </a:cubicBezTo>
                <a:cubicBezTo>
                  <a:pt x="453939" y="541355"/>
                  <a:pt x="406759" y="548579"/>
                  <a:pt x="367342" y="557676"/>
                </a:cubicBezTo>
                <a:cubicBezTo>
                  <a:pt x="356210" y="560245"/>
                  <a:pt x="345175" y="563218"/>
                  <a:pt x="334091" y="565989"/>
                </a:cubicBezTo>
                <a:cubicBezTo>
                  <a:pt x="325778" y="571531"/>
                  <a:pt x="318507" y="579106"/>
                  <a:pt x="309153" y="582614"/>
                </a:cubicBezTo>
                <a:cubicBezTo>
                  <a:pt x="256749" y="602266"/>
                  <a:pt x="163367" y="584796"/>
                  <a:pt x="126273" y="582614"/>
                </a:cubicBezTo>
                <a:cubicBezTo>
                  <a:pt x="74091" y="547826"/>
                  <a:pt x="70855" y="603396"/>
                  <a:pt x="51459" y="56598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4-Point Star 107"/>
          <p:cNvSpPr/>
          <p:nvPr/>
        </p:nvSpPr>
        <p:spPr>
          <a:xfrm>
            <a:off x="3048000" y="3733800"/>
            <a:ext cx="304800" cy="304800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7-Point Star 108"/>
          <p:cNvSpPr/>
          <p:nvPr/>
        </p:nvSpPr>
        <p:spPr>
          <a:xfrm>
            <a:off x="5689600" y="4140200"/>
            <a:ext cx="304800" cy="304800"/>
          </a:xfrm>
          <a:prstGeom prst="star7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Freeform 109"/>
          <p:cNvSpPr>
            <a:spLocks noChangeArrowheads="1"/>
          </p:cNvSpPr>
          <p:nvPr/>
        </p:nvSpPr>
        <p:spPr bwMode="auto">
          <a:xfrm>
            <a:off x="5270501" y="3530601"/>
            <a:ext cx="825500" cy="351367"/>
          </a:xfrm>
          <a:custGeom>
            <a:avLst/>
            <a:gdLst>
              <a:gd name="T0" fmla="*/ 322978 w 649810"/>
              <a:gd name="T1" fmla="*/ 15502 h 282633"/>
              <a:gd name="T2" fmla="*/ 457621 w 649810"/>
              <a:gd name="T3" fmla="*/ 93009 h 282633"/>
              <a:gd name="T4" fmla="*/ 489301 w 649810"/>
              <a:gd name="T5" fmla="*/ 108510 h 282633"/>
              <a:gd name="T6" fmla="*/ 528903 w 649810"/>
              <a:gd name="T7" fmla="*/ 147264 h 282633"/>
              <a:gd name="T8" fmla="*/ 584344 w 649810"/>
              <a:gd name="T9" fmla="*/ 186018 h 282633"/>
              <a:gd name="T10" fmla="*/ 608104 w 649810"/>
              <a:gd name="T11" fmla="*/ 193768 h 282633"/>
              <a:gd name="T12" fmla="*/ 616025 w 649810"/>
              <a:gd name="T13" fmla="*/ 217021 h 282633"/>
              <a:gd name="T14" fmla="*/ 592264 w 649810"/>
              <a:gd name="T15" fmla="*/ 232522 h 282633"/>
              <a:gd name="T16" fmla="*/ 576423 w 649810"/>
              <a:gd name="T17" fmla="*/ 248024 h 282633"/>
              <a:gd name="T18" fmla="*/ 536823 w 649810"/>
              <a:gd name="T19" fmla="*/ 255774 h 282633"/>
              <a:gd name="T20" fmla="*/ 505142 w 649810"/>
              <a:gd name="T21" fmla="*/ 263525 h 282633"/>
              <a:gd name="T22" fmla="*/ 330898 w 649810"/>
              <a:gd name="T23" fmla="*/ 255774 h 282633"/>
              <a:gd name="T24" fmla="*/ 283377 w 649810"/>
              <a:gd name="T25" fmla="*/ 209270 h 282633"/>
              <a:gd name="T26" fmla="*/ 235856 w 649810"/>
              <a:gd name="T27" fmla="*/ 178267 h 282633"/>
              <a:gd name="T28" fmla="*/ 188335 w 649810"/>
              <a:gd name="T29" fmla="*/ 139513 h 282633"/>
              <a:gd name="T30" fmla="*/ 117053 w 649810"/>
              <a:gd name="T31" fmla="*/ 108510 h 282633"/>
              <a:gd name="T32" fmla="*/ 93292 w 649810"/>
              <a:gd name="T33" fmla="*/ 85258 h 282633"/>
              <a:gd name="T34" fmla="*/ 29931 w 649810"/>
              <a:gd name="T35" fmla="*/ 62006 h 282633"/>
              <a:gd name="T36" fmla="*/ 6170 w 649810"/>
              <a:gd name="T37" fmla="*/ 46505 h 282633"/>
              <a:gd name="T38" fmla="*/ 53691 w 649810"/>
              <a:gd name="T39" fmla="*/ 0 h 282633"/>
              <a:gd name="T40" fmla="*/ 235856 w 649810"/>
              <a:gd name="T41" fmla="*/ 7751 h 282633"/>
              <a:gd name="T42" fmla="*/ 267536 w 649810"/>
              <a:gd name="T43" fmla="*/ 15502 h 282633"/>
              <a:gd name="T44" fmla="*/ 283377 w 649810"/>
              <a:gd name="T45" fmla="*/ 31003 h 282633"/>
              <a:gd name="T46" fmla="*/ 362579 w 649810"/>
              <a:gd name="T47" fmla="*/ 15502 h 282633"/>
              <a:gd name="T48" fmla="*/ 386339 w 649810"/>
              <a:gd name="T49" fmla="*/ 23252 h 282633"/>
              <a:gd name="T50" fmla="*/ 394260 w 649810"/>
              <a:gd name="T51" fmla="*/ 77508 h 28263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49810"/>
              <a:gd name="T79" fmla="*/ 0 h 282633"/>
              <a:gd name="T80" fmla="*/ 649810 w 649810"/>
              <a:gd name="T81" fmla="*/ 282633 h 28263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49810" h="282633">
                <a:moveTo>
                  <a:pt x="338985" y="16626"/>
                </a:moveTo>
                <a:cubicBezTo>
                  <a:pt x="426146" y="34056"/>
                  <a:pt x="355009" y="13613"/>
                  <a:pt x="480302" y="99753"/>
                </a:cubicBezTo>
                <a:cubicBezTo>
                  <a:pt x="490513" y="106773"/>
                  <a:pt x="503771" y="108770"/>
                  <a:pt x="513552" y="116378"/>
                </a:cubicBezTo>
                <a:cubicBezTo>
                  <a:pt x="529018" y="128407"/>
                  <a:pt x="539441" y="146186"/>
                  <a:pt x="555116" y="157942"/>
                </a:cubicBezTo>
                <a:cubicBezTo>
                  <a:pt x="562641" y="163586"/>
                  <a:pt x="601154" y="193431"/>
                  <a:pt x="613305" y="199506"/>
                </a:cubicBezTo>
                <a:cubicBezTo>
                  <a:pt x="621142" y="203425"/>
                  <a:pt x="629930" y="205047"/>
                  <a:pt x="638243" y="207818"/>
                </a:cubicBezTo>
                <a:cubicBezTo>
                  <a:pt x="641014" y="216131"/>
                  <a:pt x="649810" y="224621"/>
                  <a:pt x="646556" y="232757"/>
                </a:cubicBezTo>
                <a:cubicBezTo>
                  <a:pt x="642846" y="242033"/>
                  <a:pt x="629419" y="243141"/>
                  <a:pt x="621618" y="249382"/>
                </a:cubicBezTo>
                <a:cubicBezTo>
                  <a:pt x="615498" y="254278"/>
                  <a:pt x="612196" y="262921"/>
                  <a:pt x="604992" y="266008"/>
                </a:cubicBezTo>
                <a:cubicBezTo>
                  <a:pt x="592006" y="271574"/>
                  <a:pt x="577221" y="271255"/>
                  <a:pt x="563429" y="274320"/>
                </a:cubicBezTo>
                <a:cubicBezTo>
                  <a:pt x="552276" y="276798"/>
                  <a:pt x="541262" y="279862"/>
                  <a:pt x="530178" y="282633"/>
                </a:cubicBezTo>
                <a:lnTo>
                  <a:pt x="347298" y="274320"/>
                </a:lnTo>
                <a:cubicBezTo>
                  <a:pt x="324488" y="268618"/>
                  <a:pt x="316985" y="237486"/>
                  <a:pt x="297422" y="224444"/>
                </a:cubicBezTo>
                <a:cubicBezTo>
                  <a:pt x="280796" y="213360"/>
                  <a:pt x="261674" y="205322"/>
                  <a:pt x="247545" y="191193"/>
                </a:cubicBezTo>
                <a:cubicBezTo>
                  <a:pt x="229163" y="172811"/>
                  <a:pt x="220813" y="161201"/>
                  <a:pt x="197669" y="149629"/>
                </a:cubicBezTo>
                <a:cubicBezTo>
                  <a:pt x="175937" y="138763"/>
                  <a:pt x="143427" y="131073"/>
                  <a:pt x="122854" y="116378"/>
                </a:cubicBezTo>
                <a:cubicBezTo>
                  <a:pt x="113288" y="109545"/>
                  <a:pt x="107482" y="98273"/>
                  <a:pt x="97916" y="91440"/>
                </a:cubicBezTo>
                <a:cubicBezTo>
                  <a:pt x="74510" y="74722"/>
                  <a:pt x="58188" y="73196"/>
                  <a:pt x="31414" y="66502"/>
                </a:cubicBezTo>
                <a:cubicBezTo>
                  <a:pt x="23101" y="60960"/>
                  <a:pt x="7889" y="59767"/>
                  <a:pt x="6476" y="49877"/>
                </a:cubicBezTo>
                <a:cubicBezTo>
                  <a:pt x="0" y="4542"/>
                  <a:pt x="29561" y="6698"/>
                  <a:pt x="56352" y="0"/>
                </a:cubicBezTo>
                <a:cubicBezTo>
                  <a:pt x="120083" y="2771"/>
                  <a:pt x="183928" y="3600"/>
                  <a:pt x="247545" y="8313"/>
                </a:cubicBezTo>
                <a:cubicBezTo>
                  <a:pt x="258939" y="9157"/>
                  <a:pt x="270577" y="11517"/>
                  <a:pt x="280796" y="16626"/>
                </a:cubicBezTo>
                <a:cubicBezTo>
                  <a:pt x="287806" y="20131"/>
                  <a:pt x="291880" y="27709"/>
                  <a:pt x="297422" y="33251"/>
                </a:cubicBezTo>
                <a:cubicBezTo>
                  <a:pt x="319398" y="27757"/>
                  <a:pt x="360160" y="16626"/>
                  <a:pt x="380549" y="16626"/>
                </a:cubicBezTo>
                <a:cubicBezTo>
                  <a:pt x="389311" y="16626"/>
                  <a:pt x="397174" y="22167"/>
                  <a:pt x="405487" y="24938"/>
                </a:cubicBezTo>
                <a:cubicBezTo>
                  <a:pt x="415816" y="66254"/>
                  <a:pt x="413800" y="46764"/>
                  <a:pt x="413800" y="83128"/>
                </a:cubicBezTo>
              </a:path>
            </a:pathLst>
          </a:custGeom>
          <a:solidFill>
            <a:srgbClr val="FF00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Quad Arrow Callout 110"/>
          <p:cNvSpPr/>
          <p:nvPr/>
        </p:nvSpPr>
        <p:spPr>
          <a:xfrm>
            <a:off x="3251200" y="4241800"/>
            <a:ext cx="406400" cy="508000"/>
          </a:xfrm>
          <a:prstGeom prst="quad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Sun 111"/>
          <p:cNvSpPr/>
          <p:nvPr/>
        </p:nvSpPr>
        <p:spPr>
          <a:xfrm>
            <a:off x="2336800" y="3225800"/>
            <a:ext cx="304800" cy="304800"/>
          </a:xfrm>
          <a:prstGeom prst="sun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Heart 112"/>
          <p:cNvSpPr/>
          <p:nvPr/>
        </p:nvSpPr>
        <p:spPr>
          <a:xfrm>
            <a:off x="4978400" y="4445000"/>
            <a:ext cx="304800" cy="406400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Block Arc 113"/>
          <p:cNvSpPr/>
          <p:nvPr/>
        </p:nvSpPr>
        <p:spPr>
          <a:xfrm>
            <a:off x="2540000" y="2921000"/>
            <a:ext cx="406400" cy="101600"/>
          </a:xfrm>
          <a:prstGeom prst="blockArc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Block Arc 114"/>
          <p:cNvSpPr/>
          <p:nvPr/>
        </p:nvSpPr>
        <p:spPr>
          <a:xfrm>
            <a:off x="1625600" y="3022600"/>
            <a:ext cx="406400" cy="304800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Heart 115"/>
          <p:cNvSpPr/>
          <p:nvPr/>
        </p:nvSpPr>
        <p:spPr>
          <a:xfrm>
            <a:off x="3962400" y="4241800"/>
            <a:ext cx="304800" cy="304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5-Point Star 116"/>
          <p:cNvSpPr/>
          <p:nvPr/>
        </p:nvSpPr>
        <p:spPr>
          <a:xfrm>
            <a:off x="7112000" y="4445000"/>
            <a:ext cx="304800" cy="304800"/>
          </a:xfrm>
          <a:prstGeom prst="star5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5-Point Star 117"/>
          <p:cNvSpPr/>
          <p:nvPr/>
        </p:nvSpPr>
        <p:spPr>
          <a:xfrm>
            <a:off x="9753600" y="4140200"/>
            <a:ext cx="304800" cy="304800"/>
          </a:xfrm>
          <a:prstGeom prst="star5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Flowchart: Collate 118"/>
          <p:cNvSpPr/>
          <p:nvPr/>
        </p:nvSpPr>
        <p:spPr>
          <a:xfrm>
            <a:off x="5892800" y="4546600"/>
            <a:ext cx="203200" cy="304800"/>
          </a:xfrm>
          <a:prstGeom prst="flowChartCollat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Moon 119"/>
          <p:cNvSpPr/>
          <p:nvPr/>
        </p:nvSpPr>
        <p:spPr>
          <a:xfrm rot="17845665">
            <a:off x="7925858" y="5053543"/>
            <a:ext cx="218017" cy="364067"/>
          </a:xfrm>
          <a:prstGeom prst="moon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Heart 120"/>
          <p:cNvSpPr/>
          <p:nvPr/>
        </p:nvSpPr>
        <p:spPr>
          <a:xfrm>
            <a:off x="9347200" y="3429000"/>
            <a:ext cx="304800" cy="406400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Wave 121"/>
          <p:cNvSpPr/>
          <p:nvPr/>
        </p:nvSpPr>
        <p:spPr>
          <a:xfrm>
            <a:off x="8839200" y="4140200"/>
            <a:ext cx="304800" cy="101600"/>
          </a:xfrm>
          <a:prstGeom prst="wav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Wave 122"/>
          <p:cNvSpPr/>
          <p:nvPr/>
        </p:nvSpPr>
        <p:spPr>
          <a:xfrm rot="19720171">
            <a:off x="8925984" y="4440767"/>
            <a:ext cx="226483" cy="101600"/>
          </a:xfrm>
          <a:prstGeom prst="wav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Wave 123"/>
          <p:cNvSpPr/>
          <p:nvPr/>
        </p:nvSpPr>
        <p:spPr>
          <a:xfrm rot="19720171">
            <a:off x="8092017" y="4385733"/>
            <a:ext cx="228600" cy="101600"/>
          </a:xfrm>
          <a:prstGeom prst="wav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Wave 124"/>
          <p:cNvSpPr/>
          <p:nvPr/>
        </p:nvSpPr>
        <p:spPr>
          <a:xfrm rot="373328">
            <a:off x="8849784" y="3886200"/>
            <a:ext cx="226483" cy="101600"/>
          </a:xfrm>
          <a:prstGeom prst="wav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Flowchart: Collate 125"/>
          <p:cNvSpPr/>
          <p:nvPr/>
        </p:nvSpPr>
        <p:spPr>
          <a:xfrm rot="17937289">
            <a:off x="9245600" y="4546600"/>
            <a:ext cx="203200" cy="304800"/>
          </a:xfrm>
          <a:prstGeom prst="flowChartCollat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Wave 126"/>
          <p:cNvSpPr/>
          <p:nvPr/>
        </p:nvSpPr>
        <p:spPr>
          <a:xfrm rot="19720171">
            <a:off x="8092017" y="4599517"/>
            <a:ext cx="228600" cy="101600"/>
          </a:xfrm>
          <a:prstGeom prst="wav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Wave 127"/>
          <p:cNvSpPr/>
          <p:nvPr/>
        </p:nvSpPr>
        <p:spPr>
          <a:xfrm rot="19720171">
            <a:off x="8092017" y="4813300"/>
            <a:ext cx="228600" cy="101600"/>
          </a:xfrm>
          <a:prstGeom prst="wav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Wave 128"/>
          <p:cNvSpPr/>
          <p:nvPr/>
        </p:nvSpPr>
        <p:spPr>
          <a:xfrm rot="16799364">
            <a:off x="5410200" y="4743451"/>
            <a:ext cx="304800" cy="1016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Wave 129"/>
          <p:cNvSpPr/>
          <p:nvPr/>
        </p:nvSpPr>
        <p:spPr>
          <a:xfrm rot="21029433">
            <a:off x="5988051" y="4978400"/>
            <a:ext cx="304800" cy="101600"/>
          </a:xfrm>
          <a:prstGeom prst="wav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Wave 130"/>
          <p:cNvSpPr/>
          <p:nvPr/>
        </p:nvSpPr>
        <p:spPr>
          <a:xfrm rot="21029433">
            <a:off x="6000751" y="5211233"/>
            <a:ext cx="304800" cy="101600"/>
          </a:xfrm>
          <a:prstGeom prst="wav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Wave 131"/>
          <p:cNvSpPr/>
          <p:nvPr/>
        </p:nvSpPr>
        <p:spPr>
          <a:xfrm rot="799517">
            <a:off x="4783667" y="4978400"/>
            <a:ext cx="304800" cy="101600"/>
          </a:xfrm>
          <a:prstGeom prst="wav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Wave 132"/>
          <p:cNvSpPr/>
          <p:nvPr/>
        </p:nvSpPr>
        <p:spPr>
          <a:xfrm rot="799517">
            <a:off x="4783667" y="4885267"/>
            <a:ext cx="304800" cy="101600"/>
          </a:xfrm>
          <a:prstGeom prst="wav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Flowchart: Decision 133"/>
          <p:cNvSpPr/>
          <p:nvPr/>
        </p:nvSpPr>
        <p:spPr>
          <a:xfrm>
            <a:off x="3962400" y="3530600"/>
            <a:ext cx="101600" cy="101600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Wave 134"/>
          <p:cNvSpPr/>
          <p:nvPr/>
        </p:nvSpPr>
        <p:spPr>
          <a:xfrm rot="13840403">
            <a:off x="3180293" y="3502026"/>
            <a:ext cx="353484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Wave 135"/>
          <p:cNvSpPr/>
          <p:nvPr/>
        </p:nvSpPr>
        <p:spPr>
          <a:xfrm rot="13840403">
            <a:off x="3342217" y="3439584"/>
            <a:ext cx="353484" cy="137584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Wave 136"/>
          <p:cNvSpPr/>
          <p:nvPr/>
        </p:nvSpPr>
        <p:spPr>
          <a:xfrm rot="8824730">
            <a:off x="4053417" y="3947585"/>
            <a:ext cx="353483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Wave 137"/>
          <p:cNvSpPr/>
          <p:nvPr/>
        </p:nvSpPr>
        <p:spPr>
          <a:xfrm rot="11672565">
            <a:off x="2173817" y="3615267"/>
            <a:ext cx="353483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9" name="Wave 138"/>
          <p:cNvSpPr/>
          <p:nvPr/>
        </p:nvSpPr>
        <p:spPr>
          <a:xfrm rot="11672565">
            <a:off x="1841501" y="2455334"/>
            <a:ext cx="353484" cy="139700"/>
          </a:xfrm>
          <a:prstGeom prst="wav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4-Point Star 139"/>
          <p:cNvSpPr/>
          <p:nvPr/>
        </p:nvSpPr>
        <p:spPr>
          <a:xfrm>
            <a:off x="5689600" y="3632200"/>
            <a:ext cx="203200" cy="203200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Flowchart: Decision 140"/>
          <p:cNvSpPr/>
          <p:nvPr/>
        </p:nvSpPr>
        <p:spPr>
          <a:xfrm>
            <a:off x="5588000" y="3632200"/>
            <a:ext cx="101600" cy="101600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Sun 141"/>
          <p:cNvSpPr/>
          <p:nvPr/>
        </p:nvSpPr>
        <p:spPr>
          <a:xfrm>
            <a:off x="3962400" y="685800"/>
            <a:ext cx="1524000" cy="1524000"/>
          </a:xfrm>
          <a:prstGeom prst="su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Cloud Callout 142"/>
          <p:cNvSpPr/>
          <p:nvPr/>
        </p:nvSpPr>
        <p:spPr>
          <a:xfrm>
            <a:off x="6908800" y="482600"/>
            <a:ext cx="2946400" cy="1320800"/>
          </a:xfrm>
          <a:prstGeom prst="cloudCallou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Cloud Callout 143"/>
          <p:cNvSpPr>
            <a:spLocks noChangeArrowheads="1"/>
          </p:cNvSpPr>
          <p:nvPr/>
        </p:nvSpPr>
        <p:spPr bwMode="auto">
          <a:xfrm>
            <a:off x="1727200" y="584200"/>
            <a:ext cx="1524000" cy="7112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00FF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1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847" y="292914"/>
            <a:ext cx="789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 : CÁCH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THỰC HIỆN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847" y="1214849"/>
            <a:ext cx="93351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GHI NHỚ </a:t>
            </a:r>
          </a:p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6956" y="74136"/>
            <a:ext cx="560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75691" y="518976"/>
            <a:ext cx="6388443" cy="1021726"/>
            <a:chOff x="3175691" y="518976"/>
            <a:chExt cx="6388443" cy="1021726"/>
          </a:xfrm>
        </p:grpSpPr>
        <p:sp>
          <p:nvSpPr>
            <p:cNvPr id="3" name="TextBox 2"/>
            <p:cNvSpPr txBox="1"/>
            <p:nvPr/>
          </p:nvSpPr>
          <p:spPr>
            <a:xfrm>
              <a:off x="4942720" y="518976"/>
              <a:ext cx="4497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: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75691" y="1017482"/>
              <a:ext cx="63884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EM SÁNG TẠO CÙNG NHỮNG CON CHỮ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9087" y="1580604"/>
            <a:ext cx="409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 : TÌM HIỂU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0847" y="2017214"/>
            <a:ext cx="789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 : CÁCH THỰC HIỆN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491" y="2443937"/>
            <a:ext cx="789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 : THỰC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HÀNH</a:t>
            </a:r>
          </a:p>
        </p:txBody>
      </p:sp>
    </p:spTree>
    <p:extLst>
      <p:ext uri="{BB962C8B-B14F-4D97-AF65-F5344CB8AC3E}">
        <p14:creationId xmlns:p14="http://schemas.microsoft.com/office/powerpoint/2010/main" val="128744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116" y="123564"/>
            <a:ext cx="93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56" y="806973"/>
            <a:ext cx="9421819" cy="545790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9582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50" y="1013254"/>
            <a:ext cx="9401095" cy="51774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6116" y="123564"/>
            <a:ext cx="93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82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116" y="123564"/>
            <a:ext cx="93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05" y="902044"/>
            <a:ext cx="9602184" cy="557289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6222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645453" y="284206"/>
            <a:ext cx="4963297" cy="1643448"/>
            <a:chOff x="1824" y="144"/>
            <a:chExt cx="2208" cy="864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1824" y="144"/>
              <a:ext cx="2208" cy="864"/>
            </a:xfrm>
            <a:prstGeom prst="irregularSeal1">
              <a:avLst/>
            </a:prstGeom>
            <a:solidFill>
              <a:srgbClr val="0000FF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404" y="420"/>
              <a:ext cx="162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b="1" kern="0" noProof="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32964" y="2111389"/>
            <a:ext cx="7735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9882" y="2300060"/>
            <a:ext cx="9316995" cy="156966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9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354" y="4987132"/>
            <a:ext cx="16224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330825"/>
            <a:ext cx="2133600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032000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13194" y="-245269"/>
            <a:ext cx="1528763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6954" y="2564349"/>
            <a:ext cx="718457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TRÒ CHƠI :</a:t>
            </a:r>
          </a:p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VIẾT TÊN MÌNH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pic>
        <p:nvPicPr>
          <p:cNvPr id="17" name="Picture 12" descr="Digit 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89" y="1954589"/>
            <a:ext cx="3380915" cy="28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116" y="123564"/>
            <a:ext cx="93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3" y="852616"/>
            <a:ext cx="9827769" cy="5486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6132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116" y="123564"/>
            <a:ext cx="93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59" y="988541"/>
            <a:ext cx="9811265" cy="546168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24418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276" y="254372"/>
            <a:ext cx="399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120" y="777592"/>
            <a:ext cx="9906680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EM HÃY TẠO DÁNG TÊN MÌNH VÀ TRANG TRÍ THEO Ý THÍCH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128" y="2656935"/>
            <a:ext cx="7106194" cy="40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2133599" y="2362200"/>
            <a:ext cx="8600661" cy="304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algn="ctr"/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ạnh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endParaRPr lang="en-US" sz="3600" b="1" kern="1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17566" y="92764"/>
            <a:ext cx="12074434" cy="6703323"/>
            <a:chOff x="0" y="39"/>
            <a:chExt cx="5760" cy="4281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3590925" y="1219201"/>
            <a:ext cx="5010150" cy="676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lgerian" panose="04020705040A02060702" pitchFamily="82" charset="0"/>
              </a:rPr>
              <a:t>BÀI HỌC ĐẾN ĐÂY LÀ HẾT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33CC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6956" y="74136"/>
            <a:ext cx="560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09478" y="518976"/>
            <a:ext cx="7627292" cy="1021726"/>
            <a:chOff x="2509478" y="518976"/>
            <a:chExt cx="7627292" cy="1021726"/>
          </a:xfrm>
        </p:grpSpPr>
        <p:sp>
          <p:nvSpPr>
            <p:cNvPr id="3" name="TextBox 2"/>
            <p:cNvSpPr txBox="1"/>
            <p:nvPr/>
          </p:nvSpPr>
          <p:spPr>
            <a:xfrm>
              <a:off x="4942720" y="518976"/>
              <a:ext cx="4497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9478" y="1017482"/>
              <a:ext cx="7627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lgerian" panose="04020705040A02060702" pitchFamily="82" charset="0"/>
                </a:rPr>
                <a:t>EM SÁNG TẠO CÙNG NHỮNG CON CHỮ( </a:t>
              </a:r>
              <a:r>
                <a:rPr lang="en-US" sz="2800" dirty="0" err="1" smtClean="0">
                  <a:solidFill>
                    <a:srgbClr val="FF0000"/>
                  </a:solidFill>
                  <a:latin typeface="Algerian" panose="04020705040A02060702" pitchFamily="82" charset="0"/>
                </a:rPr>
                <a:t>tiết</a:t>
              </a:r>
              <a:r>
                <a:rPr lang="en-US" sz="2800" dirty="0" smtClean="0">
                  <a:solidFill>
                    <a:srgbClr val="FF0000"/>
                  </a:solidFill>
                  <a:latin typeface="Algerian" panose="04020705040A02060702" pitchFamily="82" charset="0"/>
                </a:rPr>
                <a:t> 1)</a:t>
              </a:r>
              <a:endParaRPr lang="en-US" sz="2800" dirty="0">
                <a:solidFill>
                  <a:srgbClr val="FF0000"/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9087" y="1580604"/>
            <a:ext cx="409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703" y="104503"/>
            <a:ext cx="606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8720" y="1071154"/>
            <a:ext cx="9888583" cy="41549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Ă Â B C D Đ E F G H I K L M N O P Q R S T U Ư V X Y </a:t>
            </a:r>
            <a:endParaRPr lang="en-US" sz="8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1292" y="5407959"/>
            <a:ext cx="484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IN HOA NÉT ĐỀU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703" y="104503"/>
            <a:ext cx="606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676" y="1037967"/>
            <a:ext cx="9650626" cy="41549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Ă Â B C D Đ E G H I K L M N O P Q R S T U V X Y</a:t>
            </a:r>
            <a:endParaRPr lang="en-US" sz="8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6702" y="5449330"/>
            <a:ext cx="719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IN HOA NÉT THANH NÉT ĐẬM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703" y="104503"/>
            <a:ext cx="606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46" y="1000895"/>
            <a:ext cx="9502345" cy="422601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1236" y="5350472"/>
            <a:ext cx="4077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TRANG TRÍ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4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984" y="148278"/>
            <a:ext cx="5893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014" y="234779"/>
            <a:ext cx="5384744" cy="2248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574" y="2446639"/>
            <a:ext cx="5442970" cy="2088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719" y="4609069"/>
            <a:ext cx="4766425" cy="1865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216" y="1428094"/>
            <a:ext cx="53751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750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4282" y="406449"/>
            <a:ext cx="764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96" y="914397"/>
            <a:ext cx="10291171" cy="4288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4281" y="4837161"/>
            <a:ext cx="10260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78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917</Words>
  <Application>Microsoft Office PowerPoint</Application>
  <PresentationFormat>Widescreen</PresentationFormat>
  <Paragraphs>79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Algerian</vt:lpstr>
      <vt:lpstr>Arial</vt:lpstr>
      <vt:lpstr>Calibri</vt:lpstr>
      <vt:lpstr>Calibri Light</vt:lpstr>
      <vt:lpstr>Cooper Black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Windows User</cp:lastModifiedBy>
  <cp:revision>53</cp:revision>
  <dcterms:created xsi:type="dcterms:W3CDTF">2020-11-05T13:53:33Z</dcterms:created>
  <dcterms:modified xsi:type="dcterms:W3CDTF">2023-05-24T15:27:24Z</dcterms:modified>
</cp:coreProperties>
</file>