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80" r:id="rId5"/>
    <p:sldId id="281" r:id="rId6"/>
    <p:sldId id="287" r:id="rId7"/>
    <p:sldId id="286" r:id="rId8"/>
    <p:sldId id="289" r:id="rId9"/>
    <p:sldId id="288" r:id="rId10"/>
    <p:sldId id="259" r:id="rId11"/>
    <p:sldId id="290" r:id="rId12"/>
    <p:sldId id="291" r:id="rId13"/>
    <p:sldId id="262" r:id="rId14"/>
    <p:sldId id="307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6600"/>
                </a:solidFill>
                <a:latin typeface="Great Vibes" pitchFamily="2" charset="0"/>
              </a:rPr>
              <a:t>   TUẦN 7</a:t>
            </a: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3359" y="2556038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66DB2DB-8A80-9D76-246D-F7947E362B42}"/>
              </a:ext>
            </a:extLst>
          </p:cNvPr>
          <p:cNvSpPr/>
          <p:nvPr/>
        </p:nvSpPr>
        <p:spPr>
          <a:xfrm>
            <a:off x="1653359" y="3424539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Lớp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: 3A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E0D2DF71-B441-D658-1723-3942BF953A07}"/>
              </a:ext>
            </a:extLst>
          </p:cNvPr>
          <p:cNvSpPr/>
          <p:nvPr/>
        </p:nvSpPr>
        <p:spPr>
          <a:xfrm>
            <a:off x="1653359" y="4369647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Giáo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viên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: LÊ THỊ ÁNH</a:t>
            </a:r>
          </a:p>
        </p:txBody>
      </p:sp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ED2B4-206A-3E6F-B3AC-FC0C5F2D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11" y="655732"/>
            <a:ext cx="6392167" cy="504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Máy thu thanh ( còn gọi là ra-đi-ô) dùng để nghe các chương trình phát thanh. Nội dung chương trình phát thanh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4BE07E-6CC9-E6AF-FCE6-AE626F69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59" y="1561107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>
                <a:solidFill>
                  <a:srgbClr val="FF3300"/>
                </a:solidFill>
                <a:latin typeface="Gluten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5390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232922" y="850869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2. MỐI QUAN HỆ GIỮA ĐÀI PHÁT THANH VÀ MÁY THU THANH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29"/>
            <a:ext cx="2401609" cy="1084859"/>
            <a:chOff x="791675" y="5235951"/>
            <a:chExt cx="2918012" cy="1828800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011856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/>
                <a:t> </a:t>
              </a:r>
              <a:r>
                <a:rPr lang="en-US" sz="2400" b="1">
                  <a:latin typeface="Nunito Black" panose="020B0604020202020204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8" y="1287152"/>
            <a:ext cx="11685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  </a:t>
            </a:r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Em hãy quan sát Hình 2, tìm từ thích hợp và 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hoàn thiện câu dưới đây để </a:t>
            </a:r>
            <a:r>
              <a:rPr lang="vi-VN" sz="2800">
                <a:solidFill>
                  <a:srgbClr val="00B050"/>
                </a:solidFill>
                <a:latin typeface="Nunito Black" pitchFamily="2" charset="0"/>
              </a:rPr>
              <a:t>dưới đây để thể hiện </a:t>
            </a:r>
            <a:endParaRPr lang="en-US" sz="2800">
              <a:solidFill>
                <a:srgbClr val="00B05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B050"/>
                </a:solidFill>
                <a:latin typeface="Nunito Black" pitchFamily="2" charset="0"/>
              </a:rPr>
              <a:t>mối quan hệ giữa máy thu thanh và đài phát thanh.</a:t>
            </a:r>
            <a:endParaRPr lang="en-US" sz="2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7795C7-43C7-AEC0-D4A0-A78E7046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351" y="2775241"/>
            <a:ext cx="3091433" cy="37271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42" y="2811173"/>
            <a:ext cx="2998722" cy="36552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78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803F20-7533-A98D-1EF9-F5A93B50ACDB}"/>
              </a:ext>
            </a:extLst>
          </p:cNvPr>
          <p:cNvSpPr/>
          <p:nvPr/>
        </p:nvSpPr>
        <p:spPr>
          <a:xfrm>
            <a:off x="253097" y="924520"/>
            <a:ext cx="1168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2. MỐI QUAN HỆ GIỮA ĐÀI PHÁT THANH VÀ MÁY THU THANH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363093-A4F7-6ACF-FBFC-D6CD0B17554F}"/>
              </a:ext>
            </a:extLst>
          </p:cNvPr>
          <p:cNvGrpSpPr/>
          <p:nvPr/>
        </p:nvGrpSpPr>
        <p:grpSpPr>
          <a:xfrm>
            <a:off x="9438869" y="1297765"/>
            <a:ext cx="2931160" cy="1661700"/>
            <a:chOff x="791675" y="5235951"/>
            <a:chExt cx="2918012" cy="1828800"/>
          </a:xfrm>
          <a:solidFill>
            <a:srgbClr val="00B0F0"/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D3FB635-92B4-2150-CFB0-90BF0ABD3112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52A635-4D6F-CD83-A79C-058C54693C33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011856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/>
                <a:t> </a:t>
              </a:r>
              <a:r>
                <a:rPr lang="en-US" sz="2400" b="1">
                  <a:latin typeface="Nunito Black" panose="020B0604020202020204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A4C19-8FE1-FE58-5266-38AFF38F2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955" y="1943402"/>
            <a:ext cx="1896678" cy="217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06CB6-49F1-FE22-443F-E4ECDC01028F}"/>
              </a:ext>
            </a:extLst>
          </p:cNvPr>
          <p:cNvSpPr txBox="1"/>
          <p:nvPr/>
        </p:nvSpPr>
        <p:spPr>
          <a:xfrm>
            <a:off x="924901" y="2237099"/>
            <a:ext cx="94425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… (1) … là nơi sản xuất các chương trình phát thanh và phát tín hiệu truyền thanh qua ăng ten.</a:t>
            </a:r>
          </a:p>
          <a:p>
            <a:pPr algn="just"/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… (2) … là thiết bị thu nhận các tín hiệu truyền thanh qua ăng ten và phát ra loa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0AA62-4EAC-58B2-C093-9036CBAC2C25}"/>
              </a:ext>
            </a:extLst>
          </p:cNvPr>
          <p:cNvSpPr txBox="1"/>
          <p:nvPr/>
        </p:nvSpPr>
        <p:spPr>
          <a:xfrm>
            <a:off x="613375" y="2332435"/>
            <a:ext cx="98988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Đài phát thanh</a:t>
            </a:r>
            <a:r>
              <a:rPr lang="vi-VN" sz="2800" b="0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là nơi sản xuất các chương trình phát thanh và phát tín hiệu truyền thanh qua ăng ten.</a:t>
            </a: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F67EF-700A-37E6-08C1-112CF27875AB}"/>
              </a:ext>
            </a:extLst>
          </p:cNvPr>
          <p:cNvSpPr txBox="1"/>
          <p:nvPr/>
        </p:nvSpPr>
        <p:spPr>
          <a:xfrm>
            <a:off x="613375" y="3262401"/>
            <a:ext cx="967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Máy thu thanh</a:t>
            </a:r>
            <a:r>
              <a:rPr lang="en-US" sz="2800" b="1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là thiết bị thu nhận các tín hiệu truyền thanh qua ăng ten và phát ra loa.</a:t>
            </a: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1E323-79B2-5302-5BB9-3284CC95F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93" y="4355917"/>
            <a:ext cx="1115533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952D5-D452-A736-C988-68538C81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Củng cố          dặn dò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Gluten" pitchFamily="2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8" y="1907277"/>
            <a:ext cx="6340292" cy="3142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>
                <a:solidFill>
                  <a:srgbClr val="00B050"/>
                </a:solidFill>
                <a:latin typeface="Nunito Black" pitchFamily="2" charset="0"/>
              </a:rPr>
              <a:t>Quan sát tranh: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775234" y="1195746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Ông của Minh vừa nhận được một món quà.Em hãy quan sát tranh và cho biết món quà đó là gì?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775235" y="114568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Món quà của ông Minh là máy thu thanh.</a:t>
            </a: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89" y="1409687"/>
            <a:ext cx="4626364" cy="3110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30" y="1334326"/>
            <a:ext cx="4678373" cy="31860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4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Em hãy chia sẻ hiểu biết của em về máy thu thanh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043" y="3041650"/>
            <a:ext cx="4535817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B7FDA0-B376-5CE1-345B-74F4E9E22C24}"/>
              </a:ext>
            </a:extLst>
          </p:cNvPr>
          <p:cNvSpPr/>
          <p:nvPr/>
        </p:nvSpPr>
        <p:spPr>
          <a:xfrm>
            <a:off x="1302908" y="1233298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Máy thu thanh đã có từ lâu. Khi ti vi, máy tính chưa ra đời, máy thu </a:t>
            </a:r>
            <a:r>
              <a:rPr lang="en-US" altLang="en-US" sz="2800" b="1">
                <a:solidFill>
                  <a:srgbClr val="7030A0"/>
                </a:solidFill>
                <a:latin typeface="Nunito Black" pitchFamily="2" charset="0"/>
              </a:rPr>
              <a:t>thanh là thiết bị được sử dụng rất phổ biến để nghe tin tức, giải trí.</a:t>
            </a:r>
            <a:endParaRPr lang="en-US" altLang="en-US" sz="4000" b="1">
              <a:solidFill>
                <a:srgbClr val="7030A0"/>
              </a:solidFill>
              <a:latin typeface="Nunito Black" pitchFamily="2" charset="0"/>
            </a:endParaRPr>
          </a:p>
        </p:txBody>
      </p:sp>
      <p:pic>
        <p:nvPicPr>
          <p:cNvPr id="8" name="Picture 4" descr="Thế nào là máy thu thanh AM và FM? | Lazi.vn - Cộng đồng Tri thức &amp; Giáo dục">
            <a:extLst>
              <a:ext uri="{FF2B5EF4-FFF2-40B4-BE49-F238E27FC236}">
                <a16:creationId xmlns:a16="http://schemas.microsoft.com/office/drawing/2014/main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67" y="3191094"/>
            <a:ext cx="3788531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áy Thu Vô Tuyến Đa Năng AM/FM Động Năng Lượng Mặt Trời Đài Phát Thanh Mạnh  Mẽ Quay Máy Phát Điện Sạc Xanh - AliExpress Consumer Electronics">
            <a:extLst>
              <a:ext uri="{FF2B5EF4-FFF2-40B4-BE49-F238E27FC236}">
                <a16:creationId xmlns:a16="http://schemas.microsoft.com/office/drawing/2014/main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1094"/>
            <a:ext cx="3156154" cy="31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1. TÁC DỤNG CỦA MÁY THU THANH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0" y="2822254"/>
            <a:ext cx="3296110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89" y="2643313"/>
            <a:ext cx="3505689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878" y="2524233"/>
            <a:ext cx="3496163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Nunito Black" panose="020B0604020202020204" charset="0"/>
                </a:rPr>
                <a:t>Hoạt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động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r>
                <a:rPr lang="en-US" sz="2400" b="1" dirty="0" err="1">
                  <a:latin typeface="Nunito Black" panose="020B0604020202020204" charset="0"/>
                </a:rPr>
                <a:t>nhóm</a:t>
              </a:r>
              <a:r>
                <a:rPr lang="en-US" sz="2400" b="1" dirty="0">
                  <a:latin typeface="Nunito Black" panose="020B0604020202020204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 </a:t>
            </a:r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Em hãy quan sát Hình 1 và cho biết Minh, Hoa, ông bà đang sử dụng máy thu thanh để làm gì?</a:t>
            </a:r>
            <a:endParaRPr lang="en-US" sz="28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B6329-E000-8CD5-80A0-04531B43D287}"/>
              </a:ext>
            </a:extLst>
          </p:cNvPr>
          <p:cNvSpPr txBox="1"/>
          <p:nvPr/>
        </p:nvSpPr>
        <p:spPr>
          <a:xfrm>
            <a:off x="4989420" y="5663159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14" y="1263370"/>
            <a:ext cx="3706817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chemeClr val="accent6">
                  <a:lumMod val="75000"/>
                </a:schemeClr>
              </a:solidFill>
              <a:effectLst/>
              <a:latin typeface="Nunito Black" pitchFamily="2" charset="0"/>
            </a:endParaRPr>
          </a:p>
          <a:p>
            <a:r>
              <a:rPr lang="en-US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Hoa sử dụng máy thu thanh  để nghe nhạc và nhảy theo nhạc.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Nunito Black" pitchFamily="2" charset="0"/>
            </a:endParaRPr>
          </a:p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01" y="1270163"/>
            <a:ext cx="3968933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Minh sử dụng máy thu thanh để học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13" y="1125104"/>
            <a:ext cx="3496163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Ông bà sử dụng máy thu thanh để nghe dự báo thời tiết.</a:t>
            </a:r>
            <a:endParaRPr lang="en-US" sz="28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432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Gluten</vt:lpstr>
      <vt:lpstr>Great Vibes</vt:lpstr>
      <vt:lpstr>Gill Sans MT</vt:lpstr>
      <vt:lpstr>Nunito Black</vt:lpstr>
      <vt:lpstr>Open Sans</vt:lpstr>
      <vt:lpstr>Sigmar One</vt:lpstr>
      <vt:lpstr>Tahoma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  Củng cố          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Administrator</cp:lastModifiedBy>
  <cp:revision>11</cp:revision>
  <dcterms:created xsi:type="dcterms:W3CDTF">2022-07-16T14:12:11Z</dcterms:created>
  <dcterms:modified xsi:type="dcterms:W3CDTF">2023-05-25T02:10:43Z</dcterms:modified>
</cp:coreProperties>
</file>