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65" r:id="rId2"/>
    <p:sldId id="283" r:id="rId3"/>
    <p:sldId id="284" r:id="rId4"/>
    <p:sldId id="285" r:id="rId5"/>
    <p:sldId id="290" r:id="rId6"/>
    <p:sldId id="291" r:id="rId7"/>
    <p:sldId id="292" r:id="rId8"/>
    <p:sldId id="293" r:id="rId9"/>
    <p:sldId id="294" r:id="rId10"/>
    <p:sldId id="295" r:id="rId11"/>
    <p:sldId id="298" r:id="rId12"/>
    <p:sldId id="299" r:id="rId13"/>
    <p:sldId id="300" r:id="rId14"/>
    <p:sldId id="301" r:id="rId15"/>
    <p:sldId id="302" r:id="rId16"/>
    <p:sldId id="303" r:id="rId17"/>
    <p:sldId id="304" r:id="rId18"/>
    <p:sldId id="305" r:id="rId19"/>
    <p:sldId id="306" r:id="rId20"/>
    <p:sldId id="307" r:id="rId21"/>
    <p:sldId id="308" r:id="rId22"/>
    <p:sldId id="309" r:id="rId23"/>
    <p:sldId id="286" r:id="rId24"/>
    <p:sldId id="282" r:id="rId25"/>
    <p:sldId id="311" r:id="rId26"/>
    <p:sldId id="310" r:id="rId27"/>
  </p:sldIdLst>
  <p:sldSz cx="16276638" cy="9144000"/>
  <p:notesSz cx="6858000" cy="9144000"/>
  <p:defaultText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0000FF"/>
    <a:srgbClr val="FFDB69"/>
    <a:srgbClr val="88DFE8"/>
    <a:srgbClr val="FFCC29"/>
    <a:srgbClr val="FEF4EC"/>
    <a:srgbClr val="F688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p:cViewPr varScale="1">
        <p:scale>
          <a:sx n="55" d="100"/>
          <a:sy n="55" d="100"/>
        </p:scale>
        <p:origin x="618" y="72"/>
      </p:cViewPr>
      <p:guideLst>
        <p:guide orient="horz" pos="2880"/>
        <p:guide pos="512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079AE0-E343-4431-9E77-3AB2AF9D83DA}" type="datetimeFigureOut">
              <a:rPr lang="en-US" smtClean="0"/>
              <a:t>5/25/2023</a:t>
            </a:fld>
            <a:endParaRPr lang="en-US"/>
          </a:p>
        </p:txBody>
      </p:sp>
      <p:sp>
        <p:nvSpPr>
          <p:cNvPr id="4" name="Slide Image Placeholder 3"/>
          <p:cNvSpPr>
            <a:spLocks noGrp="1" noRot="1" noChangeAspect="1"/>
          </p:cNvSpPr>
          <p:nvPr>
            <p:ph type="sldImg" idx="2"/>
          </p:nvPr>
        </p:nvSpPr>
        <p:spPr>
          <a:xfrm>
            <a:off x="377825" y="685800"/>
            <a:ext cx="61023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D46B89-F200-43AA-B36B-6A2EF4B500BB}" type="slidenum">
              <a:rPr lang="en-US" smtClean="0"/>
              <a:t>‹#›</a:t>
            </a:fld>
            <a:endParaRPr lang="en-US"/>
          </a:p>
        </p:txBody>
      </p:sp>
    </p:spTree>
    <p:extLst>
      <p:ext uri="{BB962C8B-B14F-4D97-AF65-F5344CB8AC3E}">
        <p14:creationId xmlns:p14="http://schemas.microsoft.com/office/powerpoint/2010/main" val="4054154378"/>
      </p:ext>
    </p:extLst>
  </p:cSld>
  <p:clrMap bg1="lt1" tx1="dk1" bg2="lt2" tx2="dk2" accent1="accent1" accent2="accent2" accent3="accent3" accent4="accent4" accent5="accent5" accent6="accent6" hlink="hlink" folHlink="folHlink"/>
  <p:notesStyle>
    <a:lvl1pPr marL="0" algn="l" defTabSz="1452524" rtl="0" eaLnBrk="1" latinLnBrk="0" hangingPunct="1">
      <a:defRPr sz="1900" kern="1200">
        <a:solidFill>
          <a:schemeClr val="tx1"/>
        </a:solidFill>
        <a:latin typeface="+mn-lt"/>
        <a:ea typeface="+mn-ea"/>
        <a:cs typeface="+mn-cs"/>
      </a:defRPr>
    </a:lvl1pPr>
    <a:lvl2pPr marL="726262" algn="l" defTabSz="1452524" rtl="0" eaLnBrk="1" latinLnBrk="0" hangingPunct="1">
      <a:defRPr sz="1900" kern="1200">
        <a:solidFill>
          <a:schemeClr val="tx1"/>
        </a:solidFill>
        <a:latin typeface="+mn-lt"/>
        <a:ea typeface="+mn-ea"/>
        <a:cs typeface="+mn-cs"/>
      </a:defRPr>
    </a:lvl2pPr>
    <a:lvl3pPr marL="1452524" algn="l" defTabSz="1452524" rtl="0" eaLnBrk="1" latinLnBrk="0" hangingPunct="1">
      <a:defRPr sz="1900" kern="1200">
        <a:solidFill>
          <a:schemeClr val="tx1"/>
        </a:solidFill>
        <a:latin typeface="+mn-lt"/>
        <a:ea typeface="+mn-ea"/>
        <a:cs typeface="+mn-cs"/>
      </a:defRPr>
    </a:lvl3pPr>
    <a:lvl4pPr marL="2178787" algn="l" defTabSz="1452524" rtl="0" eaLnBrk="1" latinLnBrk="0" hangingPunct="1">
      <a:defRPr sz="1900" kern="1200">
        <a:solidFill>
          <a:schemeClr val="tx1"/>
        </a:solidFill>
        <a:latin typeface="+mn-lt"/>
        <a:ea typeface="+mn-ea"/>
        <a:cs typeface="+mn-cs"/>
      </a:defRPr>
    </a:lvl4pPr>
    <a:lvl5pPr marL="2905049" algn="l" defTabSz="1452524" rtl="0" eaLnBrk="1" latinLnBrk="0" hangingPunct="1">
      <a:defRPr sz="1900" kern="1200">
        <a:solidFill>
          <a:schemeClr val="tx1"/>
        </a:solidFill>
        <a:latin typeface="+mn-lt"/>
        <a:ea typeface="+mn-ea"/>
        <a:cs typeface="+mn-cs"/>
      </a:defRPr>
    </a:lvl5pPr>
    <a:lvl6pPr marL="3631311" algn="l" defTabSz="1452524" rtl="0" eaLnBrk="1" latinLnBrk="0" hangingPunct="1">
      <a:defRPr sz="1900" kern="1200">
        <a:solidFill>
          <a:schemeClr val="tx1"/>
        </a:solidFill>
        <a:latin typeface="+mn-lt"/>
        <a:ea typeface="+mn-ea"/>
        <a:cs typeface="+mn-cs"/>
      </a:defRPr>
    </a:lvl6pPr>
    <a:lvl7pPr marL="4357573" algn="l" defTabSz="1452524" rtl="0" eaLnBrk="1" latinLnBrk="0" hangingPunct="1">
      <a:defRPr sz="1900" kern="1200">
        <a:solidFill>
          <a:schemeClr val="tx1"/>
        </a:solidFill>
        <a:latin typeface="+mn-lt"/>
        <a:ea typeface="+mn-ea"/>
        <a:cs typeface="+mn-cs"/>
      </a:defRPr>
    </a:lvl7pPr>
    <a:lvl8pPr marL="5083835" algn="l" defTabSz="1452524" rtl="0" eaLnBrk="1" latinLnBrk="0" hangingPunct="1">
      <a:defRPr sz="1900" kern="1200">
        <a:solidFill>
          <a:schemeClr val="tx1"/>
        </a:solidFill>
        <a:latin typeface="+mn-lt"/>
        <a:ea typeface="+mn-ea"/>
        <a:cs typeface="+mn-cs"/>
      </a:defRPr>
    </a:lvl8pPr>
    <a:lvl9pPr marL="5810098" algn="l" defTabSz="1452524" rtl="0" eaLnBrk="1" latinLnBrk="0" hangingPunct="1">
      <a:defRPr sz="1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8"/>
            <a:ext cx="13835142" cy="1960033"/>
          </a:xfrm>
        </p:spPr>
        <p:txBody>
          <a:bodyPr/>
          <a:lstStyle/>
          <a:p>
            <a:r>
              <a:rPr lang="en-US"/>
              <a:t>Click to edit Master title style</a:t>
            </a:r>
          </a:p>
        </p:txBody>
      </p:sp>
      <p:sp>
        <p:nvSpPr>
          <p:cNvPr id="3" name="Subtitle 2"/>
          <p:cNvSpPr>
            <a:spLocks noGrp="1"/>
          </p:cNvSpPr>
          <p:nvPr>
            <p:ph type="subTitle" idx="1"/>
          </p:nvPr>
        </p:nvSpPr>
        <p:spPr>
          <a:xfrm>
            <a:off x="2441496" y="5181600"/>
            <a:ext cx="11393647" cy="2336800"/>
          </a:xfrm>
        </p:spPr>
        <p:txBody>
          <a:bodyPr/>
          <a:lstStyle>
            <a:lvl1pPr marL="0" indent="0" algn="ctr">
              <a:buNone/>
              <a:defRPr>
                <a:solidFill>
                  <a:schemeClr val="tx1">
                    <a:tint val="75000"/>
                  </a:schemeClr>
                </a:solidFill>
              </a:defRPr>
            </a:lvl1pPr>
            <a:lvl2pPr marL="726262" indent="0" algn="ctr">
              <a:buNone/>
              <a:defRPr>
                <a:solidFill>
                  <a:schemeClr val="tx1">
                    <a:tint val="75000"/>
                  </a:schemeClr>
                </a:solidFill>
              </a:defRPr>
            </a:lvl2pPr>
            <a:lvl3pPr marL="1452524" indent="0" algn="ctr">
              <a:buNone/>
              <a:defRPr>
                <a:solidFill>
                  <a:schemeClr val="tx1">
                    <a:tint val="75000"/>
                  </a:schemeClr>
                </a:solidFill>
              </a:defRPr>
            </a:lvl3pPr>
            <a:lvl4pPr marL="2178787" indent="0" algn="ctr">
              <a:buNone/>
              <a:defRPr>
                <a:solidFill>
                  <a:schemeClr val="tx1">
                    <a:tint val="75000"/>
                  </a:schemeClr>
                </a:solidFill>
              </a:defRPr>
            </a:lvl4pPr>
            <a:lvl5pPr marL="2905049" indent="0" algn="ctr">
              <a:buNone/>
              <a:defRPr>
                <a:solidFill>
                  <a:schemeClr val="tx1">
                    <a:tint val="75000"/>
                  </a:schemeClr>
                </a:solidFill>
              </a:defRPr>
            </a:lvl5pPr>
            <a:lvl6pPr marL="3631311" indent="0" algn="ctr">
              <a:buNone/>
              <a:defRPr>
                <a:solidFill>
                  <a:schemeClr val="tx1">
                    <a:tint val="75000"/>
                  </a:schemeClr>
                </a:solidFill>
              </a:defRPr>
            </a:lvl6pPr>
            <a:lvl7pPr marL="4357573" indent="0" algn="ctr">
              <a:buNone/>
              <a:defRPr>
                <a:solidFill>
                  <a:schemeClr val="tx1">
                    <a:tint val="75000"/>
                  </a:schemeClr>
                </a:solidFill>
              </a:defRPr>
            </a:lvl7pPr>
            <a:lvl8pPr marL="5083835" indent="0" algn="ctr">
              <a:buNone/>
              <a:defRPr>
                <a:solidFill>
                  <a:schemeClr val="tx1">
                    <a:tint val="75000"/>
                  </a:schemeClr>
                </a:solidFill>
              </a:defRPr>
            </a:lvl8pPr>
            <a:lvl9pPr marL="581009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74B3276-3901-471F-8285-C92A8E75787C}" type="datetimeFigureOut">
              <a:rPr lang="en-US" smtClean="0"/>
              <a:t>5/25/2023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070776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5/25/2023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046370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07037" y="488951"/>
            <a:ext cx="6516307" cy="10401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9640" y="488951"/>
            <a:ext cx="19286120" cy="10401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5/25/2023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710846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5/25/2023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88274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2" y="5875867"/>
            <a:ext cx="13835142" cy="1816100"/>
          </a:xfrm>
        </p:spPr>
        <p:txBody>
          <a:bodyPr anchor="t"/>
          <a:lstStyle>
            <a:lvl1pPr algn="l">
              <a:defRPr sz="6400" b="1" cap="all"/>
            </a:lvl1pPr>
          </a:lstStyle>
          <a:p>
            <a:r>
              <a:rPr lang="en-US"/>
              <a:t>Click to edit Master title style</a:t>
            </a:r>
          </a:p>
        </p:txBody>
      </p:sp>
      <p:sp>
        <p:nvSpPr>
          <p:cNvPr id="3" name="Text Placeholder 2"/>
          <p:cNvSpPr>
            <a:spLocks noGrp="1"/>
          </p:cNvSpPr>
          <p:nvPr>
            <p:ph type="body" idx="1"/>
          </p:nvPr>
        </p:nvSpPr>
        <p:spPr>
          <a:xfrm>
            <a:off x="1285742" y="3875618"/>
            <a:ext cx="13835142" cy="2000249"/>
          </a:xfrm>
        </p:spPr>
        <p:txBody>
          <a:bodyPr anchor="b"/>
          <a:lstStyle>
            <a:lvl1pPr marL="0" indent="0">
              <a:buNone/>
              <a:defRPr sz="3200">
                <a:solidFill>
                  <a:schemeClr val="tx1">
                    <a:tint val="75000"/>
                  </a:schemeClr>
                </a:solidFill>
              </a:defRPr>
            </a:lvl1pPr>
            <a:lvl2pPr marL="726262" indent="0">
              <a:buNone/>
              <a:defRPr sz="2900">
                <a:solidFill>
                  <a:schemeClr val="tx1">
                    <a:tint val="75000"/>
                  </a:schemeClr>
                </a:solidFill>
              </a:defRPr>
            </a:lvl2pPr>
            <a:lvl3pPr marL="1452524" indent="0">
              <a:buNone/>
              <a:defRPr sz="2500">
                <a:solidFill>
                  <a:schemeClr val="tx1">
                    <a:tint val="75000"/>
                  </a:schemeClr>
                </a:solidFill>
              </a:defRPr>
            </a:lvl3pPr>
            <a:lvl4pPr marL="2178787" indent="0">
              <a:buNone/>
              <a:defRPr sz="2200">
                <a:solidFill>
                  <a:schemeClr val="tx1">
                    <a:tint val="75000"/>
                  </a:schemeClr>
                </a:solidFill>
              </a:defRPr>
            </a:lvl4pPr>
            <a:lvl5pPr marL="2905049" indent="0">
              <a:buNone/>
              <a:defRPr sz="2200">
                <a:solidFill>
                  <a:schemeClr val="tx1">
                    <a:tint val="75000"/>
                  </a:schemeClr>
                </a:solidFill>
              </a:defRPr>
            </a:lvl5pPr>
            <a:lvl6pPr marL="3631311" indent="0">
              <a:buNone/>
              <a:defRPr sz="2200">
                <a:solidFill>
                  <a:schemeClr val="tx1">
                    <a:tint val="75000"/>
                  </a:schemeClr>
                </a:solidFill>
              </a:defRPr>
            </a:lvl6pPr>
            <a:lvl7pPr marL="4357573" indent="0">
              <a:buNone/>
              <a:defRPr sz="2200">
                <a:solidFill>
                  <a:schemeClr val="tx1">
                    <a:tint val="75000"/>
                  </a:schemeClr>
                </a:solidFill>
              </a:defRPr>
            </a:lvl7pPr>
            <a:lvl8pPr marL="5083835" indent="0">
              <a:buNone/>
              <a:defRPr sz="2200">
                <a:solidFill>
                  <a:schemeClr val="tx1">
                    <a:tint val="75000"/>
                  </a:schemeClr>
                </a:solidFill>
              </a:defRPr>
            </a:lvl8pPr>
            <a:lvl9pPr marL="5810098" indent="0">
              <a:buNone/>
              <a:defRPr sz="2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4B3276-3901-471F-8285-C92A8E75787C}" type="datetimeFigureOut">
              <a:rPr lang="en-US" smtClean="0"/>
              <a:t>5/25/2023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801532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49640" y="2844800"/>
            <a:ext cx="12899800" cy="8045451"/>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4620717" y="2844800"/>
            <a:ext cx="12902627" cy="8045451"/>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4B3276-3901-471F-8285-C92A8E75787C}" type="datetimeFigureOut">
              <a:rPr lang="en-US" smtClean="0"/>
              <a:t>5/25/2023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066589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3832" y="366184"/>
            <a:ext cx="14648974" cy="1524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26262" indent="0">
              <a:buNone/>
              <a:defRPr sz="3200" b="1"/>
            </a:lvl2pPr>
            <a:lvl3pPr marL="1452524" indent="0">
              <a:buNone/>
              <a:defRPr sz="2900" b="1"/>
            </a:lvl3pPr>
            <a:lvl4pPr marL="2178787" indent="0">
              <a:buNone/>
              <a:defRPr sz="2500" b="1"/>
            </a:lvl4pPr>
            <a:lvl5pPr marL="2905049" indent="0">
              <a:buNone/>
              <a:defRPr sz="2500" b="1"/>
            </a:lvl5pPr>
            <a:lvl6pPr marL="3631311" indent="0">
              <a:buNone/>
              <a:defRPr sz="2500" b="1"/>
            </a:lvl6pPr>
            <a:lvl7pPr marL="4357573" indent="0">
              <a:buNone/>
              <a:defRPr sz="2500" b="1"/>
            </a:lvl7pPr>
            <a:lvl8pPr marL="5083835" indent="0">
              <a:buNone/>
              <a:defRPr sz="2500" b="1"/>
            </a:lvl8pPr>
            <a:lvl9pPr marL="5810098"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26262" indent="0">
              <a:buNone/>
              <a:defRPr sz="3200" b="1"/>
            </a:lvl2pPr>
            <a:lvl3pPr marL="1452524" indent="0">
              <a:buNone/>
              <a:defRPr sz="2900" b="1"/>
            </a:lvl3pPr>
            <a:lvl4pPr marL="2178787" indent="0">
              <a:buNone/>
              <a:defRPr sz="2500" b="1"/>
            </a:lvl4pPr>
            <a:lvl5pPr marL="2905049" indent="0">
              <a:buNone/>
              <a:defRPr sz="2500" b="1"/>
            </a:lvl5pPr>
            <a:lvl6pPr marL="3631311" indent="0">
              <a:buNone/>
              <a:defRPr sz="2500" b="1"/>
            </a:lvl6pPr>
            <a:lvl7pPr marL="4357573" indent="0">
              <a:buNone/>
              <a:defRPr sz="2500" b="1"/>
            </a:lvl7pPr>
            <a:lvl8pPr marL="5083835" indent="0">
              <a:buNone/>
              <a:defRPr sz="2500" b="1"/>
            </a:lvl8pPr>
            <a:lvl9pPr marL="5810098"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4B3276-3901-471F-8285-C92A8E75787C}" type="datetimeFigureOut">
              <a:rPr lang="en-US" smtClean="0"/>
              <a:t>5/25/2023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776448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4B3276-3901-471F-8285-C92A8E75787C}" type="datetimeFigureOut">
              <a:rPr lang="en-US" smtClean="0"/>
              <a:t>5/25/2023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789007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4B3276-3901-471F-8285-C92A8E75787C}" type="datetimeFigureOut">
              <a:rPr lang="en-US" smtClean="0"/>
              <a:t>5/25/2023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904073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200" b="1"/>
            </a:lvl1pPr>
          </a:lstStyle>
          <a:p>
            <a:r>
              <a:rPr lang="en-US"/>
              <a:t>Click to edit Master title style</a:t>
            </a:r>
          </a:p>
        </p:txBody>
      </p:sp>
      <p:sp>
        <p:nvSpPr>
          <p:cNvPr id="3" name="Content Placeholder 2"/>
          <p:cNvSpPr>
            <a:spLocks noGrp="1"/>
          </p:cNvSpPr>
          <p:nvPr>
            <p:ph idx="1"/>
          </p:nvPr>
        </p:nvSpPr>
        <p:spPr>
          <a:xfrm>
            <a:off x="6363713" y="364067"/>
            <a:ext cx="9099093" cy="7804151"/>
          </a:xfrm>
        </p:spPr>
        <p:txBody>
          <a:bodyPr/>
          <a:lstStyle>
            <a:lvl1pPr>
              <a:defRPr sz="5100"/>
            </a:lvl1pPr>
            <a:lvl2pPr>
              <a:defRPr sz="4400"/>
            </a:lvl2pPr>
            <a:lvl3pPr>
              <a:defRPr sz="38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13833" y="1913467"/>
            <a:ext cx="5354902" cy="6254751"/>
          </a:xfrm>
        </p:spPr>
        <p:txBody>
          <a:bodyPr/>
          <a:lstStyle>
            <a:lvl1pPr marL="0" indent="0">
              <a:buNone/>
              <a:defRPr sz="2200"/>
            </a:lvl1pPr>
            <a:lvl2pPr marL="726262" indent="0">
              <a:buNone/>
              <a:defRPr sz="1900"/>
            </a:lvl2pPr>
            <a:lvl3pPr marL="1452524" indent="0">
              <a:buNone/>
              <a:defRPr sz="1600"/>
            </a:lvl3pPr>
            <a:lvl4pPr marL="2178787" indent="0">
              <a:buNone/>
              <a:defRPr sz="1400"/>
            </a:lvl4pPr>
            <a:lvl5pPr marL="2905049" indent="0">
              <a:buNone/>
              <a:defRPr sz="1400"/>
            </a:lvl5pPr>
            <a:lvl6pPr marL="3631311" indent="0">
              <a:buNone/>
              <a:defRPr sz="1400"/>
            </a:lvl6pPr>
            <a:lvl7pPr marL="4357573" indent="0">
              <a:buNone/>
              <a:defRPr sz="1400"/>
            </a:lvl7pPr>
            <a:lvl8pPr marL="5083835" indent="0">
              <a:buNone/>
              <a:defRPr sz="1400"/>
            </a:lvl8pPr>
            <a:lvl9pPr marL="5810098"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5/25/2023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174979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0"/>
            <a:ext cx="9765983" cy="755651"/>
          </a:xfrm>
        </p:spPr>
        <p:txBody>
          <a:bodyPr anchor="b"/>
          <a:lstStyle>
            <a:lvl1pPr algn="l">
              <a:defRPr sz="3200" b="1"/>
            </a:lvl1pPr>
          </a:lstStyle>
          <a:p>
            <a:r>
              <a:rPr lang="en-US"/>
              <a:t>Click to edit Master title style</a:t>
            </a:r>
          </a:p>
        </p:txBody>
      </p:sp>
      <p:sp>
        <p:nvSpPr>
          <p:cNvPr id="3" name="Picture Placeholder 2"/>
          <p:cNvSpPr>
            <a:spLocks noGrp="1"/>
          </p:cNvSpPr>
          <p:nvPr>
            <p:ph type="pic" idx="1"/>
          </p:nvPr>
        </p:nvSpPr>
        <p:spPr>
          <a:xfrm>
            <a:off x="3190335" y="817033"/>
            <a:ext cx="9765983" cy="5486400"/>
          </a:xfrm>
        </p:spPr>
        <p:txBody>
          <a:bodyPr/>
          <a:lstStyle>
            <a:lvl1pPr marL="0" indent="0">
              <a:buNone/>
              <a:defRPr sz="5100"/>
            </a:lvl1pPr>
            <a:lvl2pPr marL="726262" indent="0">
              <a:buNone/>
              <a:defRPr sz="4400"/>
            </a:lvl2pPr>
            <a:lvl3pPr marL="1452524" indent="0">
              <a:buNone/>
              <a:defRPr sz="3800"/>
            </a:lvl3pPr>
            <a:lvl4pPr marL="2178787" indent="0">
              <a:buNone/>
              <a:defRPr sz="3200"/>
            </a:lvl4pPr>
            <a:lvl5pPr marL="2905049" indent="0">
              <a:buNone/>
              <a:defRPr sz="3200"/>
            </a:lvl5pPr>
            <a:lvl6pPr marL="3631311" indent="0">
              <a:buNone/>
              <a:defRPr sz="3200"/>
            </a:lvl6pPr>
            <a:lvl7pPr marL="4357573" indent="0">
              <a:buNone/>
              <a:defRPr sz="3200"/>
            </a:lvl7pPr>
            <a:lvl8pPr marL="5083835" indent="0">
              <a:buNone/>
              <a:defRPr sz="3200"/>
            </a:lvl8pPr>
            <a:lvl9pPr marL="5810098" indent="0">
              <a:buNone/>
              <a:defRPr sz="3200"/>
            </a:lvl9pPr>
          </a:lstStyle>
          <a:p>
            <a:endParaRPr lang="en-US"/>
          </a:p>
        </p:txBody>
      </p:sp>
      <p:sp>
        <p:nvSpPr>
          <p:cNvPr id="4" name="Text Placeholder 3"/>
          <p:cNvSpPr>
            <a:spLocks noGrp="1"/>
          </p:cNvSpPr>
          <p:nvPr>
            <p:ph type="body" sz="half" idx="2"/>
          </p:nvPr>
        </p:nvSpPr>
        <p:spPr>
          <a:xfrm>
            <a:off x="3190335" y="7156451"/>
            <a:ext cx="9765983" cy="1073149"/>
          </a:xfrm>
        </p:spPr>
        <p:txBody>
          <a:bodyPr/>
          <a:lstStyle>
            <a:lvl1pPr marL="0" indent="0">
              <a:buNone/>
              <a:defRPr sz="2200"/>
            </a:lvl1pPr>
            <a:lvl2pPr marL="726262" indent="0">
              <a:buNone/>
              <a:defRPr sz="1900"/>
            </a:lvl2pPr>
            <a:lvl3pPr marL="1452524" indent="0">
              <a:buNone/>
              <a:defRPr sz="1600"/>
            </a:lvl3pPr>
            <a:lvl4pPr marL="2178787" indent="0">
              <a:buNone/>
              <a:defRPr sz="1400"/>
            </a:lvl4pPr>
            <a:lvl5pPr marL="2905049" indent="0">
              <a:buNone/>
              <a:defRPr sz="1400"/>
            </a:lvl5pPr>
            <a:lvl6pPr marL="3631311" indent="0">
              <a:buNone/>
              <a:defRPr sz="1400"/>
            </a:lvl6pPr>
            <a:lvl7pPr marL="4357573" indent="0">
              <a:buNone/>
              <a:defRPr sz="1400"/>
            </a:lvl7pPr>
            <a:lvl8pPr marL="5083835" indent="0">
              <a:buNone/>
              <a:defRPr sz="1400"/>
            </a:lvl8pPr>
            <a:lvl9pPr marL="5810098"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5/25/2023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569980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3832" y="366184"/>
            <a:ext cx="14648974" cy="1524000"/>
          </a:xfrm>
          <a:prstGeom prst="rect">
            <a:avLst/>
          </a:prstGeom>
        </p:spPr>
        <p:txBody>
          <a:bodyPr vert="horz" lIns="145252" tIns="72626" rIns="145252" bIns="72626" rtlCol="0" anchor="ctr">
            <a:normAutofit/>
          </a:bodyPr>
          <a:lstStyle/>
          <a:p>
            <a:r>
              <a:rPr lang="en-US"/>
              <a:t>Click to edit Master title style</a:t>
            </a:r>
          </a:p>
        </p:txBody>
      </p:sp>
      <p:sp>
        <p:nvSpPr>
          <p:cNvPr id="3" name="Text Placeholder 2"/>
          <p:cNvSpPr>
            <a:spLocks noGrp="1"/>
          </p:cNvSpPr>
          <p:nvPr>
            <p:ph type="body" idx="1"/>
          </p:nvPr>
        </p:nvSpPr>
        <p:spPr>
          <a:xfrm>
            <a:off x="813832" y="2133601"/>
            <a:ext cx="14648974" cy="6034617"/>
          </a:xfrm>
          <a:prstGeom prst="rect">
            <a:avLst/>
          </a:prstGeom>
        </p:spPr>
        <p:txBody>
          <a:bodyPr vert="horz" lIns="145252" tIns="72626" rIns="145252" bIns="7262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3832" y="8475134"/>
            <a:ext cx="3797882" cy="486833"/>
          </a:xfrm>
          <a:prstGeom prst="rect">
            <a:avLst/>
          </a:prstGeom>
        </p:spPr>
        <p:txBody>
          <a:bodyPr vert="horz" lIns="145252" tIns="72626" rIns="145252" bIns="72626" rtlCol="0" anchor="ctr"/>
          <a:lstStyle>
            <a:lvl1pPr algn="l">
              <a:defRPr sz="1900">
                <a:solidFill>
                  <a:schemeClr val="tx1">
                    <a:tint val="75000"/>
                  </a:schemeClr>
                </a:solidFill>
              </a:defRPr>
            </a:lvl1pPr>
          </a:lstStyle>
          <a:p>
            <a:fld id="{774B3276-3901-471F-8285-C92A8E75787C}" type="datetimeFigureOut">
              <a:rPr lang="en-US" smtClean="0"/>
              <a:t>5/25/2023</a:t>
            </a:fld>
            <a:endParaRPr lang="en-US"/>
          </a:p>
        </p:txBody>
      </p:sp>
      <p:sp>
        <p:nvSpPr>
          <p:cNvPr id="5" name="Footer Placeholder 4"/>
          <p:cNvSpPr>
            <a:spLocks noGrp="1"/>
          </p:cNvSpPr>
          <p:nvPr>
            <p:ph type="ftr" sz="quarter" idx="3"/>
          </p:nvPr>
        </p:nvSpPr>
        <p:spPr>
          <a:xfrm>
            <a:off x="5561185" y="8475134"/>
            <a:ext cx="5154269" cy="486833"/>
          </a:xfrm>
          <a:prstGeom prst="rect">
            <a:avLst/>
          </a:prstGeom>
        </p:spPr>
        <p:txBody>
          <a:bodyPr vert="horz" lIns="145252" tIns="72626" rIns="145252" bIns="72626" rtlCol="0" anchor="ctr"/>
          <a:lstStyle>
            <a:lvl1pPr algn="ctr">
              <a:defRPr sz="1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664924" y="8475134"/>
            <a:ext cx="3797882" cy="486833"/>
          </a:xfrm>
          <a:prstGeom prst="rect">
            <a:avLst/>
          </a:prstGeom>
        </p:spPr>
        <p:txBody>
          <a:bodyPr vert="horz" lIns="145252" tIns="72626" rIns="145252" bIns="72626" rtlCol="0" anchor="ctr"/>
          <a:lstStyle>
            <a:lvl1pPr algn="r">
              <a:defRPr sz="1900">
                <a:solidFill>
                  <a:schemeClr val="tx1">
                    <a:tint val="75000"/>
                  </a:schemeClr>
                </a:solidFill>
              </a:defRPr>
            </a:lvl1pPr>
          </a:lstStyle>
          <a:p>
            <a:fld id="{4356E0E0-0191-4DF9-B347-48BEABCB12B3}" type="slidenum">
              <a:rPr lang="en-US" smtClean="0"/>
              <a:t>‹#›</a:t>
            </a:fld>
            <a:endParaRPr lang="en-US"/>
          </a:p>
        </p:txBody>
      </p:sp>
    </p:spTree>
    <p:extLst>
      <p:ext uri="{BB962C8B-B14F-4D97-AF65-F5344CB8AC3E}">
        <p14:creationId xmlns:p14="http://schemas.microsoft.com/office/powerpoint/2010/main" val="22657901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452524" rtl="0" eaLnBrk="1" latinLnBrk="0" hangingPunct="1">
        <a:spcBef>
          <a:spcPct val="0"/>
        </a:spcBef>
        <a:buNone/>
        <a:defRPr sz="7000" kern="1200">
          <a:solidFill>
            <a:schemeClr val="tx1"/>
          </a:solidFill>
          <a:latin typeface="+mj-lt"/>
          <a:ea typeface="+mj-ea"/>
          <a:cs typeface="+mj-cs"/>
        </a:defRPr>
      </a:lvl1pPr>
    </p:titleStyle>
    <p:bodyStyle>
      <a:lvl1pPr marL="544697" indent="-544697" algn="l" defTabSz="1452524" rtl="0" eaLnBrk="1" latinLnBrk="0" hangingPunct="1">
        <a:spcBef>
          <a:spcPct val="20000"/>
        </a:spcBef>
        <a:buFont typeface="Arial" pitchFamily="34" charset="0"/>
        <a:buChar char="•"/>
        <a:defRPr sz="5100" kern="1200">
          <a:solidFill>
            <a:schemeClr val="tx1"/>
          </a:solidFill>
          <a:latin typeface="+mn-lt"/>
          <a:ea typeface="+mn-ea"/>
          <a:cs typeface="+mn-cs"/>
        </a:defRPr>
      </a:lvl1pPr>
      <a:lvl2pPr marL="1180176" indent="-453914" algn="l" defTabSz="1452524" rtl="0" eaLnBrk="1" latinLnBrk="0" hangingPunct="1">
        <a:spcBef>
          <a:spcPct val="20000"/>
        </a:spcBef>
        <a:buFont typeface="Arial" pitchFamily="34" charset="0"/>
        <a:buChar char="–"/>
        <a:defRPr sz="4400" kern="1200">
          <a:solidFill>
            <a:schemeClr val="tx1"/>
          </a:solidFill>
          <a:latin typeface="+mn-lt"/>
          <a:ea typeface="+mn-ea"/>
          <a:cs typeface="+mn-cs"/>
        </a:defRPr>
      </a:lvl2pPr>
      <a:lvl3pPr marL="1815656" indent="-363131" algn="l" defTabSz="1452524" rtl="0" eaLnBrk="1" latinLnBrk="0" hangingPunct="1">
        <a:spcBef>
          <a:spcPct val="20000"/>
        </a:spcBef>
        <a:buFont typeface="Arial" pitchFamily="34" charset="0"/>
        <a:buChar char="•"/>
        <a:defRPr sz="3800" kern="1200">
          <a:solidFill>
            <a:schemeClr val="tx1"/>
          </a:solidFill>
          <a:latin typeface="+mn-lt"/>
          <a:ea typeface="+mn-ea"/>
          <a:cs typeface="+mn-cs"/>
        </a:defRPr>
      </a:lvl3pPr>
      <a:lvl4pPr marL="2541918"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4pPr>
      <a:lvl5pPr marL="3268180"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5pPr>
      <a:lvl6pPr marL="3994442"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20704"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46967"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173229"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9pPr>
    </p:bodyStyle>
    <p:other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25.jpg"/><Relationship Id="rId7" Type="http://schemas.openxmlformats.org/officeDocument/2006/relationships/image" Target="../media/image29.jpg"/><Relationship Id="rId2" Type="http://schemas.openxmlformats.org/officeDocument/2006/relationships/image" Target="../media/image24.jpg"/><Relationship Id="rId1" Type="http://schemas.openxmlformats.org/officeDocument/2006/relationships/slideLayout" Target="../slideLayouts/slideLayout1.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 Id="rId9" Type="http://schemas.openxmlformats.org/officeDocument/2006/relationships/image" Target="../media/image31.jpg"/></Relationships>
</file>

<file path=ppt/slides/_rels/slide24.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25.jpg"/><Relationship Id="rId7" Type="http://schemas.openxmlformats.org/officeDocument/2006/relationships/image" Target="../media/image29.jpg"/><Relationship Id="rId2" Type="http://schemas.openxmlformats.org/officeDocument/2006/relationships/image" Target="../media/image24.jpg"/><Relationship Id="rId1" Type="http://schemas.openxmlformats.org/officeDocument/2006/relationships/slideLayout" Target="../slideLayouts/slideLayout1.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 Id="rId9" Type="http://schemas.openxmlformats.org/officeDocument/2006/relationships/image" Target="../media/image3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image" Target="../media/image3.tmp"/><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52" name="WordArt 16"/>
          <p:cNvSpPr>
            <a:spLocks noChangeArrowheads="1" noChangeShapeType="1" noTextEdit="1"/>
          </p:cNvSpPr>
          <p:nvPr/>
        </p:nvSpPr>
        <p:spPr bwMode="auto">
          <a:xfrm>
            <a:off x="30702" y="7488729"/>
            <a:ext cx="6530160" cy="662443"/>
          </a:xfrm>
          <a:prstGeom prst="rect">
            <a:avLst/>
          </a:prstGeom>
          <a:solidFill>
            <a:schemeClr val="bg2"/>
          </a:solidFill>
        </p:spPr>
        <p:txBody>
          <a:bodyPr wrap="none" fromWordArt="1">
            <a:prstTxWarp prst="textPlain">
              <a:avLst>
                <a:gd name="adj" fmla="val 50000"/>
              </a:avLst>
            </a:prstTxWarp>
          </a:bodyPr>
          <a:lstStyle/>
          <a:p>
            <a:pPr algn="ctr" defTabSz="1219215" eaLnBrk="0" fontAlgn="base" hangingPunct="0">
              <a:spcBef>
                <a:spcPct val="0"/>
              </a:spcBef>
              <a:spcAft>
                <a:spcPct val="0"/>
              </a:spcAft>
              <a:defRPr/>
            </a:pPr>
            <a:r>
              <a:rPr lang="en-US" sz="2400" b="1" dirty="0">
                <a:solidFill>
                  <a:srgbClr val="FF0000"/>
                </a:solidFill>
                <a:latin typeface="Calibri" panose="020F0502020204030204" pitchFamily="34" charset="0"/>
                <a:cs typeface="Calibri" panose="020F0502020204030204" pitchFamily="34" charset="0"/>
              </a:rPr>
              <a:t>GV </a:t>
            </a:r>
            <a:r>
              <a:rPr lang="en-US" sz="2400" b="1" dirty="0" err="1">
                <a:solidFill>
                  <a:srgbClr val="FF0000"/>
                </a:solidFill>
                <a:latin typeface="Calibri" panose="020F0502020204030204" pitchFamily="34" charset="0"/>
                <a:cs typeface="Calibri" panose="020F0502020204030204" pitchFamily="34" charset="0"/>
              </a:rPr>
              <a:t>thực</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hiện</a:t>
            </a:r>
            <a:r>
              <a:rPr lang="en-US" sz="2400" b="1" dirty="0">
                <a:solidFill>
                  <a:srgbClr val="FF0000"/>
                </a:solidFill>
                <a:latin typeface="Calibri" panose="020F0502020204030204" pitchFamily="34" charset="0"/>
                <a:cs typeface="Calibri" panose="020F0502020204030204" pitchFamily="34" charset="0"/>
              </a:rPr>
              <a:t> : LÊ THỊ ÁNH</a:t>
            </a:r>
          </a:p>
        </p:txBody>
      </p:sp>
      <p:pic>
        <p:nvPicPr>
          <p:cNvPr id="4" name="Picture 3">
            <a:extLst>
              <a:ext uri="{FF2B5EF4-FFF2-40B4-BE49-F238E27FC236}">
                <a16:creationId xmlns:a16="http://schemas.microsoft.com/office/drawing/2014/main" id="{A919DAC8-FA98-4872-B7B5-1F3D09C2BF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2509" y="1396960"/>
            <a:ext cx="8161061" cy="7732178"/>
          </a:xfrm>
          <a:prstGeom prst="rect">
            <a:avLst/>
          </a:prstGeom>
        </p:spPr>
      </p:pic>
      <p:sp>
        <p:nvSpPr>
          <p:cNvPr id="10" name="Rectangle 9">
            <a:extLst>
              <a:ext uri="{FF2B5EF4-FFF2-40B4-BE49-F238E27FC236}">
                <a16:creationId xmlns:a16="http://schemas.microsoft.com/office/drawing/2014/main" id="{0A497CED-2826-40ED-9C1D-A3B850434AE1}"/>
              </a:ext>
            </a:extLst>
          </p:cNvPr>
          <p:cNvSpPr/>
          <p:nvPr/>
        </p:nvSpPr>
        <p:spPr>
          <a:xfrm>
            <a:off x="1500453" y="2205223"/>
            <a:ext cx="9208638" cy="2571462"/>
          </a:xfrm>
          <a:prstGeom prst="rect">
            <a:avLst/>
          </a:prstGeom>
          <a:noFill/>
        </p:spPr>
        <p:txBody>
          <a:bodyPr wrap="square" lIns="162436" tIns="81211" rIns="162436" bIns="8121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en-US" sz="7822"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BÀI 4. MÁY THU THANH ( TIẾT 2)</a:t>
            </a:r>
          </a:p>
        </p:txBody>
      </p:sp>
      <p:sp>
        <p:nvSpPr>
          <p:cNvPr id="11" name="Rectangle 10">
            <a:extLst>
              <a:ext uri="{FF2B5EF4-FFF2-40B4-BE49-F238E27FC236}">
                <a16:creationId xmlns:a16="http://schemas.microsoft.com/office/drawing/2014/main" id="{0F965875-6E34-49E2-AA43-FA0A9C41BBA4}"/>
              </a:ext>
            </a:extLst>
          </p:cNvPr>
          <p:cNvSpPr/>
          <p:nvPr/>
        </p:nvSpPr>
        <p:spPr>
          <a:xfrm>
            <a:off x="5809859" y="1004060"/>
            <a:ext cx="5266897" cy="1121514"/>
          </a:xfrm>
          <a:prstGeom prst="rect">
            <a:avLst/>
          </a:prstGeom>
          <a:noFill/>
        </p:spPr>
        <p:txBody>
          <a:bodyPr wrap="none" lIns="162436" tIns="81211" rIns="162436" bIns="81211">
            <a:spAutoFit/>
          </a:bodyPr>
          <a:lstStyle/>
          <a:p>
            <a:pPr algn="ctr"/>
            <a:r>
              <a:rPr lang="en-US" sz="6222"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CÔNG NGHỆ</a:t>
            </a:r>
          </a:p>
        </p:txBody>
      </p:sp>
      <p:sp>
        <p:nvSpPr>
          <p:cNvPr id="5" name="Rectangle 4">
            <a:extLst>
              <a:ext uri="{FF2B5EF4-FFF2-40B4-BE49-F238E27FC236}">
                <a16:creationId xmlns:a16="http://schemas.microsoft.com/office/drawing/2014/main" id="{24B3CD5F-31EF-D581-79DB-05755DC97112}"/>
              </a:ext>
            </a:extLst>
          </p:cNvPr>
          <p:cNvSpPr/>
          <p:nvPr/>
        </p:nvSpPr>
        <p:spPr>
          <a:xfrm>
            <a:off x="1584113" y="483128"/>
            <a:ext cx="3184596" cy="1121514"/>
          </a:xfrm>
          <a:prstGeom prst="rect">
            <a:avLst/>
          </a:prstGeom>
          <a:noFill/>
        </p:spPr>
        <p:txBody>
          <a:bodyPr wrap="none" lIns="162436" tIns="81211" rIns="162436" bIns="81211">
            <a:spAutoFit/>
          </a:bodyPr>
          <a:lstStyle/>
          <a:p>
            <a:pPr algn="ctr"/>
            <a:r>
              <a:rPr lang="en-US" sz="6222"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TUẦN 8</a:t>
            </a:r>
          </a:p>
        </p:txBody>
      </p:sp>
    </p:spTree>
    <p:extLst>
      <p:ext uri="{BB962C8B-B14F-4D97-AF65-F5344CB8AC3E}">
        <p14:creationId xmlns:p14="http://schemas.microsoft.com/office/powerpoint/2010/main" val="1132469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2000">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png;base64,iVBORw0KGgoAAAANSUhEUgAABaAAAAOECAYAAABXTZbSAAAAAXNSR0IArs4c6QAAIABJREFUeF7kvYvWLFlSnFlNN0hCIAEC3lxrJHGHQQjQzKvRF3QDRM+y/7Sd+uo75pFZ3S2QmFrrr5OZEbEv7uZmvj12Rn7nl37puz/+Cv/9+BvvcuCLD3j6V1+e/43DD+f++CfXPrd/tfaq3+9859OVf/Znf/6NJr7zkwP5l6+/aYNPY/rxjzPGr1/3s/zba3ud28r7Xsu2ntr7hV/4hW+MiX2ssXQcPK/9tp/Os23n3/7XNv/+7//+82evxp0T/+f//J9f/d3f/d3H349+9KOPv//6X//rV//jf/yPj78cT5v5ow1o88u2/Tz/8vq87xz++T//51/92q/92sffv/yX//Krf/Ev/sXHH9tfuHGffW9M5H37Wjjp2Do+2vYJV8QKbd/XsWfs9zd/8zdf/e3f/u3nv9gzfzlvja3j4PyIUY7XuDaWaf9ln+9+97ufbUMc1d9XPBCPtVfaanu2YT7/3ve+99Uv/uIvfj4nn9W++bfXsw3HWudgfzp+i1nGp9s19umLhfP0yT+Pnxjva2Ok4yJG6QPzCTmBNo1/iqPlI/PXU7ued3H5DvYdl8Uu/734tf2aq4l/z414uMZnLLzD++Yyj8ltmnOXv+m7xZWXdlCXeo45gfj0WDk2HmOsrVjvHKoFeV9s8t+ls5f2Lmx67MabOdHzM6fZF+/MeXFhY9u44njpM3/+yi4Xn1/+Y9xQx9f8L5s4PsnbnSf1JL6n3l+aXz4nZ5cP2ycxW776b//tv3313//7f//QxPYVrf+VX/mVD+2PRrQd5hy1ba/JmHNu/vJfz6UPrhixny7bUgMXP1zayvabn/X6tmmOW3rjeOV76+uT9hgD5JfVh/mS+PC4X+mw9Svnu43a64ot2pN+4DzyuljkfBdvrvbI7/RruTAxQVvZbrzGcct1AOPv4q22vXJW6p/5xP16nryWtiPvtQ3mT/ZLbEo/ENOMw7a7xnXpYcfMPIu2LY/wM4/f/G/8XzrIeV4+aCxcGhO8NNenLZL35s+YXXxMv5c/2G/Hln7Co+HT73//+1/91V/91Vd//dd//fE+fxnLxTfGu7FhrNPejbPMJ2u3f/bP/tlXv/Vbv/Xx9+u//uufOZy49ziMY+cJtNMTLzRXWOth6gLboH35ebFF3THHew1rrud4zNHOL6xDjJP2yzza/B8/0I5r/F4ntI1qZ8a05hhsFT/1DTWfGl+8p63ivO13jNXY6jfnynVj80zOe2mlbeE4aT9P+Uz9Q1t3TcU+2Vfba8z94Ac/+Kp/qZtcXNd5JVZ+6Zd+6SNuku/kL69jt3xOPC6OcSxYAxam2A7neq0peg6xXL/Szmxr6bzXy6uusnh29e+1r/U2x6/6gXV26fiydcfvvLb1stiPvLXi3dq1riFPpr203/hj/rG0ohznGF451atcjePv3NlucwLWC1vHynkfdnUB+hNBWYLvIvGrQvA3wfyNd1+Iq3t9ev+q3xag/+N//E9fBDnBTwIw8AzaOnRdYyL5woIoZK92l9hcSW5FZPVZ4m7/bJcJ3iKWa16ed5OmJDMh0SQx/+W//JfPxdMcf0q8noKgc/ZiNO0V8CHgf/2v//XHXwj5l3/5lz9IeSWKJlPajvMyIT611bklmHrdSgKfcLLmFxJpEb8izaSQfdGvTj7sr0VqFi5irTYisRNPXAzwXC40aD/jnfMoWdd+LFxVxCgUbNcF7CZHHr/tVqEkNnzTJGNm+z2XZErBpa0oki7I0XbFkRPYtkucOYGiYDCp6Lgphnntcff6S2TcZufvBIA2NIaeYo1caz5gX27ffTDx9BjJhRW81fY17mUDJmz2gdtZyV3jjguTa44d/6VDjHPGs5MLvl+xa18sXakvi1UmF8Qv8d74WXa4fNx5vHMNY8KvOSdz3Tq25rxsSp3wzTPiwdj3GC48mjeJE+JraRfHtrCzcHHh0P5Z48q1TXibKHOe5sFXNwyJoy6EU4DOX3Sxi7no/b/6V//qowjdhWv6YhGstnIBOppCXjD2L967tJza2/HTD4zttYAznxjH1AiObXHdioGlG+Yt2v3ic+J1cYix5QIScwPnuov/OG7GUm1LnF2Lf4+THJZjXYTaHp7LK+3j+VwAPi3QqHnEy1Xs6lyIt86HcWY979hdCKPNzRu1zeKLnLv8x2KW+ZWcnrZX4at9tmDxFBeXv8vHHDcLRL2O4383HzD/WXs5fo7d2ltbdwzFS/J9bjZwAdq6+BT/5rSOvQXo8GkK0CmEsQBNv6xxF2/OR9of7Uof1S8tmqVw5gJ0eJzYrd+6xmKf5ZJ3ONk6uWKSPMFxr7g375jnrPu22eK6a+3/qgDEfIDcVs0w9ze2enwVT5nfkReos9ahvGceUBt1Xu23Y2yxLJ8HE227N5PJ8R0jY8p5RN7TD0vPyvXeGNGY6/ivQnT1j7lD46VtmI/LdTmPMZe4++EPf/hRO1l6S7/VNomZ3nRP/pPCdGoeSxtXXFx5zeIq+t24cuzT7tQhFqCLh8Xb9ssVC7Q7cxFyXc5hTt744Rg7n/ZbzHGt4nzgyUccP/um3br2Jpc5Nnst+3JuTvuSsxojrMu50GtttE2qX4wdcuXCFOfLm/nmF+ZEHNdH+6sA/Y2o+Mmbqyj9qhDMtr557lNR+/Wu6Ff9XgVoB5dJnIKxXlOUnoKf7a6E1oRAsnbyvUSMwsq+PB8LroOrIPcC0oDjmAKoFJ9dgM577oCmWDuBY79MripW12It7YR8XYDOrqhFnPYDfWYbcoweL4kurxmoJgYn0Tuevt7hXQGLMOdOaRfbvBtrUS9h2J8r+aAAXAvDa4wmXxIfbVI8LxsSB2zPYkOs9u4574yvYrUF55t88/U3GGgv90vC7DxiJwtK/V5BWT4gBi9xZTwTR43B2oE4Y6JAH6yEufNjosYCNMdouyw80be51sJkTlw+MAbYz+K3xcvmJPMqeYT28iLE431HAxwHHcs1L/bvc9d837HhpUccg18X25dtzGvWNPuSCxTftCk2nJjQb5dfzT/Lfr6276+F2sU7Fx48hgtf7e8qQNOGK/Ff/a/4pka+shs5ga89B+uqk9zLNrRx22SRwO3U5+YiFxrIt13Qsf0WoLkDOjedf/VXf/XzDui2uRae5b2Mh4voKy+wvZYuWvfop762PxzzxIU107Z2rrTyFuePjjn3YZ5Y/ltzv/R/5Wv0h/mHGnxxK8d8xealHeYP+4xcdemVfVSbOr44Bu52ok/6mviqfRgr1GP2X0wwXnycumw/sd/F8QuD5i76kDlK2vOCtjZlPHSe1I1e13mz3ZVL5jNqWs8hzxCLLrLlmPXiSXuNzfa/9MqYdowRk80NvThvDtjCHLH1FA/Gu+Mtx7tmC6emCJYidL652jXHstWyzdI0+4p8Uru0AJ3122/+5m9+/OVbrNxdS4zwhqLjxrbo/H2e9YzxteJl5QxPnOf83bpy5SCv+Hlh/ymPuubNdjJfnvdOAbp9ege08b/WqoxN8kHPzXhcfObu0cZ5Y6LtXRuPyEHWs17TgmP+JZfwmwgrJokj25A8nmO0ecfRAnRiLsXn/OXmj7WcGlONqp26AzoF6NQ78u/SosUTFw55LuOaWFs50dKxYp/rXsdl+Yw59PKn8b/025pmLeh71zxyHdfGrTWsArL76DhWXsv6BLFLPJFPyT9tj/N8R6dr387RO6CLx86X42q+zfwjx1skXj4gjpYNnAux7mA+/5j/uwXoTw2bdvoYDX++33+7ndU/26M/rkdwvEo2LFhrJg5mko4JZAnDIp0lhkwqLhKg4K2xUnAtpGtsJfuO0QKWcbIAHRLNXxKZJjhMMBlE7N+LE9vQgd/jaa8F6D6Co4T8BTp/Igb8nCR7zfFK5nyt/XjZemFqEVQL+EkIlw05rlci85SQW6gX0ZEI6berX4uX4+Aae8bpc/veIlFho8BRvPKawul5MYHhIiTnOZHMfHxOrqft6m+SLufCcXJxUlt50U5uWsJNHDd54hyLMy58m3ClL36d7UkIOZ/ilP14oeVxk5NWHC+88bwnbHPeHqfjbMWxY57+Wrz+nrJ9elyTtYV2sE2umHvSH47Prxc3Lc1gksi4ZntM3j0eF9t4RztzIjasN8uvti9jqjbqZ+WK6xoXRYw9chp54vKN7UeNyjXknrZHexlPnI/nsPDj8Vvrl32Jwav/xjQ16DrXnGNeuhZ95Fou/rrwazu9ft3MyLEWoHNztudm8dVvPpXfig1zK3l97XKh35a/iRnP3fZjX0szV/yahxk/Lhh4IZX3jA3u7iK+Fy+9ig1rGnnS2KWO0V5L58w/jOkL3+apJzuuOOR4yf/mC8/5XT0xblgw8SKT53oB2HkWA+y/uYQx13NeLWaXv8055Gf74rKFffEO/3XeK16Yc3k8fV8bEJOMA/KbF73OVcxvT7y8zvUYiecLp/TzskX6aSw7h1gaaN8wt6hd8i8L0CmEtQDNRyeyKEkc29bW0ld6lnH3UQLZuflv/s2/+ShAZyMRednxQV/yGG1IrlvX2+cXrvx521p+77h8M4WFJBYmnW84vjxGx0F9yjg3vpybvdLupf/crUmuZAF65WjEzbI3/VKbZS7cgdobydbk4rCft2BoXfD8GRfe0NRHO3asWRv18ZfcBd34NK7Y18JJ2y0GsqbvozdagPYOaMcY8Zjxd9dz6h3ZDZ0/rvWIN/LHOzzkHHjpBXnlOm79tcb0OOsTzKPJV4xx51Mr70xf5sv053V2zmMtwbugW0foHFd+4xoEscs+u+4upqhTbaNjzr9XTcD8So1wbYF5TOfavojbFqtzPnOO2taY6LzaBv3DmOxYuUGFN+Y7vo+C/bcpQH+68GtTfHr9erfy12L1hUwtu37+bAnr3dY3m3pVgObZK2l6EgwmQCRpE0gN7WAxQVNUlji+G/hrTmyPc/rajp/8x0SI5EKCK6kFTC2W5tEb+ctCcRWgSc5MIJlYGNAMYI65tmYBOiQcQs6fSZGElL6v47QRFyUNwEVgFj8Tq4+3b7dZW9Z2TQbZJ9sqFuxXBxLv6lmYmwAwOe85bIfEaFwSw7SrxZiC4sU146Xtcd7EHgmfu6JZgOgdSIsVBZjCR18vPJoDGDPFVvta/uKYr74cH8SR45nzICc4ltsXC/i5di3G1sKV/SxBpB+NR8fPip019n5Wu1IQPe9llyshIm6J8cWLxq65/R3NYFys145T22Jp0UoEVsz5M9rUc2FsET9OuJn8G//VNeohF2DLzz6+eKsYoi7wDr79wJhu/NQWi9ccu9UG22vZ2IuCaqLn8YRZ+tM2vbBNLiZvWhvMBeZz2oV5ydJG2sNY7njYXvmFNuIOJ+5AbttMTIu9zi/v+wzoPtYrx1LAyF8K0eQ4XtfklxikFlkjct67XGWtcPHcecfS6sX73IFDXPVc7zhvbC5trC3sw5XTrPGtRZcxWIxz4ct+2/fSkPoiY1/XXLmHx+VYZtwtTXAeYxyv+PG8adNrwch+XDSiP61J1tbaZu1g4vycK9Wu1vJLby67mKtWDvLEdYuPmX82li57rXFx3j1eG5fLmfM61qix5sfF484LyL/st5i2jtDm5ga2vTjBnMX8asWX/UvssQCd5z+3AN3PWyTxzlja+NLvlXvYTilAd632G7/xG1/lL49SYpvkVtuRWrPWzK/4puMx51jT2/aT/necLtiXi9MmNYg4af9rfox/rxnSJ4t11nKOqdpArJPrjElyUh+RQTyuncrmwW5G6OfELnONHq+tqF+0jbWrsck8Ymn20i4WoLsTv0XD9NlvH3fzl7XWNxq88YK8Yc7NeFqAbvGZj+Awx1ob017GmPFm7H0EWWKHNwaaS+X6fm4/0zfsx5gkdqnP5dfF29ROPpLF3H75ndhfnMPjvFHyKo9dOQH1kjmk7dZ5OsepP4qh1h4Yk722u+vThjfVtdhdv/hGTsfO2E07eV9M99sy/L2sjI/X1ua0FeO89lg8bhuwjpBxt21+uzGfuQDd6xjH36oA/WXx+cNs1uz5fj8y49Uu55/+2dMtQP+n//QX5/hW4uTkpIHAIKSTnMA4mWcitBJ1JxhOuNqvExUSy5Ukdmw+7rnkPYFJAl9EECD1GcUtQIdg+4yxlWAy8boSC9p6iUh9k0SmP0LI5yItG9n5y78NIvuuZLvGS5sy0JmEWvA5li62e+e1hecmg5wL/WW8+Vj7DDmVmJyMX75eSUvbNy7X/G3/JTwWV/qcOCxejD/u8lpkTmFx22yrgkHRdDKzYp9Y4PwcM8UUE9Kev7B92XmNj7G/yI3JOReuV1HmKREpVsiVTAQW9osNJiuLMx2Lq61XMe3kohgm91m8l61pU4+LHEx/XOeZdxf/0m+rnfWZx8jihe27ki5yBTHCc+lvcxD794KCc24y6/GZZ5c+Fa+Ms+ItxzyvzomYdMywH86p15iXacuLE5oAmkde+drxemnMFePmJMba4oL1mfnf+kDb017mc8514YE24g1R+qec1CSXuM9rFqA7ru4Eyr/cvVIeq7Z6kbj4nJ/R70+807G2n/7bz5+43P5mTH6bArSLG1wQeZc5bVqfMc5rN2s64/fi0/qEvEu+rR2tedQc+4CYNb4Xz3H830YPVr8Xp69zHTfWL8ZLX9Me9oF1mHPvMWLPscncZxVyzCnmd/dHbDJm/do283vnAS5wxg7ue9mumvWKk5Zf6Bti5BVnGm+MbWoox7vs89TnpWmrL+vLxVnW44y1awv+CKG/uUrf5LVzBhZFabsnO9U2LUDnxmF+fDAF6DxKiTq8OGfNkTH/DocvbNtGjL9XcZZrqXnVGub7Pb76Mde2P+KItiZ+WezqODhe5yyOY2ss9b6Fvd7w7bmvdom2/4sDnVd2TOYs85Y5K/ZpjmheIU5sA64Vuy6u3qYdfqvbxWbnS7xpvsbHeO61iTnufH71DGgWBGur5lD9EebUPhJT+cux9pX51F+LLxi3Lvp2Pi5AmycZp+a+zN+/DZLrvS5l8Za5T9vr+TzW8bLG9MT3izvyGftgTaF2Y0zQ//Vt45xj4zXGYsfo+gXxnmusjR4/c836Nnjuj1XyRz2tH+wr7bAwTs2ivq55uJBcvBFz6at2czzVTh889m12QLeI7Gc5v3oe8y3y/+sL0H/xF//5i+6X4C9SJnE/JasFNB1ecNSBJGATgAOYfS2hepU0OQF653wKyBorx0jwJoHpIrFFad89tBCTtGl3znsJVm3JAnSfBZmv5DrJY9tLKGznlUTalqtNBiyTBpM/ExE+c6q/Qp0idG3INjlO+5KJFfHau6UhpJWQEJfr9fKLFwVXzHCevsaC57m9wh6TRBamnorRTlZXEu0F8oplC0zbSfvX9Wu+9C1txfYsTIxPY9A4s42anPjOpQWq1xHzr/xhXxv/5lqPfcXXSmgcv+u62ogxYt5uoYRxQ652u1cC5wSMdqBdGZOO3dpi8QTtZi1xUnLx6TrP8cj5GmPmAOKWSdmlV9dCaJ3fz7goWLHhGOw5jB3aedm482Bs0t4roe1n9QW5x4umJ/2+8LD6X+ea75/OWVpRH6/F8/J/bdU5cd7EkrHW+awFpufKWMox4j3amPwielnf96vc+ZcL4/bVJN34e9LjHHuXq5hYM9exZi8+X5pp29JmHFf74k7F2qsLIu4Os7bSXyz8tz9iaXGHsWabOe6YV9jHxlHbpg/MqfV/OdzaQ/+yb3Kc+c/cumLGesRxMGYyrmqo47RtkFuorV5s88YW57W4qbZzrHEM1l37l31ccWLbXO8ZB/QrfcJcZGmyfc+5PcVZMenYv+ZP7TQGn7SGxZT6/IoP88qKE/bFdow9++YpF0g7tFs3CLUAzR3QWXuQN4lN4sicsuI1n5H7en34OsWzfHslG4hShOZjBBynF5+Q8zwe23HpP2OeNmJbua48S7yVZ4sz6mnnzQIxuYo8v7jKGF1zIx6WXpEfFrb5mX3XubTAynlzfUW9WDFCvBQHKx7NxV6XLR5qrPFcayqx29eMg86FeRu1lTxlDUt71t+es8bbeSfm8sgNFqH7DGhi9MJI7Nxxp9jYbxL0ZnzW+eRMFumfYpb9Mf7KBY5Ba9/iqsxnYYh9eb3u3bP0c2OOOQN9TA1e+LZmVqc7nnXj3/HttbNxSE5xXNmn1mna/br50c/9fPJ8Htv1W4H5t8Vo9uucMn12B3TarL+pJxzXioPOOW3zW+nMw1fcMyZ/5gK0SfPdJOXTef/rC9B/+Zf/zxdDWsS9gOvg4nuTns8tuZnMLkHiIE0YDQYLCvv0JNf41vULZBbVXlfAFawBbp/RGIJtUZWLMt7RWWS2CCyfrYAomFuATgKTAnR3Qb8S1+UjJ1dPNrX9GKwltSfM8FgLzUn8/ENLOUbxX4lIbUnR41xCCLFThIltLR+QwEns9LtJlARt7NmmV6JREqdd2r8XmZ5vr+2/fpYY765WwJoYdjz0X23AftjHihMeJ9Euu9EGToo9l3WuBddJy4ojig4XF+SGJY6cqwWk/SyOsr0oyrXJK73IceJnxbQxTD43btgW58Lxe5wXntuPk3z6a9mHMbrib8Xwilnjlecsu1rnVgzRL9QqjpPjozY4ub/O81xse+Pfi1fHg+3wyubEAK9tfDzNz/pNG3r3A8fBOTCenrDlJM+4unyy/PqEOXKsC0HUAo5nLeDKp8x1MhYXL8z/C8fkr75OO9HH5hYdW3StSbYL0NwJZM40h19cxvHZX53fynGIc2JrLZYvDVhFxJ7bRZ0Xy7Uvd5kbf+T5HOtCJm1zrOTCpzizv8w/xNHyAxeVK77J+0t7HQsuXpjLrJfv9GncsmDhWO18V87A+GTs9ZraknkKc5XagvrV1z1mDnWus3BMH63j/ow+tkYTDxxbP6cWMbd33nSNg3jxOKwXi8MWPo1vc+Z1fMXolQ+RE/ya2uvXtKfbpo3MVZ4nx9o1RwvQeSZtNhD12bfdxWuMrvyE8ek+c2xxStYiLZTk2c8pQmfttmLmKQdMfyvnMmcsvFqLyX8Zc+1Zru1arNeVY+kT4o030Nk/+ecdvFrTl8YvXrzw4Bzn8l9js7vfO25j3ppPHjJv5r1jifYw1q0tK1/0Z7TFym84Jtp/jWvFKdtkEfBaU3g8ibEWoPNv/liALg6p09TixkjGzjjKDZ38JR9yzmGfGS+tWZhfFn+Sn6h9KxZz7uJ4zo0FaD5G85qDdw5TT/h6aRbXa/VjMWbdbP+0FYvCxMbKzz2WnFPOyDzZb/vmmDs+9slvJZTDezMx32pJ+72x1x+nJB6onbRvcexCNOdovqQt6U9/q4Bcyljn/D6uf3cH9Nr9vITnSiD2568esfHq+N1bH8HxbgH6ArGFkO+friFBO2ApJiu5WMmdxXWR9hJXC88C10poCDSLGkWqO6C7e5dfvfBO6DUWJzcVq5WolxhdgG4R2oJvcblEiGNYiFrHTYAtfC1hXP4skYRAWIDO+yY9LKatMTyNmzugjRVfRztRUGlPJxUUpJUccc6+dvmhYzTWFu5JaG2rAlUxo6j57r2Fg/HJ/ihOHB+TLce5x2s7LF+wn8UHFXT7xvPwtU208q/jaXHQ6nvxxcIzxcjHzZPfVjeezl8JpGO44+G55p1LSVaskBuZUDi5eOrDseUYWvH1lBgaV+Ynx8w67tjz+M0TxZTj5GqbNnZceFHmmKC2uX3OfRXerG/l1afC2yr2kOPTJq+n/9xu5nLlCp5XzmvyubiDc7U9F0ev9sl3Lg4uLehCpbYln5ozzKWOCeLaNnFb6be/NdGvBOezfuWQSS8XKI2TxXkcX14vH67Yo62Z/zTf6Q7tntek/yk2zB1r8UU94ddOuYO5dvPjSGzPjiX9dBdX5sKiibmScXBxnTWv72n/tmP7rGIMNYc8efGTbWyMsT1rJsdOPDqWOk7jgFjLa+rg0q1rMVzfr9hKmysft93pX2o/cUBOt2/JFebM5eOVB6w2zH+Lc9ifXzdOOz/6c81z6aR9sfIG2mlpWOfLws7C07KBMb3eX/p4cb65ne/pm8Y3N71k93MK0HmEIn93xrq3cLBipuexX8f2VYC2Znu+tFX7vuy+Yo7tLb/6ePmdN+l6znrkE/u0nlhvyFXklCu+bVeOlbH8Lp4WZjh+xyb5evGsY9W86TGSmxencL728dKzFRv1H//teeTnfLY4cOVq5HnugKauca6dR+2ZGPPu58Rej+f8lTeaE3JON5f1kTb59ndu7PB50OSqxj99z37XuG2DxZfNhxcmiaPaiNzgR7p0w5g5g1zLnevGwsLhmi/nfWHb9libNKx9fc9Y6hi5O9jHL66jhrGOVk5KXtxvzqeN9tFC9Ho8neOJN1L4bQ/b0hpAf5YTWm/ippyVd+Wz2vNj7k8F6C8frfHjzz9C+NM/duMzLJ7m+ZN+dgH6nb5bgP7P//n//ehnJbIkw0U6BofJdV3fa1iY6nlOwg2IjmERwhVgKwm8HP8q6bI4eQFHkWxQpHjau+i9k8Jdz7yT4zk4WWAQr0S942EBOg/ibwHagfJK/Nei4lUCY6IhUZiI6Rv6NK9dgA6Z8DnQnP/CgwnY+O1dtyR9JYlV5Mkx46LC0s89D17Tc9c5HOM6vsZDDPq1x9njnB93gflrPiRHJ71MRBiHa9zstz6/+ONVW15AXaToBNXiuXigY6u/yD8Z1yWiawyvzq2vGVMrVh5J/ycHrwRwXbsWFEvkydUXl/Jzx5cx37gnFoz3asCrOS/brgUF+czzWVxj23CsjKVX2CfGO28mmNSxKw6sweZKc3HaZOK8Yn/pR7mAY1q6lmvJBz1/aSRjzxjpuBnnLOgRA69sQ73tDiRj6lWcMw5p8zWvC0/GRsZFe5ZXl42Jy3KM9Yvtr/ipndJvdbJfE8xn/HbP2gFNjPq18etd7OSsy19d2HKXXMZH33Dh1NeOafKz+dP843FzUbRuDDC+llawgO2TvNifAAAgAElEQVQCdPpeC0iOd7023ohn574t0D8VoJe9XsW8Y91tLLtefubYVpFs5ag8j2NlH86ra8vahDfPi6nF0Zwb/cGcgkUN61ExZZvaj+9op2PcPGktci7ypJHkEepwrlkFC9vKdiJGWJAwNsxl9JOLRU+4u45dfGBtXLFMey3/MeY71hYc+oNoLUC3kLHsZt02d1/xSG2oj/ropBTLsgM6f+sRHJyvNWrZxtgpXozBvPcc1/vye+1FjepNT37DkmPyDmjydjiXeGV+47X1im3PfcUc44zHiW3Hovlvxcul9bSNOejCLTFU+xBn1lH23fhfvu2x+o//cpy0heP/iityZXXfeeGl2Tmfz4DOzuf+dlbHmH6ZVy0+rF1yXp/1m+Jz/vJIjn4rLBirjaspuca81xzzqS/6ZcXK8sO6xnWCpx3Q9vdVhF6a7Gs7FseX8faEb6+9yXmX7uXzjo83Bsyfi8+cNzBfYAG6tTc+nq6P4AgWihH6vvNOH67TrTWH45vjZ87KInt5jTzCHJiYnwXop8Lzpwl8I0wXfn/mzz718XXB+9s2uHZAm3jpDALyCiqL6iXG7yQyJsRFwE9zJkmvBd5qfwUSx8p2KPz+ahbvyPgZ0NxZ4wVI+3qVxLBvE0ferwJ0itAWD4pGkxKS2dNixLa3vS2ixday58IDv/7Qrxm3AO3nsa0Ek+NhoNdeqxDrpPkpKVnxYJzVv7aNyXwlQiSvJRrGImP1IvGSPu+Uevczj3mxWJFs+x7XEqlLgJ74xDxiIV1JpLFcfHoBxiSj4pb+ls3e4dTlW4qmeaaL3IuTFpbd3rcZK7HPZHbF70qsVzJx4Ze8xL4c87TZsvHCzLrGczMGyDn0dduy3pUDiwcXUGyLix993TrPPm2f1jnHGGOvsUq783pjqfG/igO1XZOfvHcButil3cg75AfamzHXvtN2x+OYvNrvGLlDgPHVWH8Vf+y3fZWrbTMWghbHrgLN2jG7tHfZKJ9xLMR958f492O9ci2/3bNuMtLX1+uOYRVCHTeOYRcoeuOdWF7YWvyTts3hV9xxLvRLr6e2vcJIc7j2X7z2OvqIC89XWu14IabLP+2ztud86fvFf/SFddQ5g9taNnEfbJ9+WbHnfDrvOSbHubHP2KMP+WM+5HLG7mqb8cY8t21zDh3LhckVA+YO+4Jc5ZhZWkQuXzp5fWadcvxQL17Nz/xWDSBnU5Nq40tjFuZWW40L28D51hXH1pRlq2KxcVaeyvoixecWoPsNTOKR87jGbzysXJGa/KoAvfIi87dzrVcYcptrDex1avm9hUbG1SpAL97PZ2437dEn9Qtj0Ru2amPnhwsnyxZP5z1hdfEsP1u+b1/mGfK+sUSdWXO94mxxD/PatssbtbYh7U4f244dV7Hz6pEMvL4YWgXo1E6Y65H3n3Adm/TcFJ/7CNIUH7MDNlre+TsnaLu8AX3ZktpjvVh54+Kgxq992/yI31imr+mPcojX8j3f5zLGiglqAvOZYnNxD7HKa5a9VrxwLdDXKw8nf5jviemMtX4Ll+cmBjd/5rM+dpWPqYvdrL+L8+gj2sO2sf7muJ8B3T57Ljmh/Poxb++Afl18fn5u85U0fNvPf14F6D//87/86NoJ2/X+CsYVEA7KV8C8kqEnZ9tuDhiDt3Ol45tUEXQei9sh6VK0Lc4NgiQx/BHCFbCc50reLU4krwZfrksSkOc/5xli3QF9FaApsk7EmWw6QF+RMu3MBHUlSAv7tGMfu9GvGydB9HOmbE+KKefohXVJu3fs6ed3xnqRjxPUlegswb/EwqJB33AMK2kycTrJq4A14bOQXXPk+FciRLyuOLySCM91xZ7ndCWLXHwRZxb8NZaFeYoLfeVF3hLKhSe257YdF0x4Lq68khzjsfM1dpYW8Nyeb7sykSF35VomQu/q3IqNd2LNi8QrnhY/UTvKrebhjp++XLxMbl64W+OyNi0uot9r1wv7y9bePVi/NXHjI6LKByzWLB5btqSdiCm39VTQYLvW2Lw3Lp9isBzHf3u9dZ++XXHWz4zzxauO6Ys/iCEm4cZA5kh/+0dXcm34mz9AaF5f2F72bVtPxSSOm6/56I0Wduh744D84Rirz8yp5mfrPDnei50VG8QG84k1f/qI55q3/N5jNr9cmtq5O9YXr1+cZ/58tWgk9pc2LX56NU7O79Ik+7EaUv94J5znxTEsfDpOr9yFcb76sHZf+r2uXZrwisdftWMdot0Wpy37Nw7NvW2LC+Wce61jfF6ud1Hmyj3Mq7Qr57FyhBXX/Mw2LKYy3t7MawE6jwTIbsxuIuJcV2y867/F6emfP0K4dkA7djqv9bgh+vGVTajPzFvWa/qGN+k6J3/jhppszmehsq87R/L10mnr/8Xn9HdfUxcWnhxHT2tLXn/FNHXL57dtf07ucU678HPpjLWUcei8h+c+ccnCuT9zrFOTav+u8RN3/dYBYy5x1zHm+t7cIDc96Xgw1B3Q3AkdjBbbzI1oc8YU8dJ5kN+IT8cMx/qkpzlm7WdtgvUJr/2d2/jmvjFAvWtb5YuL4xw7xjrjkb5e8Udd8jqS/ua4ndtf3N/xJ+fsjcPyd/6lTbMLOn/cAf2U11kbl5Ywv+P4180B4oH27ecfc/7FX/zuj7tb+BOYvjZ9i8BfB+vHGe/w/c98zs+rAP1nf/bnXzx+g+RDcTJBGQQlRganyZuBRmK241bQ8/xlQAsLycIB03GUgEocT6TcZGUFH4mHi69+nSTgTwE1f16wWFAqEiVo3qU0iZHMe353QK8CdINokWHn5/FYXJwQknD6mv7s9cSHfc82Sdq0QUiFj+FgQd82crLWMVRYctx3GbvLidfaFny/8HjZahGxCYztXf2uhftKXpbw2cZrnt0Z7kTS9rTIXAWFCtPC1iXIFw7JS51LueZqay2EeO7itIVdChPj3/OmoK+4uIh/CZfxtURqYcj8ZCwsTl+cf4lp/WPb1q5cpPDca1wdj2PkSjKusbJ/9mVdIgeWa81RnMO1yL70ywsG46lje1XYW3panTG2VsJvG+Q978TXvrm238ypRuX9taOCPmUybFsunBk7i7vMofQFdZZxfPFi7eSFMOdejWmMVxeMM/MPx2I+7LyWXi/eZdsdT3MU4iDzIM75bau+7g5oPjeQvmSuc722LaiN9M/iM+KJGu2FkhcVtBX1r9exLy+UyHF9nXNsu9UW+YecZo0hP10LFeuJOZwxQTtWJy8cLc5bPGNs2cbG8LVwpA2Xjzkvx3D5dfnEGuCchNfQPp0H45y2Lq+YF90ej3sh/sRFy4+ey2Wnp89Xvki9sAb6/dJo2pRx1DmYt3o+8d3PiDF/s6N+XvroAk36ZlvruONh8Yzn82Rb50YrV6Ie8RnQKYRlB3QL0H0e7YXPpfG26+J99p9iSJ9R2h8hTOGsa9Q1/vSxCtDkGdvo3Zgzx1J3qBuLqxmvnSPnWjx03eZvNVEraHOuzy/fP9md13Dcl20553LlVQwzt/L9wiLnYly73yumVzy4L+YRi/9X7mgOpw+pfc5vzPnGPPtvnpBcM8XCxFvijpv22lfa6SMT0gbx0j6WjfLojRafswkvf2mncybOOhduxqBtamvqhufzTsxceY61icVSFpWZczOmyhPM1YgFYsXt0YbWJM5x8Uq5wDnBlWvZjuzPPOD5OWZXfpP2elMjNzbC4X2+eOeS+fdxHPx2G9cCnWv6rL0Yl8w/Lo4tJn1ToD60xhHDH3NLAXoR3deF6E+H/f6nSUa+zTU/rwL0n/7pn33ulpP360WgJBeCr8Czsyx8vJ4CvuxQ4D3ZaAnPImgSABebFAST8hKrfGbCKYB7Nz3gbxLTxX2fJVNhcHLdpKJtlRBXoke7NXhDsCk+J4nJDuj89deUTTRPgmwRYrAsYiMGLhIjYSzBXhjsvGtT7ojmL5T661lLbFmApvg4uaYY0PcrsbrmYbwbuyvpWYJN7FdkVhK02qMf1oLVJNr2+Qw3C9qyx7U4af9MojmflcA41ta8LNbmDyddbsPJirHLRMq8QD96EevkwBy5teRriTGHWdQX1i77MFlYdl74pB0dw8vv/Ix8n9exG/Hk9iy+nuvF+R73ate85nhZcUHMdPz899KvZTPbnnjq2K7kieMw3zD5J5c/JUAcdwvQ+bf2TZv8+nF/MJdcw8JPY70JMosJxABtYF679NR+KWetxJ7tm38ah+2Xtu7r+pY6m8/YFuPGsce5dj701xV/C+dsizqWdml78kuu8Q7oXLsK0PRl+vciknbmMfa9ePvikN7QYAGaRfDOyzFO/uPcyXH0G/u/4rD2tg2WHjN3dQ7A85f9FrdTXxffcczW4kvPySXEZ3mD83Wc0V4rn2ScGvuXhj6N80nvaI/VNvu/4ss+YtyTH91WrjO3Liz2Oo7vSW/XfK/zl24ZI6vfV7i4eNf81YIacZe2HUc5L59z5zm1wxpJzNEe9EHj7IlTV7xYR6zzjiFyrV83XoqDVYBOMcyP4GDcOIYWH64xcB61hXdAd93GHNMYTdvftgBNfJhL1vurqObYMKc7Znm8GkStIx7J/YvvLjtfnLVixty48NH2uEP70i5i2Ta+eLC2bZuOF6/ZzHdP86LdeN3iAceaOYC24nrIfXiexGtfky+aJ7QA7cfe9NzEgAvQraNcts21uaGTInT+Wg/JjZ7+x/yGOZAflVquoO+rNbWV42Thdmku8+f6s+NiEZo5rDnb53OcHR99uDaXEEtLm+zrNW/GfPMt+4e2rN60v2KrePW8GKOXJqetYKPfmA+HpwD9ox/96BvP/u5jOGhXYoA2pl496RLj3npn7LAd5pPt96PusgrQfsbzP8Qzn7904sdU9bzpFYr7s+7q/pM/+dMvTrjI3c6niK6AuEB8gcgEzoE9JTW+biUpJurOkQsOEiOJ36TP8Zuo8547oAP67oJuQFRoc64XeCU17mxaZLiCmgXo3kHnIzicvJCY1hxNoAyuCwv0Re3Z65bgL5L2uNpX7MaFbQvRLkLHDsZeA7zXp02SGwlmiaaJ1X6jPxw/fL9eP8UR7cwxOwkiiVpIcp0LOUssF+kz+XUhhIUoHms7JmDfBVyxQxx67uaYlaReGF0x677sQ/IBd2rwPNvHPMPkYsXsxXkWV2OEOPK5C2P0xYXHKxZ7rePXidPi+yaO/NrbVVS84s4+NT+80hnGLpPg+tdJzxMnrdgmjj1W+5d+KH6Ja9ra8dZkzfYzF3cMLpKlbf8ac9osr4ZHs2Mgi4Fwq/tfSXEWBb1BleOXL6zfOc94Ko7bRgvDF1fRbk9xuPph4ktdqSZnTsSBdc0YWTrOPoiLxfedq3eENcbItcSwH+u1CtDFmXdxkN/oNy4wu4hYuQOxTF9wLtRm775vrkO9ePIpbc5vPC3e5nysa2vBtziCY7n6WAtK8zx9v7jm6ufCHNszrxNbXrAWj8aux7vw+TSni//cDuNh+Yd9OHba1ppT/cs4J7ZWHBMT5qbla2ssOfey3+Lld3BkjbBdXvnCGkVerS2e1jfOy3Ju2vANx2rHO3pELJePaFPrxhPnO09g/CxfXni2BpVL+TiAPkO0vzvDuVpfl184x+VH2qLPgE6BrBuHugOa+uY5vtJH4tC5n31NbqHP3IfzT9p4xb01OG2Tw2tLt7Ow+w7+69vO3TGxOONJ48jbFweZlz3Op7zbPjVXsq21pjBn1G7127Ir86wrJydP0BdeY198eM2r7bbOkZj7/ve//7ELOjGXv3zGXL/P701fXMcvO9dfiaXsdE0Bupvy8n7tAPaYuPGvHMh4Xdhk/v7E9eYC88RT3udza+Pmav23ebljNX3zG845jxtSjL2V05M3yIMdi/NVc4k5yX3kONvoeGm3xUnEdPk865nW4OifroUczxdXrJzCfuS1K3aIH86ZNxHb5se4XID2M6C/HOz/WY/g+OM//r+/4PPlACdTVxLQ854Wo6utJSok9JVYWCxXoK1xMnhI5gSEEzQL1hL1Xh8wdbduCtD5cyLTMXBR39c55gJ0f+W+xL8Sm16TokCfIcYCNANtJRAUKScmfE9b+HX9uIofKwmpD9M+RZDn1i49N+eVXFiE5mJ3JYotNPRXUV00WGLJ+bkgwx0hCw9PAmVsOyaeBL1+fPUvSb/2ZXHh8hFjmH1Q2CpafKYsv8pSESOZcgHzqljV64jzJpUe06vF5ooV+/VKxGmvxld9RzHpGK5EwvZ4SkYvfnSCvGx0JeyO36v/xYEUbcflSiQY0xX5JI8sTL3CHvtZYzdXdYzWhLx3nNQXjoXii76iPdj24kfr5sKdkxKfQ1szXpqMkdf8bQ7a5LI1d0A3nsmnTf6z4DY/UqvoV3IAfU+fLJ3leL2oogZyzpcOLy5nTsG+GEfFQDU7/dYu11wW1pj89zUT+YvvmTN0DFz40Obmz7TJR6Z0Lt4BXZ5ifkFcr9dtq9e8G285j9jjDm3e/Li47InjO062Tw5kTHJxUts/6X3Hs+ZLHV2YIB6IOXNsNTj+XXi01l19XeNxbNDGr3IR2tFjW7mIMWN7eyyNb+Z5tpv75XHqwcKOj1uPX+Xz7HvZ99Jkf25NXj5g+7SbF9TL7sTXwpr1qm1Yr5YOdaxL23LsqQBNLV02IbYZa9bUZY+l6cuujF335zEtbGX9ED5lAdq/3cMYZg6T108YMaY8/ow967Y+l7SPC0jhzOsO5zOLv5f2GS9XbmMMr5hlrnRx+VMssE36fPnN/r9i1XZYuZXt0nOYf5grr/zjik/ngRdfL07z3NgWj3X9RI3oODmXYnTxca9lDrRy4mK781i5O9tfNnb+QJvmdXdApwjdZ/YmDvtf5tQCdHPDruNro9oz7TXv6C7X7IROATq/jZWY6vOkyRncjc/6S/ONS4OufHDh78oVjDly5OI146Lnd53AAnNjjXjl+n1tDFi5lPXJ+Vjek5tYNM74eP6yGeO3OXTH2Y0uxLt9ZD7u8axliin26w1x9u/SWp5z5S+13eI1x0H6IF4Zax+2/N73Pj2CIzuGn3c+f5jmyg9+7p//vB7B4QL0RZ5PSYUD7UpkCh46YYkX2yO5vCL8NfaVqFDQ3L+TLzvuEgheF+C3GNod0C1AJ8HpV0co4kwymOQsIvQ8+/7bFKCvBOWJNC/Sow0dfF6YXEHuhMTndUHRoO8dUC5w+zq2r2hwscobA0uQ19jsbxIsC9D93PZj8vGErQunC3/si2O+Pne/FH/bfeHCfVDknn50hNe5eGJ/ksxpw2VPFxKYjFGgbDsnKmmbRRkma2yH8ehkrNebmxzb5By/7jgvHjVWff2y14W1iztoq5UodD5rLEye2G/Ojd+TPKwCtHdRLF1o4mJ/1He0hRMC2tWx4QS4nLw0ZtmScbP6XYnGk9/IEx1DkzByDsfdhLlxxpjKed4dm89WATrjL59yB3RtzLl0TGknPu2P3ZUH6C8WOVacuV0unDImFmJpY/ty8Z7t6fyl4+wYuQOBMW0+ubDgHTVrBzX5x76qNvVGsxeT3A1SLs3YXIBOHy30Ju7M3U+8WxsX2xmDMeA4NMf2uG+gE3vWyieOZ/8cn3dAE3cZg/OO+r83SWmXJ54wLy48mFMvrmdOQh5duYN9QfwvDu9x5xHWBra7+Mh2cf7DuLryCNqT3FQfcQwct2OUtue4OEfjz+e1zYujrTkLzx7Hdc7S4YUzXr8W9e/2Z2xemr/s3n6X5jrGq/3lIM7Ji/7mR+b2b6PtnseKrwsPF14Zb5wffXYVoMvNnSvjmDGwNObijxWnLEB341AL0ORBFqSa+y4bMQ45tsXhTzkM9YCaXtuZv6hzK6Z73Nh/ij3zG/28+OSyhz9/xStu2zZ9xRc+/mTnxWvmFJ/T9mhL5lHWyRUHxPWKZ495zYHt8vjixJVnpADd5673sTfJRXt91xGJkVzPHdD0abmu+Ufz3dzY6bfCE1N5n9yVnFacG+9cFy49tY7SFtS/dd4VixcvL7wRw+WGPq4k8+t8eK0L0C3wOgdf+HJMrFysOWrsTw4g1haOGOerSE7u4JMGvFZoP63F9bfDrpzCPut55guuxTx+YmP5dWlT2+D6g9r8ne997xdePAP681C/LRf9TOfzBxC9K/udhvsIjj/6oz955/RvgGiRihvpOUwmLuc/JQ1XwBUwr5KVdxLMi1TeMczqn4XOkOl6BvQi6bVIZ7LDO3Qcm0H8agd0F6Ela/uFREmyofhewm1xIZk7yBvMtCETnEXkS7xKNiSkChR3lXVXehLN9ml8rGKGBa5zXzsUVxJBX78Sb9rYPq49KBJLqF4VZCwg9VELgiRPYoFimj5adHIRuslyi1UsnhTjLIS4vyd+YdvEoAnfwnHNoz4MhtbXuih4FHIn38tX9Bf7v7jSvl++bcxSqJ+SvKd+r2MLH2vM5vjVHhPHchmTBSbO9ifn5TGtIqFxtPijfVxJ95MWeQxPCyjzwMJjz7mOcaHJcTNeWSTkYjQ27iOfyIXc7cBCZn3Ta8KRtEXHyJhuEs8i9PIZ4yDtVMeIdy4E+jnxQhuRQ8oH9DXPXXxL3PZ4+8p78ue63nyevjkm+m3FUm2Y65goV794Dfmu7daHOZbEOj7LtcVFFx9XAZrt19bU4LZTbNGn5lnzQo+vWO+4V8HVHNZ5U3M47rXo4ViYRxC75A3P64l/yG201Zr/Ore+biyyL+KF/nAxwLjmudQDxoLHt7BrnmR+2GPWN2KERTjahn5mbktNbcGSXLByKOJgHbce8pylU5zXxfmrH9uBvn7C09OYF56edOiVbr86Tt1aGukYd/xwLgsHtK25+skOV9w8aae5+opH4uuyT2/mcQd0XrvgvN53jPSb9d287nO9AzpF6BTLzBXWBNrHPGoucCxYn2ynnL/muzjD+F99Lz184lCfb13Ie2r40jb723iifekTx6Wvu3TAfiVPM7b4+eIOcxTXfY5RakVzqYyvetM4zb+OX8Ywz2OOfPno4lnqzLq2x6vjibP+UFx3q6YoTaz3xnqu7RqCdmC8dewsyPamTh5r0x/75Bp++bt9Xb6+PicvrRt39D1zGdpt8Z71x9jtfLs5hAVotncVoDtW2pXY4nyJG9YOcm3b5w3/fL7WXYwXFl9ZX+iO9fbfwnI3evbflTP13O6Ypw3LH/6snzM/Wbxbf9EPjdvFReYX8xvXAx/tfPe7uwD9D7nbeQfwB0ROvX1VlP5ZCtAkxhUQF+EscatTfcx9LJEleN4R0pX8LOB5/AYpx+KALGG12NkCdJ+r2R3QDV73zyKCg8kF6AXenMMCdL7KtX7MgvZlEDF4LHK8xkVOEirHxTlwrtei6xIuCvSTUPiumIvS3RVYYqkgd25OcGiDNf4K2Po6xxpn27twt5K4de5KWCxGK7EytpkIeEfqVWCr7zn3Cg4XHBS5Fl28IFmxRJytebowR5tePEA/dvz5tyLHHYiL39iuE0xjk35fSeMrf7I9J3g9xgLL4rWFvYWtK8lxIsQ4WRhi/PN4MdBfni6HnXd8v/OdbxQ+L9+aP8zDl41rAyZPi6OcUJgLnZS1/+U7Y8f4uTjhVWGqY2Bi1M/Ce0nq+4OCtTcTw75u/7m2utVkzRrbMeVaFqBb9CQWiaF+Xn3MeKj55M/Gn3c19Hwm9Cwo0ueLB+yjpZ/F+RMPr9hYBeiFmVxb3kwfLNRWq4zdvCcWuhDL9fxh43KCC9C9nrmWddbxUxyZC1ec2VaNLeYraY+LPfOaOd86bByuRdHFw8TZwgs5kLHJMV06ZS5csdxr6+v4mfxy3Xz5NgVoLtw8B3IzMU+7dDyvCvS8nv6tz1fMU285lle8u3SWuKDtlx5eduC81+t+5hslCwOOI7dHP684Wddbe17ptmPDWtzj7Yt53bKxeavztj3KX8v3jR3z4rs2cFw5Rmmjjsu8vOzQcS27l0u5G5PPfmZxgEVZY558Sz6gnYyLvG8BOs+o7botxbKOmZzZfJr2vDh14cm24nrIXOx591xzRsdy+Yq4uvpbMU3cet3ZPp+40jhoexf2iZELh4tHl4ZZk2gDv17cwTiifx2j1OvGXMbIDVjmyBXn5oiV59puV2HcPqYt2081JHHWH4pjAdprte6oXUVb2zr997Nc9yu/8isff4mp/OXmDjdPWQ8XXm0zY4tzrFY578mceF1vEni9TYwx73If1MTai99OXDrLtXmLu7FFecVz9+Y0Hl8bI7m2Jj46Fv5LXJcj8xl3UbMAXVz3Gytcs1iLei5vWBgnti15jFxXXl96s/j8yWfWBeKB657vfPe73/mHe66G2e7FexL9l0T5fHEL0H/wB390nkiiMTmaTNzIIt5F0P1s9XUNzES8iKK2MTA4Bjr93fMWibb/EgjvzqQA3a+UNGAWeWa8DlQTEIP2CrSck2DtA/dbfE5C40TEc1k+uITWiQBtyeSmNmkg09/XeJ4SyZXsMQnhIzkayCwu8mvpi3hK5sT7tdjlzl4WFTqvp/h04ujYeIV9Xr9ibxEi42aJ9YVLCiPH6cWFi/B+FimF2IsZ88s1VortisW1sCA/5HjnzgJ65ljsvOIiJ2Bfcm9+HPbTH/FkPLzDOYszG/tNsMyHxvXq9xV/UyCflOTih467CQ3vxHNB4+tXXHA+fX0VZy//LxvRjkzOyVFOFsm7TPqpN8Yy4+daQF16tZIlcqqvazLbncxJ7PtYh8Q3E24WvtoOF9ar744/1zbJ7bP5msA+aX/bfypAk8/NvY2nS3+WDl2JoHHFmDVe+N72bxxysVTcEN+9rsl/2uQNmbU7lrFXuzQZTzvWs+o/fzG+Y+fC1HFyafby5ZOuORdizuIbB0/859xgYZG2dfytMZozfD2vsf8vDnxlC17H2DLHrEV8z784ljFL/638Y2G9Y6Nd+nrN1/a68lFj9tJs5hvkTGrmlS86/zGenT88afrSHPdLPXyyZY65PY/F+fTM/84AACAASURBVJSx67jwXNd4fc6Vk+Tzlc+xT+PtGh/zKr/ueMyJ5HZqqWOP9rftOdYrptfYFmZoJ++Azg+i5SYuC0Rc413rAvtv8YznkPf9EcIUoLNuyyMDWIDmWFf+s/h0xY9zP/ph5X3WsK7lmP+Tc2ojxtw6vrTNfNmx1dZrjh0f/cH15prvE6Z9/hVLi/ufNI28QXxeGuK2mIs+5TnNudMuv/1WvuW1ywf0N/OT6pH9Su3KMcf1ml/76Bo9eWq+Kd5vi+cmUHdAVw/Whglj1/Np3xlji875N4Xo1ESYSy0dJLbIH4sj12dtk7UC+rHrTq+9jeW1PslcvQa3rXLc2pjrWNzlb3MQOyuu7EvHJ+291vs8v6/JUbWD59F1S69hjY0F2xUXfDRr+1oxbe6j3YjxzpE+6Xj5r/tY2CQPpQ+uj3Lsn3wB+vd//w9POzlxuk68CPQSGBOYQfEqmaqTLRROrHr8lSh8OPonO+9eLWydDJF0GhwEfIrPvaPnAvRaXHfuBD/7YNK/FsL5LIlMCtD5C8n2zt+yM0WRdvU4fN46l6JqgTVG7JOVHC7b1sYMdCY3FFwu+EpS/dHCVWwtoXss3ulTvLC41tecF+fsWFqxxbggdh13nO9TMtH2iGkuCNgOd6QabxR5ixnjxgLe58TyR8pY9OW1xOYTNniMGLtin/ZZgtGkhjsFzE+Xr+wvxkjtxGs7Xl73Dt8YCxRxt288LG5e/PqKwxc2maA8xTcLX4uzzKlLZ9h+XvNmx7I72+R8+5p4IQ/T1k+JNXn40rl+zvZZhKPvOgfjIefYzsSx7dKCZJ95ln+7eyHXMf7WItZzsb3Ku7m2z/bmjluO32NL27VFC9DlUt+8Sj/Wx0unnQdYe5YuXXHCPi4eou+ZMJfDWMRb2s1HUfAmaduilixs8/l+1LvyAnnXXMMFif1jvV3+e8UnPe74Wr6zLtV+5qcVv+b+9Lf42FzePpdflrY96fDiqfVZx5D2XQRgPHGsxJjHZTwzThanPPmV/XMxu+Lj4iFy+uJda7Z5kcUi5wTEhOPRcb80aF3/5FNjrX0yDhef+Hj7ZV/kUucrF06v3ONduywblSc8Ns69PrnygpVDXNh3nDcOqkvEd3mCHEosmp9Z4FlcSezbJ57bKkDzRwhXzrD8aAwvTnTc5X2+UZRHA+SvPyLPAjTtdMUJcxbO94odxzSx0XEbF8XGpdncLWmc2h8eo33NfGFxfGORHMT8iHy08oJLW3hdMbeup43alvPGfH5pqTG7YvIV73FcObc5XtpeG7KMo1zPdSHH1PyE3yTmGNf6hZiy/TnWrs/TR2Kvm/X8CI7O/9U3hcg/ja+OJe9zYyd/qYfkBk/+EnMswLJomtf5r3iiXxn3jm9qd/3hWgE10DugnV+6VlF/Ua/XzX3mOrYN1wGcf+1mP631tfWM5+QY1/1cA5pzyAHMj8jt/KZycdOdz4x3xkrtmPNa97EdOgfnSCumMp727bUJ48frqksric3ig9r4wXf/GDuguzv5azJe0p4fRfzZH8Hxe7/3B7vxjx9e/PLr0Ovkb5OkLMJn8nUNxgkax2YRWgTbwHJfBIGJ3n1wbCvZIeBbCAiZhlhzJ/0qQFfQ2R/bX2TQQGjCwH9TgM6vvbIA3URmCULnxSAqKTgwOy4Kj+2yxv41lr+J2eVXCz3nRt862aKgWSAa2GvH2LUYaF+8w2bSKHGQdEw4xJ5fG2NXQuQ2V8ytz5wUUbTY9yrILxvatxQP8wV/8IyC16LvGssVg8YJ8bSSAduVos4EisnaKiZxPJ3rxVeLExZPeY4rllbCSrHsnBdHXUmtfeWY5HWeo+1gXiiHLTz02mUfxjNfL76gTfiNg8UXT9ro8y/8rEUwcVRe4pytX51T+3AB2nxMDqa/Lx6m9qWPPhOY/y67rYVD5/G0qCAOuvO5u0jyL6+1D2qv8jRttRLoi/dXTNKOl/4Ya5cWvuIgF41bTO91TkDTDxNWPsN5tcXEfel7C8yx2UqI2378Qa5bi4AVC096nvEsbmC8LqzWJ7RRtZBxZq7gWKwvHTsXLdRJ9mlsc4zeiWvcrn4d58bfshG5gH5hTtBxWq9WLDn26RuOb+k4OYuFJGL38mPbe8oPbJ+V11yaXHs8+X75eflkxfJ1nrXr4ocnflltt92MxfG87EQ8XPkHP7+43P0y1lf+wNijnpsPbKcrHyLG85oFEfJhX/f8dzSwY+XOQucXS9cv/+TzFilSdM7u5zwSIOu3fpto5Tz8jDyxdJDjWTyYYlgeC9ACdNZvWbcR6/Sb88aVoy1f5TrzNWPR66HFJV33RGuIVxbT6E9qz4orY4i5Atd1F+8ST8zLfD79ZXxe5xr/K09dMUvbe86LQ5buPMW2+bHvGxNpjxtrvMmI/MB1bMdau7fQ17Vzjz9x67Jzx0f9qN8SY4m1/nUHNMfIfKF9e3MYfVq+bRuJr/ylAN36SArSfF6yf8+InMn5mrNyHue1CqnceNBxssDPGFyFf9qUa2cWzZd2Gic5xwXofntx5YiOreYZ1gue13F4w5l5h23lmO3GsWZsl12oB+kz74mtcjjjkHy9xlV7E3fkovq7+LJPiN2Ltxrzjdni6DPP/0MXoF18/towX07BhPVNolxT/vqz9vM7v/N7X5xoMaCjrsRvkedFkGyDhPE0YpNdRbRtMbGzQCyi5HVcqLCouQDK8a6EJMAhYXsHdEi8QeYdAO6PNuXihUGw5h2SdQE6iY3H27kw4fNikMRKu3qsJXsL61PgMcAthhwria3nfRPrnx53QHIyrjKv+sY/zMACM4mo/bJIwHa5WFvFKiaZJKeVYDsmVgxSDK/YX8mRbeuxmPSMKZO2be9xdQwuOrfwXCG+dmNe8WoeYkwQL0wGO9bGjBcBJP6Lw9zv4i/ayGNxDHB+LlYxjq5YuviN2OU55LcVP/SfF6a0Je2wuI+x8cSdttVlO87HNnQBum28WnSa931+50W/WGOYaDaBeuIl9tFxO4ZyTv5bu4ou3ia2y2m50clnP0dvOrYuMoh525XcQJwaQzmvOyf8DLkrPsgz3gFtLnUcrJha/TzxInG+MEieXBxUW9XW3BXE870gIDbjZxag1w4l8qMLA7EbH3lSrqZGkmcZk2txYZ21n3m886A2rZxl4ZVcVk5Zmtj2Lv6ypjoXcnwTD+Syfk77mm9pC+abxh2vc3/E1NLNfOZCkvmYWHUb9D+5yFqweJG2JGY7noUNc9/yk2PQNqn96ruFDec/xLE5y8dWf4xPcvWljeSfcvMaw9NcOU5ipj6j7XzuVVwkXi6u5jifNHtpV+ftPGBhkPhZem/bLL5m/C2uIo57Ls+7CtDkQxcK2CbH1A1C/RHCFKFTEOu3iRznfk/M0n8+L+Mxh+b8FqCzVssO6BSgUyxbOQs5dHGw/dU2FtcwN3ZBr9g3N1ZjetO57VbPaHPm+VfsGv/kNa6/PA5r6xVTy3fGY7Hv3GDx+6Ury75XrmGOfsVbK8YuLWYcs97QmkP9Wg6pj5J70PYtOjc2UsizjcmttOHla8dm3qf9xF0KzyxCLy5rHsuC5FPe31hJ3pQYy7fCf+M3fuPjL7GWz1KIZt7F9fzFhdaO2qXx1N96aFvckNVre4Mg8ycX8sf1anvajdzPtdDS7sVL14aw2srab91nvk49cwHZa3xrbzWo+RU53vqW97WLc+/qQL8dSGy0+Bx8daxXXuZYZZzENuRK6wpjiTxw5Yvsy3rxGVv/kAXoq/j8NVF9M6Qt8N9MTp+pvn39+3//O1+cuJK1RX4WOQckwebX7wjRlZQt5zqpawBdSUHnYxBxnrz2mgtJp8HTAjTv6vGrXGtHrQORvrUAUpBJSrVXC9ApQvOh+15ssc+1AHESTlJ6SjidJJAUmTBUDFfi2TacoC6CpMD6OZoVq8wv/zmZSfssAlhEfIdyjZXxQtxZJCicvUvHha1jwljMeyaIK6boI8Zn2/Kiv76hgC8xd5JBbKRPYrok7eSGhREWrbjjr/5d/a1Eh/jv3CmOvcYxU3zVJ451+pl2Xuet5Na2N5fZH/Q1fWh/Mmm9RPQVBowbJkMtDC680P4LLytZrB3KNRdmed41fl5LvqL9jV1rZP1nG/s6xgltvvBmvSTHeS7Fm+fbRMfFy8aZtZa+p95050if/Zxj7dNfiWMy1jmSoxhHC798xntj+4nP0ob5nHHI2E87jisvhi8cM+Gzv233FaflROYZxEDtzX87llzDhQz1qnPv8VzDb+SUo5hE9xryF3eecz7l3fqimsex1a7UueKAuVB9z7yqfV3cvHiL9u3xfGZtcE7HeGS/1lTqNzG6eID4st2MLY51aRL7YhxR/xmjjAti0hy++Mmxb+11Duj2X3EWc6QnfjJOaCPzLO1rDaAm28/2Ee3s1+yz+HG/tcW1IGQbxnXjiZpof13jW/agX4g38hzb93gcx87lmEMwTyn2rjzFOQ1j/h27Mpe1Xln/OKe07Xx2cVV92nOZSxC7K6bX+sE+6/xZgM7u5xSg++3VFi+oLctvHH/nuuxOnijmUwRLQSx/fYRi1m9tk/FHjbKPXuXv1mgXKPubEeSNttk5xefcOdoxtEDEG8wsvBGjK0bWXLkGW3pEu7yKR/us55szzW1PHP8Uh/b90/iWdly8tXii51qHGQOOh46duVx9Hbv3sTQt4uVf643H0vfmytqCY+hYg7lunHAButfVRyyWt4DLzXzEf2Mr8yxe8+iN3/qt3/rqN3/zNz++YdDH3hCntmXaNHbLQ8zxipPWFJrr8IZNi/w5lnEzB6zm9NsYtDvj0nkQc/WMhzYmhpx3uUBMzqpv7K+8L+8yn7Retl+uDchVjL1+3r5qN449n/GGSH2fc+q77nJPn60FZS3UmxucS/1GvDI+nZvkWD9bOZdtS61ju+ag4si8/HH9/6kF6E9ivOmOhe7/8B9+97PA8WwK7Uq63hFiO5bXrOtX/07Cnpy6xOmd652EmkDX+46VZF9Qcgd0H8GRwkDJvESSAHLSWLsY4KsfBkgT2owrQdgfIczdvv7qq4WJBNBgbDK5yPYTpr4GlTHiZPOyG4mNQk9f8XMLCm1fUiD59c6jk12ey7G6KE0RYfLDpKptO0GwfWhXi0aPLYx+G1I0FuknimTbfEpqLoyQA4iN9rVEim1xoUChZ7GGXwOybSxEOW68MVFxXK3xVeRe2d/zXbg3JokDs3Cv57/mNSZrT3Hltl8lvO6b417FgIXRNVeLqm208EwbLVG2aLPN4sk6Yp68bE+tWFzLWHV8PS3wlm2upGrFGuflhWVjzThvEhvea7IVrWkSnPO9YG2yY78wTh1z5oAWtPm1RXO4uYgJHH1jTlr4sS+/zXvqyRPWFhfQVrl27YCmlrIA3Pgh3ujjtsUbeL650mtbKGD7xlDeuwBtLiSOvDjlQo72tY4tPaBvO2bHMPXIekgsXpzHa7r4qe2WLZoXsd9iyxxLrJITFv+bu8z3C0fmeGLGWrA0neOjD580O+dxLsZ+jl87vzwGc6a5zvzEmFs69UpvVpxe+lV82kaXjS/uYF7HmHQsXONYNjHHmhPf4THjg3zOMZM3jcHlz5Wn8LPF54x9Fj48z4U1+sMY5jFrz4Vx8gH5h8Xqfs7xreJC123R0BSgf/SjH30uQGf99ipHca5U3eB1K3foHLJu61ot67duICL/NJYXvzjWHQvmH/KgNYY3Bsjl1IFuIqGvzMUZA3MKzoV28ev2yXWdffoORy7eecLlKw57pUuMRfa94mzxOTF6+dictnTF9rQG9LiLZtXUHHde2W8C8DErxRD5yPxhO3gt1r5aH+ku6PxrHeZ485o3TxaGiNfudM63C1J8zl9u9uTGT58FzU0avYFfnzsndU5BbBCry8bEmXNAF/77rcarAL04mHYjRzqP87Fi6eKshT3GauO1cd/Y9yYz6ym5kvY2tluAdg2t8+gud/rORX7a0TkKfWyNIK6ZC/Xz2pb+uHK+laesPPM72YjzToLgcwzWd9rYO6C/8/nSr2t/n4Z0kdo7ffWc3/3d3/98Ose82r6SZJO2kyAnHcs2V9JTp5qY+77XeWFLUKwE7V3/PM3ZCVTH0IV/goWP4DCRJDD4FbLOqUGcduhngt59034Jwv6Kcn+AsM+AXuKwAsjB8A6mLnGm79oOzzUJ8BzPn+fWNxS0JkBXPK7rmWzVhyw8rx3SnZMTjoUrEpIX0Nw9QhG3aHPc9uES3oqjBYO+cDtNPmxzt0FsOImlX/01mZzLO6686+7HcthmT0TOMTBeLxsuvJVnVtL3bWLBvLnwdsUSE/krAahfOSbH3RVPl22Wvy8+XrG84nXxrwX8whntc/G0F6gXrzzxgHnDY361CC5XXHrXvr1zq+16zHlPDmgMOL5bVCsG8p6aw10C/WpfMUGcr8T1+iaMddCx3ETTuKyPXZxc+GoSuvp6JwZX/mLedHwSg+Q5+sIY5A3L7sJoO7Wv7Vjtjh1q91xjDPI4+6X9iMteTz3Kcd/MMxfSL1zkc3HZG+RM7pNbeGc1cWgtpU0vn9Me1PSn89tn/bvwxcITefPKL4gFzuM6n3F5aeSlK+Y4x+XlL3OBOZRaQF0kTnpNz6UOW/8891W441ivPLyYXcUHx1rPbcx4TublpWv5bMW6z/U59UOLGyufXPxknTF2n3RzXbuw9YSx+q0c2nOXrWjPtcheGCAXUaOeeHlp98KvfeL+L143bsjLq+DmePDNtmpoCmEpPuevP4iWtRtttfK6VcxhfD4VATO2/kBa1mopPucvG4iKSed5xkOOM9cwrhbn2LaMzxWr1LW+tuY7/yQ2r3PN3x4HbwYtDlpYM3fx/atc1PG3tJi+XTHximsu/9BGfk2fk1NWHK7cx3znfLO8WfvX7txF2hs1OUZ+Yb7KXNp2b77RPLY83/jrt/jyb/vKOV47l6OXttU3jZ1gNTud+3ibFqDzWYrPzWu4Pu3avHZeemJeZ4zaBmvNwvyFNQf+IGp377JQzThc2sJxNDc3P3E85NyV78TGS2PqO8dr7Z5/e6OqtS5zAPs2Zju3xhKxRz7tmLvLnY8GYr7DdVJfF4eOLfM9NbVt+pzFdV7XPMX9Fxz90xagv03C8fXEPbSvi8+fJvwZGh8vPr3/qerjnzvijxBSoOm0RXpOdEjYJl4T5QpakjmdyMWJneNkpsHwhRN/8mOKr8h8iRLnciVUJh2CnA/WN5EEvN4tlbHncz/wn/54Es+clyBM4pIidArQ3QVtu8S2JJAnQuLcV0LIgFz2Xz5fZL3mRkIs6ZC0mLwwAXMi5EVBSdLk2USuxQUXoEtYxobxQQFqXxb8JQ49x/O2ANoPV4Ja2z/FN31/+YA2XzHOGM7rimifQ9txdM7cCe3nyPLGzMLl4pSL2P25eYP2uRLJC/PGtW1ADNZ+i7co2O7LCxdiyTFkAb/i9mk+i/ttb/s/79dYyOVr3rbXGu/i3Vf4c+z7fMY8d+0Q44zDa35PMdk+3b4TEtplLQiI3ybv+azncrHAmz78al+TV/qDC8j613pkzaR9GqPVaCbs1itiuHx9tc18o20zPmgPcyzx9EpfXvEFbbU0qL5oIWONuzaqpjSRLwY6RmrYE7aNNy6+igcuTmo326XvuYOIzx0sjjr+cHUKJFmwXQVoFm37evHjykNWTFiviYW2Sx9zMbCKFAs3tmffs+Bxcayvpb6Zz61h5lMvDhkb5nRzG33beROLxBZxnHZyrI98yb/EHsfQ61b7i59oM8YRuYrjXrrLcbc9ah+5yJjqPMittEn5nPag/zKe9F/edPs9d42BY126Sc5a8bEwba5a+uu80fPtWN2+CzjmWmNiYXXZcfFYMdc+GdPuJ20ybtxH2iJGm6+T05bdch2/HVR71NfJW//6r//6G5uHvBuTMUh8r/mYl1YMpY0WoLNeYwGabV45VmOJ+cG7+kYbMua8Lkp7/Dr9wn59+NQ3Y5P6t9Zh5Is1HmKAfTvGFnbIP69yBeoo/en8w7z/jj3WHFZ8M57NK4tHrjkv7SGfmXfzPgXo3ozhN7kZn80VaB/7pPHvGyX0c/pqEbqPouhmPX5DO32/uuFSjCZ/4bcLWoDujxC2YMl8hwXT6sETdy+teRWDxOBVgK7d+/thLfx3fOyDYyiumJ/3Nf1t7CztbFvsszHDvK/+pU77ETzFjPMnavLKHzLOtRmQmuIfRvdjB7k+Ko55I5J4dd6UfszFXNdwPtQE8uvSRMd1MfFx3c9SgH4ihQXML3dAXwXojyH+XArQawe0A2mRLI26ko819+UIBwwDwwsO2uwKkgVqC6VFwW2RFBY4lu84j96l6TOgS6bcAd2g9Z2stB1QdzHI+TDpWXbruLoDOolM/roLmuNmstqkxcne8vGruXOM9KXb8vg9TycHfb8SPycmeb+ut19XIsSEyDvdXNx+EpfLDrQxE3m+vu4UXrhctnQcEMfL1k/xvOLOsbzEl3crl98y5+LfO6D5tX4XuiwCl6/JQRfxd1zkiPX68vVKetd43P+KZccfsUj7EisU6tXm8t0Tbq8k4MIAY3zpBm15xbyF25z7bhLvmGs7axFLznCBONexIEIcXfZeNq0t2de7C2omcGx7xVE+83zWnf5+o6bz8Q6m9Mlkkb5dXO5ChAsg9Hc1hph2TJiD6AMmzpetl53oL1+3cLWweOnEKuyZczon+mdp4RonY9Hx1zaMh/ZPnHmenGOLLvmXC8vmH+TnFJ/7Yz1tk/0wGV9FreKUuCjO+e/Kz8zJxhYXvcwVjAkeW4WE2pMFaF7zKv47zis2Vo51neu8dPGb+Zras7C3Yqc7oLMIJ/c+cbc5uu8b5/ZH52j7NVdbmvtU6Fl2NF8tHea4V85C/3UuwcKlf5c2pW3yW/FtbJIL2JbxfWGac65NVixcnOMFdMft841rf8PDXOW5137lgObSzOWIAesNrzePtC/vkl3YSn+5vsVqzp+amQJ0/rJ267pt2Yp+vnIG6kTboH061xags15LATo/kpZNRNTpJ/6hba1Dl/YtbfB4aW/m4uzj4gNz5yuNdsw7t6EPFtdZW16N6x09aOz2xit5uP05jh0/i3fNtbYnfbPaXzFiXNEe1P3FG/2MOVrtnxjoZro+l3htLEoMmH+sUfRpx0TMdbd1+mSRcOUKVw5W2zYmo3H9PazEVgrQeQ50Yi66l5pJuYi7oBnT1t8VO8SkfW69YSznXOpNn0ffwn9sz8fqPdXGrFW128VP1s01r47deTi5gX5nn2tTi/nctqVtqAvkbWtK+mdfftRn/Exs+9nbxJIxyjivHTl3jt/a9xTHTzz9Me9/6gXo3/md3/vw41MwXckUDU1yMwleRLvIsX2ZbBzYHi+PX2O5RKFt8TqTtd87yGlDkge/TrKeocTFR9vkzts1Jtut4O88XIBuIdpi2WSMi0ULHYP8lc1NqD1/FV0o/Iu0GdBu13jk4r6k8NTm8uXqz0Wd3ikrURlzHKcJ1MkCSZUY8M5fFxI4P8ft1b+FcOF9tcX52fcm1YVT7kQxWTsBsnD0vQvTFjOKHv1iznm3ILP8tPiR7TNGiOvFm7Q9MeckoG06mcvnTJTs81c8aCw8YWO1vc6/+N7zX7z1xOtXuxyDcUUubIytZK2xbYyyz4WZS7OWXXsuF02M+4Wbd/s3Xjrv4iXz8i9pd8FQv2R+vtnV3ZCJu4Vx6rJfL33luLyAv7Bn3XCBzvxtnCweXFy29MzYoo+W75/iied3cZF/X2Fg4YIc5Jzh4vOLtzjvYqQLveQoxE1vBAYX3QGdz1ZsGYP2k3W6x7kw4g4n2sm+Ymy18GS78Rpjgv4ghxQn3gFtXl/XXJr+VGBuDDUWHVMLf0sryHvWMNqdMd3x8hEc9BkXmwv7K96XXatZPt82vDjNMbaKz+SA9kN95WvHi3HKQm7nwzGYb/KebfS18cB+06799OTXq/DmNjJ2a5qxYUwtXna8EZf+sS5/82VhjH3Wpin4MjaWX8lhLow63+M8eozxRTzz6+y9jo/gaAG6P4wWXrSd6sNX8y3OVx6QMfW/PAqgm4VSfM5fnlfLXcfWFOKa9jGWjNmlW0s3zdlX4cuYN19e+HWM8rrVxuJd2p9zWJxAPPFc2o6f9/z64Ip1trtsbY7J+6VvKychb/qaiwsXx9HWizfMm8Rt4qCPE21MJGcwr2Y8a81CvPH4wlwL3K2XtPDKMReHbmtpRc5N/tLYSgE6xWcWoHOcN1euG2zEuftibBa76xxiuPM3t3XzFgvQed0d4cTBpU3GytM1jhW2uXx8HafWFJvX85859/LDwgm1h7utiVff0Gw+1dymj1np5+mHmy9Y2PaNTHMKC9DmiuULcoPjzu/JLx/z+/9DAXqRHoOpZGkCeBK1lcBcxLwIv+CqsylGJmQmN0tYr/PXuautJZIUPQd6FnC8i9e76CUQPmeRwVWbJxibDDnQLdAm+7TXAnTunnMXtMfcAnSDl3ayUF+Eys9XMHJ+bN9iSIFuEDpBYF/E0rWwtS8tdus4P1sE6STvSUx6zHZfpFOcuwDtApHF4Ipdj8tYdyK1/P0UH9cx+pFj8OKghZj2y3l7VzR3Q/vrPIwHYyrHmKCRS544b4nx4jMLy8Lr8rVjhvhwvFv8OicXB95Nfi6/OTnxXNw+5/7Er7SbNeWpTbe/xs345Neoqlcs1NP3aat4fCpAk7s6HuPb7y/O4YL422CvC9RlR/O1fcYEa32jxtyS9liMKk7Z9+LzNUbzySoOGPfOD1iYbL+2r2Nw8QFx9k5s06cXv/ScpZnU5FU0cayRD8wNi++bRLsY4DxlxZdtzqILdzb18/bRR3D0x3pqx/UNrpUHMOao1+ToNa9lq7ZVfWlBy1joGDseLizWDmde75zCfqS20aYdL31T7PKmKrHNItw7eDYX0u+rIGF7r/H0EVjE3xO/XPzMGtG/0gAAIABJREFUvmqznuux2Ybl7cV1r7iCOOnrS2/cvuO947TdnrTz0rLamnPvvNmex0+eI85b9Fz803m9sxO47dtf9Bntwnk0B2vRpjekPB/6nce6vulXyR0rqx3yhzW7mKXGNCYybufU+YzfbmQu0MJPH8GRtVsLYVfhbPnR2LP+rUIuf4SwBeis4Wrv6qzny5hlnlH7W1fJi8TZpZ0c+8UJvZY4Zn72tEZz/C09pKZY52h/a33nunL/nru43djnLnSPz9y0OHyNkVqx2rCu0J+8dnHH4jjGttsyPxlj3AHNeoa/PZh+rf8cizFGW9bm3cDHQnTikjHd+LlwQb9Xd/s4Uheg+9gGrheY15T72JfnxHldOsHrjTmuX8qPmTPtXh7qRhKPgXHeMa/YX9cZT8Yr9ca8snzI9pjXuV3rz8It58DNBk9+oV5Fp1qAJpfWB9zw2ddPN3E7tyvPvWL58g/j19zyT74A3UdwLJJwUNGAT8Ucg56E/ERGJn2CmKJDEVxE4ITg6t9JI9sqkS5RdvsOXheg+xUufsW1AF9i1QVVzllEYNK1sCTYWnxmEdqC1jmWBC7hpF+ekoUlPIvYKFKLrC1iToAc4E488/4SCJ9r8lwE2AUA/71eW1i6YLiSiZUIcEHq1xf2GBNO/JyUtQ3Hm+1qXzsmLqFdguQEfNmFi3J+Dcqv+5Wpd3iG5G6i5/XLRqt9++uKz7UQIGeae2h7J9j2E+10xSbb8BjtN/P64rxLbC2qKzkx3tzWKxxeHN92mjQwJpv0EDtshwnG4oQmMMbMZUv7cyXGTuIu7lsY69itg26D46COeJdo5+fCPO21/EJ7rGKXtZYaY860jjve2P7it7R38Tw5cPHYt8khntqy/Ro7LGqwcGGOffKfMdS5rq+IWjOXZnVsnHtxwUdw9FmDfWRLscKvqnbc/IaKbUEsci7FZTWg4/Guo6cc0/NrWy3StM2cxznya5dd9DEWOoa2zwWSi1aOxVda0yJ+dpKzKEauMdasm9e8649V2OJciqGMpb8Y3wU4v/Ww+My6sLh/FXNWjpPPVlw86ccVK/ncRUznKstXniNtmOvp+8XVS3v52brJsMZ15XS0t2PGY2V8efd+8+HaiBzNOXJjTDFDvup8+MxwF0fJxyseOqdqNm20bMzPqNksfDEPsJZfecDT9dePxxOvtLc53T5mTNSuHRd5O+u2/Ehaf4SQj+Bgkb/YJKZrV/7r+HzSSmLN+Vqxx/zFWs5j1mpi94r5J98vLnqKPecRxmHxb329dHrx3KXjxr9je72nvVa7y4+X1nju1l3a0m00FnlObcLnMvdRHClEV0+p5cuXHNeF257Tm0Cto6TvfNbYrv+q9R4vNaScd+2AzmPF3n0ER23xpEPEpbGwfMHchNrfDSOZO3eet4ZEDl/6ceXmi6uYf1z5LOOb9jWnLB5gDYPc4lwm7x0LjnOu9XxTiGPhdTmvN9irXfymXc7lZh1+O4Z1OtuAXPtt4vwde3/20/9OO6A/TfizC38uz4B+9SOEy8ivFp4MjouQKbwWAhNu+uM5dSADwaSw+l0AJRkS/D2XpOCkLH2uJLN37lp45ldWSiwL2EwCVoF6JUBMbmoD7oBOAbpFaAdJxu4k+50kZQmMfbhE4EmESIzGBhOg5VcneCUyJhq1LefrJHIRIH2ysFBMeAxeBLzC40oy+JWgtcAykVGQPS6LPoXAcbQw4POdFC5MkAe8MKWYW7Qbh965kvl14dxndvXcyz4rpv1Z8UaucyJnTnMbTi46Pyd5V3zRfiuW2v9TUWa1Yf6mrRlz5TImoR6H48XXX3M1Vlbcua1LQzzH2Lm7NYmxtWuefi6nlGe9+FhzeRUXr+x1xcyKfcfksuGKOWsceaCFCM7NSXw5pZprzbjs4njheeTepbdus306z3A77+jQWjR0jrbxwuA1dl5LLsjnxNYq/BPbKx6NI3JJrvUNufqQY+01r/BdPcx5XUyuH3phv4wjFqO4o556wbypc/NOFs/LhVTH3tJi5mI9P+dxMdddROyfO5NbjK1f6kv+eE3a65zyL3FKbNEGeZ22+0NI3T1qm7HIzRyCRRyfQyy6sFU8GkMZS4pdWYB3dxCfAX3lD8Tm4i3ahbG3eOOp4LP0l1pG/xc7zgHImYt3rI3mncaGc6dLz9oex87FtwvAtPHi2bbX87gmqM/bZs5hAbnnduw9rwvvckbnSHwTdxxXcd6CDRf1aZe8VhswNvqanLN0gvNm/8R950octDhB3DUeGuONN9qHcdp8gkW2PkYxxzi2p1zq4nD7o1yazxuTiUv+COGrb5lceYnjk/7xPIxxnksN4XXWlhxbmu1ci3pA7qKv33m94rv8u/KRYr6YWz56isP635hd9l/9r/iwTxbvPeWHXg/w3FcYNCezLV6beaem0XpGCqIsiubz2ob+pF2cI5l7ORYWZfkYDucMT3Nte+U9FqBzY4eP4OAO6PKDf7wu7S29shYUP5yv8cZ1SjkrOQU/Lx9fjz5Z8UEbrjhc2Ga8MH/iuZzjwiLn2nOX3hMP1m/yorHCnILf5OQarzxv3Ma+aa8cSu2qJlBfe/PDj2ha/Gh7XvHtmHBOULuwj892/McrQH/6AcL+MOHXhedP076A/w5x85w/+IM/mpes9vPZk6iZiE1AdtBFkO6ji+ELpFe/q38HlpMViwvtYALKsbX4CHj7uA3+iEW/WsJEioLesTk4Ow8nxA2cft7rnwrQ9SFB3+uX+F04qC9XEsA+KASLWEhYDNR+zmS1n1m0SVAM4ovwlh0XmdgfeU8MuF8eY9LFcXvsV7xaGFaBlYKxFv+v5rmEhT64xraI8hJE29Axv7iMOOQcmUxEfEjkq1hN7Jl7Fo8t7Fwc5gRj8UTsvwT7FUfbRowRFpuesOS4vfRica05khz1JMTmTvOycbPG9KQZy25dMHaHRGPSBeguvNsGd1MxTjrXlUC9a+/FR9SZxQfszz6mHhAbtm/nRm6n74pHc3LPyXHGlMe5Ysh2In/w2FVssn7a/yvOaEtjYsWOee4VTjnPpW/WCutauZ8aYLssbXE8cEHCY+a6Yps4oW5yPOSSjJs6+1T8zHmcZ/taBWjit7HABWo+68KL8baKdddCytp2Yb/8wAJ7F3uNBz5SoEU1xpCLz2s31hVTjL/0k4Jv/rjrmIVJ+4DzJJ56s4DF8PT1dBMgdq89+7zZFMRZgO48Ls5xHNdObfdJu6zH5EniwDxz8S55gPnSwim57OJNYqixsTTr4gTHVsdEXHtszic91xXT1Oy2zTjz5ofGbhfpHVf6Kr6oo6uwSNv0MU38vQDuKOMcnbfmPfnIuYbxQ3uQ0zpHns8CfPHU/v3tCsZVx1tfpJ0W2fgD8tbwpeOv5rMw0jmEE8INKUD/2q/92sdfHhtAG67cjHq2NJva09evdI3XWIeKNfqg/L6KWPRbr3WsrRhfcyH2rznwHM7DuQavXzmF4yTzpQ6usTg3WPnQinHnUc572Nea35P9FpdbL+0325a7kft89Bahc7Om35aqxli3PeYVO9SeclDrKPwBPnN527YeUBPCVdG6/sCnC9CJPeZV5AtrIvsn/1x54aVH5UFvSmSu4gK0nwHNPhfW2Ld1lZgzTy+ecczyep//hGfmRE84aJvUtuY9+axrPP5rvYwtaRc+wrM+rg6yH+oiP2dcXLG+YpG5j+sWzTVol8+2/scsQLf4/NVXn4rRnwb48f+fvP68HfobOLxEaIH1D//wj/3xF8XtV0LwRQP6UcOLMOn4Fch0Wo+vIFsOd7AxeCw8FE8S8QLGtZBmwJVAQhZNYPgA+S5gKmhcnDnxre1qq17jQCP5XgXoFewNLiZGy59PmFqJgAmodq1f6E/6xgsZJy8r6DmHJULElonlGgfJr8RAgmCb12snycuuq23awyJBUTWReRGwFjdXf/a/E6An0XVCcMUj+/Y4aFseK/6Z0HBnuO9Y+67oSoSu5K728nH6w7xyJRevcGUfs10LXu3LGGr7TjCIMcflhb+LU30+5/TEB+b7V2Na+Ln4e42JC8/60LtE+RXW2tcLbWsM7WJMk5fJFYtryE88TjtZd6g9HGeT1qcYexrbKvhSS8gpy9YXble7KzbY5lWYeTfGrvEtPua51ib67x3uWjrK9rlgr++ekvXqP8ed9tjOtbji1xDpx7y+ipmXvqxxu5jlcV0F6GKQeks7PxXJcu369g91wTsYmTexuMTYYZ+0AQvQLa7VX7FjC9D8cUbG9NJoYzBjypySm/WvhV8uhMxlzA3zmmPhj1o3pyQeimXitXbNY0D6+yB53TG90jPa1jhKPK88IeddvLNyFOYi5MilddbZtWagDprTrU2XdpnXHaucN+dqjst7+oX2XDmDY9q2afuNDca91yqXxjDHttZ4nuknGOLu58bP4tU1/2qYfb9ssfDoNUHHuArnzZc996d1QmKpz4BOcS1FoKzjLp9bb6ndxN6lG223BegUofPjg/lL0ewpx+P8nIeQLx1H75zrtRjnXy7ljf8cX4WscqX9bU5wLD6NnzZfep/PvHYwBtg+8UCOaLz2huniJucPzkvqI8cHsWENeZVPuY8n2xmD5BnbyFjrud0ZmppGYuNHP/rRx7/94w5e79g3p1587FiPT/g86L6+ON/zok3DUf32kZ8B7R+o49phrbkcO+y3c7MGMJ8o7sqDzSv4GIg+aqMF6BT7+QhXYmphwceXjlIre7718ZWvFl6YF7A9+/eKb2pk881yfgvwGVdzGd4IXRzFz9K2c0tyCe3UuTOHXflP57j+XTnS2iy3MPTBYf9YBegvg/ZrmLUIbUFbJHQRVdv/oz/6ky9OYbvXa4PsVT9LAC0cKylYgWsidwJgIKzj7buAyjVXssjkrmLa6w3evK9YhVCSwHQXNL/i6rvHFcy2t3y7EjcGBxOZPnojSUwfwbGIm/Mx5t4RVtuGdjEJ0y+XiJQI7Z8W3tsfyYwL587HROL2nJxf+DUB871Jgz6jr7qIXCRz2Y/juZITF6C7K5gx4/Ff4km/Ob6MA8ftSrhexeSrNhc+LI6df79Kw7ub3CF97c7hPCt0jsMlTq/4hfZZInv5lrHvxVj77CKfOH8VtxfuOA/a1u2Zk66YWDhwH44f2meNx5/ZdmnPz67MZ000mEzSl45P480+Xnr3jq6Yn73QedKd+ngVEi+9cEJ4xSYT62I/Y6vdnub2xE3lb8cW7du22ZfPXzHW69Zikdx78TJttmKGbXiOfH9xqrmVurTmV+xTizi3+t/6xli9CtC9xs+z644Q8gmLWB4TsbcS8RZseeOPc2Wctc9+tnbQ9VouFJqw0768lvzUItR1c6m+Yz/WDS5Q0ie/lsnH/dTG1kvzOLm6dsqiN4Xf/MsCdHNHY6d+aQ7JH7nuoizXPi3+M64eb5EruWEL0FnIsYC0ch0X/onFLhzN6T6H+cnCPn1EnK4Yci5C/rlyNXIkec79koPYz9Jm8gNt6NfkneKC/y6tXnMkfmn3jGMVkTkX5uVt27H9NLZiiDuhufOefroK0OUActxa39CfxRV1kT4mNjuvJz1Kfz2ecRaLibEW1lqATiGIfiDGiSHnSisWrBM9hzugu37Lbmj/Vx2rT2n7hSVi7kn33G5tw/5rI65xGQ8uQKcN45dxxjzEtrtyBsYvMUEsuw8Wn6l3PW/lFDyvGmAbXb50/uDid+3Sfj2+rllciP4CDPg2/LJFMWJe6bzJzVeOUk5poTTF5/798Ic//Cp/0SDOxWtRjpsxa2yay6p3Lb7mX8b5woL1OH1nPH2+er5Z0B3Q/TYSdZgFQrZFGy5b87j97XybHMZvWBVnvbmc2lG/jcFd4FeeTtyvvGR9RoxRJ5bPrjbXuQtb1lS+X36rnasNfOZ447OP1Qh/Mm9iLlh7P42f+RFrBrmWmxfKdysWF7/SDiuv7ZqeXNLX/9sUoD854uspM4hfkdKToZ52QK/rfprPTDJO+pzsvDr/iSg/O+4n28evc5145TqLwCuhI4lbpCvQ64H9C8wVNtumAVgRcPLLxLHnPu2A9piZHHi+r3zNhMGJjxPPy5b0V89pQHZsTix9DUnH5OAEiMcv/5EIeM4l4qudkhYXWCtBchxb5EheFgfaaz2z6inuSewc1yJoiwsxc9mQOLbIWIRog9WeY9jn5DiJvQWFFqa9Y3rNccWBMes52Td9/2o+tKcTzOLVmGZfHusax8LwE96f/PXESa90yIJ82ab8t/j7iYfKO44z8g8XRW3L9r1w5/FwLGtubYc8fRXDeL2TwPTTNqol3jV6xTdx61hdiXG5IOfSbsbQ4i/GkhefHh993Jjlvz6fx/qaY128cnGV/UZMN+bYdv3oXOTC4tIJ2n71T22ijttnLtIRkyw+rGKeC7K9kdvxOjZsl6VfjDnf4DG3el7F9VNCT11j+/QPd6Q55hjbK37tUy44WcDtYriLHxfjrdXmg463/1ajuoM0i14WfXOeC9y9YdB8ogtx/ihUr3EB2hzIwmEW3i1y+XEgjjvbnZhoDHqBzblTn2ijK/ehXc2RjHn3scbiWHqKZ8aw9XDlmBz/4sFVdFq5jMfoeZlbPAe3Sd2wrxZ/Xf2T79lOccWd0P2GkfOZtQ4oB7h961v1aHF/Y5Jjp+bWhrZNbVcOa9sZZ9tMjKWoliJb1m/9TR/byRqx9O7SaPNqzuuPEPLmUHZtWofdJm/Q0QZ5Tf4jrzJHYPuvzmccrOekmjuocYxr5gLkB3PmpcOMz+UXY4eY7WvGb/FA2/a8fLZueJKLXsWwdbF4q7/IFd6hSW41Lz1x6NI+n8/5XrHS+bc42oJo4iNx8oMf/ODjkaPVZN8EXeN40gfyG2/+9lvk/Aa59aB9OZ/OmBJLfbxNC9B5728icfy294rxYocYWHrAa5lDNUfrXPu4k37zoo864Y3m5hJrfI0tY+56v2x4zXu14Ti4MEXOWe3zs5UnJFZ8Iyjn8Uao11rlq4XBpY39jSnWEBj/bn9x58X55F/y0ZNd/skXoP0M6Kck7CK/ZfAn4ajBnTxQoChKFzCvfleC5iBz8tPjXkRbqF8JTY8XqP0qV8jEv8Duxdmrvq5FqouqTwVoJiUVgY75FUHY3iu5aFssCF7JjvtlgK7EsmMnwXYOJZPafREDSd8kWf87KWE8+JhF1PZZBQEmiJzjE5GtZIt9cWFLu5N0l28dA4xZJyMcHwV32eASF49hJU9rzB6Lk2yPmzva+lXRp0dzGMerKHz52lxzJSiLq/LZKgjSvl5UcayXf5/GQDwvTlzJw3Ue+dq+pF14/YqhS7Dd75oX458+Ima4kDCOGQPt70q+Fv8t27DNvGbh6oqX4oD2YWLqxR65kGMgdtsWdYPHWbzs3K4CtPmViV3stQoNizuJC2J/+dYFNOcN9PETvz3hy7xrjVh9XPi4+Mw5AxcPxMp1o4IYdx9tK+dc2sKClG/mmuvKSYwZxzLHzHxp6fnKWVwgo2aTyzu3cjfxvHYimysbFyunWzFDPNJHLLqQm/vavENedj+NOe4cJ65ZTPZO1hzjzuc+3q3ckPGsYjqfkVhtbAE6j+Ho8y/JB8wpiD/60/qTaxzzeW/9tl7TfisnIi9fscfcsXxEfaoPPZa2x3PJF4tDjYHGjHnQ/Na+HDOePznpSYt4jHFMH7Woag5aOkS/1OZuK+85z+ZXLppZf82jnSPbvwrQ1m/yx4pHYtDcRdt2Lh17Yy8xlqJa/lKA5nNHmdPbXtYS25g2YGz3uhTCWiTrN1dZgC7HUwOI+xxnoZR8bF5f2ku7kbdakGOs+GZc50Mctg1rVu3CmKN+r+PmgObB69z2x/yBvFhu47hcjMoxx5Tts3jCeDQWiYHGZv51rnPFE/u88LZys2us/JyxYt5Jm42PbqpLbaNxEi1qcZBr0AtTazzmDOI5bfdGEHcML3uQn3o89kyxuQXo3/7t3/7YBd0C9NoBnXkwhq0dPcb8gDpTzBZHnrO5hI/46g8+1tZ9BEfnTnwsGzB+neN1XktbLn+ZRy8+f8LTuoZjWPFlXuhNjq5/0h9vhC4NWXhIX7U388bgoH/dWZ3rF9+Rv5y3PNnReSbHZ5/8ky9A/+7v/v6F34/PCYAl5gs0VwLAQHTidwm7g/4pIbv6vYijYlEwvwpUj5kC5tcVlxBHiDoE7YfNe3HWcS5hXAs5JiQUnasAbZEluabP5V8KPUnNZGrhXXcRTTa1ez938tKgJkEwqaq9LADXPE0SnM+y/UUqJp4rgHi957LGSH+4zWKCc+35GbsTLGO5JMdY4Phq43dEYsXqI4n85KC5hDjnXJyI9H2FkwuQxhljnzu9WID2LnHjrXO4ChaOl8WPFsyFOYs0+2PSw5jvYqnXOg48Fp5nXF3iyLEu3nfMt12219crYbH9lna0D9vxigdjyLZd3L/GwXEvjfEcOT/zGnk5173aubx4kRjnDmjrwNN86U8vEIs5ftWMGLrGtOZSbjHnkCfXOIn7xR9clLUPYs5cxcSauvWEsxUntTH1YfEpsbq4zLFa3vQOoWrnSp6vmFl4ZQ6w+vau42q+sdwFZLHhuTvuqcPU9PqAmGUBnLpuTemYXu2ATnvOPYjjC+fmRGqMtZLzXZpunNueS8/WLrG040emVN8yT/4QVBeoySupgZ2vHyvCZ/bmdQrQfQb0enwKMcD5OxdbnHFp3tKExmzx6vxm6YH5mf4yp9hfHe9ahK8YZt5WnDl3y+fE2eItx+ulbxzDstfSJs4pfV/5MMe9uGLZuuexYMpY4U4xz9v8vOLC3NB4rh3YJnHomzOMwcX31ANrSLHOr7//1V/91Vff//73P9Zt/dwcxRzsyo0ufSYX138tQKfo3GdA50fTyOX2IeOvucbi0saIv+Hh+Fu2W3rFvso/zVEXtle7F29au5wbODdZfEOM1r/EEvNsx/iKA+tFtdNju/TBbRaPxTFzKI+XcbT6cw7D2F7XOlbITRwn+6qPeRM0xdHESG/U+AfyHHPmA9vUup3zyw8tQLeP1lJob/JLfd055D13QKcAnb8UoP0orEtD1nqR/ZPLaLteZ45orlT7V+O9A7qbGDv32KIYWVq44sUaST9Tcxyny2dL861VPWf51DpAHDz1n/PINbV9+Kk6dN3E5LdE2h83hNZ3qZ21AN3fxYitqf3exNFjrzSINieW+nqtMf7JF6D/3b/7D98QuAUckjmPm/gMfAP1IiA70MnaAryDuaCiMKz+Cv724cWmCfsV+TN4OwYWD1iAZiLzlNiZ1Lxoo90X+BM4WVz0K5Z+BjSDnOMnmZnYlkitcXReXNRcmOE47CuTIkW1PqYvSf5eIJjgrn7XeR7H0/uFf+LSiQ4J6wnPxBWJkNeXvHhnlDZ18kXbeRyX6Ky5XHOwLZdAsT3On4TMZKDjoh1dVEk7XAxWnFjIWLa4+rySB8fDxZFrobfwdy20WFxYGDFfO9ZWrL+D08tf5nzz3+IQc66v8Xhe9W0cPvHWNVfik6/Ne7a5fWf7k7uNU17rcfXccj1x7aTKXMi2ikPbqPxInHsHtP3ENqhp3rHK5JbcQVu0LR73Lg7b3rHfea4F1krennx38a3t1vM8R/LCwrfjjjrdZJmLfy7weO4THt8ZK2OtxU0XDMwZ5krOnQt32iavi9O2l+uoV+zfPJL3xRhx077NwyxALf2iBngxag3tWMzBiyOW/q+4JocxJm2z2ojzdy5Tu3Vhyudh9pmYvMGUefBrqSw+d1GVAnSKW/nzs5+f/N3Y6+KZ8+lcnOcw1hjTfF0bEpuLM8gfjk1r+PKVcxvmFMakccK5G3PkspWDXTrM+F66yLyCOPJ1nLvbYTytOaz4afvGYv3e/l59s+wd7HNMzpeuvOi6mbZ4ffmV2CrfdX2WmzsprOUvRTYXoNf6Yum5PyMvugCdYymE9YfS8pza/GUd1+uIR/IfeWrlBtb8Pp/XRRnqCV9feOZ4rMlP+mpNe8I1sbk0teNc/ZvHnCOsXI1YuXKZKwc0lzj/of+pjTmPcb4KUtbopZ+XLWxv4veyr/3H/K/F38QJvymQ9/n2gK/t/NZajthd3My8mM+D7g8SMmeg5jpfCIb5I4QsQEcLuwN65Zwdg7Vn6R1rNdYn+ox277jLCdT58E9rSLEvi/wrB10YtIYw71wxb01nHC1b2G/G+fLru3h2W9Sj2prfJjMn5fyO35jwt0rTnvOm5EvkDevnlRNcer9syzmyr4/XP+2PEDrolxh96vjLI9+89ssTVqLyrgDyvPTzb//t//Xx0ZWErISR4FnJt/tYSVSD16R5jcPBfwVzx1Mb0qFr3JdwkswugbyCt0l0AN27V72T3ucXkVi5oCepcVGacyyOl+3eeQb0SlIvUmg/F6Yb9PyXi+x1HfunrZePlkjyGiew3UVBcbtiZuHK/a1ExZ+xL5IMfUa8rOSEcdPjnhsF17hxwsW4WzukFyddYrLibdnAc+j4GUP2ixM6LjrMP8RS2l6PJuC8c/1aHK7PnJg7GSGGzDPmuIufPHf7LOPiOb7bajwxXmgbvl4cfX3GBGPhw/PyOeZN42HFpPVixY/7MW+738UZi3OeOO8pdm1r25uxwYTfXJc+mNzH32sXJLl1cc2Tj8khV2xxrmuBwsLQKkATxxdX1NaNFX9LhonxiidyYvXQsb7GYd5dMXQljOamtk871qdLJ5Zdm+R2h3ExwAIt43BpVPOEVfQl17N/Y6vFJMdWC5guPJAPa1Pino+CqJ2KJe7uyWcuBuR8xkHxVsz4fOog+aJjXDv9iJ9VDOe1bN+xtXTAemBerr9WruR4Kx56bgtg3AXGryGzmFWs9OujWVhzUdXnXfYHmVKA9vN7HYfEB8e6uP9aoBUvvCFMPNV+awcTeYPFGX/uXMFakz7MK21vxT85b/E55+/8it8soe+JQeL24h/O1zHA2CbvLY0hBxLbK44dmxP+AAAgAElEQVTsby76u6CvHb173kUR8oPxsvxj3iPPmv99E6rnrnY5fx5vfhh//X/svd3OJTlyJJhZVb17LUGC3mv2qWakEQYDYa8GgqCRZl9OP9dqdVcuGEEjjUZzOhnnfJlV2dVQKb9zgkE6/cfc6MHg4cIadkBrAZr9n/FT58n8g+0MvfERQriXC9B/9md/9unP//zPrwI07il9Ys58VA9wQnkB+mUd8nE8mDvbxfl5VANQn1pxEOWVGof4rLJo7nbchP2C7eByTORzqjvGFsZj1g/nZV0rqNzOB7gN96X5fhVDLjdxjlG9sq64Hfur+xttGS9KMbQUoMs50KVIiiOhHA8CPjGnKDpj+Z0OoLcyLgrQKD7j3GnEBM9V/0YBuuS7Elt/9Vd/de2ALkXpEnflP14rwv6RLjVvIDaRv1iHkW9zPgL/wf0477rotNSQynnbKPCXa4rxGk+MCS5/RjHP37vco+sujjEXb0/8Wn2a+2A+CV3h3ObCedi/mUO63Ml5jX0IflD6K//xhgyHeRFX1DjifA2bMC7gu2FtgQJ0lkhdco2+u4vOY2HZFaL7/Xfb/iOE968ROsDXSWZy/c//+XetL00SrAgOThdQ8Vw/T6SP74+IHeamDqzjoF2W8FcgwGM5h+AAdkRDbQHHRwEaR3BgAchzdgshTnhcjHCByYQfcpSgwa5n3gXNulI/0USgbQGWzs7OhlhoYDGzGz/cjmXSvxmAV4Ta9eGSHiccng8DDtuFgU7bM7hoomC9O5/l8ZBEeCHE9ubiJJNNJHuMxQtrJtzs6yznighovEUgi3nANqv44/iB7PhXiR3LhqTPiURj2c2FsYz1Ee2SRlEYOlL/YXxQf+eErbZX/fMCCteiBaLDfo6dCKc4frWPyB+jmHffK/HT8aKYVtzlGIrGxwKQbcxx7GJJsVrvXc11J85dfCOOdY7QBeLYFQiV3EAGldvJxt/h76igAVk0lhiDtLik89EYdzha7oEMWiSMYpXtyDrSuNOFMtvaLVzZVopBPCaKLhhPF1GIec2Z7MOsi2wHtMriYqp8B/xDMV71Ctwq/TEnYRtrvi19DgT4s+dvPDf0AdvAxlhgwoe46KK2Kn1ALiwsSnv+Hy8i2D7cBrpyBUG2jxb71Zccr9Lcp1jiMKzcw3kDfsDFM33IyNyiyMEFaPc7IrzoxfwLB+SzDFGExuvGXIB2OxxVv24OLmZYb25hxgVo5iloC7vA9tAf52yNP8xZsY3lY9zkdg6zsrzh8qSuldRXFU+0jwg7mAcxN9L8rvHIfI7jg30LcelyB+RlrIBtGaf1IaKOG/EQ5gErXsV6ZDm10APcgmw8N4cVGL+0hz8Bn0qBJ9oBHRUbnD2cn0A+YCVzGBzBUYpkZfdzKZRpAZpxHPLyOJpDGYuZ37qHlM5HkfvYD2ET+BXnVudrTv9RjhkAnzbGMQ+J/JZ9ivHc+aDGgY6rn3fjAA+eOPdpfsLceU5Z3KAPnaOTO2qzE/vahmMO8kLW4n8oQJcaB84rVvvAh9xDYc6Zjv/xvBEzKECXAjg/iGE7sz4R43jjpzzYKcXnUoQueRA7oDnHsF55DYd+OQY4p2ODIfwFfsjtFe/4M+IbcywF6FJ8xg+i4ugt9SmO8zIWx6TqFXwVsjn853uYq6kuNPdqjuLrHJNsdxe3yq2gI4zPHJEftqu/lHYu1ygmKIbBZ5iv4EG94t4p/ilec+6H/oDPn3/88fNd7T38n0tI2sW66Nxb98Lz/Z0Wok9ASNv+7d/+j9rnl8tp+X9K+gAgUBIcKhrfOT5/BydzyYAJAu7R8dhwakR2dr2f27KjRwDG4+7YFSBSwKgAc/mvAIfb3cELau4bTs0AG+lZAb8EpDuCQ+/nwFQQcLqd/fdeBLMdITcnGwYb5zMKyAwifG8EVEwOoItorm7O7B+acNVXeIEVESE339WChGXl8eBHTDp5TCbhzt85hpBEmIRykmb5+G8lRmxrjh1HeiB3ucb9qA303kgWzBG4xLihcpXxIh8GfkX4xuScF7usY2djxbbShhM27teEr6SGcYD92enYYcIKl9lmkf3Yb1ZjcjuHkTqPaGyeg8PgFe6xHZyPcbzw4pHvc4WtSHbYzmGhxjG3xd+MdfgOccz/6kJXcYkJEseBG5NjwxVftG+32GJCHdnd4ZjGJceQFgldURL64p1f2KnGfXEsI755XpE+XQwgjuE7KPBiPM5tmIPzUcihvsSYwraD/bkv9U3lH3yPwy3WP+Ox+mOEVRrXHGM8v/I3ioflHugIcynjaaFU7c1+x8VqzWOcr7l/tqVivNqJcytjbBTDvMgAT2ZsdLwwisUyRhbzqgv+/RAtnnNswl6FA2JnFx544Ozn8n1ZeJcFedkBhjd/eGEKf0DxAP1GOZW/d/iB68o/it6YL6PYXubLGK1nWuvRD4oFmIvKyz7LWMjtHI5pDGteVM6C8d197EvqIzzn8jfLqLxM853GtOMjiBEng8tt/KCE+3dysd5cHnfx4Hixck7NmcrBWWdo6/De5XTGCS5Al8IazoDGQx9dZzAuqcyce6BzbsNrQcivR3CUAnSJUZePeN3IetWHSVzo5RzJ33Nsu5zpYkuxQufLecddY/7CeK44qtyGcZvHiPIv+w7nOPYhzhvaj+ZnHh99F13wW03QM+cmbovrvK5jH1ZsUWzS6xp38GmeF3Ic/+t8VNs53gffKT5Ydj+X/0qBtOyCLv+5OGF7KwdVnIv8Af3qURzlsxYaWZ+wDxegdQd0efjDMaGYwzbgHMI65reSWG8RVqpvsq/hqA0UoIuOUeAv33HMs28h/tm2nAf0b5fryr1opzgB/wAmONtF63fFyCjPcu52OQO6hb753Gb2HcZY3MMy6Noe+ICch3mgCF34E+uPdezsEWGgy/nAI85H1/hagFaAdMC38x12QUdF6Luu94WKzVx4btAWDrUCKb7pr//6v18flcTCsQCW+mMTO46sbdQx1YBMihhAIsddATPfw8myfM+64b/Ztu5vdm4Fff7MT2f4CA63AHRP8FgvIBq8I4SD3yUWLkCXQnT5QQucJeYcxvkKAw0HTDRvBk/4Dp4GuwQZ6dIFJ7d19tKEhwWii1XXP+sTPsjgwUmGiQuTXL5PfVdJoCY37p/HZYKiDy+YCGG+mIfrH7HHr+ApKVJiwPGrPtcQiB5AqG8pWVN7uPiNkiXrlB+ErXAOPqz+wcnVFW20wKQ7rljPSpZ4jkrw0FZxT/2FsSuKPda100GWp1bYqXbMcgnL63AzwttM7tUcWH7ND+r/bH+QC/Un+H6UD/C94gP342yieua4gVy8mHS7IRkT4A+cl8t1vS/CLxAcxVTGb6cv9kMXozxPbas6gH20AB3tbCz3A/949wviEPiqi2+dE+sImOnsA19g/GW/4F0RsIP6PfTcdjIQ0VPdsx8UGVm/rkDDfsa8zWEZY41yPMUZzmcr3GH8hO7hg5AffJH1wv1rH+Uz4zUKkZxvMZbmJY2p0g/7mPvxWda542WuT44LztmKP5rDNQ+U66Uv5n5cVNb443ZuE4OLTRSby+4u+GvRA3Z84TzMqACNmGMuxbi64kcsv+Il51b0V9qgwI7zrbkAXe7B67D8L9sV9mIOwzaEjhCXynVcjnI4p7xH8V/vAUZpzodeHBfQPnZ4GceO5mPGG2c3J4PLB8pTHDatcrqOUz67oo/L+5gfy4WxHP9wMc16ZX+ATyAGyw5o7OzEj8ejyKUYuWtv1ku5hwv70Ct2QJcYxQ5o/Aih4iM/wOK58Ns1uu5QXcN+yu11jcP5xm3I0Nzv+IrmkzIf5vEOQzEuy+MeiLD8HJ+O4zhscrGvGI5xmatB5qJH7MLUI2lczGDe+hBBsYV15nII24XH4Ye/GscaR5zHXMwrXy7t4WNFl6UwWmKlFKCx2Y5tBNuBJ6Em4PJ/lN8ZD4qM4AacK8p3qq8iK/osMpcaSImnsgO6FKCxAxpvCjGXg3wOG7lf9hPkMOyCZi6nHJV9U3NkGRNF9oI/KPKjwF8K0Zw/WJewPcvt8ljEoTAfvs4cT/uFLlgG4Cn/y/NVfGf8iMZiDIAPcwGaj1EpfaAN4yS/UVfa6FF45TvmWpCL2zKGKqaVz4pj6EMxVTETuMT85MLn770A/d/+298M56awUhk0tACtQMJgqMk2IlCOqPPCcJWUHBGMCEnkFCwnkpi2jT4r+HNQYXFRnF93QCvx1B3O6AeyaZKCfiCvOnb5jAK07oJ2Cct9xyDD9uC2DCiOcDhyGgEh29IlWjcWy8KkEPqIAFYTCoNG6dMlA07STt+c1NkPXGJQUqTjqR85IOVFqD751ft1AYkEVeKZfd4lf7bhKhY1jpg48vxc4lEQ14SmtmeAjvxRyQP8A8QIcjApUAIH7ONFLheTFNOgS/YV/pv9UX3QLfJVVyyfG8vZIOrDkU6VexcrnL+zrCoXf85kXsm/ko/vK2Pw4gGxwzLC1uVfp2clC/w5ksPdw77OPukWk9ovcAD3IU4gs4sj54tMCnkBqpiPBbwWtieCVAurjIEsi7MhrjM+MrFzD3y4AI3z8VQWjs9yjXXGmMn5YuX3yON6HAAXoHkRzTZhnMWre450qlzlsxYKFM9UZtaj4jTbBfc5f0ec8EIOuZExWP2HFwyYCxbk+HE73K/FU+Yy7O+QRYsNnK/4b7frh7Fdf4+iyMMxB47luAH7EP/t/EaxbYUBiC/2MeZ6jFncFr7LPqzxVuZXFtWl+FyKWfzQuXzGfyhCc9ygLx5HuVSEh0UnET+Cfdn3gD+lPxT/sPAun+HLKEDrLmgthsFfYXsXbzwX5jesQ/ytccj5Qf1VuQjnaPgK5NHFtOZB5mKOR2uO2s2Frt0qt0V5TmUC1nL8RHlUY4zninucD2k8aA5hXCp/c55kP1ptikH8lcIWij5RAZrjH2OzzV0+VHxgblzuLTGL2CybhkoRusQo/8+tdTAuCiX8RoPLJYydUX5mG7AtEb/KsVz8sA50ruV+jV/Fd4zrMIlzB+c/jMk6WenPrfcY59mPOEdyMauMjwdjXCdx3Bg2KnNnXFffYP9S3Woca85nvqD5AvPFeBFfYNl0jYnCXfkeP0JYCtDYCe0eEiBGyrz5f473Kd/Q/FP6R7EXXLB8VvxhfogCdKmJ4AiOcgxHiTcuQLt1ndqG/Y1zHp9RDf2V68pFgEHIJ+pjZTw+ggNFfvwYYSlAc2yxPMpHnW+4OXKsaS5j/WuuKp85H0T5VW3qchHbC3pVnsM5ArUzPm6Mx1n5fmnHD4ugN+VamC8/OGfO62KR4w9xHPE25gYYa7DP916A/q//9a+HhRqDHZIN76CAIbQA7RKSc0YlLwyICo6c0COS5YCbg845Ps9xFWwavFHQKNmCE+sRHG7RgKd5eFqmc8YCRUEdsmmyLO1cAVp3QLNeeF5KEFcJSwONg8kRGwAM/6t+w2DMetV2SiqQJJmYOvLO83F+4AgJkwG+X4sz7Ivs+y5mGGBZDgV7XMNY+pRViR38B37B5AF6B0HlsdQmnNS0XRSXLjmxPTR+lDDguktoUZzqPQzeTA54AcN+hWTCCYLt5ZIUL6KhNxdD6r9oy/NmTFDcUlxRLCufM3K6shXstdOH64djcgcrOY70b51rhv2sCxfHLBuKTfyKHI+n5ELtEOlJ/Z3nxPfwYo7xWotgpZ2OXXyNySYXyyKbqC1YFvigLkzRhmXlYxAwtwzL+H7GDcUlXkCWa4hb7p+LE1yALgWCsvBgYq8xWcbmmOYHvRxzzicZc3Ef25oXmew7jK+8U7O8IohxMDbPp2C6wx/GMsjE+i19ul2g7C+8EII9uKCHOADPgCyYr8vZ7DuM1VyAxmuRXNx0cej8BbriWIkwCnMp+mZbYlyeK2Qt7RgL9EgL5VSqT+VIGY5ybCkHhN5ZHuy2ZH6hPJn9RXlHmSd2U5YCFj8MwdnPXIRmG8JfeM7MBdQOir0O60obYJLGLL7HfPSNwHId6w/+QSDGBvSBcdjOajvgkGKT2rB85vWP8grOvc7+juuoX7NsLJfDFPU59OXyhctDKg/nR5aL/4YOHI5z/sU98FceX9uVa+zLjC+Ku8h1evyMu5/9CtjP/qBrWOUb5R7eAY1zV8vRiSgGaczB7rrO0NwDO0f8B/0UzERclt/uKUXo8hn/4xzA8jMe60YxjRPGCtWB+g3kZh/j/lgut65irNN1HeyuDwTU1zg/cbxoflIeD9/lYhFiNpIL/Ttehn5Q/OSCZ5FRC9DY4AP51UYoxCoXcbHLNlP7cXwxDrKvAtPdWLrWQnzyeonX1phrmV/pD2el44FN+dcVoMt90AFjGfM2Lp46XGMbIE8UHlj+Yw4FLMWY4ABl97MWoHH+c4k95cTlM/fF8QL/hc8UXeDYDMarcg+4CD9Axbyhb40f9FWKzXzONs7aZltyfl4VSjm2eK6cGzSf8zW2iWIZ963jqC0d7vAcoHf2W8iFduUz9Fz0ih9XdnPR3Im1h7MLt2X+pTqGjOwfqgPmBRqDkEH1PeXa770A/Td/87ftx2yUHDMB00WXI4AMgEj+zhkZNNngHITO8V3ydN85p+D+NHjQXgMlSoZ8PxM5tIezFZDEU6tCZNyigcHKJRMkw2jBwd8jYPh1E/4RQtWpyh7ZgoPE6UgJkuqa9Qvg5n+hT0ewcC8CXgOWEwAHNQMGz1N9XJM7969/I1nomKw3TX5MtHgRE/XBhACysY15h5Ajdaz7iHAgriewox+cUv1FbV2C1iTg/EFtzm2UFJWx2U4uoTEe6QKUiSV8hP2qtMdip/zrSBEv4vW6EpUoXiCXJiaWKUrOGkOciLm/KPY4Rhm/nP87cqF2VuxwckeYG2G29sFjaF/sj8gbrk35jsm0FhSj+GR9q375czQX+Jz6HnyD/Y0Ju4s72AN5RR98sayrBWK5nzHI7ZaIFi7QLRby/AAauIiFCtuDY5Xb6YMxtoN7IMAP4FAQ4DhUQl36Y32huIDXI1lGtSF0wAtRjumoAA0ZymIUu4TKwgbFUYwJWXgxi2vlX54/bMu5ET5VrmEszo8qP/AF8kE2LtqWPpFbeK7qL6xn9oFyDxegsauIfQw+j4fufHYj+6bmMI4ljUUsLlHkx7286xfzZZzmB7mQR7mUxpnKwXlfuQJjF7dTHlc+c/EZC8/I91xfHGOwT9EHdkBz7uKjN1Ds4nyLmOFxGGsd9rl8xv6suR0LP8YqxkXoCJhQ2kVvIulaQnkKxw3iwPEHni/wltc/3C/ud/Z3+VR1pjLhusNAfOd8T/UKfTK30lyueZz7UB8u19hWqgPVA8cLxl35ThmPuRrszvjAOxwRs4zd/MASuan0CZ1CJ/oQg30AbRGHJQZxpIDugGY7MF8BtjDPYv7NaxPNN7gHBegSt/gR+agADfnZR7nAxXZTLqM+qjxLMYZt6GKWdQLbOJxi/yoyQXb2QRdn7M/cP88L82VZOHcxTiifUlnhx/wAHrLyQxFefzEnAFapf6gvapwqf9XYZbspr2IbupoBc2COTbYn9MV81BWTwTnK/P/93//9KkLjGI5SgOYc53CAr/ODYujY4QzrDjmzyMYFaMzb4WmRWX+EsOyARgG68BXON/ib8dLJBX8rMuFIEP5xRPZz3pQA3FLujM/gYqUAjSI/H3OCcSEf64c5Oh50cKzwPBm3XG5Xn9R862IXc1Ydso+6v8t38IfSB9sTMYp5ls/IB+U76FbzG89J443zLeKX56PrMsyL86xyiRX/KLJwn5zH1M+avb73AvTf/d3/O/yaOi8idbHBJJCJg4K7A1Lui5UdkTMGERhZDcbJXgFZA8PJpEbXMdWZuA8EhDpgmSdIPArQpQjNP0LIBJSThUuSfJ3niz402ZTvi52w0MCT9PJvphPMnxcPbJ8o2DhR4l6nFwfgEfmJgE1JDCcAJYc6HuvdEUkFKCYmfE314/rC2Ly4U3+Cn3B/rA+WV8k54lRJCUDV6ZWTkJIz6FvtxvdoEovsie/VVjxGaRPZgBNXFLeaeFW36J/txvKgPRIeFwSd7zLR5wIRF1gUEzkuVI8cyzpHtmlEOjGWJlgX464/129GQBifnH8531HMYnxQX1f/gM5YVpeoV36mcRsVb0HEVn6k+K/25esc27qTuLTjwhMXfTSPqZ55AYa5sG9pURmkBzKgPxR1eLFUrvGiWf0Scel2qriFJ/sT+kXRtcjDnIAJNC9E1H+4iMkx6fyC23J888KRsQr2ZHvw+CgicNED+mO85wUAiC3Pn/HekWyHfy4XlXaRLXjByXLD7pCRbaQFJM0XXODhhQJkg4+VMUoxRXcVceGdHwQp7+K44thWHZR28AHecVb0Arvwoo/xmX0DBS99MIDPblz+zvkTYyXnOdzH/ghd8Cu8XIDWmEQMQ2/ugQ0/ZODiW+GF+PFBFKBhS+TMCE8jvOP5ZXJrnGtOifgM8xXto3yO8iTi12ElcwSXN1k2l6Mxb8SX9sGFFrYhZNVCDXMSvKXGeV7t4vgXdOF4geYSzo2Oq5Tv2LcY44BRyhl4jVauuTEZqxVfy/0lDlBYKusm/McPiqAXxHfBGvg8Pxhj/s1FQpYBMqP/MjYXoFFYUixivqJzYnyI/laf4mNzsFuzFMi46OKKbHjIicIgv+HIBSbWtcqueZZ9E7bmuAOHAb9w/s045daUbBvNAexrjkcg5uBjGW9jroG2vHZ2tgUel3Ych5y7MC/HZdgn9DoXBtHOrR/UR1zsMI5F9ojm6vQCXbAPsA8DE0qfKECXwjM22zEXZA4BvYNfQa+QweEL4z78EPdz3saD2/Iv4zHzA+S98uOepfiMM6DL+cH4EULFVCc/5IDeIQ/ezOOd0MxRwInKv8zbcD/jMYqrRaf/9m//dumZjztBW+Xk6Be4yFio+lXuq7wryokOR5yeOL4jv9UxmPsyr0I7jkPEJ3TM6wHgHvMCjSXgE3i0yst+zH6xilPlM4yBiE1XhOb+Byx8tQAd/cjgp0+fL3181I8QKqFwQFa++1//6+8v8savvsHw7LBKRGBgNmJENkr/cA5H6thJlOxzkIDwubmxHDpXdcLMSbgvdUoGCSW9ShSKTssTLC5AYwcWk3Y4upsrJw70X2TgBSYvlMq1QkCw+wUF6PI6lwMUJR6cfDQpKzgrgPG9GrAKhA54Ih9l8FJizYsA/jvqn0HFAZyCsOpAiVRELgGkTACZLKkNVRaeCxMBXrg6e7rFKBMU3MPy6aJllSxcbCi5Qt+sO5ZVF1W6gOP45D4YX4ApwBXnI6tEyTIXnRUZtCjCvsbk2xWgIIeSKedjLo6iOFR/52TLdlMsimJGbcIJX7Etwk32AZVP58Z98iLFJVwXs/BdTsoOJ5ysUTsXs9pW85QbX8fkPrjApQuZYjcstN2OXI5XxgyNC+A+bM1km/VW2oEcQ8bSVkkq5MLDraj4wD7Oc9Y8zrgFWbF7ucijO7ZQCOM86vAY/XIccuEDMulOWy3KMgayT2BBEF1nLNACtOIq2gJfoFuNd56nXuPFNuM3xtKYg36Y6JY2rC/WsdrN5RX4C2wGX+OxoO8yFooizJ+Yy+Bv+O4KUxTHFet4/uiPC7D4gSgnS5EDC0b2F/5ulYOQp0s/bHuWiXGPfZPH4LH5rTgu6HLOY33xD2AxnqMNbFZsgl1g5V8uQPMDBbU/x4bzDdYB7+bmhTXuwzjgg2wT1R8v9NhP4LuIvdKX82Fnb+RP6MblDebZK76H+SE+XRy6dRX7Mz/0YXsxFirv4XFYVp6Ty02aPzQPOmxx6z7olbkt53n92+VWxkXluiUuys7jUnjG+ol3Ipf2kKsUjlBAQoGH/YJ1p76HHAkbIDdxAbqMz7mT+4NPrngAYwevPZzf8REceFCEHxGFj/PDbHAD6IDfvFnxK+YyOh/I6NadwHwUT+H/nFd5vrAR2xd/M6/h3Bf5NmTmmGN9Mq9BAZ5zDMvO13XtjPFLezx4KP2wrSEDz8vhouIBx02Ee7wucXEDOfQa65XlQzu2J69JeDzgL3TteHK5F/cU3ZXCaPmvHA1RYpTPJwbW8lzL34yJfI3xR7kgcx3mUphXid2CF0UG5liQtcQGjp9CAboUoUseLDFWMER5BMvDtmNZio7g/3hohrc2iv9AB2U+eCsMD8uKH5a+OE9C5/DLotd//dd//fQv//Ivw25zxG2Ri9/2QswBC8u8WV7OqVm+WPkfxzm3c3piPUZ9OkyCT3NMYi5FZ+BPzK9wFEfRiZNRbcfjMjdg3Wgccwzu8AjkmXIf8znN/RgHcl+fnxSg56LyXWyelW+/vr788uX6//Xfu939Hf9v+iLuMLjy93//D9eVVQG6KEIJERS/+peBjHdZKKEaZvSlzPlLe4oFh3Zgz0lc5UCfETlwTqUOC2eNiBb3zUDOAFmKzwWUCzgqeVCAZ3DghR0clRMEvuNdO7eP3Dug8WvnpQBdfswiK0DjXpaJF/VMGFR3mrDKfdyGfYeDF326gIY8uObAkkkJFzuwIIAPQBaeI7d3ocG+oHZSIumIJc9NF6AAJEfg2G+V6HAMqF9zQnLJ28UKv9HANshAhMfiGEEM4DvXDycTJk1sb455tgPjBuQFsVS/2ol7JqVsC5aLkwHk4oUM+uB/lVSp7jV+InyBHztbQ9fsm6xv9flyjeOZY8PpW/uNknCW5KOYW+mIbas47hL+ytY8T4dxK/1Bjqh/N3eMV/AZhSQtQPMDD5wlyLbROXLMMElh4orvS99YYKFP7CgrhI39GQVozjs8J+6LZYDvacyprjmmoAP+5XLekaYPzsoYzgf5Oy6oImY5BtgGmh+Qo5zvc75FrDMmMA5AR4xNwD/+VwuJEcaq7TW3wBcjLITecB/7leo48jMnGxY6+hYcbAzOU/hI6Re+xTjEMsEenD94Tmxnzf1RPLLcsAs/5ADOlv6YP/FOKj7iih/wIJ9z/NDw+lEAACAASURBVEHGaC7wE34QgHv4QYwbX/0Vc+YHAOgfxX7sAi8y8v3QBV5DRnELBWi3M9TZwvEqYCoX8XgtoQ9cOGbV9sofOOdovmJ/ZLsqb8Q1LjRF/ILzjuIP+y7GYN9nLET/HBPsA2gbcVCNMY4hpwfMET6ScQJu5zgB5Ic9dO2G7zlvsN45h7hY5VziMEEL0Lx+KnFT/gcdofhaCki6AxiFUsjjiunA9SKHK0CXghYKSprfHBdx2Mn2cGsF9MM/Qohi2W4BmgsvKGw5v3FclH2XfdLlQegQfFILm9Anc2u0dTnJ8TvlGtyGYw6y8pyYh7sCNOcDXY9r/MMfSjv8T+fg7Mn6hG05ppgX8FxdjUXthb7V95ifuNzJDwlYZo7lLJ4xBmQuesHuXBSgS7xw/CtWIPfqA2i2MeOO5gjktnI/b94otipjl/94kx/6Qk2kxFWph5TiMxegS5xhLI5hXqdwflIeUHSKAjRz3KIL+CR+FwMF6GJvztWMy8hXpX5UCtDlPz7uhP3G8Wg8gAcWqP+5/M42cPyS8S9a+zg/V9xk/bpxlO+5eGG85kIuP4SMeKzjcJpXVS72A43vKN+6mieviRi/GKtZt8cFaFd8jndBOxXd332tAvQ//MM/TkdwMKFmAIiMwMZj0sgBhSCEYcu/fJ0JDJMiF+jcduXMSoocgWDQUTKm4KdJiBeD3BbEs4Ai74AGqHACgIx8Py9stMAMvUUF6NIfF6Dxa8pcgGYbsP6UwGLBAXnYthwwShB0scaBiOCNEquLiAgs0QcHMvSifqGg5sg/+yTs4kg920//xn1K5Djhsn0VkJSsOpKlYKWAqKRCEwviWBNXREBW8ebwgXFC/YQTJ5MmHiNaILqkgLmyDjQ5RkmOSTIvRNg+7PsYg+NAF2tMUhxeRvc6H1d8dONHyc/5CPsqYwDrOyLUGFt9hOOE+2RcVX8vY6hu1Ef5focJbGPGkigfaPyz3iJ/0XsUK50MkAUEmYvQmDcXoAu+cxw4XIUu+F/GGc5rXLxAv/xKM8usbRVH+Lrz2wyHgF3Ygc1n5JW/URjjhRf/HdkF3/P9mCvPgbFVYxq5TX2fF5ia03GNMQw6cvmGdQZOgN1U6rPc1vmZxqXmPuR9FF04npCPdTFYPqvc+h37lhZwlIvA50sffCYfy8J4UeakBUnEnONIinUY38Uyz5X5B+sNORkcy23CYAx2NuK8UeYWLbjZF/FgBIUtLUADEzA2dFLm4XZ5ch6HLmCL0hcvwvUIjvIZhTvdKMB2QyxznmZ81AI0zvdGARpz0ZjHItxxhih/Yj78gMxxF8Yn2JbjTnM+51eNA8YXjT3EtOZntTmvq5Qnaj5GXCjm85yYe2hcrXgB+zRjrGI86z/iORHv4jE0f/NcOfdBPyU38NEbKAIzt9cCNF6hB6eDj3D/eg02hg7w8KmMXQpq5RiOMjbyFmOhzttxFIdPbr0AfWgBuhTLSmGdH4IirtluKD67IzhY1xy76quKu/BdcBaOOeQYbsPrlCIbdM07ETm3qn9gPs4HWbf8IMetjZh/85oL8cQFaC5iQjeM3/wwUvmDflbdRnyA48jNleXXvKn8zPEExysgm+oO+Yp5ThlfMZKxha+VuCgF6PJfiRfELPumWw+x37DeON+xHTQ36JoZ3AoF6GI3xlr4It4KLwXov/zLv7wK0CX/Ic5Y1ggLVRbGWea38J1yHfHLu5L1QQ5iQ21V6kel+Fx0jLO2y3En7EfMoTROnf5dbsv8l32P/ZL9gXkx5y1gi8YE4ynrG387TMC1oi/+vQzYG2+DgVcoZrP9HMdkvfLcHD/R+MOaAvfB73huyjnY7k6vLxegnfJdstLvvlYB+h//8Z+GHyFkkGInUgNECZedkIGLAcUBJwcAG4WdURdhEbGJ+ncBwMSVSSbsFiUEXYwyiGOBUUAIO6DxaoguLjhA4LDlOwQUL4pYn0iu/AQaffHTvrIDurxyggK0EhIFFkdOGQjQnomwBk5prwAO0sKLFk44qzhRQFLywsQGyUltreNCvwANN76SeEdClFRxGz7TkRdAaMOxxk/xGKQUJHnR5ZKG6p11B8IBn+ZX9kDMVA/qDzwm+xLHN8cC/tZkA6KjiRcylvtU/+q7PA77MROgKPnhXpAD58NsyyxBuzmX73gh6WyjpIfHUT9381cdqZ4driI+oTNgoPNljiOXAyIZuS3rEXHH110uya7zvJkoOIx3vqH3MxaxDhlzeRzEqMOIcg9yAOIeuzKA8eU+xgTo3s3bkUjEh+oO+MDxwwVo6B9xBlzGPJTAgshFuMK4qrmBc1gptpUFCpN0LT7y2MAH6N/lGy1A8xxKe8V46MrxC27L+AGZeNEEWWBL1qH6Dtryokl5htMtdMn4rzJi4cW7jrH7nfWFeHcLLLYZrjMW8nwcVjFmgIuUdsgt7Icah+Vz0R23ZX9Svscxx+10Ya2xrLpgPToeVb5jrOX+mC+yP4FHaKwCCzAOHkih+Fz+5QI0MIHtwsUTvC7MuRt+WP7lmMMCDX2VfrCzEr8RUj7zDmpeNGHe6NM9PNE446KNFstKf7ojnR8OlLHZRyLMcRjFekf8MveB3jn2OaYdn+fxGRPU7rA9+wn8nvm54o7yC8UV5VQsj+qGYwP2iriBcgzgA48PPqOYzjJxLGica650OZVzK+MIXqdHzkCssF3hR7yrUGVlG5T+Ga+dn8N3cQRHKUBzznLYzrrUXAwMUQyHrXjtUdryGdAolpUCNHRe7nPrvdUZ0Ix9yhmcP7GswFW2ORfOeM2iWF3u4YezDss5D2rMqi8qFmkuZNuw3oFZjKHATs4bsCPPld9c45jiOFZcgJzs/6pn5ng8T5dfHe44LsTtnF3Z55gDIs4hEzCY5VcOjGslTlAcRQG6fAe/RjxqTmRZGKPwN8vCusLfzKU43+HYnpL3ECfQRbF/ianyHwrQpQitBWh9IBphMGRhe/PZz8g34NngRPzWIXTN9kB/8M0yp7LzuRSgyxnQpfhccIl1hBy68zCX9ak8j+eCGOJ8rH+rb7r84XxVcdTZmPkdczGO7agArRtnWG7OWZwzOXdrmyh+WX/cF2OJ2sTFEutdc/Z3X4D+3//7ny89OhIfER5NtCAwCjicnBmEnOOzEZSoMblxpIrHd7IpmGqyKrK5fhWcmXg6wMcctQANcHa7MFjH7qkYFzA0icBmDLZFRi5AYwd0AV0O5AhYXDAoyVJS4+yJsRTANWgVjCISp2SOZWLyykTBkRLYjQkMgy2PHwED98HAwySr2I1/oRe/jOsSLsuv110y5x0Rahu2K/sW2nHRh8+O5CIA+ljNv8jF/qSkAXbXAi8Ssovplb3cNSVNznbq85gbJ0sUkPR+Zyv3HfepCzR+YMAxwdjiSIGzq4tZxkqWH/NbJrdyxhT9pwlZcRMys06VhHAO4LhS7IKeNN5Vl1Fs6oIm6kfxZWVTjR3GKtUzz0dzR/msBWhezBWfKG34tXD04fKkYigTVx2bH3jAh/h1f8hdrnFs8viMEVyA5tjVHABfYR+Bzso8y0Kez8bDDmhdnJTPGF9zLPsGZGEsBCZBBtYNy6s+W67xwp6vc06HDTmOWd8ca+pLLo+X9oxDmLvKWvpCvtKcjyJfuQeFCOgEfuJiSu1XPnMxkK9zDOkCVYsrKPTgFVDNlfgMHfKPBMJuPF9XvGFf4zhk3cD3GcMcT2AegIUt7MILEcU1xiX0wbZkXOXiM/9Qke6Ahi1RAIfvQZfFvihMcdGJ8zX0gaI2jixAvKMAjSPayr9uBzQwDDphO8AfdKHGmMZv7nE8Kbawr2q+YCzRvMqf0ScXBWBD+AH0UXQLn+CHD27NofxJc4kWwdgvwW94XaW4o/jEPsZ6UYzk/Mt5nv0b89T8wDmNOQbPlXXL8eNs4LBKcVB5CV9n+aBPPDDl4i/7cRkTBWhw2BIPOh/gCOzMuYV9BvLBR7gAjR3QOj7jO+tIfYRxiO3jdM87oFEs4x9HK/dgLny/O3qEubHDcpZf41jxl/vSNar6GeQq93ABmnkH5wSOO40f5cWM9bzOU/0j9riw5wrQHL+a48rYDjM4hiM/1zjn/MuYxnGsaxnMYdWX+iDnVo5n1gfrUHmB5juOW8YN6K3EJ46HKBvt8MCI7YH58vzY/pBHsdD5L2Md4oDzHc6ARvEXD+aR+/DwttRESvFZC9AOc4EZrBuXF4oc/LYjP0hGv/zwFXpRXUDP0HHBn7LzuRShUXwu9STWq64PFMs1jyoeuLzEvsV/a45WW2djOXzUfOb8kMcFPrkHRFhvu8JvuY8xRWtF4AzMm/Gdcjtto3hU7nP+xDEV5cEhFk7PgNbjNlRxLqh9oF9Q/uFnQP/TP/2fa3hHphTE4IgR8LKRlAwyiWIwW5ERBkg2Cid11R3A1o2B+xyBw7WosOYCT9vC4ZC4ymIDvwyrO6Ad+CN4YA8sSPTVUCa1+kQc5AwLjagAzTpQu6ruFKBUf9ye7eH8gW2nhCOKDdV90Tv6ga6UnKgcbk5MUFZxyb7nkqcWw8pnPpNKf5TAkYrMvx2wsw6UhEXzh4+VZMivBCE5KvizXLqA5zHc4sSRfPYJ1iXHJhMNJlUcM5oQ1H6Rb7lkx0mJ8YPtpHPn3R8YyxF11avGBOsN82O7RnZ0/ozvNLY15thXNCGrvdXGEflColZc0zhFzLl84Pwpyp+rBYjqQfXq4nmFRcCWyB/0evnMBWjgOJMStOEFXJGT9YK5a2zhe1fcYNKDOeEIjIJJPActQBedYtGInbRagHacgPXL1zEWP4zj8/EY0/A3Fwk0DnRs57vcD8cI69XhL2zEWM7juTyrsnKcKR5xQZALnQ4zeF6wIe7hohkXtcs92A0IG+LBGvuR6pCvwR+4EK34A3zUnMcxheJDKYwgTllu+EtpxwUkzj3MRxl72XYsi+rH8VkuUDNfcDlOH+RwbGLxAd1xEUVzSbkPc+ejBXQHNPtf+Ru+heJz0VPZDck7tqA7nWv5zP4GOcucUHhGgav8qzuGytjgMEVmXaix/YAP8BN9QMK6KXpGHPJCkTFG7au44HgGxyF8gvNR+RsP4XguXPBnLsgxwvZUnAOGq36gb/Yx5WqIa87FymkwL4f/modVFpZJ+bLjF9wf5xD17UgWxtqIv0B/Uf6FzPzGDv9Qp/oCx0aJBe4XMsCPOaaYAzPm8LoNxR7+8cOIX6kNFfsdvnBfmBcK0CXGS6zjxxVhG+dP5Rrmw77KdsL9kfyas1l3iCO00QI05wHNt+C+zi6Yi/IfllFjr1wDznNOYH1zXGGMcj0qQDPeMD6VseEPiB9gi7NvJIPamWOc48TlDY0T15eOq76IftUHeU7Mw5DbNO/zZ+BmKfiWH8crRWgUoEteizANPol5sz9HvEv1AhtwAbr0g00OiFcuACN3I6ZKTeQv/uIvrv/wI4Q4a50xl/kQuBQwjGMK8+U6DR7AMm9gXoYcAZ+GPaBnYGHRMY7eKDufy39F18wbmdtCPr6u9sXY7M9RPlI/YLk5dlgvOjbfoxikeUPngn7Vz4Hr/KC7fKccVvkJdMF657k7LNS57fqxyuLwjPkK52zo9rvfAf3P//z/Xba1k6fdcewICtoKjLywBdioY2mi4M+ODK7aO6fW9gz2PBc4pCZJBI0LCAAnxuCkUtoXcMRCuzytcjug9Z5yHxJ2kQ9EHqDGZ+oxyeeEjHnhF1/LYqOAbTmCAzugGXz4bw5wBgXVi9ra3adtWIfOjkqQtE8mYEwq0BeTEfYdJysnOtc20gP8h22vJJ91hYcPnJj5R8AY1NQ3NRkw8XYLD5ZN+9LYAFnF4lV/vAQEBL6BObGO4X8YS31ZE7dL3mUcjSPM25Em1hePF/mOxqYmMpWZkzTr0BE3XrgyFnKfILz6Q29KBrjY40gN+6O7vhOfiq3aJ/TNNlZyUe6JSDLri3GT45ZzTBnH4SrLFV1H/8A9J6fLB+rPrDdnQ/YXlxvhu3oNOtQCNBZaILjlfibRkJnn7XIExwYXRTEu+mfSp7shy9iMKbBf6cO9Is99Kf5oDmH/hl61AI1iEPfF8gCj2G9dW7YR2xA64OusF/TLfut2bPKYUQHVyep8EnNGHoffwJ68QHZYBH/Xh9LgB6Uf/CAXnwmsemMM4WvQDz80BG6zvso98F34nOJl6Qu78iA39Fv+LffDz/kVeib2/HDF5VnGFlxn3TAvYt3x9xEGlO+5KKuxCZvBv1gParvShgvQOKcSuzvLgt0VQpkPIkeXBXRZMKNAhe91EVbkjwrQ/Gp/6Y8X3ozvRSYUyWELzansK7AH24LtxpgMOzs/ZU7g8ikXR3mhy7stNR9hsYpXszEG653nqPxCF46cL9lP4U/ONzm3YXzNw/Annhfr2OUGzYeqfx7L4R7bRTG4jMccGeOzfIwhq/55HBd3zD24AM27GTE+dFL+Bb8q9mdujzE4D8N3OMfxw49oBzR22imvYE7hOAe+Uw6J/Kv4W+IRG4eA5QUf2Z/UnuUax0SEVZq3OTfqNbUP5sn6Zz7H8cbj6w5o9Q/mLxmHRL/wR+VdrGvmMxgTOmJ/0XmW+9jHuaCI2OCYjf7m/K+YydjC/EYxxs2B+yrtlf9oHuZ4Vh8s+sP9infqG+rb0EvJZaUAXf4r61y83aO2VFzhea/w03G+8h1jHOaFAjTyKmKZ/REPdLgAzQ90GVcYK/ihC2RnDoDvNJ+Uz+V/uh6G7aAnlw+AZWU+5eiN8l8pPpdaEgrQnA/UH/Qa8xIen2VY+TYwgLFI4z7Km+xPPAbjJ/xRc5z6HuM6xyf8iOMXdsM4kAPzZ66huRs8V7Ga+2fdOT92dmc7sVyMaxyrLxegP30qrznvwNbY5mudAf1f/sv/cw3sQFMdpzvMdUe979MwP5fo1IjquJqYWBbIsENunJaj+9QpVSZ2fMwJ36l8CuQMkChEl2BhMnf7xPgKPC/Avnz5uRXo7kVT+fzzp59/Lrvica383T/f8n2+kigSLc4VK+Dr7Fn8LPJPThSqW9Zf5N0KWkU29pt7h/9dDNkBv8hPbx2wD9++yTbsn0rD+9OXOv7QeLy1+nj/soFDvZfHbq8rfLkXnb//z9+313JcsYntMfhpF7Dqi/2kmPjzpUn+XxYfbIsffvzh048//Gh/BKzZAgNc6rrtVMRi0IY91M5MpjhR83xvgK82G+Zbptdnd+m3TvT+9nP9v1sn90fSRpO73sW6Mn9//uGHTz/U8TTO4SPXvNneP3+5Y/nLz7dOqoSXHOX/Pn/+9MPnHz59/uHzpeei76tvivdrJj/Udphvncs9VvslWnbkye6wgYsfTvC4/vOdWKb44IR7+9L49o3aTvtgcjzbGbkCeDWeER/JfusMxq/Wh66+fPl0z6XHsypnjpIa+hdeXFru9iMnK/eVa7i/4T35ImzUc0HHoGK8gtEFs+EnXwpu1z6L3cvQvGDu00Ss398oCVfSwmQFWKoEk/MR7Kx5Gv49FRk+/3DDdotBibl6rem6+j90iHn+4Y9/+PTHP/zxLsb9fP/b4oXihmOnwQLlCMYa9jPGP45jxSbMX30uWtAqSdZxoC/ofsiZpLef//hzm/dAMIELFQsu25EOgUHXPQV3Lg4w/1fk/PHHn67CabMh4+OAk8jDI5Y2PPrh9sGCYQ0D2f5D7itx0lJq89kffvzxkqPEAmRG7ih2hY1+/OnHTz/9+NOVi67vSmx8uheZ6tvAOuUMaBeR+Jazap8FN24OdWNswwFgYy2Qaz5QDEc8NyzheKWgKfMvtruKYX/4z3b2u3uAhLlc+i+5qRxJ8xNy9e/oRwh/9+mnH3+8rt3z7jywTOP+rsRZOSoLWFJ4YfGR3336qej9p58+/e6n3106b3hQ7VzkQGG7c57azx14V94s+bPhNP9uQ9G1rCuu20hH0WITOf+myNUX6zjMLQZOU3U155L7gcmtiz9eegLvLH/ffgb91XwifGCFOc5HgUt8LcqXUe7rPIJ0XHXeOA/F9DVH5LWKFQMWVVu48WDVCy7MsVyc27ufcJ6617gjtTBEuvlWRZV6Q8+hNx+88sMf/vip5IyCm4jrNjZ4E/Gr4heXnOBj4Gwl7n4udv+5cbIfCier/sIxjnH+8Ieygeg/Pv3Hf/z+0x/+8J81j9/FJP6f41ecn9GW7XD/fetGc1OJyXvd9n9dsd0KuJUHXXdVG98arPGEGCTePNgRcVT/hVzMrRBr1zXwnPov2n2unLblBZLF6Ua5P+fO0l75T/ez2hv4n64HaC2ifU5rOywDKsaBj9+5qXJ35vCX/9+24Xwy5YI4kG4VNuPPc+m6rhYEv6mx17qu6yNdM2MdcTvR3Rr1IrYf4yfyXF8n3wVorCVdrqsN0KwN1uPkD5/Kj+SV//jc5Vse9vGSy4AXhVPc874y75W3Opdv9YibmvS1LunGYW6RSd8U/7kWgIGl14OnH3/69H/XBz04fgoPy+Gvt6x3XrtwouY5UnRde96sl+P78unK08q/1xSIT0EPzT0IA7tL3Tmr6OkurBcsKkfY/f7+4b3f/37A6TtHwlot2dc2wJmqf8IdduEpjsS/G67RGrXpg8dG/sA4LZe6gOlFhnt88M6bA163tnUZty06Zw7cuQ+vsS97lv8QKFV28JWhrnEXN8jfOKag3y5fW4bW4OPci1i7agCV014+JPHNZa/u05X31vX3cQG6xoyaz2k/+W4uAJjagVD/B8Mc30Krqnqvrx9y0e54kC0y45L9+Ujvv6MXl6O+nz2U2JG0+0hGAHtvQ/IKB0EBaEcK32aXoGYjuIczfM9K/30BJIXL2kErd8bqw6MXUiD+rGUYDRH9vOi7lzMhkDRuYJ9pCcE5t+Ni0WYvczMibdPF5fx0oTLezT6i3Xj8G+9PH/ZJ8R6+cuF2/X+2oP1YUf1GVxBF9Yb9rhdEyr1Oma/hx8o8hNpN8B29v0E9trjeIouKApeZqrFgszZ+X1VdXzUOc6/eru/6n4EmaGHSI5vjqbJj52yFw4jNhlFM3xIBDYneoVPXxzJvzun9o8SI+0111BdeX184P2KKGZNeLRo8no715CBw+3Ob2P+XgmBxyCHRA/UOTm4jiyNeENy3aVL7ICckDMCDqznf0wMtbj8lI8nUIvLSurRgTA3O/V54cz/IHBWc9kINqEiHb6dqifTXqgIn4zSQ7jc5f3TfOVxNEzvL1heMhxK35l8+yAVX8tx5Hx4ZZ+lZFfcDzfl/GcZIIA8dpAR4ma+jeYLbpHb5CP03xa06zwZOyO1yYnyv66dVW+5ejoY6apyqP/Smxp8zPT0aYpj0PKOWOVrn/M3rEmFEF4O99wmSpxw2tAgUUcYaJe5rkXmeYyfe1m0dP+S5sTjt+H1L3SOEGpKVLWyDqfLD74mwU3ro6FtVM85TpuUHM5CmQ96PzDcCbFJz5JFdlAhxR81pP2TvVZ67bnNeHviDauhamyT/SxoYGiuxaNNQNmrlNZMDRsvfqb9BrhZarNde70l1sAW83Yv85BzW03cD7+mb7O4J100RRSunZ0CrMEe8iW7e5Wr55DdsHzbJTXWFRNLsrIDx8Yn0FY3s3NufbM+Awbqy9Ys3TX/nYQXanNgns/VKP64AHT15WxVJ3lGADv12U/9Ds/qBEx1297E+GGbi/CdJV4xzpH/dHWzwfcefwzaBrtJFBq3xp755/c94vSloqh8UMtFfIyw1WRGWORtuimGbrZaDYwG6bmkI9LTgcNvirdxcr+081BoH3ssb4z3rhD7vQruxtY0UcuNygd96KPetHBCXxzZD97XAFtG5X3oBOmeM41sI2061S36yhJMVoFe49ljYN9zo3H4RrDtREmGG5pI0bUnCQhE64o+Ridx05tiQAuBUsG7bm/rwR6C2ozmdGeK5FxnoSdS40Fk+Be2F54G7iEgh1td53rXkg3kQ0N156epA9Jf4sCV8UpLYWuVvxorOL4v7VbcnumpvnR7od3NK7ylMO7mwE78vPrtIc7Fqgtrri3i+/cr7dZKrTtBp6WMvyFdvjaEEfa/GeDp+isBSUd5pn2t2brHu96UQrLhza+jdOuRF1D0rNxMeFRj71GJR7hvjzrVyGtDKZyJVCN03rivcteYulEhbLSe1dvcfsy4z/1P5R5myu0et8cYsQqLouVnj51qYc/OY9cybiiZPvcZcS/+5XpbMWKc03juOPntkv86d6vj8wH7We9PlrqNvG8fNZWMQaWI8Rc0/fo7kY/zGHau5DAM7ubvfNeSnwJrv8Bafcm2Uv4YOSfAGuu67Gp1wj8v5+n8vF6CfpJDonrPkse2FwXAbjljvzLjhmdwqzqvzeKcF9vq6t9rf0BfpZvmg6wOnzIumb12Abk9sjVo/sgDdXjvaM2feiu2F4sjIlFof0StjIenR4NkNSydHPpPXW7Q8uyjyLfy7TPeCX8bqA6kyLOKArCF69Q5KOTwgGrbxHQgRImpsvKFonxXgJlb1umya79lE7sFRPOKug849aOGWW0wF6EsHUuYJYu7qR3fsrzB2tQO6jtu2yzvs+oXvgA5tp8QyDabE754mucz/vxW27YTZ5P5xPGSRsvXAqsp0RBlAoN1Nme4N9ozrAByNNC40u+rM7tQjP8u0FhkpKUBXjKBEPXY0rB3uD1+tAC0LrRsL8d/B2wAp4ZOl+WvEfS6wv9LfoY9oEWIndHfbvFaEjvw3KkALuVwIefUcAsEiV+5O/KV2J4TuYYyb51qjyK0MkWnx4UwzFB5Y1cYYu3rQcddyPA1DPPgCV/YT2JU5mD7drrNw9G5F+TYUHDTJ7DgnQV6vZnevoazmT5JsV6N65M66zrqSso7ICyTRVDZHVexUFF7YuW8QqXn2zrY9NU84R50Zbijp0xSge9+fBdzHjIh21L5J1VaQw9SHsV0h8mpd7x0cQ62+elvFuHFqoLHBOFo2VsxMLcLqVDZcbzR2O5ZvwgAAIABJREFUjhV3C51Fn8fFltitn4PDfWc5Nof7mIJUsB6cG/cQCI8b9so29asCcv33WwF6w1AZN3ya8KqlNyT4ZTVBAXpVRH26Nn91pq4AXeMp7Tqzc9aBFrJWBegLToIBX90Bjb53E3s2r35OUYXBsYo53P5SAfpE4G9ZpNkpYgRJ6GsWoG8/6Oa5+daYXN95zE9aUNIiR5SoT/wgdd6xwUyx9s92dCTgZPjzArQco2M4W8/3oswVCdopQKvzjFE+kJNhqDQ2nAVOtPhCW9HfS76fJYsVKVjp6Fvi2o5qp9iMgzUL4+wF+uNd0C0YrowfF6syH1U/Qb91wXr5De80GaoEOEKi3pT5yaTzTGuRkQ4L0EqKFJu/aQG6nKOpiWvDOYenuh4A57e00pVsPPB3uAP6counLnhpKrp5pwC9ur+uWxdugBJJa/LSPDb8rTU5yL2vCPddFaCfGGevwP10Pf7hBWgzZcwoonZDajlxybTtPvm2534H/dcUGY7e+5qiNZe4GnZYY27Bd2k0kb98vLQFcvx83OWUGhQrtEDHY1nq0quL+ubqXCicd1YPyNoAngvglTNdctzfzz6Jb5ztqiHC4HPHRp3bJILc2VSuiA57ZZw1u066cU33Q2t9DNGCa/c467a4aOmuzybtPqcbA/cL0PdQ9cjlX/IO6EvMLUDhYHmq8T1T7a4f9uVWebcn/HSib7/v11KAZn/K7LNr55Uyv9sCNMINOXDxqO24AI1CwV44dvV/y0JNVsCAlCa0r+d+Uis4QYDUT6UBE0KkqqEonXZ4Bh+uqDQs+htPwR/S/6kfnInXnqWoznvsZtZ4JuB9V9y3/gjGRQAb56Qx3UpFdz9n6THw39Z1G3jNrsrVaUZpbPxWgG671Z07fEtc24mlBSnm23ei5LQAnbn1uDgJ8KV2Eh6jZATvcXEvy7YL0Ay+O7q92uxoznUWFaBJazHoDYE87TQzYr31CI4B3koAPCxAbxA+XXLfsJxhfmA8lzvf2VfoM6+fAb3ksU9dcOm/uwXoOAbw6ngku4emlyazEbUBydu48zjWv5MCdIb7kerm2PVx+zgEt47geMGfNm/lZtHfW+6VNjKFWaXjT9YHi3lyAXpTHT2ttzdc5JiJHfgek3iqGTRIu9bj0hpnn4cY/Jd2CzsO7bjOUHjmB+AYqs1RioMBXeCv+xrNF58r86m3aAQTpw8V9m0K0Cc5obf1nolvH7qS97nNYvU9psgl68N3FaCvbl8tQE998LrvqoLcP1r/6hnQ25H85obZr1pmw720+ynrfPN6tkN2s5uv3my/AO0D+eyV97PpqV88JSNno96tv+sCNCW51dnBjwrQT5T9LQs1aZEtmBAdv9HyTnJcr/aU8kFXgAZtqAURrot8Exx8qr8nfiL35OXPzgg8dsyYltqksdkFnSV/BtkYd68PVZpJE3vnr9fbEv1zMfxY5altcwscj7l7g/K3bcPdAwy3073Wqn8iO6CPiwlabGyxMRsxO8swvPUySBBrqEsfEAPGy/sNko0d0I9XKafLctKCznuYo0k0w47hrv9fQgF68KsTlQw7yxT88x/AG+7IfOQEP97Z1weeAX1Fzom+p7CNbj4pQHtAzwvQfoG+mx7e1s7hD+Ao9Rk5OFYqkAMWhbof9bD6dDbnmL/sFId9gWfX2YiXDdg+y5SFWjTnb7EDen6tvkuntl5qSl+ZPzOskpuNuyGN8YmFoO2ouTbCrv3pSKi0Kszit8Ab5yRxeNRl7EDJrBAl48NiX4B2ctMWVy1AD2rcKEAPFEnbO23gvOGA8QHzLPeqK5pLZgE01uVi7TqpPDWYNBjJ+/yYP7tOAux77EYY0Q8nNonDpZ4gubYbdkCfSzm60JMjOBzvrj5PD1x+sWdAb5irNfkeCtCXuZ5myxNlvbntXgE6DoB5yimabM/gtwL0rarLRttaO2iYFH5/K0CvdYndz8Pa/8D98/VLvNy4CS35xVVH+RAvSZRQdzAczPvAQ5dN8/LnKNSMVTEJSGVcYb3E1WQr8zvKHODvLEDfR4M/fJ/rT7AA7WjXclfld3QEx1GWmepD8oXgwW4B+pH+D3jXAJG/2gK02dXynRegZ7+or4Fu/Qr8xs7o09y5xP+TPPy974D2mTQvQA/VjOMNxmn+3m2gdlaek/kNPwGQeo0WJUeR0NiXeuvKYHcWpt3zArSy0lqS2pJFGFmN3rjIdgDtw/hfvwAdc/VK1UW+WF3TK/NbmqVGmU9y02llKRZKCtDrWS8ET7llMulkji8tRyZuo7KM/sqbD+cC9AQYvTPzdqJOazzqT6NH5NKH1Ndlr4kxPoJ+wuDD2d97Beg0G6bGigvQE2fNeKlMNZVt1UDFUs679KP4dw6QF57Glop8dgSHciWHzX3lfdeI7v/MDugL+k7h66u3f233cPzjeV97Ir/mAvTqRwija99r8fmC7QFM8sVOdgb03GelkBVtXD5tFPQbFaDv9BVs67VPR9NM4kOyTvRxoeyVQH+BCKEArba1qjEypjxxtQO6stqG7q8UGp/qr5q7FZcemv/F4Rc0ayRgX60A3Y7c4F+MngvBEXk6LUCHcfoOn4ji43K8hcGfrhx3nMFQmtOHL0MXJhDzhUQVtMGjwcl36H9HH0/aTDo8Kj+bNwjfV4DGdJoN5j/6jBWDnC5KG30GU22uO6CHdsi7k3+8k1O7vvQIju5rcr7GONugWNZ2QbvF13IqVBzdnTIlJFsE2u2nOcFq0X1f81BjsGmVmPNkzEaoZgjwL+2LDcHrl1PlJIEvG3CfwIRfP/Yd0OML9DkBaDNMmo74fJGdZ+K/epf6zCD3xoPdoACNIsMlnp0a4/F75571VqNqqbnd4gi3U5PzOH7MVXyvDfuhBWiTOyHNVPxxXCXzyWsnZR5LYTdbu09XXtC3ckZS8Np0lCPzrjGXHdNEXvBkejy4rmEdIw63hH8mOcoqsWJH3Uk84MEACT5qRo5EbQSvrB/VwW5VHvKPdkxJuY/vlX5oQplHrB9Gyvyz2FtcH7PuhnNkgl/k4+5nymv1i0o9p8Gs7us9PbaOJTYW/XL/TmAEUBZndC0z+zzvfAYHCArQO8n7BbCLZ7Zh4btJB6FTOaoZdxxlW5rnDX+tBejLQxQBqxr4e+XVsNuzBwi7tkbx97ldniRI9clsjqsCSH8NViShZBqtWS6YD2yzE9lLrW0WSNYFMQarXZsaqRr4BsH8UTH+SgGasKvNvP4xaMKoZWuNmhWga+AyJzssI70lqE52N04DvuAylP/tPHrXupDxzrRlE4yUMOcesnjdDURlHHt66HIVDZwTLUzVmo/KfNsDHXcu9SDOwojHK4wYG5wGTgvPEw9bGH2aVTSXj9b/W6KUOglI+hHETusN+WJYE70Y5FX0ZaFRhtAR20KMwXL48eCR/U/xe8mgGtrU2Gazmwyrsd3EWLl6fdZ101v5Y5BlLVgLjSUwTo5AmrqPN1kttrZcWwxvZui7uRqOrScfSm0TNLC7zQbSvDU1ZIWays/AbzVCHI4Hck1oiUhs5z7ePusWqMkwCSRImAaFksx4b8CdgNg1npWKQA024aPP3UaOKDYT4IG52y1Of30899c4Wqz/2WMkTuVojhMacWN3PV7J4HYu9z2LUHp+7hBgY2SVLWvVgR8XodvD1TUerWXRk4RHy+Je6NpfXfgeY/OcrBc3jnl65d1viH7pXnvE57lGcV/p17sz1ZgGwagFaORlDxHzuDQyydiIaO2uOdIwjxFV3IrRyc1dlB7wn1pgxrs4FuqV0FBywVIN+yVF/VbEzW60vG2UK3ubZ3U0jzsLeoythX6t88txG8VSEHdSVaT42N8Gn24+XhaI4Q7oOERPQH1SgzXQM2O/IkfNNa9k2bfd+9EF6Kf9rxbpqwIzgmNVAPWF2dehP5rrrq8cFZOMB0ybibKC06qQ8cK9LU+FXvpCyXGzAO2G7juje9Jb/wzsZpgZCHlbIc1PJN7lnYjc0/S91WjweiZYm1Ofmu0UoC8ArLtr699Ph3t63wse+Fj3KutOKs2w4wgzXGf4To5GIeuMtqqTUP9+XNBfEfknqXleJXa1t/4Wi8zrFYHnucDmraN5zGQYE5iJ/v3Ninp5vkd3hPrf2Cn3NPjeeF+kEzuENM527T/BiNlzTGS0Rvt+hpx627tPhL8fY9YvC2+9eIfcKR6MC8FdQ867o0NeyLpxG/TTWAr8lu/7Er1KWme3AtUjwA2S9+p0DYs9+34S7/AaH7qPxQb6xdldk7Z2s0FW3LvflhrSQ9cruyypuDLN3wFpy3X14gI2r6iapjS9wjDMKdZAYu/MHeaEMOoyU73ZAe2m5gzU8SgbZN/RIrTKesA0TjArknqkFc576nf9yVkmnrleC9D6w3KbXrNw4Y765s2YKVM4JSx9zr1x2m/Y8YSBN4Vvz+aCtVP2DY7evnljf+gTK3yn9VGsDiPjjgK2vMWxi5PQZr+1CEjc180Qvz3BD2k7SF7TnBeUJOD9Fsodl/PiE2qK1RU8GL5GwMBG7usrWD0zRowWfOdrNEDGcOCKadC19mdePd7yplUqNVn97tPIdYfVCcrO4vXxKrutXyytNVysglluPaI3JhH8COFadzOuZNm49zc6Te7uK0leWKPeySCLgz0XernV0wLxzsCv9J3tElsXqGswGCWj+Dzab9+Hxih0Whj7OvUTS2J3lG2PWFzPa2cHdDR0bh9/J2DqsftnBehVx18qPWGjnBpo0xYvnWObjfHiDmh9WW5SwSs6WRSgQQN4epkfZap4dD3zoaTTC9dOIWNT0NLtkC6TcY7yyPyEapBKbTF95sKV6PBxAToEmE2F5RC8YjvjtYIP0NHDGBgXUqdzEPBafNTi6FxzyIoYi+tHTnU6x/e2HxYF2Svvos+PKEBjdnkNqLeYLCG+p+bQ/SJ6ffSNUUO3fFGS/FJ56Wp57frbselBEbp0l+HrCYEY2n6uu2vcyq5qJ/P/7PqOOixuYREVFAeOlKLrG9a/+THEN87pxsCFgV4Y67U844oU5GiZz0lcavO5thfHyvxwK0MMcZiVrElXqfqjM6ATv0a/af8P42PWWexjXyYemgHGqDRtrZ4zljTk0+UnmTM5WrJ4+6I2Xz0Udd6NUa75aGE34eqThEufWztdpn3mTfdvPGV3sHSUS+saz9UeblQaj5ibd3Mm4654YSbzyZQS5Z/T09E+jKN6pW/AwBXOlT+sfwSZd69ec2CeU4rPyG1jrgMrmTKH5O67O1QRxAeur9kX+HrZcJXkJWquppoOF3ppf8bY++Q2+iu8kzDn2NKnJvfKx+Wmi4VcFl8OcJ43P9x9rQ+wmkMt9m9ZUVep7vbTERwVJ63oPujOjNEFV4J2oC1M4WzoNkCGU+eSPL/jlSJxNuorfWcJ6HkBugLgYLtTQ+bs7zxBjNqc/XStbb+5cT2vP8UC9JWifitATw+qx3A4jQfO3JJcxW2nXPotwPBXVIC+/dXH/rHqkgK0LlAcPuhrvGjzWmHAzO8Vsp65b9R3fbBwvymRdRLZJC5sZfnSvdqGe1aEGG1WFGwa+5WFVD6Rr9JiRyeDIHLDRxagr7hdaoEXZtKQbNNEJtnPCtCVzXf2Wf9yQfDBBWgBs0sDKz+MFHiKDbKIdcvXFmc7oLrT5kkEtIdf3XtmFay8iicq65thZ6YpQF9ucqrYAAOv1WPU10srd/zCxxPtBrvkSJ8Z5B8VoIczDwSGVnpmIRYC5UuQUUe1fW5iOYR70yWGosHmPadGPClAz/43C+XF9IqNrFJXk20qnTucRe6N0usC9Aq3ON+4Gdx2H49WY76xZbLD+EAGXCDBrbfqlD3XvViADo5fK/3/VoC+VR7x9ZH7wuDMaccCNOKeY3ncoMs8BwVoyT90ytZto4ii9Jw2+xTGGfG8f6KetZBqgGjmll2m1T7sPUwbe58xeRGN16UsEFdSmHuRG+5gXNwc54aO/1tIIvlwnNOQSyLbTMPovDxij35vjuDYMyC3ys/bnXaIDFFzrrBzGX+5d7xSJM5m9Urf7ylAzxKOG9yeBrIhF+2rgMAkQ8XE8Ll/Zvr/0AJ04BwgUS5xZf4EfFweb7FS173irf9XDfKw0JTK+mKRc9n/m3dAz+/wK61OZ9sbJLsqpsSer4gOBt9s+qJtvuYO6M0Z7TWrvt6h6v5rIP7UU4QPQ/w9h6dJ5tJVk80AhA4VQmqCxYsNoLUgRjuh9zTbWr1jB3RMwLuxhsX4yLmrLEkMl/PPzNyuu4KYfKOpD7W61zzcvQHBxWGmRZhM8MkRHCppnF7qqsu+vSxxiU6rfFsF6NLFMJ++eLu789a/TR+TlXh3dWYjdlLxzXfm4I180heQk8GzSVTV5ZEwt1jfMx0PtnCk+GFfcxCyrzp/0X1QgN6b/djK6Jtfcrc+WEVaa2TIBteY8JqnrH35mvbk9m6hPn6nLVDk68lgjrM9TPEzHPQF+upidaEg7mNPlgOnQM39wTOGHZvuFKCb18zb0W/Uy0N3nLByJlEHI1n7+9qFuzMj1W0vvMa2wQpKxOTQD03GPx7afXPegSkhjo9bU9pqtPopuHv3c92tvddbb1W4+W2y9Q8sdzfQHJA4yCsP7oOu93itYM+eYsiQekPED5n74p4O2J8//VC3p5KHLtMo2eaKCcRGjHGxBeD7Y4s75tEf84w5vtYF1ihwPOu5pDgAlNDnpmF9jM+/GniAza1p4Djt65X/J5bZOP0sk7iNkPU1ieL9+x4vuvaGAnRWZMOE3VOGiTBk2vkOr+/q78nUX+n74wvQxwgegvmYkyqwv9L9gGunjKmLmen/mxegW3AeeFdWPDTqQvq49dFfRQVPee2JYiB7JufBlKemX6kA7aA7Ffu3AnSqolWD6qEv9RHejCNo2oKigxTI1LBAXZCrhh3P4WkQk7u5pEr8iG9WqOUdGHYhOBHm+4v7wQJjRLxTJKSqLPehbqZFp95Pn6e2E+9m4j9L+3mxkNLXly9zfIxHvrVXu2ifHIvyoxLTwC9eFtKtichJJ1MEDwcuOa5NKLIAU7nDV+jRcIjygdd8XAFasskCix7pe3MhyEu7jGOGciRjzbGyFz0jXzOLJvlq3sHv7IrveIH+xgK0xeoy5gBW0+e1RnzQomTynFqbIsUqkSg+pDugNRAlTjVu6fOM1uMsV+vt7E0OniL8f88jzyIRYbEZio7WLgfMCtDDnFwBepq0OwjFeJdiVSB588/gCI7cb/cK0OM8b2ESz74b4QiO1sHiEYT+9qvA99oz1jONsk8XazxjONcbRQ/eYnP8htZkXYZ1zM6mXkiTOf7EL2ItzqOM35w/s42KcKMM2AENX66O0+D8KkAPP5Y5k8NxmoxsN7e+8Yrluf/OdxZjB7+xXotRJVv4XHNS+WdjB7RahkLGyJmjqWaCdfzogyJtnUfEiWe1tle3q7nE164rUjTOtTJKqbim90fXR19Fn8ySNbv2z/YIjpO0lxXZhuQrM/itAC3HEZwofqPtiW1cdzvHbPj7KpyZCMDT0XMA55E44QmAv9bxNJ3HiyQ9asIoalmAdk+QqY9Mrgh88P1AfXaRqu2wWNwwJXn6Qs6ATncdbfh42OQ7KUAf8c4r7NapdkoqGWl7xQbRva/a5oUHANl0thYSWSfB9QmP9VV/OSNwGeOv6lBkVL/gImgGD0rH9Dc6Vjtdx53EdwH66m/Y+bRJ+KYzFs8M9VIBWgJV5zzraL2Q4quZ/s9m+XGtU/3JlLf94h0ii0KHsWWz1urhwGVmxVjNeb+GArTjJ69wp8080l/BfsGrVw/mZgZ35D0zZ1anjRZT8npsW0hinppZPq4IPeyAdpxgqXp3cZ7zJiKL7jey69BxrHvlRVOunHiQ8qJ5njrL5REGGZYFCsqLPEfuOjT+RRegE3vorKf86Y5Fajfx/kviEMEu6Mh3b2xaW2i1blp6t+Fr2Q746bfOjoIubtzXgLcCx7LMXGTM1yC8Hq9vuJpc0opkgy9o8kzywnIH9DSb0a2mtek61kYNyqcjWzgN+g5sAbrpq9gGPkqT8X/S5Lpn3uXn8nn21rubyCtRlO2DjeqUN5uJwzcvgwNAsoNC9LyvROWM/Wa+svaxdW3l2PBBDgx8b6mTZI4vFKDnusAydKaN54rX8w9qazTdn18qQJ8WOMccNDv089T7y7sz4sgOP0/1uDvb1/tdPwkKXxFv3hyT2edrHU52syZen7ME3ubCytkkkyUGunuOMVHCaCegO5KNkXSo9PE7fD2HmLHDr8qF8dWsBljBeWGZj6fL19ogI3nZONauycOBVZ8VdscmZOj2Z2D85auFxlednpRw5t4Uz+hJOu4LpdSKfuCVzzwRyFA1b/cn3tLvsXhQgRBY0KEz8dyLhz7Un5mG4gE/v85GUZVf7Qefpg8VQMY+77mCfHesuDvaNSnrbs9S3LPo2wYOKDr1XmxwdTMHcSp5DvB2Gpk9cvzZ085pq62HmjLnQUcNs8vIr8wykBxjVwdVrC2f26gRQfk8U2sNw8/LHxHjec1zvHpfTN2/jHpqKeJQg+vuRpprt2ev/QJ0MkYwXLZLc2RBrDeOXze2i2b6rt1SBRs+4wP3mz2iOrQpOeFQgO6E7erQvyCyZ7u8ZD7rLcXANs1dErT2C/hX155mmhFb7ryzl+2dliSS0pf5eh8fwUyP3kg3k46txXJ7z3T5kzQ2+Ge1gVlmOA+6IGq6oP7CssdHeF13he5OxWcWPbpBYktYQKSmaR9+GOmrVLCE6vviKqrBZLRNr3WCk43SRfa5W9U1Hh/DQbc3jhsVoDuBixP4at5LGBudbQfxxqHMzOWrnT7dzmMd5/oMh5/wu3xx/7dSV1MxkRwUnqMC9Fh8NrgZbHq5MPQWWgKVnuxTEX3IwTuUY8IJh52x9h3LCuPDKjUTctcp13F5q3AdtQvoWh6r4wJq6is7dqN24padeQHac62tAnRWSNulSr4AvaWa3SG+ebs+x4SuWL6bOfrZ9HbsZt+UWcTA+Gu5se1WtZE+5vP56tyygnZ2PZL3lSJPpn875k4W21Bb1I19vj+xkIi8EELZASKor/SkJSk6BTEzzMLlU1WlDc7iqbXe0H/c8/R7s8RJMsqTkcF51NgPkE1wjyEciXpuaU+V0R9qvRJb0bB9V/1D2yYzOp0tiDlzylXGu/kmlgfBHKqp7rP6ns+T79RuXi5AU+dMTjp1lDlehdy+O6MR2jdMr9WIk76cKsOiqrMRPxgB1j2IkC5ml6itQyIHfOIHz5w5t4jIci1QPP8c+zJzePkZi8xRp0xmqrLkStEWZwXoK8BFh2znYHzE/NYyg/pvfzLhjEy4amM1Rx1VLErVd7ebC4Ws/rQTPwHavSiRM8spPcx4EzsO571J0qXogQ6noR7M3xWgmxKa84z7spfBNUUtZftYPt6LmgNFb+HXBN4fnWQtm5g5jxGnuXXOfEu57dQP7LV+vnSisrkt4spBDFlvb5DVnHyymWOOcYivAgOcoHVcGWLyj9psfJNljswDy9xqaXndJSNobsRXHykzM77uOhEIw8g9q1S/MwbHCvfVQ2feBd00O7wtNONZ+32W4AiOC/nLQFNBcs8rp4f97bYNLpzx6kAE9qpcSmedVe4cr7U3xCeG0F4/ptJzx/XmmcPw3DfeDCjfgWePDtm47he/8RDrjbn8i2A0BWi2z/RWUAhUk5ojn4/zfNy3pghn09yKJ4HcR7j6XXW+swN6BU3mWOwVXhhE6xZLxmG9zQVoXPV6QtdpATorouUBScqXCa0LEDtqOxn967S9Mc4HsJJcYPSI1c8c280us93ybZaF+vuTzEinO7Z7Ps93F589eIOP7MzF6yHT/8T/3VD6neSUUwu0wOcbBxYC8rHoeamS8SJ/gj7av1f+298j40R+bp2vgwfzKMYCfp013er3YK3nkepn4DCx7XQUkLLTKL7hse7Rerm6ZOb+izueo2sofXvwUs2aUl0zhs1+dQXo/vjrnkJ3vvJX86lLUc9wQT1iwJ/h4uy5GisT0Wb2yMcRiWEb7gcG7yPH0TldkYkM19Mgvyf+au1kCzEnjlfvsj/2Jz1G924NvGgkE5+Wg5Ni1qimV88L0I1xTEJnqTXfAU09bPqF273fBdtdPNNgK/VxgcfKx45ykl24aMJaGshNhRw3cP9tCudJUiaYX2DOnWpRfZqD4xj9tACtuwwpz/dd6BEJDPjsono2F57HHanjqtvrP3sIsHZnZBT1/xWneccu5AMfpabbofkE+zhPtfszOd317J4Rx2bmwragq/ygKFGExh0SGb9ByfjFheql9DnQNs3BS67+NEeBx8j3w9jXh/pN/+3b3LKRjMFDjKH58kEHPQSsUgwoWf3HPbjHBo8ZnzC/uvuc59zcpHT8agF6YdUNm2rE45bM03fweA9NMBLY7sjMnNq6i0HaMlKQ54Hz5V/p7Munn4dNHjMrLJtA/FsAOF+4F6HFfUvgXf/xfFirt+3zPLAOi9jEeiVpufG8YpSE7ZUzhLuFyT3XV357z41depSX5OhE7omLJigzaW0RQ6vwigvQswDdizeO4MiKaDmK9haTctICxIem6RPRt9uuCtCX69Gi9NdbgL4DZW2+tbtuK9TgnCccvsfTDbbnPhrPZBk7CiT7+OmOb5qEiLTPwd9uGtjHYnfSQCSieRvQrU1/K0BzUiI9CfvJyh98PSNOKYIOPCa2nVob6Tgb33lJITEXFUnx/wFK/JoL0HoG9CLE2g7C1MB7OlTLK3Vc9aI+oCKBnODV8Pt6/f/kA/0VwZukab7cmwnxDXODXdDWdjMEK8kHuzcYOSwy64wXyUd/yI5FnUwqX1QOe99yaP8pXp8E8B70z+fE6ViJ47wVHlYYO9X/MgQWH1P7LI/gUOXtY+5lbi0sDt05RzmNGmo/+e+4eB4facjYkQrb7ufIcdeF4NVsbkwa5CT7AAAgAElEQVTUd7wmcrMImv0itM1/k39nDi+z4bXBjX57xpNAuX2Esav/jbx75nWjGHExpr/BgjvGtpZ91qYO78f5r6HOvNu3eJi7VyzaU79vFdtuOtv3lWEmOMkSwsqnDv1Vxta3m0If3OF/wTR0DdFE0NihqQxvYJl+h1lrLEmhDzWiO/Vmuh5fbrzzdh8tje5F9wMHcO/ULDrvb58wE6OcZo5368hvzvodjh9DAdoIUOwO/T7eAb2c2CKSsjOMM7Rdl6B3fKELp3lUtlvob1JIzh+spil/gtjxge6XLz+HZ0BfHn1xl85zIXM3W1D3QQF68HFdRfS+z/S1A5AaLD54rm8fFp97TmN50ijua51r7OknrAe3uK4GXWbr5VeKzxnXzpBufMs1thd8t7npjz+u0+E7C9A3gWbhXili7jjl12/zpAA95qUdh96bV2a75zugaxSb7f6UxhZCPpuje00vKzBn1zP+lgX9yhKh/hXfXXTnEX8PHYFVIJhdAvBYOz9ulqEVikuDDDgDuj+EiV432vHu1VJm5/5v1yaQfFUgUT2K8Iu1/t40mz/uL0vtAnxvtIuEXlQk9aPNDoUPvOMYDjfyTBt35Kt3uR2gdPtNjPL9jXczApAMJzZEnLu4vymS73YP3UTti016AbrSELG/K0Dfx63v5YtdWaGSjDTNu0y63vsijhR8icmFlJXR57OEe1ZVxxiNeDpPCY/ZI/bUu/Ykw//1K1JP72vhOG+Hh6EoMdptVEGukEFsmej6DGinxt5BZttvW4BmwqFoKJIvkhIKxd6hfl0FaNbIDFM72/59pvFHUgQhqIVWLkBjxU1Yjvzbe8u8bhwXud8DCb/erdi9Ym1U4mq+MzrRSsq5+NkXJzM0nc13I4UGTeYguEbO4eX5kFugGQmg358JGhag+WgQ4i/ZjyxHSgiL0PTbLJprrlxvC0+d6ziy0+Y0rJHO/OfiUc29DzINDWNHrF2Z1JusC/txDo5zFBdS23Sp+2/58HfNVtf5z+WKwb5vWoDmOVX+aRws9vj5ykhdTnxCc+ctyLirn/j3gO+Eoco7LLzWsWpAjLugOxPuj1NKJ/Ncbp+4vcVCDNt8KLpc3s/ZZ+vBzRkAOt17e/DSaX+MKGZP8LEgicMgkvMKmaAALRhqWaT6QzLBE0jLvXtPF7cn9Pj7qkdwsD7gzPjO58182vtO9HVanhSgL9Ahu82voL0m80cVoC8YWhAdta0nqkJq9/y33tSLmZmGfnEFaCUVEWhEXD1bnwWkpMVZ/WMYdkCiZzugdyK1FZyRE5EUd2wf6Gln3MxHvu71yLC5FLeaqGy2o7e827uFSXAr0jvJshpnIkp/WgVoYFDqqxsF6KHw+eYfItx1lVfatSK0eVyPhQt8q7r7w+HuXipntushu0ob8FktVj8PD+nKd1MS74uwUPrUG5I7D9nmDR1S+3gngJC4XU208NjFrT6vrVrKqXfUYBxmzuaD00GMHRWpKY52QI8ToNnbmZ0WoHtRaGciXpnh69aDN/FCd1FkuzBuLIAIE5xeHd418ft2QLsRnRZEp5OK93R+0yBd5O7dy5I236kF6B4/I+msFqA6g8Mi910sEx4e3vyk+8LODugiZ1+rVPSv3NDOb4aaocDRLks+vfLBBCoxDrcru7tWr74p76gbsfra3+d21m4HqDKgec95x7/67rwna9E5rvkRLuN6/b7ax2pgkR6Hde0UN3zaxUK3pv+hdcthhgNMqXfubIYCxIReGdjO6NnZ6/Zmet1nZwwbcsuioOUK0JU+3OuPKTZpDnUnrN800HdA9zg85EEuf8O3w67uC5o7T0bON0HMvcX9d8Npv3bzTI3pOgszF6kZD35DY+E3Vr78XJ1DHQgjeG65XYC2T9hKn/NbKu/fCQ2/X1v3xPaeNfs4jtgcr0XGsekTCtAB4cl0ZZZUS+rEcmRce8UQIgSb8tTVCVaA9e+vvQN6IBQy61kJZ26yS1Q/st0rBeibh75OSDC/rK+nO6A9kZPQW3r0PMeTaWfzYklO+r3ndTKPtSdNck59B3CFdpH7bxSho1tt1wMSnRegd6P0pQJ0Q/BbZ5mKPjLGX+v7ueQA+iF63gcX0+JssiuNZWVZKYY6+1PaAc0YkMWJLo61ve7GeeePEL7m07t388KTHeK+/ybfoOS9iLHbu0DEvRJlJRr/HfqeePdsAYDPvNjmzmsRZpl8Mm+IZ213X28qaRbpjQAyYfQ4x2GxtVF1yEjx5pTnZvq7AyLLF30pMFOR+s1bCtCzN8+8K/DPOuO52JZNJNYoL5kRrePCbAouvwvvV1uAnt/EmIoSc9Vp20XHnC4YuNHL4AmDjkc/8uuTtR+Nw8c+1N9gKW0qQxgAZ+Y+Pcbnwpby58Tb4fVN3CmfPik+X4lpnLOHrjHRhOiOm1snz2PSIcSXaU0dJEDzKwv6Ts7JOmvEpntMfZ+rWR8FNZJ10sIiPc5yjdhzfWr0weh36rt/gZ3ScKLpnbSNnYi4V2P6Jjn87dqvMj6odb5hWjLtccrzcRQc41EBunM0xULKDnUnrPedWoAedHjIg6aHQTTRZVfuCI6TsecMOOKiangF2mp3+awkbXiQZmyn/CNwhLbBA7uVb4ckQTs/d9K/WoDm0uOMDxtJ7qjJ2rYnls8f3q0wvI90/TU9VBKOvPgRwl9SAXrW3zo+APXt4TcK0b8VoI+8etkYDrY8H9ksfjz5fF2ujED8UgrQp0XibF6D5pJX34fEK4zutucZVI1j0xJlmSTkpZeZp4/OkBWg+ZUvcSPbNct2eATHiXZ+K0Czg51o7jZiXdKNtOG19cvgHSnhJb4CWbaHp+l+aAGaH+JtC7eHtdPaceO2pwVo9Y6BfHCMnrvRhtQf08TuUCT5Xy1AD6poH8QJhrVqvErzZK92igXBkBu4YxSgleBDr68Z7ZWja3hxzqjyFouLAXSWjF8jiEnitUT9LRK2TiYOAfNVofNiee1K8zq/Qnlo5vUSVl99dZ3TYsfyltcAcVxilE9BMWUFlEPsuDlskJvAFV7fAT0XG5V4LUsHk3rP9O3XAXkfY9i5IgL7xR1co3vM2SaOtlgeX4AGBgrJ5LdTAAZ63JKsleYeWMqR2b5SfDZoNL0+MmiBlNllDPRkYyO3cWQPtf2g7Q0MmI+hoig/XJiNP6As9rgmcH/XC1kLbS2w86QAPT02sv0yOe1ZqkrbVL9+c8NbqGmz6TL+kVX2An3IbMWmG6brq2st/r2SP6oAjbPpYf+usYNEuXpTZNnNWLhV2+bsYo7R8Zt19tY8wp+nXdAyx1Ff6wL0HPJjjr5iBzuhOxuq0Rm/mXTNblUbQFF7JpiNKI0F6Kycmltk3SJ2hgNvq0Mss/7qda9BxK5Dl7fu774sC9A+M6G3kx3QU8ZPlJIzhJEdqm0eF6BvpdydnxtudpHG801y/LXvgB4czCV/fXpHfq2J6jklIZ1rsVvNERRnMY8owO/ra29YL5IloB9MdrsIXfvOhmizqX/0zy96fbE5dVHkcKobiWTD7BBjmc+4RtHJ7iMtdK/ubJzQbwl3njDaq1u0xrxKNZlxGsLef7CuXrROLvRbW7wu+bQ3ald3yTw0pnf0enON1YKU7EUdAhteKaQtp7NzbvBDvdn140KY3QI0639O9kJurxVCjhFvdd3W2Y5n+JHbwhNRPHXF5ws64E5IZbusxpXPQ96dV2oxNUZycEUe7pRfQ1dZnuvvVttrxL3zDNjoYSBEDJO+15nakS78kJaagz/Ake2rrkyddHuZE34S+9S2vX3i2cQZfMv10RyswNfsfd9d/j/+M350J4ZkB/RCV9uEYHQMX4AWxtC4SzT+asdCn/09snz2Dn4A1NzfLMeGC7biXg8p8rE7yQz8877Kyfn+HI+1kuvGvV5QwQ+WTWBhxOuksGmBUkDGnOZX+nnec0ZdQUrsmaNWLmofrYNMbmtKnUjEs5gMHyJUO4tl25Tn1/7V4tUCiONN/OVC2ehXso/4ajgW0qwGnCGmNe2c23uO69euv5bwjKTD/ckRIu3+M5wf/TkuQANR+E235UhV1LCNvAB2m5HjP8ol/SHBaHrynMEOrDPicGKacQftHJOZVm93lBhkpErsO/LP1CHE632M9m93cnnPGcgf2qura/Q4r/tHKb4ZvvVrzlHt73YMh8oyPREc5o++w7fvjgrQU9bZRJiTZoFvn3QxtF34XeMCsQMydIytxk+3e69kD8YwZZtIminyssALJMJtyooiFY9F6OoD2Q7ox/Z6cONpAXpDbw+kePGWjfod/HUCHwHYZ7SE5A+IfE/Qi7kiH2feFFz/6AK0G9YWpU+VqPZ7YcG/JlXj1cGXb35GZyX22U5FXFUESEkw79r1XMhgAfB3FGD0lG6Se+FSUQF6+0dZjDwfiQEfUSDtIflM8tVrv7uuHo5cAXhwBQblOgAnnBhLlH12x2g/grQZW25eEGu6NnLhF8F8vL3gy0rH7lpWgB7jZy4uzrvSBZgXbvRaqVJUN7KNWa9b7gziGSVJc77gjlPbsWV1prnQOpVxFwtwSQHanpN46oqxQqHF0x7nQwTMIuS80wVhFnK9DfS3EPE8d5xiPZHtHc6P9EE32Zy1Xhr4q+5b94NAvd24c8qyza3Z+UVy+TYA22UBOTiGp0qSPRhYCRwXoLs3jQ9wnE6DQsP1db9mF10vuOV4q82wqa1avCBFTAuq2qJdR5eqhxWYB/qpa5defmaysFAMD0W7KkZ1l0+j7LPk6Kj/O++0JD/I99BI8r8l2DGxoUxK4PuP0l1X1K9EztTytUFLq6TU689Z8sl/xb/9Wb9rQcZC2WghxnK3AWFHr+jRaWvQoe3MRezs541vTZeGGYyKQFsad0ZbebNj0rfx6GY7zoc0dKK0dVQv+EX7wTlv71mT9Zs6p7bOm24H9ke5fYU7d2e6xh/y+OJ23r1OGXJrU6XFejO3PEzHfDmmSbe2uHFviis8wHHwPWE7RQsGDHZA66E5borxmqKMs3p7CYcvFAEXsZQrMWwxmj8KDijofEPtbCEZww45JLiNIzii6a2PR2kZI9kc6DEhR9+NyJwFl82Xl4w4Hmz3CA7tNRck9qBsmt9FAXqH2KwS1fSE74WIzHYnrgySFdK/8Q7oSCvhq7WbatRpvasIeal6CJ5R+cMl/nExE3BI8KF5y5PvwLYX/GuhkcdQHu/0FhWgpznKzdiZWmVL55GAzytYlLnDu+xu1bd4zSaTKzt3MsXY1QD6I3iLGJ9I5pSL5QvetAv/SzAEoro5rRd5i0lmCspuPSxCrwrQExkQfYTFZ46zIAjeWnzWuFYwOwzEOLZ2CtAymGLqAmOn3frqC+sVGwH4ty5AHyqcfDol0RkApQsvXt6NjUd154G49uH8/tVUlo+SXut6ubJZHu2yLLq71aa+TZUdraAT25+o2g7nSXYdj4vru6Y299+LxLEPP9wAXR/YQ8Ouf3f2qbaLdbIsfvjpiguu4nbScLt3x0oTf5wOm6yL/qlAMZYdbmhfyPml/1CdThlvs+kO6BUKjGf0Y6b3v8ox1keEqW0dkSVsOoTQoYxgDNKut2H7HU0f9b7PZWJDH/3D/dcoXCoqbFrvjXZGu53PQ/wOMet+bG6dHHhcxblhL3HbAc062k881TuGrMZ3z/ixyjykXdr0E2exFf8YIW/GTImYSVAZNdugsQCGlMosSq/FPEsImHCd/Lf6UIThl1xDbWGWNPL3u+vRi08L0OOe9jSyCIMzFM76GvOjYtvce/9mOtqmFfGqeDz0dIoG9QzdDcbJ5kWRtTz//D7a4/6f6/OH4efnbjfIdLaPCXNPq3m5B/d7Y6X8+U6gYWefp8LM2DbmPhsFaF0/JuxDRl4qILPUdJQTT2SA2BtcGks72QGdCbFnQu+iAKaxj4UhTwb7im39PMJcOYfrBLAvCJ8w+dXltDa0aHDrYOUtAg4H5zSn2qiTCvjdOshGLpIeM5LKwg1q3xEVGrT1YgG6YVxAlIcCdMRUluaL6dkyp/xWgL7j/YUC9J3e5/hhV1un3thrhwXexo+thLvVqgBDUuLYOixATxIb35zmnPGq7LpRkyPATpsD1SSQXS4KVN9G//xq5jXuIkbfSe7mcT53jnlICrIHO92nmDhDywrQjmE5w44kfLgLl9w8FJTbja6QNS4w7s0gD5wsM+wbaHtKorcS29Kb7Sy8Nty3u977VL8blnna9XZMzvrLQ4ny7tR4vRvas+6zSd6tAe5y1IIGVUAusRPttrCf8WsFaCxsfUDPu2K1XawT4P+Yax1OuQDKras2GvS9e9JkO2PbkE+i5X636t0g5Q9kIEG9ukORX9Unn2H/mfKX2T1HayG3phg1mhWgV7GzBrzIcmaDV3XpefcONHJx80UB+pbktkHqMdJg3FgSxJaxbrfhXETaPepw2rhjMkArOrQCdJ/rVsqp/jP75/iN7izVvuf7b10BG6ICPmwz9OfULANwHM8bpGYCAl9P7R8EakplVhyDCpih32sc0+e+yTbQ8uJH2KoVQldw/PtpATobaxZigzOEEaso6XZyj1llQO9hV+tYwFNTtqaD8ZCzbyye89geD5hzp8j8KylAZ2uQDIu8JxBiL9T5vADNxz35yBwfVIyzyNn62gfWWCQakYfUo4/iGJnKAHcL0PkEMrMpvQraG2LtWqbgvCfOW1sNMm0kJgs5roC6+erXNJkNJu+apMXnnq2nIUcdbChhl7/vWiqYc6aK8el9Z+pv8TOq12AaurhQ34lfBcObLrUHwY2rH3xnMKVc76/AiVJZiNXEv8UOaCXbu/7wpN1G8fVJt932xiEOO3xahI7MqsXnK8TzJdBYZDP+Vgj3lBirfrdwpupl6DqYxDR8xquy62KTFrMbD8wGymkS8hTv0zmcs/6/SQF6Mx/vuO8O8ZvJ8U7P67dLJuaRJQMM2eY+KoFf5+zSySLjnsiDEjTGCkjmpjrWzaLXPVd3hchhb1qmj2QO+zn3MICvcfs96d1pg0X+nC7Ndp3xNZr5iKGz+rKdz5ZpOmTd8K5aeG7+7ZTEhayxy2uGuoPL4ux5jmwFJJu3bt3ih7D6kBscVTUl+JHl4o1SotG7MsTRd/Fp8iH7O1J9jq7I1mGut3NWHTRl1imQ2L8d1a7ec3Wv6OnOPBVC39wbtBYXoNeFk7XL72MRJY3wpkocWpUO90wT9UIthNkpPvfRImAr3/POZ7/GUOEcjyOPUyv14/9qIXptgVnW8RtzvX0VA/h4Bdjgjj1UpT9YiNDDaLtpowrDcbjyuzEOX/FfM0pSgM51T/lVcBJ+4nwj8pc5c82/GXTpdBUbdcs17bvcyHPaxOGx60YFUR9ETEV+bTxTCtDIYZaehvSx9tufEAzCZ0yVH1h65f06dkC/kgtGX0zIobk84iQajP6Sbwp1jm6OaSFhEwRTdmPNG4eXxMViw9Udo+X/FXkr5pYC9GmS3VlITrOYDJK5fAKsSzLyAF9+AbfcnJ4A/EAmGw67C+2DcVrT7PWgJ32+457shxeTMfoCiSP4NELiQThcp9cW6m03L+ukaErCq911N4e8/xeAYN+JEKBUA4p+3S0+7BDUcFocBTug32H2t/ax+rXfVwe6dHC+uN4ZdqI6Jv6nZOS3rlzD9ULbYnTjY9HO6MaN3rADOkn/WQC260dZSPxXB/FUcxaFbTAhi8bPKp4WzKLH3vuwi2cyFcN3HHTsYAaf9opgAF7AR6w2dlZitdAxF0W8Bw2YFarOVXm4v+gsvF1brM6/2u3DGWR1Rt9DAw7iPJEtiuRVX1GCwyLrdC4f0D7US18G36P2hqfa84upsZf4Id8uWtGmZyIWfSdf8GL/FXCzbfsRHOPc2QJPsR27qitzEqOCT90LoIHZ7CheeeVUhM59aB5Gv3FFjvP1wEzfyMeu6eN13pbl10kKV22u77c2n2i6Ekxsj+Schc2Ps2mz5ZpjLkCP8TEkUmusHTfoxCGI2/Y1MJxsyoVnLbYPEmnf+CwK4bEoN7piUcRzWo8tXqu8Q/zuRKTgTjAfnGkLHMijZm6RcbYp16eDVNmjIzgG9YuXJE7D+r0R0ecotviITrte2W20e0ekli3eP90Mv8m4m2Y97chve+kZP7O+hf126jBygwmd0EuusR/WZcZOaRZ3p6ln3hRh9I5nBeg63jBuNr67HsX5WICe7/wKR3AMoo1HRY2K7vG+Z4Cs1Su8kzX1eTolkF817bvbHZPAd2P8aMsYG9a+cN8Xt7GYW74UMtI2ANRc/vmnH6PTYr3S1+dwJYYi+ZGWsxBwPd5z2tmflznOL+/6fM7cvoyTLj+wAP3oIcT+VJ63fLAwwGDOr941T7UN0mh7NY9mjAK0xG5rgYRoY6fnuHUBmmscE0qtyGSSjCd+Rl+YAt7uK37PHeLBnb/SArRLEarf2dT0jdruZIsyq9nYGcQPfKq/in1mn8u9X63fS+BsU9qkAK36z+jbRAYS/bvdboP2iFWzvs80nLd+GROjiVv9jlpcjy0aF0KaFaFT/TbVPClAHywLt3aG5XaaW7yjAD056RNBXryHkxy6moL6xTFeuH1QEX/g4jMidOUXM4KMkLxeXuTwzf0nTHxYgN+LTcbNfjcWY+VfIz/tRos0vFo6rqzSHqxrgZnidtoBnSup8y7l04dc0y0bYx3MjFFSrNzae78OcAh88Jo/H/Hmjno4cMlByuUZo8x4A7+7iW2fl8L50lZ5AZpvV+0eoPMl33L1OcnJc6o7OBcF6GUJYXGGaOdUfjZrnlPk4pjVzxkeJmsGftBW89sZj5gQJhTofE1RsbguuAbzqS11u94KggdX7jvL29d03WWDrMIxDp3gd2Y+uv6sAN3z8OoBAGSO4m0159s7t9n6gIHIvHsbDAxzOsR6y716JpnOt1+axxSgeR4Dri0V/KW+eMKxlPnNGim7Hc3xPcOkPrgArbQ0O0jqFPB34+e45jbqdz6es163NQnO+TOCrNmhTmjtB+uDueYjZYZKOjso3n7DJrSTAvRLxWdZJ9zTPQCTASDrh++sCO0SZwYPSzc6DobdKOPzaPbv+Tot5/fjd3RYucdALN/1uoa4Pvl99/9hmVo+2LP87p5unh7EDiZr1n88x5FksWXG3XcWp1dPg80NSJZ9hwzmgcXq1/GMnVFuHdVJfESSuqbsnnTuSLfXRlJa+z0otyaNdrK+7Pu0m5XTJNR7u/gzBWMNsBPXS40199vsqS6QV7CqPeFzSgaoAeIUDFr1d81p0eGH737uAu45pLZyjtiBTXYBdI2CYq1PhplWdXX0XnytZhyKHa1vgUI/wY8sQNt36J/p2d71ShF6Yvk7J5W+UfY5k85Fzm+cUyLfrkGLXbqYSVZk0PmtC9AdGHJojZAqMFdSgO6Wgf4NAaG3amy80dBPitC+AE1gORz9wTl+Lw/51+c124aIQRcOxpu64+KBSQSNvrFclEFQgKZfApukWYknbjN8rD4yrmM6Ie1rPr5L/l645YqTdC5RPatvF7sjz+Qsr6E9uErjto2vCnMFaCQ/FxUOcxe2TYrj8YobBWfIMh/FEWtmdhjLWYCB1RZn/E/9PpbmF1OAbpzmlrXIhRi4v7jRHVZnLa7wMQ7PTR6buPhHF6BX8BL7zVh8TmeqfLrGxaDXPRiu2qq2o4FTGWDkQd/VAzZrM4pbffczcG5OK/GRBihAj445+KT1je6lfHlSn3nr6dZaL/+Pa5ojAyy9duQ7GXtYvWG4h//LVpu2VW7X1yXQi3jYogjNaz7V6owrTvrMm2Od3nIneZzzcavbfv60vQP6LcVnhDI46u4rCEZfUOpZEnuDc31QF1HSzNxi6UrbgXA+qcd6fx/mBG8ENOc6m5Rg0ji/9wjNFKqT8VvMASTKh40CtPCbynJavrz0M0jeahv8CqZJKfWmcNaHBeg2AifvaTfRmbne1XpefBnm8q7BmsHuMT4wPLdPOr3XAqMW+scX/J5fN2WOhCefwaIwVTXtfn6Cjb7/+Vy5kIdhCZEMHl22ZCBgDPMiNwjMyWVbdkzVedKgDXM7zcmtc9uxM8Lye1Wmy80+WgZOhIqDiFR4bZ0nVgqn+IEFaCmcvKbkBTs4Bh9Rhtrv/YImPcJ2DwPxI+RdhsR98bwADUHveeYF6J0He6qzDSQ1BWi/gaT05RfZgI3dB2TZMnJkLowQxhDYdVmt0PBry49liT6pb/xCL6fFyoUvZlt0sg2Zg466AeqbsfBJEWDlxzK54WPL+W5vPBff/N75hvqBO045oIo9FmmindCY44t5C2M2PwqMZ4fBGdDgfn6iwsbGAQLxWQdrf4sP4+g7Vzl+N7ChSRj4E+lqkDN/SkZzV0YQB82TAnTfczItBMeBgoALYYSXo7UAPR/DEe15X+kzmv+JvRwt2+FXq+RJ/mU4RundufBOVEYZv3w/3O/gv8UtXdzCfuKT5p2ec1+DQ8xxOIkt8iF22oNWjR+0N2+Itq6aTdY5Kz5uIfJJ3tjgfBCWH/Zuv42FdVWNY3u/+ugC9OgzfpKB/lfhS/UblxRmbtlbsR68TjLcqPxTJtOXUsyR/I8kDQ+J62YAX4DWgsQBP5mUjdkyEFf78OsUOwA0Es7Yd3eKo+fAcY+3/5rufmytZMncYjnKqlC4L55tmen46FXpF2Vpt7uzkSMsXPj0VIA7dc4AfzgfI1whnrylsCxAX91n2zDNvFvqMECWJfBBXU8L0BT3V38vOffrTrN+jfKO9l3M2ZXmmvIyLp8vV6d1MSt5XhVXPBtnqAWO3TXCuBBthg70V1PlSVxRW1uY2OxrllMcceGT4w64rDQwu3ffobfwloEbCdlzxrDzxn2bSrHiRIp49w5dlVHJC32+muoCgu8Xz+DXlYl49/DTvhdJwZwbO0YqL5DdLmOZZxpYr9huhUbvBl2Vc1fuV+WI7n+1310kz9pFSx8sxO77T9F+2mrWJSEAACAASURBVOkji9QulRvf6WZTX7LDpb+u7xZS+M73vcLBddG5zklxYApbN3fGRFw/W4j63JH5gbuexcjKJpp3FFf8QnHI8tH6jvWqMFs7WO4boAJ0z6rdF/oSlecnuAnOMqlAI6XaU/w/3gn9xE64Z7ZXeHAlHrBPt9TZl3/4bfVBLGe72RCx+8+RNWbHketo5PYC9N2Oz3lfa094Sm3sd6yz3bI44FHZT9bSZGv7OfV2ObD7t7uVyJg98dEpkZIhV/vKhPl4u88OJ1p77PXJIHF26VF+jz1OssSN3jv1pZDW3vrtvYXeYDpv3tnG7nlkaL6YM9tMxx4x8Uk+NVbSdUATGfFjlFQZxXJvSFg32JR7SS3Xeb/vhI5x9am/3trQOeDziKFuh/8KE7ZlspuuZk+dV44kp6/dtqOUGakGrteSQrhtKTyYzMXpPOfEP4Y38nn9I4hWNwK0nfDTERwfUXw25OWajhwjcAKsWdusQJolqZXTvbMIncnxEiwI2LzUlygk0+/y+tmx40exMOlTJp2t+6fr2Q1LQB4vftUCNOHxmGSx+9lDGXLYEnRfKEBn9tkG+xcb+uVM7/RLgoOvDJ+d835alPA0HWkljvqJq007oTOUFf8eBBkzKfd058rDWQpTHGZ1Jub83GN7Nz6/lnqWtkGCJz2wziZOqV9EpFO9cavUnbhw5DcfXICebJEA+BSn1N4VoBm7dKztlZHuslPyO/vJtOxa5pVDhz4Co7eyAGUFR5K89gTynfM4FPtxc1cg2rf1tOFpcR7sLaL2HS3QNiY0FaB/XjxBllfNqXuHgzp6WoRui61Z7nVWKVfLzbwg3df/5HHHLrg/VhYb09DDGnst2PJtVuh2XLM3RZ8UoG9UHIsS92eWr1+//6JrCv26IWAIiOwM6A0fXzaRhfQyPeqDDSpC1Omv9o+M522Ohli4Pj3Oirl9tPf8Ljiz/l0OW+tw2Ns4ubro73hdNRdyImmyNbVuskA/lpeqnEkBeppWFdvVO3L6ITp71YVP7l9A1QrFEMNjePRPF/oyRZuo63gn+xTcc0QP6jvhb5/FdlONYjGxKXNqbWUV0E7vi/Zznh9XDdODnWneq4lkSSu7HvXtNl1wX25NcpIPM+zJuE0dyxxj8Zbic4NOs4Gmip7FxtVFcH6KScv63nx9Pc5jP74dPYl1mtl9fZ0x996oxTGv/tulmXdAkzWSeM7hzPjX8JDghQK0o9cs0KoAimSQT8C3eFcBOpMjc4kt+T9oF/RKv0jkoXw1Az2Bn4Ej2QHM6/RQZLLhZS4+Z16WWEAMOBag5TmY/Chg0e+abC52QWNc87S5H+0RkNQdo2Q+tchR46Lk6++CvkUjAa1P3NfJbbZCbb/R7KPjWGc7s9q45G/7dP2+W0mN372yN0OHay7xbZegJ3+Sn0TY8VkRfQjNiAxOAFwpxMMHe1FZOI7z0U/n3b9ZfnqgmMHzA3s3oHza/5Cpx0FeKECPUYswr0YcVi+wI0f5+lztGiUVPfIjOMbFvOaR1S/A7sXYa61eZRaR3Z/4wyuyvHJvpsEnc1n3qRl3ykWJSHkB2vEVjJot0FaD86Kq9HP/5ws9nXw462DOmXbDInSCPWudogBd9dSEyKTpuglSQuZMD48s2vRvK350Lwq1XeThduhXUw/NMC5C+2OOKtrWHvi9V5YRrZQ0j8g7UjcWcsyuuhN6w0BHTXoRTZS/gnZWT2CeKYc5rhq4a+dTAbc3v7mkPFF3PWfFXCitjT1R11nYbPOSN8Q+o81k7jg6ynbzMGGlBwVoy+OUk9fgaV8bP3AYto9QQVxvencTZzHgSpYY/Tui4/6xHx8QrAv2gC1krAP4vCu5MlHwOB6v35hLCp9MUuo05Awld94YsFi4p5M7e7hzWizf9J1+dt5sndmnn3h0JMg9Xu8xZh4oqrCK3laAbub3Regxw80yXt9c/8/rBvhiUKvfI/yI27q4W+uM9R1FHJ+NThsP2mQ4+roE7SzzaAe0quCRu7SbBGoAwvKryb35o9FGJ1zssLt1k79Cre7uVCmefxKqd1tNSNs9nDfsSW8LvpcD7BagrSXB3k7N3LObrVwOs1q9ymBm5ovPNxhkeK7dyWYhOhOxmrzeUOQt/wFYGvTUXynn77etXQYf9CSEpC0wemI7NcP6CIltSX8RDdMi6LFyFtMS1hlH4TxoJkaSHtax3K5WmiC4nfm/5zNBAFJ6XaRZcdr6sdzgEnSkHPk+5l1KIhsT6HIIuGQIqtdBwBwhiI3j7ZEfv8yJ/izMdBfUeHfttzpE5pPzyO4OoUCbBeicK/Snb+VxRZtXZ3nzL5GnpIeKHBWcm0vKrr69AnSmwez6lHnOjP221qOcp1LPs8ii622Cb+LiO8cLMPbBEJ/jcwCS3rp+LbYrkSI47DtYwV5kaS45zguSP1yP7utnN596WWnPRco02A8scirLQdfSNI+MvMX0IIPHGArQyFpo0PueRgGu1n+1ZT+yBc7EPcT7cm3+aXQA+ah8MWJz/3Rmm1x79+DxS5x9vaAjN1q+O4hxk5p2ViWKoWjVZKC8p2e3SwTPefHAXac3Cyf1n9nDEbBMfXsF6Dn+rW6DAnTnH6KcYPP7sCTLJjB3GVpg0uZh31HH8Q/ZrX/9Q31p7J+L0HuCRjE0IlLpq7eMbBMeTrByyUrwZjyjpBgeienmqJjaNTSLwfhWEY4nF8kd1L7WGh+vrqNUrg4763bsuup95/4VIEX3M+8aazpRAfoUqQaI1fdsh/Pfo3xnDu9uU40rFePDVuNFoxvd+SsM/ORCBDitjln1X+c7R+X4FprdAT1D80EGQtM26RuRx92ftQBchBy2atM4WdVjIdKdSGKD3Y5yXoDuhtOnpGf6GULkoRxnI96tddwnfTTzLuyT6R/s7dTE3VXi4tY4R3cO6zhrKwMFwLOn9fQjIyTQsPu/7SO65dEncjs7oK39yng6EANOGUiY1inQ/poL0ONcH+40fiVwxiwVHIOtT703B2Rfa7ecJHR92HLw8GUaOx43f/5k7MKGy87hW2TYsFhe9XVLjSQqet+yXWyr5Q5od5t7KrYVrCBbW42nkddnP962SR/chGpYs4v5iB4hxvM20IXCaR+lPOyeXznOd0APO8xEByObyI7guJ4wVrmf2Sie9Em8b+LK1CyWOVxEzQxkOfgzdvZ0PvN98TLx9TFGF34hkpZHmUU26v6x5F+CdTckAh0vkiEMputlfviiOjvIK8OtWFSUf0/jBhble9+x0jmV43X/WfUw5K+g4V4Bel463t1pKYYGabyTpUB7rPXgN7hP+1vh17iSHiMHDzXYzs/y1JYOm5gTo+zPSK4pjteZnp96QusppK3zmznD6I38zDOcrKDxvyHsZQFeO5n5b3QTNFn4ndyRF6B93Muy6O7VFKCHu6WrCVMDKjn+0HId6lA5S+Sp456iU4vWxY3TJfpi5tccz1SAptx1317W9PJmY4Tynw07uIZRY6hewV2h6N7eos40L/JBjaV2KedfI0KR0cuFZjcNJMa+9bo1fft/4Wen/tK6MjWHsfqy03Ouu3WI5Lnjjs+8AL0jrZNl9P/R92/sv/Ofrhea7y6e/CyZYv1RvwhJhvpSFXya41L9dPG6UeY25Ate/zCPKH/f/7W1sO6AXp4PdgKQ5qyV8UHJTUjCArQD/83xbx/7ZRag1cZZstyc8lazyb9eeBVjZwe0DeLLL9zZEFtTqG95xAXoKTRk0hP18FykxfHj5SF+EJHGXxWgmbtdNWLsMjxFwsYguo5GwlSTFyHS6RC/xgL0TJqOZ73poBvNJO5GF31YfMaw4u8nhZwJ+4+fEPW5r8ZF/lpaYL1KXnObxLRrkiz7g2bAHgy8S5kc6Uw98KTYOkjlzije8MvOJhe7oF7tWxcKoxaOCtCVTEYzu9WHFSBeFWsAebwDmgvQILI97FaEjOeMhQTI2IlddtvueuVuf9wu9tr5in5zJtcJdj2ZSeg3x8XN/dE9rKVIYAeId0CjOfc7635dgNZE0uOmL6Bie6547dOH+uPu5yc6G3ffNJIn2Hlgzf2mX7XlOnLeVYBWrt03PlChZngdj4vQnrAsJRfBmZv34ictbl+I46UcdvmCDD+9NT+/HL5evoSegnS3RGDJiZJdlz+ArXM+WZvOdYMn8bkKEvapdTBlcs/4s7Cd+tzDM6Ctt5+lwyOUeuVnljDFSLx5LTXaI+LXt2uiCH33fvdFttVzmtXUMrFBxumM5/HmyO4eicZ69uhT5rdgpkl77Y3rgPppoknyxVQ9/CUWoKsdX/Dp/5+9L9GWHLeR7bLb9sz7/++deidFggQCgYVS5q3b7fKZnropccEaACGKqr57UHh9EWG1rPMC9O2aj9r7t4mxsfCqeZrvIGiByQ5ojp05XWxdZsdJi9Cl3rCQlq130D82HYOHnYf5HdBX7RYIv5k8rXFew8ExcpcaoAC9AWlOeFoAkW6ru1fkJbYHu45lRGcMzXjr6xml5m9Kn3ezgH1v7hFIIifZ92iLLy5AT3XvYIfYrsWEBD/Z6VcUoPVyTkXi4Z7vKkCDP4yfvwvQx2eqvNUDSbqzsBGf0N+c+EYR2u9eubE7XM37qADNsGX55vxD5mIgU2ExXQDiAmf+doBtE2b/i+vMJp7LE3MF3yxA68X4PQvKPkD0tACtlUPi8wjQimylLPJQO9sJaQvQ6sGCfl1M5mvY0f0CNOH5Iq4y1HvaG73uxfZ6xpjmOms8o+lrC9DiobUEnrQwNvngPQKhwY6XJTM+7tQ7oMGOlm9G5/g+kUyn79M3B/Q7KCTZcyRU/lnd7/D0iTZFAXqmgcuGjNlMnsINCtaH+XpiY/a4v7Pd/YEiGlhj1DLpiMXTsR4Z/88VpW+It8SdZP+MxF5vGePKksQZFF59RSWp1Rmn1pgm+QzmOVtAnm/yPR0iz7D4rHTm6nPIRCmPmG6m4qgIjQ+OR18lJ0x7DwrQ2w4VRRVf1f05FDarkOdTBWg3b0CI1vey/OuPXYDOecgMJMAgXYCmyxf/hqe2HaqKSQYWoEc9CxdasY3yaDPtjglCeEGjkt+FAbCHvB1Tq+wqhNM1+M2na2vgDpXU4wuk17KGAjTEw3vvzYzpox3QUnSWt8PiHdCOmMVXWYDWQULhmgxgoqaEeR2UUgmCXqYvT67nC3I6zoswSKyuCtBMBHd2LWAfY6PzScDl2BG6ZkXORFgdJ7pr5tnYnaK0S7se7EIuPK6+fXdunZye6uhdBegGBnV0TJMGpeTbT8MaBegXfa//NA2vv0dtYj4rsv4r/j65p5Fr+lOyAxqAisogk6+yG+3TtcGpFu+Q8dGEgcg6YHFnnqhPxyhZ8Lgejiad+XrujPIVlHR0knDcWAAoGm4VoJcuiNFTPZGLzF9ECu4cKCseodlw+g65crOvy483CtAzzdoL8kP7XglSYmp8EQemBvPufEVu4OuWr+us8G0JYbtY6ufUY4y1iNAF6EU2YdjxsGk/2wGNRulflR5kHCprcJX4eBtsDnCC0bisjo4zNFvR6ruWhaCC6jJ2F+K2t9n5fJl8r5PHHYW4a9mTcGID8fzbJ2Q8RktmOhnw4SukapyTnDJlNbq5ffDAaFdT2YGz++I81bx61tzuxaWd5NUFNptp7wrBdrT0SClcWumwriY2NKwq575qaYT5jRLUV/bm9Z0fjmzX7v6qMAEl54O7tnNWfH5dq1EQ0Wn2uP7JeyPGXBQmG1dqWmqr5hYaKBeHS/yTFaA9NTk+6fgceccjXHflgjvxj/v81p3iGv1vFgbXCF34MIIsYskbjIQVoGusGUSG05+EJmrGqvh8jbVnunKE6yePiD5/UFSuP23VWfOBtshy2NyS9F2Lc75fhRlDOKkfm7sI1oEiKv1U9+Xx3UP7K6dxtoEx7Q4BVZ9pAdPJ2W7gOCfI9GWZESo4lur1TRBH7x7BYb5vITRZu/HRk8carj+Q72oknikxc0uAx45Xx70RgO6AJuQPh6lXehZmob2O57L7mT6p1Oj+IV+rzDVLAzIHq4rQOG/1ulCdjjxocbJY0NNMvZbHcDDSPlmAJtGT6hnx3PBmiS4XsZH4DwrQw7cU/M0d0JerynU0uhCo/CLAdp2/zEOEpg0tbNlSbeTo8eBPdpg3SbaABJ3OI+WdWfM+gYEa0tSPjxahUR9OP6B35MzkhDHCSu4Z8bhTswNHxaAV6ZaeVTY6QyidF4GPJ4EDks7S/A4L0DtszmQLzmTsGO9bCtDAmPm5cGtcHeKUFkUBmuyA7uMzjL3egoKFRSsW+F3guKNB5DiGQxBnBejSGhL15Uunjt77bZDO/ZtxoK+dFh5O21vVFfJ0t7cNao1Z/bHVOZP9HhztYru0tfx7Dx+EY04DT9d32+Md0Ob83xoImQZ6Os10FyVEmQULrXaHrJV5bNcqM3MJRGplJm5D1+IUuovi7i5kpwpbpTO3CfTYOEzyQ0N6sHAWNIeE0GQMBnPvYZbB+4tUFevU0nbc0X5YpWEQBw4SWy2/vQM6tozac3Ja45Hd9l0/0KMCdI6prPj8MmE25YUDFnLbIag6Qs0OlOOzxncxJ+oPYmk/IePowIYiyPRmfhtA+qnNYAE609zAmk1ksCRp64c1HMPPmAfEedqCyOF8Ep5GsHpTJHtSz8oRqY8P0TgajVIfvmi2qGJkmgXuIu2p9jj8yL4+2bCAavp4CIgrx7WpykNmnJhOfqcA7fNCAq/TznmUxPUNafWpArS2qMbLzV6PIN/VYFzfeZ2vP2mMtW8p/fgjLUAzgT8pQldnQFsnm7MHFl0Zegm4DWeKmtRzqxbQGN3kr1qAHn5cw6iT4dMCtN7JFilICdnBUqwa6yeQwB6by2kBWjnbS6zyEcLzAvQM9CpYWy35FcjRc6XXuHoHdIX7meC+sgB9mCge6/tJByXD6gGWBXsyqQOYPmH1GdDZ4tMWZ453QNusfxIdOWuCwHIraiJ+Edit29uHidADez82wYMCtBXftKIjx952UhWhyxwAGN0/518qyVKfCRyJzDU5JPtCmitA98vPfnd1vdvaf9NmG9e9HdDKOGcivKVeZRWZH1dGWd3vY4QvlDrtrsGQo17xcXQ/aYvUl1bhRO0ipLJBopescHARs/vwAvQegGu9awu5Xq2N+rYxPLDXaBH747k71DcOiQiMsgJ47Kbp1Edw6Haa4gqltb034pCaxlBSuORPUI6fCRfswDd7S22aJkIPxo5hwpFfZzlAsgNavDrDd6dxO5ctPludjV/xARwVArpXolX+XKGjo6TIaytasvlK33JODT0+VIB2xWfyDaY1NXub71Ao0avuXHY4OPdx8QvqD6wAXUEFEEPjkiEN6Mx/pmZ5UoB+hat02VAaXe4hxj8WYWNGP3Q2GcnZzFkfti/XusK1omBtudIIERXZdg8bdexIg4LM4F8tEuOq8vpKX1nYelCArqatcNSeBV7JKIvzbCat9xkrFMGW9pyT6O7QKGY2di1jN6Z4Hn9+RQF6iufsOQbYqxECvDu8fFL6YISU340CtAOJ5ON+VO2TSyw+X6InZ0CvMRaNXN0dY88NpXaHu4mAf0rPgUlk8IySh72PnzTt4yHSc6Ajst5QgG7JTfmLCQaZ4cC9ciGbif5OAXo621sK0ENIPsBDRVuSrpYViSDlFfbDpNHMMWX9SMYtovNY3h3i4+1kQ0iVXExCsmVgnk0GnJS7n0mwTHKAsgD9UguLT+mrZzJhlkFJdA34lIVlYLtlAdqLoW0aR+sVZgfdB34So5u25NQ4ZcMejpbFZ5cw6FR6SkDtgnYLH5e8KIEvvvYknTxg8Od3H1TJ4PsK0Fooc3HhgLfPiTe4DhB32lSmzGgc1+I7e0xJ0KtZ7hSf23GkCHhtLWSFg6QAfcnKVAd0jG7PrkQY6RXPu5Qutj2FCDckn0P01HloaqyAnZ/JkgNqKHvxUtmR+L1uZ2m1C6PRrmPJ2ubDVSwl7yXJq0fqjmOTAA2PZlTIAsxad/8wrVbeZVk1XI8ElGjEE+3yEImvs7fPU/S5wg79icxGG9lZzAozm1L7gEFzUKGfL0BXPTapPq4P+TFL6o8aW3eKEr+gAG2KzxNfHcxKTmGQC6RxIBxud5HMcGCeiQnNzhfMO0zTMTswochhUXINYWSjaC3kESI/uRHazLzBxlrX7oQlx/sQohyIw5CXRyirU7dBQeNNuQNaxpraILlALHK0VTywzwtpYf01reBYh8soxumtq4VSKp2F4NTOpJyzVVOexOtdluqCQqed1nt+okMlhRjbiwL0MgUTrKdoftC3RbbVZhJmD9d9e4d8wZD8sqLZNBjXL85XE465FgebBWiTloVPxnvmdRE66RznP/PlRrp2PiyC9yl71nLDhtIOaNKlXHcKwM/IfNx7sXRHD28qQDMmXMGEYRIJOjfrNLkcuwXoGaW2TEeKfe2A1usARAR8FcxQw8F4DwEBbv6sAog+QxVlXZqxLnAa92i8D/LYYlk2NK5VgeadU5+MZXQxbdYXzCA506vaTjwGgpYslj2gYdjk2E1hbscEUJzUQebqCtboBUKPhMqT5ixAjhyxVYA+UWRseuvl4fZwtwrQlVfj7L0PD6U0A8ZaCuyXnreVvFrlr6itE0VcDjL6VoBs/eeDO6DXl641WeJLF7rP/9OSOdWT5nbzjvJEhOjZWk6L0ycOOvVj27EdRJ/d6Vw+LCGYMlgJEge92GXxloCPK2ztz5BVb8POGQaR3vUre5c+wqTLPENTaFtiu6HHGFlpRZlKPLT2IxiXDmYvYhnAZgHJ2GRH2tRM7FIztaG5EaWVJGKX4jnVl6XCOHjOPbXmaxoyphgZ9V/+wqOTLvgIk36+3zKza4+X2y/8Alzrh9OxVbf8dNFf73IUV7YwMo95+ciiIkfvEXbRc+D3wx3Qnq09/riHH/iyZ3APPQzZ1gjWPfJIxb8GBvisH3lQ2ad7EEO8vo2DCstdrDDJ82Z8Xl53W0LzdkJJVBevYTfU2AGwnbTtJRPkALKx26bEeDX+Xm/iUWqqEWz7tqLClV7+QUIfsRzQriahSoDBAbvS+vXgmfXEGJT785E5yGZQk1kgp+x88kxXe7COGzBYZEfq5PUExnV0zcsPaVDerx1/5F1NGyeRZF7CyLP1b4YWP08UmtcqegVoxhPd61Qx7wCJ8fW6FtivmPmf/+x/LxUD3Llytv9du5+T4xSq+F0uLo4N5z0dJDwt2WD8h2l+6REcN1kWO7ij//UU9FbnmuCyCI1F8w/RIcUsUxNUycSwfbXLRdExCs95ATo/q8mjmGXz9UtP2APaqABdFp9FbewM18rRa5X3W7iE4FPK75PEWmZJfvXqoSl4HGUnepfRoGrvOhIqIZji+CaHjid3GMmCHb6KZFTlz+DVcszfIssXlhKXdnZ5KMRE9TwUH9jgUQGanTPcs8vHMYnunlMgsFY77z4DOtPVF+6AlgK0fud4pbOq+GzkdGAHTo2b7/GXHitxUmoOOR3+LoKqSechx9a0sAcAPftc2ATNszfP3Mh3487FQgp86REcu6/WVLIQVYRzkiOb7+2AjortpTWSBiJ/5d5eoXIEg5IjclAttIZ5BxQ6ceACUJOkx5DCYTI2vJ0jccwwadOqOIxQtc3OMoZ50BZjm8kJZENPdATHxZ4dy4ZWoYFy5+qbTrrgH5n0+VFLsT0PaEN80b8xy92//ahImU5eXn+PzVHh/9QtlN/Im0oP6oPdQUv2kV4LwokdFa/OZWPT4rOSwZp1rXkOHnQznxbxEjxmBS3r9TwT0+a1WhB7g1T0RDvWLNQmosGitsH524bMjScHs1JEAxGYnNkDsjWhQ9NecDZHuda3Oq7NvxNvG9JZb95KSzwDOkcbV4KuHtZYrsGN2FwB+P+h33IaNI/iM+PY4u+YNLZXsJraKn7YsrdTZXoERD58BXnZ/fBBageA0Xfcb4gL6TqKHFFaS1W1yHZA44YL0H/xzLPKi3zEjh3VWRRcqHRpTRdtObFrMOfyDGgL3CwB6GsHj+G4yA6C/CWPBOh+F6D7cn93y6Gbm3tHP7gDekYp7xs62MWPv94rps4O6JsF6Ev+5VlNGwQwLcegVoKNSEYtbrTf3i5A37WhO5pCgL3xbPPOtHf6WH1YwqvkmieyPSpkESGt8TcmTI4WzJ+DPS70JE7Eem3fTHdJgLjIiGIHPeJhy8cVoC9fq1LjpnxNs0P8LJz03YvgR0Vot2hbFjVNCAsDajXpXs/XK/0ps706JGqOdPWsAI3J3c4/xh374Gfuow8K0MuvPlCAFsPPl2KZPfeTVv+WAo80K3wYPLhfgPaJNuxpqxbIVXJZuXMGfPrshDmO+UCL2gG9YSrShwO+tr3H+THOxRcLlQj9CyoQp1L8jc8KrhZZl0gz/bFildKn51YInVZ1+WTG/W7v7NCry1hSajabsT19twA9AGhbmxTl5jWHBRmdMmeA4SwM7fH5CrqPRaqw5HyQFQY0I95y9JWcBo/ff80CdGNXZ5HL+PeR1ToiKNiJO+oNC4g/Wv7yJlI7rWI+rVUPA/FxxyAcX5Qnu+847omklc21qmCx7ztMvgqRO/cxbIIPzyRjDXaakVY0HxWgs/waxGE9dEO3RV2Vf0fiVHmhyU3t0zcD3SijZwVoA7JzSaCRLwZVyRAHa9MO5UFsA+feWYAeayO0aR0g88ifRsYiaajqDFgfzD2rymO89mU8v67VM2kMdRG+dPYMP4f2E7q/sACNLuzKYlUC6MEKHqjoBolvdHdAjyCTGG6pGruOXwv9WdSi/CZC+EsUoAn93vy67yI1BPxFTdbT7uZ8PvgVnwBvjkubuUdpapcx2PDMSJ7MFvedCQTGR9H//013fd3Xzi9Ph2UH9H7tHKZqFqC9CdrQv+5XgHOh54RPcnZ7mUy6IzhkJ+BnxG9GJbwdlv++gMg9xbYHT3iW1HxYoAAAIABJREFUXNsUSScVjXTVJN4z8Brj8GNQWtyi93XB8uGSzwj8fdfpsrNDkNEsSt24xREc8wgIKq3SwCsTYQvkqo+6nz61t+OM2PhsF5YsEg8onE23IVHsGRnwGlYtb83rib5goBLDkYwE8B3ZOjneIyt2KzIx67G50OsX/0CNLJS25kUvkktpCXUAONNG4CyzS36ussgspiGOI1vtWq9sJH8cRbwBQXPKqVJaOQliIYsn8o8+0heMsexM5Pz6131+s9hxMSQSsXpC/RjJ+kklY2d5V4ekqMPf5J1dZHdpvEjklp7jPmFrWb8ez2DOuiExb/po6Go2ehkUAiGm4UfGdyJQvSbO8Ve1tRZ30B1ppw7C4PlreJSCyHZaGZIheBub+DpaoTpcIV6Ea/8gCDDlMSj02Imkbd1Up8qPeZdEpDg0c3hqCrOxi+rrLb9zj8zQvb4n9istI0U1ckGFDSIZ/zbcRiNRS6sAfboDmidjGwyZjoIldawRKzsVWfBFUV/Cbqp5yMg3Hm+yEvs01Til/Rvlgqrwt2xfyNMyJ/xRlZB2zB+3rUA8Y0itJtJH5ODD/i2d5ZTB3mJLES9EVgqdHrHBYkVlIxeHnxbbfqQFaI9tm0dPX8ejTbgxOArIUtQVMulUdlbd/2wBWuHVYoJzw2qLxHMdJFfF5+FnTFsYvxnaZxULiXSZ3fgxTWtgsNKVZ4PF7te1HBh+/PknO4IDHBVor1w0CpbMwLKdVpkQ8CvRdYC+16LN62zITEHPjOZXpUb3qP5sr4rHNAW6Os8CtAPp4K2UA3Y6R3CY4VTh7QTIS5IkMSI1r9ct/Z8e6ypAyxEcOmdBQySBwjaZMnZMdbU3qdKDmtc7D16hWwzCLpb1s+1lNhMrlRA36BWg79D1gCgReTJtVQftFZo4jYj6VRDKaMl8qWeB0Qh0/7TJz2o/jpOAF091/3s6RrX2bDCfy+nsyrMkGL3+7diw53jrlksjTcjolPPiNdyuTvHRAw3IuOmD8Eh7vADNXwMn2HddUhoD59izqm0MwQ7o8WwAHxB09NSwu9J+G9btSMlp23eTZDMs9jfoIWyXvmNIOZFtp21Cc3hLJ+gsWY90ix6uXZp8ZFgN4xdSirj1JyOYy+BIpFfj0cPMMBfeYwE+/tdBGDt3FiC3ACrL8vdfD7misRf4aAnrzMa/EGBUWmGebjwjZGGK9GVfKD57+TKuZW6VDFOMjY51UZqUvDfVLdN6wyeUTalt4lYHVDvMxmLrWB86ywwo2EOz7Me93dfBlee5R767z7/Npamy7BLmSVxYl+B4PboDeg45/iHrh8phQ8SAjpJjJAhj3ZxmUaO3ujW90mZUhVrPccsIaWAjk0tLPT2boxjRg9goaPFDI9Tyj6HpDknBKsblEGpTFEYSmoqAntOAlsmusfZ13bXCfv6h458T4jJOPUhMj/iTMdggrFvXIFlUqwDNB6/Wi9X9zxegh0Nnvn+1MHEmNPHiBspItBQj7ji2Na6BVVmZ3ehS022sCwavdDVKeK9O1q43+QmYa0z1BWgEY8tIH9K8AKoCNIlvoRS/qgANMYjTUwUp1cubZTvq1hb1RS1oIIa5UZc6UfkpzzzmxRSrT3mqXscCz0JHe5s2BEl0PqH+fv0p/wmLum507YCGArSBLggU3ncUJ4apooDH5L0Gn4FXPb2tCqIOPTS4kzOhz9R9X1tlAaNVuDujtts6ffBWsGxvNzPXSZjz2SIKnRegBTlMqhSIJWK0tt/y5YDkNajPF6C3lJ/EUhaXlk2vHdCt6DXlD5Zjftp7nm7MXlCl6r5kwBoXTfMqcbHvyHpaov7PC9AGM2gBWpiCf1fhWhWdP1WAhgS2RkhocZKEhe82cECxD4dl3prCFR+NnRDvSR0Kb+p5w2zlEJtIc+dHGPWR/xwVEJLd726QWaud3cHkF9flBKuqT8cowqwI5seXJD+iIsvXIOn5uiDOyroQ2eLFp9CkaQM6Uxi0W8Iruqo3PH3xGQDVFfhxRvkNmdBKQrfXGY7TnKD4voLTtaapgQdmbq+PzIvH6JXUJRTuN/0id/LmP3Obmd9WRY5o3CaFoZdXdoPHiWVo48qAzr7VhaoArRgbrg+jHzEe2bLoL+fKmzDijeXLxh/0lxxwzchVVSdbuxYs+7CdgBGRtb2Uv6Hs8v4i/Vu3Z+qmxeBiTmEXDvfwFWOtjsxe6Yb0GNtRy+URdU4hFuviAjT7dkueE1iZRK8eqX0fxrxh7LIAHTtqhT0n5l/KNzvKosD66pz8nM5cF8NOYmf1WwYsMCZpEalIWHudEaidAdq4brtVurLfILO2XcZabX//MjugA+HiuUhC61HQUG9oXfFHyJRD2ZUAGjr+jgXonRLVDGzRnQqxZ1+fGdVu8oiKeDMHi5eLV4Of1zHGoaQeMWC3geEiYyUUZPJH02qONZLg2kDyJICqZT9rhxw9DnBFktewVH7rIkw8F5WnQLUnGXK9Ah4Iqi+3ObsYSe0qicH3Z/WDVCXoR4T1nBRbzSmzmRfHAev+MmuYJBEmgYtllAVKvtTbXG2czMSU6bahm0YTNGIt2wgzcsVWcrVEtUgkE3pJQqlo+dbJDJZ2u8jIpEHmMJfg/jVUtBuw8OeZFeXJUTbGzDkWc4KPus/8G8hmMkfwnaPbbQxrLae3/7xG0zugT/TUhBbFUg8lGd8xXeUd10DHIqGoRxnnWO9G78hEE4TzMm5aKNyZWL/bP1/BJPY2Y/PlHZn/TPdB6kJq5YYT9b4Q9R0txt3sGAgnhDXgnlxPv14/psHMz2SH6/gKw5fY1uTOPkKA2QqLWoDnDjMC7FMCY1RVi7+ZPZtRzDhmF7SYXxWb5nB6F4RcorbJ9MB83FqHpyLyhSzw6bnFPiOUiF57Dlz3IkfiBMsa43lMFHY+0IMKnjv1+l5TVsaj+Ks8yegqjIcbkMb8QuvE55crgtIHCU8K0JGUXiPHBThLX6THmNGNAKkw1sBcvsGiV+lliscTiM6jftuQQWbGSwQO1qXq4SJupFdjM56Nt84f1EzRJpSa2Z5ovw4Fphwx5Bg8KziQee4haZGUdlURNdu9s4RTeegg18kmKiLP4eQ2Xd2lHyGs87WtV097CU02iA3ewikTZ5hSiVCTHydkW8e0dnSS5RpBf9WF8ZzPqmNgh77BK/PLhd7JMJf8HIs2js8ImgeuFxT+61//IHGmYqI2RGoDOj8xr+A0x1Ps/MoCNME1G3Q6kU4J6Jz7XkLSfeDfHM002xslKluZa22c5Op2wPlBU4HlNaXUSxWqRFQfT5MKLy7USr4xUyb7qhcptDhgjwhljIVxuaE7RCr94Eh47wrNPPouspYTozzbhp3v7Fr8NmUT0pn1rwXWUGNleRotc2mC/AZ8NflnrLj4tMfSf8UzSKCo5YSMdXswDN99m7x3bfSSrx2zevyhh87izTBXbPHk/OeZOpBkcCUnNtptUicZTNsLKq5xxUD6B1CZXQtuHmYFKBOZSxhj54HPayo2ec2BZiCODVfac+jUcBedRT+vu0R3Xbs6QYDKMQqT78LBIMnLfpOq5H+JqhfIzIjt/AoF9OoYABaV5TMMN0MuuwD+hR7Dk7WaLVKgh9QyzpCrPK/loq7Eaf+eOpXmGEtju9VFZqJeIjWnfLyM52xHhEc/sfVFCRgpIv7VPt11ETk0coJYBkVmdLEiz970C7Bqym10yXa5GX6J8GdkIdRU4JTvtPCWAOM1hueSj2wljt75LsDaZuvHBZxSp8MsNkx5dKiRjUI+H/FYdCF/gc36aC+nlmM9+Q6pDVKG98XstvUIEuO4OAItZPGx+Oa1h4KRVhQ5GUUvgWJQbp2ViSdnsWEPamRnwDJWeLUDVp8J7XOLM7yIi6a1hzg6iy7jto6BYCKu+MwGxLjJ8I70k0vgoz62RqUZPU+ct2W5YrVL2ubPNYjlRwVyGvebomz8Dghlq7c8i8kPTZv0dEjI3k5rvr3N/XL6NOQyGX5Q/wtOu3YZ+b9NAfrs9ZI1WCAw94QKAI/tpIxwFAmvACoz3fJeEkzKICXFw2SSln2VRDYbsKeKza6s2QKrKFcPEpAIlEw80k/zngip25co03S9fnQHG9KyQ+5fDrqDYY34dMGc5iwQOqLsK4tPcI9Cq5NTtsM8MS4MfKj81C4x6D4w4qIrDchH0xU7h3US4hC5MdGZSQJMn3WO8qkotGvq81ysE8RZhhws0ZCgMneUBqpjK/lr6Kc81XQTV5JJp2OyUyOZGNSZYctAlhblDmgH6JXXTDrgDQoDsQGpOmktC6Epu+oNDu0VDudfF0Qm2rBOZDn7OYx7Bc5/qB3QJg3spj+hES5qj9w8ajxpWyTadqk06E18Rb8iks/gLK2jltRtswHgXkVyqZlhW3uRPwZcPAEGmdln/Hz1QIodB2fAbca79x0BO+EkFZAQ9E+PiSiUKQNPOZNZy11TUgSnqrwuvkYld50vK7255M8fFQWl3DizvObB+dXvldNvjDKtAQQqk90yFH+XK9rT5t8LEs6dbsWWKkVs5YENA9ciU/L0Pfu8oKyintlOwIi9HYYqjWUCvMNLJ6epkmZnRRukJjuaq7rIqeZj4pDpVpiVRjn/HemMNhi/h4Mb13QgzHNaINUI8la8DqFpOeeMKR1uN6972Eo7Z/bJqHj5hxul2EhEqULgS1nek2IeyR+cdOXX9R/rAbyX4CyfmxVc/Q7ogJ69axC2rTT43OC0Ti8wa71kiKP8Xbt9amYG3I/qNJ38plxndFWusru9VeglrFhgEduNFxMOqMIHywrfZi4TUwh32DE4yl40UYu36Yo//vPvfwK/eRHaKC8zEPaqPtpMs0rOpPqrC9BGBfrH43NtD2woaxoclfCW0QmPaKy4Q904NB4xhfZ8/3yHx+ydBkUDwjg7oBhfJOxOWgyp/F7wha/KZDEEmFpncMvUOQL0HnN3JU+Stm5Xd2TCWR7Un+baydEIynTE6oxiv3vpiLCHja0NvluAVmbZa0wzzSLcyGrl9a8LGFf7LUGysinlk8W38VRtvKIFoF6OS5yJJtR6oXZmY651UASe+UOa5Hh29PIDX5G1dpKdoSY0giWs6WSHw3pLHBMV4Mkkr2VixFjey7/BhbYpWBAsWqQl2OCJDVzTyvj6XL/XjX9M+3oVouV/2i62BttTqobtHK0zOBjdj9tZsOz9EJlk58VyKzLkuo98dZiJ2lR+6BKUm5NJ4VnblbLBiyeLPRqtrpboH9SC5sWL7G3/J8/S/SINkwgUQYz9diyv96rcYWeytuHyzqtxpE/5+BNgnZ7AJ4DMRecsLvE32rAxDvOC/Pw5h1VGea/z7C02ZT5fRXlEnmFjW86Gy+LjetFjZYuoMUX5m0EVJ/Z+9kFybyFovzkmYAysEITbMIvCL/+o+Ezgp8xbnbZvYhl0wzgBt5GjI5/HzjgX3K91keDDRbfGZNBcse7K7IIeRXJX+o5n/DZGYb8mX9g8az/lpKn4rcOMGy+CTU+XtgWP54UvmNv52dXX2ycaoV1ug7PXlnRPfTlPw4ZiG8VdwicF6JESaAzo87iOzQ3O3fbQo+YZE7dfrK3k6rG9j5l5boP2XUWKilKbI4z4ZuOrNcpkvJLFsgFMpTIUiOuZLimFaBMBKU66vgANr/Qq+dVPoCwKRTugNdydiUyPfxTCKitJ8wNrQqOpMUto0Dlj5oygG62/UQF6Ys9igq5hIzu7bSA3ZMaeox0kgw6qsgL0dgJvTzNIaNbtUD/+MDLsxBA12IjD8YLSLAI6Y5+I2sX4kwlg4fhB2+BPxHuMbvkx3r5RAfoyg3cKMU/wdEqqQh8RqizCtNHuZnv/IL+faykvQF/JnwGsE/tkfmW8mCYAPasiKWlSJD854mPMj76l46u1kXcWoIcJzvExUMArvXI71UgYmAN+wvOgdbGwq6HZbuGr8AUJp+yAfhWid1RUf53anKWvvSDpsAWkvKcAXXzu20RELov7DwgZ05W84f5tyMwL0GvhGS0QpwO8pmcUr2v+j8l0feSGxgLLZpwvjD6bIu/G4HvXUHq8k1xe5okiyLiOKlpXXeEW7MHpVl1AX0AtAB5bCqEATbDOyt7KR1M51lWv+xqz81gYmSxE7PlmhtYnZDM3C9BDJ0PPkbbrmFU5Hliszm2gq+dbSzgulGzXAnvvYCnBeorcT3KyX1WAthBA8QnxpNKmkU2cRtldya3H7hHe40NSHc+HuzkbdfExtqy3FqAB5HzhO49p9i4+IszwWBSxFYIzcewVbXq6sgK04EboXs4uEqsi5xu7dXWYPx45eNK4svoZNUI/loePMgXoKht+Yfd+WFFj7mbl+xSg5YPiWwbPHq77fMRsHgFtVtnibq5bvv6eGwwMOrqkIradynROhIB74Ke96dTR8xnjpn9hixOL6EF2QEs6OSeb/4SQFAnlwzugpXBS6uQObljWzQg2/YUANYPw37kAvfNmfOKKXkqM9XUpe0iJtvYR5fYMYk3dSAZDQAqCyB5bfE3RpBHA5sTG2Pog6PnVyxaW5K2g9GSSSMw4ZpkwY3BQy64P2scm61wIcQF6EKz/f88a39fKiaxh3+ezSxIVG8FsETTQu4CA4hlXqAxLe4BZnWpfC8/fBehLjNMutJw3NDknXnqk8VElXLgDWqWQNs4y3az4mlhksoDYOQzalE6LdnE0bJ85xJp/jol4fgHLPILjv6YAPWRhz//1uG7Fyi1J2vzdCtAjr3r9f9wBLWFfG7Z1juxNEyvTaZMpTtqbp3m/zx0w29APH3CuTqTZdsEjcxavyYPNOSXmZFRua10QzNEqQHdAbPgGi3HrGi2k5/pFtXsu0P5svJR1DVifxe301eLNE6elyrWqAA/2NALZoA+67pl8LBu+OLqFFOGCvWO6RZuTNUc4VJlPx5y/gYVSbgQN+tO+OiuFON1gyI2FFNwJCtCqdVmABsPRNH6iAB3lZFVhcdPlUWZv8GBi0rkS95EcZyKPyn27FYcw9xLy19BBxIAc7cnaz0uswizsMTGX+vHUFWyayGOXHl8erL2zAL3BNZObbOgq4alEA5EBKPdAzPHjFW/bjJwqSnGvGLF174CWkWG0In3JxXMghBndVjbVKkCziBjkHEFdASUcFqAXo5W0I56/qABd2uudBgnPS2HWr/evDx/B0bbPD+yAtjh9owA9pVSb1KkjFUquJnSBSo33pEBXoW0YqTXBPBOeYeqGdSP8eln75KUrwAY5ePbX7Ve6j459ahBmm1SqiwesjuBgO4Ce2PuZbtxMT+y7cjtDmrXp3H6z11DH0++TPXNBikep/1sVoI9MYycSY92uLQVX7zjw/k3jY6MAbZQR0M0LIKBGtDn12762B/ytYoXIIV+Gzfwt8ABZCcscguEjCd3//TfsgN5yvgrQ0Y5zB7jcklbafh+gic4qR4H7t+Ga74DeedW0Db0DmmCo8TZGukrU1p/Lvif7lIe5uFsSShitZBCKVO/gqgbJln/RBDyyLM6gcOtmyEgqzSSLcfjmTXxYxV6kWWL2L7YDWuesx+mOOqhFfyB1jCMSvf51J4dYoWSFL/rmEgB/LmIjAcIkyCsLYTz6b36DE1Ksr57LOVtqRMVyPwvEFd2gxEUfqzMuIncoXYEnXdfV7YuzUTXYoZjNcIwBLSNz/40FaOIrrQK0Ir7kQ9MOeueb4HQstnhhXYVk16vBRidxFlSf4bPAi9i2m0o3MkC8xDd+YkOTAunOLzbyNSkp8Wg0mNZvSFU+KYVA58cqKkAs90s4IxRFlypAL/vsOx/fAb2Hz6DnPQVohf+tfIZrLl87gn2TIWqJYYudy363AvSycvVmE4/zhRcgzv4uQN+HjeQhvjoZzfi18kI5Q/TB/EnXzPghlo4izZ0cv3I6YqGOrgSNKgd+UlxypFeTYYemI7W0WyWDUZxgVgZ8VE+4M/q8fC3TnyxAu7egfhegH1bSzwzcwcG3LUDvZM27KL6G1vLG1SjznVGAtoWEs9FBwpiN23TwaOgcY6EQUGGPm1nR7R5eAk9hsVCfHKon2LRFO6CVckKZjLBTIJ9RnZWJ/24EVChMcUpe8wsCaOp28pqPKhRIzPyvKkBb+Q6oVwk+LiKo33FB/112QK9d4dO23Q7oLO6jH1Y5QloBIYv3PInIsSv0j88WoHN08GcnZzB4nEumO6D90YaWVrW4vibG1+KFmtkuO0rkMOdX5Y8x88WHvjr+5gtTiDvFDmjP2ZZyndOijebJe/oMNVEu4/NkfVMFda8ezBlOHA+dvsoHUdvxXJUZZTN5edl5XCyuyK6EavIqaIyMIG6u+28uQMOR/WUB2uF3wYdZP1b5H67xUB/7t3v0joWFiU/Sw4kzTRcrRVdWl8nEvl7t8718bneMyXEOrWlzhQRDuF92TYylBWibR0kOvSKCX9QF3gAF6Ms+K30ou5C3IoM142cL0ID9pTNluJbZmMpPgyEKK4JeZkHy7XZA77iOR20lb/8wuThz5zJG6f74z7/wI4Rz9L5dcjV9egf0lckcglU3iCW8yy3TxNrY/JBMd7KzdplaGA69o5jr5/TbA6w8auOJWryDXiPRmhSIxBjgbtpYB9hVfWLPai1MkmFL1SlT3saiIjRfBDyfb1FgdkDflO2Zy9xu3VEhH/xEXk9lcDLX+ZenbwvPfS8LQBLOoKJOSEXDX01e/Z+IU4qbjwrQV2BSWVsswTPNwSmrDhjUaPIWzpHyLM324SWuKFba4hJdGh+vVuPO3kUREJfF3nkvLVQYMyOD0Zzhxd/k8SfaV5GshvSqfkZXrx+v/+QYDpGD948j9ZnGCt1v+EOY21xqlEV6hzq7cBoiVimo+Y2AEQl2Xz9ZPOXUVp4I92/IdMw/7OzSzpKjHgx2n5JdmMb2WYACUlf7g+Jz+X5Jh//EL4ba2SCPBlYRpcguP7FuAKdRVqpSH4vRsU1GxedpQ8tvtryM5NaPyq4HBZZ0eSQyrrr/39jRyPBZcxTl+HUBGmJr+Oh+CICp+eIHodmd5e3lgjLqoB9r4y0crpQugA3Q4SudM8vk3FSk9GfyZ5kYDKgGOhA2HcqJTLUCxxl3cs4tBnvi8L7MVtbMHHbD2EiWCR22s4+NnidG1/ScEakIwTvk7PGYzCVLuO69Tb9ELwh8ysE5zAfELFyb9/F3ywYjuxGpzkFC87IF4qFD23jrJMY420fz+ysL0DOS3LIFJQP29msFVM6Nsg5yL26jY2JsFsioHL+hHYIIo5JPyuuhIMh3O4Q3IaPlvw6XwN6JkKTLj3//6x99qpVwymThKwrQLVDARn122fBGMdLA+vgXFKB5pFqcaeR9xi6XsOG35473UpxbCrZJ9aK16dlTXp8QWy3Mvc1kU5tnJRVXes6LJwzYiYh3snEyS6Fpka/Z+Vw/doD06r5hfLhnqDcKwmdWxgviZ7pxM35iMU5lrHBCnvKnmWkgm2nEdYjLFR3HLzwD+q7B1Lo90xzm8RiJduI8UpzThM8mtPFxFVoengNLlb8v5haaHQ2wY85qbGm0IX/PD2m8VeoCRgEnbV2gxzVkpN+ovab+9bf8FyQRN9Zte2by5lNljpExmpwvI4pNoK/hhwf1WdtTBgsXmEzQDznB94rSlSfC/UqWIWSMwrMUokczNdjaearPaJwyX808jh4jVJoDAHPH8cHikKcteYC4E9iCpdhYlXTaEfc17Y+ET6fuPCVTHyqz1Mg4/PV4IReKz2mhfvu5ofHwybmXGerQRstcxsfW+LhDmT0Sf217vMOkJ+SibnEsJNRSOX7lbezbW4zWPWYlAxNPzFCJBVSDCtTfEePlqEnHCJexT+LrS8auTzDvchWmq5zJTS7HTMcq8qd/g893CtBoSis3w0+FFilNqXJ6nA3rFQfW8I6JGfJj/PtT1pgQO51W0Mff6PN+F/ae/YUGFFlD/Lb5VGzGxjAUu+8pQFcPaJiTCkvj39i5PE+Z0ZfPiqgDto/gCKGW2S5ocjWZf1xjvf6WG4HXlM5E05p58W5i2t/9nMLv6fQvXPj3n0UBOpqx2mX1bQvQLIj3oyE1Hy2jj58BDQpRP+264tQaahnomYc/9ZMZthCpZ7zXwkiIAl40rl24v1+COC/TpU7u8NzAe/LQvS6erKH4QRu7XO5QMubGtLZcPqyp7uv1DrXfs4/PTc4ilrPp4wLDXblorBgGVj7EDNKHcTnwzsdO+64CNBLvCdsS6RFt0RYjERSt5mGdfeuYSfskpVeA9smkj4+WgrQADXFUp+pjJo2NLJHF01O63NviaLb/0NBUHh/0EibSIEmoTkaRly7dQVQtt1olPjynXhQQ8mPq4sXC3lG/F4n4KmkvnwiNZMeJwwJcvUULOO65K4mrr47zv2U7uFiEjxD6pOsBn1XsB8Zux4bgAN1JeRzxBXwSfE/Dj+wyqiwUc5AxKOvVVbXHPY1YJGI1XByLF0KL/5gnRMNl/41JHN8IAD5O34vbd/OGXj+rp1hrF3fqdiyh4hs3PbJUqxlf5/yewohmS6E5sodZbYl9NovI2FAUk2bECnrmFvpaKlKEyTq92i2QrqoAncV1VJMaGyVSicNpHIvIBpGKh8qnBegQ6gc6X+/pgJwusZDirOGTJA4HJunT+kXnzz/c8Y3Gl1VslXOWnd4B5YHw66eiv9Ift1ebR+s2EUZhEboq0l7aCfQ3+kbO8hUFaC61XYCOpOp5osbQDcgJmLQK0BFGJLF1mw6LkPPuZcSJZd0zuplg3BeOzarHL+LKcZ5EpmbU4Jh1ARoVCQIKd5x86wL03QQ3eH5htffhHdAm4hntOIXfXkB473VY7oLlSUZ231GqWZz/ltEPRgSZfRmlrpj//uKzcFo9ZXxa5EyT2ncVoC+EfILWlSV9z/tPdfNJjMglphc+TwrQGrsD73zitGsX4qf0v4kbEukT65eOOpnxBegz99h0vBYeFiMqGjnjqv1WAAAgAElEQVRlbAXYKkAbt0Z55cs8w/ORAHCHLhxE4GgSuirZiBRkAP0vJA5LYM9wjb0627VmJzKX76XojsFU/cYztckZ2+2cAmVJ8pUj3VfyhvtdlbvceS6S1y5oslgE/HFsqFU4X6imKy+jD9syrEh0Tce2S+RfLgAvUu4Imb3mmnJJlupRmaAX3dhCbuVdzh7iMaPi8+jxc2ykV9QblLyIqGxaozM6OSI3xO57FvHxXt5iMHYovirzamNRhy0VW6fa+lZmdfO1BehcSK7M0je5A+uc8o1qah2ocIvXmK8f1UNl7OpcB/WV+LjDA+yLcQcxWg3wpgK0LjwvnFbTDmhh+3YzWhIfcbqBtsgy6mfdn7FVHvDqHdDXkHL2o5rQ5TaF/FNXB49OVCUYLsPVBWgcO5/L2jBEJIgNZ2+MFd9FSbxacpUsLUs3vbyxljWkF2GAXwdYtbMNSkPGKys1ZgQ5/jVtApQHGOrM8YGM/Eokrz/p9piunYTWry1AK72LEVTEdsL7vTb3ZnZLHzSYD+6ANmYeGKpLbO6xaUTqppogJkOf+8wbiAqU7n3/lLqv2gUNLm/iogW082wt9wiOUypZDwH0nqfpXjrInGDAJilOIJ5T9/1HsAH81La/9gxoF7jnBXkF+f5OKrHVAEeewMvHC9AjCFrN9Qj2PvC6oiKScw3Z8cASLpdCjLRsgoPbnVq6BiRhrv24f16A3rR/bge0TkxQFxOljMK0/fV05x9da91hUnru1xHGprk20elHC9DaAOQja2IQM6fQJMVScFmYt7a3FqBBP12VI1VSeH5DAdqKq2EvuErwqxd75cFiZkBSTFO+ANRYdfoR7boAzZAwhrbe21mQya3hML45s4lExM65VEvmqwgJ+lTZ2xR9wybUWyVGBiSOyP37MbsMII8beLc0UrEsVj781gL0tjpRW0arFQTLfNXKy6m50jvNpAPZx/YPK5TRv5pazXLQtLaLUpdqiBQHZ16W+CUlxviL7Xw2FLTWhV5Gt+YbMNc/nAQh4c/5+7QA7c2P8B8J4Uw4M5WJ+Hhd1/+pIzgu9wtyBtRdosvcEC1dLHxCiyBO+F3Ko+HuzXLzlUaljoVnTB867dp5HTlckrFN+7xfgD6L3Jmu0vxj+VnF4+RV+d2yMCMGyA6uYRMlPQHGBzkbUOkzA0LX69KSkhJXCcfax9YRHK9eHeYdRgad2A5ojAPwpec60ryzRSUmPlcAY7txUIDuiLbHHf0yTfBA5x6P6eaTxUhgkcgEJWFeNBbc4z5spfHAppqHA0dh4nCYsnlkSf48nnKowwYVTh2t3Y/nVoEUAms8VOA9CvwPyfgmzU/8c8jgqW7cjCyCfEQ6W4f9AjTTuxCcyC681ZD3WwrQGd0SZjct3Lo9rb7Hq6cvy87TN25ocaZmMwljb0pUOyYINYYOW4DGZGI2zdx9pSm8UWcHNNeOljfKPvrN7Ykv2xHvh+5M4rB+PMsWvu0OaMF7sS+H/5bvWAplFnb0dfde4uuSV+Jfhd6CAvROg+AjhAzvX8dIj0jQI7uEvKBBlSSw2G3icZwfmhnpj4jogpmfWQHa03OW6ZWCFK0oL7Zz9kYY3e/vEtc7tG7iCDuCbRppWIA+nSoTxs11QSdiinKqja6YaJ2yFwVfOYqosoVyPtWgi5qDpqncioBWbl5SuaZEedCeedoU5zOMFz1WnPQ6UO9x9BowyD9aRZQF4iThiXKCgQo2mVLiNeTojQfL4mlfGXPlZeroDdwBLXFHciyDBSAOfk/R3xE00avDxdXm9cf8bzq3zYOSnGHeWjTj79jywqSgDp+aOavz+M0mnZ8Te0jpnNqbMXrnyR1FyMC/cgd0SwmkURYVoPlSmtgSm5PZkZbtWKNvqe6/rsdbFzmJzE/UgeTVRhcK0aPO4Rv4B3sF9Bpt7ICOfCGTv0BnVBH5XYBe0ntiU04FKO/jQNt05CqooxNlTLIEIKW7SSOJrZ6MU+mfLUsOKVXNEyBbvnV/9KxnhVNPi5z53Fu+M5wWTKL+1O9T1X5GnA9H7awEVDh7yHOei3doucuuDsmdIzgiRoXGhNaUjYLHxwXoHAjtXdwJ7TIKc2FTrrFjJj+Ax9yHZQRGo/LLtQuayyorQnNqNht+BzTx50CEm+tYxlUBOteO5nf8/Wrvcaq2QV9AQrx//fZp35DUMyf/9gXoF4uvY14uXuPkM9GyRMg4oT4KYpk/kHsphCS6IwVo/Ur9hQbFERymcFbxSOlsYnyVJGAxZLEd2LS63IpB7gNSouqM/h9//KA73Xr+VGd+uex8poJo34+dX1+AFlp/+ofcys62fEkq22dvtKzWGE1TjS3DR8y1ZKjGfvsOaMXywj4usNJaMWRu1dWxQ/NVyaA8BqekdDMITV3P7lCMZryGY+WAYwyxJiOOVyNyVyOo/qbp/CH4df0sGNFDoXyrV5mMTPaRa9EO6D38KG63i8+ODSy+H4AGezNk8fH6Q3/kd7/NZ3OqQD+Ep1qXmnaIHke+ZWNmXIAeoNk7Hs/zuR4c2CT5SAH5m5FJxjbt+dkO6ANSTdM6stutvNOW6HTKTyHn2fLlBejX1SG/LEe8y6P9vtbpKD5rOytAl+miThd0/Pr3P+EjhBV+lkA3Z5o63x+fsSKRxUfpp6eSbLe/N7OwT8VEdj9X4myTe9ltFcVZUnePT5cgVhlDxaiL2+rCAxIvOrVBO4FWhGGHBlgdKY01ZlakQ3x/g9MdUiqwqNa1d+aUPhjA8oUW6q5h/0+I+2V9KwdQtnFqzsBTnotXdDwRkElh50aciJmKSaEzoLfFBmukH11XNESySJIwANXRsiJ2399/afwA3NDP3tetao7Nyz6CI+4zcknO57gap+7PC9D5siArQFcaRSzC8zb5xwm5nCS/GZL16d24xq6LLipqY1/8SxSgw9c50Z678dO2q3bq+1G1vFGnoIvSnQLdFQXoa4FyVIBG28rAviRada62s5CxDMskv8lE6MQN+E5J5/h9oYNZ5J37UZ4BcjmyWcojONJwmmVG2TmV+iOWXd4x94RkXQ3jCtDdKRivhZuVobHKbdQASOav2wGtH77lKETNQ+vCub/YfpKbZDDnulWYcaB8aOp6HgxF0ya3vrRwpjKc0mpyUnKjzbMT6IsT4cOzkWhNeokuYjclbwDlMWzlffJY+HpIMia4es656NuLgP3rJwfFRs57J7fRxeeZfZmFLolJMI3OGc7zByWkVi0wMtjoCA5lwW4Bnxn/7ieFbZu6nzjeV+6AtvI8jQXegtg6irnWqx3kH2uwKSv9NUz9cFa9fDRauqjztyxAV/Uk1IXZAf0vUoBOTRIDSfpII3mVbOW4UZBrvmKYJnFB1nNNWQXXeGATF0yzGX4wSTimkXTASSMl3WeLTJroxllVwaTDSHXhKc1TFtzpnwq/dw5gPYtVWPoZh8XPSXDQFNQCjUDj3qs5NfejhSQGEKxXopPxG2Wwd2XUpTnAkAfdvXb2Fc4NAsoTnmF28/Ndts6Es2lexzTcfhLfwO/UBZKbJ8GP2kCpQZWaZERmViIT+7n8zpRi4eJ4qJLMkVi5mR1m+TY67KYWT0SoL2WLvKMCtJtn2/++xRLXKEG1GGwx1nIwWvoE1arjrp+TL4rXIYE/U2C5TEgWTqJ/6x3PeoEobbwsYu7lTtLi+CmqjNXMeUp5MiOeixt1BrR9yCEF6G0bbs+By6MKG6G5bkH8ul0xOe9fJBT2HQGGGPwyg2kbOj+nZPiLCxf0ArHckdgJ5Gc4HSCkyoA6c+YxLtrYs524ix06Liebs17NriNOyP+6U2FXFCuOU5kfjOdcI1jjrWlCV2dxtauzvN1wR7HxCO0P5VxBF8aaS5ddfpp4WA3H4gj2ObGjNv3BQaWFN8akVEYbPX6HN34iR7qGlzcEWY6ghOYN3rz6HxYaiexcAXo+IDZkvmq8c9Bx3ddoVpFTyFQDbKs/UZ43LPqAfcXUGWPV90xsrhVpVh9bYv+uTNs6k+Q2da/Rj+Q9Lp42ZNCYzhegTxxuxKN4B3SWi207zndAs5hXPQxvME7jxLRBZ4pyIbPR+aAP35KZG1A9j9oJ/GdkDXmnKpHONM/ry8Znb8vD9yABbW8oQK/sr9hN6v2lfFLEwE7AP7Gt4/VDX9aFI+UDbWyIF+EDm4kCj2hMGoMh8HTlAOShadgTEh3DYeU4y9/lFRw1ywGpO64VGY25XRE3RjXltxs09dWrieO04XlU7bEX3U8Y+MDDH0POlHQLNDNaPkBnR9AtuouBQB6rdZSYLsM/ezFMU2EtggXgEKw7UinaoM3XT/q9KI5WTpQeXmJvYtEiKMMTph8LnKa3M2FMYDdtJx5dIV5kfvrpP0ss9g6YnVRqQe98IKHATO6CWWpHSZqrw+4YAxNETrKaL5Mws5xxhEpPQzoJNRIDfivNxfcdHScGY6hQR8OgsUbaudrhhPr33lElZzXyxcyeMEY6aZNYw2cTSCWFSK/E2No7oPfw+EDYHsFxAMs0LyAPKsIhty5zGNy6ifND1Nv+vb1MY/KpIWvLYTZCrrVWUfUD2sp7Oxqruc1a6Dib4UxOieVD66fDwWwTkMKO8bgki8KjbNIsZsC9Iy3i4oAHz8p5Z4wwqa35TUzVhBXfVf8vuc8c46XKpnsyGldXmr7lOZ0/S/h19EzuveMuGqVK4CK3dIRWDav4Nu/PYa5fztcweua87QL04HFmoeZtEheZ9ZCTiNc/kiMunekQ+fP/Zv3Fy6CSP6Qo8HOMu/87PILjRbUSJN8tzD3F5zFBXI3sHQS1i/weQF3xvXxQa1OVlb8f5kfCYxUmtQxRWtWUe2zuu1F+6yx7XZA/gphxXeY5axTpt1fhrHI0jT4DGuPmKFyn8b2TQGRxkfJUILz+2OmKdx1CziOH2f38gs7XDmjzqgVbtCV5zBFo6EAsgkqxmB2mf8607jEcOHuFrVLWQPvUmfS2/Gfk+t5gF/fLUTA06IEmhBrLrvZBhsl4VgugsUElTxAysTmeHRbcTzyNGCq0vaVbFcZDI5ptMLNozffAtq/x9UdsWhP2Gxl58qeppW4xq6miWp+6ZksdQeqlIg7K44Mah9bUtZ9VyWnGBgm2xg0dCDRl0mlmedhJqstiL2zw4e8dAXGl1ZPgTB5Mt7VveDzOsWibr6cF4cclYBcXpza4s2D/Jh9Pxmz4H/zwB2Tz3sVUV1/ddoOKvDXE5U4B2gyYyxLlr9NLGzcif5g9nOB9Mpt7VCwFtPBj80DfM1MVunLvtWupSAFarr3wf+ZiTrNgY04YNQbezUs7SGbbgEycCWncm/ymO6CtleMuttsF6AsqQB88GCUi2P3D3XXTQ90bXksMKv+BXdO6+Gx8jbrlaxzurwXixvxN+TAr9zOd4u65ZUU94pmVTBwTfZzN1hTHXGvzv2wwHv0n4oebzF7A2x5F+zxX2nnfSFgYQzTpfB+jovYb3kcBauWdhr8sD0jPCR5yYcVnkVgVN9z+RQ2EQcoos+65Iy/acU0i4NYkEZIaxhR2bIY2h8gtmBegZ1f94VuRvZ9wzHoVs8jmklft7ef/zZgv/3o7reRvekDS9fMPXYR+WoCeGmitL/1aNj0GjapCaXzKcPGq2vsCNMgwq1m8xiXHxHbQol+Aju2sEqUl3VdqrbqtD/lwl+XIODbGlTzCRm8uDtmKD2ipDlok3UpjaBVows7zxs2aFfrd2+qKYFxiA+vfP/9po74nBEcASKysKsmiwtfIZPPS3bFTjxrGN+Y+Tqf22aWZoXyqAA1zvt1IlDhcMohmYF5zLCsDaq3w85WD+sXDgSoM3y4u58uPCmx9zntAWDU4lE/iYFsXuvKpnhShn85dCKFYBKe6NUN/mM4GhpwX/2YqWiysPOztxHSYUBWlMuJhcqUPn5iXBn3QQK9ER5Jqn+Kh32YrlINpSVP/dFsD3+vvZIFQyD8rQBdQ5ebFZJMvv7v4BL2xW2GTIkbhL/bTV5J7pWFNJXXbjeGq1gZTQVfOr9xgtSylRX4+NDMhPRnbBkEWmKEEi8Uk2m/NllrrQGOf2cd6pQerynhVARq1uy3NT6jwkFLz/o0LCdP+lhGhxr2JLc0CtIOaqxDgksCmnz0tQMOCL7ULorvlfEyve7C99w4xeSNQJnDvGSd+9ccfP5I1gXejA8fqa6nVErRh+7j8ukJN7B63P+ZYm/9E8Oj85d8FaH3EwZnOWkbzqxtBCMR0Pv2tblaSqb6B8LEC9IvGMG0d2D9u60Y7o7AZTo6TY5gtiXcVoAd1ICF8aIQ7Jk1qLwVo5/hX8flVhP7jjzcVoI0oXzTbAvQ+MkLnFtx69Jt7ehdvryDOCtCg53Q5o/S4jl/x8hMXuFuEvni5WYC+uLl4iN+aqmRVlfNsaYCvdhYMQJz26UgSw/zOGwM9+XtOrOo25pLivhSirT+/oQCdBt8nNZ8dd3aWVaHsvWDytgL0Iq+yqohOMGaaz94dO5WNUhQYYie5WuCU6WfS/VYVksHeXoAWzLzeFMilcc2NsbOyyVf7HywIz44dBYS77+YYbNdbRZe67+swTaJac1gl/i5A+8D9uwDNvu+mCi6uKtEyvNjCv7wArZMgxRewMe5cgHHKYNn+r1OAtkksT8m6+AS9WTdzjY/rCtBGPZKIvf7t6K3Txqqz6qEXD/iw5h0F6E0NagPkRcX3on7ecPdLzqiHMGN/8iDJ7/BiMzBas6/bj8W3XdriDugrhVeT3S1A78VACQSPGwQ6W7qF+3AEx8a4nfaPtAoyO2U2NOerTGfBiC188CNQ0oR933Rv6hS6wwK0ccbdVzal8CJRxujgDTIswkwurL9KAXpHBrowUAl1xzgQY+M+3WhDlEH3xuswX+NWXpRAqicSPPZyb1fPhgwLSFIc0mucZ1N9v94KywxxzOQCM6ws+rgAfTnTdcBxmrVolBr2neC/uyW268q7NK5vSiyumsZFAdrabS41LTNWgDZjYX1DDS07oI0s5/2PFKBVbGMFaFHtjgxeDnYdvndvm1wy9SRdlB16Do+TcNNjxII3IIjaygJ0cM7DKkDfrKv99xSgd3StD3banuEL0FZ5s+R5/wiO3wVo9Yb+ypl7ZVBf2JtKZkKdehOHeRpF7bo6LkC35rloI4fv687o4BH2RwZVRdg5V0/yLa5co1YB+tbQSQG6OV7K9+8C9LMjZj55BIeNzOpp6naE9xegm85kM7vCEp89bfSbrCwQ/L13QI+dzwNGX/+f6+eO1prwQR6uKfmbYwFwxHrX/Xt3QNv5N5VS0NOJUsV9owAtQ0imRIZcZcGwmhud7f0ejfJRXgTPcsNq4HXFSCYpYijIrPzBiicyNg3zxwXolXCt6B8RWhdyYlvpFaCD/kQ549Le/WyOWXC+ZhfbU6PUCsdFnHD/ZovHTB/vsc5JKr4dtlQ3/VbtgHZb5iS/DEX8hNK8AC13Yx9TRKlGS09LwMUOaMfjHiwsQFfwxrwiegiUGIIvQFvUtWQ80UXyjO6oyusFE5lfU4TsE7PD1aLzK5tiEDuJmte4xRB4W22MBiSOd4VRou3hQFdxiih4El+/YaTmq9aPD+3onLMHPTIbgnuVud0qQGd6XrrZ/DEacnHvAvQYpVKezGBjopFwUIAekTGJjURNnQL0irgqkUIo1wXo3X5y/Ikd0IsX2V0d5cYvSplMtTDYhwgra9u87ZFOvq2AEaXepdwqQBMdj7dO/W7Xrtf+rQvQKvmpYPOyCJMszcimPkLIalSyrErHz8wt7fisJvGXOYLD1VYPnqYY+RFtLNkvnHjfR8bW3HLO2+vf+XdlcMZBBXFdAq5adQvQLA718O6a7HcBmqGsFeCBOHlacOeYlhDRgbbQd+pCVx40noDR07mLcPalR3Ccal/TnqHCE/myk3/sXH+/AjQkfnLGGWavGkK7WdGNdn+tHdA6rZW/9WKmG71g8V6Yd3y+Kjuj0i6SfPHviR9igo4K14zA18vBvnzuko1VISwWQ8CHQb5O3O4CysjytampFlHsjMu+k7yzAK05Gj4nr8mOxMeeAT0yGs3nTOvpUmpcjBfn2VFyzPTfZ6H21WibO87F8TcvQKNkBw8gNRCY20V2NddJ8vx77TLUuf1ut84ivZl3OT2ishEEkK3k9VxvNw+t5vZis8Cmx2ShclUMcvI8wZbx0HmN7jDyDDQxjuN6KBfDmZDOWhf6QRsza0lBPXMxHrDSRzc96KvxMy0zAcfmSGl5awGaqOGe2+qcDfM4+c3iWRzjoiM4BvIilfa3yzbgTUhbq4G+uMnLwPzrhxzDNqP0vP+xHdAzPo3jPWaMdTFr0JW9mRfthO4YvDsu7278kt3lSV3tdgG6MXbG69+2AI0nITgH1xd+vl7i12mq2vwyvG48hPH/u7o9+QhhiuXPahK/rAD9rz//cT2uefF2Ca3YQWrfnDsrgfJF2L66laaS04MCd+o86+YoPI+dDmPusxh9uPuZZ/MqowOqm5nOmeQ7EMocJpbMs/nv7oJuzPr2HdDnFuIl6ZWan5f0tAj8BIyezl3YmqCwJA1KvEZK60fiECk2NB0pJDdDhSqK5EhkRKCbls/b3qEbtsjb1xwinoFjwDgk0b+wAM0RXzOZfRugln9350lsulbgPI/V+HlHQbNPYeI0MpoPpPhFzuYrWTjdC0fBXnnLhD0DWmgY/+YF6DM5YvHDFUPWcCOz4rkPOL+Ri8ty513LUytqH7A2Rp8dTiGUtJfxxO+kED0y8eg9K+1FjIjMtuAhBEgtiuanrJYmzLahwhEcNgmcFCQxrZH9JGQhxvkHFd7iEsPRRQdwrotOzb/mybz9IuTaBZ5gXr3QtuxSHSILmhbilP58YsBjM+UDqyljfbwwKd15klW2I9ZSHfHi4tGBCOjC3KUj6kIBmhY9qpIbc40+8f2WJTLMIoTH2KPdzzJNFCbY/QZpv6xJJmDEmmqJgUZK7Ij5BiVBYFnNmZGa+5zcrTyTxXiY9RrCCsZHRZ+fMcS9YqIpQI9WqyqkyJ2ZFE69fo9dtvKG4xbaq9/1HtQ1T3wG9AglN7ztyiVeY+v/0FBe48Zj/1UK0Nk5zKI5inZLruffyOjE5EpvpVr1svqyOe8n5opsJsWYXJiPOx7FDnqZyL5kB9v5wauFBYeX1b94lH9RB0uGGX7dBpcnNR94MLzoe5ZxchscV8UWflwF6IFAZoUWymElTjuD6sBFCLkO3FYlvDhG8mxWNNxrSXh7B7QX7UVN5mGM3CwOQfv3m0Iv1WBLxOe0TJPrkaDcoepQPByous/7Rd4brAw69ijOxxIMzHD643G2siJpw/DKaNE75ZXRJk9S5d7LxlZi09HRcLak5VPZ6aETWd18yr35tvNwqln2/ZQ/t+ozll+EfSv3KpdG73XF5yQh7NjCQZtNKhKtf88Elq5QCr/VO08WW5s/v0CIQsYOycieTZ7awqfINnK8zL5JnHO7KPwix7Pu28Rq47zHVmLpv1eAPpUjK94BHbirwjFsstwAz1SSS6MgSiW28Oopu5Nv9KWwSHEpJE2fuvrqheKwP5S+zS/IwCH+s8K19b9G5DtAlBtNze7nIY/9v7gq+SznAnwbjk+3XzCLix5EmShsXst+yXzat9stxx7iWR33Cs9RDAOdOIVHhjoaXneLBHDf7sVh2qrX9Wh3zKKrOzbDJGbSarx3FaANiZPwifxb/C09bItlbNeiqFuISPotG7jAHW3lwSR94IOKjGaHQmQNwn5RExBum39NrmJebGmGnAoUzH1DCvzo2ACPMXIV74ICNwrZuBDwqYtgLL+MjqlymcOMCRr+lokaklU8JWndilPsQ4VXrJficxaJG0VoB/+SY+hcQ4SmnS3W4DsL0GtzY86mtbuZ1/g3CCOf9IO74urqOviWsRvLezPpewvQgQ6UDe5PpRQCxNsNB+UvOamBAizVKTHDiF14jndAD+u8YftpFx1ADwxOa1jWdUVO0BBvHEDIvuIf//7zH0sfrcGnk2xjLgqvpe9sgSlok+3YtrcmEL/Mqlqu4CPtTS1umMA7d0AbPYLDX3IytJ0byAZ1FEdnG4UG4d2f1h00aR1jYLGz1LcWiMsYGtlPlKnMrvR2h5macKO5phr5jkBlFZQ0nko0hAOrJ0LkuhQxMANVVOBV/t+jJ8ycNhBTUrq2nSQU5wRePWrV1i3KqXWw5QBChujZcVSs4IGP8cL88inPYNOXY1Q7ik8AppT4aEDlrnmTApkfb8s1szm0WxPVrkHFhcTTFGEuil0kU9FLlLuhl8j2TKhg48rOlqk7iHUxNJzimU6oKr1aOnkBeoyR74Cu5rH38x3Q8prepm38lcmh59vDfpttz1hqtJ78nEwvWfsy4pF/ifVu268G9fet/yjy1U6fBlMPmxC6lUmau9ePzXsU+g1+2+SRgRLAB/gtTVoq7GhgytzpsyFACNX7ODEZm7+l77q92+kF9Onz3SledNT129ocV3tqhU4sDTkBRmr8v+/HBSfZ3gMi89IBlFDeUYC+MJrJ8qJb8Ra0MWFKu33JyIwDzXbdZtbHKxyLR92eUzCl5QLTVSYanbPtC1J3+LCzR4WFapd9nEckHgMpA4W9ZXQgpQ1L0y4V7/zPrmlAO/lQb/cw9e0nDGnk2pBX9tgWdek1oP3aoov1VWcVFOLx4tDbON8fHkDflCTvJhLReRc4i6QwxLw/UYA+Zw8/ghhwGoae/PzpfnE7mjeOeb0d0FbwJr1ZQ3P/8DNHtOTYhRvg/A4IMm6U0601rBzwMuZmshiWn+jnDuRONY3c5yQfAf2SJxKbHA2Q97OWlftc8hm0XgXoIycxr9PNs4YeCE7PzU0zCAYX1fHEP2EHD+4cGy/FdlLSI+kMoQJdxska5S0rE5CKW0Wf0BckCCyjq3SKVnPSHtueWaBnWI/nYl9FWF9+UfK2R0BdZWNXxbcndGcCrV7VoGmwZUlRXsgAACAASURBVOTBMSe+cFPJ/74c7vfsFKErurP7Tw0+HrvaKZc/fUW6it9HbGgcf/09XtWLfMdr4Ik2QV78EfhsFBegN7LHtLjEw+wM3BFrpilQFEV8BgGrn88iV4UByVOY+eDAJrIYuYFuqmcmQ0nOHKOJM9m5vk8BeucXV25Ii8+Z/Wcsv9EXTmHsZGe0aYs2x3fgZshm8qJUBBNfvqxQHyc0iMfuqBbIBz1+KK6rnCt99Vw6739rDIkXeG4hq1/vXVkwYr48c4wf0l2+ksaVGBOvacuQlQet1Kxc16MAaNcFWMA/9ENtR8dkFdvf3HhKKG8rQE9dydCjOGV3h/kwDfERZHaCiidtK9W4sQr5ZjmajLXGrNZKWjcrg4kxw+BPFqanD1e82/t7wMpOnAw0VLwG7e4/AZ9HlPOYIJFYMa9ljBvbvHLPRLJaq+KzXMscjWBZBG0XiWkBegpUUe7iUpJylSEfZGR+mh8ScWxudFOgo5sWCtZ8MBgU9v4dCtBCQ1XMjWQmxdUoht4dd5lsEpyrsfNzhm3RuXoL6izyAkqlOULup2vdZpLR/ePaBQ1H42x3H0fQpCvM063p2qffXIA2LD6o+ThR/diroUcF6JWEviGa+yEgFGOAEiWHSTmk+qudgB8uEB/B4OosBioXfP5w5jpozOHumBb5kMBljtjRqfQ/aetjoQ8kLV5mI5zbBcMOcb0J/zoFaJK96ETo0luyuLzaJnKDolpPeqLmfBFhx3qmuye9z7z0RAKZ7E/H8e3/ugVobXNM+k+0CXJKXv/YPs5pQHxHDRwVoE0RwoNxWidvvMoVW9PdAvTencEeHoQacqvpqKUvQsTPa7mHmsLYWJnt2Iyx4YFJ1TugWX4BOU26IzrBgov1B8Q/gZlyNaoG/12AJh+DipMuKSQY9Wg1Z7Bo7rEdRFiaqR4AJBFQf0hQcgXl43oP9Lhtk/frflylaGzkSaol6eKy8fpr5htOJCdZAuxQfLDQ3BnEnh/Vn7r4LyhAi22//tUxcr0g8bsAbbLu0D0SDEAPZ7vMMzt5vgta2WORwv2aAvQgashWEWjgSe34dSH2QcxdsZAIZl0i4zehbhUudfgNA4ndJIfLQQZzJecW4oNlnC69nWBnlQvN+yQ3YRtuGC9YfN5hq+R8WFOVrDdzrs8XoJ/kjs92V5cfulMy/NICtIGDqgANK0DEDtyAqu6P3c/XITShNVRF/MyMxqkON/9XPTT9bgXovbY7eVTJhcNdXC3WKLhVwDCU4cFUFoZ2gUjbHupSLXVNMqGHqc5/wSnx+I2PFqBFCJVoD+Wymr9Eno196j80kmDsex8zvwvQEujR0vsGcbYD+pnunvQ+NcW+BN6BNPFsf+0CdBpez0SctV7K9dWK9xeghZChGRXVkl0+M3Y9LKbEInBf++BNr/mVr++gDztuCk9btw33ZM5dGPcq6nmkL0BvHt53BIfff2ips0d82fjvrEDdbiJWtmB9n5cEyVpPDyMB0m3fswPamRKlUmTclOdjmbF5Xrs8+HU7nS6K3DzODulnFYSrjdwYuW+QIc/RAj1PDLDLML0GkB1A+rgea+K7AM31019HkUL7Q8xMLSaMG5UBWWnhbsWqN7u/2SRarFz0tAAtEMqeazRdbJjNjIF6A8Ok9fcO6KHlKkKGtqLqppdIAwzITPjjBWjFYFmAVkeVlf6heNUIt/oB0+6TwKa+EBl009AZsRgHMyUy3S0fIZFjkhW9txqv1ICfYA4dNkoJQAMfqz9QgBZ5XZNFwJcDoi/6TbxuJBtxobQCYWoo++NsNx9Q1jugZd5Sm0BgsCbRoV2vDwh737oA7cHC25N6O4Kxah68E/H+LkDL8ZMPdkDbV1xHREnfpNaGWPmkUVp1FIAkuN5PssR6pN36vzK81e/jO2OLy0C3C9CTzI8XoBvi+NZNXBA8BdqYu98FaDHCOK2pbON3ATpLlCrp1ff/ewrQOpgc+riJQ7ZI9rkC9Nh1YhaY9NmtKi08LKak1vLTHgpRW5ZaPbozzvJFW7awtSzaIuVeSLPEgV3TuQj5IC3mF4dmoxMBzDGQD/2NCStbWf6+Ju/iKF8sjnGPmeipOmp1cwe0FJh0ETTL0/z0gGyEbStNK99nTGs5c7vrjz/6b1phPOcsh/ql1Scsy4jkJQ9m1BM+1YJ8LtFXVroOtpcdQPKxWRzanP/MeesXoNmRG0C3+5mDairtav1S+KN+OGblF1iPEOPm9asIG9IKQu8UoCeJbmQmMGmk7o0F+ycK0HuyE085aVv5tl/+5aNnOZrJD6qJ4f728lj/mW99SQF6gl+7AN0JcYpdRLpLRMD0cQH6qBhY+Z69f+l7XVJRgQyTIZeWJ1ofxxqfU4SUJyx528dsRwe7WYDWMeqdjtg83jRXp8oiUEQt/Bf+q8accaHt7k7YfgH6EFwE/2l+MZzUHcsFU/w1CtDGIZ2QNj57/a17gYH9LkC/rGTsMB+y+nl+BjQWoN3rdBmgHPlkXoCuHDR/MiVP4iqCoqwLPQtBNxbC7wL0PeBr9wLRVwW59rjslfciGy8D3cjKi9XHCYW6bWTb1ev31YMfu0vrNH/4XYDOA9xdbUu/yt5z/MkX5+5JXBM+B216Nfr6G8+ArjhHS9OTH1ohWdCP2ceN/ZASaap9IzvDdXCtlgOuRmoJy9/qO40kEKOOqjxWvlUiiaXtuwXoSxcnrzaGH0abFoix4Whhaf02x7F4B7RKvd5UgM5iSOVTN+7fLEBfXmUWL9UO3CKncnFet5/48rbifIY9Z/J3xQ9cND8pQIe4pm331ajCORKjjAgQB/X3LPbOZxqL5PiOxPeOoAlJTc/BZkdwkIJQ5BZlvMvjkDtjNHO/wuRS/KkE+MkCNMpo8jFS3XcXoFF3/Tyg37LGSDdW9Tpzgku7wFHPiy20V7Pe52ZxKqWtj3quGMCpDJp1hbcXoB/kCE4HEDsdSz/tlQLK7PHHYFM4tsfifC5De1VT92myubJFOGKPyQNOTax0i5jYWpWY5+7JKnv2ZFXBgjMuRdyaVi6IzxegI74eFqChsP3lR3A0DV5Wb0x7OsZR/P19BIcqQA87+vGff/2j7Vu4+9YVn8NcHL96HBhxmuTCgqThodyIJQHXr4MkqFbhiHRdiVaNqN3SAUvgf++ALiKQy2tqfZQxbTb46+yApmnY4GLZcxJIBjTEYrl5HpAkyDJw7VrPdHe3d01X12Kidp+ZoSo+D/V35sY2UZ/oa96Mb6WNy37mfy0lsUaaJn+/HNawhEs3tNTBzx4zHt3tAriavsaD3c/Owxp6gSacyk0pDZGNaSrrrgvQHj8uWtbcW36WnPnLZCT+uAsAskmupIZ4jMEKzO7Y2Y6/bFkgpZTyFSniHdBDNqNI37EoSDBC8CwtHhIoouXKNtrF5xg/LP700Mj5HmEVlo5v3Bl+KNfEeSKrX45BHfZw/jC+65xA412ldCZK8iBu0r7uLIwHgYxVmt4wbRq0FyO6Vxau1D1ubQ3+GwlLiSWa7xlNUs3iTYf9Cf50hPiuInQWmjEXxwL0ZGGEhvOPEOps5gRJi+y2Cn/uvhPBGwrQx0RcHaaF0zyhHvHLdkBPBRi5rR8qjiPJ7I2xgNd92eeo5iGgV55f+TRqDTwnIcCh5qP+r4rQFw8GvzId5h7wqAANdDBel9YYU2rH4+4LinuViA6gOJYEH6Snwk6sZeMXYE2J5XM9KUBXxecaAaoWlYLgNIQ1nPZpn6mxWe1mBU5XRU3ETdfOImuIEGqG+Bnd7ewvWmUHdJb1VhtrUw0ljJWWXcWsmzUfD+H7jO0XTT/+869/nutR7zRqZFGxe3oQ2gQ/2wG9xqGJ2zAHtqOvvySyB/kfYEzl5en9v1MBGm3+JzwBrs8+IaLCpPfGLqi60BypCMC18g2NWG7IEjISO5m2HXr2vIH3Jz1JCvjIdkfnMbpTNR35HJr0HG8gNjlX7Mnon5XwPcrYgjaSf7bij0Qm9nyFHTkM6lGhiHrILbfR/lDtzMwnyOK47rn/PrBxh22ZprW8dTs735m4VGvzpx1lzxAlm4R7s9qy+rjwYqDGZCSQmfkSvOJ//rlmXb8b3LuiqxRKfIK5r2Q7oAcGul3itxIIpL/6rbMrpL/w6RRUwKZePy9SrNZkCBdfG2rg0++KxBrimpJ7Go5xe9pbusJcN/b799IV+Q7Jf5d3RbTpuCV/c+faCymOGbEl3ote5rnq5aJBjuMQZPhzhGCGzlAxRUxYgwx7HZBSlKxxSLqO0Yij5NZdYTuHSPiICkSzSyeKvWyCRiXV2TxudJB0jlHaYrnbRjFqtHZ8Edk6qVWLebYmeQ0yJ6v8n6OqNexsHbvg2QiEFY8qSlCiW1pbTChBxIs5hrv8Y/hJQEJEmc0QIgxwDn8RAYjWBiKlOocuYkPLJFZcTPwfycad0ZqyJaPc0nsFaIxR7IijRCxLKUDL0q3SzqlpldoockOwdT7c2J2due9daJX59thcACcFaE4LvmlWCu64AZvXbbxRo+p7JR6LGrv2UcRFxlylQzY13wyqmXTBFC6MDa+vTbG/ogCtiaGirWJWowDt4yCV/oxzPy8/+/Gff58XoPtF0KiIrEOosiDDwZsK0C6L0MdvmMxnSasqQpe7HUptO9vcFwrH68s+UL66XDniMTIddMietlu6OqltDARHumods5ExCclsqktdhGNjdhEY+0r2Ei8wrx7hGrM+ZuBAzaSp2n9Qsnio+1aScUL9k/lzOylZPyHzI20ZCmYLQJcJBE754lwfv3FPEpVrvSbvj6zikQKfO9rncXyM5Olh5zAnVMMt/zq/iHzK+NoM3JfCXTNCjLVyU9uW1rpv02TbsuOB1KLWPDTmC9v9VpbMsee6/lLiKGMDKz5PIeWvx76rAN2xYtSv5xv1inLYiU/18KXOKYbIPE78BDu8WlyEdL2M2PG6BJq8zAj0DqQ/94o7I0xeV1fP+51RO3670Vwv1GPZx3d2fmAkjNhk9P38Q+UdHlfNWRNPGDGXjo74YdoZ1yq9DZ9TbdUHjShvOGCx0M55aklvNGLxQtHixAV0Zt6sC9CR+7+zAG1JY/hRtrhE4ngCIbiRq8U8WoseoAOHOi6p9qboq68HBuoih6O7smq0KxWraRwIUkJD38QXXXQ1MXuaaWDSG91QAHpuLmTxziXeOW+mHn/PZTTDgshyL80/cOM227Gjpzq1OXzkho6dMb1om1FWxeEtZYV1S4529yMC57N6hI5rGd7FNl0d+zBGZbZz5iedYu39InivAP1M1ly+Mc0sZ9BjMGw+iFlFbHQoxVSoU7MRrGlMp9G+pf6vKUB3rfM4ZhUFaD9epD+7xjsuQDu1hMKvCllksWPGemMB2uDGS0W6CD0FZeJVngWUC9fCt4xqcKrCmP8OBejqVS8Pjp2sbEoV5Hekq/+WAnQqzvosp4PQ4Jq6kltq7wd6p0S1IkORyj7hNgjU5XL1/XPeGTF/EMcSvijpFz2of+2WkCPyKq2e11zjhdOpBdq5bW9XMKZZ4OauWg/Gcnj5MMocRFwJ8UAjeQHarC5nzXFP7pZrbuGqW5C4behE7HrNE8uzjA0fLUBvudSqqFro+7nec9/oLV6saWz9jGNH9P9Au1iErtjKbNAlxHYwTQpO82TaQdKDERKbejhy4bGYb+cLdo97yo/YXkHM3Z1J6guHSW8Xi/LnV9coHG9im7XwkltSZRX6YeCP71qAvozQJdFLDI8K0HPsNTpsRMV8w8NJji9oJpYL5Cm96yzO+YMizun9tBiYuQYiKuKHDY/DwqM0DADGWXOVcJR+qPOoInNKXWnufrZPiw3yRr42ZgVLcnDDabvGBL9EkWTI5exXK+K0AP0ixZk7cK3vn9pcVoBG4QIdWKi1U/v8Q9//8eO18zG2jWeF0TymVXE7L0BXK4EK/a3zRBtDpDj9qQL0M/nmAJDRXJWgXV51Jk5ymMGBjamm17TmTcriXaUDOvcO6P8LBflkw1D1ACWH3JwRf+wi2HMefNXdBwXoQWKcnCBJtP1s5HdkzBtr+KIAvR4pllFxN1iL229UgNZZccOYfxegC30782wI1bgHRtsD+wLfyHOCX7gDOo2lf6cCNMGrljqrZKM1SBxknhQwnk191Pt9BWith5c/PjuCo/Lo8wL0BmF8dfTUEvbcfrFs6a7Pz84+aJhb9tcVoLMYH6Yol2hGT14QYgsJvbSMtMIK0GOukVjyDCV21LjgwRJ5oXAsZF+/YjrHnJUla8qytvqeXwDKKEwGlnd/DmsNGIPHzbP0ILxfnwJRtOKnQerJZgu7o5Y+SEgc90TqNUmHo9HF9yb2cLSavNXirABtfXNTpf3d5qJWr4YPZ3hZGeeAJWzaKkBn+V2B9jSwoGxi+o8K0BoeHFk+MpsmT6sMyS7o4plp+j6D2M4a/nEB2keQGDGtfSL2Vn7nVZD47HExUIWCwgTDnGz1+4sWoI29k7X/VFAc3YbmdZagoE+ZxRQUUbhAM8YTUWcWzZlHOpTDOfGjyZpKNpnKmxSz6ji7DDsdVyAeZTdIp4NM29Y29xr6HgXoysPZB6+1PI9XAmkg+12AZuJBjD7IBZiNBt1pDNOw8KkC9Dx+4+cfvwvQgtQ//uf4CA63igvUHBeQJUjokOEHUf1ZsCBPR1vmOheGI2BwUDHBhK6jajBbtBw07dD/uwBdSMmZ55kCXCJxFHcgFKdT/y5AX5pMZXQk/I77fIs25c7Lb0Gl20cCVIlutI7U3051kJheWemZbwoBPOHd5Nki8MkcsgNUxqoOYyJR65oOmR+/NyXzvl40EllsPmD1NaeNOYsL0K8+uI7hcj0xQkbJaxay4gLxRAv7125xe2/Ea5s7II28AD2o8McAlH7Y2gEdYNSNAnTPUlkrfS362xoNX2OyCl5lB9rnGSao/nPS5Q09hoEA9IVgEJq3MZvUwzNdnhDZaMsK0MspA0RsDJtqaa64+DEclX6J+K/XwSG/B7O7fupKoxnGGILFyye8tgrQLIw184yosDiYLaPZa9fzwlq9yA2nj+lCHDQtm+yEmk8KqNXQhi6jS74HTjc53wGd2y41pXXR3p0q9ANiqF4t9g03z50CdNMNaUZiUjAfNZnr2XxktPBFsVNn3HNXu/FyZ2kWoIkxDhdjO6Ary93Yq7w00Eo+1jW7Ed2IO6GNlbpHvLQUrniajoO65BkAHQLYRRsknhS+efY1O6BLgXI2SWWytOPXI/XU37kPfX0Bethg79lklSdx+X77HdAhlm9+BnyoWB49JKqgkWHTPHnhv7cALQrY64QvL0CrEHVpXcDM6zNJcFm6VxmEThzWQeA8kFRFyDrVVA7apqsHmr8L0IWcQN5Huvp9BMfwrPuZUmnEX3sER0nOL2lwapO/hEjmC4YQVmxSeOqgFSsUr9/3wJHFCk3asF9NQH8eTDhPS9D+9cJNx6ACZRQtZvCjQKyAGlmGL0C75YbDySdW5hcz0SLu8v/MTH4KQuhSxrY1U+BwJPsCtKGsOLbBD4e60QtstDHduyrkDqru40C2mCwWmslxvJetXyzWi/XNrVZmhgl24qvl8asKircqRqUflmN4kPGcta8W9mBVWIBGP0Qy+tCVO7D5+A3TU8P/Fy2vV+QBv7U+3LN1wpS5BPfv8twuQGcAlMghOZqi489hAZq6XO6D7PGcXuI0tBk3eVSAjnXJStBa1R8vQNtgYPhPoYi+rKTiujPv3IDv4/5cL2emARWmLA1zyOWEcOqIOj4WMSQdulGADoYfcQUL0L14JiRZ0nxuk/mWmRny0Gdrd3xdyFoR+5qIpbOKU4mM4NZ/SwG6U3wWGfNjSNZdn1oGgPOZIzi0X1Y+rZVdtQULS5r/8iM4miF/uKz1repNVKfcEJvGyQv/nQVoXCeM3z/+599/1u8C21C9fxVBZCRl+/8rN7iujt8qkMM8ui+rVdwD9PElyjEvt5TvWoB2icsZPvgXnntx+VEuyzrnYM3WwAeE4oLusMhV6T4XBqQulX9Ui+hD2gdtU1bZDrxUnJ8tQF9PYbUQUxkd6P3tVvqZAQ2mfWaKN46alV9FN6ijKNJrRT/7CKE3GfQ7tyI8kIkcQ2BjU22J+EEW239EQT1KEXZXvU7xBngRu472YW5x+E2b41AS5QSOzx3/l0TU5FauU4ZrEe3LLJgzGChZgWVz43MEfc/S5owkO6/3Ul9kFVkhV+vjrtSrxWRyP/0e3JMzoCXuoN3P67DgGiZwyn/sC6g7qzqmJz135d1IZ4Uv2UoM+iJL1dAHSGab4vEqEX4HEyw6xX5fBZF5UetS25cRA8YFuRnI/tQ0MPURNszwxGMr1VuAscIBGvPCopxrO4ZYhYaAzkzNDAOBzdtWoogLx8hE5iRs7FvZzhzdeiFEA5da9JXlzCe50IGi7Ls0V39N2id3QFdbGLMCtLNXMOc3FqAvkWS0ZhC54gKCo9qlHJjCddkUoPvlDZnNk1Zg1SVG8khoDfSiSmwf3KpjfMMpoVzxtACt42/hV3D7pABtQ8P8GOPHzoBGRzyDQWuv+DakHsvLy7s8WpH9ne+AHrphMFK5/2WHF3k8vv9kH7M0YrqfgHzrHdDOhrltrAgl7dkO6Cw3CV1peI2UoHntkeu8a8VW775XapHVZhA4lkSjh8xkxncyUvao7POwAF1EMMfzBkmvF5tGRaDP8Xm3Pi9CPy9AT3io7eJOEp2Mes4rDlYkeDVHb2nBd9jaIH/rQ4RHCwLOypcWoJkXS7KxyDs1oqnjLFKlUezzBWgj+ZS9CDXyZOAtRtr1w1uTner01iRv6JQvNe0EQTnusjVYmpvjN94hCx0P5LQFlUFoQsvkgR3zwF7pTLDVzDHosNOKj+pEERsxmdk544WSfp2WL3x+ut3AT83F4ndE27IoLQI19SjS70WjzRKGvCKrjD68eEmSZEfBknBQU5zVu57zlUVoLtd6F1zI5RxQM8SMmqSb8xJ3ASXXepWjmNJ08kWPNF4teVLXMEDGQOIFaGxuhlffYvFNvNf36ch/25RrbV3HR/6bEGk4I4tS71tp0FN0CUHag8DHKM2B0zc0326C9SZly47fUPWE+MhmVdOqAL1ghZlxxwyXEJK86GicQKoN/+TTEIsi8kE5bS+EUV3tMC4mZrGQb14ivEd+1pGpblP4a439XC/tHZlejOT7BzgHK37cAR41eRHCWCTfsoG5wWeiGuY15by5xu/oD6JqbArRYPv6Ne8aYF9net+uRuK1jwT7/DQDt3NrQ8nnHX1iiLQ+nvnduqd1t/aexMQepR/UVUpBkF664Kx0meYQSrcOMzN97geQjHx39F47+M38mMT6lYOlBejCYbP0IDUtbflN9GvEIEeOgR7CS8MsfGziOBSKwsh+txKvsf/aUaoacMcMIt+J1NMTswXf3LIVlW7SV/yeSpj//vif//zZ9vc2fJmG80egmEUQlT7frjNGbFNDwebJDmhqCEtHT+gaIz/f6RyZqvXAtuI7ln/QZhUKmPVHdnIw/pOmX1eATmy4hwo5m1cO5BF3izcONneO4OhY/ZjxBNCriFHdf2IJVd8Ox9EYzSBckfDh+/XxE5n8s3siu64MszQXbCrcgSfYKkJjc4/n0/ugNL2oWCnc9irDIrVu0JDu4M4IcNocMBDLKLYi/xDJjvJjbl7cV7uaeG5ydiYrwtcOaLliFzpj3srf9djqb3qO25TeEeMmww1Fsf0mwdhUkIx3tFvOK+r5jr5qv9ejapkgv4R/uhM6p7Ly/syj3ciVCVFSkAIchBhRYFf8sowXZbZHRko40BoFDOoaiCNBoQ/mK+btDcg51cMl686z3bSPrs7tcT7ab+Z4pmY57xcP4NlhrZFmlvjCD4o1OaGusnlANe08DuNaV6FJu8DcQteRzZmMXAPDU4ovHdPB4KJr03Hek5jWQ0s/a0HHsjnbTj8IrTLAdrG5pe4XHRmGiF5wsBp3ohZnMWTOK4NdYsMH8Ja2NS+xkV1j0wYp2JAAs0nJFCa7yZihq40Ls72WwR6C5x3+4XmQyyg9akzqeMaSIC1CTqNl4mGDw7XVDWPBUOXe0/66z/cDrB3zT+sSfOdwJaHo7S+2E9qPxYvGkQ6ztD7yxW6Wc2cHNOBU7fYEdaJOZeTk7waY4YIxZhxhNZsQf1icvbhhscAErxbSytqRW9ukKnkD4H5ds7LvDvlch7lms9Dy6qnpEtx8/Tv+OypAezUd2OFaPyqCUGbFGWt7tn2iTEesto1MKkLwIxwXIUmSdU6XJJKg7ltgEM1uBf4U6G/zKHo2+lbZx0XmOxzqnMJj3ZspAMRu6676QGHNV4xx1WvW5zugz9g8se9tA/Ei4KvtRAfDM841ftUa/A4t+rIFZJnEQ2KzWBK5deVXtdv39SkMca/g9bZVfMbYMFGBLSwXi11ZqXYXgXEmn9EfpUwrTQ13OI9Rxw5oJbdfZG5oNwO3tvy7UpXoadmwKx23u+F4y0GSu5iJ6+V3btFsF/7S7NSbHiHTY+U7mB2dSZwmmIktmdEPSPNN2YKhacSnLLrijUtcndkxSrjG8rGqQlUv0/M4U1sojMzCtrlGzqxfQ2i/2Vga5Xie54ahvLAZdz5exwBY3ndhjxkB5l1oYzkd5x9x43hyzYJTIblR2Gi6QNosYZO6zmwvoo58XAqwS79uMLhQ3XdMsL3VMacNq2pJE2NY9iq0kwGZ4f3FZx07cEKSO7k8jYvhrvwo9ujBrkIwA5xNh7lrFPBzPly3mCM96VnJarCdf8wejkmIzZj/reM/9vyvv2SYMT4rQvtj00YvHjWuUVT+cryWz/DkKfag6rR8XzSHBeiB1ce8KPPMUrrcr9i6WOkQ4siYUu5HsS/TXQYtsWfVm8NOC9DWEI5TYsMG0t3P0RzH5Dggm26oX+Q4vFTXbu8PybLuCuL61obPtxb+3AXNViT6mkZeV2xeyjIviAAAIABJREFUAHSdC8rxsK/v/ZzsgGZ5EckBYikgsrjcOw86OvyMlne0KZO+/uUrkeMipCP7Dl2DuyrwPjMxSJU4+8+mqHrLWTK0+Dwdl4J9NfB77h/rPgHguxi2I/QDOwp1+94C9DmFXR/3II6Jvk0C3qP/3ihPHoDdxa0eZe9tdQYQXj/7Ck9FTqwna7vv0WdbSihXy9Ax2fFMdiHxyo7teudERtA2+SBZFd/8fSUDwiPKXxegT7TwXvtCD/75xw91/rNHgM7sZrUD6AxSOAZovajNackKfLm88wTWLkplpCrR72v4rDCZrWK9fJyn9MkimV7Fc2ErJ25bVgN7MY1rSxOCArlbfo4iIyL0gRCQRfO7en1f+40UoOO5jwrQxiXHylK/gWCXHFmRQRefuaZIdm6NzJ2TmBk48I+hAbsWrnbgSjWIJoNRrc32krabNhqOZa+b4K4bLJdJvinl1xSfWZY65MDt+3kB+sBnL03n+KKNwYfD3Kqe2JyLM4gvepduB14Xm3kBekjEGCXkCHDMi5mbxGbMV0xOt7m8hpk8rSHhGI1XXmqPIHm11ATsv6+/tML6R13z4JCZyQn2EKOwm0IgVqj28uDmbgG6SuceFaD1mzvOr+zDAPW4AVce63dOa+F3aee/ZgHarYrdBpo0AXHnzWe69suufOw6YEqLqrayP5vRH/N7tnQWml6w+d84YvF1bRaguwu9dsBhDSU70fJkKxKfgxMNPCkAyaRDAOx/t4qQJNG6Yzq/C9DZB5zuSPSszy3d77Bik5m2wyCNf50d0OcsdrLJDegxXGg/PtPx89ZP8MeF2ufkfGyEs8UOljc0vlqty69T64naq8R8/slytJ34R+P8ugL0WFAQHKDRTy6ODvr/Rxmuk/+PcdjFsxLX+wzvhbsXjfJ0XA19ZoU6EMOCDV+zq1Ysjj1T7SqY56Xc2uLvFKCt8fg56lk34nalXaxKA+lExalMmBU/fe5uG5VyTiafXkyLUW94ov0f9eojh4uyWxtdm/pGFs3vJwVonD+KrYGWjUu+CtDWf3YxYzQ0xcEBOFMcWjuRphJLpACeoSvwDT8dNJ0UgY6sJA0wGQI6c13HO+o7Go5ntIotO5fJGDb2P0T7M0y5LzTMe5alEVK/vgAtMuP4svMFtp0rR9ZbuDsnNNGRDHTJicFitu3sas/ip63OrgI0nXcqjc6NY+txReuyvVLhzVSBQ7Y5//KH+Vba9g+GQwpToAAdeQe1bOZGgbypy6n+EArcdGEBGuT/XQvQRpOLbysAi/RcbwYWU+cp/O6tBWhrNccpsQYQo/kqa/NWae3I9vd1MXsfC86/pABd7H5ekn4CnPfD1Ft7OhbSCzpJe/1NCtBvpS4cDHeP7YYmKWEKApQbuaNB8CYLIowpCNLrWRESFvWHxva7AP27AP17B7Q4Jab22lm1Hzdd/23NfhegmSi9tvYVTCdG/0NwbCQ78w2/ayESLnS/0Q7oLHmvi8O6BcjS7SAw6e8U/V35v82R/ECkAH02m+KJvMZnFwGn/JtqV0EWW+FBFzZ9mcTi4gYHYVbT57O3A7qohnUV1idrjlgsSpK8091aO+waeir5Qd+TMe+i3u53LCJFa8wZFEdK/sinG3K4gQ62UHPNHvr5tN9ubo8ueRWg9kW3MHXVFGmtY/r2MbsRM9cG3bkdLVHo26AqXuJUqcsxn+c22FF1FpYzb6EZ2VioqUedELMMmTD6oWuG8V6YFplGn1+442zkQ4m8YCUZjxxBEE9W7dS8nTaF+VOUjVX2fj+Fq+JMlvvkVAUFaIOL8Qjsuzm7a1SA3paPyKpN2GVrOlW5zqV4XRAr3n/7o9IEVMaIA081lQ0vP/Gtom3lNrQATTp9xwK0iiQgVCuUv3YBWlj7GbwcWmkY7Y23r0Yx9/9qO6CnE1aZlbGaSiANN/5VTRzp6QV8UPeLCtBVYdc4MTJkrXN+6NYgeFMXOk3iyFrRWU2U8lF0/l2A/l2A/l2A3gFRu4v1VrrcqVzzTfd/F6CZIL1+1ILadNgL/HsKiYPDKECPFeZuBe2/SQH6BzmCw1JaLQD1fRs5xhEb+3/u13Xhu2VA78B+nROkSYQ5Q7FnhyervLurtuo1PuY7qN2c74zXqjDgdyCerGRh5mPz0x592hmLW7r/Ax4ulhBfbNlBuO6h3gkC5Fabc1VrOgEQt1DNX9+HAjS8tj7m2ZXIH1fVt5nbG5fMdkDLLBClFgaPHZcDRbem7Pe6Kt1AxFFCcdbqCtBQ0MAOqExYyXpv4DbYwrnEtTKbohmZinGyq3VHqsxvzj8DUz6w1SaFjJzCiRKkO+bF2LPl4/EO6PQDVh3txoz6O7lQ7u+W1MfkcJr/7gXoK2oY8b7eIrHYM25vLAJ0Sc+ALiNa2UAbeG5Xlev8VQvQNkKmAAxvEjZytFRold9l90+P4LC6dWuS4zXCCb7A3GbBgrEWY4X9/Ut3QC/TqN5eJO/vVM7TgfRf0MaRnV6AAvTafKCO4PgKHqrCblm4XUz++GgBeqTDJ4tNvdBHRzmTbCmDs+GgNSTfJ0Ho0byq87c/A1ovhk6TYJUiPAKWTx7BMa370r3Pwkey0Ce+3xLGbXf0Rrqv/AoDDo48OPKPNvNHo36mcV/GvgCtcZFRd1cO2E+l6rMAjcn9mj217+oIjskhfoxQMd7iaDUaHeOFHB8NFyLWswZ2xOtrXZlvUfsZswpHfVqEVjxRwYL02qtoLGBWYkn8JhV7VYDW2tYDoVXwezXVnRKTjNLHBjrvkfkVC5KUMaY7Pd5DPky8xO2V3lsrr9asHIkozfbszcPys6+xs3Cu8nMzm8k1xu6XIXFfshxFytdA2o8Lq9ULwKub2gW9IXsNgq//j+N/BDTt3KMAnflZrC3/UUI1UlGAtg9QSaoGJguPH0FgfYu7hi2MLvIWfX39PQumEqHlI2w0M8Di6qFbpgVo4MnVcR86GuY+1r5Ff/uomozWdAc05A4VnlcZWI41uVDaoTMgkmGQ2EnGV6WqPW5sQOyOHTe2cqNb980K6wXyC/Xti8/ieAN/rByg9zprHihWU5euUzZQGqBt4wFcpJYL5ph9r+mnO6DzXLr6uKHPu3iM5HznUd5bbO47ld9l9+v8MTpje9P04rHyMuahBd0FWKHd+BQAQXz+dt/lyR9wlWdAu+CbEG7MIS9Ahx5zR9R94P9IS0dydMHkfjPniwrQXTmcYNfmPkl554ALZiNC1vXPF6AljTV5culAhPCmUB2ANfudWRekSfcUeTYlpsKCcgaBNbNPCxB5SpUTr1OLk2guo86gquw0ni8T/hsK0NPXs/kxEJ0WnxtrFZX/PjHoTFbHS+ln9nsrMFv7eETAL+ncAwrealx1SekjPtCW5u/lNvgqGbM9di0rQAM2ILOViPADVUEu1ReLS9dUV/siqWnZwqaYiideXEKSDrahPEtBD+IvQuNEwsqk4grmrEjIkgYzVeAxra/w6IHs3y6XIB7oNWyW1cQATg2+iG9HkPgEPTLdvcZtKbPhljAW+JnWSWVtTzIY3Tfi7FbEzFLb6G0TJ1559XIgARaKZvZ0XoAWYJkrS3sEx5aIuS56F76WsLxfsSI016G/yorQ9AN1yuc1dK0RmTLVtZMCdGl/5AFmx64ovpvVPlm3mSrDHZxVKWaGcxhvUZ6lUBIImGPtITmW4hRREfqyU6bvJzQWCJZlE1nXp0Xo7FE5m7cngthZOmjP5uBFbbtW3eUnO8vrl4zJ0hK381lvGTal6IWQ5usdejadOqS8dgQhecyBW9KsxCxn5Qga1O4IFq3Up7Jlp8Bq3Omvi0/tv5mg5J57vGBycWrHqSHHN+s1OvLCs26+9m+kOWGTnmdmWbm9N8ez/4Q5PagOt5AuqtkLJPTorIpQKta4AF26W198T5T01r4uvasvqKPXhkR+/O9//vSyiYRRStFqBZtX3fuvUH1NAXppqyI8jdDkJiZDpsknLREC4xO+GqbMkxNBFBqq5gHlHDQbU84mqYDjYS55mHDen3K4kw88qS9FCpDzwDooyEkMrchEniQLb2aWd6x19bnR2ad2hyp6W/MSrehM70iwnrDQVGs5BeMj041ffJVTJA1MxUOdmyd/dgrQbHi9e0C44f8OqNgc66WBHXlzPhYfShIt++eN8KqRPYrHsTp67/TZy+KedXd06stfmvbN177qUZLjptfB/Rd5O5zkxctICWhPOJNeLDE+o7i5Y0X4inuDKS7Zk0yum1TEHrND6SlqwNxdUohcoiLtomiN7f3ZUo33iU1KE3vewxBDihGMwXktqGGdaNKIhcCW5mRgGwrydUHNuPKr1x/yn0aiOcjP18inOCkzjfmW/rY49nWtRCqnyO40TUwxNaCHLSCgOr0rMfKZ1VUXnCEGmfKVN35ihipe9B5fbPcYfy1vv34GGPZ4B3SWMoBXoiMQoS4dVLCCJr7IuAdAdey9N+69XY2NoFHiVG8MaVV7UTJhur6ZMwQPWFjuYSifYwvCbKdQmHONzVDWanXNZf6QHfKvi/Lf8BdpJn608WEwo2eUHfSplZQmxI26OmRAU708XQWHXVv3UfI9a6OKsfi+O0rHNQ36XqmejxlZ7M54pQ8txXSnLKOx97ie1uwe99CWJ545d8A48ly9MYCTrtQiwt7ELMICNM1pgj0Lk4ARO/MYuURwKN6na/dsusprzpSsWoc+NPI/V4CumKxBYs/IYDhjpAy8Cqzdq1xtZQpVQwCt/zWb0bGiXHbHQujWZqRFum1kGal1eWMKA5SsP9vdq3l+ugMa5FcZtM0w/BcdujZyjQOJtQq8XhIZnx8sQF/4WBj0gcxOrfVg6NL4nrhlOXjR4JRvPVwl/qe0pRj7hHAY2L1FnEzsl5zrW+Q32OUFaHHB6xwzwycwHRqO7IAeSYR/RVzHjkk2jJUnM/OuKUK/RyHIUjVq1f5TpVu1VLsEWNEBEYsLXVmQLYpVUqjuZ6Z5F0Pr/ENeRY1nz5IK//ruiYORZQt6fTJclfHhorOQf/iWFCMB5n4QHKoSm99Fo/hwzx0s8rkdTCgCxJNURLm8K3w+EpFl8dqlbDhzJslyOo2rDF9HDnV0BrSzzjjHvfSKBSIQku3to5Y9GqRI7o8cb88saaMZ3cUZO7jRRlGAhvI+ZsD0CKeN1ZV3ANOwA3oAPpPr6/IzH05dBRLP6giO7AGAi1vHZOeeV66DT+zqC9ue5PZPIm/xVM6tbxzEFudoW+RC5fLfK68x+AI+jc/oIEfFndD2o4QTG6c+R9dhKdcsqgg9fhd+WoK/aqDwZKC2cIsYNH6/aNqs7WNnxs3DHODYfjPGcqZdvDxYqLkCamHgnypAT9UHUquP5/jkQ6qq7qBlmBegMYawkkYflNM1m5/KL1rmVDS/wPwETfAACE/wlRlANlUJB4Ufuv7hgHJj/HtegBZC6ASQ/BGiI7paQXdJ8It3QLuM4wAVixwV4fhg5BtN4+T8xmBpl9hZfhegh+A+V4AuMa0KrAdIV84FVnIwdMsknwJnaxLk4U4n1acS/8Phb/rl+axVgUOP6JecDwrQzoigAPS4AD3S7P0/GzT9rr7dMn6dC4vP5Tblc4VMqrs+KVyx9l9VgMbQymjZmkA9WBHJokyutnKK20fqFMgTAp3mgY8RvoK92M2SCr003ZLoGNP97C1KCvNsu9RP5ueGISLHB4GhKrGlBWi6OU8tx83r1ZMJuQ00SyEy1h0yuVZC9LF50LpjGqPNpFM2fxhMd4478e2aFLFU8BWvq4cnsg23C2aTizEiIIaIhRzRgYtiKyMftfICtBJSX6ouzsisjvVJnPd+IiQTnHU5aJStIrFeUyRHcFQ7ID3b6mHw2lrN5Dr1pm8d+nBuKjbelgVoVCXQYn4ew0/OWImLt2zr851OcvtDtwbii9zJvZmmul8Tc4TnuQdTLhrDHO/H+NeOPto6nzaTybEUr4vzvwX+GxPtGNtKVkax4f9hAdrzpyO8PjwJrUpxsG/pHcIQ1N5r6xVg5Pe/rAAdvJ20s7XYvuUB9r3d1Sdv130AL4qFb1aA5scybyfC3euO+kT1RwVoNs7yu5l9RA+4mN4PgLDOB3OdZVNVnlNZQxUPd3+b8+0CtCSXxUwhocS4orZ4vQ1CS4K/oACNeXSlkSgXBSuwqWFn0CdtrOQ/WQjLC9Bhiv2GIzhQwAcebt5lwsVRJnc2R3WO81+/AH0i2RVc73S6i0lPXCXo+w7yP+l3Fcsni4RqrIgP7TmBZ4zXb6oJovtfWoBe6b2iRnEIwSxKZlZyddGugy1f9twVzbv6fWUBukPzTO1mU59ZYBwdv7sW1m2nl2EF1U8L0GW+EXkWj61VjlUVXXtvi6FefKanpVbRxHe6Id9Blnkjo95dis7zttfAtDpqTnIvy322dNwQdExdcdgG0827b4hIeRVoz60fNMGYS71+y3+MZ4WRHXCgyGwRY0hHrhHOZzDbd1DgSm/rVoQbp3iimdxxkXp4GW94mFr519w3GVF4Df/uAvQiidl+ZCeHilfNOW/2auVfRsXMXKzKKLGxf+WeV+LifdF8tOdJbvnEQ2z+RFiavlzpuBPTwrjokt9RlmUIo7/IcdHkoGXg3YwQc5fwxkD/TtNqeTG/MlQdDh7tgAb7JDugIwvWyI0wefEBAnivrVcRLb/v1zNTm0m3bfOALynAVoe3uWC6EXTK714B+vVcYlkLOM4zj2wBy8MCNM/oB9176ERZwa12ATpJrNz3JVCcmKqhwBriL9OOakmS3K88p9Lv6t8aaNvgj//9n3+aLhQQlHDwbDVDGOKWgUduPv1FogbuX1SArrTQuQ+GZkNJZ4AnbayCPlkIy84x2gtL5nXf4QgOkXHLmwKF/PoCdIhpkFA4BtxrUk9szvb1gbOBvO+b/luMVD6t/SCV9+XvfeEufsyUoV0erOzT7kp75e+nR3DsgDgSNPkvwgEli6IgsHFQksqZoksiGYXFm9Czu90cYLL83QrQg6woedYWoil/hi13JThUS+a+Lun4xmdwHzxSOyc2d4w3uaaXgYC/BFsiKrTEe5BkR7KfwvSGXi4+TyoaSGAKTl52kBnl7KrGfiR45diMpM/43PK4b6VYHslXOZDok13SmcVvKiVnNXQ7JmYVU2x+4crGV28f2kb0gF0JsdNXNSKOv7OHLbEEtG+JUjkHzHiYreuzlheHKnQh1+HvCqjAXt+xA7qDByLt3dbL0MrlyAs7JKw2KH9mrjaKwPC6A+5kY/KX9uWa2LPhbAXm9vnQkSh24wO6OzOcvLDS9ejtaal2IMhVDjFqCUiDt1fAijnsUq2JMXr3c4IioRNPr5x54X5PQdB2sGiymynwQcbe3Tp+PjmCA43WYuiF4IDrS0+Qeu+i86R+8ef56dhYOzDThrldRAXoHl1WsfaoLb/11WoH+qJlqtvPdkDrAnSPq7e2ekMBOqInO1XHaR0u0AK0w/vEdhzGx20byOTD5bxSxaxKVxnmHtFFJjqrBWx/qAvQQLWDNaRc/fYQWKVUhQhX979TAfo0FFdmlt2HBO+p1SVT1QXoiO9fWYBm5yPfFdJfowA9Uhf43+8C9BMnK/s+S3TK4dMGVrWn2PMe/Bizfpcd0JonOQP6SrGnHJMAR5zHJDM/oBiqX7+Xe0YhdLV6S+H1jtZ82M8VoNkyr8tipJO1/IHU/dS+LR13kf81iot/usJ02Y22MT2vf8nd4gXuh9J9tWdt3rUU+KLbzh//qvRkJfZ9C9CXhhYzXs+F5t0Cxsolzn2wAM0+XlTJeN/3uXixwIah7cfmKmtHe+I7oLdQYQU3fw6beGF/ZP/SL7PaWEa+JL/5SndAB2i/Z/J0nUYwLTH80J/j1hVywMZQBJn61L3XPE8K0Hn53uuFF1q0LYGdqCEqi+x7ymiZPpoEYKwW+1B7zJVzUKBAOoMqqTfLU2FcMQg61cEhncWkMkXoLY5hdvP44ZIJqjOek64Zfly6QV2qHaWS2US5V16gf8WG4Z3bWvfvcdVirsSZ9xeg0Th2weja5U0/tChUD7syeKYYtzw+i38MbXI3KOKju32CQNaoXA4Ai76sNpY9gPpvKUCXOIjQdZKyufwNwd/+3rvGA+tS41XrrhOLmi6/Jq1iUhUCMkg+pgsmOypAq8Y//vd//1xzgwvhFOs3JRYpmI22QpD9Gwmm6nL/I4QCrlECXKlxxYcietfj5PKu+5+DrdXckdEckGOf/rGOyRlei8TKJYoMx7zmfkD8ir3V/MWYi7yIzuogKJ2M9On3y6QINPXCTLX5QPHZSOApivZFETkqK7kfj/q0w6/YBd0rPjN7TXyBB4NSPBDiy/Y2CvtYYtxNVgnMBy96kWj5zQrQMnMgA7O4nxNe/8iSQe+GnT69mumHVG6V2pcJbVmlQvHwinLaqELe6AVDzeE9dM17ebpqSkta2ZTpsEzvGookMYrzD7cDWj0XzXdAD7sbhbFYi0I+l6a/WuvKt6glX+5/5rvIO15xmNjE/JE7cInlcMP9IwlIoWEw0pBCz7sDniPeruuGxFrLuoOzLmR3DocQrAvQsY0kD+8Xmb63fXSj85voby9aLxdsM+ct0jcdNbSsZEfgZgMsQO+ARhkmGc0OaXmckuJzJPtEvNkBJqFXfnkB2hV67MNAzbeRAckVnIwi4FQip/ZjVFLHZfsQm4hWxguUyC5Tq8hi27p3gAsrrwkMlWJnZ3wtA4a4IKMi+KTHF0BuyDbcLTMwb5KOeD644TzRuKDsbt8XxPBxHDc47On0DugBTqlks5vX9GjUwpn+N+ATQEQfU4FvBN6NfxxwMqZyO+Ph88Q2t9H5YznmOMqnEguxmRvY8tMCtN4p30ml3tYmfWI3MyEOyDtNSRy380ALYHixxnMZifM1XltXKezsRKAEx8KYVIxbQGKCWjXBh+n2GFBym/+nCtCSEtMpFwfoTNB63c4QUAbriEWNr5tnWwh0F2e0I1CwM+hqUQfJ6HlHlcsfyqAzV5g8WOe4ZTgY60PyK76y+xXwZx+hiMat6InmrGjJFHJ3zr5/3OVWUx1xiGNX3HRMU15923P6UTtXWnN9oFEjHN2YdSZ1T0yt7Zcj2Ov/nSaBWZLdYd6diZd2YkKZ9Kvk3TKEfUzguJq+aGAPAeRFyuq4hyUzN5Wai+5yVolq+xCSNxpGR0FvSGb4Trl3IEhHFtU8EAcNv1HeUo05B1mmiTYKiHvd5ryEx5yZ5hnyN6ICNglzBmYMhQ4qUc3crWr2BlMtkKXgo2KTwgznSi+804/txGaxeKl26XmmN6FIcsebTKzQu9lsELEOQGQjuG8fkRAVqTdHsjwBe66dgNcN9HGQAahJ7tbyiGUp9LC8esQLW1hnO+VX5jencTkYELjuR2FSX1djZr6XyeDaAcm8KhjwIwXoZOES0T7Im1Gb0ergOvDjDhwG2Krzputv5GP6VlmAZl83cOSigevZJxOBsE5zXJ+Gxda174ST21QuHEof8QNKyUJvFhFITDayML7E8KUqQAthwJTLGYy1+p3Pa3PV7HilLFJ0nnStF4lpkKInnzITsrs/9waNzEawGGhj3/DD/YD8nVnAtPF3FDZIDKGw540/T1smbdsbHcKrgisOtY/3St8wJxRskci6p450d/MvB2sqc+G5iXVYeiTGyi6i/MqP/Grp8h3C9h5x+5MejUkqxAXpmMYAn5/US8EEUzmcBOpjjYFD9bOykvONdFbaP/7f//tXMEcgwcgqyQ5oAUXbRY8rfzdBSDcLcHXpP3xa8uqo/7vjZqwA2uQhnO5pf+IyI8tRNyBoVtZViCY/ovGd/GhCqqMtIgQ41fND4ZxOR9snoFPp5mD+wpWukZ5o0/RVP8a8dmQ/z5OZI8qf6fY0Qa9Vsel5R+504pe8+BzJvCu3Xrs9S9WeWCgxqpVwpJ+4n69/T2z0y4goNryuj0mNzPQAIvir2Wxrjt2wUFwX/iu51Jb1iRaVR/5/9t5e17ZlOQ9ba58rkbxiIAowIEAPYJKKTNIUnfgdKICBAYeWxcRSbidy4AcgI4tW7oCGpchP4IC0JTsSySegE1t0YOhe3HPO3kZ3VXV/9d8951r77HN5FrD3nHOMHt3V1fXX36hRo9eProf3oFr6tCsOPjKOND0xJfnyRnuwPa69pDnG69sGt/bmu6JwDFYRWN28jUpQ2elnTOIx3dAJLbZM+3suueu7k9A6fWzOKFy6OjaRx49LALpR+SvwGeuABsvQWxdpYX10IEO2f750HQbx+LAgiMauW0emmvsJTXBUwJi55oGu8+LZkeX3/Cz1m1s6ETErs5ttr7EesYdSLBbQB745IMeYMEXmmpBlvGaDyO4jFpg8I/Wfyo7p+M0B6A58LjKghTRwz9sygKBu/fY2Dae3vgMzQvlR5w1QaG33VC0YJVio2sTGUQWFO7GMIgk+4zeQJ2dPNZ/oV2H3lWCDomQ+QHXFP5Ase75mX+1pjNJ5XxzU8xWZe620w5TOCmhWfDNyYIpv0BzEdgioSYu8s59TXfH2O2LxNje4Rh8Z7CZrEP6twzwj1C2wgSQlj1iibAnfGlytPeTZE6Vau8R4xnaRl3XdqPTzlNjhFoAm9WfbLXLyDjFXJnK0ysrLBpOL7EZcOMnKjQ0VUKqcrzcHtAT6N/D6WMEcsQ0KkZab5GvyV+KfNxafVndnzqqf9Zw6HjbPW8Bao5V7fQkA6I4jtVKuu7pwVy7w8qrW0ZEeWLKaRc8VVAxnYUA7gm6KXXV9vakBNsbOGRrNtGfArhrkKgKQlh9dgw6A7uS369+eb+T9trvj9lemxPV6w4XOft70ZQmpg+Vhtpz5d8bqmGVXXHhuXTsI447mz6WXdjWcG78ju37Iryx14mWqWw8478rE6N4+pQA09fE6Dd8OhnbPdJzDNOYF0mU2ERhTzY6ZDslkkmA7UaDXEki0nV8uzTs2r+1BB1E1yNNEAAAgAElEQVTI1c9YlUcnZ/TMym9wE12PBDSX5Ptav67cwbw+lnkPApj5tgB04X87x90GBT4cX9S5vhsf1qn8o8vcXpfmcdKVDV31454jPonn/SwAre1S/IwBTt3VLjRk1dOso4K8xnlgNtE0vry8bADaL5Q8Yoz64uhM5F8AaM0Zo/MFD2ZLv/80EwJv4cBOGEvhVFz4YmZ2DwI8AI1krQpS6PIMq5wMKjdlOGb7efDmT+Qdu5CrAqA9+GTts7V7jcQG4LP0MOTKArtKFMyPqsSj82CW3cVe1WWqWgau7H+JJVIPRCfMWBWgN8lEENqJiT1gfncuW91MqYzNJzaR3P+JH8Dugqef9fJVe4rGOVwC0C5DOPXrovuwaHbtbFxbxrmwD5Y1FfkPsRdrQAoekYnaf0pmbgBoFlFIwqASRHuAtwSg9wvE2wDgsEEumN7Fd8qBfsMGGWYtihjtbQDoE4U7ZJEWk+Ii2enL2AENafzo9103ALQL6cw9JLdyxr74iFf7eTXpRgy6mKzmet75PNPklgTOAldPD52HELOd3yacypReSwNAd0okNBaDkZcDInG1VZjFnR2OGTUTMoJz7wdAdwDojeIezv2my9U2epmfCfBOZSYY/ybL8iHy04s6/r81T59g0lMTr+fRzbI7b0nLVOm2H9uvu15Him6v/0ToGElp6RCfWZ63BaC1i2wxoILwXC+jlXwWgHauPaAs1p9Yripd43PiaWEk6ov+9+CzNBznaQtNewzcTqNfQ3DK0lMA0CsCYGoMGB3qRQkkfld2p9eK2ib8PAPQKHQVFyoAGgLwsIvAsrgIuB6bqEzafEEA9FDBZ/1LL61Riy8HgHY5YInaw/aV7Bz8v2fYxHeG2bmFyc7sDhZQjOYVWW26ELET8Fk+1eqgbU8Eg0x3JjWkO7jJU3wKwGUkc34/BaDZh6hp2gxTXiei9gO8ZAztg/iLzYmHAGh0xe5NadA3f1UcPHQ16DHTS4KloVWREyBDTvuN/FrVbQIju7nH3pY7NtnFsSQFfh5MqppJwAiRo0hFl+VJUwWrTNnAXpoJvCsAXbgV63PU/tvxyIJRt1bcTXp1sGJBaHLlY54FoCePIu0IAGjDTwJnkRe75ILwF7WH2g6DxTHDewHQqrzHwBVGpvHHfNGU4u3nBsnXDaLlX/Cy5ltRgPZvC0DXRvHR7Oe19VA7Xy2hXg7Afqvkljtm7QzoQ4N/130ASkoHNN4uvZiMj/7fafS2ukoHxLPkJmH1tEblL/I7TiigDj2lzVMklbFRT2cBc48NVN5QWFd3VTEJZpr5NFjOiC9n4uIA6L/5RtJouplGyi4hMsAHJGcTOGvVA9CxeB31Hm7ijqXoaIjnG30OAPq7mPNfZwBa+J29f92a5k7GR/tY/f3KPrbW7ipzwI6ufdBjY4K7LtToQbO3nNeD1x8oNtbrOmiumsT4kuWjkZP1M+a3PdrPvG+x+9xtSRqza01Ui08gHjAJx9sbVexTvo9P+qcomT+CjaliDmV3kAyP/6UcQyLHz9xpOJgzR32+Zb88Ze+1Vv68AdCDWcGM7bprLeQML2g0v1p5CxYiAsBsswCA21TGcdXq4jMB0ERFY78TOXzW6veq8WUB0IreVjfRLqHNCtTcxt+N7+35ttd0ixF32jiJEICWzXQ0MPcXsqPKgJ59eS/iLT0dccczU42PD6+LuA/7G+czbDz7AsmAX0CMygT0UQtujJ0HL+XEnISfsXXgsRvZQ6+YNm2Vt6JA9+rGeAiAJsuIZq/Lngv9PKxpycPmAYptebyMis1UttPw07HXnc8XgMwBjOvExGjDyh2zK6HHcLagLa2QANCRUIXToYPL51U8SLICE6/uwOPFLdRxoNNlQAtlwUItuRv2C88vE2ptKUvCaouSoQeQtZXhJdM+tekuu9oIOJOIVnIBvJ8+8k0+ZESgIDzJTekHD0B3MYJ0W9kVJoNvPwZTDuhs7VTGObsmZ15z+iQl33hbzuiTuUmGI3z/MqBl0tlNJ9BEI+foEffOSytOdkm2vKQn2t81bs8tsOrDni0H7p9aW90Vdk/dz+ULZvO3yIC2zFi6pSfqecbOotUr2EOP0OjHP34rANqEc/au3KQ/sLqnBuhUz2VB0o0WSt+t6NlVbrl9SfVbNn9vAPq7mvtfVwDaOqkmKFSi1EV2/rwd7VHJDOKwkrL7O8sVZQdRyyMTy+5kPtJXFC6ZQOWm2/7RsGzzYO0zjdr404K02rba8Bl/xyA09qc3lJ0Vt2P5TAkTkTAAvTzaGqABoOURa3zkUCKDiFPvDUC/k/jXlv/nCYDOJKt7B0SUAY19WXkzwZ1lsAsKg83nCkTl3G6jLv9MADTZjiZGKBT3faOL7y8AvW1jJE86BnfmxTC1s5u5cfeZeU0y6wIAR+bzzH5+fZ2f4V+x+LT5ixtsy0MzS/ZScFx7mtk+HdtkGcoIaoO2n/ZUFAgADY+fq0zACI8yTwdYsuoyMGbm8HNZB/mSMSmKS4ICVa5ZqbjeNhnLV0et1wD0npxNSCqf/bJlMMwk72ZhZygwWRZzfykZ0F093WiHwMdsuRMnJAxGPRr/vOJrrLXOEgV6da3L05GkXVy9Lg7ItWVe1G8T+ygWcfYvGhk8H9b+3g3sEydWfskubmP0LAC9eaZveM7Y2QLQVpTdvIXHg+oPbL+b5IzIMUS2BcaOAWjVQPd6HWTY9Si2P+aUfzoDbJNxOi5uAjq/XwC0jlHqDGif/Y9So7U60HKzluXWx4TfpDsrgG4XtTRbRzLaDkENXF8mOwXlgtvXIl0xKXjvSaE6znshU5oYYJ6WF5G/JwBNNjEz950bP1ykxFDlmx+UvkdC8A4AfYLuN700AqBR06I6LocEwFvKD694w2Yd/6+9SkPbIzLyFtN1W47VKZ0pvT7Yrnv6PQef46mJRxRznHWIjO7D7Czd0MO9+rvZT3QVXRq84Oh0hJsM6A6s7lY9l6xe5mLp3tepDfya/DiKL3mjE91oeqz9Jm/NU+sXgJb19Y0BaHKQp0t71+7xxTsaJ+++AqDf0ecfUR1sLvE6VwO6WBunPHo36UsU6GC8ktzZEruzZJQ16ryMulnMvu0K1i/ei+kNfJAKihshbES/E+GjJQ8bNTdJTugK29y+hDCYYTO2B6AjueJJ2yU1wz1ieUh0qKPVXXNTY7cj8HnkwREITXQGkhgDwWs+sWSsR4yDAiVo3bXPMLc70xIc21aHWZHcqfVb7LHCLOj9SDqvl4jPU+CzCDysLnwV1VccdPYl1qzRrLu9WN9z6uy/tc+Gju8BAF3plMgG8hFnaB5ODpWjC4+zfe+SS2sTFMEWbOyiK02NzyzPLDgRYWDkY3NO7k85mnWtWCbljRu7Z+ND7NrVbAUZ1CBv9GSKMpITdFGW07LH7avrkhzIb0VnVwM68P9oo8HEO41fAPQsyxHYGDUn4yfm7D+80LtPxPi3t6m1XITOguTU2l63MwjClWOhsyDxTXASPEmA0uJvhpnOUdS/VyU4dGySA9A2EHCKsfQGJWrxLVmL6PASWSZtfgRyIYewj9WsC5zCi7KyaY0EOnkv7N4zGdBu76PpqkOEYO9Q6Md+91H4EsJzlcxbYiZAUgMassTeYkTtyOVXKII7On9k4MB4+25uJPQRIk6vQd53NJ3PYnP1xgqf0twEPfDYou/R09NReMaVpFVovWQzoUfu6Ki9rJXnjOoxCp3z453NlK6NqL2bQbbaWTaCDYD29Yk1Dwd4Gxp7SYU3TfeNkxYVrd1amfP4s2QBaG5kx2BxjjjZZoLnEV8lYfUD1BC7HoDPXnNo+7f/zPel0/u4+GYMfkIlu82AnqauW+tTAfOBSbaGcSB1R0fbd3pb4EiyTid92U7PMZQzx4YoFK3iiyCzZ01Z+rKfehqLhG3OA3HdfPQrpy24Pt+vXH1HJ5ETZ0+kFE2yRAfi9r6SEj9nsaht6ItpAwsROjTOglN2VvdE5qcaXMtOaStVNzwOf7Rmx0wQpyPfVVapNz+LlejzJwDNQAtmQEubWjPYcl+9hFA/cQtJgsoHrKgpA6D5QmrnN1y+3KCR+5UFLRHW4iK5EsVv1h1YPy9vtYBS++SmUlEjest/LOFvA0CfmW01w1Zgab6+mZRAwYjSzy3kf+jk28JCYQkYnHEm40Yi6JJgGdwhp6uRtPh4JrZ1EQgtLXFFAh4agvOHkA+MfyUi1tdo08ZUbPpsczt6YIGBNdAa0CsdQyXgM4YJ84IxEvsAPId8S5zetAhrnji3AeuZuCYCht14Wrisu8K1w5ueBECP8SSRo9Nl8Ik8/8mDVYYkmXDSbShT5DQNAG1XmX8n4RxSiZYinV1JNpxUtLFNNhbiEQDalhXqVmGOLLTw58k1N21iE73X4XkAmmSW9DlfgHJpVl6m0Ro5fiKOJ+/uGf08aeZC+y9jA51o33ryV2QAS2sIZfmQvk6m4eKfwknhC37pJYQnIxxJYqL061qkSr53LIvOHxLcdf3QxLtOjaErHWnXV+g1+OAhD7I5nl7eBgJRg9icb/NbdSohvidw9xpkIpbymfH5hgkYiBzezWoe5TtSqQcbnWUXRPPvDXzqoFMfD+OopQig7lOVaLTg7L76zfqbhXji0pMtzDaZfqB8LxZtOMm8Y0amfhwVH6e+YX5u6/u9Iq5O4amz54zV0IYOG0kfPIi9V1YEeHw+sMCPANCZfp8OnyxZLP+707T703FTu8QdtKLUNrizfL3QuTWNwDuZfv2IO9POYNWeCX7bbXT4g5lDMbOjVZrHZtaY59tuD+eUyY2CTsvefOEXT9oV0RnAEV+crhV95lEEX/SICBk56Wdt7b4e1P6qkoEJRBhXIAiBPeQ2dWOJ0sZ+ajpFXroly+Y/qQLS8PekPkj2xrnT9+l5Jglyjl4++Pryga93MmIA4GgeSm/FZEs8ADdF19zALYplTzkdMAQPET1GQ0ubiTwQiZZZe+hB1svLvhkkVUp4P0goBMOIGNlZXW+6iA4t3QvAqISqyMKiYTqltWVMOgnG85Hl3OcdT618g6EOqYzaJ8uyppmdb+1eZOOYgGDtrb62XCvpQiDfKJjoWTBAZRkxntrtSsXJjbx1rWpgXuWtdlribPkOL+VqZjbLmawa6I8Kuem4n9XQSbL7W/6R6DZ1EZ4WARtihTRMCLHUxEJv7XAGQFMNcYhhjuTb273lF1p7YAQt09lV21wsfGwX8n2xCJWldfezLWv2tFhu25bfYL+IkvIoAN3qeNggukknDZmqE7WM9D+d/mHCVmLE1oqs/tGSBwJR7QXg6YA0Boj4ho1lyIRPBx6u9IQqvlm2TnqtMZN27DRuEMP1yOIHPjshZFLPQ0xrSAD0I4Nm4l/1ZYzujEcqllXn3pLmx1Q5vmrdYkk6NXNqHl+sA7bnePCe3EUTYRmRUy1mOXIi1Is48jOAcV+R25QbHuqMcnIqUcgBWXC3WaUHothTfPqW6Tg42S/LOSAm3KRkzt9Ge48A0JtmTb2W5s4Qn8ysbNMvQqP/GYX0/K07Sy+71uFtFPwpW45ZAbsubQVGH8eD9lmmNdssiNG2v7IPjLQl/ItBdtXY2VRklHm+WYkqt2vmlsrFWwLQkVmxA0dColRM9EsLivzKNOkR7F3z/2nteqyDNo6xfKh/ew3VR/BVsNb6UCwNkepqgDIWGxHxgsIEq/bWarpe1gGvZaG7mgNVtIjvrQQQjRaPS0wo1rI2oqWPf8bAR3bT2K9eAC1vx2+WCGe/9+Zhg897AjTP00eIt/ZaOXE0h+ylcXM50BjJopy/jA8Bn9eNzNc977Xi6theSQKeuQTHbuzwOmOxaWqiOjbjj8/JnBgigfZ8ObuO0c6yZv1Os6t3H5uUDIiI9UQkBqVBt0SZwla1nbIqNkEW5ebQ0hMATdK2GMpkzNWF74H+4kvsAiXptjO1xpfhTa+SreMCo2HshzJV0Y2+GzM299gwUzXpfPVFyNVQdlwrn3ZKN3axsYPanWpZj9axH7pd/WSN0VaSiFY82o94R209BKnptvPUlkiBz5BVqny1moVcLzcdC/1yT1+wHrNwbltsLYlITmrVDF/9BkPzwL5jBWXZANB2xVKTmFm/XmpkCKWjwY2DvT8KvQeUfLF8EufmbwyPI5HUutIs5VPD5obOtL/bi9wA0Dvz+ZxvuESebr2A3fnKCLe2v1N/u8AwmNqzLoEoeJDtBRQAbf1qMjtrv3FYOLcPVxO1mmb4b6VNRFNu5HtnvzroJMKyxFO5j1Bf+TwcCyT4kqsSAz0PQ2zy+uNf+lEnFgeOX4l40R6p6mr5BsFPaNgvyXv35j8A0FkRh9xJa/lRwbFar535fAZA962u0v8tuAdKp8UKXkLFVrkzDrdimSttBz536j5oH9SeUmzCN9W9H8s6KbVC7ZAnDsMEq7eMPW3fsTHtxwagUWzInQf8IJHLdw42Y0MFOiKLaxFkrZmGLoKw9lfJv1mbkD977hKO5mwqGBzqHUYClnGmryq9dT2jHQexRG9C23cKQFu5z3NlhfpSmx6W7wvTcaprN+1KENrOOP/tVc8e2RuTqC0GzJN8zDpc8hsz2fkks6k7B6CJcdjegQoNby2FJV/ArsxxW3tSC9m7AdCBCp94ls0qr2tybnpOZV90zEtzouITfn4nILTW3jJ+cewFWirs1ITm8yrALKSEhiwvhQs02D6mf6/UgVd+CSFnQYuEohjG9gndXvDsgnm0Vj2Fzh2Oj/nPzH2ziRCgTCqXaxBiD/HnHbXq2eZb0SxG2JShX2dh2h+f8NaYFvZPc50+NgCpjf82pS1A0SRzlhpvTt65oK61sVz2p/1dAL3OZDq6zU1udb6O/+gsXOBCmbt5lOY9YJk6ZG82NE+P1OF7tz6dk4eI8QaANjlukwrjlxTdbo5It7lxM21J5TnwnAU3vRwQbcwH0y/Z4O0x5jf4HT3NVXK0SYxC361vpggAHThRPqQ5ov2f93u11Ng5+P3jNsZ7LSIP0u2L7b4X1yu4YeniTB8fKp9mklrIDrOPNHttFxeoroMXXHeqA+c7+92dr4bqwr06P6RxHLY+evcesmSw9Z4IPm+tUmilbM6SfjzAsMT6XifB6oAz7zcAdO0KvJsq/avV2tpeO7qtHXRqDfb7fQHoxDA5QOsHAJoixs4AV+efcerZ9m70mT2ocjIeCFpirepevJPf3XQAdB7SV4bzGIQ+BKAlOJD17Vb4wn+ophEfaeUiB3w6CoKSJ5TrNptF8SqnAHQ7lO+vk8ZeEk958pAgF50nmxA+TMFmPLt5dP+3x+DmS5aXg939+DcoPwpAy2C5nOXBhqzK+CwWfZ5KVngdjsKHKJAx7VTfSAPcPHQTOAhVvjMAOrJ7OXxHM7FWr4xO7hSl1eW77q5aPwFAC1c8+dGEskky30mJMfSnn2ojkuk4HDdfd4/7m+slEvfp0w8RM6Y69i/Raojh0nbtWQC6vJH9rIwFk9uHbj2LXhVbfoI4RvaOpENvbq0R15pp9dLa3CJ6cdNgOpeviDUL7yOsma2SGVx+Q37DkgvwPjOkwX9tn0+Zz5IFvTwABAWhRzH0ohzjFAlY5mwzCzLb7GenChzzVnIB13gzQ4yodMZ6faMtsBhxfIDyKTZcreB6iSFsgo0f/fTyUWD47QFWx7Ii1jeDremeMhFT8EjI9LAL6vTV2mJtmlHGZRFD7xnZnFBe+KC0V23itdUUmuuRlw0w3m4nVV/xIi1y5xewL/w76yI3ySfrc+Llt29VY5mBVQY0M3a6XhkiYNLqAuTb6thOjIIzKQBt54wZ0L1+W27MKxIAOrQF3dMATWLUOQANzFd2evywErHnTd/unTjxYXMH181mp2tr/AMAPbW5iY87815paWd7uj1hLg5Y/5wp6BL7nB5LUMtSkjzJE1oqOLjlL31ZhGORlvLql9+VCU8Q+VoDWLvXmFDLfz1X/asr4Wo1192IS1RbwsI1n7fPgD5xJOAVSiNUGai3cmqn9J62+9IzoDdPH+duxvubvsPojAOe0X8cyovj8gFiNvZ2dT3QnMsUxV54Xh6rsYrLdHAWscuEM2J05oIrUxGFgxn/pC3254OEGjjIggrqm1hk+Si/9aNdZAUsYNjoNZxWgZeNTK7Cm2wVNt299ndtMSDD8fzYypHjaXGamZdUNeCk7pbIwgab9/p6ALrjhFrbmWmVhL9KDvx8BYhBviqLkCqGfrw41Gl3rare1lQFwDkZRneg9BEA3XN48SRc5yj6lqCMPuUlD9vyaZ2UFVt72Uhn57HMRkfaAG3DKZ5Zul7PInsHx54EoM/Hl/loLuvgUCmvRMDwGdu654BiCoyjkclA2xl6GnILXOUk24QCeyMzshN7pFg6LG8L2S8XLpiRFn6jco0PcrnLOvaIN2IagEBO0nfMftZxhvLaJpMqu0kXuuExjvWf8FKbNQsQbTw2vs9/XMr6A/vuBTYz8CwAPB3XMrNeQGjBlEA7QkkVkNmYgRXxDB9pQnCZshxfFp5PqNWe13ppRH6iiWk31do0Q4ELGlVLjkxKOO1t8KaV5WV2YPqS8iehI5Hs5wFER/eyqUr3SoxRfmADGJGGTFJCFUWqceEMn627jQ3WuYlWLY3tatxR+fRFQ4GLSZQxFptWEVCVCTPX2Z83brYwc9Z+eJ8U+I1EGRxJ60BnZ41AwX5B9Wl50GWvV0hZFOOJnVhZqwjK6zkQ3+y8xnoOa7ksaGAVgqdfZBHEVgYA9BbFYEwjp5pntaDUAHT3FGagIGtNwLl0mpy4e6R8f5fENQxytB8lU8nHAqHcT/6ijtJ3l67h1th2qH/b7OwvKwMa7HOokmd6msU9K34JulGHEkMR+pVH0G7YHyNgGunspivALEqiwXab+YpUFR7Qydl3A0BzBAT2x6qqXSoPQOPkdd1ntOrvUIKjsyoQZFnJcpc2Tvp0qM/a7ksGoDU/dZAVONJ8GxvsZG3fOdNt6G3vVO47zV7st2uI3RAJd07LUyB0A0CrcR0Y5flxEyvajWYQ/vEAcmZ8njgOG+R1j/icOtrldvQ2wD7+5hxJFxVjyBVa+BXc3fHXmdQqfIsiLDhW9RUFYDrSSs0i1K+KtUveTL1lYN8QwBrQmwYMNLuMRZuZR0AnBC9AlL8RofXVAtCOY6Xp1xBBueELnufwZT5lsMFgnSnh+q5A6KcAaM1LjnprGUxUcfI2eWHdCqZdnUqjS4pJnR0xhLjs/TtNvHPXlu6KVuvjunlllOAGJWmT2rXePj8HQI8bEGbzgyQanbXUdxzJgZkOgA6yO4x/8lKyj7jg/VqkzuW7ixG6m99+b4TygkA0xipEn499jH09BKBnX3YxrVzgb1/CWz2ct0prMAA9gWRY8gk2z2l+YoB6fAoBm2MThpllOPTLb8ECx6aP5yObRdSiFWlM861faSM8kGjo06ed22NVgX5vwVLsC8J6n1GUx0Yy6va8NgrWtyQkYz6KojZUxRRawDkCoBdpH18+fdpZ0FpORiMBn6lMDKko8OSyBrTNpNIiafhlVfQ4fj3xGF8IAD3k3vDUUV+WCLO+Vl/d4TKqdWPsnXw3N+Cr7Epnruu3/KZxD8XG9VpGGdCqwxsAWmVSYv107tFmQKc8GvaOb+4sIBp1K0po2gtkn16kxB3kqjP2espWyBpBuQKgTazoxEqdj/Y/hf7qrdFsqHcS20K2GdDW4CuhxBIc2l9vv7zp7GtAmxjM+O0vB4A2MbFfvBPjSuviZMryQHflhvJGYl3gnpzuDJ3TS5QTCibW+LZtoSsc4iQ3jllSUGbNJCtsKpKz7wyAdrqiF8cuVQ1Ab5jA7py+YAD6ZIfRbZeOdecNG94A0N3bb9+SBz449r0jP+vQEaLTMNe0ohzcqgFJs02YLA8+iBC7oU7BQyV3q5/IlQq+mVZWVD2urwEdCdjJ6oLLa2JHpHlttxK5zkbuwGfr/v3v6wzopwBoWs3tpayc3Ki1M6nm4m61tO7krjYLwPh4VZnoXQBovYYVCH0DQM+VWU4ssj3jWOzU+v2ZCZqSullbGkz7NND59PJqA8VoExxuMmjh9MbA6lMnQztIWvKzSDfXepaCGuAd58jKE1i01tMGG24BOj9rdwm2/em8b/TV6P5iXUervk48zt3IFiw6NbNCm/3019/W4pMe5eYD9hhyJGVTBr92OYEZAL3X3vesiahCXDf6QyI1xuML1dCeGXdc2MRMq6Zow3Nk8/Dmm00CqABosqmR7MSL6RMS7WOjAcfBPc2v2y2xfaP5LQBazjMATdcQ+FxnQG/wXXMvv22+Zh6AoGLCZpazeVJoXzeqH78uYB7N3uJgVh96hlS6TAf2S/qm+UnnZYX3TVNqpW+i2vixA6Cd3ULQWQHQmE07J/Eyy3BM4cBNONPPT+5JnXIiFXWYr0rshwMKjP/clyUKDP12N4JubLZODqmv7CzdybiKdmMPagC6yH42axGIXF/RsXUMu8H7AtCJ/w6ZayxEA0APeU1MMKtp5TxsbR4WyHGYM6CV7qHhYNqjPdCOC8kHbFshtNwB0NOuoIFWehYrp+ZJ7UA1AA1rtfYgmy+x3Yt8LTiXEyUyJjW6Wlum+gYuvZyV6bYCIrE7rA36aZcBTc6YZxHx0voClqt5WLK1iUf26jrWOdmj58z1caWWFR8zpIGiGyR+2htWyHTlei6UVom6cD0Dof0k1M14SfBQa4rBAKIKMAaSt++fwVH+Kv2uMzDRDp/K/AYiX4vxgdhlWm2mxxFI5gzGPtjYZ5s4CJduEyj7SjmpnDm7K6Jw6fJ3U4KDh0/vYtTGUUv+uYKc2ryn23Fw5/tRIszOMBvtLXngTZyx7eI6gRi6ZnP3js+Niw8mvcL55KF+oljE1wfswk49cq6Q3XyC82zYHE9M0/UoT2Q1HYdPpS2m17gPs47dHLUUxA4E6TtwtEFApnowXXjAs6D5woHdaFxcHUAAACAASURBVE+siJaOrkdsb9tm5wK9fBiApjEowABdAkcicrnXmbWpzUonDlm592Ctl+UQBFma3PA0Oh28YKkOZIbVMFri+pUDhwA0MVpPlnVd69CjAHRhE8awvRquLFgb8GCAY28o6EXGQTo7Iv5c6L7VnVMbiO0SmoLgM++ddeaB4Td36mpp/izTfZABdgtCK8GYw2wqYz/RyBl4k876beRjhZbuZbYxoLQpQ55aym4ApOPlbHzVuRRryp8HoLW1dU+IObob/VynA38D9mSdtS8hFPUenxN8ZhhdkvBWe8x+NnWgeVFGFwO8plzAbTdi+dJHwauxr9MrTeAzcWu9bAhY+ZHLa1AbKVHFvo07J/MBWivHoR8xMRNCjgBr/4hNkLX39gD00vgFQIutQXliAHrWyo4kfK6QdjJBVnh+gyZwi0YhO28i7vqtAOjuyS4k7y3A5+UFkyeBQvACnW9lbLsa0DJ4Z7DbRQjedQ2x5OYZRIXheWqZhlxtlru+koBc0x8aLhB1e3jRXGZPosJrOxzGTg1P9rJixvL2kXMEtRbbyim5dPElxu7YQb2wmieVkFDsqkljDmwDmLracEobdjp20Sg4mmtWrtA7WB7Y+s/mPN90Y44uaW0BaOumY0lfc7UZ2uO3X4Hq5omseahRRzx9fwA6oo3odje0IooTpc102dn2JP5HNQ0B6GAtM1NbxamRXZwcCWKCbBUnfUYwHABdqK49lYW5YLlhJehoB0BnwkZXxzZo13/eV3+GDOiKU5FJOdKjptGBd22H6Tx41IGKYosRoG92LBU5GSWPzbJSH+wxFeMiZJBr6jeBarq98yRjEc0OyggkD+JIgCL8VLNoGeYdl/RjacoUbbsPCjhSULd4lDFe74D4FUhFAcg4FvMwlzUc+VT+dbs4mAKDYw3r0xnQMBulVjZQ7RY/l3caoePHoe7MZgWfV723YJVUBnQ0H5tFoX/vGmf4uJQENXp+0abNOqwNQBOtniI5Yni36mzukC+WycSRrcaohTCWc97G4rilBLt1kgFtxgfpNvruAWi/96Gxt950cppor51zEvBsexbYOnUIO4xsD9JxoDubxUHOx+5LqYcbNvOv0LB7NC+0ifc8v8K53Zg6wOwsSxuqoO6tqRS9ChvLjk98R2TzdkyH9obsQy1HFR8iYOgeLMq8NtB1LwrKno85vA0AbS2qEBb5+ihcStZPiZ5ymNsrYWkNdlcyp/FJ//TLCMVFUuYzgc/zn5GxAV6vaqgKSEp8gdFnu4Jrlgt4ZhDayPgCpznuWkA1s3k2hz7QoS3OL/OzbbaA0CpOnH1xm+KRcZxangG9+xEvKwC6zpbaIAv1C6DLWgTMvDPauBgptwZg5WAukRSi9bbrXds2fdZnGd4r441NeJunKu7D7Mp3TI5UTDsFoE+cBpqYYEyfAY2dejtUxf5pyHVKJxsY4U95Q9KKjTZz1kAbCuq4yPkwt5jFbZO5dnhLuoqbUNN0HInvcNHEB7TbHNug1JLuY/vveLXhCe/IFUUL7eKN+KZ9KPZ27Qp7KvZRf1rLbHi0+t8QnyjgEQCtmNdEcuxktg8b3/w1JON5Xzc31Kx6fR4AOjJi+8kj5ytDG5DEJp19TMynjhPsUw7bEJ54nCRSSS1ZJRWNxLg+n1l7G357S7VnfwRA29gssIUygT1PhZC9vDMA3bC+9bZX3qlxJDd93YqFMdUSzXaK1RiaTtdOlCV2LnTUzxJ7rJxjBDbp9lVemN8G6pnkmV8svFJrdU0OxLt4VGA2b5kWO/F5qVEwq8A6KBq/bJ0uEy4UkWi9NpGDstFANdFOvrvzOA/d1k9J0+Ee0XxTABrNHAn4PtItfC3vbwVAkxzZsayzTUrzrEeLs7nUALR9bM8CRNa52d9GS91d0o7DW2okGDHrpdQj742u2uedI3U2wFAeBcnc51EJjpTODHCWAe0LLRrdsRlUFyqd3XHfwZ/pLMyGS0LFlH9Ze+MbCnDcnVJkRuWt7IbixnadS6x15d4XGE9bBGNRItAN1V0kU9qXJkrqbyo5TvCBLeMSXbQAtJl0HS3a+OJxjlWBN5mBzhdYHmg79hwAbYOUyq/buClbm7UiqoF7HBTd0PjObogTxEhsMwAa2i4Q+oPQt4FogTcpixo8Av+gD5sFZrw42kVgwcxwVlnQu38EoCkTWgBnkgY5T/6ZrkMVXpnR6xxFuKhrHrCzMovsJ6Be/q4AaI5FLQBNnNu1t1cMDvzi2cY3g+aKjBrFvPjLnG+PO6ePmZHW/JoA22tprrfPAtAt+Iz87l5U1xlZvZS6dWOaupuXdYJubTSvrKJ1f+biGoD2dup9AWixDLT3UaR25tqy7CQDeq1oY2PVpPO3/257o6yekTJr65HHEQiNfeX7VmdRq6cs2f6mO6fQOJppWP4CadNmFndYnPwqGyl+DO2mVcSIh8hHOG+EaEsYeiGxfXb3Yw3EjeZF5VbQF9Z9PQNCfj4Amh0FsMnGpXX0bXynZUnD7tQktGUsk0QJmEfJf+cPa0dyIzXPrDsFNJqW8AlYbmL3Ae6GSJgYwBcbxxFZPDn23QHQawI3S/BMVHBz7TM0VTWgg36bjK2Kkvvts1FqxxLssfbqemxPZQ1AZ06CCKpfZsGZxVkGNPAz5F3LtNyRk17t8/RNfmNQFNWDtczWL8up3VlAdAncSvsmwgxV4lb2ffsqm7MGoNvFCYyoWMxNx/oW4rjZGNG8K33w66mP5MGhbGbD9is4DOi5AqBZOpXMNgDpqoO2eVrMggFo0oGDlZNOWcd9gLLH6nrrXkJo7ZwJHh1r5cBFCY61eFpG9BMPWeaKnzt2N3tcNJrovXJjZrHiDXmwVsau0RD5yhfP0wJ12y7qxyjtc51mQu6xTzz/1gC09N3JW8B08wSL9Qr0FF3S74q+dr+3VjcWA9Cg6iZXeLGVM+3dcrGDdVZygy/12XxWHIFJd/N3YGn7REqlKJHFwvnXsY/vWfue9wWgyd7qP712xtoxp4DG+ZV+25naTOfZZjQC0GLWf/6wk7RmxrNY9/H9g2RB23w/Oi4FHuZr7vjCrRJMlw8UQFm8Xm2AWUpweAB5tPnILyncWcRYtsO8xBASpebmeWVIE43rhYbwYkNVkqN67NbcXKwAaLueM49ZNtKTh7vFtDkz89xnQG+NlkxoK8mcNKEAaF4Z4QXb5zUiEGf9t9fpWsujKOI0sjgFn1U7a7pqk9GfHf11hix7uBN67/HR2nAekECjWTWCC6OQoEsuqcAtRdMxgcIUfcF6IR+uyA7hKvNMN1ja8SO/DR4+DReCE8atah5mfkYuOo0tC3+AcmWMbc4HHaCo3iMAGmUp6pQ72LOqFyCTFU0VTUz3NEZAaqPvkcESX4gjYEY0TbDmcitUsBJsiYM7UR3I2J3vjNT3B4DWqwshC8QB+WwzzSK/zQKb6rFIkW5gn65PRw99Ytz6RmqeWnutxMb8R3YL9tiRTlcA9Gayjy+ZDUvT3rcGdMJeRfzNEnTqhecL6Wq7eYYm9Djagahhey8YGFhN+P0MjSNv+ZDzc48d8+oEgA5NeuY/2B5JVrG4DHRDZKT0GTfFY6Z5d2OBVdtic0I239WjNHgX1PNwH0kIbjOHjyeqQpQrkSgaZ1ke1b7yeGwztU8u45Wl4hk1XsTkq/yoNm7eWAKD+naGKeQ7o7W1QU0U5PQAtMo+a22UiSyPFxCmYKbihzyR47qTd6kBHcpHzd/80cmacctOnrDiYg10FHLRudOrRtHgdAgAsG0PvY0NnCR4zPSzldlbBtn2IvOyKqxnivjciakgVvHlEboivuMx+G5tZjqc1ulcKqIzeotoM6BdWM/NK+nJgKUWcDpgZwpuual1uoGe/7kSHER2DMXJuT21hC7rHxyfDdyJciht4eEtBKVHfDWzlxmAVuc43JnnuRQH7UAwA/oTA9CfZj/yR7EbeZ+19XfBArfm61yEhhnQW02JowA+fxzv4FsgLnP106cXzKCeLVYfNOAEnKV8FNaTtjWSzdhqjuEPawDHePhPW0aCj7X9QZmg0ieDCCZk8ZmOBRZrMXY/dj6QZq+Z0uvivR1i9WRXpw/GMn3sQOjOFhwDBwc246kmLlyKedRzCqhYja+u8qbEiiCprfrrAGjSEX2R2wdekxnsjRIfn3ZteHTGstrm97xwi701MrwxFcUMhpcmaS+W65pue00cyumjqkf5MT8PddywAiyTtv+Rci3ftbU8iXCYnoiP0rEiHtBr6lGP4AHoaMZ7tFvB7mIKz4ynAEju7vsFQG+jlOpswnZ7WEnFEoPLNbhY4oNXvLDMHXiUDtPqunDTlAggL0WywpRsP5Ucx6FsFnV04/D9M6AlsgyZdLGiHZPd+UvhUtc/Q9fJuF3/+3zhCi6yDpc4PTFLPS/6lc/jHoAOvJQOf/jRK3YWkpZjH9i0j2fZ86E3jeMx62C18fZhsbixyRmmbzuNPfBSf+XEozUvHlbqAOhOxK70qeoM5mVEP8JJnwegzyeWO2wm9LwrHWy1AWTN3DILIpBf7I1ExtoYXAMd3mmZrWoS6+fyyGxrBlVOvYgd5yn9pCLoTmAu97AntjQICx3dxnbFUTcBJYtQcNLlciqXW9aAjgDodQxsQTprONFtyo/Uu7CF+nrDsOTlSumYcPkO673yCcet2Zffc87KZvZrb2nqwIp4Dtb3EdKF9CrrLjTKQTVVyMACOX0YN1ekyUA8hrFTlTZt3moOWK+FU4lfYrbjggyAXiOkekgtstNzDZcJV8J1snwEwa3LfBDegwtequTI6FavJfr1eZY3uhItQPqwsT3hSoR0RyubrfaWv0WBVe9VZoPXgc+Pea1/AEAvEJrnjuC0qnjKNaE/vAwQGrN0IZt6ZihuEFolFDAd84Zz4IwoC5qzg3n6mLA3sp8n+Mxgs/glAaMJgJbsYnL5S5UX4GxAaMl+hixo7esSS2ron5HeOibgL8nL/ts+CSFofV5Ke0AcMLsQecD4YHzH/rds0msiMewRSNt4nsh/Hzkf3+hNfBp0q2y9yHCVonwVDyaTjPb0io+fGNcXAX3SQxnfojaF3Xzs2jUB3rldPI3bHhOUCohDa5v5Gcuyx6gwc8xiKVhm1ECtW1Y/7W+21BEAjY4nzdHVC+tK7TkR1O3Dqd0ssRF1fpjE2JcETVh6SxGBtYieUiTMEml+G0EQf8heT8fyIPyxt+2UzUvZwzHfYwJLIlfsHcUf6u7PF9rPx6zORTxaWkXL6oD1lSnLkuOeYKu69EYS3qutty/KCdGNaAluoonj3qQ5f8I3HWWwho047/0yoNtCQ2fPK53MLmxzrjiBaXh4VGdVXU+dyBln4a63W8IbUru+q740P+vXDOaPH+9te+IonJdGxYGXEIIzRsfhnavhtxMLOy/LA+C3sVw2YMaA1wPQ2gDIhn/3YUOnhsNfIAAdOTCXjGWW484Jd7qj1668Y3x6i3J1aQPOJlovVMk7wDpAxK7qAMI7lRqANi8jnGSAHD4BQDvuGHXPAC+Z68jiOv+zgaW1c0bHnRjJAc4cA8fcb4qx7yoD2r+Q1Mmnsy+GA27P8wSPrurcWqXtdq6Gbri8AqDJQtYbOx801WuPlDwGPivt47guAqCBDkS9tkDvjtaLRlHXzqXdhwQ6vCO1hWM2Q1N1YHSjkUF9YxnLSMl4+9PRYdc21UMiUJ22MjQxZHWwZiAujwKg/Q29c6BlLe4ae1B0BUCrxlX5No4fkCnNZtLeQEd7QxhuLH8INM914GYWgJ4ZzAJK84JJG8qC5nUEW07g88cNQEsbWW8Gn18Hir3Gdo1CtGIC0B9jAHqCyx8py9mV4ViZ0/v85LYAJ/M8FbUgkHt87vcYUFb0uAC0I1jKTJ7pUq3DhFLKP157lb+8c6CJyztw3r6TjylfOo7JPyu/AQDN85IRXP60Nb/PmLEHUmqq4Xw8XrR2tujxidRqaQBoXDoe8spPuUDL+upiHp0bt6642TvpkW5ikzted5mgjn8dS95w7V1yiNiQ6NkDxSK78bW/g9hS+T/L73pxb0DoksyTpUMeMK9Xn539MC4ebk36GMHZtYYnxiDTzyR+aeKiDg+xbLrb954w+azNzwUAjctkXdiyobk1ugWgnYl9QzdyY3pu2qqQYNG79SFO5oGJNXv/gzpGqzMT2aga/j8A0KEwXS+16aVyvid9w8ZA9Ww2i2c2B6VKXXFCyb4Ax67ym+mKrIUHoBPAIfRQ7w9A+3gQ6bN1my18vDdKcq9WO3pvAB4CoEPvBXTeLeyBFFUdelm3Bl5+R2TfO+LDydl6xi4CeCRAlmuiOrbn/eUOkEOgNUU/17g+eiSjIGtzQA+ATj3FrIo5HNiedwSg8RFnL4D6BU29gNooVvPtqgRHkGXbg9Bs8xT/mmxzCZSExywUpRTByVOa4jAsq8Ncb1pO6lu6tXKbPwnzYz2uAOhnM6CvNvap0G3gh3SReIb/77RJOWOyG4M67/d2kAkMaj0r4HcStnldRRDzXLnRwm1W9A6DvXmTKKCclxMBq7dmEcS9wpyPQOhIb9ZQOmWReGAXv7PtOl7LAGjMfo5kkXrJxuLjsxF/j2IkPC82BiNAJo5MFTx0DKxXQLPwHD4/SPazfApQzKCzgM8EcjO9/F3A55kBzRnRK15c4LPJggYRnuTvjtVC9QA0gc8r05nFXTKnPTjNWdBQbuMjgM8bjCYyCIjetaIdHoLUMj9pCXfcOL8r8Hmc0zZGfq1YQK052SQCoVFmULbg3KJpMnblGK4M6HnZlsw1tlxnXW9qN/sTj/m0vF9tGxrrH7ujnmjTIoztwKislZTxAnW/9lOuL1TmYgqRqSnoursx19nMa9ZuST1wlpVfCJf6mfVXUzXzNqZ6RQ8he+Sg/aSp2yfoJJKik7ZD+9v41guAKZzezfICD8R1ZyxTVDox9hnQYD0vSnCgQ5Tvwk0ZFN7jJMY98M4xG86EqUqyyfaIvejXY+fv12LLVMplrbN53CP+0dN2KkbdTSV0o1omeGwkPXtKJZhexM2K5rOVZ31+wATe9K9DSR1DzKE7JL6yEb0gqtkh3aBhD2ZAOy5UbHn03AOroy45Fe1onKtlDjp4KxGtilzkW5X8Kk3XnmU1X7lGt8lnSGe2wdAtFQBdpQqEA3weAFovqFfcTVru5N8PgLavjxdqs2jyGT040cFYdqoXSWKvl3YsISigAQFoE8jgitoObzW/03QdaMHIxYVVhkfuM7DD6vGaLBD1T6x0WRKZxEWLpOheqWVxtVMKtk9kL5F95ziNDYrFhTuTtp3e1LPHzcKyhVl03Ux1bcw7kp5gWegFQz/fWX7oKeSzDfSttTXaqRXoqRIc8Tp0TBuAUOTDZCtJ0azyCfOHiXIXL/AFtXtsPL2PGl4fvVgQw7tubmYknGd5Q8TKwPhtx92/U11udLyKT65BmjBKS+bhRLxTPE1pD0BThLT/Dy2mFw6Rq5UtHNGf3G5YWfcbZjwDoPmmA7uHif1+eHF1oOdsJgBtakTPWUAN6FfKfv7wSpnQS0r4i5TfmJ/Wjo82DD5HokOAcFxGQ8595CxoyVqmz08vnz4OcPrlBc9PylmNR8YzAdevq+2qCb3a6KzpbQIstVl6hhwf7eVVjVY2uPgGyAK1YFkQ4FkB0FtO4trQ4vqGVtG4NQAN9s6IYK7SnQ7lscC5FdMtLQBd9iPydzFYbya4BTRE72av95b7Kgi6oLxrmsX02XXR2vbr3VGRne8yoN11a23B5qLLepSQk+uWCMDKW7euyuOALqNeJwkky4e4Jcuki4juYnsMwG0Itsm6k8/Rj/QVSQf2lvW8/EwoXjiC5iP1l8ikdEqcaT2z6omTe0QUOqm/29ecCNhdmzQhbhEeJRacjVHPTZ4YWhJbdNpJh308zneVyU+3PmczPWnV6N9JFw+38X5nd4XOiHaWpRZni3ooyJFOq2PXJTgctZ0Rqs531z68AkUmyUmfz9JVifld31XreJTzK3TLMKQHZunzfmx9RG8Q97kFQEP2GA3iorRgob47AJoo1HP0GRubR3P+WMvQzPGxEhwmSlZLUhm89zS7xZZjDluPfWjHDpTW0CEANBzGFlG2zZ1mhiZ9HdRjAfm84Y2z7DhAXhd7iuqblsjrDIQ2Wv+GGdCl5VGkiYNEu6CX+E4ujIxdAtCxZXtcZzT4DAHXie9E3NJmtTxOktefpi+VRStXD/qb66ZeFYJQleCgrvF/O95zNaDJJh+YkkiLQfHIduAj8CZoXzdYgFlz3G2/LS2KrPnDMHr9lJbZRLrzhSgEdHd+ftNp6Rm/ra3Bsfu1qOKTZwFob/8x/rBz6RQP/X5egmPxg28ksLWfTCHxCMaxPh586jZz+zrfzzjHt8Ml+9mA0XNo9JOr1jM9ibISjjHDWUBorBe9zlOcNmtBs05L918tAJrLcGyVIABbakDjuxCA3kVrIP4SUiK4LCCw1H0WoHnWekaAGQHo+ZJCBJ/lJYavXEN6gNVSjkO+842oBYLve2W0OlovZcX0OWknusN1mFltdOzM9Twxy3zJ0LDBH9MM6AlCLxuDjHx9ef30XgB0Hwu+dwZ0aflR/g9chNPU6gDorF53E/Pwz8ruHZD2hk00JeexZ7/WzxD5OADN+oUhylU8kFBNJjb+k1CX7WCVQKIjH+8LwphMZMaNb6+3vriRMnAIqqclwPeMo6iJ/iKPehK5KD8V6hwe1A2m3ZNDLlzRo2fxheZFZrFq3kR+OxKeSFY6kLfTq+q9SDv86+KdeJSONur/VG5q+e26qUZ5bHYdZ/F8NcKzkWtHB4wd6IeVX+mtXRW7uBcbdB1h0IjyrqX7EhyK0o7sZ893zK7OPyNmHd0dXbUAdlfj+TtF6ui2BtlSgtfXBsDP0PZtaRH36utn5pttT5844QzkebYGtF+bPa+3B6Btj8Qz+t9WlQoiZMXiar2e0YVOWmuZqzKhL2xYR4SEYbvdJQDdaU5HAHI4lvwdee1SAnEo5oOE3WP31IzWJQtCV0HocxnQHf/iDGjULc3hO9kw8n0BQHu6qxC5kwKbWRJkUxT+060tAlJvrcKNiypLGzS0fCrqd58A0DpIMoHdPJlvMqrU+buNayDRa4HwOR72a0hXCEBr+10D0IbB6me3TevOaxkOA1IFtluZt4uf+R1Ph9PpRsmNtVKEPBPGl+DzFK/SggdGYLef3xy2DryY7DLtoUfPIznJfIa1sY/w6t97XYimDUIToKwfMbYA9MhQFvBZ5iO/pQTHKsXB09HnGYSesyVaxvmR9fzVyH4eQDTbCTwvmc8CRMvshb75CfWllXVg8HeDznR2ZT/zCwbpRYQaZB7H5r/1okIAkGfdaAKaqQ0D0vO7ANG79vTOxMaHJ3Z28/YwKGf4XbKfebIm9UFiqh1bYckqAJ+XHdYv3SReRhELZz5/eo8MaCPHgRZ9KQC01tDY5+c+KojpAnuaudDYenfRVR+XPNZCj3sXe8ax7WN02KvgRb4nHdqt05RvNLonnSRtDrddFB5UEr5jij2S1tHKXfpzFWHPZkBnJdxqPmJkHcn/SeTicLDVURS32zjK7KmtEIjz5mmglLiop1WGSmfrEoNd1/3eKB+7frpWYtnHNhvfFwD6PS1Tl6HzTNzaW6lq3+DRK3sXqPQyTwDQ6E8p9Nh6+AQA3TnF7vyJm+9Znrd4TImovxPaO9oqE9tdq89n1PgROrr1Fb41HqkdmFdi23e8iSPwzTpbuLZcti8tAxq5oDcTe9MX8ZTnHwYkYqLQWdoIanlIEJRM3p7RgxM57WUOHWrvPE/GzNrITlgyyrQu65XodOGOjmg7Jz3ozYqsvdWg0WpTGAUK53eQccT8kSo9xj0ALTPoJIB9DsTVg76g9iqw/E5OjIw3ADSX6UysfKcv+XkNKhJXXMDhmEUHaG27se9ksm2dCG1Pc03q+wDQTKzjU732yIMegD6QZDZmOwtar9sChRCEVugeyERi1l0mrJpitU3TPqhdf5dgLjzeA2ruRvJZxQman47/TwDQoW6VE87mZPTuYRUUfY8AaPZDs+866sKyGGxAeFZ2bQzouLKY9wTYshjwmbUbAOlFFZNGNZwh+xkA3wkic+1nBKAJ1IbyHKMUByfwYmGJmQH9+ulFPueNdgDsBYD+sBBn4BhkY0eiI6Ayh5hgVwE0ZoB5gMhkdwlApvIbVILjW86Aln5GUwKeNwAtQPQCs+3LDVU5EFmJySGB49fnFlvU7V2CAyV3x1Lm5vLkIfvVqAzHWmRq4/lHtE3p+PThrARHoCu1Bc2V663BZ2cfTgKKzB4HdmXNJJySOfg0AB3bjRP7/lwbv5pfRhb0JQAN7KN7Mm8EQGfiLGyD81teTkDoOBb8ogDoB8JV4QFbKSeaVWQjvtBJ5Lq3hr0HxAWCS3t0ISMYnW/U4tr5nuVsZPn0jtNOOD/bBSEn8htb4vcCoDvwWeY+/O3ZXxVX1hDdyQgdh89ojFrVPX83ADTR5CLgG/8dLfCJT6UgS0W9apfyWAkOu8QnSx4t1qPXnYjHMyL2nnSd0P5om2Zz40pIxCZxbVzU6Y4nmt/+rbDgIAR4hYyysxm/DQCtZxLLiVPWsARHRjUH8liHWJkABKDHSJoi+iUbxWiNyOtG86il/hmdUN4aiLqTi9AKdF2cCYf3SqZf7fAjnh8P5BqivNjpKK63sq/Mc0NQxTgctXHmLG/8HPgas60TF4jEoCjapODGmcwQllPwNTF3ltaJcJj5HQDQVTD4FBCso1oPQF/DzMY+eHPxuNAmV7os5UMxW1urmSAT25rVdxCI0iFzc9J2427aUYNFYhEURcF3GxCO/oxAW/C5lm3DZADW8IxicVl6ZbSUDKQT3UhHUR6JWvHWUPQzk1Vt0OhSR4oc2Cf20vAxoyuhTq6xYIDbaWcasneWYQsb0fhG3ofoWVtC4WxlstC3qy50fUn2LgAAIABJREFUCRrMZCVWoi7wAKt2M8UklEG8v4tO4FIIAD0/BUSGUhsIQk/wGP6Na+g6rgXNOs1SOzOfEYRe2dUsQzT2jp/mYSMuMl7khKcuwr1NvA+0QGYGnDFTWgDlbz/uMhuzK5XtTOD0Bqv3d5tlTaU+JCuaJjBiYomL6fOVku2XLUTpwZcR2mg0KK+lsp1Hey7BgWoDbWIzKRnQBwC0s8vZjRdcJbroPcDmSIH1UzyJ0Yj8qYutfe9gIvfJ1ZdhTgRAR0FS+uSEmNgzw/dIlB/3fDaeZkD/bqun4qvY2SwSOkyEZnQ7r8yBvM1x+0Sk1XYZheY2DYYb2M+7jvnb2B46dKMdg4iazGWLG7ZVYYFbOefD2QEos+PRCDxN42HPuXyotQlfZmdiglLUck2VM7WkdmP5q08A6Hh5bqxKRnV8PL6pVcuvxz/eRhef6UW8Gzs535XDg54ZzV6L/OLv1g1ZwrgcqN0DhavUGdbDqewIh2PVewDakqd//4Nf/6WX//Gf/b1Dcn5o9h4c+M/+2V++/Omf/TRws92Waq9lAAk1pNq+rZzIeciA/g4AaP90eOcE0OV0/NvBjX3ElZi3eUABLNYRRd5TP3GWCvXk36CbhS2ybDcOpFrqWv/9lSfB0ltpgaGt+FkUOHmIGJyl1R3FAVlzEgAYa3zHDWhERuQaqhDlZs0fyICu+GudH84XUQGeplsPpajdhsEMdglAd73vlTjgpxtb9973EEYN7c2Vh4TWXsSkvq4atXLg3PRLDegSgJ73zzzXw2udHFkO7t9+I6HpbsszkWXdFyGJCkSQUBPs+SIDQEIbWaNsVKaqA6AdYHWz+pU8Sg2DbZucvFYHVNfeT2jV8PbGiaMaq7btZxyQDu0jxF4rz0Ey7be9BUe6+XtiBJZ8otqpaVsAessfyf7OrxVRJl/E5TD4xX4CRNN4O86YvxaYPMpkQB3nAIBeGdBw3QSgZ33o11UDWmKV0f8Enz8QCD1KcYjGTWhWwOdJpwc0FdgdLPhyMSDGm0OS4SzlNCj7WUDoAUBPcPnj68u3WMdZAOhP4/wnzpKmPqg9A81YmmP4eCznMdWJwGcFQL/Kb3tDCcFn9D4Q46n4AWs6j+/jpPwTk8a8Fp4vG6Plc758sMuAtsALyHO9T43KDJxp7iOtWgAa9dCalyYocKCJ6isMfuYUaNly61LF/KQrNWF9fJFz0vd8HhlRr1Y+q1V7W0pxpEoGaUa383pE+u6u0SB0fJNGz0vz73sBQLOIVCsvfizjnls5jLuWDMIIScq+j05s7BfEp2EiQiRP+tq9NkiXnuE6sy7dbU1vWtXsfsORbWlp7Ef5iMOJzlb95+f8sHqs3/q1X3r5F//N371Tqh9avykH/tF/95cv//rPf/pYn7zA1k5dluCwt2i9QP3T3/s7LwOE/tM/+8kBoe/pCE6U5djMHczly2jyD379Fyf4/Ad//FdhhixSGXNorEl2x7BaL92b7sE6hOgFaSfrZTOgMRzj0KIBgPTevhtTB4pBFZ1g0SXE0TUWXW3eFYgKDZu35ISjUFPa2EcoLe/7VX5OWmP3HffZBUrPUeKvBtrspgIaR+79UWvkpSiV/n3TIb35IlScOvKO6k7GhSncD+iPyKFpsblY8dftwYKgUIF6NlCydJ/bHnvnxt1My0XkUBgLnhb2p18JyzRLTsHwQ8rTZrL8swEBIssCXYhYC0BbcFvpJM1flfCo5IhaQw/1o7nvB0BL1iXTotIwByPzdQtZuw5Kf0YDJw+7RakEYl/rPIfQzpc7ma0OKJK8j3gOgGa5TI1RNd9Ir5A+y4VeU/Vo4vPpqF4dw4cqe0wyZFAX1eX6BgHxk2glWw219fCcqv88dAQAaU4lWl6HgeZRJkMA5pWlLCD0AJilDEeUAc0A9GwDdI3vCD4PEHqeXlnaAoDv+tHqflBSgkNoJ3eyXwaI1mGcsmU0qCmX4JgA9OsCliWjeX6+bLCZQGcCotd3Lt8x2koN6dlmHh8WketES9bzAqI3IK2zoP0TDk5CldmTH+PzFoBGvTrIgLYmyajK9waAbsKLah4l+MzyruyDvXkZZk7uK5yd1B6uMnRPFfHyHuXWx2ymljiW89vllIKTNV21DHYQ/i0tb9fevi/H7jcrkPn7AEBPe2zth2Ffl2jpVn6JHNs+lK1GCCMpym5adWuzPT9OaHkmHQKWYT6frPYos4ltsH+3N7ESJlfva6JZdXFRZy/q8xUI/fv/8FdefuvXfnEBoJ2cvJ1W3vXU2b33pxvWqNtOmr1TJLly7DeZ9//8f/6rO4ag0vOVyIMLADp6LskL1JcDQJ8oTMbLTpHu1+CxKyKFr2kjAPonAQBtKXDuTTU448A2sL73ZMawObfwbscjyirGGoZr2zQvpc2OplxvDffbN+OxPL8hpHLmNzfHus6iH+ugBEcIQO+ewruq7CRiupqIu2N+Kx2ZxOhxuw3KFRktTXHiqKEoHfJEBzIZCDWDvZPUQc8dejaylneQhkzZLtjJfZMSbX0CnXJUBWSOQ4IDrMH5UZ/9W6JQ+tw8TAK2deGZjJUAtOniZI1PbQUxzdqf/bsO34Kz4QVVZHqx3LYpLv+AnjHI7ZgEmwC5LMzxWvX64oe+Vn6c3CWMWOKESySIZbagVZ5Kwak/sh3Fua3vaiNkn25hnSoe7VZk2xImig+Plt/Qs8Zf6ON0aRxqVcqtnEz5vgVrN/G2JpRcfHeatQGlTBYUt2omDTrL7vmJ1tnNFelPeEam19petPLjQkavsOSCgN7zUn1zetZynlnOJgtafmMGNBNNWczUz/jOYdfOjp4A8wahJ4C8gGvOgP7w+vLVKt8hBSckA3rUgKY60OJtFAjN5TvsY7a7TfISJ7YNuAlcq7nqPBPIvABmAKAl+3l87vO7zIYAzpL5rH9TUoXUkRYAemRNzzrT0yRIFjRnX0NGNALQk1tgf60kKhPIa740VcmFgNEgQ5wdrZ+g25K7M6B54ZcBkDkYm2CI6+I76/Gf8FjtpWUGtGWqtSeJrQ4BBtUX/1ihDFrXjTxXNvUHALpb2jog+d4C0Fg7KChV8xwALZaWeEt92VjV+LToXYNLcLugMF7DCoAOSHKduFFV3GV8d6+swAFvAISe3c2N9bL9sc8yip/aAfMU3OrN3cDOgkqIQE4Y26lcCz57edJd9vISg7eDQ68vv/8P//YPAHS7RkG03sob8ddHs3qwxwHo4G4rPKn3+uMf/41yfxHPORemLwuAFupvp9gry0MJSMdkHDc0y/P6UgPQul8VyHrf4/o+kn9u5GfAR2TQdPBmFKhfiCUL1oqFADQE4I6wmtcabNCT0+4IZGaBx1FGHlwVWlzZnNdFInwJjm18ZISoeyfZ/YFgQQ70Y12FbZON43C2j4r8jVAGbWVYcNfQ6maetvN4QlI/lmJNaDMXKxuPju//RUaenHy4RnwwuAGydQyCjYxkGwvKXEHvqzvud3eK91ZT6ggDw8LHVjfZJ4InrW3b4NojAPpkzA75Q3F5TE7VVebHPQANdu01gJ9ZvmWYuAQHyV5V/sBuBqwGVHJTgs0nAieDB7ugkK60fQN7FyU4SH1O1juSsc39yHJsvifyeeU7vY2iy7WfFDrCGfF44bkDFmj/h8TzxWo++KPQz3npfqbCWmaZYexPzPxthMV9W73Utkob1kUJ7ENJlPfL/Qgc9iD0fM0do7o89Fwdym6mEhwjE1oB0JDdPNtxlvMCoDk7+sMAkeUc0ELA8+ibSnCI2o1xBfCefUoZjpVYIJIj82JpQmahTzUhxWi9MqAlkXx+Egcpo3nUfyaAmkDqDbousPlbzIbmmtArK5pLdHyS4+M3ZUIL+Dy/T4BZZ0Vv7IkmRC9r0s/uKHlW9gp5Mb7zP2VHdJmOGoCeUrB1dakD0bwjTe2jRIYiKQfvcFUDunuXQBUBPQtAu74z+xeYC5yv4tiSy2hjztYkd8wPleCoPAHO0ZvUAyOrmLRHivYemo49fzdKO2zdIAJX63nqle6js76F6nHY3wOfrfcDPg56HoDemlnd5CDa20VIVK++rssQ7YZl67jHDn24GCm7Tvm61f4a5DqR98f5Zdl4KlsQeaT2ItDoNpg6HT9a/v2EupvVQbeVbPwAQFeeDs8ljDaHT32C9EwA9E9eHsuAtoHuHv0BALo2MF8mAK1CpoOVbIzvo7b5iIwDTS1mIOVP/uCP/11ny19yAKh7y3DPgBREmNPDR0kPlgOa7LqF6DKAniMAuuKxC5PW6EK6HPBzBJokkynYKCwxcBYXr6/loApGpJ7YcfB+HQH267+XTLd1wDlukiyD70TjunXMYdm23MzxfGjJfvbgc+zQ9VF+ORMGiE+TmXdQvqhEdpvZ5cLctWHFDVdUgsfM9GpesNWU7FE0CeUd3hN7i8Q0QW0LQJ+Mx7zomqaBZy+PtcrfZkCbAN0C0GDnvHZtSqiXuvpuDirSnB8GoOfFhm8V/11b5EFyIV8jJi+GoT95fNkGj51cpHfzhOhcaWUNegk6vUFi11c58/UjpAjmeeuiSE4KRhUB+Yb94jCdsASiyP/flOCIojKRC+4R56rlmaoI05/+XECu9CVZJgxMz5rMAELTbwB6oST3LL/B4DOBweZFgxNkJoB5gcxQnmNkPs/zXwkvNhguADSB0LpkCALQQh8KyKqiHNS63iyJJXhmJ89/kN2sAGh6+eDMgh4Z0Py4OH2OY59evmXw2YLRuzY0Ac7ymz65FMccd4POlGENIPQSNZ0tLfPfdg+FRSQFb+xPitcLKZeczKZ0Tm5QbBlCu/CBwTJOX1/Z2Cx1DMqvdbE6WjzlsStAtwbswBP09ZDfFIB2JMOB0JbgQd3W1vvVRtDuvUz83OzqmuhEmXVrU70NvgrClL21WxvPPn3kLpSp6apetBa5eevrauk8k93IsXUgtCvxaJj4NgA0ceD9AOiaw88D0IXjlhtv3mg6f+njm17P6sj0KGK6aJTJWaCl6xB9oZuX9BfrgvRt5nyr7oE1qV9yWE//rw8AfWlDImMSsvI83r0QxNn07QBofKzx08sPAHS4Eo0mPqWo1b7oUcHckzgDoKUERCGGUo+wlNRuIxtdDC/SuZ6urQHtigXw86JsfIPhX0sPqAlywVwQhPop8JbUAdDecWqHZh1g+PwxOJblZdUsV5BfzBM3zeSlLKM6Ae/OY3/WyZnAfJ3m49cycWtKqX0eTOzNmOPTY0P59VEvn4TCaGn/EU24EX2GsHwtHwagZQ1x36Xk8W0BaL3R5LWFafVv+a2EzvInasvHAvQTx74OYDtduNu1BeEiHDJBrNostepuHi1GAHrOYU9EdApC5EUEtboBoIO+W9fdNhAD0SsVdmXmuSkT2RCfBFal2GMIL5gl2oaUcnEqNBEfNkTUT55bpHOI+ayaVzeLg35P3VRby9C7YpgunfQvYZYmr3yDACVYe4rxK5LvPYgyTuuw0w0D5mXgM2Y7r2xl9uv0cr9XeqEgA9ALfOZs5tlU3AkDz/QiQQaODQhNwDMA0FDDWUDpD19RCQ5OsKbqx5z9/NXrKMWxAejVBsp4CPC9uS6hHb/KD25cT9LHf6yDLm7jTiQTeZfg4JcQMjC9MqAHEL3qNlO5jgE6DwB6Zkp/SxnOckyA5vk5QWoBoTcYLf1NAHy+oHAD4UvaJuEBAL3M644DuN7clh0svTGbjc7Q9mynTEkAcH5J67jQAtD7iQvRDFMpQA/z8whAO1uUG5DYe+32yzYVtl+XitJWrysZlcl+ZM+tPfUWu3X8plucpz7lWaiPnNp28aKVf3oGgO685/WjmmjqWb9z2rX0oB+Lb6xDXOUYWM/E86iXhuOYoLtJUpFWiBydgotTveQT7A90QNetsPXc5Fi6q85507U8HcnYBf65wWeYR6vGcV8dpfp8nv0s7bqbDz8PAPSU0GIJ983fO+6GsaPropGdU9EKSHsKgFZqi09ivdwA0K0UT7K/3AxoY7zS9W/mecaGXrq6oGb1gA37wQmA/vcvIwOawln/t3osS0BUrh4C4XCmzUZWHMO1QsjLaaAWNMxSNnDVxPONpSYmIi3OvpO5Bo5r1as2TFI+VH7g9dAgCyxcoE/XyP+lEbRrtnZwcqKTs+48DoBtbaaOCCgy5Fooel1L2R+NpWW7C/jrwTWfdubL+HY7Z5Hu8cn/bpbhAXt3BEBHRkampqaIvH4nAFqCsJkBhi7bBFhXjru0oG1c8DAAfaoGi7w7YXCtTT+T7kHDUbc74J/fBIDejmbxCaXYephluxqN9rYNyhUd0Etrcs3gmCoZL5iruqCQR+XqUYblhPhL/l0H8t28Mt/t8q/O7eqUk4zx9jiMkwHQxRQiuVXNzY2uTtXjoehoPKO3AKChdyUXdBzdMdKAADQdZ+olkxiA4AlE87JQZjFlQE8gmmss77rQrImSLf2BwWF42eAqscG1nwWEVhnSLy8TdB6ZzwOg/mplQG8g+qsPUv95fMq4XCN6AdCvq7SHzGOD7GPOI44wJcpmX7qsgfY4kHFsymtQdjSV3xAQeo6CJThW9jNkQo9jC4wex3cGNB0HAHr0L6U9AIAegDbe7hAAQUp22NIcy2ZO3dnSsZ8s0xs8arIdsgafbew5Gn+Y5UFmLehlf1Da+LtRnIlpy3omluN7lQEtKhoaiH0wzWZWPGDPhnY8e/pREn8Sv97Fo5bcyhtY++bt3YEzDeY5Jc4MrG20cmyxrS2Hrun6ogBokCOJfWrH6kHo/KmuzdUqOzoarwegcw/YBwa93FTQQ0jvNkb0rdTLHY/qxuQ7zv72avVX9C3OxnyLVnF812e849h6/aqnCvdVzwPQkd2Q/rEExxk9b8HLx/vIYvTnAWhLE67VgRweNIlmvWtAE654/gcDrhhh6+Hrj3/8Nx8kKSZhANC/M0HQnxzQ2Buqsw2wGeotZtSS1jYI5p955Yjgm9BhDzUA6D8BAHqfCfprh8i2YOKcMh4YgE1xoqn3W67dBqC1A8WwzBhPJxq3vAYOYgApXtB1t59lJWNzKicnQqsfX4i7DoJdwwMXxIbBbk53FuDFRlcbSGeAzcuUbHyQc8UGGQfmxjWJ7mxjkYDTtaucgj0X3Jzpbg2vLrgEB9QYn6cOyezXR9N6AkBn66P2vXNDgi1PAeiid5izlefJ4eK8Z5cZRzWomNvrbAtA910cCraacHuN2wyZaYYb3YgVxibSzwDM5Hl6m2g7fTLbRPHzkrmHm96wWREHxm4gK8AxGbhuJIqbwQWty5Cw/Q83WvHmpBWWiwabDfoOqV0JkRPs2ksCnT00bz4IzMKtcj7oVyzISZTMo7ALsmVlRivFh2o88L1rdVTfCOwRbUIFdcs0huAzZzBDBvQEovklgjszmvnM9Z7lJYQEMlMGdQhAD6DZleegzGfKgCbOUIYz0TJLcHzgT8mw5kmNtra/Nd/VR5QBLcZlM9rJG9deVqUv1sN4Axwm8LkGoDX4/I2Az5L1LAD0t59evpklOz6uchwTfB5Z0ysDmn4vepj0ObtBvLywcE6EJWN8X8CzkUEsZbZuSFi/NjseFa/LDGhK8fcAtNPGxLympYVYXksLD32qdoER6MDYp0pwRDortDGvF32RnUn9EJUfjFgnmc9PZ0CDg6g8oA5zIm7eWt492hkAbZL0l6jXT392HuG9Aeg+XPf0c+S+bzB6b6XUyz/FE63kPvY+AHSkBGCL0tO3cnMRYLjHLwBTtjXvF3vkS1T6E31HRLccu4wlTx5sTafdjaXp9Guf8T+67nyt6nHeBoDOWPKPf5deQvhv/uKnN8LyeNtsCc7ZFY9Nge89XUfjHjVaY+fJmBBzsM/+jV8dNaB/+vLP/yUC0AfzcE0kBmFz9y4A9N9/QwD6fqk+wxVmoY/XPQJf2+hFz6cZawLQ//YnL3/wx/9PwgcV4UGbmzmJO82IEQA6EdBObtPzMQCtQ6c6LPWhX0cMbGqU8YBSIqDSK4pYmQynwtHRAedXEdH8mvIFb1YylGdZ2+BUj+7qPOH8sf4gG+J5GmVSz6nkyqPGnGeWbQPI/GoY4dyodPx7HICmjYmBOy5vB/vgOZfPEoCee+TiWresuJInAHSzdYKhHQDt3iBtAi+3mGYsvTNrlr7W2xKA7lT+XOg8TNeYnfwmlFiwC39gN7x2gw3nOwD6SfjZxHYdg4vzTrYbGbLsml0rIdVAKvavXDL9qJ6QiDLAwUtp8FrJUGebrgQubFxlVrnbEmYiVmRxdTovar0GmYB9tJMENRlzrTYHVIn47QFo9jmm9BmKiWwYiB6a0ToGJAlYLNdSOQ2KncYnvWSQj8FLBCXLeIDOAj5LWwSr57mvKNsZx5oAM9d+Hp8TgDaZ2ARAf3r5EdeZtuen1wVQewHsXMKDMp8pA3prGK9uIiSy9qvmstQxBlBaAGjKgv5ABSpYh8fnNwtkplIcI7t5HltZ0JQBPf4R+EzZz998+5FfcMg1qGedaXkhIoPQAjoLLLzqRYO+LgGWhZ6p7DvyDAFoOa1fQPhmALTx8TtuikwD5j8X2hjYwj1J3e9nBaCVMfI3CLW9rizZiH2mdPFkjF9hpd121Pqd2hLauL+JorR3aHxe7x3A3pqB1c+lkLtHH3JVIHTNg/cEoNvyTriXMTEq/cyl1r6nsAehN1c/HwBNN8fKv8s9SS9X0KK6s+Fe3oxSB2+eXd0ZIb2K+2MbtyzuVcBxxYGG9dXa+PjPLpWuH23sresaD/wcAdDd2nXBaLVC/d2r/Op23LaBtvcXYvcbv/oLDED/lXqi6qgLFU9r4/8+GdBHAPQds44m+tkaXWzOFU3fNQBdRQU7nGc/mXJzg3PZGr4PAI0ZAhhk6PznJkBzd586a7PZYLM4qSt7PY8/gUK9Ua3Fs6MDzrcAtAB88YixH7HOKefjHQCNcrU3jnF9Qn3buONIWWypsQU10NXdYKk6905et34LABoj2zs7qv3fXSDvtlVVoGn2D/pRVeZB+pxSVYPVP+4vgf0K/q4A6CoIlR4rPtVS+vkyoM/t926pdkgmODn0ccYG0pIa7cJ1du8W0ON8PgC6tS5JWYlNb7VfsS8c8nt7w18mJ3xM3ehJBUBv/kXz62zTcwFU/1ivl4sYhiE6FObT2vPdYIKyVi5vpmauVSs+K9Nsv462B7mbSImnQqkgobUqnjEqmpXhUEAwKzgeE+B5fjJ2uV9ESNxeWc4BAC01pCk7WspsCJDNoDHXhp4ZzrMEx86AniS9vrz8SEpwcBY0AtCjDWZAyzU0HS67AQC0tRxVqrzOLNblNYas7AzoD1Cfeb+McL2AcALMAjwPYJrrQTP4LKDzBqClLAdnQCMAPUtxcBa05LKvlxPCCwrn8oB0SRY0A9DzDNbEHgcMIL0FT7Kf5RO5OC98efk0gO2DDOgg/C3gtXVjLLXxbntS++bvDIAe/m2ybRltc8PQRUqg918uAG1tT5dp7I1ZDkArUTEAdLwf+UIB6CgDVzEC92nok3biSBZNKlx3ujDrw/PfZAOQkCYuffRmw+y223MUheBv/LBtG+231TTdpkODZet6vCher36O2USov2dwxmdYRD6zWh8fA0rzTTNEL3YbECvrJDm7aSbzeYYnnz0D+tlFKK8/2Hs8NH6nl9TpWStNwG/+6i+8/O8zA/oBAHoZf2P4R0z33WRAP8KCh1bknS6yWnk6zCkAHUR2MkTDujoD2kV4hnCz2wmmtTdcHKyGU38/AFoy6N4OgF7msV3EMwCaVXzVf674dDJ2YKzWS2Qia9I7wLXKqTPxTgqZcw9A76tVrcLJKiuTEMR2K/KER/uiAOijiAVewLmKLd7b0SjIyNj8TAa0qYKxg2kFUAb2kKdUPh5kAiwIlwj8TM3ztl4050i3Um4kJ5pAH9z96ca7E/v6/GJg2SxWfeRkIFvpvho34sRXzRVe50UadqQ7/TwA9GEAOEnLdUxJk5U5I4SfA4Bmy8/rHs2xtuvPyV208YkFRu8Z67UYZ++tHO4AL/yJccfeBu3yWuPpD213Np3a4zfU25DLPOGiM6BVtWBVisMC0DYzeb40cOLm/PJA+D6lXMphTIDZZ0APOHJmTcPLB+WFg2ssAZ4BgKa+dz1qyn4eADXXmTYZ0jYjemkgl+CgFyPqG9mKwwm7hxRIBvTkIgC/G4D+QCU41gsCPQBNWc8COr8wGL2zn2fd5wFSzzYf5+csvcH/Po4XFa7vUIYDMq7V+GJHFvCjM6B1LEeyTvg0AiuoYwhAW41nyZ0AtJZiBYDjZatr61tt3wcZ0EBm6AeStc2A6DctwWGALgtAb6/H705Q0zeAV1KCg9aO+bgUX0+6A92jDN3MwsYxgM3RvbG+YGuTQTn8W+FX2Ps8+AUD0F604QhP3MYD67ZidYtGd3wNQKtw5SAuPTWcLjDoZCI4311S8jQ0OEuG9lngvdHX2UY9ecAyhl2L3D0WcYThk9fHG0Ycxqlm5FsAOo77mM7gXoLHt2ubtcKqx6YzL/8BgI5XSR+NZetG4rJRBgBNJTg2AK33Gwf0LePPccrwd58fgL5kx2VzMjQHzHiqifMuhyaLNuJuc57a12AiDT8EgP7DsASH2Yy57vVuKB+KgtPIlW6hFBA6YHS3PmnsASAcWMHnMqAL52ZIvwOg5ZHaRwR4mezEN8ztFJ+LmVk9JVWvq4piwu3/4wC0LcHxAwB9Y4ZWDoVkQB1fvFf8BrN/FwCaA8HOeT0GQHNM6s2z4lSpkdfqWl+A8zAVZevVc2rdGU0bhbrIuubBmgYHk2JAjvixnZqsa+XjbMkkdJ76UeaERUJTxJJo46G6sZTJ79NN06Ze79/09Z87A9p49qT8hNB4tKhhTIPcs72cZEA3nm2v1KW4uwtLQ9d0Xp2WuEPtwlhnmAiKjuSv4fU8PQZkuTLA9lsD0KoEh5TImJgmbwoEHJ5ZzgMk1lnOMwN6vmQggrwOAAAgAElEQVRw/1s1ogMAevLCANCrBjSX/6DMy116Y2VBz1AENisMPBMIbQP9XQs7shqSAb1B6J0FjRnQswSHA6BfubTGznwmoJmA5Qk2y0sHTRkOAqAZsObMaSrBsYFo2RMMkUXweXynMA8+V/a9LsGxBY558yYAdBALYia2XQKR+9A+xwD0kb0/UKVoL/K5Aegld4nvXjFPmN1KV78HAJ0FGhiDydOlm9V3voIjr82CyobWWxc2nm8MQINMOosMB7rwob9BHk9875bfGYCOhDAMbeDg/GoalS6yix+K892lgU3R8msIaxZsD4f1n+3k+HdHWyI4O9R4OGip9wJw9mT/tpO8bLedTtcxsJVcDUTbEhy+rxPaM0YMAPo//gw1oE9XsBQVh9CzpV2dn45yLBYr8uxE+LZHaR8B0Hd98Zznx/iP47rPC0BfsueyeR4A3LGqb60JK594UJ35jD/n0JLgZXXT8OQUgJ5i4MaCbVOtYWWNXJrT4wC0TYrdLHxvALr2fucANO2m7kpwWKlrIjjMgg4E9jEAGgMRFAAr77lw1E7mBwB6Z4feOyGRJ+L+qXHU7W6CgHcDoIdtWI4otrZ/7QHo0BRdyEy1y5rSY/oygBrZYO6kEzVbAzrKgIZlroCB1h9aWpK9BA1XngwecTWdJ/MW/VOnbVb+Z8yA1jzzu/vNhW4D4nWxY7fyEu1jvXo9WmluG2SRWvR+BmzbdFydfnMAGlcnKsEBMZnSW7mdxYE81E0eV0zQd71skGs/z2OUCU21nXc9aFuCY75IUDKhpe9RmEGAZwChKQOaM6tn7edRamOX4ECAeWQ+0/kNbs8ZMggdvoRwgeNyDWVPxzoeV86ZESkAyxL/ihtaNaD5ZYSUIU31vlcNaPXSwZ0JTSU5Pq4a0KoOtFwz2xAQPTOgOTN6v4iQrNUsybGysPmFhO8CQO9NIMbXBHaPFYESHCvWkHPgGyo3okzw+wLQRJGJU/G3tU1Wx1sfp+1HlAGd7z/3YFKKLAMyPy8ArZkQv9i9Y0xsV4/u/2V2dg75hgC0devF2nfb70/uic2zfdt3CkAH2wUHg1f64fjVyET+CGK/balDtuCJ2dyvm52PK8vl4sMceKBBdMCnFr4qi5btcLLopcug7PZwjwPQoaAoMrPyYNP6iiNfVzy+97S8+f3P9BLC05Az1YACDNz40ekouYREZ7qnY+56060FgP6jmQEdlQc67V3XYv/MGdBnzmy1OmvuZ364vqX/S/kZEHVDZ2g9DCUhYd2bgYng3+aXEMYZ0DIpGuAxABq33/HEWwB6Dp4zbZ0xBFKApA1dGXSGa9jdw86kgo+vewiwAQoCmg0+3whH7kz1VIYsRBuI3epdAOj1OE4+p+5usHaOgUw7MKsxbJ03Li6PJWHXauujpdgN0NGMR6x7Dzym8SYANHmPo7+3A6DjkgzpJqwj0IJ9ZjZV/FutzOrmSmXrxg9nQKem4HDxjiZqY2qeyxwCLGvpkPVNVX/b0dNbZUBvDxWVq+KzQk/ECnWs2s10fgAWINh4oBckdTfgx2cCoMWagOXnrwh6oDAJnb2QRy2Qo/Z8nwGtjU8ryW2Dyoxtf+15c2T+fICEj8UHOkHRCVr/2gdg1qrPgN7XLsx79b1jD2oF9ZsRiF7Zy1J245VBaSjDgS8SnGL8iV8wSEDxAKElg1lqR8/jC4DmlxtyP1L7Wb2EUGVAU/kNyoLewDOB2JBtrbKjab7jvJTgGLSgI5s/1YsJ/RoToExZxvgkomQeS/mN8bkBaBKDXQOay25ABrR9EaFkRK+XEc6s6HEdZ01/SxnQ49jMhJZyIAt8HsdfJ1C9Xwq1VprA4fUUFMvJEjzMBMf4SmRGSnBE8aMAzKOzAICeNs3YD6OjtA7OBMGWVXuIqwzoxqfVALS5OIjZS6tg/EoJQGvRNE+j4N5LE9GBz8Yrh+T2L8lDa2jGl7tApG28jL2fiOzr8wB08HQk01WtU/h0JkwhxBiDKS7OBD5ogdClf9KecmuNh4niKKWOXTKfFq5WctCHNXyki6uUkgersa5PakFXIpWOneAfRbynh8F4IBjkCnyWOcMILPBZ1LW5hFR1EVYu6VUCTw5ANwY02rN6IUneUUEN7U0sNYMoJCuN7nYlX1oJjlzPcuGWm4+PwLe1FYZYseHno6d/41d/8eXf/PlPuAQH9pIbweiMfT/L649//AsPhvnxZf/09/7Oy++kLyGM2Zgy9zy1WPP12DF0y3HofA+bzdEmbZ2F7+jKzw8A+k//7b9/+cM//nerUWYUs/pE5F/YoIRDmSDUtBEAOponbyX4CsM4NuIZO4UuXYoABv90cg+oE/d4bbSfw19Jf7hBuJaPTEZkricAdD7PxaUyWtGFTfQSF0Y2jTx55delTJ/t6haAvlWVY8B6EHazcDYoya6VdenkMJoY7dArzfRXhWHYEQj9NgA0zdPZoLUOD/DhGIDW1qYTldJ65E6q6Rbntx+zjwKzvCPNo7tNZqO5bl5Wug5eKLPI02ttId7tNWSMPfgDUuC8DgqalTpqLBEwni1GXuRZJgXZHtZfGl/kk4Ot7xMKhTagy9pEmUbg4VVppnBqj9i0QDKD2OwMgN59naz5LbVeN05GYZqOfAPqg6ZuZ7kl769UltDQNbqF8gabvawr84PARfciQi5JMQFiKGVBgK3OTp4ZzJCtvDOO9UsI6UWCoxY0ZCpzDeivGHwmgJoyrWcGNJ//0VeU/TxAaAGVJaSk7OfRN19r6J00Ayg+r+P/Poz5L3p0QaPFE64VHdnSlQHNWc1iEcZKSOmN+cnA7zgu10gNZwKidw3oeZzrQmvAWepAj8+Xl2+/oU8Cpzkbmr8T2C3Zz+ZlhasGNMbcH15GDXIFEvNplaDvQJU5o5dPLwhCWzMq9Z8/QIIK2mtju5cYu0DO2edt2bBk04V+Np42j2u3zq42dtjO0Kj20cvOKlhhG+zYL+HEWGdc7NkRyP7jxIYtcviLyI564uk2zjRRXrWsci5rA1NVs3ZuuOZJxzE8fyKFdZuTHur96e5B9xVnTlIbAhuLmYaxMvbvY5suTs7Pdxx/y55dEOQ699Rka6SPh7NIprau9F8SnIc8OP3VNtNT28vYw1m2Gda2SAR7MMwftMfM5xSAnqQna1aKDZ0UAPr/+IufPi5EzZU9d8skeLWm8cr2T/5uEiud9hO50bybtsITAaAlA3pRYJhmLJcm1OjI1ITHAWjtcGSkWwA6Z8bBxrcSqFKarkWtFt1HVrTL8mvPxyQRAP0TBUD70IjDIJthbB5Zk1Dz1uFUAPTePpUrnzqTFf76HT2Z9HZpuwb2vP9dKtminB3NwzdRKjo7ANq8pVvRJBu6jP+Lw2Btue0iKV+7zgG6u7POUmdh2Fv6nSK7UgUGN4ot9GXBhZyX+XVyGM33AQAa5c9OuyHheQDariUM+O4A9B7rZhXbW1ius653pEN8mr5m/SpjamN1Djaaxzm+GEwaW4HqkPIGgsst3bjWFCtQBj/lVrks6DY4PNEXn429u0Xmsv97KCAmxEzmssuU7DWd394ZgM59UFd+4lE7Gsi53dwmPjkbsVvRTrPqfpPe08O39sKsN94WdKGrtB1jyD+In/n0lKkQhN4grACt65MDHlu6AusoU9kMKJEhpTgEBAbgemQYU4bz+KTvG8gmcHgA0DsLWl5uSEA0ZUB/4M8NQM9oaNaX5jYMQst9ejkvgLbQP2O6RR+U4OAE3c2P7V8xxkDb+lFePsglLXA1Rla0gM8zAxrbzLIcu+YzgtFUfkPKa+yXEQrQvLKhv/n08vUAoL+RNvKdwecJenNm9CjTwfWlRxY0/VE8uW9BCFAMpyEDbQP/LNcz6Ztn/Onj/r6UaJwbjSbMPz/3H2WMyxOIRA3GhJmmorKxN5ov4MO4oLMC5/ZK+RRLkrVV3WNSdlhFZgxAbwm0c9K+sJrxJJt9pOL/IRvam9OKFPhhx7xOdAB7Fj5dCxPYQUI8q+pJS1zXwkF0vqM7ny3/tbTiQEcXg3ZAXKUzRgIGog9ZJiOeJR1FYpyyHErb480sK07WI2xTdJRjAfFC+P5RPxoKVQZ0tD5wPT9JomNgE60D8QehPi8E2fcqO3rbqGDtoikquXplfIUOahDaH1NwrUxims5g0Rr2/pe/+ysvv/Vrv/jyngB0xJuUrOAEc2C7a2Sx1P0v6v/HF5p1OoRFT/TpRnsHAP2v//wnL3/0L/9ff5n1ja5FhLfQRU8C0NaQvbzcANCOSerAW7PQcKXS6kdBw5sVFSfQOqW2gRo1BqCpia0VaQ3VNohRPR87uWp9JMiMaJdAeopfyDFroHTMsUGMffFuMb+VLOv4WQSPxnHXAA8/T/pQFu1BBFeW4MgAaOI53rH0C9DXcsrLp0TOT/OzxSjeOwNaeZlMFkSeHrFB3bVd9F0ZkbE2Xf/WYek5OLNXqMMzAPSrGcjVqVXB9aXhbDOgjczddl9mlNzYQW2McAPPmqg7szyz4mfPFz7sGHwWCkqe6qjHAdFOZ83o68mWHaSir7lZnnZeihaUAwvMHgTqWYDy1gB0AAroR9N3A1EbLeHVPG+4e9LWMEVlwliG1faz88SPWF9l3tV0zIbbBM367B1l9lkhrUo4C9ogKhBa7ZLHBo/io62WGNvsdyjMGAmyfRGAjsDoAQwLEE3Zx/s3gZUMbQ6Q+KtPs0Yz1oEWQHP08aMJQA+geWcrj6zqDUAzCP2Vz4Cm2tB0vaVzjiE1piF8Eo4QED6yoPmTmbQ9It2Yp9+8wQEZkBIc6xNWggDokd08wGaOQLlkxzApC3SebaAkBwLQ33LWM2dJK/D5GwKcv2YA+hv+LbWgCXze9aFpDHpR4dyyz+lI7Ezg8ycsk8FM2MCzxHE6K2NmPzsAWuQ9AaDVTRGTGVvVelPx8mcGoO324k0BaJPpYsyF91HGWlcx16S7evqwttEPA9AGUOr3CREd4KcqE3oQAqcvOj8Ifzu/0Z3POHxAdrSd2scat+LkRsV3dnTxI2IEzS55/sxnGoKA2+ucBAIPtbnzrDU7lXkJptsno+n+PbeA2hITCmJLS5zat1k/b+yDIdyH+RkX6TjZgLhNGz+nIRwnXczEih3H2zglz4Bmv/wg7vaPf/dXXn7zMwHQnWDnoiB88T3suH3sOyotKHT2wHAdNOmmF54XAPp/+FcMQNspVD7QJbruIT4zAL2tRMqodeK9WMnBaSsD7zk+L8Dxra3ObO8FrQFonrsYR7gbYzPSYpDylCdkALMau/gIip3ZHkGf2XHHAQCN03TqdBIZ4UVRewi03Mu8lkleG4aHNB6LFNoOFviczOVVOB+drwDoqERAsObppuMAgLaBgureZjA+xrkurFAFIMshTuUdOzmIkJfMnOs1jfC5AWi9WJYb9Bhw/Pc5AWikcnI0iDxvVvK+FEfWu7Fhku7HLKuA3GnCCt3YmQ4x/9tAM7oszIRm7gItHGZRD+5GAxnfNXOJvCBrbgSp3x0AvZ1D97SG3r8hA4IMaM7u3uJnVjfNitULsS03yI4F+F1CAcrZe2VAo18DmtEGKOAkaW/kLrOAN/qa2SCzrUOi93eQT7sSuWvY1CldEI/viB8HhBrZHPJvsFUkMTsL2sZgM/919i11fnc+7AKIGbhVWcujPIaAvgg+v9ILAxcAzddO8Hm2pyxo9TLDmQFNIPIopSEvM5Q2H2bpjQ/cJsiAnud3FvRUG0tzkJk9Zk2ANWVBy0sIRfy215Wnw2ymFdd1XlnQsCKz/AVnQE+wmXrbgPUGoAmk1gD0LLExXzC4y2sI+DyOfz2A6a9fJvg8QOgJPo/2/J1ePEglOEZN6HF+9scA9Co2Ii9FnHLCmcpgd6btgYdslHtmuSGbZzOgWRZn/5xZjRnQCEDzIHUGtNfq5RHeMQOaPJVzVFuNhSHz3o1R0srghGE02ufYhhsjo37GkTnPQNFyZwlvAGj01PuJHiLTPeGTG0M4A/uik21W0eavPQDt/BL6D4lhkIEYYET7OL2AbOH4oJWxO5k7Eg1u1O14qpHDc4YFSMsNAB2PC513ADR5DBp+2jj4PTvHfaHEvzgq6A5eK3xzjMs4KfFF9I4vpKpSvmhFN80lAK38Ec+PZZlcUCUBeXrvBKB//fNkQHfynMuoYFNxD2PqExV7EITvtLIU0W5Szfnf+A8pA/ohANqsO87j9W+tGtDd9CqB39T/E64B/b/92U+KKemxwnj90czRkpF50KAueyIAOF7nRUpnkssbmW643/61X3z5E1eCg+3iar0Npe1gbaiW0Wzkwp5ejjOeFx1FY1xxTPchtMnGbA/Nhsu+pyAkoZfjSB5dBifwMu5x9MI7q4Ml9lzoIjh2NIlXVg7QCHd8cwGCcnW3NlgffrzcU2gBaGyhVz4VgSMV7WzVgRYuOc3anoyRtcnkWyb3kECQ5hgQc1Of0NLdTV+k+OutQ1P6tgDSxJZ/xgxot4JHkaeuIUp96HULOXoiFolIPZ4BLfZaOmbtLsToIQCaBExxQvMl+qUnK3ZHq5foPvf9nQDQGPwK/xo9TNU7AaCZFctPIWviIMczj2X3S8qAjrzwIhzlpbqBUfGiWoZoDW7aN0vs/KRqn11s4SttGQUkVhloo4nKTOK+1YvzOGbQr/nZrF4ANIOrkrXMaisZxS4betVcpqxnzIammtCcAR0B0CPLGQDiCR4PcFr+cebzvKk0s6e5/jN/Tk2R61/kOqZjZEhvk7OAbsrU3nW0pY2Az+tT6dsG5zEzHMWONoAbiMZ7/AP8nS8hnEAwgNW8bAN0XuAz14leLyacwLMBn/nYAJoHoDzB569HBjSX3uDPAV7PFxFyCY4Jbs960dwnZ0BvWgkkpn8iLxAFIACNLm02oaQQqQG9bYz4l9HfB77zOfrnPwagIfdNcuDSQEtrzo577FOXD/upgxBP3Hl0s/MIgC7tTB6odhnQm7Gxg9Fx113AcQtAKzbyUIs38/fN+JsnJc50EAZ/rwDojEVWfrBdIFv7Jo2O8+iXZdr4jZ3I4pnoI9sWYJfgYa6W+0QH11RmDZ/y4WQk1YXwhRiuU3Yvo67ZvLqR6HaKy6/rNXJxRQtA7zWPbaenJM6MzpXL2l7lG233AZPkBnkIQDPwbBMZd7dxBrQuYb4MkJvsKMHx2QHoRH9z+TkDoPcNikC6wiSOVgpngxMA+lb2hQUDgB4vIfyjRzKgjaAJDTOhggDoU7Iij6yPnQHQ27GlI59w82xdJIrSrW82Mcf8OSToaJPDfZ0uDTdfAPT/9FdJdhoYyjQ1HqJYN/dpcWm01PFa5xhZN7rYuwW7MLaFzuClGGkTEr53RQ2f9x9OCeYYg9AQdKkOZHPAHVTyFopNdQHzNwXa7jOgVZDeBJ77ZUn2QZ8EgBY50zfp96yTwCzmwKVChELa1YA+0eOKjm1ig7AhtkcnQ6YAdBWdmXCmFH/dTw5Ak6DTvhR0TzkaG0bhb+I/hqNX6tH5hhaAzoJRv26Os7fiBzy5B6ANV+ZPsDcF057a2LsgyMhFIatEoh2dCMXA9fNnQNvsi0dKcIhPfiMAOlw/Csc+JwCNZFjx9iSaFuh7jV56VSkK2EW8qHTNtr9pK/K7Qhnjwx0t+oB/QkLbQP2eA5wzv20Oox5TgoO0BCeDfQvISrYTs6FT8Jlf6jdKbmDpDV2GIwagRyb0yJzGvlcJjglAcxkPBp9VDWgBoJl8ycwl4JrLdwAAPaMleQHhAsUBhOZyI5L9PD6X91kshrIk8zysWwE+j2YTgOYyHBEAbcFnnQlN4PMGjQk8nr8/Mug8wGcGoCXzWcpwEOgtJTjoupkpPcDpb2kOIxubZiQANJbgABlRADTPX8WwO/sZs5I3NwmAVuU9UgA6jJiTJx+J+u8CgAbPszxXC0B3AQnqrXPT9R4jL2HHq6Bs2V3A8SwArTPI78Y+jU1OHgD8ogBoZoOEX2p1OxZdONf6BbrSEX7Kd+Mvpg2YFhX2WMaHOfnGtgebkWpe9nJ8gquI3Vf0rXCJmi7F/klT1T5KOjmYa9ZkDWXWxmZAb0+1noqmJwwC4QlrBOfGSEM4m47RdQRQX4HQOG+QqYcBaLN/caFPsXafHYAu4tFc5c8BaBOdbL/U7W0TWZw0NbaoM1WZmA9WCAA9MqDNMtJlrQ+EeA0Q59e/9eNf7Fytoat2rucAdPAYlBqp2Kw8ZDMch/Je3Eo9unTBEM3mxrLgdqpnADRLDEiSniEax+UWNCklyFM9Buz7824hlzF5NAwBDAeUlSJay28V+/FWgPlgAwL7yLwEACr6v1jOTC35eFcDOrIK7AhtBrTb8DbW7AqAtk7HxErKN7cqeqOHB22PS+DYZav6TvRldeHl5lwoDupzO1KBqUcvIdxzewqANiVk7M0bMh+btisnVMpndz/Vj+RsHwjl27oCv35K92zWuLWxGMg3DHsKgF43OkSYYg5FckvLWgDQHMjmmRK1NtTzql5CGADQTGs4YqniZNu1HQW9ETuLHdv+qjJGsy3qrdGTNyzBYcXIkemYY1rYrOc0C/ogRaMjBmm5aWvYqXzOOlfYSRNd1wC0gKBA7OKJANCboA1WE18dcIC5pgzCUjuo28xg9AKKV1kNAo/nPwaLJftZAdArw/kTZ0iPOs+7DMfsl0FhAqC5jjOX9aAMZ6rpPEtwwD+ik3ixM6QZvP5K5kHn1zgpAE2lN1QJDmbGkkqpAa1sJ0duq6YztV7mlAHoATzPLGjWL3wRIWVAj/NUgmMC0PyiQKnXLGUzvoHs5wFAzwzoCUDT5yyxMTOgKRt61X5eJTikVAcB2ORK6UWACEB/xBrQICciU8p/M4NG9rPkQeMj47xCdGN5lt+AlxAuABolNArkzI0zZTs+M/gsSsI0WL0SbVsk9oZPW8L3AqDdtvcgjgXKngGgHeh7DYZoo5yG100IbPcnivFdeN3jMB1OY9Z5/5SQVc2yWx5s3MjY8wD0Zo7joYkl9c9gEtW8rn0vxC8dAP3JogE23tjr4UgsXiy6217tNFz0E9sLK9DW1mlbuRNREiZfgtC41drxBNMUxIoVCB2FSsvqmxsb6iWEJxnQFgtwcpSv9XwJ4ecqwVGJSE7itjyZ7rQvIrzDPN0wd5fnsh2c+Y84A1pKcDjb7rCbmImytVmW6nkAWovsKQDtAgA3aYlaX17+3n/wo5ff/U9/+Yphf50b/+f/7V++/MkogWIU3huXbZ2UMM8fc+sAbITvoaDbTfKpFvNmwC2YvX785q2feUNzC0CriUf96mlG9sPMzj0S5fEE4Z/p7cj/YaPgghU9RJ15SpG1m1eogbi2dt29JokRiUdHjydO0LS0wwXKWpivA9VO5LaVMYzkq2Gq6Kwbu4m+i2HXiq0hKjriUEJnVtrBdH/LDHAzC7xENaBVD2sRE0CS7dORSighPhGBolc4pazPUg69hpGjP6AgaMIraBhLfJWgVS5jImVwC043THsagOaAkqjxcpbbSAFMcPpELN48rEC8jLf9nLbtoREDJjEf0/MnC8vrVwPQa8YZC+0dS6ZYbqAA7bc1oJOp26l57sg67ZatHWZB8OtJiKPXncJm2cGyptE9pkpJ3SRMB5GdSkB+9JqRqIhqh+SwvaPrpI4ziofYh9iHiK1agC7BhZQ5zCCyAM4rmxgAaAKdRwkOegmh/JZyF/MFf6/8ksFR43mA0AxmS6mOkRE9X0L41ev8nC8zlLHniw0NAI0ZubNEB4PUg4YFQFOjRfvIvBYQHQDsNQ7PGfkwtU3KmZj4SLLBBvulrvPatPPazxrQEwDWADSV7ZDsZAKgJft5Z0Xvms1UB3pnPw+QeoPP4/sGnkdd6AFCUwb0AJupH3pZ4cf5OX6T+mNZkEFjXIKD+ACSaQRxl9+YtT3cY/yUaT3+AQDN4PfKfFOPk0daADGo0r25Ao/edj6xzH7izj5ZDV4NfP+Vjy0AaOJq66Dj+ai9VRff6S5a8LnyCwtc4j5t8HfEfT3nDICeXZfsKaws3YfJfWpB5x03cyR7zeukw8ynmeM1+IwMkwtJlzQjhG/4BDM2Af/evTy0mhvbo8XqtC3Th6FM0a8kpewmUdyZo2xbJTOdvs2ALgISRRrd0tP21MbzZMNJrcTGnsRCjR2RUZco7JfwqnBjUecEby0jWO1Ai8jJbx+gHY1PDKT5LlXFu70ikm5qem23CXqdLyD87//rv3tkhX5o9PLyv/yv/9/L//V/f6NZcWKvEuZZADq030rdY7ldJMhN7V9+OgNaq90/+b1fefmdv/9LL1UN6MrARBz77V+Xusb8BkZoFPHUuEFoPc70V9Sr9sQqLp28NIQnQ7r1jgygzAwb43c7ELxJO7tvbC+RDf6J3XR3Q+1zIz6MEwOOIUp6xzwsMWIJiwg1k1IRU+BoQqUlJzPvEuY2318ZjoXN/PipwU3lhrm3zmNDdo7b+u/uFT8DvinsGdwZX7dHMQCAk6EsWy4ISNwhOWA/jRmYP0+ENOJupZCNsq4hHx17ufTCz3Lf29rrIEMNvSIX15+Fj7a40DeKQ4M1UT1R/yq4qaZ+kpWudGQPNg5nXXsqi5aR7O/wsY1vos2nfTt0aLMC2bDcOxXZdgPczCLNUFaMTHgYgXewwQ3Lb0Rqk3U/dhrZ8oWyrSc7eQO8LjUx3O8wsSz76Iv4XkIAvCZ6m7ofWEGrE1FWi4psfKdH1mY20i1lWfz1e8G0ugQLGdmIKBPKDhLx3hEiaxEIdDVptI2mnbJVtlvHIz1f7ePsud3zsqCK/PwJF+Hx9mpcAZh5JCC0ylaWzOUFOu+X/y0gmktsYPb0V199YpBZwOqdnTwA6QE8/+hHHoB+ZVBbZUDLw3RMJ2VIExA+vo/5UAb1LsEhc1jHOW6ekCuA7cJDxRupix08oTe4P1RpgM1T0mU5IAN6gtCr3AW1Gc0oS5lqRI+qGCtreb2UUF5CuOtBS44doVEAACAASURBVCY0ZT7vfwI8y+cArSmjmkt2zGzpjxOEFgB61a7mFxGO7GcpyxHuaawa8m/JgN4vImQBJ2du/smxbbsUCL3EWVuJ+LFwAWV9gsKRbar81Q5MZitjmeYB68+clVIH4EcaJsCJcgL65MlclT9J5n0ENreRim6weGT42bH+ZE46AKVfbaW0KCYIYks8lLkHHtHIB1zZjkVtr+aaXOBiM9dpNAoYq0WJHNteYckOG8V0KcMHBcftTO6z4od6IuIg5Rxu+gvuPcZRQyx6stQEQxD8XF8dXXhNFMHkq9mus+PP9C7MPbtW2FhsbFcBIFN8fzyOV/ioM1ORPcK2wXkmX54isXZCZE72NMr+ru4sTyL9F4Ae53iomJe2rm7erH6QWGH1Luqf9h1bRlLXkj6jUdAFsfI/+t2//fKbv/ZLL//nX/w0nuYDLCUA+qcv/8KV4MhoSo7Pw6/L9r++FQAttnYD0GPykdLfCxcB0D99+cM//iu+uHfRNDKOj9/tCnTm5oEVyyT8IE3e781OxrePH0ePQpeuWvF2ikkWlEnL1cCYQLFnFVurCNAAnXrliIHoptJ6YVMENBH+NQiWyGyBrAEVCSvMyLrTGdTIiS7bntRlWGtx8sbciVvxqFO9trBjdJ1iaZV43haj1mCP1smGxADc1EJT68l29Nc3nTpzkIexTodCMzD7PxrkAbdq+y0CjtX7aGMV0sPP2hywJiWmKbawQEs1/Q6EDp4AqELNkEQ3Pr0khZZWrvBXhpmesEoV8NuC0N2jdxci824ANMUPpfy65YOdJuVQmIC8cm9mzp+azDOtVp5hxlMda2FIIhggyQARUahfomN6C1xQVgM6cGkq2y6i81xsfOmsSq+WKET20BrnExDaEOousedRjkKDkwmWzYC2UmFumFkrXNinKqwJrQqEG2sDl8Rd63q8RvJVpX6yZBJDyQx5qR9mQK+XCUKGs4C7lOE8QGYAoLndPA4A9CjpMa9b5+sM6FlTer7I8HWW9ZheeoYc0s/Ofp51ngFgn+MgYD20V0y2yYBGXom1EjAZP0WfBJgekrBrQJOZm8cEgEbwGb5LvWcpw0HlOQiMJvD59eXrn728/GxkPc/M59eVDT3ajBcRSh3pr7/+9uVnA4D+2gPQRNvriwagt4CSJNPs53cnkKMEx64DrUUbJRTjp2XVTIkYn1xBg5qYYx0bX+KnoR4IdOASG7OrPD126SZ2tIypFDeM1Q9jGTex3jO3MUYXHz3ITOvD4rh5d975hpQMrAF6Sau31LqDcGcEhMZP6lwScdPcxi8uG8k5l6R3OzPSJfqjCaob+2FGO6xdbBzYblRl7DZ4pIxvtdhM5swT5rUQLcBQ0s4CZ4bd+xslzAUeJzu/+9CLEoYOYWSoBGl1p7OfLQitKZf1krnmolRYgdT04LwW0z2dYrYVG1ie2FavUyYWERBaxG6f3jfP1zGVZe8108bIasbupuGN0j3elqiMDD7aPetLRA0lGInjzo2F1D4gi1o7uoTCCUD/egFAb8U6ZhQC0J5FEb8SHm4DQBbrl69eQtgvzn/1e7/y8p+MDOg//2lUBV1PuEWgqDnVNUYAur975JfYMuTGfeYicbyCRkaz6x4Dn7k396huF+wgT4xSVQHZDPZjsz0lRGxfpsdN3xY0xllEj3q8KQCdyqQPAGpjxdnPGOjaYCRlPwYXlXIXDC5EtgVuEThXgooLG499A0BPO1ipljt5I6OygTrVXbs4p9cJgy7a1/6tdYC1zQmCkCBUokOVTfQ21gYI8+piAbWFtfxtLGe1yQrqn1fW3K2M4z8ckLS7RZ4NNup1LgFoU9Zi9gT8ax/DbOVm8/QkkKpWIM2AnjTXhHQANMU/wsfmjqxTy0aOqrX10MjjALSRe+uD+re4GzkCuhXIjg5V3LxRXe0f/aqei00NQFuL4TXBHGlAaMWzgEh1uTnvtmcuHKkcoGXg7tx6+dBONgCQ2bM5S4LncY4nAPS6RwbY4uhvlciQlw5K9vMoewGlNyT7GAFomzX91Y8YZGYgWvqeLxmcAPTry9+YbfglhFCGQ14wKFnQy5xihvNoz0A0zlmAbALMKdt5enFmmGRpC1COa0Nt5Zr9skbUhrG2q76ziVEnqMvZzzP6kjrQ3M4B0AI+86d+ASGU5AAAeoDPX//sdQLQX39Dn7Me9Mh8ntnP4/fHBT7/7GffzhcSTlq4fvUCoCcQPXLC9R/99mkWYm6pBMcpAE197T+KqegIH6cgAByPpmj7NPFIk7uN83/wtDIYmk53g/AGgA5DJTTYd/R2u7IKgH6PzGeh3u+j6lgn3wHW/JjXda/qKLqo+Bfab+uW2rW/W8+0tQtVuhi40gs7M/xtb7gET9IAD4j/+dpO/qanBYC2HVYLBtHoK63eOQBdxN/BuuoX29USGlhJNQkvZ9mcfeazj7+1HVU21LCuuwHVmU+fYQ9yZe8Zqve1sG2W+AZNvLL7TL1ih08M1DJm5DcQseOkwjdSz6ybW/us4z3+Fe6Lo/cgaO9aT+3Mbx4B0Na1Nzx9BoBW/FlPn7EM3QHQPQNWBvTPFQB9uVrFYnaY++cFoCWycpY88D/GEWQANCRip/s059zMAQukg8W9A6Dts8pR6RO3s02eKfIBgHcyuPABAG0C2Xn9+M/xA4P0SOfwmD0vBjAXws8OQKt5a3rfFoBGPaXNUpfFATsnzbCuRppjbx2sm8imMfe9nY07qOTCSms0RhHs8YASJCz2FNPeAUXg0rspPghAZ91qJ2i5hwGaPAEgbXqeYG+VTbCZGfs3lR7StHeblZNQpWNyYSMc8ABtbwFolakoobfwtbBXAflqc9SZxkXybugv6cLNnV+kuGWDbzQ9tzWK0T7ODYJd+1IyOEuT2mTqeC4JG4Su+orP6U2WJsav8zwiDiAgkM7HeFULQI8Lpc+QWBjQxRsuh9P4hpqbekOyLzUSv7J7ZeGWZiTx0fRmho3i4SIAeh2TEhzzpYHwT0phwEv/6CWDkuXMNZshm1oA6JEdTQA0g9BsNgV4lhcV0r1sBkQEHIdxCaCmSSG98tJDumcH5UagBAeJz14LGkraok2nNbAZ0HJsfErWs9SClsznGYkNleDa0FSvWeo2YykOKb0x6j/v7GefAZ0B0HTNqPv8s5EB/bOPLw6AFoB8guVUBxpNx/7eAdDDwgwgOoodUUqtIO54auqfupwV1amVHBDPODnaxD8Pnu4AaDCQfSYszD0kl438A1PpPM7PMwC9pOsBvolUXAPQxjH2a/+g/PlAUHWkn2qKxqiYovVo69A4bgBo846k+EGh4OkFJqkCoBfvZANQxP968pL9HGQI89QsjE7LVsTfZuzR1rb2XLZxUs1zfzauCybWjT0NWzi8WsdG4usjKajOOYMfimqkIUkMaTPG3DMqGEStCIVGhSl5XMYh3Uu6svsbXwoAHUTgisullK0AzSoG8zF4ypU0+OTvzGimAPTZICEhjwLQbsiVAc2yRAD02/39/ALQb8OjGoDGmssy3oXUXGdAB3OaBAJQu4Y3pt0BdFuM5reiTKfXNhMwO/AJNxmnJTi2wotTMDZzG0RkQ8lu6RODaZ6sW9gEgObm8BEsAgbpkXoeqGwxj88GQM/Nm6VV/177x4jegKdqqdI57o3SOQht6HxjAFpIFd2orQnp38Eqs2jXPPYPlGcZDkWwZwm2SAifV/OEa7wj2ifDecLbsN35IAP6yjpDh0QXHiAkZQcFJzzZq5WEeRyvqYjNhcvGghJliRB0XqGWnV6y3jQDGm8gstyoDOiLxes277nSVCtzQYByyzlU4NYnOoAkwfkzAPrKQvQTXIJWOe5ObmQS/JnEDuL/Oxne533LIwC6nDXMJQKgK4P9bAa0NgP6SeboxY1gW88B6A0MU8mLDTxHvyWreALQkgHNnwIGS91oqv/8OttpAJrqOxP4TG0mgMzueGU4S/azvGiQAWqVAQ11oSVuIxo/zdIdszwH2+4ldZAFvZZe6dUGoa1tlRcQYikOBKEH8PzJgs8MTEupjfU5AGh5EeF8qeDLy89+RiU3fvY1ANDfjHIcr5ABzQD0zxiA/vrbCUjPrO2Z8UxA+cqC/rgzoFfMPedbFZoj4JkA6OjPxk7K4AUZ0dAHmof1Xb5gzNzZkd5cxaSjnQgyoGEqbZZhCwk8PofOh/28AtBqdZh9j3ixhwDoq7V/UP6ayybdpdhUJyPl2sd2hj9xef1vfQ0YxuXi7NYnQAi9LzZSGsY3PqkCrYC1LMIbp8VqDnnUEAHQOd7S7Zmmh2AP08uDbsnzVnFCZJti+4sr6Hi0F9ddHO0fUN5CWDoAoNW8IQ5yMfvC4iXeM7cQ1DaTqbOx095o9WVVM/XIRAL6zjzdOi6qOfuqE6Z8IhH0vvY3HlXeU0/ez2bD5mKFK4n8L7ISHAGfuhhcxpGXEI4a0GdKkSzWJ+befgnhDwD0BdTTW6KmRZ8BbUXiVEQ0WvH/s/emT7ckVf3vPoDS3eAAgjgwKKKAzaSigYZhKIIYgYCA3Nc/vfet3v/l+vqn3je+0FAMDadwBpwBgUszqSAqCCoyKDRjnxvfrPxUfXPlVLWf55w+3ewn4py9d1VW5sqVK4f65KpVy4J0ttQJwppwaQlbFF3KceMaAXTll3xlAO03l9tE0h67Q0cZqrt8RJmHibY5PUwy3Hm1bGK4FpFM5cK9zmKyAB7U444E0K3GuRKAJsP19nS6PCwSXCOAjk0xC+Hnt4/T25wJ4K99+SzH1qLR59LRTVhDrZ5d7NNVUdWit2yeGw0otPUz7x9nDMmVCvzAjdPNYhwM416lk7LWZbXKX9XOebDvuNwdOoEfs+ZG6rFlPfwAdDkP1L/22FF5NzeaKiZdq34E1i6YA2jzwpkNJnuqRRry6uY5sply7ktZpkMdLe15F0Yh+6QfzhRedtNy0ymONY3HVMu5YdZ3ikF0G7ayOgpNlSaV3zTfbjQl3Q+gMxwmBId7P4fvwGfArsByCrGRAXQRgiMBagA0ITgEhBfniQigN/i8nE9lPPLmGoIjqaQBoIktvTpDrJ7PNxN8TnklNeW2WMN15Jkn2FexogprryXEBXA3v4QwPMmH1/MKoQuv6MX7eQvDUYfgEHhOAFohOASeFQM6f64hOL645CHv588lCL0A6BWKI2PyxtYLEQ1Ac3+/KLTiXJvFeviNlh0nKxuA5sH9SXPJWh6s1sxHxqdZ2j0e0DmPYdi+bfAalDhdmXWvnd2VPRwBdDU7xDD8s7a18xcAXXe0GkCXA2Dda7cjNROsHVS21Mu3wkYHc2/pgNTwfg7tXsUFDmvkUd9IALqQZbbNFPtw//est5c2WYdaiKGM+mvH2g98trRxFcZ7iNitKoewau3jNY03adHTvlzfLWOqWUpxeR3erZikQsznanyeNUBUkqdvKLs4ZGnT1xwmZtVdKDvafmlyg40ZvJ99ro72P7qp2OmSJgD9wlYM6GHe4wH4ugD0yg0ziM4xoA+M/pOkhQd0Wh8OLGdGY3NZ58SArncxohzVHcn1KWGS07ja9SC6W7CreEDHgT6pB53VllsC6AZ2OeABvVxtZVwJQMdBs/xd16QaXTrqjgNoYzINC+D06GlnMdvvFnFxMRp5O+cmA80+AB3aJNUj36nxvaGpsl5xp68h73ifowExysq1+xJpRjdS1dS8HVhmod3dbk9acktZTybTJe1sKZHFGwLoekFVFb1Ws9HHO7ZbHLbL2muAXg8IDKjQ9s0izHA1uhRj04FmImnV5bcDCT6fDaBbe+dx/In2S2vHcWtqJlMLna3ZeiXUy/bQsueE4PCblsLL80g/mz0cN+9b9dMAe+1nz7iz5VXVqlhuzFbEoZ6dpct6uP6yt1JlOh+cDoFtXehj7gQ+5+F11vJB41Wd9t4ENzuK1+92AmiDyFSogsqp4p3x2LgCs5s+6xAcmwe0ez8XntAZRK+AOYfIAD7rk5jRpFk8mzOEftSNFNJDN4u8hJDQG3hBb8NpfsmgvJ/Tv8WTeYXPqnHybN6gtkNm8lm9oItheltBLteEGNBZlQk0+xBRQGYB3fACQg/bYd7PK6yWV3QOx1EAaGI650/Fe07xn79w4/T5z5fwWRA6Aej8mUJwfP5LCUB/7vMPpJjQxKde4LfkvHH6UoLQj1jDirhzZaqjzWHl8NGL/7xa49jLebQBuy5dWzOP1stxbXveMNW9agigQ5/a9ZKr3gg1n1lHNRsB1CkyOzQuH9PvkRjQRzQT07J8K6bEA6JeCUCv4+9s9jkg0O6kHc/HsPYdZ+e2t33f2i6vtwfr8paNFdNhWF/Hebha0Q8XOzwNXfb9Vhuu2XBPeAg+51BPprxZX6rXv/X9UueWITSR1ybn0XX+c6naNhg9jWfqre2lPT5ty8TWvUa8EW/l4TvzcYMjS0mbVXsYfQC9LHe2Wsbfa/1Gw25UkqcN5yp9Wtr01QF0o8xo/5FBVOMoBWITtfq3W+rhsLRv3rmlAPr12QN6OEi15VyGldvpAb323o7izgTQ1QDYVMZS5lZylOHc6W/3bDNM2K96nEAOTJTnAugmfB7XcwPQpV6Ha1Bf4+bv5dWqa4tc20S7BAUMj2uwuGxMIN0BpLSOtbZddbe8n0MeEUDngbUaG6fjyCxBexGyjWL9thsDW/TYuEtOVZ3fQPhjJnTA2BM36RptXShr1hdGI4HO8c/10Wvg0fgw6gsH+ue+1czajJNlxJJbcUPSs4v+KNh7ieCwVn7SvtfXbJ5Y/W61nGlJKC/oSgdrRrM+MmizcGnhcX6LAfTSwxorolWmfm+JNZovsOcQu8xT3oOtloryTnTf3Hy0vAcbc6OetlszU9MY9IemAGX99yxbmvaeprdBz2qdCnax9JXo3jmt8O5FS3xpWPPChkz1ONKw8ZDZnpFzS9NOHR+H3IrI6bvDvensNgPo1IJRPau4vXou01ma0fLFPsN5/GRB3PTiwQyU17jPOfTFCqEDgOZlhALPqwc0YTYsL3lA8xJCAekEhXN5Wwxowevs9cw6SOkkg/LMshCiYxl2b6wyJ6Dty5Ab5vmcQ3EU5rTGfnbv6PIduQDoOG3iAb2C3jR+2byUPI832LwAaEJyCAgHD+gCQAs8K/RGBtDpxYPyfl48oQWlVw9ovbDwizdPn/vcEoJDn/oN5CZMSILPDzwiQegCqhtgX6zbZrZUHXea6I0Z2N+OecAXnJ0NnW3JM1iz7h6dJgmnAHrRiYs9n0OjHq4+1vYA6lyWVki7a1NeYyk4GIvOKNZzy+a45nJEq1cF0Hk4mhnTGTWcXdKo5ZGKF6vhbTW0mL3NlPY7tmB3OlyGh5RNXGeF1U/tVFUk6JSQMp2NPyPXh/FqAQ/wcvSarR6o9NZutW21Vp29RrP6FfXd2meRqD/GlueLoWoVcvr0Rq8Jskwpo+a6Mtpvy15766qyd5ci5NmotW5MNteodW+R3VL9yKjDuWZSXwpm5aRl+qBvRpP3Gizdrz9vTF8k26z7/oGiC6DLYeKQA9PqAZ0AdHmDV/aysZybS+Yy0NwyD+i/1UsIZ38FPOlbyvc++67TX9332dPP/+rHLcdWV11Ot29U402nl7e/cWdVusr50USyK99dADpMJ5MZqjeEtzsRelwWxt2/4kVLSwnbla2Ov2VWTjTZBkajig+6EyUuA0eZiCX8kg2W5ZWz7/boY986d7VkMU21rxi9qTjLNJ6zi75E0jxVDITcgiu0mnhRURzRY4+sRvytvKbMtZFubdWrpI5zbmLk5YycB5E9ytuTb8OXbZT1DnstFklTAF22Uuj9c+ft9YLSMvrrgHxBqKOnb/WNIr+hDq5hrA5ZHAbQRd3sR+MFEzMEvC2563h5Q0/5JsTtzaGhwodVGPOdZJBOlyNK0cFbA+2h5dDhCuwfdK8p5Z7xf/io9ewxCZfTm2ePajpNs94+7fayqwurvZJ7dgCLz3n4NMrs1+lnTQf8Na1JMNopeBA8oJdeYWsZq5+J3+0J/ohx8hzONqBX0W0A+sZJoZeL3x4DmvAb9gmo5jOF4PiKDUKv59MLDDN8FoRWHnoRIaE1BL7zMXlJJwCd78XSTbPkAj4nsJ1hMecIs5E9ofFmXpkhEDpf52Mr3tILyN7WKG4CTCvb5+bRBYR+QC2ESZppEnpjTaeYzOYVDURew3B8cXspIbGf5e2cQnHk2M9A6HRN9oAGQAs+ywv6C1/IMaCz9/OXHpDH9AKfv/QleUFv9zz66kA69s5tWO4NEg2DbGyYLfrp9euGp1sxpu4ZoM4chJsAepF117qHpcue8GuTMfcqXs6j2k/hxVR1/cVnPVzWaUcr3h1W1b2v2W0VzTXWVmnyGYc5aeugO130p7Cl4J5Kq0r1db/14mkD5gTtFbjXYdRW625mNf3WT/bGvlOtbRrzdBrv17xN1jR4tFuHbLp9db3lHbffdraxCusamp+o1+Lb2dZ9d+PaGQApXegajR5rYaY2WNcMlzzFrXm97mqrpoSN5dBYtVRZj7im64yZrdZsQ/Ylw9aqs9VrZr1tvcbNs6CHxQlvgLLbM2/ko76Wq+UK+px09911sHz+r9d87el7WiE4cppKvh2D7wueddfpLe+6//S/X+8Mdj5W1WMQfTJ/3qqXEO4C0JUptdXdA9CjxuntZKGyMkbpjhaY6/paUsSON93t8lKnADoMGOMZquMNl6fKaoAtdShvku5fAaCXGdyvrm8wt7Mp1/AIdz3oxglvf9NUnkk+ICWPzHKyKdQfPcn3FxtS9kN3rAuVpIie3Y7gdC1UXJ7PekNnHlkmh2gX4Xc1tcf0lvk4FMBMR3E5MzH2nWPRpr1ZfgPzn80qg0VSNQU3AfS2DF/tJU6OTKFLh8rChoJDR1xSFUsxq+Qg9lVlqXXbhdEjFzOzxDM7WKym12nmAV0NNmVjzl66OZV4Mq4u1+fJO8ni5RedJxQVKl2MzzM9B4OdhOCovXyL0T2L3JF7qKBo11NtPmgJZt5ss/OHBI/jyZHmDItv/ezevFf5Nm4FClnGdlOVU9ywxCDRYe0Siw7lxs38Sp8PCoAu/GqXnhxV1Gn4FTjntU/q+fniDUBnz2e8kR+xwOHkAZ2AsH23YxFAJ+9mB9DKL/27cXrUIwSmF/isz+RpLSBMWQDolH/2gM7ezRqqHinwnCD0jdONRwKgt88kSw7DsTr65/Fmhcv2YkPmo0Uf9s90W8xuzkeTDZkXMR7E2bbSRx4n8YB27+fl++YB/aUcwznGdE4vISQGdALQ2fs5e0L7dQLOgs+fFYDOHtApNEjyej6t4PmLXyIMx/YQVOq7kinPt6uJx5jmzfVHZ+5ojCXl2j6sh9dCZ4PQoRFuX+IugG49dTTuePU7boIIg0XwVWI8zyr6YALo81e8vmpp1/CItYx0wPr4SH4uUffxeRIN553xkitZ4ejmadb4dr4ZwsIyn7ZVkMNX9fEeI8y8Uw/oYu4t9KWnOfpruO2ObbCOHXAFqr9dHVZZg9viWOdyFdQKt1neCy1Ns9WtcsRa225Zs+cVfD7aHJCLK/ixOeB1ruHp8MbpVaZO51jmu74NJy2MRe0iiXRZXNJV92FWdnWfVSZurDwLwWdiFonDGnhRQ3GwVEo0z/y78O7dGqzotUu27Qao3oU22NsaDRU9AH1IJ6GAFUD/OgDa6zC/myn6ZDaG1BMeqgB6VuUxgK5f0jHzVDswN1wp6Z0CoKf6vQKAvhkAxmLKZqJh0ioWCClpKV2ps9C5d3tzLaX0AfRyd/LQANCqyJElmPthzs13tIa6PgDd8FoJU0w5iUe5l4l++5suycLEMBqu9+TV1+Nolzpd1W26xkKomNDi4q5e7IWeEww+rgjK33HUrNfi/Zu6mFNsu2p5MZio5xY6SWGFLXLY8vvBBNBVnXuGkLV32wB0OT5Px5buC2pZgY765ajt+jcvV7aJa85gNn/Ozh8SpzVUtUxnkm7bXh0glCrf7cDcg668gRku8g2wtsbwanor6pa12xtoYz+z3+nr9CWEw0G6vEcr5LoCgGbd0wXQG2xew2EICiev5RJCCyI7jC7Cd6SXDC7ez/KC1vcFUC95ybP5Kx65eEELQCsv4LNiOKcQHCnd4g29DKcbiE7w+VE3Vk/oFRpkeLyW5TGeLbxGuonVb1H3dYZf7CrN+OvLCv38ZkGld3PwgHYPYhvD8HrevJ+zp3GCz4LD8kp+YHsRoXk/Cy5vns85FrQAdPaETjA6eUDrBYSn0xe++MDpc58VfH4gQegvfOGBDLlzOQ8o/eL9rM/V49nCbyRYvj2wV+8Hhr4SllX10FPci1edw9LP3xFyaFw7mvh2Aeg4jsZbjsnTK1cZ++8UAH0UZozSH7lTSSPv4J5uyWu2BdAxrFZc8FFb71GCrzVb89HRyhe9zefeUpjhHUo4WU6HjXuM8u48j7uWSRxPoh5XMfMKo7O2555gNDyNQpilucb0U91BTnQ99ntOI6otRWJmPki2dbjNSFcE0M21URZtAKALftHRRbNpdDArdtqzOvmmywcAutmVJrs1dVFnjqzF/LbdY5jZlgNGNP38uwmgi1un2dNBS2JT99EZMKVvAeg9Q9WosBGAjvfyMZ9Wn1zDyH35AGhuGiJycHVdYTY4y1Tqi+58AJ2n+MGN6LJIKHpeOW22JsA8raWruj0f57lbB6CrQTJHA0wDbwdAr+LeMR7QxwH0UfNVE7Z6yxxAU5LbkQ25zXVNezk1HvjS7eg2KxcVvOpwXA6pe3W3XjUrvjsM9QA0Y1v83CZTZLwA6M1wt2bYFD59CeGt9IBujnstY8iWXwFoG3PXyo1Wmnstd7OeJXDX5LoegF511+uXM3lqe55d8WCdny2FZ+cPyT1rj1FmYfGdR+XRHljIbbmCG4zyZBQsFxZvZro3LfGOJZfUMsFw19qcG4pJq6h4FjuPr7sAdFTqlt9onF9ulydqNQAAIABJREFULyxtUFGvKRf9CuQulpP+rR7Q9sLB7KmM5/MKoPXiwBiKIx8jFMbi5VzCZwHoJZ60AejkAb1A6CIERw7R4WE41hsNALO8pvGCftRmN+z7tQF0vi1bPZxzDO2sLFb0nkdWl60qy4dqVi9euydUq8ijufUQVwmfl/AbeEOvADqD5xiGYwXQeglhjvvsXtB68eDyEkPFhFbs5wU+C0QrJAeQW2AZ8AyEdtiMZRUAOtpysSzfaXxFV1k779pntp5wpwLohjNDe0m5VqXrAd3qoGH8mkGa88f+PS+xm80c/clitoF43qp3kadX6jl33NcGoBtCVW1zlbmVpsi3N912P0cJAbNX3KBjBrGN6yVnH56Wc6rVJsy9rcWA7umXnPsQjvzbawmGm7H9ljZapp35ZF0LgE4K3QOg96+BW3Xq2ukIQPvmzey2oHt+h7E2kizrlebScXw7kS7aUeY2cs8GwPJ8lXX/HrtI2nhArwug1xL33L9cfcABQL/tPSEM8ijriYp7ADr0sEr39ZxR9PJb4QH9+NOL7r3rdKtDcMwm8dki4IhJH7PoI6lrKe5sAL3JW29Cl3UZOR5HPhG1MJoo1hsxU/N1ekD7aMiNzVJUG0CXg9KsO+61jbhD2rjZTUUNrHg22xZZXn3QW9da0xAcXnBjQb2K0uvhm6zjMSBNeY2l73XUdb54GJYyE6HbrCMAjT3ESS4Aj+gjMNplrp5UKAWr1xPhiP2MPcOidIYblFxGjhW3t8f00jVV2XpD87q+dde7RvTIawfQaCa+uW+0WMmTeBNA54rssLFz58C2Y6kVWA3+vlpr9J2ZrIcWcGYJvca/qlE1r48WPq7UbP3SXcm16rRbfw3BLb91dKHft8pqLNj7a/96hAij/7AlRjqqZtriwGz+DHNn1MFZAHqrSneIuKlRL4zH/SGznqF3Aejs9dx4AWEMxZHiNK/hNbaXFuL5zIsIE8TOAFpw+SvTSwgzgM6e0cnz+BE5BjSfRQiO/JJBQes1DEe+KbXQGYTgkIdzmr3zFL6s+xbwLA/oLTyHbTPHEBzpmno8aEVfWTyJs0dxsoflQveY5sWD0SM6xWX+4uIBnf4FEC3YTBxoYkBzTC8kFLAmDrQ8oD/7ucULWp/JA1rhNxRaI4XgWF5iuIDoR2whN1oe0MxpsZe1xovVaBudvugf4eIYAiylPXdmGQ0HO/JsekDnuTKsMirqEfthvEkZjbFBtOJR9YbYh8d+f0Lr0JzWbOiuks8B0GHYbefdfCmx9c0dTVvMG1f1gB605S0B0OuS7CoTdVBtcIZqAugjxZlON3ZCw2wZbfqxfhWNYBmsa1tgTd8ZI8ix9+DSMiD3K3XtHtCuk7QmMkOt7q/dyLMGW+vgPA5t28iTxWjHq7s5hqxzZWvjfiln+ARFr5821ogTqaspYJ3L3TIm/b4xddedII7rrd8tdRR1KkaXddZck4zkzEKuvaHxFAX1qPtVQ4vZvntdaKr30+n0f+YY0DMAXfSkag4rSxKAfut995/+dzMERy1VOSS4ta69fGmp6/eAvvMA9Kc+ff+edrukuWjgooGLBg5pIE7o/vsRj3jE6Utf+tIy0KYb+EecHnjggbQI0Hf+dEz/HvnIR6Z0+q7zSqfr9fsrRAXkofXAAymNzukf+ZKe/DmnPJGJY8sj0dsUQV7IyTnKYuHi13/hC19Yy9683PLkkuVzWSSf/lE/6qXfj3rUowp9cA49Ia/LjW7QmesDebwtJIvXg7yRC93GtqGNXIexjYvliy9awwIUfaKHKI/nS11JS5u7Tmkv2tjtAX1Qb+yEMvl0nVbxD8OCdbR4xWY9v2iL3g96ncz17LJG22xd7/2C9K4HdEA6txPZXLRR6uL9ILaZy0W+yLZHn54mtpXn18qrZ3fRVpTO7cjr4OPQkYGvZQszGY/kf0l70cBFAxcN/Pkb/+z0ype/NCtiRiz8trfchJqCxesE0BFOBbGPAejy4pnjT20xEdiNAV55fZm21O6ScheAto2cNf8oxgEIfWUP6IFKKs/3IxB30l2PtfsksxmAPip3BaC9Qfr9aln/uKw3MiN2aM35/ITECECH8JqVFu5UAB024tZ4y5XBO4Db10iu32RDaf/VruUrMDSSeFPiLITPLGLp7PqivZzXZzsZQc/SisqWr4eH8kjsWzGe8sjPKoyw1Vwz08mWNzHeW7afVt15C6M/2F3H+HMrAPR36SWEZwLo8r7gRo5wkPvBgwugl0ZpTGWF9dUvIdw3lC853zxdAPRlIXvRwEUDt0oDvUk5AtAIaBwYAqGBUALOwFqH0wC1CJMdvpGH6usAOo2GGVrznU9kdSAb9QWIm4E2B9rk4RBZ54GTQEGvVwvwtiB5zNPhpUNxl5eyvS4OsV13LrvrzuVzfS6L8f6i0gGj6z+W08qnV7fYRhHSc1087uW7zD3dz/pOhLQxz+uEk9H+XDavrx/39o79wH+P8m6V02q71rFoM55XBOc6BzA+tODPmXp+rfaPZc/atnX+AqDP0drlmosGLho4ooESQA+uLHhMIDIJlEbC3MgLgNOCXCNW1HIa7zxFsu/OtZhpCkHbMKQFNFoCj4FXBInV2sIO1BoexNlIE+w1+sWnl8H3/zgXUyWZh2ppxKvZxwh3mfTxth9n63NwXF8NvYjbE/p6dA2VsR7pA+j1jH1J+s/KLoFj9iLuED3aZ6inDoBe7bE5DuSKHHgJISE3lytvZqjuVmeZFUB9CzHStlHVTkLyb4fpFB68ADwzZq/zmm003PkOzwy0nrMW9Yh9BRef7SUGtWzJe1otO/eWKluT62jo7dsZPRrXRNtftzxD5yOde0DHWmQcuw6Sdb+aj3ekOCsEBxd32mUNwfFrrZcQlrJFy7vNAPpxpxfde3cRguN4Vyjnie999t2nv7rv/tPP/+on6lboBZaxlJ/8n8/s6OWXJBcNXDRw0cB5GmhNzniFKkf3hAYs6xqBJiCxvIqVTucB0NELMpYTQV88Hz0cHeQ61EzLrCyPXxM9NFuAk+tI63A5yo+nNnKQHwAe7Ttc1jE/D7RuQeZYdiyfejpodtgHoI5y+G+3EAev9U3A4qnO8RaE5Hys77oeyJ7uUV+ep+eRlmGdu4+WLBGgtwA0Omv1jCgHaVv1OWcBO6pLlCfekLX6htsoukJW7xstEL0Hoo/SxPq3dB/t4Vydxb7tunIZ99Sp1e4XAH3ePHG56qKBiwb2a+DP3/SG06tWD+j91y0p8Uhbvjfnr+kLDY4QyDnkKcbhULYD03PG/bF2tnqcO+aXGHIrbYK1g1htf8M1UaXC/ToNeHD6room5FkzyWd3Nn+NxF0a8FL5udeau7i9LmLNsgeguywmeECXAHbFY7aV430rFzulZlngNRRV2RuW9Vjutz3ldM3BZVx7/14V53S4LKZVrJnk8r18CXs77fYCgQzbtxYxJTl83mFg0RQ74YGy6iY7QftUcpXxp95AyP7IK7MvG3GHBrbW6LT/ZnrLt6prOMS/WUoYR6SeiXV1suY9iAKdxHKbabfD9vDM1uhH+eniAX3X6VAIjt4onZUBgP6FaQiOujXLB4LYEMie/NfvAV0C6J5xzaYVmy5Piwd0A0Dv3Ob75P98el+vu6S6aOCigYsGrkEDgMyeJ2OEgRH8OUgVoPZwBvrNH9DM4RllAnuP3HCQj0B4BNIR8AmYf/GLX0yiCJgrlAbgztMqDZ7VhCFxoKz6AL2RmfpFEOjAExl1zMOXOMRTOcB/lyEtB/Kim7ZyyOvlLwvjvMC1Oad1LObr7TwLd4A8s/aKbR6BfASpLlNLn7PyjnSHWPYIArteR2W0wG0rfSw7bizQFt7eHnbDw8KwKeSbSG4TvXpF+3U5o54jgHYP+damxSivkf4YO6L8V2n3C4A+0isuaS8auGjgHA0IQP/ky38sAKFRTgYXipvPxo3xtcLndUW2q5otL88VNFYvO9+VZUjUAe4775lbJfYAdJrHmyLuuPvvekbPCEFbJyU/3oO22nHiI0vtSrOewEs2rbYawmXPVw+fsFO8JcdGngcB9LA1WAsnyZfwfso+Yl38d9dnCmKm0zrdzI/gd3R0NoBerLC00akwoZ2KLSA0kT5rrFlud6RfK8SP8LlYuZn3M/JN5Aynq/DT0Vi7IaD36eNK8JnxxdSz6i7Z/nbCmOx0s2jR76hvmY7DgwzZpFZbXl4hsekiWiIx/JvFtdzEV1ZMb+n48Ce5JuNaOt2bw/bNAz/TANDo4NzXwT7/mXed3vquUQzovm25vaaaWR+/BTGgH3d60XMWD+iZuddNsV3h1yYA/c4AoA9MpBcAvc9wL6kuGrho4Ho00ALQMbyDAO5HP/rR04c//OFU6Nd+7demf495zGOKmMitsBjuYRrjuxbLnRyPeVkfzRf1Eayl6bAz1gLslAb4rO8OvKInLAA0eiB7OTF2cAv2Kb2Deb+eMpEFr/IeqHWgS12iFfR0F+vX07OuF4hHBo8DzTVeRgzX4XVyyI/sAPiYl4NMNhT2WvgIULqsDvJ7eXteR8BnL+0eW3abiDIq3whmSe+xyns6c7k8HzaHWjqJdYm/RwD6iM68DaJtRzvaawt7+sO5Mp4rw+W6iwYuGnh4ayAB6J8QgK65XlzNFPeb1c1neWAeDmF29zrS+3idNSobz9MpqOgWP5b7KmP0iDXWpU70F9aitcbma9WeCm5O2MDQNIZG1UDLRfpWqIZFyiV2bxmXfApIQgUrmzgAoGfWvK5XckcDQK+yZ1m2ABKW48gwQh1uDF4uDpwah+Do97t43byPl3mV+i3j9Zbez3EwErD3YwDoVgNJWf5v0fDwL56e2Oio3rP+v3dd3ZK3Wt+GvrGASAPQk3rEdWxRZri2cu4I5smQkOw3QN5yK0HNEXpaKKvSkQHopWXbLbAUOx7ZYwzo0VDWGyEB0G9/z2fLZuqEBmlNrjFvAPQvvH4JwVHbyTEAvY6Ej7370TFe95VWND/3uguAvpICLxdfNHDRwMNCAzFmcgSzH/vYx05vectbTn/91399+tznPnd6whOekP499rGPPd11110J6upP4BIvYU208jbWv6/8yq9cv/t5B9YRhBHywz+BUp6Hjqlc/XNP5zSH2ksM/bt7liodcqgeylv/eOFgvC42OOeRk9+UQf4tsOierxHkIr9PotFzNsbNRra9i7NWOsqIwNrTsogCjlKuH4+LMvThXuQO9yOAPgKCZ/DXdT8C9K7z2QJ4T8f3PFr68/Z0e43t3IOzrjOX3WWLeiWvnpd7q963EkDHfqHf1wWfWwvQ62jXPW1/SXPRwEUDXz4aKAB0Gni2ujf5Rfc++E4C0GlWaTRihhOTGMfj1r89AHrOHB88AB3eijfvLD3AN6vCujDMX1a41HKty2gqw68Zc2wJPQPQvQ2YGXwu1sKp4LkHdIHYRgWEcxcAfQ0A2sfBqN/UfgMYuHqgmoUVY+r5Gz/1BoCXAWZc8k8SHgDQHkR+vSx/IWxL0WeiXhwSjwC0CVaWUwq77p9F0L1G+K7bYImcsuTT0vJyOsxTg751GECHti+zDvULA9AKoHMIjrIWkznHsi634G6cbiQAzd+ekWoynN95APrm6RIDej4HX1JcNHDRQFsDI/A4Ai/xuggGP/jBD55+53d+5/Sbv/mbp//6r/86Pf7xjz99zdd8TYLP8oIWYFb+gtMARgEunb/77rvTv3vuuSdBaA8v4eEwBJAdfiofB9h4zup6lechCQSeP/vZz57uv//+9EnIC2nJ5SHsAPUDGjt0BpgDzWNoEtWTY4BqB9cRRJPewWta2GQ4rk+HboDBCCEjkI1wswV/W3AvQk+3JORgQ8HBJ3l5/XuAdb3f8Xh9+YWO3m7Ru5zyWl7V6GxdAky8h7yeozq73hx89saY2Fdafa7V1zwddtgD0K4/pXGbQA/eNug0PrkQdTby2B9BX2/7lsxpPWptHes/0sdIB3vHrAtUvsyIFw1cNPBgamAB0C9rirCLX+ietnGnPveOvMrN8BjijHLmxv4wBlovuP0Aul3icrSj/jVcAWI3cM0us2vq6cDT0QjZqkORdw9SZynLdhsA6FUrVr2ZqUXitkczK3Dbk9jC0aXkQt25UIC5heNYEGogb/uKySEY2tb95e4Bncy2SyZ3Kjjb1whBj3KahnpZbxTqXLoAugi9Yf6uqa72exW6hUbdHls1iMR5S5POeJzmHoCuQmSUZe4Zk7cnBBj9shxrWJBGLn4oeikPCu0C6NcuMaDf/t7SA3o8541r97wcgoMY0LnpdhmltwyzAsdKAB10tiv3kEgA+vtzCI7j17e7zXkhODaFXgD08Za4XHHRwJeLBgCErfo6ABqlW+flMIHoGo9D7KDxQx/60Ol3f/d3T69//etP//7v/376qq/6qgSV9Sf4hbewfgMvlZfAsEDuox/96PVlhTFmNKEABK8JlUFdALwetsHBLbBX5epalad89O/zn/98+h0Bo/KSTILj+qfv5B89qyNUU924VkDdwXOaknKMZ9Ko3tKTwpXoU78pyz1T0aHy0z8H8cBFlxEdRPgZoTZtilz8dgBP/i2Q6nbWAozKN0LPCL0dbBKn2OWPdut1H4HFGSx2OSI8T8vJDEwjuI/yj/qa5zEDuD1A6wCWPkeZURfer/Wd/oLdEkPc+3jcJIgy99K2ZOBYDMERdb0HQNNfegC6t8Hibedtc4HQXy6z4KWeFw3ceRo4DKB75CXcX2+xKHOdq/vvGRUc6epBANBpAE+j/7ARrzKe1yBh6mu5ylJpJHh5nwug12qXk1ZXC02+N1BZS6UrJ7TMANCLPAcA9F4z20l8Ogxv2rHXtUZKaQA6/dzQ1ebBOAHQkrdRtyWUxQVAb2E4lj5b3DZG9ey1kdzKY9DYyIzyWjGKR0NZxXzL4MvleLFkVIQySS+jtL/+j/IdAE2ZagAds1vhZysG9Jq4DL2Su4N5Ls/Q/qL9LVUZkHv4FMOyeC/6ahXv2852AbRiQN8rAP25Mq/pKNBP8LxnPvr01vvuP/3Cr3+iF5G+e3ETQGfhawA9n8OG1bhuAC3hX9iMAT0StGyaC4C+guVdLr1o4GGugT0AegYSZwt7wnGk9VyOByzo/Hu/93un3/iN30ge0F/91V+d/gmoCvYqnTyHBaZjSI5lrspTavb6xYNYwAxwTPgM/ZY3tHtr0qwOutzLOcaW1rWE5QDUkR4ALdnxpCZ/YjUjF7LjgQogBNrioe3QXde4Z7XOKVQJED7CdKUHPJOfQ8LowY23tsN3DyECFI9es9QNvaIHPL0jFKauEcqjE4fdLeCIfNSJjQa/DhuL7cvxmG8Pgo/SxSEh9iFdGyE418z6CnI66Kd+McRFL9547K8uD7JyzDdv4iZET9aYv9ffr4nlRjAeNxKijlrjTksmjh0dpyKQju26p60e5tPDpXoXDVw08CBpYC+ATiuhEaiJADp6yd5GAN0TdRPh/AjQ8RFub7ZFRwdpVs4gXsXvUW7DF32FGNDXCaBnc1bF90YAuuZaRU/wamzoaieAPtoUg3e4VFkdzLtYq61hAjI0tLAAuwB0F6A6cOzoKPG6UYOMB6Lz40DHPseWQk9ml395k+aWA5Dd03iPAVGCREO/PBNAW24DJQXdhrJuRuI5AtBhIKviF5sUgOcVQIcXEqakQwCd7gq2HIuXlxa4d0mTD61n1t9ZSx7qouDmW7uvhVXx6tv2uYFns8JqYhrFly5h9Qg+r/d2jZZOMaADgD44HFS5Pv+Zjz69ZQXQS1vMTKM1zyU5bAPgxmPu/sphPuOBra7W1QB0LbJKaALoyYLDbeZTn/7Mg7R8uhR70cBFA3e6BmYAegZ1qF9v4QuEIh8BL/37j//4jxSC49d+7ddOn/rUpxJMFWwWhP6f//mf5Gks0PjEJz4xAWid9zAO7lkNbBWQdPisPPDoFDx2b+gICBVmAxgX4TN1Q3ZgMt6hDnSpL7BVdXCZVG6M0+wQ3PNqeXLSXhEaRyDvXtGAy+j5nObDLE88p/ykV0Ka4JGOTPpE3+hNadwLnHq6jVBOS8cRUHsancN7XYDbvcyVf8yXuqWp0kKTUEb8BG5HmdfFjnk3R1172Q6JI9zu5d3qO2xyeN6+0UD9KIN0DpHdfgDaeBoTukbH5dnPSyKB+716kGcvNEfUtevP7dzTKU0rdjd1jFB7NKb6ZlcE4NiC20RsX897djN/p4/tF/kuGrho4KGrgRGArmtV3sCv54P36IoH/PZ1j1ddUeCe2+/z9d7LvX4ZWjFa1wU2aOtVYcQe+Jzml0yBoghleIdN5FKuffqt9w3GGK6Va5fJlw6dNRbNmdUbB0AsrxtyTYh20YINA21U4KrweVljpP9T6SVIzbknaLS0avy/E858qUkh3Ph1Y/6iuG7PmZpFH1/vt3tvvwzhs2Y2uRAkp12BU4bPxW8vGUyZPw1QNjBqpcOxde8Zb4IWCqabf5Bkqmtr3/XSMv/ll+kwej37uVZ86lGV6s5f6KuQJP/Yxq7eaFN7QLfu/5vjSPUCwuDZ3ttY8XHkiO47umkB6D2WMUoDgP7F5AG9/O1B0FWfW8eRDKIfc9dXbLqc9NDC+Ne05UULgL7n9LfvDm9g7PHyHTOCQnD85TvvP/38ry5vYOy9wKGnwE99+v6r6v9y/UUDFw08TDWwF0CP0vVU4zAsxlD+z//8zxT/+Zd/+ZcTgBY4IrTEf//3f6e4y4JhX//1X58+AZv6DnwGABPGQpBa4Ax4JwAdwTeyAjSVXvl94hOfWL2uiT+t64FzadLJIUU8XADAmPAgSq8/5YvceE8DxMnLgbjrivpRDuBVaYDgxLemLPcCBR46+NYxgLLyU114ySJtA5RFR+517Xk6cAbG65jyVRu0PMHZPKDuDrK9XOT0sqmbe0C73oHoLXhK3g7Y3TscnRCn2+Nq9zxwHZ4C3X0ThHaiz4yge5rR46Nn+XdLZofYbofRSz16+2NTePEr3Iv6m/JTf9Omj9LouDaB1N8kF/a8LrwsTId7T1OPCMzZKEFn2BFt5vmSh9sy9j0afj297NE3F+iz2N0eQB7leJgO/ZdqXTRw0cAdrAEB6Ff/xI9XEvYB7ZmVabC+KqcWu+lCmnynvQfirAV1EdQgmHKrvu0b+XR04EU71FwBcAYYrFV0AbliKYUro53sbCac2bz9YNRtp/CbPF1YlFcR5+WsqrAoN//s4Slevtao2346Wkh05mV1f1pFrutQlBHCF6SMDgixAsDuNZPo7B1zidl1cwkgsjanVtuVL9BbmnkD0Bu8l3Cuv5iXCt8Q6AbzXXpBS0/T8ObNQkfAWnbt5WzRrMnsSplaw0EbLA76fKNP1u2xjT1FbSWOHUhfK7Y4G0R3yDYZv1aH6BwaqNDB2qZUNBthZcNb+I1yk3Nrz6V+YWcrZ5vKbJpffTC8q7B4auCnOyE49s4ULREEoBWCowTQewbjsOm0dZslVMk9dz2q27qlfpdBczvGjzLVz73u8YMY0KGokV3ZDWkNoPdUfJtr//szFwC9T2PnpdINb8uzLQK7IwDvVqU9r4b7rjoi874cz0vlXnbk4ICH8/HYES+78yS7fVfhBRhBzjL+58lZk429jKwlXUuXEcpFvbl+8UAEAgF/JJ9CcPz2b//26Vd+5VdSCA69eFAe0IKXn/70p1cP6Mc97nEJnPLyQYFCvRhQaRSqQ791rcCZrk0Lj1w3bBIgHUNFKE/1XYHhT37ykwm2Ed5C+X7mM59JYE7lOMgEqjm0BEBLNuVHGwDyHFArP+C4h+yIUFh1AWTjserw3YEyMFnnAbW6XselK8nPCx5Vtv6UVnXWBoDGMUA3YBxIT7vpGg9nEkNpOJDEc5pj+k17KD+XF89etxPJBYwmfIryUDuTJ3WTPpWWl1OSj7e/ZMeLG1jsXr6uMx83IsykTbhW51UuNof9sUGADmm3CMR97kBeh7YOy9V+0oHyYHNE5QH+o4e0w3U2QaRX6Ut/xBXXb2xAfVCbPoLQKkcbRaoL4VVUvn4rH/2LMaJVJmOC8teLRZUXwFt9VfoiPx8/0IVDYvQZwTtjV9QfG0o+1sS5ycvxca+34XD7Ru5LSRcNXDRw0cCigR6A7utnQkB7F8bLWuzIrgUzLYutRqaeX+P8BFF2XvK2AIox77Ob9A7MOMALy4oF4tXgL/1mabKVAZk+M1RIU4BJW1TRWOxAVcdI7LwK6zPzhXWYSDdOxWP1TUq3rrymQ8DZ7djIeauWEaJCcjf+UPIBQQBwvUtmWY32T0bXlmBzqUsrfTuPRScbvMWYM6ZMQnkYju33Mjh4rgm7BRCNPMbU9MRiiCOxYcwgvWVfhoTJbebjwCDERs9qt5ZfCpq1kZvXmjZDey++0Er+0Xw6ZdITtnwGkq3558w6wyQQuPCD9pe+F5C4HIw9PM2qKXv5YdJdGlvyv2J8ztqPsPuAwVO+APR333vX6R0hBvR0QBkkIAb0L2UP6NmWQJlVePFktoU0l91z1yNDXmUjVmNkMVpLu2XnGofgOCL2lu8+AF3mfdO2CC4A+iqmN7+2BfsihCOXEbzzkoAZDycoOtfk8RSuzxZsLSaDEJe1V5rr/LhEd8YVewA0EM8hXE96h2sxTU9fI+ivsv/t3/7t9Pu///un3/qt30qAFFAlwCXvZ0EuwSwdF8gStBKAkywK3/Gxj30sgWgBs2/6pm9KoToEoHUMj16V46EjlK9gm+CXXuInMAaABT57fGEBaOWHdy/wMMZQBhzzkkLpyD2g9RsACEz1MQGY6O3m9gzEBK4BiFVfwpM4GFY6wLbyVL11jBcYqjwdA7DjAavfyEeZDhSpRwTUeN86QEf3gGh9Sj8ODtGJ6wagqU82HqibZFK9PASKZNZvQrhIH4D12B7oHLDtIV0ipOyBYo4Dud2z34G9e7erXKWnnfUd2M9LJDmPB69vcrjXcIQzSqJSAAAgAElEQVSz7ilO/VR/bMm952kfNkBUf5WPjeh69TPBYrWX/gDW6F76Z/OAsB3IpLJ8g4RNAeWnf4TYEYTWH08u6JMxhnGJPuShZOJ8iI7iBgY2TF7axPqGb/iG0zd/8zcnvVNW9MpvjX8Ph/ngzpiVLlJcNHDRwBENHAPQIzQyufeMl04B9Aiehhoe8btaQxxEYrLkeWMKJEJF4t39uR7QqfCyXpWX6UD9dbEDpbRo4RGjqRbodqBFOwq5b6xhtJvVGQDo9FB6umgrpGR/lQKjQoPkfYUegYB7VFdWq4TQVVm1++WeIjbf38HmwqxeU/MfSBKLrdjWUPsZKqc0G4Befi7n3BN6uS8vWj/nTqmAyDKoiXja8oJUO2+CAjbXQ63u7ps9YeMnQXSuqTaFxgh6haq7WruKvrIAfFNJSQ4Xz+BVOzNDqNpqcoHrcDRO5XZ0D+iSWS1Oa+tfaBt8oLd6bAlo1+I1hcU0EmKJF3HFO0oP04Ty/l+3AUDvNIGcLMyV0l8+dBBAe0wTau4d6nS6AOhjTfNwSO2wWfXxG+iWJ9eoztGLzj0P/fvDQW/XUYcW0N8D+VuebmmNeZ2eB9dRwTPzGAFossTWZgB6BJ9HOosAOv7+13/919Mf/dEfnf7gD/4gAS1BIkEqlUfYC0EwAWgd50WESvsv//IvyYNaIO0bv/EbT9/+7d++wqWPf/zjCa4CAAGgyhfQqjoLWqtMeT5/6EMfSukf//jHJ0gGmBLcBN66nvBGVp0Ah0A9YCghQ/DKBqJKZ7peIEx/uk7/VGf3Xnao5vYK4NO1wELpR/I5GHZwrGsIByJ5JLc8u6UrgXyVrc+PfvSj6Rhy4EEb+wVjHGAeL12lE2RVfaQ3HUdGfcezXbJKP/qTzIBilx9IC3D2UCgqd1n7LlBX5aocbSioHACpw1PiVQO4gdC0IQCaujr0jzBav4GclEVfAIo6NAaYKy22qTxoE8AtL80kL2Sknr4ZQpgT7Ig2AYx7v/W5g/6lstioQAcq16EsOsA2qRthPEiPftAx513Xake1Dy8VpQ15iiBuwvgGhuT0+kTwTPm6Bh3yqeue/vSnn77ne77n9P3f//1pAwNAr+/YUW+ofbjMCWdOJZfLLhq4aOBB0sB+AD0jFrcIQPeyNcgTVTeSpHrJW4tZAkCqKjd0UAHXXsiLHQ1cydIor9UMWYbgIlYWWLG6WXvukJcknlWLHRVFBaJTNd5oNyEDvOBlqqPLoVZjWgGD9rxGbbQVV1Rr8/+syo3wuVGt7join0h5du4zZ/VMYnY60OzapdxNuph+/DsAZY/xbN838BxAZSrWWZm+595ugq1wMgNol3m7uh+eBv2sKqp05Qf2RPFtteZM0y34nBsO8BiypZ7r+DcvoshhErilbPdB3tJIaumiTSkKQN82QGvR1Xu9cBjJGwsFgDZ7Lryv1zFzMm/Rp2zY+l+vedwt94A+MPpWL49MOzVXA9DWkUKvvjqA3qyDb3oJYRkDulX9ML1dPKCP2cg1pVbHdY843Tj7I8JeTAR73BS7Zyo31nwuc9fB0ema6vZgZdODxeuwaDtyPd1wvAdTR3AfMPVg1f+ccqPMrXq3ALTrqaXfKMvMFosJKMNaZPvABz5w+rM/+7P0T8BK8FdgSaEAiEcrSCnPZoErB4gf/vCHEyhV/oLP9957bwLRAnQC04LKAn0qC1isMnRcEFp5PfWpT01lyhP7Pe95Tzr3tKc9bT1OeAegH/3SwaF7iQJI1f8l92Mf+9gUGgS4SP8G6mpcAGLipSr9ko9k91AR+g3YAxArf5UjqAdMI40+GYskp9IQqkRQX/USdFb9dV5hUD74wQ+e1C4exxqQTR8BrAL7/Dge2nhYq16C4+hBukefHq/bvXWBi4R4AEyyGYBnvOpLPHDpDe9u6q1jwGjylD7YKECHbqMOpZUW20nrJL1AJL/MEI9tHecayUmMb0KFEH6FDQbCNRGiBS95oDFAHx3jMQ6k50WZyl/tHtscqItM5OPe8Q6q3VOeOqIX5Y3+kE/5UE9kBYAzTnsYEDYACOHBUwy0G/VR2bIND6Wi/PDu1ic6U1o2ldQeyMTmBZ8OtDU+vPSlLz29+tWvTnqLALo3xs7Gt3PG5ss1Fw1cNHDRwB4NzAH0BOqthUxu5OPpeItRccd9YGCrI+lnrxFcCl7/31u9njJbADpNdHu0H9JUslzlPqxyzRwXtimlTNerh4s2q2tRjZpQFqc7HtCgqUW4HtibNGalzjFWW9HLrH6Tpq6hbiPDyo4s05YZbOZeld61GvOA3WXOI5kaGcRmjnI0f+vgqiAPJUDhIQxH8qAFVrcaZsGUJYxejHvr86BMo4p+RTM+uUWltmL7Tx6YxU7tRwn62tozCqQ0WZgy/ZI3towONsSzNsDQiq8MoHMxcwBdv6RwjZRycwubsoH0rbbp3im3fVpXh3ZaAXQ35EcYuIuhaguRvHhA3316x3vje/jOGPPzJc975l2nt9732RMhOPYNwqSqKrr2qTM9oKl5HQf6agC6NE1+XQD0+YZzO66M3okO+0YAehmTlgHbAYSDLq7nMw3VAUA/FAHpkXY5F0DH61zXwA2A0sMNQEf9et3XYZEJMUM1ty1019Ih9jeDM65j5Q300XdBqve+970JPr/pTW9KIgmKCh4JIAtcKX8BKx1/whOekACjoJJeFihwKlglsPnc5z739IxnPCMBVh0XwBacFlCWxy0AVeUDdwUG9Ti+8lV+//AP/5D+6TF9AW3lR/gNvHnxtAUKE48XyAeIA5yqToTzQAbpBEgJFMTLW5Bdf4LvgDnVH8joLzAkNIXO6Z90QxgD8nUADRBHZoF3nRd0lve3dCe59VtwHy9dB/i0N+0I+HM7wOMVu8HDl3KVr9qEDQYPHwFUdG9qILfaVN7Zsg19V4ziJz/5yaev+7qvS7JKbslP2BG1hXQi+9B52l2yOsT3Orm+1A6EbqFfsPGApzlQWXXFy92hJ6FRlA9gWHmpHF1L+ApiOrsseO/6JoXLofoBx/GIZ7OBzUq87NkUoH7efr6ZgpzYOyBa9VAfVH46p75FDGnsW/mwQUJfdz3rGLAbvegaPOIlOzbvYVe4jjqxeYOto0tAPfOoPh2WP/OZzzy9+MUvPr3qVa9KbeVPM8SxMm6aHZmrLmkvGrho4KKB69LAGEBPgF4hxIMJoINz1CCKqmGoRfr4ct6WYlFDq4o9AJ1uvg62UqXuPeipU0YkYw34Wlw5Kurg5kElUSCTEVSWZlTtRKynN+xc4ujt+om9TvQ7VNHRtoxKcEbUMgw7P2uqZuQJK2/UlNN7Kpf7KgC64YRdIVY/IOeLSAy95Qvo7BC6Wl01PKGdaTh83gD0StwyqV2HhaLdlrKKrlXoyGF5TrtckYVsYdwtg/A6OYPm83EEAF3D5zzM5RfMlQC6aIBhIVcC0FZM4gRND2jbcFgq0xhGFON9rUEevmsAvdh4Pp6zIXxLcg52AF3tILQ7+mIPS4SKhwaAXuoxBNARB1NJTGbdtrCmuC4A7WXvA9BlR/JwM5cY0PMB4iop/HHwCOz2Ak6VDxjgJjoZ6I0bqxdYD5I+3AH0MqmMVxhRByP4THu556a301Vs4U691jc5om7w0G9tbPQA9GihxDnaJIJL6UgA7b777jv96Z/+6enP//zPU/sKwAooCTLqE/ipWM3yTJYnrbxn5bEr4Kg/AeQXvOAFCUYKSgmmCigLkglUCiKzeeOen3hWy2taoOojH/lI8oIWiP2Wb/mWBKEFSQmvoHz0TzIBSIG+QFQgM1CMtHgdA82Ur8NkXY+XsOoEOJdckkcem7z4DSiIRy+yOOAGSPqTFLwADu9UAUXJJx1JZ9K95BBYlP54kaJkAMR6u1KG8lCeAD28Y2ljPF4B0DovT1cgpvIGogNUlZ+OATV1jeRU2JV//ud/Tm2ldlc7CUSz4aD0qpf0hQew2gjwShgMD4fhXrPAYzxt8W73ccKfZnEdKI3qovykO+mRugGYCW1BHHKl5TrGOMApL/fDA1nnga8+HqIj+necb7yfkobr2SyQvtU+xEYGBuOpLn0+6UlPSmkku15KqPp5X/A8CSkDYPfxRXVQm9DWxHp3+fmOfrie+ss2PGSJh6/xNmE+VXsKQP/wD//w6ZWvfGXSOTbbmlcuAPpOncUucl008OWlgd0AehcLHayhRxCzcdmxh9ePAOgMEmjmDBaKn24Csd5R1hGA9lvmPWY1ArV7rvc0QwDdaMxzAfQeMGt5g49WUSv99gH05vns0G7QWBXxLJUYodotA9CVjoJ1z0DvjBNW+u0bS8mY6nSBpxYJ9gwBwYSr1wMWreVyVzGdy0DLeK8uYDL/yzAzturye4GQS/d2aEmhnZcQJp/P/otG6VarnsKXLU71IkUcx2qQ6xpfZNORKfANTceVZXSaDCGzOoo8V294XbmnE09k8oaPEUzsHABaFH8pNcRlzjG0WxLRokDopWn3AWhiiC9rf5SXJagbs+oY3m9++rV3ugd0JwRHaVRlK5UD8+buHV3zf/Z1jzt9/3PuPr353S3377rZyiPV8J8UvR9Ah3bJmX/qM/cfnR4v6Q9owENucJnDYjphC/DFYhyS8Vi6e0G3xPpyANC95mgBBActfh3H/TyA3z8PNP1DJqkDaPfGVAXcS98hY0uPDpUj3IoTTmtTgDxV5jvf+c7Tn/zJn6wAWrBVfUlwWTLyOL68XL/zO78zgUXBRoWIEAQTkHrKU55y+q7v+q4UpkPAS+fkwat0hFqgftgK4QAEK+UFLbAmuKzwEwJjgpsCbroewKfvAqdANY9BG2EWtgQE5cVrhGMQ4BUU0x9ep6TVMZ0HUgsMK061IDaerF6P6BGqc4A3xiDCNQAYlUb56bzqLc9iyYantaCg/klGALMbOjqhvQmFAcAWuETHqrvgN9BR7au20UskVQYvl3Qo6eFIVL7kUJ6Cz//4j/+YPNV1ndpItiEvWpWn9sQrWrIBMGkPHQMue0gLvI3dm5ZrvX/ou0N96q38dS1hJXixI4AWr2w2CSSv7MkBq/LFY5j2BZSSDlDvHu4OnNkIoX0A7fRD7JR+C3ynHLyZVY50oo0Q2aHaRv1LNsIGgssuvbBRo7x0jeqnOlF3h/guh9cV4E97qwzvW9iFH8PLmRjihLTxeUHnnv3sZ59+5Ed+5PTyl798faEoENvn7Nai+SEzyF8EvWjgooGHlQZ2heDYQ55WrXRgRo8odJPvgyJLsS0g2Rba8VO6dE3WvjcuCFpLpCY8HEHUjvlEctd4KP+w4TVjWQ8as3Wq1wz7udWq4zL7/Ks4mAuLZRogWqFVVkaLb6x6uiqAxj6OmGJspOa1oRaWptk6HBy1RS531lXL0Atti0rFNO16nwX2IHTVHDMAvcph/TuG32jqxHp51b8XjLk0bSCl688gqZVBy7WY5aK3FoPbjvUBdCC4+1RdDGGrB/n6HsRcbtHVvM5HMfdAKC/DQ72E/r2EJ65fBsg4niRO17gefWzOMquOAT6DyJfjuWAfOwrvZwfRReltHr/W78ZpBdDvmYXgqOtQaNB0s4TguD+E4KgH2cq6PFa62x9Pnz/m0Y9y69uGCavQJpSD52J2XJMcBdClybSHpx6ALs2zrLr/+tSnLwD6wHhxKKkDHy7swUwHNz24R376xPNrFsbjkMC3KXEEwxG+X5cYsRzXaw/MO4iOAOdWyUl9b5deqnWWgUk8Hx0KRZvtwXp06p6g1Mn1ja17fV23glPvfve7E4D+i7/4ixVQCj4J0Al66VOyCgjrBWIC0ALP73jHO5IXrLxr5dmoc4K0Sv++970veTLrO160Hr5GMEqAUOXovEJRqCxAp4NQPFgBh4QIwMsVQOZxfgGRAq8e+1lwVP8kswCsx/JV/gLCOqfrBfD0T9BV8sgDXCBa5yU/ISWUPx7GvFgN6Oie0jrHyx3Z1MJ7W3rAm5w2AyBLb7wgjnEJ20mzXw7dAgTHS1u6J/423t+EEtH1Apu8QFKy8bJG1VHplQ8hFbAZ/dbGgsK2vO1tb0syK510o7aXvhU+RQBaxyS7j6UOcZUnkBMYDLgE7gJnqSdhN/Bc9zYD3Ks9dF5tpzZ2D2cgr2RSmbJBNkh0jnJ1vdoGaO9eymx6eMgND9eEZ7ADaAfm7oksOfzFj8pbOhTQV3+TPvSSUEF/1YUXgCoP4o5j98qHl3sqX/oFoS6A/gBkwqFIh7IL7yctOwPO+/zq46nyx+taZRN6BL1K39rAUgiOn/iJnyjAfxyf6kXzdc1Ul3wuGrho4KKBYxoQgP7Jn3hZ3+MuAJxh7twUTkHmnOid6wFNzut9uUMuq+WKNAItSz/9WEPUwFQKlexghLsbaAYTqzV4J+dePkfz3y14StiiqluJu8yqC/4MSK4TdYOXxAqG31MP6GMVrlN3zTycaKWb2GD7bX85iAMEuWrgJYRA/y9Cu3MUsFSmwqkFBF1SuCw3Wh7QRdu6May9fGLxJbhceDOShdZvjQONZiojFANSTYyRaCksccSBDSNtssFRWyxyLJd5II82eqzeGIi9DC2j7xUeG9zDVWxZLrJ4KAzGiJLZLxUpVb+1Y6v1tjV1jgDthlWYDTIElumQeofJ//RrH3f6nnvvPr29ANDzOa3sF2W7P+9ZC4D+xV/7RLePFiU048BkqE5fkiprAO0dr47xPBsUBaBfdMADutTnfgA93xvZ1PHJC4DeYbbnJ/HQGcqlF9KAjuhgxOFdPM6j7w6iz5fy1l8Z4Wos0W/uZ2n92giFW9e6HpeBdIlDNQIKEZgC1G6Vplpy32rgva4RMoAGUHLcveu9/hFARz0eBdBAMfKRHPJkFYB+4xvfuMJVQj8otAKP1guMvfCFL0wAVzGe/+qv/ip50ArSPetZzzp93/d9X/ouKPmud70rQWhdq2NAMtVX/VRwUPBP5QuQ8SI3+hqxfAXgBNp0HI9LwoIoL30XdCNWNeE19CmQSjxnwJiuISaxey0TYgHYDWwTwJWcyp84yshDO3nsZ6AqwBJ4TFxl1cFhJgBa+Uun1EPXOTDEy1fyA0nZrPBxDu9bpSMGtnSEjLzQTunYBPCxUt/VzgKShLLAAxsblW1o40HtK093/VZ6hVGRNzQe0aobnrHk4fGPCUMiXXs87hi6pBXKpDUuSV7ZpsqVbthEADIDZPEG1nHZjv55WBegOZuPeKzHJxToS8w7bCrEWNJRVp9/8FCmnxMzW3Yrb2eVKc94AWhtFjB2qQz1TYFq2aP+ZKvEXFddCbNB+BPVUTLSH9X+ajvlCdjWeWwQm1HehEXxGM9Abt8swCaRx+G3nih4znOec/rRH/3R5AHt474/DeLj3+0al2/VXHPJ96KBiwYe+hoAQC83xxWhCxWcIEu/Q45Jq/vz8Q37lQB0eP/e+hKrVBteU5WrFmNAR0IXxKw0sIMlosSjwPdI+hn+mLDYazbkkdJG4K8hRgGhM0Bqerzrpmxiv7cTQA8bZGI0077TqycA2vKPSccEutbhIctoYcMlgyRGdDh2D9YRgNa1JX07laEmekJulS/uL20c2ISzPKId5bLTx40cwxiB8OhdZazoaSHczSB4jIowC5HSrykQ2qHzuB/ONtqKsmY2CTTH+7l44eUmR+QoqYyij7ce/bB2ZNheh28/hwOvCRvsxkOkOMNdGPx41iH9zwhAP0cAeuZ4623RGs23YxuA/vhikvE9bKHhS9bDhJdcvJfAL0uFagBduv2fB6BTCI6h+zcDtUvdn85e+Ky7Tn/5zvtPP/+rS+WXsWI2/V0A9KGx+QqJIzg+CqCBABIBjzV990eVHfjdqTfHM6h8qwC0l+u6jBA66s11uvar2QLgTDvp6eZWtiVlOrCKj+VHmCidLGP9Esoheggy+J4DoAFlykOQTnDrj//4jxOE5gWDvJxNgAsPUcE9AWjBMYFnxYwWVBIAU6zmH/zBH0yQVnBScaXluYknKdCPesmbE/gleKnrVDZeuABg6UnAzPuydOWhNwTdeIka55SPZJesOqY6qDz9w3sUr2Di7grQ6Q8Z8QjVtcpfMhGnl1jKyE0sXckrSMe4ATgGrNOmKgNAqDxVtvQlGKpzeIPjQe0e0AA/bMDHJ+CdPgG3amPKA4QDSWVXktFhovTi3rAe7oR6SI8CorIdfVce8oDWP20mANYJpwHgpRx9Ki+82vF0pl/oE0AJTOacA0qH06qTPOllTyofT2g8nQVo9edxj3VMOidUjMsEFEcOgHkcowDQwH/sB1t0oM3mA+ONl4FOJJ/aQHWRneGprk/XgTykZd8O+lUP1ce9vpUf3smSnTjkahtiP2P3bKBIZpWttNg0IVJoG66R3IT+oH7SidpcebCZon6qF5W+9KUvPf34j//46h3vcwV68TY+c6i/XHbRwEUDFw1ciwauDUC3gJvfQt4xAHq5t11Fq15CGCjZQwRAp/VXxyLG6ONazChk0lfafJOjn9XmfWpAq0ge4N+Aum8+lUsGM9pxSEuz3YDYUof7zlUA9KS2Eb5eoeIuZQTQy2+DhzGUQCq3DeqXq+IuUxR0J3xuqWMEoAX33JPZoSXidnW4efdWSDV4Zx9Se7LfWwyg0dNkkElja27scmjNTDKD0YJXxGYuzLsPnxeRtvGa78UYMwDQyYp8c2EFt23tbwD6azOAHoXgaG3G9AekAkAXtrDIUuZWx7HeKqJREhDtHtDsEBTbQLcKQLeE7pv0eQCa/G6eLh7QR4eL4+ndCxqoF70+3QMNwOcl+e6Tw8MIwbjmVsLL4xoYv7003tjPYPWs/Aidox6BCy2Ausyty0vD9ujQPeZmcrXOx7r6b6DROfnOronlOlylTu5dH6FyC0DTjhHet2C/A2dgHvoWMNLL7/7wD/8w/VN+Ang6LzilT0Et5aE4zQqzofMKw/DXf/3XCT4KlunlhHq5mNpS5xR+A89koBlhHpSG2MrSHd7OglXKS/8E21S+5CG0Al6SeCIDGgmVQbxk5am8FAJC/4gJrPNKqz8gHKE+VE8gKbYARJVOeRmdrgU0EsoAGA2I89AHwG0Ha1yv/PHWxWtcXtDSDy/wo854azvs45zyBqp6P/Jxzvuae2wD1B3kSmbgpMfIJpQK8JqQD56H5NM1bDzoN3G7kQG4icw6TtxlfbquPQ413tTuRQ1cxybw7pVt6Lv0pvLVtsSoRg48fXVe9oad4+kMcPU20LX8Zu6QXNSJECzAZzz3AbS8NJB66TrsVvliE5KdFzniqe7QWvkQ6gP75JPNo6hHbBdbQu+S3z3AlY/kIha15AMscw02x5MLOq++pQ0pj63NRoDqr3PPf/7zTy95yUtOL3vZy4rwLHFeugDo2axyOX/RwEUDt0sDQwC93ghUX0rxpsCtuWodVvFaPaDTxLhBximAzumTgDMAHdKMVHEUch5N3xC3C1bPyXu/TV4jgKZQ8zSNtuF+hmubDah7RFrXqotdfSG6fHY0i2BVnhMADZxtVGwaA/pBANBJzCaAXiy6qMaqi4IcNhSYtxgg38UmAy8n7Oh9BqCTs715ncbQz3t2ggJkLW3ymEU6kF/jQAOlvYotsKtju2x20vuNb64AurrEtpAyiG6NsZv6Sz3wy4+usNmgbZO5rOC7HCUrAN0aRHldYtbT5gHdA9C1QrM1bhpZK7F8IQb0L/569oAOI3fcctvURz/YPksAfZfFgK4Cn+8B0GUj/OzrvnZ5CeE0APZ+u7oagD6dPvnpxcPuy+mvBTj3wMZzdeSPQ+8Fxj0wCWBwSOjebct8YCZv3x04eV16wHemkx7AXdcdHTkitI039sDNWflprdnwSm7VnzIdnFKuA1KHqNRjjxwt2+jZGcf53NsuLkfMO54bnY9pHfThpYhuAV97AHTPtqNNttotepfKi/X3fu/30j/JK9Asz0oBOEEjhQDQdx1XmA0BSnnrvvWtb03gSmmf/vSnn777u787eZ0KoipPgJiAlGC0gBZgUHIB8nSN/oBykgEATSgNHZMMgmHKA7hMSAu8gvFyVt6SUxDPY+QCHQF90iNeusrfQa+uI2ay2y8wEc9gwlWoTOUBnCMGLmEI3BaIB60yJLu8xv/u7/4ufeJN7F7juhZPVEJreP9y71u3DWwKfatN8ILGmznCceWLx7h7c3MdYyB25O1GOAvCfuD9i6zYvMJ8ALJ1jnja7gnNNegR+O4AGq90NiMAvwK4gqOqI3GRVacIvQm9IruJ4SWQnTjVaiv96TdhOThHDHDl7zrG+5d60f8Zw4D12L/kZxOGeOT0D+XF5hWe03yiK2yDtqFcQDA26htuQHo2qtApnvX+MkMdYyNJ8ukpA16KqLFCseEdQpNeZWis0JMS2qh6xSte0Q3LdO4ccO6agTFzb7lxTr1KuZdrLxq4aODO18AuAL1W4xgYGdd+TD2uHUAXYQAmHtAuuFd5jbPar1lwuCsSGgvbdXN+ndpOghjQrPLuFTaDac3ztwBA2z1p3za2SjTFCs7te57zPtSDRyY9MoxZIcEGK39tC+uwwshOnuWtbqPRbzOAXiVoxLTtteZS3Rk1LTGlm3+MP12pag+AXssvQfhQtEBQe3i1hNFBOuvD5ZmbOSyJb8f0+2Hb5z+kX3+udLlvqQ6g82DTeti7egFhw5P9Zucp8VV9yBU8hXsMJIkDgF4WxWs9mgC6MK867RhAt+2yD6AXy2wCaGvr9qabPQWwViR6QEcAXSj3AqBnY+9D4XyEgLdC5p4HdLFWMttqyQQk7QFoOjDpyLsFifcCz9S9BmEnZrrrgWCvt984xzrEsv23p221Wa9sPx6hqvKJ3rszHZxjL96W5N/S8174EPXZk6mlM+zJYRRg02F8CxpG24rXjeRqQXBsQYDogx/84On3f//3T7/zO7+zejorlILkEHwSFBWgU0zaF73oRQk4yWv6zW9+c4JKgonygJZ3owCcAJS8oGmGSOkAACAASURBVHU93q8AaIe6eBgrHd6a9F88LgW7BPccihIzWpDRQ3GonsS1BRIKQuKF7JBTaVt9ymEq4UCAloRg0HXExcZrFSApuR3Uqhy8YGkHwnYQekR5KKSJXuqosBaql+IpS9/AR99YAyLioSt56EuAaMqUXWBvDtHdexoQTR4AduAmUBcguaxNltAw9Cl9l42onfHyBfwDXbFrQo84UNU1vjFCzGHJQrkqk7jYbBSgd3RLfHDKkP1QHwesDln1XXZDfXycwOta8ukPT21simvZhED/5OWbAcBj8lJ+vAgQj2PVQ/bt3ua+ueBtwwsbGUuB4bx40mG78lBdVLbOA/XpPx5WQ3J6mWpXQnXouHSr+qrfKwyI8lI91O+Jqc1GBOlVjvJ4xjOekQD0K1/5ynXIwi45cM5YfM7cEOft213uVWS+XHvRwEUDt08DX3YAmpcbb4NyoexZiIhZ7NkhgI68b8LQrhVAh8yqeowKi3JO63GLAHSGVXsAdFrLhW4Ub0PnYUYP9MMZD70uAJ0q1m/MYwA6rQjLSt4RADqHlDDJ3LM3HS7fXNdoqBJAF79mYTCPAmhr21osOwkwrdl4lv9GhsiBVK9jVahmsKkI5iudFU096cSVPUebi51r+b09XeKbfFvaGkDXbTkE0GETsMVzuutdwqXsAdANG+O++mde+/hOCI7+IDAG0PKAvnt5CSEe0DEGdDCsdQxkx4OiUx09BEcA0OXuC9sGcc8jGsfWmHs8oGdjYeytLQ/ozZzmg/CXowd01Mqt9B4CirRu/l2OFhzsQToAps47GFz63fKCPb63ynAAHTt89JwdWVBvsGjlEWWKoDwNgJPJxaFAD0C36t+rU4yfigwOAvfINe9lYZ2Q2yjCxlj/mT5a5bbqGu3IbSMCaPoCtuU25jqPsM91F+HNyBYjjFdatcu//Mu/JAD9u7/7uwnwCXzKw5jQF4Kj8mIWlJYHtACZrvnbv/3bBJwEor7t277t9IIXvCDlp1ivOg8wBNYSx5hH+wmDAZwSxAKqCvA5oCY0g/ICPgLY8GbWb49Xq/pxTmXgHcqnhx0AIALkVAahNfAW9bAJHvMW26YtgHv6DfR0iIq3LCEUlL/gncKWKBSHPMqf+tSnnp785Cenfop3t+pDnQGfAFfl70DYw4cAD5HfY/8qf68nNgLwbtkk3rZuT2o32YjKAu4SjgJoS/kRjqNL9KdPNhLwWEeXgGLpED1GYM7mha4hBjcg39sN+6ZvtzYvvc+qbsB1ef+6Bzfe6ipTZQHU9dvjSuNtz1yCvdMXvY3xFkcvksXr6vMcnta8cFFp3b7YDKIOtIF7QntdkUfn6Xvuba06ym40Jkg+5ctTCwLWxN122ZXmO77jO04vfvGLT6961auKIdXlOGcsPjovkD5u7J2bz+W6iwYuGnj4asABdFp/7YqGe1U0Or9DPdsDunRIrBpOkusWwR/djhCu0MEM3IYShgB6UfDyN1fBrpbYbZlWj/R1BpU941na9XynUkXZE5A1qNB6/9dUYG2TtxVAz9q0Us0OA0AXERxWFVsObMlGXpj2KECrdxwQq26qKMeSYsWp4K58tIoRnMv2epStGoRrQOh6/GqwtcoT3muyxRFvmXXGe8uL3rDDls46fSZJ0wTQS7nxpYTdJgr5EwN669ghdEnTlhqdrQn2G+N9i7NkvVKHehwtYxeXYyWN37diH7fWVGEsX8vuAVyALcOwCWEtug3SZgRcWgPoeacpAHRDnQ6gW/cJNZOxGRLB7BPQf+OeDKCrbhAtsfUyhIZ9/OzrHnf6gZ0hOPZOTt+TX0L4//zqx3dMeoHl67Hy//n03qKuLV1skCM3d7cSFl9bBS0jBwg6zE1+BKgReqaxzuwKwMIn592bDb16mlgnz9MhI+li24yAdAQFaR5vTSzm2UmaHiRHR73z7qEcQafDCr67PA6cHWK1dHSrIEALkMc2QUet4y0b3dsn3D68HdxGyQs7dS9Wt9mWjTmsi326pU+Hhdg/7aJwGn/wB3+QILRgE4/+E5OZR/AVzkKQWXK+//3vP/3N3/xNAqd6WZq8nxUfWtBM3s/ve9/7EkRUGQ6cCXkgmBXDUHhoC8kAwCSGNCDWAS8gDIiKft2bFv3iDctLBQXK9V154CmtNABuIK7aT/LipQpsxLMX4Kl8XDZdh/cxEFL5qG68nI0QBYJ20qniECusgQC0wD4Qn9AeeGXrOgeU+u1ew8R5Bg4ST1tySG6BStpHGwHUNdpV7Lvol76BDiQnfZ666hibCsBS92zHDsnTx1c8dQkBorSAc+UheYn3rOuBow6F8eR1j+Ioj9LQ3vqudgAy6zr3UtdmC2Fa1IaSl35FmBX0gmczGxD0ATy2HUrzkk9CiwDNgdfKE3Dt4UdUdvRc5jzXKI3kxBudDRo8ux3WA5p5GoFrgfeqO5CZTQ1egCjgrP6ka1Uf4lBLDtpHNved3/md6SWEP/mTP1m8ZHLv+Hvd64benHtknXTdMl3yu2jgooE7SwMRQLelK++YZw6ERR7ze/NmkbsAdIMQ6VANEpYiEnxeX5KVj6xQzO/QI63dRJx5QF9H3cmjjfkjhAvq6/FdJzZp4T6+bliPrISo/ra8JXCbeZh3e8f6tHltUD0Tuw4A3a1TT9C9whwZBqIQvTJW4+zAx7UXFO//y5KEQgb9ttc3Y9tWnLUA0FGGGl4vwLEUpPLqjXpck7e20jK7avT5okvEuuffAOc0xoQY0Hs2lFB/IGhWA87UVjcdRpOeEDTo8tCgNTPMOBfUsm4QuJ3XVpd2rZpH3Q4aL+lrxYJuTyxl7p5tbde5xQG7eW5JAPree05vf+/9swqu59c2bw4oWwiOX3r9Jzp5Yn2cbs0DyyDpXuYrgGYC9O0PgnVvUkbpaml/7nWPm8aAPjJoqhp4QAtAz/6883Azc6sB9AhgrpP1gVXRnvxGerjum7gW/HMZ3TNPcrln4jJGtztyC+BFbzhd70CW/AArM10BcpJ9T2Ipt3QaIfooTetcbyPC83VIOWrXHrAmL4fVrWMzWWZ9y8/P4HWsk8uzDlE3b65tchWbdb3E78gRAZ4DPt8wmbXLDEC3bBoZ2MygPwlA/9Ef/dEKoAVjAcACV4JLgk/ydhSAVt6CpW95y1sSMH3Sk56UPKPl3SgApTAS//Zv/5bOEW5A+QgYCsQBLYklq3NAKuCXAJ3kI5YwfVnATOfof8A1wK+DZ0JLUJ7q4GMIkAx4CkD2l/SpHMCcyvIXKQITCQvB9d7W+u6QU78Flj0utPIV3PzHf/zH9Cl9fuu3fmtKR9gEoKjK95fPYT/6BCoCloHp6NHHHjxvAaS6Hu9vwDBjnm9+Md5hX+hWv2UzeNaqTLxtCaOBjIQpIV/y8vFV8uFFDOgFbvpmgMpzHeg34SvQvXuf4zGuuikfXrCnMqgb4TsIlaL8lJcAqsqSvbKZgb25V7fk9rlI1yIXGzDYIXVzG+VJAfKkrdzLnbHLNx0A6XgtS17VV78dmNMPfAOFPoV+eEqAJw5UbzYuVGf1bcV6B7Rrk0rxn9nYAP6rnuhZcP+5z33u6cd+7MdOr371q1MVfF48Z41yZK6IaUdz9lXmgavIdLn2ooGLBu48DSQA/fKXLYLNbhwNYs6SVjUdAc/G7csUQBfXONJYroy360v1ePlYOwZ033Nvq03FclyOvaBwpxlMMVQXRDaas8hs8/JcRRk1aNT1enlB5vr+8wXP7xHyjlKs7DGEyxbj6WNRVdFjKz5s4+uNl9lL41jV12Z0cbddEZ9gbBhjGGbt0CaBa4La9PHijZsO+ZLgeRw9oCtgvWZjsW5TVn2FpT68ng6wFDHS4UHrxuzNzJMHdLqUgy2c2oKyDZsoTL5V+3af6APaLfTCVsOZcVWrx7pQG/c5WXo313puXLIZQVFCS39BBJ7GD81Wb3j0dbidKfWxB0Cn1s6AX1cDoN/RA9A9E23wMfqiYkC/5V33n37p1x1A66yPsSY7E5GPd+k7EHr5XgDoRX+hsarARNF4y997APSke1XNfwRAr3WwXYhbCaBnANQrs/fmapZnDySeU1Z7CCmPUp7L76DPPUUdSozgbQ8GRwDtwG/raIt3V0tPrWM9aOhpezrfUwcHv1GfrXpGPUZY2/sd25dyI6BPfSD32yg/eXs77bEB0sz05OkoC3l69r+3X7icrbYb6dHBlNdduouhHLCzmJ/Xo9XmDlmjHvTbPTd1vQD0H/7hHyYvaMElgWaAlWQSVNKfwOhznvOcBJT+/u///vS2t70tnfumb/qmFBtaLxgT0FPIDsEogWtBJ0EtQTU8bQHtAE/sRrohXANAWmXFWMx48eJdTMxlAB06Bk7qt0CZZFN9gchAR9cvHskqE3gGCAVM6hx5Sy9ASEJMRLir83hPS1b3gNZxnRfMk06lM4XeEMxXGBTkBuR76AQAIoATSIjHOPbl7a20yAugJZYwMkbA7+Nd7M+Mk6q75HWdS9+0v64D2Lt9+pgOKFZ5QH/gPZ67bBrQX7jGf+OhTtvQR9AX9VFeAFNsSW0r8C9vf/RHv1Rb6LvsWOXhda38gNf6BGr73EAoGOkHj2f0wOaJ8lGe2JHK8CcGsG/XH/0FqI/+lQ8AGmiOfbDpgH7Y5OE8chAGBf2pXKVVGXryQXHgBaIB0wofI/sFYrPBwBMHsoXnPe95p5e97GUJQLvH+61aM/TmlNna5py54Mj8dUl70cBFAw8dDZwHoJf67QvXkXUxAtBp4ip1NgTQFVNpAegavHCzX4bg2O6vrwygF6Vsf0fZTzCbIYCe5F2xjgpiHgDBAUAXAK7RdiMv58Me0JVd9PtWnPuqUMm3C0DLDDoQM3ecaOzjAWM3gKbgPoBe4TMlzih7aHsXtALQN0MAiajvwW/3bCZZkbxysivrWHG1TizrhT2PR65eUUuJC4CuYvCuiukrtFmvCoT3rx+Z1OIpHgH0aJCYDU7hfHh3XW1H5ZGiFlWVxgZdD+8BUtvlYwgdB+Q6tvhuAJ11q3b/mdd+XfKAHgLoOC42vLa3vnTj9Lxn3XV6y30OoMNEAlxeq+Tk2aacnI56VQC6mrZjZ1h6SHcq+nID0KkdpwHn6/F7dKPVy8+h7zo+x9AovTd0HvDALgbx+IhJzgdZep6lDuhaALs1owFmAAgOWKNMgIdqUrf40K4jBzgRAF+lDb2enm/ve6/eyIAOHM55u8d6OEyINqXfPVCr8jxcR2+F0dJvTNsq1+uzzKmzlcR4jTNrI4fd/j16RCKLQ0IH+NE2PC+/9giARnYHkjomkASA1m+BZkFSHucXiBLUA4zK2/Fd73rX6b777kswTS/M+97v/d70eL3g20c/+tHkBY0npmCY/giZ4CEagIJAT+CphwNwT2mFRCA0h3swA+tUDlAOUOeewYTswAsZPVMuXs4qB89N1Ul/goh4v7bsCggKYMQLlDAHqiMQHu9kfaIzxYAWpHvKU56SdKkXvOmc/uH1i72ofA+nEMN/OMinjvRpwnlwHK9z5Yn3t9uij62+SeI2qboJQAMddY4wGnjc4pHuIBTwC6CmXJdf13kb6juQlpAb9AnsADkYn2kv4Dv58WJKZJRdqB4C0NQPnQN52ZwA3Ctv2px8fRNCshCvWnXxl2GqDGyKDRHaRbLL5rBpdBXHEuRDr9gyntjoxuvDKIdNeDmkI+yH0vpcKHkVbuOf/umf0qf+VF9eQOl60TnVV2MGHtAC0ArB4RsOPupexxi9dx7ppbuVMsxnmEuKiwYuGriTNHAIQKcBd5N+N4Du87Als8b5cwD0Cog2PFSo+pYD6NYSfMZ5BsZwxwLoZAe5Yo36HQLQwaYKdTTtoq+w6r7enGEjVqkAWiPbq9xRHQLQnT6QROoJ0e1TnGhtwLQR6P4y6jw5opxvZOi7ilyMFQ2v6Hx++djybgPolpKWa/bC502dEwAdbaEw9fMAdFmnXqPOLa4LoQOAjjotq9QznsFgNQXQZUuMmfMBAO3gNU4Vq0f9lt8oBvgiYVnHQwBa88rNAwA62FF3zLmxhOAYAujmRFmPwaiL+bMJoItxBU9KhG31XqtIH0CXjTo3Zeb+m6cXPuvu01++8/5TOwSHqhTzXlqexr6VHtBU/RwIvap0AOciQIxAjBv+PXkdvbnrgc801NpL5hw2+E15BKCx/B489ht2QJ/DHC/b+1ALtrb04jqL+hyst4pTUa7UZ6wdR7oGWMT0UafUx+uO7mO9IpiO17h85EuM0V6dXZ/exr2yow6irJzv5evHW/qL9jLScYRFMW9vvx6Ajnau3620rb7fsnXaHUCrmM0KwSEIrXzl0SxQKmBEOAeBuac97WkJQsu7+e1vf3sKGaHziln87Gc/O8WAFmzSCwgFp77hG74hxVbGW5QXt6lcB4zAU4CX93eAntII4ineNHFnAWzy9ASq4h1NrF9gHBBYgFUyqT7u6QuIA0Arjcek5jjAExhIX/HwFdRN7YRtY7eqA7BVeUkO1eMjH/nI6d3vfnfyKBXQlwe09EfYCV3v/cTBucqjLMIw6LfDULdD7AnbI53qAqCnnmxCYCvutU4/Uj54h+sYnuyEZ8BefaMJz++Yv89j0Z4duOt6NgQcNuPd2xqn2exwr23Cp6hc1ZkNDtVH5RPyhPZDv9gVecnzF3sEJGMH+iSetPL3ONRK69DePciVH2FrJB+bENiq27zklEy8CNK9pSUjgB1w75s0Hj9dZXrcberH9YSO0SaTPPbluQ9IBjxTP9pPYwJPQ2hj5SUveUkC0NgYtrVn7bB3XmylO7o2OrpOuYpsl2svGrho4M7VgAD0q17+Y4uAKxDad/e4G0CfUf0WgF6ONcJHGFQgAEcLpdwSAH1G3eIlU8a4Vqbt9da6/rAH9DpJNSpUKLMXYXu77jCAPqDDEc+v5sGomAJ4msF3yt/XC9oXX2vY3QP6AeSOZT/Yc+VYmzIc76YIQBflxpf9Rf0X54HJbkdW8Vz0MAb0mmbt6V3NjfRT1TIC6JTreTtL21MWJlqLT7W7+lKqhK9ItA6UHtBtGbsIe2xlSWEbRnfk6xeunGSY2wEAHXS9Sb/MBVGOGvKWRlcBaOQkdnIht5e26Dd5QL9mpwf0KrtL1egEp9MKoP/fNQTH0jkWQO5t1mi/hq1wqAug1+Z0qFaNiXU3GXtA98yiZw3LZLKE4PhsA0B7ZcMuw20G0KkZrtkTerU9YsyEz9Qc8lC/Zq/nXrlelsNSh7h7AXQEvw6/HLx6fui4B6D3zoMjoNvKI+q3B5qP3DhHuOzlum5iXWPZsf170Fr5R/AeNy9i3Y8C6BZ0ndUzekq2JotZu7bao2efsc84iI7nRjZJ2l6/V74OeJCH+goeCX4KQBOCQx64AqOEGFD7CB4LjOqfAPQ73/nO03vf+96kEnnqftu3fVsKzyH4JDglqK3jAGFCcCg9IQqIiyuoJbnkQamXnKk8D7shEK4/pVN4EP3hYao8BG15UaKDYNoDAKd8BPS++qu/OuWj/NAPcBI47GEcaHegP2nRJSE2fFOAdgHO+TX0AdVR8F7gTjoTgBbQ0zEB6G/5lm9ZXywIWAUkKw+H28T6pf6ck4xAVrcjYKHXQd8Bu8BBtSe2goe3h73gGCAVmM2L6CQnL5vUp/4cJDvIp26UR5/gN+BV1wC9iYftaeP8oPSAbtcf3sg6p2tk87IPPK7ZdADuonPV3/PU9WyCUB9AsmSWDoHbPFnA5oaDbMmg8ilPeRLuRWUT/kJykS9tpvyVl64hbjP2qDTqc9iQ5KfOAGl/AgGPeDaECOWhMmSbyo8XjWos4A/PdOJH026E8lD/e9aznnX6kR/5kdMrX/nK9cWIFwA9m1ku5y8auGjgwdRAC0CnOX4aEHpfmnPrFgF08bt6vL4NCpaya0RxrSE4zq3gjpDbgfuWICJwiIq1duDrKm4nREFQ2ZL8ugH0Skd2Ks/SXxVAR1e6kQQPVQB93fAZHaUX73X+Fj69jBpr+Q0b9EOjGNBlz11scLu2IYcdaobSCXJ3qzLe38oIsuoUY0NemaPFyN52+/rXtsCiK7DgknsA9B743GpjdgpaALoxxk5CnNRu/WWZtQQldibOsTvBMtZ3AXQWswugm3zxqgC6HOi2flH0giS6PKDf6iE4rHOUc1/D9oyLUuIuAJ10UoV4iPZY9mIB6B94zt2nN79neXy6/ts7bG7KFYD+i+QB7QGwoxk8/AH0zulwmaOvMeRBBMLJxMwDugegK0ux8B09iOx5+WPnXh+AiOd/Tn0dDI3y6gHndeLLHewcGWZtGuvaAtCeh7eVX+sgHx0fAdDeLpSHLBGCYx/+GW2y1/49fbTgdmwzlyfmj15cDk/fOt6qR7wm1rEnP20BjBJUEvz8kz/5kwSgBYvkAS1IKwCFd7LA2BOf+MT0T9BJ4TcUhkPgSp66AqaC0Lpe5xWCQ/AMwEsIApXLy9yIi4vHqCCyPCUB3rwMUel1ncCc5AKMA990jeC10ukY3riEFdC1gnLKX/VVvgqxIJliLGdAqj6JzUsd0LF70qo8vKs5T6gJ8uLFiw59gewCetKZXtooAK04ugL30qdeREgoEoDhqJ+6N63bEWEn6B+eJ7IDAdEdQJLY075BonJ03r2h0RFgFg9b9Ki2QNdKIyCKPrBFyRx1yzHv64BV+gD17vV/92SnLOogW8KTWHYhOVUv6YPY4gBfdKpy8Aymnh52xXWvdISwkb3pH9cC4tGD8uXlnzome1Uf8o0GbFIyAdVVHmmAv95eOk8YHPq/0uHNjT4Zh5UvYTO0ISQ5lJ/08/Vf//Wpf6p/6wkI9XV0KB1IPte3riM/5ak48T/8wz98esUrXpF0gd34HHCr5q/ZHNdbJxy97pL+ooGLBh5eGugB6DTWTyD07PxVNOU33ZU39CEAvdTE/39oAugZdCu1fbYH9KaoLcPrBNApL2MUM1wRqj3i5tW9Qsi7vmXvFz4Ta2jbBSy9Si84fu0i9wgUH6xZAUH7FUvgueEB7TVw/VevPgsyV+y6qlI0jK0kjUs1iLTzo12MhaOXf1EH2Rd2V+us8DnbfVJhcbCfTcf218NDAD2DzbPzRcvlLluOo65xvqcU1wqgA5xuOKEWzMa8tEv5lnzc7iL2rrMeAOjn3HN6x3sWB7J5AwZrXIXYDG0EoJceHY2hMMrytbseeuieux7VMPfSwvsss57if+51jz/9wHNHADoYTlM7pUgbgFbcQ8nW6qEBQOf+JAlvRwiOanLZ0ft7N3wOyxajPDgo7yh7TxKHePHGei+Adi8r6sHNeAsAO0B1sBN14J6z6Givnly/I7C6J9/YVutAt7PN9lzfS0NZLbjKOTwPrwNAx/KOAuhoc24bI3t0u4kytOzL7aDVvrFPFRNEo93cTluwrdf3XTaAKSBOUFcvDfzTP/3TBKAFiwSZBZz1XZ8CRYJP8hrWPzyg5QUt4PTUpz41vVxM4Tnk5aj89A+PSJWhdIBYPDTdyxbIRx1VrsrUp8AVQFC/gWlAOGI144VKGAkAF56cAmmqt8oV2CMeMzBV+sMjVPr1l8O5V65kAf4Bd9GrfuOVC9jTb86zmQWYldet5FIcbsWAlje3NgDkKfrN3/zNqa7EukY2dIVns2QljILqAPR0z2HAvNISZgEvcl2DPEB5NgUEKqkH9qU82JjwsBqMp+Tn4SQcgus84JbjeFXrXPSQJl/aRHV1+Rwqxz6K3r2uSgN8pS0lD/CZukkX9Fu8nt0bHLmiLchu8ADHm5g45nj7A4yVzutH3SSvNlbwxEdmwLl7LPtc5fpzWXUdYJ2QGGw2KG82IpRO37Who/jO6seSQ3IpNrb6v/qNwPQ///M/pw0TnZcN6xrJC3QmfA/tqbo+/elPP/3QD/1Q8oAWbL8dAHo2b7XG/L1z+J71yyXNRQMXDTy0NVAA6HxPt66xH0Qv6C6AXm9NuWcrKEy+c10eld7+NgCQ7qj9hVDFE8ikGwPS6wqvMLvrLLnvAQAdQx+Edk0/exBu4gG66LQfobtZJ9dxbL+ZEpbilr9B2g3KZdkifK6uHxe8R6yi55s+D197jUMIAPp8tN4Hu+lMJ+MFQIdNK+9Gve9r3bdyW0XU9hoBnPf2/tZYynuH93/Z98h7Oer/T5tuZc3Gz1T+HiOJVczX1AB6Cb2RjhMLuqHXTdZW5+8NCE5tW2A/sswAW7sKao3fkTyO4LPOtctezHRgqB2Z+utpWlyfN08/vTsExzZwFdLMAPSauNRRdz5YGn6zzTmA3qZ418UeprYA6HtOb353Sd+TqJXgrRGjNrQEoP8/iwHdnkVWUWPjfurTn5n2w3MSRPDXAqqphjtjA7dkmAHSsn32jBrLFefcHPbkA3IC3NxzOV7j9XEZ8E5DX+5dt1pjMMAReI1tcQQc9myhdXPckyHCiZkeevJF+/G2O9KGUfZzbvRjeaM8PG1LFwCQXtuO+uOeereAWC9P9wJsyeq25GlbbRrr4xsleJlKNgEjeTO+4Q1vOP3xH/9xgk/yaBYcEgQjFIZgsOIv61NgSuE33vzmNyc4Lc/nF7zgBck7UgBV0EowSmAOeA34xFMUiOmetA5xdR2AmH4NJKVPAg+BmNgkYQ2wZV2PV6bSAOPwcAXsEu8X8AwY1PWAPwefHj7BQ0l4GIw4frABAwAFVsoL/X3ve1+CeXiUK9wJ3qXKH89qbEqATzJ62BHsArCJ3P6iQQA1AJu81dZqd68L/R5dMm5SD/eC9v7gOvB2JW/gpMPtlvezrnXQLn15KA+84SMYRj6uV/vru3s1Ex4GgCqveH+poWydOUTHeRmk8kEGbNOBMB732owh9IV75btHs9oJ+1Ua2T0hMghVQ1/BizxujKBT7F/yEceZcpWvdA3YZmMBWXgxIvMfTxUINBN7WvYhAK26CzwLQH/iE59I8JkYz7xcUzITA5x+onSKIy8A/ZrXvCaNJZQ/CmzMGQAAIABJREFUWz/smWPPWTsdmWOvM/9LXhcNXDTw0NFABaBN9HNu4tO8uouujHWUcEq+VR2+kLDIxsBz4c62UqBFtisC6Jbk0zvDBt+ZXbMBpeFqPZ30vJrfSwIy8zErCyQ0ZTGZ5R8VDWvUyrgEIHHFVDMlWJkDRJZSzc63zPJA8VUjHN6ImArYaOeegDV/a/p+1jk2hNg4Wa3Hpsy1J3TyOo6HuwDaIOWaZiloAcS11E0AHdOpfAO+3bZt1WlkCOs4VAyOOwyu5+y/FbZyu2242wqJcubL1vHQAXUGz9tY2TO2VkGm9AH728b13H6Dxyy62XT7gAHUlgkU47leBlh6My9KU7hc1OfGx9m2ba3m70LbuMbXZU66efrp137d6YX33nN6x3sbHtDkMbQxEm0Frh7Qr9+iUKgu0St7E8sbP5jMfgA9noRbjfhz/8fXNQF0nldDDxnnz9kKQMcZrZriykXG7QDQXpMjoK6YMweAdY+mjkDFPRBvT5lK4yAKADECqsAUB3vAEq7reT9HsHhUf1FHe/SgNEd0m4bLfE3vOtdBzP8qsLhVn5YMR+tDndbhc7AbNdPpOWXH8kft7mnRcxoyOvHSXZ5zAbQDQspCDvL0TRYA9Bvf+MYEoAWb5NEsb0elE7jCY1jeuoJgAszy1n3HO96RILG8Gp///OefnvSkJyUPaAFqgWh9V3qFzVA+gtLEaib8hvLWHyBP39XnPAY0dgmAJj3hHriGF8c5tKXu1Jn+7N7EwFIANBANcI0nN7DcwTfQ1GMMO5QFsDrAlUxKg1es8hfI+8AHPpD0I9AvUCcAzXiEl6/bPfCV/PCu5WV4vDjOgSU6A26Sn2ShTaifygR6M77qeoCo8vX6uc0CvgG4eMECJSWb68nb1L3KqT+gHXmUBq9m33iMT1qQLzpyewPCohPZKUBU5eERTR0dpNNX0QVe7rSJ9Cv71z/sB3iOTiQr6ZWPA2jOtWI1e3u6J3m0EdWZjQ7kU52J6exzJPmwUYNc6Aabom/oKYgPfvCDCUQ7mPfY1+69T0gRxTVXCI6f+qmfSmMHXtk+9xwdl2fj/N71w2wsPyefyzUXDVw08NDXwFkAOi3AxnW/KoT2sW8fgDZMYB5hi5QrlbplAHqHSipgNYOf8/F/gxAt6ByZc9FiHVjY443LtWqJhvfm8N1MW/oFLhp8TEqbaWFfH9taf5A+FHWVkpvwOYDcqO99NWmkioJ6I9WcrYzDbNmViC+fCHlVaUbQPJQ9CsGxgmEDxKUphYLCz0rfHTIH0NVnu30bLv4zQ+iA4NwlZgPhej5Y/jo06Xg1ZC3drfxLotfgkTZL98jpvF/YacDq8ChuTPR8BvS2Rp1ixN3kb8JdTm/CNPtxAz63lFPa2Dbm7+2H1VBUqHoB99JvF0BP50QkqQH0c4kB/folCkURKqTVNVwn0SSuC0BXk9rNm6cEoJ/3mMoDeq3acNZp95U7FUD74+GrqU5iwLTS+Y3fCLDOJogjN5DzxcOstO189IB2OJLGqRAjuQWgAVUOoB0Y7q3bDDDPzsdau572yhDr2ysTPbiX7LLm2TrJHmjqMvfa9Tog9F5dzGxrrx5HbbGNJ+1R1XXrIHWvt3MLSiuflgc09Y36UR5+Tt9pa8EswSQH0ALKik2sPzwnBYrwwJS3rjyg9U/nBZXuvffeBKAFrARR5Tkp+Kb8BfYEr3WM44TAENBy72QBLJ0jbAdQ2b2UgXN49QKV9QkkdDjp3rEewoCwD4wThAkBRDuAlg4jyEWPQDogNDDRn8Dw8RSPauUnCKfyBQUVB1qQXp6h0qU8yqk/7eegHk9mPKGVl/4EBPUn/UsPyoNyPLyF0lB39E2/x6sWneg47YQOdS7aVUu/utZldejqG3zokzHYPwG9eBqzyUD8ZOQFwrpnNaAbXaID7BMwLB3F/sa4p0+8nlV29DBWHuRLyBe1Ax7O2IQDfR8bOE/4Fgfv1N11ALh1YOzji9s2dohcwOTonY+9E/KGttR1sk/pC31oE+r9739/enpC55WWcCHILh3hWS2daVx4xjOecXrxi198eu1rX5v6OX3W56qj4/JsnN+/grD7gGu64T+n7Ms1Fw1cNHBnaeBsAF3dnJb1ugqAdu/ndH8z9W0tgctyO9SmdIzB61h8RgiOUQsOGUSEahNTGI//ZWZHAXQF9CyDmk2VRxaGzAU9j0qrXNbxAqBjmIYZ/dvXXx50AD2ClNEc91XJJu1wQacsh649rdaxZMu8ixcNjuAzlxnnOwagY+jTawTQeV+ja1kxBMfMBK8AoEdxx9die11pAok3FLaA5w1A0ziTBiyGyFHaAKDXGM9tAF2pMx5o1SuLPAbQHmak7kQbgA4Fmn6nY3cnSDRz0rkAupRoBqBD32gMscXccCsB9DrUZ2ubAeikYLPsWd9S8g1A/1exWxyXFP57yXf5/zo9oF2xETjFcxEkjq71hccI9HHzvI6vVwjv4fraCxdbHcQ951SPIwDaQYoDffLxeragYNHmLCQOhOqI9QEmcHwEh1u6aC3KgAex7Rz8tOBlsuCsz1jWUVhAXi197V1v7LWRqIMR9J/VY5ZXq/2oq8Mxh6WAYdrDH0eP7a+83EYjgG61KTK5Byd2BKgTEJMXowC0XkSofPTyO3nhKo2gHHkrH0FoAeu///u/TwBK0EmxihWzWC/PUxqBKoFU1VvpebGaAJQ8o/W4vuoKaAZYAXlVpodKUD0kJ166wEwPzRBtGCiMx63yJk4yUNUhJWXgMSoZAHJ4oXqsaO+P7j3qHsJAQB9TVSbhIPQdD3PVRXBeoE86UzgIgXu8cL3vAmYls9JL19Kp5OOfzvFiRn1XGzi0VLkAQ5UN+CR0h/Qp+Wgnvxa7VhpgMjZCzHDgIuEXXF9sIHANn94fHD5LXx7SQ+W75y9AGBDKRgFjlv/GK1n1xN6kC2zUxzrpVPJLD8pDafRd1/oLL7ErAC86QUb6Mn3W2w+9qlz3yseeqQMQmTYhL+ouO1e+Dtvd/nwDAHv2+RHd65x7NCuNruWY7EQ60WaJXkL44Q9/OLWFjqMf1YVrdB3/1P/1cs2XvvSlCUAT7sTbH/3PxuPemmHvHDJLd6T8WV6X8xcNXDTw0NbACECnMWvk6jy4uTwXQMfHy4/B57SazI8t34EAehGv+Bvdn0cQX155AEA3CtkPoGv6MXpJW7c3CFplkUvb2BkPd9LNHnQA7W3bp7/HB4s9eTkEziXsAtAN5jjvb40qqAnzxkJRrv2oPaD3A2g2LtaSu3EJNvTlML6WuNUhOk3T47LKYsJ3UykNGjtjcmu2IwBddMsMoDOE3mqyYwdBSSoFuy4IWeSVGceC7tlAoeFCtO1Hux9T2X0Aellr7+1qW8KVaTba9voAtAu2fS89oPO8G8B5qTLrqYcB9PCRlbHi/u/KA5rSbVg3AL2nGQSg/zzFgBaADpVfM2gzfJ3+1Kdnb4PcI0UZNznevHkOLVDHjWaaB/QogukYyOGwg/xa8K4HxB6smzf3gJbcewA0egCQ+I3/0kHl5r/8G+miGIos/VWgp+fpAGevflsQ2tvdARBQxMFnBBR4H/ZsLOpgnzVvE+w59RpdA2Td026zsvdAb+8PfFe+rlvs0qEwaR1A9+yGtCMA3YLl5AcgRScqUyEz3vSmN6UQHLpWHs2K9aq0gEtCRgg0feQjH0khOP7pn/4pQaSnPOUpKQSHPHZ1jcCnoDbwDHCLt6Z7TPLIPptHqpeAHtfgIRlBHHaMHgjJoE/Occw9joHPHufZAbvqqXOCkvoDQnu7cRw9077UAVndw9QhNPLpE0ioawU8BRQFneUxLgit7/rDm5RYu4KgbA4IqvICRnlP6yWSkk1t8LGPfSy1hzYU8DbXb+8bAoS0A569gEzqTZ2xG/SCPdEOAHCuJwa4QroIqPvLEvFixlvd7ZZxmLZx3UZQTagHfeqcdAZQpz0BqdIVnvPYAKFQqBuQl1AVOo63uvJjc4P2o9+qfIe3Dp59TmVDCsjv4xN65Fpd5yA5zkfqS6qPe2S797NvsniYGOY22tVt2PWJ3pl/pAed11MQ6v8aC4gRja2iD+xZtiq9a/Ppmc985gqgfT7x+vq8u2cO6c1ze67tpZnNB1fJ+3LtRQMXDTy0NDAD0OsYfjCA7jkAOj5ePoZhPbhyhwPonnk0qnNj+Lqzkjosd3HLMe7omvFQc/ltAL1cP3BQXM5HuNPlGZEZgHjaEOZQzwkyrOBqwyF1duGa3YyqIdjh+M/zqDWHql8ktjqvbe8JClMZQ8mWh3SrH8Z1xAJ8Q6/vAOjNPj19kMt/OpEtjtd18fqvQBGbX3VylZY/2EyVzXl8hOI5gjrjCBZDz3Rsawja8qkyCGW4/ho68fYLUeajbnNg/WL82aWpJEIDQBcQOJ/vvmhxK6mwy0P9vQXVt3wrAP2cTgzoTqXb82EDQP/6x8t3FPRazOPyNwF0bqF77npU2UuuAJ8lSx9A+9TDDsC+jhYBdMppEGC8LOn6AbQDryhL66YsguUZgHZI8VAA0A4tIkxP3TeE4OAY1/lvt+cZhB7pumUjLTlmgxBtdfTGOMrmOnJg34P3AAy8AKOcrbo7xJ7VK+pnT/32wGDle6sANDK3dOt9KvZPdDGypwgq3W69vKsAaKCu8hYsUvxhB9CKPyxgKPiEp6zAoaCooNGHPvSh07ve9a70EjIBKcWM1ksI9fI8gTDlJ/CJdycAGIgFzG6FtHB4i9cneqP+ADYgJ/XBGxSYRngGnQewEm6BUAj0B2QE+Km+gE76Bn0hbii02iiOPw7KAW9un9I18YIFRAWStQkgyKxzvNxRnqcKfyBvUgFd1Uf11LX6U+iUJz/5yQnCamNBgFCwUG2jOgkGqm10vfKVDgm5QL/VpoPaGgiPJ6/Lq7R+PNq9fqueklEbE4pnrU8gtM4BbHkxZRyP+C0ZgaeqI+2tMtzTHViqehIuBq9ipXX7oJ3da5zyaDvKRC/kycYC9qn0eA4DuIHLDsDZjHIAXd2g2NMzgHDKifO1dAGABgJTH+zN7ZDrvZ60I3r0/HwzB10oX5UlG9Q4IFtiE0Jlqy0Ze6ULNir0XeMCHtCKAe392+dEHwOPzgd75ps9afaUuyefS5qLBi4aeOhrYC+AXu759t/RHwXQEXK11t+btkcQ7SEKoNNiq7QnAHTjVJX4hjtcLY0VWivA4KhCI6r7APQMbq13BWulNsRzDQA613FdQ+cvrXdPmgCFgvfRkXYfPwqgr1LWdJSxptAyqyrrCIAOfGq0CeRriVsPoIMnfoejrQC6CGkcwfgtbY3YiUvzu9kfGWdPFlRj5Jqz4+cmue94aw8AdAucc2ytQ2OH4ZyNFmvLJJGH6XZATYzrAK1d4UPP5+GYeJsBdFKdAejvuOv01vvuP/3SBECvc4HrrALQ28xx48EC0MWbficj2J0EoH3hAdjxgS4uTDjn8Cne0EZo8lAE0F4nvwlPBjkA0FzneuNYzKcF49dlRCducuuaIze5vfacTboOQR1AACEi9EndPXtwA1oAb0C8UZnjBbEtjW1gcJi6Ryd3AoB2e4qgOeo8ApUIWxxson8+oz2iwRaARqaWfpCBPk0a94BWCA7lK49mXkJImAyBUB2TDeixe3lAC4bqeoXgUAxoAUYAtGATcXEJOaEygc94Obf6DUDLYbSulexAU4fPPMqv83igAkeVh8cx5jsQGIgJZMT2HY7Tbzjn17j8ft7bgPYF9iEvwFR5SHZi80o2QWABaH0K+An0yeNUcbf1Kf0KEhOHWXqXTuX9LACttpKns+Cz2ksAWgAVWK1z+gNKE0davwWxFU5FHtiSnTAmzDM+jngICMAqgB4ALZkEoPUpmWl7rgVAO5h14Axkp3zJRPsShsXnQH/BpYN/2QbhPGh/b+c4FsrGsDl9YjvYMJsYAGh5TMvrlxjcwG+8sQHQsZwWhNYx9yZ3eO1zlT9VQHmEr3H7irDXxyg8wvF8lvyME/RhAWQdB0DLHolZjqz61EaJx31GbrWxQswoBvRLXvKS9BJCn0/8yQxfh/h42Jt39s45s7myXKDfxpuvI4Jd0l40cNHAbdfArQLQy+31vrGmBis74gp3n3+PAHqTwderq6JnMaBLTjBtn3017mQzANAreCgu3S5YgOjyG7YRkHNxZe0BHfzkPHUDVrtT6lgppv9sD1UIjqlWBwly9k0n2dgYhUfnVQqdRC1oZH0lu5iJGgB0YbKhoYZbNwfgc1y/7AHQpV0uVrB1v8GGBnI1G7lWTso3p631no8MI7/MWmukxV7jL3m2w9As14wBdDlKlph5+QWGrmlzTn1E7FUFubfG34WwtTJnGiyHMeRv6KGAzTa29zYgJgX3nwrJ7dOZszYP6NPpp1/7+NMLD3lAk3ewDZt7nusAmmRrrO3yunhfUL2PUO/GypfcBgDNxNMaXfctAc4B0D7IXVcIDm5gUXcExRFa+YLi4QygUwvnsCL6dHA8gpbArWItkYGX5xMnkziEkjYCxtaCDuA1mzM5vxe6tmSKQNQ9OB2GRAgHOCt2cEN4keZidVKpaJ8RQM8g9F5dzMDErJyW7nUM2OX21qty3NTB1txGHED3YDVlUU4E0H6+B6DpG14HQSDBJMWAfsMb3pA8bgULgc3yxMXuCW0gyCT4pOskh9LqGgFLQSwgnNID54g7CyRDBskkGfAuVfoIb6krADd64gIClSfhHACYwDGgnEM9Hyu8PwK+PV/vGy67t4dDftc1NsB1ylfngb6ELJDM+kMfxFMGQH/gAx84vf3tbz/9wz/8Q4J5Sgcg1XXSoTyMBZAFrwl7oPYiT7WVYnyrrYDBDmbZcFC7E4PabdhjL+s4ntsqS3WiffFSx+Pcw2JIVmCzPh08MzZ5WA705eMvYUd4MZ5shPpHcKv8CQOh/PFKdnDq7av0ahvfQKFePmaQjwCzjksWwk4wF5AGffhco+8OiV0GvJ9VF/eA9rEb3aE/t3WgPZs/lM9Y42MboVCkI+I1qxylxVNd9ZJOpGN96uWD//qv/7rGLJe3vMpQ2Bf9U3pfn0gOHeMlhK95zWuSflmPMD7Qxt5n4tgax+3ZOL93jvV0e+eGc/K+XHPRwEUDDy0NHAPQaRQrKzi74Z9A6CZ8XgfxmS57RAVQwfUZAMCe3E2ucJlr++guC8WZLMv5ncn6mTlMTKm2A+3aLrB+K/dmIwRHLVntwVtkUpbcKvhG1HGrShGBtyDPFTVmlyNmAjLRTK9YTDGH+o+dUO8ai68VXQHozQZ8n6beNOjb1jwWtMJ3us1noNxQVAmeLTRl0UwNRTp8tO8rrgyXoOP0WZtzlqwVqrbbuoNOv7PhMcQcJ3vpiQ1raBlIh8nHkmmrDUAPDLS42H+0+CHd6P9n792ebcmq+8xdCrsN+EWyHOhih4xlG5BQIWFKIIFkQIC4tBxWyO1+bvfF/db6V+x+bNvt5/bl3TaYiyUkFQIhqhBIyJeQHchhhy5tIcD9dDq+zPVl/ubIOTNz7b0PBcXaFafWWpnzMuYYY85c+c2xRq6AeUGpS9V+vXOrpctbxw9ptsg6uwD/Z83r6H8S83im7aUm2l/B57X2fxoC6AFo3lPGRRgA9KeNgB5dRyjbGXcDoC+T7esMoGOEG/33DZJH7wug9ZAvf+W/nfa3UcGEJrOfrXmcRzdmI6hVb9xq5FGz3HQeqDcCgS/lzdsI/FRZKwDOeuq15h1VH73x2X4Cfsv3QO5ZR7DdKu+Z+lm3WWoD0ld/mhb+wUMU60ZHhat7/lL7V8f2N4Lc1ktgO/K7nk6ybNXhWT+t86RGguZYqv56wCehf9V1D1iPbH0GxFim6sGf1wOB+Dl9Aujv+q7vWiJgAZbAIaNzKc97H3AHoAI+mbIBOEUkKGUAUgI3o0aFTpQzepU2AJ9GNQv06riFrQlBBVcCu+qD6t/zCeJyzucc1QaWpU19P8FYRjann6rbnm9bx1QHyiXMFXobBW1UN8CZdBqf+cxnpihooDJ/rlHCaPQIfMYe9GFULik3iKb+/u///ruf+ImfuCPNCmUFjgJq7ENZI36F0EZtWx7dCfUTgidQrkBUPeb8ybmTa1GCVjcl3BgQ3vuwv0yrYh+p+/QbwXC2qe30P/WGToS7Rm3Tlr6rT7NRwHsjugXLjjMhsnK5qZIR3AmgHSvl/KfM6il1ZN3084zezvYyGtrxmEfatDWm5NCeyMkfcx2fAj6zIcI8x6/QAePETwHQ5hk3el6b/ZW/8lfu3vWud939jb/xN5YIaPVVv6fkWrp3vbsB6DPfBm5lbhq4aeC+GtgC6BFYqbf2Ozf6xwygK+4x9Dp+8NdKLToU0gjclK8HoI3uuwfEvOfQu/po2jL/aXPDsXw7KxlaZxsu9SWAUbcLoJtKUXgAwq7zuXU0TyMCevq+1RPo8d30umFfSre2vFcT40oNgE4tdH5JsPfjgswr2zH/PFXCjguAXsFbY9sIjG1h9dx4sw+0R8ov8HkBz4tsl7Hm+NX3ltIune7P0YSIbclxDPLANBd9ta1sEelyL1ub2Tj0kzVKugxd3bRVejPiDDjvgNQajTs1M9Bk7/Butz3Lbgh0gOcLhO6ofR9A71k+H7a4Nz+f3P3tn/szd2/+oVfdvfhb13LPcf88hPDTn/vqnIKjTo7eGhILXgajz5qZ+5mugE8jBcfb3/in7z71mw998N+6OkwA+oX1IYTz+Kuy6ufVo542gK7yJLQbnUsX6t0Aej7H2QObFSA+8qXjdHMVKlmxB6BTJz3IKHyoEHEP/NUIc/pICHZ6IJEyZJoknfQhvbZ6ID3HWe04gtTZdoKh6iMjWL0Hd6uMPQg7so0QpueXI31UHxjJPLJN9Y3URx1LyiX0yf5H9nG81hF07sGVno5HfpLtCKaoD7wjmpHo549//OPTw9tIlUA6DSJpAZAJS42INNUF5YmKFAJy3Afi4ffC9kx9wfEKKoV/tG/KAiFdRpyjJwF0PnzNaM2MlrVN9S94y4hq9S5sTsCckadCZWFgpgBJIOia4bzPNijH5wSiGWVNXUEv/QD10CU6Ffr/6q/+6t0LL7wwQT7hM2UBpLQLDMR2PHSQ86TqAFyzyUBU8w/+4A/evf/9758iUdEzwBC5eE/f/JlGgffIwL+M8kUeZdVW6lG7OlajkfUFoWmdE7nG5VzgvT6U89NjubFBn0bqumFgdHn2p4weS5tif2ArEN40HRxTP9Q1xYS+CpR1A0C5jMA34jqhb85xQa/18lqTULm3kdXTmX6XPp4bBBnJLfgVnBstjXxuOuF3+hl18S/g8u/8zu/c/dt/+2+nc24+0Sd6w6d4pQ18yQckIhs5oN/xjnfc/czP/MxyXXT+jK4DR9fMG4A+0tDt/E0DNw08RAMtgN6HE1eBwytJ7Cn4vFzsjkZcx1EQ0B6ArmDlSgh95bB3B7ILoMsQM1+0+KGpX+7nhwB6+pJSxCp9nUFYbQsj+Nzr7Mi25XzIupGr2u7Kph+z+NcfQCehXN9PcKpR1D6yzLMJoGXRbebcskLEoNfyq1ababjZPkhSvsb4zrXbz1M7FUKPADQxsjuTdB3BqFCVZc9L2r62W3i7eUA2Oyo1Rccm9cLu7yWum7UVQdfNh2EGpMuU3nGxjsKqD6bu85yRzyMAvZ/Hee541/in1uMZQL9yAKDvdwUQQP8jAXRIUnlI9ffrAPQ0Wa5zhtQKDyF8uQPoBGGTy0R6hFl9q/72gKB6qxD5TJ0e8Dqq5431Y164lu9c7k4+edLoo+oiIxp7ukpA5s38CFyO9Jy6uU8UdLZ79iY7AWeVK4Ho0YaCOqnw+b6QoGefan/9d89/HgNA9+bKkS/29M+xjGaucyEhctolxzk63ouuzXl67RzqAWjaA6wBKAHQH/vYx6bxAKD5R/Qz5zmGPEbDAqwAo8wRH1JoqgEjbgVvAkdBoD6YwNNIVuQR7JqbV1hNPfugnFBcuEU5o6tz4yjzzFa7uwYkvNb30Jc2EBJ6TKhqZCvt0pZgXH0J+xK+JqwW/NInddCDOZ1pE90C+xijgPOXfumX7p5//vkpApXjtM0GAGDQzQOinMnjjTw8KJKoaXJBU+b1r3/93fve976717zmNVNf2Au7Ch0zAlb9mB4FmQCSQsm0V8J9x93bSKjzxTmUqSgyihe5tGeC6PQHQTH6A34ara9PCPn5zPgE+srMecE/8lAfgJo5nzmubfRXAXQvTYZlKoDONcJ1IIF4XsPdeHHOOOd71+nNl6/LfNG3TPei3jyu33Jev0VPfEZPPkgQWzN+ATR5yAHQ/Ol71DdC3pzRv/d7vzcds1/87yd/8ifvPvCBDzSb9/W7y9F3iFyvz14bj9b43vegs3Vu5W4auGng5auB+wPo6VvHWDFX3offAPRWlRsMU7lBA93innhqKtIwSP+iixuA/vrN6c1UuD/+6Qu9tHexeRq3UMqp6KD/IbO99Nr7LparwAb/ZQR0FGzBs0Oae1/ONQ+mU7L5dV0rErJn3bIydfajxpGyotfeAnYNfM7Jlr1VSL+zUIbcy9vccOmcXw/1jHzW8bYPbexK2Wuu7m+05h1Muj0AnQ57Ac+m4di0dgSgT1yUTlzS+gD6RNs7S84egG6+v19Utbk2XA7MGtrLAb0Y5KwztFJ/IwPoHrSd3CfgqdAzj08Lz2VbSrBTf+5NmRr9VIHX3iUlAWPKUOvURfZa2P1Yl7XabwLTUdTY0c2toCNf8wY5IdVoHKnH1P9R36vb9/0+66e/5LjzfU5KI/2qbEege0/m0c0/dXpy6M8JUxKm9vrq6f6M/+xB2jrmCkDOtJ9j6ek/52vVRfqE5VInPXkqeDorY11btI2AEQBNCo6PfOQjE3Ay+pnIV+EfkI1Ix+/93u+dugWM4k9E1QIohbgAQKJQBb8+JE3QSN+2ZdqNjMBEJoGh4I3+hH3UEUoLQ4VbmTLX8KEEAAAgAElEQVRDfevztMFYUu8ZRWsUd/Vb/SSjQxNcCi8FyAnE7VtduGYbpc24Be70Q13HQl2OmcpAHQOTf/mXf3mKghZYAwDRC7b4vu/7vrsf+qEfmlJtYEvSdbC5QMQ09gMAvvOd75yi220TAO2DAIHG6tocyMhtahX6dMyOQ52m/2ZUsfoyYl0d1XUxP1uHY4JYNwLqPHActEvELVCdMvqXGxPq3whmfda+jBTWZ93wcJz6izZKP/WY/uMGiXm9M2Le+Z7+zTHbd8MCm+Q1LAHxaH3Ia5PjR2/qXFtSzk0e82Mjg1HwAmTlRw58Ax9ifpN+gweRouvcVHG9MFKcPPG0YbtEQAOgicLPubn3XSPXuft+z8hrZa6H9Vp4zZp6K3vTwE0D3xoauAZAT+v7BjoPbrzvcT9+GkIf3jp3iFOYs8260eKwmd3V0M218l70ZKn5KA6EJA1UGlDCYQT0MpTWIFsAPV09+nsKpc9D9W9GvvZ92n/Oai+BXK1TfPAeLnlWimG50+DuIT1VAK0dkzYnq+0Y8Ag+5z2fojbfV2NtqC7n5zblxtzKqp/qZPl5BdAi6Ln2Np/I1F668QCS9teyZWQX2VrrbcD3NTaLFBb1lyTdNaUHny/9LRGvQwC9N0N3FJJr5GrkYqfjQQ97P3kits4ccbwmhE5ZFi8bbIteMfsPLmlbAH1F2wP1nQHQ1Wfba8P6EEsBNNh1m4Lj2H7jEk+e3H0zAuhpTeikWujddHkznVFhLn654AmZ6g1rDxzmzRht5U1hDwymvNUYo/IPMeuZuhVAq5NrblwrgE6b5A2+469AJHVd358Zg2V6kLTWr2CzglDLJ3yudu3dnJ+FnfbXLHGXK0XKknrLyD6PC1r2/Ea481Bf24Pm19gn7ZRjrZGaOU+qH45AUg/InLVJz0dSVuGmshAd+4u/+ItTCg5gFA8UNPUGDxsERgGzgM+ve93rJhBlBLTwU2gJMAVQCZwAX0bMJvDlIXimLjAC1LQFmfpAqJxRtUJJYKi5pjPaOMea+hWOOW7nREbcJoxM4Ghd2hMoJ6CkTyOg7VMbGv1NG0JjygucBYEJ8oxEBpZS382AT3/603ef/OQnJ/jnGi0IJfczOXbf/OY3TwCaKN7Pf/7zU2Q7GwNA5x/4gR+4e+tb3zqBROzo2P/wD/9wStdBv2xA4AOU9wF1mVoF4GtUdEY0CyuVKyOIKeeDA9VB6j1hZPqvGxepQ85nv5kGBJ06DiPVheq0JRhNkC7wNV+xmw1pX6+3tEF581/n+qXv6Af6s/rINU74bN8Jn2nbaGLHL9xPsF/bS6BNeaPmM1VNbnQw/7Cj6TY4xxgE1uanduPGSHv8ihQcX/ziF+/wG3yLsj5okvcCbM4xFtcD/A8A/dM//dNTX2fW/eoPvWvNmXW7d62yXm8dPtPmrcxNAzcNvPw1cC2AXjVSgOaVDye8RrMbMN1A4h7VePkA6FZPSRHjzATc1jHPluGXss0VpWlqA6CHDGUL+Wb1G3J3Bkd/cwLoh2OlgZefUdlVE2Rr+7X6ar/g1Bdv6c+TkXibe1ifqXTpDLC6YsDOPs7lZFNmEXTuddF5E+1/wc7LMTF0qWPUvwB6GcjZnYijCNp5Xs3/P2PEud8VyPugxpTnOi9repW2R1KF7flrHGn51nhim3Es9zndNN9+GyEbAD0NaN2AmDXfp/Nqu2j9PgrY1lmi+Z+5+9s/9x1zDugvXpkDuvyCJW31xte94u5Tn/va3T/6Z3+w6XuZVcv82eo+NeTVgGPfUgB6cpVLioie1eu5HpR+KIBWhmUqxYPnKoier6MdY0bEdq+dx/Ho61rxhp1aAqAKLvcgZ0KgCnfzJjWhbeorI9Z6erxmNBVA93wm5ei913bCCceQOsgb8wpnj3S1N57eDX89lvKcgRH3hcdVl9U2e/PxyGZV7z0AbRsVQPfmVrVRb/7v2aXKOxq7Y+Zn8qR2IFKWY4BmgCcwGdAJ0ANW/aW/9Jfu3vCGN0yRtv48HzBNWc77gDLgU8IvPmdKAmQHgAKvBVPOWyOglTkjR3MThXIZqWpUrj6kn6WerOOvRkwDQh0hm/0JnF1HTBFBe4JGoXdGOFMuo3fVcZWX4+iEV/NnmwYCYKjOGCNyoitgOxHQv/7rv37HxgDlTYdCHfI+E+H8oz/6oxOAZpMA+xHdTnvYFfsBAY2OpX/OEQXPP2zNJgNl/vyf//NT+wJKyimP0Fe9OD6vS+hJSC1kNT0DZTinrjNyHX0n7NUvhOyezzmXQJi65LtGVmRARxndLoBmHHnc1BzoUf/Qvrwqh/Z3/F5bEv6mr+e6ok9WiOxmA2MT2jMOo4sTTttPnRej9SxT1TgGjiGDc5a6bgK5SZKAn/GoS+oAlX0IIRHOv/u7vzutB2wqsQnCe/yI9cMUHs7LZ599dsoB/e53v3uJgD4b/by3hh6t0X7f2bt+XLOmnunvVuamgZsGXh4auD+Anr7hLUrYRLZex1V2lbkF0LXxCoNe5gB6WvRblT2TaSkn09Q4wrJhsK+itvEKTuo982FK0RuAbhR6hl1es7xU2zeAbu1sZnn7eHAbfboKMgLQrgQJoOf7v+Kj8XkLoVulpD9P0LGASDGwPTQbMJem1k2WswB6Hsk+wLw2DUfr++jkqlz6ocKN28Qukuq5P4Au60Pxv81yvvNTkNF30bFLtyPb+GBsPIzSr7SWe8SLTwit/98LQB+skURAjwB0jm3x99B/ao/35SGEf3LvuaPXLDNT2Z//H//M3duffehDCNvk598IDyFUEQmg5/XysstV8kDXCGijH61T642gaV1UK7TM86P3VxvxHhUq/BPm9cBfr3nHlTfg6nC+WGwnbQXQ6fw9vfUmx0gWj/dSrXiuB3XreJWjd7NfAWrK8lgA2naEIFUHgpUaCXnNIr2n656O0m4Jiu7hdk36HPviter7yA9TJuHWkTzXgJO0Ne0iH1GMpHUgChoABqgUNAEwOc9x0jsAJ4mOBtSR1gGIx2fyRfMqmKZd4Vf+nF8/BqgCrk2fYIQr8hmFqf56eZw5JywTPptqQb3VNUqZlMFIXo4b7SnYEwrqlwlWlZV6RtlqZ8olUDXav8JvdYMstIEs6NzoV3Rm/mdz71LnC1/4wpR7Fz1TB9sAANlEAACS4uC5556bHjKIjUiVwIMLGQdQmvQc3/3d370AVeSyjS996UsTvAVgU+7P/bk/N7mesgPAhZc5XucOfRgxXUF8zveMVs8Nu7ymCba1YdWpetfW5mFGRh6qaRoObSzcN40H7QKR+ccf40LnNb91rkv6I22ZCgaZMzretuq6lfYXmGfOcv3eY+iRXxI4bs4jo/LwmhHEeT13jXUjhM/4gpsJGdHMONCRtkNv6EHf5hWdCKDRF77GZgV+B4zGx5CVDRDWDvrCjyhnFLj+8KY3vWkC0KSBcf35egLo+l3p7LXuaA2+nb9p4KaBl68GHg9AT3cRraIeiQNcD6Cn1fAiS+++JsRs83HAbfdTcHSG2ay1T81VOtRyOXRBDoK3C5jaQ0rnI6DbAXXZaQMHqwKq/rePYru3ykrTXdke4JKP5L7b4X1dAfQ6F8JdOhG87Wi7+xM7RJnaXXTbec7eFj6vMs7nSu8NgMzzFb1N+y7T3zbFTM1rPPK6No62lro+DccWQLfr5H29rE2X87QBtHpYpN0J3LTskZv3bH2hfavaSyR83XhYCi7qGGf3vvc6M3vU/P9n7u4XAT0A0OpojoD+6t3/XSKgN+laFkNs/ca22hzQrwRA3+evTsK5jesA9EXIAx9/7vWvvPvEC1+9+z//yR8ugm79qzayyvflr1wZir6jDm8yE7iuOl9luA+AFtrugVfBioCggusRyL6Phc/WSfAnLNgDxr121Wu25Vh7Y7oGPk+XhJMPhsxyFdpWO1fYUfuoUDN1Uu3YA7513BVi9uo41oRTyq3PJpROoHINkNiDr6OxJYyv9a+BuZuLbvwiQJ04l6rt93z6vnWumSfaAEglgP7EJz4xRTfzADsilIGcQCRAKOPhGOeAZBz7j//xP07w6s/+2T87wUpSNgCv+Im+YE4gmfCLc0ZfGiUrZNZfBFd+ni9qXtzm/OLCRNN/ZFRq+p/zh/L6luuDdWxPwJfrmhG8uQ5Y374FoRVAK78yOAb1Yz/C9ASelPEBboBC9E7kKYCVcshOJDSpEP7Nv/k30wYA4Pmv/tW/eveDP/iDE/z7d//u300AGn0DoNlA4AGTru280iZgmwfLYbuf+qmfmupTznGiT/UtcM1IYaPIhci9NcrNJTdBMxI414Jc79RP6p73RjajA+1KWSJv8VmgKWXY5BDq5jUT+UxBwnujvE2/kXmukU1/TBCrX6iH9J3cwLR95wJzzrQgnBPCU596wnTbM/1JXsup42aJ60Veu2qUtWkxGAf1aEsQLoRmHIBk8mibfoS26Z8/5KIsPsfcB0Az30nHwRpCHSA0cvigR/oxBQj1SQ/zrne9a4LQdU5fs371vuucqV+vVQ9Z78/0dytz08BNA9/8GngYgF5WqyYWelcr9+At9wPQYykelAN6abbcn+9EBN5jyEX4HYRggFbI1Qd8B7T2IUKOxOsig75028St1wq0o6ODpkanr5Xg9GpwTyI0bL9uRHRTFAzR3dTsVqTx6EffLYaxwx0MtXpB7XkEn1PKFbWtgq/1prZNS7MkTC4h2R0wPut3Runr+9R69LsxxvEkmPTzgAhou1zWw878aqTomPCQ610asJ37zIFVhj7DXFR31PhGpXvR56Y30XJt44dTLgrUslXMv/03v+PuOVJw/NY13LNttfYxAegXtwB6dsX2IZb1yNLW8gDI+fcA/HvmVfcG0P1l4ef/1p+5e/sb//Tdp77wtYP17hg+X7DH3Ztf/4pvOACdoHT5mhOzp960CkomrfEzkxI57c2sN8M96Jp9Vtg5GT2isL+eN3g9WJGy9PTTLJsXXQgPKkTotZXjreMejT2hWs85U6e9MWWdtKfHE9ak/dK2WbbnQ1WuOhZlTB+qusxxJFSufqc+hCojPR/JVM+n/Y58ver0YNEYnk696Bt7bfWASOq6nt9r6+xco00hIlAIeEQKDiKgiUx+zWteM/2UnjKAPGAS4AqQB2wGKBEBSeQjYBP4TO7h7/qu75qAFACLMgn87NN+AXDALAFwQkLKmkc3U2GkXyQMNYVFpnyoQJPyyCTcUzajcXMepR6FgAmMLctrD0AnUMRepnDgfYJ212bGCvgjnQEyMg7AKfV8eBx64jiRpcB/8+0Stfwbv/EbE0AGQAOZf/iHf/jujW9842Q7wDQ5o9kc4ByAmmh1/gSo2PFTn/rUBKvp873vfe9kT/OAqzPq1PzGRspST3hb59Jo7VC3wtJaLj9nXmbhqRHMCdPxPfQogMafjVg3zYTlM1UKMud6UQGvEcTa0Khh6yFrRiQL4p2/bjCYziLTv2REuBs1jpc5ou8qn/pVRv0t1zhlyYh+HzSJrGw0CKPxNaLnKctc9wGjtkE92tbWbFiwWcErMrEW8GsIyiFvXnOUnXP4EdH1AGj+3XfN7X3nuGa9zu8819S7lb1p4KaBb00NPA6AvuLhhNOXx+t0/TgA2k5LbuSrI6D3QOf+wK4cdhcLtppbadHc9vz5UQB0D6iPfkZ+RGxS6AUIhjY2irleU3MXjwuh7yvFoXcf0rDDFrpu0P74/lLkgAFe2dM2r0Y0MIo9rXo8gs9r+RQ+VwH9vj2/+P4CnxVubXF265Y+t/LdF0Db13gyCKAfFgEd7UvaL7N+Mz2L4g/hc9hyNNX35sT0/TMKNJro+Lym2PjgzvyYvKAnxOXwOIFKJGmhfq+PJVfF9mR2+RAAvW15PvLG173y7lcnAP37jTqqz5Qs601Z237is8oeDqC3i+oCoH/zJIAerjDrUB4bQPfg0jUQqQK2ZRkpD4ET3OSN6qSxC4AeQcoEmdNy9MwceZh1s43ajnWuXrzvWUGopEwVBFX9NNf7Mq6q2yMo6tgTtKY+6pD24LT6zVdt0dNpBZYZkZdyHwHo7K8nb0K99IFevQqmU44eQEgYVXVdx3d2jhwB6Pz5f473qP2zGwhZrtdmT0fVvhVo96bGnp+lbdJ+ppgQQBP9TA5owBqQEtCsLMI39AWo4mf3wEpSQQCg/+Jf/IsT9OTn9+Z/NWpSu7p2COaMsBRumiLBOWzEqa/KIsw1qrJGw9qeUFMdC8J8eJyQW3AopKw+rvyC8LSHALDKXtedTCGSDxwUhAIdidz9D//hP0y6RadEkpoeQhn4TDkgP5HqlAMCfu5zn5sgNBHqbB6QPgN7UI7oaCKgiVwnh/df+At/Yaqb4wImPv/881NUK3Ca9AiUxxeQLSNtBfH6j1G0mTYldZhw2boCZG1arxsZKe17Qby5xQWi5hCnLdoFdAKgfXgjAJo/4TPjyWuZ9tcvnC+5hnLMB17SL2M1BYfla1oRU4jYF7KhMwG0GxdC3kwhAszVzsxDHxip/uqmTF3HGBPt8Wf76sYNJaKX0Sk+xWYTm0fCbuC0dWmrbizgc8x9/JX2AdaAfzZR8hrLOfXmQx+JzifCnhzQuSYerbm9a3XvWthbH2/Hbhq4aeCmgYdo4CUB0NMCd17qhwPogpjy9/mPCaDnhXs4sCuGfGljj1S25zY5oDcqLr1n9Q0hPJC00qnTANoQvacBn6dvLPtOdTCsESg976knSz41AJ0Po1w3J5rvGCdF7Bbb8e15Su8rOM/O7zPbb1XK3mdJ4RZAT3JMh5+UNByX3o1AHrqgAHo0lgXzDTS5NxmeuSwPW02cM0tpu+QZeZLR3p01du+hpLX/o7TuOYJZ3ats07tNgfEIN261B6B3cgdNltvw6daOVUWDdOnd9deWrgfQvbzr7SBHAHoWpPpNi9k3swCeeRnBM6965X/3wBzQraAPB9CrQXzXA9DtJtH+ZKwpOIQjNSLnCCjNfjxHLyd01XUTAAjBBA7NIlvSQVRYOYKeVe7sY/5ugSPMurjmxvLc4tKWSpiZcgkoeje5IxioXnvwOceV4DB11AOT6qK+0l7CavuutnW0vc2Kam9lrGV7EDPtUzcVUsOpK386nzKO5BvB1RxnTyfpO6nza2FFz0dTLwkJhaOjcffmzMivqz/u+X/PpnXejAB09bWqt7RL9uNYM9UAEdBEPwOggVAAaNIv8GcUrtGSwEvKE1n7+c9/foqKJrKWyEbgJqAJiAr8tH7CXdcr1yPtIDDjvPDOeSgMFHZmVCXvjYCu8Nn5ZTvCRuXJiNJ6zgcECkAFmDnHMvpXu5nrNu3uA/QcsxDdPpADnQH1iCYF/KJ/IpCBzMJd6gP66ANoCFwFBn72s5+9e+GFF6ayPDiQBwgCoIGwbBRwHhvxj2h12vePtugTiA24/Z7v+Z67H/mRH5kipo1qrnM851aOSR/UxviM65zRxs5/15J6DbM9bSnYFRxnBLn+pc8I9AG4+h/+TF1gq/bOyF7aMLWE0btGKydE5j1tal8f4qhuhPT6i9eF3AjRhxhj5g4HCrsxA/xlIwCb8J65yAbPq1/96qlOprRJ+ewnrwnqirbNKQ3YJoqe+ctxADd+gd8wtzkGUE7b1XWaFBz4Kqk36MNxqTd0zZjMqe1DGWkHvyT6+T3vec8Smd67bp1dN5/294tc+2/vbxq4aeBbUwOPBaCntW4DoHaA1BU09qkC6LzRfbL9qXM7pPlefFf06WS/xBVDHofoDdx0Qg4XVLDFW52eHwKgpy87D5kve5q4TkutFDcAnQ/jm3TTUcm9TXfg+Gcst5Y5D5/bMe3D5zX1Rs8/L/P7MkcTfLZUTAjda+MIQPeULvy+sKNr1slFhAP4PHVbLFA/Hmwg5GiPAPRm3vX3O65eJI58aIbbC15t2tdqz2z0YKsdEBxqvexbRJvbmUJL1wLoba8F1l8ioD/14lfu/mEvAvpy1Vmi95fHZG5m+zzdGwD9KgD0ib+hxSuA/s67t7/xVXefuiYCeuB4C4B+3SvuPvHi15oc0COJew7yR3/81QXIVlhqOwmSzkClXjvelHnOdirwTNlrv5xLuNpOujV1xzSfn/BzrRY6V5Bm/R6kPWH1TZEK+iyQ8LhGIo5kcgy22Yssz5vwLK+OKnBNvcy+/kyT67P+7LxC4AoerwHQ2jnHk2NKXxPGVfnTTqm3kd67l6AnT7o+ZBsJIUf+lXpPyNIDD1W2HlhPX602rfNhNKYzcGTPXjkXah+9OZ+2ybmtX/la5RrZKiEv8FYA/bGPfWyKiARIAaZoj7Km4PCBg3wGfJK2AejEwwnf8pa3TPX4IxJSqJZ+L4TMOeM8EUAb5Zl2Sn8R3taH+GXe3OpX9mdEMX0KQCuc9riAvgegLSMcFWiq1+pX9eGIyEpZHyqHPMBfIPBv//ZvTzrkQYFEMxNxTn8CQcEqAJrUCcDKX//1X58gM+PDFs8+++z0DxsQ3cxGAWCZDQKi1I3ede6TxuO3fuu3JgjOefI/A6CR2wh0AWn6btpFX8lo3Ar407e1Se+6wTF9xShz54DQv14vTclCOfyZh+nxnrGiB1PCUM+0L+hSaG3O55RfqEw7tAEQNhLbh2cqfwLllM32cg4b/cw5H+YJNMcHgMNsMlCeaHRsQXQyUdBsMAh56y8DetcT/QagTF7s//yf//PUhw+dxH/89YKR8bQPpPZhjMihf2uXBNBGjjt+xkN/tOFGlHMJXZMaBgBNmpfR95veuptrW65rNwB9n29Ptzo3Ddw0cI0GHhNAr/22d4ndyMgj0hCDeOoAOvrayNqTk1vyEom31DvN3FvktYpQR3uED4Til/YGv1A/6xMzmztpnL1IxU6H4reuLEuXJ/uujQQ9GoolBxwoY9TzPSXa9LLIFQI+Stub9ipVGxrjrFuUcn2pe+Ob3KmpneB5ukuaziaYbjtLa1q3PbaUDwGm6TmlhKiyrtGkmzOz85c80F1H63D9gUyX6uv3OdtvFp2tHfam/fYJi3P9LoCOdaZrtv4C18OR873rwGU6Ybbbdbute01KkP01Y7ZbWq6uNcNtg/CZRuVbGr2I8D9fckC/cDoH9L5v0PAcAf2Vu3/4T9sUHG3O8IyE1hCdmXMvAD05UM/rHgigT/wk6M1XAGitkH4IgM6/ERQUIPaAaQ9M5s1tgkOP7wHoehOYN3Q9AF1B5WyOcwA6gcU9V/R5/cifMRRfeBoA2v4SgKqHfHVM1UbTtL8AaIFEDxhUO/ba7umt+kkCaNpQJwnbaCfhTuq1Z6cj4OsYF7+/PFArIZR9VKCY0a8pb/qV+hKa1f725sXIHhVup25HYCPnV88WvfnR022Vv/ZdQXOFLvVzncd5Pv1S+YwqBsYBpH7hF37h7qMf/eg0t4BSQC/sAogCKGNHIBj/6AugRdQ054Cbzz333JQ3mDqmx8hUAQA7QWxGNmdUKu1WAJ1RzOlbyGnkZYJg7aNvC0apiww5BziXoFnfsl3a0u9MOeEx2hNaZqSpek1Z68MROYcctKnvAx4//elPTxCac0Qqk0oD0GzkK/KZ2gQwDZAEQH/mM5+5+7Vf+7UJrAKt3/SmN00PG6Qs54HLbChwztQajN2H8BHJCvjGlkTCvv71r18ANPZPCJ1zOHXNcSG5vl3nUM439JRrYYX2+VnwaXk3IVwrTMOB3vA9IKs+i47MW63eBapGRbs2V+ht5Dr9UBYwbD5kIb51Ta2S0f6OIdcEzlOXfxxHVlJZ8M8HTDIO4DPzEGDLZgDlGYsbATm3ci1R5167gez0QSQ8dvYBjYyFNC/MWfogPQs+RT3AMePV7rn2ohM2LIigZnPDPO7MLf6hH2A6/mwkun6BzERAk4Ljfe973wL/z0DkG4B+yDemW92bBm4aeIgGng6AnlbuRqxTYHcwkG8oAJ1gosCYNV9nfyAdFFYK1si4Yx6wfB+r+j7i1jtOc+a6NYwDP/i998L4hv0/AMnyy+m9yRBN93rZ6/kBUk0SbeHWKuhD287GN231FPLgDvtK3mF2F++swvRh9Np6wukWIc5DGIB22YmvwcDqgwC3qjDgcExaxz42wJwXp1+h6IEjLje2HT2P4POkjroglTX4ePItHdb77OZzn1k3wk4z8co1aBbvSueMMa0AulxtJiC7yjOai9vrTH8AAugXv3j2IYRzO7M7tm3apyk4/uE//b3tdbN5cOUaEJvZ/hvEnf7+qrMR0IvTbSdpSvTzf2uOgP70mQjokw73NAD0KEosgVKFUbORNNaaisPjWb5CvNRRr488nwA6J1YPbs1z4rJ0XKKhn8ZN45EcDwXQCX0FHEbJ1Z85VxvU8VaQm9BZcLG682rHlEGbntF52q4HZNM/tL3RnCNIu3xxi/zf1YeyTL4XliSAUafZvykBLF83ZtRbhfb1slPhb/5Eveovfb/X7mMA6J6v5rHsQ1Cac6hnzwRMdb7lHKz9pE8JeamP7gXQ/+pf/asJ3AGjAKAAL0AVkZ/UB4QBoIFtQKqPf/zjE9ACbpLbFXBpHlkjlIVP1DNqlLbyZ/t8zuhofSTHkxGugkjkZywCaGG18DlzL9OW6QJo37KZC9uUE6bGcO00klT/dO4ayWoO6JRR/dMmoFeYiRwZxWpUNikXfuVXfuXuxRdfnNZRIlIByUYim2oEqMx70m8kgCbPM31guze/+c0TbAY+AjWBj8BG0zkYge2D8EinwD/K0y9Rt5RHDvxB2Kld0j7qmnEZNet1I9NSjHw1bTlaVziOXwnrtbuAFD1gA+Qi8vm//Jf/MkXhqifXPSOOlc9Xx+BamGtzzhvmAWNMeYTZ2jc3PhyP6xDnkFPb4WeAfzYI0D+bBcxFH/aJLYHDRMOTHiNTp9RrT66Zzi+OITO+RRQ8fQGFaZ9zzFsi5oHQ/CPtC+dMNeImCePQlrwiJ23x8EphOq/UxV+Az9iAsWSUOfbCp8n//P73v3+yjwxEw/wAACAASURBVOvw0c380/guUa8ft883Ddw0cNNATwM3AH0lKK9BYhvmMwYo1wDo6dq+ITi7YZENgt7jVEcz4eiadZTAe+/n+8d86UoAFYMZ3UsuRTYbBq0mXg4Aerq3aG6wirXvr94jt+nHT0atTSqNpsU9GL2NfN5NNXIFgF7u68NJZv/vK+pCpwa66ADopRnxc2l7zx51uh9N6kMAfd74zT3+fKMxnizl1OE8PPCk4/UnnWod06zZNRK6Pmxy5r9lVd3sYdQD2zX3PgB6VV9uMq7vRwB6ns8Q6Mz73OaE3sycBwHo7s7BKug5AH0xylME0LnQffkrc15Ub2oTuHE8QZiAZOSD6bw1ynRUZ3SzN3LkBNC9Nnsw7eiGUqjTrP0lF/XhCt4pkKDA9ynLnj6zbrVPAlNhCWXqxkHC6QoRR/oVOmafVRaHWuFqQhKBTIKh1EH6VdpU/VRon/KkDgXxk09HypWUMU1TdaTejBKtQL/XDv3kT8DtO19rPf2yguyENjku+1gusp2xXeOvCeoqKKqum76SPnp0cUlb9OyRczM3GdS98zBTcHz4wx+efjoPjCJSFrAHwAKU0QY/2QdSIRuACWBKNCRwDABNxG4+9M00HNQFnpk3VwCrjEI7wRnjoU/hcgI1dZvQMP07o5ITKNKmsFl741fCVfWtbOpXP1EG89kKn43sznnruM0t7NruPNUv+WzUKNGk5OAGFHIMGxAtCnxE78oMYEUGI06pR/QzOaCRgahZ0qEAkoliBT4CoImoBWhynrqccwxAaiAobQOp2UgwGhaQm2PzIXrO5VxDjA7WH3PjyDnsGoqeTZvCsd56mjYR4nssdSiA5hjy4pNskPCZcTuvqGtEt/ZlbOl/zgvkpYzy4jvAfzcnkAd/RpdGkrtuujanrLxnrlFeeZlb2I4HSBKdzJxi/tEec4rodyLSSW2DPfmsTk15oR1SH+hWPwE40zaR9TyQkmho6rKxgRxsDLHZRB9sWvBrBuVEF4yZV6P40V8CaMr6QEzGCHRmU4p/vLe+cxGgTv7nD37wg9NSmPNr73vLfb4T3OrcNHDTwE0Dj6GBG4B+6QD0dJ1YQFc/Mq618T6Antu7/D0gFcf+d/QTEGsn+PGpAeilz4Owy5cAQm8k6oh4Qqv96b7XVk8V9+5of7XpBHd2KjRxmjtpN/JhitO3z/k71fT/to3NofnL6lyWos1410BChdvM/gszGz1QcR9AF/k2um4fHheDOmXbJwcAepv7uFkRLjz22AFG8LmuUF2hD6bfqWvWAltPlC7R7eL93q9R9NEGQW8A9GrD0UYaAPpHf+iVdy+cjoCuAH+7tfjG173i7ldf/OrdP+hFQC9BsLGJsYy7tee8BxFQfomA7uaj6Sl434LTQwif3YuADoGuAtBf3ckBPXLaWdY//socin4EoBN0jlwrnT9/9p3Hl8UjnC9TGPTazovqtQA6YVrv4lwh6qj/I/g20kkCRwGDujwDoLVN2qgHs/N86jjlroAzZe7ZKCFPs7CVdCM9eYRybmjkOIQrRphWn0hfrHrtQbhp2pYHTPK5B3cTxGbb2ilfhTYJE+uxHNeejySArjat8vfsdKbtqivrVDumXlKW3txMUNY777HqP9UetZz20T/8LBQDUpFOgwjoHoCmP6AVwIqoSdoB8n3iE5+YImx5WB4pOHh4nXlqM0WAPmjaAmCeIE+waloF1xzPC4mFx44t027kBkVCTfWtT9F2bn6oh1yXjGK2nP5BW0ZtI4sPPhRAeo4+zBOMLJxPP85oYsE8kI5oUiLKAdDo6bWvfe2kT3IyA/gEeIJFgSAAmhQc5IFGJiAztgAmAguxE+ARuwG1AdDUzTH87u/+7gRBiXYHdL7hDW+YwC1/Rlw7l30YJWPSRurGcauzBNC5YaC/5lxPn65QMiPc85x1APSMic+MgXQW+DGfAa0ZfY7+iMo1/UnaRh+jP9N6qHfGlpsi2DX9zlzIuc7mukw7yMj8oC4yISt2Q/fYAHiObPSjLEBnNgWwKzYEGLPJwz/Tfqh/5XMThc/MbYAxPsBcpQ/6pr6pSZALPwN2s/FEVLTR0OjL6HJ8mzoAbdrD92zLuQ34JwKaf7w3Ylygz6YKEdAf+MAHmujn3jVxbw0cfQe4Hb9p4KaBmwYeWwM3AP3SAuhtoGXn/n85tD23MjbhxMVDHgVAH8Oqrj/uIIwapJn1ywji1IEcF7IkHOyBsi0LbCMnt3I89kw78eDGB8I7R7TA194Q7mnSbKorZocLT/cpl4pDeHxX4zeXu7yly7Zur3yRKGj41qemfAbztGvg5fKtbHnE2/hpo0eGyvMXhfMyzcligCGj66SMWAB07f/S5nS48r/ocxFl7ATLff16sx3I/2DcFeb2iu/433Kqu0uF5joN9gB0BdiUMfK5bo7F2urbZZNhMNz7Aeh1Niztx6SaIqBf+MrdPxjlgF7ScGhEXnu+tPrAdG2YAHSi9MMtwJMAmgTYG0RfBTq32swpOPYAdHHsSXGrnHsAut60H0HYBFsJUB4KoOf1ZgaKezeF67ybx5egpgfEsr0asV3L70WCVlCRC74/da6QVtAxulSmbD2QuCy5BbymDqq+Ktis9qy6rfacPCfSrNhX1Z3lEnbkOBNAC+PTVgmBs0/eCwOzvLbOPhJAe15wI/R0LOohYR5QQzkzl2oCrKxX7ZGy9PSY48qxjDZ6RnPvzHxIe1Sf6M2p7Gvk91lmDz6n76ZvcrwXDc5xABJRkQDoj3zkI1PEM/CTqEigEp/5A1IB+gCTQCUgH3WIsAWSAT2JgqaOOaAT0NGXEdCCLP0rI1Cdw6buqGkxagRowsk6z/2Jf6YPSABc1wMBdcLz9Hd92XQY6MQ0FsA+/xk5m9HYmWLE9pEXnQigeQikEdACaOwA4Kc+ejU9AvXQKeCa3NH8oxy5nwXQwEMgIdGvRFJzjkjXTMGB/NiQhxgStQqINO8w8iUMxfeMXKZvcyirF6Oj67WsRj+P1uNcM13P9JvcnDEVh3o0EpmyjBlASvQtbZBKxBQp2JIUEfxDdo4nxHU8yCtgdu74IE7acGPBNRI5jPA3zYwbGZniBTmF5YwHGIy9yadsxDa6BJ5jC+Yl5bAdfsDc4z3/Xv3qV08QOXXhgxZdI/hMuzx8EPhMu9hIfeBLzG/+MWY3mNiAwE/oD3mQmVdTrBBRD4BmDaCe+uc9+kd2H6bopkQCaHJAk4IDOUdrcL2+jK7dt+M3Ddw0cNPA09bADUC/hAB6c3u+R26nb+CNO7SYqwDVewNof949fUO8n/vdE0DPPdY+z8DnTFeS0YWtIC8phL6GWd5P64vmdgNl72nS5b5rJFtL76ZS2yGvR1aYuC21hdX9iOhVlGLn0mQzMxZK30XTs883OXd7Az4yZqkTkHljmz0e2KSLmCf0KMv5NG8GAHqZVw2b3jrCEXxuRj19GOlBWQbOcgShOw+OtKUNhK4A+gKfew+FXRlKyNVA84KGB7/k+F/+5rdfIqDntIXHf3NDeymV3vjaV9598sUtgHajxDQcc1/LDsq6WjY6XbX0zKte+Sc7q+DeKnAFgN5M8ysX74vmzgHoekFa5fzyH88pOCaXvDwcLn86m9FYaawegNoD0BXSZv2jCOjs9yxwW5w+nbxMjpRXyFTrJYCYtHh5cF/qbG9sDwHQVRZhoTfJPfCtXgUwCWyr/BXi6gO9SZl9Z7k8nvLUiOK0N+8zF2uF0AmIE5Dqn6mXBKRHi4llbTOj9DknoBHaccyo0oTQ1ffVce2/QvAR4Ncu6Ws9gF7b32tvVLZXZ29OVbuNQPho3ox8yfGlffUZABbAyIcQYg8BNOeAddQDVBp5KeQj7zB1AVVE65J7GIglKPWhg84hUw8I9fRtznPMyM1MlcFxc/3yXuCrT1PXdAQZRS3kFrJbz+P2kTA04XSuV/pMQvzM/0wbjBlICaRTNqOx8yGE9q9OgHeAQKCeAJryRL0CgolGRb+0BSikLP0ZoQy8fP7556d/PDiSOgBoIp0BnKTW+NSnPrU8XJBIWq8BpvEAUBJF/Z/+03+awCZ5eom2FXonkFffvFYALfB3zcnNLwF8rj+5mVZBZK6lwnbsQDmjyrEh+jZlBDpCBgE0bZBKRD9DLmxkKg1BM22mXYyAxg76JXoX8LpW5dosgDYXsv4ggMX3nT/CWOzDBgGgmX6IdGcM2IEx8A/b5IYHke1sJDBHsZW/EGDe6pO8Mh7Gic8Qac0/NwgcF/KjP/ogpzMbEfSFj/zAD/zAFA0PwEeHtIm+WQ8oyz+gtj5uBDhlgP+MyYc2MjbO0zZpet71rndNDyF03tfrfG9tP7re3M7fNHDTwE0DT0sD33oAmu9kqc1vEgA9X5QXwXuUoPmB/4MB9ANI5UsAoMU7LeQ5D6Cn78Jlkj1AA21LR7zy6PwVk3+Ki9xr7wGD2hXzSgCNvXqgeR3qNid0K3qVZgyhm00NYXADY9de60MK+6q/wmCFF03dWv0gGLW9p35yecbgGPrOdh8MLH7hPY+p3erJvma2vM6ksw/naxenI8o8curcALNMXaNDB10AHWOLqiyfjq0upKv7xho7UPV9AfTcZ9Xm3MkIQE92uvjsyk3mnNDLnzz6ciBnzgBA95a7NMjYwZcUHERAXwbUSNLY9dxqcx5AK3crXwXQFTR6E2706NTKDsid/X/7EMIRpM0bvREI68HuM+t6hWe1TgXQvTb3AHQdp7pJsPsYAFq5sj/H1oNSWV57WD71vQegezrvjbceq/USMC5LUjwQUnmqnoXN2X5tq9dXtWEtk1Cpt+lgHxkBXX9uX32857cjn0275Xiqr6Zten48gs+jNvd8/8y8y3lf53/6W7XjaE5Vn+az8A99A5GJZv7oRz86QSvgFpGwAmjK8p5ISCAaAJrUDr/5m785/cSf4wBTALRglDIZBU+fRkoKfau/CaBr1HxGkQqxs+0E0I7NCHs+G7EKJKRtI7QdF+fRJf0IxRI2c8z29GM3S4TL5ghGfwJM4Vw+fJF2EwSiE6AeD6EjBccXvvCFCdYBGoGApEQABqNjHwjJmIg6R2ZAILm42Qwgfy8bAT/2Yz821QcEEmELgAZkE9kKXMzIYfoHPJIKghzEtEGaBPpEx5nD140j+kUnjCP/cpOp+nD6sQBXXec64Vqkb7se5HovgNaWGcmMHYjMZeycB+pmm6Z/QVbbpi8+1+uuUdDCXGCtOcApa4S7IF97Z9S+UB4947vCdI7nAxNpj/Qa/MM/8QkANfZlrgF0gcmMFRvhG/wzPzjt0bZw2Y09QTh1HbObMabxoC/6wP7MZ+rQLj5GKg4gNO9Nr8Omhik93GTy2oJ+ibpG/z60kXOmSOEBl+94xzsmAK0fYdu9jfHRGnjme8mtzE0DNw3cNPBQDXxrAOjpKrvmkv2GBNAnoJa/HN0x+gKhX0oAPd3c9IXcS8ExW+lKDLz0M4OdxGbd+4bmYEturuz53NQ7YdZhIOm5HuqI1vzHtf45HDTs9RoA3S+bR7fEugeY12Nb4NyJ4V1kX0Fv8Si5kyC6bDwI+1wxxiZYKHKnyOVcJ5L3GhNcC6A3KT42Dp26mE8uq2J5ON/ChGrO7ZhvXd08Mfq2QuMovauEi1w7a/QsN4Lk/J0fP4jKL+/mDi/tNFC9ccP5Q+uNl1Xk0QD0unnY9qZOntyRguOTL3z17u83KThAyfEAwng4ZnPvcBnjbMui9zUCuirs2MV7Bp4B9CvvPv1oAPrJ3Qygv3b39/7JHwzm244z3d3dVQC9qPVywUyg5M157ahC0PycQCzrJxA9upkbwbyjNb4HWEey70WxTtaOBSmhQA+K5tgeCqBzIcuo4qqzEQQ9AzaP9D9N8os/qKfsL9/3dD4CnNoifawHaCvkrn1XG6SN69hSPiFQQifBk8eEGLWdnh72+lXm3vhSv6mTBCDpUz2/r/Ms2xmVt98zALr60V6bZ37CnvXt37liCg7yOZMDGnhEhCUAGrhk6gF/og+0AlDxE3uib32oGfljScFBVCawiXr8GVnKe3PfGhmbtmDMGYXqOSEjr/7cX8gmqK4AOvulXeoJ3Rg/8vugQCM3hau5buqzQmPqCamNurVd9CnsE0DbNuPmL9MyUAbIBzQENKJLotCBe5wj5QJRzABoUi4QhUo5YCF/pNtAPgDlJz/5yelhdkBjIqDf9ra3TdGrbCwAtDlHSgXAMhsF2AZZfSAeEbc8xBD4SH/PPvvslDsZnRD567zkc0Jnoa0gMdeO0TrhmmDqiGw79e0mRQJo28yUGtjGB0HSFlCXnMeMBVsJoKlrZLAAPqPo3QRLuTNlDP6SeaCxgRsbgmXacz7WSHt9kDYduxHF2APZaQd51RFtkRsaMMwmAZsUvDJefIMNH/xC381fGNC2dsFmbF644eK4BNbmgkZ3zH/8Bl9DLuoAxfFBwDcbTPgo/4iAzl85oFf0ZMS1qU6QLwH0O9/5zglA763hZ88dfS+5nb9p4KaBmwYeqoGXL4C+3G93FPTSRkBn9N6V1iuQSNzaw0pEQ14Du1ZJ1oi7K6UrxXu9t9lIe+3vAugALUvdizpBRsKdbRKOC8iZvnwntxpHEVL0fvqLUW2Zab/RM5D6pDGQeUWLJyudKhZaDXk3oh9Q6hXbbgG0Yszytw1t8//2O9Jmabsuvar5nxffGlj9hDOMi6xnNmVyMSopddt76jUCepvK4TJrpt2d1qcbPzbV6qTfVpKGh8z5Ii5WWO00i5fGTxtUjfe1MR1d/3fK8xaP7jUZdpsB9Iyfl794q3obvQZQ33jkooNWTCKg3/JDr7h74YtnU3B00m+UX7P88Ote0QHQc78tt3HAs62PVHmJgM6LTtXiCc+O8V8DoEdP8rQ5HfkYQG8dNqVOAN29qMQkSxBSy44AWIWHy0J1iYJNI408+r4Aeg+E9aDbHiitAM6yFWokTGU8GbXI+wSayDf6q/pMWGqb2VYFLRm53oPQ28lxvJ7UPhKm2l4df6/V6hMVWjcLakTTV/ukTnq2q+2qb/uvkEr4I7RJ2au9e7Ls+bZ9unlRddCTP/33SK+j+Zd2tg/HPV2SdvKqV/0dzVX9O2Ud2aXamLYTQAPrBNDALgA0QBloZA5g+gF8AaNojzoAMUA0n0n/QOoGwClgVVApdBUEC/rVt35tXmKhsuWEWraHTBkBy1hGUfNG5BpxK4CkLdNHCK+FeFXvyCNcTgCpHEJ16tkuYzIq10hpdJTRtxwH5gMBgX6AZGwA2KM+wA+ITCQz7wGTgD1kYLzYAdmoR/QzAJkyRDm//e1vn0AytgFAv/jii9MDCNkg4JXIVOAiMgAtAdCUQQ76I02CADofLOgYvTbxKkytEeOuF87TtHf1dddW1/D0bWE+ZfSN9HnaZQwCTsYAGGVjxEhe26eMcuo32l1/cJ5SR1DLWACrpoKhjJsoQmjBcm6qaW91SFmhrylJcoPGlCDCavyDDQD6ZjzYmFzdgGLmm784MOKaeSecR+aMzjfHtDbP6yNl8SfkQ1b8DJ8A5POPsvgg0JsIetLFsGFC1HSmKcGnkA3/Mte2mxTOPTY3SMHx0z/901O72vLs94HjK+etxE0DNw3cNPC4Gnh5AugRGJl199IB6ALNrrv13zy7KEFUhdDPPDm6+x/eKS8/+b6/p40Htnc9nGyzFwFdfmo+ydcA6BVBr6dWnaOT5a/m+e20faV5WnX14PNyc1c0++gA+kGSD80++VuRtfl4MI5+epS50paKjRU4lx13Zlv19TL7YwGYS9RA5S0kPpoJCZirXG1rGWG9aXUHQE+6e2bdZNlK9Mzd7N99+DqDypSzD6CdQW3OYjeOAtE2MHoLn9OqG9sePgevji7k7uLT+eC3NQB6IdNLYyt/8VDrzxvt7uSAvh5AF58tOaEB0M9PEdAEAceadbHbaj+h82rrPXU+86pX/omylfPYANqBbRedvUtQLgbnAHS7elYAnYByb7p6k98r0wNZFdplvQpFR/3WcqNI5WWEJVL5aPm5z/kePMv+U+YKQSqoGPVfgWJGPws9BA6CsQSyR/0oY7X9ni/0IOdZO85zcfW8hC69n7svy8wBgJ5m0OaBnv0HUJqPVWiTAErfrlDS9tOXcyxCqDxfwVatW8e2WbIvesr5dl8Arc5HXx6PAHRukhz5Rt1gqbpLn6sQXOhlVDE/l/+lX/qluw9/+MMTtDT1A7BMgCzQAnLyB6QCQgGqaAcgRvoHIqcBZ5QX7hmNmePLn+7Tnnlx9VXP078Ru7zHrwCOljetgEAv+zDSlfGbHkGgDCzmfS8au/q5EdCmX6A9ATRy+ldhohBaSKsuKScI5BwPhwMkYwOAMeVMp0E6FKJOAYOAVfrmM+f5Iw0KKTh+4zd+YwLzr3/965cIaGxJCg7gMpHPAGg2F4CagEKBKDmAKYMfAL1NweGmgHPYFClGJzt/05+q7oS/bjQleNU++krC24TNpsKg7VrHqHj9gXHhk2yQME58WHnRufNcf0A+xkc9I34pb05n1xyjhPVV/dP1KaPwrYOsGW3tZoTz0XHnemi0MHLzT/AN1MX+5OrGTkTAs1FgxDT9cAwIjSw+bNA5aOS8kDv1yBiM5Hf+EAFNf6baQB9sLuE/REgTmY1/Cf7xT3XoLwFYIxIwc5xNKh5C+O53v3vZTNHPznwvuc93iFudmwZuGrhp4CEaePkD6OlK1qhoD0DPpfsQZ2qk3ieU2+6977fbB2hdYbn6E/lNhOg6zglNPABAHz+E7UjuMQB9EIDuwMJ9AF3Qy/QxYdaeXzwwAnoPQFeXfFQAfYGqRya68nyNft2IfC/4PE2oSZItFdtTYE000A5mDKDXh7dVULtL5cbufOk4C/TG064nu1tDmzQ7lwfYXRJ7m2imN+IGQPdkvjygb667+snMkkvO5wDM68bDCECnBVnlWgs0ojQynHHCusA2M7iY0TQcJQp68bLOLzAafYcOdvz52gjotqkL4m8A/t1dC6DVC4UyB7R67v9KpQeiv04Aum/I6wD0V9cUHEPl50RaWycC+hoAPamxo60RyBrBtxz17oXfnx4ElDvl+hFhfab8NWWuiYxSL6kfb4ATTPXgfgW+CZiFffkT6+zL8Yx0qwzVnrV8HWuF7z0A3bN5RpbNa+acJ1wYlO2Yo9RyCfETqFZAW8ecY+Qc+hb2ZR/2k/UrRO75q7IkTBfgpI17cyN11NNhypTgNu1VbbHnl3sQvDd+++mlAUldZJ9p4xrpnXKnXdSNwFB4C6wDfn7kIx+ZwB15WgGRADDhK3WFptQDmvIANeClAJr0DwBoo6SRQx+oNk0AqG8J7ATG1BF6AtSUAcCdkatG0+dY7TfnrlGYObfrWqSOAI7L5a3k2Tei2odlKmeuCYJtQaUQ1E09z1MHXRJVig2IcgXUEcH83ve+d8nzazoNxkCaE+xD2wDoX/7lX7773Oc+N9kLQPjWt751inSmDmCaHNAAaOAfx80PbKQtQJPIWtI7kPP3x3/8x6cNBcFvbgDoM0JW2mAM2q6uo9rEtUc9CIy1Ra5NvE9Aaq7lBLe5OZopWdAd40anAGgj1F27TbUhYKYdIK+Ru3x2kyMf1uc8cNMmI43dyMhNytQJ/kFbblqkv9T0MciSvuN6x3HshC1Nw8FGEfmZ/UUA887xqk/kMBLb9SNt4vnMz47u0R0AmchrNkf4ZQT1iIJGFiKqOY8ekNEHj5qmhlegufKrPzapBNCOFR2c+V5yzfeGW9mbBm4auGngsTTwrQGgp2+Oq8qaaNc+XdpA6OWeuNwcb/nINqTy0vO9AXQHSo3jLGfJHwqge7HI532ur9PNT/i7Dfaoxch2RxHQPQC9+sImGvUxo6C/AQF0J8bqvElNcHIPWL5NGREgc5kbrSjjlBt9YN3ch803igWDWqLg6Z29pkaiUxB6T7b6YLxRg72w2356mVm+GVLOf5co6FHTV0ZAr4kjlqf3Xfqpn9c5NcNn/11kKqo/t0WS4wpLTJWrLj12Wfuy/0UXLXxel/PVoQXtRy7+GAB63T+ce3vjFAH9tZID+mJVx3x5XVOS9Ax98cHLqUcC0GtHP/+3vuPu7c++6u7Tv/W1w8XjGgD9iy8EgD5o2Xa9uTIFxxkInbBpBCp7EGwPYs7rzXiFqKA0b/JHQ63A7lDZVxYQINVqvXEkAKo320cAelqiMt/MBTqpg7xpr7JUMNgs8gH1R3DT8nv2zPFoxwSd+b5GnGZdAdCoT1Mz5BiECD3581japOrSiMZ63LEoV8Lonh5HALpGdo/mQQ9AC9OqT+2Np/pLytoD0L1jOR8Tuo6mSNVd9cn0/5zLtb0K04yABkAD74isJBWDANq8xwA0YBHgCFBNhGSm4KAe4JRITP58eGD6q/bLCGjHlek6hJCALMdlZKoPXjPlRabgsKyQXThoGftyPaj+LhA1fcfyneCyyZaQMX3OsboZIAA04tdoaO0ioGQMRJv+zu/8zgSSydcM/BNAA/WJckXfpOdA/+R6BvQDG4lQJQKahwgC5gHNzz333LSJgF0B07RLJLUA2pQQ6oToWPpFBvoiRQIpWExBwXmjg9GHY2TMgl3H47zQDnV9cPzqJedRBaOuGRyvEfO5nnhOvwaaoi/kFjSn7yI/UfToC19mbOgcOySAdmMjx5vXA8eof6fNUw+8x25CaNvjuJsYbj6ZDzqvV84lZHz++eentBicJ9qdzQgfJsgr/Vg3fyVQ199MeYMdrcsYqGeedPTDQx3Z6GCuszHBuDOK3rlG2fxXc2bj6/gz/sXmips89Zp05lp/5deIW/GbBm4auGng3hr41gHQyzeeEm653jfWO8j+/XMPQK+wpEb7Nd/1a9qAQ6jVRlxfYuemJhObtLC4AugznRT3WUDHfd2q9Nmo7AjvPLMOrgcHWwWHIuYs0KuOaiZo4Fxrjc4z4qYCR4DslEZfSgB9mahH6wAAIABJREFUpOJ7PPWwhdfpidf6SAq3vt/OvX65NmLaMm3t5bv5xZrl7GRgUfEWdLfLw0iV+z5wqdXkXO54VpdZtTO7BZX7KThmS+xzsNVaq5dPPZZI4JqCo/e5TYOyQvBJhnxgXuMiB3mLL8Pv6X1elsr4Sl7rGX1vV+6RNzXjXqLAL/49MP7/Sg7oZ195VQ7ozZpd1sQVQLcpOLwHmy2bEfytrZ9pF7dF448AoFuFrwCah2HtrzRjAN0uzm9+3SvvZgD9++1qMmh+nuBzwm/+ag7oI7C8B3dHQKsucz1oZRnOVSCXfe4B6D1Yd+1Su1e+AugeeM76AqQKXStMPGpnXmvWyOHUd8I93if4G4ErJ0gFMmdAqWMa1c3+hTDCkNSNN/oVTlYo1oMsCX5zLBWC2l+CP475E/aRT43AXk8/aYvRmEZ6Vb7q90c+2wPn+kj1rTo3E1TVftKmRgKm7476zXHYxghAZxv6q8DUFBCm4CCimTytAmjqCop8mB5gD8hHqgOANWWInBVcf8d3fMckHjCNc0YMG81sKo1MZ0OZhMaU8af8tGUULFAUeEi7RltmHucEyIJzQaL90ZdpMUwv4XyxfrVTbpDUzSw+C8pzTLbJqyDUdujXyGJegYrARfI5m+MXkEzEKNAP3RD5Sn1gIaCYNsnDzUMIP/3pT0/HydFLHWwIUAVAk1saWEkKDgB1Rp4KG4msBWajlw984AOT/WmffolkpY62ZDxGvWYE7zXXC9oSQucaWtcm7SFYzbVKfxfi8hnISbQu/4jSxV+IDEZfAGDGoT3YyACk8g8b6K9GhlNOSO9GhfKYG12dVPkE8/iReuGYGxEJt/PLU86NjB52bjBP2SjgD5viG4zPXyc4j2jHKG1lz3Wdc/ggfss4TeXBMR5s6HXESGZStJByx80f9Mg6kOllKMsxH2CILJnWBDlYI3wIoX6kDkdr8Jlr9dH6fTt/08BNAzcN3FcDNwC9wVONKvdRxhRqHOVL6QJLro6ArjlhC3Zuc4UmSJ8jIe+bBXoDea52rgcA6MzTPH2BWDvfcvEVVpuaYAugA3KWtjfX36avfcR4CKG/QQF0vX+81rS79R+glHMAOoF1VXD4f/nFe91QED4v95oHHK2d4Ucaa+Xa8KQKiDcQesT0ah7m6S69WXvmDztG2ImAzhQcU+TzTKUv7R/lgM5+Zza4BdBpnz059x9Uuurz0l6Zs/PDVwc6iL0tFbf4c8Dno18KPD6AJgL6T10ioAHQrW0Fz8u4Fjs6zupza/0HAuitIgHQP/FGIqAB0IsaB7Ni5IztUy43AHqfa1/g7hZA18nmjbQ3nHxOsJeRdtUhKqDKegmkegO3n2WBKak0jhbhayHe0ZI0knGahicTsqcOR9G02U+FcyMZEgoqT0+/RwA6x9IbU9X5kQ2q7zB+ZUhfSBiWekkfMEquB5Kqn6Weaj+cSxCXULBGnAp5BNDV1+v4q2z23asn2JqWmXgAYNoyAfBZ/8x2a530ifo+ZbfftEVGJSbsS8A8kjHL1PFVPfBZAA2UyxzQgDt+2k+KB0Bv+pM5dAGk1AE+A6wBT0Bncgd/3/d935KCw/HTHyDQTYiEY45Hf3H++vA1U2/oJ+bGFV650TEaf7WBeXhNxwFIQx5hq7oTjgqrjVrN9pwv+pdzzLQU+r25lpHdlAWmOOAcegHmA5/5B/AltcL3f//3Tyk1sAWf0TttUgd5aQtoDLgmdQe2pA4Pp8MWgEBScAigOQaA1v7ISTvoGIhNlCvtf/CDH5za4RxtmIc41xB9qpf+JNeD3vUq52L6s3OhNz/resNnyyfspS75iYH1AGh8GKAKpEX/nDcy135MSeJGSUYoK6u+a53M76xvoi9s4PqXPpkbZW6mIDe6TR1Rznao71quLxHtTuobjhPlbsob2nD9cI1FFtpLeG5flPUXB8gBgLYsZZCB8+ZxZoOEzQ4iy9EjOgM2a2s+U5Zj+KkPy3R+0SZl8EEioN/znvc014jMA+016ew1/+y6fSt308BNAzcN3EcDLYCervj3aaZTp4LdGrl2vpvNT/grpNzIfHgDG51v75G3MKx/oz81UiLP2tQdVQdFriNgl79cnTrL6MgCHWZhLv//BgLQG1Mc2GYHQE8jrDq7lD8DoO9qXuyaj3bjomMDHZlu1yU3Yzg/Fw5L7gC4w3vuvcaPqFzzRbbXUM/uCZTbOu1mzQpCLdWeTwq5PqQtwXOqfJtBup9T+vqVsKLtlQe3UHQvHUe/12VjpQHDuSY4wnMAel4t5rL14ZI15/PqNxfZFl9Q1uwz4fO6Hi3WrQ//LK6yDq+nhzUCuBnlwqL9lcPBtiEgevDAx6M5grhPB0DnQwhVCjpYI8abpDLTmHvXpYveplNP7h4AoPuO1AfQh8vS1szxFMYFQP9jI6CPLuDT8yaXBNl/9OWvbkDqCFgloOqB1AoER9Cpd7OfdStEzs9HTlbrXqvdM+WrDHvQVijlmM8A6MWFdy4cPRnsI6PKemByT0d7Y9nTfbVpyiKomL+EzHMj9dCDSOogf6YtBJimZ0c3PZ0keEoAnWA7oZ0yZjRgguReH0eR2N1L+gA+p47O+HLOMd/v6Sbt1JuH9q/e+JzjE6z14GrzPSY2jrIfbd2TUShFH+TL/cVf/MW7D33oQxNYBnqSAgIIZXu0JSQiqhG4B3zmZ/lAJgAfUbfU4z2wiT+jPnnNB7mZEsE5kzqgz8w7rPz4hmkMhHPoS/04/1OvdW5YXwBNP8jF55SZsQufTfHg3MrIVPTI+BMqaseMfDWqVggKgDZFBP1+6UtfmiAwuZgBeKQxIbqVVBhAfR4AZ1Qq7QNWaYvc0UBrHk7HZ3I8kwMa0AcQNAKayGjSH3AeWZBb2AksJIKaByDy/v3vf/9Ujohqo1ndsNAnE/7mvM/1JdeO6oO5GZP2zTW8rlXV5xPq5hqGX/IPH2UM6NI0FdRB3+iYseWvDvLBgsiXUfLYK6PchbX5SwL64J/+l+upY9Gn8EMBdM5v/UR47LzjFV9lswEAjc6IJsY/gMfmtjZSmldzWFNWqK5M+gCfGTdtcMzIbn9lgA7RA1AfX+PVucJGCX6EbEZKG03uXFJnzlcBNCk4vEZ4jco1NdeDM98TbmVuGrhp4KaBp6WBLYCerm4P7K4Hdb+BAPTyU+bpitYd6xZCD1TydQDQiZ1X6/QA9Dye6b/7RkCfDIg6dpBOuOEZvzoA0I3pJmUEROum4Ag9Xcoutq0pEjauMI4hPwTQKijNNPOk7d9Dp1u2uPCntqP8ntpHAvtCXCPiVo2j2vcH0G0qjgqgZ1BZrUepx0LN+0aMcTXzKSVaqGlJ+bLVVZ3/mwehboQZeGcDLUsl2fKca2P5W/3mgsA38NmiS2LeJvo5c3HPJffyMoRMG9B+WasHY0jU7ft2hAvCbw4vQzUFyYmNlocD6O019o2v7QFoNbbuvC1jOwLQGJE58KpX/olypThzaVvLVGX+H1ME9CtLBPTx5SBcan67AdBfuft7C4BeigwuzkY/f9t0/st//NW5yc6uQoVVkxtF3tG8yc82KgirIKcCqR7Us6987cnZG2TCn2u0e7bsSF7r5/n7AujUYQ/WJSDIfgVSaSsjJ3N8vTarrqu+e+PWlvla+0lg6Dngg/0l4BX+2Td1M0K5gk/b6cHU9APe1wjofKhYhfYJtWoUZI4vAaP6qfCr51c9fVXAcdaPaavqrfZZfTL1m3bOPnu6TwBdx5Ay1Dmf/mi5hHzZFucB0L/wC79w9y//5b+coB0/7QdsCaBpz+hQ6gJcgXfAZ0CfIBUgxkPKiDg18tHct8KtBJ8+5E5opt/QhyBMwKzeac8IY6NQc/w1Qr7OmUyBwLjoxyhTUzDQBwCOfhIsO9/tg8+AP2BmjazO/NeCUnVBvz4YDmhMv+aAJs8z0A6QSVT5d3/3d08AmihoxomukReoSl2iUgHQ5IAGIhIV+7a3vW3aDMCWpE4gApo2sA+bC8J3bYoOANgAaNonOpUoePo3/zMyaQvnKK+ud/pybnZV3fc2l3ItcX1xrdCuFXrn3M/1wo0BonSJ5GczBT3xT1+mvOkjAKhuhGijXNMFuIwdmK/vZmoL/YeypvpwLudmWwXQtJF2cF1wDqhXo+d5xRZsUuAr9DEC0EY2C9dpO1NlZFQ17SC7KTgYK//wf/7QEXWJ0MfXiITmTx3qF+jBXy0YMW8aHcZEH/SFXxIB/b73va/5lVeui851fersd4VbuZsGbhq4aeBpaKAPoB+/pw12OE3w1kdhLVI9NAK6oYA9MD7fsvcA1kYzjwygG1iwgSElr/ECaVqwNQHoKbp3DhJ7Kn/XEMnpIniRosel11MLUF5kPsIliy/QQS8H9BZAz7Ztw6n7XKtymFWTZ7S6wq3WApu61+pyz6C2NWhz9CDIQxFOgLmhzRaFV/09HEDPLQpzl7DIeAjhCnq7auuCzrnJ0aldAHxZD9ZNDiX0SBK93lMvB5615GgeGPjAgGv+4I4xLvNzWV2E0Y0COmk4ugaXDRoJXVegANVhkA1k91wd1w5En1e7Pfy8dlg5VAXRo+45DoB+65kc0GnKzbMl24GtAPoPNxvA27Wq5oLOtsyEf7mGXQ+gWwesF8GHAehcjL0mPLmbI6C/cvf3/p81B/STQVLrJcV3XOD+6MtfGUaTpqF7cC0h4jQPyk5EraNjZERl74Yu4U2eT9iX/c3Xo6L7krrjMS/kGeF41O41ALrqO/VZJ5037xWoCErUiRGaVT+1PcfRA5lHZTP6MttJ3XgDr1wjG1e7Jjipduac4M96KWv1nVq2Rlcrr+AnX22r6qL6ZB1/z7/rPMk6CYCvhR3VX7J+yl31UHW+LOAd+K9OUt+2bURj2jjbEnjpY0YqGvloPdoDrhEB/S/+xb+YfmIP2AJY+jN8ozaFeOZ6BXDygDLzQBPdCLwmH7RAykhSf7bvZ4AUkMuUFEBc/hLuJfCs61tNgZDrnXNEmJhQUZiZUffqSLibUdvMff6p75SDPunLNAoJMTPnuRDbCPL0daOMf/u3f/vuX//rfz092JGxcfzbv/3bp40AopfJyUxf5N5G/zyIkHZIscFDBknFQXkA30/+5E9OAJmNBSOgv+d7vmcB0KZS0UfojxQen//85yf7/9RP/dTUDhHY5uHmtaZyoL66QRbt5XqTcx5d5bhzY8F1NX1VSKrvufFAGc8pP20rG+XwSwA0Y0EnbIhgU3wMuwjV8UHzR7u2CFRdy7UvdTI62fzJPvCVuYHN9HNTxwj5E77rgwmXHYPjoF/eIyPt8spGBZHqREDTL3ONyHjAd24GoE9zXTvP80GN5kannONEbv7og7rCdz7znshnckAz36lPGfTJqylM0lfcQOLV/NTo+A1veMMEoMkz7kZO3XS8Aeijbzq38zcN3DTw9dTADUBXAF3ixQrA3eChRwTQG4Y0zAEtzUiAl7D0254ugD6klcWD+wy46+ZEbjd/VwDoFc9XGH1p8SAH9Db4+/4AemvLdVRPHUAfwOc9lrxJd3PFYrSdG6XyxrSPCKAvYHIBkAufOrEHU+dZHUjR54hlTPHVU90YVzcCOvxq8FC9rdqPckAf/3ClZQHtIJsxbZaXTk7oSUDH2UY/r7D7AoObrtY0Gct9/WawVeFrgSebvPp1Xo0jrCeJN2tqdL53LooZAf3iF9c0g/3FLNuuvyvaA9CtD3mvkyOd1aBiE9+79s2v94iArgA6O7q7uz+Abge86noEoLdKmBVw2VmdJvgaAd0DYnvQsQcPE4T2DJoTqEYEppF6bY/q9mTMsgLyM+vweGE6U3tc5r4A2gk3gpW1xwqO1WMPzGfdEeSs9hzpugLwastlobo4bbVvD+xWEFSj9rJNbdzTU/ZFnSybILBCa+uNohyFEXVsFQTueU7KW6FzlfusB1YAPaqXOj8z97NMjRhN2etFovYj7HN8CfSAQsI7+iNyEYj5z//5P59AE6kaAJ6AI85Rhvc8gCxTVwDlgGEAaPoDWgJLyVeckcXK5s/yhYlAL6E20JB+TE2gHvSLHK/+lNH6ntd/6ysyCLcThGaUOWNNUO/8yvmt3lJ/PmgtyxvVbdSsIDvhGn2jU6JMgXsf+9jHpohy/oCmQGb0SVQ5ABnwh655BQ7zZ4Qz+ZuBrdgOAE0KDQA0gJoH1xFJzcYC0FIbMgY3JIDPlCV3Mg+J40GGwE0AI/984GOuQULP9NO0U0aKp970h7pG0Db6wk+sa9R4bgKkL7vBY8Q5bZpfG/8U3nKeqH19h3Lo3l9qCFWN3HeDAjnMGY1v4rPIol5MfYFvcc7UGaZ2Sb9TB44lNzrqtUs9UJYxME/ok0h35hzviWZno4j55qZC5qrWb7VTzpFcd5VZqC68Vib6BjzjYwJoN4DUjcAZKC3EzjHQB5+J0AdA//W//tcn/62bbMp433X57Pp9K3fTwE0DNw2c1cA3J4CevpFchtijbUeEdBBlmM1eWq/xdAXbbAKMt5HebRhcYTGNmc4D6ImkxPj7EdDLvfpZZzhb7ki9tZ3TAPoyjpVrbSXawMHVD8wDPVeaG1mjOrcke5RtZD3eYzGrSCMv2oPP1m7qXqvPPTvN3Kn7Z/TzdLpTRo2ddYNabs+3p7I7AHp7OgVMUD0Y3JJOhU6Iwo1fMOxM99VVAuLtAOhWdx1ZnjHJB+dmOarHNGtEk4e8ExGdpuqmv8jJtWe5te26pq1junhALi3Oombg222KZUzTgB13gvbw/Kmt49nT9dNOtRxPHVurkZJeZLNOnZsB942Azu6qBtsIaEteDNGkChLqt9eVtca8ALgW3gNAt0tU1fcMoOtDCI+WjO1E6QHov1tScIxanW+0L3mgn+HnrDPMmda1E7lUKkC0n4xqFmhUICckFRhMrlyfehqRy/Uc5RNe70Fy2x4B1q3/PuaVJJatZ56ZZFbuhB49G/XGlPpKfSeE2lxQYvWsbaZORvrpgeWRvD2Am7at9u7ZNdu4BkCn/L1xZl/6n76eUanpLwlJEpTkHMnx9TZU9mb1Hizfs+nhSnHJKz2aF8qf59M2I7myfAV7KW/PT1NnVa8J7YBGzg3q8JncsgBoft5PJLMPoQMoCVEBdkJc6gD0yAtLKg7aI7qRVBGkbhDkKofzUuiJ/AnsEkAbKWzZ3NxSP0aI1jWqB6C1pbDLiORcM3uR4b0IXsGk46INgakANdcg+q6bK3keuAcw/ff//t9PaVDQJXJ+53d+55RPG8AIfOYz7ZBWAlAInOYz4JgUG0QwA62BzABowDUAmvM8uO7Vr371AqCxofZR16TfIFqaCGwA4Zve9KYJQJuSISOgqz6bLwyXeZF26V3HtK1rhvYUgvLZ6Gf8RFBsOfWq/JlfHACKTrGLcJX3gH5slJHMRvqaSkUAXf0WfZlmhTrKqe2NdHYDBRnUcd34MBo55+jybeZyLWGctO0mhQ/x/LVf+7VpswK4DsxlnvKLA85jo3xgpJseQvr0Z/1YCG7aDoFyrtG0g3/iSwBorxmM2Xrqn/WCf6bj4Dh90AZts0a8+93vngB0HX+uiTcAfXQFup2/aeCmga+XBs4A6P2YsnOSbpDFERQqzZ4BdoGQzgnVgyAbSNY2tRG7N46JPfXgy9zWcqbUHYPLAlPnL8SNYNHbHCJ2AUHXpuA4ZZYH3OYmSuwZadz/5Ux1hIa/zfBlQ1c38s6NeHic9nrr+af0c8L7rvPnEw1apDP8+j02x75t+aKVHa45mgPX62buJOut79No8X7zi4NLC4t7dABoz3UapbRaWAPlB7rYpFNgDMLCNst0fzMj/KpESF9ywxSzKMeGDDd+PNp46K83/cWncOZ1I6fA73Y9V8FrJHQboZvrXkD2Mi+361890gf0qw85ppEnpuE6V4vBulYP/2/3TMHRulzb6gSgX/zq3d//p6TgGP9lhP9aKscyLwCTfe6fA9qmtwugAPrXfuu/Ha5KXra6BZe5tUZAnwPQ68XNm+yvfGWWZQSPegtg70YsI8sSQPve/mo/IwDdg5TIUuFOD7ZV6Dg5+cEDGvagXbXBUVtVZwk6Mwr00Al20prkDXcv0rsHExfPbL5g9Sd8D0BXcFnlTzhZ7Z1g7QyAXq7JT55sAH6eS6jcs1MFTamX3DTRRxKoZlRqtWmOQZB6jT2dc1lHO94XQo82Daotcq725v5oLgiIq0493gP62X7CHcaaPmEksvpAp+SWJQUH0ZVE0QK2SJHhT+wpawSosBZoDAwjPyygiYhMonWBo6N1QTtTPvMmAwcZk7lx9ZHeHKbtBNDVFgmhU7+MU/go0EMO/oTSgk4juDPNTqbtSF/SxkZ8ojNBZz7YjmP0k9CO85QH7BGFTgQ0x4hwJooZXQL0gcukWgD6A/KIdqYcqTuoRx5ozgOgf+InfuLuL//lv7xEQLO5QHvAP2yEHY2CB4DzB4Ammho5BNCk/xBIZk5rdVoj9L1m5FzP+ZXXIwF0gmXzYpsGQziKrfRhyiQ8Rwf8ZcoTH5yoP1lXmG5UNTIwfiG2Dxo0RUXanrZSHuqmvPqWsNkUHPqb89ZNtlwnco6rUzcz+Mw8NCczdiYSmbmHrbEz0e3mEs9fHphiJH1OX3Ve6dP6pPVz3iEL+Z8F0M6XmldaiA8cZz4DotUb/eDnrC0A6A9+8IObNeIGoM9c1W5lbhq4aeDrrYE9AP0Y4Hn5nl3pyBW0alN0B4Du3vMeKncLOGrfhwA6Zct7pOmL3yrA9PbRAfTc4PwT+PvngD40zYMB9CFmDkuVsrVqgLHV9jv0NJQ+GkaFhoc+cOhXlwIL8S6m7whybxU/FoCebrr2H0daffjQbzZ6Wke5rVs1ELC65xIhzLwBExPswIXq0tRmaulEzU6HaLSVcYLQ0xIS49pM9FWY+VQKV3P7zgqjtanNLR1uJThymgbEbxefpbpv4kB7P99J1HIZ57IC7bGyPNeTOZ5Pt3GZuoYuBWLt24uubnRYLLgw0f0J/fUA0M1lJMbo8Ft+2AHQ5iK/Pgd0O/h+DuhX3Z0D0EceOUNjc0DvA+iYOEuY/XxMAJ2SjwDUKIJsmmiXKDPbqXCv99PmeQ5fHroQkdB7AC77qe9tTxkSzPag+dlrz0PKIeNZAF31nje/Vb98ruBAO/iqvbjRvhaap02rHNXeCRZ7cEcdpAyj97Q9iiCt9j3aNOj51lkALXTJn2PrB7QxAtBHQLzns7bbA7vpe0c2HAHoOrdzbu7Joy0qOHaMCZB78yvLqbPqK9pUiKc8AmgeQkgELGkaiGQGalFGIAdw4mFlAkEAEwCa6Egic4HWRGVSF7BnGgL6zYhL5PJn/oLfhLaCrQo6KxSroFnfF067WaEtBe+CdKNXOW8KBaNFTcdRI26d32lLjlnOVASuGTmWtIt+Ql364uFugOIvfelLk+6IfgZAE3XOQ/RIs0AUNPm60RVAmnGQ+5kUGwmgiYAGNGMToDKA+nu/93unvNC0aToHxo0teQVqEgHNBgQ5oImCp475rfUdI3NNf5IR4epEn895q3/n+mQqCs9lFG4CX+SlLXVs3mWBsIBZfyD/M3riM3WBt7ZhRL+yCWlpQ/hqdLM5o7UbPmJ7+okQWv/NdUP4LJTO9cp11wjsvJ54LaVMAmj09alPfWpKlUJ0OwCaOccmhVHZ2sPUIAmYtQ9yuKGgn3JM/SNLBfMAaB6QiZ/mRoz2dPOFOS+ABkLTrpHY9Pncc89NAJpNjrz+5CZZb5485HvBre5NAzcN3DTwEA283AD0dL0ZhQKeUVQBRofwcQNEo5MOoWtw05YBtRI2t+/5gL1LsYiCbpNwfFsA6DODbsscgsRjrLDTaeK5bbFt39cA6ELONnK2be0Oo0mNMMt56At7qi6dNXyunLu3ejfgsONOMJZdl2jP7uWL3qQvvtrVKsDNBvoA2hI1tUVuGgifF3t1HLo5VPW/mdMJ+J7pPIMw4fhxCo51lJmiQzq8dl4scTczxZSl/Xy47DXwtsyF7KwLoGvfUaHZaJsh+u7mZXWcaGryzqMJMFwSOOG/njM+aXS48bCjfi9NAqDf8uwr73ZzQPcW0TrOELFGQFdRmvW9gf0duzyzXisekILDRa8dydkI6FPLzGV1OQbQ7i5clmEd7OJIPQCtbivgq/CkArE9YJpleyDb870o2uqOPdDWg5E9AHkE8a5dh2u/PZ1cA6CzvRzn5KqRYkEQwI13L3I22xnZ6cxYq657uk891wjELN/TfQ9cVh0IcSYP3kktUsdT27Zub0zUVfYKSWuEeYUR1Z+1Vcpjmz2b9srlWEc+29NFQsgqR54bve/pOPUhlKF+rgeUGW34ZF9pk7opJYRGBsAbEdAf+tCHJgD92te+dkr9APwUmgkryUdrBLTglKhZoB8Rs+SBJgoa6GcEpG04f/ic8Ndxcly4lXDZ8faiR5E/y5qbNsdnfSNBaYf3yGCbCVKFrNl2+mzauvqaNk0wl9HDnBd6+gA8gB1gzwfMAYXRJSkwAIFEO5OGA3sAHpEPOEx9Ipd5eCFgElCN/v/aX/trU7Qz+aLJGUyKDuwJgCY1R47dTQbgImCTFCzkgAZAE1kLUFR/2t2oeCOMtWtuvmnzhNK5Nif4zGsZZTLKOSGz9nBDRDtmlDlRzuSxBkBTjvEZQexDNfUXNyTc2NB3OM64Aai0p+3duMiIbNvK1BfmibbdkQ4Ym6A3AWyunT7Aj3L0xYYCMJgob2yMXYmQ16a0aUR3pt3JdZT3yutx+xfu5wNC8U82mYi2Z31wU0W/znzQ6It1wTQc6sD1nuh8Njje+ta3TnrV9vqLx3rXqjPX0FuZmwZeThrofdfuje+xv2u/nHT4GGN56QD0ybv9Cv5OVJuLnCi4UWCNgO5jlOaO/ABAK8XMDCKIy753aa8nVyLUMqgcY3uPPkt+/xj2pwehD1u+AKxJYY2FuhbdTQ2w7wa7HtIB0KcCk/k3AAAgAElEQVRMNpqUl866ULQC0BMTu8t3noS9B4M7Bfgu/Rfe2Uh1YWDLsWOrbgVyDNu6PRq6dp/XhFWOi/83cO74Fw1Lq2UqLWvIhlLurSwX+LxdRqZuRqtJE3EfygisHeHoHYEcxNGS1wDo1ptbXpIOsK6lmba3nZplXVvmTl2/5nYnMfunLnD/aCDbCbKufvOvPzZ/6cydXZV+j32vHkZAd/XbSrLteu55BtBfu/u//tk4BUdK0/rSHHm/usE6mgcD6LoI//xVOaB7kz689XJ6BdC/dzkZDrUxZn3i5d3dH19ScPTWzbwJ57ygrVlELn1UsDY5a+7yhiwjAJ0gc/LzwU8BehC096XY+mfbPXHtaIrs9blY6soI6ApfR7CU4wnPUrAKJs8AzNHYa/8V2KSdKoSsMLQnY97UJ+So+uv53tGNUNq/ji/HsSznEY2fgDFBaW8MPT+vx3JsOa8qnFWfVfYjG1agnHL25qbzs2ejnk1yDgky0yYVziTM741R2JfripG61AVGEUFLBDQglChZInABnsoOdAJwAqaQxXQFgGeidnn1QXekBaAc4ErAZS5YZRVaaR9hbMLAjNLMCOo6D4SACZ8TQAuZGUPCS/P6CtSqHYVidVNGmROupY2N1M0xpo8y1kw/gp54+CNwEcgHbARAk9sX2YhwxR78EdWMXES+0j/QGACN/YiKJsXBO97xjglEYxNyBnMe8Ex0OpsDCSsFm0RSk2JBAE197Km+nKM5NuQROufmQYLXtElvPUt/de6n3nKDwHnpeftnDEYSA45JCfMHf/AHk1/jh2ya4MuCY3xf+JwpWGjXPMpCVGTWD4xopj8joNWHaUOMWBYsU9dUHj3dUS7LVh0xLmSnDLISqQ4MBrD7EEIi4/3FgXbg1bHVzSf6QF7npuuD8gnGfbAhMBm/4NcObDb5QEF/4eCmgWuKObjdvMBOyEA94DPRz/hpzokE8Mp1g2rXfku6lX85aeDoO1cd622+PD3rdwH05fbv/vhyK28LzOrPyffHdwy32vrH+GJUYvsT+MO+hwC6k6+0ORTAuGmjbZBPFagnHON9wT8L6Dpjv/3xHY6+Ufwze+GyS0nb7Ld9kOWy41hqY4X0tVAr1tpvA8J2XPBIC0fn55uN0kFW6rjjHvw9Ci7s2n3po3rTRa7RlOgcX0Rf1omdsZWxt733ol0LfC7KXa8Fl1GmMDG/5jQ0s1xV3kXaK8as/VovC9B3abSIs1HMVpYi5PRx4FFdp4hBHC18O4DUOTJ3cbFS096Jxqv+N3NqcxXYlpj6vvTV7XI8kWbf8N9gQpc1quay7qq4bEb9nf/hO+7e+uwr7l744v93eGGevbTM2M643vjaP7UB0O3aPvtFs3odLDykknkJAfQ6ysGSs9h5BKBrIvF1+G2Y/Zf/+Gvr5aVcQSrU8iasZ7kKKvPmbVL/lQB674urX4IFYD3ANgJiVZZDLywFEh7WulXmhEXKKAg588W8B5/tv8JngVS9QejdOCfcTDmUN8eVuhY8joCmuq0guec3VYb8nGOofda2qx7r+Ov45jX6yfRPsOJ4E7IKJbWX9WpZPguE0rdSjmx35LOW79mmN4bRHKxy5ngdd+ow53jaT5kzqtk+0/5CQF7VZ9bVp+r4KGvb6s/cvvg274mA/vCHPzylYABuEn0LsDOXLYALEAoMAywBwPgD9BFxSu7iBNBAP8CqUZj0IUzU3gIv2qEvUxXwOfMkM56awsMx0lYCaGGYkDL14znaVx9AMcG0xz2XOqtgMKG2EJY+gZ4AO4GkKUZyjRT4mZoAffLwQaKQAYzoAf3z4ED6Qe+kNaEc+uY8mwS0A4Dm4YUAaCOgAdA/8iM/MtmF4wBootpJ2QCARl5TNGhj4CJ9AxqJoKYsUdb8CaH1WddDrzvqP21UU1S4mZDrgPbXJ41k1k7O34TQzjHbQ6/CZfpER2yi4I/4HzohbYwQl/ocpxzH1YMPZuQc9vMhgtjIOZJlhbOm6/CcaUXwfyOhcw6bsoOxCbSNNtaXE1gngKYdNih48Cd+wDwlApp5R/5vH7zIGPNBk9rCOeXc0DdNp+IrcuSGkDo13Y4wHD35SwZTcAi3OYcu9XtkwAbvfe97pw0S/FH7Usaobe1bv1Nc+93hVv6mgW9UDdTvTY8l55nvuY/V17daOxsA3UCKU2jtlMq2APoIaKzNXifFEZ47ELfkZD3suxbIYV3OzSChBdLzqbVyvddezk4nckzcd6xj2OKYZ6b7+hnDHEpfpEjdnKtbtXkMoSOAbVN5PtBjcEMgG8o4snzl422u31Nu3BS6SkPFULrZeFxbeeQ4M6Lbzp94BFzX8vP4d+bdcipGVuUuLrLRwUgpTeoPAWMX/5UNF5xZSJsjrPmTLXaZWTUNRJFr+VjG11VR52BPi7a5hczO9DLrU6ZljD0/dCHpWX2VZH0+48DGg7U9o+Id6uZYiNUbn6fb2T2vXfmXiYS6o1lI+MhP9zU/f1cw/32uk7HZIWAvqm5brg7jhsczd//79BDCEYCONb2MfG/2AaB/ZYqA/n83DtCfUu3DLl045zGEDA/NAX3/CGjVWUF0jO9yqgegx/B5HmCe/6Mvf3V39a6wqlnDSjqEhHo9GGvdCr0yWtL3I6EqzBQ0JETwRjHha+/msULP0ZflhM5V9gp4az9Zd9J+yXmdOvF8PZa6cLwVECZQSB1VYLssNiXa1+N5A27dhDI5ngRgR+12l+aBDGmHCopT/0Kz2na9maoweFpMIp1JgtmEE+mLaddqw9RZz3a1bo5pT9bqL3u+VXVW/W409/b8s46zAsu0uTrN13q+zre0mzoRDgOuiJT9+Mc/PkU4EnkL9DSqEp0DyQBdgDWAFCkAgEqkhCACmn886I7UDcAl4B7tmq6h5qR1s8GUATXvc11rKC8MdI4of9V31s3NIn2H8jVtRPqlvgj8o1zWo67wMEGsD7hjvAJOymWkc0JZoZubBkQ2mwaDcRIBbdQzKRb4TLvoHbmAj7yStxm7ffazn530Q/5uAN+b3vSmKaqa1BzkiMYmRJ0SnU6ftMU4gYLIaY5f7PhjP/ZjC4AWhiov49dW+TBLIbEwWSifa6hw0mh4I2bpQz8YRUELKKlrtLN+AHzlGH/YAUgLfMcW5M4mMhwYzB/jNo82Pko9fJvzyEHaDf5RN1NkGBnt+GjLKPvMnayeTPuhD2W+ayE0PqdP52vqgOPI5sMiiVRnjjIGNinwEeYdYzG/NbIJoBMqI5u+zRzWN5GD8Tmf0h7UQV6gPj7CBoXwPaPF0Qtt064R0Pgq9ZHdKHQioN/+9rdP/psR2r3vIr1ryei7yu34TQOPrQH976Fg9yHA+Wzd3nfux9bHt3J7DYDeQJqrENuuGvsA+hyEvlaK41ZHJXoR0Ae95+kKszYMoz1QAfHe/e70nTjR3E6q1AnBZDqGEw5eJTtRZVhkDKEFcAOd9p/BtvZTx7yJZpy1NPp7bACd/ex6yR4zWwNOm3EOx3Dxgj6AdtNhZ+vhKEq9UvnHAtDl1+yTNzdgNzsq+c6NQPUZX81DNi+aauDqDKcTlF5ln2qv+Dy/7ftY17urXHVbqIHQdSyt1KP0DYuv8FypvYm7Wd/nwrMZVo/SLvv5v8c9bbeYkkHO/bRbago9T/AZfu+s4s055ZifAzezyYFsS9sx7iandq0XIFffe+aZu7/zN7/97seefcXdZ0sEdK9fWzja/NkD0Ei7HVHopzm56mOq97QA9NFDCEfB7o1ZTwLoMMMyQxJAZwT07Mt7F4HLFL6U6UGvCmh1z1rWvhKk5s3o+EK0PgBOaCVQmIzWAbwVANa2BS4j56/Qs6ejXr+OMSFfjjfl6N1Y1GN8Fr5UvaZMI+CadXqR2BXELkvLpd9q2wTQnEv9ZeTsGX2NblZ6oLj58nDPnNDZbsK86o8JTev7wy+dZZ7oZ8jfg/ep7+rL2fee35zx1Qovq33Sl+vc6c2Rke85ht5r9dGqD6CcAJocrwCtBNCAQkAYuYgBXYAn6gDG/ut//a9TXljAFOAaAE2uYSJPAVFGWjOX0t4JHHsR8Oo9NxycRwmgc75XaJ3wWVtlFHbO+ZyjymlEbs5V6yTApm7COMC76Qk4B4DL6F7aEKi7zhDRCjgFMKJroo/5Rz+kWAA0Ck9pi4ho4CZpOwDQgGjkJjIaAP2Wt7xliYAmBzRgWgBNn8hrVKrQlghoATT5hck77XiV1+hZoauRsurMtUkAnfUpk+k16FeIm3Zxzqb9BNAcY9xGX9MeAFpAi+7RIxHQ+K0+y3lkAS4Db+mbegB4/tGmGysCaMGpD210M8Wxp2/W90Jtba+ekMEUIDknGB8ymN7D9UsALfQlTQowGFlIq8LGBJCd84ydPyOr1WPmILcfytKHmwn5wFDKC8wZF5/ZzCDyml9I0Bd/jMONFwE0Pmr6EvSs/wOgWTuIgH7b295295rXvGaT135vvRt+WR59ebkdv2nghAZ61+P63SCvqSea3BTpfSc7287ZuqPvdGf7uZXb18AIQJ+Nnj2v34oczqXhuBY+Lz5+XrC25HIvcIUGFsrQNlVZ3jYKumDfAk7qteGbAkA3UHHWRx+7dyybQeL19AUptPyi5Qx7cBA5niaAruPscZb0jiUCuodK9tjb1xtAT4pbJe+xruEcjRNbADcG0IFCw4EuUa1LZHPnYXeX/qaXswB6BzYvoz4JoGcfEENfaheFtXiwTI7mZIHPYYee1x9GPw9+WUAvCaCdvoe5wndzpBcdTKpIq7YbDNs53f7Kowv8m0qX/g4A9Jouvm7f8LnnxY8DoNslsT+5jwD0dh39pgLQZRUpV2kioH/hha/c/d1//PvLnBMwb83SGpsK1wLohCu5KOfxs19QBQMJnjMauvc9pMKuBALz2rVGVI2gXW33DICeL4I7V5eSZsS+jfbKPntjTPC0mLgATCGXYCEhqmP3NUFktqd+/Gm60CTbSgBZQe3mi1WJJLavhK09vfXAZrad8tf32UfVVc+26RdZ3nYrkN0DzT0gLWyvN1wjm6ZOUze2nYCs2rWWqbqoPlH9YOQXqbe0f24kjIDLaF5k+dSNMuQxIx09RqQiqRo+9rGPTdCSyEogNIDZaEYjT4F22BD4xHsANBGZREcSaQqAJn0DUCzhc12zTD/BmJ23wjHnTc+/KO86lDDT+VpTPdQND/Mv00emcUh56Jd6QmZkT8CofEJTU3ioK+Ag740Qzhy/9Cn4M2o3U3AA8mkP/QOAqct7Ui0ARtE3cgGkMwKaVBz8ASV50BtRpuSAxq6k6EgA7QaED9VDXh5mKNykPgCaiHfBovoROKo7QCvncg3iPTLyVyOoLWcUsAA6dZprhXYVaNNmRhNT1nQXnAOA4os8gJG2OYeMQmt8HT1iG4AoPoyf0z8RxJzjFZ3QD3Ca+plqQ/BKf4J5/UW/MrWLevNVnWSaDergl0Y6O1aO045tMVYi3dnwoT45vZmrbPbwh23op254aDPq+1BDfC6jufVX55bpcNwkAOjjm0Bo5KScG0zOX9pPAG0EtH0i5wc/+MHJNwHn+Z2kt37Xa2nvO8rt2E0DD9FAvZ4eXfPv09fRd9m9Ns/Wrd+H7iPnrc5YAwDon/3v3zcX2L8Hv78aN1ByjoGb/vZvh+7f57DmXoejENwzGHzbbhdAK1dNEdB5XtHmPukljIB2dENNHBHXxb0uiI7ytbFO2uxqxg7fXop0LbscfHK3Ce69l+/dq1IM44QvfaMB6M5cmkaRcp4YVluhD6A38HmZLx0A3VmzpuvFdLyNgO4uB2fgc3eNGhtos22VULyJfm5OtOvvSJfDlNmrPHPVQsxLe91n9GVaiogU7k3T+Vox2ECauh5t3s1yYeNlLjapWXKXqLOebthZK8Pc6zgCus3usba/Z83V/VbueU0EdH9x2vZ4BkC3PnwAoI3YfukioHszp6/qCUB/dgXQ8wTec6Q13J1S+RDCBDKTBPVnMhfY6Lne+V690TGNUqMNE4DttSeEEV5Yz8jBhGebi2GMbQTWss41X7qtl/LlZBBsHPVb+0wATd2MrkydCVQS9OVYaqRnwpW8AU+AU9tyDI4xwWYFe7aZMjj2KjdltGf6Weoi6/YAa217XnNXAGW7GXVb2xeEjG6iso8EUbV8HbvyVrmVMXVU/ffIX9Lvqj2qTfZ8u9pkr9/RvKh66LWRxwTQrgVAzeeff/7uox/96JSLmOhE4CegCQBFJKPQjohSozmJzKUuUAoASnkANP+o78/6hZjp+9hRyAXsM7IVeKa/15/l+1k9MA77MActcFAwnb5NXVMOCCMti32cp6bJoN2UQ8jmMeoIH2kPmcz/LKC0fSEt8tAuf+b25RVQB8QHLvIAPXQA/EWHAFAiocndjB1I1UG/AGjKmQOaCGhkwHY//uM/PkVBA2HJ7Y1dAdA8WBBA7Xh9AB5y0g7R1ES4vuc975mipclBDYxNqMkYEyojn3bMjQ360D7qwTQTrqe9SOJ6vTMCN22Ra4ARtoyF9/gpD+kjNQz6QL/anVcBM0AZuwChTVchUE07ZhoO2tO3KOM6Z3Q27fg+yzIGAbRl3NwwDYUA2gclOqfNIy3Q55cKgGDaZ6PHtDjalPICdTdr3BChjDBYsOyamTBZ/+TVXNj4EuAb3aI3bMrcp22vSxwz7Q6v5oA2IhsA/bM/+7PTBgly5zqca3ddv3rXtPod4/b5poGzGqjXUT/vXXvPfh/oyTC6bp+V92y5h8h4to9v1XK7APoUVDqpueY+0PvQlwpC78gcEdAnRxbF2vvrXQB9AjhvrhffAAB6urZVxRSskPGFWda4yDVac9vY0UMId3+ZfyRX0/H+r/z7tr8OPo9KH8bWfxMA6MkPDvZytjrMClsALZ6c661RsvMvByKv7wKXtxB3uafO+dVbx87C51mU8nc9gJ7nzTID1va2E2T8DMK6XDYMsjOgPH8Aoad72ItUvRQcGxXWiZqm2En/M/UypakPAFyvDc1QypraVX3otbOxp7K36aWPssavo05W83AAvXWqbz4A/cX/tnt9nOzUXa23FuwD6L1lch9A90BV78txRuHmYHpgbXWiVv4KCvMnzz2QN6tlbUOYk7JkdHFGpvYUfu2X4zM3BVUXGYk1LWSXCO0Ksnry5Vi9oU7YnvDMtns3yhVkJqCnfELRlMNzVbYElFWGKnP6Q5UtbZz6SJ1V2arP5Plqn2w/IV1ts+ezAobqh1U/fE4/q7quEONI39l+ry3P9+w8moc5vtFYc26lffWr3rhHN7Ep2wjcpL1pxyhcfROoSZ5gHkIIgAZ2EnULOAIwCe2YD6TmMAKV95wHnhI9iy8ROQuAJkWE0a09PdBGRllS1wjo1HvqJ9cb5yigy82iTG3gMX0ic01XEJrz3D6QR8BM3RqxavqETMXBeM3DK6hkLEBaI70Bf8gk2DSNCWAPAA3oQz7yPqNfgD+6JHczAJpUHbRFRDQgEL3zkEHq0i5lAdDk2qWske1Ey/oQQsdmBDTtAZ+Bm0QP/8zP/Mzdm9/85glA00baCh3nRoA+JFSuNsrNgLzm6Btu7OWcSH/xvHY0ZYRt6YtuKgBMAbTAUWTS1vgakBpfxmeQC90TIY0tGJf5i7EhurYMes61CVkyZ7I6oH3k0Pdy08K1S13qN45H33dOuBYIrPmMzrATmxTIQ6ob0t4I0Y3uF1YL790A0J/pK38tRLlML0JfpvwwrQd+QOoP/BSd0SaQ30hq2hNiZzoaNwvom3o/93M/Nz3kkvXFNTfX/94amOv67pe528mbBg400Pt+Paqyd229RtGja/c1bZwpe+137DNt3srMGvj6AejpShhq/0aE0EdJiM94TYCVCn06Ib/JcbZ+7rOW1NwF0R1w+ykO8BFzQFdisAegR7mJl+++kxvsRKfuREEfpi+u5qlg/N4A+jx4Pl9yL09z388EtLz29SyI23kA5aESr9h1ujzscjgrdhxlvXa0o5pXibI2+FC5TL8xf6Fq8jw391d1gydluQY+12Vr6mTPysWu0e9DAPTM80rPHTDeqDxtXVl9zDNZ4WkAPYh+Xuf4+iDU7ZTsAeii02VcYz1XN17TG43n1RZAt+tqK2uJru7kgH6hyQF98PONjq2yv0cF0GsE8VPMAX0AoBeTHi04d0/uFgD9T+YUHNsk4tWN2h0pI6BdVHpwLlvYA46T3B2Z977sJlD0pjlvEHt9208PPuZClgCvgst5DbxiwT7z/aWUQT4hUbPABoTeazb1JtxyzCl72i7H6Rg9ZrkKGJVhZKc8XoGs59wEqPYa+UTq3za11x6ArvXSF5Rhz9apq6zbs0OVa2Qr+zvaVBCC1zlWbZa+MrJN9d0j/df5Xduttu+B95Gc1cb1Jrn6MeXN2aouBNBCMOASeYI/9KEP3f3+7//+BKABW5QHxgmZAGxAUY4DrABf2AFoTd5d4B6glEhbXvkTguUDx4x+NnWD6RwEZMLMnH/aM6GVEbZCStrJFByuB8JKx5tgWRkTyHEsASf6o498aF59gBrgkTaEm0b1C95ok/r5SwDHBMgD7vEQQt5TBuhJShPsgC5f97rXTVBVAA1oBmyTOgMA/ZnPfGbSdwJo2uIhhKRWYWOAf5zXf43Cxg4vvPDCVJYc1ESpPvfccxOApg3lpH3GKOBUBzl3PZfzyvVUvVIeXdRrSu8a4zHBtz6jDxl9bpoj4CcAmqjyBN5GcZsiAh0AoE2Dom3dcBFg+zBB55XXTX0t/cDUF5St/uE40sd5b85nx6OPqj/74zNjw0dIh4EO8Qn8gzQiyOmvB5wPbsjkfM90KbStrKbL0TfcdDEVCesC0fHMcyKZqYeOXRvoA983+p965hlXd+gbAP3Od75zioBGlrr50/uuQP2n/f3hHl85blW+CTVQr71nvi/3fPKaoe/1cU07e2Vv8+OxNNlvZwHQ2xC3ucJj3N5ITxoROnDhPL27p1IOOmju5e4z8BKtNzXhsRUOVsXm85Ta28kqg7BubmF0az8B6OHP4Puqi1i/TYFdAF0hbwfO1VHMatkCm6XcQcTqaTfZAOi0x9Fzznq9HPc8LlE0PHKvpYG+ElY0u+0puc0Qw+3yoBkcnv67lN2dKZeTvRzQszVyRC149tySWsEFKQFbrlEl/cbm2kG9HjQ/GnP3fO9gneN1/ewg6FSe7zsKXeBpNU4jRpXpQqzrVOuw0uXePqbImge6jKtn8Ji8yzA2a4P66ORgrr7kNaO/BIYWOqvLoI5NrlOgXU+HK+P/z955wFtSFPu/FxZYokQFCaK8JecgOeekkkwEhYcCimL4YwCe8AiiIiCIRBVQHwrqA3kSJCdJAsuSsyhBAUmyS4b9f74953dOTU33zJxz710W2PNhuffOdKiuqu6Z+Xadmq6+ig1BRUBXALS7XnbFSL4wtqyc/gG0MVRpvOVN1JF7CWELAN25TKX1asa/4mJjwtXjXwzHdAC0KuQXlgJA6+5k4sSXS9A498Ad7WOiZe1XyVM30E03nyngZQG0jVqzStBXqu0xC1CKi3uhoBSAtu02ydh6Mc8URI5cBLQFKLa6h706Z8eoh18LBD3UzOnP6qfrK2aHqOlhyINv9etVIF9Rf2o3pXMLxK2PCRL5sXnArPMewlqI6tuQvLkHMelPPuTl1t92XClA688LsHg7pIBvzi9S7pYC0LYPO05FynrbeBtZG2r+N8lpZfM+YM8pylJ28dG7AtBEQAOagJSk16AcAJrxAmEBosrtDKBDv0AlwDNwiuhdctISbcs/C24BVYJvPlLT6o5xCH4pSlbri9Ys64MCfYo6FXwT+OanQKTWAcFKu4lho1bpT5G1NncvcA2wpjQUkkvRzLQBhJNMiroGFAtgy07oVoAQ/ZN7m0hydAm4QzbAIqAO0Ei0K5HqAtCk2iCilBcHkuNZAFopONZff/1Y/uabb44vKaS+ALT8C/hKG9jj1ltvjdHSAtArrrhiBNAAW10HGI/WRo3HbmBKz9bXpUfpV/NW+bFt2dR1TvNE5ZGVfmw6Ffkzx9E9vggcFdSlT0UY48+KmgfaCsBSjzL8tLm2sR1gV74oH0ZuG8VNHzYFh2RSBLY2QySLrivMH9VTWelUfm51BgAmtze6WnTRRaONAMKSU3YRULc5tpU6h3Y1lyhvXwZprzFqCxnZZCI6noh7ovKRkTmt9YH++J3+NEf4nXK6tuBv22yzTcA3yQEtf9Ictdcmvx6P9P3DUO8/ptZ/e2ig6Z7LX1P9fdsgo2wLoKf6+CDanTx1ANDbbLXZ5Oms20sT8RkpcZq+ch3vIAZm7r1RdcBGFqT2Ipv1DF35RruBbN3nDJc3O6dFwWcLtps0amGJL5sE0D61Zk0HtYAynQo62Vq916SoXWHP4uNzQPsXnXVKtfzWeKpYRT4jUlm6Jo3UWytv96JervV43OeFSRg7j1Zd4b6nsZ0hvZeQ9jCgfiuD6CKvr0ZmlVqNgI73Wp3yvajYqj5LOmoaR9P5OnN1OhLCrSDqFICuaS+BmOXeYVRl96AqeCpzRgFmHYxNQlMrWE9wv1S18e7kSlwRN+2JlfY7xQrXzvTedbc0dG4ycXfroAugZwxlAF3vY9X2EwD6tpfDyb9/LtFQg3QJBt+9roxYDujWADrlzeUBrbjomHD1bQ5A1369ogygJ0wo3lKvj33YS8FFC/LsTaz/3d64pm5iVV4PvfRvoZ8eRn1dC8+8zF42X9dCWQt66i8Z/Z+1uvAAwz7QWkBux6Lfrfwessfpal64mIK06kuRj2pXsFK6r3vILta39CTKjU2y2TFZQOrBpPq3NrHjsf2UltHO+AUTrL+qTetndtzeqlYm6dX6oPcl+3cKQludqWxKJuv/Fu62fUC0Nk3VSR3zsNr7jvU/PzYrYz8zw8sh39dx+aiiLQGV1113XUzBAdwCepICQgAfOYBHAFEgtPJC0x5wCrcMebMAACAASURBVEgJ9CNHLBHSwM4VVlghQjHK6CVoAoICYX7jRvJRDngliGbBsfdn62eKfqYdfhdYEzT06Q+kB/meoDB1/XqBzIJrAEy7fgqo0x4QDrmRk3HoJXKK1rY+pPaAe6RVQH+CeAL+5H8GNI4dOzYCfv7RLlHRgEeA8TXXXBPTZzBuotfXWGONmAOazQSimomQpg0ANIBa+lcKCmRVBDSQceutt445oNmEADIq3zHl+diX2gGwFcmqaFna00aAfYEe45WNpSPNB5VPzSGBZfpWBK8F0Daa2gJo5TvWhgN17QYC5zU+7IM+kZ0yetkj8lNfaSWQ025K+HVLc1Zjlb8K4lNXOZo1HkVO23Qhmnv+ekIE9GOPPRblwaaksmBeSs/yYbtRoI1Zta9+NU8Ume/XGNkEG+Oj+BopQNiEoi3mARHymquKgFb0swC0rmvU+ehHPxoBNH7KGNWHXQv8+m/XxX7Wwallp2ogpQG/xrTxr6HA4ab7i6G0PdXCk0cDzQC6DU7oV9amx/1+22tbvhlAVwBR26YTaREm+SS5cdgG3DgaVP0yrdd9WW/ZCOhOJGg/868OyFUAdB/wuTziQplqL8lNGvRd5zmVrQMHW709cuulfeYsi1Ov/+5ZN7Dci+nyQx1szqlWXW1Ss9R96gKkc+Cv7RQp67uX41le4VNvlCOgjSeZiVIwxx7ljfepHa7R1btl1h1hJzeALqQvY+goSh8AOgufew7rTNGr0QiJ3csA036Q9p3GtrNSJTwnxR0T3cZDZsJZ3fRecOg77niUgHUfcmmM2PDz270nrLbMjOG2+1+pdX0rdiOAHjtDuD4HoKOf1Kx8lYXUXGOmTABdsl5IAejaBPOdpPA2AtpawgI7u+j431MQK0rW8X4P3by1LfSyUMvCSA+JVScF/3TOyuAvRhbY1gFFr49+bgbqdCnYqDGm2k2BS455AG3baIKhOVtJ1hxUrLvIp6Clt6PVv2SQrNZelLPwzLad6sfKbaGI151AS8o3cg94Oi6Ik4MQOVhsx2d9QeX9/LI+UVyPiwVIx1OrZKoPr6e6B8yUXb09fL+pOVq7gjectLbReC04A7Zdf/314bLLLouRuMBnohwVVSlwq5e2Ab+IMGUceokeAFr5YYGjq6yyShdUCQwrIlh+JBv48Qo42ujN3CaZho7Pqx+AG78DFwU6BSwF+9SH5rp0ZIGYIp4Zr+CrXrSml8PZ+aFz6lN6oy+BQeWA1jzkOKD48ccfjxHQAGg+6B4bAKCBz7w8ENsAAmkX+Mh5ImIVAU1bgL211147AmiipZWCgzaUGkUgEl1gUz5EtpJHmhdKbrbZZhFAs5lALmQBd2Tiw99KvUAaFvxAKRxoTylf0KWNChYotvaXvmW7lE8oUpZ6ig62viTYy/iVk5woZsbHhomgtexAef2TjzAGQC4/GR/+zVgYM33xN7ahfcmqFwcqB7M2dOyYbOSzNiQUxa2NEenIjk1taW1SZLYANLrEnnxbgTHiv5oDdr7peiYYrI0V++0EZNTaq/4Eh6mHXtj4YHOC/rU5hY7ZOLG6RHfyBc0D+Tr22GKLLSKAVooeu/7a+5jUtT21Tg5lXZwS69ZdS/w1bkqU/+0mk9d33T3FoGNrY9NB73sHlWlqvf40UA+gBwNh7SR4ayB0Ov6ttAINMQK6N66CN5txOvhXeX6M5cuylHVp2q7jESMJoCMgcmNsuk835ysw29Vt8rh6r3HbByXg3xwBXfes6nNTeEBXkWsKhdDDCqDjTU672a77IZXOweZeVl41zM8UuC1TZUU72+jn0vyqg9B1Y+hjfFlNdPl4A4CuzP/c7C+Ou+2QpgTRXU6vVkuA1G8qNTm0n7cVf09ro406u3A5uRgkvqFigbLPImOX3/h7L7S7EeibIWijg59TPICOfLYQfgpIwZGbFj31DzeA9ouN/dvDMyudB2CCvVGRXFQ7/1Jw0Uf2ebgqEJPVRmbrz8rr5fBt1cHgodyIp3TWL4C2kXgeWObGlYOUfty5h526cimga+XQ7/IdD4btcQ98BS3qoLGVTeDIlvdwWOds1K369fDeHrdQ3G+G5AB09yJtfNJCDO//diyVm9rOnKkrY3Vb13b3wtVJo5Obuym95Gybm48peVMgx26MWMhEfSDjjTfeGAE00ZUAJ+AmPwFwQGZgHBGigCvAE1HTAmqAOeoBQ7EdL8gjhzDwVICTPpUKBFkUlWntIMAoUGjhnS1n/UF+JvimOoLBwDHKCwbbaFMbZa1ve6htRceiG+CjfZEg0BLd6EVtagfwphexCZAK9DF+yhEtbiPQ+Z32ActAaM4jA1Gn2IBUBQLQwD4BaI4BHhUBTWQq/QOggc/k2QUaYtfLL788AmxeDrn44ot38x4rLzL90c4dd9wRAfTGG28cll9++Rhdi52xL3oWgLZ5waUnjtEOMmFzAUyb9gH5+GgzwcJRG4VrNxt0bdNPC5NlKwt8AaDk00aPbBKQI5k66kvXN2ShjIAycuHffLAhdrd5lSnLGPmnPNL6VgBAlrKKltbaIH9gbILV2rhQFLXGY31aOtJGAedog40iUq4wPmTEnoBc+pd/adOGNvBBPppvWlfxdeaBNmpsWQ+gGQO+yGYGubXZZCICmrbREZsm0r/APbJpTghuMxb8Z5NNNon+yQaKX/9S65auX7n1byj3C23W1Mldpg2stNeXyS3fO62/unuy1L3UIONvY9N3mh8Poqcpuc67CUC3w6ZV6tEEReNa3jVy4jcgdCXytANSEmAs+Wa12H6PtNSBnHjNVcRlG+E7spejCouD6cfiSbH9NjCpu6ZnyqfEqxO5DYC2qlJbJRbdkbwCkSsQzvbm7GrBVmqCVwaRfzldfn3ow3jWhnWp2xteTtlXBLQEb+EIBfsrCtr/97JA94Bz+bzVjk25kQDQXU7UyYGeyjdhdJPy95ItWoyr9drefYFiUSMVnd1tK2H2lCiVlaZ7ICN4Ivdzdx4bw4vTlsdW74u59xIOqsJ0b72j/nwUP5XC3MJpA6Dr9Vm16iAAurBzap2s9r7scEZAd+nzuxhApyZmDjqmAFg0XgeeCcZYyGyjealvwWD3omegdXetNGWLNbHsDP6G2cNf+0Cth/4ccCstnUN8WaGVQ7qxPzUWyWR1wO96mLZRxB4wp6IxLXi1MqSgq9r2mwH9+ELT2Lx95AfUE4igjEBgysb+Acza0dpSthbkUR/Wl/zYrI9rLNKrla/pwuXtbeG19GzH7u1dNwfqHgo9gLbjsb4voKN+rCy5B1w/d9rMP+sP8isrv4/0tecAoOT/BUATyUxEJ/CTnwAzwWdgHm0rZQTAjTL4EKk7ANAAKyJngWNAT9pRigb6RA6l1rD24ZxSdNjcsIK10oH+FpBU1KgF0AJrgosWbNs0HOhfqRWAZ4LkejkfoBHwBoRVJKwiq4GVegGeQCNt0Cfj01joT+kXkJE2FbErSKsX35HOQJHl6B2YC8wnBzTAGR2je6XgQPe8hJAUHIBJ2iHFBvAZyEdZItsvvfTSeJy0KEsvvXS0p/xB6SkAi0RBP/DAA2GDDTaIGwjAb6An4+Jjx8uYGRf/AJFsSnCetB3IJRvaHNDK46zIX0FT+wI8a1e7PkpORQbbNUdzC70CiJXKBB2SI1n+p9Qq1KVP9I1M2nxA3/SpFDMWcFNX0BqdYCfaZSMCAAykFYT2dqWefEoR4krNok0MrZ2CxfStqH2t04wNe7NJgM6JgMYvmG98NBatOZobHr4zFtnS5qqmnHyVMdAe/orMjJkNEDZJBPWRASittQ8/IZpfOdI1/5Bfa8WGG24YI/TZCFHffr3K3VvkrgXvJHjXBlbmrmFN18qp5/vTwFQA3Z++3sml40sIszmg89ChfzRWuVOuVeug4KKdrepScQyeA7rouwlzZyBK4kVhlXymHhKpu0r0YZEztxZylUVNqy1rhMSJAQ1W50epc6VuKsBpVO031QsuY+zjZPbXqPLfzmeacuQmAHRJyUOfQBWbFU3m/bcYfr1/DwSgU97jdVs86FRmRxOMLjdtobNGK6JsUm8UtDD5gme1kFN/9/iA/ly3/iTv5/qdAKaDiohpctyr0ekr2aVLwVHdXeofQCf93c2bxitMeZ/BNJmmzb1tjE5Rq6SOfnI+XmfyQQF01R/SvQw3gFYv74oIaHJA5x6WPKiSQTx0LtanznJk3g6vh+VU+x6O2TbiEpSI/mx3g9KulO3fQkrbd0r+nE7a9Nr08FCnbwsXbV85HdfZ1ANSL5cFkoIvFq5IFh/BatuxwFbj8rKmfICxeSCaegCuAwJ1D8zer+xmiD+nvy1AVttNcyZnF2vH3E2Tytg+bHs67uW1drW69b7p56+Vyffjo3Bt374PL29uTsinLIDmmORC34CjG264IVx44YUxEhZozD+iJAFrgtDANqIfiawFVNMOUbL8JD0EUdCKPAWcfvjDH45R0IA0xqYcsfJlgWhksZHJgD29oI+yfqPG+ooijG1aBUVBa52zsNX6FHUEJwFsAEk+jBnArIhOwJ9Au168RjmBVGSgrKJkfQoOO58FxyWjgCOQkn4AmxxTdC0pFgDQRIxy/oknnoi2I/IVmYDGpOAgNQLjofxaa60VIR/AGruysYA9ANCk1hCAlv75G3veeeedsR2iVEmhQh3KKE0FcgEV6V8R3soHrbQPigznb8oqP7aAJnX5XZHRlNGYbQoLnZev+nlj8xlzTn9jB6JykRk7oiNF3tu1Efno17aPn1OGutoI0IakbIq8imIXXKeONgyURxpboRv5njZONKdsGhTBdWSRP6i8HSftsdGAjdhc4EWf+AbQXxs7duNUQJx2NZ+QVfNRm482Sl2bCkqzow0P2mVM+BRznnGgB6A0OtdcAUDzYUwC0IqCRk7yk+Of+KJ0K3/ya5hf/+x8tuvxSN+/pO7Fctek3Drsrz+2vr9H8Pccbe53msr0K29Te2/X83Z+2Lmv9Tx3PzNVf29Xiw+P3O9GAF2fCbqMRPrnhHUAur7tSoySP1AXpVgCNQ5AxwdS5y9NgM2ft38nc1sP5o9N+q0Vu/J1+wbbObn7iYD2PlMHaqMm3u0AOt7U9HyiYH9lLTal4SjHjvpdFreR49LO5O6dmgB0NF3T3BjM1Qu3yERlJ5tsmBxVAN0geBbmJt7RVWlqCAC6Ji1Geqo0YWlz3vsYLxu1ynQAOp7NqGk4AXR6BPlrw3AC6OL7KcXn7Qug3QLSs6m2UXqDnDDh5dL8ST2U1MG2Ym3qweeu8gxATtXPPeB4WFnyRwO3h7COxKoWnqVgXS7iVfL123/dw57VodeVhRy2XErPVqbUIu7Bo8rb43oAsnDZtkVZD6i9Pi2Ms30IPKYedLXAp+ySsk/ygpDxRclgI1ctgFNbHi6ojJc390Bo20nVtbrwdvV+7m1tZfOgw+rO2iInp/cDr1/ZibZyANr7v/cha5/U/FdEpp3v9neAG6Dy/PPPj4ALUASABkwBmnwUNBHBAEsgHlGylANMcQxgxWf++eePoGnBBReMbeiFgPJn6gpIU54yitikPaUSQE6tD4qQp7ydF4JmHu5avxNss9Cb9gC9nAOcEcXLR7mulcYDOdEB5YBq/C2optQKOs45pf1Q5LVsIttLXjsGRVYrlYUiZNEfoJHIZcoA+qlPdDlR2aTN4CWDbBxwnEjn1VdfPQJoYDUpOK688sqYmgPox4sIadvqF92T35cXERJhu84660QADeS2aUawITpiPLSBTjTPBShlRwFRwVX0aiO/la4C3wP+06bq2nzFWiOtX/vNONoWRMVmROWiR/mu3dTSXEJXjAf5sIvmnuRGLtmJOpRTHepZ+KwUG4qCtrBd8iv3N+OmnOTlb/m1Tblhx83v9M2YmJ9EqbMJxMs+8QM2hbR+KIKZdtWHzgmIayxaN+SnFoTjx/TBppI2DLALEdBEXNM+OsLHtPGCb1BHulQaDvTL2FhT1lxzzS6A1vUNOVKbTHZds2u4vS+oW/v9uvlW/t0EoJvuWYYq+zsZoLa5T5R+LYBGp0r9o2+syM/8Pd07WX9D9a13Q/1BAXRcw4akoPTj/giynyht82sIqyNrP86y9NWx1ADSytfj3QEX3VgJdvQAurjIVFNKt1FwqsxbBKCtNZJiWZXGAjlrdWrrdOfPbpuV6PIyqKoA6MKZ0p+kCDX0b0jzqFzZYdnuyXg85u8uSmTBfgv/aNBwTyDXVumZsTMbVbjQryr4nwmJSy8iLOZKlMu+hDDzrfOU/KVjzlWGzTyFgDmD9eFLiaKNOyLpqYE05bXET4yWK31mWMkpWeNjyuWd17nz34q4eQDd9b8BAHRXC6NGhT1avoQwp7lK95NCWHZRXkL4Ujj590WwWPlT75Cl9rp2KDL1jwiAXnvZmcIt95Wh72CTpDBWLwf0M9XFqXaRLUYrAJ0CnRYYtoXIcpQUJLPjVDn/U2X8Q5xtdzB9Obcw0Dz1sJACuPE6MAAET4HAOgjr9aQHFA8Omx507RhSMtQBSg8lNXbrJ3U28g/vFi563Xqd+gf7lCzWT1J+JXm7F8kEOLcQMfdwZ4Gh2rSwKeWLdvMiN2/8fEuNJwcAUr4pOOTtlJLP+5HXr20/Be1zD75+jtatAZzzmxyqj/4EoC+44IIYBQtgAmoBmQQbiSQl1QBfv+er98pDC2gG2ApKA0gBXdRfccUVI4hWxK3Vj42cRRbk4CdyCgr69U2ATJAQ6KtUEDbSVLBZYE3tCiDrZXiCoLQDOKcNQWlFzXIO8AfMkx5t2galSVCKBgHueFE1L7m0drfgWToRgMYWyCB4Ot9880X4rIhRgCBjBg6jVwFooCR9EAG92mqrRcgnAP3nP/85RlCT15mIWfQoIKpcxKRP4SWEtEeUtNI7kJZC9lCUtpXPbpqgK7Vn1yS/jtmX8SkCGj0oP7JNzZAC0ALD1j/UHzICoPFRC1T9PJOtBXcFoiSr3SSgbWC/oog5Z+EubQkeaz2ya7D8lTEqFYd98SDH5avY3cJtzVv6BPRiH2zNfGNjgg0H5qtyScs3ad/agN8Vpa4x2/VWdlPEunJOM58phy7xTVK14BOMA12z8aSc2PwEQCsHNLIr7QnjQod6QSY+ZtdRzX9/T2KvKbK31knNr9z9w3DcuwxXG7nri72G5K6zwyHDOxmgNt0nSvea25r7xT35hLju4/f4pzZw5PMjaZPhsOvUNiaPBuoBdNdLssK0h7PpJtoB4eHRRX991cDipDhN8DneOZVqGlYQjyfhYZcQda8Y8Zc8w+lBZwG5vrRXCyDbk5u2ftG2XG4MNrV2j8F5PddbvvoMa8bZ5dDFsRQ8ShvVS9yRaagDbmPMCJrT/XO8NglHCwDdRgSrLA/5e11YnfYDoO3mTDmXerxnipOpPgVHdTb2RtUmArpvM/rJ3ry0GoGcxitBvH0YLeOGFX7dR5NavLI66Zzo+UHVg0pYOTtVEj2U5EzMc9NpaYxufG2HiwR7bD97WG2ZGcNt97/Sbiq0aFwA+qQKgG5R2fhSt3Rns2MKB9DFkuoBdCutGr1MmFh8fTn1T1FQqWit2LvdeXS/9wOgUwCsWIfKC1HTTX3T2P0Dj30I8MA0e9EcZgBtZUiN19vFypV72LV66vchTyAq1W/qgdVCaAs4LEhQW3UP51ZOC8OsHPIJr4PqTUj1aym0KQhoQaeAkIdTinxVn9ZOKQBtZbDzJeVX9qHTAqumOZMav3Th56KfU1ZnFip7/do+BDe93ezftl0rg/WL7hrrdrW9X1i7WADNy+zIm6soRwASD+ekVgA+809fvecnZYnopA3lS9ZDPfAUEA28FoSWvyndAnIIvvrc0BqXfAD7Kj0H/dEP0bMeSEmvShOh9ZP2bJ5cvYiNdgDQSgOiCFb9ZJzowOb4tS/UE0hjLEqtwe8aqwemyCPgaKG2XnIn4IkNiEYHNK600kqxPaLMGTu5fwEmbBgAmNkQoE+lPgH0kR6B3N7kgSbyWXm56ZM2+DAm/lYENBAaGxPZTvQ1Mgi+a0zoSZsT6EY5r/ER7KPoaKU30fgV1a3oXPoWWGVsOk4/sp30Y6PcrS9Tjo+ik5EHAE06FQFX+YPWCkEmgLeidO2mgmyjcoyf1Br8rchxjVMg2aeCsX5g55r8SL5m1w5tfgj4y38kNzIS0U6UOn6PPT/0oQ/FOYgukUn5yBWFL5DGWLU+ckwbN143/K1vPsj/kQO9sqFB38x3fXOAeYPfEjGNTwGgkY1jGpteYkq/5Cdff/31o+wWOrcB0JrHqWtuv9fepvuX4T6fup7b64m9NqXuO4ZbnndSe6l7kty1Umu0/I11grnKfGSOM2+0PmsTMndNfSfpcOpY6jUAgP5oNgd0j4oOKTNybRBT4qv6bV5v1ybi7602foWXJAB0KZKzvcB1WML2UuqxArPb91dbsonKmvPejyryGXdoA/nSADotbVJnCfKWK9cHCioESA0uq8i+W++05LRU00wv+rk6m+vgoBfZ2yXbpYd8tbquAugyTrTbM91w556aBdwELyP3ySk7nSvcM+Jk9UHMVOcHlU4G6SAzTttURz/dklkjdir1K0ZiresuN6VzuRQYxr5e1sTwuqVL4kpoI7z9tW5o9lxi7NaX9txu9rDasn0A6KZlthsB/WI46XepCOjUVC+E9KLG9BsoR/NgphlHl8tUEz01iFe27D47zBGGLwK66Lp/AC0nKoY2YeKrSfgc12DzIsEcSJMCUjfc9gHM/m5hXjREB4BbZaYAlso2+YRvR3/nALTG2qZd+6DZpryVOfWQanUxFABdudA4X83ZwtazgEq/86BvgbD1CenNb1DYcXjAmZPDHhcoTtnbAgvON0UjW/9MySLZPWzQcQtbvd/qXM5/c36l8j4C2Nu/7aaI9zEvp/eNVORxbmypuWTnZg6yNMEXC0hV1kJdolABW6TgGDduXASQQC1Ffepla/POO28EosAoIiOBTnytXukplIcZ+ASMZpyK+KQMgEp5YZXWg7YVZazIZOsPVnb0IyhGW8hBpCv9CE7bujYC1vuBhXrKvayIaNmB+koVghzoQyAPme3mgrWBNmD0UzBS81uyWrDL2JFDEdAARUAf+iYambQajAG4ShkioIEmAOhrr7025j3mAzReddVVI+gDQGNX0qsQ/Qz0I2JWcjE+2uBDu6TguOmmm7oRgQLuAsc2l7LALWPTix2lN0UTsvFgx4iOGDvHlJ+Zv5WeBVn0T0BVkbk2Yp46+icbCw4zNqJy2VQQtFZZ+ZLWWOQQQBeoVVnGopcmSl6lhlF6DuVzxi/0Uj+7qSh7C2QLbEtfPuWG9CM5FQmuDTptFJFuhd95USSpVZiDWicUpW3HwVi0YSAZ/LWGPjgmMI2fYz82FThHxDXRz2xQYDvGTnkAtF6+yZwglQ1zn3mJjILPtIds+OVGG20UZUdmOydS9yR2XU+ttX4db3ufMLnLtYWkbe4dJrfsU3p/bXWrcTCvmAf4Hn7K3/gnfu3nau7+dkrXyVT5hlcDtQDaQYVhhdCemzVBzPJDxvAqYaRaawLQ/vmqDzma+FAbeNtHd/VFnTDFl7/Npy2ALt6RV/o0jUPlYxcNLwasulgV3+QG2rQWV+o12D6roIGMYjpDByXQWwa3pZdTpvpqcqwa+RqnsAPQPiO0TcFRxWtWoYLLFlqKuJlUHBnnGeWczBfLg+ti8G0ipLtq8utcYwqOPgzgi2ahckcau9nVtP72u8Fn2qtcJyp95QUv2HMfV5pSUw0Aum6NKCPNpJdLfXtsN3tYvV8A3WDWZRedPlx320v1ADqzqJaaJt92MckLX323AOhoWxcFXfhSEYGsh1BvWbtY5hZ5C/DUT91P9TFcAFrjsD9L19fOZG0CZgNdWzqVPKBMgWY7bv3ubeJ17HXrZWwDe30dCyt8hJ90aOGJBRTeZ1I+lZPRwlwLvFPlrf5yADplT3vM6tIft3qtgwlW5hTAzflUDsrX+WBb/7S+lpuT0lmd/Kn5ktLLoHBCQMva1wJooBORsgDom2++OQJoXjQGfFI+XmAUUBogCtwj4pboMeAXAE66oC+BKB7u6UcAzaYwsPl59WI3RW0Kltm1UPoVtKIt5V1mXIqYtRsJvr4gpYC1dMBP2rN1bYS2TdmhqF7BSclj56lN32Dhs3QkWRW9i/yUU0oRgWGAJxHIpCsgrQZyonel4EBPAtDAQdpXCo4NN9ywm4KDCGjSodAO52lHIFiAGAB96623RpitHNfSq3QhWCiALb0oClj6VHQwEFmpILTOoC+NT3aWjpRPm3r8k98o6l2bZfwtXTIO5VTmOCBJebjlM1YGm4aC/gWqBYWtD9j8sMijr+gDrS1cFSyXv9GG3cxQ7muNXeuc9QPrC36t0PzFP9hMIAUHv5OnWwCascqPNWfthoF0jU2VrkP9UM/6tTYVGBdRoYwHsPzQQw9FH7HfaAD2I4vmI6AaAE0UNC9ypA1sgg1od9111w0bb7xxfEGpZOanX3OlI39NsGt/3fViKPcQI1G36cHcrm+p+5ORkOmd0maTbnUPbP1dx1grqK+1w16v/aZ02/uCd4pep46jp4G2EdDxXi5Wa0KCCe3mHr7VVBIc1jyx9wtH3kqD14BIn++0H802Yap+2hqSelLRgpW3z/V6SKEl4wZJ98qNJXbdOdk3gE76UF6rRfEmrRtNloRuY40+2q4YrNd+vGZ4ItUpj+57bCoj0xDEGH4ALZ2X4XP1udJEO9tc0AMC6G4+6dzESKY4qZlF1keHC0C3WFOrbmI3I8xS7l2mX1+vXBbyALm6sVCurGtMAaIbVqasw5kTnV+7aDqntxYAWvIQAT3FA+iO/kYQQNv8I0NYNYYpAlqu4uFV7oHLlk/97l1P7XhgXQewbd+2vTY39lYmD82y65K5qA33Tb2Fuk0PsXaBfisAdLxsdMCB/Xq3hYMWbNnflkeszgAAIABJREFUrewCFBpDDhTn6kgO/xBs7UkZ264/5+Go9ykrmwUOkj3lgznf8AC6eqEt5w+3cy0HNPzY6vxSMnu9peaiohhz8z41R/w8sjJ7vTdceuJpK69+tz4GPAJAkwOaCGggM9HOwCfVByJxnH+AZVJBEGGrFBuUE5QFgAH2KCc45XPsKvoTOYB5/LMgwPqij5i3IMGOw0Jju7FiQZeiV6UHpX2Qf1OPcwKC6kt2pC0LJpGNc+qbdnzEs+1fEaiKwFZ/qqecuXo5HRsBREATMUq/jz76aNwUIKczZe66665w3XXXBXI40xYRzrzoDchHygTsClQmAhoAzXk+1FWuYX4SQY3tr7766u7LAhm7ytC3Il3tfJOeBadlVw/ZBeWlJ+lIUJm+FBmuiGvNL/Wn9U+pJpTHGp/EV/kHsLfR0bTLZocirQXNkQM4StQ5Miins9YmRQTL7sphzHmlm5C8sqXNowysVj7n1CYf7ai+7dtvWEk/gstEqJMuBRmIaAdAMwcZJ2VtKhELtZHHrrX22wHaJEIm6+eUYd7zASqzSUGKHvSslDp8E0LffGCusykFfNY/5fWmLcZJBDSbI6SUUbSptbPWM+nUr9feJ9qsf1NCGQ/OvUzvBgDdz/3kUO4L6/qhXTsffcSzretlGIpMU4IPTpVhcA0UAHrThgY8em4iA/3LU32CHQkAPbTn5P5H1amR+dbzULTaNJJ2Fkq10q5mnS5iBHRGwMbYxgG7L8c+pjvvHs0qrwlA9+EBA46j3ENbK/fKRQSRBdCdgMDi6Sc9mKYua1QwfAA697JQyWzTa3RmUe9U6WWEKXFr08DUqKarsUF01K1c/FLjaX04WbuiDjv3XthoqlfnRhoVZ3vsdOLXtDon6+mgXKtxjcgKUV4FUooWomvDrivddMYoAD2+kwO61VTPGFyHl+tEQJ9Yl4KjNGvNnLeCEgFtdlBGAEDPGdZedsZwy32pBNiDzIyhp+CY+OJrXRVY4KmDKQgXJ6H/SkbNzra/SU6Bbt9ert86kJlcsDo3EKmHRlveQpe6dtotG71SAj022k4PsjaaxeokrqOjRnV1rDZ833Xgz+q86SElZR9FFArSCIIIpEh2+1Bemksd+S1895DWQ03VF9xL+aMFxdZHc7/bsamufMECaNlf45EN7M+U33PMwsiUH0s2AZ7Uw6jktDoaKQDt55Cfj9aOVt92TraBznU+WAegAUNAK8DWhRdeGCMcAVqAT0U/IqPScAhAA6MAnIqAZpxEhgIF5Yf4M38Dy/TVfgscGa9ebMfvADtFzdpczdZelBM80/yQHfU3/SvS1c5n6im6V2CV/pROAIAmH9NcFIRVFKvaFqSWPypal/qCsd6/pBe7kcQxQWnqKrc08iHX+9///pi/GQgNLOUlhLS7+OKLR13dc889ETDfe++98TiAmfzPpDkgOpUUHOSIJo80LzMkZ7BenCgYA5xkM4EUHJTlb6JcFVkMEMYebCiwsSAwyXF0plzc2F8RrxbGMi7l95btlHZF41V6C6Xj0Nqg+aKcydIzffKPdpSznJ+kIBFcV1Qvf/OhrACr8prTnzYUdJ56jN9GDWvMAr1an5S/XHNEfiXgCoDln4C25oH8R7ZgvGrL+q5dv5CdiHcANLbA1uTqZk7Kh+01QGAY2QDzlKE9m+fWQmn5tiLMOacIeXSNj9A/LyFU/uzHH3+8u+HC5o58BF+gjm2fl5jil0RB49PoQv4gmex1KXdf0u99wXCVr4OTdX3Yevrdrun2mtDPvcRwjWtytZO6Fuf6brqPaqvvVDmrb7vOaC32NvL3JZNLX1P7mXI00A5AR0/JvUJvWAYzdACtFlI4YLDn4mEZWLcR++I0q88KHmrVbdOImqFIXQvNteuEHFX3HN8U1jhg1z301ID2ahU3pQHoeDeWULVX0iAAuvDByqfJsWoMP7IA2hDmIktD+bWdZijxXE0ah8aVrMYH46lBddSRub76oI3XLxuVzS43xthrqev+XtlqXSnqNzeMjgLLpxMAmgJt1wJLz72BTEcaY1K0BLuuqKQjz16dCGgB6MxMKhuk035OLW0BdK+vqQC667EC0Bb22ZtyCxhzN+up4x4UpgBbdJLMiwzbgu+mK34Ocvp6/kGuDiQ29WnPCzYJAOnBQcBHZf0Dnx6SrV18v3UPw37cFjyl2rFyyC4WHOi89wf68SDdj8lHftqHKdVP2cmCOqsfK790kLKJf2D0kXwap5eH4xZEe3vm9NfGZ/w8UFu54/58zvf8PMrNVQt+rU9YP7N6s/M4BaDbzgUPMfzf1tYAIOAPqTeIgAZEA7RIwwGAFMSjDQAWkA8QCowC2AHqsB9gF/hkAS+QCj+gnCKhFXGmdgWgaZ/ywE/as3WsjwsI280Z6/PSuV0DpG/q0D8/lSKBMaED5PB5nRVhK0gvn9YGiiCiBeLI6jcz6F/RqejHRp9yDlkkh00fQftARuAz8BjAR8QpxwHKwF6AIFHLgGg+iyyySFhnnXVipKkioImQJmf0EkssEQG0olK18YUNSbEAxMYPgJVsQLARofQVioBmHJQHQpKihXoAUdIzEPWqVBX85LxeTMi4OI9O0b9ygit6HH/ADwWEbVSxh7jojPQOtAfkRBb+ATjxT7tuWpupbwF/6ZwynAOa4gO0LxvJt/hbUelaRymHzNq4UB2Ooy/KUYd5JACNDW1KDqX+oI42awTEtTYqqpx6RKpjV2TlWwqCwZQVXFeUOTqXP2FTRTMrRYfkpS724qOxMG7OMx+1EYGu8RFsil8gLxsiimZXXnbWB81fQXB0gW223HLLuEHCyzIV7U8/Nhq6bu3z9zpt18ShlPPr/aBw1N/36P6k7voxFLknR92c7EPtexAdt5XF3t/oWwK6Jur+ir/tvVZqPPZeZqjjHY76bcc/iG6HQ763cxvtAXQVQbcnBM0aKj+YN0CYxMvMyj3kAV2zJCNYohQJ3XslXPf+vI+umzBVPbtpqh1X8D6ksUUnNebIrY1wHLDbYkT10Kw5c8tQ4LVT14DjSCvdyzVcADph5zaukfGMoQPowob+/z1fNJs1lfdT9YQSnK59CWGduRps11cOaNdPzM9b+xmCARpaLs07tx/m50af+Lm0XPgc216sSRUFuk24SW6FqFOZg+bFsuWpcyFBvwC6YokaAN20YjatPf0A6KKvtxJAL5eKgB7cceNLCMe/GI757TMtLzrlhCkAaAufPDixkXG5m8nU8aaHMg8UU22kAGvbG9rujUHLCOjUjXvq4aylkrvF9BAhsCK9eABNBQuR1IDXk+1/KAC67YNKnQ7sWOIi4V4mqb9TUdBxInbgtY+i9vA91ba3b8ouHqT6yF/JYH/adi0Ub5JBerJ+n4Ljfmy+fKr/lHx1/tHkMx5e2Pnv5bHQXvbKPSzm1gEvvyCpHavmCccEfwSgiZgFViliEtAkn6ItInIBT//6178iZANG0gZAjK/fKwqaY4Ar6gq6CbxJRkFZ2lHEr8Aw4AyQJQgsfdCuokw1NkUreztZiKDf/TwQVLQR2rKDBdBKEeLnkmCmX7vljxxXZCnt6SWDghvIbiO/ld5BoBygDIAGOHMO+IgOiCBF93fccUe44oorwt133x2BydixY2OEKZCPCGjsSt5gcj8TNU3KBmzKP/kBdiJ3LyCZFAvYmEhigCHjkJ2UoxsoSXQ80e8AaOrwcjpks9HTlAFWIhe2BBhja73Uz6YyEaD1G1faLACQ8rvq6MWRbHooZ7Sir+3aro0IwW1F9DIu5ZymDLoVgFYEsgVQyKdUHnbu6VojX9SaI1+nDfVp56YF2xq7cqRTTv6kfNralAH4MvfwIzYJAND4sL5tYDdFaE8pZ9hM0AsnKavUM4LVepEhepC/8lObBcrzTv/8Tj3aJie5dMDf8l/ZSS+PpB3k3WabbcJaa60VN7gEzDlXd09i53Xd+tzv/UKb8n79bnMtTLXrx5e63vl6bwdQ2O89YhudD2LjfuXQdTgHoNvIMBz3rG310aZcPzp4O/hWmzFPrjL9AOhCJh9Ll5O0CbT06lWfXPsF0PHOutNgrt/Bn4+HxxaTNwK6kLlJj9aiZpTtTVdVTU2XttkshB6w7xyAtsGRzXas11cTBm5uv5VVXDM5mayiDLTl11IVB/c6kcHZWTzgNGmEz113TIEzHbOteASah89alkr+VQN6K9HA3ZufnuprObERs427Vs3Rq1XW24DKb7ld5AF0ydFKzHYAOZw7+vldsnpWaR3L9DPRkqImDnYOxR81w2sCxVz+ShHQrq1Brz79A+j0WtJ9v2ZHkBFIwTFHWHu5mcIt973c9Z+h7vcOJ4DWg7EeuG1EX+6BLPpEwvJ1gNMCL91UW4CnYymA1/ZCYcvZdvq9yW0Lauvk0sOw/UqvB9D+wUHQQPqte1hMRcXYh8mmtrpruIH1/pj+ztkpJacHz9buFrpJfmsn7yO5B5mUPZseetS2Bfhqx8Lb3AO5hbTe/3XOtm11qfatbrytUv7vx+ntYP3PjsH7pfUFya757vUiGOj11DQvc4DEziW9dMzOf8khAH3LLbfEFBzASuCzol8BVZKNOnzln5/khAX+Aa4AW8AnolL5p6hLIi4VOSuYhQz8znFBX0EuRdsik6I3bVoMwTg7HqVu8Kk9NH7v77TNOQFC9ak8wJJL67N0BvCknoCzUkwIMFsATR1t9FgALSgn/xLYFQhF10BQQUBAHwCa6OfFFlss6pYIaPomnzOAF/h7+eWXRwBNO5QDQK+xxhoRVJJSBQgNUCZvNCCa/gVTkZXfAcm8yJBIamxMOQC09CHZBWfpi/6x+3333RflAEYiM9CZn0qngi4VFauXfemldILFXq/oGv0oglYRukrxomhh2kV+pcvQZofWPO9v9KuPZKEfvVhQmxn0K1CvCGRBcM4pwln9WJ+09mcckhkZ2TTQNwNoR/W0HmguWECszQLmG5sE+ABtEkWsl4XSp/xGupSvIyOg2kJ+pZ5R/mnOU05zV/OWPtGx/J3z1KUsx7G5dKZc7rIB/embD8iEP+2www4xRznrhmyjeZVaP/0xfz0Y5B6lbZ3c2tq2vr8W6RqQukfK3XP029fkLt90/R9Unn7uHb0Mdbq09x72eijbpO7vcmPw95GDjnW46vVji370O1zyvZ3bSQFo/yhWfahuChEcYY00UoIR7n/Q5rtqS+M/hwqLXjhYghwGNibk4GwbKNYNB6y00ap2UgPlminKU8ZSSb9KdJ+SyLduAXTdelGP1opNgkp/A/C4ru0afKUSaZqwdaqJskiSuBMYWErBbX2t+hLCWeeaJ8w611xh2mlHh5cnvhCee/wf4fXXXq2VuhVsrhU65cNl+JwVwJNh/d2p3judNlrvxZ/J2VaYTfAuJ0Q8n/DKNutSKjtFZY67jvuckk3Fk+ctoLXdt4XBDkDXOlBHB0UUb0qPGdu0WQgSdLlkljybNutsdVvArlx7bT/ASwilkMxasiw5oMe/FOpzQCccxegkNq2/peOZZhzt1gqvxf7cZZ8dygC6rnbbdXM4ALQFzxZeWQBtbw7t7xYU2uOpaNPS3Oh4lgV2XTt3ztGeHlgtHGtz800ZC7w8EBzKzW7bm3yV82Dfwlc/Fq9DW9eCSunNwiy15R8m28JLDy5TgNbrVX9bIGp/t+dTD2G5PgRoi4sKF98iJ7bXvX048/1afXnfUrv8TPXl7ZJqW+1bX089yNu2tJFjYaIdY8pvrV2T9waTJkX9+DHmbuZSECNVlmOCcZJREDM1ztScsuuDlV1zwNYRsAUs8QFAn3/++RFAA4cAUgKjygkL9Jpvvvnicb6O/9RTT0XQKEhN+xwnmpZoV0WsUk+pBuiXMgAu4JQgnCKppQdBOwsMFA0raCdfSvmety3tKt0D5wQYbQQc7SoVB23qRWvASWCboln1kjzqUk66tGu4nzt2XHZNUsoH2RjIzDHaBtgRsczL5oDQ5NvlJYQA11VXXTXqFMAMgCY1AsdJtQHgW3311eMGAUCZ3M4AaGA2P5V6QvLSF20/8MADEXACNkn9AdzUhp5SVJACQpHMip5lbMiM7ErBIZ+QHRSBTB1Bf21EcA77K/0KAFPRu7SraxPHFKUs36F9fJV+tXEhSC49C/QrBYegq90Isbm3lZpC+ZkFuOlDc0HrkGTjuPrhnDZLBMYpB3gG2tOewL6io/nJcbsxoOsOY2S8RJizmUD+deTF1mw4ELFO2+iGvu23BDQGAX/5qmC4YLKir/kpqE8f+BubG9hEfk+qEz5844EoewF56ikCWmk+1C4yzT///GHrrbeOvkmaH11ntO41ree5e5G6e5Sh3HvYNaTfvgctP1R5B+13uOr1A0Hr+hyKHmrBirl+22tL03U/dy8wSL3h0nXuvinV/lD0OVLyvp3a9QC6JUNpGGKK4g2jVtoIOYzdDVtTDlzVkwD/Hfm4andFST3bV49lCIAOT0rgnyYcMQRlCIXaLird+dQKNf2VkWUH5Ub4Wq+nbJOm7zZqaFOmspYlOk9D6Dy9qZ6xFIrnW9uJhXkC0MWxaaadNvxo/F+LF5PzbPzmG2Hic8+FS39+Yrj0ZyeGN998oyLtwPC57L6x3bSVUlsLGSJsfaWFYOW80YkYfE05M/WSNkZXuY2eVCBl2hzFUQukUyZv6WT9UsVmw9ZECqdkagDQVZfsHang5jpw6ftutxAWwzXrnsafWjNz3ctjSgC6LWRtWDebAXSNI1gf6qQ3UST0iEZAN/lmW90MB4AWiNCDoAW3PoouzrvO4pGCjrJVCgxGPzLguTS3EwBND+uq1/QgkTpvQZCFnUO4FpegnNqpu5n2ENnCNz3wWsBuwabqWpvYPnMPyH7cqfF6fXlYaPVVNz75T8q+FhqnALT8yY5DdVIQwEIWL5MHbNZXffs6J9lT+k+1n+rDH6vTFeds9HNu/Pa497HUQ6q1b26O1ZWxdvK+Yn3J6zTli3b8Oftb35K8sq3WjnHjxkUAfc0118QIViC0UhoIGFIXAA1cAyIDnxQZSR9KBQCEAk7p5YOcAxLSl8C1B1UCiPRh0xdQ16ZEUP5idCGAKOAmICw/0xilFwFo1RNQU0oP2gTi8U/5qOlfsvK7+lBUrF1TtNZIp9K1NhL8nEUemxOav4H3fEiLAegDMpKCg/QZwF9AMZBy5ZVXjhATAI3N7r///ghxiVymPNCacZCbGYAI/ANAkwOadi3opF9AI/CZKGjKCUBrEwcYCdAGdJOGgd/RI30CE4maF1xVfm9F08oOSuFhN1YU5ayIaXSo/MEATaUsEeRmTIzb+rpeOihwLH/R3FfqE+ThI9irPMb0wz+lB1FKD/k9PxXNrfkmWKxNW9rVWJBNaVWUroJ6tGPTVzBObfLgb0oHo4hi+Sv6RDbyrpPPm4hz5MWW+AWbCuhe8FmRzpoH6AO96VtBSneDHzDXKcdcxqYC/tiUdoiiJ884mwua42xMcI6NCGTS/PApTNCJcnpTHlD+kY98JAJoUnD4eeLXt6HcNwxX3ab7oOHqp829zXD3NRLtjbS+6q73Gk+dDJzz19jcvVJOP3Xtt5FvJPRury2p9t9KuUZqvJOzXQug++W6tc+fjblOhzLKUohnq4b8s+RIz2cvFLBv1DRorNDam2+8GcKkN0vFamFsfJjPg9XW8Nk2YyqV+m4CC600Xi004gC6o6MEZ2onsQXQ00wTpunUor1JbzbYql0PsVQKsZbz1taTmzoAHf26NYAeHY6765FibNzHzTAmTDfD9OGN114P5x37w/CHIw8rv1/Lj7EtYOpewMoNlKuntdKt4R20AUSWn6dtvwWEz31PgHNxlpr2K2y1bpPELaIVFdm9Ai/GEAB0akR9TeMG9Vfcu454u7aqOigfKek3nio3Xl0XjTQNcpdOa8Otc7Batd6hKwD6vlf6mPX1RYcCoLtpNzqqixta2rMZyQjoJgdruz6MNIC2sFRmqAN/vkwKhqVuIGybFkTZB0JbL3cTYo/bGxeNI9p5iDdYFoJ618xBSz14U95CfasfH20qWJGKqtRDSyoC2o7RgtemGSeAIply4LF7TTIRySnQ6NvL6crrzEJajaUOuqYe1lJt2jakv5SMFs55mBpvQsyFSrAvNzesLWxf+t3OL9+Xt53/u2kOND30aizWB32dnC5ysnp/TM1/6Uzj8f0LMAIyeQnhVVddFWEbwBi4KLgHUAOeAZFoC8AMiLQRrQJ1jJXzwCvaB3RRD1AFQAWKKtKX+UYZRWLzt6KiFZ2s9A9KmaDjADqAmaKrFU2qqF1t8slfNOcFoBWlqohYxqVoZwscLQC3UfXokr8thFRUsPVdC1xtfdpFJ/SvCFoANL/rxXpARqJcAcLAPtIv0AfpNNChIpwByALQetkgNkDXRDYD/GiDiGo2EZQ7WPqmviKgaZt+AY2yC7ICPQHU2J22gYv4BeWImgaE4i+0CThms0HQ06Z/0PosvdmoXc5hb+phW0XC62+OKXewXw9oD3kswBXkV3QudpHdVZY2BU85h+3ZAJCt6EeRwrK58lsrBYxk1nm9vE+pQziOfALQGhv9AYEB0PTHeBkrcksviibnGwd//vOfo82BxdgT32DTAWCstB3UwzcoAyTWyxoZh/V56jA36Us25Xc2n9hQoCx1ibhGf1pD9C0I2mdTBDsrh7aF/5qf6IaxsQYQAU2EPi9QTG2c++tg03V0pM/Xresj0fdQ75dGQqZ+2pwc+mrSUdO12PtY0z2yHX+b8TXJ148++ylbJ9tbJVM/8k/JZUcEQNcAnuHRRRPhKPcCWNvxkCO76/K4i84Lt19+UWOqgeGRNYTZ3zdf+PwxPwtzzPf+2OTE558LZ//wkHD3n68ogc3q87wJxRwuAJ2hs28VgI7PNlbRgF8icvnm5BtFBG6Oc1gvALoUj1S9eOK2/KPbfeeZftrRo8MGn9kjLLjE0rHvfz3yt3DJqSeEF//9fK/oEJyjGUAX48h92gNoD/JcCo5Ro8Jiq60VXvz3c2H6MTOGFTbZMmz0n18IM8w0U/jruJvC0TttGyY883RXjEq//Sq4dtqmGjPHKqk3nHZ826Xna1u2HYBOpmJRMy0BdFI9uRQcOZM3QT4ztFTRVtUbVJ/0w1xnjUtzG6dJroTNM66p78za11N9k2wFglYE9Pj7XmmX7qhZ8vC2A9DjTA7oFuOrLbLCML2E0EbaWphoAVm8oHTSIdSBTepb0NJ0M+1hlgWgPlJP8FdKqbvB9QDayjyUm18vQ2mJ7OhHx1IQ2erUwjcPoD2wtA8pAqjWHilHydmpDl7m7OV1prGlbJGT3esqJ7Otn3s443jOFin7qs2mDQTZpw1MbTN/JYufF9SVf1s/T+koZcfhBtBxMTcXf4GrNvM+5485X1J526fsI4hHmoaLLrooAi70A4AThAOyATcBjUTSUpd0AETDKlJYqQb0sjNyCgO1gFwAUcAnAJWX5pFGANBqIzaV61ewWdGg9CVIrXQCAoOse8pPK/jGGBWJyk+rT/0u6Gp9nd8ZC/0JmNlUDooaVQ5hvSCRNgUZ5csC5Frn7fzgdwFUyqkv+T8wTwAaXeqFgAA7gB8AGtgHJESHQEn+qR7Ry6TnACACDrERcJmxAaHJ74wNgYjYVDrBVpTFPkTV0g59M147h+lH/5ADQMn4aZt2Fa2r6GXaF/Tkd6WeUDS0tZcgrvQjnejldrKHvd5pLisy3cJbpcRQfZtmg3qUlZ9pUwL7KPezNjL4KbsL4gJusQH1gcmKoOa8TW9BPUFzjitdCH6mjRYAtNWbvU6hH+rxwf6kyMFO6J1NAs0t0rXID7EPNidSGh9gLqIf+hFIpz38i3EwPsogD+eV0gN7kOudzQZFjXMMXxScZtNC8F6pUzT/lHZFesc/ttxyy/gSQjYr9Glzf9CmTJvrQz9lpgK9frSVfj9Jfy3k26izv7+nHWqfw+Frw9HGUMfh678VMvU7him1fDOA5qE8jTGSR7sHE2cbaMiYmWcJo6ZR3GlHYx0mAIx84/XXwuuvvVaJHC7pNsEQFl5mhXDQhdfGYq+/+mr41QFfDVf9+rTsfX//tsqDizGzzBp2+PYhYcPP7hmbnfj8s+GKX/0sXHDij8LEZ58pddWMXXr9pCGmba4hStw18FYCaEk906yzheU22TIsstKq4eUJL4SrzzgtPPm3h1qZYzgB9FzzLxj2/MlpYezKq8f75juuvCQcu9sO0Xfav4QzJ3Yl4YZDzc3R/VVvM37Br6WQyJ4cRWSvTT1R9rgFFl8q7HvWH8Nsc783PHzbuHDsLjuE5574R7eByQ+gjQ6TEbc+nDiEMTPPHEZNy8ufzbhjsUlxs+eN194Ib77+Ws0zf8fCiiBNmbEu+LDhayQp0zRhz6YJYFXTCjg3NVioq/7TqqOmTZRJmVjnVo335GuSVSUzANqvqr65njRVAN1GlU1laH8qgB7/Yjjmt+ULYl5xWiQLU018sffVYQ+hOW8Bp42aEySK/m7Salhw2PWdRNoNC9RyUc4W1KqffgC0lZ/fc9GcTU7mz0uGOlCrG2vp1EYxWz36caVga9NDp9Wlhfd+/Clb2WMqr2O239yDguztdZQC0B562f5sfflWHei3ANPW9aAk55uCq9bHPOT1/uLb8rrzY/D69wBa/VkInbOHl82P34PjOtn8uZR/2bHaNcDLYee4LZeyibe/78PLBXi87LLLwvXXX98F0ERr6iv5wEqgEQCTD9ATwAXYBFQrxywgkuhQINjDDz8cI1KJjgVqAU+pc9ddd8XzAsS0J3DoYTl/A+Box0c4q46ikC2YVhQsx2Rz5aW166n8hjKCrUA2wUuO07/SO2j9tJG4As7yb0UNywftOkNZATmNBxkExZWnGH0D7ID+AD+AMjojAhlYKPAJ9ENWpZMA9AP4gIuk1ABWslmA3LRJW6T1AEBjO9XFntgF+xNVC9hFhBqDAAAgAElEQVTUCwstuJWc2jBQlDtwUyBV0cqKftb49NP6oiAvMJvx6WWFjAe/wu7oGvgqWZWHmfZsFLXyF8v2FoAqslh15AM2fYefR7Kn+hCs5jhyye81XgvqlaKDcTBeRWfbXNf0p40NyuglfgLg2IyxyOcAveRqJ90K+sBOSy21VJxf6J76AGPmGQCa+Yft0SvyKMpaGzr8TT2guNKlIA+bRgLVetmjUopQlznOeOiL+SzwrHQb/NQLRpXrnbGydmy++eYxAho/tRtEmkP+mpK6rvrr30j/nbv3GOl+327t1907tRlL071Xqg2trUPpe9C6baF4m7EPR5mmcUwF0INruR5A20fxZjxapgmufBNTGDUqfOmkM8IMMxebx6UPwUi8IPeVl8O/n3oyPHb/3eHOqy8N/3zo/jQocQRhw133DDsfenRs8unHHgmnf+tL4bbL/jS40srCZdshknfdT+8Wtv/WwWHm2eeIUPXKM04NF5x4dHjuyX8Gn4W2WcN9AOimfCpTIIBeZettw/b7HxbmXmChaO+zDv5WuPTUE1vZaTgB9OKrrxM+871jw3yLLBrluPhnPwlnHvLt0kZMkzvXCe0RdBXs1hO1egCdCrEtpKkC6OIomz7zLLRwYJ6st/NuYfT0M4Qbz/lt+PlX9+xA96L+Ww+gjda9ATrC7f3T/wljZp01qf4333g9vPbyK+HVlyaGJ//2cHjkrtvDfddfG154+qlu+e4LCDMGjocHBNBRxLx5Wvl5rpDEHYpftlzWes5UK3EDfM6sT71rec1I2gLnynWk48PZ+tXNITVRSDMyAJqWl2t8CWFeH/2l4Eg6cJ3blM/pJYRTWgR0XKA6UX02YrcYbvECOD342mOqJ0NbMGtvLNWmhZW+Xf+Ql4NZFko23dx2HdBFbecgWttVxEf+2npebg/1PXS0updu7U+rs9xDZ+4m3stSB1BTQNP2189DlYc5flwWfqVkF4jR2P24bft280K69DrT3x5oW1tYKKh25PNeRi9XSk9+7shHLOBUuznQnfJfP+dSdkkBk5Rv58p5fefmopWFOn6Dysvqx+P1ZuWhT77Wf8UVV8QIaGAT0Z3AMkAXMAlYBRAFIgHIlN5BaTH0YjVAKQCL40TV6uV9/A2sJAqaf3au2khTzXfBZcYB6AOGKwpVEFSg2OpCa6tSGFjfUCSr/Fj9UkZ5pC14FvxTBKp8mvrKQ+zXN8Fw2lRUrQWTguTUU+oP+lGeYuUJJjIVfWMHgB8RrpTBTqQ9kGzKwc24gYiUXXLJJeNP4CNl0Tv2wZ4cB1wqjQJwF9hIRC25ovGBsWPHRrAJJKRd+pW8/G3BP37AmGhDLzdkvB5A4gd8FA1NHXv94zxpIxRZLnnxO8ZFtDc6V95u2qIN2kuBZr38zqe00LzQGmR/Kn0KY0U2jVl+pyh/+Y1Sp8jWqq81S/IJRkt2C6flL/IB2lY0v3xFcBYATaocNhaAykSqYyvmHDogj7PStLBJwT/mL7qwOdbVh6A4PqEobn4Cpdn44DhzT/mfFbGPL6J3bM+mBTaTDew3GaR7+keX+NwWW2wRN0jwLcrqWqhNG3td8WtY23uGkSiXu+6MRF9v1zbb3iPWjS9335WqY+8VhtL3oHXr7gXfChs2jWMqgB7cKqWXEFaCL+tiwVyflUfY/gD0XPMvFI649q5S+qLUqACCr0ycEJ594h/huv/9dbjslyeHF5/vpUaIdZzYe/z41LD6tp+Mpx646frwi2/vE/5+122DK61UM09DllhzvbDjwUeG+RdbMkZfksbh3GO+FyY8W6Q1ENSwzeUhdLmfxgjoPgB0k+mGSVGlMfs+uSfY/oDDwsaf+1L0ASLez/7Bf4cLfnJkq+6HDKANVFz7E7uEj+9/aJh1zrnDqy+/FE7d9wvh+rPPbM5N20rS8ksSE+4a04/UXksqJ035SaOy1QWge74XwrIbbBbW+uTOYf5FlwhzLbBgmGGmmcNfb705/Pwre4TH7r273tP7BYGufB1IL3VcUN/eoRQumxRiipsjb7qnSOFSfzEOr778cnhpwr/Dvx75e4y0v/Hc/w0vvfDvLlvOM+YiLU6W2GVs1w2+HTZCXB3gsELoJtsmxpHfHjOyNq1LHeUmXhFZNNIkV43du11n2sjj595azbC7LyEc1hzQM4Trxr8YTvzdc4kRNDhN6SWEHRV1XkZYfQlht/m6CWU7HCqAzlms124+BUfWUiVPIAI6+kYnn28OmHqokYK4dUArBRMt4PPwKQeJLcCT3KWbAPcyQws7U4Cs5XWnVMyCdsmdgqqCBgJQaiQFO3MPkznYqYfkJpguHdv26wClPZd7eGh6qNA47bi9fqzc9iHE/m5hkO9TevEPfHX6sgDa+4Vs4n0pddzan/IW5qm+hbZ2rJLP95N6EPM2pozXQx2ATs0P7+9WX95H7Py048r5iI26Tcll2xDIssckr6Ih+So9L7MDQApUEslMlCOwizYAT0RBA4OBgkRYIp+iIwFNRN4CrgCngE+gGBGZwDDlogVYUUf2lO8K7AkeClApalQAkHqcI/JSqRykP7WptqwPWOhLOfVDWQFozQPkE4TknAXiytdMG/IT2Uk+zN+C2dZnKS9orLQRgs/Ig96Az9IjcvA78I62iVQHQgMFFX2OXrAH//idDQAAosAt8BYdEunKcaKbgdu0jQ6Bk9iYdi+55JKY2kEA2kaSK98x7SKr0kbQp3Iby5aqR/vICqzkHH3ZsrIXbSr6WYAU+eiD49QHjgrqCtxKBsFO+lCaD0Fwu4mp3+ULdqNCkce0qXXE2kqR0LTPuChjI+MtHFeaEM5bOI98iu62eaXlp4zLgm39jZ6AyaTKIQoenRDJzjcL6IN59sgjj8Q5J+iMjOiMMdOX1gHZgTapi8/JTrTLvGcTA7iNLwG1FfGPn+CL2EbyAMYV9ax7GsavyGj6Q4/4NTmg11lnnRi1rbLIIchv74/8+j7I/cPUOpNPA23vVZok0rXYl6sDqIP0napjjzUB29T5pjpNYx/K+SYdvJWyDWVcU0JdD6B7MhXPfuUnwBQyrWboyMKDmufoVT+yQ9jzJ6f3pZLXX3s1XPaLU2I+ZeBR8elI3PkxzTTThu9eMS7Mu8jYePbG//t9+NX+XwkvPP2vbF/9MY506XkW+mDY6ZCjwnIbbR77ufCkY8KZh367eu8dz+YVQ+T0KlttGxZactlwxRk/D3+/Y3xSbitFbK12EB3b9t5V1WtzBAFZeaTVjrb95kFh8y98NUw7errwysSJ4fg9dgx3XHFxK5+I8Cj+Vw/qk43Zlw+OGhW2+foBYasvfSOCTKLWD95qnfCPB+7tVEXu/jykbgDJlhohnZfAAeiM/VMA+j9/dHJY6+M7Rh984q8Phit/9fNw0cnHxchva6+0nK1MUy6Ug9Bdd0j11ACfOz2ssMlWYZ/T2Sjo7/PGa6+Fq3/zy3D2Dw4O/376qd5sTMyFuLbVzZEofto/hgdCp9vOE0Ori5aTu4X/pZatrmQlEesYYsJOShFTErXzR+O0qynQVT7WyemhroPeVQ0AvcayM4bx91dfQthSw5WBLzsWAP1SBkCreKf1ZCedla8EoyeFUTONGQ2W7dgr5by5yZXez+hFQPvB55y+zmGLPtIAui4XUblNAeg49TpR0PanBWle8zn4qSi7uAi67SgL1Wzkp7/JVtv+Btbm2pTMXRMntr5SILAJ2jYtgRZkpoCghZuSV5DBwmcL4WhHUZC2fw/7LDCss43VSe4mP3XcgpHcw5AFaKnxq28ru/UFL7e1h4WsFgKqTwvXrBzeF/wDo9qSHLaflDzyTWsvPx47Z1L6TgHcnG5yPufbSD2MeuCY0kXpUmZAtp3r1rdU3kYB+vnsbS8A3VTOAlG7Hqh/5gz9ApNJvwCABEABkYGWAtCUByABjjgPhBOAFghVGcpxDGioqExePgi8EjRWvmVBXulG0FZ5ZOnHRowK+Ck1gKCkBYFqS9GY2kjTC/Ksb6kMx+jHRp/aDULk4EM/eimcnRMWpikSlvIC/AKZ/C3QqYhS4CsyKk+zor35yXHAMZHnnAdAEgVLdLlgLsdpC3hI+4yDOtRVZDFlZb8Pf/jDES5iX6UlUQT0xRdfHF9upxQcGjfy04fyPmNHwVX6IlJWIN1uCnAMuyuSXpsVdsOA8oLa6FS+rahaC5SVB9quI9Ixx+Q/SgeBDey1T2CcfhiTtTF/W1isPjSHVFc/7XrB7/gFtlDKGKVukR9oE4Pj6Av9azND47abLPYYcrKJc+edd0bQjP7xCcozz0jLwVxDNo4xDtlD32AQ0EcefrfXTvyE/vA5NiBWWWWVGKXM2PE5ztM2mxmkcaEcdh0/fnz8SR/MRbuuYFOllEEv/Ntmm23Cuuuu2wXn0r8H0Kn7n9y6XXddbLq/mHp+eDUwqC0Grdckfard1L2FvVfQddJv3Prrur/2Nskyuc77MU+pck4ufQxHPwDoj221SWyqmTskiUxXjDR4bvdIvtNhR4UNP7NHbIs0GeRJfvLhIv8vIHCWOeeKkcSLrPjh8L4P/keYfsyYeO6lCS+EXx3wtXDd2WcGvmJffHqIYb7/WCx867cXhdnmeW+RTuGnx4Wzvrt/mPRm6rm4gXAk4Vm1Dnmft933wLDBLp8PLz7/XLjgpKPDBScUKUB6n6peykeK1AjLb7xF2PWHx4cZZ5ktHLT5GuGxe+7sNlGBzsYSWU7Wfaxvojnt7Fb1waZ28/zuvQsvEjbb66vRzjf98exw6akndF9E2MbXi6+iN/VfPy787JPf+V5Yc3ugbPECwm+utUz0rYq+m7qqEbou2rI2xUNyfIUgcf4SAZ1RQ4E2OrO0o4ZvnHl+WHKt9cLVv/lFOOvQA0ovHSyJP8B0aWOzOoupy47YlebieAym2u5bB4at9/lGLPf8k0+EK884PabZiKPmhduzzhbmnH+B8KHlVwrvH7tYmH3e+eJmhz5XnXF6OOvQ/cPE555NI0oJEjFeyo96L8LMjX0ILtPCt4tecx7edkYPKmO5Xh14rq5cVd7cVtqqpjvBv5UTuXlh1+SK1J0DPRo7Kuy1/XvCGsulAbTa6lf6CKBveymckIiAzm3odty/ZPT4TZCOEPwsAWgz/TOe4gF1FULvs8OcYe3lZgzjkuHfXn1tXGlUAkB36jVbLI5jwsTiq8z6+KhTD3CLxbJ4CZfKWnClYzwY6mHYPmz7B2j1bW9QbXn15+XT36pnx5D6PTWOtousL2dlbXpIkZ5slJv9irUdRwpAa/xWx7ZPC01S4/GQOQejrRyph4WcHP7ByQIEbzsrXx2Etm1aP9PFyOui7uHGwm3qW6CszQHvQxqDhdC+b/3NT5s31I7f68KOv80YbP8ahwWMtn17vE7vft74uZur6+dU7u+6MUtnfiz2b+wNFAP+kDP2xhtvjC8iBC4BK/lJ9CogCf0AngHQAEfAEvlfaY/jpAFQtC5gDRhFCgiAFXCTf/Ylc8gHRFN+YeujKqeoWCCdokLlP4Jr+IPgsyJXKSNI6H1akZyMRzl9ZQcbfaqIaOSiDQsuOWb7BPZZn1AkrGC2XtSoNCWMmzYFdJGJ34k2pY6gsYXSQD/+vv322yOERLc2JzH10Qk/gZsCmzZdBjYlr/OKK64YATSRrxofEJN80VdffXWMrCW9A9Hukk26xZ7Ab6La8Q3aJCKW6HhsBIwUBKdt2UkpHtCT0nAIOgoay2clO5G1+I3SuFBXaVfk+/IVRUZLxxq31mxdR1VeGx/0Kfvyu+Cxco4rTYo2emU3v1kmCK76zBHmD+UUiUzflFPuZexEeeXKVj5o2URtKo80+sb26B+9sknEBzDNNxj4SV38UZskivJXxLpyQSsinrLon5cVIge2xD9WWmmlOKdpkxcfUh85+BtbMwbsA4DW5gE21gaB3QhAJm0iEQG93nrrRd9ivJrP9nrcdJ33a3vdvUXTNXjQ+5Kp9d6+GugHQKd8rem6m9JM6t65jQZz94e+7lQ/b6PNwctYAG3ZVl3YUrc395RdzWnc7jEc0HrgBdeEhZZaLjbNS9/+54CvxYjMeA9jhjfHfPOHTXbfO2y0215h9HQFPLr1kgtimoTnn3rSwOei1ipbbxc++/2fhJlme0+Y8Owz4fff/06M8sx9asGgF6Z4tVmlqVnmmDNG0E43w5hw19WXhfGX/Sm8/mo1Wq4+lDKEWeeaJ+z2w+MDkZ2P3XtX+OGOHwnP/uOxpOhW04rSTIGLXqRwYjClltvZLq3HNtwhZ4Eh9NsIoJvbfv/YxcPO3z0mLL762lHAG/7w23DiFz9T8cMs5R18KvZq1uUYrkrSnSGtAbRRwzfPuiDMveAHwgUn/Chc/sufxVQx+lS0NQheaqmP2LTp0HflZSmpKJK2acLXzzg7LL3eRrHHB2++MZy675fD3++sptphQwsIve6Onw0rb/WxMPN7Zo91eMnpWYccEC465bis1N3rUdJG6Sh839hgs8PWqm8h5eXZb6XU2KdxLXR1S1LlSK7qlMBuR+Iq7qz9dogXvTf9c/rJp6cp2nKac81IhwDoNVsB6Ob1puh3UugBaJdOqjPIyrW1NFd6gvKb7BanxYxjpi0No+IItTNrqAC67iLT67gaAV1+yWDTGuIBtB6KBS88KNR5H9nr6/G3HrQF0uxNsn1Y5rjtT18DjxropAZRezrWnQtm6z91E+6PDcdNceoG3Mpndd4WQHcvHJkLmIf9ccqZ3NYpO/uxpsbe9mFCek9tOlibpGyQ68PKb2WrA9D2K9t1D21q2/sef8u/LMBL2c/WrfMbgSM7dl/ePuzJp/1mj7WhgKLmkMYzEgDazjMrg+Z0zrckk/VF/7sfk61j57xkUJQxsIoI5b/85S/hvPPOi3BJABqopBzAehEhwJlj5AzGvoAqwKby9tq0CUqroAhKAJUFzPyu1AbSP3LZyFlFdCoFBGOxLzqTn8lf7TpgdWCjna1vy/42ippjekmgoJpAJTJrTWWs6MXaQpBPAJq/FdWMPgGJtMV5IJ7gIDoXqAXqMU6OkTYDHVOPFBzk3SUtgiKFKad5JlivKGTpBvkUAb300kvH6FYBb8ZKhDIQkyh4ImCB0PSLPBb+ExFP5PtDDz0UI3FJD0I6D4AiYBIATXvohDEqCpb+lSuY36Ubflc+belU/qDUHehIKVuUVoMx4ydKMUGfArhaa2hbehG8VqoOrSP+Giv9WRCtSGm9kJNzAvKac4LI9Ie+mCN66Z/6FBRnLORZRkd68SXyq0/alK+pPc6jP6KRAdDoDACNHOiH+UsEtOaT0rKob0Ui0zfgG9tjZzY2qH/zzTdHXRL9vuqqq4ZlllkmgmzSfVx77bXd9ClsQOCLnBOA1rca9NPPF3SMbRnvpptuGlNwsAGSu67aa1jTPUTTNbWpftM929TzU64Ghgp1c/eW9n7aX6OtP/XjW/34tO+zrQX6kadtm1PLFRrIAeh4L1VRUoU4d0sMCp9p4D3vnTccdsUtERLzufJ/fh4jEZVWw8sx/YwzhX1O+21Ycs31YvkJzzwdvrvdJuHx+++pAOht9j0wbL7nVyIMfvJvD0VQfe+1V2XNX/RVA3jcqX4hTbnjekCxxnafDp/9wXFh+jEzhhv+cFb4xX5fidGZqU9bAF2MrgmUtQUnOTUOhtiK1obQ9zAAaF5AuNtRJ4Z5Flw4SvOL/fYJl//ilMQL+IYyxobVJ46jTg8ZEoxZ20RAm6aX3WDTMM20o8Oj99wZo739QEtSjCSArmd/FW14xDHLnPOE/c+9OMz7oeL+6+YLzg0/+9oXkxHdup7MMNNMYbM9vxy23PtrMfc1H15yevAW68RvYaQnmiLIU/YZyQhoKb+931XQYh9zq991bRD4LP0Wcg4ThG7Kn156Y5+38PAB6GJE7deyZcdO34mAHh4ALXuMAICeI6y93EyJCOicY+Z3A6T+kQDQHvpq0tvIPcGzeFE0jpOqa+FZ13FHjep+DVmRRrrJ1gM69Ww/1LVlfd8p+BmdqXFXsuGi0nC67oFTMKEpAjo3FnXtoaXGZSFu8uYmMXZvL1svpSsLejWeJvibkiWlJyu/9TPpQ1BHvqEyKXhpfUvtWogs6CBIltoc8LrwADulK//QmYPP1pYePvO3l19pEwRBrU6s/f1x70veFt4OuQdRq3vbZmq83o4WsnpZ62yoKEULoM8555wIzgCLQDKVoR2gk1JwAKsA0BwHQJKyQVBXoE02B4rZKEmBKm2sWbAs+ZWTFqAJMCOiFHhmYZ6iO63fCNzJxkodgZy0qfQX6FXRtfzOmDlnITa/0w5jlVzITDsWclKXj2Ch0jCoLUXnIoMAsyKVgYp6SRt2ALoKajNm7MA/4B3Rp+icXM1ErGvcWquxDx/k459SQjAufifiGVsB/wDGtItuqYccgGWi4DlHbmGAteC45jHyAZ6B1ciBXIBqwCXtYmfk1yaFUm8gg83TLJ0IImve2esKbQE58SdF9GpDBLtwXLaRfZDTfktCmwgqbwG0TcGhOnYzw+oPH9FGjF62aOeafFlzUb6kcQqqS5/oDd1r3RE8VwoOrbmKFqcvbDRu3Liof8aOLbERbWAXXjiJj8j2RMmjQz42QpvNEMDzyiuvHG3GpsLll18edb3IIosEUrTwk7GQ2uO6667rAmjsCfhWHniAuHI905c2eWyEuXK543+k31h77bXDsssuG31L+tE1J3UtqzsmPeWuqyN9P9KvvFPLD66B3L1fvzauu5+yfWjO5iRu26+Xu229pnsLL1c/7Q5uhXdnzSkBQBO1uPdPfxNB62uvvBLOPfrwcP7xR3ajMVPca/2d/jN85nvHFkabNCl87+Obh3uuu7qUfmPa0dOGPY//ZVhp84+EUaOmCQ/fdks4ZtcdwvNP/KNrbKKvZ5xl1vhVfID3a6+92jmXeW6uAOgoQMl5AOmk4XjlxYnhxX8/X4oq7RWshxNAeaJTicjl8/vvHxguPPnY8NrLLycdtQSgO89rOQDSjZBLwpoODmLjmG8czThzfBEfL35s+kwzenSYadbZwjSjpw0v8ZLgV9KyNrUzMITuKGH0dKPDmFlmi83wgsoiNUszDGKd+fBHtg+7H31KGD399FHM/ddfMW5sWAsDK8fMNHN4eeKE8MpLL7bJXdM85NKFXn9UZSbqH9/Ct5krL5L7vAh9LtJv1MQOdlNwlJptgm5GsJYAGj3OQBDCDGNiLm/8pym/j+eCvqvaOM0QwqKrrhn2OvH0MPv75gvkdL70tJPDGd/5ZvfdSrn7qPe8933hkwd+N6yxXfGSUj7nHHlY+MOR303brJujuCzRqGmnDWN4ofwMY8Jrr74SXmLeJ+ZXe3zsux86gG6LRBs34RKayQPoxIjdoZ4mTQaIOh/NzqZJIZd+Q1UKk+TWgqa5UJzPRUBXW21ecyRXvwBaKZasrXoe0ts+KAB0F0cnXKB2Zulkr1AvB3TbxX3kAbTPAd0EU1P+42+eLYSOl3gTxayHOv91YfuQ76GffaCzANqCMA+86Nc+cPZ7I9zPw2cd0LPANjV2K1ddn1YHatMCkn7HV3dV9fZKPVCn9Gtl4HdbzwJWf0Hx8FLjsxsecenpRHxbf1MfKf/xX6GWfr2vpHzelvG6rTvXdLdSNzc8hBYI8j6fGof3j8olsHNBtXVtmdy8T+naRsFbvdOe5q7/WacXq1/BWurzFXyiX88///wIJIlyBJIJKgHUgF3knQWMApWAocAnYOVyyy0XIaFSbshu9AG4U/SrhdPSo82tq2OKlOac8uUqXYFSWDBOQUELY1NjpJxe3Mf4AHvICuCmLwsjJaOV1fqhIBuyMT7BVUFlRUQLSirVgFIlKZ0BgB+5rD+gJ6JTAf0AO+UFpxxpMgDPpL8ABOoldpKHstiLcsilHNEAU+yJ3bAh9gIy076i3WmfKFpSfACmKUt96UbgnnZ50R1RuABr9GKjoLV2YA9ksSlPFOlMGUXqKv8z7QpyK5+wIml9ahX5pOaXouH5WxHF/K45becQx2UX/Mme07zRWq9UKrRjI60FTbW5Yecf7VsIS130KBCulDHKiUwbakfR15S3mxi0T5tsmNxyyy0RNNMOmz74ifIxk0IFOA1QRifYiXKMQ4BdL0DEH4iEJwqa+XTZZZfFMfLywTXXXLMb/f7ggw+Gm266qWuvp556Kn7bAf+gPGl4mFe0gV3Qp9Kk2G+/oBfkBD4TAb3CCit0AbTW3NR9Rds13l/nrC2b2hjp8/beaah92bViOO9DhirXcNbv535wOPq1113dQzf5or+XtPe/WgNzsvVrN39fYO/PfFt2800boFYeXV/t/dpw6PCd3sawAmg9psaX2yUevjPP41t88evhY18/IIyebvrw3BP/DGce8q2Y+kCfFPdacq31wzd+/cdumeM+v2O46fxzegB6VAhzzb9Q2PO408J/rLxahMA3X3huOH7PnXioC7POOU9Yd8ddw4qbfyTMMe/7eTCIwPj+G68L5x3/w+Klc5VH5+p7kVQE6LzqR3cIq33sE2HeD/1HzN/85htvxBQAwPQCjhfPH2ts96mwzPqbBF6Q+NvvfSc89be/dsdBfut1PvXZsPo2nwikG9E8ePCWG8PTj/69dE91/1+uiy9hBLBG1XaDCBVTmFY4QIJ+ttn3O7Hfh8bdFK76zekRmvFZbLW1wiaf+1JYeNkVIohFd3+/8/Zw7o8ODw/cdH1lSqC/dT69awT95NpG5ldfejHcdfXl4aJTfhweu+8uU6cq03RjxoSVNv9oTDXC5/VXXw0//cruSWY5zwc+GLb75kGxj0fuviNGJysqfJ6FPxg2+/w+YYm11gszz1akVXjlpYnhlj/9MVzys5+Efz3699rpDHDffM+vRl/k8/yT/wxfW3lsePPNN8L0M80clttws7D2J3YJCy6xdLQvcj5+393h0tNPCrdfcXF4o3/Ih1UAACAASURBVLt50c+q0TxP2JhZcdOto38tuMQycaMGf5006c3os38df0u49ZLzwu2XXRxeeObpUnaQxddYJ6z98Z0COgYG33Du72JamN6nCt1oHyg78+xzxmLX/++Z4daLz6/OBzc/Zp1r7rDuTruFFTbbMsw1/4LRRuRdx2fOPep74dG7i/zlbAZttc//CwsssVTcIPjDUYeHZ82mEGX6BdDr7bx72GH/g+O3KCY+/1z4/eEHhUtOPTlpCM8YVtriI2HXI34c88zzIW/0dzZePQ3NHYAmj/QGn/lcWGa9jSP8xi+wy8Rnnw23XX5RuPJ/Tg3/fPC+7FrW3lOGB0D331+7GqWI6SbKHs/3oGiZNXcXsdo1oyxVr8N2AFq1K/A112zht50FdkoB0D1hyxi6sx1VXAtnnMGl4PDRpO8yAG0trIXAPnzYm1IfIW3/1o10KrrUw0iBzK7buReo2eO56ebbSJXzN+++TNMNegrgCaRa6Kjx2SjvpmUiBRf1cGH1lbKPb7vpwdM/WKRgSFyCOpsKxUVpVPdfrr8c5M3Vl+58BLy1Za5NL49/QG6ypYWqqYc+e77Jdil9WN3pvNcnxxUh6OW148vNv5RcKX3Zcv58Sk85u9COnc8CZnUPzbn+dJyv2hPpeOGFF0a4pJcQAjoBTcAxwCjwCXAJcAKGUR8Ixlf2AVBALyIpiYC1UauAVWAv/xTVau1hoa5ArcbI/BWIpZzSMAhu2yhnRVtKR7Kt2rdzQC+3U7oKRVQLfNbNF+lcm3sCtcq/qw0dZFeENMcEU5XuQ6kRBBnRDfolFy/gXZHg2EGRpugc3SqCVlHq6JhygEqBT/oGQGM74DNt848IWEFm5ewGQLOpwN+UAZBbuKoIb4AjZQHQfCQvMgvwKjpZEcWUE+zXxoeAs6CJoqFpX/mSqS9QzDF8ET0IUmnjQJHNAivqN97cv/FGFzrb9VS2sz91np+Cw5wXSJdP+BdWav4KwMr/FEUt/9UaS3kBZ7WlstgVWKtxy3eRgTQ5zFWOkat50UUXjXZi04FoZOA0cxAdAaIZu75hgEy0iX2pQ5oVNpSQSVHOQGleQMimAv3RHvNcUf9sfpC+hfPUI0Ian2Puq4zmj/SqucDcIAIaAE0EtL+uSrepdTJ3HWlaZ5uuP/1eUwYp/26AxoPoZUqpk7qu2+tHGzlzfujvJ/FHrXu5+7dcf7lruO7TPHy2zw3acPf3CFPC/Gij37e6zIgAaO7nfUhjNuhsVITEq2y1bYQ3pAI47ZtfDA/d8peualIAevmNNg9fOfV33TJH7vSxCAGLtbaoQTqFXQ4/Nsy3yKLh9ddeDecceWj408nHRtD58f0Pi7lvUx8iWwGgt1z0xzDpjd63CmNZF9U4zejpYr7gj+9/aFho6eWT35TFR886ZL9w8anHhznnnT/scvgxEUADqr60zEJhwrNPh2lHjw7bf+vgsN5O/xlfltbmc/7xR4Xffe87EXRbrCBQko+ADhG+f+b7Ra7ba393Rvjl/l8N0043Xdhhv0PCup/eNdn9M48/Gn7x7X3CbZdeGO9TkHnJdTYIu3z3mKwuiR5Gl38df3NHd1VHAFrvePCRMfqYD0D8kK2KHMw+WnGN7T8ddv/RyRFijvvTH8Mp++weAfGGn90zbPuNA6NMlc+kSeHh28fFMf711puSkanUAUDufOjRXTn+8sf/DSfstXN4/6JLhB32O7SzaTBNpXn0f/aRh4Tzjjuir5cm9hpyOun8CfxfYo31om8tsPjStd/CJtr81//9zRj5a/neDvsdHDbf48th9PQzRAD/y/2+GsZfeoEZQxVAz73gQuGI6++K/WHnY3f9RLj1ovOyABq4vfKWHw07HHBI3DRJfdiQOG3fL4cbzv5tBM97nXR6mHeRseGpvz8cDtpw9TBxwr9L1foC0KNGhU8ffERYf5fdY1540mf89Ct7hDuvuiIpi782LLD4EmHnw4/u5v0mV/wB668cX2RY+UQAPSqMmWWWsN7Ou4Vtv/GdqNvch80ldH7nVZcWQSFtJnayzDsJQJe1UFqntJPWOgLatdWg4PLy/c4B0Db6OV6mOp5WjoA262lV6XZNsIopK6l4CeFMYdz9wxgBPXZMuHr8i+GY3z7TEaK/HND9REBrlH4RSN0se3CZAokWJNh5awFbDoI1wSva8xGw0biJnNHRtOYuIHfj3nRjnKqnB13d9HtI1LSm+YeFOvCbApW2/TYPnSpjf6rP1E+ru5yt6vTmYbF/QEn5Tc6OAkA5OWxEak7vvq6vMxT4LLlzD5dWlwK9OqY61n9se7rh8Lrx40z5qLe5r+NtJNmsL1LHPsTah8rUA6YePtWXfRjVmIGJQCheQkh0JGkVgGBALL0ETi+xA14BCW+99dYItIDSRGPqpYM8CFOWD9AQMEUbehkhdQV9tW7YqGNgoiJuGafmtX5y3sJiRYwC9IBmehmat7HsJaiJ7EqJIaitqGataYJofs0UPOQnZQTT7EvrsJlSK8i3VV52ZdwW1NE/ekfHjF0vJARMY1vgJHAfeAxcFthEH4BHdMxYFL2rl+mpTerSNgCR35WbWnmESauBPgHUAGXqMzZBRcoDHImAJuIW2QHQ5H/mHzKqPHWQQ2kxiDhHNq0zgvDSCRBTAF3zRLbib2ylVC78bcGx/EGbjXYuy6YWeHJem04CzTbSWu2rPUX1yi+kX0U223lNf2rT+rF83Y5NkdBqj5/oWFHTgs+aL6RIIf0JuuBFgUQsM9cA0KTnABijZ+QlWply2txAdm1cAKFJm0IaD+ShXT5LLbVUTM2Bf9AGdgZAs3lAW+Qepx62RjdEQONzinaXn9gxyt6Maf31148Amn70ka7r7nX8fYOtW3ddb7qPaLonGI7z9noyHO1NbWN4NZC6R/DX0aYem671/p7CX09S9e39RdP9HvX9xq2dI3bNtZHRuXnVNN532/kSgI6G6Wkg/SxfjVArmEH5ObUtgJ559jnCV395TvjQ8ivHju+59qr40rd//4sXCuZl2fg/vxA+fdARsQAA8L+3Wif8/fZbiwodAE20KuBw1jnnDq+8+GI44Ys7h3kXHhs2/8JXw3vmfm98KSHRs4Bg5CDikxeU8Xn0njvCiXt/Njx2j43eLQNoIrZX3eYTYbtvHNgFb/jrC08/FV58/rmok1nnnCvM9J45wpuvvx7zCdPfToccFYicBL7tu/oSsT+iTr/887PCexdeJP499wILdWUhchVIrY0YjZmI5Gt/f0Yp+tnGntcB6N2OPDGs9Ymd4zXystNPCpf8/ITwqYN+EJZZf+MY2Qt8I5XAmJlnCe+Z531dWYiE/eV+X4m6I5KbOtPNMEMcL8f4zDzHnIEXMepz8wV/CCd/adcYFZ36+jtj3vuUX4cFl1wmViFq+tcHfaNTvexXOx7yw7DhrnvFc9effWb4/fcPCh/96n5h9e0+GaaddnT497+eiqlURk0zKr7EUXnFGSflzzz022mwGIiYXzB85bTfhwWWWDq2f/q3vhzTb+x82NFhgcWXiik3Xnj6XzG1CGk40ItSdWDfo3b5WHyBZv+fKpSfibRen9o1bLbHPrEfPkSiv/Ds00VakTfZgJ8+zDjbbGHm98wRHrvv7rg5cO+Nfy6ycUwKEcbufcoZYYVNtoz3r0TjH7/XLqWI3NSb/1bb5uNhz5+cGvvEl4/45NbhkTtvTwJo5s0Gu34+bPr5vaPdo2++/nphhwkvRL+Zbe73hhlnnTVG8P9qv6+H9y+6eNhqn33jRsvd11wRfrD9lr1lp6OKfgA07Xz+xz8Ly2+yRWfu3hV++KmPhmcez7yw061Vs841V9jxkCPC6tt+ItbHf76/wxbhb7eNq5iSTbK5F1o4bPP/9g+rbL1t/NYGdiEVCr7BtxHGzDRLmGO+98cNNT5/u/3WcNzunwpPNUTg1/vNUAF0bgcw12t7VG7jbwtHrRtJ9VskKq2Xp5avJW3kbrxo9QSqyNYPhC7KfqHmJYTuKth6KahLwaHvs5QaMx3Z6HN+Lzagip+VHNA5iao3YqYHM2EA0Ou0BNAVx6hOp3jxWmHsmHDV+IkGQFd3eus02Q+AtjfAdTe3cSHr5LS10NJGWlmoZcGVhYipG24PvfzY7Hk9qKcAW93NfO7GuzvZanJK+7oWxNuxpSBSyk5Wf/b3OsBHOxaUep3lxi75rBwp++mYh4h1D+t1uQtTEJo+LLyvg8qSNyW/PZcC0NZeVg6BIR/Vm7NRG99I1bWAXf1LvymorDJ6YFNZ+wCXggt+DvgHXHve+7CF3n5Tx+uvbo20NhRo0xgVXar6QDLA1Q033BC/ig98BEBzHKgJfKJvwCURk8A1gBdpOwCUpHMgZyzpIQCm9ANY46VowCm9aI9zwGhF/VpYaCEh5wUntV5ZO3GedvRSOEX2AmeVakNRmXbe0AfyUp4xAk6B5siNnILKmj8pf5F9LDy1+Y3RqYWS8m07HhthjY31wITOkAkZGa+go/rkOOAZcKx8zwKdlCU6FR3Tv3Ja67zyTFOPPpTWBBBJX4wfPQCVKUNu4MUWWyzaXJCen5wDcPISQiJukQ2ZAJJAS71cUHbTBgJyCUAX1/0iRYZk5Xdshl+xQWG/taIIeEVIa72Sz3BegJhxCYAjr9J+2DVa64yNGERPermgnd9aA+RHupbYqHv5ib3OyN4WkqsPbVLQH/oVpJdeOK+oaHt9py1eFgj0ZU4CcYlY5tsK6JcNIVJwoEf6x578rs0d6iMDNsRm2JhvLyD/VVddFecOG0lrrLFGnB/Uoz2irhWBD4Bmw4nzyIi/YDOlRbH6FhDT3MUnN9pooxgFjW9p40a+kLoW2rU+B5NTa2jrO9rJULDuWpm6p7LH6gD6lD7uurFNro2BNjry12fd0zXJmLqO2zq5+6jUfVDqnoZymkOp5wHrV/681ki76cUxrX3eJ5vGOhmmyRTdRQVAx8W6LHIFBlWeXUzuTn1VuYkgdboAPO9+zE/jy8MAydefc2b42df2SOZNVpNAra/94uyw1DobxlYAuUd8aqteKotRIYIvwOSWX/x6zO/83BP/CJf87Piw8ef2jtDwnj9fFW6/4qLwjwfui/3O9x+LhnV33C18cLmVYl0g1B+OOiz86ZQfJ+xXQBRSInzqv4/oAkIg7PhLL4wQ8omHH4w+SeTq6tt+MoxdZfXwxF8fCI/de1dYYdOt4/0FkcdE8PKhT1KFEE05w4wzhT1+clrgJWl8brvsT/Gr/ABQfQBdyP78U/8sySdqUPcCLKDZAeddFYEvMJV0J8CyD2+9ffjnQ/eHcX/6v/DgzTfGVAak11hvp926un7msUfDrw/aN0L9j3/n8BhxTKoNoqKJXmdc8y+2ZNho9y/GyHM+gGdyKceX3CU++MA3zrogzDBz8dLrn3zuU510KqUrRozQ3vc3fwyLrbZ2zPML2AZ0stGAbm695Pxw73VXh6ceeTjK9YFlVgibfv7LYc5OVO4z/3gsbm7cf+O1STkWWmrZsP85lwVecklqizMP3S9ssvvecTPg4dvGhVsvvSA8PP6WMOG5Z8Ps7503rLzlx8IqW27TfYEdKReO2ukjfc73KmBD9s32+ErY4otfi3CZDy/aZHz3XH91ePLhB+MmAeB1noU+GD6w9HIx9cZFpxwXAbXm7zwLLRz2Ov4XYZEVV4n3pXdefVk4dtePFzmZu58SyYpHd/nej8IGu3wu/k5KmlO+vHt46m/FtwLth3m18e5fiDAZEM0HOW7649lxfj396CNxc4JULmt+cqcw/6JLxPaYfx9aYeW4QXPesT8Mv/3ugZW2u8tHKiOD2+9ic2DXH/4kfGjFVWI7t19xSThqx21j+g//6UJOc2L0DDOETx10eNho1z3iUXzp6J23C/ddf02l/pzzLxi2+X8HhFU/un1Ma8Lace/114RbLvy/8Lc7xsf5NMe884W1dtgprLBZMc/5nPCFz5bSCuWdpI7etofCtN+zbBuI6yVq11evVDME7oJSG6LvXtYX9dW9vvQjd33/3bPJYeUDfqNWOnW0ptYB6EH1XgDol8MJv3uuZIisDbsnevi5iIst/u5GQI8ZM01myFXldi8a3VPVMhFALz9zGHdfQwT0qJ4QeWcv1FUF0M3JvG2bbQF0HbRMyagHvNTPKLlJ2+CjsOw5exPqb9zVr73p9hGz6sv3mRuPHUuuv35ujCWPh+9tAHRuXLpRr5PDj09tWd1Wlq1JkypfFbL2i1PE5fPWsVRb9piPcLHnUjLpYaXNw1rlQtXxLe8fXl9Wv97nrI49uPYypR7mcw96gn9WNtW3/aT07n3Y2sMD6NxY62yoPr1NLbBKQfycD9Q9+FoATX2lqbB+S67Xa6+9Nlx55ZXxK/ZAJkAVUBMIDWACOJEzFsgHAAOEAZWIoiQqUrlpaReYRaQmYFNpM2wUqQCeHrKtDyAvZSWnXqInmKmX7AkoAz5JMcFP2gV4A8WI3rb5gmkT2EdkLwCMSG9AKmMHejI+ZNdmDL+n/ITjPgWDIq+pyzlFJistAe0IPMpWlFX0NnWUj1lRyYxX0FBRwopoRl9ARz5ql7QYjJ2/FUGrCFzswUcR2ZzXCwjRC/YExhMJT7+ASVI0ACqVY1n6xh/QGfmiGQu6Z8MCsM3fAssC+crzjGxKZSHdMj7ZFRn0UkZ0YX1Dv8snBJ8FVZTXGaAuqK+oaDv/LXTmuMAyMiiiHNlUTvBb0dFWbvpWhDK/CzrbTQcbKa/zsgn9YQPbr+aqyshX+Mmx8ePHR90DhLEPKTjwY/R6xx13xPmKHmkHeKxoaK038kM2DJQDmnOk3mEOLL744mHDDTeMm0roQC+mVCoeoqqZPwBo/BQAzTxTXnZtCtGP5rvmNnNv0003Deutt16U26+p9tpiN9XrrqOp+6HhPpa6N+nnvqQfeXL3QW3bGCm52vbv7wN0HfXXrZGWs06Pdddrydl0z9pkJ3u/U6e7pn5Ul3L+fjA1L1RO1zB779vkxyNtk359aEoqD4DeZqtNuw+sVdn0+Jp7SO88tRZh0L3qbQD0qBBW3+aT4RMHHB5zB/NCt//70eHh/BOOqlXRsutvGr5w4q8iKORz3f/+Jpxx4L5hYicCFzFIp/DJ//peIGUDHyKPgYqA1stOOynC32f/+Xi3H3xk1Y99POx02NExapaoRvIL/89/fb3zjddynNnCy6wQ9j7lN2GuBRaKbRCxfcEJR4drzvpljFY2DUdA+MWTfh1BJsAKkMrntG98MVx5RhFpaj8fWHr5sN85l8aoaMr/8cc/iPmXU0DNab1rgx6ILreNWd73wUXCN39/UeBFh7SJ7ET0PnjzDbEv4HPx4r7iA8g98II/x98Bv6Q64eWIpDD500nHRDj+1N//GiPJI/2YZprASyJ3PvyYbhtHfnrrZHQwel99u0+Hzx3z01gWgLf/eivETQX/Aah+7VfnxtQN6OXfTz0ZgIe8VPL/fnxETC3xyoQXejqYZpqw2Z77xCh4PtQhB/gtF5xbaRuxV9vmE2GPH/88nsNXyEfOGG/4w1lxI+LRe++K44+fSZNiVDQpXhb98BrxEBGw+6z4wRgBPJQP+bA/+4PjIuTnw8bFOUcdFjc3YmS9+zAPZpxllmhHfTmbn0utvUF8USf2xs7486/+6+uudnXOHnrpjTFNBp+rfn16OOvQ/4oA3H+WXmeDsPuxp4TZ3zdvPEXqi98ddmAYf/H/Z+89wKUosv/9g1nMurqmNYc1oZhzxBxQECOYMGBAMAKKAUWMIKgYMSCKCqJgFkygYhYUE+asq6vrqmtYw/0/b/V8Zk7XVM/MBV33t99/Pw/ce7urK5w6ld46feresIGjizpeaePN7JCLh9jcCy4Y6kdfGly0/572/H0VX+7qQnLdR35/K0Tr98BWb7O97dv3AkM/0MF7Bg8MeS60xI2wGn0CPq+3O6xrue4vOWRfm/Jw5tJHFxtDbQDuRx1XdpMzcdTNds/g/vbxm1PdgYdNxmZG9+tuLW9+3D24v43sl/lcL75+A/jsBFPHtjfXX1f7cM7daUCd8wC45tvJw09L324UumJNwei8vCpzk1oi9u+kxrRa0Dt7diQW0K1mtxfe+LG2XOQvvAHpBQD9wg92+a2ZH/7qK9KNuNmWDMuDBXTJ+jn4gC4C0OXGGR3WULVzGcmjW4cFbNM1WtYH0PSRDW4gZAAaFxyVTqaeM28voEYAtF9wxsKtNen1E97YIrpoAefv15uUKy+aBMfWxrH/OU18iybJSdWJGlxzJ8RxnkhDAMlbkxbJtUiGhK+3UPB59TAt9V6qHv29ot/JR+qZz3ecj7isPj+pRY0P7+MqireeXHyefd5juCqw4/W/3iKuXv70vl+U+brxOu0tZX0e4vZYT74+TpU9XjimwsS66uVabzHdSJ/h41NbVZug7PhyBUA//vjjATIDoAFMWDHzT2AT6IXVJn/zDvBM7hqAVYKfQEv8CQOuBOxl+UtegFH8JG3571Xd8BOQJXcNQFfBYUCXQCbhAKn8I0/8E7gkHCCOn4KWhCc9LEYBbUA4/OmSb9Ly/oQFAgUg43bjXSsQr/wM856go4dwgrK+P+Q5gFcWybKQpawqk/oewnr4KmjMc7lvwOIV8M4FiCUeQWzy6C1wZXksFxuAX+AlmwYC0OiBDiLkfcUFhERmbEBQbsA/UBIQLRAsYC4/24KRssYVdEZevCNITb2rXimHAK9Avu+fBK/1Pu9JFrKulUWu6shvxuhLAPIi/8tKU8BeckKvVHdqj7K09v6q1a8RVrpDHH481H2lKX/Pgtzc9zqvMhMHABrZs7FCW+TLA3QIXQdAUzdyU8KGBBtAkoH6OPJDfQGg2TiirLjeoV1hAQ2Alm9ovnLgEELioW6++OKL0G5o88BzdAAArUMaBaApv9zvSPco94477hgANHn3/Vrcr6rP9GNvc+cDBTPUZt2u1/c2K7IGAjcyx5NMUtH9ETJKzafUl/u8FtV3A2JpdpBacozlF4fV30VzxqLw8bgez9fieWStOXecRqp9+LFE/Vt8L54b1Ir3v0F3ml3R/6EXBKBDnVYRm1oUueJpOGQ1toquB6BLa9O2x55sOxx+rM0862z27Vdf2pBuB9uLD99fWPpgMX3hVbZwyboWsHzDyccY/noBjFleLADSTv0GBmvZcDU1BYveey8dYA8NvTJnTazEAJtY4nKYGNfjI26wa0880gHFTEJYdeIyotWW24VwuPfA/++4awbbDwGAVl9YtO55ytm5BydvvmZ22GF0bbLX/tbp7IHh837cWozse7I9esv1DWtEEXxWBK2338UOvOAyazlPdlAfFwcaDj/1eHv/pclVPpI5LPHiVz622eecK4TF+naGmWaycUMusTsvPDsHG4OEmsyWXmMt63nbuFCvXIMP2ydYxsYX8A83Hlt3PjI8wor67N22su9KByL68K223NYOPP9Sm5dDI0sX1sA3nd7Dpjw8tgTN89AD/819H3q2HP7KrgcFVxypC2t2XLuEizV7ixbh4MphvbrZV59H/oCbmoKbEeoUC2wuXKUc3Xop+9FZqjdcaaWAuNs49a4J5Y0NNknQ70nj7sltCuTjTUM1/Il36HVGcC3z7++/txt6H2MTbo71KE+ysGS+6IV3ypskI/r2trFXDg4+1P2FdX7vOx8qu02hvq7v0c2eucO1Q/cCVs979O5rWx+a1bOubqstk3SJUuVCPobG7u8t9z80xD0rXwn+8otd1mV/e/rO2xsG0DPMNKPtfdrZts0hWd7YfLio89728vgHc3ldcrU1rPvQkdmhpSVL66u6HxKs8CtXVhf0Id2uGWFLr75m+PuuSy6wW885rb57ikz5mqs2WfjYDVIUS16E+b/ivr/ePKM6g84WugAwZ+8ASPNlLI8kIf+ps8BqgUyfbjaG1U6+aGCq12tWnBthAb3x6rPbC6/nAXRVLmt4OYjlt/rys9jEaQDQEqVKFdYXDkL//wA68o1ca3Jaq9XFsCsF3LI2mKmBJtmp9FL3BHFi2MtiU/EJVHjrixgW/h6TXS2wYwtowU0vt1THoXuxDPVeDCB8fKny+MWAnscL69DFuEMGi+L07yuMz6fi8T/j31XvflHirdiLFieNLGIIU9QZe7nGsvRxx/VU9F49uafah/TWyzpVzymdVT0KLvlypmRWpEdFC/B4wZtabMZlinVLfxfVv9dd7ytS4QGP+IAGQgOlsIAFMAG0+Ce3CHy2D/ACNPEOYE7Wx8AqwKf8PwOgAWMCbQLNpMk9WaoCP2WpLOtRwKPAntw6ICfiA2oTF2XimfRa1r2yEhaElLUs4YFsOoANiIaPW9wKELcgr/xBSx8FlGVpLPCpvpO8ymWE6lLuHMiboLQAN+G5dDgg8kPWpEdeiRcoyX3fz8ryW9bW/M075Iu4KQcwkPxTR8QvGXuQKutz7+qBuHifOhOAZhOC31U+6pr8YQGN3LCwJS+khQU0YF+AWXqljQTuk67anNxm6LncawiWkpbyjm6gf/KtzH0P69Efb9Uv9yPIRpsesggkX6TNRbxcPi7SQBZ6hgx1KKAsur27GOmpt5gWcJbFs2+b/O4t22X57n1AKz3gvzZv1H/JzQZywopYXySw8QCc1gGE5AuLdrUV6aH0ZdFFFw3+o7F0pk3x5YNccACIeU6Z+KoB39JYUiMT0sHimraDKxj6AFlAk0dkp4v3ZY2tDZuddtop+IHmK4u4H4rHNemQ7+tSffvvda85i4ta85la0K9e3uuNNalxoWj8m5Zx09eJH7v9/VrjlR/fi8a/ejKYlufNqTsff1EeU/Mv6afaZi35xvOcuEzxXMfPTWL9j3WNv/XVkPoXPx4p7niOlopnWmT9f+GdCoCuQhCJ4uctxrK/SvemAUBjddux74W20e77hpi++vRj67vrFsZhd/EF9F1np/bW7oRTbf5F/1J+/NToEQFAv6yjsgAAIABJREFU5nxGt7AAnjsPuKJ8OB4Wzc/cfbtdfcyh9pPry306f156Oetx631lAD1h+LU2tMfRmWVvuDIZ4XrhgPMGl90jTBp7tw07uZv945O0z1neXGS5Fa3fIyUf1WbB+vrkzVonQfi+fQfYFp0ODlain771evC5/Orj4xtWx3ooZedjetkORx5nM882e4gT2d3Q+1h77u7bC9c6l079LPiD1gWwvrBj2wBdc/1MCZ4tuXpr6z3mkeD+hGvAvruUD4n04Sljz1HjgosSLqzZh/Y4MkD9+Nr2sG7BrYoOaQQU3nZeH3vw2svsl591EGMeA+FmpM/YJ8tRXdx5r+BiJHWdNOYhW26t9cqPcBly6tbrBl/GVUiwqSm4nQBAb7rX/uEdXDccufKi9svPJSvphmusEhBrbdzGcGFJffuAvnbf5YOCZXj6SgM1Ng1273WGbd+le7D6xyL5nA7b2ntTXoiiyQPoVTfbyo6/KbMQ//7rr+26E7vaU2Mqh33q5a0OPMw69at8qXD/FRfbmAv65TYjfEIcGrnWjm3tyCE3lG/j1uOEdStnZuT0qAZwJpy6G9xg4BIDv+5cWHr33Gh1+wyXIUUcN4p75tlns31OP8e23D9zO/LDt9/agE672etP5V21HDTgMtt0r2yzgY2hs3ZrE9zg5K8s0YWWWsZOGfOwzbVAZsV+/Und7aHrr/r9AHQoUy3EXPtpde9f7Ku5nh5qE6oo3B8HoFNlinvLYtjtXXBML4COU8EC+vcB0LOWXHAUlCu2eP5ftID2E8JGIFTWwWTgz0+QY8gWT379hNQ/qzcOKF4t5n06gr/e0iu2ciV+gZ5aC7Z6+Sh6ngKKmrzH1iypBUotcFgkJy/7VL68RZzKr58CGv6+4vDQIhVvXMc+796aN7X49WWpBaClX0q/Vn7jMsT1Gy+wYihTBBlqLd7ryUhtI9aLlP56S/k4Xums1+dUeSSnuC78376c0kmfv9zkorRF6durr5NUXKk8eN3XQlXxCKZiVYkP6MceeyxYPwOhAUxYxWJZi+Uj+cByGPjEe1g/ohM62A7gBXwGUHGf58BBIBth5MqBeARHZcmrQ854JktQWccKOPI3EEw+pVUGYJugLO8Db3VQnwA1YYBjADmeU0YgG/AMC2/e16JduiyrXeQsEAkUVJwCD96qlneJR244FEYwEugmq1TCYP0MtJfLDMrqwbDqh/eRH2VHprI4lU6SB8om2ci3MPmh7AKcgq/KI7IAIPM+cuAQQsoLUKae+R05UCeAXdIFQqIP/CMvch1CmoLGsghXneswPK938uNN/B7+E1b5RX7UETJT3UofBG/RHYF7uWuRzssim3R9G+dvWdirzgTb5WOcssuiHyisTRNvtS8Lb/nrVnivw9pwkKW1B9TIX3onPZOfb9L05SAe/G7THklXFtDoOnWPf2jaIHJFVmwSyDrZu38hPdzm4EMaS2fgPhtPxA+U5pBA6h85sKkEgJYbHmTNxggW1Ogu/YZc3SAXpY1M+VsHjpI+Zd1ll12CD2g2uEjPb/j5vqvWuDWt84PmvpeaI9SKo2hOUy+eWnMh/26tsTAeq+N81spDvblY6l0/30zNVf2YpXGqXv6bWz+15oHTElc8pscyLZrT6EuIeJ5dNNZ7v86peiuq86I5km836msI6zf81P9prpGq83p6MC0y/V95JwPQ24TiOFuyguL9tgAa4NvprIG28sZbhPRwNXBR5z2C9SluKgCe8y28mC21+pq22mZbB9/COtgL0DT1yUft5j497MNXX87llwPo1tm5vR088KpgRcwFZD1vjx3s49dfLay6lTba3LpcNjS4Pvj53z/afVdcZLede7oL3xSgbecLr7S1d9wt9PHEe8uZJ4XDAGtduBgZNKniVuKFB+4N7iACDHdiBdgeP/xOW3GDzHIb0ItVeNklRcwREpCtFoAG+B588TW2zk7tgiyxGH3itpvs5tN72L/++Y9kEeb+04I2cHLFfzOg9fLD97OXHh5bBayBT7S31bfewY6+ZmSmV02/Wu+t1rKPp75WFT9uRga98L7NNmcGt285s5eNu3pwFcRF1p36XWSb7n1AAPO0d6yeh/Y4yr78hA2LyCK/lNIG7fcuu/fASvfSw/YNPqvjC9/bF7/8YfC/zfXTjz/aZYd3NDYX8m2j9GZTk/1p8SVt3zP7h0P+uDiw8KTN15jmrmH+RRe3XqMeCK4kQt0/+6Rd3+to++CVKQVxpghrVvtYUu/T5/zgp5yLDY8TN1wllCt/5QF022N7BaAbyvP6a2EDZuqTmfsVXbTLU+5+OLRHrk/emGpDTzzapj5R7TO5/FKLFrbqplvZcbeMKd96fMSNdlXXQ5Nla9QCGv/ee/c519beabesnJ98ZMesuWKmlw0CaNyCcAjh+rtmsvr+63/a2e23C4c26qJuzpv4YvDRzmbW3ZcOsDsGnRssy/0FGMfivEOvPrbZPgeGR7gvCbD6rdd/HwBdrsICAK09wnxOs79KMkoC6GTNFN0sR5Rt0xUacf+eFtAl/8eRhXUux1X5+u8C0JdNgwuOirgz2eYtoAWgJYV4Z+d/3AWHn/wJnAW9jyBUvhFnQvKTfR8+Ba5ScccTW7+4iJtRbPlMGoTXQtlPwnnXpxfHFZe5We24ILCAT7wAigF0/Lom5twvKqOXU6168XXioWUs13p58uH9oiS1EPL5KQLQyr/qRfn0ZY/L5dPywDQl/jiPqYWp0owXa8pTrD/SL69LKR1L1acsaIlDIE/vSkZed8tdj/Nr7RdsXn61FvRxG1QcKktqISm9TbXvonz5eIoWx15u0mvvgoP3AFLy9froo48Gq0gsFHGtAHjCMhYLSN4HHHGf3wHMyBXojPUrsEk+jUkDUEY4wWDvkxeYR5mBjbwnK1aVVW4VZBErSCeXDF6HKYMgAD89NBQQBYzpgDvAJQANCA3QBqQCOHlPcQnUy2qb+4KbsrAWSPQWsbLSlfsLD9EpA8/l35rfkYMANGlQPt71YFIWszwX2JVOIwfF6d2A6GA79T/Ui+CzLJoFxWXhzfvISGBQ0FJwlXA6kFAHSvKODrWjnknPu16QPAWb/cGAXrayrpaLFYF43geqA1gps1yxcF+Wy4LPsZ9mtQ8P8VWvskqXPqlNpPpE5CR/zdp80IaHALs2IQgrC3O/oSFoLp3RuOjbMO8BnWlP/EMv5MqEspMWbjZoq8iEtigf0DwDFGszhfDAY75eIK9sDpC2xjc2X+SCg7geeeSR0BbYYNpyyy0DgKYu8JH+/PPPlwE0Ydlg4n3yiIU07Yf7sgZX/4dM5NOb8vMeAHqTTTYJmxu+D27uePJbzBUajSPV18f9rR/za8Vbaxz3fZriqDXOpPJQlHZRPI3EUW+si8dFP975+U+t+V+jdVFPT6Y1Hj8HiuvSl68R+cbz7vgdr/fxXED9gq//1LxK9RbPNTTG+40dP+9oVD7x3K2R9xrRpUbi+W8MUw2ga33+/dsCaKyU9+s3KFgHN+f65+d/s5cnPGj3XTHIPnz1pSrYMcvss9t2XbrbrsdlII0L/8wj+/WuCYD4lH/3XmcGGIqFI/D5kRuuzmWNg86wfsb/L6v915+eaIO77Bv8ESevksiA7edMqAAtfF3fMfBc++WXvLXsQksta12H3BzgHvr93D1jDLcRAPEIFeSTc9VWRir6xT2bb5HF7JBLrrUV1tsovM/hjDedfqI9c+eowirAl/BxN1X89OJDefgpx+V8aJfbtbEmmdG2O6K77d7zzHAbSN9r09UytxoRWeTgxZPHZEAYNw8Xd97Tpjx8X2ntX9G3eRb6sx10/uXWaqvM7QlxjTrnVHvo+itLSacBNH6osSbnYvNhyDGHhoME44t84Hdb1+QH7rWrunUu+1xOWUBzuN6B518WfHxz4drj8qMya+hpuTbft7Pt2bufzT73PMHiGRA/6rw+Fb/T5Ujrt1Esv/c/+6JwsCXX5HH32MAD2ldZycZ+24+94XZrtWW2IfXS+AdtWK9j7G/vvJUrzhpb72CHXjzEWmLg8csv9tjNw+yWPicl3aboRfrQNbffxY66prJRc80xR9iE4UOTomoUQP9lldXsoP6XhYMOQx2MHmmXdzkg458NAuhFV1jR9jv7Qltpo81CHPhw77XpWvbNFxXXGu1OPMV26d4zPMc3+OVdD7LXJj5aTgRXM/jCXmTZ5cMBhOvu3C6YabPB9OD1VwYf3lhW1/auUXak0Lj65HhiBKCrWKOPNv8wngs11wO0I9n/BQC6Rvv4nwXQWcHCfK/khiRsBs72ewHoN+ocQti4CodDCMf/Tj6g/eRNk9B4cuk7KZ/teIIaQ0TCxtBOVqA+Tk1a48mt/9svLvy7ghuqXP8zFnFc1qJyNaNqKkNOyc+rXwTUWgTFchQI1ERe5YhhX0rGiqsR4Jjr4gp84Ph69eVJLYh8mkXvSQ+8LsTv+YVYauGTqteihUdqYRq/7/MS62hRfuNwqfSpPx14Rjzop4Aaf2sRGC/UYjkX5beWfse6IZ1KxV1LnnG5vA5qUVmr7fj0/KaKtwrlfeSCO4Vnnnkm+IAGzmIBjaUjAAsraMAkcQCesHwUgCZPhOO+LFmJE9nzLpf8M0vmAsS8C+QC/mJZ6X3VCmbpnuSkvAue+o0F9ZuCgMA74gHOAdeAmPzkPjAM9wU8A6AB2skncZD3FDAVqPUHEBJeGx0CwchdEFJ1Jois8qh85F+HAQqWC6x6y1jVt/ptpcFP4vSHv5GmvlbQewBU9dHeXZL6Rln4Kj5BdQ+8iddDRt4lXuQGfCYO8k78AEmBYeJE7vzzcpW1Hu8AW2VBy4aE12/CER/PBdbRB0FdficO/vm2TX49+BWApc5l1e03OvjdQ3nBam0qUEb5ghZI9wA7HiN8XF4f/EYe+VA+yR9yYIOHNqb0vP9zLKBxe0F7xHoZi2VgLvnABQf3ZZUtAI3MBaCRK2EFoNmEQR4PPvhgaIO42MEHNACaMgpA00bkCoXNJiyoySP9hlz0xG0V+RG3/HqzsdW2bVvbYIMNQp/h+76iMaSoz5yWucH0vBOPham4fJhGn6f6eD+PKMpzc2FfKm+NxNFImeL5hJ87+TbRyJxnWuqoXh7rxZkar2PdTM25iuKtlx+v0/Ecp9a8Qulps1UbfWp3cnUl908aDzWn8/P7enn0c/568vu96rU56f7eYfMAup7v0VoAOtR4JbtFrjbLEzsL1pn79buo7FKhVlkBsICwt55/2l6bOMEmP3BPxd9ylNacCyxgHc8cYOvusnuIEvcDp26znn3x4ftZEgXF5ADCzfY9MLiNwP3CtSceYa8++kguW5t36hxcG7Sce97wuf+9lw2wUTkraRfciWPlTba0E4ZnEBcdxRL3+fvudO49svfwc8zBdlhcAiHHXnlxJf7ir8NzZdLX+LngpTIvv95G1umci4KPbPIx9YkJdtnh++VgW1wPOx3dw9qdeFq4jY/rkWf1tkdvui55KCLQY8aZZ7JDL742uEzheuWxh+2ig3YPvnVjAL1T1xOsfc8zQjgOMrz0sH3s3SmTqoS49Opr2X7nXGwc/sj1/ssvBKBacXtSDaBp62c88HTZUheLaVyNfP7eO1WqtuNRx1v7nn3CfaDh0J5d7Ynbb8n5Xc6pTVOTrbb51nbYJdcFX9Bc+Fh+4NrLpqnJYo3euf8VtmH7fYKFN25ohvbqaljKV+881G+nWBvjgoYNB64RZ/W2ey7tXxNAo9N97n88s8BuarJHb7nBbux9fJWbGCyOtzrw0PB1wTdffmG3nnWqTbjxuprlpky0nU7nXJi1gV9/tZM2XTtYT6euRgH0yhtvbodfMaxcB1hsPzz06mYB6JU32dwO6j+4bHmO5XfvrdYt+5Qn72dPmBQOc+Tii4uHhl1l//w8O7xzrvkXCH6hF1luhQDCsT7n+vf339nzY++22y/oG77uyApeS0zNBNBV/cF/C4Au+VBP1+zv6ANaFtDTAqDJbK1vR35bH9BFLjimxQI65mL/RQC61ohV0Y4MQP/LBo38snwzvFmvnyuF/td3/85ZNBcBvnjiGE+QUwBRGdK7+jsGVUxCBTE8hNbk1E9SeR7DPk1mfbxaQAdRlPwZ66fPV9HvtRZCjSySfPslXS2AYiBQb8Tz73pgF5pcySrWWy37ssZ50LOiBRjh408x4/x5GcZlKaoX1UFRWf1CyuuZ3vPlrrdI8XJJ1VORnnrZ+HymZBWXu97izeu9fPnyDvXm4ZV8xgpg8l6qPaQWYr6sKRn59kpYDw3j9ujrWBackmuqDov0Ke5LYn30eiHXA9J3ABdWzlg6AqABWlhXApg4yIxP+bGA5gIiAY94VxbQACnCC+bJJQbQinuy6CXvsvglbsorAAyE9gfNCXwKOAskE560BZm9X2ZZi6qN8q5gMnHL4pZwwD0dwAZ85h+Hq/EusFN+bfWO9EfwWf0keRFgE7CUGwK5XJA7CcovWC1rcPKCtbMOU+QdtUFBS9KQ1bQHuPrEWi4jZIUrPZJ1riytJR/po9xqkD/yAFyVnlA+0hUM9vqjzRzeAeTrEEWVk7oCZsqvt/RB+kG+5DbD6wTpyQJaYFdjkFyOkGdZl8f9j9oy7+o93dPBfrzvrdDV7nlHANqXQ/Imn7JUl5W3NlTIt/oTtTv17XKnIut6tX+Bf20GED9hgPg6mJKfgGPuIXP0kjY6derU0B6Bx7jRYMOI9LGOFqin3oDDcp1BXfmxHwDNgYPEQV4feuihUNe49cBHM22BvGFtDdiWuxU2cWjvvE/+BLnla1rlopxqw+gBsiLuXXfd1dZdd93Q/vz4kxqX4v5vWuYCzX2n3hyh1vN4guvnO7XG0kbz2Gi4VB5T6deLL34nHrt8n6D683OoWvODemk3Wg+NzFGaU2epOox1sxH5Fs0Nvcwkq3iuGc/7/JyT9+kL6T/ZbNJXPeSRvphNKTawaO8+fo0N2gidXrnVml82Wnf/L4WbGFxwbF3lfiO/9MuD56D/8WK9nmuIyFKPT9m3PbSrtTvx9PJaDFCJu4amX5sCfAVYAo8/e/dt++y9t+0fn35kf3//Pfv2q39kh8SVJ8V5iS+w+F+s23WjMitls+Dz9+KD96wAhsS6FqvTLoOvs9W22DqE++CVF23QAR1y/qhx7YHPXw7MAxj++4fvbeD+7ar8M6eMEnc4/Djb/aTMIhjLyoH7tbd3X3iuzDyUJeLe9diTgxXsd//8KhxA9+ToEVkBa1o0uvV6+ZP7ahlt0GFf26N3P5trgQWDmwsOTxx9Qd+aKtvtultt9TY7hDBYnA87qZu9+UzFr7KvCFKcaZaZ7axHJtuCSywdHt13xUAbde5pmRU3hXDZOm74nbbqZm1CuJcnPBDALyC6cmWFWWv7trbvmQPKB8BhHTz89BOcHlQDaEDguU+8bLj54OLwyVHnnJb0U3zMDaMDUObC5cXVxx5m771U8dkdC4hDGDfZc3/b/+xBZbcwp7RZ1z54Ve4yGoQnpYjxa93tmlvtrxtuWs5D/467BAv1fOXXjxcL9I06dAyW+jOWjBfO2nXL4M4llqsv10obbm5HXnlDgLno9t0X97c7Ljwn52YFX+zdrhth+IrGwher8iuP7Fz2LV1EnGacZRbb87SzrU3nLiFJAHuvjdbMNiUKLkHocpxlvc5eoA426rCPHXjB4HId9NpkzQC1ax5Ex8uluHD1s3nHA23fM84rH7z44LVX2LCTjy3niv7kvMenlJ+TZw40JREOVwRCo2NyD8SLHEz4yI1X26O3DLO/f/h+AO7lK1mFvzF8VmKRzJL1X0q6kVMAqqsqLkzmfiOzQC/S1cpBgRV94fDBrGL8vCSv+3HqlfiVHj/rzgFy2Yo1NqXB2T39r0MIX4wOIaySTTMOIZQP6GYD6KzgIWmVPcdp/jgL6MbgMxkHQE+IAHRhr5B7kKXx9dff5QCtFrChk5hhhvLhRIJW8WQ4ntSmJvH1Fhp+ESorN71DfFpAanHowbSHcf4d8u/LEkNDicJXeLndJ9x3NCbTRBN3h/n5/FU31OJ3/QIqXgik4J8Po0W3L5svc1w3shCU3LO+KJrSOncQkn9ReYrk6/MTv+shitev1AIqrvM4Lq+P8aIplbfQWZUArS+bz6/CpMrMPW95r0WW9FH1IT3XYW28JwAoC0kBK9WF2kGcl6quvaRzvuxxnRf9HbdflSXWs0YW6/UGE7+ZBKRSOXkP4IbvWEDTww8/HGAy/1jEvvXWW+EfAIpwfPKPdSTv4S8YaAmUxpoYiOytXIFkyBm5yz+wIBsQG+gKjCRt3pMlF7KX1adguSCmDqOTXniZeWDrN9lkhUka3n0GEA1ZkE9+sngnPmAa5RVY9hbVsoL295CF4Dl5F8xUHpCj0iWsICj5ITxgk38C0bLmFbRU/ePOABkDx8mfIDFyA0jI3QFp8Iy/KRflkE9q7ssfL2BTUJU0ZbEqC2He431ZRwuoK6/UPbpA3NI/4qa9kR82L2SRS1j+EY54PZzmHrqgdkm+Bau9FbXkKUAsoC5oL9chcqeh/kFjq+SqMZByqs/VRoevX21eIF+/mSBZqZ2qHgT+ZR3Ncx2+p3jlgsNv9GqjjPDICPkCaGUFjWy4qHfcbNAeke+KK64YLKCBxcRBe1T74G/gsdoWdag+nbSB1rxLOycsrneoEyAxLjJwr8F9NqZefvnlUI/UC3pHnfM+cXJoJe1H+u+/rlD/q/rEvUe7du1snXXWKQMyPzfw/Z7vz/i9kTF8WucNqfdS/WmtfjgeL/14pvyrz/Ljk9qqwkt3pR/ST+VH4yp/x3OuovJLdr5dSGcVP2FUBn094etGkNTrrW87fjxROvqCQ+96lzReXn7+E5c3NS9IhZEsFFe8max4fF0UpVWkb3H9qwzxHIG0vX97jQf+awvkSPuSeyF9DYKM/AaZvr5QffOc9kSb48sDxiraJvfZUN1hhx3CVwyMt35+Gecxnss1p+3UmmsU1Vdz4v9vDDvxsfEBQJfbRGEmqyF0zmKsWQDabK75F7QOJ/e1jffoFFLEhQV+goPuZh2J/fprkzX9+ktwzfDLTz8l/Q1XXqhkHPB82j2PBX+tXFcfd5g9NmJYhd/G5pVmtvhKq5Y+5V8zpPPSI+Ns4AHtrOmXCjgivkMvudbW3mHXEC+H0x23znIloOlPb6peex9/01228iaZr+s3n30yHIb4WeTagLaz9xkX2Bb7HRJg1j8/+9QG7Ns2czPC1fiSvtp6rMkMgL5z9162c7eeNsOMMwULTayIX328ZOVNmCgN/P2efv+ThmsQLmD+sF5H2z8/+1tVdrTCW2DxJeycia+U3VdedfSB9tToW0r9eiUB4OjFL39SPtwQQHz7eadFvqgzINXmoCNsj1POLh9qOHC/Xe3Fh+532lptvQjY7n79qFDWn//973Bg4f1XDKrSIyzeB734nrWce54Q38Rbb7QRfU8OELGsj7l20WSzzTlXOBCTDQMugGTXVkuULKb9WjeCcAVMDgvaY4aNtiVWbhXA3ZTx42xAp13z4NLlIcX2VHezzjGn7dKtp+145PHhDSy6j1h54YT/57xS4WICi3RgKvV7U5+e9uTtI7J6LuV7rj8taMfdONqWbJX5un7j6SdswF5tI5Bc3RnMMntL63HbvbZ067XDe5Pvv8cuOXjfUC/5KxJQCUoqjNfPWVu2tN1OPNW2PaxreMzGTrdWy2aWy/U5fWhPuHY54LyLrPV2O5Wzcd4eO9nLzk/4XzfYxHqMvDtYpte66Df4SuP5+++0CTddZ19+8nFoY9VXInPlWw1kvAbY9Ki02V1GDmXWLGr5YYSAs/sF4Dk/vurNHILOQehKDqo7vmoXIRWoHeYvUXutOlsvLl5iTKg+tjHLxxG7z2scQvjiG7E/9TjSxjvsZgPoTNDu/+zPsvVzqQ7+QBccjRc+A9Df5SygG1O/LNRXX31baCHsJ/apiS7ve0uJeKJXD0DFgEwTWr+ICQ2xBDy1IPFATmX1aSl86l7RhD1ekMXArTkyrWofzgK70hlXfFQXxe0XRLEVcGpSHS+Q9bef2PtFXbxYIR/eArqWHLVY9Pko0pGi8sVliPXB65fKn/WRlS7KL2BjXdHf+pkC0F7GRYDBgwavF/6+l7UglJe7FnDkRSDZ6zlhZYkqa05vMenhc70FVWoh5/Pn692X3+umfpfM4vYQ13W99pEK7+sOeEUYuSwAiuE7dsqUKeEQQuAS/4BhWFHiy5kFL7ICUGEBSXwAL+AYEAsADSATCAVmyZ8wwBBrScE4gCV/y+0CC2nBU8oGiJWPaMFQAWgdVpiyctXiXXUpi3fCEj/5ETwlD1iKaSEv+EbahAXcqX369ieYSVo6BE/QWf2aXCDIelpgmfwgA+QqWOlBNr/rMEJv4a1PqokXwEieKQvpysqbv2VVLMipAwuRB2kqfVk7k38drkgYwlMXcolC/klDn3bznuAo8JF3AR1cAiikze/kEQAqH8SUSz6N1feRd9WvoLBkpzi9pbjuobuUhzhlDS0LeUEXyS8eV/24R5m1gaG2KQtB0vBW2ALI6tN938LvsrAW+EeHiF9+w/W+1wF+V1+l9kk4yqWDNAHR/E1ctFE2ibA6BnJj/dyqVasAoNFfQDFASnHiOgcLaPSCSxs8yA4XGgLQwDK+fCBO4NVGG20UADjhaQfEq80l6pX06B/II8/knkNW+moHkjV5I0/kd/fdd7e11167vMEUzxs0fhSND/X6vul57jfpfDyp/jQ1bypK229uakxNbdjH76fmbKm8NDo++LFIm7XxfM/PzXxd+LHLj8WaN/h7Hgb79qKNonjs8+NlHLefV0h2qbzEgNyXVfLxellvXNdmnPoAQWSvlyqHT4v+jLbPWMg/uX3ybpo0ltEuaHPqO4lHfWKcf31hQdtVH0s6tG3SoN8AQO+5556zvsx+AAAgAElEQVS22mqrlQ+W1VyG+OI52fS0lZQc4rpqVC+nJx//qXcB0O2CBXS8ZM/1FKU/Ysjn1pgNA+gs4EJLLmMHDxxS9lELtLnk4L0aLnYuvxGzWb/dnnbYRdeGuADXJ2+1ZukT+BKGSMAG/Nruc8YF9qe/LBlcSwSr3XNOzYEsIBqQcMX1Nw5xfzT1Zeu9VQbU8jbheWHMveCfrf9zbwTfyFwTR95gI/v2zrm9oAjAsE79Blnr7XYO4fhs/9St1qlAusSSPrXKz9dl2bwxWLYCcTfaY78QP8Du+PVWDNauvvo931pmjbWt67W3BrcCWEyPGzLYRvY9KcnCVQ3rt9vLDrnompAGFuwDOu5sbz33VKRDZvgp7jP26XCffol4xw65KIKuLYKLlt2OP9XalGAvltRHrbJoBPeqATRuNXAdAsznED58XT971+1VOvaXlVvZafc+GkD1r7/+EizC77mkf/g9dVHOuf+0kB160dW2yqZbhiAvTXjQLtgnq7fsah6Exkf4cTfeaQstuXQo//ibrrPrTjwinX4NRkndceDlgeddaq23yaAqhxme1Tbb/MjnraI9s8zW0o644gZbfavtwhrqkzdftyuPPtjenfxc7jXccxx30xj78zLLhXw+c8dtdnmXit/rItC38HLLW98Jz5WthMdc0M/GXHiu/frzzwUyc7dlGatbpWzPMd/8dvjlQ8t1MOWhsdZ/n+wwwoYAtJmtvOkW1n3YyLKV/KdvvWE9N10zp4McTthl8DUh7/QnX37yUfBrzmGc+HXGYv/Dqa/a288/Y397982ka5q0XkTV66xZkxXPzd8RPqc0tzAfTpeqRo4a5SgcX2VfXCpffozN93Ip+ByqvARg82cgVnJXH0JHClYuY2wB/fsA6Mdf+MEatoCOFdxZncsSmiD/BQC6FojOKmfaAHQl3n/8IztIKVMCdiIyy56sveRN6j2Q9BPueMHmJ/j1GkEKOqbiUzx+4eTT8dBNE1w/yS+rp+sEfLnj57EM6pWj1vMiyFdv8u3fiwG0tzpKxe/l4evS13OqQ/EAWu/5cF62KV2J5VDUaSlu/zP+XWWOy+7T0LNUffmFI797ecc6HwNuxefL20h7IG8C0NJP4paFpcAbkEqwTmnLUo9FsSy+lO+iRXC8aI3bTnlgitq4X0z631P1kSp33F6K0k21O90T4OJvWUBLdixoAU18wv/EE08EwIyVI+ALgMgzACeXDiEkPlxwEAbLYQ4tJAyLYRbFpAG0Iq8ClYSVFSrwSlbRgqfUG5cOsxMEAJDJz7EsrAV3CaM4qUdBNvnT5acshElHEFWAD0AH2GMxj0UpaZMP4J36P28RSHkELhWXQD73BeF8/mLgGx9m6OvNuxQhXYFjWQ8KOiAHWRt7cEw44D5wk/vIDp1SPNQF9SCoLeBJfqlroDGQkXRUd7QdykC8As+C14JK6AP/JG9kzeYFcRE36QmuC+JTbi8z8updXnj4I//NAkHkw/sW9+5G1KbVn/gNJd92BJ89vPYbAr6/E2CWTnqwQ53Lwpv3KYMskWWtrc0XfYUBjNfBiyoT9aQNCuRNGbUZg2ypn8mTJwcATZoAXWAuLnNod8BpHdYo1zbIn7x4X8zUAwAaUIULDvRk4sSJAYThlmP99dcPspVOEC/x0C7kgoM0yR+bVrQh9EVpxP0a8kBupNehQ4eQZ+QSz118/+rrSWPf7wm0YuBXq89NjbOpuVU8Pqu8cVqxHPx8IzXGp8YhPweJ5RTPT9RW1Q61wRaH0/zFz+3ieWvRfLRoThTDaT9u8442jPx8J547xvInDsWr/lkbW35DSnFzz7dt3z/ocFF0VmONDlzV1zh+nPd5Ud/A+MemjAfQHmBrjiKorH6INq0vQ+J+SGF14Ku+iiAt2jcyoE127NjR1lhjjeAmy2+okM/YAn165tnSjZSO15qHTG+af9T7GYDOXCDEXCv/dxF8LoDQcWS5ZWgLW3K11nbM9aNt7j8tGNK+5Yyedv9VFzckhioAEaW1T5/zy5apWA+fv8+OARhlVwtrEcL7DGFh28Xa9Tg9WOP+9OOPdlW3g+zZu2/PCQWr1563jcusVM2Cf16spMt6Uf5IO7/m3uHI46x9r8zPMfo6+vwzbOwVg6osUpdYbQ3j0Lyl18ig9rN33WaXdcksxEtZT/2akJkk5ATT1BQOe+zYb5D9dcPNS/nnYLp2pTI6S0SXfdxM7HnaucE6mMPZRp19ik0Yfl2hMTYp7n/eYNt0nwNDGu9NmWRXdj3QPnnztapCEOaA8y4N97GAv/HUY+2ZO2+NytMibAp07DuwfADha09MsPM6bFsVzguJfqPLZdfb2jvuFvqQ9196wYb26Grv4PYkujbZa3/b/7xLQh+N1fPNfXqEAwVrXX9aYinrNWqczbfIoiHYmAv72e39zyq9IrkXQOgEQMYn9/HD7wq+v7HgZQNkxFknJ7NQy70EaGLBJZe242+804DaXBzWefMZ2QF61a08q2zcj3Q6a6AttNQy4e83n3vaBnZqZ//C3Y1qrslskeX/asfdPCbkk42aB6++3G4+rUcIUQj4WrSwvc8819ocnAF1wPUlnfexSffeZb+WC1Pb8rdqjtTCgn/rU+8db/P+eZEQ7+j+/Wz0+aU6aMCQeI555g2HIq60cXb4IOUZ1rO7PXxjtnmla7N9D7ADz7s4AGjcadx4yvE2aezdafWoa/dZJ2P1KjedalL+dbNSI64GxJd7u2rTqxkQOvftSB0AXQSfg145C+BK5uJRrIZUqgqdHyOEoX8vC+hpBdA5b1SZEMo89v8EgP7qq2/K9V1vERNP+j20C51YZKnstbzWYii27qwFfz20yhQ3g+bKe8q6TOHiNusXEXEn6f8u+r1GH5Bv4AUW0Cmo6F/0ZYshrACUFjf+uY/Dy0P348WT6i505HwCU7riOlN+VV9+MVGrLI3qVVx2D6BjXSuSvc9H/Hu8MPV64WWtRafX51rl00JTcpS1pxahLBxlFcRiEmjGPxZsgs56NwUCitKu1U5SC36VP4btqcWz8lPUNlPy9wv0FJiJ5e91Ta4fZIXLTyAzMIlP8fWJPRAK8ASglTsNwBXyJH5gJRANVxZYXwGn+MeCmJ+ALS5ZqwKs5FaCNIkfEKVFtECVFtfIjoU38chaTCBaC3r+jl0ryJKYfCJTAUF+CuqSNi4OZAEt/7fkEb0BIMg/r/c7TJ7IC+WXr14BBPnm9CCFd+XCQlawguT87QGlQLb0QVbW6isoi0Cr5Epa8vdLWVQfgHQBFPRD0FvyB2zqd2AyMsbXN5sKpKG8CVwATJEXl/LPe9SD9A9QI/ci2oDQpoJkpParsnm3FegMmxaCqNJhWbILVvOT8uEmgp/+c3dBFvTdg11ZNsv9iKynyad8qZJX+cOmztRnCcBzj7SlRzznHeSvulUd6iuDGPZrLJGVM3/Lmp90ZCnu/U1zH5mjk/iAfuedd0IecGnBgX60P549++yzAQQTnrrnntzLyCoamZJHLJhbt25ddp0DgKYeV1999eCjWe2Atv/0008HmCb9Bm7JBQeHInoLaG1c+PELfeJvALQsoJGzwGdqDEz1eal+rtF5QSPhGhmzFI/vq3UP3UjN0zz4I2wMYXVPYNjLhnrXvCLeCNemqt5TWxVY9uMssvPW/ppPqJ6Ud/5GP/xch3seDGvs4afc3qTGQF+vPPfjrZ8H+blBCr7H8wXCx5tKGv+Rl1wo8ZN2ok03fXmiMUSHFHv3SOiyDt2Viwzasr680RyCPKmPIT/UmepRG1pq19IJgW/yrg0tbcTQXvXFCvFog099tAfm9HsaO9VfUib6jk6dOtlaa60V/EH7OpZu+LlPXAe+jaTmkUXzEH9/eufvjbTTPyLM7wKgU/TCc+oWM1jrbXe2I6+8KRtjm5qsb9vN7e1JzzYkgnoAuvcdD9uya64X4nry9pvt+pO7Ob+/1QAalwO7nXiabXPIUdlhzd/9y07dZt3ssDpXFixxe9/5iC2y3F9D3BNHDberunUu57nihbhS2AUW+4sdPfRWW/yvq4ZwWATfeFL3JOBs1WZ769hvYIB7XLec0cvGXnlRRSY1DM7zgksD6BXW29gOuvCqsm/mkf04mO6CKiYpX6zEudep59qWB3QJvm4/f/9du+bYQ+z1Jx+rCRv7PjLJFl52hZClp+8YaTedfkJwJ5JdlUIAnwWq33/5RRt20tH21nOxb+kWtsSqa1iXwUPLcY4ZcJaNGRD7rc5vkLScZ1474ea7bcnVMlcRLz3ygF3V7eDkYYud+g20zTsdHOr+o9detutP6m5vPD2xpi6usO6G1uPW+zOL3qYmG9BpN5vyyLjSOwn55zoh/sg3ksVWWMmOv+nu4OMaAH334AuC3+x031ScNeqOgxp73/FI2QXNZYd3sqfuENiv3hliY2W343rbVgd2CQcLAogJf8UR2SZCudaacFWzih138x02z0ILB9c491zU30afn9VFofXzssvbSXc9ZHPMN18I983fP7f+e7UNfqMruamDPOFCvtgtzJZbez076Y4HrEWL7FyXgZ12txceuC8LVSc6/Da3Pb6XbX9E9/I8/7UnHrXBB3eyr7/MXK/o2mK/g23/cy4M6Xz+wXt248nH2eQHORwycdWlvr8PgPY2uuX6qqnB9R9OO4SONmCiiELrcPfKNduipEP6mde+UrUWb5M2BqBrSKeZAPqFN35swCtSXYUI5cIFRzGATtWEazm5fUYB6KwR/G4AevIbP9TRoOpPUqpfyHK+xjS54KgI9ptvMj83fkKttDThi0Ekz2Mgyj1NwDWx94DM599PJLVwKIJ9tRZ4qUWAj6eoHIozhn1FlVILPtbrClTW1EKnXry+fI0C6Dg/WuSl6jCV99QkP14Ee/n5Oq5XV0ovFc7f84tmv+j0+qjwWhymyh3rn6+LlD765/FGRkp+0l0t5pVXWTuqHQiSAIUom1wu6LNV8iLrIt+2YvirdhrLMaVHcX5TbcW3e/0e16fkW6+e47aUylMsf/0tICtIoXcB0MCkcePGBZ/OWEYiO+5rQc4CmmcsgHnv/fffD7IEWAOgWUBrsa7FP+G86wf5dkYGAtIsvrXAp86I01up6UA7gU//zMOXMGSWQItcSwBTAAH+EEJABO43AGks4Ckj4EEW0PJLTbqC0IIUpCHf0HJHIStg+fMU3JRVLH8LgEp/pbfEJxhBGqRNXXlIQRmREWWRZR9y4j1Z0wFRsUQlXizYgcWC1b4OiIMwAGh+532lSxz4/BU0J/+CGMo/ZZdrDupPh8+pfZJXwshq0I9V3qey6oqfgqM6gFDuK0hTFsECMuSJ8qgcvO/dXQBmJG/qTj6w5WcZmZFvwDU/VWeUg/DSG+pW9SpdlcUy76gNyipYlpbkS3kkDtoKYXWIogC0AD9x62BLwXhtvEgXBA4pJxsE+NYmPsAz7jJok9QdoBgZIjN0F9c5OoRQLm2IG92izWKJjEsd4DKud0gfeLXeeusFGaJztH2+iiCMviSgTLyPDsk6Wu1EbcaPH/xO+rQvDiEkXWSTGkdS42Stsa7enKDR5xpP4nFM44qf38T9baqvjcfYWvOPeD7ov6ig71LbU1uJx2bF7ectfi6SGi9qycXPOerN2+KxT/MJwVn1u+pn1DbQbW1SElYbP/paSWUVzJV1vXfzonFUYTSO0BZk+U870Vgn/+ra9JFbJn9oLOUlLX2N4WWhsUbjj/owH0ZyJU3fR8m1EPELiGvz3JdNG8WaEykM78mVFP0W4xcboPLzLwAtC2ieq61LP7wuF83lUnO1RttQo+15WuP7I99rPoAO2lHKciNrzCgoa7wZZ7JduveyXbqfFB5+8+Xf7aTN1shZWyZlwnI1nGFXRTTKwXGTMWjyu2W/wreec4qNHXKxszauBtAA371PP8/W2qFtiAfXF723XDP7lL4KQI8PlsRcj4+8wYYcc0g57RhAA/N26Hq8bX/4MUa+uD598/VwiN/UiROqirjJPgfaPmf2Nw564zq3/Tb2+lOPV8LVA9DKa4tqAMqra+/U3joPHGIzz5odytxv181LB9PlIUnZl3DLOeywS4ba6lvvmM2LX37RBnbcxf75uff/XHq39GPuhRa28596vXz43Z2DzrG7Lzk3c/MRriwgQLvXqAfL1t5THhlrQ3scaV9+/EFOLkC/VTbdyo4aMqLsJuG8Pbez1x4fH8nP6WILs6VXXzscKok1MPWID/BhPbtVudUgH4Dq5dfdMMSHP+yrj+1iX36Uz0dcWdscfJTtdfq54TZWwn123CTbsAhXjFWL9VVhAfbHD7/T/rT4kgEAP3zDELu+19HpZlBoXZod5MaBjV2HVCy4cRPz4Wsvl/OWs+tsMYP9dYNNbb9zLioD/sxf9hl276UXuhrLihUD6LsHnW9j+vcrhXMxl4o882yzW6dzL7SN9uxYLgt+o4d0PcQ+e/edZgHovGKYbXPIkbbPGeeF29/+40s7a+etguuQqAqqZMhG0jaHHWU7dT3OZi4dUP7Vp5/YsJOOtUn3322/RK5XOOjwkIFXlPyy/82Gn9bDnrpjZLJu6hPJ3xZARy23fvLpXFfuNsZLy+Fjg+1K3xxBaNcskgC63I0E+hxtZlQyVY6fW1E7aBxAp4SQPxw1C1HbAhoA3chVLdLqOwFAT/6+2gVHYX0UAejMFFz18n8KQGuh4BcMqqDU4kaLIw8nBcziiWS8WPPvCBIElanh+sPnRb/HUM0vgmLlIu6UhZDPS1K1k58VNKK6pb40cQihylprARjavLOcjgG0t9SKF4s+dyq3l1lKll7+RfJNhUktjmPpxDKut3gvKnec76JFd6xL/j3FLYuvWBf1t6CcXygV6XEKQHtdYwHHoox/srKUlZGsNbU4JK+q69hKTTqRkkM9jdQi3IfzC3kvh6I69bJI1bFk6vuBIpkpbcUpWOTTkA/osWPHBjcbQC0WykAsAC1gibQAzQBOfucwNPKBtRXAWv4vBaGVjmCrwKzApyxbBSb1iTP58qABsKBn3mJUi3JZpXkQwO9ye8DvHnKSLgt0Pllmo4KyA9hwaQC4JT+Um2fokffT6fVBUFT9A/nkH2BAwNpbT6t/kMW2QLtgJPmVtajghVxaAD1lXSzXFEqXOpC1HmkA94AUsYWerHSJk+e8T1yyeNTmjXw+CwZp/KFO+Eca+hRc8iEt4pF1IQBHn42rLXkXGz5O3Vf8Aq/eSpC4ZTVM+pRZ5ZMVPGWi/viJbLmvA/A8PKLchAHgsgEhWOXhkA5MlN7Jil2bAdznEhTyEIt3SZ930AXlg7Bym6KxWOWS1av01Luz0AGSpCEf3TwHtgOLtfnz5JNPBj0gfeqSDSK5lyFdpUlaWDCvueaawQIaSP3II4+EPHNAoAA0shOABhYic9o2GzcAaNLBIhv5CcAL+EveyEiyIJ877rhjSAOI7S2BU+Nd0b16/e+0PJc+xmmmxs9agDYO7y1X/RjqoXUMeTWn8308+RL4VD+i+vRzwCJg7O9rzIjHY4Fcb3UtHeee34xSm9ZGmPp0HepK3xkfNIoes2lBuoRjXNFGsdq2t4BW+xYQ1oaa71fi9qKvIbzLCz/+kU/1m3J5obL5TVk/J1Qdci+e1/q4/dhAHWnjQOOP5h/IwM9jlH5qru7nnmp/yIrxi3+C7sRNf7DPPvuErxjUvvzmvp/TNAKg4zlQc9tVvblnc+P7I8M3DqBDD1LKago81yEX7vFMM89qR1wx3PC7zPXqxPE26ID29u/vBSkTEvFWXpkPjcrl/lxu7fXt5NEPZWPYT/+2Sw/vaJPH3uXOfKkG0EuuukZwwbBUq9bhPSybh3Q/OIvfxY17jh6jxtmSq64eHr0c/P5WDi+LAfRqW24TwHZwhVBaAwJOh/XqZn97+41cEbCk3bHribbrCaeU7x+9ymLhcLvy1SiABtGHsJXMzzLrbLbNYd1ttxMyq1pk3XXVRRwYLrfysptZQHvnAVfZMmuuG+T34oP32iWdO9ivv/waWaNWMtaqzQ529LWZtS2W5MNPO94eu+W6nPx5tvAyy9uxN9wZ3GsAXB8bcX0Arr/8nD+UbsaZZrEt9jvU9ulzQYjzpx++t25rLBH87+b3IUSwsp8btN/b9jrlbJtrgQXth2+/sdH9+9rYqy6pUqw/L72sdbtulC287PIhH0+OHmHXHHtYHT++ZocNvs7Wa9shxPfmM0/aJYfsFR1aWMO2t8rNQpPNv+hf7NgbRtviK64S4sTNyICObRP1kz+/KC4QfdNWB3QJ7jSCvH780U7ccOXgA5urRbR5gy9rXKbQFuWjnIPzLj5oL3t5/IP56IMLjhXtuJvusPkXy1xwPHL9kGARnMUd9wEz2Kb7HmC79+5jc8ybWT9zPXbTMBtxJj7Q/z5dABr/z+u13T2rg2efssEHdyyXs8gCeoHF/2I7HHmMbdB+L2s5T3boJLp076WD7P4rLg66EruIx8/38TeNDvIBzt9+QV+794pBkf/qUuHqAtzfDkDHSdX1cVyl/dGNunlPR5BX5xIiVh8db5Y4P82KzY+noQz1ALTPp0t8+gA03WW1RCslrvTujbvgqCXwfFqFADprWImrUQA92wz5DdvcIFJHhRIJd+uwgG26RkurbQGdJ/fFYvjtLKC10NFiwi9QggxLrjVkKZUCvx7wTiuAjpXaL45yih75cfZQMQWUlbfUxFfhffzxvemZtHpZ+bqsBfMUrgjEapFXr0+KoWItyKi4UgtHv9iJ04xhpfTFlyGVz0Zk6hfgqTohDr9oTqXp05H+CsbGENoviGMArUVeSk94zy9S43fJl+CN/K1qESfrIukoYZWvFIDmuZdFSo7xolFxqh6Vdkp2qfrzdezbpK9XX1ceQKc2fVQGr8f6NJhnegewxYFiDzzwQPDpDKBCJvib5RkLXcDVsssuG+ATz6ZOnRpAF9APaE2Z5X8beCVQoHIIKMqSVDrFAlzASnIjHlk8y3qV8LICjj9vFjwQjPUQU2X0lsQs3nEnIn+dADZ8Z8qqjHIDR2TVDaiU5bMghgc5pCvoweJfUBe5C7Srbr27Bn3CLkgvwCurV9KgLOQz/sw71cdIp7zu+3GF+HgGxCA/smb2MpIfavIgy1lZ8BGO/ANRKCeX6k55Vd2QPw9+FYeAC+8iU8lYOio5yW2IdFgw38crfRHcAvpSNvIiSK2xiPcElIH0uLDA4pt/bECQrvdtLfBFeeRDW3EIOPM3z+WWRfIlbclZYE/x629kQ17lGsDrkPKuzQLqQXIS3Kd+sCYGIpNXADRxUzbiBkDLP7P6Jd7hOe0bfQcKA6kffPDBUH7iwwc0eSI9APRTTz0Vfqds/KT9cxAhsnrmmWcCgJalrgCgLPWl/1icA/y33XbbAKB5X0CuqJ9rZNyqNy43+tz3qXG6yl/c18ftL543xXHG8fjnaqNqA/EYLD1DL3y/4/Pgx+RYl0g73qjzGwD6WoA+z7uUIS1tTGmzSgBVaaht8DdfkmChz090wY/V5BWdIR/yW0+7IW/6IkOba37eIMis/lX5lk77sUBjmvo/fcXAO9ock6w9cPbzEfVx2vxTurovsKzy866fPyguAXvNN/ipPlXz/3h+IR3y9+XGiHwjU+RN38s/nQlAfIxdAGgOJvUAOtW+mtO2UjrWSLtqThqNxPdHhqkFoMP4VM5c0ZqywbWmC4ZV5LmPvmTzLpz5z73/yots1DmnBWBceHluU7bwLYV2z3bqeoK179EnPMBlxBVHH+AOwCtBshC+kqFVNtvKDr34Wptr/gXCexz+NuGm67LIXdyzzDabHXX1LbbqZluHR/hEBu7hViOLMYuTn4uvtGqwKgXeen158rabbVjPowOc9VeLGWcMfqK369I9S/bXX+2QpebJH8gX8YDcnzmuVQ2g55x3ftu374W2bts9QvxvPf+U9d1506S4ld/VttjG9u07MBwY+esvP9vdl1xgoy/oE2RSTjs6FG3XE06znY7OfAJ/9t7bdsPJ3e2l8WNdOtmba267s+137mCbG0D8r2/trovPtXsGA5lzFR0sx/c9c4Dhi5rr3ReftzN33qQil3LwDFwpZ7udcKptd2i3YOH6z88/syHdDg4bBvEFeKWe8CP84/ff2b2D+9sdA89JysXfPOfxKUEuXI8MG2Ijzuod4KWual+1ES+PIPSsc8xp3a4ZYStvnB0WyEF3APnJ46p9Ddfqt6i7rTsfafue0b+clxM3WsU+e/ftkm7mAWhwg7L3AeXDAQmEPvfccLUAiONr/kUWs2OGj7HFVlwpPHpt4gQb1Gl3+3fQ5wiqbbWd7X3mebbQ0pmcdN3a91S7/4pLjMMka2D6fNLx4XstzPo/+5rh4oZr/I3X2S1nnGzfacMm4rwzzjSTtdpq2+B2Y4lVWtkMM2YHggKUHx85PABxLNmjriGEmXfhRWzAM6+VrfpfGv+gDTvpGPvbu29V60ldiDs9ALqi3/nfsmyo96nOVAN36ua7fhxllY6/wPAQ2h2WF/Ic1WsY011pfMmy21HLSgDoyMNHuU+pXcTSU9+f5Ir82wLoeLMAAP1YygJaeSju7MvWzgQN4iif1WXWYnYAdHiSOMGy0otHIi8WVbcO89uma8xRB0BLGxvRqqbMBcfk72zQyC/ra1k5RCXub7/9PiyK48WBX3hrcSGAlwkrO/gqnqymQF2csbgTjqGnD+8nqoJDseIrPuVHk21fBk2440m5ypJqTGX9qXF6aT2hexmlJva1JsS+HHHZfAeQmswrrXhBqfeKFtiCkyqXXwT534s6oCJ5qC7iuq0nv1SaXmZ+4VdPz/zCL7W492kJtqmcHqRKD3078Hrv9Vly1oJVC0VvbeTbUqrd+TrzbaeoHcQyi3Unzr/K4dPx9a90VJaUzqoMPowgW6wrKqMvi4CvFs7IB2Dw6quvBhCFZTCACOCHX2AAlXzEaSYAACAASURBVCxw+WSf5wLQLIiBS8Bc8iMAHFvAkibvsHgGNsi6zcNL8sPfgldapHugSRieC24TpyyK5WbFW+UKRJIvwskKFWiO1TZgV5AOi1AAJrAZ/9aKB0jCPWQgy1dfZ97Klvs6XFFlkQsS5CM/w8hBri8IxzP+lrUs4YCT5FcWwopHn+gLKEmneC4YShgsVSknvwte6pN05KJ2wvuyFhdcV/kE0jVuIW9t5OhwSYFxuZkgbu7pXdVxPI7JalJ+2/kb+QNI/TiD/KWzyofvK9TmNK6StjY7vKx4TtxY7GPhj8U7myjoPX6VqVtvNY8slS5lkiUyeUNvpJfSe/+u/JnLul2f3csCVDouwOxlpXZNOpSD9sVPQC9AGF3kfeIEGLMpRNlwwUE8gChkhhW/Dg9Ue6Mc6Kd8QAtA43qH9IgPv9LoJyASmEi88i1NuQDJ9A/k/bnnngvwXpb70nl0QeBMZaDf2GabbYKPad6PLW3jMeU/CbDifjw1VvpxXlb3GmPUBhWPH/MFIn2f4ec7KifvakOK59Jn36eTrvpWtWHfJjxolU9hbWp5UKsvTIibMqAvOpCVn9okIw2e6VBN9JcvYGhHsqpX+yZOff2iDQlZ/KsP1bxWmzD8jR7L3Y++donnLn6si3/3YFht0W9oat7i5amNIvLH5SG3nxdoY1DzDOLw8FjjO/f9PMbDffUB+hJLY4jmyRqjpF/SKcWNTHmmcMiKNqwDc9EH8sR9bwHt54F63+taal5Zb47o5y/1wv4n22+9vEzvcw+ggwzKEdZaO9aCzpVnOdTiXsEi+OwJU0JK1B/Wxk+NvqVsNFFg8lVaQ2e5jHhrOdfH3TDGVt08A8SvPPawDTu5m31asjbOgY2StRsgaqMOHe3AC7LD8MjPyZuvUX6nklBTgFZ7n36+bbn/YQHY/fLzTwGacsjbD999azNYiwBM/7JSq+CeYYlVV7e3nn3S5ltk8WDp+9OPP9j9lw+028/PDiT0F9aVWD9jBa3r3PZbB3iOxfGMM88cYOr33/wz915ZrN5CPDSAPOgCHHYbOjqAca5xQy4O1snx5XUby+Pde55ps889TwB1Vxy5nz1/35jwSog+AY+63zDGVtk0O9QSP8rX9+pqH73+igBIObmduvawHY86wfDF+9Vnnwb/z5Puv7P0PEQefm85N76c7wmHVnI9csOQELY8708A6Flmn90OOHewrb/bnuGdz957J7gzkRWwLzPAf5fuPQ0/yABX3KM8e/foKrn4G1hVD5r8Tlb+pia7ofexNn74tfbLTz/l3ktBaAXIG4Zmhdj1uN62w+HHGvkn3qlPPW746f7wtZfs3z/8YE1N9MUzBT2YdY65bNnW6wR4/9L4zPe06m6dndrZEZffWP57zIB+dt+VgwzLZtoOPs8B7h16nRl8seOeAxcpy665bojnvZdesD7bZC5J4mvW2Vta12tH2MqbbB7Kz+GeY84/y5687ZZgVU8ecHGx8qZb2K4nnmoLLrmkTXlonC3deu1w4Oj3X39t1594tD05+tbMVUA5gTpgNtI1Dn+8cFLlK4I7LjzHJgy/PkDtsAXUYoYAjOf988K2wnob2jq7tLOlVm+dA57A6om33mwj+51qP+J+TnmJv7Aws27XjbA1t82+dvj1119s3NWX2tghlwZ/1mHjrMlsBs6+mZ26mdOWW2u98O/REcOMg1ArV51yVtPT7NVcd1yMmhuCrHGl1sOEtTa+KrwzqknnBijurEsQOi5Syod+VeFzADrvSzprU7VaXa71VZsW17CA9hI/ov28tvHqs9uLb9ZxwVGjqqcdQOcjzfcjWTeb8edMNi1mn23GdDZKu3X5uk1oQnSrYQDdDG8wayw/awlA68TTeo0kaxHK2rf/yk6DjyfHmih6sOYHOC1qPERKhfXPMx1z06RSx+TvxeHL/UqBew7fHn2eUukUATQ/KY5hW6ojb84kNgX/4sVKcrSo44LDD1rx75Jzqo54FteTX8T6OioCjUX5bc79RmQY58vXjdKKAXSteGN5xPrgF/x+UVSkE8ofizktzFQXftGvhSJtzFuKaZHuF4+ygNLC0efRg+2UrOPyefn5ssXtLW5zHlSoPLEMUnL2C9wiHVdaXl6CHIKIAo4C0FhAAxh0yBjwGQtRQBbvArvkggMLS336i1WkLuIGWMmCmfQFqFgk64AzD/c8CNCCWlDAg2h9hk35qSNZ46mueS5gqfYn8EA+ZAFKGVZYYYUAXbB2pvzANxb1AL633347QFuVQf22rOgEz0gDQECeVR7BV54JxAiEypUJAAEQqsMC8VtKur6uBcw9wEr1qwIZQCFgjjZc5FtYuqyf8lssdwmSi9qBLM75G0s6P16hA74OBKIoqwfNcdvkb1klChD7zQryQn6Bp9SN0tFBisqbQKrXbem3rDgJo80Of3AgdUT86PbSSy8dfBIDad94443wTzqO3H2fIMCFrslVhmQg/VBfwk/u6SIeNhJk6SwLa+VZeixdF0AWdCY+WaujoxwU+sEHH4T2RdlkxUx6wGBZplMWyoZOeQBJONog7RVLZDaU+MKBjScufEDjV5p8Ah2Jg8MN0Vsu0gUko7vkjfygu/rigPIIPmvTSTLgywq54OALBFlAS9a+D437RcnTzx8aGQOL5jjxu4TTRlBqrIrHebU5hVWfr37Zj/ualwi6otM+nPon33ehq3LpE+uyDm2lLpQvgf/YTYX6E22myJpXlsa8T/zUlayfdZioNlTUn+trCdq8Np3UV8TjK+nqfbVl4vVfg2gTUe2Ln4SN53Gqc8ncy1YgWTokAK++SGOH6lt9oPQintP4elTbFBD2cwI/xmts8Dqq/s/PMfR+vKGqvPiwvn/T1xZ6X76sqQf/dQV9RocOHWzVVVcNG4/Kv2Qq+Uln/FjTyBzRt5lG2lVz42ykPf9RYWIA7UlH9SqwiFSU7utx1UI+v9bfeK8D7MDzLwtF/v7rf9qATrsGi9z8VYuKRDkr/Yk/3wHPvW1zzjd/iGrCTdfarWf3Dv5hK1ce3uBWo+1xvW2bQzJ/u/g3PnbtZa1JfmCjpNbaYdcAoXVQIPl//v47gi9l9GKpVmsZABAI9e4Lz4WD5A44b7AttNSywUXDiDN72ROjhsfZCTBv846dba9Tzyv7pX13yiSbcOM19sO339q8Cy1sCy61dLAoTl4x5InExyGIJ98xvuyL+vLDO9rTd+pguuoYZ5plVtvt+FNtu8OPLR3M+J2d2mZN+/sH74XAVZ/74yJt/vntpDHjy5bBz9w5yq7vdVTZKlVZBN537n+lrd9u7zDWskFw8UEd7JO3ppbiruQHC9czH5oUQDVXsE6/+bqylZ+jhmULaDY4sGpeacPNwjtTn3zMzuuwXY4bhDLMMIPtd/ZFtsle+4XNhS8+fN8u7LSbffzGazWbIzpw5JU3Zvr7zdd22eH72UvlAwirX61uR2ns+uellrWDL7zSll9ng1IkTfa3d96yFx68zz6c+pL9/MOPNsd889siy65gK26wiS2y7Ip269mn2D2XDcgliuuUE2++x+ZbZLFwH7iMv/L3pkwOclvsr6tY6213Cv6mP3ljqt172QDDdY0OhHzgmstseO/E5kQplW0OO9p2O/GUsi7945OP7bm7R9sHL71oM806q6244SbWaqvtbKZZZrZXHx1vN5/W08545OkAhD9+/TUb1qO7vfbEY+Xtrkwa8Q5K3B3kNW7dXdvb4ZdfXw6EXn77D/hVU4DPs7ZsGfqBlvPOW3YtosDff/ONffDqSzZ+2LX2xO0jwkZS7oqtbM3sLyuvat2vHWkLLrFkltumJnvzuafC4ZZffPRB+HvO+RewRZdf0VZcd6Pg0oX2e80JRwagn7WZqJxJLWuEvWUvVveQxX1m8kn5ZgHQrgem4xzIvYar2Qog9eVy4Lg8dPg8xL2Lk1zSujqTa5ZC5su5aGOjvoRSvqDz0m4YQKt+E1XaCIDOofRGh8NSWmUf0C1TALrqc4I49uLUMgBdywVHXa2pUvtqAF2/oXgBCkDHVhSaYPuJtU88BlpFwEkN3v8MKhG50Ui25whYK0y9SaqfPCvdFGQr61gTHR87b5V/ymNqwtqcSawsAmM4kYI2sQwk49QCKJZhLF+/cPZljxepgg5KSxCwVn3GaRXVXa37tWTo81uv3lIgrJYu+fjQbem3yqSFZqqMPqxPw0Nl7mtRprj8QjSWtxbJkr/qJ4ZNRe3Q5yOV91iWcbtNlVN14396+JLS3VjHitqP+pW4X/CLciABaQBiX3nllXAIIZazwCLgI9aNAC+eU2YAtA5WA1xxsRDmHUF/fgIzWDhzIV/BJllAA1fk0kLWquSDd2U9KiAjSEAcgsLcI175+xUkAKR4Kzruq96VF94BwAHv8EOKFSyW3sA3ACXuOPBvLStX8iVoShxyzSCd1oF7chtCenJjIRgpHSNuZCA/ugLeyJmy8Tfwj0tWisTFPZ6r/OQJ2Cj3DbKAI//APcFrAVLiIDw/5fea8kmOAljyn076yqf6RMLoEELBdvlGRhbeElKAS32yQKpcZMiSWgAFuZCODogkvFzpEIbyU2alG/cJvCvrb295K1/Y6ASy42/gKVa8QGhkwAYLFtDoM3KTP1q1cdIlv4LPalcecnkLZlnHSm7E5w9DVZ1J3/kpcEj9kD/qUOCZ8FzkD3cY5JV8y40IbZX3OBBQB5ShT+i04DDvq/+mHEB+fD0D4Yn3oYceCvLnKwABaMlm0qRJIT2eox/kDz3jeu2118o6SblJQ+0B+VBvvIf8cBWy2267BfCtelEbivso3weqrv243ug42Agok2xkfezHbeWLeHy/SRhBXf9Fifoq1b3+FphHB2l/3kKYZ/R5anv64kFW8up/pAfy+0tcPu/kQ1+HqK41PvrNPD//8PM3vzmrOtMGpfTTb+yShv8ixNelftdmDvERVgCafAvEql/Wxpnam4flanOCtNIPueVRP6/+xG+aqQ5Uryq/Hxe8Pvnnfmz1lsnEpffjeYXPq5eJ16UUhBaI95bU3POQXH0kG5j8Ix76O+TAxlDbtm3DxirP1LdLR5Sv1Jy+OfPsuD0WtcVpibPRdv2fDpcH0Km1Y6PrSblAyErQFENoFw1+hTfskB1K9t6USXbl0QfaJ29m8LHaz3RKImkADeTtN35SOOQQ/7RjBpwZ4NyvHCZYvvJLf6wyOZhPbjUmj73bLuqc+ZXNCpJrQdZynvnCAYpYB+swvziHWES+8ujDdu+l/e3LTz6wHiPHBWDNJ/tXdT3Q3p70TL6opQiw8u145oVVbjsU/3dff2VdV1kkrSIx5Iiqbb22e9ihlwwN7wIk+2y/gX1SA7TO9+dFbK/Tzrd1dslkEQ5m3GIN+5Wv2mLwVFqHr7DexnbY4KE2z0ILB4vpB64ZbLf2OzkHfskm1sZHXXVL2d3Em88+YefvtUOwEI+1bfXgU3pUyAPPOYAQq/Dq+qm44PjrhpsGH8g6LBIL9RFnZgde+ot8dLl0qLXacttwG13st1sb+6k0v08L2myfPudbm85HhMdYt15zXBd798VJRcGr7sdV5f9ecf2NbfeefWz5tddvKL5bzuxl916eHRaoi3LteOTxts0hXQ2L5aILPbzrovPsvZcm216nnRs2Trgu67KfPXNHJnN/CRHOu9Cfbd9+A2zN0qGdqfhxRzLpvrvsvksuDG2x72PPh2CvTHjYhvXsbp++jfsKjwnTbVpxx33uvv36W5uDujQkIwIxRrAR9c6k5+zlRx+2yWPvtU/fKllQ55Su2n2NElm/7R7W9tiettgKmfuRWhfpvf70RLuu59G5DY3YB3d1HNMDoItzlPQP7cpd3aaTlV++mQsf7R1o7qXb+blq+W4+LoHo8LgIQGe+f3JgtkK4Q3xNNQ1vU7J1QiiPWbXHvACgWzVgAV1DQaoA9HJ5FxxVdtzNBNBqWi2qAHQOPucH7cJPj1xBagPoRicLeclML4D+5tvvyxYeHpb6CWtq4aWOIQZP3iIjDpOCVFUdZQT4/TtaQBW9E09iPfjzcC7VMaZgWwziVJ64jEW6Gi/4FM7DxHog1i889LvqJiXfWF4KE7qGEmBX+inrGRYPPqyHjT6vyku9ztyn7+Ver9ypeFNppizEvL6m5KHyxVDXL97KHbHbnEhBYF8nxKsFmxaDsnwULFD4WN/ieBSXFqhx2vHCzb9fVDdxGMk4P8hkdyVDPVM+/LNUHcVtsKjvSOmuFrWyKMfS2QNoXBQAmrCkxNJZsBkADSRF1lhXym0C92RpyU/eEyCRtZxgAWCNZwLUshAVxBR4BcgAa7SIJ01AGAtugRCgjCzt+CmYI1+/0g3VIc+BYrgAwBUAYB2IBnBu3bp1AGukyd+CvchPENF/Ki5QIjArAE3aHtx4EED+kSsAXH465SYBaIAvbfKHbHTwm+A3dcQ/yYQyALLlLoH+BMs36g7ARxwqA/mRBS/xYk2LnOXWg3BAS7lbQZbUKZDTb/LEricEVolfhzUK0Otvyk8c5IkyIku/+UbdkLZgqQ5wRO6SneCbgJfGG21s+L7b++qWWxZZ5ZIP4qdsWELznLJTbvRZFtgAYG/lLNimjRNZmpMueVA6sghFHnKXQN6Jl/LLr7X6GEEtbQDI6px65D10DHlxH10VgCYf3MeFBjCd/ODDXRbQ1BMAGrnqiwL1c9Q5OgiAxg+2ADRlpA1suOGGIW7SYIPmpZdeCjIKi5Nvvw16S1n4my8F9MWBgClhZJ0rf++EBXbvscce4UsD8hBD0tQ4EPd7fjxuZDxUGuoD43FVfxNO45vqhr89ZBZgl67JEtl/KaFnXndIg/vyd67NFvWHpC1rZx3ISniNbwKxko/6R+meNnu8bIhT76mv12YUuhS7z5BeChALqpN3bVJKR31+lE/i9F8O+HFRm3G+LiRXjXEeVMtiXjIUVJf+eotk3kPHuCd5qA0KQnu58HsKSKv+lUeNpX4uq3FI+uHnMORNc3qVyQNrH4/mJ7Fu+jrXu8QlMK86pY3Tf/EPOdLWaP9s8Gy//fahT0AmxKd343L/3hD6fwk+Uwe1LKAbWY+W+6p4zVWyRKs8r/Rq5zz2ii245NLhxtN3jLSb+pxo//zsU9ftaR1btJ5NwyqsLjkADz3+5ovP7eY+PeyJ22+q6k794n+BxZewnqMeKFs0jzrnVLt78PmVdyIAjb5hWbp5x4OtzYFHWMt55s3F//l779ijtwy1Z+++LUDbZVqvY0cNGWHzLPjn4L+4/z47BV+z2QQ5nzUsuFfeeEvDPcWya+E7eoZcgI+mvmKntlkrPTzUAdBYbbfpfFR496OpLwfg+/Xnf0vGRbYWX2m1cDjdMq0ztwwTb73Rrj4mO5gxD08qDAMo365Hn+CCAf/Yo845xSYMx5d23h4RGN996O2GVTbyxFJ9aI8jEyJpEfxi73BEZo376Vuv26AD2we5lq9y1CJYLWyDdnsFH8iqm0u7dLRn77q9qqzzLbyoHX3dSOMQSq7HKWP3Q9PydXdPu29i+SDKSfffZcNPOyFYTzfnSqEw3Vt8pVVsg133tHV3ahdct2Cp7S9ccXzx0YfBpzVw/ZM3I4vtFi1s/kUWt60OOMw23esAm2uBP+Xe//LjD+2pMSPsidtuDgAdi/GO/QbaKptsGerj+LVXtH988lGy3UhlF1pqGdv6sK7hsMfZ5pwzF/b9l160x24aapPvuyfEs8rmW1n34Zn8Hx9xo91w0rGZy4ucH+xitzpB56L+5fRxj9uSq2X1Fl9skuAO5Ptvvwnpf/buO/bBy1OCBTi/I7sqf/Plthgdouci56sA3HlsskdHW6PN9rmDFRWMtLGgnzL+AZs87h5758Xn7cfSF11Z26kHmOs9r2SoubSvFmSuC6CzzJevqvCyvA0hmoIbiHJJnGV05W6lnLkxuzRuVJKq/BZqpgpA5+VVG0BneUtLUJbP9aX6/y6Ank74jOCaA6DriVJV0XwAnVe/WgDaT25T0DUGWoJUUko/4Zfi+AVdUKnIoX8tYJXvyGko1Q0+BY2LBheflsrn42wkLz68fveNUpN8/YwhcNw5x39rkq73fRopYOrlHMtaaft6qgUWY/mm5F0k26L69gNSakGghZnPu9czrzOphZsvT5y3eKGf0k+FSel7Sh/i/PrFsRZ1vs60IPR14etYALGRTQ4fh4BC3Ka87PwiN9Ynvafy+Lj1zLct38ZTOhDrmhbIPh3/u6yqBAZZpGIF+uKLL9r48eODdSQQEwgHgMICGmDJewBo4JWAmA5/EyDUp9z4qgW08I4sOWX9CuSQFR8LaJ4D6OQTmDhYVAtSkw/KCEgDvgIqZWVKurwvcCIgKRkIGMoSWYc4Ae1WXnnlsrUz8B0gB1wjDaA07wpYCrSTFhf5k/5Qj4LiPBNcFbBR/gjHe5SHf8BbYAnlBNLgkxqIQL0AG+WSgzwDqakDZCoLXyzeyK+so8m3ACaQgvvkX+BJrkHkHoWwkh/xUmdsNhAP+REsFkAi/5Knh8qUjzCURdav2gBQOyAfgt2KTy45iJc0gaXkg3cFYATL5OoDmXtfqnIxQRxqx8TFRb58v0V6qlPKLWtz8ih3EcAb/tEG5NManUL2+AUH1lJG5Yt3ddiaYI8Aodq9/D/L/YZ3k+L7EPUr5Iv2QB7JA+2G+uT3Rx99NLgLIQ/Ujw4FJR4s+eXGhDyQX9qK9FByJyxpoO+0AWR43333Bb0DDm+88cYhbmRFv4CPbNUnOgIc5x/1gL6QhmQlK31tLpEf6cryyy8fXASQhlzS1BvTGnkezyP8eKhNSY3fMfDX5lg8n6C8cj9EndP+BNWlZ/Kx7DdaNAZ4S1yF9326wnnwqd81bnsQTn16S2u1A30lwE995SBrfG8NLZmob9LGkoe00kWBeIFm4kUX/bjhN1o0D/Abt+SBf7RnPVeZZY2ttih/0/oygDrin8rsrYUVlzb4BPFJm/gld0F5vevHRMnCj6vxvEdjqp8b+bmc+hW9xzNZkKvda+NQm1FF8wCfH5U9BtCqG30NQv3RhjUW0T/g075NmzZhQ0qbBr79xOX1+ujnio20OR+mqP01N554PlVrTjktcU/PO9UAOkjMRVlvFZk+b6gMAlheRVFgOSxjM4ANFpK5k5TKLzQIoEu5xY3CjDPPlP3Flx0//Rz8tVbJO9wo2XNyAPQss5b+bLKf+drlF/eOpyjltWZTcAmBH93l193IFlhsieD/F1+677/ygv3ryy+ClTEX/nrnWXDh4AYAC96v/vZJ9ZrTFRM3BXPMu4D9ZaVVbYlV17DZ55zLsHwm7k/ffC187p+86gBo5EIegmhK84K8zCuxkp3gQ5evCGfM4OevP1NPuCrwa39B3+xdLM/JfxM+dJssyKQiyyyDQR1mwD/vzNZihuz9StxeVbJnhJth5hmzz+p/pX5+zMsvBtDWwmaYiX525nJkWGNT5io9qJGPWm1qZr7kK7GctP421iLTqDG7O0vLOWyu+ee3hZdZwRZZfsUAkSk/Ppc/fv3VcMAmGxlA1tLJY/lEW7Sw2VrOaWyw4Nv5T4svEb4E4EuD915+wb769OMyGJ1p5pltzvn/ZLPM1jLE9ff33w/+pqvbTZ77zI67vSWWtmXWXCcc1MfBmu+/ONk+mvpqyNvPP2aHiuIOY66FcGXYZD988419/eUX5TxX8EtFP8qK4jIQr/Nnnq1SB6nw9mtmKYvMKEsYo0o6UIh4g8o538WJ7oc+hg2WuRdcyJZarXWQK258OMAS2P3R66+GNv79t18H+ca8448E0JSuCDQnLaSzFyK9yv5Mhi9D52oAnb1VsX4O/UBCviHe8iGn+QC/DYAu90LVBStZX9drvQ274ChQtJTsWmEB/cL3dtnIzMd/wxbQcRoVEWf11HL2mVKEM12r9Uo+LQBatZwArc0H0Kl9CbOvv8kamhZDHsp5GBZPDCmun7wKXKVAU9yQY7jYnElnDNriuEPFleSmxXdR1fiOMY43Vd6gXCWLWMWZSt+n5+Uq6xKBfS0ofPi4s47rRmEVLlVvfuHigaJ/1y9cfD48+PS6oLI3oOZVQao68gYPdYwXYHF+fJ5iOBrL0Zc9lk+8WJFs4nqJF+v+ueKQhZgWnx44E14W5tJTr09xnovKENejX8SlZBKXN267sS5LH7xe1NLz1GJP70rX/Se8cftHhwV61UYIz2FjkydPDoAL61wOFQSCAaCxpATAEA5ACoAmDu6xyJYVMukDJgBSxIeFIHkTgGaRLBgLtAFAUGfyC01YfUYui1WeA1rJq+CzfKgKAvpyc88fgCdXIIJE/CQfuC3A/y3w7c033wyQDdcAAF1AE36hBbllseuBKfmR6xDS96CbcFykRfqSj6AK8BnASVoC9sgTlxDIHRALPATi8Q4/ucc/X3bqB1AosIrcZY0rP6GyhEMPPKwReFZ9AIqAjVi0CkADOQgneQpme4tEyUTPPCST7mvskpWjxgpZ31PHwDzywE+VQZbtgln8JC/aBBCY18GKxMu75J/y+kMD1Q7Ii3xjyw0CeeddoCqfr0vHiV/tHZ3A9QU+kdkcEKQjPuThAZiH9JRBls8qh2Tq26nKpvACt8Ql2EReJk6cGOqI/HAfWI4lPNfrr78e8gGYIm7+BpwLOsqFCOVGB7F2BgrTBth44sINzWabbRb0irpg84n2IZAHlEVOOmhTBx2qLVP/vi2QJrInP6S1++67/0cBtPp8fgoQSv/4mzZDffJTfSMypO7pA7TpIL2U7gg4Sq80p5Gua1NDEFdjkPoq5cdbE/t5goe5AtOE9XM/9Sf68kKW/XJ74v3Sk750lHTQSS4BaOWbNLShorHM93uyAld86K2H2KThralpiyoX8clK3sNttQOBaLV7xSvd03jrZaB24+cAHj6rzv080I/b8TwnHktjaOznCZoPakxXWPV7lEt9no9HfUdqQIbYxgAAIABJREFUjujnNNIpnyb51XipOqQvoM3jPmeLLbYI43e8NvDzjnieWjT/npb55/S+U2vuU2+ONr1p13o/AOidt6oBnRsA0CGBGBbUfq+2nV8zLaBD+s2wHPRZi16riiXccOAk+ltPM6hQcQNRLZHprUVcO9aIow6Ajn3sJqBEOfKQTGFaxQC63BZTB6mVEgxwusZV2hYoDFEFZhIAenolPc3vS2ZFRUzJVHLJJVomcHkzUmliHVVvtMVWl7NF6ezKdAzUfPPiroQuH4xWZQ9fKqLjU7kmVspkVR8ZOQ+owltORkWMLlnPsY9hHyjbmclkUNQY6wjodwfQVf0ZW4Gxp4UIIIfHNTKegNBF4VXPkXF79A2E0++oEioAujo/vx2Ajmu+lFYCQKekAoDeqIFDCFukzkIo6FzKAPrWAgDd6PBWCqduthpAVylu85p0syyg45EkaqXNA9D5fPq/agFoTZBjSw0PPz3c8ouVGB76uvMT7CJA2shAUg9sCiYUxRWDMw/GUhNgv7ArD9iJzQGfngCkJvtaTMiaJIaHWf9YqSG/ePT5FSiOYV6YVHGaqPvnobLy5iFjfM+XzadZayJeq75SgLLmRKb0ebAHND5PXj61oG0t/ZB8kG9unIr8gPv6KFoUxfXiNz6Ujt4VeFGaAq5+QaxFZFG7S9WX1wP/PNXu4k0LLSqlOx40eP0sqn9fRg+tva43AqDjeIDM+Hp97LHHAvAF0AKZsHgEJgOpyCvACwAN5JALDm/ZCgwRgAbakC9ZrArYysWEXCUAFOX3GHggWCzwgKsE6lIAWlBB+qJ2T/502JvAiKyo5bsYAMLCHdAL8AXqAtiwKl1ttdUCdAfAUG4u8sWC31v0egigQxBlyUx6gm7Eg4wEVMgf+gB4BhLwj7gkWyygkT1pY82KHHkX6AOcJRzpSKayYCaPyIrwQH/C6zNtyqp09R71CoDkp9w88B6bDQA3fqcMsQU06ZF//2m/bwuqLz82+fC+H+Y95UuyEzDjPvkSuNfn+rxPeQCvXHJTAoDR+CkXBqQri1DCIhOeybKbn2ygEI54kReyB0CjF9SRLLFlTUgbwTULMhIM5CfAVVanst4XkPUuAgSXvMW+dJg8UI+UTwcQygUB9YBeEubpp58OIFyHEOKyhfbIhR6TBuGpAwC0fLcLfiN38gi05rAydA694qBB6hyIJQto0sDCma8B1FaRGfmTaw02LXif8komqgPyLwtjZAiAbt++fYDc2qRpZO5RL0xqrpAaVwWFvYUtX33w9QN9nHRSeonlMwBfbYry+U0nwVb/hYCfQ8jS17tm8Pnifgyg1XfHcwbyFm+qE5e3+CUf/oBAb5nNuxpr+CkXKMqvxkrS4T3S1zO1W56pHxQs5hn3Pdz3G0bEJXlLHpqHKg6/iSP5ytWRLLwFvgWXicvLX/MuwXrlR+WKAbSvJz+Gy7LabxTEYzjh/fseLgs6q74IKziudJSneG5FOMladeXnTOpX6av0NRHPaadsCm2wwQZh84jNTa9nvv14efj5g5971Wtvv+fzWvPe/w4AHSTlRFAPAsfS+iMBdKOr8yzPuSV4XQDtA+iL2cq9ym8eTNXDqNOiab8hgM4MxKOrUn+1bXuEnlx9RwijStc9DKwLoGvzkP9aAB1nu+6GgBN/rIOxjOLndXhB84iSV4PfD0CTSo4DhGRdO4rZVFTm6jV6pL4xcJ5WAI3taRBgok8p8bTQPv4bAXQCPvs5QFTTOQHWHYMipSoKXwSgK4nVkK8sqwOf/k8BaJdOBIyL2pEsoF9488eaHfkfBaC9+kYAuvk+n+MSFgPoanHldmoK4DPxV7vgqDeg5wfY5gBoTdL9RNKDTr9A0f2484onoVpgpbQhBfziyW8KeDU6RYjBYT1gWdQhFL3nF0EerhWBfR+PoKDe85Ys8cQ8nrR7mdeaPNeSueLIDTx1Bs8iucd600j9eIhUJF/JMaWPsZ7FMkvpZ9HiJyVf34l72KAFmU+v1gAhECAZaZEoCOXbQPVAXmrLpYV5XOZU+/Hx+00RX9++HWuhGrfzuA5jGfi2osW+h9nSby2k48/feQ5oeu6554IFNPAZMAVoAszIApp0ANCAOhbBwChBALkXABQApICo8gEtGCzrZCADUAeASFlYTHu/v7KwlbUcAJpwOkiOfAhy8bsHn3I9IStvWVL7OAUbgXcAJoAeYBF3BjwjX1h6Eof8UyseWdUDcJEP4QU/AAEAbS4BT/LsARXv8x7wmXKRhnw6kx/AOHIFQAMQBX39wW6SueLWQYAAaNJHtnLjIOtbgRzqGr/RpC2oKatH0qW+KatcVAiwS099Hyl9Euzx1p4e4MiSUe3UwxmeUQ7KJ8tA9IN0gWmUn3xRJmQFGCbfxC/YC5yXmxG5JxHsRQ6kJ/ctAvPEBZwVZCYcsgeS4n4GoCPgKB2QOwqArNqUrNP1ub3ypY0PvykqsO51xsuT55QPOEx+JHOAsv72ABr5kGfe4cJaWdAdeQLKBdkFggUs+Uwf/8/8JK9TpkwJ4Bq/6BzOiYyRKe34ySefDG2a+tZBjtQLskaGpCUrXPJBfeogUcF72jdwv127djkA7fuyRsaq5oTRnECwUhby6mfRmzvuuCP41caSG52X9S91pC825EIBGSA/6kWgUrDVzyHIo2C3wK/v09Vu1F7Ufvw47Pt0P7bIopZ70i25quB972bFb8Cq39KYiQzUbwq4C54SRps+Ar/6mkD9rcLyLnKSAYLe9XMo+WhGRwinti2d5D56RZxqa7xDHnQOgL5k0QGNcpnjN/c0rnogrDms4G5qrqd+SWE0hnrrboFt1V2q7+N9bVjyu8Yc9Xe+D/V6HI/nfg7k57IaP2n3+jqFOpZf9k022cT4x4ZU0TxOshHg9vmoNXdqTrubnrC15tB/ZP6wgG6/c5ty0bKVXwyfm4O0GgHRWSrpVWY1BI9jrH7XY+B6tRSbTqbCp+hVCX2G9Usq/xXr51hazZFerv2U/ijDmFoRuSxXh89LOvxVa4lfJ8NJvK53MFqKRepvlMLpVgG1yGlhzezWQxWF6jCttVKJsLgM1YnWNIasgtVF/pBLeldjDV0uVS7OmB5W5y+DVnG7r4SrPGm+3MpZKSledZWpbeXzlZdvKd1qY970S6W7cVrS/UK1cfA/1uRyPw18LhBDxtxq9UE1FLYeG3FksSqJKgWrbodVa/+qw0RrWEJXJZjeEGsEQFeOB6hS/CxHdQG06xFyylXfvrxao11dTReATvRkzeibZAF96a1fpZWn0bj8OIAcW84+c35ML0ff/IbMq2kAne5gilLIdwgxgPYlTZU6P0HgLwFoTUg9mNOkUzAjtM/EIYHxgi2eUKcmnv5eCvD5mvRpavL+/7H3JuDXXFWdbn3IkAQQkcG2pUUlA1MIkwkKhCCjjApGURtua9utjbdFUdt2wAFHVG5HbZxu26PdTkFluOJFTAhTGGMSBlshtjhrozIkYQiQ+7xV9db51Tq7qs7/+xLA57n/J1/OOVW79l577bV37f3uVasSkilXpuN7C1ZvTXGWzld5D8nHxWaFdy640iu075bjIFYXjrVthJVZ79Rhgr7aZq3JdK1bLjrz3NpEfHXYjnodqjf1kfbYqq86VLZcZFbZtxYLuahesqklW67XVlmtd8qX7cRxvfX4nkCh2vpS30idVXvKaxIwVcDQWnjWfFu6MU3tq2nrucCs8KM+rcB5YBVekABoABxhCIBwQDcANN6ALKgB0ABqABXwlmtZdOt554IYb1rPAxqELepaQIUsXGt7kB9wwXGQ375sybij5Ec5Qq/0dsNG8xFw2tdwH8Yopky8xKgj4AP4RP0B61zrS+mQVcBRIQ8A2RfFqV/qZHxgIByAy0f7BaLWh/LJA+jHMeQmPz1vAX9AceomPM12JD/KQBfoD9AsSCa94E/gQ3rj8wJ5AI+0IX++RI7zhmwgjWC73jPSjutTJ/72GvtaQjb7pV7DtA96E4iRv3FnSZOhWnyZH3ILU5Fb6GksXAGZnpRuWKBvwTZtg67QIRsK2D2bEGy+AHGQWQ9moJkAGo9ZPXiBP9iP5erNr8d9xu4VQAvehJN8Igd1QD7aBvsQ7Bn2gTrxlALlkS+2wkYC1/CbfuqmCeVjP/Rb9GQe6E0PaIAwAJuy8QSmvYnPjGc0euY67JAxAV053pAX3ykDe9F+hJVCQq4X1FIXATRe1ujveO7zh9zT6vibXp9812sXqPmCF7ygu+yyy3qQjh79S29UbY36ph27yaJe0rOVY/YFy8t7QY5Zfk9w2roXO4aoU2XlejeYPOb1AmvnNeahHbj5Slt5TjhNGmFsxpPH5u2jHMdWGbt82sInVXwHgE9SOEc0JnqG9kFfxpIX6lMnynJjjU/ypr/bjs5Jcm7SmlPlhlidu6oz7598On4sAWc31SiL796zrJs6tE/Y1x0Xcyyv36uNc962IX/0yT/jwrMxgv7PO++87txzz+3bY21u0Zo/pA6O2sduyPRr896tOeUNKUfNaw6gK4Aafm+vfQ9Hri34NJdpvr6cn2vipIZ6DiKoE+xo6bdCs12a8UwFrdOatolnb5AmbD1Kv9Q4kwYaqtgB6Lk+p19rcG21Jrv8ZjnnjxXB9l5uuFDWDK3tGVTbWudVWgatWw213RcWctiEMcN1ff4jBJ3qWZQ5Pz6XyBAGSxR0J0ZLoIZ3e6lO27oHGZY1P56v4GnMe9FW+vM78By/2tXbaBz5rsn2eO+Gd77iNPvhdKMZv1T17jrdolUv215p42be+1c36V1hb1svH1w/37KhIf7z7K/+nux7YeRfHIj0ng5rK3kvM/yQtdkXfQnhTqalLrvvAd1OKUzfGlM4L4B+3hEA9OJdbjJwAfTa3SA7WUPSWsg3nH/b7iH3PqW7/O3r7t8HBesZO8W9Tzupu+Tya7uf+LXBy20aCpc6dLnZvu991w4D0Pg45Rrwm/ppdIRMXydjOYlN9SR4qyCh1eAJ99KDZmnyR7lLMLF1zaGTyMz3EMMkTXq4er2LigT7Nb9csLgIdOHRD+bRBq26ZpoE3TmZrt+zXbSJ1uehdZ+scWt3cCHDtK3UvSBTPWY5LihTf5l9LoLSnlt2WPOvulhaNFaIUdu5ymDfS1uhLNpNuZbkq31yaeFYbVxbqourukhM3S4tIFt9W+8szrlQtT7qUVlJWwE0xwCweFcKoA1DAMDCK5ZPYABwzhcUsvBFj774TI8xAIEvL+S8LygUMpNOT1VAFODBR/zRXV2sJ8AWMAt4AJfWX4hCnnpkU2/kAVyQzhfU4QWMByjHqBvxXjlG/uQJeEsoLvxGv8gL+GPRb4gMQIPpOQaUoyw9vblO8OhLF40FLaDRyxCd6U2NXtAzHtn8pQcb5fnYvbII5jlH2fwBUykDeagrsgK/fYkVYIf6GdIC3RojeumeUe83OX6kJ6UxvdWfsI18heSkoeyEtujLjQTqYOxndEf+9dH89DgXNjl25eaHoEywbfgMgCvgBrvnH97ojgukpW0MjaIHdHoB00b8KXNCRfu/dcq42nq4A+t8ooC2QRZfkpher29961t7OciTdhVUoztshPz0HiWuOceQxbAfyIjuuPZud7tb35/R/RVXXNGPC/e61736WOjoCd0Qb5qNKT3Q9cKkLpTpkw7ZvrUttNEzzjij+6Iv+qI+9nSG4Dh0TnDUe2GOfX5HF9o09Xvxi1/cj3v0C2PnupGT47VjkrCRNMJZdOFGixuaCUTrvMR7UIWb3ndb9xXvj5bJ7xzT7fc5FyF/7VEb4rdPh9BO/NkX3ADy3uE46iaXsfx9KSN2w7XoDXtiQ4Q0jDNsTAD1fWpBuK/nMv3JuiijMY3T+5oyhNDkyVjFeC44t4+3AHTqKDc08z6f+qr3/7wm5zg5h7ANnSunR3zdULC+rY2GXBO05oFuiBgayadvsGGeeqG/PuxhD+shdIbgqPOuzHupP92Y/XGrD9c5Umu+s5XHjXEeAP0lj3vEmHUA5+E586nITX5ibNT+inLd1FjjlzGzQ2DelNMexGx4+GXZpp8toOcwq0++KMR4YgNwrtVhA4MfoTkPz6kRobkJ6/bm7NnSTaUXcV2PbVKQ1PE8RvaQY2Ywfr/ecCZtFbWBZVCXbNRJzgpXRalRfmTcatdD7HXOXebQax20WlcgW9Zlp7/B4od/Q4pK32DXgrTaMAUd9z93aWZnG+ElNi1wegHdfptNsi51qcWeMC+1iLyBuObX7uDzIGhTf9XEy+8ZeC4KaQ0zS5poDjoN49qT8dj0atcpa8sd0pY6L+h1DSq34Xq79VtRSJqYZg9A72y9KeJCR+sPV1GmtDTqCXpAN/vEvoRPf9JtugeddXJ3xTuGl2wu/bWG0f2qDUfudeot+pcQ/vSFf3/AoLda7PQkQ38HP+WUm2+MW+tdu549GEC3GqvKPVrLPoC2hy6Jzo2kr16f49VXv38vZnAu3BNuHgLcUswKBDxXJ5MJ6OrNtQXO9lUxdvcS+ziBV53I13yXoMaGuWyerhP7lGMNQJNxLuZyYcjxLZ1lOS3v0mkYWYDDdXGjPJsVbiRo2dNq5x9Hxy0A3XeTMWbzIfIKp9MOlwBv63i156X+YJtbjm1VF5nqtNpI6qYlh4tY65/1UQ9VhiUAXdtBWFH7Q23DVn/JtiAfQxAIaLcAdNaD6wFNAmg8MI31DBQDMgGygGzAZ/4BHPRaBSYAU5FJ8Im3KCEkAFN4nAo9SCO4s28BIAyFoFecnmPVc01wZTuzAOdPAMRxw3lQJvIARAB8lMcnaYElwDZjWQOgqQP5Uy+gO3kbBsRwIYY4EOBSF1+6hhycF84ZL5X8BK6kEWiiF7yu+QdAEOCnjZIHIEcvW70wBR0CfOpjHG3SAG18WR7tCTC3XkAcYLsvkgMo6UHMddTJWNrVq3Np08X+JaD0hXeCYmMEC7nQh56cwjM9Z41BmzHDDdOCbrENIBT1IX+9M8nHl8Uhj16IpOEPMAto1lsfWYxR66P/6AnPeEJxGM4AWWkTY2RjKwJI8iUPdMqnbScwFBzZX9GPcZ4NxcE1QCT6DLJih7QPkElwzPXUD6hMe/GH3ZAWPaFf442jD2TBUxsb4M/NDccKrrv73e/eA2j0iAc0f2zKALLo39gCwJsyyV/IR3l8px0I3WNscq7X5u132j16B0A/4QlP6AG0mzE3JuzSVi2D324SOVb97u/+br/pRv9iXKNe2BB1Egh7D6hxid1ocRNBCI8eHH/Jg+NL98yE0Y4NORfxurQf5bEujuXYR9obbW04G/uzduAmgRtjtDXjpGEyHKOoM9dgD9gMtkuoF+4XuRFC2BjS0LfcNAMYk48vS3VcdCPGujsW0B+QGVtDHr4L/GkT+ojxxr0fJ4BuzX2qDeQGRL2vtuYMdU6g7hMY1/byd26EccxNgNzYrPMux9HMs44lGV6Jvsu9GR0/8pGP7F9CSFukzTsXwybrnL81N7wx++TaXNS6L6X5eMp16QSgXby74jw2PpG/W4Gu+YDs16HAkNnPrfXlXFN7IXFXPRUbcWzLIvr6dLzZAMzr8SROKJLFlsnsFX3oK+AaaHUP3NT+ssP56zFad/QuFLeHMPbB6FBZucH43Zivkyb24Wm1q+Xm4gzv4hHS1kDXhgzY2ff04kjLXxK7sU+xyNTMqz7lnTpaIULDi9b4fySaOp7Hy3nTAu4F0I1wGgNfq1YUgm29YG/FYntpW+FX4pr1MboaUYHPFfhuEPGsZY5b/f1nU9YNJrd0urW/MtOZ3sGrBjBdMbMB4XOMfUVDoxXEeL3SXpuezyf4rrpS7TKgrw99q3ayCKCHTjq07VrFV9p2zzu8nY8A+soNAD2/ei5UvZcOAPra7lAP6FULjVAiH18AvRvn9zUZLXX8AHooYAlAL00C86aS3/duigUG78Z2bibzJtgCsSlLhYh1EZW/q6w5ua/fXTQM4/zGCLk5/dgluCEBdHqwLYmQixMXGy7Ssw3y+qVBowLXQxYKLblyQVP129I1crcWx157PO1Dfuk9n3m5mErZ1aN20VqUtWwldZYLzSwj82TRrTda5kf61gaKMgoiluygLnxTZ0te+cO9fXh6IPtHtsWa6ae8eoxxrYv73AhJPek5lm0igCYW6stf/vIeVgLh8KQCSgAagG8s/gm/gXco5wANlA2kMA4tOuYagA7wijQCPz3A+AQ2JrBBBwAIvYEpi8U1sgsihdPCTNuZuvKnR7CQWu9bYwzzW69tgC+hAJAN2EEcaKAyoIb0QEaghwCaT3ULkBEOUraQFVkpW70IGw0hgbwJ3rgWqANIRJ/GNs6xgzyAm4A+NgMA6EIi4zuTxrAIyEA9BROkpQy8epGf+gMwkd8QIrQvOtBTXLlpV/JKAIJsPn5uH/ee4mPxek4mAFaPeooLguwH6lCbMA8BmN6XhrQwnAh25Au5KI96o2+BD+UIAH083ti+wiQ9MLVVwlKceuqpE/wlL9rAl9KhQ71H0RXl6uluPWhbvU0TVHI8ATQycA2wjk0P6kO7GGM868Y5YjXTFykTeEy/Iw/6HPnQf6gnsvJSQj2XSePGKvXB1thkAlZxLTHHkfMe97hH99jHPrbv49SR44Bs64xu3eChv/HkBDbp0wf2Ta61HUiPnMDtxz3ucX2MaTdLjuf+coQpwTTGamduVPn7DW94Q3fxxRf3utIDGtuir3lfQF9cx1ihTTs2KYtgv0Jhzts/chy23tpg3r+UzXIdq51jeD43Hb2PuzHlmKitITt27/hDHbF3rqNvYSfYIMfpc95LBNiMUT71wdiOHTJmkgc2xD838LRpdZRe2PRH8tRLn3LtO45heqDnPYq6YmeOyXWuoD69f3pPdS7i+ZyX5Bwr5yDmTZv63TEwy8mNZ447LtrP3MAiD/Pie85B1uaDAnjv9bY/Yzf9iTaljzEe8P3hD394D6CxY+VMGevcP/te1cVR+9jSfPco+WjXS9fc2GPFmqwJoHs5CySsa/nmAn8Vau1K3+V1CCnYXdevpFKQDQA9XLmw/qrrsiasSPjX0t6GT9lRjWMh/azKBz3SnDUPxNRSRRMWjsir128jlnOfPW3XqP9URp4bv/cfO/A7fB9onbB8yDrTRDzauoGQ+pqKWwfQO8/OxPOjHOa3AqCrCa4C6Nbaf/8J/6HUWuake0+ka3EF0EXXE4CmsFTaTMuFTXysAHQjNMOe3e/LPNwr5wkPQSsVsDpu9Vbd/7cmzzK7GSB+u8OWwACNRLuyF4eImT3vzOOYY974uS9C3UDc2hxrVCJNYdc5R1FPgGdt7taENsa2WR1CU5TWcLM4PG8EED/Q8/9EAXTrHvoJCKDng4YNMnhAn7wdguOgm+DQUicGoLvufe8bvPUqbFwTIRcqs/tJ3NwqYBoGox18zonb0vHp3jLm21osZZo64c/JbQvY1cljBW9Zt6NONJ08J+xTBy4g6uQ7FypZLxcPPrbt75ZOE8zUBYp5HlqXahNLC5Mtc60wVLnzcymPvLbVhnlsq16ZV+pCPdkPUq+tc3VBmf3HfBOscIy2dtHGItgXgrEoZ+HLv3wE3MX2Wl9rLdaWjmU+ypabObk4rP3A+rb0nzpzMcr1wg8Xuem5aT62h2lS7xwDJgCg8QjEYxYADXQATrHANQQHYAoIDWwAiBlfNl9oB6wC4L797W/vAQWAQ2/X1vhTvfH04ERG20ugzvV6R6srzvFdoEIa5DI8hxACQOeLxAAzZ511Vg/7SAeAwgOS49SL3z7qrY6FodpWejkmbEmvYdopY5b6mDl5CmaAB+gTiANATE81YA3XE98XQAkYS69d9ZI2rxchbaYnJwAaMEGZeDBSjo/N4yUrgFY/egQLoN08oE2oX256aEsJ0ZQnIZrXca06zT6cYUwEacJb21QPcEE0n4bncDPAF8lxnPLdePJe4EYGeWV4AV8GCeABtvHnhqIhVfR8Rh7tSuAvEExQKABy88JNFkGxHp60q+FR9IAmTYZMABAS/oO02CKQHFn1oMa+jaNLWmzGMCzIax+kXuSNPQCykJt40dSN/s2LzPAApwy8sikTG9HTP19sycaIoJk6utnjBhOy0Z/x6MYDGgBNvxM2bt1HWveqpbGxptX2Ev5pv4JoPL8vueSS3suberk5hi3QNm7U8OnTDpzTWzg9quv907bXVup9KucMXpuAtALOalcJoB0z7HdujDC+GXaG9hRU23+xCWxSj3XHMZ8YwZ6wR0PfIB/n2LTCxriOsZ9/hlLS01fwmvMkbJTfyOeTD75g1fuWfZb6e7/gGNe6QbU03/SekNA/7711rpzzLPXruN66V+X1dY6Wv51TOOagp5xn1vlRlpXp0mObvNCtG1T0YfoZ4wa2S7+tALqOyTmfyv6Ssh/aJ3OuUufHW/PUtTno0rlD5Tresteu6wH04x85JhnWnLsHvevvIVlrfT8xgQ06NFwrmNzP6TDMsQaAEyrOiEpbDWNWi+UWIDTZ8BEaY6tOR8LZFcYtXDwFnFiDt3uY2dYZAPQiwnItXS0hIDRf91Vn2+zaaCee34Zze/Rjya4mmqO8Hw1AXpQzPrW9yzttpV3dBt9q9oFN+x8TrLf1zrN5F25jrsjh+EfH7YE9ej16QB/ruo/uU9tJwzNdZh8x9Mn82pb91nrswO7SCNHetxisJNvejjW20n41Dup504ZDCDqYyqhZbHgNVK6VssQxoxpVZ9O416KPe31lX7vxdr5uP9BEjtNbo81cv3vVHC/ff5Hpofk2FFers5SVt4VVF+aVhrGc/nOhkLV+eMjORtd1AOgHn3Vyd5gH9LzyC7eTPgTHKxse0DGkHmT3w+AUo+rRQ3Csd/5PHAC9a+T3vncXA3ro44fdUluQKq91obI2qU0otgTaUqacaPc1iFAN+dvvLtTrIqy1WPSYk/OaX+v3klXlJLh6m7qgyIWb+bgoyYldZGL4AAAgAElEQVR/LgIF0HpCc116w2SbtI5Pw9eBnbXq+1DbqHrJBUfKsDR5r4umuqhoyVHtca3H54JHGVwE10VP6jFtsS7Oqp3zO9vJxTd5AEKBJCzSWCQDlgCrepumXdd+UevueRfGa/0iF87ZP9UVeecCW0iR55cWpfYf68nvhF/G1q02aJm5eLdcPBkB0BdddFGvH4El8NOYnwA7ABXnATJ69lKenpr0Gx6VBmijdyEfoC+hHQtpj5EGCOEj5MI68tRLV3gpTMrf5MNxQ11Qb72dc/zhGgAr5QFjeNkaYIx6AMupM4t68sHzM1+2ha598RP1sO7qWI9YZNdbmnTIpUc0v42HTX7KzXf0qW6Bc9o0+SEHMBFbFhALebQB4QTyUD7XAIr4x3e8evF4BTgCFYFOeF0DvQGavkART1/qjww+El/tKEEyctpv086r7WpzuaFnuAYBVcJawbp9UPiELrX17AfGVSYP7UhvT2zS0B9c470KXVJPvUMNz0K9gfPp/a03PfVIkCd8FjAJ6h2PcgyhTsb/ZvyhbPSurQJ59VinfNII68ifR+3ZPNBLFXuhjwgFtTvKpB0BhAJFQT5tSXryx4Mau0AmNlwM7UG/oC9wnL7Mxgf5YfPoF7no8/xGHsPgUAZ1cTMDeXxCgvIA0HhXE/oGHbbGt0Nmj605Res+6D1EiId83vfJA/mIfU0IDry89Rp2Qwz52IxjYwpYT1uhD9qBTTm9vbWphJ6Otcpqf9ZL1vmEmwKmdxxJ2U2b8yXT+9SBm3A55+E62ipfEOi9k/ZTL4YNQh+G4mFM4Lx9wXsMx0iPnIYq4TftiQzYG/3OEDz21Rwn7RPO10jjppHQOsOWCNXVSerUY3V+KkTO8abee+s5y0mIn2Wq85ybKIv3NvWfmw+cc/xJ+8uxwevqfDThOWnQawJoxgv6OePAgx70oFkM6JxT5HykNb+uc7Gtfpjp/X68/TnLqnOuPLc0h92S9YY4f+mrXtGd//hHxOPbA13Zh9BRWoPd9KvW1guuJs/P3Zpw0kWsE4+GN4a82pBnhIob65ODF/azpexh69rjaZeDcq4wbmZg81IBSKvMdpY82maKMbwEoOfe63tyT3FqJ+QWoE/gO3roNuOG95KP0omKR8C2SkLH8BvXlzAcCTj78jLv3e8FLtjLMeNao2RNppahXcJCh7AaO4VP13KsECnBc2hvlub6MczI8DmN/MMXPaCBzz2EKixplG8+3kSaRgiOtX6ZOkjP4iX738dC5jBv7+H6ffs9EDkMVzcDFO88n2fj8b4Rr3bhRTmEtwtKU0dL5FtAPi98FK7PkyeL0yJNOfYPnyw4aABaadn+FpB20RhtU2dbg/cWgC7nl5692KzW1FHX61Z6zS7bAw1sAtBXlRjQe3a0AJ8bTbgEoCfNH3SDcHD6BwGgdzU6Pg/onVG+5z3XzGxjbdJXzyU06tslwm5sAegcZCr0zXOZZ5ZRDbouAMkjgUEuvpYmlE5WrVfKUUHgWocyfz6d5Ct7erRU/eXEPifndaGYj0smyK7ymkdOwrfqkQsEdb+m962BpaXrljzTwBI2VG1qSY6s09qCo2WveW22mzdCQVRdyFcwnQtHdahHm8CGa1jYEtf4TW96Ux+zEvjMI+bEPgUsVE/hln5zcaWcFUBXvadeXFDXxWtd/LYmAtWm0ka4Pj0atVNBpHrhmqrP1sLUlxDiDQiUBE4BKH0cXRgLsALaGqoCOVjs8xuQRx9kQWyMUEBCwmYBDMf0ghRAC/FIo4cusrDoJo3Ah996z1E/ga0gzAU/QLGCQDwXjWfLS9ioC/CDeNV3uctd+jpQZ4CUdSZ/yjR+MHZA3sYWTptDHr1O0bvjkmOTnorqRNBCffE6BxIjA39CT6AXMJ82ErJzvTDecA8CQOpoyATy5zey47lumwKMgIL8oy5CN0AjvwWzjgP2LwFvwmL7p+2XdqtHZ8IddJLglvRumghZBGpuBFJv4TPtxZ8Qn2t86aS2bnnKm5uTnOM3dsp34+PS7sgCzMEuhIEc047sX/Z5Pe05Th34xznbFRnzaQvqJRREZmxRAA0ARgY2CWgnQJP1sF9hC27qIKOQXUBvCBAhMGmRx7FOyIgtEAoDb2TGQuzfsAqGhKFsQCTyKSfyYzN8Yld6QNMeAlxDuXgNtkY/Pv3007tHP/rRfZmGVGkugDZudHX+sZTcdLnZTF2Ek+iGEBwAaLy89aAXzAJfGRPolwBo7IU2IgSF8e0dX3PTz7Hd+4R9Va/jBOLKQh1In5sIzkVyrlTncvmEQh37BciMLdi0TxhQlhsXed9w3DQeNPLQdtiZMvPbTQvamY0L4bFg2hcMUl+fIqFMxwLvY5xXN/Zp09Hf/cu+lfoyH8fBvA+7yaRe8z6e1zmOkc75nX3Ovmz61qZStg3p3BB03DLf1jiUdpsbifV+rYykQbd6tXOfwF7oo2xg4gHNP/pn2nzORzzemp8pz1afTD3n97X54NbcNeekS2m35Dq0jONJJ4AGOQyOUzsYVDFvXQMnUBrW7rHwrTFwS0zbClu2GEbWbf1VU9RjH77Nr49fWwv7jxGA7ucjWw14IIC2KdZiRi+hkR0APQxA78u9D8l2dpJgdITLxeb2AfHcrmaRJWaFrwHoIY+hn+3su8aAXvKbOwhAtzZf0sxK2JhZPfKp79kGwJhBQOoBPG94QE8Aut0n5+PNxwtAL1HJll3sh+HY7CoLMHG45w2GE6G1S3bro9EagC7DYMl3Owb0PusQQI9bgovhhxgV18e9uTBbdayDTfm9BZWzsK20NyiAXop1Mwq0Vo0bFECvwOfGYL8GoPtevHlzmA02049jp5x8M0fkrT6z7DYeVz6jD8FxSnf5Oz64kF/dVWolm9fm3qee1F1y+bXdT/za3+1GvLGTtguZR1vHA7oFCeu1TngrgPK3MKsFnhNSCfQy/5yY9w1WJ0AlnvTSpC8Xga08Zv1qzLO3pxL3tk5aW9BtzSCsb11UcE1O6rOuytuaSNf81HXKkACvle/WMfNKOapdpBykF2a1bGXtWMuGLCs/reeSTpSh1RZZhnWv7Vo9edKGcxGXkN+FvHacOkg7Ny8XyYJZFr/Ahde85jU9YMCTjbi/vAQL0KeXVssu68LKemu/tX3SrhOYZxvbX130Z/8lnX2z2mfqMu1cb0vO58KyPo0gBLdtciEttACqAOoNwYF3JSDMx80FBHo/60EnMAHWCKBZEAOmeEyb65DPxbx2xDG9eJGHcly0myeLasAV+QpngCh1cW1MWvLWI5B6CTiE1QAn/iETx4BLlAFwBb5hHz7WTPxqIYghHgwlQjnk4xhDmxjWgWPIb4gIv2ub5FFtFz1QLiAQuKN3rJAPD1Q8yo0RrK2Qj7CENhcuGgbBdkYW9E++tGm+jC+9cKmTcVb1gLYsISQ6TZisbenpWPuq7cVxQT46MjQOZdKehpow3rfQ1rajTnrUpudmhnLQltPrknKrvXsMm+PPmLR810vZ0BbZjnrsI6/gV3CvB7aexgl+tXM3HYTSep5SLno3zA3Aj39AQscyysFDGgiK/XKtbWkbJISmznp0k9Y+Yz+iv97vfvfrHvjAB/aeyWwYXXbZZf3LCOlv2pNQXi9y8sJGKdONETehrKfe974kEpunHwNyiVOLBzS26Ljbmocs3fNz3rE2L8hzuQkiFOYT+bg/vPa1r+2fLqBNHRuoJ32STUs2A2gL6qsHNJtB/BlGx77Ip5tsluXYp61oP26yJJx0THGOYb7eE/JeYD/QvrFBvbwpS9txs88NOSFugk5sx00cytTbnWPAd+OnY3N4x9M/2KxCd4zzlME5+wUyuTlj3yXf3FhC/9gG9cdm7A9cl0Datsx+U++rLf1oX3Wek/fyep9PCO193HzySQrb1jlmzjW1AcuxLb2/pQ1bvuOm927nPjnvcrMMu6SP0iaGTmG84OWh55xzTh8yheu1gcyzzsuyD2afqXP6PFfnqq1+uHb9Wr9dyvt48zt0jNhKt/OArm/Q2o4pug+g+xGvL3IOpNOnLeKgHqcHtP5+rbptwefJdqfOsp/LzLnvKAv/LWUvnj/Q52+RGY3YNpb+jSAWU+n7Vdod2QbQfc+a0fK8eggdW+DL9HMEZP1vY0BnpRoeyoXo7ckecHYQSg/oIdzC9Kf37wzSFQ/osWpNuxqselazSd2zdknsz4nQTqSbvKJn8u8ibw/jRa1txoBOD+hR4v79hQPk7z93lQ81tI/PXk6458ndNtyU7mghOFqdal+u/U2twzvY0rg6v2dGfjORVuDsWhjhG+AlhMLxeU1jU2dlDBiqcOhW3icmgB7qcJyDruPK2uUbHH3xsZFokKYH9PLAtFyjuObGBdCL/aZtBMi1ZB7POP9Tu4fc55Tu8rcP3lJHzLqZfADQ1wSA1gYWn7Ua8hmFfN/7PjCDD80BPGBtCx56jRPUCsIS9LXAYPV86MWLgbTml+cruGydU746sCV08boq39rxen3f/RovX0yPllwUpDwuCKr+a36tMrPcWtea71r7eW1L37WM1qQ8F1y1DdMGqk6XbC5hqOXXz9bNqi78/L3kYdNaDGYewi3LdqHnAs3FW22b/O0ikkX1W97ylj6+J/AOeAp0xLtX78J8BDrbqy5MU29LC1rT5MK16jDlrO1qXWsb1UVjekQJE3Ih2wLQeT6fFFBXAOg3vvGNfQgOgAMAGk8qvRkFAsYp1iuZvCgPQGMsUcAEj+b7mDpl6LWsN5s6Qi4f2884mZwXeiSMIb0Q1KcuEhrkI+zoEZm4nmu41jFBkMZv5AS+G6ICeIjd6G1cvWuznYWK2rtejnovC6CFdHo3135PGYAF4AG6FKqjf6AjMqJX80Fu+4K6zHjnekaqOyEv+iB/YBHl+aJB4TWQirb25WPUlbKEQoCl1LfAS+iWfUiwpt6FdeRJvfJlktZXb+6EqsgjxHJsIy+vybGLshLeJKhS5+n1qS25GaV9ohfzJT36QXfIZ13TDvQwFoJTrqEJbAPz5rf1NAwLejfOMjbAP8vLcAfAPl8ECBz1xXj5hABya4fWgfPKoec+YyEwGABNiBc26fBopdy6Ue2Ygbx4T1MX5KWfa5PWnfYy/AvXoUsgLjGrAdBnnnlmb4OOSa05ydJ9qt7rWunqMWSg7toq5dKG9JdXvepVPURlw4x7QtoZctsXkRG9UTdgafZFbUJb00bzvua45eZI3ndMr1zp5Zv3b22bY/ZBbZFz+aJONykcG4TUQlxhqHpxfPQ+mzarLToOch/lGNcQqgjboT6m0/awOTdFqHfK6n2R60jv0yu2nfJmX3Zzp+pnac55yPylzpXUl/p1zLBPKZdt4P0k9ZblOh7atrkZUu9r2dbm4fhk38Im6Z+GPHFcpk0e9ahH9Zvr2LF9K+GzMuc8rjW3zP5T53xb6deuPaSvLuXfmnsekt8NlQYAPcWALt6oFWhUOJCerXN/n/3H52eQso/DOg/lMF/vJsSuNS0we3baXPZXz4tr6i3WMZ4/FOv09n1w4xyess9ydO5bliX9h7clnrWJgs9egrclXxsXDZg2cp++jgB65oU8KmsGiMfKNmJBL3Mey9zFUR5yNpiMZRteYMlWlpmMzbqsldFubayGHVw/ujLu6X4YGEetZR3GlP1HPT+XpG/9gNC74vf70/64M9Z7z5N72ZjnADrl3++zY/WaUH07BnQZHbZNux2CI8LD9uNxaciZp/5StSfI3BJCL+Wl8EBuvrUyr1a18HvVA9p+c8gA9PEH0FMNN+BtszaLnfAEPKDHglpZ57bS05+8FgN6a8x0VJrXqgfQl1/bPe/Cdzerezwe0P2I13tAH+Gv3vTrpQDo8w4B0EewxT0AnZbRbo1pB5NiANDDAMMjBvsX1OMJ81oQqi68W9cnEKBswUXVV2uh3qumwGnl3xs6x/rkoss0TrSnG1OkrfVKeWvZLXhXQU6mEWYmEMx6tuqQ+R3aTqmnBH21Lq02NH21h1rXPF91XH+3ALQytibyS3Vu6TbbNPPMfHPRVdPnIjr1k3qzvdJuav5ph1ke+eRv4nXiWQhs0ANUaENaF3Z5XS4MKWcJpq/15SU7W1vACWBbuqz9U+iTIMP2UN7UaX6voJfrADA8jm4MaGAsIFqQBCAgXzyt8H4DROklB2hjUQwAIW/CPwC0gaaAEMYcQRv10GuVtHolJ4wkLWXQTnz3hV9CVIEScuvlRZ4syoUZvjBNb07qr8c4cgJg8eTkOBDt1a9+db85ASijHDygAU3U2cW+MIQ6CBz1LhRSCl30ANRrl3JIi57Snipg0ZPW/PWa9KVulJ3wPu0WGxegCaAFKcihd7gAWgitHrmetiOP9ApOGJz2q05z/LHvWH/T288EIuqJstVhgiX0kvBK+Tnu5gQyco1Qj3N8z/G+3sMSIHG9Htr2owRKjg/eM/WAFl5SVz22BbSULbzH9gStgie9PIVp/EYX6N0XTNIujFXYAtcZEgEbAPoiMzYsgEZO0uixjwy2v4CKa92wET4CqgBXeN5TNnnT392Y0GO9QlkANHVnXAU+8j03RKiPkBb5yYdxg5A3j3jEI/rY644H6vuQqV+OYYekd3zWU9h+58YI9SJEE0/I4AENQPUJCccV89Du0J2bShlmhfPq13lZ3t8EmI692ijHs0/7O+dKOZ67eaLOtTvHVXRkv3G845j1MUyM8jgn5Ld9kusYf60PduxYTDnYB+fJlw0RY6ljT25WKafQ3k0kPcztJ44T6jV1oZ3aD3NekPOKpQ2M1tyq3htrmmwz0jpfyc20HNNyrlHlq2N1jvV1DK9gWzndUPUe6tjiPcn7J33yMY95TL+5w9jh2Ew+gv+j9LXsX0tzmbU+2JpnHtJnl+ZHx5vfIWUekmYOoOdeiHUtWv105w6mFRLNf89Q5QSgd2vFikPWnoY+zF94l2OuSPfCdzTWtx7qc4jzuxyX4c3hi/3DU05j5kKxVS4x6Bpi2gOgueY/ViHuJEHTpOY1EfhGCdPXhL4Ba/uvVeoBGA+nxusmZhg1G8HsINj1nYB35v0cubfLmUbdxS6TlrrGvnpxR+9joVXquv/eM7LMZQdDJw/0GUfZy2H/erU1AuhE4btK7YPo4Vzo80YB0GPbzNqqdK6Zy2XaSX2aYpR4A0Ivjat7985W/9+L8xJmYXzkRvnDoSHedxtPr0H6qo/6exR0pd67uP2HjPwfPwC9HEZnfZyZarU2dK61XTH1LY1XLdqflwH04WN6TTkB6Oe/u7mDeVQAPfWg4wPQywY0AOhbbntAN5S9lGsbQK+8JdQbxljLq68e4jH2DVoAdMI+J9zTcE/Q+/hn2iUAnQu1OilemqxX6CbYSF2k7Ck/1+bCKWXt1VsG6/QQque81utSLuud+qsyZRoXYK2FS5U/9a9el0BulpH6ST2kDup3r6ntV+0uZXQxNA09YUfVllptvCSDusz612MpZ8smW23swk07cjHrcRdn1ivLF5qt2WragOmrrbj4SiCQC9BaZgUGdaFZdd9qi9q3lSnTZnvld0FJ7QN1sepCFp362Hv2+dakIs8Lw2wDzvEIPi8hvPjii3vv59NOO61/bB4o5QvI6E9ABuADUEkPYUNUcAzZgE94nAMnWCDrdZe2AFzIMAy+qA89kQ/ekkBwoBCgCzn06kNuwAbXA8yQxxfqUT6bDpTPdcJu29oXEALdiAWO/oBPhB4hRABQmvr4EkLl0cuRfPReTWCKbHj1IlMC0RZYEARUICacctwSuOs5nI+vC560K/LimN6H+ZJErhNUIA/wAr3Svni5oyOhKjCJOgiIqoyUJ4yhnsqqDSiHIK+OTQlsvM9l7GRBVILAjK9r/zJkB78NhyJ4NRwKZVVbJ33WiXbz3sV1liW0yfArpM0wLno4k4bQDIaOMYY0OgbWOeZRrvaY46gvc9P7HHsmD9Ibk5s05IN+aE+AIOkE8PQ5IbPhcSgDOzC8DdDa8hNket/iHPDKpxxIT170Y/JAT8YAJm/6JJtMtoWbMJSJPNgSMqMfdEHs50c+8pE9iLbv2BdadtKah7XmJUvztRzfvY7yHD+xX0KOAKB5Cale7wnsbDvnAoJU0hjf2M0EYx+7eeJGGZtOhnLJzb+0gfTuVW7vW97fEoL6XXv2HiG0FZjnPMryKMuXQAqiqY8vxMS+2Nxwo5F68Z162LfIi/rT/uSlzTJ2kKchfLAF+gZPcfDpRiPXk5fpKZP8vFdgk+mV7caV40/Wq3WPXbo3r82xtJE61875UL2Pa7d5bc5HbJc6p6r5eJ9wTHS+JKAXQBsaxk0iN564bz3hCU/o33FBW/CnzjKPpbnhUl9Tz3n+xoTBdRzIPrLUzz8Wxw8H0PvYdwagB4VOIs/A4QyXsa7UA3oNQC8Bkp0X6LZ+JiQ0Jq1IfXa4/1HBQF34t8HeTpJtBLGdommzG8CtV39/4S74xs5rryLiLGE8FwB6CA9xuJwVZi+H4NhJ2Q7VUr2Tc409tqUEdxpodl8G9hRyz4BnDUrSClKypuT9yOMzDSXD1RM5MOQcNw+QcupRIefwZEDLxke+MplsbR/wI6E3Rhuoehqv29/YKXX+BATQ7bF6vfcfDKAbnf76FYg5hQVZAtDTSzj35RuaeWv7rGxMzG5Qa31yPTL+vjT/QAH01rB0BAC934M2bGrszzc6gG7Y5BGG41n4nWOnnHzTLZVNtZ6Nlwu6eMaX3u5wAJ3j/Ypu9wF0vSmViyfbHbZ61gA0V7rgqANJBbp1YVUXLEohYEqgdRQAXeXIyXZOFHMB0AKvmU/KnnItLUBNn3Wq+Q3j1fBYbaanrgKSLMv0LblcnPqZC946WCfUq/KZdy23lUfVScsElybm07RiwaO+2kIuiPLa2rYpU9pl5mdd/EwZ6zUJ6+piLctSbyln1Vm1mwqzEzgn8BIMknfGmG1tiKQd1TZstXXtk9pY1UPqLOsl6Kh9PftwwhDyTQBteanbtCPrKJT3nECGR+95FJ1H0oGzAGAgBBAJoMtCVzABmOLPx4PTK4vjwCq8igG7xqE1rYtiYEd6wzn+8Un+AGVAOFAY8AHo+Mu//MseUgDJ0AvwAkAHAGFBzj/aGPCMzHh12s6CTSAIf3h+PuQhD+k9MwFsxr7Gk4zyrrrqqkl2Ib9gQS9WAacvUUQ2/qWXYx0HGKOEC9bZ8VPwpX2ml7VgVAhKGUKr3FQxTz2mhau5qYa8QArgM17u6A0ZhPp6tlu/tGHK4ree2ZSnBzP56AEpqNPutE/tWb0InITH6fUsTBPcWrabGo4phpdIUJ9gM/uEOuMY9fScgEfIr+e6eXIeu9brFfktg3YT0Lo5gV1hp9iSfVWvcnRnOxqaQPukv2hfpAHc8YeNczz7nPF29fpHDxzjn/JzjDL0ZrZ+FThiD0AsQxTRlvzR7wlh5MsIOUasdNqCfkbfIW/ypRz6JLrgOuNgcw6v7vvf//69B/Rd73rX2X156d7Zug8ecqzeK3Nsps1yvgR4vvTSS/vwI/Y7dO0/dUt9jK1OHf2n/TvXIO+6kYTNo5uEw242qjv7OvmlVzD5pS1nXxQyOy55nX0u+15uAjomWJb9x37M+OvLZoXyXq/HP/bFvYFxmfTYud78uTHjRoRP0lC24WK8n3n/IK0yqx/vcbnBpn5z3pHzl5aN1Pmq48/avKreSx2n035sj5wLagutuZayuYHYstV6z3esN0wQm8D0JzahfEcD7fXEJz6x39zJTS91lPd/69GaiyzpMecqdT52SJ88NM1Se9yYZR4i2wxAh+vezpuOxV5FjP1dbwoFPIHOWBfmElE55mE3fFq2+u2ll6a5VIDK74OX1QspK6hc1tZu8Z/4ue3jeLhUO61stVOLJWY586jDiaHrawhb8Gs8FgBaL85DdNyq7zqA7keoocqTp2jqMuNAD5sa1mgnYtE9J/a8ikethoDzFxwqwrzsdlvUjYyoQ/k63fONl1IyFCP3FoxhzRSYT5Avb7QM1r+veaQky/2XT6bdzi1nr76NRw/alj6/csLji36LY4oFz+59n2FL3ZW+v15e6bOLLyEcxq69WMuTWkbrbRv23CO/FN9LugWgY9xsS78GoMdxd7pw3jKHjz1bu1k1hNKuv/ZFLxV0iKF4eXto3x7XVys5ZrqWJmQ8KoAeuvqxbgLQV30omvBw7fcqLMlnHtANHfdiH1SEm1Dj+HbySYcD6CWDzHK/cRVAt7ZlloxtzPX6rrv3aSd1l/weMaCHReH01w8mjYGudO73Xb17IWILXi7Bqr5BRw/ooVGGATjT57FMX4HWEoC2Li0YWPVdJ4l1wFuDh8qvjLVcz5tnerDlxLwuPlz4Kb/1Tm/DCvxaAFBPlAqzqx6rTloT9Jzgt2wWPVV9ZzoXCm17n3vRJzBNHXutbeJitdWmufioNlbttbUgSLuo6VsLi6qf/Rvn0CfrQq56FS31j9pm+biy8CrrWe0hF6BLsrXsMNu01aezL8+GkRKaJuuuLaSnVAWQrb6V/Qi5WNCn95xAGAANiAFCA2F50RRei4AD4JOADe9IgIN2xPV6uxlvmWt4aR7gChAMrKHs6mEqXDG0gbryJXmALjyxWWwT0gOvZv5OP/30CYBxzAU/ugFiAMYAzZQrzNPTD2BNOupGzExgO8d4GRnlUD+8T3nJGMcN6ZDjSHrkCqgErkCqfGxaeJ12wjH+bMvsk4ICyvAFXY576EtwKchOucxPQCzQ9lNdoCO9XdED8DE9f30xIPlQnp6ICW85JmBEfj2F3dDIDYbsD9RFqMR3NwgFooY3sI84bqgzytXTV5AvkDYmNNcgU+re+6V9RB0J/nJ89F5CWgE08ugtrb3Zj4TxgjGBK4DIDRD6Bv+QUQ9h497aJ/kN1FOH9CP6nbGIkQs92Q6OHchhDG8BOOlsR9Jj08JX76luyCEnm030efob/R/bQx76123BsOwAACAASURBVBVXXNH3J6Egm0KUQ98mdI/y2BcE0BkGBhj/uZ/7ub0HtAA673/OS7bumUv3wtY46jHytG/4JIPnGKcE0EJW47EzFiAXm0qOY9QJvbAxwPiAjrUH+5D9xfuSmyu0k+OQ0Jd2cdPADRafZMh+Z9sJjx0TEiZrj46jtrP1ys0H+yFp3YhBFmwBezPshmGNHEOwwXxiAt1gK4aEqKA9x311jl1jT/QnrvX9AdgNY7ZjjmGV3GhBTsPB5L0u5z6teXXOMdMmWnOYmq9tmHnUuVadbzme17m28wnS52ZEzgfqnMM+T9upBwAzEJo2Uh+81+KLv/iL+/dbMM44huW4Rhv6O/VU5yN1TlrPL+ntkL65laY1T6xtsJXHjXH+NcSAftwjR/4Ta8XFGBixItxbGi6BxV1CQwwMK/BlkrEcgqMRHzdyaoPvUXN9cSur+JVTifD63HjR26xBJgS38vz9fvlbDnu1zZdFrPGfh6eLBzLbRi0hcajFo0P7tNuh4W1JUaN+K65txtYtTGtQ2g467tqxBYjbcV5X+cysvQJuzhpxr5Ubb+Pa9jRNH/Qp1PnUkFOQjcGMZh7bqfuGraQZL9hxr8U92zzCyLEW+2YjmyXf3jnsFf7W+lVO1Wr3djiOFEvxl++Bo9ZbxrJDYos1HSDzPuKfLjgEQDdy3/WRLQC9FF96yPRoYTiqIDud78xgC1YfwbYOsN/N3Cb1LMu1Pg4s3AOObfdrZfv6J39K9+CzTu6uvGrHPTflLgmOC0C3Ars0Kpve0sdOPumTDuLWjXvZaFBzhX3jl96+O+++WyE40pBWAPQo2VkLAHpp0jT0wV2+FUDXzl8X6vMBYxz0MYACoFsTcK51spnl5KQ4J8SWVSefHk+AUo9lPRP6HTpRzTKrLhNAu9CrE3bhgtC4t4QxFrDXCNqynimfi0MXWv7OvCrQzOtbgHJpMZ2LDPOv9a76rkCm6szrzTvz81oXRnVBUWWoeQvF1uBAlq89aGu2T80nvXISwqU9V9mrXSfgdVFufepgV+uV7enj0qn3uhhcs/tWe9S2yP6W9rLU9q26pl1q261NpWqbwowE0JQrwMTjF/gMjAEwEf6ChSyQBTBgeAlAEgtfH+enbMALEMGwAQBOwM7ll1/ee0ED1fSu41O59aYT3KhD0gBFgcNAMcrEoxoIxPfP+7zP68sEfuHBKPgClAOG+NSbzvK0DeEGsgLDWLADPQg/Qp1Y2ANTyBtIkt62ymfIAX7ruQoANDyDXrLU08fybSOBK9fq/SrAE7La7sbUFvxxTb7UMKGdHqj5si/yEU4ipzAVHaAPZDNOse1pPsIs2l2gLgThWmQyLjO/rZeQK6Fs3TTRQzLHNL3Ihdo+6i+Mpe6WaV2yLG2JOmcehpwQ/JGHOqJ82jrBbI4Jwtz0QCV/gR756LHNdXobc50xnNVLxjTH3vQQdqOBfOhrHOca5KTf8WcojLRpYRTl2sak5zfn0JdwVA9VAafQUvvEW5t+wD89X5GBfsvG1Jvf/Ob+O3/IC6TmE+9Xxg11on3qlZnxuLGzs88+u9/0EUDnfSfHsNb9qY7la7/rvc9+4KZNzhPYaGLcI+SOHqbIwthHPZGb9mIDzOuAfvzG+zvbRFtKO1VnxhrnN/ZLv6KewMTcmBNM2mdI4xhW5zXI6aZqSx+2s/1WvWgjbhi6WeQYri0jF8doa0MM+QJMxz3KSHDNb8NtoDfqx+YGT5zQJ7iO0C1sbGAnHCONIZ0YuwHU6AvdG2oCfXDcUDN1nlrnAXU+1poT1PlMzjucs6QtZhk5x8l5jnk6916a3+VmYc5Jl+ZOtiH5uiGF3t2QYlP2yU9+cv9Ej/3f+4bjl09POGbkWFfnI2tzkpZuj9I/D+27me7GLPMQ2ScAPTTQ/JI9GJUgOd249uFRm2MFYJsAdF0e79aDc2FMl56hM4Q6Ja9lz6ReiSzZq+BgCD33NJPgLgPlxkvPjsh22hh5DqQGNDaGtuxuslPhDL7vv8hxDkTcHBhKrC+Y3FNR1qP3wJ2n2OPfkT5IxQxA9+W2bDIg9byYJYAUJfRiZeHL0LOFope9dPd72uz6UMdu+2TXBrsnA/pRdXoRYav/1l4wG0vGH8WHPGzgABR1IwDo+T1q7LMzeyztMlhdqX6Fo+3Ok+C0VRVheOPB6qG8rfFhtMmlrntsI1bCWgCOPa/susnQjC09SLKzi0NG/aU0h+n4REpICz+ufGofLplsWvhiw7OneNiAfEMA6Nq0eEC/gpcQEgM6GzT69KK+SqVvYAA9z/0wAL27a7T3auZ5nnXqvgd0najVyufEaQlAk6ZOfltKrHCsQi8HsJxY18WcXkdLcmae6V3TmgAulZNlHjJxrGWmbOnxQ14VqrtQ8FMd2C6CTT1ezTthIMcELi4Aa3u0yq4LGPPJ43VhXctXztaiOY8lQK91dmGUdc5r0wsmF0bDPWKwvaq3alv8rhDfa7JOfk99CeoSOKsrjrlAso2ErLZRgnPTaGOpiyyztoW/M33VeS7IlJXr6mKy9qmqv8xXSNZqZ/Vn+7X6Stp7eripk9YmU81HUIEMegAKUzjHMUCxMaB5jBf4AqDwJVO+CM3Ys4YXoCyuZ1FsjFDAF9fhOQmgAkhwnj/6F3BBCCkgFMIKHIFmhIjACxovXfID0AHyPv/zP3+S7W1ve1vvBQa4AGr4IjfKErare0G3sYsf/vCH97Ad+McLGEnPop5PgDee1Bm+wLAWCVBz3BBGGloE3SRcQqYchxxrOGZ4huyPOVbb3rRbfZTfPkT+wi9ksH9zXo9L+5qyCKUF0Xo8Wi/rTHrBuzIKc3Ms1R45piwJfDnvI/eCEEN/AOWM54wcejRzjTF09drV+1mwp4cxvw2Dol5rv7G/CZKRFRk4LujJeL5CnuxrlCeEo0zkNUQDeQgWBUa+8JFz1NEQGegAmzNuOnkJlwF49AF+cw39iE/awU0g6mA4BDZM1K/6t28awsP2Jx19zFAsbDhRlsCR68mP/ssmj3HByY+xgU8ANIBaO+cYOqGf1icQyPecc87pHv3oR/dhAhyTtNH6eci8oTVHyrE350Pez4T7/jb2vTGgOW9fQU5CAVEnxh9DD1E/QnawIWYcaMdR8tVWvYfQfuk9T90SQOe8znHZe4ybIAk5/Z4Q0/qQXq9iyk3Pb+yEfI0Bz7hquBZfuIrOfIoEG2P8RQfIazxyrgEe85vjhvLhE/0B9QH0nOcYmxpsJgJHSU8oJcZX7NnY0d4nyZfNDvTFOWNPa1fGSbe+de7jWJT38jqXS7tJO8s5j2NG9vnMx/Ez55dL+bbmHjnfsq+mx3rOebxfGa6FT/+hb8YiXuz5JV/yJf1352mO0+rC/O1rdf6e8mdda188St+s/XHr2po+55Ot/v6xOnY4gN7Hn/tr+cBuAz0cq5HXDnBz0EcbF+x02b4+0V1vb0VZqwB64uYLZS8SjIUYwlN64/o2R+/dwYSRh/GOWYZVk6nl4ftRAHSg+Vm9523TBHkRRiMr11ep6HBmJ034PPWG8Yt1aOkylVY9oSuEniu4103K1gROcyRe8f5couUGPBKALmEpxlVrcwhYA42D1oa/Zcm2COtxGOXUy9fw337Yi/mYuAyca42mOMwNDZ0wgG6ER5jd/4abzKJ+h/KX9bAZAXrhaYWx2DrSTb9PHECXvnIgjD2e+9SWDlbz3Hhk5IQAdFvJe+J8rAH0ir/9INvxA+ilzj7PMTvqYQB6t1WyGwiXm2YC0L86hOA4xEB6pYziX33Nh/ZePpiLj5wAHzJRy/S9PNEp6wR8sJkB4LYmeU5WE5QdBUCbf2tSezx10ZqVp+Zb9Zb155qEei4O8xrl9ToXAXoUpY5c1ORiJPOqi5jM23bwWM23tlv24tq+nmvps+ZbbaElO/lpD61FWi0/Yfqa3J5LORPo1uPapbqq3kxZrt6KeU3qLBfqtpvy5KPR1tuFZnrK2hdS30s2nDrKvuO1qd/sIwnqzCMXiOaVC9EK0rJPLLWvZap/rkk9cB6gBRS47LLLuhe96EW9txoeVcAHYADn8FoDzADS8BIGsLHY1YbIw0UxZQDj8CoE7HA9x/QSTqgriOJTOCY0AaQALSgPAEaewBPi1FI2x4DEXAuwAHoBMJBTXaJHdWi99VB+6EMf2sMw5HnFK17R5wnwQFbAGoAEvVFXQxLoPexC3zZJD2jKz3AMhr7IscA2d4wVluYmT25euCmjbur4xfkMAQDo4U+AJQTOTSD1wqfej+hXCManLyZDdqFv2rne0TkeuJmgrSVoT3vmGuQhjxoTXHCvDpCleg16LZ/ITxvplaxdC+Ec19Vvjo9CfeGzoJ18tTvrhPx6/Ou1jez0i4Sq2If64rse0ZZl30UubRmgqe7NG69kQCDy0hexd66hvgBEyjBWNH1U2YTrbgyhG0PdWHc9/okDTrgJ5KAOjr9s5gBo2Zxy04jzyIT89GuedLBMoTz9Bjn14EZG9PPABz6wY9PnjDPOmHRln8ixOvtJju2HfG/dB3M8d4NL2wOws/nEOMU5Yx6jA/TCmEbdganGOMcmAKh//ud/3rcJfZ8/Paidf6QXs2Fj0BFlAHk5X/sbZXlv0+a0o9w4sZ2sm/0DebELoC/jJuOAIZT4bfxgwS9tx7XGtGYMBSAjH+DZl9H6MkvyQx5fQIleKNPwRb64Ft2wIUha5MH+KQvbJW9hdt4zqB/lCOvRlRst6DRji9t/tgB0zu9yzFy6t+e4nE9Frc3xvHfV8T3v9y2bUAbqUOcm3gsdQ/l049OQJ4YPQsdspLK54zsMWveaHKNzTrXU3+rcu7VuyD5Z50hb6Vv9eWmedUjfvzHT7EJwlLXo9JMvLew5kJrhzDwK8XioAWlEa/EiwkbldrpaAdj9dQFQx3x23HtXn71US6El51mGZO0oy1MCCgi3s/ZKezzqyVG88nOxqWue+2WUEBw9JBNJJnRMvFk5g8XvAPRsH2GSrumKGbJvQM6FWg7tvo1QV6HwVHSFz4OdTmYzs+9mj9WM07Ia3zeubahiFkSmARwPAdDLpa7B5zDwlpFu6mR9JFqTW8VXL99hLF2Hz23g3GZnJxSCY6zeipPs5JW/iOn7rrEGoBcHmcE0m4WPo+ys0LkECyP0EW4du/wmZnj8exGr5W7bydLl7dA7NfUqhF7zgDajDfh+gwDoYgZLHtCb8LnkU/c/jp1ySAzovBlN2mur8bCXEI4Zbt0nRoMnBvTLiQE9AuhDrDYVc/W1w0KlTuw8ljBrayLWAl/m44TSPLKzVoi4s6V9L+yWnFnnBGCZT05oD1lM1rq0JvtVlrVJM2ldyCMXk/n0/GtNrCvgyQVxf0seY3Av6bbquqWbbOflQXRnH6kXgZqL05Rpb2AZQ7R4POGk1yXgrPZXZVuyg9ZNoLZdK03Vba1Ly15TBiFaQqElO055KrzLxWbCuNr3lvqii8pWX2zZsPWs7VHzSf0nsNOuE+Znnpk27bHqW0844QULWaDRlVde2f36r/96D0UIfcGLCAEiwCT+AVuAAoAJQIPey0I5Pn3ZGXkDd/7wD/+wB1jIbPgIFtssovXG1ls3ATsyAUkoB3jh9dRFuMcxX7xGnnrHGQpBKGP/N9apsXHxpMZzjGtf+tKX9t56lEUZwHPADXUy3ma+WA8dCYHQkfFJBbYChQTLjr1CZ8cS24c6V1jNOb3GzdMxIG0sj5G/OkXHtAnXpue0Gy7alI91Gz9U2zBkCb/1KE+InaDf/kWd9V7OcnPTRUBvmwvIkYd0uSFU+1de6/XG0TWtNok+HdvNmz6T0Md7RXoJW3/BXPZZgb2e23wC2aizfZe8bB9DCVAn7ITyBOyGqQDs0b8cCwTQvIiTvCnTuMOUYVgO+wX5AvVIJ+QkjWXrvatXOnoBqGLzbDgJn/MJIPIDQANb+dPmgZvkA2AUQBtKgXRATGC6cJayKOO8887rzj333B6W2XeW5hNb85+luZf3ify0LbP9tQHAMxtvjFWOE9qLcNaX5mnT1J064gEOFM3Npjq/0j5z04A2oS0BscgmdOY76fJe5BMTOafBjoTS1AN57D/ICDhn7EbntAEwGA9ufvtyTD30KdONHMZPw6pQZ8Y92hq4rD07htO+3BOoA7ZMWvLnvoFOCGHEJh7nsT3j2btJ48sq3SihPuZNfey/wlZ+00eMsV/to84zcn6Y99ecJ/A9+/XSvFPIXW1Ou6r3dW2rjtO5gZZjf85V69wg5XUsp6+6oeT9gX7MEwaEudETvZaRm291fnpof2vN51p9eG1+u9R31ePa+Y/XuR5AP/5Ru+IXOPQcGhSY2l+dAKO18HQ9O+K3CQLvA6j9NUYg5NFzehliZNmDTPsAegVRNE618LP13SHyVexxkFNXUWPTJPpSoqhBe0X3U4jMODNemK3QLqCBsir4WuKF46Wp9Sbviev3MfEcQC+zoDmM2km9QM36BGtEbelcHN/LYwGCTordPz8LIHNIbO6FgcFYvy0M2R9riTbawM5mjzLqbNPILew6lLYUA3q6IywIVSxlAxIur22rDPvFHQKgW0Kq92VNrQbgGLSzUvhalddHn0PaealTH3Lt0dKsyrplZida0dBvzWo3Ni62bn8CAH3uvU/urnzHSgzorXpkEdd33fASwvcvhuBY1fDw8M3uL8bhbQA9Gy2KgTaMcRtAx81oQwka+wSgfyVeQrhxbd70rnn/dYudpy6ytyaETqpbnbFOTHIxlh522Ra5SKuLt36cjlAN0xBYenpO+p1Ie+2s3cf4zB7L8iosa9XTclzsVV25gExQ4kKu1iPrXT3sWoDH+mQ+VeZWnW2nFqxsdZrUSV0ALdV7qfOpr1yQmL95pVw1H9OqD+vbWvSlftI7Ka+1Xapc1R7ShlIHLtgEXbZt1XH18uF8bjQoqzAkAe7aQGbbK1PWs9pC2lfqprZF1Wm2j3IJIRL6ZR1Ilxst1iGBJ3mklx3nWNgCmwhnceGFF/Y3d8Avj+UDYQADwFigAmACz2g8pPWoFBhSXnpCA555ESFwJyEAdfda4S1lCG/JB+gGfMPbGbhBGaQ1fq6et8ivjL4UTGCb3rA+Wi9s4fN+97tfd4973KPP97d+67d62EK5nENuQAp5A2CA4Qkc1TNpDb3gC7QE39QjQaje+7Z1Ai/SGi5BuGQ+elcLpzjvOG7b6qkppK5l6AFs3xF0CySN92ocb2WgblmugJI21DvZfmdM6NyIEI7pTagNuwniuGMfIt+8R3k+7y2G6bBfGJZDmJX9oN6HyCeht/lTB6Gu15Cfurct1J8vYlPf2Ic2bT9QL8A+9MofNkWZgjXtB1CH/QjeyZff9EOgIbIQ1gDZvJY+SRpkMk4veRuigzIp2xfLkaee5hzH1tlMAljav9QteiJ/IKLlGp4D0IheANMAamSm/vRTvgM9Aax8+sJL+vLDHvawHpIxftT7jn1lH6qsjcT757I965wjx2btgA2y3/u93+u9fo1D7DwAXeVL8ThuaBaO50tKaUfr5JjqfcknLtA38ZDRI1AYgFvD+jiukFf2Dcc0jrmppXe/4JZzHMNmANCUhYy+wJXyKVuveDeUHEuRhTYHQnuPoL60LWAZsMmfnvikpWzDuBBmg/EaUIxdsKGJl7zyUgdsEzkpi3xoB8rwCZO8V3mf4Dz64BqfLuFcwtqci+RYkfd87/1pYwn761iBLh3v0kO5zgEdT8wr7S6PJWiucwjrk+N6boSYj08b2I56lNOWPJnw+Mc/vt/gMb63cxvHiDpXVtal42tz09a5nOcdrecOqY8ix/Hkf7zXzAB0WfNVuLUHfaf16ZBy5q01e0y9Ys8hBMd8tZvr1jG/aR2WCFnv6f4u1Kg2AHoOMU8EQFuzoX5Zy7pA3npueOt8xlpugct5VVucaibf5AE96mkGrZfxfTMIbooj329SzuPzfJ7XjPjVO21v2/VOuDVw2OdzpDc+NoDczNzWAMm+3+Ie1p+eHrCGxcZXK75fdmhhlbMfK0o6Gs9bh0JbWzC7Ku2H4xhHyZVaaxfTyL6uoQVauxkD+sAQHM17xGi2a1paHwWW9OI9ZL03HK0ta16fIAB6q+ufWCVnL2RtbLWtvaJ2ugPc4AC667p73eWGBdDTHXDVA7rRSZZv8oPBCKCvePsQC7MO3rPfqz1hp35eQvjyyxoe0CvXtwD0NJTmLkPE4a3nWwAwgU5vi6OHbn//GPOqx1y8eN4FWaZz0pvn9rTXaI/qubG2kKyQLuWpi0TKdkFInsI3vV9dsLhgUxcu3lq6cPFpWnWWdZ+G7xG8u0DIRUq2U22jbIfUn+3GsYSqVd8VXGb9crFV26YuwBPyVpmsk8dbi/clW8mFRoVENd/Ua237art1AVLlT50JPlu2v2SzLhb1Wkvo3Fr8VF23+lS1taqz9dvh7qxtbntYljaX5VSP+FyQt2xUvSUksV04BkwQQHNceAXEAGABFd761rf2QAmYhOcw4MGFOQtg/1i4cw2AhVipeBMLMfVU9TFr5cKjUChJPsASFtJnnnlmD1QAFNSZ8gEXACBhBGXjvQdo4bywVTCT/TyBz+d+7uf2ZZDX7/zO70xxStEHMnM9sMYXE/oYOukdd8hbsOdLCGmLfIRaINp6CsPr+fQR6/RUE6L7mL/hIYTXAhIBpOFH9MYlX/RDPukBnR7c2JVl6z1re+pNTj5CSvuw3sWOZYLgtMUcW4W4wrS067Tn1JMbBjn+6sHOMb1UKUedYCveKyrQQnZj9AqsOYZM/NZbU9CI3ml3bc06IDtl+/JDgX7Kq8y+ZI1rAdCUI0AyHrSe1hw3Li/wEECM/XENMA9ZfakgeblB4H1FmGcMbZ9IqN71nEcuQzEYCoL83OAw1jH9ynLJD4CM3Hg/symFbMbg5lrjBdMX7UOEBiD8Bps+gMq8vzom5bFDx8yt+x95p23lHII6AdgF0OgAnbqRgi6MS+44pW1yLWMmeVNnNw/su+qf8mxbAC5jJ9fikUwYC8cx2tSwRj5ZIlzk040Q81fn1k+vYZ9koF35rme9L7e0bXN+oc0KSJHPvk46wCbjMBt02CZ5YYt4wDNuIzebGLQx/6gTtsE7ANikID/HIO9hlGVccYG4fUuYT725zpfq6f3s/TXbwmPez+uc0jlkznW8Lzhu5LhDPm7qIY9/+aQG6b2Hkr/36xz7c/5QN13qfKt1327NA9044hN5uPfpiU8fwwvapwxa86Ccny31s9a8p84Tc86a88GcR9U5Vebbmm8db7+/sa87DEC7Ki1L9pnH6w76LvNDLhgQTG8j84C8fVWFj3MIWeHcGsBKQjrINAPQoxfool6jioHEB9nG/6+9V2mZj6xB33X4rKx7eY+8tylnjVM7XVxefrfYUeJEcIAd21+CA2NBxwGK5m2+DjuX+/dajznsEf5dDiFDX5+jQTpSVzVofnubIjOx1zBlbe1S3/70svL78BCzzYijjDDbbXJ8EHor3wqfW20xr0drDL7dnT6z+5R/xBzt+u4jH/5o91fv+IPu2vcOL6HOv62NjKXxfRoBV6rz/wPoNescW2Gd4B/FYPfTLmzAaLfr9jsINgHoq1Y8oI8o5YkA6Nrl8/fcA3qm2GUtr0HoZQBd8jsQPqOnRQC90c+9EesBPe/EYy1WYHQLOLrg7IfR0aM4J4GWUSe9TI5bUHG6eZf4yX3VGp7O1W7q5LmCw1rnzDPlMV3WJRd/6Snn5NwJ9ZoeWvlm3dSn+StT1qOCFXXfkt9zVU8VOq+1RbbJUj9tDfIpu3Vs2UbKWBdDLRtdatPWYiXlqmDffKrt5vEsvx7P+ullVvW9lFdCMNPYR5S56kq7ShuqC9zaVrUNan1sl6q7lj1k37Kdluyz1UbZtm5k2CbKAUgAMD//+c/vF7QuqIFNAiOgLFCKY/e+9717D7v0zHOhLoAmTwAPXoYAKzcMaLMEopSl5yXnyJM8gBp41AHhhJ0CWcGNgIIFOLAD2YWO1FvYaH3sf0CP+9///j1cAdJcdNFFfTmAG9Lgtc21pOMY5QNAgC+kT+Cg/MJE4QV1oD7CIR+dR+faobZFOuEh542LLEznGDJUm81NBOMVK7d9g88MSyIQ1+6Fk24OAMOEYIAv/qnTBDl5L0E+Zc3NDmVIHaXHcnr8pS4SSlLnLNfNI/VJfkIrATryILdp835IXm6c+MI/PT653njYyKAXrODJdrM9BNDIYvugayEUx/RG1INeL0Z0rEcyNsV3YB7nyQNbxtvYEByAYIEuGzyGhMmND2Q33jR6Qz7yxItaD2Z1IXjzqQUhOp+cY6OHvssmEmUgry+m4zdPOAgYDSnCdT6l4AYQ9sSYIYBm3KgbibW9l+53W8dzrLOv1DmDQJq86OcAaD6RQWhu/6Nd0v4TerqJpn3ab6yLT3UIWmkDxjTkwQMaL3HHQV8IqWc6adA//xwPhMjK76aRTyvQPobKsE84JiO34XTsSwlK69ML9mfyBmbyj40QrmUc1MudTUY97nlSBMhOGuqGfQDpKccQG7mRg4yGlUB2xxg+7Z/aqMc8btrcUEXmBNB5L81+m/fO3BysANonPNRXAnrnCDk+O36ZZ2ve7DzzqPM20qsL2gFbQt/oAZ1y/0PnbNbyVA/3Z7zW6a8C/LoZl/OZrX6V85ulOYhzifxszSPrPP3Qsj+e6Y4CoIXHU4zTCebu0OxUlz1nnt0Sf8LQMy/QMY+RXi8B6OkNRRPAbkDBWSzhAjwOBNDzXHcvILSm7TZbh8wt9MIV+eK0LVtoQejhmpBsFH4GyqPeSrnJiHvhdhIlfN6iF1v1aJ/fApH1qppe5rBUeiP/TSWM10zpDpVxni74/8ZbtuZoer+0CXPuuto04C1jtF1TzjcINqs/U+VhdT86hF6zlqN5Pu/G/l2f4Nud7nqP7mt+6he6z7jrPboPf/CD3Zte8sLu+T/8Pd3fpbUVFQAAIABJREFU/tmf7Aqfq2ZRqGGIWmmZVQDNxUsaOjEP6LWc1/tjYww9vg68edXB9tbS4cEXr4jxDwVAH9iYMzU1QnEcO+XkmzbUNt0hRk05yNWk+5c+4/zbdQ+5zy27K97R8oDebP8946c9+hAcl13TXfCr7zrovlBvxy0A3euvxOytQLNCqrzGayvUU8BDAPQwTgy6dYLcgm67QasxqIQHdsrSAoE171rfBIF1oZp1zwm1YM26CKezoVqTfs+rxwTQyiUA3IJ7SxA3Zcn8PZ7tmzJWyJl6ye95feq2AtVs52pD/l7qGeSbkKAuIrIuaZO1nJYOW8daclQb53fCWe3BelbPOuRyIeoi3uuzPhVAL9l9bZ+qQ+Wt7Zv1TZup3xM2tvJKudJuarvX8msfJz2LVwD0C1/4wv67npXAL6ACi3E83jgOTLrXve7Ve7sJ89QreQmggQ882o43nF7DpktwIKD1mGkAG8BfFtHal3XTm1dPbWAGcUkF0IKIDO2RABzgg6cYdWDxfskll/TgzhfZITcLe2GhUNDHwBNGYHd6KCIH5aQnsZ7dgl7qIJClLQSAwCNhI3oWUNHOgnaBOtfpVW6+ACq9YvWUNqRDPqavzasj4I+ekXpW6gGMnMJX6tmCMAkkEkInlOVaPUEFtIIp5EhIqFz2Yzcs7LPCZgF0wrMELuoqx1yhuceEM0Jx7Amb4x/1UqfCsuxn6TmJLLQfn+qItKTRIxvdCHKNN43sQE7aTQDthgGQj80fYBM6AUBzPdcaF51rkJF//HEcMEWZ5E39sCns3DAh9v+EcuSv9yzX+FQBAJoYydijXrrkZQgOQCr5JMw0JE3qFM/fRzziEd1973vfHqqrI2TO9q73qENmapmm3oO1rRwrE0CzQfamN72pfwkhf74EDz0L+A2hoZy0K/aTHrDoDN0bS5uNOv7RrqTlHBtc/KNvEaKC8dRxkesM1QJERHd4SNOueg8bEshNJ+Q1bAyyaH/YmaFZOO7GEnVzU8Y+5AaRYJc6MnZ4L0NWbRA59ELWbo1b7gYa/U/YzTk96u0XXp9g3LFHnVI2+s95U84/vI9rK9pz3vfrnEiI7HHnDgmgcy6R9uJYSx72adJ677MuOe9JCF3rkfC8zpsqJFYmx38+vecZLolyaQ83LLhf84QSL/1kg5V0yrg018pxba3P5VivjdQ8l/Jq9c2j9u+PV/ptAF2hVvwev86hbILkoVZzpDYg5H1UOyedc8gT62Ch9UJw4T427iqA3qBMjfDV5fV+81AjY8NtoWfbt51umVhRlWDHMzPZaaXtk13hxE6GNQS9gNiHBumzKBFO9k13SeBVIz8Mbs7KH/O785n36W59+0/rf33gfe/p3vmWy7sPvf/aRmk7D+g9srJqFvue0w/+iq/qbnPHocz3/M3fdK//zV/tPnjt8ILsSVPNFxC2lLBO1hh37nzWfbtPvt0d+jZ4//ve173zzZd312UdJ/UtQ+jsjZ9+6hnd7T/zs/r8PnLddd1Vl72++8DV7yv9dS5rb2WHN9PcVmdVzB9+PyTjkmblkngnaHf7f3Ln7mk/+u+7uz34od2HP/TB7tILf6l74QU/0v39X/xFd308BTTvo8vGulQs7fQ59zu7u/Vtb9vr9ep3/333p2+9srvuA7C67Pk3HoA+ngZSms84/e7d7e50577i73/ve7o/fdubuw9cM8y/j261q5396Mo9zuz2LtsC0EtNE+PfoR7Qh1i08p1ZQ3BsRKyf6hXy9uVNv8exeg9A7+2cFDEXAtNb4IkB6KLdcYDcBNDTiOrg6k1q+DwRAJ0T6jSWCvt63YZujgdA14liX62xPVqgS3kyTU2f1yUkrXXJ3wkCc+FgHV2wLAHDBIROkrMu00BavM8rhF66NhcPqfcqq2Wq14QtKWOVJ9sh9VkXSrkoqGWv1Zvy0j6yDrW9ah1sw4TzLgQFVVl2Xfhlm2V9altWu69QuZbh9RVqIL9yJXhxIWp9Mr+WXdeBOttoqd/U/lh1Vu3CdshFcq0nebTsrMrHdbmoVQ8JAEgD7CQEx2//9m/30EN9CC307gWUAJNOO+203tvKPxfk5GU8YWAwgAovSaEUEIX880VK5JEecgAQFtRcD8Sp3m7qxfikeFQCX/QAznidgmFDLAjXADcPeMADerhCOQBoPRhJC4AmP/4MY5D9TM9voYSe2ZZt/Xw8X7348kXS+0I6H0EHFOi1Rtl4ZZJG/aBjH7cWJCEbcIt/nMPrXCgkoOVTubSHBM56ITseILtesMY6tv1bY439iXyqxzb61jaMc6w3fIYTyT5i++Y4nwBFOQXAuZlknqRRLmTyn+OCmxGCMcN6AGkBtngZ0kbok3/ASM4ZTqPKJoAWAuqhj9xAOePY8lsbtA/TbvyjrbEB6s93NnDwmEUe6soGC/UgjcfS+5H6IjcA2njGyCWAFs6rP8drdeNmi+2PHeH9/PrXv74HgtSdf4Ri4Br6NhBVmOk9Qq9xwDrlY5t40OIBjWcm4wbXU8/0KK7jbR3LDvldx+C8j3m9fZa01O+1r31t7+ntGORYpWe5GzCcd/xEfjcpOE+bANbRD+cAzABk8kCftCN6Y/OO8erNb35zv+FHvGXSC6CxH9qJ64wxrY1iU6RL8J33Q+3J+YWbT/YF28kxwP6hzhwT3FAQego6OS6MF4Lb371f6AnPeTfrOIfMjuvaX8rrvVl78IkEx1Vkpu45nih3jjk5dqS9CKC9j9Z7a51TIY8y2NcpT7DsxoYbKerDcSrTOU/MMaM1B7Dd8p7qUwn059wozLFTnZMn/RHbYaPjC77gC/qQNwBp6uJGWM6/W/1jq5/VOc/WHNP8HG8cJ+pcbqvcj+f5dQDdAkU7wDVAHv43Xw/29Snr3Hz0fIefM/8TAdC5hj7WXX/sJrPl+5x9rQPoujxPHFsdr2q7bUd5nl+xjh3nT+huhQWosuzBj2T4QxCURT/MBO5DW+5yVz8b74A7bpPeqmct95afctvuX/7M/+jO+Lxz+zKvetOl3U8+9YndB64ZYOr8b66VWtZq2WP8aMaERz/9md2Tvv3ZU9ZAzOd+2WO6P7j0lbvi9lHLcevkU+74ad3X/twvdqed/fl9Hu94w6XdBV/55O6DIxzc6WRo1+GvvdXB8ZNueavuKc/+8e6BX/a0PuV7//ffdN/54Ht173/fe1dj4J4IgO4lWoTQh6hmGT7f6lNv1z3xmd856Yfcfvm7v7VvDzYJvvz7f7y77xc+sTt2k5t0v/Gc7+te8rz/q/vIhz+yWOhmv1y48ta3u333zb/8ou4z73mvPsUVL3tJ93Nf989iM6S18ZaZnagH9FGQ57wS119/rJf9Hud+QX/iyt/97e4Xv+OZ3bv+9J3N2m7p6JAWbaY5dqz75DvcofuM0+/W/c07/6j72z8bXhR+g/2tAeitEPZjR/tYAOgjteSe5/Pu6uIBXXeQGsU0dw93zX38ALphMjcEgD7WdddcO7yEsP7VRVOFki2wNeuOW3ejSJzgKvNI8Gd5dXKav/2+lOaQtId0FuECMrHQcJHEtXoAKm8LZLb0VGEeabL+/HZBUQGoabN+2V4t3bV02wKXeazlVWPZQpQWLLW+udDK71VW0regUqt+FVZnvpbrIqNCz2wH26lCp1a7pB5atlbtzIVlayHqgrsFoLNdrWddWLUWaxUetwBIHmstTF141gWo5SdMb7VLtcmq11xwpm3z3byBXcCYl7zkJT0MY1HrI9d68wFAgBF4QAKUAC7knYtw8vSRbBbCgG3inZInv42raoxUgINASHAlEKVcFtT0c4EoC2k9aI09CtBice7j3eoDfQrQtSNDSzCOEAOaOgBGgVB6IlOeXtvUz8W+uhK0JtRMz2ABjiEZqBd/PiIvUPIRfsAAegU84SEKMADeve51r+vhJ7KTF/lyHHmpF8e5FsCHLshPwI+e0i4cR7UpYYb2lB6CQlTkRCY9MGl/6qwN+d1rK8gWgKFDYykbBoBy9dz2Ou22jgPkn7rPDbzsD/YtvTodi5BTD3ChvPbE9doU6YGKeBwDbbkGG6RvkMY4x+hcqC4gM9SGkEe7Q1cCPOTGRgV7XEM/s005lx6klAtMpm2RE1hJucroxgL2QCgEZMEWkN8QHdqdYTm4Jsd78kMGN0wydrgvIXzLW97S60JIyqYNOiUOMOXaNnp4U3fjZgugeaEpLyG8z33u0wPo9CbVK701vrbmCHU8q/f4HP9aNpVzCur2qle9qt98o3zOOU7VjegE0PY906MDwDK6Jx3e6sa1xybYtOMfHqlAaODz5Zdf3nte027YG5Ca9qZ8dI9usY3UiwCWeulhbv2V1zbVk5502FreSx2vsq/ZDnrZYwvpDa0uhcXe4/2dkNd5BefcKLKs7J857iif44vyY0t8px+gSwG842/qIe+VOa9zPlfv8/Uen3ILtklDmbRr2oRleQ9Up5aRTwWYr+W15lym8TPbMe8dzm2UydBNbjD51A/Xs8l6t7vdre9ztlfOH2vfSRnqvKL2xexbrX7aSp/z43/4AHpYK+5Wp9WrsvczDqK0Q7O7C/fXtm0IvdPmA570ld0tTrnVYU58sTYEkrztlS8bvRn1gL5JE6ZNY2hjORxObg1Hz6GObV/juUXMsz4eVLPgaboASA6GFRN7F07WdrbVWzF3dwaRejqkfxwpzQYEqgAa7+en/ujPdne62z27j37kI93rf/OXu//0zK/ZKHLQ2B6A7g8uX3rzk0/uzvmip3Rf+UMXdJ9005t1Hxk3m2/ySZ/U/c9XX9L91D97cveh0bFiymUG/o+kickG73L/B3RP+7Hndf/49Lv2dbz0wv/R/ednPn1ni5MBHAKgu+6On/053Vf+4AXd3c99WC8Qsv/4l37hoJMVEQ+dxyxlsY9zjtI32gD6lE++TffEb/7O7uH//OmzEevNF7+0+w//+p93D/zSp3YPeepXd9f8/d93v/ljz+7eeslFzbaf3S/WdLBy7rSzP6/7mp/8v7s73Pmzuw9/6EPdxf/l57tf+d5vjys2APQUkqitl+1+d/BIsFeLm3zSzbqfePM7u1Nu8yn9uZf9ws90v/Gjz+43JVp/R2m5o1j9fR71uO5f/OR/6E6+9a27v/jD/9k9958+sfu7P/+zo2SxnvZ4PaD7oXHQ7ycagJ51f0eNsYF2AHrL87mqbWrheVM/4/xPPY4QHAvmMh42BvRiCI5e+TsBh52w3a24BaATCA6D/U6GtXNDOx9rpl+zrEMGxwqwMr8W8PN8CxBWWQ4pP69xUaL3TS5mBD3qIcFm6m6tzDXokaCjpQPzre20VeeEtHltXZTUOljeEiCtMlZQrZ6yHG1OmZZvioMXk3a31OYeFxJUHXl9ypJ5VcDakjXzqNdmnXNDgnTYC4tKF72Zj4u6/Fyz9axnej8p71I9XcymrVbQkXUyXa1L6kWZq+6zreq4kr/JG0AMDHnxi1/cww8gJEAEeAY0xBuS45TFYhaQoiejIRAoj0W6YFHoqIenC2OAQraTG0kCBW2S6/D6VNaEQ6QBRgBrgTeAmYQZ5iHwRMeUmYCNF2tRR4ALHonUTaiHBzTXeoxr1bkAxPKsi3AzbYxyqTdpBNx8F4ryPV8cxmPTQHHqfvHFF08ebVxrSAk+kc1rM+6xMJXzGTrD/piy5riJvpDVUBPUBV0ZE5nrfSGbY0XC6NSFYESgZbvptS2o0VYSSFWokTpP4KPNC1TN05Aa2ReokzBJWMNn2pVtlrF4uc7wFkJLZKW9SMef+kYOXw6oDakTfxvSARn1ticPwD7nSG+8cWySPid0o23YzCEvjgEqhYO0C962yMKmETaNB6S6sR9qP27oKK8wPkPBcC11ZyOG2O/IZ+gP8idPALRjhfbp5khuBmFDbFrhkcmmD6C23ncTBC7dg+zT9R6U6ev9NDdCHc8TxNLvX/GKV3SAaK91nCJf+71zDW1fgO412BN1xMuZ8Qh98YJGNt8o74wzzuiA8LQLesTjGgiNftEdse7vete79pCavs/4w4agL4B0s8L+YB2892i/yGv/s09zjeOj8rtB5XzKe5BjgOVpQ9k+CfAdA8iX4wlhHXOUJ/MQWmca29dz9hvagzwMN5JjlZ70tsMWgE67857asj3rY/7q1TkEMjrec33qZGle4XFtqs4bWnMZPaANo2J7OXa6maWHtE9AcB32x/3x1FNP7SG03vPWtzUvznnBWj+r19brWtdm3zy0v6+NBR/Lc4MH9COHIhedDOcAehcDWoDphQlO2zCk7f3cdSff+jbdj132Z93NbnHSkat/yS/+fPdLz/qm7qMf+fAICeYe0H3/2904+2979jAZaaohPMlGBe1q2gLsUyFHqkNdnbdiQi/ggEY54+bAggQTel5AAnq5Tqv7WTXH9j5+zjVJ1Sz+AFhbMcr9Hvuk7vxnPad/uRyxfX/9Oc/qfvcXfuog/Vedrsl00q1u3Z39hPO7J3zzd/dete/533/dve2Sl3X/6NQzus866779fPoXv+MZ3St+8RcG25oyO3FlPeDJX96d/10/1H3yHe7YXffBD3TP/8FndRf9ws/u6rjXRsFaGprAk/qpz/n33aefdkZ/9kUX/HD3gh/7/qFfrGjuqIyjZtX2J9xCmQv6O9Z1n/Jpn949+l99Y/fwr35695EPX9f95dv/oMMbGlu47gPv7/7jN31t9ydvuaK71W0/tXvXn7yz9/SeRrKVYld1sKAfpHzQU57Wnf+sH+hl4OWGv/q939696lf+23iFPW9By/3pqXfOStnTQFMl23Z2s5NO7m46hiGbj1THujt+5md33/PS1/SHCcnyguf+UA/QP3r9R7sP8ORwCVWy1WoHdcCSCA/173nJK7s7n3nv/swHr7mme/bjzu1B9A36lyxy1jr7m1LD6VG348ehADqu3BS/D8Fxxfu751347ixx87p5GfNQQVTz2Cmn3KzRVtVYWsZTLxt+HwygD7ljVQD9axEDeu+uuNPFMBCNt6hjx7prrvnQTFFrUKjvZqMB1HS9MuMOU8+3oJ8FHzo4ujBIgdeA3FG8GQ6VIXXABF/oomcJMgovUidO7F2sOdlNGatuqz6FB4Kr1oJ5GpwihrdlZZvUybZysbhZsgHTrPUsZa6fXOtCLD/Vp4tNdZaL2tZCQhmWFmxVN+ZbdZrplKW2Udqu57KtEihU2+Ra7aHCd9IuAWjOtcB1ttuSzSJbLiTTiyttIeuZnlF5fW3rFnwWGnqd/bQC6toGLXvyGPIAjgj58IIXvKCHWUASPB2BzJwHkgGDgccscgUtAjg+fSEbshhDVTnI30fa9fy1DsKQBIzCPzx6OS5Ey5dY6RWXoQXIk2sFBKlf7UNIcvrpp/ewjt/UXdjA9YQX4FNwLJhJ4KLuyVeoaAxpY8kqC/kIC7hOWKOXIXAAL9WHPOQhPYDG8/alL31pDxGMo+r4h07Rh8DQlx36Sf6GI0Ff1qOOBQJ/H+EmX9JzvbLqYc21hibQTrV76yJoF45wjXrTAzlBl2CK9GnXrXuPfUZ7yo0O0iM3cuRGhGOM4yzyoGcgL/atHdgepKMcITW/9eRVp8hvvF/SCtfJm+OGU9Fb1jFHL2c+9XinHNqGY3ySH33LUAWASF8cSLn8Rk++aFBvUNoab1nSAKbpm4BMQCh/QGJCQuBB7QtGSQcIBogiu+EikIljhoEgfA4bU+hXWyBfyuTpBOw0IbkxyN1sEHZj0wBoPDLxAKYeeR9yc3Ptflfvqa20ea+w71fg5j2ETwE0n7QVunBMI383mxyj8h6KTvjDpvB8BiLzDxCNrsgTL2d0y4vhqDdtZ2x8+jbtBiTEM5xwCYxJtBFA/DWveU0PoZFTD1i+u5mCbHx3YwH5fepA3eTTG+qGPDKudd0wyfu99xX7qHA4n+7I+1wLqjr2Of9CTjfH1LGbIN6n9drmt3Mwxwhhr3Wgz3nfrQA6x6qE497zyTPvnTn/qHWx7pYlgBYot+YIOfesdqh9VnAvZE5ni9xUqOOMbU5+9EU2MrBBNjHYxKK/an9cqw235KlzqrX+aHuYps7vHKszj0P68FqZH69zbQAtWJ7VcFyGJyUUdrpAz3Xszot2byXbAABnfP553TN/+aXHoYbru1/53m/tLv5PzxvWHIbfwIlplhuL8wEM9hB84enaKcTEniQRmGIj/sT+gv+ouGYZJq0sy0Pidbo21L+l6mPdSbe8ZXfbT79Td3330e5v//RPuo9cF2v7bcZ1HO23u2TqQ/KBWafte91gg9MuwLHuUV/7Td1jv/E7upufdHIfg/l5X/3k7g8uvWRDF0MGTcLS0AshK8550pd3X/ivvqW73Z0+s3vXn/xx96ILfqi74nde3N3188/rvuQ7f7C7/Wd+dv9Cu5/5l1/evfPNv9fn35dyAFRfUlpPWW5yk+6x3/Bt3WO+4du6m9785j0M/KmnPbl7++te3fSATszZqiPH7v+4J3VP+7Gf7r1M+ft3X/HE7q2XvGzj5YhzNnM8Db31QPuS1bbM7g6f9dndY77+W7oHfdlTuw994P3d6194YffqX/lv3ad9zqndF3/rd/dw+m2vuKj7r//mX89eNLgIoA9sp6XxgXvGk779+7pHfu3/2d305rfo3v3Xf9X9+6/60u6PL79spqr1MD2TdMehXm263Ulvccotuwc86cu6U+9/TjPvT779Hbszv2DYiARA/9Hlb+z+5n9d1f/+79/1LVN8cC9u08m22IcOGzxJ8COvvrK7Qx+bvOv+6o/e0T33KY/v3pUvilzTzKEFNUYHbXPVRo8DQK/17Tw3AejntwH0WtWmu/XMfIYrGgD6EPicos2bGgB93n1O6a54B4uE9RtbToqaijhRAD32xquvHhYs9S8XTZPhNlq4JWcu3JfyzonhUeDvWtoKVW8MAC0Y6G8QI7TREyUXrC4M9LhL75reuCLWZJ10zyxoBMmW5QI54V1eXxcrpHMxosxLEJO0wixl9Jr89HuF1SlHgmHSu8BWVxVOuvCxXOuXQCBlSptMUKtsXp+LuVqmi7laZl5bbSrltKxcjFY9Wb5lJ+glbQLo2pcq7K2L0uwLCciUMT/VV8s+OJftZf3r4i11aT4pgxskypIbMR4zD23CMrRR7ZwFrDGHf+3Xfq2HSkAVARXnfSycdHoeA060Y4CBnrgCXKAzwAXYZXgNAXLCSx95R07BhqE6DF8hvBYSattCbwEGevHFXr7AMMNXCMi4noW6YUQAdMZ8RjbAkEDaR6+RAeih7OpZsEldgSFcp+dsQmMhZfZdvdIMeYIHNAAQSPWyl71s8oDmWuRzvKcMPQKFQ/z2GGkz5nKCKfPQ0xPbMb6qwJi6cY2hQbjGmK7CX44JuPNx9Rx3aA/LyTTapn00x83W+Jfyc40egXpo2jbkI5jK/sd3Q8P4sjhtNwE66YTvgjLhuXDezYa839j/uZb8AbiGPaAtfEEY3/Wg1hsfm6QsfvsSSsrkOPonT87TnuiQ6+lTwmr6CnCZNBwDPgMyAdHog3NveMMbeq9bvKiRm/O8SBTvSOQkDMU73/nOPj2eugBVygJA0zc4rt6QifoAUBkrjI1Nvhkz3hfOIT8bWQ996EN7AI18dd6yNX+o4/XS3CTnUq17C9cJENEXkJj471deeWVvNxU4I1cC2/R6ZeOAc+gDD2cgMnqlrvQnQuhcdNFF3e///u/3QNBQQWxuMb74wlTivp911lk9JKTN6GfIRZvgIS1YdmNECE0/wZ4ck3I8sn8Zb9yNAD1qfULCuULef6hzbsBTjvMtIa4bZ9kufle+Vn/3XiTsty0c+x0H8kkM2xqZfdrGdnLsNR/rXeWyPtqd9+i8F6dNajtCfsr2XpTg2ftu3q/zfutYbzrzzfmFGwjWwSeIEiynbun/gGb6nfmqc2yR9zPQr/ljDOFaxoW73/3uvV1azzpvzLlwzsWUubW+yLlhzntac5a16z/Rzw0A+hGDmGVpOv8pbN6tOY9Nazk9n3dX1HFsDUJT9GO/8bu6xz/zu3sxeAHWH1/xxu6ad//dpvp41P3l//Xnu//1e68fKuALCGeQeJQrXmBYx92p+ivvWRvg5zwIRw3JMa/nUcFzrW5tgWV1VNxe2cBMkgnC7/KzHoDOBz7l/+h1/++e8pgxzvCJ1mNXzmpOjRdMztL3bbNrIMDwk779B7pzv/Jr+nZB5mc95Mywmw0+UtS5l/r6rg+18ZCn/ovuC5/+rd1t7viPure94mXdiy74wd4+CcFx85NP6R74pU/rvvjbnt2ddMqtujf+P7/e/bd/+/XdB97bikG90H4ruwqERDj/u364b5N+3Pvbd3Xf/aB7dde+N0IjhJlUwFmzBo4+7J8/vXvyd3z/EJrruuu6bzrrs7pr3zOArzVAujQ32eykY4I1uLdlYdkTPv20u3ZPeOa3d/d55OO6v/uLP+te/JPP6d56ye9273nX33Q3u/nNu7s/+GHdP/2hf9cRnuO3f/qC7qU/+xM9pB7qN/yv9oesw5osboBUinfyJ9+me+pzfqI754lf0tviX131h90PPPrcvZf43ZgAegKRjQYB6qITIfOhbYYn9zPueefew3xNR5s6O7DAh3/113WPf8a3ddd96IN9GJCX/cef7V8cefDfESF03ZA4CoB+81VHkGujAicGoGcDwHAfHCt27JRTbr7QNkfU1JjjHEBbq3YRgzIXio/DUwiOgzyg3dnmc6hDBdCtyXsuoOokLs8N9/idbnKSmJPsnJgfdWCs+avFKldOVlv2szYZTZg367gBg3NxxGRdIMDk23iluYBNGKhste5Lx/PaXMCmbFkf07Q8f1Lu1JHXt+qe+WWZ1XuntkVNm/VbqivXJIysNrSms72J8/XX9/ZY//U9a/QSTn1YljqoNpTnzcPPXLxluoTj5JceRFwraEoYnnrMRWQF6Gs2bv0S4Ne+k5sZte+e2OLxAAAgAElEQVRar6U2a/XDauPV/s3LerQWEubBQheYghfwb/zGb/TwE8AAMAHQCpb0kgRyGrOU/PXCoy8CPFioA67Ik0WyMV+1Nz3ugCek8V8+7pwvAEtYnVBYj191S50TxhqTlUU54wYgDW9OYrOyyCcEB/UjT+AcgE8gSl0ZZ/hL+CJU0YOPMskLnehdRhrq5ovohKTkxXdfasinL52jDHQFFOQY5V966aWTxyp6Tk9H8qI8yhfykh95AAppW9pBz1t++5i+etPDl3PI71iagCsfe3cDx8fzheJuKth/9NYTZKHHDMlgn9M210CIfcUNBvs1x5WTY+mdaLsJ28wD3VMf4DCfXCO4VjdcA6QhjfnqKa7npX0tj6NDz3MtwEdPa87Rp2hTbE+bEW7RRqTRkxYZkAu4a5gMyiQdbUo7A4jZAHLziLyFofRNbB9IxTGgs+EcyBd4jZ3d85737EPpkB+2BoCmDlxr6B1gKf+wGeNR85360MepT3p922/9pHzy50mD8847rzv77LN7GIsOlsb+1hyijl/1/lPnDtOMb5wp5/idABrwTAiOK664oofnboDlPcKNCPJAL7QJbQ9Apj3QhwAafXKe+pM3+eIp7qYJn4ayIQ/alQ0ndM4/9ETZjFVcn/biOOM9G7kAjIwL6sMNWnSe94Qcg9BN9UB27BR6pu1r13kPq/fHqu8cs/Me7djD9ZSVT9AIXoX+wnFtJWV2nLddTescIO3FsY9P884xKPXkOOK9yk0kN1BJm+Of5Zt3znccdzJNnRM6juWGsvOWrIvt6zjBGM8YY7sy5nG/4V6LLQKh0TXjAuMI1/ECUO53jn2tcTf1pl7U/1IfzHljzm3W5kytPv6JfGwA0A8fRIwladtNKuBzUpxpvTZ6XQ3KalZ7ymG2Nj3WPeO//1Z31wcPMWnf8YZXdxc++9/0EGcP2IwZDMPfUAZhCYiNO9QBRBkgOqQYihxf9LXhAV2FtzZDtaKeH4PGrUE1WpA7Vsy1xnsSTlXPDYSu61+e9rTn/nx3p7uf2b39ta/sLviKx3bdR7fQ4C77Q1/CuJhjwzt9DUDjdfyU73tud8+HPqoX4o8ue133nCc9dPRuX5N7OFdTtAD0Z93rft3X/ewvdXhnvubCX+wu/i8/273nf//VzIO+h7pf9fXdo77um7t3//VfdL/xI8/q3vJyvPkPiBi+od5Pu8tp3Zd//wXd3R780F7mP7z0ld1zz3/0qtVlljV7wlE8+Tt/sA8Xwd+fvPWK7tmPHF5uuI6fR6s/3rdPbr3gbSv8xyjhrW9/h+5x3/BvujO/4FHd637zV7qL/vPPddfwQnfC74x/Nzl2k+7TPvvU7su+9zm91/iFP/Bd3TuvHLzSbywATXzup/7IT3Snf96D+nIu+60Xdj/9NV8xa6ft/jHh0OMYVdyCao+7d7nf2d3TnvOT3T+5+5lHyvv3X31J92PnP2Z/DClHbigAfdOb3bw76Va36tvpQ9de0103Po13sNBHxKozjWujrcpEvobg+MQA0GXr0fviMoBua2h/qGo36Tecf9vwgK7NEtdMHX77BnLWqSd1L7/smu6CBoBuxoIaB6Fh8nisu/rq4WVU/tVJcv3tpLMCKBduNa+c3PaDyAj++H68k0Enn0uGndCspkn5lxaMVWblTl24YGRizoRaDyLS6OXo48gpAxNornFhkxP79I7NBYLlL+m26lIdV4+hXHRVGOjv9FrN9nLxpg7qBL/VFpk2vYpMm+2U313Mek2FAtlurTZs2VUuxiw/AXoupjjfWsym/mq/cGGWtmKZtW62M2kTUqW+lHENiLX6YpafGxCZNvVbIXS2TX6vID3Hi+wvCUkSNOfCPT20lmyba4Gv73jHO/oQHHxn8UrfAjpRH6AJXnu0I2ALWKKHpQBarzgW68QuBdAAp8iHBXLG3zWkBp91gc5vvSeRWduhXsZ0tm8L5vS81HuVBboxWVmUc5yYq3glAoSQC49DzgE2ANPUW90D7fSkTU+09JblO7KSF/9oG+RAH1zrP+MNI7+PTwuhgZX8UQZ6AmCRJ7o29IFwFNmsv96znNODnHGOegMm9cRGHj1sha2UhV0Irik/Pcm12bx/OHY6PmhveiUKvoTPAmPlM+xKHWsdT9Pm6/jGuQRX6ZUIdMnxwDpRjtdYhp7bgF7DX6CTHPvQG22CHskjx+IKuYRneqEK6ozHCqykTfkkjS+WM5yDYAwZtCPbjmOEvCEvZOH+plc79SIdEFqbADIJ9fTQFrBj13hBUz7tQigIYjETF5Y+TN5vfOMbe3ujzwJE0RG2A2SmL6AXwDb1QVbyoo9jp7SHfR8dGH5Hj1HyB3wBoM8555yPKYCucy3b1PsBnsavfOUre9jLGKfHMOf1LLY/U090YPxt2ge9U2fAMeE3+ERXgGOAPnMVdJr3dzdIlM3wO7Qn7cH4in7xMEeHnKfdsBs8zw3rg/0gs09SeX9xzmMdqTO24TiqDioM9amC3Ehz7HF+4/06+0Xev3Ou4vjBp5tXblI6TuR9wDFRSEzdcy7h94TP9iHHpbzfZ9unB7T9Xb2kd7Jykp/jBfk4jimDm1tC2jpXyzKcD9g+df6Tv+u8ERn4y3oZgodxQV2pR/oZ/RpPfOyG/kkf5hMPaOC0YbWsf51f1Dlg1jFtJsfprP8h8/46xn+i/37Nqy7Z84A+CD7PKjbh2eDO6yQg+S+xSX/4dVd1t7zt7fpcX/fr/6N7/g/8297bc9YW8WOfH49QmDWpISILLOsjcExhOPqRq1mL/r660HC7R/C3SMf2unvbNg73gJ7XJZB1EXNnz7vSSXLTW9yij2/80K9+eg/t/t/n/Xj3oh9/9lzE2abBxvPXpfqxX7DgEpfhUXZtUwF0tszn3Pfs7qk/8rzuH59x917O3/n5C7oLf4iXvtXC223RxtDbrTJPURXs5sSWfSyUU0Q97ewHdv8fd28Cf3O1/f+vT3O6zRIJKaWUWUUUTYaQJLNGDSqFqAwpUoSUDEkayFCEJJQGUzJliErI0CRp0jxffo/nfp/XOeu8P+d8Ptzuvd/7/78fj8/nnPN+7/fea6+99tp7vfbaa18+cIQdffyJ4YVZQwbYiwN65Qa3ExFm4lIdrzkhRK4b9rRxsCHXnKcfswk9OyeR2VT6+Juxg0b3lE15pM9zISDBxj3iJpF4cnfvQMF/CoAuc8551qbfwyEECNfzfXoE7+s9u/IAoNMWB7PrhbwjwGemBvC8w5jJ4fBEFvLefHaMPXPnrbni5OfSxelwY9aqJqndo0bcM84lU+9hGRkB6HyKjseAzlrkHtASPKDf+dWG71EIjqiAVDO4GNApAHr/LCNRirrdozPKJm8AWpyTMs/SC2MMzgZAp4HinsjkKjMZpQPQHlQLpbs4wvrtwTTd859pgh6LQ+zz9BPKf1FcM3ay/CaacdAzU9mZJrTxSbifzLOddcWKFQFMwkCWQag4lL4MjAR5Z8lzSfFO5e3nvfX0ribmoh/jw/MwbnB5Y4x34sYI+Qok0WReoEo8fdxzKBPP4kBwHEz1/Iu3veqWl9EYB1A9X7xRGc8r/izZy2Ie0AK49DwOxHvZjYPpMgDjoCXvyFPVy50MN/HIexrF+6Bv9zh/Qg9OeHj791Rn327inwAhz5dMILTyVRmZAGjfppIn5aXf4pvvL+JtHKBWWeKnDiEEgBZQqnf5TV/DiCU9Buzxxx+fBEvlmSYQCmMYcIb0AnHIH4NYoR4Us1eHHQJ68b74CNhGW0GD6kle8gIVCEPfBJQBCOKPtPR7geTQyR/GOl7ObGsH2KFcQnAA5JEvW90B6sQXACTFeEVnSGYFyEgnePBNYRNEmxY8oEdtQ7nUU6A24Jx0AcAWIBT5yFvWA7jQoTAQ6DN5MIsnyBH1hpd8kq94Bi0KhSF+ij7pQNEkHclz8qYdpEuph99JQF19fxBoI57J+1lAr2RbYK3vK1pU8DqR8rTlXX2ZT3n8Aa57HQ7N8gj1cWXJUyC65FQ0CbATCAwADdAq/kgO+YRGea6LP8iKwr5IfsibtOTFGEXe9CFk1YctES9VNm2HTJCWQ/6gDZmgPT0AjazwxyXwycsoPJCHrtqdcsmH7fkAwXhJAphCI7GKGVM5NI/+zT3KA0SlX0CTvLopkzoLgKb94bUWRdQ2yA4X7xJPnhjQ1apVS4bgyATSZZufZNLVu5NWYKsvSwsJ5KlYywDR0Es9BHBqwUa7rrgPv1jY4pOFLPQcfKbOii+uOM/IpnZBwAPK0wISdGmxhL6CfgI8BMTWIhT50sfRUfAW2Vm1alVYTCBf8pMe1bimPsSn94z2cqb6aVxSX1Qfl4esDw0hnaH8+a0dAN5rOj5OqQy/S0b9UvpJdRDQTruSXiFO1G9FH/ySjpV3OvRIt/h5gPRupnFfdfHgruoE3dJl4pd0i/iVaUzV+CUZ83MGLQD4MU1jtwfBxXeeSY9KB1Km5Iy+LH3MO9BO3wVoZmwjHQsZLCyzuITMsuuHkC8+brb0rXcSkB6TbvR1jdslfr6otlLf1HzXzwX1PT6Pzdaf/xfuRwB0ygM6M/icojR3qIfA0eT8wqfMZNcmjWFnFZcoX8U6TXzV9itwUABAXn30QZsx+H7b+dc/k8dyJfmc+LJrV6bcUzsV0z2wE2kT3s8xHDUDEJ3ZZE8d0OdbTlYyqFeO4X2Jp2PQ6/kFvXXZRLKXeDftwK/8gmsETRDlFPIw2yvYajvDHzVPq02i8p404gyfVPUca3bvQDvmpAjMHXHNZfb+vNdSiJ2vsstwbxaSWND+65+2c1fCCz0L4iEQOis0nysER8xnNDRjarGjQu36dtVDj4cDLLmGt21ia96YlVbjvffdN+hPQrWkDlL7m9Cz7KXYwWwpz/gUjbuF7WRiSBCnHKtU/1K7ctDjtl+BAqGOQ9s0itolQ8YBfIx5GsezPvaU06zzxFnhoDyux9pdbstnTI1aN8F/vL332W/fEGKEEB0J4fqP+v1nBKHTQNfs2hIZxAudPke4BmTx7wLQ9AmNH74vSwTT2J+TY9WbtbZW9w0K3rtcDzS6wD5ctjiNaOgkpMtff/1pO/9KeWynEuUBQCdEP5tPffRmFu3MDtqwc2zvwB/a1V+V6jW0Kx4YEg65/PXHH236Q31t9sgh2RkeiUrqSvQHbsRxDd9jky/sVqfIs/jsD/cw7z0FoEnfvslhdk6FA22NC8GRsdg9oGXPAehU5mr7qA8nWJMdgE6nag9oDLnvHgAdURKNNVnVfbIRAwC96mcbPCm14pwTH+AzAtDRzR9/jOLrZLo0cc/0LL+Jmn9Xhpp/Jw5Q+glj/JnK96BYxJ7EZCEL/X6i6UHPbJPV/LqNN2RELxNsvJXeeOMNW7ZsWXKLsra/M1nnPRlbTIa9F5omx6TTNmsm8fzJW070yviQMaOt8wIvPEiofP29oFAcGM13eR7qfnxy7gHQTPz3oKjAESkyPfMGt9pWdIWBJ6FUBdrot5eDOEiqvPmUgaU2jtfZy4pvwziA4NOJx9xTfnruQVbueeNP/BMttKE3RNUGnt/im/JXGoFL/BYAq/piIPs29rzy/Y33FPNXbSnQUCCWjE9vqMrI83mp/X27Sq75lGeU72ueH77ucVny7StwEfCWbfozZsxIgmw809Z+vusAM7yf8aQCiFGbUAb90Me1FUADEC1vTgxfgXF8AmoBhGEU01c9oCDZJk94hKwChikWMSAddHOPTzw1+a74oQB0gG14fAIoApoJZCM/PMUw2CkHoA3ASMAB4IdARW3L9yAG9ZbXsHSOwAt5uEqWoJM02kKvtpHcC6iEr/BDoDr1ET8AuOSZCN/4zjNopF0U65M28LGvBXR5UJzvOlxPsuTlW9/1rtpB9wUqKU/pcsmvAB3eF/Ckfuv7vR+j+B7fgi/94cEXva985aUuvaGwBnoXPe8vn5faRAAa9RS4rPAVAh/JFxr1XCAdsgj/oV2AotqF/ARe+TaXZ7zypC3IG/lHBqgL7Ur7k6/iQOuwQoHBWmSgPO0A8CGqSO+9eKEBYJl+i4ckn4Dj1AkPYABl3ocG6KYvAYLLMxiQVDGqoQ3PSvod9dBCDO9RJu8CmEIb9NIHAaBr1KgRAFavN+LjYLb5Ufx+fvOi+LxFY6PX+QC6hB9B9wkIle6mHup/8IU64qGsGLv8po7wYf369QHs06KV9Jz6CnyRxzzvcV+/xVfag9AoxMimnUgDH1mUQC/wmx0c0KxQQloQo07yytXYTpnSleqLfozxcyW+axySvo0/1xxIcqtFDuRT7ak5mB/f9F081AIX5QmgRwa024Z0ilFNmcpT4YWQJy0QSg9I50qW/LxT9EofS8eTVn3fA6zSIXJa0JwPOhQLWgtrfAr8FQ80vvpx14/Tfl4mHcu70q+SQ7Up6UUr9GqHhmTEL1LSzwCZ6d/kDX30YcJr0Y/9IpLGc9GNrEv2qYPGK82V/RxZ9Ehn8x7pWERBL6mvafFVfXd3+mym/v9/fc8D0PHd9bnB6Gy2ZCosY5IfWX2IoxTeLK3Rqq01u/fhACL9vONbm9bvLntr4ug0P+S8gQLnzJUTAUf8sZ37mNKnWKGSJ9jBBQvZPvsdEA7VI37ulx9tsc83fGA/7/gmrQkyQzhmAJlFTzrFjipZKtSMEBU/JTy0AfOOq1AllHXQEUcGEP3LzR/aihkvhG3k2a5999/fipYpZ8S0PbxIUdv/oAiA//m7HfbtZ5/Yx6tXZjxALTkviRS+FTruhBA+4/BjjrWDDjvcALoAmn7+7hv7fvsX9tXHm+3LTRuS8WhT83yzI4uVsFJVqlnlhk3s1HPrhFATXJPu7mw/fZvgTYL5n7y70r759OPQePsecICVqVXbTj77PMODfcuKJbZ06rP252/MCTPXeM8B6AxBIRJCStsSm7nZPQNCYX/+9pt1rVbKftrxTQBPC59Q2oqfVtGOKFosyAHxobdvWm+bVi5Ntnn+IRGiegBGHnLU0XZs6dPsyGLHBcCbxYLffv7Rvv9ym32+YW3gscLARCBhIhTMnnZwJ+j77n+AnXdte2vctU/IhTbtWvkE+ylDbHRoRA6KnlI2cRBnFC96/eIFzpEixyrUuchufmJikJs/fv3F7jn/dPvqk49sr733sYLFi1uJspWsYPESduDBh9gf2CFffG4frVlp2zasSwOjM1Vr/4P+YYcVKhz6CjJGX/7h6y/z5QD9c+99o0Nkaafvv9xuecFPpMNL/5iTTrFjTz7NjixaLArbQJn0na2f2cdrVtr2TRtzla3Fp/iiDPw79KhCVuzUclao5PFGqI/9DywQwFriIEMTh09+vm6t/bjjmzTtRl+4qH1nu7hz91Debz/9aJ0rlgoHRkZ0nmzFTi1vRxQ91vbb/4DQD7/Z+qltWrHUvv74I9c+eQPQeY0xmQBowq0cX/H0oP+oG+1CrO9tGzfYhqVvJXeY1LupkzXs2DXw8Lvt2+zpzjfbu3Nm59luyD9967hyFe2o4443yoL/O7ZttS3vrLRP166xP36LIiMQi7tMjZpBxtC5Wzesy7Xoh+4rVflMO+jQwwNyid7asGxRvrKTK8EeAKpeBjLKRSxzpc8EQAc9ESdmD2jZMwA6PeM0r/f8Aeh0UveAxj0GoAM/xNkMTSlaMwLQLpB1OmejQwBScbayA9Ae0MpLkjJ1LE1sZXCHqri4h3GwzE+KlZ9/N3A9LXRIRFE8TS4Zis3KfB7eGMhTOeSxCCBjiIO5Xn755WCIMblW7FJNjmUwygNNHofeAJOhJeNGWz/lhcLk2xtxYZK2zz7J2H+adPstqzKqyEuTeIEd/re2+MZBa/2O35dhJENJfPdt7AEf31ZqM8pX3WQQ6x7pPXCJMeNBbW+EZmpz0SG58SC5pzWTfHpDzH/PBEL7egnMUjtKvmTYi9/e6BMtMoYFLvs0XjbFE29Mkoc3XvktUNh7zXnQmPviKffFf/FY5XuQ37eV5694qHd8e6jOfHrZ8H1PPFQdSAdtyDNAEuDstGnTgsFPv6JuAMeqo8AmjFy8rPBqlHyQt2LrUibACQC0/vCsVL8hLYCZQAfAbLyUBeqp34g+0e3BIIWWAIjgDyBIoRC0qKKQFBjdimkLHToIDiAJ70LyxStaXoWUp/z47sNd6Lf6MXXQVnG1gTzCBY4IYPR8lUxowQQQCuBJoL5CcFCedILCdaj9vQe0YsFCD/RK78mjk3ck0wJNFS5EukXyRXmqn5c53hdo7hcKRI9kWjIn2ZC8SU+p38THH+lc9RPJsfqDl3ctBkgXeOBE4IfAT/UJ6XHx0y8mSi+ojeAfVxxc4h780g4a1YXf0C0QWsCfAGHxX2CaZIP3BVoqVAV00jYARKKR9IoHrIM9+RTwTX8TGEZ+8h71ek9AMXKkxQ71WRZgdMCo4r7zGzkkb+0qACSEf9DiAWiBkzxT+f7QRIDb2rVrG4dsIudel+4OKOX1YFzvxcel+G8vl35MpK0AcxctWhR0n4A/ySHvxRc6BPBVrlw56A6eA9yTBzsstOtDIcGQCYFw8kRXfUUXnqnkBdAsL2i83klH3lzwnXTElKYsdoLJg1+6RKFftDjJe34ByPdLLcTK2xa+qN7xvs9v9R2/G4R3FTdfY4TGYI2b0sVqb5UDT+TJzLvwCQBTYKoW8wR08j78YcEQIBo+o/MUAkg7MeLzTvFAdZfekL6QTpJuk+6AhwCp8J0yVS7e54xpgLq+zymsivSI+rvXcSpT8qkxn7oqPfT4XSV+XqB5keiCD9TH6xrkk9jujG2UR16EgUG+kSXxX7KnkEMKE0V+0KOQSZSpRU14wnvahUM9NKZQDvoID35iTSOr5OkXl+L63j/Lrw//Xz8XAJ3mXJrBmI77W6XTvecAtPfUbHH/UAOEBvwEuH22Rwdbv2heLiqStnXiSzrOmfANxAt5732sRNkKVrVJqwAMH3HMsVYgAcwCEv7+y8/23bbPA0iy+PkJtmHJwgS4luZLllbFg48saPU7dbOK9S4O94e2bhRAOUDnWle3s9LVawUAWADu+oXz7Mmbr7RfMh2kmJMTPI2rtbjCTjyzhh1ZHFDzkGR5O3f+0376+mv75N1V9ubYJ+z9+a87792UkxvvVGvWxsrXaWiFTzgxhDBR+UEv/fOvAAICCgG+rpz1gq15dUbI4B8FC1n1FlfZSWedY8eUPtUOKVgorb4/fLU9l2g+ffOVtuntCBQ69by61rjH/VYoERriq4822fArG9vXH29JW13I5dkqZ/Rsgr8bBxHyKofzXdq1j53dqm3ICcCx78XV7R+HH2lnNbvcKtZpZEVKnWIcDsfFIWrfbdtq6xbPsxkP97FvP/803M8PhAZcP7NRC6tQp1EAtQ8tVCQAk1wclAZI//Unm23tm2/YnNHDggdpVMW/D0AfdPgR1vSeAVa1SeuQ49YP3rM+F54eQ7qi0ljEuPSuvlb81PIBgP7p269tUu87bd3CebbT4SYNO/ewhh0JUwLPVtmgFvVDPao1aWVnXNwkhDM5+IiCAXRHpwKmAhoSa3n5S1MS/SQzalWlQWNr0LGr0VdYEJg17EFbMP7pPFUcizD3zl0eDnPkemXEYHvtieG2c9fOtPd8iYSKqNHsciPsBSEvAC114eXOIsRnH7wfymYRKBkfPksIDryDT6/f2E6/+FIrenIZO7zIMWExLJnnrp32248/2Y4vPreNy5famNvbYzAnnx9a6Ghrdk8/q3pp83Dvg4Xz7MGm9e2wo4tYjRaXW/kL61nhE0sHIDbIXKDxW/t07bs285GBtu6t+Ym8/j0ANF7WZc4+16o3b2Mly1dKqw9lf7f9C/tw2SJ75bFHggy06TfYara+KujN7Zs32qCWF9vXLDRluXL23tuqN20TDlwsWvqU4DktvUO7f75xvS18bqy9OXFsAOEr120QDkAkzfP3322LJo/PFXmABbRWvQdY4RNOCnpr2fQp9lzvSE736NoDQPXvAtD5xoDeA1p2H4DOnem/AECnWLoHNIaX9sQDOpL25L9c7ZgvAB3eyEDhbgDQcYBpd4TIT+RCyVnCPui+yogDct7w84aZaIiXk80IFA2e9rghEAfC4vXMlLc31EQfAPRLL70UPKAFHHuwRRNyDHDv4SJPIc8LGSPQ4rdryxOE8j2oqd8CPmVECeTRfRlycWBbxqg8oWX0eLDbfxcQJ0BIBog+Va7f4k9dlIeAGxmPvlxvgHkvPRlDqiv5ybhUO3u5kKGpZ6ItLluhd2Xxovey4o0SGXNx2ZHBTf3kraX8VS8ZktwXTb69eZff6hP8llEmQ8sD8aqn5McD1FqwoEwM0Thg5umXgSevLD0T/zwIJ5AgDux5Xvo+7QEGzwd/P97PoYf6AiixHX3SpEnB4NT2XjygJQN4PQKMAZISP5lPgcTQiEEsj1PAAYx0jF8MX777BRnFvcXAx1gGgMaAJT8B1XwXQKI2l05TTF28DgHJ5b3s+SsAifrIS0/AHL+PO+644BHGO4BptJ3AT/gBwEB51EnGPJ/yjJMMQYvkjHvQKi9X0c970heeRgEPiv8MX+ETfCPUEHWIe+WKFx4cE/jovdjER/Vv6TjSesBe8ip5E5hIet9n1Y+oq3irPiSZ9DqCd9VvpItFi+RfaTzdokfgi+TP9wMP9Pj+5cFw0niPTLWBFh615Z/70g3qf+Kd78vec1lAf6YFReiVlzmyIZ2qMU9jiuRAPCQvQDbooZ8hf8gaZdFf6H/Qrl092nFA/rQn9RXIKa9sr1slI9wD8ETmtHuIPgTv6A/QAI2AUPQD5SXgC97oEEI+KR+6BLrq8EuFmyA9i1X169e3qlWrJhdZtDDhx4ps85+/A0B7GfbjAuUD6LKrihAcfqFQfVt9TN7+eG9XrFgxAOnwiTzoq+SB/kTPwWf1NQ+gymtW8soz5i46LBX+8hsQke+kJzQQuo3f3OdwQrhv+4AAACAASURBVGhWGCHqpny1s0sgpvqY+quXO8m76ucBaM0TlEYLHdAGHSyWUW90KYuSamctBvlxVY4A0quiCVoUN19yIEDaL+B5fSIgmPKRS8qmn6gfZZvnCgRX2/tx3c+pVG/Nl9APtDG7aLRYiScx4D+LDci+FqhUT8kaZXj95echknEPQIsH3PPzT43jSkv+6of0Vd5Dx4gPLPSwswcgWPxEVlauXBlkR3HZyYfFJxY6qCOfkhsdXKs8GX/knU49daaA+q0WnOAfi0t169YNHtjoF3/5OZP4ka2//6/dXxwLwRHkMkbk7tio/nC+KI8UDOezSxr9iS94ed48drqdWPWckGzziiU2pkNb+/rTLbm2lMcB6Ny8zLF999vfKtW/xGq362SFS5UOXn/ZLoCOrz/52F56uJ+tmjUteEfrintCFypZyq58aKSVrHRGAFjvrHx8AL7aPDjCipetGDwdk9euXbZk8nib0O2WXFvtAfZKn1XT6t92lxU7rXwa0BWnEyAaL+ipfbrZlpXL0kJpHPCPg+2ijt2sWtPWVsABcFnruvOf9vLgvjZryAOB/nK1G1jr/o/aP44ouFsiCYjXvfJxwRsUgOuyXgOtWvMrk8AT3uBDWze0revezYo50H67UkG008qNMNLUKWDpPls8TEhh4uOwwsfYtcOesVKnRwfoEf951tB+1rz3w1b+wgZpgL4viDZ+f/5r9uh1TdJA/UxMAABu0/dRK12tVljAyGs8//2Xn+zDpQvtmTvbBe9N3wd2i8EhkYufscuCh+kNI5+zEuUrh6cLxo6yCd1uzdVBWTxo98TEsNgCiAj4PK7rrbb61ZmpcAtgNnvtZe2fet7Knh8dYjhvzOM2tX8va9K9jwEeByA3yyGDgJbDr2lqW95ZkbU6DTt1t/q33B7CPfz64w824vpWtnbBnAzpUxqleNkKdvcrb4U0HCb6zB232KLJEzJ6QMN/PImb3XW/caieQOtMBDEObPtwvT1/b/c0b964p+t+Bx5ore570CrWaRC8eOFRXtdbE8fZk53aWY5DLwuXOsmuHTLKSlaM2on4z0umTrRWfR60U2tdkAzLkSvfXbsC0DugSb3EToe/D0Dvc8ABVr1pa6t7Y8fgyU7YjUwX/XndogX2Qv97re5NHa3yRY1CMjyjB1xWLw201/tQt98BB9jl/QYb4W/+cVh2ecETfdL9PW3+uKet/RPjrUr9S4JH/bC2Le1dQsjErtMbXmote/e3wwsfExYvpvTvbbNHDo2lSjE9vrCVTLg7g1UGhvwrHtD/fQA688ictoi2ex7QKQ7sKb8EQK/Z+HuWYP6eu3kfPSrCc3tA+0gzmQDo1Gozpf3wQwRUZFMESQHOJxxIXMELlOH9TID27gLQcbp8vvG8M6XNVK9sQFi8DnEjkbxUvgwaJrBz5syx6dOnBwBaMTBlzDDhJR9tS/dGFfl5kFlGmwxLb3zI8BJNMog86OHrqvQyhKCTyb+A8fjEW6CMNzQ8GC2gSgf2aGutvLDl6aTn3BdILMNCIJk888iD9+Ie4/DO/3kwR4aYeCPPKm9keUAzDqZ6uVN7+nYXWKS6yxj0wBr1EgBP+QI8BdxRLy8n8oSnPA9gCxjkvi9HvwUw8ju+jdgbhXFw2gNU0IoxJpokDwKzZIQLyBL4641L8VqAeCagTXWLg4Oet95wFe/1nurMp/iLQc82/HHjxiUNXGgAfFLoB7y/SAd4hQc0RiY0KKatDksjT8ABQC2AXQxg3hXwxyd9Chp5B2MZA18Gq0AKAWoCRtXm0EUfV9xn8pZHNQY23wWKyNsZYx35l9cg3zHWKR968WrzCwkAetSVexjq8EAAlQ4dlDyqLAEbHrSK9w/VQfpDbabQCMTmJX/4tmTJkqQ80W8BRORRK9lSHxVYLHlR+AAvI9JJlA24CdCghQCv36VnMoEholfAscrz/Vuyp7KlB2g3yboAF7Wt1/GSE+k9hSrwnoJxmfB0+T7JfQ+8igfSg9qxIv2pNiQPZAb5II0WMJEt8U18gk55wZNWAB285b70JnTwrl+I8YAQvKFvCdwD6CHkBfkr3AHvSv64r8MmAcO4SKfxTzJB3aBL+gk6AITxtqXP8Q47A6ijwhxQf9LR/8mbcuEHQBV5eQCa93mOfPIpANp7sVJW48aNw+GHAK7SRX7MyDY3ymvusbvgtWRRwLLKBzSeO3duAKClc/0CETzwC54A0ITJUD+lH7HARgxtAD74onkH+XEJAJUMqf21sIS3KHynLWkzZBMesviHpy8yR16M6drxAc8VloPn2mWh3RrSSfGxU/rD6zrNX/wcSAsQ5INuom2RRXQmC3e8A30fffRR8mBE8VTewOQBXcpX8qBx34+zGndpT/LWvMyP4cz3NMbQN+SBDM/8Io90i+RJwLjkSPrIz3U0B9IcUQtR9EcAXdqcPrN27dqwAMAnbSEA2i88Szd62dacQ7pJPCCN5MvPeZU+DkBrPJJu4h30jMY8+pkWdBVGiDZ6++23w2IGZamu8BJQn3qxuCE9J95qVw3yqDj20i3Qp3kNOo3FMT7Jg4UmYlDTXhrvpPe9TbE7fTcvnfDffBYHoP8V8Dlq3/A/kJ4NfFa9vE8UIHHbEROCFy7A6JrXZtqoG1rZzp3EKY3y211PNcC3ivUaWesHhia9DXn/hy+323tzZ9tXH28JsW/L12lgBYsdl2Tz919+YcOvbmqfvrc6WWKcD4CAN42ZEjxsf/3hO7u7xml2y/iXAvjMxb1P1qyyX374LoRowNP4zbGjEmWkakA+1zw61o4oGu2W4dq++UNb+vw4+3brJ1awxPF2dptr7dCjo7GE2r88pL/NGtwvCZiS21nNr7BLuvYxQNKgi//43Ta9vdjWzn81eOUCUAPWnXRWzVAWoM7ARmfb5+vfDwwtdlpFK12jVgCoDi18jJ3d5rokmLxyxhTb+sG7aQsRv/30Q7I+Bx1R0Fr0HWLlajdM1uHrjzfbo1dcEkJRCEjN5f2cEJFwPwOskDcInSgq8R6H8t3xwjw76LCo/sOubmznXnWjnVqzdgBdN69cYqtfe8l+/vYbO6laTavSsKmx2KHrmduvt7cmEeYl84U3+a1jXrLjyldJJoDHG99eZB8uW2h//fmHlaxwup181rmB16Gldu60FS9PtdGd2tqfHMCcTxia9JJjbv27zAqXOtm6zXzL9i8QhYJ6ukNbWzplgjthL8cOPvIo6/z8q1b4xJNDGjzex3fvaCtnTUuBiAme4YE6YPnGpLf7Ux2vt3IX1LUqDS4N+uzLLRttxaxp9sWmDSEkzDmtrjEOLdSFBzQxozNd8KBF74FWo8UV4TEgeM9ale3Hb77KwuGIqPOuvsFa3fdQ+A4Yi3fx2jfnZASgoen2iTOTBzLyzo5tn9uCCU/ZF5s3hp0ONZpfHrxopYPfem6sPduzSyr8TGioSKcAYHcYO9lOqV4zjUZA9pUvv2Tffv5ZWMgodmpZK3vuhYEng5o3tLVvzktr2eMrnW6dJrwQvPK57jnvDGt1/yArXe3swNctq94O+X33xbYQsuKMxk3TdhzMfuwRm9Sb8B1/D4BG/1W5uIld8cAjaQswhFhZ9Px427r+gwCys9iAhzQg9KrZM4IH84mnVwu0v/HUYzb+rs652gzK8Aq/bsio4CmvC5nHK3zFy9NDSI+SFSrb6Q0b26FHHR0WIXrXO8fun7c8hAUi9Mfj7a+xj9asypV//Vu62MWdutp+BxwYdhEAVK9dyC6Y+JXPnoU9BVQT2f+3Aeg4mXhAL8jzEMLsI3M+APR+OpMzY0fcU379dwHoLNSFQwiTs45cALQHi0N/zwI8x+9LafjPONjn8/PP4iBhLrHNB/zORmO2yaTKi3uDZNG2uW7LIFG5b731VgCgAWeY4Gq7IpNhxXLG4MA4kReKgD8ZmAKhyFugCEaSBwJlLJEXeZOXvBkFlohYDxLyzOcjsFmGhEA1AUTewIgbHd5AisQoCq8QBx497aLJe2fLqFUsPwE7pPXgtkKKeMCZdwR+KRapjDMZ0krvG0/11j0P1giQ0TMZ6rtjrIi/AvW93PE+BhD5i1cyTLknYFPv8pvvApU9IC6wgHwE5ECv3pXRrnZR24k+GdHiseRY/VL8EYgpo9m3uTfa/Ht61/dFzwflIdn2Brlkxy+KkA5jGsN69OjRoR8pNqwOLiONwmlg/GKUA0KTn+J4AqIILAOI0UFlbO8HrIiDIdCJEYyHGWA23wUYQrMAPA9SwgfF4lTcZ0Ay0nAfo5nfGOTqs8gveQPweNACD26BOIDY0hfUSQA0ckAfkCeqZAQ6PH+1DVpApkAP8VmghBYdFLJHfQDaADsqVaoUZBh6iCsLvbxLeu5r8UJ1gwZto/bghtpE4Kv4Qx6etz7eqPqCB3Mz9cn4uCPQVnVVn0hOvhJjSlxv8Zx3pWulCwWsaru/FhUE5AkYF6+9LpCeUdtQhhZIyN8fSku7QpO8hqXHeRc+4RmI3JBOfZExwHsI8psLGqGXPkDf4fIArAeGxWc+NX5JTwHOQgdyTP/hN7LHPWRC7U099J13SUv51EXvSrcIgJYO4jdAKgs/AFD0FWIgI/PkQZ0F6iF/5C0vSGSUZ/Q9Fkl4JvBNHuWen+IP5TRr1izIN98lC/ExLtu8YE/nHfF8pDM9AE2eAInsqiIUh2QGfirMgNpQ/Z36A8LCP96H14BvAMXeI9cvtMAP9X8+/fkTkhfJmIBk8sSbWgsU0MF3+CV9TpsIqNU4pcUvjW0CG2lX6VPt9FCIBPUjjevkheyQnj/NC9CVgJXUnXcUB1y7T8Rbza/4LTrUR1SG9B/5SEfpGbxTf9A4zD156+u5H4P9mJjfvDqTLJEn5QuA1pyJsZB+wvhE29NP8IAGzKW/0CaaD3qdI53odaXaQvNR0ZGJdj8v9GMN70rfszCguRM8pK+yQMQCAWcq0M+48Npm3gzN0hkai6kTXsvUUWcwkA/jN39aQGCujUxQDvdIi57gDx6wgMUfY+/5558fdkixsAIfpeepr5/7ZbMZsumA/8v7AqDzi/+cH406oC+MkVm8n30eMsfKXtjAmvcZHMJX/PX77zbnyWH24gM9c3lipoHQMaxO+QIIthv1bBK8BfyaP+Zxm/v0iLAVPARc2GW2z777Bu/h866+MXm42+rZM2xUuza2a2d0kJ63fPGKrFD3Yms7Ymx4Rnzmz9ausbIXXBRiIi96bnT4i8eTTtU3IvjQQoXthqemWLHTKoTfxLud99Sj9vpjg8IheboKljjB7pjxZvJwvXdmTbMxHa9Jpjnk6CLW5O7+4YA6LuK6TuzZ0VbNesF2/TM6YEygBB6eJ5xe3Y4+4SRbOnmc/frD96n6gUzslWPl611ibR+dEL23c6f1b3CWbVv/fqIdc8PIe++3vzW68z47q+U1wduVONfLX3renr+7U2jDKKMM3orYeQnmpm0bT1Cs3dpxUz352zVKmZoX2q3PTA9vUicA5zI1awcQdfZjg+zt6ZNCPGo4AfhVucFl1rTngyE8BNcn771jfRtWy3UwIc+Io92892Cr0qBpMp72hiULbMYj99vmVUtTsZ7D4Y017bLu/az4qRWC9ywxj6f07WZLpoz/2wB0xXqX2A2PPxfo5TBAwm98sXFdFAJ1r73sqBLHW+sHhgWAnYt4zTMe7muLJ09IkycJ89ElS1mfBasTsrcjeNefVK2G/fTttzZ39GM275nH7ecgH1Hbkb7dyAlWrEzZ6J3vv7OOpxbNiOcQCqN138FW5uzzQtot7yy3++tHuxqyXzl23bCn7MzGUegKwkKM7dbBtq5bmwuApk06jJ5spapUTbb5gmfH2AsDe4fFFV14jXd5bkagnQsv3/HdOgZvaC4BjfsDmPfqZ9WbXx7amEMBt274wGYOGWgrXp4RFnT8xU4KgOoP3pwfQkRIFGkHvHdveCxazCBW9KblS6xC3QYhRM/Lwx+2FTOm2R9BFiOso9yF9axN34eChzvXJ++ttntrVw+HhkZXFv9e4W4ZGMobJcpWtPZPTQyxprkIn7Jw4tjg5fzrTz+mvXXulddZs559w86NMCYHp4Jd9kSHGwJYHb/o58SKvuim20KsevTE9o8228yhD9rSFycH7+ZEBe2ESqdbq3sH2PEVKgeZAfTmWvPGbBvX/Tb76tOP0rLfv0ABa9Grv9Vqc024/8PXX1nP884In/Er4kxW/+eMC1sZ2JUl37yPzFOpigH9dz2g/RjzHwagg+hl5cOegND/WgiO7E3AQBX3gE6t3OURfiPqTZHAOA/oTJPgbPcyAU1+YiuwLYicM/ZVm/i9TMCmT+vL84BLJu4obbbJpC9L37NxOQ58xPnBRJ2thByUxoRankICV+RFxHuABB4o5p4MIsUNlFewvGZ9+Rg+8n6Sp448o+Lgque756NASPGQybfuec9D8SXuJeKBbW+0eG895e35LwNVoKi8VWRIKi9oFcgjA4x73hhTGBF5DioPxSYVCC3jy/NQeZFf/D2fnu9qaxlGMlB9OhnZ8bAb3vCTd6CMaw+OCQwRXzwArTaMt228bXxfIj+Mb21DlnwI1Kcc6PBb/b2RrXYhT3kmxUE6Ga2izxvdPm28//m2931YQIjSU1/aEDABEGbMmDHBwAVs0EFaGJ/khyczoAhGLnEmAY6hR1uAMYhJpxAPGLIYpQBVADSiQ4Ah5ZI3xi9/CvshuVEYAwFC2olAv5dHKEayQADeoy0wgrknOVYIDsqTVxdtBLhHmdBF/XVRJ/LQIpZ2DkjuoEfxoiX/HugVYO77ofqy+rh0j4Bq8kZ/wVPaXOC66FW/0M4N3pMOoZ0AArQQRT3EK+kbAVkCqQX8Ssf5tpGMaDEl3rcFjgj8UJ8ROCb95Pu/B+KjITFaTBNfxAeBX/R/LSR5cJ/nlOt5LJ6qv3kvRsryvNeCmnaG8Fz0CrxTn4CnAC3SdV7vCOjVoZiAMuRNv1E/UN5aNJCMCFSTLqF8xVxlUYQ6CvgF8EMueAcACZ5oQVBAOW0NEEydyAdgDPnxOzHUFtKhgFR4KZI/sowHL4tE8B0AnXLUx8iLvOmrPKNc+h2evzp4j3w1VoiPlCnwFTCsVatWVr58+WToCslBfvOCTOOr+urugli7A0CLX1rwgBd+gUTyhUzQxuKRFnt0sCf19zsSJNvQLJ0H8KfFDS2ako7+Lv2p8Cb8lo7V4gD5aMENupA92oi2Vx489/3My530Fs89gOr7usB36QzpKNqS95hjyQvY90vFltc96NM4IT0mWYG/6h/0B/Vdvkt3aZzWs/j8UeOgH7uzzUvjc0y94+c80s1qZwBaQHd4z+GP/CH78FkLeOpXmltlmiOKt9nSSB9K3n2/0LxBADK00ebKUzLD2Iw3MwA0CyU8B4AmRMzGjRsDf5FdLUQKgEYfkCdl0n7oAv6QO+hFr2keTFkK36EdGyxO42nNHAEAmjA10KE5r8ZCP9fTmJDNHvhfug8A3fTiC5IkxfVOmgWYZvfHQQCdDRS0X8gvqweoc4E9//oOVq9jj+BFCpA4sWcne/uF57KGAvDe03wXfcT6JQzBiVXPDmXv+Pwzmz6wt7394qQ0dof+s8sC8Nys90CrdlmbUBYAcN961ezLTRFQ5esN+FSvQ3er0/72tLw+X/eezRjYy9bOm+28kzODI3gPNrvvEavaNOUhOnvoA7Zw3KgQnzhuad809iUrXeP8UN7aua/YEze2SoK7eC+36DcsCWSvfGmyjb71SkvFBcjiSZmh/XL22tsadOltF94Y1e27L7Za/3pn2G8/fu/az4HJiRjNeOeecdnlYeHgiw/XBXD7263RAYXZxrVU+A1qm6pxGqik90MmEbszcfSiW7tbw853J8tCbr/c8qFNvq+rvTfn5VwgKR7lTXsOtMoNIu9N4oD3PKeMxWNdc2DhWc2vsos73x3Ck+Aluvr1GfZCv7ts+5YPM3bdSvUaW5sHhgdvbIC5pdOes3Fdb7a/fk8Bo7vX59Mr3LjrfVbnpi7h1W0bPrCHmta2H7/9KiwaFCl1sl18R28re169EGaGON8vD+1viyaOtT/CIoCTqMTXs1tdbZf3H5biGYsp27ba5Pt6hPjOAkDFb/pkw07drM4NHZPk33RiQfs9EZrPt8xJZ9awKwcOD97HXK89PtSe63VHerXThDwngJ+9XltqRUqVDumWTptk43u6wy/dgZNNuva2OjfcGtIRBub1J4fb7MeHBC9bfxEa47qhTyfjMW9avtTGduton76/Jplsr733terNWtulXe8J3r+02ZbVK+35PnfZ+iULszpMRnpBui3KDnm55M6eVu/mThFfd+4MiwMfv/uOPX9vjxDfOY73ADxf3n+wlUuEQvnms0+sR40KIQRJ1it3cyaT0l77F/iH3TRqvJ127oWRfP/8k80eOcReHNQ3Y31o2ysHDLUzL2maymfXLut5bhX7PBwSmLroW8Tbbn3fg8n2xat6Up+7guezj7Ed3srJsZqtrrJmd/UJizm6Xn/yMZvav7f9+lN6mxHTu839D1m582qHpJtXvm19GpybkRUZlrVyp9sTQDXxdlJj5oFth/Y1swBAVzzQ8gWgs7dmrifl/l0e0CIyUY+cAgXwgP73XR2aHmG1Khaw1Ru1QvMvZB97BQB67qqf7JFJ6ScCh+6WsTETA0jkBm0//JA66Tfe2eK/A39czNz4hNpPTuOgX6a8/T29m8nw8wBb/J1/pXV8WVGfi05eVv2Up5/QeYMCI0SAHoYI3iccQjh//vxgHDJZ5lJ8QibWvO9jbwqsEHAhzx4ZcR6AlhEQ9yQSnZ4n8e/xOqhc0gkQlEErcEd19QCQjEYZYbzjJ+ui0ZcvYNKD7p7PmQwibzRRP9Em0DYOPHlw2PNMxpsMVZWr+95Tmrb0vzMB3wKflVZbPWU8aau3p1Ne2NouiiGm0Aky+PzWYMoQMKB6qs29zKl9SM8lMBQZApjB8MLowvDnHmUo9AqfGHU6eR56AJMEakn+1J7QKbBMbe5BRbWR6p1NZ5BOfFWe6ndx2eE39cfYZHFn/Pjo4APv+Y6RyfsYsADJgFYYmBi41Bcggj94z7vy9uSTfDHWCcchzzjJOu0JqEX8ZwxgvS/Al3rQvwVEC+iRoUx+AMXy7FNYDu7JK1OGuvSC4lfyGxlRmdxXv6M8HaAGDdpNILmjPIAXyYkOT1TbiQfy2JXekZ5S35dHs0AFwHBokv4SyMkntMkrUaCxwj4gm9TTgxR8l94UoJ7p0EHf573sSY94ORJ/+OS+92aTftEWf/U1eSSr//gxRO9IjiXXyt/32zg9Xo7Vf/mkLQRUSef6/BT3WLwUfQITkWN5zwt4FiBF+/Anz2n6PyCh+j73yT+++EOeHkQjf8myylXIBEAb6sE75A0gTZk8B/gib+kVySV5QwP0qg8gv1pchHeSId5R/HMWkcgf2SfeOH1VnvjQIDCb/iQAWrFg/SGE8haWPtO4B995xoU3ZOvWrUMoA2Rc4398fpBtjpFJ12k+sTvzkvwAaMIPITvwUjIA3+GD9z7WIiP5kV7gKvRpcYg+IBnxOgDec58wCSx+AWiSPzzSgjftpkUNeTcrXjtlwDveQ84YT1jggybalDZigRBPefLQAiJ5K4yHxl71LY1vXmZVZ/HMzyMEdpOP6ux1BPcExPO+19XwVXMOhQ/TmArvtPCjMc+D07wHXZpjxOmPj41eJpQ2Pvf0C2XSr5p7qI8hA4x3/PGdRSBCrRD3m77mPdDV3/y8zc+74npNOs3T5XWwxknq4hf6tSNHZxOQDhlCTti1AVgOAE3f5j3oXbhwYdhRw28trEG7wqogk9SZ59AgAFpnqSj0iWRDOyIULx45pBz+zjvvvBBqhzFdelpzEurq522703f/F9IIgM4dwzlooRiJcUQwZUjGnZbydGJK5Ap4c+ndA6zG5deGUBCED3i2W3vbtm5touiEPZVGRQQgf799W3JbPY9rXX2jNe39YEgJuDh72ECb/8xI++NXFx4ydsAdXrRXD3k6eVDdC/d3tzlPPJKr1hxE1/bR8Vbm3DpJSkKogy7X2geAz0kX3Yi2TJvEy5xb164dOcn23ne/EGv6rQlP2CuD7wte0Lk2V++1t3V6YYEVLxfFlF0xfaJNuP36ZIzqkpWrWcsBI61QyRPDczyoZwy4K0lbKD8ZpNYZ+zG7n3LZtn/DU9Ot9NnRIsTauS/bMx2usD9//SW2gJColXaqJux4wE+8czXupT4z+SoKN0gHoMM7PvxAPHJohkiiNz411cqeXz9ZZxYvxt5xvb0z+6WMiDX1bHDbXVbnxi4BIMQjdWCTc+2zJDAZ0ctBgy36DLbSZ9UKv7/8aJM9fmNL++yDd7P6XRLKodP4WXZ8pTPDO8QxH3F98+ANHb/SMVh+xdsnVdlOz74SDrfkIvTGs3d1sN9+/jF49wI+l7ugfggrwqF7U/t2t2VTJybB5yjXdMm6dmjK25ingLfP3d3FFj8/3lGRajfCIdRp19EademZrEYAoH9O4T1RMTl2esMmdvWgEbb/Qf8Itx69rpUtn/lCrvp7sgCru017Ixx6yCIMgCkxqQVoijMnV61hN44cb4cUPCp4Ki+fNc0m9ekeQmTk4m9Ojt06erKVv6BeJM8L5ti4bp1s+5aNkYxyYOMJJ1nrvg9ZmRq1Au2ErCGu8+rXci9c5G6/pO9zeMQOg1uefs5OrRl5fnNxwODjN11t7817PWP98cK//IFHrEqDS8JzAOjuNSomAOjMARNSLRkt9MWvMy9pZtcOeSIZRmfpC5Ps2XvutB8zeBHz7l777BNA+KseHJ7MihAanSuflPL+TjQA9F7atZed3fKKkD/67rleXe31px5LxRiPEVTouOPttvEvWOHjI090PMon973HXn1ieGKxLlWPUpXPDGD4sSeXCWlnh8ULQpLEL6dZ47BnUqtZNQAAIABJREFU4ElCdt13n0NeIXGyLNllbL+bAaArAECndq1kTLgHN8uesF8IwfHolO+Sb/lmzk17in9JrrhKaEjKKVBg3zxDcOwBjSGpAGhiQGfStP8CHB08oOeuzA1Ae+AxnU4qnxpEAKCzAZi5RCgGPvv34gCygIEgWrF9OTIw9MxPdjUh9uCU0mviqLr59/Jri2y06j1Pb6a8RIMMEHnLMGFngjt79uwQC5oJtzxH5QEkg1DegTKG+c0zD6J4fjGx5pIBIEBXAI14JQNI/PHp9C75xA0m0ssDKSi2BNgoLyMPsHiDTjRiLKgNeC5wVvQIPBU4JTBKWyDlZSTvLBla4r+vj+iU8SxDSCCv3vFgt3gregVsymhUO8S9rfRcdaaO3vOJ/DCMMPblySpPRPL0PIE+wF6ML7aAEgtRoSSUp4xcxUeUgUj58Fjb9QWYUQ+eUTYXhj1GPl5FALJ84j0rvsMzbY+HNgHiAA4YZNCEMSvwIQ7AeANUciR+Z+Kx7z/qd2ovAXPx/iiZ1bukw4AEgJ48eXIApLhHnwJ81lZetqsDilEPDExAJcWEhC/qe/BAbSOQHqBeQIv6N2XAB/LDywy+QZtCZiC78lqnHPo7f7wjcEjxKuUxzHMBONQPwAwQhPaELgHQkim/Dd3LnjycBeRqBwB15BkGOnXUdmjKEjjlFzKoqzwRBb7wXJ6s1E+ehdRLdHqvSoVp4H3t3iBff186RR73Aink6Qa9tB35ehCH+kjvCUBTvxdwI7nzulP6TeOD9KTyEPBI+dLfKku6RnIp8CuuU71+8WOH8lH/kO4QTwWkeN0g/Q1gguzwDnKiAzeREYAzeCTPRuhBBiUrOqwL3sJHgD4WZABooVWgmryZRRe8EG2AhuTPn7wLBT7CQ4AgPhXmQ/2CtCzk0Oa0n8BxgaCKgU6+9AHawbetxg8tVrDowyIS+SMb7H5Aj1EHfxAieUEL76FbFT6DBSUW3uh3WlgSmC8ATmAkdKDzAKDLli0bdIqAqN2dV8TnNV4edmc+4nWOFh7hs2JAs7CNXIjvtAlgrw4vVfgL6qowP14ONb7BZ97Vbg6N75IzxiOAQYVWIT18Rxbl5QxPtWBB3RTiQnMcPNcJgUQ+6GTaTzoXgFQhj7RAAY+hW4dWQrfoIn/NFdS/ea4D6KQbNN9QGukQD8Rr3FFMagGc3PdxwXnXzz/8fE8y5J0OxFPoEhALXaqDylUbxOfYlKd7As6lr7yu0wKK+jF9DJ1Mf2CsYyxhHIPH7OqhvTTOQY8HoAVM+/mk9JXXmTzXOO3nn5qDSW+JL/AA2dJCNrIMbyU7LArTt/mDbi7oXbp0aTg4UQA07/Ou6ods8Ey6WrsopFco04+j0K0dH7zDghS8YR5Rs2ZNq1ChQliglt7x88A4H/Lrv/8Lzxe/Nd+aBQ/ohGdfzOMoMnyzIYLe2oz7BuYGGdPqu8vs8CLHWrP7B1vZCyMgESBz++YN9tfvf+S9lXqX2fjb29nWD94L7xHXufO0uXbUcSeE3+vfmmvP9+oSPGLjZeKhG/ql7bJjy5SzKx56Ioo/bWbLX5xoz3S8OhFeMvUmoFqPN1bboYUUl9nsxb5dbcHTw4yDAsMV7FOBd+lW+D77H2DXjXoh6dG8de1qm3xPB9uycnF4Lx1PyrGTz6lt14x8PoCLgHGzh95vrw1/IOllXaxsJWved4QVLVM+FP3xO8tseOs6yZATCYJslz8pLdCYm61srb9nIbGxoz71+oj+9vqwvqEtPOgRapTgW9KWTtZbLHAgdUa4VgA0c7P0WqcB0C5UglohKj/xKyfH+i372A4pVDjZSLMG32cvD+1nO/9JGIN0kFCJLmx3mzXodFcIG4K36ZDWDWzT8sXJPAjFcMalLa1574eSB9xN6HGrLZjwZN57882sZZ/BVvPy60NehAF55PKG9nUs1IAKivz2fP1zg9B7772PDVz1afKAyYn3dLYFYx+3Aoceaq0feNROq1Un1IMwMxN63BJijv/155+2a1fE45RUJcrJybH+S9eFOMm65o4eaVP79UwCynHs6ICDD7GLO/ewC69tH14BsL7llCiUWuraFeS09vW3WJOu94Z6IR+3VTzevtu+LZUs1ypLjp3e4FK7etBjduA/Dg4g+uR+d9v88U+lyQZe0lf2H2pnNWkZFkuIE42X9OrXAYs9HVFRJ55R3W56bKwddnSR0F8WTBhtE3t3Sy5WBeC1aWtree8AOyABlr/+5Aib2Lt7iOud3xVfWDvw4IOt36LVARzXRXmvPT48pRtimRYsVsIu7/9IiCvN9en771qvC6tFY3lGh88og4S/Zy4SWSjoOu11K1E2Cu3zzWef2rhuHe3dua/ledBmufPrWIexU5L5AcA/cmXCI9rhbSdVrW7XD3/ajjimaEi7acVSe7DlJbm8zz1hLMrcPXOeHXtKpFt3fPG5Teh5uy2fOS2qiatnpboNre3DjyXj9g+/ro0tn/lixqYIeiIbyJmT0CJxvZfI6f8LAPTwKd9l1F65aHf6Ix4D2g1F9h8EoPd0e0fu9lQ7ZgKg4yvi6W+nA9Dff098reiKT5IzSVFyAHPbdTKBz3EAOm6sxYEpDyp7cAEaBMjFPTfiwHU2BZSXoahyM9Hn6+rpk5chE1hoYjL92muvBQBah4T5MAcyfgVc8VuAkAwtTeZ1XwaOB5OpnwesBY7EPVRUF/FHxo7SZQIBVL68fnz7eNnwPPHgowe3Bd540FbGaFDGCc8hL3cyalRWJiDIe83J6JPh7uXEgz/iPekyAfAyEMVb77no6RPvVA/VUXwTj3lOmfCRMpEDDCXCGHBIVI0aNQLwgUEpj1jyJj/FVRVNmiyQjwAVDEoBPYpnjPzh/cQfwBPlK/Yx78rz0AMs1I28MPbwcARwxTgDjJAhLs8jtbnnh2RPfPDAR1yP6H21seRG9eN3fKGEsgC3OKjoxRdfDAAW6QDLAJwwZHkHDyrAEeivUqVKAK/gAbzhvrxfSSsvVJ4D2MMv9UnxhnJpB/IR0Ma73FPMSYXSkDcmwJdAcfiugwgBAgEEtQVdIScUEgGZkXch5SInAhYFHChshTyr4SXtL4916EbmeC7wUPJBnvL89gA87wjkhqdaEKJMjH55LyIbAF7kAQgmYN0vUFGGP1yM3+r3CnUgL0sPsCNbAs3I2+t2gToC37VQFU/jdbL0igBq6RGBOtRBwINAMIUkUFrpEg8qSc4FvgiAFs+UP/fVF7ycy7sXuVV5XrfyDrKrfgcv4Y28/bWIJPqRJS6e0zboEh0KKAAWuQYAVNvy6ePCildawEAW5HlJOQovor5BOVrUgR4W06gL7Ucf9d7G0C7ZVD1pX4Wg8W0oGdc4BUBFPGb6HX1HITjIE7CNeqgfQAeyqvjH0ArYxAIcdddir+ro5UCHLlJOy5YtQ+ie/ysAWm0hXcgnce8JTwCQS90FKmqHBAsC6BDpM3hBnfFGV/gJAbroGI0fAjo1p0Am6ePUnTz5VCgh8kE30W6A0Vqo07u0LbxV6ATAPfQvsrx8+fKwCEobwmsAQC2KQI9242Tq5+Sr+36eIlBT/Y9Pgd/kqX6i9+VpDX/lIatdKehx+OwBaC3q8Onnm5o3SNdIZqXn4rpC8zbRoQVA6RGNhRpbRZ/XQV4PabFROx6oM21GHfijzej3APz8aaeE7+PxuYmfy/ixXfPZOACtfiwdqLqJNurCuKdxDR5oRwXtz7yCeNVafKcdCI3BAhP9Ve8rTBDjoA5a1fyYT+1q0kKWDqLUTiLKlb7lHvoJ3vDHvItQO9BCPcjPjxECo7PZEP+L9z0AnX6QYGj9dJK9p29U8eTz3B7P2QFoOaiVqHC6Ne/7iBVLHOS3u/wBWLq9bFH77ccfAoVnNGlpLfoNNTyViUU6e1h/mzNqcG4AKIFiBllMHPLWsv+jVjLhufrh4vk2rHW9NPgOmoqUPs1un7UsucN127r3bGjz8+23nwhTkZzRprx4Y85SJ5xZ064YMs4OPqpw8OBc/Nwoe/H+23PHmd17Hzvl3IusUY+BdmTx40PGX27eYFN7dbAPF81JlnRIoSLWqMeDVqH+ZeEe4UPeGjvCZg+5N2y9j/yJBWblRmt8qxY+6TTrMmNVsm7jOrSyd1990WznruheEu9JeHfHQOggBolESfg9kSZ3e0bAcyQriXjQLpEHodOo9pjTLrOCx5Wye+atTdK8dd27NuLKi0MMZMsRuJ0bhL7wps5Wv2OPEPohANCt6tvmFUuTFBx0xJHWvM9DVrl+FKaDMC73nFsuHCiYn2Nfw053Wf0O3cJ70PFQy3phMSXzlWlneaKExEexU8pZj5eXBEAX7+6RN7S0LSuX2o1PTraTqp0dwFjA5/HdbrbVr84IcYkD6LxL4HN6/TlMsN/iFM84kPPJW662zSuXpzky+noeWuhoa/PAUKtQO1og2rzqbbu/wTm+24d3WQBqcc8AO6tp60hmP9psXc86NXfoh5g6ufTOXla3XSfbd//9g6f56Ntvtg8WzU+wLErMoX1tHxppx55yWgCcAZ5HtLvC/vjN7WxAmvbay0pXrWHNez5gJcqWt5ycvcKhf8/1utOWTU+BrIcULBTAZ4WeoG3vrHpaAEh370pfaKOsu2e/mZTFT95bYw80rh3iL2e7SlasEg4KLFEuAozfnj7VRtyQONwxLwA6yzMOFGz/5MQQm5lrydSJwUM5m/dzSJSTE7zEbx2TClE08d7uNvuxIRHZCR3G4kLdGzvYJXf0TNZxUKtG9u7czN7dqjPg/l0z5ia9mglJ8sydHWzzO8hbCoBmF8x5V11vLe7pl8y/Y4VSIZZ2pisbDhfVKW8AOiTJgvDvqQd0zZgHdH76IT/ZKnfCfjY/cQhhpuWz/z0AetNvecbizq/CQcYSibID0FGT5b7yB6DzEhQPQPp0Mro9GO0N7XiefuIbB5JlyIt2Td6zAdAyDvLiW6Y6eQBDBqD3BPHGlmiSl42nGQDwjTfesHnz5gVDS2CXQATKFoCgSTxpyEOAokAjGYsYnfI4lEeMvH0FzAg00KfqKNoE9Mmo8sZQpKeimIZcmuirLLWn5714xL1M7e3bXkCQwFQZsMpDdYl72sjAVF0EJnt6VTbvCiTRcz5lFArwEX8i3Z0Kt+LlxtMeB8MlV6qL5EL5edpksAowFvCEYV61alVr2LBh2I5Ku2MAK1SCDHrfljIEJT/yUqU8jDE85AAd8HzitzxXAaQAaKk/xhoAgrzFBEwIZCJPaMH7DWAJI1GGJO9IPnx7SyZU1zgI7fuaN7zVNkrvAWivVwRIY6QuXrw4xFfHmIQeHZAFjdDO7gPqDk8rV64cgH7AE4xO6s0zhYXQgZXkBSgCYEUeqpv0C/0WUJ4/hUWhHTH2kVsdygW/yYs+D7/lRQ4YRNnQQDnari5ZFUAHP+jjAD3kS7splq683RU3HjoBg7ighfpDN7QI2Pb9Xjz2ALRvJ3nz8Q5lC6wUMA2fqRPAlOKqUi/AdS6BzALA+ZSXL8/kcaiwFwLLvEefgAqF4fD6ViAxdHHf68K4non3aS9LPFO/lW4jb9XfjzFeFyqN6qp+KZlV+6gOAkWk1yTrpFMYDJ6JBvURdBieo/Aa/klGaAd+q8+r3yJPWhABGAaYVaxtefzhBYxOUP+U/oAX0vlqby02IXeUx3NkV2FkSAfQhQxrcUsxwSmPPuo9CinDe7UK6FMIBK8PFKJF7YPuwQMaL1r6DiEo6FvwCP3EJ7KODFI3gCrkk77PfWhBJ7K45MPdKKSNFjLos9Qbfde0adNcAHR8nMg2r8g2T9qd+Yifb0heNa4DzC1atCjUhfbXoWv0e3im8EC0vXZoIBd4lAL8KqwEPBEQK4BWckxZ9HFkSF708BMZ1ZhBe8Nr2kBzB7W1+jH0oBcB9wDyWRxk0RDakUHykA6WPGrOwyd116I73zVOCSDUPEIxsKUjeId+RT+RDtIz3vE7PAQaUy/0CPWG/wKktRNNu4Q0B1F7+HaWXqL+mjcJvPRzPN6R7op7HlO2X9zVnFLzCM0NvT4nDXXV7iUdtkfboZfp8/z5HT2aX4qXqhflaEFGYLTmrHqmuaNkXyC+FjKpH/fgrRayGZOQB7WnQGhoBIAuXbp0GONoA8Dyd999N8grvJA3s+qpxQWeqR20E0z80Q402k36UW0PTZSDjmIHSfXq1YN8okfgg3gifax56O703bzsjP/mswiAvtB518U9mR01ewxABy2Y2eTfZVauTkNr3ndI0pOVA+yk0/LyBCTm8MAGNSIDNsfsqiFPW6WGlwUQ6svNH9qknh1s49IFaWxM+HEnvHgjgKXwiadYqwEjrUT5KiHtxiULbHirOnEHPTur9XV22b0RMAP4Pe3e22zRhFHJAwujghIe0GmuutGTel3us3Ou6RCFS/jmS5s5sIetmTXZbC9Cfu0d4reWPL2GVW7cxk4445wApHP9+v0OmztqkM1/4qFYnNUcq9K4jV10x/12cMGjQ1qA7Q2L3rDZg3vb5+vXJMJ1ZIZFvEVfrdUNdmmvKC7wzzu+ttHtmtinq5dFrSYvuyQ2GnmPJ73I0+I1p7y/I3w/U9lalMi9OJECgKL8xVE1otjKZ7VmV1vrAY9HaXbttGn9utn8p4fbX38QCmSvtN3Z3hu6fqfuVveWO4OccEDhoMsutE/feycpJ0eVPMFue/41A6Tkem3kYJvar0e+4DNpL7nzXqt7Y+fwHp6/D7Woa9s344Ef50PE/cyhTVPA33lX32zNekUhZTatWGLT+t1lddvfYafWiuLkAj5Pue9OWzZtYghfEfErOwBd+aJLrN3j0eFytCHez9MH9bFfEnPxND4nfhBG4ZYxU63wCVGolzmjR9r4Hh1jALRZwWLFQ4iMkhWifrRo8ngbdUvbJF+TX5zg0Qbtn3jOKtZpGHTzltUrbNi1LVxYjSjx+Ve3s0vvuCd4x3LY4NSB99q8sU+EZg02+n77W6kqZ1q1xi3stHNrJ72aCbEyf9xTNune7mlhIoqWPsVumzDdDi9yTMh/2YuTbUS7K3PTmvVOun48/5obrPX9UTshi2O73hbK1WGmmbKpWLdBAKAPPTry4J98/902a9igKOm/AEA3v6efnX/NTeEwRbzUpz7Q2+Y8PTLPOhFKo+qlza3tI1E/4rq33jn20eqV0Y9EH+QAwVtGT7ITz6gWbm/fvNG6Vo92XuQFuh5epKjdMWmGFSkVxQR/d86rIczJ918lwtIk6knc9Kbde1vN1leHdF998rHdUfW0rLRnmy9HvPvvAdD/qRAc2TygI9HwHSi6k0vPSn0mGuc/5wH9XwOg47KQGDxcCI64B3SeQpJQgDKY4qCtJq0evIz6Q2LwS5CjMnRfni5xAEUGcxwEzQRAZJN6X5ZPIxBVeQl8UpkyijVBl8EugEHpuQ8IBgBNDGiMdya43FdMOr4LqBBQyD0fxkHAD3RhKJEO40/pvbcJabSlWoZEvD6Z2kKgkQxBX1fPmzigKF6oDOUtQ0CT97jsiLfcV9xcn4cMN28gCQSKy41kSgapZEK89oaD0nrDzhtaolPgtuorHui58vEyIkNcdeeduHekPIm0tZS0gAV4iDVv3jwJQGMgASoIIJKBmJzIJxYG1D/knYiM4fmLp5zAFsXqBQzgD9niQn7wwpVXJfdlyMlAw4DFmAP4YTs6XkIACToMj3w8r9Q24qmeywj0hq6+C4D0+XjAz7e38lGcSABoaBaQp5i53MOQJR9AKMArDF0BcfI+1pZdHVokD2h4p76g8vmkTeAFfIBu2hf+wBMZtgLyFCJBYC08I19AG/gqzz9oVVnee1YAMf2fPGRUC/xXKAXKA6jmPvXAkEcHCGSXLhFdyKzkUAC8X+zxAKzABIE/fAJMYazDA8qlHqoXPKLt0VPaiQDd0KUFFQHr3vOVuqosgYJ+wcWDXNKf8FvebwCHakv1WfVR33f9eOM93SSLfiFPQJFADvIRsBJfuJOMCNjhUx65imcretUnyIO6yrtPAJ7o5zl9Dl7L+xQ6oVEAtLbfc59FE2imL5Cn4j/LuxWgWJ7AApGlnwRGChDTmMJ92g5QC7oAM/lTrFUAaMYi+E85AMVcgMR4MMIHAfYCsrSo4YFPLfYIxBIArfai7xKPmYUc5A2AijKgk3vyBuYZl2LF0vfhP2AWOhEPcMrVgpX0GG2luLT0Nw4ZbdKkSQiNhM6UXIfpYSKmeLZ5hdcXPs3uAFhePknv51G0MWGHlixZEkBc+i5/8jbmXYA8wDQ+FbqFNp87d27gGW1FOtpPIC1laKFHfVDez+g1ZEn6Ah4pPI5iimueQdvBV+kX+AgdtJ0WCVg4QC5oBy3W0XZ6Lxif++yTjB+vXR7ee1XjvBZ60EHk5eXJh73ybSCAVzR6HqCXpHsEGGsHhsr08xo/L5T+9LuQpEs0x/F63gPQAsf9vNED5n6uIvnzcqL5p7z+FXMbuWUMgNfajeA9laXTvZwpX08TdInXfm4jedbimZ/rSE9CE2Myf4ozrjkNbQatLFohJ9DLPcByQs0gJ+SDHCODuiiP3wozpjBP4g2fpFE4JXlBS39roVhhhc4666yw0Mc8THNGjZUaI3anz+elD/7bzwCgm18cbQWPHNPS/a+SITgiZZUeZiIJtmYKv5Hd2ywa1/axGm2usya9BwZvTq6ZA3untu0HMzM3GsPuag672/DWvPDO/gUOsluee8WKl4/iJW9c+qaNaX+5/bQj0u+JaoXPJGCSiAVNCIvLBz1phU+KYo+umf2ijb6pRdo7/Gj98NNW6eLo/jefbLbRN1xm2z9UnGoHw8QBeuYB++5rlw+fZGXOw4s0x/745Wf77P2V9scvP9n+Bx1shxxVxA4tUix45eoi7MaOrR/Z0olP2eJxI+yPX33M3Ygn+xU4yGpd18WqtrreDjo8OnuA64evttmSZ0fZOzMn2jcfb8wYpsBzteWgcVahQfPw7ifvLLXJ3a+3r7dsCJ7E6W2f8KsWAL1T0IfiXkccDhKS1QMagDTdQznFvVR+HlQRS5MA9S6zyx962s64tE3UHp99ZKNvaWNbVi5LQDRR/vEQFIQEaNT1Xqt5VbvwHrHB77vwDPvGhck47YJ6duOTz0eysmuXPdKqga1bFMlZflervkPsnNYR6Pr1Jx/Z4DYN7KuPNud+LcH89B3mXoaiV9qNfNYq1G0Uvr8355UAmp9c41zbe599w731i+fbsz1utW0ffhDVV1ngIJDwMI9yigps0q2P1b3ptvCdmMfP3t3F3p42KfcmB0dxyQqn2x1TXk3K5qj2V9sSDghN3/xgxU8tF9IBEnONueMWmzd2VJTOc8AJXqHix1m7EWPt+IqnB16vfn2WDW3b3C205ARAtWXvgXbelddHC4g4C616O3iEExbn0KOONjy78aDWRUicHds+DwcaznhkYC5P5AoXXmS3jonamOvR69vY2y9liVWdu/UcDBhVpt3IMXbGxZeG74QHGXJFM/ts3fsZ34QbAL+1rrg2eGFTP67+l9a19Yvf9M2VueQM4DQhRTpPmG4nVz8n0Lbtw/WB/x8uXZSFhug2i2EXte9sF3eOvPYBrm89rUQynrsEikWI3m8stf0LFAjpiNP9XK/onbwuFgXajRgd2gd9tnDiOBtz+y22U2FTErqdkDA3DHvSTjrzrJDd4qkT7fH212bNOo4PpSUMAHS2nR+JhZ+/6QGNPIdDCP9DMaDzAqDTBCTbQsV/HoA+3GpVPMjW/A8C0H6yC7OyCYvSCXzKD8xTXj4/D3ySjwdLZTToniaJAkE1IY6DjAIkKU+Aocr2ILKE3nsVy1NWW8tlKMso8MCFPG5kxFMWhu/MmTPt9ddfT26Dl5GFYc8fv/HE8AeFyZCRYSMDSGC1vIe0tVAehtQBo0n1k5eh55kHmMRvATyqu2gkH9+ecd7Gn4mH8NzzWkCp8tNzfiu0B+llzHig1cucwFO1Oc/iwKUMIe9JpDSeXoEsAjW9QekNDi/HAqPET5UvGaPseP9QvtynrgpnINnC8AEgbdGiRfC8Q44wqjDYKId3MPZlhClGqwxIaOA5Hs+ALHiZIRcYdxj+OozMb3+XUQyYJO8u9Sd5DUEDII+AAgw+8sNYK1OmTKBH7SQAwdddfQX6MO4FuKq9kWF4AWCi7doC3+TtKR6Jh7Qp9WdnAR7QhODggleKAa0ttvQ96oK3MvQCjik2Lc8ALsiLMgB4MZLpg4Db0OqNcQF/8FQxUXWoEuXDYxm6pCVf+iEAAJ6YgGTkD/CtmKcCYvmMewNTXx0sKM82eRZSDt/hEe/JY12gI3VWDGqBn5IlAQhed/o+Dv8pT+1J3jowTB5n1ENhRagrdMrTzutJxcYmLXIDKEge5Al/ARrQe+KVQtNAD3WjHvBV+op7WnSjHPovtCnOLXSoT3uwz+s26VHK8P1fOkb9WkAoaaBZnnHQIl0LvfLmVn4edIde+iV0SbdpYU2/FXJAep5PgYDUnfi5yC9yB02AJlzqs37hQLGU5TUo4Jk2Z5zh4n1kEFBKi5jwT0CL9CO/taVfgL9Ad7yJFfaGNOSDvPEc4Bb60Rv0I+7JYxH6BQqRP22vhQcBfpJP8VHjIDwADKbvwc9ly5aFRQ/y0eIMbaF7AKcskCgcDzQTtkOx3ckf2WExhfohk/AGmuAtoGmzZs2CrgNk93MgyZbGtN0BlrPOvDM8kA6Nz1uQQUBkPKAJwYH80XYaT6g/u2mgmT/kB77CE4BrFiY1xyBvgXRazIAU6Rju0c+RO+pH+2pRkL7rY4/7nUa0sXQZ/R9wkTag3aFPC3/yLBZftVCh/scn7eF3BXggU3NDjamKKwydkjPpMC2qamzW2C4nAO1EUv0EyCp8kPq4aFaf8+mhQzsG5AntvabRW6JN+swD935u6/UVabxu0LxTi3yUq4Us5FkhKgRCa7cN/ZG213wl7t19PgLNAAAgAElEQVSr8cAvEPvFONpD9PqFWT+P9vIq3QqP4a9CYqi9NY+ljzIu80efJW/GZhZZmM+Qj0J4UL52j2luA49pJ8m15g8CkrWApvpBr3aYaeHi7LPPDvMDxYsnjQB4LQirT/o5reruZTj+PFu/j88RSffv1CMegE7P14PKcoHdfQBa5r6vl7eZDzj4ULvotp5Wq20UX5aDA3tUOs5+/4UQEokQBXkY2Xp0WJGidvOEWVbo+BODd/LKl5638V3a4qqcC2rwYCdlHlepql01/Fk75KjIE3HeEw/bS/26p3lA5+yVY93nfmCHFy0R0qyeMcle6tvFfvwqtUU8EanChSRJlXTQEQXt6sdftGLlz8hXtQNKf/3xJvt45SJ7/7XptmnJ3JiNkM7V/QocbJUvbWNVLrvKipxcLikXyMyWt9+0ReOG2br5L6eF+vAszdlrb7vj9Q12WJFigbZ3pk+wlwd2s5+/+SqA/5HNF6Q3oj2AGzsjD2gB0Inn3oM5AQPl8pQlPESEeGbzgJaTWTwidMRayiC0Qs9566xg8ZJRe7zygk3pfZvt+HxrIt8UwB3RFNX4sMLHWJO7+1vF+o3D71++/87uqlo6yJ2ueh26hoMKw/MfvrP76pyZ8aC7TA15y5gXkt7Jn61dY8OubmI7tkFT7EoC0FmEexeLFvtY30Xr7dBEjOtfvt8RAEN5xgf6vtthk+69w5a9MMH++vOvRCFRaIM4AA143Wn8dDulxrkh3eaVb9u4rrfap2vX5Frj8YDx2S2vtisGRN7xHCLX64Izbdum9ckKCfSu0uBSuynhXQ3Y2LvOWfbJ+2tye2e6Kleq08Ba93koAJTEXn7lscE25YF7HLNyAqB93ZAnDdA4vwuPZ8KKbFq5zFa9OtPWcKDgztw+ug07drXGd0SHKhKGpfvZlQJwvPtXSi+ye2HAsvfsiKJRXO2l05635+6+M+XlmyHTAw852Bp17mG1r4/0HnTfVv4E++WHKCzennpAE/7k9kmzQogSLoDsx264MuMBmJ6cAw8+xNoOGWUV60ThVdYvWRiA8HjjVql/id30ROQ5zzXkymaBv/ld57S60predZ/hQU04khcfesBeGfFIon6pEBxFTzrF7pw80w4+MoqhPbZbJ5sz5oms2WcaD5OJkwB0Nt/s7Lt7Uvore82U5v8WgE4IyW4D0Afum1iMy8O3Pr/WDM+j6keHEP57AGgVWy7rIYTZCEOAUgcJyAPaG0SB4lgsLOWmCaj/5JkHCAUAaFLkDbvQBImtwB4Y1qQuGwCtyaLo8OlUnqdZhqPKkNEbB6d9fqq3p9d/14Q7bsSsW7fOpk2bFuJACzSV0aAYnZSLoSAPaRkwMlREO5N2JuDaWq9JNhNqjAUuDAt5NcpIEf/lxSQQJN5u4qP4JwBDoFKcv2or6Ms0MZehJ28fpSG9AB7ylNEjOvVM9Os9ngsc9e3hpVmy5wFs5SsATXLGp5cB1UNGjAxRpZEsyyjxcidZkCwpD7WLaNShagLHuQ84d8YZZ1irVq1CjFPaEyNedaXdMZYAcshf7at0AAJ4OAEw6JBBgAjAGsATbdNW/UW3DDcMV+okMFHyJ+CN9wEDAJrID1AMb0SAcxmp3qgWOEBdMbwBqwAbAV4V+1M0YPRxCj30YjyL5+J1vP/quUJwTJ8+PfBEXp+AHdAErRxiRN3IW4c8AnoDXsMrGffy0qIO0Cc61aYCH+E3NArcIm/RR/niF7RrpwJAjbyFMcIBwOAF5dCmAu+gReCmwEABJxjxGOECekQHvNCWZsqEBu8VKICd/OThSp2kByTXccNXCxuiQ6E/vAcb+QEs63BM6kmbUB/khXIUegQ9BwivbfzUQ6FI5D0rb0odqCdvSngGcC1PVR1+phjeCj2gcCeUDb3aWk8dKU+LUuIZ9Ml7WPpJ8iAZ06KDwH4+BcqSP2UCfAiMVX60Bc8pE/mXN7jAZT+Gauu8+o/0BvcBWQBC8eIFQBaIRRotJkGjgEgBZAJ9BAaSBvmBJukP+AcwKUBQY5N4Ja9aeM89eTRSR95jrNIimdoEugCSKJd8CbMgD2/FDxeP4LHiMUOf/rTQpDGS9LQxADReksgSemXFihWhDOhCJ2n3AQtqfFefk3xqWz/vCHDXoWTkAQ+pB3IM/6gHO1IAcuFBfN7jx7x/J3AUL8fPJ/iOZ+hbb71l77//fjKkgkB65JA+SRgO6EemdAgtYB5tRtvQTtIl2p3APeRbOkg6XDqAtpZsAGaSr/KAn+JHfKxU7Gh4JC9l6SCNX5rPqHw+tSggeaB8xZ1n0cD3UeqkxTx5LGtOpMVAv7CusZhykB2diSCAWrKITGhnkXZpwR/+4IuAYs1fKNP/+XmCDzOjMVN9TvM4D576PuHnvwLoNYeiLgKg5SlMfxFY7wFoZFtzMs2PJLuqQ/y5Fp80F9QcVHM0zU09XZIdLSJpbNZ4Cc3kQ5sxNtOvkVfalfyYwyDjjNHSdZr7aHEDfcjiBu9QHvMfHSwMH7SYSXtoEUphP6BDIVe4RwxoAGgdqJrJVojbAn7u7Oeivq38vDT+PZsN9e/SJUveWpDmAR2V7zf7YrfmBqCDt2seMaAV5zfKLVet7PBjilnzfsOtzLl1wsMtK5bYw41rqfg8QXaf39EnlLYbx800gGhAsvlPDbVZA4lXGisz7Xdkh+CVfMXQZ4OXMtf4jlfYOzMnpdF7RNHiduecdcEDFfB19qCetmj0UPvrz9xnMKWiGqcAkMOPPc6uHDXTjjq+dCjjz19/CbGjCTfy1++/GuDi9198Zjs+22JfbVpnX3/0oW3/8L2QLsmMZFWEXqZaCLqOLXe6la13mZWt19T+kQjJwSt4Uc8b+YCtenGc7UyEafDtcdgxxe222etD3UB45z56vy188sEofAcAtI/TrLAYAM/JMBxJ6Y4kZJfZTnlBZzosLO2AvJRc6d2kD3TCQ90H8hAAfViR4tZz/vrgPQodrz3a31555L4QpzmE3witFx1A7Y93LHZaRWv5wFArnog3/vHqFTawUa2EDEftdcVDj9uZTaI4xlvXvW+DW9WP4ujmA91wCFz3WYus8AlRuIEP3pxjj998RQCJM15pXtCxFLvMjj7+ROv1xsqoXRIXIO2yqc/aKWefb4cnDhJc9fI0m3BXR/t++xfJdKHOacKfY8Ryvn3yq3Z0yVKhnZfPmGpjbr85AIPxfuKhuzb9hljNNpFX97aN6+2BS863n3d8Ewu9kGOX9bjP6iW8q7/57JMAQP/47ddZvZ8Bbuvfcrs17HCnwTsWAZ687QZ7+yXFao4YhIfzLU9NtBMqRYs3AMYsHNDW+g7I//XWT+3zDWvti00bbeuGD4KHtOU+nzDk0fbhkVa9eeQ9/9UnH1mv2tVDnrt3pQOYBYuXsP6L1yR0wy6b0reXvfo4oWCyn8/GQX5X9H/Eyl0Qgb1b3llhferhvZy48pC1TGFbChY/zro8N8OOKlEyLMDhzT2q/TWxkD25a3fksSXsrplz7ZCjonAzeDZzEGPatWuXNerc3Rp16RFu//bzT3Z/g3Pts3Vr82QXuzla3TvAzml9VfDYJ57zU7fdZGvemJ0LgC5/fl3rMHpixMOdO613vXPs43dXZ80/r0MIo0NXE38Z+fj/FwA6jxg+qQhG0aGzBQ7cJ/IJ/7v4c6JJkgD0xr9/CKFaORsAzfPMsYoSSj7xMNMhhHEw2ktUHIBO9r3Elm9NsOOTr7QJz24C0Mo7brhyX+XIW4R7KsMDpXo34ke0MqyJNPdkIAjA9JN1AWgqS+8pvqQMFAzFKVOm2KuvvpoE+QQ2ATZiAHFhjMuLQxN3gZcyFnxcQuojbyV5XmIUkEaTb2hkou8BWIFq8Yly3HD0RpK808QT8dhPlj1o641z3ZexKj5pyy95qZ3Ef7WLjD8ZpDwXsOTbUUaqB51Fq28f/12etaqbr4vokNxkAqBlAMpw87IvY957WHKPS4fBUQbtxHuAK2wDBYDGI0iAl+pKGfBL7az25RMwCG84HWoHKEY6gBMMKvJQXFQPOPJdnqMCT5EfeWsKiJB3nAA+fpMvno4AHYACgBgCKtSXyB/QRzFnAX0BX5FxeMBFGdQXDyQAeMAl6IUnaivfd8VjeEe+eEADQNOGGN0Yo4DDvIvhzTZ16gadAOYYuRjhgDEAOeQncFUhDuiH0Ek6tRn8p97y5qTO9F0MWWjhuXhAvcUz6gnvAerhGenJG2MZEAfASEAe9RTQLG9w8iUN7QJf1GdIBygm+qBBceKpE3Kh7cXyFJYsqX1I53WYFqXUPyXD8tDV4VbUDxCffKEBfnPBL9qY+vIMvgt4BgAQSCjwG/oEDpEfwCHyovAOAhqUD3mIB5JFhREQOAtPoUPb6uMgkRaHBDTBZ8mbwDXpSsmd+MJz0lIWoBr31eeoM31W8Y1JqwUmeft7WfJ6VDIlsEo6TuCoYvoqPqrfjUCbS+frIEHep83oC/KOhx7SaoGCtuce/MITGp4hhwL/eS4AmnwE3olW2ksxv6mzPEThL2CS9BJyDr8Aw7RzRf2IMiiTPiLeSz9Jn8NDecGzmKZQDpSHJ7AOUwRwoj3IC4BZOzXoc+KRFuhoM8oTn7T45oF56gnf8YAGmIL3fnzwesiPQ3nO3vfgoZ8P0Uf8vANdv3DhwhADWws98rxFV1Bf5JO+h8xpkUT1FlitcBDyEJVnOr+RE4X3oC2l43iH8QG5Uf+kWkqjBU7vpSvvXaWDJi1wQovyhE6BnVpEo50kEwrXgB7gD5o0dsMvgYt8amzhU/1DY4ryli5ArwkYVXla1CMNdRMQzW/NuaiDnkuf+HppzkIagbZqS88TyXq2+YwWICQ+caBXcxUtJFAX/VE3+gh9QruPNHfTHC0+z9XcU3Srn0g/Ceyn3QRCa56jOYAWOQTUI1vQhL4VkK3dI+z4oo8BJms3IAD0ggULAgDNJZ2huRb5opd4T6FdCNeh8DuMt1xaQEReaAP0DWngi2SGMSQeA1pjJLz2dkO8C6tfxm2i3dEJ/x0AunYedl4Y4aIqJUNwRL+zAdCp8AKZ4j9H7xYpXcauGzXFCpaIDtt7/bEHbXq/7olY1B6+DlzOoBWje8eUKWvtnplhBxcsZH9yAOEjfWzeEw9ZTgAjUldI7bIhdmyt6zpb7Q6R1yWem31rlLCfvv3KxcM2K1u3ibUaPCGk+fX7b+3Fe9rb+69MTuTlIc6IT+mU7rKCJUvbFU+8YoceUzzEhV0x+UlbOm5YALN3saD61x8hHjGAM5+AMOFKGt6OhzFgMUoXJcejvFiFalajbRcrVqGq4d1M+2zf8K690r+zfbzcx8SOPMxPuaCxNR30bHj/959+sNkDutiaF8dF40gAoKMr5QQN+Jxo9xASM5Uggn0SzxOf4d2YM6LiFCfzdWEaZHPK6zrlb5/wgN61y06t3ciueXRSAKwIo/FivzvtzTGPBtA5yjvlGJdsjZy9rFztBnbF4CeSMYJfG/GQTesXecLquvHpKXba+REw+OESPElb2c87ot0g/or7V5YoV9naPz05gHnUYdGkcTauW/u02MP+/Si+dq5skzfOaNTMrnnkyeR4ziLFq48NtreeG2M1Wl1tjW6PZJYDJ0dc38LWLpiTim2ujJ3Alz7rHLt2yFN22NFFAnD72qihNm1A72gxOAMZqt9dMxdaiXIVQ4q3p0+2MV1ust9+/jENWEZWukx82U6uXjOke+e1WTbypisDuJ3kU6yQgsWOs9Z9BlnFxOGGeP/2qX+OfRFiZqdYQ3iGTuOmWdHSUYgcgPNpD91vO/+5M/QTQHniQnMg4e8//xIOHU0VFR2gGb86PDPFyifAXzzBB7W4OISf2L1LuUefZzRqYu0eGx2+//zdDnvmzo7hQMHoyuyFS13aPzXBjj6+VEjFoX8Te7uQFlnkIq6/RO8xpU+xzs++FNoWfsx5+vFwAGG2S9mfe+V11rovejK6M/Kmq2zptMm5Xms7eKRVb5Y6XPLB5g0DcJ/XRZztKwcMTcaN5lDKB5tfbF8p3I3TYxd3utMad4l2HXz7+VbrXe9s+4FFnyxOzNkA6OSeiSQInYHCBBNzszjT0mHu970HtA4hDLsy8mBGNl9svaJ3y3II4apfbfjU79LyyxM2zrJ6lNLXSQDad6vdE/Vs1e/Q9EirVekgW5MvAK1ltnhO/kjZ6FleAHQmaiOhVbB/sx9+SG1j0SASuqBWTWOjkAfhfHry1aSb737y6/ML3MwHgI4DnQKJ9akJuQeNfZnqmJpge2+NODgLPTI6/HseuBZQy3MZsQIt+I3B+Pzzz9vs2bOTgBX5MonWwWSUy8QYcE7leSNOwKo82uQdyMRcwJeeyUOaCbcAJtVRbSBQBJplWKgd1Faql/IlP4FWaRPUBHCvOotP3tuPtoh7IDHxh1YuxZj0II2MNgxKHz5ARm6yoyfkJS5vkgMvXzL2KAdDVDRy33uFZpIDGRUyxsVbpZWhLCMz7s0lvlAvGWZqB8BMvHAAoDGeoEUgFrRKrtQmqjuGGlurly9fntyGre3uGGjIBuXKoJZMCAzit0I0yJtLhrn6mfckFb2UTznEp4V2DDouAV3QT76EnYE2tuIr3i95QA+0UR/aHg/POnXqJL2qJftxPQNtkiO8KzlYixAc8o6DFvoUFyAJIBXGL2BShQoVgpELHRi2eFDqwDF5kwJgKRQO9Pst1OQjUBaa5bENTUorQ1kekwKgBVpSDv0c2gEFKIs/ebTDDx2cxif8xLAmrcJswBOBTNIV8FIewvLsom4CJeGnwnZQBw/syPtOnqkCCNRHoFmxReUhBj30X8rEuCcP+I088p360qaKN66+EB9zBIhCMzICqManwHMB/96DGnmmDQVeep0mL315P1Ke76f8FjBM/QBG+U0aAW5+8Yj06gfwWiFe6KPQDKgpwFzgE/TIw1YAhhYC1f8ETglM8osX1E8eg/CXxSlkjTIFmqj9pJNEo/ozv5F50ss7GvoVH12glsK0wE/FR9bhdNQdmUCW+ZSe4zvlALrTBtRXQDf50sd4zkILCwrIDIsPiq0rsJT8FJ5E3qEC8ihb44m8O5EBAGg+KY8+TPnwgLypM/VRzHr4hQ6E16T/f+y9B9xdRbWHvRKSkFBCb9LFgghSlaL0JjVUKYKgoF6KKE1BFFQ6giKgIoKFIFUhiHSp0qQIgkDovRcpoSUh+X7P7P3ss85+z/smoN773e+7J783p+wpa9asWTPrP2vW0E946Bv2wzlYQFbvcDee0CXGgNbj1rmkPT+0gSi/v+8VYVpXtQFoTlT95S9/KXo/bxbSTjef4YXjOYO00O2Gm6Cq/NNrHhlB7uClYb6UL/pJj1rnCecENzgc6+Rxgymv6/I6gzyOPS9HVD4o35AV0I1sIEf8oX8t2w023v1zDaP8wwPHvqc7XAsYbojvenILrJKHzwKfrsNoI7Qjoz53zlJudR7ITgGue12b5DWFfJGu/D2v39TPpsvjEl2svjb8EfMNss87/Mxrb/WTZeQ1C79lfWV75LuyRvvcfIO3ro/ynOPGlUC/ZUAP+sLTSa4DmUe4M4UTTO31N2VRDm0FgGZjivrZbEYfk57fkGNo4BnzEbLLpjWbpMgQ5dAGZJy1F2sZdIuyov3geiOPaT+rv9/rOM/r53bef1V3WB4e0FuPqryQq5cmczZ9BwKgKxO8su2zh1nlQZtf2cz/0Aorx26nX1ZiovI6aadRcfcVF9bBGap8fduYy6tKn3fxpeOrp/6pxEEmvvJFP/xOXD/6ZwWAbtvngji8jxg5c3z++LNjkRUqr+sn77wlfv65lRo0wbrX/9YPY6Udvl7SPP/A3XHB93eLJ26/PrWs27+s08aq5XN86OPx+V9eGjPOMU8Bua854cC4/uQjGtiim8Zss6e2ThGMrrk8aFBMP+ucseEPTooPrrh2ZSNPmhQ3/uaYuPbEg2NS8WwunC0ZVt/jkFhxx+rivJcfeyAuO2LPeOzmq+oLCO3VerOhFo1KB9ThOJKXc/mpBqeb9yxVpRi50wJ86ksLO/kFspXG6vukyZPjs3t9P9badf/Sttdfej7OO3jvuHXM6WF4j8kpxnRF+aASL3iDvb8ba+z8tYaiI9b/dNcFhNS0xxkXxUc/XcnDPddcHifv/sUuL+a6CalVFR/X+vLXYuO9v1Pikb/1+qvxx2MOiytO+WmX7DdfenVrTjk5YssDj4i1dtqtjKdXX3guzjv8wLj5vLPLZgWhCg664pYmZMFtF54bv9xtxx5gd0eWVt/hq7Hpt74XhF0Y9/KL5WK+G/9Qbap0j9AOXMYGzfFjn2tOB5x7+IFx+UnHxYTxlS3eaInBg+O4u59u4j9f8JMj44JjDy9Ad0dyci2DY5nPbhQ7//gXMd1MVbg3QmB8c8XFWrsVg8rlhnj3zrnQIiXdZb88Ps78fgZXe8B7xcu+evUC7/Y95+JYdKXK43js9dfGcV/8XLw9jrA/U/lKQrDNwUfG2jvvWjI+NfaeAkA/cPON/RRU0fqRFT4d3zznwiB2M6/jdtgy7rjsog7N/d9O2bNB83/8E7H3GX8s8kA4jwuPOzrog4FebN4ccd3fi9c0L/IdssFqfWJXM+b2+PVZTZiOR++8PY7faZt4+akn+i2ecbnKtjvG1gcdEcPr+xge+tstcehGa3Q2LJ0nBg+KPX51Viy19nqlvDuvvDRO3PVL/W8IeLlpHwgz7YQhm63Nxy556A/JryVmIMC4DwD98PiBhaafCBB9Mw2KBoD+wyv9X1A6gFznMps2dDygp1K4pyJZ8YBeZoYpx4DuV5CtxEXFewegq4VGB4B+/fXKUzEDQb0+NzVPnlwWgBkM5Fl7wZ0X4rn8XI5gtou8trFtPoE/AWh+12DKeRthrQFTAWNpEVzNgLRpWKhq1Ah4WC/5ND5yHXxmoY3BiJcmFxEKXJNeMAPwTgAHg5xXPropgEIeQUKBGRbigrPZAMMTSpBCI0w6WZDnS1s03u1X+0oeWqeGVgbfc3td7JfFUe1dKe38pmGp0aMB44Lfo6saMfyukWzsY72bNA4sy7ZTn0AQ7/6eDUfpyzLob6bju4aqgHeWMz63QSBlPrc5ezpZH3mzkU16vIBXXHHF2GabbYoRRN1tT3qMNcESysKoJKYphhde0ABF/GUwn3L408inDPiu52c2QAXJNPh8Rv4MpMFT+oH0gIzeHi9oTn7ABMCnq6++usg/xq/hJDIIrowBliy//PKxwgorxJJLLtl4uOU+Uu4EofHcBERmbGFE0nYAKsA60vAcQJO+xMsKAJrngDaAV8aQJa3ef7QL2vmjPoHprL9ICyBFPfCR9tA+5ISxiOFrLEvLAtABjCU9m0wAYdAHmAPteUMIWjGGBfJoI4a4x+epR+DXzQO9y3IcVI+Mq0+UZ3Wa+lJ9rWzRPnUdv9km2kwbSC/Nhr+gXkBpPMvpU+P1qtvgEb9nMMdNGAELgEOAef6QZ2NDI1eUA6BonG74BQ30pZ50yBd/yLhtow/bc4AbKvDREDfKNO0QeM8eyfzGC+ACOuADOhYZB3jPm0Xq/awblVne9RZ0ftPjUJ1JXehk+xQwBTAZTz/bRTuRLQB36qZMZVVeky9vQMEXQUkBNY1xeMh4YLPDExR61yLP8F1AUV5Qnl7sfHazA53ACzkHEEK36f0umKq+FeT0AslMl7pL/sBz5IqxBR8Ak4z5bXgZyqNexwfAkwAgY9S41+R3TEOrvIaPXtKHHt5kk02KfkP2fTleMvgkH/McOhVLvn6TZIAqz0m0hT4CnKO/oFUg1DnWceBcqJzxnH70Aln4hOwauxueCfDS5+RHxuCxcxv9xLzDWOU35wbSqj/cRJAnbja64UiZAtuClG3Zos3IJGmpx/kSGt0MUb+5rsmblvava0TnEepRnnymLCon8tu09rfjWm9vaHKDMre1vdaAN3pR57Jdw7hGcPxn8DvLFXTLBzeUBUfJCy2GRILXAtD0F5tBesCT1rbZdtfo7bVRW57bcukajXzOoXnd4EYg79JEGfIa2eMkFWOMudlxrAc0m5G2kXfnMDdL0IvoOcYvupixgVzwG3JuGBJ1BmlwCKGevPG42mqrlbBi8K8NQKuz8lop8yvbLHlAqyd7DfLMx/Zz+/xf0R/kBYDeZpSxP7vN7863gQHoBnbOQGn6XPjQQFaVXK28wy6x2UE/LuQTOuP7n1k4Xn/h2QJ+ghF0w9fdwHPJVJc/90cXj6+eemHMOMfcxYP4zyccGlf/4shuD+jkcFqceyNiwWVWip1PvbIAQYC0Fx+xd9x42vENPlvSDZ4mvvTbq2KBpasLsh66/rK46JDd45UnH+4JQFd0ewlW1TOzLbxobH3ipTFy7vmLB/RNvzoqrjnhO3X+tpNY7+/Zo7xqe/NfVUkLaZvzw0vE5391TRMz+L4/nxtX/GjfGPfC03XyysN5y+MviIWWX6P89uTt18flh+8R/3z0vsLa7s2D2r+wPt6th13GVyoAmtjQ1XsJv5uAogwR4XfblCFMWYPX5DO+tPLflB2D4ku/HBOLrlYBVq8+93Sc94M94/YLz4nJAI+T9YJueqIwZ65FPhL/9ZvzYo6FKm/7p+69Kw5bZ/k+Q+fLJ50RS61XXfz30C03xs+/tFWM++dL5XvCNavvNdNnmGW22On4U+Ljq6xZePr0/ffGyV/bKZ64565+h+ZA0AwbMnue/sf46IoVSEpM31P32bVcbMhryLTDYtS+B8baX9mj2sSbMCEOWf8z8eS9/+hZHzHMt/nBMbHKdl8q4RBefOLROGnXHeORO27tJToNtPzRFVeOvc++pKTh8r+ff3mbuPPyizqXyNUpieF81F87caFP/vrOceO5Z5TNlnyZpEI6cvY5Y+uDjoyVNt+mofem886KX+z+xW6ZGxQxGx7Qvzs/PvDhRUvaa8/4bfxm3wrwHfDVPeqzrG8AACAASURBVAS7ku75uzGx+GrVpasP3XZz/HjbUfFWfV/KlIqt+r0SBkDcb59/eSyyXBUe5B9X/TlG779XiUPd32vwNIPLBYTbHXZMSTJx/PjYd7lFyyaDrwH1eg9gdcElloq9Tv9jEAuaEwFjjjksLv75sX1IUEUQ/gTQfKuDDm/SPP6PO+OEnbfpioXteN3rd2NiidXWKmkfvO2v8bOvfKGObd4bquXSwu0OOSaWWGOdpvwrfv2LOO2AaqOrcv6vlDCy/sO/3huzzD1PeXThCcfEH398RIx/u3d0h+ZkRFfV+Uu6GLVXJzgPNPqyvf3Sa8uiU9B/DoCOWGKRaSsP6D9U2N5AOmJgKrudx+sQHFMj2lOX5t8KQNccfa8e0G0Aety46jijBshAn/MzF9q55RkIaBuA7QWZ9QkGCz5nIMiyMzDIIjUDqA5682dlID3WLaBIGsGRDBwIlgnO2F7botGUDSPKZtFLPDsMRo84UwaLYOMPssg1Fif1CBrqLSofsjGKcQ3oxiKb8vQoxgAFvCGvbcsxGilfGskngE17LD8Df7kvBJBy/1qHnj8ZYNaYIr2gp0A69cFzgQsNLI2WDCrrYQvd2YizD/Ty4hm8MxyBnnmUJbCTPZM0LgXlKgVRXYSop1g+Mi5ICx3GxMxGWjZmNfSkURmkTo1gaOK7MaC32GKLArJAP7TrKSmArMFLXxPaBQAasI50gCT86fkjEE791CNohdFniAfyCRybXmDBtsgvwS/elR8ADUJ9ANZQjpcWauhhEEIfgIO806C0XOgjL8AewCtANGCxXko+z95tlEW5tB8AGjCF8QAtALfwDoAKr07agzcjZeIxxdgA0CUvoK79AQ3w1c0ZykAG7H/ljvFCf2n4InuMXeqBrxi78IVyaDd8Jw99gxwD6OCFBdAKOADt6i14Aq0YwwDRlEE/Y5AD+hiGhXEPsGfMS8rHCKdtAKNeGKau0uNdXalMKu+COMYjdjNJ71PoNpQCabPXoxs9tJU2wQ+8XuE1gBFtMz3PyC+IzjPjhKsP4An9ZnvtH8r08kfq1ANXj1bLse3qHk86qN/U7XkMqofgt3oIXuT5gt8BKPToRXaM5S0InOcU2yowpu7MwBblC4gLzNBefqM/GQNsdCDTjDF5b8gLwRJBbfIiE4wPeJUBO/lE2eiIPJ+Rj7EK4MO4UlfQb6RHpuVH9jh3Q0uPdcpBf5GG3yhLIMjQB3nepB7klT/alEEb50E3JmmLscDpC8YN9LnhSN2eYGCsMUZpJ7/xJwCNnCrf0EKfM26RceqCFvgH3aNGjSo6iX7P6w3HTV5ftMfU1K36eqfKc4oAGCn5jO646qqrynqCtuhFjHx5ysE+8jQU+dBl6BTjiQPGUxZyrO5ynBveR52rfoGPyLynFFyXkI464Z9y34AMkyc3IUHQi8gn+pJxnuc4x4fvbnw7HuE1fU25eb4X/FR28jxhPyvrgr6uER1z5hHYVfbQm3mtk0FqdWPeoHW9pj6lfl6W6waLc5o6KDsXUAbpnLdJAw2C9Xw3FBt8UMfT915q7YV/yD/9zEaQc53rEjf6s47L/FBvuW4p4FPtXJLXMtLqhpH5Mu89qSc/BeUZe+g3AWjaQD3oItbMrCNcl/OufMt7vfWRO/UNMor8sp5AF6EH+UxdlMupKNc4bpqstdZaRce68ZLtBWXcdW0esZk32YZp2xvtUd62d9pl/iu6w7wDAdBFV5WEUwFAJ9Cy0ne1F3N3IIdS1pBhQ2Krw0+MT23+hVL6U/f8PY7b8jPFg7nkrD3kOiBoXwBanTrrAgvHV069OGadf+GYNHFi3HruqXH+QbvGpEnYeB0OidnyPnyGGWOrH50RH165At5ffOS+OGOPzeOlR8YmAHpQzDD73PHlM2+KGeect8jC38f8Ji47cs+Y+BaXBeeya1/bGuDI+PBMH1g4tjjhwph1oY+WMu7/8+/jwgO2KwBdla4FJ/QhOoHBbVC/BxJROWgOil0ufjxGzFzNRw9d+6e46kf7xGvPPt5UN2Ta6WK7U2+MWRb4cEnz4FVj4orDd4/x4wBAqhAdFC9QXElBhSjXIaA7kpHEowGQ9WquxafCoyvgWeC663PtWY2XcwGxm3AeXkA4OaabZY74yujLYq4PVyEZ3nzlpTj/0H3i5t//tgDQej8XMLquD8Bt4/0OiTX/a8/yG2DqWfvvETecWYVOyPDV5gcd2XhJv/LM0/HDTVaPl556sunoDEKTb5ohw2L5TbeKTff7XrkwkD79y+m/iTO+u0+8+64XA/Yepf0BTLPOO39847QxJZ408nLrBX+I3+6zS0x4qwLloOFDn1wxvvLT35SLFXn97aLz4xe7fCEm9ahzuplnjp2OPTk+sVYF2j9x951x9FbrN3GP+4pQxZGN9jogNtqzigkM+H3SrjvEI7ff0gUqk3KxldeIvc+sLqWj/T/ablTcfc2f60ZnCLqqaZVtvhifP/jo4i3ua/QBe8ZVvzmpi1HwhxjQu59yVnxwmU+WZw/eelMcucW6/YY2yQX04wQbOx17Uqy0ZRVS4pXnnonvr/PpeO2F53t3Us9fq4s5Z5pr7jjokmtj5rnnKf103Rmj4/Tv7hvv1GEje2UdMnRobH/ksbHyNpXeY5OCmMrj63Bgjrt+ienRqPkWWzz2Pv2CEv4Fr/OLfvrjGHPMob0pHzQoPrTc8rHriaML3b64PPH0A/eN1196sZKxlHu3k34Xy21QbcpA7092/Fy89CQe0H0B6KHTThvrfPlrMWrv/culmb5O/sZX4vqzK4/7GnsuOgqw+ojr7ig/Mn/+co+d4+Y/nttv/Op/PwBdE9RI6/8OALqb6r5dnXvmPwBA1yE4Hnq73zgpVUdPBU7+LwDQhOBwJ0MAughvmUjqZUv9OX+XXS5SsxFVkV3FWBbsy99z2QJfGWjMhp6GRk7n4jgD0HkR2GtB6EIZ2gSa+azxQR5BMxfreREuIKfxovcVhlU+Uo+hDICE0ZY9k6k/Hycln3EQ9YBtg9kaTiycAUIwsr24xVvpNcKN8Wj77BfozaCvXoD2sZ6m9l/29MogZbu/BVZoF3n1RKRejAdvmpevGBM8gxbebZuGjPylHmMDSne7HzIwriEssAodegUC6sA7aWi3h3IFoL1RHroF8ATTvHQLHgvqKWPwASNSWZKv2VjRaMSYpE76ctllly0edwAExiP2ubyADtpj+AlkSgAbHgEgyGfq9fi9IKHAlceO7dscPzZ7R7U9Fm2T/AYUgl5kEH4D8uDxTHxlaINPertlubL92aClTEBV+MClhMZeFbC0TnUJIAYezgDQePJhPJIH8BYgmfoxNsmHEQoADZikpy7GqB6vGpeMTz21od2NCPsDevkMnRi18Br6AEuRMfjvxY+Gg6A8Q1hgGFMnHtD8GQsa3lCX3tWUD+hFXr3XAFwFnADHMNw9tk4+ZENA2xAQgnM8EzzJ3taCO8o96QGbsvc/eWkX/OVZW+9aBv1C/8ND5AL68ukK69dbl/bBC4AR+Md4ox7aCfgAcKKnNXkNTQKIBh9JJ7gC/+gvwfcsV4ZOEVzJG2UCdepEATG9+dQztJm2QAN0G0rFmObql1y2HsTqM70goTXPYdkz3Y0mniNb6Hc8AwFHqFuvVHWm4xj6oEFQnv4nryci6CPkXo9ZxqwhJwTFkCX0Cl7spIV+wTDDcAjYUB716fkM3+E/fKffaZPessiCMbn1roevzq3k9SJOvXldD2T5hecZyHJ+cUMBepQB2g74hE6EDsEp2kca+CagTv16i/KuVzf9vNFGGxWdYczh9jqova5og1B9l5BT90sux7mRupBTdAanqQg/JGivnqd/oNuTAl4yibyw1mCDDo9TPgMk4w2KDCMvyryx9N3EhedsfqCT6DPDPjH24FUGfAVL1RHKul6u1A/N9APlGHIsy5InZJwj3EBSFrPXrXO1F9T5LAPi5heEdn2S5768foAX6mJlxPUn7XFdRRo9aW2vNApaZhDXtYbAuptG2YvcflR/5Y0lP/NuvOus56HFC1uRez7zB4iLzHgBoRLoPO/60HW5vHCDOK9rXOvYviz/gvsZ7JdveTM/bzC4UQYATex4+E0fooNuuummot/zGoty9AKnvdnBABlQZ0ED+hJ5Yz3A3MXcyNoEmadeymG+QbbXWWedso5xnTeQDZJHsO3LdlC2a/ob7f9dAPS2LQ/oNrTQwEg9Y0ADK1ZoZfFabtDX/LnbA3rItNPGXmNuiA8sukRp+s2//02c891d49133u7yfu7Eyu3Ysm1v62lnGBlfHn1xzLfEcqUsQmmcs9+X4sVH7u04BidgeOjw4bHSjnvF6rsdVDzw8Jr+yy8Pj5tGHxcT3xYAr8DXhVdcKzY98rQYMdNsMeHtN+PGU46MG045rKax42YpdYK22Qt6+MhZYtSPzo95l/x0oe+lR+6Ji7/9+XjxocpjtcOv7MncN0awMtRBcNpeyh0pmm62uWO702+PaWeoQt7de8nv4roT9o+3XwFgqsqefra5Y4ufXxkj56lOIo29+LS46ojdMHIb8DnLJV0/aNDgGDnfIjHnYsuV9exTt18X456tAFpB6QIg1+Ey2h7QpilAdO0dnT2hCX9draUqiavSVAkpd6HlPhNbHvXr4PJEXu9OnBBXnXhk/Plnh8f4twj5UIHQAtDkW2bjreJzhx0fI0ZWvHjo5uvjV7tuH68+90zXsKO+pTfYNHb62WnNhWij9901bjjr1Cad4H7VcYNjgcWXis8ddER86FMrlfXuP59+Ko7fcYvijdzbP7RTZX/wzGKrrBk7HP2zmGXuD5T4xsRrPv+HP2h4DDMIt7DZt38Qn95yuyJAXMp3zOfWi4du+2u3KhkUMf9iS8T2R54QCy+1XGHo3y7+Y/z8qxUAW5rRnaMBFvc+++LGC5tLFU/b/+vx/CMP9QGgl1lvVOx28pmlFADoH2+/Sfzj6svrUvP21aD4xBrrxhcO/0kQAzq/DlpnhXji7m6PcfgzfPoZ4os/OjGW22DTknzcP1+OY7+waTx8e+W9PdCrPwB67S/vHlt/rwpRgaydsseX48Y/VPRP+VVvbEyO+Piqa8RXf/7rmGGWWYvn8YXHHRMXHHvUgEUMGz489v/j5YHXMq/rzhwdp35rj+IJ3WzYDQTb9WjUXAsvEnuf+afAEx3+3zTm7HLhH2Oj/VpgsSXic989ND72mVWDjRlf5/3w4BKLmlAcbbnd+qDDY92vVKFriHN95Bbr1979fSUcr/Ytv3NwiUedX99ZbblyOaS6xyli5a13iC8eXYWqef2lF+L4nT8fD9xyY//xnxtcMZf+r3hAU06H4b0jovclZ/fNZ44SA/rfFoLjvXlAd1PdV+T+dwDQ6fxM8YC+bVz85OzquImvpiHtTdoyidUANIrhjcoDmlcbbHaR3FVuAqYzAN2ZZKvU7QWsBqdAiPXxPQOggpSZJvMK0pmmXWf7ewb3spdDrq8IRJpRBFM9OizgIRiCUYVXkZ50LIpZ7Ooxy2e9PPgMcIdhzaLbWKIaVR6nFzCSFxo+LJwxsjE2eQHkZHoEXm0baVj86+VJPXqXCYhQB7RksE9QRcNN3uu9K7AocA99lE399jVGRAbxyWOoCA3sbHjmtNDkJVPQlY0gP7fBTY0g8sI/vbIEKwSe2oZG9lDy2KgxlWmLoEn2wOJ3eab8CtxqXLqZ0jbYBIEAM5deeunYdNNNiwesBrWgGXXoKYlBifcbcUB5YWgByhmD02OsehsJhmcDU9kXPACU4TN8E7BrG9uGBfAING2iXwSYyEu4CLxXoZHyBIQAKkivbPCZNpLGsQGdxlbmSCwxobk0UCDCTSLHEKAlXsznnXdeA0ATSxLAiPFImA2AcOpgrHAJITzGGGeMArKpKwSgMdIF6fnMy3i8xghGdvRy1mtSr1MvJ6Qd0ADAooclebwYDvAZgNxY0AImggzKnH0gsEKZ8J8xj8HMuHLc8Q7gRBp45dgWnNZrjnEpcEWfQmsGPDwqrwcb+WkXf/Q15SKXtAtdAj0Cnegg4wLTVmgyzjO8Vi9SDjJP++ARuo82GueYjQP6zljTPAM0o80AFYBhgvOACpRBH1C+bVOPZw9+ZVz94GaU4LiezIIc6hV4QRsZa9AOvwT74acyirzYZsMHePRcfvm7OoiyBLLgK6A7vwEiMa4BUQB1ab/Ak/1rDGvBV8YE/GcsGS7E8BdsDvAMnQQgSBvdUHOOQ37wuAecVB9Dt/IInW7iOb7pB2TOMQ7gA88ZP4w1NygM5aIXq7qU9pIfvggw2XeCWtAK3w05xTu8gAbXCrSZspgDmRfdGKMdeqsz7sgH3yiDFzyjLyifseBmHHzbYIMNujyg8zyprs/rg/8EAC2ISz18po+Irc8FrIaxcg6Ff4wP/hhLxIlmow3eAky3AWg28NCF8M25OvOCMY+uYQPEfqW8G264oWygwVf62fnO/qIM10roj2WWWabE2eWiWfqM+YHxjf6jDYxdY7rzXD7medz1jHMtcuVmM/2WTwXAK+r1NFVes2QPXcp3w9G1Be9ufAjSWpd6wrnMudYNlbwWzetfx7rzuRufbj65Wa6eh5/qkuwBzWdocm2Yy6G9yLQnobwcmP51M4967Oe8Fs08l1duWvMMfiJb9is8c53qyQYBdtoojx2bXooIjQL4pkOXC0BTB/3MCaVbbrmlAaBd/9DPnkqiTDae+UN+mOONDY48u6Zy0+P2228vADR62/5kTFD3mmuu2VxmKO3Znsj2Rhtgdg3q+lyZbdsblpHLav/G9ynl65Wn1294QLcB6NIfXYkNwVD5sTZ+0TUg3QuAlr7WVXYlNMaMc8wZB/7loSDOLK/zfvD1uH70z2Pyu5XXsuE3sDDLqwut0zu39rAePCjW3++oWHH7XWLwkKHFi/qWs38Z1/7yiHirAK51EcR9nmmWWH7bXWOF7faIETPPVgC5h278c1x65J7xchN6oqoOGj61/Tdi5V0OiqEjpo9xLz5TvIjHXnZ2Q04DPAN9JlKzBzRhPFbb+9hYfOOdYvDQYTHxnbfingt+Hbeccmi89eoLHS43BVTg8AdXGRXP3XNLvHD/3+qAJBFLfm6PeH7srfHs3beA9nUalvoKWpfdYf+SdvA0Q+LdCePjttFHxu2/O7rxkKVvppttntj0hCtixrkrMPfhq8+Lvxy9e4x/47UuL/QcZmOmBT8aK+9zQoycd+EiAo//9fK49qjdi+d50Re1dzRgcRWCo+MBW4HPg5o0HYC5Il7QGu/nCsT2wsNa4iZPjmW3/FKss9chMWKmWZsWPzP273Hud3eJR2+/Gey89oQmRMLQWHaTrWL9fb4fs3xg/pL+9Refj98ftFfccfH5MWlCx0NZWZ99wUXiKyefFR9Y9OMl/QuPPhy/2v2L8cgdt1Q0Jmmaf4klY7P9D4mPrPiZGDJ0WAnjMnq/PeL6s0aXz+8XgF7zS7uUeNIlXvM/X46zv/+tuOncBJDi/DR4cCy38eax1YFHxMg5qotU/zrm7Dhlj51LmJeMKi+59volBAcAJRdfjjnqB3HR8Ud3jYv8hR5jk+bHdzxWYmfzumb0yXHekd8rFzJmn2bauOhKq8a+51ShOnidc+gBJVZzBapWXBgybFissMnWsdGe+wchOIj5PF/NY0DNbyz9wXi3dsaynCoEzuBYf7e9Y4Ov7Vs8pvHwvu2iP8aZP9ivDgORBL/+OOOss8dS66wfzz34QAVmtl54U+/xm9/HjLNVpwMA1U/cZYd47M6/9y2MsGszzxyzzDNvvPj4Y/H2G1WsaGR13f/6Wmyy7wGFrleeezbOPGi/uPn8P/Qswx+p84e33BPDRowoP/3ugL3jqt+e3OXxO6DfaA8AGgB8n7MvKhsNvJ4ce3f8Zt+vxUN/u7nTrYMHx4KLLxmb7HNALPaZ1ePRv/+tuSAQ0PnXe+8WN59/Thl3+cW3T264aez2i9F1uyfHRT/9UZxzGJdgdtLi2b3qdl+KDXbfO6YfOXO8/vKLBYSm38e9/FLsucyHanmodLn68cvHnRwrbrZ1KRt6f7X3rvH0A2O7Qvf0ISidoKie/WcB6F7j+P/3APTqXEL40Nt9bpjt6qx0i23PUZEmh14AdB/Gdx056h+ArgZoXw/obHRlILmjcCqv55wuA9CW2zbe2gB2Bu8s2/r43gagBZVMm41HF885TzYSct2CLXo0suDFa8hjjS7OWTizuGXxq8GuZx2GAgtvjRsNNT3LeN6+JCaHAtAIyLzCQAYQAdjSK0bQwAvfNFA1PASgDc/hEdDMGz10shEkGOXiXICANAK80JYBbQFojbNMu+AlbcBQ4rveLBiSOWQI+QUtBEzboLj9KChgezy+Sd1ZfrIRIciUx5LyoSGqEUj9HnslPfXQZnmgIS7QpQEMXYJ82cCgXPLQjxjnxIDGINM73CO95MG4QgYBDa677roCYGJ04e2HMQbwQh3kNR405UuzhpKgjd9pg7/xWX4IamhQZa8wj8LmviUfR8PZhKHv6VdkWlnkuQYs7QJgo130t5698Jt2YjTifQhP2sffoZX6KRsA+txzzy3gBbKEBzQgs97RGJy0QwAa72qMcQCQHBMTugAT9DKGHj3G+J3xjEzqHQcoQ5/RBvpYj1T6AXr5zTJon+Ej6Bf6CQMbYAAwCfBUOVVGMq/9DXkT8KWtjHv4r4zBc2O6upEg+Kfhr4dd9u6mbYI65PNEhDTw3KP5XiYHTbQLenhuXNl8karlAvaRT9DQ8UOZ0O/JEeOYG28YGTd+OLKDbFAP4CngIuXBYzza8JiDHsep4JfjUN0jmKf+1SNXINb0GXCCXr4zzgA1oIN2w2tjhatH1U98N3auJymQ9TwfCPoge3qfUrYgPbJCO91kdKOSdgqwuVlEe5FNwFRkGJqRQ3SJ48zwLKT16LogkxtQ9J/hYQSUBOXd6PB4vxsKgoee3gH8pP3QQZ9SR/ZcznNNBo3hpV63ym0Ddgwa1IQXACgmHfUKQiNH0Gl8YQB7/gDjaAd8YczzB3/zphnjj/yCd3qxwrfPfvaz5YI0yslrlkxXXou055Ce67Op+DGvhZxT3ECkjy6//PK49tprm/A96ADGGP2N/sNrnn5ik5IxJMjOJhxAMu2hn9kw5B0+UoabAtRPfnhAWspGnqABuQd8ZuwxdtFnyLKbt+11Grzm9AmhleAl/KdOxi162nAvXsYqEOw6JAP9yI5j23nJTTvnSsFh9aLAPb/nOds1jLLjprKgM+Wqd7KXvV7Hboi4SehmoP2UQ2mYHxrUEeogN2WtXz7m9bN0K3eW47zh2GSc6QHv3MQ6wVN5rokFSx3/2clB2aP98hQaDefjGiHz3zVGnkfyGktvbOgT8LefvC8AuWQMokeYH9lkd4OCsqCVOcNY9/QvsueGHrIPOA3/KIN06CI28ZAtNsbRRzynPdCKjmWN8clPfrLIuDTn9X9/9ok2jfOzcprtCNedAw35PNanJv1UqI+S5K8JgO6O2ZpN+4491xOAbkCFOn5zHYIje/fmGNAfX2P92PnkMaV+PPVO2vGz8eCNV5cADZiZ8IzbFBrwOqEyell3nkXMtuAisdPoP8fIuaqQBBPeejMeveWauOOC0fHsvXcUT+d5F18ultxou5hvyRUKoMzrpcfuj0sO3T0ev+3aAhoO1lO6fl/ve7+MxdbfruR/+dGxcfGBO8Rz9/2tC4Buez93jph3QjXPvfgK8dlDzo7pZ688Aye+/WY8edtVMfbCX8fzd98cE956I0bMOkfMtsgnYoEV1o15l1szhs84S1x1+M7x6PUXlDzwZIOjL4xZP7h4vPTQXfHY9X+KZ++6IV5/5tGSf/hMs8acH/tkfHS9HWLe5daIoSMq8PDlR+6O647dI567u/KOFfwZOnz62PTEG2LkvNUFb2+++HTccdoR8ciV58TgaYbGLAt9rJTx1C2VNysm/WoHnhoLrjyq2RCY+NYb8btRC8ZELjdsgc+CWR0P5xpkntQCoUvhHQC6eD83XtSeqK7e1/3mUfGpbXcpF+O98PB98fyD98Ria21cPl/7q2Nj7DWXxdtvvBFzLvKxWH6rL8Xia20Y089aAY2EJ7j6l8fF5T/7Ybw97vWmTY4T6Bw6bHisvMNXY+P9Di7gGa9Xnn06bjrntLjrykvjtRefj5GzzxWfWGeDWGGzrWPG2edsLtG8+IRj4oIfH9YAbQMC0H0d3Jvhuu2hP45Vtv1iJXNPPREnfnW7ePRONiE6lNIXs35g3tj+iONj8dWrWLv/fOap+MWuO8RDt3aDrqvv+NXY4oBDY9jwETFp0rtx3Pabxd3XXNGU1na45QK3BZdYOr5z0XUlDV61XEB42UnH1UBpp2V8IpzNsXc+3oRcIJ7xBT8+PG6/7E8x/u03Y6FPLFPCbhCqY/qZZ4kb/3BGPPvQA7HpNw8s5d/zlyvjh1tv2PfC0pqw+T62eOx07C9jgY9/oho749+JB2/9a1x7+q/j/puvL165XEA670c+VmI7L77qmsV7/LRvf6OnZzOA7RbfPiRW3naHhgcvPfl4XH3qKXHHpRfFP599ugDwcy/y4eLlvNS6G8TT942N3x96YJDOsbDTsSfGiltsXfrpmQfui5N23zkeu5NwEv2/Fl9trdjrjPOqdkwYH8dstXHcd2PFZ1/vFYBGL+x83MnxqU22LF7NgPQP3HJTiQMNn/Ai/9TGm8eq230xZp9vweK9fPbB345vnnNxqfL5xx6J3+yzW9x7w7VddNjLs84zbxww5s8x23zVJg7e3leeekpcNfrksiEB8L3WF78ai628egHj/3bJBfHsww/G+rvuWXjz9z9fEsd+YfPUwE4M6GNuua+A+7xuPPesOOuQb8erzxOmsh8eGlO+6/l/DoDuj4z/DwLQUwqX0ekQYkBXAHT3baTtLptSiXlBkwHovkxPaW7x/AAAIABJREFUv9SzV3NNRD1axr3RHTS8FwBdDdy8kOnEEm4bIzldfpZBlvx7Nj6mBEALhpVFzuDBjSdBLkNetunQCLAtlMECFcOMRa4xC1nA6vkG6IUxhYHG4pcy+Y0FLkAJC2A9QDFy9fLSYGIBzQKY75STY54KyGoQYghoPAj6Uj71CHjlsA9ezsVvObamYLpGkEZABkUFczNgqlEm4CF/5ZGAsUCKwKogi0ZZBkEBQTA+8K7CWIJW+Ae4jweeQEv2FOy1yeARd72DsjGk5zP9mtuYv2s8ZxlQ1jLQTZ7s5cN3waNsbFKOfSFwn8ewRrQAL+/wAQ+xbbfdtvQpbRLkgz4NQOQPzyCOp/Icb2lkiHYaDgDaAV+QST3wNfraRq6AY95gQEY89ipPHS8auh79x/ijzzzm7sVY5KN/kWllUR4oA/nyTNIgzxq1tAkP6NVXX72AFoLXggm8A8QAxo8ZM6aMUQxIjFgAGOQH7z8MWcqEv4AgANAYtQLQAljwGxnUa5nxSpuoRzDSzR2MaMBI+IthTRrBB/iCoS4AqWcoQCJ/0EjZgEIAA4A5XiQnqCBICk2Ux0uwAsBHb1ABBvhI/1Eu/BYkdzPITRR0jP1Pv0EjbcleaZRjv5Cfz7RHAJo69c7PHtAC027AwRP6E3rJj44kryChIKuAMf3PxgX0EMIEnQB4xgYDfeWmCGWymQCowDhhbNDH5KVM20y/GiZH/VEWh7WXv/yEN45r+9cxTxsyoEyfC47TZ8ic41450UOSd/WuXrvqF8aSm2z2Nc88ps5nwyAgY4Y+4XfHJvQb1sLfoZ95yssq4Y8yB31eWqgnKX3mkXfk0DT0IQCjm57OQY5B6DEsEfQgc+SB3/A/h+Bgs8dTEjn+q/yCZnnpBoL9ZTgOgR7DwKgnyKdMqxfsd05OcEEZckd7oZENYwEtvSjho57b0KdXPm2lPnSQoYDy5oVzSZ5T/p1AUmWoV2sq63UOZZxfdtllceWVVzaAGu1BNgHcANMYH/ARL2kuqaV/0C/wRJnQ250+Qo6VBXhK39OXxhSmLE8LkBbZ90QIPM/zYuaNcg096GY2j5AT9DMgtGFb0FmGPhHEpExpoUzqd8OINM4VvUwa0udxr24VePUUGr97ooMy1SHKnHO0G++Od8YesoJsk8dLND25Be3wxc026hDQzmui3Ab1j+tV16J+d30LTe22OUfAb+ZOxr5rS+YZ5krHs23K8xr85+X6KoO01Au/DFujM4M8IZ/zSt6IcI0FL9UB6A03+5Rr1jDM8cguuoWNDU4vEWIGPaS3NfV5CsdwPPDdTUA3hB3T0O0GHvLKyQ7mY0+l0W+snVl3eV+BvJZHgu25XW5kaGfYF66J3WDLctlee7ZlNuuOKaXtx4Tv83MGoBu7p4//c5Gy2qNVe7DyhOZfAwp3AdGdEBwN+FyAt8mx4bcOi9W/vE+p7sVHH4jRu28Rz9x3Vx3aIgPQHe9nwWwB6uq9pnhQxCIrrhlbHntWTDv9jFMMPwnY/PrzT8alB/9XPHbLFY3DaAGguRwrBpUL/DY65ryYb9nVSiXP/uOm+NPeG8X4N1/rhKjQ67mmRZqyN7Q8XWzT3eKTXzksphnWiY06UB8BJF1z8Dbx5E3E1614udYRF8XcS67aN1sVH6PP7++89nLcdebhcd8FJyYwvwKh+fvk7sfHIusQj7ZHIIbJk+Kp68fETUd9sSp3csSoM5+IodOPbOp5+5/PxR93WDwmTawAaLye9X5uLhJUdIre4DnxXjve0vXjyuuZ3ydVITgqb+qOF/TgodPGxof/OhZdc5NS/58O3j1efvyhGPWDk2KmuecbsM/Hv/VG3Hru7+JPR36niX3cxKFuXZQ405zzlJjRy22ydQG6B3pBH2Eyrj71pAK6vvPGG13Jq5HSA4npB4AeOmJEie28ZB2v+ZkHxsZho9ZoAPOmIwrTJsc6X9kjNtzz2zFihhnLZYTXnv6rOOOgfWNyOhmz+bcPiXW++vWSlTT7LLtIjHv55S46pRDwmdeq2+0U2x1+XPkMoHzWgfvGzRfg3asO6GRHD+1w9M/jM5/bvngs9/cCcL390j/Fb7+5e3x2lz1jw6/tW5L+8ceHx5ijD+7DpyzOK262TQmbwUV7U/OiX365x05x07ln9Uy+0JLLljjUH1x6uQFpNvOdV1wWpx2wV/GC5gWY//XR58THPl2NRS4z/NG2m8Zb9Qmx/mjc7FvfjQ2/8c3yGBD+pzt/Pp4ae09i5hRaVzqqL0K30JLLxF6njRmQP2wkPHbX7cU7esTIkbHfHy4tlY294doY/e29Ks/j+pVr4JTK2jvtElvs972YZsiQfgkktvq9110dJ+/51Vhjh6/Ext/4Vkl71sEHxCX5UsQaQxw5+xzxk7/XFzZOnhznH3tE/On4o0s4mYFeDTjtzlZKnM5b9C6izyWEJOs/BMf/JABdGtBbdUzNEGh6sv8Y0FOM0dy7ngJAL90BoN8DNV1JuwHoaeOq296IY8/uHFnqt9zmsolqGqMZ497oFpo20JwNpTY4XfjcgxfmEeTzu/n9PdNpOe3FXa7fxbPgQju/ZZCHtHqyCFpoaOsNyqJVYxwPOy+cwmiybSyEAUsw7KjXC328AAkjhN9YSAOkYDzq3eXRdugynQaX3j/U4+Jeo0iPG4++Y2TrvSRdlFMm0dorLHtvySe9IbPBqJFb1GEdp9My9RIVlBR480g/dGmkCAprsGl8yXvDLWB04BmFZxbPAAk4KonhjNHEizJz35FOLymeC9YAqOjFCp/pP9ugV5EGnzKWQT/j1dp2jRH7S4NLvmrQ6U1DPtN6zNQ+y0C2oJuGNuUhQ8Q93mqrrYrhaD/AW57Tv8gacgjIy/FlZAyjCznCCEM+kTF467F9wwUYfiF71WvUY9TBN48D69Gr56OyqOGrcU978SyiTj15eee5R5MNCSOgIc88/m8/KDsCSbR5xRVXLLEZOR7rRol9AG2AZhiVF1xwQQEA6H/kiRAcHBOHTxjfgmIA04AzjEUAS8a24Ak8BMDBQEXuAKz0alaGoF0jGKOZP9rpJoyAseC8sdiRRfQD6QW5AYUAYKiHdBq4GrfwNoM+GrmCdIZD0ZMVmTLEAnSbV93Gc+sRJDVN3jCBD4bZEEynDv/0PrUMysygNWAW9cMX+kOPbT0pyYf+NHYs6ZQFgGTyAuwst9xyRQ/gtUZfItP8IR+MA4AsgGrGM3KPLHgcPYc/AcxQrsnrRl723sugi3wXZBH4hkfQ5eVsbqq42WWIIWTFTT/Hj0fX1QGUJbDtXKOeM447vPMUg4CJOpB28luOrUx7oAH9iVzzGf2A3AGyuCEI35E5gGrboue8mynwjPEhKEW9tNdNFmRBMBg6GPPUS9luzmSdxLgS7KYcwUO9FZUHZBseOafn0zT2u6FK6DNkS89NN+ygkXLQf3gBMzcy/ryA0HjHbspQH+mpMwPQlE87BaCh/78bgM5zsGAXdKFz8YAmDAd85zc30DwBwtjgd/Qj48oNBtroBgK8gh+U58aMpzxcLyATpKfPHBvUBd+d90kL//ImpnqM3/iMrCIHXpyK/NEnjgnBZuRYr1s+O74cJ25KOB+4KQ99eZy3vYjd9ISPeW1Ce9EnzuF6guf0rjVoo2CopxMYB4wXZIy8AtDkyXdP6I3tuHdtkdfAeU3jmiuvldW5tM2wSsp9XvOjQ+C1ALShUuRJXtfAP9eX6jyBeNcp0OgaLOtN08Mr8tjnzpd5PU//e4ltXtNCEyCxADRp4CcbtKwBmSPVO9BjGB/nI3mP7mGsszmp4wd6BZ3Nb+hML86kL1z/A9SvssoqZXPE+xycJ9T9hnbKm/iOBfpBWtwYc9xm22dKoHLm1fu1+9r5AKA/X8eAbhvc2dexjspbsld0dP4q+UwxoNP3xiO4rhgA+mvnXBsLLrVC+WXsNRfFmIN2iVefebwT/7kuC0C4kvHyf1VHDXIPruto2jMoYqHlV49VdjkwZlv4o0HsZcJf5Ne749+JN156Np69++a4+VeHFq/mXHbxugaAJkby7PPEej88P2ZbZIniHf3QlWfFtYd/qaEnm6wVXRVeIIjdaXcHiF9k3R3jI6N2i+nnWjCGDO9cwtahcXLxjn7nlefjtSfvj7t+e0C89gQXI1ZlLLHjYfGBFTaK4TPPGdNMO11PESDMwoRxr8SbLzweD1/yi3jimjNL6IXm6HuNa1De9HMsGMt8/ZSYcYGPxzTDKicGX4RyePq6s+PvP9u1xrwGxZon3RfTzlSFcuT5E1f+Lu48aa8CeBZpqIHjDoDcieHMc4Dnd/GATgB0ySdwXcBnQeg6HnTtHT18ltlj1FFnxbxLrhBvv/bP+PlGi8U7416Lj2+wbayww54x20IfbbyRbQPemq889Vjcdu7ouP7Un5UQCk3saS9TbGJNV8IGPTPPNW+sucvesfia68cs88wXxCxvv9589ZV49qH748Zzfhe3nH9OvPV6FZ6qE0e2fxfA5jLDVhIuMtz95DMDQJHXHZdfGD/duQpR0BDXAJCTY86FPhT/deJpTfiFJ+65s4QBefj2KmTI0GHTxpdP+E0ss97G5fvT998bB61RxUrv80q0fOGon8bK2+xYklDmaft/o8SXVge0sb+5Pvih2P6wn8Qiyy7fdbkg+fE8f/mpJ+PG886IC35yVIyYccb43AGHFi9vXsSMvuuqyzoxkPshDi9ewnHMvsBCBXDvteHCZX54qT//6MPFy/fxu+/sp62D40PLfio2+No+JTY2oTF66V5AVS7mu+2i8+NPxx0drz73bCmP8BJ7/u7cmH+xxYtuuOm8c+Kkr+3cu670635/IK72Z+q+vThG779nvPz0U+V7lyj0AzQPVMFKW24bG39jv5h9vgVicAsofu3FF2LsDdcUgBcP6BU33zq+ctwppbgbfn96nPG9b5VwL7x6ga6zzPOB2HiPbxVP6ulmqk4k+8IjnTbcetH5MeaYw4I414DVq22/U0ny/fVXiUfvuK1Deq3LP7L8SrH/ufR7lLFzxvf2i2vP7MRb7y8QdL7AtIsfXW7T/UDHacOyRVD9tXtA/ssAdObmgEci+saAnpIwDexgXDv6IlfTjRjSt+qe4POUfJYrkioAerrGA3pKhPb3PF8sUXlAVwA0xDaUqGnao6MJ71GB0HhA50WydSqoer4UAa8FpdeAz0AxafNi1QVxGaz1JYXWwzONDH/T08B8gprSoqcZ3wXLNISkQxAzg4sYPhhjGkcY4XhMYaSxEMbgpRwWnHr8smgFPMSwgi4vMWOhzIIYEADjj/wAdSyY9YahLL0lMVaoV+NLwyvzwTYIePHd490ej4Svet/SfsEQDTgNPoFXQdDsFaPXDnVrWGgAw69sBFIui3s9+gSUBKmzZ1T2KqE8ysEzCgDaGHyAIxwtPv/88wvPKN+Lz5QNQUw3GugP+oA/gALAPTxoAMMEgN1coE3m07sly01+Rj2CitRh/bzT/4IffNeryf7S85pnAi6CiPQZ5fK7x5cBTjnuvcUWWxRwR/mkDoF/+IVRhlcoMolhpac9ZSGvAhIAERh25NFLUHAGOdZLFrnR41r6eNfoUob0fiQ9bYVuAARk24u99MQU0COdpwTggwYtPNbrTKMYueGP74wFaIQnANCA8siAOkajm/qJFYysYIDSDjYykCmOd+MpDm2Ui1cmz/CAZhwiH7wrH6QBzKdeADyP6gpQ24+eWqA8wD3DG1A/fcVz40JrHANqAwjpzQrdgKoAp3qr6k0oaJnBSr2gpQX+CaJgYAMw0s96v9IG+sDTCOoN+lw9QHvsJ96RSWinLoALPZ2NES3Yab9Br/3kmKcceEcdpKcc0rjRBp16JQvu681N/zJu4QntA5CgD9hwUQ8IQiMHhuEgvxetyTvBdnQ5vJeXbhx5ikNdIAAD/W7E8Ew9Qz74Df38kc4wF6ajPeiIrFP0gBSQaeueDLDyzBAQ8J428Ac9+WJRx7C6n+fG0ocGdB4yjzwib4CwjAtDWxiKwpMBtF1dhvxDA3xWlvRUz4AafYWepb0eg0cfoRNoP3oH2qGB/mQeNC2/yU9oyhsZyAr5lUvlSvnNHtGkEcx2A8SNWd6RH9oOEEe50MEfdLqJ4/jgOfQ6lzonwlf0j5cQUq5rFNcgeX7OIGB7HfNe1nK5HHWecyflojMAnwl3hL6XJvilx6ebC8iDl0+qyylDb2La7lpGOVAntz3srcf1lmCqcxRyahgDeOh4ZRzCL/nNWNJT3fFGWegt9YuevMxxtB2diVw7l7qBoLy40c3v1ONmQZYJxxLjgXLypa4CsfBDcLs9n7kRi7wZ7sRLLhlXtFMvcddv9qXrCnknaK8cyXPBXNdwPFcXZGCYNmavast3rQBdnkqBb/DPNZr5qMM5l/oFd6EdQF0A1r4jvevxvBZy0y1v7ue1Hr8zH7jxoT5UfuhjNoz4g2b6AACaEEzIt5sL6jnaSD9DL22iH734Fv3sWo02kwe5RLZ0SKD9yia6aYUVVoiVVlqpzHnaFOgpL2T1XgXmc/7caDAeNXoGHQH9eW7J9lB/NlHbnnovekLd0B+4/dfr/9IA0I2e6hkBWoux4/ksCN3lAS1IrKNS8vYk/jMW44dXWr2+5yPi1WefiJceuS8mTRhfh9/IIHMnZmgV1WNQAXgL+Jy8jptQ0YMHxci55o2FV1on5lx06Zh+trmCUBOApe+MezVee/qRErbi6Tv+EpMnvlOHo+iU1XhAswE1YrqY/SPLxpDhI4rX9rhnH4lxTz9Y4V4tTzppwQFUAFvAvOjD+j/6YOQCH4+5l/tszDj/YjFs5OwxzbQjCn3vvvNmjH/1hXjjmQfjnw/cEq/cd2NM4iKxxMdphgyNWT+2csz84eViurk/GMNmJP90MYgNvInj4923xsU7rzwXrz9+V7x01xXx5kuPd2itZoAGKK+bEcPnWDDmWWnrmH7+xWLo9BVoP/HtcTH+5afipb9fFi/ecUmDBc2/7m4x50pbxuAhw+KNJ8fGI2N+GG88eW9zZL4BjwGUSyiNOmsd7pOpEQD63QIyG9u5AzST590MQhuaY1LEsBlmjsU32TlGzDZnvPTI/fG3s35WjcMhQ2P+ZVaJD626YcyywIdKf+PpO+7lF+L5B+6OsVddFE/94/Yi0caoRpKbz4XGzqWIZbzEoBLX+YOf+kx8eIVVY/YFPxjDZ5ypAHsT33mngJxP3fuPuOe6q6qL+UrA62aU1qOnJ9pV2Sf9PBo6YngJWTHtiMqOefHJx+KZB+/rHu7dLqCxwMeXipFzzFlkbCJ3RD10f1d85EWW+VQBDXm99sJz8fhdf29GdwPrtKAnQNnpZ6nibL/BHR1j7y6hF6rzDqmtdf8i13Mt/KH41MZbxAKLL1ku5uM3wmPgWXvnFZfEw3fcEu+OnxDDZ5ghlttws1hw8aVK/13wkyPLBXQp4E6/6o0L95ZaZ4OY72NLBB60w+ATzhxvv1WA4ucffahcUHj/zTcUb/T+Mb+qwfDtE6uvHQsv9cmYdZ4PFNqIm463NhsMLz31RDxyx9/ivpuuj1eef7baKcEDesR0sfBSy8Sw4dQ/KZ5//NF47uEH+8NMm/bgMe1mxstPP1m8oJHVrldXX0wBtWxxatGVVo5l1xsVcy60cInfjawSUgQv5zuvvLTwiNeiK61S0kHw2Bv+UjzTCc8yUG0zzTF3LLveRvGR5T8dM81B6Jkh8eZrr8QzD94fd155WeE5seCJXU465Jj+PfuQ78TEd7ojJKCEkElkkxebFE/dP7aMq+rVPyW9AegskwO04n8BAH3C71/p6fnc0S79Do8evJvcA4DuAz5PHfBstf8pAPrKlgf0oHYglhYIXS1oqh/xgHaxKWicAeleADT52ouiNgCdgeCmA1rgs79nADqDz9lQc1GbaSR/9tZlwasRaTkCq7xjnHpLtl6dAnUe9aN8Fr4Y5pTFQtjj5ZQpkMRCFHAIUJQFMsAMC2KNPUE4F9UskDEU9YDWCHdBbHraoPEGzQIQLLoBi0hPHdTPIlvwUb7AE/mpkSSQysJeUMD+ywA0v9lmjTMNPI0b+CHgozGpoQENel16MRkAAQt3DH2OTVMOICthFfBY0UiSfmlXBvlO2/Fu5aIjeI7hovdrPvKpl5dHTwWkNAYFsKDb0ATk93Iq5cc+kW/QwDO+a8TrAS2QnL3DKJM8pNHQAzBZf/31Y5NNNinAHfkMQaLByHcufwI8BXwBaAU0Ia0e0PwOvRhEGGOCxfadMTuRA+TF0Ap6j/E77cBY81ixnpDwjTyeDMAw03tOz1looQ6BRj1dNaSzQe5njWaBZY1KgIKVV145ttxyy8bbOBvyGP0A0L///e9LnYC8AMyMR0B6AGgAcgFoQnDwx9gG7MQzDN5SJu1CdqDb+O4Ck/Y3fCA9fGVcA5BnL1L4JpBFmRir0EgfA+4BCGJgoweQbb0PKRc+CahRR/Z61TPLkxfqV/oUwAm6oR8dQ339AdDwSP1HGdnLzxidyIOgtjolb9IJxFOHgLhAFeVRv4ADBj000xbklPL0HM7ght606F5CqqAvCZlC+QBoyBky4sYPv+NNTttpN8/5Q9ZNh94TMMhzBmmQhwx0qusERgWRBdZ4Dv2MN9qaNwvVJbRHQEKP8uw558kD66C8DCxTJ2XDM57piUo/Geefcc3vxmsWiHHzERrcLEXGaCdAvRsU1I0swiv4KiDphiPtIy20UA7pjMvsuIYnblJQLzQgu8xd8BtesTlDGfQjII6ej56scPMkg370qZ77ZZmaYpuru9wg47n6Vn5SprqXdIxz5hM3QWgvADTvtElQzblcsN+45fCG9q211loNAJ1BYGXKNUpei+T1zJSWlAM9t0xBS+c8AGg8oK+55pqi3+Cr6zDBfk/zwFNjZQusuxkoz9wszRsmztN6ueb25bWBoCTpnEtcgyjD1G951u1GiusF12/QTd/yDrDHiRV4jb4kXjXyq0esnsvF0KnDpVkPafLGG2kAOtHZSy65ZHPRHR7i8kVQUvnUkUE9KUjsJiNrF+QFufcyRgFo89h35M16RpCb31zr5bWWISYEmqHfUDVuIjqnuq6CbnWbwCvlGJpLHaTOsl5ooB2GQ/MECfMk8kX7XPtYp+uwvNns+HSt5ppHz2X1o+Pb9Sf6jfUPm+bwFDlkA5kQTIxX0sEH8lNWnrt0sOCdNLQDPmhfCIrDf9dRyif6id+oGzlj3oMX8BndR/uRO2TOecU1n/IKT7nEcNVVVw0uTnaM5nHd6zd58O/QFb10D+UCQG+/yXqlir4e0P7SAZ87ntCCUVzAVwHDVRu638s6pPxXx3eu4L4YPGhyDI5JHXA2eeZ2AcxdgHYdngMQenAHOO7wh4vLAKgnxzRDh8SQYcNjMGEUOM06YXxMmvhOBWAPrkIvZq9tgWPb0hUPWg9nwef6e6nXuNGlXgFyf6/s43ZIjlLHsGljyDDAY2R1ckx+d0JMGv92AZK7vKubOjrgcQHihw6LIcNGxCBkfdDgAmJPnjghJk3gNCQX0UlY9+yRfxY4L+UNmy4GDx1e5Zs4Pia982ZzaWEHsRwSQ0fOETFomnj3zVdj4luc8q2A5mq8dbyXMwBdjTPA5xqALkC0AHT1rITveLcCoN99twKIs6d0AaffnVQD1JM6AHe58HByTB40TQwZPkPEoOrSZOKAj3/n7QION+XXQHjnssSCH3Z8+SfnSOU1Uoz9PHKWGD7jyNJXXK73+ssvl3clump9BkiaaOZ9p+5BjUN586x73HXGXO95v0cg3KnA3CyrD6wzBfipA/hlHVCX1qqXEByA58RQhh8T3nkr3nnzjeIlXI2DdmWd7/VI6d3k1q+EheAiPzZk4CaeyhPefismcJGhd5ul0Co9OyH9SOzkaaefPqYZWtl5hKsgFAQe1eX0wHt5vTfMeAqkvdfCJpdNkuHTVW0hjA9AfInRPoXXFGsqnqmDYsZZZ4sZZpmtnDZ467VX47WXXuhcMNhPHX1ErCUHfevuTY3+sL3HizI5FYOhv52XVsyL/kqa6hjQ78MDugDQbXXSg6/9D9tu/dHXA/rfAUAv8z49oLs42rnZGA/oNgDNQG5hzokN9T3FdVsEoEnQNkJcZLvg7GWk5Hz5uQvENv/7W8Cp5FAivAQNBYesx4Uh76T1SKSeJXpy+rsLWBadgFkAV4Q3YNGOQcCCFiNWcJFyyKsXqYCsx+6hQyAEgwzQyaOqerVo8Ht8Dzr1vGTxrTetxgllZgCa8vQkYwGt5wrvtJvy+V3vMgFEwTtpFAQSTGeRLYgtj6VF/upZpLEhAO3xRPtJMNu6oMm8GEmAEoKW8IjFOwYnaTh6f+mllzbhJPRocrNAGdC4wzDBgMCTBRDyiiuuKEAtHsHGloa+bKhBH3XpiSmwpsez3nCCRNCgsaXc0yZePONFHfSjf24mtL1a9WglvV6DeOdusMEGxQtaL0tjqpKeOvEGAlg3Ji5Aj2AXRiIyC08wpDCyAfyQJwwoDTHqBDQWKDU+rYausqhBbdxyPcygA5qpTyDMUA30A8/5nTr5U7Y0XB3vjl9/17tReaF8ypUvbDAArtA/vmgHY/WMM84o4xMADTmgLMDnW2+9tYBgyBvPAKUA5gGiADsBoPVYoi4Ab8YVfDSURPbkgnfUjz7A+xmDGZrgpRsOAiDkE5gADMSw9jI5QFq8egGMvUSJtmjoQ4sbZ7SVfqRfjUmd5RCQzcuXKI9+M2xLBo4Zx/aXY1neC1x4sSFjiHbpqZ/1EXngNfTqOap3NGMIfmfZ6hVr2v4TRJROxisANPyCFl6UB90CMtRJG+krQGh+h58ABnpHwitopG7yOqfIN/uc8e+RewGVDFZnL0T6wEuyyOOFsfJQfSgY76YCaZ1jste3YJ3gsZsw5EdeDUtBm2inmxfQjByozwT7yUO7vSBOXYDxgoS4AAAgAElEQVSswiP1nZuXntQRUGG+YFMFkI6y0DGG1XAzRB2gB7RHzg1bI9CI/EALMkK/qEOpg/YYRsONSedHNwg1ZtT3eQ1hPymT8p+0Aqj0L5uRjHn4ixzoQUubSMcLevT4FpDmu0AjfU4Mej2gkZ8OwFHdM+HrPwFA5zVNBr+Rdy8hhMfwE34gX22vZdcDgpvyS3AV3tuv6mp4KXjYpsG1CPndoHNuoW7jw7sZ4BjXY1lAW8/7DORTrzLCXEIfrrfeekVHs2GI17fe/aT19Bg0OZfbPvo4j2X6EqCQ0D7MA/CQexQAOY3B7xpF8N41l+skQWSeUx46Sk9/7/hwXZk3DwRa89qW/nQdILgL/8mHDKLXmcepB57RT8guc5drT9IKjLrW9SQR6x7GPrxre0BnoJg2w2v0C/xh3YBupQ7mUE+lMMatI2+6wRMBcecsvguwu5kKXciGbc7ANQA0TggAwdRN37ExQN+gx0hLfucjvruBYZ8hA8qsOoI8yhl0MAc7VmgfczzloK9oN89dZ3mZLu2mXwwhIojuJiR6Ev2AAwWbVXl97FpYHdEGaZSRvuBNo1am6kO/APR118b2m67f0VFdpWWv5zqcQuMFWXlCF3/RHsBzBqJLG0u5pCXG8qQYXD5XYHT2Zm7A7CacRQWkNiEuBgPydgDvpuySpipfEDqH16h0UqWPC3hdOzI1gGztWV15WNf15UsJ828JiK76LwHjCTBvntWtb3tPN57RjQt38gOtje9OmlYokhSapLA2e/fpG9aNiXaSJGx6qtzfEqYhCFTCAVdd2sAsPQHo+nkHgEYPR7xrCAwvHCzgNAA0z6tQHMV2I13zbHJMKiA04ZyqeNMFI/A55dZ5uz2cTdvxgm5iVTehODpe0B3QtfqNDs7bJ1Uk814gcyPlrQ5JmzstL8z+wbde8Ff9WxtFngJ62PRxD1BW+eqlRHI1Hd9ncaMpqZ2+RDkeu3P2Bz1PlWT2JKI3UJmT9g+ET6lVU3w+RSR3CiV0kfZeC3uv6Tu0TDHnFBP0366+AHRWWL38nd8LAF0rIatvFFQPelpjr6+rcTel/wdA9+BhdQnhfw8A3SyKuuWlPi7hLBzxxptV3E0B4zaIrLFWRCVptf4WW40spUt2BJGz4dlmj4uKDEBnECs/d1FMuXpM8JuAocdP9UBlgQ4g5aVleHOR1thupAccElRlUY8Br2cRZfMbi2s9ezHqNKg9QiiIoseRx7ppE2Wx6NVjlPZAe/Z2IZ2Gpt6MAheULdDg4p701OXlPoKN8EWQyroFxQWxBVntX8FejTrq5U/jSi8i02sI8k5Z2XuYdmG8Cb5gLOG5iiFAOvqCC2gAU+RtteCrFpl6Nglg0D8YENxmDsiHBzQgNgYbfSI4rmEtoELZGCJuGHisUz5BH/npW/LqJQwvPILPb3qKWh6y4eVzGovNeKvL4bvgPUYRACse0Hj8Av4J9GrU0wa8gmgXQCM0ePkkaakHsAf+YNDBD3gsWEgb9UgnrfLlWMiyK2AD/5FJYyID/NEu8mKIUb4yTZ9oEGOwYZAzrnLYCGWG/I5R+1PjVR4LmNCf8IQNCuRDMJ588Bme/Pa3vy11Y7QjA7QVcIHxjJzDQ0A8DGwAbYxavMiND01f0McYvxqW8NLj2AIslaEzuLQZcIDyMFr1QMwy6mYEABF8pE/ZMCAkD7wBgKYOPc299FBgIgMLAHi8GMeOafULhjs8oo3oLeqD/+rjDPjQd+ok+AUvaYuggJfW4TWLTJJX/aEO00NR2mm7MYHhoWGKPEFguAPSCXrp9QidyhT61VjCfM5eyrQZPuuZx8YBddJu3qkTHlOXcwnt5Lt6zvkL/ur1ThpDIrnZJ8iijKqrqRsAmv4jP+XqjUnZtEmwm88C/nqIugFKv7hpSBvhp2EIBHbgo6cI3FgBGGa8QZ+gNmOIPKQXEKT/AVYYs7RBr0c33+wDys2nE6CBTRXGGDKBfKI/PbbuPIpMeJwemYMedQQ00zZkHdrIC4/oI9KSVw9q8hlyw1NDyqxzjXNS1vmuEdxI7oANVVsFq9B/xseHX/LFEEXUJe/oK8qBj4bU4TntJD4sOkNwynGpLsjrmV5rlikaNSlBf4CU/FC/wG8uIQSgg8e0w/WN4H6eX/Img/Lm2PYkg5vVzrFutAvmQYPAYt5c5nfTqCfzfO8aTV5Dn2sL3u3zvN6g35F1NpRHjRpV5BE9T6gldDZjlrqUv7z2dB5BtpyzyY/nM5fNAT6jT9nsuvrqq0u4L+dD6XbznnLJK4juHJrDSZCGcU8/2Bf85oYB/GnPda6nKZt0bnQhp/AWPcx9EACyyB350e14gAMKewGkcmub7TvGMPMd5VA+4XYArhkDeoZDF/XRH+hRwXk2VVlXkI51lCA09Ts3Ox4zMK/XuBtdOj201xc6OLgepCzoRLfyR3vhJwA09bPWoV3k8yQQ9cIz+th1guORMUyb3Migb92YoZ2G2WDeQcfBS/QT8yjyxHfCY7kZokc7z5jzcZJANskPOM8aAwAaPcGdFbQre60PNP7/VeB5IN3Ds+wB3aRtCOJyO4HnMoKaOLCdz90AbBuMLvqoLq8Ce/WAnlQ8lRusNIG9BQRuQi1mMJi1vWBvBUKXVwaKy3P0TXeoDFymKgDav2pjsANAd7yXuwDopuzaA7kOs2G+BhyvgWtjUwurZe/nrs915R0AsPLozl5f+Xvha1db6xraoIoMzY1LYUCsoqG/w8L+xTAhMYb/bsKA6znfxHHujuFcwnDUwGcFLlfez9WFhZ2LBqv40OjB6r3xfjbtpEkFXAZ85r1ZqxWAugNcW35Vb8f7WS9oQe1O/TV9CSgv2yp1aA4uo1x/z4Ni0VXWijsvvzCuPOX4eJN7gwSgezgU5jjQPWDYRmanDD73A4G1wnCwA0C3t1wGu/uzLqoNBg4A9XXld7spe7x3EkwdOtlhVV8A+P3DzW2xrb3Y34MH9IAxDwZSzr2eTR0r+i/1/9UAdNW4+RdbIrY+6IgYMmxYXHjC0XHXVZc3Xu69GtZpUv2ppej6Hwc9RLjffnVzppqner7yRDRggurh/z4AWoo77//DHtCtYZ3A33YM6F4e0LmPuvVs7QFdz5Zvvt2JY5MNoWzQ+7mPuuijwDsgda882ZhsA935WRGgGsDOv2cA20VqXuRptOpFiXGMxzMLexaTLGgFNTFyeOktYts1qDQqWADrbeMxcz1ifabBxmI2G138zqJYDxcWtcaSdQHMQl5gD3oELfWWIa/eRfnovsBHBt4FyTU+PXLqO+V7fFGD0H7w3Q0AvU0EoDVOBWwEGwUm9R7SGM7HzTEYBPupBz4YjgSarDMb6Hq+CKzAR4+QY0AAwgi4aajBn2rtVo0dysNA0XOS/sO40GMPGjHuSEca8lsG8kFbaJ/e0pRLOg1S3v3TUOpldNMvACZ4e6299toFwJE26oc/9DegKYYZvIGf0KmHj2ErSKs3E4Yyz/Xi0YAUbIOWbMh7RBWaqQMe8qenbvbgtP+gVU8rQQzjQwNAO6YE9gSy7L88fkmjwaohizEMb/AMByAzpApp6QOAidGjR5c+xYOTjQzGDIYz3rT0EXkAowBW8aoDwCG2MIa5oDx9gIEJvcaAduxpcAu0wEd4LwAtWCuwQN8IIMoL+IR8Ag7AX+qHP+ggvV3hr3XJF+viu4C4nofIMAYx4CT0QzdlCUw6JtUBgoluHNF2ASnKBLQAgOBPoJvxAY3UTTvpD/IbH598fHejhHx638EjxwjtyHqR8gBE8gaHYVvcMHJsM74Y37xDCyAUfaqHoGCqgIS0MybcYFJvwzPHMHyB5wLi8Fh9r5edNKCf4DV/8IDxCb8ZJ4LuAtLmUfYt0/LhuSC4+kjAnXIZIwKD5AUAJdyI3rzqdtLprQnPjDkOTwXD3HxUj1C+myN69NN++pHxBZ/pNzdI0B3qbOinD5A3+E+f8xty7IWeeirCW/qT/Hph0y+GZIEOPuuRaAinrB/z3Oc4zZtBbhIIlgr6IWeMTeSDthkLnI0n6IRneV3gpowAtDqKNhIbFtCSsgRbXee0AaS8Znmv4FLO256j+C5fKJfNFgHodogjdbsAn+F44JuArBsdrmkESfUMl8fO3a4/3LxwLPme+yE/87M6TR2gXrKdAuiMRUFRdDVepYB6PGfeO/fcc4veQW7so8w3N+Btl5vDyCsbk3qyM045IQV4iB5GvpFDXtDgnG9/Wx7tdONV8Jv09IG6x81xN+KzHOTNC3ijg4HAtmsMNrlYBzDv8ZkXskvM7yuvvLJxKHDt5YkO5Zd5kHkGWtEJtJGNF8aia1XaBO2kQbeg85kbmSdpGzxhTewlsJ6ays4dWX6yTnPs20ZBYcqlj1wnkZ8+Ethlk4B5Et1Ff9NH6FfSu3Z1HQlPPFmi7kDO0DVeRu3cSjrKMBRQ3uCD5/Q9IDhpqBteZxvDE4bQiY6kDegR73Fgc5zNDQB02qTTiPOMZbX1xnvVEeZv64r+7K4CQI/6bI/wG1XYjOrVX/zn6lk77Eb7e4bGmvAbBXyelADgziV+xnn2UsDKc7gCgDthLvRiriis0hDaAw9oaer2Gs7gM5/NZwxrvZ8Brw3B4eV9Hc/qDiDeBXwn2sq6rBRu+JEUs7rjt9WJ75zTNpkSLJYA9q7Y0l2VdMBrPa2zV3Qbe2kD0I3ctQWl6uLmNVUAdAGKm5C5FZhbQnDUQHG/AHTlwdx4SNeXGpa8NfhcheloheBI4PXEd2sAvPGwTpccppjSlfd0igvd51JC8g2KDfb9QXx2jwNK+7lw7UebrxGP3HErQWRicoNdZJzFMB56SCfeNR9TYPQOZxPnO3Bv3+7oG4KjGab9gdCp/6YMQPcPSVfOpV1RoAeM19tX5+RfuikZ6FsvkRzotwLE/x8A/Z7YNkXcvMYOZ5pjrjjs2ttj+jqu+C1/Oi9OP+ibXXHH+/R71w+tAPo9Jei9ekBbQY/wNH1ErtfY6639/ncB0Jnajv6YyksIp37/5717QFt294gsaqR2V+8vBEevvqun++QFHfHGW50YM4K+eeGZDfu+Sqn/treBzWrB0Dk+VenDHvsnhA+pJ4f2e5lI6jigfNYTsBHBeiHLIpYFNQtsjukD7HkZmGmNX6jxJaAtOCLAqkFPPha2GkECaBgm/K6RwII3ewICSvHdUAkeB6U8fhf0E4QVcDQOoqCoxo3Gpd6AlCPQmD149Tpjca4BKPgh7/muQWv/+Bv16WWi9zPPBEcEqKGb+m23hjF5AVTgi2n5TBnGA4Xn5HXjIBvOlmPbAIgwPjAWDBuRPSAFYLKnlUaYAAb06Jmt57P00y6NeI0Mgabc77TTEBwaRrzrtSi9jiXbhrcTBve6665b2gHfM9BEf3HcE+9wjg9rtAJGGHaBsgHHkCkAGHgMLci68iQP9ZriXa93jXrK89IuDFcBSGimraTPMYPtN0MeeMyffPxmGzXIlAd5kTcY3FCxTPoVMGKjjTYqRjL9Y3kY14zh008/vfGA5og1/c+mErzihYEJT/FAJkQH/MAoJ6/AH/2N8U2ZtNnLjzL4rOzQDsoDGITfbWBfr2Harhco6TBe2RwAQEHn4MlrKAfDtQhyQ7djzJjhyANlCwjCI8ADvMboO2RBwBca0RGUq86CHuVA0Ak5E3ABXMUTH6DGsaw3PH1JfYKPAEEY4I41yvH4N/InXXoge7oA+igLWslLXxiuxc0rgWFBN+p1bLs54oWAbs4IyjsmqQfa3dATnLS96sU8f8EHPd4YXzmUCXKHHAIyeEKBccgGDfRTnxs98E4vSjdV7Ff6VLAmg4WC1KRjDvF0DeUgs2wOkA/51DMYvjA+eBmaRFDcI/PSYrgM+AHPDeei9zVjFgCIMUJaNmeM6+xmEfwBxKFvqZf6eYYce2LADRP4Sh3oEsYVoDZtM0QLfcxzdAllQD9/vARAHRMCp4JPjknl1g0X525+R1cw1mgf/UObAZaQO/S8et05xjoMYSHYDgDNmAAIzOuR9wsetddIvdY5zrE5bRuAJkQVHtDIiV6t9Icb6KYXVHadkjeG1QW8O+bkg171ps8nIvQqFWQljWU4nvIakf7wT70EnbbTExjOH4xtdBCbjugk2sBm4gUXXFDmQOTCDQnodV52fqFcZBi9CBALIMu4RQbhF3r/+uuvL3LLd9LTPtcezo1ZF/OM75SBLqIuxryhqNS7AtDtjXjXts4hppMPOid4Kg6ZQ4/SBviD/HIqDFDWPtUz2w000kEbm0iGByEfcxm6ira62a78805a+SQPSefpHeYw9SqyJtiuBzS8yQA0aakrA9CUKwBt25UVLyGkj6CfetlYJtwY+sz1mZt2zrfw3M1bZAc60M20B/n1macF3STlmUC660jmWE+uMCfn0GHoPO8CEdx23kJuNtxwwyKvnlTKa+T+7BjloZc+mNJvju12OvWTuunm6/8SX+gVgqM2yzpwU5cPZA1OV0/7i/9cAdGt6BAFJO54QXeHwKg8nxsAuivsRQXiGj6jAokziFzXBfg8uAKic+iOEuc4eUBPU1ypK9raITQyAG3YgArYTpcM9gjTkUODZG/n5vK/hL10PKjrNhTjqbFCu+NA6zhYA86dsrNHYZ2/qaN2i23hLV2e2/0IUR+LvAcAXeCD1u+G2SBecxVCo/uveDY3saBTiI063nMFMlde0pUHdCsERx0DmljQ1dxRO5lNigB4Jt/EBH4bviODzaXMVHaHzgRIF1yhCr/xrUv+FvMutmTh1IS3345jt1onHr79rykkR1fHlU7QE7nz3k6TXdLbwFHRBv30TD8AW93VnZypB1tFDQxA9w9DltFfd3gn1RRhy6529PU1nBLsPPW4mBXVkNbA3uCtWL//5wE90LV/NWfrvl9q7fXjG7/9fdOvt144Jk4/cN94+ZmnBpySOj35PwRAt3fgelLbLW//VgB6ChP2Eh+cNq65/a14fzGg+9chvQHohpipGGCtJBUAPX3c+dA7U1qD9H2eJ4xGyU2OTyzSigHdHfynGZ+d+bHpzVLHm29N6Cin2uvYRXQ2NtpGUy9wuKjqOpxHbkDOmxdm7QWVRk0Gqi1PQI9FqR7OgrCCD3piYDQAnnDEj4Uui3PykF7DgXKz95AAB+WzCBfIYwHPYpaXAEYGblnICma68NbAZvGKcUTdegQap1WDJxvhZaKcMKG5bIlycogIwXfL0zjTcOd3fqNMeCBAz8LcvsleOtJg+2yrIA4Ggd6VLuQzaCqgKXifAUjqoT/sPw1egS+BgWxk6a1pX2tsQ7tAfAYleJ5BN43M7LVNWYJC3tKusa1hR/kaitaZAVy9dgWNDbuhgUYeb0+nPvshA7GAP8QQFICWdx5lha+AJ4CqACq2AW9QDEzKh4cYkhwnxWuP8pFtDCo9JR1DGHoejVeW3TQBqMFIZ4xgAFI3baH/9XC0L8grgGQb1Qt6WgqCkZZn0g5fBd6ky988qkt9gD+bbbZZ8W4GzBJwAsCCH2eeeWYpEx5ybBt+AEADkmq0CpzhCef4x8uKeugPDEzqwbAEmODPzRn7Sy92aQKA9hJCN5WUdYEJaOQzoIohOKQbL1P6VINeveF4pUx1ln1jSAX6gv6DH7zzHbmQ1+RzI0BP3Lw5RHnIKb+pu9gEAcDHmHbjh7zIDwAj9CBfgCIAQYD4yAdtUCfCRzz36As8xgAv7C/0DLzAY1bveMrnN9LRh44rN7Ucdx6rFgCBDnlvHHVBLtqmZ6J6Tt5avnML3+GTdevZKAAN7fQ/wAO6mj8ATMr3Mk49jgV44Gf2StRTOINNbrypW3hGH5IW/rqJBX30iaE/3KBE11AGoIc6nf43djPAL79DK2l4pw76UWAZnkoHckC/Ay7zmyct3EBCHhgr0AYwBtBD+fCAzSq972kDMgl/AZupDyCYvqJfjEdPeZRNXfSpgDtluiEJTXoTwgc+O5eriwTSioFWr0/4DfnTaxwa4QebBchq9pS1fPKTzw05aKAvDNsASMYrb2S890Va7xzKom1op3KjwjUV/ScAbdx4aXezwDHtWk2wLvPXz64rPM3gJiP97R/j2o015N2TBQLWgrWNIVvAgApM8GSN66McQob8lK0+Qg6Qdbxx2ZBFlmgvYCR3O1C3m68ZKFYOBCvpL0IyIQdsHNEOZA+dheczdwfAO8owfARj3Y39fCrCfoFG5hHHHDxAxj2Z4hrGNZG05HWEc6nyrF6SfuowxJPrEcYu+RhnzGmelFEeLQM+w0vv1+B3aGyfrFNPUqchkgTW3bR0XEAPesJNG/WqfZjnRNqpHLiZxG+uzQz5lOdTymNzjblHAJp+Yl5nDkevuK51nSWf1Rv0oyc9oNPQbtDC2Df0iBuk2gfw1P6A1/CNNJTlxip9SX8oJ+p1aEI/sM5ac801m/Bxbo7x7iuPb397vwC0Oq5dtqB0tqVuvfH62HGzDRsbr8voboXfqHCbCojOwHRlQ3QuH2zCUJRYyzXIq6d0AZir+M/VuwB2xwN6msER09QexQ2IXQO+BeTtigPdHYJjsAB0DRa340cDPA+eZlBMU9OWweHqgsJBpe4CNjfgdAd47tDjhYsdugcVujp8qPHi5rLDtsd0ZU+V/zve0vXX5i2Bzp2kdfrkaV0ZZ3X/1OB71YCqRxO23bSr10zTdHGl0PommVx7l7YeCTYbBxogWZC6Ai874TcmellhAqhLCI4uALoGnwWnDcHx7uSYWADoytO5eq8A6IkTBaH1eu54QxdQvM4jAN2E+mg8rVPojzqkyBdOODOW2fBzMWnSu3HPVZfGmd/erYBt1Sjo6+XcCTJjJ/QC9zqXHXYzuBeQlFP07Y+u/uoqrO7xqQagB4aV+4LP6oJ/dYWTNmD6FDUV+FiP6lsS3yNFu9z3V0+fggf0up4aPlX68P293ttmwMBS1aIg6YGFPrF07H/uZTHtdNPHG6/8M8b8+PC4evQpMf7t6s6UfnVKSzbVez3cR/stp7O5MKW29vf8X/d+hrj3dQnhgJ06KJb44LAOAD0VMtBJ0m5rtw4ZNGL4NJ1fpiBdAw1F6Z9qALpXI7porb9MnhxLlEsIx8WxZ73YQx+mTE6GZUbrKFguIWwbSIITAwHQVTGVR7Ov9udcbn+AtQBhUYl1PD3LdpGX6eCZQKnAix5jLDJZfGIUs7jFC4ZFPYtpvbmyRxT5WeQKHGhIuOgWdHXRqbcQ9OhBTRoNOhasLHB5Rj18x1OLxS2GAmChnhfyzDbYLgHQbJi3PcE81izgK5Duwp3FNXVBgx5w2atMoNBFLe21fkFpjTa+Z5raIAH9Kijn4l0AmzIF9uGFXk2C7i62BQIxYASIBPPdNNAA14M215sBPQ0/ynRzQO8WL7kxL2XaTg3EbFzSHv6g23IpU34r/7QRfmPY8MrH7fVoxVgm7iNxoAEraatGud46GFoAQwLQ9CNAqV6YpMd4x/sZ4ATZ8eKi7GWGUQZIDSBqnGjargcdIBaeVtQF3Rh0ArnZwKEtyAj12Gd6SsEv2kb/kNd4l44vgZyuybKeDOEb/Yws8Rmwa8sttyxtAlSyDviJpyYANOUylkgDuEAIDtrBmKev9WAFzINewHW86qiHPja0ADwFHNU7Dvo02PX4Iy18xmg2Lm8GNvWGzSFY6FNAU4766gENfYI5ejXTXsFQ+kMDXl1nyBh+B9SDN3qwIx/k11CH93njQ/BfQFjvSUEiZALgBwDZcY2ukieUDZhIGwAG9Hw1DAXPMeLx3sNzEdqQVT3h4BH5AN6RWTcdoEOQJB/TzqdQkF+9NOFVvpQPUJHn9LVypvczMuJGpMBmnmvIp+cyPPZUBrRlsJ92AWbhxU6/CHoAbjBGoJ96lGveSaduoU7nEkE7gRnogge8wzN0gSF1yONll9BHOtovAC2YCm+QawA2NqWgR49IwCU+UxabS/QXfEEPyQtood/xnuQ3ACDTUR91wwP4DgiP/PM7+oU+Vb/BN/qed/oFWgADyUsZ0OUmp+2wr9z8da7hXX2uh6ibV6R1o9B1Qd7Eop/Qb/CTfvQSQuZ+5UCdLmhm37lOQBZWXXXVctKBzRTSuVGQAaYB159T8TCDtq5zBlorwW8A6GuuuabILrogz8MVaFSB6W5E6QWq7nTNIA+UTfMgL54IQscZf526vaAVmYOXzg02lTLzGHNzzk1n52znAi8TdGMc0BkdAgCNjkOmCT3BaTU3ZCnfUCq0nTpoI+/oWnQZGyqMJWQAOWReYE7z5Ab1Ozfl+V054jfGl+sQ6HfTFj6iA/KJhDxPqM8d456sEPS0z8njhhltc1y3Af32BifPLdtNojw389w/nruObDssQA8yIsiaw4lAC30P/9Ah0OAJLzeMMqBuW6CjfULPjWvDmrn2gy7mdPrLEBzoCOZ1wuN5H0uWS3lJHciSm3WGFDIUHu/0j3cjOM8bYoSxgwygm7zM140y9AXzM3MVbaUOZYs64Qc0c3E0ega+ohuyTDoG/tMAtJtMGZymbgDonT83qh6WlYHeDUKn8Bvd6GRMrsFNQVe9kguoXAO8xUvZywEb8LkCoau/vh7IBYCu/7o9pCugmzIrALkbBC6ez10AdL4gsQaXAZjLHTFVXk1ZyqJOQejaQbr2ju6E3Wg8oXOM6mJPVnRVFyDWZffxeG6F4ug2o6tTxd2+XQ1A3e25bPmtuNH0R2OW+7kv/NDtnV13vclKNgMi95iY6tjIbSfdbgC6E9qiAaEnRwA8AzIXb+XkIV0BwxVY3BUDuk6D13IVmoO81XvHy7oCjSdOHBQTGhB6UPXccuvwH1WeuqwSDqTKW713PKP11Oa3ORb5WCyx9qhS1r3XXBpP3Xd3bevnUBsNelE+NMA0XtSVhHUxEgy/t9dtlTr/37cHekR6brq4locmU2cwS0EF4iWZ6Nv9A1IgCFhl60Vpb/Avr1X6tmkqELepWCPVo7nRZcTFzvAAACAASURBVFDSu+R/HYDutTfTIfF9INGtcd9V1lS3vZ9No3b+/nDIgRtVepu4z8usu1EsuPiS8cwDY+POqy6P1158fuoodMMshRnqL2N/EHJnHdxDitL81BP+7Kn4WgOgx/mDthz9+wDoDpUNAP2HVwbgZWvc9ovDp3RdAPSA3dQDfu7Bxa9vOVvtAV1dItX/qwfa39CVKJ88OQjBcUUbgO5sN/Qdxa2OHDeu442NonFxrvHgokewMtMsAOdvbaOq0pe1Gm+B1flZNmgEm3PZ+be8CKMMwTt+ZxHM4tYLTohv50KZtJTZ9jAWbNe7Qy8ZQVrBaA3l7F3hM36jbr2JWMDqWYHXB+3TW6wN9gqCyG/oFBgVEOM3ATABq9wOPrNo14uQ9Ian0KCzTNJQlgAtfNNz0v7Pxk2WCfvBvssywWcNB54LNgtAe6ySNgnk+JvlymONL8qBttwGjSDocmGe6cLYynKhR5OxCc0vSCIwr4FvWRgbbkgon4LT0KS8SCP9qAwK2mLUGG4Er0JiCQJAA3ZgJEGDMT7lC95bgEh6jhpDV6AP4x2vHOJJYzhhQPEnuAxgxt/yyy9fAFSMdeiwPj5jqONxhuEPWK3RqBGYvXGV5bLIry+tU0bhi95hAjbyyv7JekS5sp89LowBvPnmmxdwGT5paDNmOMFAbFDaR3vwkgZ8BqwAKPHiIgxLY0TTF7QNA9fQBMaBhF7jX8NTaaB86oU2ygRUA2jTG45nenYhG/DN0Cu80wZAO48YA4IY3gQjWYBIvaLOyKApcgPt0EQ6ZFdZoU5AQMEYy2FsCIZSFvVAm0CIYxTeY0jDQ+RHz1hBX2SOtLQDnvGdzTuNe49Aww+AH2Mly0P1q97U6GGBaWjRS1VQhd9y/GLqpI3qIkBwwCDKABTjOf3iKQdBCU8jKDPwQFp4F/yRFsE0vhu6RF7jSQlYQt/QLtqip7uxt53j6CPS5U0zdR08hb9665FOjzrGL0AMdVM+/NWDmDyGTqK/nFMEzyifkwtsDMBfPfvhDe3iueFOoNuxSPugk76Hr/AK8MWLMZUh+pZNFMAa0sFbw8joCUpenvMO7WzmIKO0lRd0CdTxnXYLkOUNEj5DH23Wc9INVWRAQE19TH1ZtyDLjHc8to3rirwCQJNWr1w3uZwr9HIVvMe7EVnW2z4D0AMbXlNYwqXH7TVLBhJd5+S5lDZccskl5QI9+C5IqmzkNRpjwnmJttGXmVeC+PKed+TGUxV5A4B+gpfIjmNIoLtjPFT94Ga886jt4Fk+3QA/BT/5nTYgY+hx4iBDP+s0AHfmJcvTCxp68xoMWWP8oMMYN8xdyArzJnMFMuCcqrc4fe287zylk4Cby45lwztAJ/oWfjhHKFOZJvK5SU3Zbtarb1xD6FGsTsrrateErvH0Wla3+Jw8AsR5k4r+d63oPG9axwI05vmF9OoYNyLgPfS7semmBfnoX0Fy2+iaUpCfvqSvebmupn76mz5DbzDOBKDZIEYHZl65kU77PLmiPJEOGqEXPWrcdvqJ+d5NK+hABpzP2LDnj7rVTZRPPuRFINrNM+hlHQLNbNrpFOG47U8vvNffe2mQXrrC8a4udKwVAHrLGoCugbEKIKtf2Qu6AM6e9xd8YizXF/i13jsewQK4HY/nAj4bazld4MdvQ1oAtPGYMTsBnouXcgJ6G5C6BqAHT1OH4ShezB2QmnxDau/nCoDuALgZeC7gdr5sMHlpd11QaNkC0IW2CuiudF93GJCGlvIwhSfpB3QWPavalwFz2ySCXqypDvjcANG5v6r+FPvsg0Hlbm1iZ/SSLgSiLzCRAWi9kquL/Dqe0MVLuf4DaM4xmAtYbPznFMJDL2eBZ94nTuyAxZMLcB0xYWINQk/EOaO+5LCAy9XzEje6eFh3AOiqzEldQLRgdBWvuvqLwVyeDn2TiFreXKpYwnTULMqwcAGgy7OOk17ifs881fNuRKkdbXkKuHUtLi0QenL3d+fgNLy7as5nG0zTy29RetsUD7yiGQho/neB0Bn36oGpdUZBt5IbmPCup1PAabucMae62Bw6Z6oztRJOibCcvBcIPUD+NtbJJlsV2qZfFLRPKyr5VTf2398DlZjXkO0KBsKXq9HVN/xHd8f2Pa2QaZHiAkAvPSL+8XAn9HDPLhuQN0lOJ0csrgd0vwB0N1dy3Pf/h71/AbZtzQ76vnnOubcft0GokRSiEIQlyja41DgCg1sP2hF6gVyoVEIISpRtYRlsEhFRRYST4MQxpJJQqVQKFykSSKVIKnEZjEEy6EGrW1I3qMEIpEALhUIgnBJ6WXK36If69r333JP6zTn/a40199p7n3u7Wy9rV52z9l5zzu8xvvE9xv8bc3w3835VALoh6tAwhz9XAP3r37C8+x8/BYC+TZFnIPlbAfReiepysShp4ts+P/jBF07ApwXUNFbck/F2YwC84gE9F2HX7j8NjMUk2uMQZ1zOZyb8zOsnsCWdgFiLb2mIvSqWnviJjOMWnBazgbUMk7yEPB9cCkD7exoaGV0twltgu79X//I+ycvZwrWDSyy0LXZbRE+AZDEcvMiLyLNHuD69dXs9MfBp0Q0ggFb+SQ+I7NVp8soTJlBVHL/pmZbB7v48oOYGgXKnExmGLcyDv65PeWZg+D64EHwIOuSFXrsGeANFGUFtAKyD0q470yAPprZIB1LIRRv5me2Y4R7MD7a6JyO+ulef9Lu6ZigxisDePGDBURAv+Ahs/abf9JvWeIJAZa/tzxi2yvM3/+bfXI0pxlExM/PEIgNGF+P7S77kS9breUArL10ALNz/2Z/92atnJaNLOxeiwzXwthAW/g7K+eywSPWmY0HCbf7ZNnAm7JPnfIsgMDGN8dk/u55B7G9lFANamXk2lhcZgBLf8A3fsIJR9QGLyAhcBmqko22LjQ1saEcy/J7v+Z4TGFM3abgmXfCsQ+XSxfQdhAhwaVf17U2HxhBgos0jn8Fi8pM+AK187tMmAcz0vY2kDHt1JtvGgrzxGMOMetd6XbmxMNgqrbzY2+gqvnFtpY5gHfkyxvWJwKW68Wb1GdCnv8UWDfa6Lh9GuXFNeu6jI/Ip3ELew+lFfWTGLS5+Z2OvNszANsZ0CJ7rwIDy1rfdp35t7uSNmN5MUFB7Na7MMSMgRjbFIrfx4O/iowa4Az6NNW0SKHflahxRb7Kgb8YD+qTNfEdPtIG/6Z85qoPPehVf3Vyf8Yqbi/QHUDjP2ACX+mmfXrEP4AaglEHfkUdvTmgn9eonsNPGi3ZtE2IenuuVenmZ0+iIOgagO8wsWKc88pthaAJm0+sxGbSRpn7+BVSbx5v/eXLzUDQe0g8yUVZ6TFaNd82PvVEk/Tx+PSsOsfoUh/2nE0A3l8w1jfaaADpP9uZB7dW6hWza6G2NFixt/RJgLa/0v+s9NzfnpTvH8TZA5pI0MN16qHmyPtwaUnl7I6h+aqPHBikALV9z0Td/8zeva7fmImWonkE5fcez5j9jkDy1vQ1Y8wEdaKO2/tBGcpvzQd7mLWnIU1+jA3nIFou+ECiN03mj02E/6SV5JaeutbkY2E02Ew73e2lJg5yUqb491+XSbkzyTG85tG4utFUya+NYGeTf/OJ6nun6hPG1svR2RmsyaQSs05O5TpN2G4S9rTNBqo0CYwoAbZ7WZubnALR7ybENNTpM74tNna61JjRWNz+71huP09ubHhh/QWRv/RgvyLQ5Xvl7+yev/948Mwcos3Wa8vaTPZKsp61zG3yez87+c9vvU27d05wz21S9AejfM0JwnN2CtydX82/3LNsM/Cc7f9wNw9WL+eyZHIAN6F6G0Ng8ngPPZwjdAYNnz+dnHm2/n4Dv6j295QMQbyD6ECZjhb9PFgB6hdCr5/XZ63jCZ7+vV0Ys59LcYkWfvZ5nmJAZYmOC8RW27/B5jaxyl/fzCO2xrTeGq+aJEJ9hcWuS9bY9xMfpuwt4PbyeEYo1wkvtdNaWG6Bmso01cPLmSfngBkCZmW2/H+NAb+EtlgUYnhy7EBynUBndNw4G3DybiwE9Q3BssaGBZ+E3AtArfN7Darz44oPlRV7QAejA8wqONwC9hfjIk3r7W3rz+wmeu3eNJrLHhE48L+9/T9GdYz6z/Y7hOc4AZdsWuA3AHbHzaMO9CW+ME6MQu1afG/sjANA3QODhi5slvQ9G3geZ77v+NKPfPmANWn8z1eM3ryzfu7jikVc9bYnX+9YxYwT0fkUPP6X383kyuUz9Kbyfh1Jdjc7zNMWd69Vb569bLiTb22R8H4BepXvrLs7NiENHbf6oAujDBsCnf+oeguMXAPTe+imkVriAz6cVyWk3A4A+T4jbzXktTmNiGirnfnB5qOD83v3bJHf2gJ66eVTI6d1UeXyWTtDFIrIwEBatebL4jlHBO1J4AUZNr2xKo9fXyydPm+CSvIKreU1nKAczZ33ypMnDxwK8eLOBFwt7RrL8LXK9Jiq/4JPf3ZtRIC3lkk6eTXkESn+GdlC26eVo4Q8EWGgDHPK0MPeqIw8PebnH4l19AmO98lx7BCQCHtOAUbbKkOdkRmXlTkbTeJJGXoB5cbk/b0h5B9szEGrvPKoC0L2qnV7UnskjOQUmQYYOoMlYrj3pR4YOeQQJM1LTQ2XN+zKv7fQw7z7eeDwMyR4E4anoNfcOodMuADTQCioWcqCYr9UHXGWYaTNpB+8Yheqqjb0yzgNancFO7RwklB6d+szP/MxTPFv1yhNOP+D9rJ+IN6neeYcpE6jIuyivO9cLVdMmSRDDc8pXm/o9cEF2dKuxxDO1lefySCdPRr/XsZU5OOdecgQWHE4FEulLykZGvN1A5DwaGYpkDEArL70HoPP0y8vVNTKT9tG7LehBBmA3g3l65uY1rF4Bufog/VAGn9ImW+0yD4XzXK/wpkfkNOFAXsB0VNltXBSfVXryC3BUHv1a3v4uFEExOhtz1R9wYFQHj4G4PNZ6XVka9AXMAxcLXxFAlIbX57UFAx80Yrgrb6Fl6DJ9BCPnAZp5gbd51gZYm0JBnhk2KOAirzaR8tKbY2ebHM0Zc75IBgEW+fnnmfo8OdA9+bjWAXvNL40/c9Mqr8lC+yhXY4rxYY7HbTgqlzagB/qNTSrtry1AIOnngdpYVl8yBhgbtE0bR43T9KL5I32ar+Xn1adu5iLgW/7Bo6C/MheGhAxsMDS+NDa7R155EOYBLW19qrG9DYnGpsKQTJ2Ur3YtRntvHEib/nmGzNKJxnmQyHhLlm34qFMxqPOkrH0Dy/pK8fE9640UadUvpd/80Bz/NIvzu+65BpWOhuhcD2kfQJYHNNkFANscLixLHqLNn21c5JHbOFFfaF5rA6c+kGxKxzgfUE0Wjfn+ri8EWAOEbTr6vnUVHQskt4mj3cyFzkRQB/PRW9/61hVKVsa8fntTRLvlSet5IJp+mAd4UOsTxps2kZO5z3Q8uC2PvGrTrbyN23Ck+8bx+eaDe+dbXq2NZlu2ZiaL8pb/3JBvo6o5v7Vn+tYa0fX6aPWpzRrv5hsdvmtjvPm2ctR+rTXlaS5tg6J5Tn7qTJbyb2xuA6fx1ffNYa0LtVH9LlgrDf0LCAahjRX6qPnZWGYOd482UZZChnWQbXWaoY7Mi+Zm6yD1MtcKV+OnTTvPm6OsB+jL1PXaq3kgh5TWoHP86rnWgm0yJN9pq9w1BtwHqOccVVsdv5u2lHJ817v++vJVHUJ44os7XFwLtqdQLOH9s/AbwmtsITE2z98zeA5K3wS5KyQ+hbs4Q2bPSmf1gH70YP0MYK9M9wCfT7GmT/Ghz/C5PM7QdgfXjx6evKDPcHwH4HsdtrqMWM6lfzqEcMS23kHzCVrvaVx4P5/iYJ89rme5VglPn65DO1TOU7zq3ZHjhkPfmiiAdQbRx5Ae5XUDuU17/4IcX2rk2Z/2EqgWauN88N8ZQHdtej+vnsk3YkDv4TBOhxDuXtInaLx5P/NcXg8PLGzG6gENPnPA4AH94OT5vB56OD2fAexTOI8dPk8wPUD1S7sHNJhcWS8/Nw/oI4QOPt/lAb0TjSsv/N/0gz6OCVubjha8B0B39+aNfhMSS+lcjw0rX0XJF18e8fN98Lla3Ad777v+NCupS0/XXwDQV2R29IB+agC9t/vTNvch6585AL3PabeFH7nSNX5uAuiDp/TTh+DYWuoYxee4UfZR8YC2i30q53YI4RqC48/vMaC3karzC84qtPfkoyv7+963ga0Mi7ko9nsL3a634MqomXB2eni0AN3GzYNgDwcVzrRb8ObdF2wu37wYWty736LaghnwA9aE4GA4+wmUFp+39H1arLegnIu9wPOE364njzxDWnj7lFaL3wzDwgZIz0IbgJ6vczKqi/la5/ZMIDwYJV+L/TwW/c54thAnB5DIgtt1IJRxx1sIOOANzuPVMwARuJZxFRydZWhRXn3z5g4O9TqtOuVt5/e8swOQ04Mn2J/x02ZG4LO8XJfm1J30KwMljy+yyStV/sUKZKjkDa6uxTbMmMoDNe9e8MI/+jOhd2XyGbwM+E0DMWDPK0toAu1C7nTRP4BJ2UCdz/3cz13BMUNaOXxfeBHl8zugx8txwus2NLQNA45BJVyFenbom/IDEMWQfctb3rLqgvbSzgEcbS02OqOf55hntB05FUaC7gTY6ZU03TfjX7ue15RrHeoT5J8Ga/2wPq0eDFVpKBcgJBarOjEs6wvkCCID0OTHoKTD3/Ed37GWvUOmpKHsvKJ4xiknD2TwOoNYHRm3xYsNDgdTJjCQBxlrT3XUZ7WVcvV7gCVgpQx5IeeVByQpY/GPySSPtYz3CZ4CE3nXkgtd8Qw9044BUc81FqqjupO9dgBO6EM/1dF4AeSrF4g43xZQj9pDPvTQeFXohTblkg0wrlx01bPKKm1pyq/45cFLZUmP2lQjm/rS7OdtwCUP6Wvf6ttr6PWLuckx++0Eb30f7JhtGeQAZAKgvYaeHjdv1E/1o+KeBqCDNwFk/Uj7AS9kr9xkUCxrZVAH6chXf/bTXBXQ6T5tamMLaCXf5ts2gapbm38BfnqpX4F2+ipoRzfbNMw7VBsav5RZveXXoYbNEeTQBic90w8BJmVvY0Y5tFX9QTp0Sr0m2Az0BKCN14WcUT9AMo/Wxi95dJAduSqve4pXXh6tKdogrZ/SrWStvY3H+k6yP875x0X3XMs8LVQ6mhABpglJ66PuNV4ISWGc6+DR5sw2r9tkaK5Uzw7rbA6f463fW7c0d0urTcUOoWuDJZjcpkN1rczN883hvZmUV7b7y6d81c1zxh/jPQ9ofcWG4tve9ra1DQN76tvmvnaiv/7RTf3KdesaoTeM9ZWLHNL75FwZ/e251mt53bcJ12YimbSR1IbfXG+2Xp66MXVhjumBWn258SwQn27W/5qD+r71Zp+tWRsHybf5zdijzOoUhPZdADXIGgyvP/UGh+fUQT/X9/TZ3naqz2YL+Nvv5NpGv8/+teHQuMyb2IaujU9zMD3VZjYOjEPGWjLznP6sHPTC+KIOdMuY6VmyoKvSsubyHJhtw8Zz2pKsjQPWAgB0IYPqQyecciUs4LRv5jp02gf93obBsX9f+/uVjBVHe+m29L/rO//a8lVf9sXDZXfGadifWu2+DWrmBT0PvJvhK47hOHgGb7B1D7/RAYMHCJ2X8QagN6DNC3r7fksj7+f5eQq/kWc17+eHNozygN5B8jpuCAEHbG+hOCR+Atx73OoVjD/a8xze0TO28wl855F8DMGxRfA6xagOFJ/KegDINyDxKrDS2DI5Aest4RFKY8eHc6NgPUTxEAN6ULjTr1t47vPPCoSjwhGZa/juBALGwzukPXkl7wB6Vx3JrrGf9xAcHQS4Zrc/s8V/zgO6EB1P1usnaLx7QW8xo/dnX36yvJAH9AqgC7tx/izUxvR6zqP6ElA/WVbwzDt6xIkuXMgE0Jtn9Nog51Aj+8GE5wMKj/LboXVyv8Jbr/lAz/57ydAug7Zf84C+6Pv3hFkYEd9vDhk7FzqNY6c7XiWNPD1/U0ZPMx7efs8vAOh75feqAPTWzqnBWU/P7Xff9sFPD4C+vRRPft4C6Ms+WEtdHkJ4r1b8LAbQF2166cr+3vd+4AJATw+gFr6qPkFtsGB+rsp9iCszF+KXg/C+ozG8o6eHx/RADUBnTPTqfgBGGSxoGcJ/42/8jRN8znMqYJR3UFBCeXqlr/r5bJGacT/LnQHTwjqDoLQKxZEXjr8tvP0wwDvhfALlPNeUK8BZGQMLeQNNQ/03/sbfuAJGP6AEQ4zxxwvUYXdgkDzJxDUGRq+D+56BkfctI3caARkr1TfYq94d4qUOxavNeA5SM4qKpehaoDVg1AIvT610J+CeTHwfpOgVzelJFBzKi1v6ebgBGQyfjLVAujQDWHSkkBWB2HQisJwMMvzzGPJ9r4eTtVeKxQ30Y/Oj2MxgET0R9oCXL8MbxFOv4LO02ijxnA2Ud7/73SsAZBD6ybueXME/hhVgoy42N/JWzWPLJgTdA1sA9rzS9JViKPOyVga6waiXNkMvuDE9VXuNPo+sPH6V3bVCjWSU5a13WvDsnmj1Y+1Uf5En+OwfT6kMfMYpiCweKujlmvo4sAqsoFfFvCx+Le9cMiM7oC198amOeSSDPPS+8a5NEp/KIz+GK31Xl4z5wIp6taGivG2QeF4bdHAbueSZF5gLZihTQMTn9G52Td6gIDl5ppji8750g74zvrWFus040AFt9xgzvJJMFulEbxUEoJUdICj+b17+ymAMoXt03vPuyXOtUBOVweYL3fO3+rVB0gZdHudturVJRNeVrz6hvullXmq9HRAUCRw2hjem164T4tSHPautKgf5kHcApDiiQaTGK9cb0xrLgy70pPjLba4YF/RV6eQRqgzSC660IdNbPfKoz6uDNiRL0Ea/7VBEaQTTj7C8vNQJsAGKjXfmCzop7+Ycn8ZLYwvgR74AkHFleoI2p5EdPeF5Sm6elx+55EFLH/0LJslbXQKCE2JKVzrKqK09ow/XR5NVkJseJtdChbThMzcpK0t6Ip3Cu0gDBC0GdLozYdFHG0A3nzRONndOKK2dO4RQ/dOtQO7cJK7M1S+gLN3eeumevH6DvOomTc/2ZlNpN78lv8pZ+7X2qw0D/tLLK1e+/ta/JvjluWp+ciaCDQ6boUKm0aXWED7pkzYy7jtcVnvTWbpvg9bcYE1FrwqhEvRu/dZaqjVMm4B0LB2SZmMWefu98D6tYRvja7facW5YlFc6MzcC6sPkmSwmaJzrmgB164I2P91jvmu8npsDfvfc9HJvnXrcVJl9sDj12t/9zY/6n78bR5v3mrsCxspS6LnGxxwo0jNQ2eZx86k8tJs1jj5bfdWvN1C0gXGnuhcixT2NZzYylJEufOM3fuNaVusA85Bx3ZprAuijfdI6dILm2SbXoPG1sWHaCLf9/jEB0O/6a8vv4QGdV+UJZK41Gx7Qm3ftEUAHjvMA3gD0fhjf7hF9AxIDxIXLGCE53BeA3uJAbx7Vax4n7+r9eyE65iGEO3R9tMPn7TDCyxAdwedHuxf0VQ/oNfTHONxwTbdy7J/+HvB5TWf3mp7hOzZgP7ylh0jPMok0X4bcOIUPnqE8LuJA76zgBKvPr+6v8Hn11j68zn8NQm+G01nlVvt7/66vd8jaTTfwzh4T+gRph3fz6TzD1RP5DKHXQwjXMB1bfpuncgDaGzK+2+DzyYt5jf98DsExDxpcQ3C8mCf0gzXsxhb7eTvcMIANRK9xpPfQG9I7HW44Pa0HhD6F+tjLefSG3oBc3tBb6I0zgN4bfXTqLUb0+KINnv2r+3DuxxpA35r/VQB9X2mfZmS7KaPbjg98utR+AUDfK6dXDKDP7bypwdwmuRwR7oLQH3sAPQ5yvSKE/zYA6LFNsAwAve9U3qMZP/0e0MvqAf1tuwe0wp9Owb1W1hYq67VN1d7z3vefXjltwZpxMQF0sGImOxWy3+cC7pUC6BbweVx4fgJoebdQDwpYvDJcvM4n9AbgB75krDF+elU7gyBjaeZX/Y7gOUPjNIHvnb9FvcW2vPKqsSDPg8XC3MJbPoxKi+7gi7LkeZOcMpxLKw/jPAY9kxfjF33RF60eIH54EH37t3/7mgdw43uAiBwACzBJXhbuHdoTzFZ+18EihoGyBoCTV0ak7y3u87oJNtCbDGDpySsPS3UAOwCNZJYRl9f03PQICjHUlIVM8lr2d7JpQ6Q4vBlL7gUy1L9YpcqZUZlM88YsvERtmAGnrulEwC9g0+v0eSAxcsic8cQYLn4uvQToGMegn3ij4hwzkvyoY55jGZAANMOMca1d1E9bFWKBked3cJlhRw7y9FxhJehTMaDpQ4fXqYd7pc+zGFxSBkbojDcblMhjq3iZwQ0yDlrLS7p5SG/z2+ZpVjs3ngRSXKcjQSV5g8/gPFDmx7M2SpQVjAGEwVP5vv3tb1/hlHLRaen5HkADoANSZBLYUWZ9JzjLwCaLvLzyPgv80SEgjuzVpTcXJvypn9SGjZd5us6D8tpEyisxYF1dg62NcXmTBcvkIb8Z99gzyqNu5Nnry8Wcdq9/nvO8OvGC5RlGBz1Xn9Lm7lHfwKOxlC5Lo40NaQiVYqPLMwCC8aB4om1GADlkPWMo50FfOI/G+WRRfZRBXYJgbSwFzILZtV1gobY+QqF0coL/xo9AsrIEoD2f53fycf8M36BMQLAx1j1BdGWif0FWsjEW8twk87wHlYW8tRs4PQEguTa/1b7S1R94fcq3+Mg91+ZdoNBzviv/vLC1SfNQ/Y/c6QL4XBiSzg8wL/QWhLTpI7Ajbdc6hLBwG3PzUP16S6NNz+rVRl+QqnG7N3voTZ7e6l5/yANaW9FB45u+rCx0UXsUB9dzyjPPUwiYNaYCoUCW9CaIOi62r61vXglUav0wx8bWGs0zXdNGQlLYaNMX1WdCPc9NGrH1UQAAIABJREFUwJq+S6dNqqDyfGunZ5J5Y1LjszIGlJNdG4lzo44M67sTpJe+ss43YfSxNmq0hbnysz7rs5Y3v/nNq5e7cGn0WvspS5u9fjfmF/PZGEMe1nqgtfm10EGNP40FrUda47UeVG5ji3/mUe2urnRc/r0V1psm1XPOYenJBLz1u9YPAdrGAdfnxmFjnrSC0nPdHXyuX7fuKVRMQF2bzTwr01x7u07fPdumae1JboUoc01f6oDd9GqOq+mOslaHNpLz5G7Tr7YwL9tE0JZ5J5u/C8GRrOiS8mh/8tce5orGXuU3hxsjpGesct2G/bd+67eu91mDaVd1sPa27uoclqsm0f425pxDVutoX+cf+/j8+5X0/1dy77Sh7jI5v+tdf235t7/st47Dofa7TwE1Lw/Tm17QhZko9vEpZnPxkPeYzUcADRJvXszjIMI9JMfq/fxo84IGofM23kJ2PFi9k9cY0I9GnOYdBq+ez3sMaJ9nwLzVwXNrHGhe0I+8sXuOqbxCbp7Pp1jOxxAc5zjXQffqRSYXzx3Cd5w8oE/Qeo89Xfzn8XkOeXIZFzoP6MJwnMNvnD2gT3sIKx3fAPwxfOaBde6NvcOlkwf0DpiObHH/+zpg2qDqhMZx7EJwXHg4A8SnEBxbvOfHjzfw7L5TLOkTnH6yPOb9/JJPc9f5oEGAOQDNE5oH9Pnwwe1ww3mI4Qqcgez9c/t7u+fisMP977VMa6zpcbjhHnt69eDOA3qPFb16Rp8g9MnqP3XDTYxzN+DS5/nAeS+7b97vFyE4trQu9o5Oi4VDa30kHtDbIniU5z5f7btGnuO1j5YXdBs690HRV5/fne0jusAqp1dS9/2B60V/+oTuCaNxkdArANATaG4bShffjGSfwhP69PbGDdJ5r8i26hW94aaAT/PjPIfyQltvudAoeEjymEO1u/cQwqdRgIP8P/IY0HOD4Pz7g9e//pnrqnjx7XjgGHPj0E+ePgTHYZC70L6Op936yQTQh9HuuvJfQOhlee97338CRS3aW4Bl6Pg7QHMNKrfIP2Z4vHcuwua1DLDSyXhxz/TGnTApeMJYA1lBWK+DW0BnPFhQ+z1Dq4W6fDKW8mzJqKhcldV9eZYFI/JczOjIWzYv3e632A6ogYAW3RkA8smoTraBZt8zrP2d0SJvdbEIB1Z5bgWgGWN//a//9XXBHoyzkAd8eh2fjIO5FulAXSCK9xGvWMAzmKxMyhFgrGwW94Hz6dmcN698Mu4ZNr5n3AVS8+DJezq4nTEj317/LC3XMoh9FzB1bzGKtUWGMQOFtxQ5ddiZzw71y0hXhmBrBl8G1vT0ysM647x7gp6/4Tf8hjUveqGuPJJBIu3tk7HLEOIBzevLc9KQLhkHw/wNDtFngBj80+50QZ2k7zk6oH55eANeYA2grD+QBQOfwedeepH3m7oLr8BoA23yWKudXQ/UyTvdVsb6TW0l7aBrMppwpP6WLCu/9OlI/dz35PJ5n/d5q9EoLdfIkrem12u9Js/gpD9e16ar9A+8kyfDFJACk/JAVr9CR5Cze8i0DZF0MKM9D/2jjjX+tRnmb/cE2cmBfBnDxWwNGCWXxtTGkF5dbuyTd29pSK9XpOmKcgcP5kZK42FjFRgvP/ow+2ZejNICXMgx2KovN85oY/nqU8UWp7+ut4HEQxWABueVhd5pv6CfNpN/bxeotzIFwtvMILvgfvA7vfN9h9q16VH6tUF997RW3xdw9SXfyyOP/Ta7yEp7z37vXmOHcZE85BlYbnPBd8pAdvRMuuYcOqat82AOkAaegj/0F+DtrYUZexqc7hX4vEVr2/qKMhtXjNPyJPtAj7K1EdcGSXIgR20tf3XXroWnCmxqX/erVzHH5WXu6KBO7a8M+p/NL89IBwQ0DpFbm4C1kfy0JUgovUJEkGl9v2eaM8hHWuTAO9az8qpPkIe6k1mHuTbmtgHX+NoGmv5Tmwc3m2N51hq/1b3xLRDYZ333CIZeCVSaa6NgV2Nl64nGIfUBoI1z5NsY4LMN7saqNuTT9c4AaBNDe7W52HpDWXoboT4v79Za0goaK2sgsvKl781dAdTkk+43f8irMZ0+2rA1PxmrbTB6Q8t8pK1bF6mrMUbbWOfQC+3rXiGkeL3OPkIO9Yf6fuN06zJyaC61jmmOoZfS9q/Y/o3t6uinDWLyL69kEwxu/Go957nAr+fnG2BtPknP88pQ3X0337Co/L01UbiN3spprmi93DpF/vKx8WVu8Nl6qDdIeusl6NvY3Xqv+X3qr+9q4zbltVdjYP1GveRjTLEODkBboxciq7ezWuNJR33kb24hs/qq9mssA6DVybhis57ziefoiXHcRkIHEPYW4m1QOVugfn6bHTO/v2bzHMeH6wbY9u2rHTtmmt/1rncuX/1lv+UUjmJLeIZ5OHoDX8Z03kJT7AcLDnibx3LXZ6gL4TGKs+zzlMaDLezGFiJjiwWd93HpFUZj/Tx6Kj/YAfTDl1cQffaA3mB0ns+XAHqE4dih9tmLedQ9D+zdu3tC9bUddxlsntC7F94A3DfCcOyey9OU7vcV8AyaeALLe9t0eOKmA+eQKf2+1nv3CN84xy0+iSfsEDQ7ez+vejgYRb+eUzpD69LfondsaQHRgedA9HoYYHB5AmhYafdWDkJPAC2pNUzGCUBvMaDXEBw7GH6B9/OLQnEsy0svDgC9elXvITWA6R0q50m9guf+PX6yvDh+377fn1/Ltx2GuP3bfgfO/VRH4BmAXg9HPHW0TWrrrad2PUpyQL0L0R/b7uEepvWAmy9VZs/tMjzHVojbyWhXbsPKpxIOvTnV666B6t5rrx4G30z6dorrymX1b+kXd3LKW545haa4Dc7ukroLTN+e9GlYvvxlr/3sivdg3C2LKxUcgrlRxAFUq91VNTqU/yZiHvPK1TLcrShbMe7e9Dhx3RuyHF9ck/PlcHfurxVp9K8VQP+61y/f+wPnw9cvS35XI3fnZSE+/dP2Qwj/wk/eIYTJia9tckzZbPeuAPpqQ9yiKDfEe1GXB8vXfsUnLL/5179hefc/fv7ebr3dUEVvF8qbTh7Q/80YMu/qDfPag+V9798OufGTgbHmvHsGHL1TM56OoPboGdDfty3K+r5Fe3lavGdIBH+nV4fvWugyfHjQAKhgQK/rBjyCHvKYMKwFch53rk3voFn/ypCxExR1T89M70ZpHQG0v4uXmZGb4R0EkFZGPgOcUW8xLj33MhzyZGU8WcyDkAwIRipDrpiqyjY9e2e7Wsx7FVLICABaHjyQ8rgF5zIWgzEZTnmiBN8y8IP8eVspE2OHMeCnmKb+ZjS43uv5jM7idmbc5fWTbuQ1Kq2AToAvY8y14DbDlfzISdrzHxmRZbpRW8sjL6m8DoOuQat0wbPkBurwBgRN3RsI0tbgM+/nvNLJWgxooVMYwW0oZLymD6AO40xcQ8ZVcmRUZcQy+gCYTnZXJzrAYCtOMG/iQoJIKwNXvsrnu7xbq2fpJ5M5Bsx+fATQGakTRNTn3Nv9tVnecKWv3cnGpgpjkUy0B10Ey3n3q6t/6u5wLv2ejvMuVe5iQAOE2pvsgHdtLV/gg/7ROzKaHq7VvzAi0gs8tMnUK8r9rcxBffVwv2u+y6hPJ4IZ6VEQOkgobd+1yaK8dDnwHKzTLgFcMsqTPg90OqnseRjXL+VfHyI/GyJAsk0TfSXdr29JuwPm6EkbNsqrXwFCeQ4CR/pDEJrMlVGewdTq5Z7G5mIoNx7W19MV9zZuybdNL2nmVR0YOy0LVq+th6dD0uYY3SaI6xM+58HpOplXxjxng4OFKOJJTEfda9NPH68Pz7GkOSbPRWOFcddnm3Laia5oh0Ki9IZMm6cBJGmTbRtTng3a9IYHedXf5O93Y6A29tnGDLBL3oFJMpCP+7Srv/NYLvxKGyvGb/XQxja8jDnqRFe1Rxumc77sQDH9sk3Q5slAaSF9ij8vnfppHvBtWAS1lFe/M54VUkcd05XmkeKSk0/tIS15AWNgqHGjea12nOPgbQu2VwOSGkvbXMkbvPHQ2PVN3/RNqwe0ccq4R8Y+1bdNdrI0rkmnPkEvyI2ueLZxRPto286NmHHi5d9bDnOD6wjZ6o/kVJnbsG7zlw74vX5IT9os8p3y2sAyP5kTnVEBKNt0VQ950gWbCzYHjDXmOvmAz+6vD6RLJztjfxuHfKyrpFNIBvrvH/2lH21e2+Bs00w5tY28aqN0oj7uudnHqn9jfNfcR4eD9Y0vrZFcV5baT3vU5+TdRsmcS9RJG0rX3GiMbsO4cnhOuua6QiJ5jhzUv40G7W3+lwa5d55D447P1lbNJ83zZFEbq4c6eb63mhqXpas/WocYN33Sv3leS2F52pRqU0PebZSRUYfQmu8D2vK07qEXvKl7Q8X96qVv0yHnOcyfY5/NpnFP84Hf55rn+Ps1AH18ZubZeHhXOW4bY277/m+/653Lv/PlX7TaiSeAuUPL7e/9gL49FMUWDiNoXKiNAPQA0ScoPQ4S3L/bwmRs4TY27+kzxD7BZwAaEN69izdZWbvvhwjunsxbEff40uu9G3z2efZw3o6DCzw/emZ6QAeZN+/qDT7nXb1f2z2at4MJd8CcN/MIs1Fd1rjXxcteWc8RSI+IJ6tH4G71r3IfdnoBmo9MbU/zRpzoHUYXAiUQfW77PaGJAk5AZ0DoQmNUlivOcjfowO4ZuXHnDWQHZQvDsYbFWA/8W5Ynj88xooPIL7/c4YGbJ3ShOdbPFUBzRNhA9BoWY/wLPvt0GOEW19lzZ+i8hgBZnxeq4xzOw/0vrc/tAHr/3b3rtf2QwpdW72yxoc+fvK9nSI0NPj9ZBB5aPbxPC8vRA0+7F4cDDLt/ym4+tsVVMcIsexCYQrOf71pB2ZWdg/MEdysROgHoq4DuhB5Hie6H2TfHnXso69Fl/5UOaKd63pfPMeEb9PRGzuc7bkt70LsrhDaOe5fU9qH3Sq1P6PiqRJ4GeV7OG4dkroHda2B7r8RNzH4b4L2U1Xnz7JVQ0b2sszzXCPjer25t+dOF63ecWu+i3sfR88myAejnlu/9gQ/frp3HBrkLiC/LcgLQ//kZQJ8eudK456+OF0+9eC3bg+de/2yBs7bC3hDcZQIffQB9fw/eAPQHlz/x588A+rxLcr2xZncIQOfNEVQNDLSYnKDgRvcfLulz4T4h8/GZuwB0i8CMgQmgpdMi1eKbQQJIWYTm7ea5QIXFsrJbMLcIDHIH1/09QfvW1Cbizftnwung5KxPUIqRkeHlugUxY91inkEIVhzrNgG0Msuz16YZ2EBRYQbAIGlYwDMuLMrJghws1gN36msBnvdnsMz3FueMOl5IILbnQQTA1D9QIaOEQTE3AaZOBO99ZpzljZURFMwAHtyjPh0mFizNg7k2CZRNPZybB8HCjKHydw+DhMwZWvLxe4Z1BzUGGTP+g4EBkQm9yyv9CGhoT+l3EA4wkPere7Q1OQIJQSZ6AD4zxDpxPhg+X/ft1feeZYh3MFcxVgOBpcXIA1Z7DV26jPziKXu9maGmztqm19sZvcrnR5r+Tb0P2EyPRvcG8+hVP8d+Ul/LeytgUd/K85f8yYP3s9jlZJpu0UMA2uaSfsD4lA9gIbwGuZGN8mlz4SWAJDoFsukT6qqc+gtZahvXqjv9D8R5juyCjdo5sNAbF8qtf4JX8veMf8WiVp/gx9zYqh/ljZy8CwmQQd9mVlAwY7lxuBAcvqd38lUO8GLmMd+0CJoEpLVFnmSMebKpnXrroY0QHvkdbKnu9J5egULuZfjrW/Igk2TemEgP5oZSQEpZphd8ejW9GNuUUV719KNexW2WduPpBL7T2A/MzPTT1b5rLkoG9fsjGNRXwGL1p4tAGPnMTbvCkTSfBKQAIe0F4Ku7MdE9dF8bdPgh/Qu+k1UAy71tCsgvqJenuTZo/vNMG6XK6R9Z5ykM1qpzcMs18lVGbdgYVhzxQrlIV1rqIK+AmfKbV9oobSOqsaGxV1nzwlU+bdmcFSCli8ql3wag5dWBhu4nO0DWfOJeY6U82lSaMDQIOCFT/VNe2lMYDuOz+l0DTeti8LDG6e9XCqArh+fqF82bAWhjlDBD3myiKzY86A4dyXM5r3WQtfVQddXO3lzoDZCAJgDY2xpkRcZ+1Ls2ll/jXv0kIFvZG08q79zgbjOuuaTNp9Zh2rH4z+rFc9X6zQa49NMxm7reitE+vrfuMQ/Y8CrMWv31uGZQbv0q+Exng+/KlT7Srw4JrnzSbE3RGNZaI3nIj461AdTGdRuFyad5TPuQu/lJObQ3ne6QZDIybvLqbmNV+TsUWH9rDiY/aWkvem8e1J+lV1samzu0sbVFG4+VW9nMrY1f0nSPH3m1mU7fAtDJpXVE/aL5tfNB6v+lYU7ujTR1Mn5pR2v3Yjy3+dlm7JzTfGd8aGNCWurnb+W3vrFp35kJvjdGuMcmB126y2aZ6/1rFtdtffza93P8mGl9TAD033jn8vu+/Av3AwZ3q25AVRcKsRF8Pf29e/ueDu7bYbLz/U5gOW/cPU4y6Lz+G17QaziOAPMKnjf4/OwOhDsA8OEeOuOZHSADysHnFcsBzw92AP0gAH0OxXEC0NJ5phAcE0Cf67p6Me/guRAbwffTIYTHEB6B+TVwdZD5AKPnwYab8q91uAQ64+/M78uwtnv6ez6HDYPZPlO/VuQzIOeqs/sXpxx3m3Ubp093DDXcYP4JnV6wzt3reUPQJ9SxxZTegfHj3Xt5Cw2/ger93+OXxW4Gn/cDDee1HUC/vAPky0MIl+WF1fv5yfLiCxtEDkCvnyB0IHmH2DybweoVMntu955eIfT+9wqleVbvBxIC0S+ucaxHuI7dzTngvoYSWZ4sj9n9O9RbRTTacW3zPTxKOOiEjUaddx/GIfvA86MzgF6jrZT49vBt7bMW48CfbuCrW+jdUU/21rs21J2+u8nN7oPC8/p9996Z9RqT+7afOyNVHPvZIZEA6jV8el1G5wQuQ0jcU/4b+U7v4ZvPXmLHm9eP0rgZgePAIW8oxvziEAbjvsQPmwp3vpUxhpZrEgriX5Xe7GO3iPeutXbt16M3GPKuOF/z5R+//A8/47nl3XcB6GP+N/Y3Lr8AoL/jez60/MkdQN/Q3kNhjtR4aNn+6z56PPfcs5cnAXxEAHpZvvYrPvEVekDfr+g3AfTdvfC4F3MNQG+TyxnA3lWKo2HWAiwDpLSuKuR4bTqA0GfPZfwEYIK8jCQGOUPNQtbCPQM8467XSIM5AY1pIKwD+x6SIyg0QetcUAZFAxR5QfjM6O9ZnxbOjI5eJ2ZEzXpKrxiewZTKBghYuLeAtrjmqczrDmwvv163lEfeg9LoYEG/5znGEGKM8QqxOGcAeSaPPIYdIyiPWUZQoLC65znsb+lV34CL7xkyxVd0HcgAHxgfwS5GNiOhMAiz3ZNrMKp2CTYFj30mt6AgOTFWlD2gwNDOCy+YllGp/ZMhwyt9qDzlnedQ+gh+AFG8a9RJXeQjDYYho1BeQQayBvznAYQBkwmgA+Y+GXaMTxsQyhEkCEAXd9rz5AmqFseS0eU6Y4yRz0NefuqlDh1CGZRM75J5RmgGObn4ffbnNgZm2x3HjvrehDuNGcpBV8hGeBJggs7nFRmABvrIGxwjY/UB+LX9EUCTsbrR5cJH0A0yJEsyYuwHSgOGc7Mib0Ky8ZPeqYP76DEgVL9m/OpjgflCSEwv6jzL6GzGvrr3yrFn5uve0u4thiC4+vpOWvIiK/WSprElbzjyLcSDsleu4K86kSV5ADyFgFC3xgrjqXGAnOWpDHmPAgAAIDm4Ly82Y0uel54JTPWmBP1Ntq71Jstxc2JuZih/no7qlVddoWHS18aMdLT5Z4bqSA5tLM62bX6ZULbyB4GNY6BW8eXV1aYdCBT0MhYUCkWZKp86GpdcL115kWHyVx7tZgzzbBuS6qLebVjlkU6exjX9xD/XPSevoL305evHPTMef7AwT9FCkOR92EFkQUnlLXSLvMlDvSt/ZeyNmcZY5a3sveWiTnmik68622QqHra0jaPB9sJPSFtadNCGkvQKveF7eTXmqLMyNe/7W5nkVTtpK+OOja+5oTZBcXPCcS1zHPfuX61dxsefm6etM3zaIHN4sJBi8jCm6a/KnszrI8qsffPy9qnvFUIFZKUj5GIMTZd6e6P5Lc/1uelT+drEae5LrxsX85bVnhMKN86Xl7opK+9n/4xf3l6zpqmu2sb3Qm84x0D/MZaD8dY9+lz61dyfvtd324g2vlgHBC/dT37GysapNunbKGpsqI/WLnNzb8LS+kbwvHVSMLo1Gf1VJ3Uzzhsz6WBvQxlHgFQgvrdD9AeQnrOAPqkdyVI7Sld/tvb1rHGDHJRDHkKsya9DlvNyph/kom1AYOs9+jbXotV1brjnZDDXBfWRHA7IWd1aU9TuypMHv7Krh41LOp6+NbcUy9uz+r60lLV511ij71tXm6t4sBcPXP7Tq1y/8Yaaddo1MDxtl/p288Ds8/O+4zPHPv/TCaD/DgD9O75w934+H5iX5/M2Ps0YxxPS7iEydqg8ofPF70HXE3ze4j/zgj7Fj96h9YTPzz7DMxqsyyuZjbR5L/tcAfSFJ7IQHC+fIPQJTq/mrPx6znpmPywx2H6C6Tyht/xWiHzyZi4G9DlkyCqj8s9reo9VXazs6VV+9oo+PxeovgDQK5AeSGmnEefXy88bBbuxcdF+54MgzwdyTZv9hCBmPNf9y3XsGhD6JthYtXzLtosDVG8QZyv9CcjtVelgwNV7+fF+T3D6yX7w4OoF/WA/oHDAad7TPJt3D+hrAHqFyCcAvYXJkOfqwbx6RW8e0Ey0PJ43AL3B6Asv6gGzV1i9wuczeA5Ey+Pk7b17PYPP/TuBoj0axilkyq5f25ixCXIVxQ0APSU9AfSjXfoPhPvef/Z2ififm2oMMTugPoYc2BvzJjSeGnD2kr+uF5cj2WVa9wHljyJ83jdabltL3Qcx9/2cq4//XAXQF/210D1TK44bE3cA6DOoHTddNN8NIj1yaky6Qx/uUML7Ng8uB6YrTXiKoX7z2rV5dxalzZszgL4tBMe1fM/fXav5BNBXJXMngD529PPc8eDnJIC+PZDK2Ms4i+n9H/ipU7iNFt9z0d0icy7I+v24GGvx3W7/NKpqwp6Z1wK619Itza5ZeFsEW5zyfhAfFgSxqGWA+pnGgr+DMNOAarFeOaZRFVStHsEMf0sj76PS7XXJI6Dr9WqLaUZyQCzY53NC3OKAZlgxPrweLH6wxTUA/Y53vGNduOcJJW1pWLgHwZTRwr24oMrnGsBg8Q6aFgqDfAq1wWhlBDEOGDd5nSVTcikEgDwmMJsGm/zkJQ8/jD7tw/BhSKi3tsrrqLZNvhl481Xe0g9aTLiVh5G0A3q90qneZAEIq9N8RTx9KP9Zhwmg87Dqfn8zpBhWvP/8HdyTfof4BJYLQaIs6pQRp77+nh5W0zOb/PxTvzzJ8nIrFi+DTFmBQsYmPWNQMsKFWQEZAVzQlhd0MHH2awbvhPnpZB5cQS3t56cy+j3DvT7i3tJ239xMaJOi15qVRZvx5P6SL/mS1WAGuJRH++njHVZUSBptyANaPeUZgE636be2BgU9K3864bo06CFZ+Sf9YFVehLXF9M5U3gxhctXmAL975KPP5AUnv0BI0F2aMz3godeVg9HyzyOYnMigmKS9vk3eecL5zmZGBw/yZqOD6kqmnk1fG8emp578jCnSAPLAY7/7TruBE9KcBzU2LgKwAEDyDKoXFzpPW5A/T8v6XeOSzwB88Cyv7caFgHEbRNW/Nyr8fQTQwWzfq39zwgRjwRTX28gr7cpk7KvN3EMubeCQObjhHn1N+AD1AZNqk+ad+gtApB2KCVtoBHoJuvo7aBUwbrMhuWvfNtNqF2ON3/uUX/NR46K/1SUv6aBP3sd5W6qX8slDvdrECPjRVW3ss1iy8jAW1YbND42H6tyr/L1ZsC65ePvsIVOUr7Slpf7auDBNytObQgHo9M/3IGuHinquzdFg69xIcq126rV+c6z+rA7H9U7rleO65bY1UOuc20DUrHvznXI2NvpdvwHV9D+ymf3W+FO83fRlji2FcGkcIjuw1TjVIcPNZ9WpNdbc5A8Etkbp7ZvpaVvb1q5TRvIIDJO/f8meZzO4bNwRXkldjdXGTRt7Nt1dN76QBfBs/uoMjTau1FsZ6KB5Mm//4jvLT769JWDusMZJDq4XsqWNVnVpXdc85W/3Fpe5MUK/6bv6UuuT+mFvF9AtUNiawXP6ojzpov4PPIvv/n3f931rv5CO78nit/7W37rmA8Sb28hIH6HzwrSAyM2lPguxRobqWxz3wtv0NqDnrKE77E+9Jnyuf7b+a96nq8kmhwNjRx7Qc4z3jPldfwWhtal2sCax8dDmahsh6tx6R13Vpzm8uO/SsWEk7c5/IRv9Qhl8qov186/9tb92lcfRFjn266fpt/fB59Koj8+/j7+/krRuSweA/vd+5xeulzdAGtw8h41YD/87xXcu7MYliN4OBzyG4jiH1lghdiE43Nu/wzN5Pj/LAxqAXgHwOa8TfH7m4ZrfOcyG9APQ2+f0jnbfDMEBRlffrWxn8AxAT/BcKItzCI4pp+Itb+FCNli+X5/eziupPoXXPnmcB7uOwDmEuzXM1npHs/zkSXhKt5AhZ2B/Cq1yUs4dHwc9T/CzmM157r58eJNn1chDNOkblOrsNd0r/cPjeg2rAQqvnwfYunpIb97Pa4gOEPrCA3qDz0HoixjQjzfv50sP6D0O9O4BXeiNE4DeYz2v8BmEBq4vQPT4ez+gEHReIbT7O7hQWYPHhd9g44sRPcIanBxydz0QTaMGffUA+sxgJoTeQNmg2hed/y7EfPfZeedtkSMNu57m+dufZvg8dP3auPcLAHqMJbuAjmvNm36yc4taJdZtAAAgAElEQVTs8BrFGKMu40tfa/efeQB9Yx49xO++dc49eEAXA/ruHnUOt3TXXB6A/j+PEBx3ddu7e9zoeT9XAPS3C8HxnxWC4yl82UcQ8Q984EOnhctcpB2NkuOi6toCbgLo2xZ8x4VesPW2BeE09IJbxZ/k/WERa5Ft0dtrzXOhHEjM4JVewDto1ncThFfOnq/+waQW59NDby7K3c/AYGRZsDMCet2zVzgz0lp8M1Kky7BiOFpog4gANMOTcQJCA8RBzsAhoyb4Utmk0wFAnrf47zCYwnfkxcTA6ZAfno/gXIZqRnnpZzj7zPgll9pQvZWHMSD9AEQGKdkECoJMGeEMr+kVXroZhRlneWUpQxBKukH4ZFsYkbwGPRfMTXbSnCBKnq6le20YyCsAyOACPxm7ng+85PVT+Uorw3SmXfgFMiR/zwRj8twKUOd5Lh3fMbYBW8YdY5RuFRdSf/DDeGV80QFvCoCKrgU70ukJENLn2jidVsfkXF9KZn0GBKZn3IQatWVwUJuQn9AkX/qlX7p6KukDhbSgIzZtlLsDF4Fjr2Iz4MmKXqsPAFGsSX2NYU2P5QlYyAc4ZtQyuP0rxECAh+GbjjeWBf/IyHV5kLtNHGXQF0GAYJ260cF0JYgfRA2Ekr088qrO+NdW9bd0VXrF2Myb2CdZAXb6mbrMmN50JL0qtmmwPS9nf/udbMjXeAMuB6ABCvJqI6X+QAbGETCl+qlH4YAAhg6w04bB0Q5H7E2DvGHbuMubsDSP17VFcL42S9eaR9q0ChrRsal3QTv3p5u1cbBD3wvWBPG1j7TIlD7pd3RAmXlv2tzJE7DX7NusJH+wKF3Udwv7orxt+DRn5KEo7d7iqbz+7qCwQE8bZ40hzWd5O6pzb1b0xsmsl/HDfADckFvt1NheXGDlAoHoG73QxmTnuwB04z1ZeY5+5S0dHC3vNmoKy6EPA9zGVrICldqEcW/jrL5GVwPfnSNQGA73taHUWF+erhUjV53J1RyrLfNGre+nl+n9ce0y1wZzwXnTIBiLyp1ENL5O8Nx6xHgHuALQE1LSq6C5tgjEthndBkXhoJK/NOiK9YONhUJv0NfmbHm3MZOeuk6O+kNhXOTR4ZBtkLSh0Zw7307Q/r39IX1tK9QSCG08/st/+S+vG+rGdfXj7evNHcBSewKM/uXl2xyfl3NvFaS7rc96U8LYkz7PcBLNWe5r7A1Wt2FP5+YmbOMpWZG9uvWWSiC8ObUxpc10sjG/qTP9U07fka3xF4AmB23fxhF5eIa3uLz1OeV1vzKa53iQ8wI2vnhOujkufM7nfM46LrnP9/pp46N2NHeZI82F1bPN8eamdFK+tXdrseapNuhmCI7AvHQKB2K+sB5WDwCaM4U0W3P0Fpu6ya+zQbQ1/StOvr/1f/foI/TD+qc3AdqA06/pk3Fi2iMT/j4NCJ79+Wnuv8tY/Whe+zt/853L7/+dX3AJnnegsI1NG0zNU/kEovcD+wDXCZ5vg9DzsELwmafzoxUwzxjQW9iNZ5/pc/e83r2gHTq4QuTV+3nzYr4OoIXh4Al9CX07wBDEXp8dsZpPntbqtXtAn+rffXus6tMhf8lJjOcOHzwB6Es4fg7JsckzmHzyiM1jeG1cL03fDMNxwwP6lH/1DEALhbdB6Nt07dIL+hyrfPN+3uDzepDg4ayqjQxcwR871Zse0CdP6P32E3heYzd34GEg+hD/eQDo9UC/3YM5CO35i0MIX7gZgmON/7zHa57xo1eP5g4bPEHnLYzHCUKX3h5TevWADkTnEc0be40BvUlkLefwfn5pv7YZgXuvvQDQ582AE8ReofsO308dvYePHtCXXsOB548MQN8Gi4dX+zUduE0l7hys7vKUveKme1o8fQQj4BV2epHaz9MQHFMFt7XopQyfBkCfm/gagB4Jrt7+Y3PkIOCPKATHHXp2h9/suQTHil8uuu9WrFsA9FNp4z17MB8pgJ5tM8foj6EH9B0BsJ9KIueb3vSrXru8YgA9GvKDH7x5IGILy2ufdxXveH+L8a3TXLbiXBBO8Hu8LzibsZdhwev5r/7Vv7ouvhkqjIdCIEw4GbTOa2MCiwCr8k0Y3d+zLLO8GY1dn68VH8EoY8Ei3GKap1ZhQjKQA7CMmQ4Rc69FOmO8Vwgt8hlhDIqM8mBnXtDVIeMmY0yeygEc8fRiiBRr07OAESPFP6+n5iU0AU3tYHE/4VqvW05jPLCVR2fQVR0CQx2YKL3i5yoLwyWDMMPWcxNGpWdzkyQYUwzBCdsCV7UhI0s+0+s347m6ZURXr4z1oKAyF7KAviSH9CxYG7CeUNG9/lYnafQKs2f7jjHH4AoMBIEymBmxDPU3velNq1HbK+sMMe2nzRnxxQ/9lm/5ltXDSvvWL8lP+aaHoGvq6meC6gD01Inq2MZC7ZWBmkw8k26mR8kR8BT/mZcX41Q+9F9foCMANJjMGPcj3IVNGGnnNUx+9Dn99hyPP8a1+8iU/jOE9R3yyWtyQk8GsDTVK8iu7I0truuPn//5n7+CAbK2CfbWt751HYM8k5d/ry/7bAMjb/F0LE9fz8jT33nLN07Jn45obwY2+ShPsbsZ1+Axo5xsOgQQqKo/0YUJiYLTtbVnyZ5XL7CsHGCVsZW8Zj+RP+Nf/fMsq3/pU2RvI4Q+5jXZd8XXngB61nN6Jlc2Zc1jLx1qU222UZB5AmjXq/vcNDlC6OaIwobQATIprnGySxeULVim7YB/OlpbFUJjAujaqzimbZQFqnpbJR3p+zaH6jdBoHSgNyI6WC2wSZbqMYGTextrtGme9epKt+Qxx6LmQd8HLbu3kEbyM/7IX33lmR4Axfqldm/OahyUdiESegtgxoEOQOun6tzcESQ0h2kDzxb+SJnoXgCxvqJceXGrs75UKBFyEJKKpyTI1fyknEdP4cv17ubBfQ0STIPgaByc7LBxvkR9QBnVwRsV+p/flbWNIWWmN+ljoG2ONc1tbfzIL8BPRwE7a4jpVV7fmHNV431vVxljeKdq58JY9IZDc0JzbrKWhvZpHSJ99fmiL/qidcznyfv1X//164aidrap85a3vGUdW+itsFFApTlLGoXWKmxS+tnmBH0rJv+UA1lo5zYhatvWnb5Phvph4D2gm+5Jw/XWN/Klm40x9enauHGuzUdzsTk5D+0514OoALQ6y08dtTeZOM9Bv1S/NgzlQWYdwKd/1dbyefOb37wA0GSn/8lL3s0zviNbm4zSabMl5w1pNU6SjzoWvqz5Pf2XpjGPbii3erchT9a9MQNAq5N0bNpxHrH2lE462saCvGtz/bKwI4XYMV/JR/3Uwbznuw5TNAblvEFvr/XDazbJbf21e382AejvBqB/1wagVza2Et3L+MWX8Hn38B0e0WsM5+I/+9xDa/Rd3s8g7Rb/eYPPlwcRbumeAPQOoQsncQrVMcJv3A2gxYM+H7+UB/QahuMCXhdihPfyww0+3wGgeVUry9mbefcYv/AQvwTjp9AbA/xs4PkMoi+A8wqg9xAW++/nw7u2kWGawgGd82aBdDcIXXte2NzHONDB4xWgvryGzlg/j5R6T+QmSzm/8n2Oc7t7TA5P6w4OXOfv4QEt2c2j+RyG43x9iwe9wuQ9/rO4zqe0dhAt9MbRA1qYD+meQ29sBxiuITj20BuXITi2UBxrGI8XnRWyx4PePZ4dSLh6S+8wej3sUP6FG2Xv7AAafA5Or7bSUwDoVQ73AmihN4Bon0dHwSdrjOc7AfTZVfpCJc5rittJ2eoBPZ8/uskeHaOv5jC/vAToF7ffBQpXgd6b+PUbfgFA3xg/VnHeE4Lj8vrdAPrJoe0uNeqj6wF9oQb3bB5s/fBYmqEmd8b3OMfKKQRHHtBPpYkfQwB92RUuY8DvhxDuRbzRaW72orsPIZwxoD98eB3mqcRw9SYAej2E8OQB3W0X56ment2n3NPfHxgA+ghcj0A5Q+Muo6oOcTTC7gLQrk0InUGUEdQ1f1vYgrMW6n/lr/yV1bDtNe8AwtEwDLRlSChjoDD4kMFfnadX7bG+RzkxWCZwzCNNuUFEP8rGOA4YWHBLN2OmA1Rcz7j3HUMbTGJE5ektP3JQr+pW/vK2wN8WOtsiRpoW8IAR40SZCqdAdkBdnlEBjl6HzzuF7BgnycnvGZYBxpPmjTikySaPGs8zHBiK6p+B677gQnVyPWMsEJWHanllHOXdFNh3PbjvMwjos2emV1xGVbAiQJN+5DEVPJwbGcrbxoN8M2DdE2zuO89noLs+ww8EK/OCLkyK9POi1C7qwxi3mcA7HoRWPrAWeAUGirntHjFOv+M7vuMUKz2DO+9AaaYrybw+4t6gWEZh+l1fyfu1zQnl017B7QzxOYB5lg7SR/CZkQ3OtalCLvqB+jAuyYJRCcwUL7SNC21PpwPQ7uNR14FOysMIBVfzfi5ubDpAxoz79CtIoezS1//kR9YACihE3uCJ18gZ9LVnh0xWl2moB1HTmfpF3+d5n574W3pAHvnk0a996YR6Kws5andwyfgYBK2Npud0kLJ2Uy+GO0AgHT9AVYa98k/9B6MKPxPAJyPtVVzzgM+EF8GarrWp0wZVZZ1j2vQQnqCOzjYfpY/1vfq79LovQN2YkLwbg9Ux+FI7kmH93Sf9qM+4HxwCk1xrbA6iF3KgMtSvyBqECe40PtOvQGsbP8GiOY4VykN66QAZ0Q9jQn004J3upecBZp/FKtf20ihGd2OZtOibuaOQG0Eh+q691dfGRTqvfoU86A0H+kgvg8ONJwFoz8iffoNN6qEs9Fkeytq43mZQB9r6Xln0BbonD/Xyz08hI9K9ALR8ip/OS9LbIoBo4/1cgzSXXlv33LWuuWYc9N3MhzzyLDa+8Uz1d6FeyLeDaHvTq1jqbcwGo9us6S0q45y0yNqz+rXx09hVWJM5FjVPpgPkpV38Ix8Q05gD/EnLptfc4PJ8myltyEijPq2/fPEXf/EKoLUhD2gQlf6by8xV6lp8Y+nThUJeybsN6uJcW0vol9q+GOcTqB43rOaaT9mUd8L3ZNDapXVj3sGNmz7bGHbN/fXr45qAnnpzxhwUgC5ckjIA0DYztY22U4bmLKE02szrzSt6REY2CclPeyqLvkNfhPvwZpF1Hdno48ar+ri+wuuafOsz9LsxsDFfPr7Lq54OtS4PrDdOFP6sjbrGQO1pk8o8pe5kxZlCffVx+bbprX3V0T/jQgdIWgN7TlmVp3Mx2vyzGWzjgszorvnfXG1jybPz564+2+bOvGfaJsdnX73l9pE/+T3/5TuXr/03vuC81l8HqkOIiQvYfBlqAuQslvNtEHqzzZbVIzn47CgQ/3g1nwH3dvjga57ZvaCfGeE39jAgWxiNzQN6DZWxh/ZY4au40g84Kmwe0NM7egLoS+/pMyxeN2iDzyP285Z2oTYOns3ZSHvs55Mn9JXwG9scsLXZNQC9XenIqM0nFrhcHzmxxv34s+lweEhzDSeye40fwfWe+2WEhhEu4wygt/ObLkjfnbELZnzgPVjDEXSDzL5bie05BMd6QGEhOMR6zvt5QOrtIMFiOZ/DeGzguhAaO4R+8XzQIQ9oIHqG4JgQ+qVrHtArzF7WsBwr1A48v9Tf5++A5g0aLwt0Dzr7bj2okG29d9ET6bGxsHtBB6VP+H6X1ymm9I2D9Ox8+Hd5COG+W7GHSNkSOZGba6D2Ngi953cb211b+LQxcoTA7TRcjkl3c+L7AfRNbjeY1DFxN4/vDn+eW+IY//rWYfQyg/O4fe0IwlPvvZWOn0OtvCp38VvfZriwie+YEi5k2bhyJfzEtW5+uW79CAH0HAiP5b1nY+EaI+6Rp/GAvt0zex9775tSnzxZVgD9655bXhGAvifdOz2g79nYuQdAP3N5COGpINcl/TEB0MdefMj6GoA+3XKtk29T6Kkm73//h04LmIvOMA42WJv3cLjBVOo69/zumrFW+jOt7pteJn7v+xamQWoL8UJRWHjn9ZQRuvWPs2eSdAK106g8QuTqOJ8/guzKNL2k3J/hEWwIuPmeYc4oVO5edcxjtEU+Q5DhwJvRd8EcxoIfi2IL7yBZMZuDwJ7JAHWvfPLeakENzoFL/mVokBkDBRwIWjMEM/Z7pXt6n5Weck3vvAy+5JfM1V39AjCu54kXaMn7JViVHNWrWLnJLBAuffcFzANJE/AFnTwTWAxiBWGDWAH8DOW8gtO7dKF6Vc/0Zl0Ar+4VG/iu3QLGE+CVlzTJZkJ0suheZWbUZSS3weL7NicYWTyhQUGvrDPsGGWMc+mDBl55Lp4ygxXUna/DB0EDXrO/t+lQ3w1wJNt0fQL5uanQJkWv2mZIa1cbIoxyr2Mzmmv34BHPrMCV/qEOvLbUMRn4VJdALDBK5vSacS1/9wRzGO2M9TzD5pgQPAhAtEnTxoi/pQ9Y2RhSHpCWx2KbCoGb+th844HsyDhQ7xnwJIiUYU/WGf1tlPWGxHwVvjc/1J2hzbhXJjLTt9WH3FwP3BVGoj5Rv1Xn3pIADDLsjSXyLkyE+jDoCwdAz9ShfjhhTrrRWNur8MfNv9p9jtOzP88NkMad3mBID7u/cbD+F+yuv9a30tf6f/rtb9dmOj1b+7mHHNs0bKOoWPfaYAIt989+3avk5EBXlT1w3dzSONJzAfLul2ZQNWCurYP605MxnQsM1UbFzG9Tg0yDiW08tTHRGQt0QfkLZeOZ4tqqg2uFXKFz7gdBASIya0Mh7+zeGGgTBEAy5rlXP5WPdNsMKJRIHszqS95+zGH0vrmifkQ+rkkzAK3N1M293mooVqxn0sMJnvo+XZjjXd8d1zVzDVRa9YXmr/TXeNXBbOoLFiqTeZs8pEWeyq9tOthxbpqlM2RMz92nfxYv3LNkZewDPAsbJO08eyunPPNibe40hoKI5OU7aQez8zJuQyX4GOROFkDyF3zBF6xhJfz+Dd/wDesGuLIVCkWd6ItxTHv3Bgs9Ve+uGaPykKdPbbKlu60FAsfJ/LjWa43YWq7r6kIv/dQ/60tB9fkGTeNU+bpWWfQL9QNJ6Z7ng6zqyKHCmz3Wtvq1MhmPrdd4hbcxXpxj8idz8jf/mNO1p3TN+eZTumO8MC5YH9g8sClbzGcbCG1QFCql8bJ6kkGbsMrVemCOyW0eaZ/CT7XGUw99ukMI3esHIDaXd5hw494E0OpqTVxsemWiy2RhDjImtEnNu1+95SUtuqH/CK2j/q1bj326sXeu/462TWu/n03wmQz/7ne9c/lDX/UFw+t5jRq8Q+htRiuu8RYLeo/L3KF9e2zlFT6f4kCfofTxMEIAWWznZ561Ib0B6cJ6PFo3qV0//zvFVd4PQtzCaPBiLsTEGQg/fMgZx7+Xl4ePRgiOHQY/Wg9TPj8/IfAKsgtbAT7v3sNniL2F2Zgwehuzz8B+g+ybjOYhhJfQeZfpeO4MnT23GdwrZltN7D6nZ/q+0hgOsDmFnbygd/v1piPpJfRLTwM7Aeh1PLugPUfAeINU7Kfp7Z7PK2HeyhnQKqYzKnv6vYP3pgf04z0ExbgPRD6F0QCpd+/mFfyKzbyGzxD2cIPD6/0rfGb7nsH1hM9rejPsxur1vKf1wh6Sw+fqLf1k/XwBjN5/9/mSsqyy2sNvgOHrgYUvr5/rfD6QJMZ7AtDz+71JN5B9PfDJ9uAGoZ/4vHCr3nRmU5+B2e4Benu2936MVq2kp2euuVHeleD5/psA+vzN0bv73iJeueESQZ/VeejuVflc0e0T8Tq6X45sR3VuFfstF56mme5xoj2z9yOlPTx4dVMqVld1jtDzOBYcKfUYaO71gL61Ke+r4fnAzqtJ3PX4/Uk/tYJ9zW8HoF//0QfQ3/2h5U/eFgP6jtKdm2rMHdsksjx47vUA9NP/fNQB9G2CH6W6DqD3QwkORb9Mbvvr/R+4GYJjHQaH0h5/n39vE/mWVgbY/P22RdvRGAj+BBIqejA6rxUAyYIbfAaYGLsW3hbHLfg920Iz46L8bvN+mKKaC85roHpCTs/lodZiPbCq7B2IonwW/pWtBa/rHaDjM6NEuRlmjEVGAsNLesEqZci7NogZrLdIDw5njDM+LMjBSoYLQ1R5yDAvFIt6+Xd4IOOutHqtOjinrgzUPDbzhskwZ7RkfOXtXZ3zWMzQD7ypc89kmAdgpoeXtLtX++eVEySbHpEBpmC/MhwhdTqcrgQR05kJKbs34DwNtcrknupWfYL4PZcc1cs9eVaWhk+6wSBTL3UGV0qPocewAiq8Qs5QLYQKY8zvZMModMgWY5QOMnAd+lQ4mPpb5QtGp8vBKvepa0Zm4S/IvrK3iUEfexU2j8s2U+qnDEWeXf7xfOswvYC9vEAZsFkejE1l9poyfS1eZK/8u84A5WkVeCGHQAhZMoLlD5zkJX70fKt98rjXlvVndfc6MQDDoCdf5QMPtE3ecGRGfmRZ/9BehfiojXtVuVA1vu/NgzZI6huBOwBaObo3+KZcvOvkCdAAEvIDMchameqvtWVjq3oUQxRYtzGgLXu7pLA2yuZe6QUKg4Tq3uZNfcT96ljfSx5BjnQvXZt9JhA8N4+SW3Cjtmvsnn0q+ecB3ZwVgD6CwDlnlE7yaTzolXmf9IpO06vCQfiOzOhW7dhYVRtPWUzgHuSXl/ybU44elfW1Nh+Tb5ugpaNfKE/9t4275KEObY6STRsoyhTsUgb9qo0Nz+qnwCG9K568vpBOBok6KNLf+q25hrwKXdRY7dOzxotiM9PbDhlOv12XP730T57KpR4gtZ/CBATHgktkngcn2bYp41Ne+o2NPJ+3rW2Oa6JXAqBbT7QmmZsm2k99WtPoT+ZpY4w5W39vrg3gt1GoTm121m5Tz1ojuC9veZ/aw7gl3rD+HExtLZPnb3rfWJSnffHP6QZd9wYIkFj4LO3UWqzwKslPmAQhjMxJ1hueLX6v79p88F1t0QattYg5wbX5toW6B4qb+4/rttJqHdla1bMB+/pdsFlaeVvXL+c6Qp0a4xqvpv64t7GEnhe3nJ6TgzHUc6Aw+QHu6lafpZ/mM7rZpp00erNI3wCRbTz7vTG+N2b0VX0B9KZT+pAwXOZFeuCZxm31rN7p59xIL233NDa1JlO3Y0iy1n9kYLyo7q136Lk1PP2Zm9ytL1pDzE01cmuNYcw13xtn6LKN9Q7oJPNCcKi3NNOH2mSuC/t92gBTX362Aui/97ffsfzPfm8e0JvVeuFJtnrTbh7AwdXz7xts3cJqbLGgfa4g9uJQwsv7RGd79tkNRG/3n8F28HkD0RwyNshb3qv38kNe0IWYOHsnryE3gOdHG4Q+AeMdQK/9aAfQW/iO80GL5bHB9vO1U3iLI3wez27z/ubhvT5/9H4eoPriQMH9vlVnTp7Ou2G+/j1810ZYlO6fERhOuG697xy7+ybQS0PPV06AmMf1CkyfLC8uzy3/1XNfu/zIc//mCjRf+/iHl0/7wP9meePzb9/s9AGYt7/P/28+qnlEb/mdIfTqQrsdVrj/Ox02+HgPwbFC3d1LeofQeUADvmsc6NVTevd0fjmQvMdp3j2g1/AYK4DevadPXtRbGI5g9ItB59Xr+QyeV5i9/70ecvjSdu38b1k9nddy7F7cLz1+eXnhpZfXUB0vPPZ28QTQm0f7WrUdRJ/gdN7PJ7Fce/s86PxwjRN9EYJjV5WeOrXuK6JPc/S6/P0mgD7eeyRXd2ccKjunMr2Kp9ZeEqfjMZgXpbjkzWv3OJbiFFn9Flfai1rcuGdsAt0Vf+DVwM6n9sq+vY32E0Cv33CE0MedqXFg5ujKp7Qu17QfiQf0vsF5azXuFt59UTJedViIW7Kd+tMtPzsB9NzWOW9efmwB9FMp+rWbLrvlmz7tMgRHk8v1faBNc+Zw8f4PbPGoj4bXbd9d+34u6rs+F3Vz8df1DIA+A4MTHLvWgtVzFuHACgjl9UHGiAVoYMVCdoLXa6Bx1rO8pd29q3z2Dj4XnkfDYtYzw6UF+4QdHWzEeOxwuBbBPhlhFuh5elhYM649p57+5RWTYS0fRtOEWwy+4FnhGpQjzzLGLEPGq8YgSZ7PPDj9LT0Qy3VGj2cZNxb3DFaGKoMlgzLjNk9aZcpzOsM/oykwPuWTjKYh2HfKkh5MIy4IFxx0zYZEh0/6fsIsaWRUTeiWrmnDCZkDQtM7bcLsYGCwvfYo3wkcZ1rBXc/n/aps5CWtDPwMS+2qvIwvRhcDyg/QEqDNg5D3oVdteVdpC+3FK0p7kY0fYIVxDxhod2EjGKGld/QKVR/lDyQod6/rS2PGe6R3ga4OD8wQlD5Q0EFw6pyxSde8bg0++73+HVQkF32dfipPZRc3kj4CFXlGMaLzCCcPaQBeNnDyzCUvfazXePOcmwCazBu32liobwe89Q1eVdIKkgE50mMcJ4vSSr/lL4367dT/oBE9AIJr//rLhJGgW/F+pVX4IelrZ+MGPbCx5Dky8kzQVv3Sf+2qvMYlbeVvnqU2MyqLtlM+z/ldfnRSmuoDmswNr4B/7ZnnWSB5bra4p02pQO3sN7VBfSZPxkD0caOosWL270BI8p7zzJyDZlnmeF5e5Be0bcPPuKNsICF90C5kD65Mr3Bpa5/GwaCV7wNcnjVWB5Snp3C61PjQJk7rwMYlnwFdaeW5bz6QD71Kznkez3G8ec99bXjqy4W5UA7trr8Wc157mb86cNazbcYEq4xDdEy5CyOTTmmPYBMgB8yRhWeAOeOHH+mTbaFKzJPkTk76obK1KdA86Lnk2TjlO/nlSaocNlyAKv8Cia1pWgPMtULfzbVQsjuua2qj5rOeaSwkK+OUMRmEVHcewjYMi4erDnmnB/2qr8+5aTXnYPf6208hSprHO3DYuNWYl6w809ytnG0iyou8rVnEGCY317/1W7/1FMohL+Q89claGycX7Sb8hvlK/azjyMCYYi5Qrg6fNJZJz9jU2Qb0Qh2OsHRuLCIUziQAACAASURBVCnT3NyZ67jWebM929TvbZD6CRnU/8nQ9fQjr/DGl9aNE7w2blf/dM6YrK503djpMD7tq3/0VgP50c2cE+TrOXLXZvoTmZBVsL8xWhmUNdl7hhc1Obzzne9cYW1rprmuba3ju9mHfD83FVrHNEYV8kZ+fp/yJxdjo3nTZ6Fg9G0hOLT33JBpY6qxbOoOvWsc1j+AdXrdZsqcJ/UjMbA5XHR2QnXy2bw0N3DUu35cP526M6/Vr38mP7/377xj+SP/nhjQlzxrtRpPNswGWLe5Mdi6H7y3Hiy9wecN7u7X9+/O8aC3Z3k9vwZ8fvbB+nkC1jv4PXtAP1y9oU/5rh7KYPfZixmIvgizwfv50Q6hHz5ZA00/ed0nLcsz2xsIjx49WV7zwg8vzzx8vELsvIWr+ylsRV7MvQmbKHYZANt5OK8J72FAZlml+eTha5fHj37RiS4/+/JPLg8evHTpbb7LfZP3jteuwujxznxtdaLOhzPugtAXijWg3uFd9Q0O76BUCJ0Hzy0//OxvX/7J6/4ny0sP3rC84fH3L5/y/J9ZPunFb1kePHl+916+ZAgByt2N7AL9nZwlC/FworBbAVcADTSvHssPVmh8gtLrW9PbIYRrWIsdHG8A+gyhV09m8Z15JQvVMQD1BNDSf/zw45bHT57ZPKo//KHlxfe//xRyYz2EcAXSxYDeoPOH19jQBwDtvgC0WNPeQnsMUL+8PHjtG5bXvvGTVl9k9f/gT75nef97fmLF8v5+ORC9t1HSHFx+wNNzQweenzzZ3pTdBLhdP3Th/dpHb3QZ2wpXE73Ji+6C0JeA/TKoRX9NdnUE0YciHAHrCF8yy3U+2nOUbf56eGv/WkVvDcCx97tXDUH3vvCqW+w+OjtkdJyH5hy+6dRlKS6v33cI4bFtL9O6PYBJ990ONu+r4kci++OzR+392QugZ0k792Df4vmYekB/rAD0yR3/9gFkKtH73n/pAX1Dme/pUbcZXkcAfTTaJqBZB+B1MbS9nu6nxXAAWnoW2mCsk795HXbCuQW3H58W1u7NEPP9NEZO4/4eUqRy5tF06kYHCD3lMgeAvCMnHK4+vsvLhZHFaGiRW10Z9Ax4xgj4w1OEYeeTseDwuO/8zu9cjY6gZYv86aGS8ShvBpSFuR8gwuLfK5k8lwA6hi7DhXc1UEVmAWjGoUW7cr7rXe86eZwqPyjBiMqoDXAwCjJ4WtxXnmBtoCnDLwM3D78889KTIHRtpy7lATx0IBKgCjaCf551f4aj+/PQrZ0m1MoYDQBPA0xaAa7aPjA1Xz+dns3pbXWsLNPozbj3nbZJXnk29vptnusdPtcrz64rm3aQNz0BoLUbGWpPHs6gTEYmQ19MSG3vOWCXxx3wwbjP460+IF1pycsPHe2wO2XusCHPJd+8WukafdZ++igdK8yEZ9UfTFIWwLR7C9GhfQKNQLrX0vUL5aa3AHThD3qF3rN+Jwsxr+k+MMrQDtYFY7UJo1+9ld1PhmkAK3iSgc1o9o/e6Uc2cpQbDAHIvc5OD9sEojfyVY/SzkNVOcgqINtYFdzQz4LEZKUsldE9jOmAdYCmzQZlIn/tpX69ku2ZCaqCYZXTuFR4ApDDZpUyeD6vVX8HALVj3qMAYeEwpBcgVPepV43v0gkeBYODaY2bjQGNHbOPNG7Ut9K7No1mex5B1LwWYKxvz82h5oAJYWabNCfVzz1LHoCINiFPek/PGtfaMJJ2fUb6wew21QL08ijER5tUxW/VVvN1+ECj+9LZ+mZ6WDiZ+pZyNEf6TjmTSeEdilft3jaR1BP8oRt0XpnaMM2Lsk2YwDcd6WDbxo8AtPrS62JN0186SKeNT8XW7k2HQsgAmcbGvg/O13eP65jpGUvu8i/2tDyNj+LQNz8fAfS6rh8r6LnuSW+Pa4vj/UfDQV+xEfhN3/RNqydogDFP4CBZ4VQCi81zzRnFXG6tE0AsbA/ZahuyM1eSqXHGeFos/BnypzVYnsGBzUChchgH89Km6+YUnzZfcghQzumZrHx0R8gloZeM2cZp6am7NZB5KUCqfZUXYJRu8/ocUxsbGnt70yQQ3Lgw13ezz6vjsc1rR5/p0wbwtg1Un8nmWKbgdW3RWFZbkq26OkdAffWhv/SX/tJp7SttfWq+1ZV+kd1v+22/bZWzTU/9o00w5dH/2yyQn+/IQbgT+Skb2G3Oar3UmqV6llcwN11rA7PxtjGnNy6C0NMDn+w9p576GI9ldZ+HEBoj2wBoXkzuzYWtu5pDjEHSMtd7hm4A2s2VbTYD7xwqrB+SRyFrshlKc47lx7Fj2i5TN36mgfT3fvc7lv/l799CcGzttpeuv7ka5YWcd+/whgZtt7AWWzznFUDvv194QZ8g9eb9vELo12zxnKcHdJ7PgegNCm/exWu86TWPzQt681QeMZl3AL16QD96eVle+0uWD37aH1ie/+QvW92kH7z84eUT/uEfXp5737vWMm9tcq7zmt5axzOcPh82uHk3n0NunInfCv4OHtDLg0fLe577guVHPo4H8SbMX/OeP7A8+/JPXIY3uQDQ6wxxGSc6L+ixGVBbPXnwaHnp4S9eHj758PLMItTiAJE7rz5/c9a6Jw+eXX7imX9t+cDDTz19+Ukvffvyhpf/8fLS8rrlRx7968s/ee3/aHn+4Scvb3zpXcuv/PCfWT7+pf9yWZ5sNvKq59tv4//TzLUj1w0cX/zs4HmFqIO45g29wuc9bMYJShdfecBngHmDz5cA+gyhh3d0ITjynH79L18efsbXLQ8+7lPXIjz/9//C8oG/9Wd34HwOv7GC6JceLI8fPLe8+Pjh8lM/+c+ugmjQez3ocHU8AaRfXh6+7hcvn/37/v3lTf/671ge2gRZnizf923ftPyV/8N/uPyzH/+Rn8cA+qwTQ9uGCtwGkY9I8r+dAPq0UXPoNk/953109iMA0G1QbWV5egB9DVH+XATQsx4/2z2gTxuZ5pKPBYD+vF//huXd//jDMwzzHTr6Cj2gV926/4WLVYnc9mBZAtC37arcBaTnMxO6Te+SFrRHAD2hcMaBRa/FY5DCojFjP68ssAeQBaItvgPO0shTSP55qFSW+XmaiEdc68owjZO7dprmtRaxE0ZWF14b6mMxnbeHvJSPYQgy5BXmk1EnxqxPABiAdoBcr6Tm4dbr02SUR1DANM+z8gC0QTNGI6OOsct48Y/h2P2Mg8/93M9dAbQf+ZM1I4lRqR4W/xltvdac4VCs54yyPHynsV479EyGy/TikndGcB57Gb/uB8jARrCHXBggYGCvpWd0aoNeZ5XmlEsGpPIEfYIU7g0a1znT39p6wjH3zM2ACcGlH2SvL/guWNRGjLwDCeqe4T4Nveltrv09QwY2FgBoBj056CPaODDI4HONDvC8UjeGvhiMZBdcy9soCExe5M3Y848hl8eits7413bKQjfoGoNTnaUNhE9jmr4rM10vJIU0A+vJUX9RPhBamtqrQ//ITH2k5X76Pw/sUu8OIcyzTF3SR3kF54Oh6cA0TNO5DGAyB9uqo7Rt5CgjyOa+QhEov+vSyGuxMal06VJQKR2hAzNcR/GE05f0zj2AM5nnBaZOHTYKQucZF4itv6YXroNSnmuDyL1kWX8h62BhEEK5faeu0gjyT29Az+mPvTHh72Rdn56e9rU/Ocw3HLRLELf+U/9q46j+HiQKbLt/zjOzDx/nrgki5qZkG1bHDbF0QhnayGjzxbUOSANY1Pf4ijqdJfvgdd6KbYL4nn7n5ZtncYfPTSCkjI2jE/o31k7dCTS24dNGV/cqayGttK/8m2PkqR7GX+UwL0jHRpL+2HjRhgK98n2hE+jy9FSdGz10jme1jSm/uxdUMo4lwzzHyZeed5huYyfZJZeAX7Cy9ta2vitsgO9tZgLQPI/zgg3i3geZrkHpub6Y88f8XTsYO4Qh+OZv/uZVzh0cpzz1jeaE5ibln5t+QWjX1SuZBhCD+2SqzoVeaAOhsA+Nf8lYvWdf1N71b+OH9Om7zU/jvXnYhmMHCrahkVd/c2+H4lrjWBsZN1unSFcc5OLO0z/w2VoPdG1uqP+32dJ8VZ+8tvF015q0t3IaA+c4Pecl18m++dt9wev0ug0eZexNFrJsHaDM9PYLv/AL1086YAMiWbdp3thdXzI+mL9/9+/+3acD/HiPp6+NjdU9fVFGazr5+bGW1K8a+1t39eZK+ty451Nd6KH2qV3nZhe96g2fgHSwnvxsFhkz6IsxTX82Z/L6L2Z7b5G1kUBmxo/WysruOeOJua23A9zDOYN+zjW8fKwRzdfWGtK3fjHG+K55obVbc8PRDkiu83PaCE8NGD4GN/79737H8r/6H28hOK6FdOhAwlN4iWDwCQwPAD28ni9h9DnOcx7QeUEXgiNP6Gee2TyfheLw+waedwBtA2fNY/eCHgB69UIeAPrBM0+Whw8eLh/+pN+8vO9f/I+Wx6//lauL7S/6sT+3/Hd+4H9xOsBwBdB5Op+8vG/C6bVtC8MRNB6wvjAl6/rhwbJ6Pv/gL/ma5Yd/8Veton325fcs/+qPvWV5AOIGvU+HPW6vTG9e0OvIf4DQN91bn3/0y5d/9NqvW37q0actr3v5h5d/8fk/urz+yY+cmnGr1/B6HrrzXz/zecv3vfaPLC8++CXbt0+W5ZMff/PyL334jy4/+ujzlu9/zR9aXnjwxuWXv/ifLr/8hf9ked3L//QUGGJjXJdw+cyZp//uQVn3S6uP9/r72QV4ff4ElLe4zatHdKE6AN7HbC921uYFXfiNJ3sYjjUe8/pvu28D2TscFgM6AP3xn748+qL/dHnwul+6FvAD3/jvLj/1vV9/8nou5Mbj5fXLx33Gb18+4TO/clmeee3yQ+/488v3f/2f2iD0fjjhGi96zevJ8vjJsh5A6N43/favXj7n937d8twbzweXvu/Hf3T5c//z37+8+23fuIiz/XPXA/raIHT7dsRdQ9buo3kx9MxNlEvA9fPfAzoAfZff+G3y3IaNe578CAH0PlQ8FYC+q90/FgB6R5FXmeg1qVz13d2/7P7b/Hs/VgD6219lDOizrPeSj0NGf24B6D+/xUF8KgA9XnF4/wc3L8BrhtYR2m795KwSx2cCAQGWhHv0IAj6lX6wr0XtBNAWjhmYvPq8tsfDk6enRSdDKqMyACvfjIm76nDt2ux81wD7XHwqd4ZaYMjzGROMBoYfoyQAnVdkIQ0s3DNePFu8Pp+8XNSXUVf4joBkRlIAJIMj+BsMYKgDyoB2niAd0Mb7qldw1YOx6F6GgufzQHUPw0N9eyVbPr0yWp3UpbZVpw7QC1BmrGUw5tHM0MyQllZy93vxdAMKAehe1WbAqk+no0/gRJ6B8+m9FHTJeJuQqzLWJ44bJ4GJIFd6NgF0UDldmvlMqCntCSPdH0iYRjW5JsvpSUVmrpEFEABEe86mgrYNcoHSvned4Q9wMOzbgAjw1B/yYqp9eD/THbBTOnkyB+oCIiCK8A3u92zwNJ0IXheTsbq6N88qMtDnbdYwUMEHnol0QZ30hSApXXQv/fR7By/RSzrBuA+6KmNtlYdn4KP6tIHVM/psQCevd9CEEauu6q9fKiM9k47+Xj7pUDA277SM/sD/BB7KST55uNf31FP6eeC5x6aAcvhRVzApOEcWDHXPyF+e6t1BeerWGySuTf0KBkygSzbBh2ASPXFPXn/1nYx4wCLo39wQoGnMCNQE/hs7ycS1ZNa4Wj8Ohs25xrU5lpbntTlrboo1r/XdBNWlmbdwc0ygtz4rj6C8tinkQbGQlUtbgE50Nfm7j7z9NHYd5wjPyrcNqMb6wkoorzR6BT6PwmvQbcLaZBpIaxxsUzcPbN83vrbJZMxoU5SXobq7hx7NfmT+UVcg2fU5tgfB5ZP3Pp2WhrneHC+PPMmb28jDGKYs2oX+kUUbHPWv2n3OCb5TX3loB+2rXYTV4SVaKJE5D1xbH02dmuucuX6Y8p9ridqAJ6oQWzx+hf/gFQzm57k6gXp6Xj9sE6d+0LwwdThQO4F7czTZ29AjX/ND4YPm+mHONbMvBqm1gbY399BNIbuszYzd6X3tIy36CbLzTLUeMZZOD1460oaoOU07WQMZ84OmzRMT/M4Nq+beo+4f1679TX5zk7A6lw45Gc+DrIHhucYM1pJ96ZF5bRTcb+1Gbx0M3Ab6W9/61lVtGrsarxsr5UlXbR5/5Vd+5dovOAbYoNXvGg8ar6XlWc/JS/gNEFqZeEBbH8ijt9oCy3PdMgG079sYa+xvXGwToE3Twkw150nb2iGnAf2uw3vFoza/tYHmWW1Rmse1lrboDYra3HfGB/rbuNkGvrm4eU37+dvals7mMd74PTfGrunKK9mIus2emmPDR+N3APo//JrLQwhP6Q6v6NVLefdCPh3YtwPUkwf0yROaF3QxoS9DclyG4ACSz4f/yWMFz+sBhQ/X39c8R2zlLdzHLR7Qq/f1Fobj4TMbxH3w8Jnlfb/q318++N//PWtIjGc/9P3LL/v+P7i8/sP/3+168PmUR6B5eFcXFztv6z36wckbevccXwH1LqcXnvllyz964x9b3vu6t6zi/KXPv2P59Pf+u5ee5nsBNvC847gdbt+A0NMz/cGy/MPX/gfLD73mdy0vL88uD5cXls/40Fcvb3z8t2+EYThClPc881nLd7/2P15Da8yfB8tLy5uf/13Ly0+eXd7/8Fctb3j5+5c3vPQPlofL+e3mDZAV2/lagM4A9HrjRfon786LIMjbLScP6N37GTw+Aej1RL4HW7zmDhMEfXeP40B0hwn6fPzi9IDeDiP0/GMe1p/8ecvDz/+zG9F/8mR5///9X1k+/J4fWl58gbPDOfzGo0/8NcunfPX/Y3ntJ/7KtYwffu+PLm/7vZ++vPCCcBxbeA7/AGjweY31/PCZ5V/4wq9Y/rU/+MeW537pJ67P/ej3f9/y3/3n/6U1r7/7LX9p+XP/wdcs7/uJ//rnGYDe2vuaP/zNMeqskVNDjp76Nz33fwFA3zfeP/hpANCnlj66a8+Y0jdPPj2MNbeh3W67/fotobvPU9bh0buQ/I1cxosZ65B8i8B/9gLofdzdNzHXOrz+9c8MVHufCp278enOCwk+WL72Kz5heWUe0NdEedkspxjQHwGAnkZLZc/AmpD2aHRdA7TTG+2kkvupvtuEtR2WcPRMc82iNs+faRi43wITZLGA5mnj914RD4RZiFt85nEyIcOx7NNAmQvvWaf5+4TrGT95GeVNG0i3mA1G8Di2eLfoZpipV2DP4riyBhgAJUY4A4xhqJ4Z70FPz2TUZFAfDWZgFgjhrQng8QbxvDJItxPk8xjzPAOAt0qxTAEt/zr8LmAXsJgHm2k/9UrOxZ72N/CVd3LGXOC+V6FrgwCP+6XPQK2+Pt2vjMEDBk4xR6UxDfIMuXRL2uUbUCzfQGPwKeMnHahc1S+DpY2H6Z01+1Pt4vkM0vpFOpWxV2iTQBAZJPO8eNL13hSgc6CJdg4ua3swABxlnNE999Etr/ECqGRLD4oFToZ5QRXnuVfUGcq+y8spr9agbq9c01kgRfvkjZc8M1zrM7UVWSS7PF3lQ+954KvHb/ktv2Xt64C5vu9+ZcrA5DFXWA/eTfRNncnBc+lHeuBv/+g5WA5+SYu8QdkOTdNX3KfsbRTpz/qnT3VwD0jiJ+8s6YK/yqT+jGTlIe9iT7cxkhe4+4KtAWgylH4bDdIrtE5lJ3N9QjnBG3WWljLaTGozwHPFcM47l9yUi06pT57OR4B+hMTp9AQm9Ze8EKv37D+1c327vtez62y3v+ru9/rBBAvSyCu0vtC4GBTxWX8tz2uz97U5bnpRVvb5XfNG48fczKJr2rAQSXPMoAPmCdBO/1gNo/2QwDYF8uKbY0ptcYTi6h6AVqY55+i39CqANTcIjlB+9s/aRVnVi741ztIT9aHXNjfosrcM1BXQIaMOB1UP/9xPD+km0KmerQHIST7KTfeMSf7RV2nqJ/q78Ylcg2yNF/qr8ilnG2DppXpU52Bvb8I0zxXHvH4NkHmLpIMNK+fUm7meuKZPR0g19WvOK9pF/Xj7ehNFfUFcm3fKRZZt7kqjcbn1RZBYmq2j+pQWnWnuC86rv+/JrTcXZqxy7aPN/NAd8+pcX0k37/k2gQrvBXDSE2MPr1wbhcYYz895wD3gs3mKDvm7DWYy0d7qSgY84ZWXjMwDNvnoT+MmvWnOTldnv29smGNK7TM3wwoToy7qSO5t9CT7+lYbgEHqHBDmuqx8W8c279en2vxw/gEwqx+9/e1vv4DI0pPO3FAB68nty7/8y9cQGkC/ubC1Ufmmc/IlS+1t/Sesi/oJ66bdPUeexao/rk0a8xp/2vho07R+qJ69fdG4E3zPa1qf0r+sPdxDT0B05S8EWOddzBBf+mbzgTTT/+YL15WrQ7W1m/uD4PMtwcZt6waHNufAUD9pHD/aP+nPfdZfcr82Xtz37Ku9/n3f847lj37t2QP6ZHRfeMttkPgInot5vIbfCD6fvKAvAfQaMuOR9f0efmMPw1Gc5y0MB/C8/XMA4XptQu8H8tng8wzBkUfxBp93CA1A7x7NT17zxuXHf82fXj78S/7V5cHLzy9v/NH/2/KJP/YfLw+XxzuA3sN4FH7jIrTH7q93PFjwwmN5HIS4P/uhZz9t+fuf8KeX5x9t8/Q/9/7/0/IpP/V/vfRs3uj3ev1BXmsj/vPZI3p4QK9fPlq+5/V/ZnnPo89en320fHD5dc//O8vHv/z/mU7sF78D1T/x6Dct737NH1u9m1//5MeWX/H4L6y//9NHX7q8tLxh+WWP37b82he+bo3zDPBePVZuht840J0zgOzC8YZL7+fJsNb4z8WBXj8fXEBoXtEbgN7+rYf+rd7Pmzc2gMz7+cXHzy4ffsNnrIf0uefJfqDh5g39cHn8K754Wf6Ff2tbQ3zox5fn3/YHl8fPP7+8+MGfXD70T79vefEFb50sy7O/4jOXX/n7/+LWsMKH/dN/sHzn//Rzlg+LAw1C7yB6Bd5k8vCZ5Z97y29bPvcP/x+X137cG5efeu9/s3zzH/8jy7u/9b9Y/q3/y3+2fOq/8lnrfPr//rqvXv7WX/x/cfhe/63lGJ/Th/zmgXvegtl2KG6LAb3q0oRnr8ad9spgckuLjjufBkBfh8+V+Yj8bnrK3v78BS3MEXQNBnPcCElLx/fz15+hGND1hVfXXPvm1SugrbetM08Nekzrgvz2BkSCPqDaOwH0/f7Pd4Z2uHJY48VGxisA0Ge92/vhsRq3TKoB6L//A1toy1fzcxTvp3/aa5aP3AN6H00+EgC9JVHxbjL4r/0dO4D+gc3r+KPx85EC6A9+6MWLYkyjaa3P6NTXFlmrIuyvGLbIyxC8rX5HmNv9wak8d3wf7OzE7w686bW7vGszwCw+lSdoURkqW3WadQmETHA4O3nXK/cEmcqXx6gFct40vrOoBhwYdkASo0y6vf7rM+NZeRkp6uMnj0cykZ80jl7PFvgZ1IykvA2lwXDPs+uzP/uz12cz6gMl0nYPI0S58wqTv0U9wKDM8pe2OvnJOMkrqjpkrPhUdwYmoxUEDSC4FnRr0Z/B0OaBvDOAlS2vp7zVggRB7QxyspjecBllGS95kWmDjEb1ydhLl90/9XoCuNpeWSeEyhgNBiWLDNBklHdbZZ6wKc/TCegKV5GXsPuBF6A1z0l5M9rBXwBH+zNSQVzGHt3KY5OsgR7pSousi7Ua6NF2rhfmI0Auvw7+I58OKutVYyC3QwWVKUCW0VrM62nEBumUL2jk2Q4p8uq1uJfqoZyANBmTgbL4x4j3N9il7NNLju7R4UCr+gdj/V5oEWWjcwHoYotLW7+k+2TifrCfDqo/Y75XofUfkB9gtOGjbOrKyNaX3OtfQKnxLrn0WrRy+U6bz/ZrgyK9bnzp9Xrl7LAuaTO0lVW5/fT6fYDd5lJvVkhDem06tMGV/vZ38bfpQv0t7+X6VLo2AUobb70N0EaRumjv6YU7+7Byp39tcGm/KcPGjcalWa4gRgCwMXzOA80Nc1xozGh8UKbKEiDS3kEXfYXu0Lfudb23BrS/MmuLNoGKbS5kTpuqytCGZoBRfnkFkkHzTKFPlN89beZVpgB33sHNs41b1W1C2jaTyG2Gyykeq/lM+W1eqJM6CqtArgC0nxl/3HhkjOkQwrmeaIONTIxnyUWadFS/kod+mX7UVuRabOM2q2u/xus8oeXfJpRr+ldnLxg3yUO/Bkfb0JmwuTIf1wTNEcd1TuuhufZI//qO5zOwajwAvnkGk622OvarNuaCcVNfW/c0L0/d6T5tqv7T27gNb2lqB5toxhqyIBsyN/Zpy85+SB/phjSlQdcATuEhtBv4LG4/wEhH2gxo8wV4da/2rm+6Rz7euNLO2gCAlra3YL792799TTMwTP9bOyUbuqDsRyifXJqvg6ONMdKsn+bFrw8XCmLO920sHYFz+tGY0biep3gbaa0JyMKajL7Ln1NFsJYuzzdQpK0sADQd+bIv+7K1rcjKHNkBnOlV68f0jZzMydrIeqwDiNu47y2p5uTWMa2VjptvU6cbl/N+btxRZvWRtnYtXrM29dPbST6lQd+0ufVDzgXaa/4oh/alw+qoXs1N6VjzQvN/Y4TytGFmDiR3h2Dqb21itAZtXph5Hw3+Y3+/9sxtY8O1Z1/td//g775z+d/9oc8/x35eM71MbRszNlZ6AtEjBMca6/kIoB0YeHEQ4X5QIQD9mvMhhBuA7nDDAPTDNTY0D+g8ijdP6EJwnJ85xXB2fY8/zfv54TNnKOyeF5/71cuP/fN/annhdb9qed2H3r389374f70896G/e47pvNoku9fz7sXsYl7SF2EzhoxiLTM8h9/f95rfsPy9N/7Z5cnyzGrR/8s/+W8ub3zpb22CDTyP+NOn0Bv7btlb5QAAIABJREFU9byiLyH0Rqd99w9f84eXH3rmK5aXl9cuH//ydy9vevEPL6998uM3AfSTZYXLP/bo85d/9OzXrMD541/+e8unPv6zyyc9edfy4vKLln/06PctP/jodywPlpeXX/3SH18++aX/YnmyvHgD3p1Cv14wiqPmnb2gb/CwE129eQLfetBgns8B6D0Ex3Y44RZ+Y/NkfrIdWAhA757Qa+iNF58sH3rdm5af+B/856u3+9P/PFle+idvW/7ZX/yq5cXnX1qE83jwS3/N8km/808vr/mET11e+uB7lx/8hj++/ODb/5/rQYQrfN5B9Isiqjz7+uVT3vIly5v/wP92eea1zy0//v3fu7zjT/3vl+992zctL770ePmUz3jz8qX/0Z9YPvlXv2l5zw/9/5Y/+ZVfuPz4D/5XGyDfC3kGz9sBbmcpXowi66GGG4A+sqEd7G3RXM4/r4ho3n3zXVfP1+7LcCvd8a5zmY+/3WRgO259qua9DUBvZbhCMw9v6F/L5D6EetdYf+29gVMe14tzKMJt8t361K2+wxcX9lj2U02OrsU3APRlq51kd0MN5xc3S3Nr+U5lueeOW2SkuBdj5ehXdynKzO3YpW4ryUcDQB/7wE0AfV8/ukf9e6Pm9a975pTSjQrdVsO+v1IGAPo3iwH9UQbQb/87H1z+BA/otSW3jO/qLA9Ga/3U8y+dvJIDrUfQPL131rQPCn801jJ0p7F5FPn0xHJfC93SCtAFAxmwDNJv+7ZvO8WWLcbq9DSbr4VnkMx6zXxvq0v1rSwB8Yw9+bUgnq+M53nk0wKZUQQyMOAsxC2CA8vF0M3zVJq9RqhcQZmAjYVyi3L3BoAqW/Ahz1iy6eA0C/G8sBmFAeXi8Obh7H7QQZ6FMSB3eUhX/seQBHna5GFVufOek6+6z/bMAzyokmdtgI0BWOzeXuXNsFJGhgpjipzzpMtzaQKzYPARCBxhwNyAyMiXdvoxYVy6nREaxC+PgFqGcN5StZM088Yjh2BdRmvyY8yBN2AxOChfYTNAAvcyovICTJfAz8Cy12zBSG1bWUubPmh7OiPdDqIiQwZwGwTuL16w8iuvPIOjAcb0Cezk6cSgLM9Ao7QyrAOo9ZeM3+SsTQE5Xm/K7/Vhxir4DHAoR/HTfepfysV4lQd9Y4S65ocO9Yq5tF0nx/qHNnCP79sECqoHBvxN5zKmhTNRtjy5goDSbPMlI/n/z96ZgEtWVfd+nap7b88DTTPLIPOMIg55UYMD4qyJxiS+vBcTY2Jm85yiEAWMQzQ+4xQ1GqNJjFEhzlMiDqASBQRBQGaaqWmg6aaH27fvUPW+3znnV7Xq3Lr3doO85H3fK7hdVafO2Xvttddae6//XnttyqR+6jDdifaDNgusuphmTnju0eHms9GNGdCg3YAT0Ebd0GSUtQebmiuX8gXj0Gu332uvBGJ4N9qMd4EUZJo6+F3QCD7yO21wu7M6JNjjQoRAtfoncGjb4KFR4AJcyk0Gl8xHK8+NxBYA4rpyl2VfHc3jkiAdciJAxGfbwGcX2tQBAWgX5eSJO0IErYwMhD6AVPpGgA/9JQqULeHoNXLtbpMMeOZxJtskxyL0M4Nk2aZqv5pjnu3T7gnY5gUg7nEXC+10J4DRqegKYwk6JrDkQbkAT6avwRaYjoS+zSkM4LFyg+1Cp0hBgTxTNlGe8EbgNNtxdIwxhvZmoC/bf+0MPKIMD1JUR2kL9dJO9JoIU2yIi9hZXrT7zmNyH83rtNRzJWUeWgENmccAIHKdQ/mQBdrj4mNeKNEuOE9yTmQ/5nmK44864YIFz8ID9Urg2UU37Cu2iee1m+6ecaERO2nqAvkJDSxAwDvGKspjnmbeZuSANiFDjNu0lfQbfIYmbAY00d+kIqFtAIMepgrwDADN4bM5Ehw6tFHqep6nNvXaFBq0Ic9ZTOsA7+l3viu7eUzP474L59o3x3htlDbDqGLl3H6CdhY7kDXqAxSG70YZ5/ag8/AUWQWAfu5zn1uOOcgOugHfmmlB8pyRuugbotTRRVK6MY5it90hhHxJo7LlnLppCzOP88I0OuSCHM+Y7gkZQsfob9rAC/451/RQXXcMOhYiMy6Iu1ggLfKX+v2jf6jT8ZvvjIn8uaMPGeeP8kiBgr2Bjqbtb/oFzfniMPex6RNlWofd/7O4dt2VF8Q7/6yRA7pRcAU81+NZmarCsa0CpQWfy7QbHkAIAF1HPbfJ4dyIgAaEJg90H4CuQOiRdhX5bBR0WXcN1Bol3Suv/CEdQggAPWIEdJ9OQeodq54Qd+9/ZkyN7hd7b/pwrN388Wh3qoj3/mGGgu39sqt+qBAOgeEei3ppPPqHFFLeHUt+PW5YdmZ520j3/njM/c8qAeLyVZeV0eJcrkBK891nKX+i2C/uaZ8W5Creo3NxrOoS/dyPmS2rANSNsbir9bS4aeS3o90dj32658cBnS/F4qhpIdVOLItbWy+M21oviMVxdxw98+ZY2rlxFkhYEV+jAnPiRCkSdhiIVSKr9cM1ylreBrCUoqA9qLB/QKHgcyc6dY7nau5R5XkWgN68x6/EfYe9OThocZdfnamY+cnHYse3zixBbOIEpmNJtA/4uWjvfUJM3HNr3HPJl2PnjokaeGbnWQVCA0Af8tQXx4m/+eelHN3yva/FZed+JG694vLYPs65Nt0oRsfiqCc9I57yh2fE2oMPi0s//y/xz6/7vR4AvWvgc5mUpQKfqyzhdkdq5hAQutEH5deUI3aAR/Ngm/k++2s2f2cXsFBWiEqmZx9C2NOTUjbmEDarG8aKmrjhiWLmRnp798+D/80LQC+MsM4plj1e9eoWhxNYng+UHNySMQzQzxU3g5RnjT1DAehaUXsLCPkm67eW2SB3bT7qGx4go1KVQ7nRKHYhGHd3AWj49gcvWB2nPnJJXHXzA4iAnoOg4w4di2//aDzed+7mXTZb/d4YMAGVdagbVmQA2rFnoIZZKwjN+gdv+JNfXhNPPvkhAqA/VeWAdilldwHoDK7quOmEZ2e8rKFOo1HZn8E25t/mA6C9z3cdJp/JkT3UQzQnk2eiRXDmcXJzlIqgsCCXwI70NkHkTKftcKJpFEh2QJyQS1eODMnRsPKK9jCpBoCGTujF8YQ+Jr1GEwuwCi5AC3XwDJNp+8IIQkEDtxfqSFIm1wQHMxhjpJygLvQCXOEQ8Fzerkz90JK3NvK8USY52jFHQeJEWqegApN/2oGjw/PylTYIOsMHQRPqhc84gII5Op1GtXCvKUoonzYBfACoCc5mh1zQ3oj4DGI05dP+z3Kf9UKZ0fH1eXgu0KUsCerg3MmX3Ld8pu3Q57ZT8/7ilOGwkQccp552Ug45E4kCxtEiggzHDpARwEbAVKcQXiBv8NF6qFPwks9un83Ar/QKutH36hZ9ZpQsn2m/0fPQaMoHnHnlyIUHgRD1sWk7lCv5RoQgoBx1PP7xjy/zVhL5xbtAKbJLe2k7zjWAPS+cc/TKfLtcE/zCIcZpZzGI5z1Y0fQYLnRAL/0C/eaE5jv8BiQjXysgHEAL0WjQoK4aYaoc+psLAAIY0I58UydyzB/PymPari5QtgsGglM8j87De6PB4SNtpP0ZjBQc5nfqIVoVGeEz5XAv/HIRQxADmvOOCWQN+ngOABtbbJocF6/UMd4FBK1XgEzwRoCV+gWGBKwFVrNuKZeCPs0xKtvs3B9ZB/OErQlUNccCxw3ry3Y1L0K5OJCfz3JgXlwBPiPlsWXokPJnBLVgYwa1mm3juwuC2faq13kcU/ftj+b4C13KqwsDyAxjBM+4i4XvLDLxnTa5i4DyuGZkKp+xy8gUv5k2JQPmgkeUYWQ4oBAAJLaL9BToe15Ek78ucMJ3d5dkgFs5y2OZizkCZeizqXKws9gvFgZcgNFeZ3mxD7wmj5szv2znskxgS1ho4HBh9A8QElvCu23JILE7Qxz/Mvhpn9lv9FO+xnXnJtCAHhudz3VTFZmrH7so2EyfmL4I/mojkEfnBvCT37CJgKOkEIF3gMZG6CLXRqwypgH8sVPHaG/u90BLwEF32bg7gHIuvPDCMlrcQzuRsQxA0yb4Otd81bHO5xwDtb20jfY6F5JP2mvtmNHWjrEuRAlOc799kBez+N17uQdZJwIaW8oYQj5nx37nP+Zht588KJPdQMgPYxxAtDt0nN+4GEl95q8m4hwZw24zh+ZZdwZRD/wTgHZRWBDctuV5vyB1tt3okqm7KMu0U8gWYxRthjbHaeyf5yWYbgY6zPdO/QLQLkpKo2MHtOaFFlPG8Cy/uaPP3VzKLXW4W4z7KN9FY8dY9Vvdcm44TM+buu49Td9ormcf6PUbfnJBvOcNp80dOWd+45SHWQDaqN8c/VxGQ9cRzb7na2UKDsDnoQB0UUY+VwB0FQVt5HWpl3UEdnkoYV1HDxiGPgFooqoBotmE2AOoKasdE8tOiunRfWJR565YOnVdmT+5hPUyCF1HQveinvuZMgbBu+S29gFsbm7FtcveFneNPb/sllXTl8aJ4y+L0dhWddMQALrf3ym+M2E6fRmqAbsBdLofUipJfYxxJLYWh8dE7BdL4o5Y3r05imK6R0YfC27H5uKEmI6lsax7bYzFveU9c4E8w3GUfHUY8lmDiSKudQUZgO7nfq5akgHozkynSr8x0+lFQHsIIQcTAh6Pt4+IHYuOLiOELatM09HpxtSyo2P80D+qWN2djtFr3h3F/dfHzNRMzGy8LqY3XFPlgS6jqXmvwOgq2rmKfJ7cWX33GocSrj7yMTG6cm1MTUzEhmuvjHvvvDPGJzqxY2enTBtCpHN7bFHsc/RJsWzPvUsg+6rv/FuZm7oPPlegst9Nz9HX6+q3MnV1fd8snS8jYBuJbJsdVcwbg1t3eHpoPpxwAXRvl8DnuhGz7VwD0Byoq9HGhpx2E8A+V2uHLfbtqg1dKAJ6oXLm7AHbOAtk1SYsBEBrWDQzc3feAwegK6WdRclAVYLPCywcLMSoYb/PYVZ6tz6EALQ8e8AA9DzdNxyAXgg+r01Z5lMzNdSSxe2BwPhZXTIvAD27Ax8yAPqSOgK6HnaqgWluBgyLgBZgdQJd2suUqiCDh9Xg0i9fA9QE9ARLh8piep77jAQVsMoOMteI9iAKhsk64InALXQJEmaHn+eNpuCz7fJdcCI7D04ym2BFBiEEf5rOjnXreFAGThKOFM8wOWbiqyOHM8Q9OneASDgZRnThvONo6CAIAtovRjzDN8o3AkXnmutGPQsS2j7upS7+uJ8/yhCcsy5oxemDFv4AAnxlAJ77jYBWZqiDSb2AGJN8QXbuNwoGp09wUnAJkEJQgXsFEVxUIL0BUXdGlwNS8IcDa/SuYDZlC2pmp1CZyQ5WBqCzLCuL2Rkx+pdyBPqUYXij0+QiSROU5BkcNvrR7eA46Fw3zzBAD04b98BfZJ8Dmcy1yv3cA3hiX8M7AXKBT51r5RCnNUe9Z3DSHJuCorxDk3mJ3W5r2gN4Dn88CBGZMgo/AyJGt2fgJoOIyJkOJbwlLybb06mP7cNExwFsoBPwy1QgAu9u4+VZIiehC/5Cl1FObgum/eiEB/lBG7Kf0yfQPvgCjea0hT76g2hFtpID2BjtZ1R7tjPqgotH1OfhaUatC/IYNQotHvTpwpWLAG59RweVc+iERx4YB42mGMngr6AkcgjPkCFlhWcE41jYsA/VV+UF+eE3U+uw6EN/YBugFTrcVs+9ApmOFy4maTu5B3pcNHSRy4jPYbZa+5fHieb4kscO+yAvgDT1vDmWZfvv4pzjiQCkOpZl3IVF+WY56p0yYiSpNhL64RX8cVeP7aQ+xx/bqe1y7MvADO00Mls6LEtgP0dMWmbuB2wD7UXH6G/kDxmgXoAjbK+paqjLMY7nTDlinle+mz6DeuVBBkddlHULPvVyL4s7jvXQKT95NueMNerRRUtBWNpkxCt6Bs3w18ML+R1Z5js2FFCKaF6+C7I53udxIs9/5gKg88JGljdoYCHtG9/4Rsl6wEHqhK/Q444To1JNKaQtN5LXvs+yDq15jBWIox6ex47Ja97pI3QXmpBdFpPsZ3dNmctb4Ftw0V0dvPMsUc1GNhNhi702DQdtci5EBDRtRq6cM7gAgy4JBJqnmvQ0gKbsiPEsA+yyi988Y9vUA0FJ+0k7YxuyXYR/PO+8jGfyDiXaZl3wohmFneeB1MPvvDKN2jXesZHYWIB4ysZ+EuFN/9N2ysOuevgsbYHHprd6xjOeUS78kGILPptKg76mPBZwKN9obmhytwWfWcQmrZULiPAUmvNcH/q1r9nmZFvnApljtguh7sCCV8iXByAzp2HeRr54dM2UV9zjmQSekyIg7vzAsUQ7knUS+qABvmqruUafwTv4gI4TUQ8PqRd+Okdx5xNjOgv+9EPTj8n6O+AvJiRgGCjyUAPQN159QXzg7DoCepiT1QOgU5RwHQENAF2Cwjn9Rn2oYD9KuYqQrkDjKNNqjPYA6DrPcw9QTgB0HQldRUD36wZ49uDCnH6j/FwC0EW0RqtI6B5QXuMyVRQ2ecCrFB4Z1C1vsV2mxpiVIqP2iYf47IMAdDsuXv7F2N46vOTowyb/MQ7f+Y5oFfWBfkMA6BpuLe/vRa+VX/pby0vgq/zf6Oz6xwbuOxuErguq+3cAfOpFj1aF9ADR2RhfXzr8bU58qyaoCR9ktNXK6ndc+TLqGVC2Tr1RRkXXz5SRzjX4PAhAEznNbrV+FDSfiYomb3QJUJMHeqYbWw/4zdhy5DllO1o7bo+l//GSKDZe2Xu2l0e6AUAPA59LAHpnxCT3lulBqvedU93YDvg80SlB6Kky93SdsxoMgWjt+m8GYDyBzlVT50vBUf8+V9/sAgBdQodz9ZsrAQMGag6jkPtvyC3DipqnpFLQB0HR+QDowajoQfGv5XiuKO9dSLExP521/i100xy/L5SCo6eEs2DehUDoemtK6tz5gPIHB0A3IOjdAZ8XkJtdYut8IPRuANBNNVgoBceDAqAXwJJnA9C7Bj7PYqeRz75XAHR/ANh1AHq4lSgB6Ecti5+QgmPXaRzarz5ODujzHwQAvW28CkXXqc2OvZPr+ZwsiWtOtvieAQQdupLpjW2pOk5GXzghFtBjkohDQyQMkZFMwJlA6xTm8jKgLEhg2/LEddiEUQc305qBSp09JvvZ8SgHRU53TlsCjYB2QosDzGRcYFpAiDIBj5iU48CZf9ET5T1s0e2cRuUwsc7RvTg8TP7d0gh9OLE4Ajk6metGq3A/AB2pEyjPPIw4BdBlXlPAPHlO3+h86LjBIyb1RuvxzrOUyW9Gd/JZXhn5rMOcFzEEFHRAXEDgHsrFoeIPXsFTHF2cKmjMYHCWySwjyrsAWVNmSo1P8sv3DF67WJPBVHjqYgD3uy08g0SCzm4Bh34i33COcM74yxE9RlYLQgGyExGGLhB9yv1E4wJCQwu8QFd4CZ7SR02A35QwAK7w2pcONO+0xbQrgs/QYzS18oWjzDVAKXJNCkAJmjUXKtSb7OR5r1FitIHFJhxT6kYvaDdON04qDiUOrc6kwCgR0HzmWaK8qAPAmJfgm84kbQMEQT+h0W3XRmoaQUUZLoYYvUZ/AVZBH2AS/YGMKycCDtnuCPzQHg8C435T3AiOc03Qjra6hZ26XSiyHlMF8Js7ClwYcBEJGkwjksHxDKQIiFI+/ALAAFSEz8gO+s9iAPplnk8Xz6CRP+SIa6ZA0qbDPwEE9Vn9EjCC1xmkkU6fzXZAnRakpk4XGuW3+i1oTPna9hw151iUxwLBS+/PoKaLhjwHzxwHXORynLRedVm7RxuNosyRrEb/U64gHPJi1LjRiJYj/1yYk2Z11tQf2iz54g4Y3h1PHKfMb8t1d97Q/+gHL+wNtCMbADnmE+c55AZ54ho6KLiJDmZ5McWP+uRv8BU60EcX3LABgHPYNEF5x2X4Sz3YT3TASFwXimivtgt54Xn7kc/yh3sYe9E3x0FSI9BueZwBXq/ld21ncz7h+OFYKe0sWnGOBbacegSgBcTUS+dA8MTdQ/BVG2l9Wbeyrc1jJjKl/XNxQmATneYPeuGRKXr4XXnkOi/HVu2p8kT5zF9MC8WiAWC28wbkgvKQJeymaZocG6mTP+QBu448QQ/zEADoyy67rNz5Y1Sw+i4w7GKvQDPlULbgNNeb45Y6oR7k+YHzOPXZeaRjuvMGdz04PsMnPrtgyzv1GJlPHcgr+kPeb56HT6TgcEGR+xlTaas2nHKxx/COdFT8ZgoO+oL7kRHGFdJtMJ9DtjxgEL7zPHYafqJX9Im7xijfuba204V/bWf2D/LCou2lz9yFA7+YWzCfNH0ONBGFDQDNNeZrzmPcYaed0z7YZ0bxwyN0nOfdLZQXYLEd0OE8jHuNvsdemNZF2wV9yD59QAQ/BzWaz96xx7lhnu//rIHlYbajNymb58NNV18QH3rTEAB6ILo3p6hIqSbqvNBzHUBYgsV16g3AZz5jEkbHWmX6DaKgK3A65YA2AnoeADpHQPfyNOcI6NGIogSgW1U+9/bymB7dO4pWO5Z07oiRYrLMF13ZYAHeqjGtgu3L9RbmHE3W48fw6NAMhs+0VsaFyy/uJdM+ZuK1se/MF6KImbKOLn5BsSKmilUxGptjJLZXv6Wt0yVt9T8lXl1/4b0b7Qo8F5jnpL3eIFK3ayg2QEh4K6ZjeUwUe5U3kopjpNhW5n/uln81rDBHIG23PpSv4t1gnG43WmXKj52xT3RiJBbHhmh3aVtdqjSlSnLaASKWTcUxcL08TBAguYp+rg4UrA5CA2DmuampVkx2aNfeMTMVMTJxa3SnJ6v7SxC6G/ce9b7Ysc/zynaPbrwwll3+yogt60oAuop6rg8ynCpieqZVRkATCb1zRyd2TmKD8QHq6GffuccDEmeK2DkdsbMzFsWyvWJmZHls37wp7t9QpeyZIYIb8HmmW4LQsyOgK4C5YkMd8dzQ3ZJ1vUWD2T8uFAG9QPzz8KDDYVDUPNjT7oPPPWkv5VyotVLQOeIgy5sGCXMJpbeUMoTuYZjNrtjJfM+DiYDedQB62BGgs5neb6KrZdXZUxV35lwhaoD9s1PiDsUWU/Vz8djFsYUOEtxdns+6fxgIPay/56hoqEg3Ls5aZ6wvPKAI6IcIgJ5V7NwA9BwiMWQ1dXbn9W/qA9ATDxCA7pPcB6AXx/mXbKtyQNev3YmA9hDCDJYI1OZJl5PwpkzMZRSclFtWNegNMkwwiHt0+LnPbcVGMDFRZOL87W9/u4w45LtAaAYurTPTrQPZBJKb7ZCWYRNNJ6PZafE+26XzJ6hihC9OMteMJOZ+QRAm2LTRvJrmUaQeJudEgZqvj+cEEp3069Ryv4eyASobMWtUpzTaDiby3I9zC3CIY8DkHYePKFscR4EQJvtM0gUC5DtlGi2L42A0k4CQW0p1wAReoN1oIwGS7KRnwECHz2eM9IRu04dAsykVmvmOfc6+zTJInW5r1smQv5mvw0Aty8nAls6oW2GhPQMHyIFAM7yGft51muAXfaK8Kid8px7kCccJ55HIwEsvvbS8zhZ+op50yo2iNJLaaD761Gh7+AGvjLo1RYvPUiftMTqQdlC/tJougefhP44n26+PO+64WQcoySv1tKmvGShRf2knsm/ZyCgRcKTkQM6UXSPsoZ/PyAXlYSMAeEw/IkBBO5B92sG9HhKIjOOc00YXbaDBLdsZ3OUZ+hEQBccVugDGeenE61C7UOGikaCIQKbR1TwLbfBf+uhPAAJ4zHMA1/SJ0XuCGdoxQWT5qY4J8sALyhcMEcxUB5UxaBOIVs/ghWBS1g0BUu0AcqHzD50C5NQlwNyMrBPkyQB0M3K6NykrD1SqAOesu45NmTfKnSBwBqAFNJQ3xzCe11ZIl+AlNGmv5VXWzTxGUA51yCvpFywUoPaeHLlHHeoZ9TDWuVAk7wTIKDeP1UYCmtJHgDr3u5G0jleWBU3u6tA2GhXPPYwBXMfeAGhhP9AZ+hh5ccs9C2rwELkFiHRRUjDQfoN2Zc2t+wJY8IDyAL09D0AwyT6CDsFq2mfuXoE7QW3ud2u+fBA0x74xXmorAclIjQAd2U4pHxmkbM5nHEO4rg33fmUJPWEn15e+9KWSJuwIYz4LidSn/XWMdQ4haMx3o8gFW5UB3jNgquypG9oX51SWhXxhZ1xMQd7pV2WYcuEtbYEO7VBe3ND+uitFYJo+Q0545+XhuS4cYIuQMco24lv6jAZncdlFV3P02xYDFlygcu7lLgxtirbSBXt4KNhplLj2wXmdfMvjsYtq6ok81mYYuetiI22AtgxAI3ssdpx22mm9qHPmXOgR7eFec/jDMxei4BkANM+hV4xv6CTyK9BM+9wdhmyjC/SN8wz4x4Iptpw+cn4ocJ771EUx25bn0c0FQWhk/KX/qRe+IEPQRTmAv8wPWCznHs9NYB7j+Kadzuln1GFlwrmh/QdNtNndf6Ylc15A2ZTH89gldxnkFH78TpAHus/BhBzcq03NtnWYX9D0IR7o96YP1fST5ir3pmsuiI+8OQPQerDVEz0QNKWyKLHPGnzmHWC5zP1cR0JXwHMdGS24XB9ISHqNZT9/Zowe9OQK/N18VbSveme0Ju6oy6lTcAwBoLujq2LLEa+LyRXHl7SNTdwaa285O0an7y0JBVQGeG6NtmJ6yQGxffkTYtPKXyoPpusU1eHn7c6W2HPHV2LfHZ+KpVPXRquYjh2jh8WNK98U3RiLfSY+E/vuPDdagqs5CrpkyHAIKUdAbxx9clyx+IPVfK67OU7a+fJY1flR7GztGxvbT4g72y+Mra3jSrCW1/LuT2P/zrmxb+fLMRYbB6DHXjR0Hfk8WewZtxQvjY3FY0qAaWncGo+IV/a71wDXGgUkEHQmFsf24pC4qzgt1hdPi61xRA+8K0o4+pbYP74SD4vPx+JYX26w7wOdfbx9bTqqAAAgAElEQVRgexwS18WrYqK7dywu7opjWm+ORbEhpmJVbOkeF7d1fzU2dh8X07GypKfFL8WP45DiY7FnfD/aMT54ul4DkDba2dQZgmBlOo0MPpOCozy0sIiJ9sPivrEnx71Lnh/jY0dFt6gOH2zNbIvlm74aK+/+RIxuvSq60zvj9pO/E9NLHl7+vuS2f4hl17wlOhObBqOnAaL3fkIUp5xZ1TE1Hvd/9c9i/PZrqtQbAwB0t46Ajmiv2CtWH/m4OODUX421xz4uFq2oDu2mkPHN98UN3/tGXHrux+Kmiy+KiYmdFWhdRkBXWsb74pWr4pl/emYc9qjHld9vvuzi+Oc3pL7NZzcKgxRFPPP3/lc84qnPjla7HffdeVt87NV/EONb7q/rH9T8BwRA74ZRmn2W3QCcnEoaCnwNGp356p0FhubmDkLRcxXDXXNDtHNX3gdZG/csADKW4jAE2fWxXtB2zcTZSF1WmFw3FP3sAej5mjMv3xw05mH8LrBq1tML9dWwModdm6uc/+wI6G8N5IB+IBxKAu0w3o+AVrd2EWbvsX/w/gcHQA82an4Aen4GNFNwVLa2ilTL0WdNZ7w5UbKZw65nJyz/nsHA0nyzqtxl1bq/rUrngN+ZhAIwkg8SUMr8dYLUebJmnU4WmzQ0HcOsJTpv0pQdkia4kCP58v1O4I1EY2LM5J/rOGGAuD4riEE9gJFEDwEEsxWQ32gn23QBonEcnGgLKuQoXNqLc4czIgDN5BsHxYOhbB9tEVwkKgYgjRQHRsgA8uPg6BwamSkQYLQd5ZgbVkfPOpjwA0pkp4V77OcM3NoHeYIvsGUkTAZWzI9r1CEOro4WNGfQR5BFZzLLWI4cky6BKe6X3qZucK8gmE6Tjq+Alk5jdkjhMw7OYx7zmBL89NAj+oKXgKD656IM9QkmCuwAYrAtGTAaGQPIwPEz+lSQB8cPZxd6kKe8BVvABjkxSt7UDabdgNfIr1uoceB0CrkH+eJZnDsim5Bh9Vnea1PkkfzMuq9Mcc1UBF/84hfLfiVajD8WoIjChR/Qhbx6OKMHCprCxnuhEcce+j24Dn7hqOKo0wfmMUbHaKuRgaaVoB08g16ZugZ+01bsEk40f+5o4H4P5rMfXAihneYqFcTI+sR91GMqFsqHLspEnwB/5A/v0OMCCfdAQwaa3K6PXCNXRoEaZZmBtQzQQocRbQAfPGtkJM/kFDkCFdRt5KFRhYIqPANd1J8ByFy/IKy2398yICSNgtzcm8sT6BYoynbGctSlDIwqk82oP2iQZ0bSuchg2pBcR7bJ3JfBqzz2KA/QIJhubmTBf3MTo2MAhPCfMlzgEnzL9tMxBTtAX1CPi4PugjE6E9kX8NKG5qh4F0MYm2gLMs2LSFdoYzzgGvVge9zhw+/wCrvCPdAgAKdt037ym1vk3Y2AvUK/0VfsG/JvxKI6DN3YHAFP5dMFNb7TTuqh/eZRd85Ae5Rvd0jQBhbyyDdP+xxHsozON4/Jcxg+Z1DUcQd+MZ6T/xn62PIPAE19yKw7FWhz3i0j6AtNgo3c7wKGiwjOhdQTbbDji+khlBN4Y6QqPKY89MmxXh0xl7BpfnjPYyWy6RjteCYP8iKycxgBYuhxodr7BcKpm8/MRRi7WOQDKDSqFn3J43m2E87D8oKU4xa8cPeEv6vTPpf73sUwx2ejrrVxud8Fs43Kpa7mwgt0MC6ffvrppT0HDGXHjuUiA7QRGuGBu8jQQ0BcUncw/mMXKJuxTKDfdCjoEmWbuolxmz9AYcYqxhXqQS/4y7t34GPmW3MO7XgumA+v6HN0lj9kg2suPMBTFqaRdXQbHplOi3dpNk0WssTzpjPK80KDGNRDvlO+4xzlw1vaz3UXnrgfe+Ehny5Oqx/0Ab8TBc0OiP9XAOibf3pBfPStAtDN4J7aZy1DcJt5kvuH/w1EQPdScJDuwnzQ/bQZREAvffw5MXLSH5eFF/f/NEYvelm0t/60jIQ2B3QbALpdRV6X6TJarRjf95di02FnxMzYXlF0p2LVhn+JvdedVcb0ltHAANCj7Rhf/fi4d+3LYtvS/1bCoLNf3VgxdUUcsu0dsWrqkli3/I/jtqW/X0YhH7nt9bHP5Of6EYIpCroX9VcSPlhq+bUG5W8c+7O4dfS3yhtWdS6LYyZfH1Ot1bFu5GWxsXVqECncfLVjR+zb+Xwc1nlvLIq7K97U//Tfi9haHBtXFWfH5jipvOeA4gvxiHhNv7jabS/K8OCIqVgZdxTPjnXFi2NrkBJkbhhnbVwUxxZvieVxQy/fcDmvqUGzu+L0uLrzhpiMPWN5cWM8rv1rsbO7Nm7t/mrc3vnl8kDEYS+ivI9ovTcOKM6LdrdOQzKApVXIqhHNvYDpPgpeRz8T7VxFQM90F8XG0V+I25e+PLaNnji0XgpdtOPa2PP2v4pFm38QN59yeZWnpTsTK6//i1hy84ejMz01C4CeeuQbI074g7LMzr3XxJbP/naM33ltP/czILSHEM60Y/lhj4kDT/+d2OfRz4yiXe36Gfa6f/3t8bV3nBmXfv5TVRoOUoSktCer9j0g/vQz/x57HVyB5F//4F/HuW8+YwCyNL+xYNmSlavid/76o3HSU55RPnPT5ZfE237ptJieqg9Ia8A4ZV/OBe2UovEAgS/zdaeGN8HWhnVpsKipUMMjwHsPzWpXLi4dhDmnZPR/WAjYbBYx7+LeAuwbFtds+RUA3e+fAXtT90t+vk93ZaArun42EdAL5e9+MAD0QmXPqUC7sGDQZH/z+3x07w4A/aQhhxDO2/ULyAUpOP7vA9CzFoHmWRWqe2UwBcfCxqK/xjZrjOpdOOHQxXH+pdvi3b1DCOde6eWhZmj/+I7qUIM80XQClifXAkvDBCw7af6enTXL1mFogsYChE7yBSyYCDO5BXhimyKALIBRPkxHupoOPmXajmb7/N4zHnVkXfO74ILOkQAD9wn8CCDpBFKvEZM4ATqzTLQBtXTCy76o83vixDNxdvskz+N8exAbk3lTbFCPef9wPIyypS4dAHhmPj23Z3LNbZ44OwBdTNTNLYgjjnNLnQAebsM2gpk64Tu06iy59R4a5KngCnXphNsX9m/mc1MW/E2AjjLcJm4qCIEFgUWcKYEw+yw7pPaX8iytGewSwMOx4ll4K/irQyr9Aig5Yii3wy3Eyh/1EP3ztKc9rTzFHrBDvgokZd7oAA4D06EJgABHklzHfKbfiQh04cMt8QLIADVEPZnb1VPh3fps/0En15ADdQ/H10hFZEYQwxyS9A2LJhzghZOrfAtyZJ2RtwPTjfpAUx1faMGxPO+880o5B+ylHeS+BoCgDPiH4w1t8M3c314jogwn023fRnsZAY6zCc20xwhmFocApd2xgN5ga8yf7gIP+gL4DFiFjlAPZajz9Bl0UqdR8IIV9rl6D2+UMfkFTbSDPgKwcjEI/YU2AWbKpJ/9TlnQIOAIj9FB/wQjXSxSv9QBfjfSUh0WSMlgMJ/Re+REIEdgyQh+bSJ2wsh86jW1jrqqzTZKsGkbtakZ5FX3eJb6LVP9EzAyGrsJBMrnrLt57JBmZVTw1B0e0kSbBZmpU0BGXqnXfIfmTAffoVcAmjrgJ3XQX+gr4wGyBq+RTQ+HMxo12wZozSCkts82CILRPx4CBlgDbZQNwGeKDWUTXTECGp4AitGv6hiyyTWBXNP6oBsCxugAdBnZSzvhk32jLUHWoQedAmSj3dg19IpxkLr4bnQkbed++OQ4YzQnNg46BaCROxdKXWCg3YLQ2BDKQ++on9zu1G/fNuczWRecz3DNBUPnIy4U5DkPdoE89hyox9jLdn93jagDtBGbgr4jA9h15IQXbRFMz4sl3Et7m2NwBmj5TQBPHXJBTBlzXHexyfELmuhneC6Qp92gXCOcXdjmmnZfu+KCTXM8aOqFdfKc0cDwjZQN7AbLaVnUH+cXRverC/LDBSn7xr6i3wSN5ZWgpHNS7aV0CspTdgaqBWb5nbZiS22rvKIsfqNfn/nMZ5Y2HvuOPFCWu29Mo2UkNXUh6y5iww/KZhxEPtAz8y0j6zznPJE+YQzlPsolAhrA1Zzo5kXXhjhXymOWbbM9fM/pMdxRZ9o1eGnaHGyIeZ8FgN3FhX4jz9wDv7AH0Aj9tM3DjNUNfrdt2rTsq8Aj5iDoL5+5xzki1x2fTHvljjf6ALsGnQSBqM/D/JamTg3zh3b3WvaV9At2pYxbrr0g/uEdT0u3Vj5o3mhaRfc2c0DXAHQdAV2CzQMR0FVajX7+5+o7EdCLTvitaP+3d1b17Lgrxr736zGy5Yrq9zrymecEoMvxZOnD4r7Dz47xPQHLWzEyeWcceN1LY/GOaypa+Wu3Y+va58WGff5XTI4+rG5TN8am74wlUz+NdndbTI3sF+Ojx8ZMsTxWTf0gjtr6mrhi1T/FRPvAGOvcHcdsf3WsnvmPHvhbEdlkzxC/uxchHnHJ4n+NLa0qSnv/mXNjdeeSuG3kJbG1OLpMubGie3WMdjfFVLEmNheP6kVCk4rj8M5fxcO6ny6jh33104RE3Bu/ED8p3hwTUaW1Or44Kw4u/mUQNyQKmujd7mhcW/xJ3Fa8MCajisgdiW2xOq4oU28Q+7w5jouJ2KdsJHUeGJ+Jo4sqXzVpIMqC6/bf2P39uKnz2yXQvLq4Io5vnxE3dP4g7umcGjOxKFYU18WyYl35zLbuYbG9e0h0oxp3VhbXxLHts2N1/HjOKGgjoHPuZxFaMi/2wOfOolg/+otx65LfL6PKqy6aiUVT62LxzmvL6Oep9l6xY/HxMT2yNhaPXxl73vm+uOPwD5X3tqc2xurrXh+L138hZgCzp6tUGx5kOHHaV6O79lHlvTM3finGv/G6mLiP3Z/1YYSCz9PtWH7s6XHg814byw+q+rszPRlbbr8hNt50TUzunIqV+x8S+x1/SrRqYHrjuhvjfS/8hdiy8b4yP3S9TlA288ATT45Xf/bb0R4dLcv6wO+8OC796ud7clBKXYnVV33Cswcec3z85tv/Jh5+0imlzbnoXz8ZH3nFb/eFVlBzFkA8H3Y0R9zoPOhdBSoOQqZJa+b4uBDetWvQcJ/aXP/82Fj+dddq6edeX7BduwFCD9AxLwDtQlD/iQcDQGvXag2vk633W7YQSDw/AD0/RxcqeyH+zlX6MLb/lwGgF2jUcQ/PAPTCuO6cxQ2MVd0o5oyAdlmzN8o0ixzO5rkA6EGSd68BPQCaFBw8Ou9K2KzROLZtrw4gKe1jHY2cJ3ULCVRpumoQyXubE7fSuKf8v82Juw56nsQzGTcSEwcZYPSCCy7obU80UsayM4jANR2IYUB4ptPP2aHXgc8OpqCgIIkANM9np1qw1DzLTKShQQe9+bxRu0yOcRJwTpiM41ALGgoGMsGnLA8uw3E0sg2HIEc8co9/glPm3GQSTwQpf1wzFQF1um3SQ2Tctsx36sMJNSqOKBzzb2Y+umVSpw1nyH7KDqjOnuCjjppApf0gaKRD5v1uvRbsgzcCSII8WT6y85AXELiHOrJDm6NtsjxIs46QgI20845Dxn06+vCUNBIA0C960Yt6/IZu0zFkmcwR5fJCnVRXKBMAGqecfjMiEKAAWeB+6DB6DrqUG51LnTi3P8tXwUXqQn7Nby0QaIQjoBWAE6ARW1gFG7Ul9nvPTNYLPU3wLAORyDPONBHQXIdv8Jq0Gm7p95BGwDTawgIVfDLimy3bAGvuCDDPqcADDioOJ/QBCBFdxz1uyYdntEVQy/zGRqfyPGAVdeLMAo7TJvOv4+CbU5q2C5wJ+uaoLXmk00u96CW0IwfwGN3jPtptLlfaQn30hRHJAlUCLqYQUWYEQ/N90CQQaG5yn8v95+IW90KTh5IKMvqsgLrOvWOKQLmgddY/aciLMHmRJwPQ6hu/+1wGkfhMXepy0/4L/No2AWv6Sdud283zlGeEsu1DRuh/+lbQxDYr/9neZADL9mgnaTd9nPNomyZGAIV70EOjlK1DnlmWckR92kDooJ0uoiDn5vemTiIi88KufeWhmdgT7qHvsP/onYCXZUIX9oVIR6Oh0R9014UX6tKeOQ5Cm0A3ABALWegx9o2FJHQTHTNKU3sOf9yVQBnqqpHiGbTNPBOspH6ecycKYyALUOTYJYqbtruQ0pzX5LFO+Ybveb6QAWh/I4UQuzMAAakDXmHffGmjuYe6uYeITJ4XxHf8lH+O+bRXGXPsyQs61OHCj3JBHYJ+zDWMBOY5+kqZRB5c9GOOAm/oYxd/nINAi5H3yqG2zrGBOgVpqc80CQLqzt0EepE5bCnyh61m4RV7D23NHR452lodoz7HO/nsWK8NyeNTXsB2Purz0JTnscpynns6P6AcbYu/uwCDfQeARvYYK5jXqqPOt+CHtsaxjQULdlG5wMl17G5zHuTimDYDuWa8Q2fJpw2YbwouF74cG5rzefvRhWHnOfa1oLPzjLxww3iJvKhP8AR7QN3MW9jFhd2xHfKJ+9wZAT22T9mgXabXcjzQdhtowRhNecoxvAaEZgx1Lq/sA4iji+aozv3p+KFu/1cCoG+97oL4xLtO7+UY7stxOToMpuCoD+nj4MFeCo6iDzKXYPPAIYRV9HI/Z3MR4HBl+o2nnltVNTMRS773SzG66dIeYA1IXQLQI1VUH7mbt+/9S7Hx0LOiM1Ll1l9753tin7v+Gq+wSuVRRGzd47RYv9/rYudYZQ9b3fHYY/zLsXb7ebFo5o5oF1PRHVkZWxb/fNy59KWxs7VfrJ66KDaN/nzZ1pXTl8eRE2+I5TPXVhHfFQv6r3lwFUHwmdaKuHDx90tQuUWscOe7MVHsH1uLo2KP7iVx8MzfxrK4OVoxUaYFuT8eEde0z46ZWFbWs6p7ZZzc+a0YizqFQjVI17S04vZ4YVxVnFXmgeb1hOL5sTKu7dNYI5qQem28Im4qfqMXmbxHXBaHdT8SK7rXR6sYL1OObImj4uridTEeB5VlrI7L44TizFhW3FR+F/SkPVd1zok7u88pmbJH8aNY1rol7px5Viwq7omHj3w09mhdFqM13ZPdPeP66T+KezpPKO8n/cbRI38VBwqWC1Hk93ToYD8ZdY2Ncahgp1Pme97QelrcuOjVsaPFIkNR5pnee8dnY+32z0Z74q7oEtUcS2J87NjYsOblMb7khFg8cX1MLD6qbNOi8WtizQ2vi7FNPyzB5xKALg8x7MZULI9tz7kqol3tKu1e9u6Y+MH/jklywdfAs4cSjh30+Njv+W+KpQeeUCrE9Pj9ccvXPhw3fedzsWn9htg2PhMjy9bE8c//zTj5V36vjOLn9Yk/enFc9pXPxeR0ioDuRvz8i38rXvy295X37Ny+Lf7i2U+M9TdcOxgBXcpDPw72EU99Zvz3c94Zax92cHQ6M/Gpc14X//Z375sF4QwAxD14aA6caEFEtnlDAn5npY9I+jMkeHGudLPK3dCI/XkQzIVTjAxi88OaOmfu5PrmBdkzJBp8kAuz1ovq/qr7Y44UHHVinF5RTQC6shN5d8UuZKvuI9C9ctNaQpPsge9D+dA83bBRwq6WPW/FdRfuCso5x1LK0OIf0gjoeRvUjeMevqiOgN60UNMX+H3wkNEGAN0f0AcUq9eTc4l2//qf/PIe6RDCuTH/oTYmHSyanxSA/utP31s2roaS52xoNTD3adqytTo4RRC6CeTmgpor9f6WAejmZDyXaz0CUIJqlJOjLJik6gRTHpESREADuDGJxhkdBkCXg04jnUeTNu+ZZVTSc3mymcGx7JBkQFDARgfOaEgBK0FjaHcCLwCjI8wE2m328McDmwRMdNp4zkl1BqB1hnSABPAFZLhuDmXKwskHtBRI4X4jy3nGHJ5GWdMfOCsC0LTRQ+9y3j6BH5wInSgd4tzH8L/pCOpA5rZYHtcEWXTWdIoEtShT4CH3u32dgc8se5Sn42lkpE6KYB71Z1BbuqTFtvHuFmOdb/odJxAA+oUvfGGZ6gH6mgC0+iVQyXcj+QRPs84BaODI4ZDzDM4Vf+Z9ztFC0CmQpmzpdCpjgjPqF/Qbza3e0G7AR/7gOwAJ0d1E9LmYkvls32fdbALT6j/0IGO0i23J8JGoLxxFbAAgBPXDP/iJQwlfyCmJDAJIAYRDvyAkzwJcI884oW5tp2xAZ6M/cYp5+bvR1fAKvTAiFN5SD8A7vKFcAGhegDRcg05zWxp1Rf9AI+VBH/KE7kGHcuxuBnhpHkvAN/NYUm9ebKFsyhWAVjZcMLH/ua69zDpnPwmWucADTdRPWwQQPayNunDYAawA/bAP1IdtMUUI5eYI4QyaaY/U9bxw0xxftGV5oSrbbyPjBLUyuCiALU+yvgsUCy7LG4EQ5dNxwL5zUYrfTWFB++lrt/hrD7Qp2qMMDgquSaN0UD6foUN+a4fksTZVXmVATNuVbURudwbsjHanHM8nMFKYa8icwHAGoF3kwfZ7SKiRjdDPzgJ0xQO+sv1Cdmgzck752krBIcBn/hiX0EcAaPQekM6FDtoGD8wXjcxRpuk3aIM8UTfsX+Wdd4E1c1ibXoIcu9gQdC2DT8pdltE8HjRlNwPQjvEcpMfiGPqD/cK20VbLhi/0BW3GTgD0syuKfqAMc/Xm+ZJnD8gX7a32Xl4ol9keuzCAzdW2ZuDeyHP6FVoAEwEyoSenbXFnSZ4HyWPHFmWcdiDf3Iu8eqCc8xXuR2boV34XbKRfTXeEvec55wMCw03AXb5mIDjPpwSg5Qn1Wad2KvMv24Xc9+o67xk4Vue1x9p3xq9nPOMZpY1lbCLtGfyxTj8LfNPHyAkHVpIujfGeuZ9jQR4TDCiAf9QLrwGAmbcxZpPKjgj7DEDTf3nO25zXC+I7L1GeGR9og2C0NpC+dMcO46Spsegn9Iy66UsivwGgnZvmHTPw2sNAXXSlbdBg+jDqt8/4nBc/8viNTsEPd5VAh+Vgp5hvkF+bQwg58HguH2gYj+Z0tHbjh6bt0GdaqIjbbrggPv3ep5e39Z+pop3La7WrV5AGwyhf8jsbEc3nHOlcHipYXRsEn6tniCMZWXNYzDz7hz3Slv3g12Ls3m+Xh/8JPLdH+hHQM4sPiHsPe0eMr35i+czI5F1xxDVPiREOuCsJjJhc9PC444CzY+vyCvBsdXfGXts/EQdsfU8Z+UzZFT0A2mNx+9LfjdsX/3bMlLmhK9Bm76kvx+ETb41FUfnBPRBaRvQorg8pbDK3iNjcfnRcOvZP9S+dMj0IUcB7db4Rx82cESOxtQpPFkQp2nFd6zWxrnhJfa0T/63z3Fge1/dKr/qAbM3L4sbi9+OmeGnFh9gWTyseWx9bl7IndLtxdzw5flT87zL/M6+13YvimO5fxoqy3OqwQdoHhVcXZ8Xt8YIyNQjpN44rzonVcWnd+RUZO+KAEoAmx3P16HSZuXh56/o4dvStsap1ZXktvzZ2HheX7PzbXsqRw0f+Jg5v/U2da6O+cwgQnSOh+zkqSL9BZPWh8dPRM+O+NnSAp0zHQTs/Ggduf3/E1ETMTHWiM030d5UjeuOy58Qda18bUyMculgJ9bL7vxN73fxn0d5+60AENED0xKrHxJbHf6EirjMZrYteE1M/+URM9g4hZNdcRGfJAbHH098UK058bgk+d7uduOkTr4p13/yn2LJ5R2wb75Z/HGS4z/E/F6ef/dFYtf/BZbHnv+ec+Np73lYC0OWBgzXw/ut/9aH4uRf9j/KedVdeHu/5zV+OzRvWJ6kT6K1D3CPiyb/x8njR698ci5YsjZnp6Xj7r5we1/3wohrhFNDs98ps/GVXYDyfH47A9kFFs4c3FaPxfE/6h11XM+Yqo3l9Lsh5ILZ4dmFzQG09yHbI7wvhYgtR3KcoAfY+1NODvkIM9AwBmnlVZmBtrDaCKQXHrtCamziLi0PFosGUXUHihzFld0Ru2PO7Ue8gDwcLm7WMskDzHBM5hHC3U3AMFY4+dSUAfel4vPdcAOjdZNAsftTPM14PRkA7sKcnFlgxaK4A9QDoG3fOInRAiBZqQyJhLgB6zn7OJyNExNatdV6nRiRzdr6c3DgZn2VG6gjoJtjrJJ3nMzCsc6IT6LsgntsXzb958cUXl+AzETBOvJ0E58mi5UJfroPvc00q8286Ck40fUYnXjp1aEpzW29dz5G3bsF026rAGpNdnJAMIshbwUCdDyM88vZanSMm+EZvCPqVYy6rzN1uLxJV+gVo3dpInTgkOJRM8t2+KwhtBBvOkRFl9qEgG44NjgTOALTyLC+B4sxXPkN77m+veb/OVzOdB84C8uB9lsP9Ajb2tzRm5zE7DQIQeSBv9rn9IbhF2QJzPC8gJHhkpJOywHXo9cWzyCzbYAE3nve85/XSPMA3ARr5pROr85kBccFA+xjHCuAAhxKnnHs9DMgD4NyCrkzCT9OpKDtGz2fwwf7hucxPZAxACPARAJgt67SNNiMLAvO2pwlA577Kzr32AdADJxkH1cM5AbqIGgQwph7qpU4cW14AOzxHO3AgjehH3wBKcbypC5nHAYbHyDXPwT9BK6NcqYOyKY/+FuA1chRwCmcWhxc+EJ3NfUYJUy+6QTlEYgmMwm94xO+8jJTnGn/0le3DdlCvQL+AdQZqaIsADfZAwEPZE+jMi2XKk/IrSM29LsLwG4CTucqVU/hhVLa7H4xMdYGMe3mpt4JC9q96m3MrzzWuqLvqrTrGdZ5xp4D6YHutS9nLdlywKPeJusbz9Anv2mPrgr/afZ41Z6m6ZF/SXu7lHnfGaDe0Oxm8sk3ZJgnQZXCxOaZ5fwaYc9/aPgH+vDAnMEX53OdYkhcScwoO7kOP4DdgFmAYADTjA7QKkFIXACW0YfPQLW0L9bgtXz3g3XMSeA7dBQiifHSSRWfAWAA3o8MpW0DUPNmOr0bl0geC3DlvtP3qQrFgJ7omeMoiITs6tC3qkmNL7qdmP/qb45xy6xAC2IkAACAASURBVHiPjSaiG/03MhRbpny46E6OXwB1dBOgmohZaHZsdG4Dv+Ev9eUFjvy78sW7oLhAqmMcvMV+OhbKP2yPBz5jO+l7+ok6oc+FOfpD/XecURbliXrhmOM4wXej/D1E2Kh6aOY3FxSRA3gogKpO8J5tnzqb53zaIWVf+lzYlR54p+ygA5ShXZQ/ftce8F2Zcn7XBKsFPSmDcYS5AOMIACwAdAZ37StpRjaRFwBoDskkghl9RAfhmQtH1Ims0FfuvKM9yBDPcz9zafhnmhX7MM+DlHl405z7ek374PzR9G60k98AfKEFANpdBh6wy3hOlD+7GpU7gzaUXRea4T/lGYXPZ8Zc2uIiBjLHXAF+2n/uAnPRFzsDX6DJccV82+gkC1/wVgC6OX/NY8+uAsS9SeACH7JNyfq60PN33HhhnPeBpw/sYK2er54sj7eqI56ryOf83RzN1YGDJeg8AEBXQHQlF31AemTRstj5/OsjWlXKn2U//uNYfNd5JZBaRT9HlAB0HQG9be0vxobDiHZuRdGdif1ve02s2XReXTaXx+KePX8j1u/9qujUh9CtnvhWHL75j6IdExWQXKcRkY7x0WPimqXvivGWu0e6cfDkh+Phk++pc0rb/sEo6Cr4ag6uFhG3jrw0rht5dbqhE2u734sTZ/60BIwHXnVA2H3FY+Li1sd7BZ/YfU3s361B0PoB6N8Z+8RPirPj7ji1vLo2vh+PLUi3MBhyOdldExcXH4zNcUL50/K4MY7r/EWs7f5HH8+tD7Tj92tbr4118T9LoHhF/DSOK86KlXFlzbSq+E1xSlzTOTO2dckjXVYYy1rr4pjRv4y17e8N5clEd7/4zvhXetHah418KA4feX8UZT6NXjF9lnAt/1XV1H/dmOmMxW2tX4lr26/ulbnXzLfjpIk/jO70dMxMRx3RTLoOAOuIidZ+cePad8TWJY/pVbjHfZ+OfdadEV0A6zoCmmenp7ux9aCXx9aj31jJ/vbbYvSHr46ZW/69BJ0nJyvweXK6HSNHvyhWP/tdUbTHqCzu/uZ749Z/fUPsmOjG1u3d2Fb+dcpDCtcccXI89Q1/F2sOqSKwv/KWV8a3P/bB2DlVgc+A5d2iiD//xiWx7+FHl/d8/9x/jk+e9ZoYv39zIwK6Ygj/jS1eEr/4yj+PZ7z8T8tnJid2xJ884qCY2JbkLIWcGjg8aCsWAorsnmFbAnLXVSj6EGhVCW68lxzuFzBLqRZCGZt0z9eOjLcNIWOAiqqd88UOz0fZQtycl2pXInqSmu8mXcug0vTpmA1AV9xdiIep4U3Qc1ZDfkbgszqdq96dzw0ymmTOApWbZacHHhQAffKSuOrmOs/6EFNWm8h5WjZIeQVAb68B6N1hSHM8asjIksUjKev7zxCAvqkGoFM7/rMA6O3bq6ir5mRTJz5PvnWkZslFA4BW2TL41/yc6xSA0JHSqWKCyGSTaEgAaCaKHppiVFPTISyVt47ozg6In0sdGrINREekCZpLZ/MZ+cW7DohODBNio42Z+HMPDhsTb7e7Z1DeCEHKEVzmvgwaNtsi+KLjJdBA+wQuMnjC/ZQnOIfjgAPvxN2IGbZ3AhzgfHoYETyhTBx1XnyHVvqHcgWVdHAFP7KDbp/k/jEa022bgkpG6HKvoJDRNTrr8MmIIsEDyoNv0KXzmOvVKewNy7Wc5EUA5cMoYOo393Q5UahBRAE8oymVAfiEs0N/yRv4iBP4lKc8JZ71rGeVfLevMxiSAQv71egj6hUMVuY8hA4njsUZgAvzdBNlRf1GBuqYeh1Z5DkdSbfSUofgm86cekl5ABKASziTHKhItCDAKy9+NyJJR9L+9rtynEE5gUL6Acf6m9/8Zil/gB04sEQpA/Kacxbwl9+QYWQOh1zAhpyqyAPtA7yijfAL2eU52k+bkXFknb7hd/pN2eG7DrXywO8AMNAD+I2zi5wRzci2ZugwCsuDsuClaULgi3bBPLXwwrQ3AGVGdgLAURZ8BqCgHvkq/4wQg1bpzgCYoKoghmCoCybcK3hoJLaLH5QJn6DdXNRGX/JdG6x8Z9vY3LmRIwJdQHNLNffyOdveLAt5nHFxUrpdFLGd2iSfz3bGPhRMyhHQghvSSb/DF5/n3UWnbEu02T5nygb7gr72j/KkPwPG6jZ1aD8En6URWdaeyiv7lOu2H9oE4CnPehxb+c1FWyNMeYZ+RXeMgrQunjMyOQPQAqfoJ/qj7vAuoEy5pnAylyvtAvRCZuSFKToAYYmcJh0FABC6jR1jZwELTwCP0qf9NRLbNDSmixBEV8YoBx451ig/jq1u2Xes4pA3aBCoGjbXybKVxw51M4/tyh40APxhq4xupg7HgqxLphOhDdgB7IFjiuOv4LGg+jCauMf5G7TBOxdglBH1SP3mHqObAfmwQdDB+MUfIJ596e4onqEexz7BXevIC2H2E/S4ywN+OE4Zwcs8hb7DjiNr3oPd9hA9dVDgXvl2PmFbeRcYdtFBmpwjZQDWOZiL6s4b4BXPuRiuLGf9Ve9y3eq28kEbSfWCjaV93/rWt3pzBeeVGTCnThdoAEnRBxaB4QOyktOgmbqHvqBPsR8A1/zBT+bRyKA7N1z4bNpLbZPt0R4p28iIOzV4V4/QK+rFHrpQ7I4a5pos7DBPufTSS8s/o+edB/Gd+2kHYy08h1b+0AX4QpsZd6kHnhpYYUo5+axuGAGNTGHTKMN0dsg3uxKYNxgBnXU++w3Zh2nahQfzvelb7CrAfcdNF8bnPvSMCqCtQ37772WP1gcBmvO5iJyCg6hm025UAHQFUpefywMEq3QdZcR0nS+6vWhJ7Hzad6OztEr7sPTaN8WyW/+2jGYt80j3UnBEdEb3iDuP/mTsXFrl2F227aI4+ObfDvIlC27vXHRorNv/7bF9SZW3d6RzXxx776/Fks6NvQjpPgBd0dZpr4gfL/1YbG1XIO1Id0scNvnOOGDqU8PTbwxu+u13VQ4KLSKuGH1XbGhVB8LxWt69IY7rvL5MrSHq2ow521YcEf/R+lTMxNLymaO7b4tDuh8bEIdyPIxD4pLiQ710GUcW748j4v0pYA4EoBXrur8W1xV/XB5AyOGGh3U/God3PlDmSR7AeIkcjzXx49a74r54dNnXa+IHcXycEYuL9WkVooj18ay4dua1MRl7VPyK7XHY6N/GIWP/WJY77LW1c1R8f8cnS7CYxYUjRt8Th7Y/WiOu6YkeMpqjuGd/3tHdLy5vvSvuLypZGOtujMdN/kos6dwxAD53pqvcyp1Ot8yDfd2e745NS59aPtPqjMfe97w/9lz/vuhMd3oR0FUe6G7ce/yHY2LfZ5f3tjdeHIsuflVM3/2TAQB6enSvWPrcj8fYgVU0+MRtP4ob3/eMmNwxMQBAb93eialOOx5+6i/HL7zqvTG6ZFl0OzPx97/59Lj2ou/HRA1AQ+vSNWvjrZfcFK061eS5bz4zvvH3H4hJEk/XL8FdI2HX7PewePFZ74hTnvn88o4bf/TDeNNzf2EQdkw4hWk4+pcWgksbvdoT3EHorgc696J0h0nDXGDzAwWhdweAhp6sqHMvImn75oNvH1IAGlJ7KTjmB6D7rfr/ALQSNxjVPUQOG2IzcP9CGHu9BlNGQA8BoGfVNoDNNn8d/PG4Qx8EAJ3Eu7myV/zfAaCHrDvtim2pGb5bEdDZCNXPZwA6g60C0BkQaEbY9YzrEADa58uBo86H2wSGc3RFpbsVEG66AxwAwBwiRJg4E7FoxC2T/yY4nKNOmo5hBrkzbd6X3/MEsAn82uYMQNM+wSWdMEFLT7hnoovTAP2CBYLGtIW2ClRIq9vYBevMuShAKJ0CJPaPDpJggmA1381vK31un+QZJ/eeHq7TJq+51wk/7RQEFoRxO779lyfW+bPOns6c98NbyhKoKCcStWMLf71PwFsH0d+4V0c+y2oG7Yb1cwaFlFHKFlDXuRJkwUkS0OM3AX/l3MhZHCR4CV/Ybg0Affrpp5dOvLxUhgWVM4iRHV/oySAcdLpoAD04hKbkwMFzWzy8RPZIkwGA6qFbRm6aJxxe4xjzu3mkdeAAB9BDAAme80AkcrZCg1G0AgBNEFF5Vcf9nsFJfqN9gFpf//rXSz0B6MUJRe9xVqEB+ogqxrmFXuhBryjT1Bw45kTKwY8c2ave8Qz8on5Bc8rKwAPlGXnPO4AzdQvk024jlHHoBeKMeHfnAICmuW8B43DAlTfqhqfw18OgKB9Z4V6ijE0/oA1QfmkXwJRgn2kg+I7cui07L9SoJ9pkQTjbSZvVdeTH9AY4/Eb1wgcj/9TpLMOCMk1ZFQgTOJM+bYwgtEC7epjHBUEZ7XfTdktHvg89zfcZqcm74L02g+85lYbP2V+ClNoBI1IFYLJ9yOkubHuexuSytXPNBUfakeu0b/K4R1/woj1G/QnIKe8uOrhoq04IMtmfGdDjHg+qdUHHCGfsF8AZusrLHUvIuTKhblEG9gIesRjkPdCmXvC7C0roNrKP7cSOUQc64piBHGKzjAw2xY3RzwLQ8sAFERcolEsXX4x+ln8nn3xyCdYBtOc5RG+SnBCIYfOEcj5Z7/jyM+/QDWhGexgPsFXoOjZFWXROYdofFx2hETviggblK7u8Z2CsqRuZHm2dtiTrnH1P3R5gLLjJNVOeABobje0Y68KIdTXHdcF/FzS93x0VRkDzThtprwesYtc89BS+IQserKyeI5eUCb8cg+CDwK/8V/6pV0CV31zEUXbzvNS+VOeyfXJhw7ErL2y54O+isnbI+dMTn/jEsv+x8V/96lfL/pRPtMFdZXymXMZBFnyJ0Cd6+JprrimBaM8a8Pm80AI/sOEAq49//ONL/rCrgIUQx39tnzzIc3rHZ3jgooI8creT478LZy5gZ1AYfjMPRrdZOKJ+FpeY06O3lKn+QSOyxoIUush12gifnPdhRygD+eQadSOXzgmgF9qNkOaz83IXGJEvnkWWCGwhvzb8Rfebet+cu2a9H+Im7/alXH62GQsVdOdNF8YXPvLMfsSz+YZr4NmyBJ0FfTFh1ed+1HMPeK5TcGTg2efbrSLaY4ti4gnnxcyax5bkLVn3wVh+w1vLnMnVQYb9v/v3f3nce+AZ5X3tmftj/9tfF6u3fi1aRadKp1G0YtOqZ8ct+74jukUVUX3AlvfGgdvfXQLeVQ6R+q2XggOHcklcvvQfY0v7xIqGzro4auc5sabzvdm5n4eAz7M2LhcRM8Wy+OHoJ2NbcWRFb2yPQzsfjIO7/1hFYs/x2l4cHv/R+mRMx4ryjiO774xDux9Od1exjJuKR8UPi7+PTlSL24+Nl8bauGig1J3dtXFlcVZsiCeVDV8eN8WjZ34vlgaHAwJPkDijet8Re8dtrV+N24oXl2B1K3bGwfHxODzeF0Ux0wOgu8Vo3NJ9SdzQ+cNe5DH5nh+x+FWxqKjTlQxp2/rpp8cVO99aguIjxbY4evSd8bDWeRVGQthvfuXAPaN20zWyltwVp8XlxV/1I6pnPhRHTr+7xOsAkDszKQIaPKHMG92Ka9e8O+5bWh20OTp9dxxw11mx4r4vB0D1zEynFwU91VkS60/5WkwvO6K8d+yOL8aiS14ZU1s39qOfJ7sRBz0jlj73HyJaI9GdmYwNn3l53HfpeWUe6fGJKvp567ZObNvRir1OfHKc/JI/j72POaUsc8O1P44P/9qpsW3bZAlAl9HP3YgTTntW/M5HPl3eM7ljPD78xy+NH339SwOBbk0A+qDjToyX/tWH4uDjH1E+95W/eWd8+i1nlp+rXu6D+H2WGg+5KwBRo1Nroa8Op5zdeZUNmq/c3QWhdwfq3ZX2pBy0c2/vn5UP35bOB5XvSu2pO3rMG3iuH6Jed93CAHTV18MB6IWT6Q5TwPrarAYthM4OMQBzXdpVZg17fhcjoOesYg4Aury8UBPr3/9wNwHo4bQM6ueDBqBL+rMRraTtIQSg6wFNy9I0CYOS3bQkfV4XEccfujjOv3RbNHNAV/xOvTKggbXQR8S2bVUUQdnkGgAWBCtLSFGiAqPNCVgTpM3PW8aw6Kx8Xy5DZ5EJogA0E2ciIblmhKtOk04Yk2TbosNquRlklKE6994rD3IZTb7oJOZ7KccthABZ/jHJZTJN+UyWAaoAppzQ6zDZDsqQx074BQu4h4m4W9yp06iR7IhZVnYYbLv1CpoKOgugwlscC510nBNo0pmXb9yP48HLKGh4Rtuo12hanMLs3Mk7HY4cISi93GOZ9qv3yQvocQu/17JjOMz2WbfyrGNoW3VcBYsE7blfYCgDT9nJzuC4ixHci5OH80xZRAqz7ZbcjwA48JAX/JFHRjhznXKog5dAUXb0+R1nKss8wCs6QkQPjjuOGu/ImXkgAT50htUlaDSKDUfOqEXKp24P8UOGkWkO4OPQHkCjDBRmoC9Hotof3itIoqznCE90BAAanuF0AzTRJhxW6DRqn3cBaEAd+AkgixNK1CS5sXEuc0oFZNuco/S3aRMEEOFv1iXtkIsgRoTSbmTcKE9AEfoO3nlAl1Gl6gi/8zz2QGAf+QDIQ6/5ozyALxYL6AMAK/jhFnfe4R00QhNRW5RLm4gcp2+gmXZwTZnPAGrWEz+7sMN98J1+gp/aBxe+KJs2ZoBNG6qcZn1Sf7MsuNim7cs0NkHnLE/W6f25zAw8a/+UsWzjBaQEoLgnA1faJcvWRii/6poyktONeK8giYuHvjcXQjLfHCOljz6VnxkUk5+OPdoOgWbqEowzolV7Zt/ybLajgs+CNi4gGLWIvEIPtoQXABK6h7whnzwnIGm6C+ugHmTSbfrKuQt7ypp1uRjKc9Dv/eZMpy7lBxvEYo46bNSuaXRc6HAMsn8cO6gDfYQ29R/ZZvGHhTWisXlmPnAoA1UZ+M1zGecWAG0sJpG2BD5BO7YKgD6DyI4x0K995jN2BbDaPLfqGe1Tfnh30cLFywym8ru67gKBC6mO/dCJnfdQSncIwC8Xb+inPC90cVSa8phpfY5nypnAKvXapwLa0I7MacsMOkAmkEPmhMp+1kXnhdrxDJwqB9q2rMvNPs7jr2C99Qlq8owLBJQlHXm8doyHL/LPz6SuQpdoy9e+9rVeJLA7HijbxUOeYRzkvIWnP/3p5eF95hJ3pxb1ugDvfMEdCSx8A1xDI3mXWZh1EdYFQPshj8nzzZUE0pFHabbfXJDONoQ5D+1F7hmv2dFEOhDGTkFkyuLFPcwviPb24F3HScZV5jm0gWeNoHZHn2Vol5xX0hfO0U0JgrxQLnYMe0K+dYDo7N8M82X+qwDQ62++ML700Wf2Ip1Lr84D5T0NKEUw96Ofq0jiCoguoigPH6w/1+B0//faBywjoCPao2Mxccr7Y2r/KnJz8frzYuVPXxnt7mSZwkMAurPs4XHHMecFEae8Vm76Qux/15tibOaeXtR1t7Uo1u37trhvRVXWSGdTnHj3c2NRrC8jsfNhgiUgXqcQmW6viSuW/l1sbR1XPreqc3kcs/PPYlnnlsHcz6VhdPSu3gfAZwMri4gtxbFx+cj7Y6LYryqz++M4rvPGMq1Ffg2C10VsjSPjotanoxNV2r1jOm+Og7vmke4D6LcWL46rij+v2hlb4xfiebE4NgygjPfE4+Oq4szYXh8qeHD3X+KEztm9MYicz+PFgbGxeHTcXZwam4pHx1RUBztyAOHx3dfH0mJdVAdyVblLporVcX33FXFH5wW9Zhw39hdx4Gh9kOQQHnHp2slXxM2Tv1GWs6R1Rxw7+rbYq3VBSnycuVIDowMYSnWtJKUbcXm8I9ZHFV0+FpvjsdMviRWd68rvvfQbgNAzFfjMHzmwf7r6XbFpMYB8xOLJm+KQO/4gFm2/pgSfSxC6/OvE+OLjYsPxn4iZRXtHdKdjyY0fjkU/fmNM7iTIpE6/MdmN9tM+HiNHPLcsb3L9FXHXJ/577Lj31pia7saOnUVMdFfHyL6PiD2OPy32Pfm0WH1QlXpjx+Z749/f9oq47Mv/Gjsmi5iY7KfgeP6Zb42nvOyPy/s23Hh9fPSVvxfXX/KDXt/22FKCTFUKjmMf/6T4ww/+cyxbtbp87p2/8fy48vyvD4LAAxhmvUe+ZOsguDkgoEO/zJ2Co1fSEAC6X88w+HYhQPrBANC5fU0Mqw9Ez66h385htc9H0cI8nA3P/ywA6DpRUm2YBg8h3BWaqnsaMOn/IwD08KWQuVvdw2jrWwaa+TMGoOc+K3MQfIaUoQD0PIdt9lo4VEj7RvQ/D4DuydRcawH9gyZKAPqSbfHXn/EQQqHnOcDnPKpHxJYtVUSur2FgcjlGNZaNF3omT9wEcnQC82S9Wa/OGBNHPuNwEAENAE0kJPUyec7pH3SydLqkd5gTpqPIPQINOipcE+DIbR4GcPi7zj+TW4Fdo6GZDONkGsVhqgDrpg2Zdp63LnllRAv35a3SeYItzwQ/cNh86QA7Eece6jFSBV7qVAle4DRCB/TlPLN5q62RY0ZLQwOgF4AAoAWONd8Fr6CD8gWI4IlRgjow2aE3Mgc6BNsFc3A6zMubn9XJzeBUBrUyeK8DqmMpKKLDLAANH3XSdewETjKPM0ieeStwg4Pz1Kc+tcwBTeSTTrxAnMC1UY5NnaFu+9XfdPTkG3wx0h4QFuAWEFYZBcTAUaOPlAHKUp8E4fldMNU8idRNfUQm4RwC9gpuCZY09c9Fp2wrMvCWHX/4DzCDY/lv//ZvJc3mrkTvSTGCPAGge7gn7/APh5a2cT9yB1hNBLR5Y+1r2uL2ba7xvDIFXUYI8puLAuoEPIInONGAU9QDvaYkEZzGYaYct0Vr6zLwC1+4Dn04wNzLH/RRNjloaQ/tJgqUvseWCJYajUzEFtexC0SEmd/aKNFmxKQRbc3FAftJXRAIFVhRZ5F3QRVlP+uc4LigJrzNdhK+ZFlrTjV8Po8P0qqsNZ/JOpnBVO1dBsG5liOTmwC040CuU/upHRGwoW2CWtBE3dxDmXyWXm2XUebSlduT9UCALEdo5t+lTaCyuVgqmAdtjiXqvztGlHlBLvVevlMH9LpLBlqw87yz+ILsA6YC3NgeykKeLcvnqcsIXn4zClqgKy8YaHsde9RbFwZye1h8wRa4+Adoiu0zn7s2KS/wcc1xwwhN7CH1mJ+WKM1HPvKRpY3TnjmXyWNJc/7jmF5O3VJKM+UH/cZOAezCJ8YAgDZ4I4iWAW+jyrEP6LeHqGFflDPejfiWRvjqnEGQ1D5xzFWvkRVlAb6YDggwnwUGo9UFNgW3sQF5kcbypQsamhGxyqA2wXlYE+DLUcz0kaC2ump6Eu4zN7S/GTmODMgX7YXzCcdZ6BGE14Ypb1n+XVwxFzX21vGB+lyog07pyTpA/XzXpto/gKsetknKKdpFO4zU1aaoV9wLQAqQTO5kIqDpI+dU2lnTUlAPn5FrF74p/8ILLyzHRsYu6pTfjnPZXgqa214BcdpD31A2/HDeah9zzXGe+1hU5Q/dYgzFdgCgs6uJ8Zi+oS6jqdFrFoKI2mYXFPWj2+gB8xkiv5nfaEtoO8/w584y6lVfeXd+jr6hd/QrckL9ANnoOwtP1DvMt8lzvaYv1ByTdvd7tu/DfK25ylt/y4Xxlb9/Vi8FR/94n74P2I927oPORjv3fqvTblQgb877bP5lo6XJ7zwak8f/eUw8/PdKssbuuyDWXPGSaMVECRALQG889K1x/96/Xt4zMrU+9r3jnNhj69ej1a6in6tUGsvjJ4d8M6baFUi9ZsfX48jNr4h2a7o8W1ActXRZE13jI4fHVYvfE9tbVU7jtTPfjBMmXhGtYnIQb14AfO6VHxF3tZ8T17TPiKlYHa2YigO7n4yjOm/vHc43+7inqvBN8aj4Qesfe0j3SZ1XxX7dLw90WRGtuLL1F3F78Yvl9T3ix/Ho+N0Y5VDDasAo326O/xE/LV7Vi5Ler/u1WNG9PqZjaews9o7tcWCZdmOqWFVGXBOdzGtF95o4vntGrCiurcHnGmlnl1FxcFzTeUPc163yKBP1/ITFz4+RVp1reOg5VkVcvOMDsXGminJf3b4yjhs9J1YU19UAdN28DLIYTJcgi6IX2NaK87sXlLzltXf3gjip87oY624usbMSRK7BZyKhyzTT+J/FvnHdyrfH/WMV7csnLo8jbntxdKd2RKcEoPsR0JvX/FLce9ibozOyMlpTm2PZT98cYzd8tB/9PNWNqemxaL/khijGqmj1qbt+HOPXfaOasyzZM9qrDor2ygOivXSPGFu+Z7RGq0CAHffdHRd//C/jR5/9h9iyeTx27IwSgK4ioIt45Re+EwefVKWQueo734h/OuNVseGWG6uuTeBg+ZkDNUfa8YQX/c94yduIVi+iMzMTf3DiAWXO6AGRTbzURgzail0NR50NQA8+OTuyevbxgPOB0AsB1APqMCTSutmOXQOgKXVQxWe3s4nxPRgQej4q1eHdScFRcaUKBq3GlP8PQDclJX//LwVAJ8Jm5YDeFfDZ55sK74odUvHQpeBIW3qGENsPjN4NAPrT96bV3/L4iT6LBho5qKTbt1eOaqkK6RRvJ1kZtNBpzBO70simFBzekyMpBFMzwMiEl1d2MnXcuM4zlMHE8zvf+U456WarHBNHJv4CmzooTvoz0LPQRDIDMdnJlBfZocoRN9kBpAydEJ05HTVBMQFoHFAjlqiPNngwE8+aUsGO02mhPp7LKTi4P4Pltt+Jv9Gy9lUGPI2A09E3ykdglbIFQKxDcBuajOTkPhwZQWju4Tci5AChTf+Ao8NLgIN6MzDjtncdfuoU6PE574dHgizUJ8jG79KoE5XBI9voNZ19I38o0zqMUBWEFJjKsp4BDvvJyHBoojz4gtNEuYCjRD298IUvLB0xDwlsghXKjn1EnYJsOrJGXzefVW64D0cNABOdAdQ1LzFtAnSBBg+ZcxFEubcc7uU52g9gTnMNogAAIABJREFUQnQQ4ChOpHqrHAqcW5bOaI78zINJBh7sO/hF5PLnP//50pkkahtacVa57lZwDy4znyMOJI4lTi5yR05mFntwwNUv6zYlCm2jHYIpAiICJDwH7bQLGUeWPVTUfLWUQXQ4dUGnDjT8h0a3zVM35UA/ukB7Tc9CPR5aCO9wuHGCeRbwGWfbaE1BEIEjctWiO5TJvdpTgTxo4Fn7JOsy5eeDo5Rn3rVn6qN9LBCoHFI3L36nv01hogzDEyP0eBZdMOVIBosdH9R7fhP8cBxwTNBmK/u8S3u2GU0AWh3V1lguNEsLdfA7+ivfBPP4jk01upI2C8zQly5gZeAZugR4lIU85theecizXFNnpNm20NZsIymfl3bPhUO/U44Ale3JNlG5kJfyj3tyKgTBNXjDAgx6AHADmGqdRhYbDWvEP+0FNEWf4QERwMg7PHOsoh0uFuW5hXZYQNO+os3oIDYJHfYwUGweoBTlynf7Tdl00ddxSp7TNhaLAdgFoAVAs9PnnKIJQjW/OwZpv2mfuXuRIWwvPDGFiPMh+OmuDXjK/AcQGhqwbYwj6p021z7OsuecAdslsKn8OLZnWTS6GB5i00y3pDxm/SudZlCCev7m4oqgJOVrX9RN7nXB1Dma4410ZH0RKIZm2wcPaQ8AObYEu5d3bLnDxQW9vGMo2xsX3LJT75gKDXymf9iBg+xSLnJFXzhWCXbLU3hi2iXlOs8pM6/pY8Bk+pL2AEB7LgC8xG7KN3WPORUAKTuoiBwGgHU+6Y4O7pUG+YZunHrqqUFuc17MpZkTeHChC+2829fQSvvoJxfsjC53oc2+tp+zXuQdYdBBOxnTANGhlYUrxnRSicBX7b3Ry7SfsR8e8Q4d9Dd8Q49dpDZNCb+busfFFe7Vd3EsoS3oG/fy2QVgZJ7UGxxEaFor53rZ53GcyvOYh+Kzc5GFyr5r3Xfj3/7xWSU6XMIYpuDI3+tD/MzjnAHpKs1Gnee5zPdc5Xourw0cXtiPlm6PtGPy0JfF9qPPrsb+bVfH2sueE63ujgp8bhUxteqUuOuID8X06D4l2LRq8xdj/zvPiNHutvKQwhKAbhexffFJcfUB/9pr5sM3vzH2m/iXaLc7VZsqbMZg3pqmIjaOnhrXLTq7BChJ/fGw6X+KIyf/shcJPsC3uQIo8/Ui4rr2n8YtrZeUkcyL4p44tvOm2Kf77/2iUgaA6mJVwB3Fc+OK4m29+36u86uxqntF77tLAd9tfS62FlV6iIO6n45jum+PdrGjF7zYjZG4unhdrCt+daFu7/0O6H9A57NxVPcvSz5AUrfXeVXN98dJcUXnHTERVWT3ge3PxLGL3jwYUNZA5SY6e8UlEx+MbZ3qkMe929+JE8bOiJHutgosrwJ561ed1CHv5q5/M5XElu5R8b3OeT26j+y+Nw6Nv492d2dZTpl+Y4ZI5hp8riOg7x95RFy/7KzYPkJalE7ste2zcciG15bgc5W2QwC6ExsOOCM27/tbQVT9yI5bY+WVfxrtDd+JKQ4fnIrqfeXxUTz/gl3mL3q46eYr4wcfOiPW/fBbZYqOHRMR4zujjJaGFYtWrI5zLrouxurdGxf809/Fp9/yxth+//0DQGvX6OeiG0uWr4gXn/X2eOKvvKSSoeuujtc/5eR+xHiftT1adw2AngdeHbLQMDSCdwAwH8Yq62i+e+8wMDqXMwzTGgLt9ooZ1qZZsHMDiZ79zILA86wbFnxiMO54F1NwAOwPo45FqjkT2O+yxM6XRWUuPHAXC5/Vbf0Lu7EMkvpp9jGLC5UzLwDdN8nJOjfaVkTMm4IjL/jMyZbZVD4oAHqAbg1njcc+FAD0Ux61LH5yUx+AHlzRqlq9KwC0gcxVBPTWOgVH/6DEnyUADU0CeD0zU6fmKOlNALTfhwHQPiugxncd6vycTjITUwFoIqABobjfQ0mM6MpArE5YdrQzfdkpyM5u08APcygFULNsZgBasEIgF0ed1AvcY2SqQDFlCJDptPO8gKqRhjoi0i24IFjQdASNZs60Zl7kvswRLU7WBZ8FPYzykw4j2jzQhTaY7oHymOADDPDHBB+wgb8McjrBFtjFQcgRxIIFvAuOeI9bkH1WkEZ+5oOusqzqFNrnyomOmlGLOk8CTdKq85HlRN4bIY0zRp9TtmkQPOQOx+axj31svOAFLyidqtyODMYKXDSd9KxnfrYtGcCTz7SHus3VCkhK5BF9wQvgBnp5ARJSlg4a1+C9IBEOJGkhiBKi3wXvoHtY3V5XH+R91psMYlge9OKYfu5znysBJgBl+p3FJ5xW2kT0JfyGflNOIH8e1gVwQHQY4Bgy664B6uAegQsccMoBBMLhRd8EKdAtnzPqWL3hfmjDOaZ8+EouS6M83eprKhPo5TM2C/ANG2Y0notaGVjjXiPk6TvTe5jT25yfyCnR0vAHWj2USXvkbgwdcujPgGPOK+tigfIkgK2OCXjRrwKZgkzqA2ULCLhwA40eWAivBPKRN/Wa69kmaqvyuCDvy7G6Hne0+eqO5Xhd+60sCkIIvskPaeZ5ozZztHLWQ4Ew+SDAi50zej6DL8iOkZjuOLBd1Mcz3JPtoG2VDwJXeTyS5+qQbTfKzwUBeQ6/HWuzvnqNdhhRKj3KLzYCm4q+UD46iSwCQCOfHr7oQp4goqCnEZAsrKBnLJRgh1yUNP2TY2BeRPA3+lRQmd95AYQDGAMQYpMAsqAH+0b7BXTht8CliyGUBaBHWgDuo83QaZ5aFnawdYLD2T4/UACaurXBtNVFWupwbiWYmQFF5AdbRh/QT/CfZ7nHeZQyptxqTwVk6RMXVZRnynJRGh7Qv9gaomoBNuGji7I5lYT9a39RjinHnHu4+EY/uDgjmMm1pi44fiqH2R66SKMuUZ4LecyptCWU76IvsiDAquw4H1Kv7FPqzDqnLDBGk4MYWw89gJTIF7ylTuc82DfnCvIrLxjl+aZjOzrz6Ec/ulzswCaSFkN+Qw+/26cC3ugOC8BEQLOwTBQzcqG+0j7nk9o66EGPyQHN4jdlnX/++eXhvPBOO+047VyHd9qVFwHt72yrtJfQ68Jebq+2i3EKPqKz1IV8MUZfffXVPaDb/uN5ymMc5zlknRd97sI5vPrCF75Q7vpxTsD8ypRk2a+wTe5KNC0etCEjHrbNbiLGdOrNY0cGoB178jzmofgszQuVveHW78b5n3xOH3wuMYYqmq76WB9CWILJ1ecSgE4RxbNA6Pxb77MANP5aEVP7Pye2nPi3ld5M3hP7XfLz0epsK0Hl1uiy2HjIObF1zxdGtxiJ0an1Jfi8ctu3ymeNkqbeu1f+etyy51llORyGd/zG/xmrZy6uDkMUfDZtRq8NRawb+924efR3Y6ZYGiPdrXHU1Fti/5nP9tg1LMdzVUfCeNLnTozFj0feHncVp5c3kHv5lJnfiSVxRz9nh+kkBjqliKtbr4tbijrSO7bHE2eeVQLY5QtHvogyR/P57QsDkJnX8Z03xYHdc+sDACuwARp+1HpXmVqjIq1TRl/zzq+tmC5B5lZ3IhbFxtij88PYt/ulWNblsMZqMZCOLWW3xLKqzrs7nhQ/nnlnL/fyKWO/G3uO/HAACGrK2X0zj44rd54dE919SxoOGv1MHD3yl33geVYO6Bow6TW6KtEI6Nu7vxhXdt7U6+eTi1fHfiW4X8XZkkqjAqErMLrEuDtFrB99fty05JUx1dqjpOOQzW+LvTd/PDoz3N/tRUBPz4zGrYe8L7btQa7oIsa2/STWXPY/IrbdXqff4GyTbkzu96zonEq0et05nenyYEHyffDenZ6MmamJmNqxLTbf8pO49ftfjFu+98XYOT4RU9NFCTyP7yBXNAB0BZYf/nOnxsv+7twYXbQ4picn4wvv/Iv48t+8qzxEURGwvm7ZT91Yve8+8dp/+Xrsf/jR5U8XfOpj8Xev+p0gfN0Fi8bDA2lS+/01R6TwEIhzIG9r6vBepHMvEHLuoMd+e3YFfG5K1XzfG3UujP0uWPhsPLkJWs9dSa22/TqG7hJoJL6YB4AueVwe8jgoEZWe+69Bo326ZkO0s5s9yLlm3zXbOHebh/0yXBLqVgyuXtSEVaUMe663Oyc1ob/GMPdzucVNANrfhtbnj42G7XIO6KESNntfALc9aAC6Jwi2pKrnIYmAbgLQzYw+paz2enEeY1CvyA4C0HVS83QYRU++ewz92URA5/7JoFwGJEq+1geYeJ1rOfIrA4H+JmDFBJrJ5gUXXNA7hJByjGJkUpwd8yborCNQsnOO/NbSyLNOnnUUsrOZndD8GVozYKGjzLM4lwB33E87cBhyZJSRvDkKT8dQcFBwQZ4w4TYahbIEMnTsjJ5qOkHWC618Nvo6O7/2VZ6AmwNSR84ILYA1IkmoH2cGcA3HTOcB596UEDiEGfwaNsHO4Ants42CU7ZPUAKHQmCMtlImbTJPttGByintNKLOdhrtKg9dANBxtgwdj7mACKOE4H0+GBDQAKCFfoZXODgA0DhjOEICDpabF3n4LFglvQILOeItA2TIkYsKRlHSBngC6AO4gBzi9HLdVA0405Tp4oIyRBn0M+lDcAbpU2lwwcL+UX+yPtmGrKNNuyFAyD1E3pEbEucS5x+nEt4RIQY4wsvo6wxyYA/QNRx6nFycc9oJbzzAivIBrIwoNLKb+3mO34zihF8AbNxjhJ0LHQBeRHPh1CPTONLkrEYGoA1+4Sjz58FdPEO9pEQhOtsoTMFA+1AZpS0Cy7QNWae99BG08U4fQTMvARnuFWwy+pnfBRrUO+pDTo3+ph05Qld7aV8KVPFdcI8yeCYDydmeadOgyXQQgle8a8+8JrCofaG/BI0EMjJd2hMBAn+DHp9zzJG/viuP3GdUOZ9pp3wQMNO2GPmn/Dpucd28wxnAdhxwS3wG3dQ9wW/KtO8Fj9X5DLQ7PmaQPo9r0I9dQQ7544W8YH+xRZlH2nPBJ4FYF/0EoCmT5ykHOQSY4zeAG3QyR/BqLx0zoJN2YztYiGXxBvCMSGCeh4acwsCFGcsx3UFeVFOWAYpYqEEHKBdwkPEVnTUlgPLuQavqHbqFbUGPnU9QJ7wD8AKABuyjndpmZWkuAFpdUT6adhEZMQIaHmMnXJxyUUdbmFMrcQ1emacf+mgvbYRfLg5QJtdcTKNfnSvw7sKUcuWYBb3uwqAexnGAcgHKrOdGy6rb8tfoYcFcF7d41rQU1OOYze/0rRHmedx1IcPFQEF2F0Qpz3HeccxFH4F02pFtLOXnhSl44BjaHKMcBwH6iYRnxw91GxXuwaxGjDOuUh905XbQ3jx3gjfufkOuADwZT2kLYwLjjbtuXMR2MZM5BDSziPOkJz2pvDenc6EfDEzgM/zgBX+QMcBuFr+hj7k0i7y5f6kHPXasMHAgL1a5QO+8QvuHvaIv4UveDaFNg27mD+g/Yy0vaGchlkhseOI4BL3aBOiBdhdoqB++maOZtHzkwuZ5F5PyTkTqcQ5MmUZsQ6eLZtg0+g4dYjw/5ZRTyrIWAqCbtiDPaX4Wn3cVgL77tu/Gtz/93JRqpM4oWoKPfjZ9RZ1aw+jm8j1FPNc5oatUF/0I6IHPdR7o6T0fF5seeW6QPLroTsf+PzwpRmY2Ravdip1rnhz3HHROTC06pALbNn82Hrb+9WV6jPIQwzr6GSB63ZrXx/oVVRQouaGP3/zSWNG9dgCA7oHGNSA92dozrl30xtjQBiyOWNS9Nx45+fJY2fnJYBRkDvirP/cw7fQdPo0XB8UVrbfEfUV12Nya7iXx2M5L+sBuGVo8u2dJgfHd1rmxtajyBK/p/ihO7vx+lVoj3X9P8cS4pP2B8p527IhHzfxR7Nn9j4ECyXf8w/ZHYnNRHUq3rHtL7NP9Znm4YKu7M0a7W2PR/2HvTaBtu6oC7XnOfW36jiSEJgmRJgkkCEiBdAYEES21IAFBMJSlIqWANAJ2KNggig0Wpdj9hWBhCShYCChEgpI8xBAiTUJokpCQkD55fXObc/7xrbW/febe55x73yMvoP/47xjv3XPP3ns1c83VzG/NPVfcHJvGN8bm8TUl5En5aVlgBc8VQNd/o8GG+Mro/Pjy6EXl1vWxPb5j01NiOOTcgOzSTSKTAl+3dF58eeknY2l8RKwb7IgHrP/9uPfCu5ugxx0PueS120BoKJGOfM2HL668JK4a/1ht57gzHjZ8RRwXxEiuPyXsRvlXQTRhLZbGh8dVG14SN2x4VinrcLwYZ97x/Dhsz6UNsB61EHrXwsnx1Xv/duw5lDAY49h854Vxj08/L1aWlmKR0BvNv32n/LdYfsRvljzHe++I5ev+MZa3Xhcri3tjZXFXCbWx/ebr4/avfDHuuOnW2LePZyMWl1lDR+xq4POuPYQBjVgZj+MJP/rT8T0v/6USmmbbzTfGO1/3s/Hx9767d07jOKoHNJ79o3jIOU+Jl731vTFcqBsSb/3Z/x4X/sWfNAA67bxkj8x0TtdEcfoAehVyOwei1rTGTeSIebzJHPugMOd3V6hxynce267FnF313JPmUcq6NdfcOaOs08S60z9n2bBdBtv8ZTv1Q680ALrjAV3unUQrKOXrxfDvFGLOH6u3Whdjz/a/np9Lm/YESk6B9LW0ptWePO52YzRULVxVR9M5fTOKuyp6T21bAPTDN8fl1yxOp7JqRSYX+7cdFABNaRrdFXMPNm9a6PSMKp8ZM9vc9utq9UvOOzpmAeh+32o2TDoRhKb3MuoEclcBdD6EkE6msVdqmkJyCJ5yR8xQOcO5Up/GK7oPoDWYBQ4uZBVhBlIu/Ilbx2uHgCWNLharXM8eYkKNMqk1sRBdRM8CyILFnLfls/4+n5u4DyL1WHLBq1cKi2c8qbgfIx4AmOFIv0zCZvIi3+wVTH2yx7IyFiJSF72ENQoErj4reOIZjBqMKBb1wmny1APNsmgIkr6GHulTN4wK0sToxxsFw4V7MIIBBHoksdAXDAkus1zJXy8oX7PU81TwI6AWhikb0hMS6XWMnDIAsC1JW2ClfNVxwYtePxmY9/XD9NT/DP/1bKYsGsqkjTwwaM8777yyKYHc+V5jUX3Vc09dtm3Iw3patrzBQj0EqBiyPO9hkJSXthYgAGQ8zEk4pacq9wJ1MBYxkIGoAgNkn8tleuqrYMx7cv8SUM8bJ6gL8IO4kO9///uLxxZgmLLiteUBl8Ztzh591A2dAyrxDACF+tAWGNrCLgx4dBUDGGBFGkAsXrU29iP5cA1YhFexUJe6YpwiF9IBIPDDq9B//dd/3b62Tf6CZ0EM5QBg8OowwFo4Ivzzt8a94I06+Co0Zc0ebvQ/xh31nM9sJFBedMhDQgU6Ahj1nuuOD9wjEOI6fwtoaC/BkmOAIMUNoDw2IidfT+d3H1LlcVXPStJDD3lWkE859CzMc0QGrnmOUdfsz6SV+7qAVw9ooU2OSS38RtbWNY8PPNuf/wQ/wlahUZYj5c/f047MXxnOWT7HD8riWJiBH/nlcd7yoQd8b4xTQDGgknzQYzY/nDMdMzNMdR5VLgIbfhvSgPKg3+iebxJYXtJ0rHZccFynv7DpxhgIgKY8tjey4cd50fWCGwBec1xU16gb/Z0xirGUPq3nLmVyvuE59NDxj+9Jm7mLTS76ASDdeLj0cb4HQguy++sZdbi/JsjjXd5kIU/yp94ASz57OKPAWOhu/3QMpU31ZOa3ekG9GNuAkcgSXbJ9GNPY9BJkKkO9pvnb/k++jBmUjXHSwyX17KXsblo7LlBPN0qUr3Mu5faMAe5xTnJ+FZLTZqTrOsO+7HznWOi4RZv5BoXQnWfIy4MkkQEyYYx33NI5wPSds9VRvZaF6NzPPcBP3vzhH7JAR5A/YJo5gDz5m/Efr37yRaYecEe5GfMpq+Orcwn3AIXdYCUN5E/56W+0HflynXzwWGZO4jPzImmiR+g7ZRN8u4FG+5AXGzLMRYSW4B/3cT4C86ObZnxHfyFPPusVTPpuCNF2/GRZ2m9pb753/kB2POdYSd2J1+65EZQte0BTDr2nnVdc27mGyd7Vxn5HXhdeeGEbH91NN3TeedF5w802yuicTLmQHW3Ebw54xEGAvuNaRTvC/m7//kYA6Dy2zIIfXL/1+ovjY3/zfRVhtIfFN57P7XfdOM4VKCdv6HnAufF+lokIphmuV448M+44650xWn90KeZJlz02Nuy7OmLjMXHnvV8Z2497TvF+XljZFqde+9w4ZPHy5pDDYQdAf+nY34nbDvmeksYhy1+OM7e/OA4bX9UF0IkZUfbbFh4Xn9/4S7FncJ/yHKD2UXufEesGu6rIZjCxzGg7CKr54/bBo+NzC6+JnXFqsbnvNX5/PHT8qtwEBQ72f7YNzoiLh+9oPZtPG/9p3H/0hwUYZ0jxheHL4+rhfy2PHzb+cpy98uo4Ytw93HAlNse/rPuL2N7A7HuN3hdnLb+6PDPxi6slKGOZhcmuhSWESuMBPRzE8uDQuHz02rh5hGdwxDHDf41v2/CCCqj7zzd/w8S+sPjyuG75maVeGwe3xFkbXx1HDy5rgh7nAk1qWcJtFCSRvmtgHN7P149q/OtDB9fFQ4c/G0cPPt0WYQKg6+GD/NsWD4nPb3xd7BzWsCXrxtvj2259cgyXt7Ue0OMStmMUWzc9Jq4/8bWxb+OpMRivxJFfe0scdfWvlmsVPtffu097SSw/5DVVhndcHns/+qJY/NonY7nEh44SXmPHzogdu3Byq3Ge+X5paVB+A6B37W5A9J7qAf3s3/6z+NbvOTcGw2HccOXn4u2vfFF88dJLWgA9aSnkM4oYjuNlf/7eOPuJ9UDGleWl+NWnPz6uuuySGBQP6CYUQ274ps1t+0njzQLQc0Dwqnx4fwD0JIFmqyF1h7sCn3sV3R8APRcU9ntKv8fOihGd6tWrRt8DuT8OHwiArnNGOtYxhd5tAih1APkUa5wafWZrwazb+vXoQ+jVWq8bIXjai7vvEzwLcFOmdlsl7XtNlevuAtAWIJoQHLMA9H7C5562FnEfNACNfpTGaHrYNwZAV5Xp7zTUhu82b3dunQ2gfQWryryz5dDoZrcT7thRX4fmR8icF1gZGGZvs6zo3t//zu8FZ9kI0KDswwXS8H4MNRbeAGgWzgCcDDf6rzxqtJlPH27nAVwwMg+oF/k1HSIbR/3Fp55FGWxQbp5lsYvhzT0scjEIBLwZCGlsZcOd7/RiJE9DYQiaSVPD1gPPsvGmQWAduGaaGBl6VAEbLYvtK+g2PaGAwAjZ8Jm6IWMMYDYHhDa+kovu6BUpoNCDLUNKdS8bDIIQX/0UiAi9XHBruOsp5Su/pJkBPn/7Wqv5CVT5OwM3/s4AmrIIaHIZucf89e7CIOZevhcYkjZyxgh85jOfWbyq0A10WchhOgJF+4DfC8Yte/be1sNNncibO6RjObnO37YFOoUBiGFvGnrGkT55Up88Bggj7RPKSoBO+rP6Xb8v2b/UPf7G6MUbDOCMoY0xCBi64IILWsCikW89KD86gnwByTyDcUqfoC5cBx5QB0AYn7kOaNHjGyMdA1w9QB7cR3k81ExDHYgGrMajjOfZeMFD2/GMPEmLa+qMr1QD7eh3egQLHdU1ZCug0QPaw6n0FqRsyNKDnsgHWELd9NwGJOUxV8ijXlBGAVQGs6SbNyDVk9xfyMuQE9kgF0rxvMBSw5/nSctDq3LsacpEuT1sjfIAaPS0tj84XjtHZUigLilvyy0EdFwT3AreHZvymJw9wSdGfZ1H+xs+wn2ed4x0HnCu4Xs9k2lb/qa+wuD8nBtZPOuGXA5r4hhmmo413IOeUn+eoy8AagCplBFvQ+ZQxmnuNX3k41if30AR3lNexinkZ5ge+grf08bUwYMvSQe9yOO64w5vfwjE9Rj1oDjzch51k1OdyW3k3Mc9AGj6O0CQ8tAP2TSi31IX6u1bNPZNnndjgGeFgAA5nqVdANqPfvSjS7xdx9i8bnCN0zdG1HW/7wNo5EPd+Uc+9nPGCj5bRuc5dS/rqp6pQDP6C7/5l98yoPzGkVfmgmfScix3k4Vy045sDJCWIbM8QJhyCZvz+i2vK0xT2Thf2hcEmc4Rea7MINgNDN8k4HnnddJ0sxZZMpaqb27YUY8cDsc5zPbLazdBqTGyfcuEtKiPIJjxjvFUD2XGfjaQAcT8sLHDXEKZ6BvMD4yt9Bf6Hc85ZpMOYz/34XHLOoB8ANAeUI1c6b/onyGv8PQ1/ByHF6LD6DkbtrST0N8QFaRBmXDaoO09u4E6o+eeS4F8hcf0c/oy8kNHic+MPhhn2zEMmerZ7ZqU7wzpxRiZ1yOUhfjK1BV9pKweIsjBwpbFDWU9lO3Djo88h56zcYR+8zfxrIHZtJdOD5TDuTe3O2MBaVJH6kq6vjlEWzGfI3PfHMm6nPt8v9977WD+nmVPzUr/thsujove8wMJKBt+QyDdhc2tN3MPQue4z9WLdjzxgmbqS97RHB44Pvz+cceZfxbLm+shgCde/gOxaeclsXTko+KW+70pljbcu3x/j9veEife+lsxHJJePaCwhuAYlt9XHveHccemc8q9hy99Ls7Y8fI4NK6NwcIk/zq319ovDY+Iqza8KL667ofakBLHr/xjfOvST9YbevAq+4u1ACSF4lCm1w+fHlcMXxVLcWSxuU8Z/2WcOf61JPLZHtD/Nnx93DD4z+W+dbErvnX0irjH6KLWmtem37Lwf2Lb4MHlvuNHF8YZo1+PzeMbOx6dBUCvf3tsH9SwDCeN/i7OXn7VlNNn+6a/8T1ynVsAXSH00uCo+NeVt8WucR2rTl34X8WbeQKgpwJbx+LoyLh88RfjlpXaLocOr41Hbjw/1se25gDCiYdze/BakeksAF16YPzbyhvjxvFTazsPvhRnL/xCHDW4vMqXGNCjJvRGcwDh8mhzXLvwI3HN+h9r4f6Ry5fGWXc+L4DOht+Bk3D5AAAgAElEQVSoAHocNx/+rPja8a+MlYUjYzBejBO+/JLYfPN7Y2VFAF0h9O77vTiWHvxLNds7r4jFf3pR7LvhkuLdvLRc4zsDoHfu4vc49gGgG/hMHGnCb+xsADQwejBcHz/x9g/GKQ+rhzV+8V8+Fn/6ov8Wt/GmcxFTplqjIATHAx/1mHjlOz5QQnbwc8u1V8dv/OCT47brr/2mAeiKmvoErgu3u1en3SFTZ/k6PzY5fN0Aei34nAaIHuiEk002dCbFv9sAtGeuNVnNAtC+wbKWMPfP+3hSk+nNg+6eXc6vQZDpKzQ6ewJP5z5PT3KzTsQ/o1yr0PBVnNunXlCZSqb5Yq4H9H4C6Fm3HVQAXdT07gbQ1xB8f3aNO+B53mmKzetVlLXvAZ0BdIugO60xG0BrNPBbgz0DCQ3+WYujWYuynI5grA+tKL9GvddccPI3C0MW8AJoPE1yPEcBdDZ6c1kyMOh0rJ5c8zMafvn+DGizEaNBqwd0HcdrKIgy2R5+eAugWWhjFFDmDLRNg/v1dKPcLJJZMAsJWdTrCWJbZJAoeNWDygW9shcQUVYhPs9jyGdQzH1CCY0+y0iaAlEBNOljWGGICTGUh3ITdFAHv8tASXCkzDXmNRL5LZyhDOoW92ncmh5pqL8askJY6q2hL6zRs5jnTCt7ZdmmwlsBq3BFQGZ6yED4R3p6GgFGAULPetazikGIoSWAth4ZFOutnTcVclsiByGsHkfqex8IWB9hY9Y5217Z2xfsU6Zlv1D3spxzn3Azhefzj+n2x4+sDxjhGKUY3EAg4AxGMJ5OvqpLv0BnNSABJrQpXmkY7PwGMAN6BRjeA6ziezZLyIs2IC3+kZfhUwBEjDX8E+zZ97iPkAIYq5QBY5r49HqJ+QYA5dQDnXKQDum6+eMmVd7Uof3IB2Naz1PKSxvocaZHnXrLfXrrkSZgApkhr6yzyEiPYp5xfOGzZci6YPu7YeTmFfUXHuZNE9radAx5YBmRjaFEgC+U10M4hQC0EWMk+pE33uzXQg37lvqY9clxhO8om+OIUJ1nMiAWbtk/+FsPU/uWfUYYmWWqvPK40Z8f3MSh3nrm0kZu+ghLhONuHKI7fHaDyPHdtxsEtZRZD1n7P/IF1ODRR5sDF4FRhixQDrn8Am/HHaEW5UD2AmgAjV65vnngnEcbowOUm3RInzypO/0S3QFocZ+e5+qkcrVdcztzTaDrfegPYBvgSn+hz/MP2XKP86bAvb9xCMTilXvAGHAPGdE/KSdvquABTbrzxi2/97fjtH9bXucPdIT5XwBP+T2cUY9N7rVdsxz0JhUUU1bSMbwQzykj6gnABJRSN0A7+tBfvwmjeZa2ICyD3qCuD7Lnfd5YzP3FdYXrDcvC/W5W9ufcvG7Kb3U5b9vG1tt5RJ3gGd/YcY1CmdwUUY7Ol44FeT3iGixvHBp6ivv5bKgTHAfcjASiIlsANO1HOXQAQO/zBg1zGZDY8wQ8gBa9ZTOaPsozpO/hj6RFe5111lntAXyf/OQnS/6UCZ1FLsY8dzxQnygb9WZ++/CHP1w+A8zZkKKu+UwE10eUQQ9i+iabOeTpGwX0Ib2HyZu+5eY6bUE6rHXt99oSjsf0JXSR+ZdrzKt4dfMPnXbe43nq7uaqby7oHICsqQtzL+3wgQ98oITxoCx4ixsbnTwE2I7NlBkZGfaGMiM73wTEAxpQTt722WIL9mHFGl5aawGD/bl+IAB6y98KoDN8brygk6dzHU/63tCDJh50FzgDpFvP54bc1pDCOGJEjA+5b2x90Jti3xEVvN3jiz8Sh2z/WGy7z8tj6wkvKA+vX/pa3P+qpxQwW/t7PXhwYTissaKHg/jCsW+O2zd9Z7WVli+PM3a8rABo8gCCpzfSS8HvXPfI+PSGN8XioHpe83P/5d+J05b/ZPJ+dtdLa+rF++n40OviS4MXxBeHQGweHsfJ47+Kh4xrzOIWz/TMdUDxRcO/jFGsrzIYXxQPHv1abB5/ddLE44iVOCQ+tH5LC1JPHf15fMvyHxS55B9CcFyy/k/izsG3lq+PHl0Wj1p6Xg9AV/zTKUpLdpoQHE34DRp2d9w3Ll55bwvrz17/yjhx4cMNgJ7lnBaxfeX+8fnFn4uto7NKOY5buDgetvHF1S25hDA+UAAd8ZmV18cN4++t7Ty4Ks5e+Pk4avC5tvpNGOYmDMcgdsSD4lPr3xKLg2Pbe+6790/ilJ2/W+BzgdDL9ffyaBjXH/WSuOnYn6ihOkZ74r6ffXIMd12VPKBrGI7d93l+LD70jTXNXTfE4j+9MBav/WjxbgZCc8ggns87dlUIvW9f1AMMixd09X7e2XpBD2LDYUfEC9/+D3HPB55ZkvzMh98ff/jjPxT7FpdjpRcnG/i88ZBN8XN/c0GcehahQurPZRe8L/7sFT8W22+/7ZsCoPuOj1knpwlVF+s1ESQ6rx3cVV/o7iZSrwSJMc+Oxkvp54HoLtmeiq88I0jx3QKg++yJ4paQuZNQHJPwOHdZmt0xrG3cA0g3KUj9WPv/PPnP47jterlTov4YNL0hlvVxFoCem19ndK0qyr0A6CcesAd0TSyj95z8QQfQd7sH9DwA3Y7tTfOuAqCFy2sBaATVnXSnAXRe+Gusu4jMAGrewqi/SCuN1UAA03HBL1DIi1Tv95qGhgD6oosuKh7QAmiNVxa/GaaRTobRte6zO1uuS4ZrflbBMuz0c76f/IRTPOMrqXxmUY+RwXMsdIHpGYZkiCIg4l4MUgwZfnzVGZn4qqkLcoEuz+T4lsYpzGCXvEhDz0JfiWXBTZn0FuM+0s0eWbZl9m7Ru5trGK4ZQGOMZgApYNVwtfzUzzJlY5Hr2aOc+/g7w2LyVWZ6lAqPbHPS1tNLjzihmXlr8Fs35KJsMnxQNzWO1We9utQ9wbDls12AAgCh5zznOQWU6iUlfNDYt+56vJqvoMr+qDzI1zJkXc96q57k/iEotu+Zjt6gXqdcwocMn62f4MX28177sH1wFjDMoJzPgGGMUoAQ3onoJgY8cSu5jqzoUxia5IexrPcZ4AgjG8PU+M1CYUPAAKsAVBitvE2BMcr9GK+0D95r1AfvQjyxMcSNy6lu0S+BV/RrygT04hBC2pl7jP9sjFogBdeMmeubEJQdGQpb1SvTYEwRVusZiCz5znFPr3jSQCaURxhpyBI92oWI6pdwHKPcOL56myID29+5QW9Y6ucr8NSLOugBrIevnoiGAOBvADN19NA48iVtwbwHy1LHPH44bllnQXwe5/OYmscdx3j1VgClTroxJaDyb6GzG5y+SeFGDzJ1I8x+kENqOCc5thkXn9/kpVekwJs0MoShPZATum5YAWPbIwc9FylnfiNIb1lka2gZ2giQBJDK81aec7Oc7L+CZPWQdLimh6Bvk9AfqIde71wH3FlX2p3yoJ/0CeovwKIuzjvqnvOOG46+8ZABqu1IuuRPvwbiMVYYbsd01RvrSz7UA4AIzMPzEfjKgWjMtaRF32aMZmzoj6muC/oA2nHafBwX81qIedLQCfRZ5IRMDPvgPGcetG/eREUH2EjAY5b6ohvIC5nrie5BedQDoAb8I2zKLI9S34ggHTxeDTPhWwnqhf0gQ3w30imfY4keytQN/bE/KQs9n+1/QnDHGL7Pm795zncNQr60rf3N+Zx2RgcFsuatXjlfu2bor3MpL+VT/5ApoJh2pv+gW+SpHiNTdITn0Gc2A/hhzKPc/J0BtJvfzDkeykf66DBlpuy0Ke2HTGk38qLNgcHUj/sB09SF+5z7KCNtwBwGoOWHTYoPfvCDZcxlXkQXckxq1z9ukBkKhvwYK5j/qDPrVp7LbWp4NNcsWQf47JjtGA18plzIjPZgfmeeJxyVjhUeDsi4R5loY2ToZpWbmNQD73E289/5zneWMyOQH23hRouwGd3IzhTUgXoa/sW3o7gfAI1sfSOt38/n/e33B/N3tk1WS/f2r10cW/72v0x7QKdwHNPgOYNoPjfwuQ3FkbyPDUmaYkLjzTzedEJs+5Zfiz3HPq0U77hrXhabd/xL3Hj6e2J5/QklDMI9b3pNHLv1HZyDF8MSa7rxfBZCDwdx1VGvjZsOeWZJY+Popjhr+wviiE4M6MYTbBCxb3BcXLbpLbFt+JCOSB65+Pw4ZtzEE5ZQtCZfrWsZb6YdpMuX++LY+PzwFXH94AfadO8x3hKPHL+wOSSw+TqRjuU4LC4d/nbcOnhMuUhc5weN3hQnj/5PeaYeOlafu2Pw8PiXdX9ePg9jKU5f+a2478o76sWUJiD7M+tfHzcOq6cw956z+KRYP76jc6s+iD7avqpfPNVrTG9jQN8Y3xOfXfn1poy74z9tOD8OH15VDynsvB2twMZx6/Jj4/OLr4o94xqv/bT1fxynrX9Liv984AD6ytEr45rR82o7D26Nhy28Oo4ddmNAj4v38yCWVg6PS9f9UWwbdNv5rF0viKP2fqz1gOb+8fI49saxce0xPxt3HFE90dcv3hinfvqRsbLM4dY4KE28oPce/R2x59vf3ch+JZa3vCz2XfH2WFrE3jUEx7h6QDcAGvBc4kADoBsP6J27BwVGH3rMCfGCt70/jr/fA2I8HsWl7/vr+OOf/K+xPBrHSnMuZG3mcazbuCHOffVr4rt+9MWx0Bx8y7W/+4M3xN++6ddi3+7d33AAPQmXkNq00bZZ8LnzXf5jyqO400UP7I8pD+iUUfNx/vg4Dz4nfU8xejqA2dclEi46aAC6hMzxIMJcH1qgjkxlnM70Pb++cWASnHH3XfBYL8UVPa8On/Odfb/qWp2uRNeSf78ifQA9Dz7n1jYNIyjdFQA9KU83ZwD0Ry7dFf/j3XUNOM+5eO1m7IY4mYoBPeUWv+ZueLfh2xjQdxlA13T5HwB9wSd3xJveWQ/pctt4ckfzbZqUq57XL7Zv391CUT0GXZzrVZOhcRZiNs76oFfvMkGzBoB/k04GpObJ93rOGIIDAE1sWAB09mwSMFXdrocIavzzOxs2s0B03yBfDVbn8vfrrdcr5WCBjbHBPSx2MWZZZGOIYxxniMdiV69BjXKBNgtynsMAwDhBJh5OpndVfnVcGERZWIgrW8GWRnuWj0adEEWQ1DfO9Hbhe/ImDwx/X0OlXsBD21ZDNXsb6hFHPTWENLCzB6YGg8Yn5RW+KjvTpyxuRgjNhFfcK6CjXfT2y+CYz3oeWj7zF0KpR31P6758rbvgLgNo2hHjEODx3Oc+txzKg8FIXshSKGMelolyq8PKwzbgmrBb+JtBEtfdSMgAs46P9XVm+7cgIkMe20avd8uhgWmZTZv7BeH9jY/cz+w73Gv/FURgsPMPfQLW0870eTyMKbOwFCOVcqFHGOGCAeSKxx9lw3j1GnU2ziVQWQ9CDFFgAEAZYAMMAkKRJ+XQ21j50mZAAYA13lzUBSN9y5YtpX8L/owVTZqU1XAegEfjThof2TYUcPM35eK3sbrtl44vgnueyRsUfo9sBTF6ttpe/LZPGYpDo982Qa72HYGkMWv5bZxVZKU+kqaHEgoNGCOoh6EDyFtYpe5RTt8SoH56TqpvGQbPmjvsn/brPL6p69kT0w0hgS/3u0GDjlBWxxJ12z5tDF7qIJQW+jpOCziVH/L3wEhBP6DJeLB6FGbYSHugi4zjhoNB5r5Zk72MjeFOm+XxUaBGH+M5fut1LoTLG3YCRcrBs7YTaZIHz+jpyL3WEyiGvNBr/lFmNoNoe9JC53mWutPPSMM3Q2gz+hh9B6Bmn1B2AFrSZ+zkO8dHN3mpMzpMXwTukhdjh+XL/YF25x/XkAPzMiDriU98YoFhAljyBJThSQoE7K8JsvHjuNZfWHJPBtDqMm0IgAbACc8dyxwzSTNvfNgW5ME4wmYcG2iCdp5jnEFO9E3gNNeQM1COOYdxkTEJuWXPZOWJLhoOQbjooa+O9641cv2Fl7St4xjl14uVZ12b2S/drHejyLZ2/rCNkJmbZ1zze+qg/vhGiZsheSOKz9QFnfJtEPsHfcHxkDHMDZ3cF1m7eTAt/RV5kCbtQbnon4TDEBKzAe8bAdQbfaQtnIO4Zh9Ar+gL5GGeHlLNc+RDu3m4Jm8A0Z8AycBc2os5inmMz6TBdTZMaHPGDDZUOKiPMQ2wyrOGLMmbd8gBnfBQZGRKmdFRykT6bry5+Yc8/SEt2h59dp3mmG0+vPGFDqKjxs1m04c1I88Yt5551bND0GH6imOXDgTU/7GPfWyR/Tve8Y6yIcMYAuB2fKV8zlv2K50R8lt6pM24Q/144wq43QfQ6qlzifrc7/MH++/9gdAA6H95nwC6Gwe6jFuNwV/HqXywYN8betx4Qms+9iC0ZiUwGQ/ojUfFjlNeHTtPqFDxmOt+OUbrjoitJ72s/H3Irn+N+37tp2L9yq3F07mci1c8oAkBV8Mg4QV98yHnxZePeF0dI2IUD9r1C3HS0ntjOBxVcFyIwzB2L5wcV274ubh94TGxEHuDcBUcADiMxThn3+PK4XrpNLyJA2FtrI5TZcciH0TsjNPiM8PXFlDsz+a4MR46/rk4ZnxpKVd+P39fHB1XD58f1w5+MJbjkAKcjx9fFGeM3hCH4P3c8w68Znh+fH7hZ0rSm8Y3xZnLvx7Hjz4ypS7U5+qFH40vr3th61V9v5U/i/st/1Gsi90dv04hNIcMLg5OKAcVboxbGwA9iQH9+fHPx1dHFfAfMbgizl7/M3HI8MZGESxC8jocR3x1+enxhcWXFhnzg/fzcQsXpfjPPVjZhhPohuAocm44zY3j74l/W/mNtp1PX/jtOGXhL0v78VNiQI+GsWvlPnHl4GfitsHjYiF2xXLUg5SB8Y/e/oRYt7K18XyOAqIB0DsW7h/XHPsrsXNz9Rw/cuv74p5ffmEsr4y6HtDLo1gcHhM7n3RpxLp64Or4poti30Uvi8Vbr2xjQAOfd+4cVwC9OIjBhqNjvP7w2HHbzbF9697YuWtQw3Dsjth01HHxgrd9ME44rR5CecU/XxB//MLzY/vWrQ2ARiaDOPToY+IJz/7heNp/f2msLC/HUcef2NR7Of7sZ34sLv6bv4gxxHpcdg+6x7P1oGt3XGi3IZrGzNssPRXrMcipWL0JNE6abpL+FOz7JgHovLkz1Ynmej/XEab+TASxFgCdAtDp4M5pGG+/SLC2ybHYJn0A3cq78X3+dwugs9/v/gDovqYkEvn/A+hple18syqAnrgSd2Mrr+bOfoAAOilsGQR6g4L9J3eMB5+2KS64pA+g9Y/u5p9jrwihAdB6kei12F/Ia0z1ja8suwxWy6TSwEohXx9AZ1js/aYvYMRQYCFKCA4ANF6LGh8sHgEX/ph/hl0aftlQ1KDMoKJf9v7iL//d/8zffQ9o4Y+xWQXJLOitK4swPd30BjSen0YZdcUAMF5oXjwLBpGRHjR6qxqPj/vJR68hjY0Md/Wo01jIXk7CWOGCxh+LdAxnDAZ+NKyFGMiTdHylVVlbVoGT3l1CWL2VfD4DFdPQWNRQ91X2slBpPMYERm6oZCDR1wUBvSAJGWXwpGGst499QSNLo8zy+bcQQiMfY5ZXuwHQwA1jq5IO+ZG+mwQaS7lfCA0zELHsGcIpB76zLoKY3Ad9ZVpQznO2fZZRBt7ZC1uQad4Zcuc+lvtjNnz7+ZIeoTfwvKJvc8gf92Bk8z0/QDF0W28s8vS1cYx5YDIGOGmhs4AzwKBezBi3GJx4eAGr6H8Y+b52Sx4ACZ4lbfRcgCe0x7MUY5p/XGNMAkALw4xfTL3tZ8odXRDw2E6kIYinTXwdmmcpO31LIEWalMvxmnvsK7QN9SQt8sueaLSrnoXqAs8JoH2zgjLpNSaosk/R36k7/xiT9Qp0jCA9Y836enwOleLYRv30+HQ8EGgIRMlbT0TrZ53LErL18KpGtz95A0ZwwHPKSejkRombMPY7YbkAmt8ZDOrl7ivibiC6WaCXsqBcD2h+A6oMX4H89Iik/MJjvcwZG/hHuuSZY0YLfPTwRMcNrWG+6p1tTh4CQmXgXOF4lTcmBNx6sdJ26qBhoQTSAmjDHzDnMS+gJ/QF9Be95Dk2LPMbN9SF/simEDBKL2shHyAYUAdgNha9Y7kbj9SZcQFYlT2g8xpE73/qbHtyfgEg6zu+4zsKKGR9QTk83JD+zSaYeuRctBqA9lrWQ+cB0qGdGK/IB93SI5P6Omc537jBwd9ujPAcUBHYSbvTZvQZ2gA5IXf6peE50DfCFRDugfpkSIx83CwHriID9Ew4y1rFfomO5H7W3wSlfMZ1pzx5Tux7QysPZeQBt65nspeubeVGs/pM/q6NBMzOv6RrWBfnXvuxdXBj1vUG6Von1zBCVdLzjQ/uo57IlU0WwzABbGkTnmWOoT2ZXzzE1jHbDUp0D9hJGpTJQ/mMM819AFGAMnpOm9OX3CzlO/Jzs4GysgkBhAX2MoexocDZBPRD4DPXnIdcFziWupFAuyE72h7vZOPy69zg+qDaJnWThTaivHpQq1d5nSSApiykRV8nfeZOfpAX44YhdXiWMdKDrU0L3USPeWuBzSMOK+btI+4V6DvXWS6dQ6ijfZl7suc6fwP8WTu4qeuc8s0C0Mo421j9z3fcuCU+8f7/kg4hbN74bIGzcGM69EYOsVFjNDdvyvbjP/e8oIecGbtuc+y8z0/Ftnv9dCnS4be+PfYc+aRY3nBSDFe2x4k3/0ocs/O9MYzlmi7wmTAceD838Z8B0nvXnRqfPvavYnlQQeNhK1+I0/b+bhw9+rdYF3ticXhsbF14aHx1/bPjzoVHxOGjL8Zh4y/FzQtPiVFsiCNGV8S3Lz69w5ayn1XR70ZoszzwuHTH4GHxqYXfib1xQoHbR40/F3cMHhrHjT8Rp47fFkeOP18AN6E0tscD4muD746vDZ/axIvmEMSvxhkrr4/jx/9ccuq/tHzZuje2Xs1Hjj8XD156XSn3rJ87ho+Iy9f/Quwc1NjaG8Zb4+SVt8c9Rv8cm8Y3FE/rlQA6Hx27B/eJHcPT447Bf4oTxv8Q9xq9p8bqbkJw4Am9ZfSu2DF+QEnrpOEH4oHr3hgbhlsboTSSSYhgebwprl760bhmuR6YOIjleMKm744Ng9snoTdgqv1K8nd7AGFCm/Xr2BvHx8eW3xNLDVAmDMcDFv4gjh3+a6wb74q9o6PjztHZcd3ovFKfw8dXxuHjK+KG4bmlHIeOvhTftvMHKnQu/yqABlxvXf/I+NJxb4yldcfXet7wi3HkzW8t3s/9GNCE4dj14N+O5VPOr+Ifj2LlmvfE4uffHou3fj52b7sz8G7eu3J4LG+4V6w/7kFxxGmPjpWl5bjib38/brnmKwU+A6kB0MMNm+PH3vqBuM9D6ubFHTd8NT74P98Yl/79+2P7nbfH5sOPiHs/8Mx4+NO+Lx75fc8o8Pn9f/Cb8dzX/m65f+stN8Yf/fT5cfnHLqiHDxY3zR6ATjrVrj068gcSZS2fwaOmvspHRTaa2HJDAWpXQ//9AOi1PEzneUH3AfRUEI5JqIBO1+gxtM4xm8qo3SWoapX+r2PCPABty2nHJC/o5CQ6c7DY7y/7jb8ar5yRaNI14f/88CezQnMcIICuA8/0TzOW5AsH5AHdpDvPA7qf5Wpp9wf5KQ/o2uj73ULdOvFcfbZ4QFdhN8raGrv+PU9aJnnXAPRUPfohUgaNB7QAWqUt5W8avlMEX0mafLl9x572YJoM4QTEwui+NGcZ/n04KzTQE8YFsJ2yD7q8rjHGwh3jCA9oPB1YuJKmr2t7gEw2PnI5M/BqW6RpQ5+xDLns7bBC6+cO2Hz2O2UjzBP66UHoopr7MGIwxl24U0eusyhn8c4iWJgqEBEW6CUomBQQUE6MHp4DVvGbZ411p8ebcEAPHtOhDBgElF/DUfhN3sbg07tPOKUHtPABgwfDWpCm4Wh4AeXJdV+N5jtBid7H2bOONJCVYETgq7GrF1wGnxoqGWTpcS3k0TNGo7qvx+qg8Ih8bQfKlzc1rKeGmX/bfuoHvzFMAQEAaLx0MbxNW7htnW2DzsDUePfPKnfWYSGUwKRfFnXXvuF1QZ+wLgOXDDwFJMpaECYwVH65HMo4w7w8rghW8e6jn3MNA5zfGKq8gky56Cf0GT77urRexVzzgCjyRnfRS7zX6HekBUTlMwYr1/Aac/PHvoN+CteEumwCqa/0VwxqX2nGG5HDkKib4NC3NOi36Az9FYBgfxTWkCbGvp7W1Av9NoQOZeQf5XGzQUCSNwNIR4/w/uaJuiR0yQBa2C1QJR1BTNYP0kB/MfLRXWRujGw3x3hWsOyhaMhX+Ce8FWpSDvs799BmjkFuapRZbMZbRv0NjgwJMmzivgzvHU/sA3nDRb1VvvZF5eBYq+5ZX9ucOhj7mvYnPe8ljfzqNzqI3BxPkI2g0RAu6ADyEEArU8dM7ke/0A/bQCApvBR8cS9tY58WuDlu5HlSL2fSsK30vnb+cAzkHvqjcxD1BuDSRwTulpv80R/kxY91Br4BotCn3C6kDXhG34RLXM/Q0HpQT9YGxGP3LSPHJcrkBh/3O+YCAZ/whCcUCM2zAGi8RpE/YBBgxxikbu0vgFaP8pjsJohwj3J6SKqhVgRkwtvsnU470AaMhRdffHHZQANAu3lMGsBKPGuRDyAemSJ7QTqAzZjWtJ+bs8ztgFK8wDPUdoOfPKgL5XFuUJ6O+eoK41reKBCyU377k21oGZzPfQvK9iXtPH86R6rTjh/el9dMgmfXsI4neS1nOq7Z8oaG8y5ldu3q+In+AnvRTXSfsRDgz2/y5Tt0nfbK8fsdD4TXhJBAz0gXb2NjcHMf/QfAit5znfkPvSBfNnFoG54BMrPuYqzgXjyd8RBmTMCjn8N82ZRAB4DXlN0xg3uoG+VBL2g3+yVpkjYA2jUpdVOnHX9dA+jNr/cweTj/64lPf6Ne1Af9pM+ho44DrlkZP0gX2cx3mxEAACAASURBVKGXbhqhe3ym/mxOs3HEvAuAJj3aw5BP6AY6iVzc3OnbNpTLDVDmZtZmyEg9de6ZBaDnzUt9G+lg/D3LLjFdAPQlH6we0MXT11iinUMGJ7Zqbb8JjMZEhFeWMBy9uMvlPg+Ww1wsILl6QA/WrYtd93x+3HHf6r28sHRLrKyvAPCwHR+Ok2755di4ckMDnpsNYyB0CcPReEAPBzEebohrDv/5uHHTs1pRbR59NQ4bfbHAYA7R2zl8QAm/sXl8Qzxo8fWxe3hKfGH9K0qBTl55W5y+1BwW2I0sOfEi7XHWPqD+2uBpcdnCb5YYzcRxPn38O/GJ4R/HYhwVh8T1cdj4KyVeMzGad8V9Y9fglNZDeUPcGWeuvD5OXPlw8dLt+ouNYzk2xcc3vCN2DKqH7PGjj8ZDFl8TG8Z3TB2aRX3wOr523XPj6nU/EsuDOk+S96Gjq2PT+OYYDvaVvAG5ewf3jL2DE2MUG+P0lV+Ne4//agKfBxHLw8PiwpULC6jn5/4L/zNOWXh7DAeLiVd2+cTe8T3iyqWXx80rTy7PHDq4Or5943msCj0Xq/3dBSxCZ3438IQEGgZDLpePXhVfGT23bedDBjfE4QPaeU8sjY+IHeNviX1xfNlguP/Kb8X2wRnx5YXqUX/P5b+OB+75RQJqt+BZCH3zpu+Pq4799RgP2BmJuP+Xnhrrd13RA9CG4RjFvk0PjL3f+uYYH109pinkaNvVscK/PTieRIwWDo3hISfExmNPifWHHh23fOaC+NT/84q4+ZqrC3zGCxoAvbIyjqe+4tfjMc97YQwXFmLMuHXjDXHDF66IXdu2xcZDD40TTj0tTjjltNh++63xf9/0+rj2c5fFa97HQZURV33qE/HWV/9EXHfFpycnfZb4KMDoNHr0uMNsRNwHrJPn+wg1NU3DidYOwTFpVWFrKt/XFYJjPyljr6fM8snsdrw54K8DdBMULdVwkOi4dXd8pWdCUVU8w/uZIH8CoNW5/FZFDcFhOSxLv4xJ3vv18S6CZ/P4RgHoUv3V4fiBQOJ59/7UubNjQB9I2vMA9JvffeeMcX2/GqsXW7vpbZs2DZNG9uHtNMydzurrA9BlH2F/AHoG0O9KITgSgJ5u1265t60SgsPFeV4EzQICZUBrYK33ZoigN14G0BnkCWX9TmjC3xhFeECz0MTrg+9YFOuVkoFDLofGw2oLyAwXqpy67WW5ZtVP40hwIjTnexbrGucY4txjHFR1BJkIoDVaWIzr0SMo0tgT7vI8xogHvigPPTcFPeTLApy89ZLjWQ9aE/ZQVo1L5aFxSplJD0PW16Nz3TB8MarxnMKQpcwC3gw9lFWGYALPDG2zx56GgHLgb4wJ4/dRLkOTaFzoRZzBj/Bejz8New3+bLhmOIsRmSGfrwBbnqy/ylJdE4xMxvBxeZ1XD2iMKGN26gGr7ASNlM+2ti9lGK98MgzK+qqxqO72+4ZtIUSwHfpe0OqC+WRvOA383PeVp9dy/8sAmnyz9yV/YzDTz7kP+EN9gUIYw7Q9Oq1XLfWjbfE+Qz/RRV6rx9gmXWNI4kXloXz0GfoJ91NOD5kSHpKHY5UedugYui+84hk8pfCO5Dmg0AUXXFD6O9foy761YCxkDXS9o4G59EPy8MBEXxPXq5b24nnLql5okAuzBZnoKz/K237t5lIGN7QN3ws7qbPt5m91zteZPdgM+A6YACAAQZCPYS2EnEI/YxgL4i2L80oeQ4UZ6mkei/tGuLqvjquT6n/WfeF2H57ke31e7/Hcb3nOcdEy8jefhbWGGvFNFF9b57pvoQBHaH/aV49mxxTHJnQCPUbWzgmGLxFak6ae24YY4B5BEdf1IKYetrt1zM/bR/WMVX9oN+vNd0Bdx3fK6Bs/jrPCO/oIZfctBTdFyIf6A8mMIe3bS8A7+gAAzzjFbrjoAc1vZOfc6hxE+vxQf96UAGKTDu1D2UjHvpvHKOTGWHHOOecU0AfAIpYs0M5wKfRx4HTf+3fWWkhdzeubDOkE0JQHOQKQDZPBWMC/DKCdG51LaTPGMCAlMNJNNUN90SYAaDxD0UXuBSgz9rFJDOwEtjM+UUbKYV+lLzPG8uYJZeKHNnIMpZ0oj5sRPO+c5dsPfEd6yE4Pd+cL9T/Lxnma+93ozRtlXM9huux/fq+XtmMi5UMn6E+OjwJTx3MBtnNqXmvyGVnmEBWOAR6uRzmRG2MmeoxckReyYw5yneZaShnlDSvHDNJgs8DzAdBb2oo+Tp1YH7BWADiTLteE20BSxhf0nbmHsYT24hkANHrLmIx3NBu6pEH/AXYDgA31Qdnpk+iNsajJg/Tok/QHymNfVOaOm665kFNel1FH2oE24R7anzKxOUz+/FAGNmGYQ+gPrgXcyKC/UEf0mHScN0iXenA+xFOf+tSyWc0/ykv9uY/y8TxlmuWV7xqT+6ivYxYbyrQr+eU+7holr5/y/DJt8x38b+ZB6Dtu2hKf/Punp42B6io1Ac0pBnIlyhMA3dj7gucKpicH/xkbuj0IMAPohUHsvse5cfvJb4jxcFNb4XXLt8bxt7w+jt75nlgoXtUC7xqbOB9AWENzDGL3ugfEVYf9UmxbPwmB0ZfgUaPL4ozF15UD/q5Z/+Nx9bofL7c8dOnFceLK35fPBbNn2NwDz/34o6U9YxhfWvjJ5gDCiIevvDTuOf6HuH7w/XHFwitjMSaHHfbLdMT4yjhz+Tfi6PGnYxBLk9Abic/tGpwcl2z409gzOKng5fssvytOX/y1iQ9la+NPCrs0OCKuXfdDcdX6nyjlW+sHUP/glVfH8eOPtPGfkfX2ODM+Pqqxpss9C6+NExf+YVYkgjaLHePT4nNLvxLbRzWO/L0X3hWnr6sxpJs9iE6kk2kIPQHQ5aHktbhrfJ/47OiX4/bxI+dW6bj4WDxg5Q2xcXxzXDX8ybhu+Pxy7wP3vSZOWnx3jEd6PzdnIq4M49rDXhzXH8HBl1FCdJz+hW+L0fJijJIH9GIbB3oUS8uD2Hfko2LpzF+KOGa+zlnI8WglvvavfxOf+d+/GLddf2MDoFmbRwmzcdjxJ8X5f/DuOPEB9SDCWT83X3NVvPd3fjU++cH3xFnnPCVe9CfvLLd94n3vjHf88ktj6803TgPoRn5tOXoQun7fBab1u9kQr48z0zZBk1QXOPXx09TVTtazEPdcccwtYy3+GjmvetmL8yB0F9JPId5e3v2Ixf0aTeXS80yfXNeRMT3ReXjiAd3mkVjU6lh2lpwPEnwuKtapxaoHEFaN7EslSXm1EByl7f/jA+h+r1ytF0xf6+rJ4G4F0P2G6rTbfgDopq3KIYSX7IjfOwAAXdu6JnDHnTtaOWQvFQ0GFocaRPMWQrNArUa6C0gXcqabPfFcNPqdHlwUjEUwng7EgQV48COYEYrWfjKJu6gByvcaL32YnmHYvEHesmaoptHuMy60M7hjsc4C2Nd5+ZtFN4aK+VJHoQQGJIt1jS7S1uNDw4l89PbhuhBC2XmYFwYj1zBqSZ/n9IDWQy6Dd0ETaVJPPZ40VLOXooa0r+77anA+/EfAgTxMQx3SkzYv6m2rrAPCD2WVX4u1TqQluPFZPQp5TnjMd1muGjPIlzQENOqKeRp/0nrouZ09ruxHggKNGuuXwQSGE15oz3jGMwr8MMa3IDgbxBl6WB7bxz6YAV3uz+pnBm59mGdf0RjLA6HPCwasv32hn67lsY/kjYM+GBQGcK+6RN56s/HKMIeN0ncw0OnnGNkY4MhLAC3YwnilX3Ef4AXjHM9F8uU7jGyAFG9R8DdlB0DrcQzkw3inXJQBMAAUIC/+NowHz5MWfYtnBNDUHSOa8ckNJ9JDV8hHr3vS9VVg6su4wN+k52vaeuqSt3CI79g8Elzw2w0DyoyBTT6kwxii3gljjMup7timer5RVsOMCK4FKXnjh3pSZuQL5EDmAmjDbeTNJwETbYKsvcfNHyGNzyh/PYedO9zI6c9LfR3MmzFCbe9xg7I/5uX+ZP8QVuc+JuTql0H5uLmALPmOts/ezTxHewKyaFvknTf1aCvaxfnAOcO43ABCdNhNRMpm25MWz5mvsMh+l+dcZcmY7VsEpMU46FsAjvXcm98yYm7xNfwMt5Ehf3swJuUSppIGekmZyNPQNYYesm84L+rJmecjoBJA2wNb6e/O+eiWm7CUg2uAZPoTfSLPZ/YZ6ku+6ARA7HGPe1yJAU3fBu4CoKmP5xsAdPXedX7I42DWiTwGC7EcZ/O6CbkK3XmGdqbN7av2UfVOKM8zQGXK6VsTvrXhphj1Qb7oCwASD1Nkx1hKPd1YoP7qBmsqvKpJG7mRrxslztu0Kd+rt3q4WmffolJW1IU00DP+kZ9vhVB2n3cN43zg+sO3ltBH2tgxkfx4Vn20T2c5K2vDoLm5ht4IpXUWcE0lwFY3HJ/4Td7OCdxnXyZv3n5hTUfayNP0KWfeAHStYR8ijewggNyRC89wjfkCKGxMY9bAfG+4EtIx3rlvmVFG3xZAL5gz2bj1GdKiLzmWkBd/A6jz4X2eUWD4C9eajunO8653+U17+8aGm0Su4bgO3GVjmLxoH8YyNmGMM813We9pB98YpH72c/QRHWYT9ElPelLRb0A5fYP+7Bs41I0fNwDRM8pju7rmcqOUcjGvAeP5cR5wHZ7XcXl9lddN/c+5z+exYbVnZl3rp5PvufOmLXHph57RQOUEnhuPulLu1jN44v1cy+M/DyGsvw2lMAnJYWiOxgN6ocZz3nPsd8Vt931DrKy7R1OkcRy686Nx7xtfXEJW4OncB+HGgS6/kzf27nX3i68c8oq4Y8PjYxw1bjw/G8e3xMlLb4v7Lv/v4gm8ODgmvrDhlXHDwtML6jhn32Nj47humrVoqfEkbFFGYhr10uSLcSzEpQu/FzcNnxyHj78Yj1x5YWyOrxVv6FsH3x6fH/5M7Bic1gFmxFo+eeWdcerKX8T62NEBz3pnasrfNnx0fHrDG2NxcFSsG++I+y+9OU5e+ouaXg9Adbgh69Thg+MLG14adw4fFpSz+zOOzeMb44TxB+Peo3cFMatJkPAbZUNhOIgb4vvjs6PXlscOGXw1Hrzwujhm+EnuqknNYD13jh4an1r6/eCQRX7OWv+qOGH4ofb2Zn8iFWXiOYvnc/V+TmgzeYMi9t3je8WVo5+Om0ZPaj2zSWxT3BKnDN4aJ43eHQujHcUj+srhL8RNQw4WHMe37X16HLZ8JREzaviN9ve6uOLIN8Udm59YynT47ovjftc+r4XPeCjXQwgnHtDt3+tOjOX7vSDiW86P2HDUVNcbryzFnVf+Y1z3T/8rbv7MhbF3z74Kn3c2ITh2RSyPsF0i1h96RDz9tf8jHvzk/xzDEqOm/oxWVmLL3/xl/N/f+424+StfxtKJp77gp+PZr/mtAvY+8JY3xrvf8Auxssx4VRquaZhm4yHzypkAmly8qQtX+xXqw9RpeJrT6qlnD3WXtDNsPWAP6DWQagcEd6Ht7HJb29UA9IzdqW607e6OySTuQRJlHjv6XbKP6PPfHkCYZNzbfKpzTB6sDhTq5/L8xwDQbWQJi34AAHrOFkOnUbIUvH9/PKD3J+2s/4bgwAO624umhpU1vlgLQJeBe9LRJ27z89LtKoKHEF7OIYQzAHTea+j38akcmqQfwiGEAGgOIeQ7j3tspw0XFdMKyu13bqthG/gRNvU907g2z9jSIHOhlA00jX89rLLB4CJP8CEME0zp3YRhiScHcWDxgOY6C349E/VKm7VIdJGc87CuLpB9Ltcv1z8bN/lZZUIeei+ZlgAaww0jmr8xcjGQa7uOizxZMPuKIM9qAPFZjxtfJxUg8LxeNb6OnePZIRcBNN8LEzBa+JyBpovpXN9+ftmY5ppeLcbNxdiZFdNZMMIz1J921IDTC1tdsX1q96qKrVcxnzMo1cjIRqvpeB9pUE5fCdWg7bd5XtyrK7arnqh6+pCGmwG2RR/2anzlzQ1hGkYOnjvPfOYzi7HkIYT9zQ37iHLIZc7tlGVlmdUtr2VQl3u/Oq0MvT/3XY213P5946t/Tb3OOp7vyUA636uOAkIAJ8gG2ImhCnDB4w9DGtBizGb0Cl2nX6GDGNi8hgvcF/JxDUCAAS/wysAUwxl5qzcYtxjyAmPzQHf19uMePKVoQ+SH8cvYRP/iml6GlJm8BDrqEeOe3sukyT32e+7V2FYPjKHr5o1tpSz12uW5DCORiX2INtCDUdgpfM4bDHn8skxuBuJFx2vU/EMeHuaYQ0BQZuqpZxl55LFa0ECa9OMMoIVA6hhyckOJOqv76rr9wr6mLudNugxB8vxgX8hpqqedWbIXazqnodwFQ3kcp15AMoGwgAa9NryKm6jImWfRb0AQUAgAqhcqQBVd0lNQD09lqDey7Zj7fB4jkRPlEXSr986fbtIhcyGfns0CXJ91A0hPR37zgw5SftrQAzS5Rp0Z/4BQbMS56UPehi1BHshNfaJe9GWBNmMBkE4Ajax8xV7ARH9njQAYVE7oox74bhqQL7AOD+cnP/nJZRxhnKEfC4OpB+O1cbuF9XmMzDqjbvTHUu9XrygXdaGMyJz0qYvhKwyF4LqCulFegB1eynjcGibIDVhgJv2SDU7aADkhBzbvaE/GKgC0srSM1BuAxxtm9GfBsHUxtAebeoxDeK3yT1CqzqlXvkGCzJEjQA85o2u0GzpMGznmufEk3KQPkLYHyKIbbgj4tgoy820vx+TsQUvZqYfjff/tKOvuuOE85Jzo2sPrlNEDObPXL3kzt5CPa2fydY2Y53HK5JrB9ZN1d4xzbZY3l5Av3+uxzjXXzR70iv6Qp29jMA86b9G+zGXUzY0uQTzlQ7bc7yYH95E++uWc55jd36h3bLU+efxzXHVzyxjQ9H3SYzzTg5t+76YWz7medDMSHXS9SNnpD+ozcy+QnXU139l3HK9cH7vxmTdoucc1nfG80Vfq9e8FQK8Gn9G5O2/eEpd9GACdPI393JDnFiT7mncKVaHX81rezy2YbkJwEMuZiAceMGj+fF8hM97OjVdfCe0BcE6xoJtwHA0rrocUDgaxuO6esW/dvWMwWBcbx7fHIePrygF85WcVvtamMzPspI/341emmT6Dj/SZ8BW7BveJfWMOjVuJjePb4tDx9fXwvA4cbN+gboB0k3b3XLJJhh0bvalcv35NpRaHR8aeuFfgGU31OJxvY9wUG+L2GAxGHuVURdQAaIRd26wLmyseznLoE4eMj7sYRjw2wWT96xWy1Ry70LB41jff82nf+IQCo1diY2yM22Pz+LoYjDj8mbMOm4POanJVnuCJ0aDA53ImZAugBzFa4Y2HUTmcsMZ9JjZ085uDBwXQyxlGT6A0ca/HR50do40nxtJoc+zdtTt23npD3HHtlbFn565YXIxYXGJDcVwA9I6dgwqhmxAceEEvj3B+G8SGo46Lo+51agw3bIqd27bHjV/+QuzeXjfDq2coFcEtvPKW7s9+AuiS2GqIbBbczfh5qoWSXk7arp/DNPhN3xxsAK3rfMmiD3aT1Fal0f2LqYO1IqofprByuj4tzVnxs2eVsT9ATLSgj/4mb2/0cvu6vKAPInzu6drBjgE9iYDdtOkaANq22i9AbJI9DZoHoA847dQH7z4AvTGF4NB9/G4E0N3uVsU8c6xJcwge0BdcsrMC6Hk/eWOlN5MTgkO4kQG0C+kMXf1cGivvJKdYyX2Di/uEWRlA6aUg+BMC6XUj1MVYMQQHXncs/LN3Vl7wZ5jE99nThXL0gUM21gXQAsE+GMzPUn89lDLkse5CBYxYQBp/e6q36WQ4QnrCS9PWuOX7DGMESL5eaBxX5ImnJsYb92BssljPr60q27xpwGfbX0ghxNHopkzcI4DWINNTRWNPjxMMGvIWZpMe7cgPxoYGhTJWbZUpf9v+5Eu6GZpmA0GooLzIU6MJ2QjyKWPWj1znrCcCMA9P4ho/2djNALr20fq6IfURfFgXjUg8AAEaxIBmU0LP02xk+Dl/lw3ZDKDtf/7OEL8PxnNftbzKUzlkuCZItO5ZX2yrfH/u87lP+TnLaFZZqBe6SxxWXkf2wDsMS7wSASp6QANb9KLEwPbgJnQKQ1K4T3vjPUoaegpSHz2TrbeeeRjdeu7pcUfbqaMaseSvZyZtjRGM1zZ5YcwTc5N0AED0eWSjZ6B9zTQtQ4ambnzoHQisop4ZdCjXPJZQPjeFuBdAkWVt+A/rQfr2MdvUjS3q5YaVkALoDkDkN2MMwAoPNssn4EBmbtTQJpTF19szGCBd/9b7zXIITJwTcr+gTpSzr2fCVuG3fcAQAFnvlcssAJ11tj+d5s0786HserfnA9WQkWDWtjGGOXVHJxkTkQ1to/c9+uXYQ/4AaHQYICQgov56VQrx3bBVVoIUAbPjUB5jhUr8FgLyPJ+Fts6vPK/3NJ/RL/Qywy3q77kAlJe+yX2GtaDf0EeZm4Cubs45FiEP+pGblega8qBuhldw3WA/yW+q0N/QSfojcnUT0jjUrgmoL2V5zGMeE095ylPKPMXGF+sMxmmeA+wRBoG/3SwRBlNex1vlncffrMeOjeoceVM2QDL1JU3bW69h07dfUB76G+EG8FRWRyk3ckDmrDMAfdxLusTWBs6hZ9SVmLnIPteBewjpwdtlhpGwLcgb8ExsXMZU1l5Aen47ppGXYxnlMJ4zbYU+ky9vi7gR7maDB8O6mexmF23NZ/QdQM/YQl1Ji3EV+aCbxlcmH//Z1rSD45e6n+dN11r2A/u08yz1FlTadnlz2n7lpna+340B8tDz2jTcjEL+yIN07GOuPyyLDhvOF3m8F7a7tvLtBcc75xTSZPxFZgJl9I4fNzd4xvWra0P11PVeXvP7WXiuftKOziuOzY5L5O+hvWxikiebKegSfY77GAvQHdqNdYBhp/jODSHy5ntkhK6zocJYwfqAMZINGN8CUua5jQ334nhFem5UUC68tNnAdg1sv7Y+/fmjv47Jc0Vev/XXS/ONtOkrs9LJd229eUv820fOreEROhC6wsfqAC2MbOCgTLIhiRNP53q9G3ojH07YAGfAM6B5YRLbuaYBfG6uEW6j8YCuITxqGVrP58YDWhZarwGhGVeB1413dlPZKS4xi7Hp1Z0ENNtBrA95ph4w126DFHO8ebblqQ3Ma0CZtnoLTovSpOfS31N4NwPoCVGflCFdb86qq9fa75v21gu6Nn75GTcCrDy34QpzFHGKjSdpVJVJhwx2JDVuoic01Lgt2gQ+T2BiN+bwqABcbOB5AHrQgucCoguErt8V4FzgcwLPAGnA9LKguesFvVi+X4nlJTbcIpZXeOshYu++erggwyS/2VvkZQoANCC6AuiJF3TxgB7VvEmDdAHei8vjAqULPG9pYyOXAp+VUdbFYYxX84CuA1Bil7Mw3Gz4XNWke63Tiq3iTpSij1S/4QC6LUqvJKvSx+biqqLJcph8rl1kHrTe/1F7kkLW8Vkwup0ZUj+eM7BlSD4X0h5k8Gzx7sYQHBn91yFvfv33vwVWu3McFUAfEldcs3iQkhzHGadujI9cuisOvgf0NwFAT7rB/nH+AwXQpZ3TLLN9Zz10i8WOHh7ZkzS30iyAW8dFYXn3d4asQi2NTj3IXAALWjVohCMYUHhGYnzhNWFcVRaPLKiFGOalx4hApG9gVD2fxPXMwKEPn7Ph0odwLuI1HjTcyB/jhEV5BtC8YgysygZrNkozkPd7ZcAzxlkVeHioGYtujGWeJw8W8PywcNdjBhkJG5RPhmAaHwI3ZZQ3B2gv/mEUYBACG4z9TH29VzjCb8usMSRo01jP+pRBifkLdPV+Qg6G++CaGxrtUN7EghRCCyk0GrmPa3r78bft6AaEhpwQUgMkw3Rl572WHdkiI/LTMLUN9Kg7//zzi6GjF2FfHzPc7utpH0CrJ96X++E8EKyssq5bBvuykC8D6H7fn8xP9bURZcH3Gn7ZgCJN6ma57C/8zWc86zxUCdiAnvGKLTBJTy5kyD/ahmfQP4xP2ob+AGDBEDU0DCCDPucmBjIHZgsKDJcgGKHceTzSqwx957OvOQN6DC8BGMIzETCDIQ204T6Ma/KmbLaPkMPQBMiKcUI9Ry+FfMJkoJohDrgvb0j0N9yyZ6mwQZBAesjIV6UNSaLXNG3t6+56wZKfh0PhHYZHKh6NeppSR4EB+eiJKizkWT3qfN3ZvoI881sZevKqJ7mP5XojM2Frf25ybHNTCvnkEArqsDLkecuDPjkOOmfkMjhW9IGTnot8zzjl4XuGfXHcRPbohRsoyN/DXdEl/jmuIjcBMzoEHNQDmu/13DcEjZsT1iH3RcfjDLEypM/zd57T8rxq3ZGlr+vT9+iXbvDx2wPakBtlo9zcR9vynOM4n5GD+uhmC32TDSKeBT4ao5zf3I+MKIPt4jiFLiFP8mPjBwht7GLqTznVIcsL3Cb+MwCadPAWJpSOMebpC/Rz4Cuf9ULNOuS4p3yyPuZreXxFX9B7xjZ0xHUKMqCejG+uwyiXHriMjx//+MfLJp3rAvq4sbUZ9zy0zvi5jKfoH31WAM2zbjgwtvIPGEhZKJv6RTke9ahHldAEtB/e4cgIGecxXmDnOoTfjA9872adHt6OrbQH5aLsjhGUifqjL2xCUnbScWOQOYHxDV3Pm15ucCFv15joiHDRzbC8zhOOunbzmn3btYBrUsdQyiI8Jj/HFu9zTrP/Obdl6Ckoz4C6v8FunxWEk79zhnDaNZ0655hGP+AzfcvzRzyQ103JXG/r7Lhr2d2wct1IGfM6S13Jb/EJ10nfNRj6wCYEEJo2JB/6KO3L/MHf9GvPRGDTyrkJ/TA8Hfm5qYSu02/dtCY95ibf6nFezGt232RwvBNA06bMbczbvKVhvV275DWm3x0ofM79P48Ra31eE0DfsiU+cyEAOntAN85BCfzW/KttlvynDFNkEgAAIABJREFUWu/Z6i0rbDYO9AQ+6wFdDiAs8Ln+Ezy3ALrxfAZO1+vGnZ7cW0NvdA9DFIIDnhcaCN3y01Ucl7P8pu9fA8h0OFSm8jNaRYjcA8/yqg541mlMD94q9Zpoa9I3XpT8nWFzgskzPb6bTYOxkRqapPWgrPG8CcNR5VvN/CrACRau4T07oGzSseceokVSxYu9D6AVXSOEQQusMni28pNStAfHjSfgWQDdAvzm9jEVSdC5wmdAdPWAbr2g8+fGI3oSgqMPo0exNNoQy8c+PkZHnB4r274Se66+IHZu5yyAiN17KoBeXGJDvoJo4HP9NygwuoXPeEEvj1sAvW+5emA3+xIJ+ev9nD2gbfQDBdAdhWpacL7OTwB0s2nSWaw0aWVO2usGU7F9784QHB0t7G5WrEnFVvMOtz9MZrJOLSee+m2HWGuI7lzvQ/tuZ+of9NhLeg342mnZNXfkDiLI/QYB6K93jtz/Bqqtc9ABdEScceqG+MgnvxkAujOjzxJFVxFWDcGRxpMG4+6XbO8qgN65u4JFIQ2Zuuh0Uds3pvrKkhdKGYLN8y7RCCMdjU/zdNHuwpiybdmypRxOhgFkHEg9X1yI53xZXArysheEkNRyCYaK6JsY0n3wka+Zh/CzDy8FIAJoPL0w/igjRhMeG9m7mPQEnKTJol0jjXx9pZX78sniQuj82q6v9npYlIdYKU9lQv7CIGUnNNXw9bV74Smy5hnqp6ceBg6GJPUy3mKGinoiUVaeAbpqCOW6CKN9HZJy6mFDenzG4MA4oHwAR8MuCH8EvhpyQh+e12BDnraPbZDBYO5sfM9z2bs9wy29jDIg5nkN0Qw7SIN2xaDn9PYf/uEfLocCURc9x3M/yaCXNDNwnAWgM4RWV+2fffDpvX1dz89lAzQD6HxPZ+2SDh/VcBcECAItT4Zajim2v4cNolNAD+7FCw64i0EKGMIbkT4lnEXXATl6UemlS9vpBYiXH3lgyPIcBq4exbSLnpz8tl8JaSgDfQxDmDR4HsiNsSuABnIDn/mNJyLxVrnGq+2AFL22fM1Y41wZuvknFPIgOvJFjxkz9OAWSAhNfd2a+/jRA4zr9idBgAdOoYfoAWWmbJTHkCOUMb/G7JyAzDHSkS/twCvUQD7GY8ObkL8w3bFZvRZ4CF3c4DRMBc9SN8Gy3rj2Kcdb9VY5CI7yeN7vA+pwnhPUR9KzL/tcH07nDSHnEsd9x0T1HeDDOIWMHRvRQ9pWOKMekK7jsKEkkB/yN1SCccwNS5E3+nge+dEH9LQWliiPLD/qamxxx7I8fmWo4mfTcUwwBAff54MPnavQI/oo14BD9DXq7uaH8Jh03AjRe5I8jWdOPak7P8qDeZR+5XjqGKsHMc+SJ/2FjVh1iHSZb1zjICPqQ3p4QBNLlu8YRwC8wj/KR13OOOOMAvOoh568PG86ebyctQ6yn+exlz6JbIC5zJ++OUQfpY7IxA1P6sd39DnKx2a8eVNnykkZ8eBkXhFWIgO8m/nbeNdcJ23kQf4f+tCHyhhraBNkSh3Rv7PPPrt4gNPvkR1wnjFa2VIvvV5pL8pBOdlkQee5Zox92lC91+sZefAM4wmypS78ZjyhbGy8oN/okhth6Bf3uHGjpz66ktd2fFZ+zkGus2ijPA/ldnFcMC3vJQ3uow5859hKXRwD3MBzjHK9kXWCejjWOYbludo1h5vkrm/yM/Q90nGNkzcN6GeGxbEOhkcTMNv3XWeZZ57zHCvIF1m5SeIY6lhJG9O2ho3SC560KJ+br8yJQGj0jx/mReAz+sQ9vjFH+vltJTc0XStwL/kBi5/2tKeVvk6fYB5Cx9El3/Sx3LadYa8cN5Qx5fGQRMZv5KQNoNxn6UheA/l5NWC8GrSelVaex+Zd33rLlvjsR8+d8n6eAN5qf7aRGAyF0AvDUe+ZBs8FSuuNbAiNEmajAcwN6DQ/w2/UUBwTz+fWG7uBzwVkCqf1XCa8RPF+HlfQmcs4TwDp+0kdp/zq8l3TKWUohTPEzIZtvtRxK4PohitNeT/3+avBKRKEbrPqeSo3ruiTkrRgugHWhQY3lxtZFR/XJv5zkR1C7Dlgi39nwedJsWbDq+KlbvbZW7QF0DW3AwLQjdCKB3QC0cVzOIcvabyeIep6PguhJwC6ekD3gXQfQLchOfBUPumZsfKAl0Ycep8Y77w2dn/il2P7lf9Q4DMQeh/hNwp8rhBaD2gANCAaAL1cQoDU3/tIc2kU+/CsJjaH8m8dc0fNIXuzATRKXw+enBEDWozdNtSqbr4T5UhKlr2gO0+3ujpzW2JSj6m4M2bT1Zm18edad/TqJsmfFYt69kA8o593dpymrneZbrsztB8jz+SWaZnOr0c34bV32Saln3XvGpttB1SL3s0d2fe9+qcTnrDLGTrRO4SwH4j+65kj979q/zEA9OQth3EMNmUP6Bx2otHWtkOvuntBQ9TKv+S8Y+JJDz80Lr+mxkzcv76z+p7PAQHoJqk8EAmgWbCxoEQJVgPQfeBVBtkZHtAZwgkK9NyZBaCzgUia2fjFkAJA+zq+h9DoyWp5NQYtk4vPDA4yrLBcfTDngjf/1pDRwBA6ZGAsgMQIYPEsgOZvD0SjrJaHcrrIFgwjI9LkHj3huE9Yqc7wnAt3QbEwjcW1UEOo7KKaa3qAUif+FkDr5WIZ9MLLHsPGrCR9jEMPFTKfDP6RFcYJhjwGgsYlRjf1Re7qhK+08r1eKPwmPwwEXrtEHhjMGOOk4eE/ylO5WS91UMiZXzNXx2x74a46kTcXuFdophFm2QVctou6aPqUiXyBkxxq9bznPa+F6YJDQZD1tgy5jBpGGdz2oVE2gExToKYMsoE1S8/JMz+bx6hZBlb+jvILRzVovU7+2RvY+zSoAc28Xo5MiM0KZMBIBeTSzgJo4J6QFGjBWxE8w3WgkocR0ReAGBi7lEUvU3QHUAUkoTwYvPntgux1lkGoAMK3GgCN5AF4xjsR3cbDC3jONYxioBZlNE4wv0nTOJxCyNyOGPF6crlx1T/UTn3Xa4x68B3P8qNxLZhEXhjXAGQMdMrKa9DIgLwBOwJ64xWTjlCc/suzAAT0GRkiV/5ZF6Gc44uvlwvX9HDmOv9of+GS9XcMyf2Ccgigc9/LeupmpdDF8d8+av9148lnM1Cxr2V9dyxz7Ldf5r6UywFwQ1boAfd4uJhQxTHGOcO5CJkLd9EdNjn4QU/RL+OWM0YKxRy39TZ3rkMGjLl6CwupkbXhSJyn+vVxjrBcjh2Oo7YlZaONBHFuzpAncx7wHVBpCBo3NJWVXpOOM7YXZXXDxI0aPYPRXzcwnCMEYEBPZIy8M8QWQiIz5WQ745HJoX14BpMOfZi3rJCjUJt2AcJSLzcRbMM81lmP/jpIXcprJjc9bFtgK/IwlBZ9n/wFeJSB/glsYx0ENHaOMXwLZSRUBnMM1/iedFkzkTbzJ7AdGVJ+8sZr9IILLij1Ji+hI/cwjrJZSggNxgXak7QAhugj6ec5is8eOGgoBerBWMnf+e0G5e+GDOM27WT4MOM7G54mny/B+EY72sbO8+ghOpjnaHVZ3c0A2k0n24LyZ3DsmsSxlDT4jjpRHr2RqReyID3b0LGGNB038oaQc666gR6p127U0R45fE/eFLOcAmjS4Xnf9iJPNyjUIecLwbtyc9PPOU95uBGhTJ23la/9OOfr5qWhLvQ8J23mRDZtGRtJGycC5kf0iX5LvsoojzU8m9f2fGaTBqD9vd/7vWUDRwDN+lAAjW6RjvMMaeuc4Dzl+EUepMf8Rj/Pa6L+GtH+Pc9Q/kYD6G23bonP/FP1gBbq1n6Z4W/XybZzBl3r9VxG4PpcAccZRhvaoUJhvZ9bD+gWQlfoudDEhi5nsU3Fo54+mLDqUpTy8w8ITSiOFEFicpBinpz7nxsuMzHFO8imE+m1/+gkHMF8MDZx7J0cIFi/Y+zoxYDO3s/Zq7QX36ITBiFD5k6c5hxmYxpAF11sPKNL2ycIPXG8Flr1vJ/ncqtpyNUC6BZ4T6Q4Qd05DEfVqfrTR99daq/ncycER/NY6/3ceEEXz2eSazygx43Xc/WCnobQBUD3QnEUCD3eHHvPenOMTuKgw0HE0vbY+6nfiG2XvKUB0OMCoEsIjgZCdz2ga9gNAfQSHtAFPtd/fF9DcKgbjQzKJtA0gK7gedCE4Rj2Qq9OsF4V5zwmtBqIrEoyoVGpF+RmmhOiZQpNt2Byhq6s1k871+b1txn1ayH+WomvxssmZW225nqJrc7aDijnNqlZEDqltBaLN659zrzrDt0r1poJrlWN7vVUj9rk6uJ8Wc260r6l0aY+Xc558+qBFXjW3ZMS3W0e0Jfujje/Kx9C+PXo0mTA4On5ANoDHjpxddZu+AKgH7E6gN4fYefXIR586pwY0Lk4PVlkAL1jVz1cjcXlagDahaHl6ytLf+GW4Z/GyloAmgWmhkJdmNRQBrwiinGIAYZhq3EiSM2L1LzY19DwOwFFH9zNMiBzfQQV2agRUGpcu+jXA4l6sCAGiGHAGQ6AdF2sC7FJN8cUVE7cJ6AWMGiACIn1ejMNvb30OsrexIIHvXY0KDQwBNBZ9nz2PoGyr86SjrFO9V4U2vAcZcQw9QAz2g7jA2OattMwENJmYEBZSZPnPfSNfAHQpONruBmWzIOt2Wjjs/qo4ZXbV2NIqKVxqgyyUan3UO6zOS0BGP0LsPToRz86nvOc55TPbhpk8I28BLPqUx/SqJfWIcONOj/Uzp4hcv9e5ZGBSS6Hz/Kb79f6UaYZygjTM4DOG0KmKZjmFW+AM39zMBj9BSBN3wdM0ZcALBixAmggNZ64QADACX0NXdETjDS4jqyBIYA9oDT/9M6kfMI/PQ8N72NoDv7mh/5IOuSDVz7jECAXmIM+kzcgCHCDjqLn9H2BG/rN95Qbw1sPWAGBMAJITB2QPXruveiRXof2/wwRNdiFE4YhoA9hoANG+UEmhohwPAJyGRIBoGefpPzoK56QyJ78ANCAK+To5pT9wnEMeZC/5XVsEQJTVucdwYebEQLGDF76G1xZz+2rAhz7gbCBv/v9Ut3u631+1mt9aGR5HZud62gzZIeeoSd8z/hImxs6yo1EYa7ewMAt9BtYSBrch/4C+WkDAaryzZtpevtRdtKjr6CDwGD0h7ZC39WV/lztGGIb6gWcwVweZ50H8zhCnwTgUG/6BfpF3ublM3lDwvbOIDHDPj/rue3cxvduviI39Br5kK9hBtzoUQeFeqZJeI1zzjmnbHaRFrImvEX2yKTsxO1nbHF95JrC8RmZq6d5PJ23TlIXgaj0I0NaGNpKL2/7CWMO8x6yZDz8u7/7u/atA+rC/Yw5eEDT3nwngCa8Bv0aD2mAMnmQL2MWaQGV2SSgnQHNtB1jGLAQKMe4QZ2QK2kxPntYYd6oo4yOH84dpMVbT5Sd684Nwms3YciDtqEcyMO3U6iHsbvdtEfOhtxwnqR8jiP2DdvIPq/uqs+2k5CS61mXHUf4zg0RyutbX24EofN9QG4ejiN5HjYPxxXuQS7on30vb55TDoGufdx6uwFFGnmMdc2sXPyb++gjtptrvrx+dM62j6jjgmv7sOV2DvLNDWOZk6fPUH50k00N+xHzBus49In2zmXJa3XSsW1du6LvAG0ANOlgFzD/kj46qNOG7aD8nT+Qi3ObY/GZZ55Z5jd0MY//ed2kzri2mrUmyvf0r2ebY631lNdXS497ANCf/Wc9oJs4y53Yz03851LoGj4hs81+6A1DYbThOBrv5xrHuYnhbPzn5iDBcs2DBotntPc1uKsTh7oLoNuyZADdfC647AAc+9b2mG4S6wc5TkRuOrpx0xLZG3c16FyUJx2e19w7ac+mIUy2UIZ2pkgxm6e/K9+0oHn6c9FV4XPTHv2qTiGRnnzb+5vvJ4ej1c2B0peSZ/pEjytcrQ72HZo5EWAHQs8H0MXzWdjYMNtyCKFhOMrvJiQHHtECaLyoZ4Tj0AO6xn2u/0qc5jgi9j7kzTE68bsq+N19fezd8orY8aUPxZ4UgqN4P5dDCA2/QRjI6g2dvZ8B0PsWE4BeTiE4WrnQ//g+tUSr5MxB1QN6lh7OBsDGmJ727p0GrI3yzBy4UjNNf0yRw1tN7oZL7unR2iRsrRGwn8JU7VdNoKuHza2tnOeUrvN1p2PWBJoieNs0XuwFKZnJH+dBybUl1mXOs+5fO421pD7zeqfINdRmt9/P+6s71jl+lVJ2BvZJuSdvT3xdJd2vhwqAfsRBjAFtCA4A9LszgM6D/H4VLe1i1vtXAdBVuFWO051/XnYlBMcjDlvVA3r/i1oVYSaAnt9/Gz2Y3EAMaD0F9ObMC/dsVOVFVP7cN2gFUhmOZKilty+FcfEsfPQ+08SgxgjHAAJSYaRg1LNw1fvEhXHOw8V+1fca8zkD6P6CMhuUZbxpQguYtmBV2QiLhMl633LdV0IBCcAqIQDwlXJgyPBPw1Vj2Twsm14teq7xPbLTIFNXhIR6vJBOPrnd9jXd/LcwJRsqXCcNATH56A2p1wtl4jsNCMvIcxrPAmTDFmBkCkN8VVQ4l+UsXCEvPTOBYMiM9ue6kFCoSRk14jLk4DsNU9s164TtLGBWlpQ9gwXlbt2yHPqAKntaCtqQAV5oz372swvQ00sne0z3AbRgy36UDddsHOU+o070r/cNoFzm3H/7fUhjPqebxyh1Khu+flaW3K+Rb/q5LWgfDgDDkMSAJL4jnzFQ8XAG2NKX2MjwkD/KBeQCpgIqgC/GmQR6kCbQjTTQMZ7DSEX/eAaQQpkEJRig6BdpoWN4Lxt7V8jgQYfAq4c97GFlHOKtDF6LRw5A6Yc//OEFvADGyJcf+hN1IBwI5WE88C2OPFY6RlEmjGn0nGeMYdsHrTyLXKivY6rjKPkKcwADeN8DJanLRRddVMZOvdRoE6AlBrgHoRkugfvQXf4BoEmLcYwxGVky1untnGGQ5REECBCoo3GlHfcsi/rCM/QvQRC/80ZchhL2CTcEs6ejgCmP5+piLlceR/vzQr8f2VfcLEUPKY8gh7rRJkA/5MUPugSERl8MO+L8QT2NlQt8BoYYegPAgqz1DCZPQ54oT8c9/nZMMhQMcw/AEW9DgKMe5+pRHgNoF8dF0nH8c75znlC/SIN7qK+hQYTolN85mufQD8Z7vRAdH4yhq65wL+3H9/Q10heYocsCSZ7nPvoXessr+VznbRz6GWWiXSyHmx/CPf4GsBJ+g37B/fR51hjcY57Ui+u2o8A8j295kySvlZTlvPUcMkFGbFLxjx/6PHODwFYYhyyQH+AYAI0+AYUpJ7pD/T18FZlRB9qdcQ5gJ1AmPXSKMYg3TgS+pMOYhc5yL589Y4JyUdYLL7ywPIM+kr5rE/VYnSIP2oV6MN44plgnQ23YbwyrwVjOmEw7co32pS2du2l7w7XY9m64uRbwTBDnUZ41zrz9nTbK83oG2a6/XCfmtZFjkAfk8TdjYR5vXXdwTT3KwNdxK49BfBb4Ut4+0CYP/pGvG4rGJPfNGDfCbQPHO/uJ60bDQXndsqmrQtq8/sv3OkZYXuXoOg09dc5zPHIDhPkVXeR7dDCPSebvGsW1GN+7pnV9SF/E4/+7v/u7S38gljTpobNuVPFcDi1Cuobg4Jqb/3qyo/NsvDBuW8d56515IHkeLJ53/7xxYdbaat69BUB/7NyYxFXOntCNF3QR7sQLuv45AdEeOtg5fHCoB/QELlcAPQm9UTyg2/Ac9XO9PgHQ7dFnvnqd4j/rHV3bvpZvIYFoLdT9hdA5BEfbdh3B6bk8G9R0vJlnCTx7sxYwOonjLDSdG4ajSrwbA1qOMwOyCyB7/LryBj2Q298eMlk90AccDtl4pVuNFhnNBPotba63t4KfbCCU8cqDJJvf9d4ujKoAaRag8vt0PZHm7AE9C0DX0BsTCN31gm7AcwLQhuLAI7rj/dwcElgh9Dj2nviDsXLy82M83BSj698fey773dizC9tyXEJw4Plc4PNihdA7S/zncRsL2tAbxH8uAHppJfYCoRerB3QnlnUR2DjGRWbTAJo2H4+Bz10A3UWWvb86MDA1XNPw3YMH7wqAzocpNol3YkB3O8xdR6HzU5iHcCd9frU7pndPck5Tca5740BH3WeEA+k8v1ZB92cCSPd02nJKPHdd4nOLMwWgOwPZlBTmbuK1op/PS//jA+it9vKuOFeLS94XfLr36wDQs6e+TgiOgwSgHRK+HgBd55mqCNt27CnwwoV5O2m18ZlGnQPG2hr2VgazjC/higt6nxVmcl0DhmsuMrMnBgtJQBAGNKe1Y6QIcFyAC/w02ExLAzsDaEFBBmd9mJ5lkAElny2jcFYjXK9lrhsaQg9oyomRiZFFXhrWGEdCf2UikCQdw2xkkCUYFmBnwOrBO5RfL0rqqxFW2j3FuLN9MijkO71+bBuu60Gm8SdAzQYTaVsPjUhjQ2I4YHzquUw+2QtQDx/bUn0UHgA3MCI8oEajSu9U6yXEyF6ntAf/SGuWQZC/83PWJfMyfABlJC3Kwz8NVY3ZDIqVPwAUAP2sZz2rwDzjSWrskQYy1XNIg1kjLxvQtmOGY7MMpwx7fb6v2xnEqQ/ZQM8Aui+7vtFlfrlceXzNsKZMY80mD2344Q9/uHgh0s54JQKg6esYl2xc8D0AGqjhIYMAZmIZA2OAtoAYDFFkizFPn8PTCh3ke4xg7serGojDD8Yn8MZDrtBz0uUe8gdq0UZulJkPYAqARIiQj370o6UupEEZBC/CIMqC3tL/MZrpA6QrEHCjwf6AMaw3I+XkPmVlG2n0A90BjsiQulFn7ufHV9Mx/IFtjEdcByZRJ3TTOPPmbbxeoLZ9nLJQb2AS+sB4TFvxW/gjXBFG5w0d+wPp0Y4Y+qRp3F5lQZn40QPXugp/8tjtRpdzl1DQjcQ8Tqu3jt/qfAYd5Jv7Wp4z8vd5/hNo6pluWZApXn+0DQDGkCW2je1tfdBPdBMAjf7Q5sB97keewhTKD8hmLHOcc9PNecW3TtBB9Ih72SzwTQLKr/dw7oOO+Rnu5g1pgbfzU/bAd65CP9ATwKFhbvLr8Ho6Zi9Hx63cFsgPsCqEJn36jG8OCPyZ4/Qap57cwz/Bml7Rjt+2D9cB0LxpwYYR+SBX1hjkod5xPx7QjDvWw7GXNBzv560f8tjXHyv52zeIaG/ypQ8iP/qpoTgoA/LgN+MSYw0AmfLyQ1/i7Qba2xACyMdDLpEPYx/pCqWBf/RfxxV0FL3zIDY9cikDsqGcxIBGh3iOdPihXIJqYbCbgegz/zx40jVP9tzns+nnsVzAiUwcV/rrAtdG5IteMQdQzgyU6Ttu+Lg+EzLnzS77QZ6381ihrlNfQw7R5q4n1F03ZfJGsmnbT9WfnKewVu9u+2gOa+EbFJQLmZOe6xpkwb3m6xqCdrQvOFblcTn3zQyVXT/ndUb/s2OX4wXzBXMHaTpXcQ/ty4atHtD0dzYxCL+BPtG+jseO/256cW+G9qRLX2Tz9zu/8zsLxLYvoOPaDfYZ6u+mBWXL6zTuEUCzccxYTR/J7ZP777zv+/06P3NX4LP60S9D/nvbbVvicx87twBHIXT5rdONwLIUvj6pz5TRjqvXs+E3JgcPTjybG0CcY0C3hwxOYKfhO4z/DIievHZdMy/yaCB0H4qXEBzNQXetl21T4K733xyJpEgAfWhdytGnuSmZSQiNJrxDP4tZXrmlgVjDphAcPUjdPY8vxZduzyNLNWs+yns63su23X4A6BJ7WwHO4lLZaa7DghoiIKfsAaOiVyU8SvKqbxVqtdjPjaBK2In9BNDKtn20tl+J+0wS6XeJHw3szQC6/dx4PAOIk/ezXtDLyxFLw6NitDKM5T23x759bJaz4VoPIVzcN/F+Bli3AHpHxI5d41hZrrGfBdDCZ34vL8NNet7czcZPF+dWQc8C0LO8bKtq1itdrrUagJ6+1lHxVukm3/bznj6EcFKOjg9mzyVztfFr9rW1YeostrvmU1nv1yjjLBBdHu9lvKqMDiqA7m4l9OXdj6V84DJf5Yk+gJ5WvJmqNJVi8yZMt+zdVvv/LoCeoTzzRJ73pubGgG6m8lnxplZr/EkIjn0HTUfOPHVjXHDJzvi9d942SbPfG+d0BtR66/Yaw07gZyLZSNcgy9fK3DMj9rULsryA1zuYZ1xcavBmY1SA6UKScrGABFCwYMUDGqAE+GFBbvzW/Cq7XhzZmCBfvQvnAehc7n7jZPjjZ4FH9sYRggo7Mb4wDjGEKTNGUjbc8fYRzgtM+oZK9pL2lUEW0xj7GhwaWr6qzTPZMNQziHoJaDK4sE62jcaZHjUCaKEVRoZ5Z1ht++lhLaQXahk/UYiuLDQiszeR7aGOaUhoXCkXX4ftw1aNQfIyX/Uw67YGK+npcWnawhHK4iuveuQgA+oFgCYNQXLWHXWE/AXQ5513XgHQPMv1XGdDQOQNgQx1532f626/FAL3wXSdP7qv0miY2c/nAZX+99n48nP2HrOv2e81hh1rrA/yed/73lf6ua+UA80Az0AIAB6yYRMDQ9a4pIaC4B49ATFEaWf0gvSAOxjHyBwYw/iB4QrgozwYnhi1hrzQMxHwDUTT+1QoKoAGXAG78MAiDiV1AeSQB3llj13bgjIZ+oJ03UCjf/Lj69aUh38AIGTgmx7ofm5XyoxxbwgCXkemXsZ2Fl5yHQDND5Da8tovkZehCzxIDnlSHvSdugujlI+xWtHffEipG1KOZ/mtDCAJ7UvaAGg9QKlj9vDT+1boZF+mnHn8dozP8JnPGbaoj/b5/lg3b7x1vuiPK/YBrgtzhMGGyeAaMA/doq7oCd6oAGV0IPdRn0VvhYB4/aP/3E8d0V90nnYwdjlpIA/l7NiNzOgr5Ms/3wRg48M2FkypS/wWDFo2Zd2fCzPYVwY8r1c7fdR21RuZ+5xD8loeLqGlAAAgAElEQVQij2fm48YKekK9haF6N9NnhFbMcXjaAu7pI+RH3q49qLsAMrcV5WWDAIiFNyWyRZ/pG/wTCKLbj3jEIwrApa+4GeeaZRaAdnydt4bwe2XiBgFjGZ/pI4wf9A83mW1nN7wAd7wZ4f2MOfRxZEGZ8iYB39F3KTvwmLGPOqKT1InxDFDMuEo9WVcgH8cON0qB8745AvymX9HmpM2YIYCmfcjTA2Oph6DW9nYepn1oX+pBmpSPfO3XlNH4/MjLDQRl7AaJADr3VdJww5t8BLRZD2wLddJ5X/nldYrjjgA7P+NmmGsU5zn7Sl4rq5t5vekYkB0z3PD0txv0pOmmt2+CZQ/oWR7Zrk+Uq2OFnsCuqfI6Oa8B9ejOazLriMy5blg214XO8ciEzR4gL3pKnsxRgGP02DZVhq4VyN91YV63olv0WTaPCMmHXYCeCKCVkyHo9NRH1/nxupvCyIsNaOZRyte3dfrruVn9uv+df38jAPTlF583CY1QQiTkUBwJKrbwOfuo1UMGa3iFCp+rh+304YN8rwd0e8ig8Z/1hC5hOaoXdPGObtx1K/uZvDFcQXSVUuu5LHxufrcmbAbnrWBnS7z/ln2bRo4tUZ27Oz8eeFfiDWew19jN8zybW8DooXmFr1bQPO39Wmo7CS8xowrT8LkbX3eWB3T+rng+pzAc3SwyoU9XGqFN0qn3TWQ5iSmubrV63biENlKbEX4jk81Cjif3zPKALpA5x01ubhc49z2hy98ZQDdObABpwnGMalxm40ADkYXPfreyTCgN3p7FYaPCZzyg+d3GgPYQwuL9bAiOCp4LfMbTmtjPi6PiAb13H3PwJN521YUGGvfdaJumGBXP5+r9XONB93nnNCX+xgLodrasH1qmNN2h1oTB8wbMOiKsenXNi7PGi066q6W/H9S43NK0ZX8cyYJpkzrQ+vTL0Gze5bz6g+OaQrkLN8wC0J1BcnbaU7XIA/2cNv6PAqD7LXr6qRviIyUER/WAnvQUJ5Be31mtOfYfQM8GsKul/ZLzjm1iQB98AP2md94+qfha7wqkQm7dVk8ZL12/OYzFhbzgjWvzPCx9rurkRHou9EkrA2gBgAt5niN/QziwIHTByz08i9GN0cSCk9dAWXDqeadniEYpzwqCM2gTMGbvTsWQ4USrKilW8Lw6KifztC6+buzBX5SNOlBWvVVYXOvNq+wy+NSgQx4a0vxGHsZb1NuE7zG2ZgFo0tRoJ58MoJE71zWKNF6tr4a2xgH38byg1jbMhl82JDTa+G3IDvPsexUKmzJQ0RhQvi589KRzs0Fjp7+5oJEkPBaoUz8NEQGUGwmCF+uuLmkcIms9HgXQXhMQ9uWHrgIU8YA+99xzW+CpgSXYoD2zR3SGz1lHM4TMECnraS5/3xDKGyrqbG7LfL+f83d949k+o9FoWe33Am7HEO6z7XgWAPGe97yn9BE2bTBWAcB8j7yBLTzjQYMAI+7FA5f7ADN4AgL8gCnIlecMe0E7AULoNwBoPJuBnugkhivpGXpDTzrk4TiUQ8JgpAIKCZUAFPNVYtueNIE49lvSEdLQvjlcA/dQDv7xvAd4UU4gFFAI2WWj2bAFpIucjc2MHIlhi3eZIYA8ABED+/GPf3wpLyAJaM6zQAP+0S7GggVkIX/AFHJEtvxDFuQtZM0wyO8sax7jaUO9oqk/+SEf2gtZUybS15uPZ62j8FoA7caX44JjUQYwyMH+LljJ43PW/QyjHAOd6xwX7VP9PqSOWwbHWV+Tp7/jgYzOIh/gHXUValkO+68hEAiDQBuiowA5ZODBkPzu92v7loezeaiX8Vh5Ht323ARhl30W2aiXAip1K48zjvl5bs2AjT7kQaECaOrrporldLx1baEeUS895D2E8/9l703AfcvK+sx1zrm3BkYVpLHbZpBgACHgU0AJIlBUMYmgSKTUJPpE82CMGm1NWm2TNhocYps2tEY7GmNHTGtjDAKKjIpEGZTCdo6AAiGOYSiq7q260zmnn3et9e792+s/nHOqigLz9Hnq1v+c/d97jd/61vre9e1v6QHNM6Tl/OZcwfeATsajdeQevucfbcJ12sB+ND8ANBCL+MkeqIsuIS4y+TkWgV0e3pnrpFwrrdOv45oh1yJ5P7Lq2Qh4AdN/6BjGH2MECM144BlkC3jHBgUbCtyPnqOsrDUYuzkmGGeGPWAzA5liQ86DLdEvtAOA0Lxch+WYRo+zccYaDP1JX9BmvmXFszkXUxblD5ngO/uD3/mOT8NwuXlA/Wwn+szNunHjjbawfHzyPP0sbKTt6UOeZ47gO+SQejjO7b8RtAq6BbluRCmvucZw3hbouknk2iY3t1x3qctdszjGcnPW8Ze6Jzd2Td96Zpn0InZe13vejS/zUQ85HlxvUh7Lyu9uvDrmnPtTD9Gu9Cmy45xpuzKmkTHGKPLJPcguAJp/uQ5z/WAfucFFXdxsYFwwZp/xjGfUUFJAbPQN86DrYTfhyMu31Cif6Qnu0YnID04i6N3bC6BHeD3qBXXucT/Tnlr3zIff/+bye29qMaBH8DzDwnVhhpudtvB+rh7Oswf0HA/aMBxzaI3pIMJ2btp86GHA512ods9kAaCrh/Z4GFiPMd3x0/RofX6u+QrKGS90L8e1l9MLep0nY4XIEbe3GmURljMhc+eJjaF271zvXYkB3bxbBXYTRlxXhg5pelKroVOmDYLwZM9rGwF0h8q2Z3qDhqdz82KfQ3pMc9gU/5kNhmVc8dY7Ixwd/07v536mTALoQxjAYTlY08atD1rM5/pZOXb/PNzp3s+A6zkUh/CZUBw1hnOP/yyMnqE0Bxc2+NwAdPeAPtdA9PkLh+WiYThqDGjg80H9PHNm9nyePKDPA5/3K4gmX7mzGxzNjTtaLAQV6Nwg9HEAdAegK5CzC0MfMrPfrFsEy++nkVUZ8ly27FHvWYrr8t5VD+h1IHe4tgmijoHIj6ksU6TXPjI4S27H0GvKv8r/B4foo2NAb9JfK7mtyX7x7JGVPWajHee2FT21rm97Qlu+mjccN7f8UfPdcYq77p45x8Py1X/9429bDOgt89BDH9AB9M/cuOIln2O+jat1jbRQBFMVjgjBcVIAfVgagCYG9B0MoN92przo/7ltAPqDHzozeTLnwi/hneAxBcSF8yahSG+hEWjl4j8XqqRlWArvIR0W1RhQLFhZdBq7UMPDwwhdVLsg95VMJ9KEiyOES8CXnlnrYB/paQSM0M3yshjG+NMrCcNSD+gEJpZD478uJnu8atLCKONZX5cVBLnY1guLRbchOKi/HtCkpxGe9RoN4mwP00yPIL2fBXOGi3DRrQEqyBT4CyzSYyZlZ5Qj8tYLSmM6jRQNEeVOQyhBepZp3HAgTfJANtJA5D49A3keWSEv06X+gi2eFVj7GquypgeQMm9eACZCS3z+539+NcQwVpVTPa5sq5QF5cH0xjGYmxa2iW3qM2MbZ1+P8mfb+Yx/ZztavvyOvAVSXrcNs14JcTRWMSBf+cpX1n4HZtA+QBL7B4OVsc54Ao5iVAKaDG3AdwBmPCExREmXtAAl6A36iPEA/MRjCthK2sJiyg6swOvUTSG+o48or5tb1AO4QtgOPKYYzwAd9BJjzA0znuMZATogiOcoP+XAiKYsyBNg0jjPtJvhM7gPiCm0t015TsBOHfkbYI2BTTsCnblOG9BG1J02YfODjTtiVuMprbeeRjnpY4AD1smXupIW/cA/2iG9CIUT6mzBunE4qZv6iO+ESJTdNzjU33qp6u3o2HI+Mu8EHOp6ykQbqBeUmZTRHNd8L8yhDm74eH96XCIL/CjHo/50XhGeUh/DHfEM4JK250ePfvLjfkGRnrWEUOBwLUCI4QgIQ6M3uxuXwjvSFB4J94TMyqHjS3jkp/OX+jXbzo0T77Ev1FXqmNTz1BmZR26QbcYdMsPYM/aqfZl9Ouo5PWqRffK1Xyk3m0kCaPUwcu8Bt3wvULJdMhQFbU6fuOkAdCXWPG1OPvQdAJp47qRv3ozz9Awe5+l1kEkdnd/lfJvf8ztyBoSm32kz8qc9BchAXOqKDNAGegujNwylQV5uKKFDBb/MSx4Kyb2+USEYpP5s3AH9KQvtkxuqrv0oI7oOCE3f0O4eVsqzzpN8ekis49Y5l/5QP7hOIi8PWaWObhapdym7fa9OdiMMfYesoddcW/Gdb1BwnT6lvdwMJV09sq3vOF86lwmC3bhWdl2PuE7KNWJu1OQcuk7uc52Vm7XqesE2n4JgyqIOU4dbD+TG+nEf7U3/q+NyDJvHBBjirSjXHM496rlqQPUwdNyT+sNwF775o66h3Iwh5mbjNBuCg3lTefPTcUc+Y/nJQwD92Z/92dUWYDMVGWAzRT1POZ3fjaHNZ679KB8ywz/0NPMem77rxu5o46xbix1lHK/TE0c9k2u9dffe9IEBQNdQHB4W16B07bv6v9nzuV0OCF09mBM+x+/9QLsKJ/dwYNlpcZ75nAB095Kt3rcNVPM5nZM0edkKQtcA6F7OGms6KrsaTiO/HFplG2Q67DhuPJkvYTJ4IEByTT2gaHpCr3o/zyB6TMP40lOrB78bccTEuWQSM8dvfTkB/1b3pQd0B8iG4ejNM8le5Y+DV3x4QAufpxAeU9iUHnojQr00oUrv120QulJj3ZlXXJwBz0cC6A0gGvCM1zTPA54riA6v6Ak6Vwg9e0RzHXBc4XMNpdFiPlcP6HMNRBsDunlOc6YKHtAH9XMFQF9sns/t336NCa2MUL9Zzy5lVnE8HoCetiaaaC6ER7g8w6wE0DH6V1XJiQH0kPnAFCPYTM9rE3y2KJnA9nA5K7o4Lwhmt8DC7R7WK5g9Ok5lMFyK/LfFgB6CaKwUY32IkznxJYDehs9Xu/d2XTkJgJ4U3Joc14bgGMbCSWIln7BSyuRtAtAr8r288NAHnG4e0ADodW0Q9epbR1H6IfFo7yWAtgHz0TUhKDa3y50HoNuG64rkrC3ah25sRrY/LooFhumhNMKvbYsqF+95Ty70E3yRt0aBIKMp2BYqgH8YExg/xC/FmAcYATiEz+s8S4SCLrZdxLuw1ojOernAnlRjX2gn6EzDgnzzO55jwU99MCAF0BiOehL6WqXQVqM2PX2EI3p66y2kxxqLbX40FoQQfPoas6/uYlwbS4/6pWFhPW2DBOsCRY0JX9nUmM9nXNzrfUa6Alx+T1Ca3jOWP+/VIBXuk49lSCMq4exohFlP000gTr/r1er1zN96W2byMX3L5LhQFryOASbk8JPvhIDPe97zFh7QPO99+fvYHylz9nsaiuM4856U47Gvcwxa57w/x+toTK8zjkzPvNM7lGsJqJUB+gEo8prXvKZ+D6gFbODp56YAXneMA6AKsIR0gRJ4t3kQngAaQ9SD0dARxkrVOw4IY+gL0uCHMnioqV5TGvoesofsk4YHhX3GZ3xGNe6BhHhNcp9GLyBX8KP3nV7QwDVfr+d+dJnheQzLgQwBoMhPj1q99wSQ6BhjzVNm7qUe6Ak3i2hPdBDAnJAhwC3eIOFNEj3CaGPyAoDyD31FX2PU075ALkC0wJQyk5ceb3qa63mrx6YbMciEsU35PSEjz5C2oNdNIeVGvWh7qC+FvNxH3TPuqMBMGXTTkTqZnrKnTKYs0978kLahT0Y9x/PqfYET+ejFbVggNlLwPqe/kVM2TKgvzzvP2sfIDPCZ+KYAGjYmkC03JCyz9RVIWz/nHcNRuUFA+biH55QN7tWb3HneeS/7kzryPH2qh6QhViwPz5GuGybIj+CP+gombXvKwo8AMkEWZXL8IV+MNeccIaNxWykb3wO10AnAW8YR3wsMycNYyORvu3MdAP30pz+9PPKRj5xiylNeDkMlbetM/xnLWBnKeXcdsNp2Ldc16lo3j42Jbtx7rgPF0IlCaOdCvbsZo+hP9Bff0W6GyxFWowf1IOceIB/tBnTTS9/NCmGlc5HzLu1IG5OXoU/Ih/uEp8qcm7LqQ8ct+skNL0Ep+alj9ZbnHnWAG3keTuh8bbkYc9QPPYXskjdygRxRZzYvmQP0AHYsuKFsn+bclHNpgl/HgBsgylSup8a1jfNmzr2uJWgf10nj20J5v5tq1p3nqSftZb+5huA7IT51zkMYXTMm2E5ZdoPNdYW6QT3pp+V2TkSHJYCmnL69QnnQa3hAI2vcyzqesxPYDLUtXK/pOGG9DLXnPMg4YC577nOfW+OSA6AZN+gA50bKn/pZnUL9vE7dkCkANB7QPM/bFPZ99tu41vGedWsg+238TJnadM94/aj0K4B+8xdU0JzgufZfPdBv6fk6+UEmoFl4Pa+B0OERawiOPWNAxyGEhuiYQkB0HjZ5Oy8OIpxjbyRnbcXdaQA6o08IYTc27kprr77kLcCsCnh5fwOFeuA2OrwONgsUDakw/X0wxIEeQnJMWYb368haFvh2dpiuBc3QIlP0kgTR/h7hN+YQKG5A6NmcoVDmdqhxxGtfe7hk74C+odF0wuxpPzXwJEsJR7OBvX7QDy2MGBu9Ydrao8we0N0bd2qj7vHc2l1v6B7upILn7gFdYXQD0HpBt9jP7TDCyfO5e0UngK4e0BdwgBsBdI8DfQEP6Aaf9YI2BAef9VDD8/sNQJ87KBcCQM+yNI3AhQC2Ftoph6xR4xDCVRwabbxwQl6Mop52Ik/w27CjkSX4iAPoGHQr7HS8cHwAvTmp5Tdy6ZD2DZpkA4CeBucWQC1x2+AFvBUZD+N9rZNsvgxyIu543NnmWE2ywYM3nt1Q/6bPlyGFVua7KiabErh99fhYANCr8Nk6hXSsBdDTBDgI9roYyFvA79c+/17luo+UB3SE4DhJVwGg08DORahGCN8L4aYm8zCJDZllOnmLi1thlZ8uwF3cahALAVksYphzCA+vvWN4CVaFnr42aXn1CGmTePPY8B/XEhBm/Sy7z2kQ6TnHpwtnPdr8TjihIQSE4B6NS4GA4ELDnLwSQAtujF+cC2pfeUxAqLcI6bHg1uOD50YAPXqztXHfQH+CBSGBBpBhNGxL77fuGjYah6ZlfgnqE0jzvVCetKmzXtvKi2VMYy8NAeVFWRhhE3nonWNa1EugT/5CaaGK9eJ+gRp5ehiiwMz20ChMb2mNVCDG4x73uBqCA6jgK8GkncDbjQIBlfUfDVn/Hg1e63Ycg8c+N3/bLOVqXXubh2VP+RmfdewkiErDHdlkLL/+9a+f4jzTNrwu7iFXGKoJoCk3sElAiqwAafCywkMawELfAB4AJsIO+ie9bYGCHmhKuwO+9ewjDw9TIy/qpbcxXlif9VmfNXkw4zWJfuIegC/GLPkAQPjH9TxQCuDLWKJcfA8kwNA2fADlFIDnq9Pc73e0ufotwYRj0GvGrAZs6gFNeS0P5UU2gQQAJcrggW96sgoy3NCj/OgXxowgzLcW/I5PPRoND8E9AmjDHgj+KbfgVvBBn9APgn+u61ktaBGkugGp92/q6nXzT8qs39NmCVjVY46P1PHmox5XX2foAmQSgKlXM/MXkFMQQr60IfU29AxQkE0J4DP35wYn91NGwQ99p8enG7j2v+UTVCNvwmnSMMyJ8yCftq+H+QnjkXtk2I0a03aDk+vcw9hBtwmgAanqZdcYhpPQ09r66N2unvbwWq5zL5BR737nbeoPSMXDEgDJWKf9E8z59lBuwFIWPaAJsaFHLYD1jW98Y21zvXo9vJRxZB1Sx+W8mXox10nj9XHt49qDeqI38DQmtAD6TS9o36AQiCr3ejejq3KTmjwM72P8bGSDelEnPJ+RTdIXCuuF6gY67SBIdB3hGOY5Q8Iol7lOss72K3/bB6TFj29RUW5kM593XlY+BdW0j2dauMbheepKX1NH+x/dwqYb7Yj8kIdjONcornO85pwrBM9NpmyTXC85F6ZsjL/nXGpbkwbjyA1w/nZz2/Wn+sL8cj5xzLpudhy7nnTDxs065+EE1j6T87/rZNcRrgFd9zoX0QceWOvmmADa+YKx5gHBjGs219gEJWQU6bveJk/DDZEu8uFbDPY7cwohOJ7znOfUtxUYJ+gF0qcc6sGxDUnXtaFvn+kBjc5lLKCDXZfa9o5jx36O6/FazjPjnLPpu6Oub8sDAP37bxFAN3i44gEtR4ywjHpAL8JsbPGANsxGhdpHeUAbxqG7MU/rUGNAx2dt494AzTm3wWdB9KbwGyfjLz0H2Z0QePBKPcD+6WEgJgBtWI4OlFuIiOZxmzB68obuILr+3e9perBVsn6k9/M6H7GAUXw9EQcZhPGZhc69EfVQb4cQdk/oJsRznG0Bc4fK/evmqS6A7p+tz+dM6+ZDh9BNr0XHyTx2dHtb4HTxanhBx/d4P/d/U/tnm2W/ZSSPHg+6eUD3PhE+LwB0g88JouffDcHRPqsH9Dkg9GH9bB7QI4A+KDfdfFA9oPFynuJAX+SZBp9vPd9DcKT3fPUKFASvHnZ5gJNTjS4yw+KNADrlqXbDCKDb3/n/OxxAb6KkLdL5WrW2Mm5HKlsfmwH0IpUhSd7YWP5s36Va8UA+SvGui8E9gOixBGsBY6/TOI4z+0xndBwdy91g+lacfYyaneCWFR11BCC+vQD6BEU73q2tQG79VA/oq+5Sfu89LSzfbfkZ++Q4HtBzsyglC+3ey7jciZg9oI8JoI/yOv5YBNAZA1rIlvBOY6nOnbE7MQKxsSMFaF4XCru4Ny0N1FzwujgXHLEoxMjAmGDRCZDS85FFrq94ayy5GOczQd34u2Ah6+XvCYYTomkw872gMcEE9RUCs6AVQAOxAGKCIaFsGrU86wKYsgufXcjbRnqlpXFP3QWoLLYFRKSDIZYhJzR2NHzTIOb+hNBCfcqGoZ7twnOWScPG+o9eO01v9kXy7u7kue3zAmjSIU9ft+a5bN8EmRprypj1UX4sg4BY0K0RL0jxtWAP+OJ+yuArnfxO3a0Dv1M+Y2tTDr1Q+Y50Nao11IB8j3nMYwqHEOIlqIFle1lPPZZSLpSJHHOOIz/TuM2xNY5L2yjHZY6DHKe2W6aXZVD+fD77ysWr5aPNrauGNJ8YlsAjNpYwLhkv1AX4BiwhbAUexvQNvwN3eY7xBDDCo9lDCAXQeFExdoB9wDCNfAxaf2hnY6IyLrnH2M6GoABqGIKC/mZcAaLwmMJzUg/oN73pTTUf+h64g8FN+cifMpKXssdnQkLyTb2lB73X9CYU3qh/3ExB1tS1glv7kL8BV7QZITi4TgiSX/iFX6jAwwPcKC/3UV70q6ETeB54BfBxPAp3JuOk6yxlVIBI3+FR7UGGhkMRfjpO9No2fAX9o0ezm1ACaMoMRBDKJ1wVTOsVLtSh7ZU3QVKOiQQqlN3NOts034ygzra3+so2V7+mfgR0IA9sPJEuco73n9BdD2PahPb38DkAtHKtx2YCZsqBvvGQPsuYet25z3LmxoRp0g5CGaE2ZfFtnTyAk3ayjXmO+x1PAmjkKT2gBdCp+/MZvZXdDMl6IDeMd8F5AmjrAgTFqxL5xdMVuSVN9IgQjDq4geKGBu03AmjuQUbRQ9RT72u81+lD6uUGsXN3rolSr45zeo4V5yzKp6w4vylf9D1vKjBW0W30M21BmdSnbuSQjqFsfFvKNw7c3PJ72hLdhj4AvKPL3Hh1jeHGgLKht6/jnvIzppQXrjtWbIOcrwXlpGfaCUudQxxX3J8e1Y5dZIT5Fpli7Zfhh2gX2oj+MRa4QJtr3M984ltzfKcjgHNSgmXXe8qjf+uNr5e48539a72cI8c50HWV/SwkVS85h+cmummNzhKOGeXc8a5sWmbl3zUK7ZtrKNdIuQ5x3k8onnqN7xlLfK/HvTrFDVLnL/Jis4ONYQ/EZHONMFD8y/WEZSFN5B35pJ6UXQ980ictzjTADuDtKAA0AJk5h3Ko05Ut+stQR9QTvUEb+1bA4x//+Dqncz11VY7bHOu53hzXVx+Jv9UnY9oA6P/01ucv4j83b+iE0e2pmSV2g3xii3n4YIbiGK83sFlDcNRYz3rKdlA5euFWohxebwLNBJuGeJjCb/SyD4yllT1xWrSELOYILmL8YMNj1HeE+zMNPgNCm/dsht3g9/p9DxORcNnniANd00owHb9X2en/W4HQUZUR267IkvA5QnHMMbh7+JN+AGQLj9JQSRtj/XMDhK7zyt5uA9H07RA2Re/n+mmMlHUQegEfo0YVGMYhhHGf4Lk2fQ0RPffN1F8d/i9jQKfnc5lDcPTNBLyggcQJny91b2i8ovWAvrTfAfTF2QMaT+h2CCHr8/apBzQAGi/oCT7XPATQ7bPGgB4AdDvkkjOX2uBIkTXE9UH1hG49vxZAr7zO79joAy52bRKUfbQB9JHwearw0gPa8ZJjYdFyCxa7bNPhq+aBe4KfJQCX+o8ocU6w8r8NemhjzsOG07rirUDo/x9An6AXm2AlgL72dgLoMX7Kwx5wurx+SwiO5fw9btItJWMnQkQ1AB3fHyUI22LAIJgVQD/mmDGgjxorXdA/7YGXl9cRA/o2ekB/+KZbp1iruXgTRGpUjIugXDiO0iDQHK+PC3MXdSxuXTDr0aF3nwtmFoxAHl6Rffvb3169xDzYTwCtp4geFTwzgh/LlgBv3UJTg8i0LDvlxJBLr5mEA3rRYBCxgAaocQ1DEtBlXTVGTF+A4yfXhZjp6ZjA1wW7EEQjxTLanxhr+Wqtr2i6QHfRnYts6zt6FmZb0Q4a0tynEaQhlZ4tCccEZGnopREulCK9rC/3C6GE/+NGwQhi04vJvtdA4V7jZnIfAANjhvwxZgCZ1NfDIzNt+sYYt6SXntTCGvuNdkIO8ELFAxpDzBALtjnPUAZBQLZzyqp9NcrLOgCybsyu09y2YY6NlPdNBlC2p78r1xq5ltf+t778zTO0N/AIz0M2bABKfAf8xSMZo/Atb3lL7RvaDMhMW/MccBcgwdjiWQE0xqZgm+98Y9tDeSgAACAASURBVEBj1s0dQA8Q2le0MXrpJ/7xOi514HnyAB6SDiE+eAWYkAnkgR7Cm0toy7MAK3SVMV3RU/wktMsxp5cXMmWoDsEb8MhX1Cm3HsZ+7yaIadOXyJDefrQhITiuu+66WicgDJCNNgQQY7jT3gAaDihEt5ImMBT9xQ/1NzY2+SsP5An84Z8bNOoe/hYCU27qQRshV4bw8PV6Q1049tQFji/HqRukPMePsNuYs1zXw518uH/UNf7Ns5ZRXc54FRC6oZey7+YB16hb6iaedQyqh/kbgHnNNdfUvJAH3t7RG9MxT/08LIvfaQchu/rV+Yh8rLt9Tj5uAlku6+HYzs04dVWCVOti2ztfqMOdK3K+UrfSVsgFeg25MSQCnqfqeMqsN7fztACeOV7w6EYen4wFykpbkCbjSA91nmW8Mh7ZDEJ+yQ855Tl+uBeY7lzK+OKHNDkY7dprr60g1vkc2WFsII/Uh7nB0CLO4+riUb+lHldm1q13co4VpLs5p06gHEA6whQAomlnD/1zrcE1vcMN/SJgJ129qWk7xxHgjjkIj3H0quODtnSjRhDL384xbkIrE1z3IGT1kBCVMvB9btDYVshgvtHhWs88KSfjRK9+ZUfYTf5s4KCn2OCjTfxH/zAHcC99jr4mfeYCNtaA+VzLszQEqY5r1xT2Mf2RcN1xlv3rmiDXvPl86vmcx+17vjcNxyDX8k0Kx7RjyI1z32JwneHGeq4dXPs5/5iWdbFvE0TnukwZcN1g2gJ+9BZjRO9nobWywrhG5phr2GTjXuZcvJ8B0KTvGt86kyZzFRslgGHGOTJCuA36Hdll3NKnpEUdmft5jn5Ie8B29s0L2pj0mJ/VF8SCZ2wg02n3rLNxcj4Y7YZ1a6s74tpmAP2m8gdvvX4KnTCG4vAgwiaDq+C5XZ8PI2ww0zAcLb5vxhyu8Zn1gBZETiEaOuQ2ZrTxoc0k4gnXdpsA+AyW6/jo/2q7DW9sH9neK7QqSF4eDliV8OxQ1eIPtzAQdRz7OQHEHiICz9oKSXu4DiFz/zzQK1cPaM/bM79aqRlMKhtLD8h2dQYPS6I1x3weNwgaGCZO9+QFvegbnX/mUBtz1/TwGnVzYbfsAKKHDQO9n+vmQ5wS6d7AzD42xYVux+uVnd4ovZZNxzYvcUH/HLKiA72Ez/ZjZ9l6QNc09Ia2Dw9m+Hypx4DGG7pB6BlA73cAfb4D6HPn2WRdA6Bvbt7PLQTHwewBXb2kAc+H5dytB/VzPYDmkEEAdCf46Q3fI4vUaCObAPS8exKt1wdK22pYeEPPCEkwuwEq3ZYQHCfwgD4WfJ4Gg5WfGyFHwIp39VClBbDLNwh6+kfqkFDYJwLQtS8374Jtw3n1qTEMxzBxLAKqxIbcHTG/bE3jL70HdGrTdgjhRw9Ap/dztnqM1E0AetUVfjWeySSA6+TwpABavbJOOiL9OwJA64kxAuiEhmMxHMg5oMeF0rgobxPevLs66Zwe4mMEjHyvdyoLQwwLvCFZuPIaH0apXlp6jbgYr2LXwaCL4oTKLrI1wkfF5L1+Wlbu0ytR2Kwhl14qGEYsuD2ECuMZqJZeWEK4TNvfNdITBNg+fCbw1agg/+xLjVVfw7T902jifn5sjxEqapgkuLEPNRw0LClrllH4kYbXaJybr+CSsuh1Zf+lrAmhBOMjgE6PRQFPgjDv55PyAxkEWBg3GCZ60RknV7iUBjl1xmDyteeUp4RG3Ifxg+cZhhiHEAJp9F5sC7CDaWMiDXTbPMdMQg3LY/vYtjnuRtkax+3Y346bMc8c//nMmF6Wj9+zTOu+o72BLW9961ur0cl4oc0Y1wBQjE0OGwIWC6BpTyAdBiRwlLFlfGiAqh7qPIOXE/2LccmnRq6vugMngMz2sbFnAYfAW9rYWMXIC/0IwMGIBfzgXQe01QOaOgDiSBPgyD++Exqoz+w72sfxQ9l8awKIRr5AE+rnmx56mgnTEwqRpjqIcaCXGnW5+uqra7mRO8pEvgIM9Og73vGOCtP5jjxoe/QX7aFXMDJAGwpqaQ8PQCQ/21Cvx4yhzHgFQKPz9Gznfr02hcfqENudfqJdaDc9Ix0XyiFy5aYaz3O/ek2ZU7/4rJsShkLRO1NdLsRPcJubKI4HIawbi24ACHiQX+KFsymBzPLKODJDfQXovmmh3At3uE55hUTCFaGYEF19w3XBn9fU+XzmXMaz6kW9QYWIqYPNO70y6V/7Q7jL2ESvUU/mOeTWN37M2zo7/9hvzsHk7+YE6RuHmf5kHOeGM3VBrgFHvJKPHtBrnLLww3PGRk4Pe2Qar8ynPOUpFV7bzrQ7cWXJizrqgQ3cBKAlfLd9la91ujf13ag/+c6x6rrLe2hrgDoA+hd/8RfrfZSHseecq/6gTdUN3MdPevNyjbyoM2/gAO7oI++xDHrwO37QPQJR7nWji/SRafScG7S0s/Oum0PKVM4j6rmUPaEv+dO/9AVlRQ68T5mm7rQLnq+AR+8jD55D/tgY5DoyiG7xzTk3Grnm2ySul0hfGXX9ZH/a586LrpVy7nX+HufrEd6mvuL3lCfStb485zxl3wuX+S51JGnY5updy5NzeZbFPsk1JvVOeXUjyrWb65vUDdyTc6tv5ain+FTu2FhmPmVs6gHNxq2bBM4fyAFzFGOOcc1bScgZ8ylrBN92Yi3F84Srof7c54YG7aNOSX2vvmH+QT4M45cA2nZwvjgJsMgxfkf/vs62uvmDby7v+LUvnEJvLLyfPZCwTgBLD2j5Rfuc4z7Pvw/wGRzaQ2s07+f5oMEGRPWwrQ6eUxzhCSD3DOd7A0D3m7Cvq6wJoBcxoGdIvb1d13kgejhgxHY2lEYdIP0APA+vEzJH+I0KqDuUrrGKp4PvBNbNA7p5Sc/hNyrI7nlM6GGIL219lhBaf73ltxN38kDJYYOgHQ7Zwm9UCD0A6Oa93CGz/eYmRI27v9sPl2xvqBqGo248TM+2NOqPfVT/7PRjERqh16peE0C33/OntqdhOGpDzu1W051Cb+QhkTwQGwZTKI7YJDg47LC5QecKoQHPI4A+mENwnDtfyiqA9hBCAPT+BKHxgL54ifmWTS+gNYcXdgB9oW9STIdcNvDc4LNe0K0VapV3Dgvw+YAwJisAOr1v13ngJnyeIfRJAHTtH7MZBtl6rLoNtq7ZNMk0t9LYVQDdh9DkxbpJB6wr0ZRVUPDj6vQpvTGGTi/A/H3I/6JwQzusKfh8x+z5vq5+qQHzjZA7ep5ZSe9OBND28x1dp3nT4qMBoOe3OdR7TVPybxwIO30M9t7WA3otfO4KOBtrnQt+Lhy+7vn37h7QzRNn88+2Ebp8ahuAPs5AIwSHi+4EqSxOBaQJDc09007QtGiPOFm7NtcAn8fy8TfGgEYRz7iopTwYD8aPw5DXo0UjWa9UDbH0UCMtDXDBZC6yR5DmIl4PioR6gogEh2lcCAIw1DBcaVcMOGNUusgVpqaMZL75O/eMAJo6cU0wozFn/kIZvZuyDzSAcsGd9dI4c9FOWuPi3Pw1OARQCWWyXTRm1vW7Bo6GuZBL7zDbKDdFKGNuOGT7UDahkGBFY1xjzNeKvVdjTu8vrutphpGj/Fo2oZXyz6d1N03aDOMYsProRz+6fO7nfm6FmBhiGr5uJvBMtqH9lf2WRmL+nlC4KvIN4XJGKJLPJczPcZzGq/d7r4ZabiCMciZkTWPW9gF4/u7v/m79B0AA3hoLmb+BQBw8irGIIYqhSb9hiAKc0AH0F7AUGAWApl0Bl8BloCfPAXZpc2AwMAoYiDcqsEmvSmGuhjUQVnCNDGFMY0RTRr7DWAZ84c1FeXiO7wE85EFejHk2NpA9x+oIKlL+eB6dwSfl4hVjykheQkCBizLE3wkIBU7CW8qFpyhhBzIshmFMAIW0U8ax1tMaGMDvglXKKuAlHyG236tb+XRzUFkCdHM/dQNgCXkFaLS/OoVPdCZQinSEtXpI8jd1FjIJvGjjhEw5FlKOTS/HIOlxXahqSCP1QM5f6k/HvH2qDiFdfkdWkVnAH38j5wA00mZuo22RTcpvPHT1t17lCY6VUcoksFVHpt5X9ycIdH4Qzjs/co9eyLarc6kgTC9aym34Bz4N98DYYLwiX8iTmz/qNL0S01PS/GlDdXUCSGSPewyPwRhDRikL7c04pG0BVeTHWETGEigngOY58gJA8cyTn/zkCqK5nx/ahc0u0qE8jHFkBhiGN6bgXHnI+STXB7leGtc84zrBjal8nvTRd3g/v+pVr5o8x53nHU+U0flPHcunEJnf6VvqSx2IW49HKe0qkDdUgmFK6G89qtXXpOMakbaiXYD/epzynWNL+XTd4Hh2jvTNDOXN/MkXfUT6ejU7lzp/cx0ZADri/Ur9SZc86WfGkTG7KTP6F7lwE9CNNHQ/vzuP59y1bk2hDsn1RDo15Pyd/Z3ry3Etl3LgmkYALUjVwcF0yJM2d1OMTz2cnbPyWcrtmwXqtVwv8b3rvITh62C1b1tQbg/cFR6zzh3XM66XkDU2Pph/0PvoNPoORxIAsnVyE4byMV8DrNGZHjrMxgOOJ5ST79hQ5W1I7AH6kvQdw3xaHuuiPrTMhoSi/Z70pCdNHtApy+OaJtdEd/bvuZ7z95s/+Jbyjl+/foK2M4Au07WFx2xdmHkoXfMVbN+nN62/z9+nF7Twmc8JbK8A6BYOwhAQzc7OQ/DWAOhF6JDd/sgG8LzOPM71bh2wcw81ONxBgNDSOMPd83lfAL3vwfcC5Tn8hvB5AtITmJ6hcwJofl/GfB5CSwwotsHqTRF0e6U67J03C2b43/omw6P0mOD9IMkmzztlL8JwuHlQv9vrEBov6NEDeq89N4XgWMDn3taV9UfDTzAamerQZQ2gNvzJFLIiGq05/Qqh3USITz2fjeE9QekWG7qGyehhN/y9gePDss+//VLo+xoDGg/oBYBu4Bm4jEcz3s833YQH9H656QxQu8HnFuaDN65gFEDo5hE9h+Bgg4J/vPUJfN6bNiamuXyCz4Botyvat7Rp6/YlvE94OXs/jwA6NzM2cKXlLslCtW3GzB9ZAE0oAou11LUB46M67epq/RZXEkIfQ4Gv1HBop+X3XfJPeojeymbDUDBD4UyX50NEj1GF23/LnQygb3+B16VgJT6aAHouwyonVkqzb3dKDcGxAsuWMTmWg3UQvlw0cOPxAXSPnXWM3gBAv3ZNCI6x3JuS4hBCF7RMQhrW3K+Xz2hQmdaYx1jfNKpGwJtpCLq5llCW512Y6q2B8cCreBhnwBlhFQtXjBPjhpKWhmVCZOvlor/p9XbI4qYyajwkfNMY9TsNLhbYGjb8DhSjHCx0Mcw9QId8he2mwTXhu30i6BPsaJTp9Sy41ejUGyaNVYG89ct6+J3p2Id6K5GOr1hqwGmYYjQKESi7RqoL95QH0vNe+3vcENDQ5Hvhj4aeZU7gqTFkvpSBZzV2NVCzPOm9J/TRoAJoYMRyD2BTqAjc9FVu8jBd86FdvKa3lvfRL6SHgUQs2Gc/+9kVQGu8JzzU4BxBbZ1au3yOn343ApBs+/GZUfY3GceOFcsjKEqZtG0TvOd4slzjRgfX6WMMSwAuwMXXqAFApAu0B0C/+tWvrnCCvuFAN9oTA5I+4h9yBBRhrBFugrIALkkTCA1E1mOPa6RF3+Lxy+9u0NhmwlSMWIxrDGfS4HfGAkCHV365j/wxpAEd1JF76GvHtpDVNqOsQhfaFwPd9hK+UFblkFfOyQO958F95EMbUGe9RIVGCWV8/d5X2wGEpG06QGeAHePA0AfoLOqnrqAexsykzfinJ6rhYlJnUTY3BNWRjnvGEPWlbo4p2p4yC0rUW8I1wTvXfd0b+MXfemZSHvWYeki9blsLC51fRvDiOEoAZ1sq2wmscmNU3ZvjRE9x0qXNCcNBX+H9R5gHykxb0w54pvMdcxee6PyQPt8LkNVrCbsMVeB4FpAJXbiup7Ier4YWMR03LmhP09OrNjcGPCSTMur5Tl+SJ9fIB+9TZF/vQmSW74WdtA/PeD5B6jXHgPWmLNxL/QXQHo5JWagjsJEDxIDIvg3BHCtEH0NwkA75MJ4B0PQJoTjIU7nBy5I+osyMF8qPvkbvUJ5ctySAVt62rSdSF7rZT/q55lGforfwgH7lK1+5eDvJjQDHmJsOgnqBrN7mvn1DGz32sY+dNpPob+5xk8dP5JJxqpcw5aFvDYeEbrBfHBe+ReAYVC84f+iZy998Rxmdh32LyE1BQ68Yx9s5PedL0mDewKsZ/W2bc925lnnDN0h448C2Jz9DLwhj7UchrW+MCXVNnzQcj7RftrWbZ7nGcj3jOlo9Oc6fCUdzreK87dqXv2kH9Sp95BjLmOBuGrnhafpumKdecw1mXgmfLacy4DjxzRbaB/mir5hTchyRF8/xHSAZvYCu43424ADQfOZaRx2ALvR8AuZ0ysimA+t95iLGPGupN7/5zfWNEsa886BAGzmlTPztGsw6ImPIOHMfMgLMJh/nOdvgLwOAfufbvrDD5gada3tO/1w3djzTQ2w0vds0WQWDXq9QcUNMaO6t4RcI8zB72OolO8FoPW+nEBxDuI10QooY0a3c/WyY/lnLN/1vUr1rfhFKDQhqYlWzV6wgWihd1+mEYAAm11AMgsNVr+cZQLdnJk/oHpYjPaCNZ7wIJzF5w84HE1bdEjWqqLHy1URnM7yY3FT1Sg8v6PGASDyhq/cybd7B8wSgBwhd4fLeXvWC3gNA19Ms5/jR9bna790Dei2ADnA6gfIe7TjA+Up048kDOrwFJy9oNw6a6/gEpPWUrs/2fwN85nrzfI5/w9/7B9jcSwB9nhAc5wnBMQNoIDRhN266SQ/o/cn7GRBdQ3B0+FwB9AXlSO/45v18UCH03nKjAWduPKB3D7ondGL8OWZs49KztKwH0AboXjKkTYC2TZ79fyuw8Rhjbs0t4xbKSUNwNFHp4HxRpoDPPd/NGLzrt3nBpsKb13Dbqjf66a9poxUAvZaYH1XCpoy33tVjuVuj/5Y9oI/oktv49ccYgJ42klLH981Wd4zZsL3yir2FXKwEMR/miDEG9BgTZgbQ549syOP6QK8D0MeFzxQCAJ0QNT0hSEcQOqa5LQ9BTkIxF81Cu1kvNK9Rf7xPEJ5/C0VZjBIHEBBt/FYWmRgjQlKNBeFzGou5yE+wOXaKC9ZpgusTnTCtLl7qNvfsiSx4ID8WuoAqPTIBPi7eKYOLYw0T07PMGgB1DRYAUsMiga5tk8af/eAr3gkQravlz78T4PoqNJ8s1vWeowwC0xFom+YIUhPQ2L8+O96bHtApOxpT1mX06BHUUJ+xfFzjeQ1D+kqjk3bDaMXwwdgGAGCokgbXjRfL3x7MpkwJMO0XDZi6AOohTjDAnvCEJ0wAGmONsgvjBXf2tTLlOMtP01cmfGaU0xxTKT/5XMrc2CdZhnwmDWjL5QZGllM5Ml3LafmRJ2APMZ5pf4AScAPoikGJNyWG5M/93M/VcQNwZTwhi8AoIAQQmfTTYKVNMTDpP+AtaQEBMYbRF+gJ+hBPLO5Lj3ahSupE+grjFDngH4Y03sTcQxkA0MSxBghQfvKhrNzrYZPKsPJgm/C3myykZ7xxQXceWKfOSO874YTyI1gVUAFTSBMdRNn0qqU99fzWW0xQxP3kQdl5BkOd++kjgIce0AKDlDPKqBehEEI54JM2AUCbLulxnyCe3918SiguoBZQqQcE+oJU2oM+1GPPzSz1BOVzXAoknQ/ceNCLkzQNTeCGAnVQ7wrBAbD84zt1C98Jz5EHxj6A1nMMAPm0LzLP6+SUyZAt9D3/hE3WMdtdXeZYoux6GQuX1f/cm32SsD6fc3z6vWPBecrD7KinHvJ8p8x6YF961FOGMZa3XvPqT3W/faaXO21A/Xie8cq41QOaZ9iwAgwDkT0sFPidANrNCTciqC/6ndAbeD7y6SY35WFdwZsR5AWApg/pN/KhfsqyUFEdmW2dOlx9mGuifEZ5VS+4FkJvsTH32te+ttZHuVUeHef8nfpfGSY9z6HAixQZQ9b83s1X6sn4dvNeeEmebgZ40JxQTx3iPciC4951iPVxc4tPfvSM5W/SUaaQIX4XaKJjXWOknKg3GaPIBPM0fc+ztLVvFfg7nx5OqZc3dSU/29INbPtWAC14zT4UQBsKhXL4L2Ug1zq57vKedfN5zpMJP10Pco2+sC3JF/kmLTfnSMNNJkGzeZmOepvr1t11k/fm2ta2dNNNPUN56C91lU4R5KPuR2bY/MBr2RjdOpDgvZxrR8riWpV6svHDAYGMO/qM+ykLcz3jkQ0a1grIAfcbR580uI9PN3qE0V5n3kFXIDfkwZtTzPFpJ4zrpNE+uLP/HnUIITje9bYv6hBf8LwE0S2SQoTZGONB6/2c90zX5vjQDWQaY7gfQFhZl57NGQNaD+g4hHCKAR0hGNcAaCF0jo+5nbfDnJ10AItbq4z1QwZrnOD0iK5zYwPPM4BeHjqox3O9p4fgEEBnaI4WO7qF4UhP6CnuMxVZHEwXEpTxgDcGG+hhLGos5bZxUPuke6C3EBztEMEWgmP5CVjmOz2Z59ApLSxHhc/9n7KvJ7TpNlAtLGnl556l53Ov6OTY1zujylXA9F79OfZzhNjoSUyxun2bukPmBqNnb/UiiI443W2dtwZCG/958oBuMoAXc/WAJpzG+eb5zHEjSw9oADThQDmEsEwhPfCergD6lsNyy60ZA3qHopXDg+75fMgbdu31geSVM4A+aGE4etvkb7cPQG8hSkfC1VHTHTEOB5x6bABdk12GIVj6dN4OAK2g5udan+kN2ubINnLzZLmddNw54nDbwYIjgB7qcNw8btN9K5sSRwD1TV+Hrr9N5bhdD32sAOhWjjaPW6YlhG7zXvu3AqD78Fg2BfeuC0C+5tqdA6B14z5ejwGgEzyldwSTUhrumWIuVPN6LsKdINp4aQsPF/m5EHex7n0aWz6vUabRhaHOYhQDDS8YjFLhCJ/CF9LVw0NDT2NuLMeYJ2XRuFdobCehvNeFb3qcCbR8/ZpFsDFrfX1YA8PFvFAvjYU0IGwD20QjxHLyKbzR+LM9jafI38Lu7A/zHmE09+upRP7GhbTsfGrYa9QkPBfUeH/KWeY/9oUGDPcLmtKzBcNCgzf7W1nlOeuZ/U+6adgBwzBuPLSOewGHxiEGLmKc8wwwFAOF+mL0AFmM/2z7Cb5GA49y8TyvQD/nOc+phpUAQGMpjbaUK/swx0Yatzm2fM5+zHJke697JvsmDZ2xn7Kv5gVgWwg6XsZxM2oi0qCtGBNA4F/91V+txiJACVnFCxToY7iIl7/85bXd6SsMRYxJnqV/8Ioib9qU1/HpOwxhxhl6AjDMOMT4BQQa0gGjFe8pAShlop+sr0CTtCkrMEdvaGQELyzkxRjQgBA9rRgzlJX7qU/GblUPqcsEMuoqQwYIUlJPCkQc+4aaUN8kfLYuypUbHfaZkJV8BX2CTmCqYTL4pA2Rdw/4Mz/7UTkTkNPf5ks9hCL0MX1AW3LdkAqkRxm4L730uN+2Uy+ah+OY60J49bIQmE/zd4wK7y0Tz6infN58ecb428JmdbLlQAdQD0CG6VAmAZXtzcGVyDM/eNkam5yQCMSIdiwgR+gl2sgwHnov+/aMgNjNNPW6nsap/3NjgjLnXOZYFk5TN/+p+2l/D55E3gRehkkgDXQwcs4YA9oC/Bh7HvjmHCFAE2Ql7FF32vbmSzmol4cQuhFCu5IXYx7AhYwCbWlXw6qQr29EOc+SHjLIM0984hNXADS6HZ0EnPKgUWAo+aCfbEPKO4LRcX2Ua6RxLaSOVpc7poTh1IXY8q973eumsE7Oec5vyF5uCpO/mybcg55CXwrp3fR0gweZo73854aJOg94yPjnH/2hh7w6Uogs3KM9DG0h2KQ+zteOU8rpWok60EfUgzbwjQvK7sYHabmhQ9kpH3M2+SFnzAFsNrpGUD8KJCkTepU8+McmkADazZqUfdePOdbt25RT8nF8WV/vcz3peEtZyTWoY9C2UQ7GNRN/+xZIrocZk7Yl/WM9lAPlzDk553b1tPUc5+mcewTvlNe50fb2DTnKJ/B1XkOG2CDybSbyAECz0cOYdS2S6x+fZU5/5jOfOcXPZ83PfYxH5JqNa+Ppc83zPCgDafjjHOfbNbQTMsCcZggO0kMv5Jp7k40zttOd+Xeuuc586C3lXTd88QQhVw8h7AC5NnI/YNDf62cH0xVoLsNxjKE7WhzgiC9MrGHjBJumXs/dC7qF+9jgAe13U9maB3Tz4u4xiCcP6G5kb2voDogywkN6H88HBy5DbNR1bwfQgmgBdcLlET63kB2r8aAFz4tY0BE9oTvuTtEUOpJo83L9X0YsnSs8B1Lo8LluGMzhN2r/nOpeyj1GN97Khk/R87l5ODeP6IwRbfiNbQAaD2i9oDP+c+2dBUcROPfy15jVc7mXkRIyVIVhDCJ0yXQAYeu3Ke5zj29Rx8N0aGQLu1H7vR8sSZiNEUJ7bf/SHH5jDsFxWM5faHGg+bxYIXSE4CD8BmE4zuzXEBztMMMGqQHQwOfRA7oCaEJvHDTv5xFAVxzVPaBbDOiDANCTZNTdDeVgyfmEVn0Azpqv3t/uPT6A3o4Y1327WprFWmjMflNROoBu6qh5ji9/bgeAzlcpBti7rjiLrKc/ljHml8VbB6Cj77bprq0e0P1NhKFP+8T5kZ96TgqgN1X5owaglxsCd/4hhCkXansPAlgcdNCg8zRWNwDoI3s86rvWA/qxdyu/++472AP618+WF73kA7HgOrKU0w0JoDXA05AePcdclOXibASIJi7U4m8XwAID78n0NGxcYLuYFhq4SMWYYOFJTDggEsairwi7OBawJCzWo0sjMsugwSC4tMx6hiSk1dgQvFg+jQa+53dj1lIvPI3w1MHg4sd00+gzOU/mLwAAIABJREFUzzQWTFOAJODlusaTz2nEcF04ZJ0T1Fg+QU0aYbaDQNGy0C6UPV/7TqOwzjFdsVtG07cOAjI+BTjKWhpO3pdlwJDxkDpjg2JkGA4AI1ZD0za1LxO6WUauARgAC3wCOAzXgJct3mJ41+Khy3d4kOF5Q56EfwEQIHOkp8HL7+kpKVTEyMEDCOBBDGjSof6UFyNZ6IDMpuw7HpTTHEOCC+/JeiXssF8yrXHsmr4yntojwXKOVfNIwD/KzAhP69zUVxXUGfCBMUosRwxIwTwAmldiaTPa4xWveEWVPQAXnuSAXfobAM34J03gEP2GjAA8kAH0An1IGhiXgD3lGAOUeLzcY1xS0hH2ubkgxBSeAmOQF/KivzCi2QjT09I+0ntVD2fHjf3hZhF/J9C1Dxy/9rPjWL3Bc6Ona0IMvgM46dVMOundyPOCTGAOdUcegan8TjsTzgRZZZPPQ7xoB/O1jKnnR7hi2owBPZotk+1NuWkv5SPbwHJa9twYUKYzHdo/daV6Rl2E3KWnnrrQOYEyujFF3rQHZafMo2ch+RrmwXnGPhDQki9pEGaD9kR2kXmBGd6pAGh0D0CFt3sE9KYlcHROU14oq6Cb/JkXDWliHRNA6xGoXhr1RI5p0stNP9qHtIGWPG8oBvvDQ3cBh9TNMAcpp26gKMOpL/iOuiAHejMKGakXusKY5m6ukBdtihczehp9wDxr6BLqQP8I5tMrUw9oNpLcpOB+5mg8oAGbbCJRX+oKoEInqZ+VMcezei3XFKlnExxxT8JN7rNPLQvzC/MMhxCSl2PZfLnfNY9yQZpuyNJ36E/e1KCObH7QfuprZBkAhx40JJEbF+ZB/dHJ6ADHtf1pmegjw7yQP2lZHu6l3AlMBbGCXMphvHFBM+3NfCDkRzYYE4b/4RnuMWwNfa83rbKj/DuubS/Kx1ijLWwr6+Ra13Wmb5Pl3Gm5ha2udezPBL5+p25wreCzrrUyv3wrw3W17ZgyoK50A039RlpuVLhhZb65GWc51S25aZUynWty+9F2Ij36hb5Qpys7eubrAQ2Apr/IhzmbMcZ4pdxuwhv+iPHOD/L73Oc+t8qf45J82Hhi4463A7hOezI2ycvNJzdnqSd5uEkiyEfu2SgjTw4hZL7j+Ry/uQ6yvXNMj9/fGX+nziYG9Ltu+KKNAHqK3dy9nmUwDQZGLOg18DljQ08Qs3pAd6/a7mE7gWuM592e7hoA3UD0EAd6auzurbsJQB+rYdOFeGGEd6/kFjJDqJxe0FxPL+jpULwOMxfwuccLnsJ29BjEFUZXT9fZ+7nlJVhO0DqH813nLzk9E/WeIJmxlKeDIWcP6AaIG4g2VnMbv+0Qwfp9/RT0p/e03s87Ze9U2wDw2bbO68/1NOZ+n8O59EDFS9bpjkD12O6efz0ch3Vq9V31fu57Cs1m6DGe9YjOa1NfTuE46IeWHgcPThAaj+cetxkobeiNFgeadXg/gLCH4Gge0A0+ZwgOvJ/5J3yu31/s8Ll7QGcIjm0AWshawfNu835uMaBXtiaWcVtWxgStuQqg59uOBtBHhy8eaeR6VD1vloxx4HtpthHf6QTG5U3ktG5rZjssH7G7JVuJZbBVw7S83UWab10PoOuNx9JY82QTTyyqPf8xg8mtWwlr8t3S78cp5fD4GOXhOEnMaj6B60mePMm9S92/fLLHgH70XcrvvWfeoD5J6nVtNGzmPPQBp8vrb7il/MDP3NiSGnYv2rjKMb1OPrrXc+zsrfWAPlJS44YVAH39vctTH3M8AH3cRqkhOG4HgL7p5nOTxzCLtTQ0EkhptK4DX1wTIAplc3FdO81g6uz2dE1nWgk9fT4NtiwTi1/+AY5YyGKkAYGAhB56JXhM72LKIOxMSGIdXZwLoMhfrw8+05jQCyfLnx4rGgUsaAEPpGXMWj3lhI7C7Gyfputa/hpQ5DkaMpbJ9hQE2YZCK9LRy83PNGrTEOO6fUmZ9PwTavuatGnatzxH3SwL5TXEheWyX0g/DVO+TwiboJrvAAoAPyAwxjT3kj6GCoDAQ4bofzYmjAtO2YQVlA+jxPJSfgAGB+RgzGjgkBdGu151wCK84gDVwEcMFoxd4hTr+Sdko6y2X8JvygoA4NArYkCTjjJviAbLmhBAObDMaQjnOBs3VPxu1CH2jV5KjrGE3hpsGr+UXYPZcZ7jNwF0bvYI/izbWF6uYwACb3/5l3+5GpDGXMU7igMbaTPSJA4q4AB4B7ADRPM3456+oT4YqfQjGwf8+Nq+ITp4Nj3PyRsADYxIz376NF8T13g3BIfGL/mQB+mzEYYc8kNbCZeNb6peFbw5vtQ96hPHVuon201IlfrXflD3qENMX1jiBonX123w8Gx6zWH8C03Rs9TTeNHqCyGlsqIsqGv14lZ/Wh7jldJnxu6kzQxlw/3KKNczBANjPGGP40XQyv25YUnbGr5DWcw2TP0l0GWzgjFKPnp0Wh6fpa6UhR/GMNfR8YAN6qHntrIIwASWsnkBeGGThfu4hnc08ojHK+1MXRJkbVoLpHepgC09aXMDMHWIekU54Bm/Vy+pN2kT4A19xzW9mmkj5jfKSj0AUdSNcYIupT7OWW50uDmTbZ7XjPvsK/20K2nQpowvNnkMsUWZ2GxizKOraU90MrpfKE/Z9NoWOFIPyk085Gc84xkVPJGv8s+6AjhGHZABoCftzAYX/UR75Hxr3ySYSj29TgcLCf1OPWAatAlygDwQ51b5dT1iv7nRyqdjkvLyQz8gc8Tf1bszw/mQlhsFtK9e6rSPITWoM3rOfnbjiXvSI9p1Bu1CHsqImz3Km+uAnBvMF9miDoYwogyGdhEq0/8eLEs/MH/zHc/R/wB12sZQD1w3NAd9SfvSvx6Q6Ztzbq7kRlPGUU55Te99x2gDNC3sT67J7Cf1lZtjtL1hTATAbm65oSMoJc2EwOq21PU5dtVPyj51Ii3yo61yDiBv2580ciwqo6M9kGtDdQO6wHax/uph2p31FHMvfct1NtnoL+bvDKlEf9A39DP1Zv4HQCN/ek27+cv89KY3vanKA2V0c4/6U2fXeqSvZ7Rj3E0p5IW8PudzPqfmNcZ43zSOc/2zSTffGdeXhxAKcZdxe5tZK3Du8Z2HMBzrYPN8yJ1hOAYP6O5BuxIDGm/XrQB6htBt0mkGvW09eUA3od7mt7ls4tndec0BhM1T2X8Jn9v4W4bgSM9nofUyDMcMLzMO9Hw4YYfQHUh3fhqH0s0scYZ+GWxhFWHNHKiBDEJZpAczbV69kwHE3RN64eG8u1NOJYDuGwgZYmMKwQHAXpw5Q9o9fEf3gl54QFu48bPLXa1NAOjZAXUGMTOoX22bTQC6QeYIqdL/rpB6AtDNA3r2eu5/X+wHEHb43Dyge+znCqAbdB4BdD2AMAF094LmhYtbbj1oHtC34D29jAF9MHhAT77MfYNCD+j6GWFKooXmWM0rykUPaD+nVUncuR1Arx6MtrJyWT/epqtzSUeGmm9BOOYXiS12YfrT4VKfbbCA28dAvctai7AT527X1Fm0RYiflbwjfnlN8gQQuoV9H8jyWPIRRp9khrkdEHobgD5xNT/SAHo7fKa41QP6pAB6aIO1APptxwHQrcFGLjwdyNBmwt6xJ/WAPoar+td9DALoGz/cTgPX6BXSsiBIoCR8Go3IBEwami4mEiJvg2cCDO9Pg2UEV5bLQ8Q4yAQg6KFxAmpfM3WBzXNCzxHw6JVjvkJhDSu9OjSgMuavUMn6sQDX65GFM8CM9IE3LK7zlUnSE6DYjsJA2zLLlOAq65AAUQhE2oIpy6ixI0w2jYQdwnP7BEPT16IxajH6aUfaAOCi1woLeaAgzwmtR/ClIUa+pCkMpzx6rXFPQkCMAiADRgxGBn8DNwASPE86GC7Ig95NfKcnEQao+VpvDUCMXMA2xhH9A8ykvuQF7MZAAYbyD48sviMNrmMcJ0gXIjg+3MhwDAEBiDkK9NBLV7iZ8j/CiJxmto2hhNAaSD47/j0amo7tBNe+3k15AEIeMpQbJsJ2gas6JA1t81qnNzAegbd4QLOxQD+QFrEdP/MzP7PCIcbvy172siprGLrIAOABeQM44ZlLubnG/bYt6RjnmXLh1YocIWfIBpsW9Ctl8IBJN1Uce44roRUwBlDOZgSQA9ACKAKi28aU18ON9MJS9+idlcCP9hUaCgyzz5Xd1L+O62mZWWP9tfAKyk/qTeuh/lKPNBuvPaveUhfQjhj5GOaAAnQXoEqdZRtRZsuW+p+66h2pztYTDb1IfwAnMqap3rsJqMyP/gKY0ba2l9DZ/BO8j5sytg2fznHCVtuR64ZM8XV250busd0pkzJPXYAi6CHaCJlENhkvwkp0BTCPtuRe9BRhA5AfPAORfWRVz9scY+PYVFdQHgEf5aLt9di0jqPuGOcD+1yw6P0J0XhGAChgRMaZCxiP6mrbAR3p4Zb0p+NeOctNSPWE8xD5GP+atvNNBj1f9YCmvNyLjKJXAdB4wdr2yjvl9HA7+kAgjtyhXwBPtL96jPqRByE42MhkruF5NyuB1nrqOy+PZoBg0M/xe9c4+b3rj3yWuQi9gn7MTV/LquzzrBtdbuLQbrQNc5vzG+1luBjBK/MYY8pzNATL9C0bbWwQ0a+5jqPPfJPBOds+Rm7cGOYZY3k79tRN1ofnkB/0pG+GGVvcNw5Ix3FJH7J5wz/aCn0sbKZO6HI3DMibceY5DoSBwKOb+9hQ8zBaQ5jorOAGonBfXeFmjxDTsZZ6VicG5wLXN3zm2NPrl3YRUjsGnQ/ID1lDBtWf3ptQOPVSrgORBWSXf/wY0ibHvHrMdVHqTAG0Y9S1o+tKPikj/YUuZ9xaf/qSNPmbdRMhYNB73MsPY9VY61zzwF30pnMndUEGCVmG7LIZwz/WCPQl64Bf+ZVfqX1OGZn784wD+t51pWHW+DvbhLz4x5tprNPdpHBeXDeGx7XUpnE+jvuPxN8A6He+7fo2h2cs4Ph9QlI1DELC6AjLEQfZTTDawwTzkDt+r4fQtc85TIcH1vU067NAx25O18/B+3lNeI7dDqKBnxrl1RzfFh91XuR2J7PVg+zquseDBg2bEeBSAA2kTG/nFs/ZAwr9vcULXqYn4F7Gf548oPWOjvjPLZTE8ki5/Ft/uWQfuZHQNgj0bm7ruOql3OEzv9dDI6PPTnXvZ8NoJKDm2inCc/D8KT2k5zAdLV28pBvkbtFXlv3ewPgA0iYP6IOA0HX2nA+YnNrBAxh7py68x+mMjN9tuI2A0PG9oTo8gLAB6FJBdPtXyqXaj/Rn84AGNtfQG8SBFkBfPGxhOC6yNpjhMyE42LcnfT55FgB9dvCAPiCkSo8BzQGEhN+ooTh6iAmxUQu9MR9E2FpoEu72y1YX5YTQPrcOPK65xlhYZjioqxGmLkNRrIOtUy5tAK8OYW9YwOd2b9LY0cu43zF4iG/WroltW1oj2N387ApCnkKgrNZ4unelj44BohfMfbV/1m3DnRwpn/yJNc21Ck+PUb1JGo+jx2/TRLmmEIMXssl+LADoNtQo4BLIt36eFehWD+hxITIPeaaJ9b1ycgB9tNA0D+gz5UU//cGQl+NLBSE4EkALQdKod5HtZxpKQjHhhos328fPcaGmQarxks+nwZNw1MUwnyxy8WbBixGDAggNpMCQ0COIsggKSCdfv276vMeV6oaAxr2GksZHAhyeEW62SX9vgjikqdEhtMJAZuFriAee1ZgZF/UCScudMMl20IBP4z0NjxEu2c6CIl+fTCMpgQxl9VVt0sJwAJ5gDGAosEjnB2OB9sbgo278zqfGVpbdempo2w8aW/aNQEjAhHGCEQxgwODA0CFf+ppPjCrKIzhAHjA8AGV8T12MLUmZNQLTmMRAwsgGPPA8RgxGO55jGMZ46wBEU66RMdNK49DxQXsKoKkL92LgYOhce+21tT2pm/LmpoFwQdlM2LQObDj27L/U3TmG1k0AudHh2NO4pD+A+MI+2oi+p8wCdfLW48vXqPXkpb7pNZ3j1nIhj8BjAAsxcXklHhkTQNNWADsMxp/+6Z+u5aH/kQMMSvoV4xMAzDNcwwjlkz6kDkA9DgikXMgJ8Jjv6Bs9Tqkj/azB7QaW4IO2o60wsAGyyAaewUAaymAd+J428fBD5M9D/qh/hsMQKnNdfWX+2ed8T3nSg1T4oN70U5lJeGh/ChbUDaM+txyOT/6mPr6CzxjXu1dQkrKuDlQfCphoa9ISelBGZIjxBrwEEmVYCDcNeQb58LVunqOv2WREz+jt6bxlvjkmHa9uKlhuZdMyO/bUk5SH76hfbqC5qahu1rOSjQ/kFEhC+YBjyKobNo4lY2ozjkgLuRFMszGC3kLXoLtSV9mf6v+UDz3Fc96y3s5FOV6pV3pFO+4FW/l3zk0ecEbbKdf0nwCafqB+jF/Kgh71oFZkIWXWDWHaIPWEGxbIHXJjWAf6GvmjTfVGp2xCVj2g0QMAaD2A1cuGDTEMB+nRBxwKCYBGF1tvxwFwDA9NNyEoP88QKoW2UFZyDeh42LbYzjVR9mMCSp9njkN3Ad30gLYdXQPQhvwT4LpxgZ5EJgF1ADt0FWlwH3rPDVTair89pA8Zpk+pK9CQT8rJfeow4yrn2HXetlzINT9u5qQskp7Puo7zYElk0zeCHIPCTOSD9Ck7uoC6Mi9RNzfI0eXUhbmccvrWGfXmjRr0N2ngTYuscD/jLUNVUL7UcZTd9QptyPPq7Ox/ntPBwXnZNYCy7jytJztpu5HApz+MderEWKA/+HEzhbI6t6rXHde+peFmFPfSF5STNkcnueZyHah+cK6wDMqzOlV9wPf5Rgv9hbyhBwXMvqXCd6wfGaNu4PMsG23INet25gL6kOuez2BILDZRnvWsZ9W+ZCywVmC8sh5kDsYDmk0/ysZGkgdYkqZxvknXNQFtiB7xUF50LvL0qEc9qjodGBotdWiuqZxjx2ujbTN+/5H6u4bg6AB6CrchfO7cVpvfw98aD5rhXw3PIGSeoPN8aOGYLvB5LYAm2ZUY0AmgjRk9Q83aLgEyFwC6f9n5lbcaN2TpYWhIzQ6V2wF1rdWFyFOYjQjDoaczQDlB5dLrGQA9A+YKq3vIjgovp1jQM3zmugcRTmE50hs6gLSoQA9U/eM4mG+aS/ovc0iV6B82BDpkrh7Op2aQbNxuvicER/3efzUOdGP7AP8KoDt85rPFj57DcAClhdQNQA+HTw5hXKa+rQfqhQf0zkGvjT7AkxB077+Zecx9OIfgSLum/j7Ff+72fP5NP3XofIm+Svjcr9NPFUB3D+jzeD+fA0SzmQo/WALom88c1EMIz5xpITiAz3xWAH3LYTl7S/OC1gNaAH1wwDq4AWh+PzTWd2W5O+Vwt3k+8wmIrrI7cqStlHj2nFzqm2BIW7BQzmXb9ZUDa5opNt4+j91Whq38cSrb0QC6S8yxfYzJfYN/9qxXhlpsbKo1mwCbm3XFK3W1rZY7TPH9UezvuIyvt/1Kzkelr9JZPriWbVqUI5Lc/j7LcetznNl03CCZn/loAGjnoeW2RXsraYhXtGj0tQB660DNNlzTGScD0Md7/ehhD7y8vC4A9NzUx+tQALSLYEGghk7CDNIVnOSCy0mqNbK7ss17eppA+0TmPQlGXEQ7seQ9IzAxXz1vWKhieOIFTSgOPCs8XEYvQ9Lld4wQoZkeur5m7ILavF2UC0KEddbHxTt/C4BsM40O8sKAYPHN/Rg7eN3wO4YKdchFvUateWUeOeTsk8xbY1bZNC37RujAs8a21ehmUU572A88Y1xiygKIxfMLgMrfGBf8M/YpRp6eVNRRY9L2bxPP8vX+BBK2sca0xhpth/ECVCRvjAju9QBK7sNA5j7a0g0JjC7aWVDFdcviq9bkT52puz+kR/tg8GHMYIDTDnpBexgZ9wtLKI8bDoJC2lVPIK5pTFEHPKCvueaaakSlZ5N5a3Q7FjTscxylLKTMCNT8ftwA8F5l3A0JoUUCOvLHOPMgMYxL+gJD03RJT4PXemb8yjTG7WNhJG2GgY2n4a/92q9VIMDr7eRBWmwqAYjwcEOefvInf7JCAmQAAIwxiwxifALtkEUPKASC0bbkAQjDSKVcADLGIv1L/fiOvI3jTXnI24PxqKevFVNuY5CnPJIu3sF4Ymm8Ui7GBIauYNuxivxlvEzKKFizH7g3x4ebadw7wjzhgDpImCoIGiGCfZwAzXv0Pk6YQTsa/xX5940H5ZVnuV+PSF/L13vVw+uENow33z4wRragkXsyfrE60nAKgCWgkXE7aVvHHPUxfIagynqlVzvXhLaOXdudvw0ZJDBHt7jJQj8IoIyVzXeMDcAWfct4ccw4R5G+XpkAGeEqupJ80DW0MeMNr1vaOEGxZRFAqxPGOXQ2Fptx6HNZPwFY6gp1jXNtzi/K0fiaPGNSOOYGr97I9Iue6vSneVpuN3hIm+/cmNHj09jZhv2g3d0MM8ST48C3HoBRyAZgEvBEnYV0jCeed94iDXTB4x//+HrAGbrYcUNZeBbYBRxLz2PGLV7TlivXLeOSeB2QGteNud5x88lxTHqpG3MjxjWDfaOna45fdCBe9VdffXXVd65vGMPIGG3F/bQt7YUs0i70KbqVvuQtD2SV+2hXQxnQDvwTIrt2sDyOY8ek40f5VV84rknf8xsc8278kEZ6RzN+qK9rDNej3E+5ScvNcNqQdBlX6Hh0PzCeMc4mEXVCTtEntAFpUbbUKc5XqS/drHHTIDcS1Huu4VwLugmd4892ce2NbnR9qi5KAO16C1lO+O/cYtqOfdLzcEfXJIYKy01PZTfX7uNaPudtvqOfbC/Kosc8n+RvOCrkBN3I3MzvhiVivgdA8xYIY9H1uDHsXSN7CCHPcT8b1Vxjs5p1ANfoS+7nuh7X/E6fo0v5zs0y5MNwPsiM8mF4N9+GGMfz8eHMHGpwTOMj8TeHEL7zbV84HTRXfae6A5W/Z7iDGUbXHq62r/C5QuXJ27l7OXcHrel6h881PEOG2TC84gSg9YwVPLXPFtYhDi8MIlXnL9/IqncntFoCrARZCSmBkS1WcId3HUwLn/F4bR7Ohy1eM57RB82LlVjBHlbXvJ7Tq3n2ghY+t88OoDtwrs8EfOb7GhO6elLzO/OyUDzjQHfgWD1RGzxvADp8Nntf6OnO56l73q/c5eF/u+zUt992yqV3/Nuye+t/rqC5QuQOnt00OHV6r+ztlnLKQworuO4AGnB9CqcSPnebp7ubGfWZHiO6g+gRQNd+rcWYvaBbPy3hMwfstZ8ZQLf5skPt8AD0BL1pruxxoGu/deexFQjdAfTZUw8tN15xbblY7l4I/Hz3G19eTp/9T7XPZk/o1i8NQDcv5/MVPvMJgO7xn4HM3QMaAI33M97QFy91QM1zFw7LWQ4hvKV5QU8A+qB5QBOCY39/t+wDoPdxcFhGNCbiRIXPCwA9aI01AHobWF3Yittw0GZeF0msg6lHM6bG2GYYtsLcBp69szjNspRHP+vzyl+56jG1HB/44/eVX3zxvymXLt7G+L1D2sfVycjnI558XXnYE55Ydspuzf/nf/BF5exNPebvPIkekeSm9toQmsJmW3nsWB02lKUndkzuPD083H88KrnaDPd94IPKVc98drn7ve5dv3zLy/59efdv/cambI7bNQv53OD0PB3cyc0NQN/1ZDGgj2iDGgN6YwiOSTimsm5yUF4eQljKCoBeZ0SY6tqOGQp+fADtzvHR/fCwB1xeXve2s5MHdFX4W3fKlml++KZbp1OtWVSmgZ5GacLghWLrr3CPUFoAnYaxE4mLXUGL7ZrtKyAVBtcFTD9gSrjFdxgceCsBoDEcAYa++ptGml5zGkKklwaBRpoGtQtsjd0sI3XKcgk0hRrkxQ8GHB7QAmiMHuFbAuiEJTwnBKBMCZdsY71YhIEJzC1LQmmNHY3/9HIXIpkmbafXCEYs0BTjjWss9gFuGDB6+Ok1pgcfBi59YtvWpUYPB6KhT9mEv3o6ahBjkGFwYLRgEJA3RorAlnwoh2UQQJMHRgeGGt6FlNNY0Pa5UCjLpgGokaZBhUfM+MqusS31TqLsPq+nFuno1UndaXOu4bkLfH7KU55SoZWv52c/KVeTTol46W0eXyqUBJCbALR114hOrynK5SaMGwD0EeNL8MP39LVxFHOMOraFXflmQL5tYDk1jtUzejXRX3gh0d6Ug/5l08NwBS95yUtq37LhwHjiPr358Dqln/kOD2dkxhAx6AIgs95yHjREOZAj8qfMGKgeMEl6gAnD7AhbkQsMW/IHzgjBeVUeyM3fAhOecSNMmad/yIcy0P+0ox56eSAWcp2e5Oq81AUJr9QP6gx1gXJlHymLlI1rxiAVqCinwhPuod8BdLSt8VeBqdwr2OR+X+/2YDoBiTKufPCcABoYwj/1CO3lYbLUT72rXGeYHWPZ5iYdfS6E9nV6gY4yy9855wjk1U+kQV3Uj8g83+m1S1l5RphJWo4N6ijo5B77i+uCU4GrYWD41GsfMILuRC75sQz87jyWOkDdP25COH/4vXUTFKpDsk2UEeUq4Tzp0a70Fdetu+EByIe+AzQBhvidMWHoA9rCuTvrYh/r3Ut9PYAwD3Ckj2lXY7VTVspCW6IH2KTC25exbugPdAP3II+kxfMetEf5mE/QL0996lOrfNtWbjDgacmmduZFOsyFpLkO4Oc4G1dt47rGOdHPXCPZx3hhA9zwFqX91Z3ON8quABo9pm6nL/D4ZRPPgxzRZ2yOGKpEHcx1xjafeqwik7YF1xlvhkcR5hkqI8vm2sn1jOAydYvzguOD7wwhoqzl5mjKsSCetnBjx00O53b63s0I0jY/35ZCZmgr9DzOC3wiO25SG1pDvescqb5zHlWPuAHtBqEball3dW5uLI7eyjxP2upHYTw6yI08xp6Hl6Z+UH5yA4N8QwbeAAAgAElEQVT6IOtuTJgu9RGM59pAPTGu7VM3WA83ZklT73M2Ldzs8BBBnQiYW/MNKtbqyDdtD7SmHAJ212zIG3MtIcuoPxtCzNdsrrA2Y0Ofv1kr0Gfkb1ge8mMuQZ+ie5lvGbfoceZc35R0PsLJgrNAWDvkGmu09462xtod4zrtuM+d9D4A9LtuaAB6Cn+g53MtiOXpKYfns/c3L1lh4xyyIT2fJw/pem+7f4qSkaE0uiduXXvsttBcrT32a1EyTEj9biqf61p8oPfmKJg7h2WXWAoTWBdSt/o0M7dhhwZ4DcvQw1tUhttg8v5+B8wC6A6hgc0tjEL7Vw+tqxC5wWlDcjRP59n7uaW5hNAC6OVnh879cMIDIXQH0+NcUMFqAbBWij7XvbdfhcrY3Hu75e6fdn35xGf+UGuL/fPl/T9xddk99ycVFjcv5tZfe5fdtezd9zPK7r0/vexd+Ity6k9fXk4d3Nw2BHqYjgafd8up0w1CLwG0XtW7HUS376fNjg6fG4QeALSxnwHP9d8M1ifAXkPIcPBh9YGfw69U+4fKHcxhoKa4z62NpvjaU/iNJgd/dtcvK398j68v+7t3K7sHZ8r93/e3yuU3/0bziKbfLrXNAuFz9YC+0MBz84I+mEJvVC9nAPTZ/Qk+nzlL6LzDcqHLDr5MZyp87gD6vBsJO30DYgbQ+xVAdwTfcc3O6b2yc2qnej8ftmh65WD/oBxQSH+2OtSuws1d3s7uofmaU3ULY3Kwvz+FDNyQ9NGq6OgTC6c0Rn04MtBMauRo3/rzbyh/5arH1rTe/uqfK9//FV9SLna+cnQhhzuO5uVrk7zrPT+ufNG3fmd58hd/af3+pvf/1/L3r3pIuXj+3DGLcDQwbqoyWiZ+XZ2HfMPj6AqtcskNsHtTTU4KoDcA7sd93heUL3nhPy93/4R71Zy+43nPKL/3pjdOuSKrdf16eLBWPo/T0KsAenV7RgD9+yc5hHClTssLxwPQxx1psVlz5RV7yx42Vs6U1syy+1S7bKe/BAD6zNkLCwA9eiwJUBJAJwDJxW8dQn3RsQ5AV6XKrN7vGwG0jSc8EaqksZyLbL/H8MRQAwRhYBk6QE8yIUAeTqfhrpcT9+qppxHi8+l1Rhk1Lly0530aiNyjBzTpGYKDsugxKJhJSGDb8l16kWrI24YaFvYL14XP1Mn7NDQ1DqkjhkMCQttRY5Bys8DHgM24ucZUzPjLGAd6sOCRilEHLNCgc0MjPYu4RptodFFPIQ9lof8BA3ghAzUEvUIwX6HEqEiDj7bDSANoUg6MDeWQ/siYlbazHll6tglG9Jii3MgWnrbkz/ekg2God6VxBekj8slXpqkPdcPL5rrrrqsQGmPMDY8RHCdArEuGYaLPyXyET/ldGu7KbIJgZZh+4DkNaergoWr2YcIVx984Dq2n8EHYJmhIxWjbv+Utb6kbR4xfADRyh1zTb7zuDijCWHzpS19aDVTaDTjCJ2XjPmSOsYV3NjILjKK89AlgAZhE2TBC2QQgD/JHlvHEor4YrEBl8qCv0SGGcMn6eNAhfYnByzjgXgxhZEL9Qd0FyXrKIV8Yz7w+7AGGyCmGtV7QPJMbMdRDEKH3PuVRbzhWhFO5KcaYtJ355Ds34eg75d1+U16UBZ5BDqgzY5ExBzCgr1K3J1QVKPsGRepx9VmCLKEE99EGegDrKa3su8klpACC6wHtPdlOPJ/jfhwLlivHFtdoM9qFttaD1jZDfj3wDB1DHqlvkUfuzbydF9TF1CPBNPmwycLmhZCVuqkXHa/qZ/s7x1LCy7G9nWcFW6aXekWglnOzes15yfmKv9V1ensq54xL4ubzN28wAAGVO+d851H/tv2cI9zIMOa0czKyxzgfD32k7RhLjEV0AbIJeOI+ATRzhLFlGfOML3TB4x73uKqP2VRyDhV8AscYl/SnXqP0Fbqb9AS9uS5IHTkulpUzP8d+tN+yvwj7BIBGvwj8nMPdAHLziDr5JhNpsBFH/YDs1In7GS9syrJZD8SkDNTNtZEH8NGeeJQbd9s3ppjvjM8thNab3/YTbOacllDaudZ1H588Szu7nnE+F/wKgmkjPdvd2KKMgnfSYexyP7KAdy3fWW7nNWSFNkE+2ShhncAcg1zbnjk+SM+Ne8qgzLpRl33i+HZNSTpuHuU45bqypv5VprjPzUHuofzoX/qKMqIj3Sx2bnIuHvW9a650UMgy5XrdtPJaljnXmcJvxy31Za42rJLnblAPdJux76kLY5nxhVwzXpVB+ornWKMjy+gCdApjFLmjr1grMB8x/yKnbBKhF7ifjQVDBSEHbOgx/1Mv24+6kQd6wDciKRPy7lt2OSdsW3uNY3z8+86A0ALoET63PpTjeQBhAmlf/21QeAGg43C6BM+mV+/tYDPDZ9Q8dwFop8sHr3xaufGyJ9Tfr9x/d/nkcz9Wdsv5hQf07KndgMhhOV3+7PSzy4f2rp4wzH0vvbrcZ/8N3V6sOfTYw621u99w42odQFeAa3zlHlQZeFy9m2uoDaBeeDezIQNIvNiAIv8qfI7wGlPIDaAzaXVP6haOo0HMdv+a3zt4rp7Q9V8D0q28hq22Ji3vQyDM4AGt57gA+tSp0+U+172wfPxj/m5tiwvv//3yFz/1jLJ3eGs53b2Z7avLPuU55fSj/9eyc9f/oZRLZ8upX/0b5dSNv74E0BU8EzqvAeg5BIfhO4gPzfqleULnBkWF0YDnGhtcL/yIB10htAB69oC2B4XP7bN5QytbbjLQJlW/dQDdPKDXA+j9w8vK++7xTeXP7wYw3C2n9j9YHvRHTy075z9QDiqAJhzHEj4T07sC6A6f8YSuHtCxOYHX881nW/gNYLTycuFSg9dA6QlAX2he9obg2N/fqd7PwGc8ofWA5pM6X/eCryj3/2uPyhCw5bfe8Lrytle9olw4d2sK/KRqVvHjfOUe9/rE8oTnfVG538MesVBNf/quPyiv+dEfKufOtgO0/TkaZQ53n+yBlU25ybl3bToNm155j3uWF93wjnLl3e9eM3/Vj/zL8n9/2zdXQHmbfk5YZvP4pAc9uHzpd31fefgTr6mXfvuXf7F89/XPPlkRjgD2K/NFssPKry388eFzK+Aa19itsVCGat0BAHrv1OnyzK/4mvL8b/onBdDMOP7qR31KufEv/nzK7Opnf3759Kc+s5w/e6a88adeXP7oN284UfuuOokvr1iNjz6Anmeu9RXcBKDDq3iq2opQrfTWIo+PRQ/os7c0bzY9/RJSUXgXrwlGNeit3Li45rrAVAPXBbbpaFhoxI1p8beGdy4EXQibDsaIr4lyaA+LUowKDFF+BDcsfAWnaTiyeCYN66oRpfE9Lu7rkJ529ptBokFlvfUiZUGON5LhITT8NN7TA09YkXBECCIUsk0ExWk0aPzk67oaP3wnHBEq0i6+EmmYCtqWe1ncAwR5TZkyCh34HgOBtnVxbww/FvK+4otXCr/rYUJ9NfA0QoV1egva/xpklAHPFF575l4BDYYLRgvwSu8ZIR8GkZAcAxPDMqEw5SB/jVvK5+uj5IchY5xRgCZ9R3tg/PBKNGmTl14/fEf6+UqwRlmCJtLFyHna0562ANCkpbHuGEqIKKhR/lPulMNxE8d7xjGa402Zpux6LSsrfNK+yJ5jVwPcttQATaDkRlWWVZig/CpfGvUAFmAVIIG+5j69W+l3DE8M7pe//OW1nelz+sk45MgEYwowylgTQJM+/YiBqwc0hisxUY1jDaQgb8pLmoBh0kN/AKH5PSEjZUMmPIgQoxZ5QDa4X2OfOrq5INCgHZQnIJ2hRYAkGNUevKTnrmnRx44X0rC9HTsJstSHPoMeSH1B+znOqQttazn17qtTY/f45ZM0hP6UyUP2uE95Spikl51vAKhDlQlfKaevaA8AIjqI+iADADL6xXZ3XiIv9QL9qsdmllsPaPSac1kCP+eNBCkJhN2UM4yIoTwE3fZD6l7bWhhF2m5A8pl9Z1+5OeH36E3agnyouwDG+/WUdC503DtPjxCdv7OOOR7VTZY3F70515qn4Nq2JW/KKaykjYyFDWTCM5G0AUweFKcMOvYzz9RJPKdXNfpHeec533agbZAVdRPwGB2NjDInCaC5j3sE2fzNWHVTiefYXMUDmk0hQbn1Zf0AqEUHUA7nKDygkV3Hoe2Ya4J1i8ocm/bPuHGQ+pr0CS/Ahjobnwmg3RBR3wpwU97YuGXuZs7hh/HEc8SVJj3aieeMZ22YH+pDe/Ac7QnE4zv7RZhrnGgPnnMd4yZmbjo6Hlyr5Ka6skD56GPXa76x5bxuO6e3M/fmW0ekIRB3I5FPrlFe1n+k48GnrF9oC/Q3G+bIB3UdwTL6xPGkrrN+uYZx/qRc6kHXGs7j6lfvUY5oIzcw9dq27joDsE6hjowr3/RST1pm5xv1rpBbSM79WRb1OP0wXnfut4+UW9POdS/1oHz8o72VJ55lfchmPuOUtqfsrKUYY8x7jmXSdY7iecqOLLIOoP+Y49kUMqY0GwnIM7JMvdABbkw4RigjZWK8u2ahzq6FKTflJS3KJvgfwXOO6ZOA5ZPcu05vHHWtheDgEMJ2Z3pCL67p9FbZXhz+Vufx7lHbvZurR3SE2PDwwBlA6wU9h9KYMt/ZLTde8aTynrv9z+WWUw8ue4fnyqee+cZy74uvqZ7MVecF4K5l7rj53N7/WG644sfKrbufPFX7/hf/XXnYhe9oyU9QstUzTe8GJlvYCgClsZ3ry8CHHRrXMBvdw9mDCPszDSQe1BAMHDi3zvtZ2Hypx3+ucaO7B3QeZNcOKJwPtptiQQd4rtcIz1EPqJvh82RjC1f7nsHkHz5tFhDr+bLyKV/6inKX+31GbZ+bfucl5YOv/fqyV86X0xUU942Cvd1y1yd+bzn94C9sdPjgYtn5lS8tp97/hr6+74C5h9+4rEPoCqC7bPAJePafALoeMmkYjwqfO4R282OC0TU2ygyha4m7J3SVt+79vNMOPxxd91u7HEzw2XaaAPQi7nMp53fvW957z39SPnTl02tOV57/3fKgdz+77OPdPgDoephk7y/6ntjPeEETB7p6OPdNCT2ggdAJoJsHdGkhOG4BTM8hOFqYFz2gd8qlDp+bB3QLwUH33+0T7l2++sd+ojzk8U9YDPk3vuTF5Sdf+C3l5g9+oF3v4GkzR23f4PX8qKc8vXz59/xA+fj/7pMWab7tF15efuirv6ycv6Wd0xDJHqVulnffBpi7og83ptEk/lMf+7jyLf/hVQWAeeHWW8tLvvtby6t++F8es5zDbbehvKbwqVc/vrzg+/7Pct9PeVC99O+/54Xlpf/7d52sHCcF0E3pRZ/b+aLo41RorVvs8Q51tXZ3AIC+28d/Qnn+N39becrf/LKa6gf+5L+Ur33MQ8phd0bl2sM/65ryTT/1iroO+fkf/L7y8u//nnLuzHKTZFuDL72fV9tmBUC/9zaGcWkjbFGUk3lAHzXiRgC96tc9D9r/RgC0C1cWgGkYzYq+NYIgQONnUmA9xELCL+GAC9kEbbULh9ehvWb+/D3CZsqDwSus9ZN7jT3JIhXPRuCSEJo09bKxPBpLPCuIqaLRDXgNJhfnacjrocZzGoc+x2KYdhKSsvjVGxNYJtjRa5i0+HFBrzHBfV6zzNznIt0wI3rbpNetho+GtUYq5aCdKKOeiCzagT+G3mAxDqjD8xiPUaAThrtxT2lHjDUW/hgTLOAxFAAQ5ANEwrMz4/kpVxhClE3vS/KkPJRTOEwdaRM8ZwgBAigQTGIoAgZ4VZI8PWwGjzfSpt0xLMmbMvO7HlLCiGxD7qHcwE/qSztQN9KjDHjgYJQAs/FIMz2NJmXINiVtX3W37SkXv1MXXifFiw4jivomtBV+TIvQA14FXL4qlWPD8SKIShipHKfMel9uMCWUTKNr3PiwHBqfpoH8O04dEwlb9LLnHj3ehWDkDXylP5EtwKwHQfLdk5/85Ao++P4Vr3hFbUOMRNoOY5O0fa2ce5ApPaMMccB4A+JwH+OQmKjIAfJPX6Ij+AFO87ovGxYYx8iwRjvyap/q6YX8IRt67QIFMj6thn8CaA1hPK0ZYx5gCLzWa1OIlECTstruvtkg1Emgry5WJ1pm7hFoa3iTniEV+D5BibrCtGlL9AB9DjBAH/iMcpDzQObv5p56DF1heA5f9xcY0x6kr15z08zxY7n09hTWO0eoi41POgI90nPsC6gpl7DTMBPqWucEYQbpCaltL3ULdfCtAWEan45pN1yEVOgn+4J0ASx8Z7xbwRrP5/ziGLOMQnLrOsIi87O+guTcGEo9Nb6lYv8amoR6q7MNd+KBb4whIBPjkPGIzqRc3Men6wEh3ig7/G070paGqLLf9ciljWwHNnIMyWPcfyC+h6Apl26g+rYH45dDTtkQpNzqMOdm0mLji3GpnuE7YJgHpikPx4FMqRNdJ+Q6i7rnmoq/eXOD2PK0pWEuBJ72qzrbjRo+8e5GlwKg0TPCZ/qWDS90G+OM/HOt43rHDVnays0XPXEZv26Y4HFqyAV1u/0soHXcW143D1K/uXZDrhyDPC+ApVzqO645Bl2Pco38nXtJm7oif65zKKeAmTmFvxmD6DIANPob3c81w+7ojcvfyADpqlvsT/JJcKtOom1928p2zjlZ2XFNrD7meQ8N9B4ANDJu+B/PKHCj3LnGtnetZSgx9ShjQgcM2y4h87jW4LlNtoBrU2Vf0KsXNGVxzcg9bNayqQGI5m8P+WQN6XrAN1jsP8pDnXGEYJ2HzCK/yDftwXzuGKX/kVvKTB3RAfQxay7eBuA72sV1NmWwvuvmMPXG+DmO9Vwzrbv3OLphU17HuV4PIbzh+nrrJvg8x+Fdxoc20sEUU7iHYmgyMR9OFw6p/frsAT2xwh6/+cxljyh/eI9/Ws6efniN8PvgM99S7nv+Z8vOzsUpvvMmAP0HV/zj8r7TX7ww7u+9/yvlMedeMF2raHJ6Vb291q55Xj2He5iM6vgcIRkmD+ge53kKsVE9p3v4jQsdQF/kFfAeG7h7Qlfo3GM+6/08e0HPh9gJqefQDnEYobGgpxjRDUzWmNW1B4GsLbZxA+l6Cndv9l73emAgoXquuFt5xDe9s+xedtf69J+/5h+Vm97+I+XU3v4SQPMm7jXfWy7/q1/UAPS5D5SDX/qCsnfz7zfP9x5SBWB9GfGfr7hLKZ/wqHJw5f3L5Tf/ern8wnurZ3sCaH5XfqaNib0eT7p7QS9jQXOwnuE3+OS/DqBrvQDPQujmEdx+2mfTtxGGY4r/DJQ23Mrs+X7m1MPLez7uheXsZY+sz9/rw/+ufNKffks/kHD2gM4QHPzeYkA3+Hy+HkK4hNBnpxAchB0jBrSAOgA0EJoY0OeNM74eQNe+pxUOS3nAp19V/s7/8UPlkx/ysMWw/39f/6ryo9/4NeVDf/Yn7fqRkRyaJAH8/vZ3/oty9bOft/A8Ri+/7v/6V+XH/9E3rLxZu17fbIGcx+GfaxJdjdCwLmZDu/a0L//K8je//Xuq1yzxn3/8H//DcsMrX3Ec1bjxnttS7Mc+6/PK3/vBf1NOd0fF73jeMxfhI9ZmNmZ0WwB0JOwhpUDwv3r148v7//h95R2/9ubZO36Aolmm1QgS69p8Q5PdAQD6Pvd/YPny/+0Hyqc94ck1E+I/f//f/ZKe4Syz/8tLXlnu//BHlj/7o3eWf/63nlf+9A/fuTxsdkvPH9WvH8sAenobIHRe1Q5XXj6E4BjO3VxdgBzfA3q7CLilffRYu70xoAnBkQA6oVXWz8UoSszFWy6wXLBS4jQ4+Ts9nXzG9AQD1jRhawJov2exyWKVfxonGm/cz0KVhSneEXgzYnDhyYOxwDMsRBMO8KyeNVmfhH2Ww2su8l08a2TYjtSJxTMQNQE0Rg5lFsylwa9hnoahbZHeJgkq9LQRrmookUe+fkn5BSO+Po6BYvxkjBlhCgY58SMxGFi4Y4QLSzB+BAIYp8a5xajDyKCcGHN4t3AveaY3J33IPb6iz/f84ye90Ck/RgeGBsY0/UZ+9CNGI0AM45r6Uj7yog6kxT0avBgjvkKcXlUCG/oJz1fCPQDdMVw8nIi0fHUTWIl3vZ7dyqLwJkEyaSpnxrakvngHXnvttRVAA8/1rEoZSK/VdbI/GoTKh55UqS1yHDsGc8wJHwSU2SZV+Q2x3RNuUd8c1/y+zhhTpvlO7ytlmfzwgEZWKD+GJmMXoxSjH1hMnwFg8IBG1jSq8RilTUkDaIAnG2MAuQAM8zvygqx4CCFwDOgk8CQvALTekuQJpNAbmbyVbwEeYxq5Iw/gl3EmKTN1FILmBpBtwzW9rTCO6Xfk1kORKK+QTj2iHAt1Bf5cF36kXhZUqx8FOY6x1JOCQaFOyrCgjn4hDTzLaTfKy+aSUDh1tfKkrrctjB2er9bTJnyPflGP6zXHd+RFnfWsFBIoY4Ig+4Xv3Yjj03EpRB+/06Nf8IMs6fksXFEfAVKQC+SE/k8vv3zLQ+85yuRmZ0JwPYcNI2J8Vucl6q2O5nnLLoBWjnJe4veEzzl32AbZhrlZKbhyDrUtnd/dZCNNNw25RhnRtW4k8DtlBAwx13GdcWdcXWVQeVWWhW+5HhBAGgZFUIQe1YNZ8CbYAjAxZ/nGi2E2KKcynfMQ9UWv6wHNeHa8qvcY1+h60qRuhocgTiz1FI7nmmfbSk1g6T0JLW3fBIBcIzzRG97whglAU0b7xnqph+1D6oluIvQG+pP53U0N2h8vUvrGN3mQad+Ick3iJoDrOD71JqdfSBP9y9qGsU25BNDqLb1N1QG5Jkxgah8Jbg3hk3O1cN262oa0fW76OD7cOGStRb8Z5oaxSlvwHPrXNw7Q3Z4ZQb9TJ34cp65VkAM3L21/2045cHOM53UIcEwq5/ahOs1naRfHFvcIvI1dzd9uQPgmi3MO+bmuVW9QVvrJMaseU/ZcMzgO1SO5bhj1u9+p45Vr2hj4LIDmOeY1/nk+A175nquBkwhrc+Zt60mfsLmcG0+0IXM6fWK4K9+CYtwiz65J0cvUGb3KBhL3s45lfYfMKj/WyfWVba0dQp3SDhjH9TbonPemnt6mG27PdwDo2QO6hzyYwm9ELN6q2DYDaGM6G95h8nyNQwlHD+g5BnTzgr24d6/yrnv+s/LBy59SocF/f+uLy4Nu+acdPLdaGje4tU2/VnbKmd0Hl7fe9WWFiM/5c5eD95Un3fqM6ZL+fLPBPhO55rVsCAuhZfus3srdA7qF2IgYzwGgq8frhRaio8Z87rC4hu4IAF3hcw/poffsFA9aeK13dA+30Q41XA3DMb9cb8zg5ulrCI5EsTX2c43XvVPu+cDHlYd+5atr2xwe7Jd3v/h55dx7/2MLoZEhOPZKuew+Dy93/8xvK6c+/kHl0u//61L+4IfK3g5vuw4A+rLdsnvvq8rNj/xXZf/0J5b7/M715cozN9S+qvGh8YI+nSE4Bg/ovcO2SZEHVPaDCQuxvA3FUWV0M4A21Mo6AL08fLCF4KhgNjYcPnT5NeXdH/fd5eLefWr73O/P/qdyjxtfOgHoCp6nEBx4ozcvaPqf2M8jgNYTGuhcPaDPLkNw6AFNDOgWB/qwnLugV36DzPsHbHrtlUscRLi/W0NztDlrpzz2uX+9fPG3f1f5uPt+Ug0vgQczY+Tdv/n28v1f+SXlL/7zu/u9R2mLhuH+2pOuK//gxf+h7O2dqulV3UZYwps+XH7me19YXvUjP3BUQkeDv6OI35YcjoLQHk/5FS/64fJZz/8brS1+6zfKv/6Gryrv/e3fPEbZN99y0mKfvvyK8swXfFW5/lu+vSa6f+li+TsP/qQAvxvyuqMBNE6ee3vlO173pnK/hz68vPElP1F+5Bv+XtlH+LbA5676l4W8k0NwPOARjypf96M/We79yfer5fixb/q68rp/+8MLGTt9xRXlC7/528szXvA19Z4f/toXlP/4khcfc6Nk3ojc1PMfqwB6HAvz0axHAOhJvqadje3wmYbJEBxbAfQJBOSOBtCbFqIuylx8V8GuC4lWE2ETvyeAHr/PBfloTI9pCjVy0ceiXw+bNLJdePM9i14MC7wZ8YYGRmMQa8Ql9DMNvXJcVKeB4GLV8qXR73PWC0NA4wgjDW8rPaAxivgRFGuUu6DPttMbMsuR5TcfvdMMp8H9GiMJHwTHeguTFot9Q5S4QAeO4j0FdOIeFvSUn09jaHOdOpC+oJnFP/XxMKgR3tk/GtweOMVzemNiWGE4kA/fAzTwGDWEB4YzkBg4TtuSpq/PUi+e51PIyd+U3Q2DlEvuwYgBPlNfQAbPsmGBvJAXsMG4hXhAY6iSv940Go96qSoXGOq0BXlTBowmjC+gB569AJN85Za2p10E0MrkaOwk8NBQOsqDJwGP8ivcc9wKOk3T8iQsSMM0YXUabip/jTzHhu3O99YBaAFgYbOIzQYMRQxH2hdAhPcS9+Kh9rM/+7NVzmgfDFXjstLuht/BAEUuMHRpW2SIvgRy018AaNpez1bkDP1AnnpMJqhCvvN1d9qEa8gMY4PNEWA1MoEMuhnka8B65PO35aRdfG2d9NzYYawIY3IzUCglYE1YoB5OvSw8FSZxP+Xw9faUHyEu35OGAJI+oiymQb3wLPcwNzy29Ti0n5VX65yg00O0GM+CPp7zHq8pIwIJZSeBth7Vgif1st5zvt5PHSgLdUrvRcM68J3QzHA69hvtSp56MCaANoQIdaHP+C43M9XfbmqSh+0qXOIZnxWmWg8BkxsRbgCsmyfJa50OEHD5vXLi/CwAznGbG0q2XY7dBNCUjXIbRso3WDwQkHvdVFGm7QvlU51lvZwTaHPkRa90ZM/8cqOG8pIPcxVelegL9AhzPuM6+9c+oV28jv7Fm5kQHJQ7YThldBObzS/62s0zNsnIyzjyo27dtPgdAbR9Q0HXsyQAACAASURBVJmsu2sddTTez7/0S79U9Z+y6D32sWPX67QVugkAfdVVV9U+on+UdeY02tENW+ZqdJ9rCceqm6PCOTcEfGsKsCnwo/wJoGkrxqEQmt+FnaZHeQXFti33UF4PJeVexomQV7m17v6tvHrdTz2aSZfNQspoGDDmY8pA3Q2jxJwPnKfuPEO+vhWmDqIultc2T1nON6EE0DlOaascnyn/3Oe6jbTdRDQdx6tAXtlxw832dK1DWzKvuuGqB7TyRXoJX9VBI4BWxse1iJsEXKfPaFPkwhjpxmDmkzKwDmZ+Bigjd7Q3Hs2U2xBVjGfnCcpH3ek7rrnRTPrcx/qP8Y4sU2fkEQBOevQ9cJtNGN5uQ25HAK1eoPy2ba5fto3lTd/l9TsHQL+5/MGvXz9D3h5eY47P2+M/dw/lyZt5AsulHQzYDyE0HEcNwxEHDda6VICsl+vsJQ38ONi9rPyXu311ed9dv6pChXtefFt5yM1fX644bPaO8XxnMDkD6IOdK8tvX/EvyvtPPbnslP1y2eEHyn65slzauXvZKZfK085eVXZLc3hoB6n1n4k9d3DbQ29MntDVS3YA0PWQwQakJ8h8UPphcx461zyg20GCLcZzBdD1H2PUWNLGlY7DCCOcQwPUHTj3GNUzgJ5hdNUP3bW1Hj7YY0A7Z9j2de1cD+trEPoBT/8H5YGf8621Mc594N3lnT/+JeXiX/xOj+HcQnDs4d281/pqb69UMM3xQKdPtb8nAN0B82V3uWvZf+QLy4VPvr7s3fre8gm/82Xlslv/sN4HeAZAA6KJBT3JWA+pstvh825Nt/e5n3EQ4QSeKzZomyT18MEefmOHTYjJy731tW2x/DQmdHd+6eFWDg53y3+9yxeU93zcd/YNjYPykPdcU06de+988CDwuQPo5gXd+rmG4Ojez3hCG37DzwagG3wGRF+81KB19Zw2BMctLRTHuXUe0JdWATQN8Ky//w/Lc77hG8tlV1xR3nXD/8fee0BZWWRd2Pt2bpomCCgKDJhzzllRzIo565gYcxojiiKCYs45YM7ZMeecMAdUUEQRkNDEzun+66n37tvVl27AGef7vn/9/8ti3dv3rVynTtXZtevUJ+rWu09wnQHr99KDd9fkcT9k2mFBmicZHMUdOujsB/+lFdbfWA31dfr9xzHqtfzKIW3SG3XWSYJZvfDn32U/txfP20ft5dyCiJFCYUmphjz5spZbZ/0Q4as3XtFNxx+pylkVGbj1T7B4W1TGwqudE6KsS1f9fcQV2nTv/cOb8V99rvN22Hzh6bTVDO2xoDPy3l6N0Ato4P6HHKkjLr8uuE955trL9PQ1l2bK0X5btPnmT+CLieKNq9uGT+nWr1u1Dfprja0G6LR7H8/6fx68zYaa+P23rQDovLx8bTRwbx17w6gwH3/y3FO64R8HzecarL2GX9jGwl8LQMeNktbK/Yr0+qfVuuGJ2QtHwpOR3LqNor/aAaBbR5ivsrk/tCMPiw5Az9fr7Qp8AkBX6trHZkb1Wlh3tCSXy4D2AjkGYg00ECsGoA1oeIGea9TGi1anYaDWJchdqOWCbDEziDg2zkM3ZtgKseFucJrfALNgW8BexaciBo0BAQOTBjxsHHghbhAzBkjiRUEuKO1y2zBg0W3/qRgmsGsMQNs4cxqxEWpWsMGcuD1sKHvR7LYjjAFoAwcGsmKjzww7AwLEp5wYEO4XDOzNN988ALIGsDHqMdQMmGAYYAgQBwOA/wZVDKZRRrOSLTM2RPkbgwFQEMYWzBfKRn/BagHUI22MDMJg7ADc2HjGkMHYIA4gI+Wz8ecNCjPvDIQbQHT/8546Aj5jqFBvygyQATuHTwwq/lNu2LKwde1zEPlzPxqEMZBrhquZ5QAeANCA3bQtwLZdcLg8BqAtYwZ5gybIbPTkjpW2fs81FNuKY2CStA16u48MJtrAN1gQg1SxTHoc5hquBs/83sAev/MdmXnxxRcDy9AXTgIG089sOuAahQdDkksI6WNknDFFnQymmImPDAEQwZinX5AVwBvGPm2JHAE6GVRHLuhT0mdskg5y5sfj2LrNYxW5o3y4bKFM5EEaBk8oo8EO2tAXK3rjx+COZYV0Yx/s8bg1yGHdad1GGeNNAPeZ9YJBV4NDvryN331qIwYuXBbrWsYQ5aQu1Iv6oiPoMzZizKh2HyPDBkBI3+Cy0/AmU+47ywZ18dxinW4AwmkZ4KccduHj+N6EiwFobya4T2Ng2yxlykwcA9PWbwbDqL/li/TI18xob8x5M6rVGiyVyvpKNjhnfehTGbSlZcLs93jMe9xbn8dgZzw3uw8czjrb8T0uaT/Hyx2z/O1NRdIzqG6Z5zfASZ/soLzuS7tqAMhFlxPHftwpS7y54vVBrJP47rSQE+YVX2zrTU675jHg7/KiV9ETMQDtNvU6IZ4PvcFJPDYDueCM8WydYFAO3cEcxJrB7EnGBqdkALyZu+L1h9u6vUVa3O4OGwN+Houx7n733Xf1xhtvhDmHcWRGutdnlAf5jY1y2pKxCvMT/UTdPQ4I5/mfNoovcPXGMrqV/9TZm2+0DW3kjRr7VLY8xPMDZTMA7TnCushAreceym6Q12Odd2YcUz82AvhE7pyf13qEtd5xW1hnU2ZATp/eAsR0/YnDJqI3BulrNhrsesk60jrW/eSxaUDc9fPGDuFjH/sG4VsBSRm3J9azcX/nAsA+MeL1p9vR49t6krp6XRy7CyKeT8YRlrIxFnPX4e6XRQGgXV7C+uQKeTNmkRs+yZMyMT/bjzjh+R3gmPmZvkT+AKHRh9QNmSMNn6zw3OGTbox91nroBnQNMokOJR30NvFZA1A/5IawnFhg3RWD5a5/DDp77R+vq3PHsuueu75qa8zHuro9nfBX/D535of64eN9W8DAoFwM6rVcRNgCSHst2fIu6wPavqDtfiMLQGdYrgEozPgFDkB0y4WA00sHalynkWpOFaukaaKWqxquxerfVV6qqbU7X6cR0OykBaYV7KQxJSPUlCpTafNkdWt6XxUFm6omtVR4v1X19iptnpQEtlmb+TSek6yTEiAxlwXN31kGNP58G2E2J4CjLxvkAkLcLSQuFzjhm7lMMJNmgxnUGQCaNACi/ZmE57fMZ/R3FnRuA4ROdENSsUDkzV6yl7mEkP2D6DB08M2dAaE3+OfT6rHagNAsFWNe07iHT1HT3IkBIA6uNACgM+AzoHBBfgv4XFCY/G33G3zCnC7qs5WaN7lTKihT0fTXVf7DYOXXTw0AdHJBYcKAJu3YlUpIB+A5898bDa0uJMxLfEAnAHSGAZ3xTZ6sB1r8QIf3EeqVtYnacMURXJhkwGcasVEdNan8RE3piOsWqbBpqlYZv7GamhL/z63Yz/xtucm64Mi44ahLNiRa3GykVQXzOTCgExZ0i4/oxAVHwn5OWNC5Lji4hNA+oGFBBwZ0Wiou66j9LxyprQ5J/OO+9/iDWmr5FbXMmusGlu2Fe2yrCd98mYj/AmGd5GX/g4/UkZdeH77/+MkHqq+p1sobb6GCoiJN/OE7XXPk/vpj/E+LoH7ayWyh4Ff7SS+M+Rwjnb1WXEWnjHpYXADY1Niotx68R3eddVKWEbtw+Ll1iEVHxFqXf7Ellwrgab/VE3cur4y6Rfece9rC26+9DHM7MVvMtgF6O+hZot+yOmXUg+FSydnT/tBdZ52s0S88kylH263Rbhv9WQA6GZDRswAQOidT/HfvMOh4HXBe4st/zvRpOmWDlVRfWzsfELvcOhvon3c9qs6LL6F5M2fotI1WDaz9hT2L0rd/PQDdUqosAP347IUVNfN+QSVuacBUSTFa8697FhmAnq/D2y9DAKBHV+naxzKO6v9kcWMA2gvjGJAgORu5BvUMVhnM8GI8XmwbsGqrOF6g+V28YPOCOFG4LB4SP7hecJutYyMWg8dMQgMHBiIwFuw7DoOOC+wAgVn0erHJp41V52H2n8vgNrDxY7DWi3aDawYkCY8BgaGKwUoZKQdMSZfbrLIYgDQz28aZy+P8DFTHLDYDWPab6WPiGHLuLwxO/mOAmClMm5G+AR23AwY9oCyfdiERf3rhbmMTw4D29AVP5Gn/oPxu0Dh2C0AagLQYyRjLABcYLLQPBjesdYwLu/YgPEYGYTAsYWRi7FAfgGIzPF1fG2kGUwwCYfhQbrc5ZcJAgS0GGE37YtAAPvCfMgJWYPAAVsLYATCNfbQaVPfmgPvezFPyJj4MX1xAAHwgF8iYwVjLl9OKQYV4jMTjZEFGTgx4xAan0zIYZYPdcp67IeLy2fiO5TEGoWOjzLLKmDCwR3zaw8Y632nHl156KRipsPboU74jR7CLvQFCmz///POhj+lz+oO02aggDWSA+sCWpy8xcHlIC3CYzQQeGFjImhl2xAOc9mVIdnuQ2165ID8bEpQP4xYZNXhBXZEXH3tH7qk3f+eCBrFOMzDiY+gGEWL9FKaDDFAX6854LBqMMphjhr0BQusO5M4XMbq/LReU07JtwJc2B9RiLFJfgJqYmWhXKORPenZFQfn5bnAY/WSw1ycvDA57PvG49HgwCGGAjr996anHitvSQLUBYutQy7bnFQNmzivW9daJ1N1ltb4gvH+nLe1+w+C5gSADhHa54TQpJ+2GTiQtPq030W1Oh7TJm0/iWNfzt8Fuj7d4Xojrl/ueNqCe8SaTQeaYWRqDXLk6xIxXymnWrMcGdeU9QDDl8Dxjtypua88xBrst42a2mwlp38KUm34kPzb+4tMspEl+dsHBPMAcG7NQPVYsC55DACS5UBAGNHm5HpYp+ha98P777wegy/M+pzLQVfxm3em4C1t2xQCW9ajbON5Ytq798MMPwwkRQDqDcpTPespxY3cMtB/zDBuq6MIYmKV8xDVwyzzKfAvrl7aljQD72BxljMV6gL5FZ9hVjdcapOUNs3gN6Ljk6bIbkDXY57LFGwVeI1jGrEPJD3CSMeb1HnnHoKnd3tAu1lWs9Vgz0McG8MkfuSEvyonMsIGIXmPOt85yOc049mc8B3o+8zh0GP6mL3LXucR1/8Zzalvzr5nPToP2tY7L3aT0Otn5kzbhvYHoedwnEjyf5MpkvM42AYOw1mmWeY8TPu1+g/4hP5eTMcRaiv88bHKQJux8ZJS+ZMwyh5sFzVyJ7PHfJ4XiDWfklPw8z5KmT0ZQNl8oym/IMuOVdYF1azxG43Ebg9FtjeN4fbOwcd7e+1xZ+HfTiePNrfhQYwCgs0xSA8vzg9AJeJnx7Ryxm1sB0BkmdHz5XNJOEXCdcdtgALq6YAV93+Vm1eT3VV66Vr1q7lXfmltUqMwlZ7anYxcgGQC6LrWEvi8ZoZkFyeVrPRrf1JKNz+unopNVldc3/LZhzeHq1vRpi6uFjMuFrOuK6KLBxJVCxsWGLyS0Cw7A56YC1TcWqLmxXukmLuRMWM4wWAGfARH5zF4k2Az3ukQBgK6rVUNDYwAkw6WFgNCZT4PPLa45YE0nbOkW1nPiEzhckJhxxaH8IoFDNoeNxHArYfYiRXweh3v7InZkWJviEquoRLveMl5FZV1DG0149RaNe3qEUo1zA/gc3HDAVM4Aw/l5XFrIGiABmmFAs29lBjThijp2U8l29ynVI2GcFo2/RaU/X6v85qoAVBuANgidsOQz8kb6BqALWlxwtADRyGPyX1xUmAWhMxsmau0DugXtSoQn1/9zczpfjeogpRuU11yVgJIZOajPW1y/dLlYs0u2CXG7VL2kvpOPSTYVcgDoVj6gswxoqa4hX3X1+apvaFJDTU3YlKC/DUDP46LBqibVNyQMaN4BOLe44GgBoAGa6UpccAA8N2ZY0PYB3aPvMjr4kqu0Rv9kM+GRi88TQNy6O+wa/r70wN30zTuvZ9phQVojre69++ncx57X4n9bWlVzZuulO27UShttplU32SJEHPPBO7rsoIFqyNyZsGAd1AJ9eX6bDwGP0LHk6/xwWTT8W6GYyDFuFwqKS1XHKeX65B4H9/36Ow/U30deoy5L9FTNvHl67NJhevn2BV1A6JtWF1SrhcPWubF7r7iyhr3wtkrKEl/rNx1/hD548pH5MmkPl8dtRuI7OhU2FGLf7q0TaR9qLCrtoD1OOUvb/+N4FZd20BR8JB+6tyaP+zHbZn+mZvkQkYooUzrIAm5aWj0GyXMTzfHN7jj5BQUq6Vgedu1qqua1cptRVFKqo664UZvsmdxV8PWbr+qKQ/cKmwq58gJT/5jrbtMya60Xwl44cBv9+PH7CxbTRXz7VwPQTo9e++sA6Gi3kS24vxSATkmn7NtdA9bvqDG/eLDFrZfT24soUQkADQP63wOg51Um/iZj49R/G+y1kcqiMQbwDLjmAmc2nl27RV3AGfzxgtAL9ngBGYfhu4+3+ziqjRgbKL7cCp+OgFmAm774zAtzA9iU10w5g3QG0h3WQJoX/c7XLC7X2QYARw4NhGPsxUCQj/I6joH/mNkT1HrGcOE76dqAN3uVNvDCHAMSA4tFuo/ZY4TZ/yMGgQFlM1Mw8Hj4GxYJBoIvSnNYymZ2EvVh8c9/wAEzfSlX7NbDAAuggIEotysGLW2DywQfkcUYdD9hRJAfzFXSpRwYNYBgGBoYY+RNHMrD3waYCWf/lrG8uL3cfqRJfSkH/0kPwxzDlTTs75f8AAIAoTFSzXh2X9BuMRPKLC/7hKSfqScANKCHL7LyuIm1QDxWYlDKBkwMiIbpOsOqspz4MwahYrCY92YE2QiOx2kuyBwbyn5nsMtlisvMOwMDbhOPFcdDXjH6X3jhhQDCsRFBP9PnjEVAHgxHxgEgMpcQ0p8YpsgKsuML8YhDOegrQGzY8Tw+5st4pxxscsBAZ1xQDsYBADS6ALDa49os41xw1nIE+AToBchD3lyo9OmnnwbAwexN+t1Hg5HhuN1iQ5Tf7c7C/cZ7gw8GYmIgknC5AESujvA45HezDK1DqJ/ZhAaAkXuDg96sMYiCrAK4UybqRL/Fc0Usd5ZNy4NdBxDXYLIBHjMNDb7F4DPp8N6nOsiD9/aHyoaO5cygi/W2gZ+4jTyOckHaGMCKgWSXybLg/K27+Ttm9rrPPJ69+WTd6c0F9GTMgOa7dad1O22HvjBQ6M3NWFfE5Y7HogGk3E/Pa+4rt40Bdedl2bRMkrY3mZED2p/2zgWgqQPjygCQ/e2Sn0Ev64B4s5b33rCk3/hOPvYNTl6UxXO429z1R2egt9HhAMa+68FtQny7jzJwiR5hcxV3PFxCSFu7Xawn6TfmS9xgMKY95tj8Qjcxx+YCSgsDsdrSsR6TMQDtsYPrIABogFFvmvEuly3v00zkT13YgGNDlXLmbqqZ8U/7Mceh93znAX2KDvUlr7SBAUYDuB6zMTjqNYvnIo8Vg5WWMcfxe6+rvHFlGSU8/eYTVdQZncHGH2kYuPa8Z1mwqxED0NSdugFw8t0XKNpdBPkgG4CarMsAQ00QcF96rRtvIFpGDFBbF8ZztXVRbp+3NT7jdovn7nj+NhhsfWS5cdvHYb12p3wxAM3vbmuX1WW37nF54zWG2zmup2Wf/qA97f+Z714TxSfWGHP0D/3IxghzsU+JMQ8zbukL6smpN8Y/skx6vluE+ZwxTp28IeLLponrOcMbf6y3WAswVtuyP9pbT7kNcj8X1YZpL36uvmgv3J/5fU7Fh/ruw30yAHEGdM64ysiLmNAGn2Nfzy1uNzJM2Mzlgwmo2OJiI5GFFvZzAJ4DCI3rjWL9XH6BppXsobTy1bHxO61UOVjljT8k+rE1+tTKDzWJTircTz8Xn6qGVBflp6u1Wu0QlWiaxhSfr3l5K4SmWLN2iHo1Ptumr9/k4r6EGVqV6qOJJQcEALe85jN1rn5baqoVLhnmFK2rio67qbZoWZx8BOCyeN6X6jDlQeXNG5cA0HURAF3SW+k+uyq1xGZScdfEh2/tbNX+9r7mfvOwamdNEaxpwEdwFPuXDm46GqV0QQd1W20ndeq7Tog79oXrVTWDS3mlvMIy9VxrgPpsOFBlPfqGdqqrnKk/vn1XY1+9WzVzpmeZ0MFFReK/JHyGfklJiy29hna9dnQybzU16qv7Bmv8K7eqsKBZRRkGdACaSynH9ipfeoMELG6u18y3LlRRoQIgDfBc2KmXSlfYVSXL76KCnhtIqfyQbt6Mj5Q/9zscrCT55qdUUvOjOs16WoX5bHBJzYVdVFO+oZqLFheeM0qaJqlL7VuBCR26P+sPOq1UBnjmc1Zxf9Xl9wr5FKenqGvD+ypI1Qv3G8k4McOS7wn5rFFFmpO/jioK+6uyYCU1qzi4aClunKjutc+qU937oX5shIzrdqdqCpYN6feaeZG6V9w+HwDd+qLItBpTnVTVfVfVdd5YTcVLqVkFASxsrp+nhsmjVfX905ozcUxwwTGvCjJB5KKjkc3dFvazXXDQ983NGR/QTSk1AEBn/psBvez6G+nwK29UrxUTu+Xyg3fXWtvuoAGHHRP+vv20Y/VOxhfughjQNNv+547QTkefHDYpvvvgHb161y3a49Sz1XfVNQPI+MZ9d+iuwacsVMXg93iVTbfQaptvrV4rrKySso5qbGjQ3OnT9POXn+rL117QlJ+4IC555gefI/A6hGhhzHJBIpcjrrTJlsEnMAAtwOyEr7/QG/feqSk/jw3hdz7uVO1+2mCVdizXnOlTddNxh+vbd96cr+yL91tGK2+0mYpKS9XU1Khfvvoi+Itu/0mU0ub7HJiAplII//Pno9ucJzbcdQ+ddPv9IRwg+bnbbqJJGZcouXm41riT6LPyqtp44N5aes111IE1JKSVGdM1+vlnNPqFZ1U1e1aIXta5i3Y98TQVFBXq+/ff0eevvpgFqQGJ19hqG228x75afYv+Ku/WPcSBHfzRM0+oMXN/Fr/Rhq/fc7sqJv3eZtVxzbL6VgO09oAdA8MeRjzKCfB/0tjv9dGzT+r7D96Zn2afw3y2e5yCwiIts9a6Wm/HXQM7HBlhXTFz8u/BfQYuU2qrKkP/DXnqFfVddY1QLlyHPH758Azo3Rp0797rbzps5DWhjDz3Dz1TL9563ULldVECtAKg1y/T9xOSu8f+nScXml3JLjj+Ywa058wMG/5/FoBOBmr2+R8GoGOgyYvY2Fi0IRob9l4Yx8aAy+8FW3ufbXW8F77tAdAGgeJ8WVTbbQVpmtFmgMLgMuEwNDhCztFaDEwbyo5vg9vs1LgdSNvGjhl5ZlY5XmycEJ4FOuANbQZgRp4uOwa3L/FxvJgJaBDaeZrpZxDErDEDuqSFgQxAxyeLd28YsFBn8Q54ShvEhnzMTKLMGNwYrxii9J2PLfPJO8pNvWPfqLyjnDGYQJ0wam0EU14fz6RupGOwPAaUccMAyIVhgrEB2Edc8vSxd9IhP/9NuW2YkDYGTXyZnBnZpOGNAepC2TBmaDOADPIGAMcQpe4YPxhLgKEGxjna6cuM3G+Ejb9Tnpj9h+FF+gDQu+yySzC+YvaUx4L7OGiCCFjONQj9dzyGbNzymw3UeDzF6cUAtIEA5xl/xmPZ4zgGvGJQLAZZY0M7LqPHL/LCZtDLL78cDE/YxICKyClxAZJhPtGXyCw+oNlEoc8Aj5BNZIv+oq+oA4YrY43/5AO44g0n5JKTCDD7SZfwxP3kk0/CqQhkjd9s4BtccD2op/UK+SCTbNKQBwzr0aNHZxmzhLPvb+L7qLI38dx+1iexOwPCIo+MC1+ohNwh56QVbwAaTIhlIe4js88N4jkc5TPLzBtPdkES60qXnbCwx4nHmKfdLDN8muFrHWgZpr4GFc3cMxvSTFvrC7Nz3d6U1e9cZ9oLUAI54b8BTQNwMQBN2FyQ3sAI4fzeYeIym8FNu1le+SSM2xDdY+YpabmufKc8Hvsx89b6C9DZ/ljj0yjEtWwYgPbcZt0Sj23PTd4Edp08j+fG4T1hXRdvasSguevnzQD3qZnJ6FgzkmNgHHlHbtHjtAvjCbm2mwO3r/vMcxifdu3gU0voRtLyPEM69tXr9nLZYwDa49iAJWWnLMwFZqt7YwCdzmWwANDMm7HupC+tHwCgPT+6jzkNQD0tR25vM+AXZUFrXRlv1Fk/+x065e233w4uxOK53HJnubdMeFzDMMXvLW1D21mGaQ9v1JKv3SMAwDKmaSfPx6wfWBN5jRK3UbwGi9d9cRu6DSxP3vD1hpcBXd7bp7LnHetefkeuSJd4jAnKE8CIxsYsk9j5xkxwwhMG0JI1F/JIfOTK7Frag/QB4glHG/BJvjHA6+/OJ95otm61LvYa2Z/uG+v6eD7NnRcT4CV5YgICv+eyx70+tv6y7qBsbh/i+dQJvxtMt7zG4Dpx4vWI+yBed1jfOD55oiuRDTYH0Ml899oivmCXuZt4vGctxRxKeM/xvuSVcgBmm2FPeOZt9A59yGYvZfJmguXH60mf8iMv1hDMW/S5AffcNo9lLm7/9saw59dFGeO5YRYl/T+bbgJA7531AZ0AxW2xn1t8OudeONjihiEDOmdccSQs6GQd6gsMDTwnn9KMkh31S/kQ1eUtEQDkflXXqU/tXRlGdszmypi2GeYzSVbn99PY4vNUkWE/d2n6XOtXH6aqvOU0pmSoZucnR96Xr79Ry9ffmgDNmYvmzHaNAehfiw/QT+VnhzhLzblDS826OfT7b93OUUX5QKVTsI2TuT886SYVzftS5WPPV7ri68B+rqtPqaHb1tI65yvVsa+Uh3ubFq4bYG/tpE806fFBqp7NqZGEBZ0Azxkwuimtwq5La5UDLtUSq28bsvrXiaupasZElfdaWWsfPEJLrLZFYDHjdiIpC25BGjR74g96/tydVDN7WpbVmxCgMz64MwD0SjsepU1OSNigNbOn6rPbT9HkT55VUVEqC0DDhC7t0UfL7n2Juq66fRL298/12107BCY0OqrzhseqfO1ByitbXKl83M9FoAO0XS4OjJ4OdOpoPgAAIABJREFUkx9S99+GB6Ab2agrX1N/9L1UDcWJu7weM+/UUrOubHURYQJCZxjQeWml84v0bdcnVV2wfIjTrf5lrTjvdOWnuIskL4DQydNSlprUkhrf4UzNLNwiuHlhs8NPAMjTtVqy6k71nnuVqgpW1JgeT6s5VRKCrDB5L5VWf5awn+OLB+0Dujmlqq7ba84yQ9Rc1EPpVGGCnGcfUOTG4N5k+uvDNPXz51RZ2RC54EhY0C0uOJpaXHBAYk/j9z/DgG5sDUAj02vvuJv+ccPtWTD0hDX7aYv9D9W+g5NL75686iI9dc0lAZRcEAC97Frr6tjr79SSyywf3BY8cOHZAQA8eOil6tpzqQBW3n3OKXrzgbta9Wn8B5cfrrDeRtp38DAtvcbagSULQGzdRRlgrlbPm6NX7rhJL9x6reqwTeK2yvlu6Jl01t9xoPYZfKG69+mrgsLCcNmiH9KtnFmhu848UZ+++C8devFV2vawf4T8p/82QRfssrVmT834lI8Kvf2g47XnaeeotLxTAHXvH3qW3n/i4XbriFzBZr5lzMSQNs/dZ58a2qUt/X7g0Iu187Enh3AAtSP32Vmzp01tM33agTT3Oet8bfv3QcEfNxdB2o8O6TfU1erjZ5/UwxedH+qzyR776pjruZAvpQeGnhVcfBCu72pr6uhrbw39WVDMPRotMh/WJDms5XkzK3T+jpur4veJrcuWSqnfamtq//NGBL/gsLFdbwdsbmoMQPQrd96iJy4fnmEnzzcM7cxf+MU+aOgl2mCX3QXDGQa0H2SEOuIy5dFLhgoXHNd9Ni60Bc81Rx2oT194JtPWrQHo8sW6a/9zh2urAw8LYT946hHdeOzfF9CXi/7qrwSgyfW/xoDOnHgJefzbAHQ74HGWAT2hLQb0ojdmHPLPMaDnL9jcebWtDLB48Z0LQLPwNeuCyT1ejOeCTrngVGygtDXQreRs4FBHL3rj8AZw/WlGDEaAQRqXywv5GLwBgGUhC/gEu8jsR/KL03Y72MgwAGGgw4t/HyF1nxg8of4YTCyCSQsDD2PIQIgZwfbvyO82xsxWoU5ub74HocyAMzaIzfiGvQQwRn7ka+PWxh6ALGwgAFQzxWxo2IBy3XzJGkaCgT7is2jBGODBuLV7DYw/p+U0qJfZbzaiMBzMcMJQMWubspsRg0EI6Ei/8J46YYBTH28UmM1m4Nv+d+27krLy3xcSmonpY6D2N0g8+5nGYIEFxSVrAODkR7kwmPgExDA4Tb7ui9gw5TfLRQxQ0bcAowDQu+66axaAjo2+XFn3BkpsBMYbHLkGjY2s3HHo8WSwgDLG7H5vesRABWEs//E45vcYgM4uTDIro9wNGI9Jwtk45juywxiE4Uf+sIntbxe5oC/oI/v4fvLJJwMAzW8YpAZXAJ+RZ9LAmAWc5j1pYLACQAPgUC7ekY8BaPQAbnnoc/rW+sYGtstsvUDeGMbIC2kxzpBVdAjMeBv5Zmya+WcAlU9vbLlvPbaJ67GAvLNZQX6AQ7C0AUcsc+4vgwaxDnYfkhfpkY91oMFf6sBYw9D3uPLlj/bda7+xpM2YtR9O6gawYNmmLIDjnicYT9aTMfPRAIo/DdAQPvZTGtfN48v60sxF2t9+eQ3QevPLbjOIG2/gGfz3MXzeWZd4brFcG4B2G8RzrceCgXfeeSOQT4NmvuzM48h+6NFHyJpPaJj9bNcSpM84oAyUi/amrJTf+jUGgMzaNxgab0q4LWKAmfa2nFrf2C+wgT5vDlh3WzYZN/SV2akG6OlL8kWe0JXUjXmGuvpiWver5Z683N70qy8d5Ddkk/+0AenSNj75gnxa5/Oecch4ATjlhAo6n7R9SSVx0QMGoC0TxLMLjpgB7XLR1sw/6AfK4PmF/uBYvzdkrCOtF+M1wKKs5mIdG4cnf05VvPPOO+HEFnV1vxHHzHrKQz97o4CxiosnTpQAknv+swwQnrTpD7uAoc3QM9SXdrRuczva9YZZ/B7f7r94TMS60/OW6+UyWo69KeE5wqCqx4yBVOs5z+GeY2NZRwYtry4DdTULFxkgvnWNAX3mIQPQ/vQmqOfxWL96vHmeywWgvUkZb0ZYv8Rr2HhO9/d43na61MXryBhc9niP5c/zlcc18QxAx4B1PLdbB3rt4A1Yt7Hl2nl7HDsNZA+ZY+x7DcdvdjmHTDFf2PWL9T1jzv7bfWkh5TfD3vmgC9ksAuBG5iGP2KUHv6FvvNFK/9LfXot6fjMg3t54jPtiUcZsHKYtO2ZB+fzZ9BcWHgD62w/2np8BPd8lgwmY3AI+tzCcEzcMkT9gX0po9wqR645kfZH4/20u6KKfOw3V9BJcBaTUoelnrTX7ABU1z866jUiQ8aQWvgCRv9OpAk0p2kdjSwYHJmueGrR29SAt1vSJ6vJ667uSC1WRv1GI17vhSa1eOzTrYiEBopM0kzGTkPa+Lr9a00twY5BWn1lXqtu8f+nnHpdrXukGSgVXDTUhYjNAdH4ChhC29Pd7VPjD5cFXbt0SA5VeZ6SUXxLY0+km1vkpqaBUqXyOrCdPxcd36Ndnzsz4CE4Y0PYzzcV05f3W09pH3axOvVZUc2ODHjmouxZbbgNtMOhqde23qhrra9VUVxPSyi8qVUFRSRakmjb2Uz17xgDV11RmXHBk2HAZFjTtv+Wpt2qF7RJgZub4LzX61pM186dPg/uN5H/iB7pTvzW08mG3qsOSmVOB71yv6a8NDQxogKglD3xKhT2Sd3lF5S3Aa0Bqa8JGQsvTrI6/3qCuU0cFdxzIQnXXrTVlmeuVzkvapt/v/1DnmjfbYEBnQOi8tGoKV9KPXW4LDOiUGrRkzb1apvriZKM0XEAYuN6Z3slXVf6K+q7jtarJ65Pts7x0XXD3EnowVRTA5rTy1G/OUBU1TtTYbqPCu4LmWVr5922VV1/Ryv2G2c8N6XLN7XmE5i11lJoLEjasmuulxupEyFIFEu2SKU/9tG814bHjNX3sl6qqjlxwRAA0/qFzGdC420h8QLMeT0BoGND5hUXqf/jROuDC5DI5gNYzNltDGwFKXntH+O2th+7WqLNOzGy4Rt0RfeWCwQPOHaH+hxwVgN0fPnpPlx2yh7Y/4ljtddqQwHatr6nR8D221fivPst16BtSgkG86Z77a5+zLlDnHosnbYvNXVujJi4qh4RTUhrS58F1w1sP3q0nrxiuOTOmR6WZ35VEh/JO2vawo7XbiWeoQ+fk/oxgz1dXBWY1aQNkIpP4p37g/DO16T4HhkvpeH746H0NH5hs5sQP8xpuOvofckQAVWHfXnXYfgtlQK++ZX+d/ci/QlI18+bqukGH6Ou3Xmuzcc9/5lWtuOEm4d1HzzyuUWeerOo5bfj6TaUC0H/sDXcE9rgfgP+6muoAGMMaBoilrC/ddmNwK3LaPY9plc22VE3lPN18wpH67KXnQlRY0budeHr4zkYAfeyHjYVcAJoLJs/ZZqNWvwMMr9l/ex160RXq8bdkk4h4xG9qbFBefoFKOpQJlxw8MKsfGXG+3nzg7hb3GDEnNi9fSy2/gk6582EttVxyQgXlW19Xpwbci0CSKioKfUkdH7/sQn3x6ou66NUPQ1DabcReO+jX777OVKW1rJR27KS9zzhPO/zjhPD+p88+1tCdt2yzX/7sj381AB3n/1e44EjOevynDOiFsJb/DAC9iARoAUC/+qddcLSkjguOGBzOBS5tONgI9uJwQQB0rvERp58rODGQFi8GvbjOBSVs+Jj5ZUMhNnIdxgtrAwY2agFO7VKBI/iAUBhkBnntusJMNgPYLl8MDhpgskFlA4tPFtAYq4RnIY5hbpDIYLeNBH6P2Tc+Wh4D/jaQDd6a0UabArxxvBEDEsPK7DsD5KTN4h1wNWb6sGCPfZ/SRrC8OL4I0Gd2FGFsBGLY24ekL2+DaWLDiU/7WDSITn3NQMIANJvawBt1oHz0BeAghjH1pAz2/0hbUA/7oKVdScvuRsgLUJK4PurObzZuDBZhtJCvWXsYOYCehAXQBFCk3maA+ZJGQFAzq83CIu0YXLSseTPBbj8AoLmAENYddTcIZ2PW8s5nDOzGY6It8Dd3PMXp8C4GUmOwLUxGGdc7lJnHY93veB+PT4fJNdpy07WM5zIpnR7yA7DKf/LkyLg3GLzpQJ8im8grPqAZP/QD8oDxCrjiI9akgUEKYx3w1u4icN/BhgLvMVZhLROOB/nFxyv9TdoGLsy8ZVwSz/rFfYzxDAhKWdAjABfIhI+HM06QIx8hNvvebOBYv8bgolmmlB95pB2oH0fxDZJbNty+ZhYb+DDIbPAxBkIMSDsu7Wv3IJTfQJ31gX3pEt4nF8if9nAY6kq4WH4Mmri97EbDf7t9fTycepsZGetQyzV6g/zjY9kGkpP1T4sP/xgUi8dFrHMt2wahY9DMGzOOG8u1N858xDsG2mlb/nvjMAbo/Zv9IgNwmQVtPe02pPxmArutKYvnOs+jHpPeXHQdzIolHcrjy/xcZ6dJ2d2GZgW7fzzP29UDcQlrH9DedLCrFr9nTDLX+bQNY8MbofEcTpmtRwySGXSn7gagHdduS8xkNogK8IUuYL4D/DIATfqWJ3QwoJTnC7cPZUUX2wd0DOi5bQHP8MPMuPDJBOJ7jvV4t46NP3O/t7dYjgEsf3f+6EYAaEA3A9BOB/my7DA2rBf43r9//6DnAJMNpiIf8UY634nPe+Y0/qNP2XCmD/nPE2+MebPH64kYmLVO8/ok3gylPvH6z5tBBkXt7sW6ynNSvCFLGrR3DFI6T89ZPnVC+fjNFyAbZCWu52ZkDPkiDLrVJ2nQg5THsuf7BbymywXf43nSfe7+s05sSw95zo/Xya6P+ypu57Z0gtONgfu4H9x33vS0rnR4wnqush7JBaAtV/Eaxb95Y4Cxi6whO8x53oijLZljkS1vfHktQn1YAzFuOX3GOOZUky/3pN19YSJAsl2rMZ+zhqZPmYMhSvDObe/NDOuweL3U3hj8d8Zt7vywoLT9LncdtShxFhZmzowP9G2GAZ1lKZsBnQF97ePZjGaO52fdbGRA6RiADuEyIHPCgI4vLvQlhHmaVdpfv3Q6X7X5vUMxl628SL1r7m7lMiLXBYdB6JqCvhpTepnm5K8V4i7e8IrWqDk5jO/GVBeNKRmuqQWJD99uTR9pg+pBLQB0YJX6pHgCQDenC/Ret9dUn9ddeeka9Zxzt2oL+mpW2fYqapiojlXvq3jux0rXzVFt4dKa1/MQNZYmLhryK39U0Venq75kOTWtdWlgRjfN+FINv72phmlfq1mFyl9yE5WutLfyy3qEOE21c/XFhSuprromexFhYEAHv8/S4mvuqA1OuFMFJR1VOXWC3r36SG18/I0qX6KfZv76nSaOfklTfxgdwKAeK66v5bfaV116rxCAuHRzk96+/hR98+ytkQ/olj4oKCzWnte9re7LrR3K8vvol/TRTSeqbtakyP0GAHSeeqy+tVY75l7lFydj5OdR+6n651dUWJSsKcpX2EZ5haUBCO3S/2LllXZLRG7Gp8qf8JDyGueFzQbkoSC/WSW1P6q06ffgR1r5xZrb81DN6J2wzgH5Vxq3qYpSsyLXG/O74ZjZYRdNKL9AjXldVZCerb5Vl2vJuoey7jdaGNB5mlOwrsZ0vEr4deYBdO7YOEZd699UWcO3wW92Tf6ymlW8jeYV4bu6Sd2rn9S0soND+PK6D7X0H0cr1TA3y372JYQNKtOcHodpzpJHq7kgcbOVX/Wz8qa+qeY/3ldD1Rw1lyyl1DL7Kn+pzbMbBJOfO0sTXr81XEQY/D/jviUDQAcf0eESQk4G2hd54gO6sTmlJsDnCIDu0Lmr9j5vhLY8+PCQ/yfPPqkbjj1Uq27ZX2fc91QA8QBGr/j7nkFW2mJAM2ZW3Wwr/X3ElVpquRUDYHzVEfvpp89H68AhI8KlhDxzK2bolA1WVF11xjd7xDAnn60PPDxcFAeTmGfWH5P18xefBh+8FZN/V1FJBy279rpaY6sBWmLpZOzUVs7TY5dcoNfuvSOwXlueFmCxsKhYAw4/RnudcV427ao5szTm3bf09VuvavqvE1TUoUPwe73eTgPVc5nlNPaTD1VcVhZY2DzP33yNHrxgcJR+8pXL6o668iats91OyVj4YUxgSgPmtv+ktM/Z52v3U84KQX4b841uO/XY4Loj9wH0vembX7LlfuySYXrh5uty6prEWrzv0jrkoiu0Vv/twjiG0T11wnh9/eZrYUOgctZMLdFvGa27wy5aeePNlV9YoAeHnaNDR1wR+vn3H8fojtOO17hPPw7p9Vt9rZAm7zbYeaA22HXPLAnloeHnaMbE31oVt3LmTI15/+1Wv625zfYadNVNARh3n45572198fpLmjVlssoX66Z1tt9FG+22p/AzzfPxv57UrScNCozo8GTdKKW0zBrr6Ngb7gwuPHjYhKDcX772UpA3wPaeyyyrtbbZXitvskVYh718583a9YTk0kbC3HjcYZr26y+ZcrYGoItLy7THPwdnw0/5aaxO3yxx3fGfPv+XAegWNDYV7gRwo/95BvT/SwFoqhwzMAy6GDAyWOpwNni9MLVw2PDIFZZc9kdo4syRw/jTQIHL4sV4vLCOwQTyj41q5x+H8eKacBhy1A3Dg/8YtQBcHKOHdYuxaWPVIAuL2hhgdBs4D4MWrqPLzHtfokf7ATrEPqBt9HpxTvyY5RwDELmgInENOlEe6ggzi+O3ANH282ywxMYdZQBwMzvY7DL3J2kZgIZFBRDNgh8jwiwW2tw+OQ0yABBjTBAOQI78KbMBdcuJj8ECAhLH7DcMD8qGMYiRASML4IBy+8g97eS60jekT3wMF4wU/sbgAXAkPmU0iM87s0INytA/fMfYpp74DORv2gd2PC5LCGOjDKPJRnvMWLQxZYDKbkGoO4/dhRiA3nbbbbOXIsUbCPGYiQ12G6kxuJY7dhzXxn7cn5ZTy21bYW3sur5xOrGB67LEhnM8tj0ebWjG6drNAu8AOz766KPAHqZ98FvqDSBkxAxo2pmj9VxWiGxhbNJfyBrgCQAt/2OmLuOAvCxPxOcBdOKdGVfI6AcffBDkDTk2GGww0UxY9IU3UXyE3RsI9i9LGMJ7TFJOQA7kCbmlTugCymkmocF5fkOGzExmbBCP9/Z7Sfks87SxQRyzjL2hQhkMVliHW//lHn+nTISnP3wEmvoYaEKODXJZLgyEmgVLH1Afy4jbivamjAbfzWwz2Ey+Bis8voLx2diYBdM851AfX05lEN8Ag8dBLjCfC8p4vvEYsm41IGngm7LwmwFchyMfzx0+fREDRK4f+cSbOmbcmhWP3BuAdtsayPFmgvs2BvhygSCPZW+QxACv52xvtjkdzyHuXwPQ3vihnfmNcMiB3V2YCR5vFMTjgbp5nmNsEo8xBYDrvL2Jav3t+lhGLL/IvTcpDegjh2wQeYPE8oZMAFyxWcMcwUYy85oBSOdFO5tp7roAXm266abafvvtw9yRq4dpE8Ycrrq8aeyj/OgQQG+7IyGfeB3Unm7O1e+x7ObqZvIHgIaBzdqEdqGt3M/oAs+t9stNm6KXDEBbR1rPeE7wGPXc79NCtBNAIoAg7GmvGciXtva6xsBqLlgZr71y1yvx+i1mCRMuBqBpx3jjPU7TfeQTXwa7/bs3Gpyex16sU2g3xh/ygr6lzqz/WLOwNkNmqZ/1L3IXr+8818Vzcdz3uWO/rbWt5+MYkIwBe/dPvPb2ZrX1i/vS82ysd9wuXiO6fVx2606vz6wDYx3q9LwOyS1zHJZxyhqMecuXEPKetkO2+LSu8WaB1+LEYfx605V0COPLC4ln1x70I33FGhHZ5XdOPzB+vcnvzS0ztnPHZq5d0tbfcb8sSvj/zTAA0N8EBnTgTrW4yjBwHHRTDvs542LDjOgs2Bwxoe0fOnuJXMYFhIHrdEEnTex0siaXwcLNU3HTJK0zaw8VNc9q5S4itE0WwGhxwzGx5Ej9XHJacKVQlJ6pNauPUeemrzPM10J9VzpCkwsTZnV581htUnWAUun6hPmcAZ8TEDoBoLmw8KNuz4fsACmLGierIX9xdaj9Vj0qblXpvA/VUFefAQybVdVpK81a/Z6keE21yv/tITX23FEq6qr6H+5X7bd3qaGCuy7YuEurKa+jyjc6XV02PC7b3Z9ftJ7mTPqpleuNcOlgqlBLbzNI6xyesFqrZkxS7dwKdV5qOf3ywTP66olrNWP8twGgghmbV1CkFbbeRxsfOVwduy8VkPVfR7+qp84aGMDosNbObCbwfbE+y2vgFS+qY4/e4f2PL92tj289LTB3zXwOn8VF6rv1oVrp4CtDObh48cthKyuvYWbGBQdrtOTywOIeK6rnQc8lADSNPO5u5X81LDDT6XPCFRWxOU66uKPLU7qgXBX9zte87nuG9Itrx2m58TsF39J4Osn6gA6bHPiATljQkzqdqikdjgqsZeRm+cp/qnPD6OB+AwccyfhLqTp/GY0tu0hzCpJLxfPTVepe94J6Vd+uksbx0cWEUm1BP03odKHmFG8e+t/uN5aYN0o9Ky6XGmtk4DlhP6c0t3xHzeh7gZoKE3C7aM4nKvnpmgA+19dy90Ti47mxqKdKd3tReWVLhnAzR9+tHx4+VVWVjVnwmcPJdfW4hMwA0FVNwSVHcgFlKvRzYEDbBUdjwoDuumQvHX3LPVo+w7B9aNg5evG2a7Xsuhvon3c/HgDCSWN/0DnbbRjkpS0AGp/Ke58+RNscclQAK9974iHdcsqgAF4efvE1Wn2LZCPnu3ff1MX7Jr51k6cFrFpj6wE67oZRwgUCz4RvvtRLt9+gj597KpwMCA+ymp+v1bfcRn+/6KosCP37D9/pqsP21R+//BSlnYmAD/f+2+voa29Xl8V7Ju03ZbL+dd1leu+xBwL7OC7Lalv011FX3aKuS9LWXJyZuHa4btDB+vjZJ3LSV/BBfPhl12mZNRMZwffwtUcdNF+41j+kdN7TL4fLGXlgHN875AzN+L01oMu7ZddeTxe+mIC6gKv4ocZ/c+5FgvTBwFPOVP9DjgwMZ1xa/PDRB3rm2ssDgB9f+ojf630HD9WGu+4ZWMjFHZLLDb98/WXdc84/I3A2KTXuLvY7Z5i2OfSo8Deg/wlrLxfcrPhp8bDdUtO/rbKaTr7zoQDo8+C3+oWbrtF7jz8UWOd+KPtp9z6uFdZPTpwA/l9zxP6aM31a3DXq0aevDhlxpdbedoes327Yzf+64Ur9+t03WeY1w7d7rz7B5cf6O+2uxob6cHEiz7uPPqAHLhyseRUzMtm3BqDZrNjtpDODSxUeynDc6gkZ4j99YgB62//QB3RuWWBAv/ZptW5YJB/QrevcGjL+PwRAU8lFYUH/FQxoN6gNh5h168VnLgvCi9A4Lt+90I1BtFCXCHBuz2CL87DREpfFi/J4Qex8bJw5Ly92bYDYYPKC20ANi2SO6uMSAPCSBS6ADOF8BNpGE/l68W9mCX/H9TELw6AFrEy+A4gBlhHWxr7jUgcbXgZenGbcJjYm3eYGDDBG8aMLqwugE6PZjDsW6wZd+Q03EhhavvyFunrBTvqUDYNg9dVXD2wvM6Qw8MzqpV18zByjgTpivJpxSh4GKQyS0QYYKBjJGA2AAL68BmMCIxAQgT6gfORl9iPhDJYZqAo7+BkQAnCAMrGJwJFlgDv7v7TM0I4+Aup2Iw0MbgBP2DQYRLQdADR1sYybMWiwxuCywWfATR7ayOC5gRKzd9gYwAUHADTljTcQPGZiUCI2vuMxaHnIBTriuB7HlpNcQM5GKnH4Hh9njgEr4jvugvJzPsT1+DBg4vHoo7CkQzvhfoP+os2RXdzTUA42JpA7ZMVgVgxAA/4gL/ZH7E0d5AOZgv1Hv5ghbXcqxGGjgbanbAag7TvWALQZu/FYd78j87SHWVceDz6RYOCZOphhzDtf+kdbWD/EmwTkGbuiiBmKviDQAGUsKx5bZjwboKXs9p1rf+/xGKfc8ckL+2q3DuJ9vAFnUM/5UXaDlNbTPpng8eawlnM+ffTdJwti8Nnj2nLv+prJa8DaAG08vxgQygVtc8dBPG+Qj0+JeO7gPfVwWQ0GWXdZHxA39n0d62jLO2GJT3q+rDV2wUF80iEvZAUZMUud9HI3GEnP7eU2tx6LwSX3czwfUibLt8uUO+cjQ6RP2mZo+4JZ/ubJBcdJE4AJ+eWEAfMAdbULJeI4TbNHc3WN5cQ+/GMAmraz/2fK4A0P0rU7HuY75of4MlH3B3naXUXM7Cc8APSOO+4YdIlBOutDtwFzERuRpGMQlrkCHcQ8Fm8Yt7VR196iuS19H6+dSBcXHJzQ4DSOT2N47RJvrDKWDLzRdlyuyOaxT4l4A4r0rYPdruhQb+KhL+xyijndpyMoq918kIbHt9dPsU7LXRNax/mT9wZGvVlJvi6bN3Fj0DwX7PX6iDS9KWLA065uXEazn11v+15nzqc/yZv+tQ9o1h3kTd0Zn2a/x/rB4xtZMTDsunitavA7dw0XwKTI17P7nHiEpdzuW+sqb/oZOPbYtww5Des6x4vHqnVlrEOI581Qt1e8do/T9dgnTesS14M+QNYYDwaaCUdf+BLqWLY9r/rED3EBoflv93HeFEHu0SvoRsYvfQVBAD3g8U989CePNxLjtUpbbd7euHTfLuj9/6V3ANBfvwczLkvQzH73HYBmQAfw2OBz/BldKmh/0MQ1MJ2An8nld/6dy/zGdrtB1YUJE65P5U3qV3V1BIInFxeGJzZiU1J9fk99Xv6IavOSNXPvuvu0bO2VKlBtAKABIX8sHazfig5QWgXq0PybNqg+QsVNf2QA6ORStxiA/qN4Z43pnAC+fspqPlOvqcNUXD0mgMQNDbjwgxTTrMbmfFVsMUbp/MSdoBorpfwOavh+lCo/vlr1ldODywZfKgheU7q7UkLsAAAgAElEQVTibuqz1y0ZX8nSxxdtqRnjvmwNQDellVfSSev+/WKtsH3ix5SCMq7Gvf2E3r99iOZMnhA8Kxs8J0hZtyW105C71Hfd/iFKxYTvdf/RW6lu3pykPzPtSB8sv8VADTjzJpV07qb66nn67P5L9PXjVycXCmZcbxQV5Km0Y0etevBw9e1/REizavL3+nLkJuLuMf6D7Rlc7rza7uqx87XKKy5XumGe0l9dobyxtyWuWfK5rDAVgOfgY7ooT4VFeUoXd9fUle5SfdmqIf3OMx9XrylnB0A7lZ8w5VsuIsTlloL/5wldL1VFyS5BMEobx2qVOQeqOD0z0/OJfgRA/rX0ZE0uOTj4fOaywW51r6pv1WUqbvw9Ap8z19+lpVklO2jcYje3koF+FWeoy9ynwkWNdruBdxEuvfx92QdV12GVEL6w8jt1HnumNPObADzDXuZSSgBoXKoU7/iUCpZMALpZn92nHx86WZUZANos6OADuirx/8xnewB0gxnQzSn1XH5Fnf3MawFo5hkxcIDGfvqB+qy6uo6/6Z7AaAakPWaNvwU3GLkANG21yqZb6rjr7lSXJXpq1tQpGr7XdsGNBf5+j7n6tiwA+eSVF+mJK4ZH7ZMMTIDhsx56Vn9bZfXwN0DlIxefH1itAKStngx2tvVBh+vIK27MMHKbdPPxR+j9Jx+JgiYBcbcx5ImXA5uXB9AU9u5bD9wVuYpoURAAkPsMviBcQBg/J6+7YpsA8Xo77aa/X3y1FlsyYfg+dOG5eu7Gq1qUYevSh7+4ePC6T38IwC7PS7ffqEdHDouY4S2RdjnuFB1w/kXhh+kTf9VNxx2hcaM/apUqbGdYzYeMuFzdlkpOg0we96NuOekfGv/V5/OB1bxfY+ttdcSl16nH3/pm03r93jsCIxr3GPED2/zwkVdr9a0SFyTkP3SXrVqXIQcpBAQ//ua7te4ObOIpMNifuGy4Pnjy0YS9nbMG+cfVN2vLAxKXPjCwrz5sv3Dxo5PFrcYOg07QwJPPChcqAsCP+eAd3X3OPwVLOV6LkAbJr7HVtjr+5nvCJYt+Hhk5NFwqGAPyvsKSMAGAPvEM7Xn6uSEKrPGjV0769q94kLQT9u6q/08B0PHuxMn7dtOA9TtqzF/sAzq44Hi0YpH6KJG91i44HNGL2HiR6wVcDHARPncBHAMquQKZCKV9WXEELPEhFS8O499iw8VliT9zF/Eufww22iCMgWJAExtAMTOQ3wCgn3nmmcCKxPBg8csC3XFYMGMA8jdAAUaKgR4bSeTPQtkAsw1zFsYAuRz1xKDI9XtqVx8GOmPQhu8GFXKPTJK/AQXATfxaAnQCqrFIt0EGIAbQR1jAYRbydnOBERqzI6kLYDKGPaxg+9azn0gfFycORgegHkw02odLm7744osA4sdAkoEx6k6bmAEN0wpjEMOD9O2zF0OQx0YXcWyI2Rjmb8pGWXlPXckXwBFQxICL06CtDPDwm4/0AkaQBsY7/2k3jBzSsTFnoMFGnTcRfAM8bU4Y+pe2J38z52kj2t0+oHMBaMs19bXM8psBm3ictGXQxmPL4zIG3nINMANjbhfiGBSK29xjLA63IAVD+JilZ0MzNqQdn/bhAkLAD8COjTfeOGw8UA7+Xm+99YJ+ATAAzHrxxRezlxCa9YTcIsPIM22FjAFAA17TL4xDgAXiM24wUokLyILsIGNc8gXwbXmh3T2WDQS4Tdy2ZjQbJKbMlsnYtYz92Lov0CWUkzYiDQMOli1vmLk/LQt8esyYYepTGgYNrR+ol3UH+fpoPXlYDvg9Zoka9IgB03iji7QNlrpsHtvucwAD+pIxHLse4b3BedrG7k/4PR7H8caF9TJ1MYPaLGj74eZ32tLltIxZZuP5y0xO9188jzmvuI/4TpnNcHX/WF/4xAp94D5z+T1vWYZIi36HTYss+2Iu+yS2HjHLz/1ptnvMZrccxkAV+XmuoQxmwNM29ptsxjNgELqI8JSLPLw5S9rWr24fX+hlIMlAJP1oZj9p0+e0F+OKscvcySYedXW67g/K7k0bvnvDgLxJk/HLXEU/85vdb1B2ymHmr1mqzD1sHBLeJ18ok3UW9Ys3UvhOuyCHbNbij5+2j/Wq1y7kh+4A2PaGDePAYBlljYHVWM8uCPQyGBivh+L1ktcQANC4AGE+iYFjj0HP+5ZBn6KgXlxCyLzKXJ3rKsV9780F9B/rAdqaPmROZj6kPyxr5OXx6rFmd1yk5001jyOvuaxrXGbixmCoNwgsJ16HxG1kuYx1D/1Kn1BGysXfzNve9HZ8EwhYb/HerrlgsRuA9iWFzAfoSwPitA/jlvRjHek5LJZf93fuWjXWS/GaNW4D613eG7g2uG590JY8eY3gOrt9LPvxGsdhySvepIs3J7xRlCufXpfEG3/WT9YJBoktI4QljN2gWA5oW8Yy4VhrMfboc+SNuY11JGOTePQX/YY88kl6zPes8ZjX6Vv6kbUXYzF+LId8ug8WtHaJ37VnWyxq/P/JcLOnA0Dv0Zr9nGXLZgDjjMuNACDb17N/y4LPsKRbfEH7ssH5XXAka9RZHXfSuG5XB4A4L12vtWfspA5NE4JdaTcboR1zQGj+/LHjRZpSvE9optLmiVq56ix1afw8/O1LD38pPka/FP9DTalSlTRP0VrVp6pT4zc4/A0gNBe7xQD0uI5n6feyQ7JNX9g4Xb3/OFcd576t5mbWCYDPzQEU5LOhMa2524yNfEFLzVM/1pznD1LNnDkBeDYADQDZUJ9W2Yq7atmD7lQKiq+kN8/eUDPGfx/SCv6fA7M2raJOi2u7oY+o5yobZMsz87exevTknTRn6m9JufkHMJ0JkUrla9ehd2m17fYPx/dnTfpF9x69jSqnTYlPwIf22fSIwdrw0NNVWNJBldMn662rT9aED58PYDF+nwsLks+yLotps8GParEVknJMeu9Bjbv/uAiATtjPANdLDDhXi21yolIFxWqu/F1NH5+j1ORXw3vSTRjQXBicgNAA0M0d+mnKWi8qnZf4pl1i4hAtNvvhcG9jdvMis+kRLiHMkxqKemtC10s0rygBc7vUv6UVZx+RbGwk/OcwXucWrqufyy4IFwrylDRN1ApzT1XH+q+VFpfxZdrPiGxaasjrqi+WTOSIJ795rpadcbTKqj5ScxOXtiX9w+f0Hiepouc/g7zmNVWq609nqnjaC2qoT1xnhAsp6xL3Gg1NBSrZ60PldUzAxenvXKnxz12Uw4BOwuN6o7KqOfiHro1ccIRLCJtSCuBzY174hAG9ev/tdfL9T4Y6wwo9d9uNNHvaFC2xzHI66oqbtOKGm4a6nrjusuHiuxYAOpEcfO0effWt2mjXvcJgf+yyYXr2+svV3NSs9XfcTcffdLcKi5P+Gbnfzvr2ndcj9ZQMThine58xJFwWB/j5zLWX6qXbrs+ChPPxNdNpdevVR+c//Zq690nYqW/cd6fuPCPx2xuj5ICWBw+/LHvZ5qt336rHLxkWgMX5H/o+T+vuuItOvasFzAY8PWXdFee7SJZxst0Rx+igYZeEsvOM2H07ff/hu22kbSf00nLrbqjznno54xe7Wo+MHKaXb79xPhCVRM64/wmtte0OIT3cW4w665QAuMZP5x5L6OBhl2jjPfbJYlz4of78lRfaBJ+J26l7D51+3+OBYc1TX1srNgieu/6qsLkSP8uts76OvXFUdiPh2euu0MMXDWkVJpcBje/sIy6/PoC/MJDfuPdOPXrx0BbXJBEAjT4f/NgLWb/VuHy54ehDVTlnVjaPPiuvqsNHXquVNto0/MamyJWH7asfPnw3arfWdFnyvuztz8LGCE9tZaXuPPNEffD0YxkZiSUrKMXAHt/91MFZ39f4tT5pnYTBvcAnB1BfUNgT9+6qbSIG9KKQfBeWfQsDuqXNFhbH7/+rDOhcwQCA3u6/AEC/8icAaCoeL7LwAc1jpR4bVV7AxY1pYyn+dNw4nbYWcm2BaU7bRiB/x6Cc3zsPsxy8yHR9YoMuZskYyGOB7eOZNh7MKGNhjK9VgC5cAwCm2EcxZbGxRl4+LhwDwy6vGXOEs1HNwtoANAtnymkjnnAGn20oxszB2KdrGPgZg9Jglg0WPgGfAaFZxGM4m7FMfizgWezTZhibGLcAd4QxGGXDhL99wQvGNu3A4h9AwQxQM4lJk/xgqGCsvfnmmwFEBoSgfcwcMiBj0Jg0ARowkjEgyAeDA2Mfn5cAGAYD3ZYGu2J/mJTZjFbaBgOTcsSAWSyTZlFbdkkTNhugJWA7f2OQwqLG8LesmXlmUMyftCsANv6yCYvcAITYGCY9g2XUkz7aaaedsmwh0omNJcuy5SmWaY8dt2U8lmzY547j3LERL9wcvy1jLQYK4nHZnlJ1Oc2QivWByxCDQoyDF154IRijjA8uB8QdB/FgNK211lrZy87ojzfeeCPIH6ABskK7mwGNrNhvJ/Jog9T9waYA4wVAkfcYy8gBcsIRd7uYscsJs9psNLsPzW626wpfcEXeyLPHKvHJ20xOu46xTFJ2u/cw8G9fygbckGXyN1OY9AG0SdPsMF+oGYOdpGtms90+MJ4pk3VGPCbdJ2brx2BIDDKbYenNM8oB2Ehb0j743+WyR/SOj8ibwUx50He0G2PFsmLZtx6lLcygI28D6S6j07Erk5gZ6L7ypoH1u9M2WM37GBQiHwM4Bplyx5X1Ir+7D+N50cCM83L9SDf2r+8L8QBskXvC0VZ2I2Q9QR7IJn3i/jegRxy7kTCY5PbhbwPajDmf4LHe9DikLZAv8rCffOtDb+CSb6xDydM6j/b3iRryYCwT3ydhGK/U0XcDxOsE9wOfPG5b6uc5ygA07+yuxO4V3L98UkZ0Nv+JC1OYfCm3Nx0MQJvp6XmMPHwhLN/dhgZcaTPKD+CFXiI+8mt9hQ6ivrG+jWXCMtSevrR+dDi3u9NDVkaPHh3WJGyG5gKIuf3rExB8brLJJsGlEfOafUXHPsm9IeGNFeQAHUlbM+8DQqMnveFCXrmybTmzvvf86L62vHotF7eHWcJeZ8YbcE7PY4j0vEZz+9Kn3ojPdWtkufJaj7QpK30MwMwpK+rJ/ILMADjTv3bZZV3gjQrmHOK7zK5fW2vO3PVurEccPp5/XX/3uceG28OuoJBz62W3h9vVmxC56yzy9nj1/O61TC4AbT1vfdzWutpzojfaaH+fAqMPkBnmKPQC5bbuI0+Pa/Jh7mJd5fmaOPzO3OZLCb2eoxykhSySruMzHuhL+oW7I4hnckgsd/GaaFHG48LWNu29/9/8ffb09/XVO3tkCW3GfM2IDsCefT63AT5nfUHnXETYJgCN3QigCIu128Wa3nGvUPUude9qlZnHBtcHvDdlN5cBjaE9r2B1fd7lyUyTpdWn5i4tXXOD8lWVcTORMK0nFe2vcaWnqiHVWUXpCq1aPVQ96t/IAM+A0K0B6C8Wu0dzitbNpttj5j1afNq1UuO8AD4CQOMiIfzHtUJeV1Vv+21L1zXXq/LZXVT52+eqrSG8Mr6dkwsGGxoL1HXdg7T8/tdk4zx1xLKaO23afAB02RL9dMhdH6moLPGlixzf+49tNeHzdxM2dPZfAkQbI9j1nJu17h5cplag2VN+011Hbac5kxO3AFk2e36e9hg+Sqtsj9uVPFVM+EHPnL2fZv/+U4YBnVJRAZv+KXVafEntcuOnKixNLtf75u7TNOXdO1UcMaATFxwpLX3Ifeq08k4ho8YZ36nh7WOVN29clv0MEA0DuhgGdAaEruuxoypWNuO4WX1+GKgO9WNCerCmE5cbyYZEAKDzpcrSDTSx64WqLQBUSmupqhvVu/LKjJuRBIJWqlCTOgzSb2Unhg2OEK76LvWbN7Jl0yED4IcWjHCs0b3GZ8l1Heq/Vb+K01Vc+0MAnQ1AN6pc41b6NAucl1U8q86/XKhUzVQlrjQAk7HL6feU0iseq8J1E0ZmurFWvz92mP744uVw0SCM+hYf0DCfccMBC7p9ABrwOQDQzSnt+s/B2v2M80La33/wjq478gBVzZ2trkv10iEXXq71dhwY3l24+zYa++lHmbq2VHjljTbXuY+/FNoPX8bXHX2Qpvw0LoDOOww6XvufOyLER3cOWmHxHHZtSoCnZz74jPqttmYIN3b0h7r15EGa+svPrdRakmMLVFbetZtOvO2+4Hs6yNbbb+iS/WC1Z8qWARNHvjk6+D3mwR/yHacdp+/ee6sNldmS9iqbbKEhT76UZel++NSjuuGYhJ0bPx06ddZeZ54X6hnq2NSko5ZbvMV38Xwxkg2xAYcfrUOGXx7cewBw4n7j0xeTCwnjB3cjt3z3a5Yp/daD9+jhEedp3szWRM/l199QZz30jEo7JuMM5vjlBye6sb0HRvE5jz0XNhh4Zv0xRfeff2a45DD3WXvAjjpl1MMBMOe57ICB+vKNl1sFi3FGLpM86bb7tdaAHYNcTP7pR9164qDgfzn7ZMmgeVp/54E66sobA1hNG7561y269/wzs+B5Xl6+Nt/vIB152fXhEkUeXGnccvKgNqrXGk697rMfW1jhP43VqDNPytkgiAZvOh18bceXEOLe5awtE/cqC30WEYTOBaBJ9z8Fof9/APovAKC9II4XxnRObEBaCNoCvPwuXqTn/hYDamb45YJsxPFiOQbdYlDMC3IzuOIFpgEGGy4GXswicv3MROQ9BhggF+xnDFmMarOUKScANAYpC2JAFDO5KAeGmn2nUnbyxYAhDAtsQFbKifHKApz8bcQT34t5Gz+Uy+CNASUzJimDQQ2DzzZYYJHyH8OT+mC0m7lEfBb5/A2DBMMWABpjjMfADHnznbpjtLG4t4FOO5G/wbDYj7N9KRq852/aJWbW0h7Uy+A18WMAmrCwjvF9CZBFfnFfUk7S8HFkg7SkRzji+4i2+9jAmQ00sxct16QFMxl3I/wnDQBJQGQMJbO9zbjy5oBBSbM6SYO+xMAFgLd/V8phZhFuTbbeeutw7Nt+iC2jBhiCMsy5tMmGd2zQxiC0x1E81mxExnH9PgY73A5xONKzoWzjtD3lH49dlz0GxGJ94XIiv7Txc889F9obwBhDkvYmDIwnQCX6jHEFCMTYZPwAAgFYI0e8M/OWd+SLrJIewCh95stF3V/IJO/od+JwyRebBgANHuP0iZl4pGngFHmFqUVcMz8pG32NkUze3uCg3uRlEMEsPcphVwt89xhmrPqCS2TI4J2ZsZTDYAPhKC+y7r40CGrGsPUTuoV36Bva3QCNNxXcfwbt3PfUP2bHUQ/KDThgvUA7AsLRD7ir4T9t6QukrEdoL8rFf+K7fRk7BlQ8RsygM7hKOXhHOamDgTCzPv3ewKEBStrfm5Dxpojl2fMH/Wj2pseCGY+0SQzeuu0MFMXAjTclY7DMOsOMX2+QITN2e0SbIlc+QeJNg1z97XpSl5jxGI81j+G4b11+y0dcV+QfWfNpDcJ63qU+3rgwAGbdZzdKZogzj9AWjFvGZuwKg7gGqgzkuY/Iy33kecFumczURsYZG3a/YSDQcWMAGp3ty3Xd5wYrvcnLGEA+kWE2A3feeefQ/u43twGflJv02BD1pixAJXMWADSgW7zuiPXqogBesc51XOLxnTGFGyj++4SH50Lk1HJLOzgv989GG20UAGjmJAOBXjOYQe51E3F8FwZANGPS9zl4XvVYi+cAz+Uem9ZjMRDq+cAy6LoZrPb4ievgOd4yTBjPdXy6PxlL3hTxetGnm5yfgXb+Rq6YKwAuqS9yQ/3YKLebFetc0rOrDmQv3liIAeR47oznOfdHLpgeh4/nZ8fN1SseE+gjr9GIR7njtbo3zvybN98MGrt92gKg3V+xnvO6Kt4kclpxHyJL/M78iMzEG7R26UQdmCM4qUD/0N6ckIMEQRjrc69PmVMYV6yxzcD3SUPyQ0btno0wrBt8qsZzhtvZm1BtrYHaWs+0ZbdYhttb//xv/w4A/eXbu2cAygzYl8OAttsMu9doAZ0Tpmr2f5YhHTGhwynVzAV4GX/Syi/Vt71fCH53efrOuVK9q25TSk2JJZ9Jx1a9D9zCZv6x/ErNKBoQ4nVo+lkrVA5T18bk0q3Yz/H0ou30fYfzVZ/qrsL0XC1fc6V61T7WAkBHDGhceXzV9Q5xsWFYdzVMVK8/LlTZ3DcT5mtzAhICPtfiXgEQuuuWqt/wwWz3Nf3ytOa8caqq58xVTTVs5sT1QuK6Q2pKlanXgDPVd7uTQ5y6uTP0yMHLqK6WDewM+7k5iddvw+21zzVPZ9P+9pUn9PDpBwRwLuE8G4IOkpqFP/a+cJTW2e0QpfLyNWvSr7rjiO00Z8rv2XYhdJeevbXnRber33pbhPQnfvm+HjlhZ6WbEl/NZj/z+bf1+2vA8KQcuKB498KdVDXhExUVK4DQuOAAWC5drLeWPniUyvomTOn6ie+q7rVDlZ+uSXxEZ3xAFxcn4DOfANyVyw1RZe8EhCqs/VVLjTtYxc3cx9ICQLcwoRMG9MzyPTSpyznhAkKpWcvNPlZd617JuF5JTkXX5/fR+I7naVbx1iHt/HS11qjYI+P3OcMaN5Afoc9NKtXnvcZk271r9QvqM2u48uunZADohP08s/MBmtLrkhAur2meFvt1uEr/eDgjJwDQeaprLld9Xg819dlbqVXw+50KCHbN+Jc1+YVzQv8EABqGNKx65Ksu8f8cAOiqRNbw/Wwf0I0woBsS8NkM6BPveVxrDUgu0Hv1jpv02Mihqq2tVtlii2nfs4Zp64MT9yn4dH7v8QdbsXRLysp0zqMvatm11gsXDz7KZYD33KqG2roAmh564RXabJ8DQ3zA6cHbcElj/KS0yR776eBhlwYgGrcIL99xox4ekYDtuU/Gy3z4uWOXrjr2hlHhsjme8V9+pvN22LwlSjod3FJwYR2gIi4b3nn0fj0w9CxVzm6LJdpyOh5/1AC6fgAtX7/n9vnKg0/iwy65JstQHv8FZUj8Orf/pDTompu15X6Ms7xw8SAX/0349qv5ouBDecTL7ym/sDAAs09ccZFgH/PdDyA27iJ2P+XM8BN+oi/aa0eNzXHTkZs4bXLWQ09r+fU2DK8mfv+tbjvlmNCO8QPovN2Rx+qgCxJ5xXfzcav+rRU7md9jAJrL/468/HotudwK4fTHh089pltOPCry0ZxSccdyde7eI/jz3vXE04RfanY3Jv80Vnedc2rwF+6nvFs3HTLsMm22dyJLDfV1GrL9puHCx7afpC8LS0p09YffZC9AJM27Bp+qKT8ndzIlT2sAurxbd+1/7nBtdWDivojLG4cPTHyYL/T5DwDopA3//ec/AaBb5/2f+IBuowb/ZxnQYZWQNHhlVX2WcRwb6DHw7IV3DDjlAmW53dcWcO0wuemETsgIULzIjw3oGLA2YGeAMzcvG00sQmMgxQwOGz0sfDFMMDJhZAKCYXSyOI7TiNkYgLIYPyymMWxZWNuwoR4snDFcKDuLY8IbgDazzS48CO9jojYkYnDFALRdUMRsaRtY1IU4GJ340gWAtsFO+j6WbWAccIPLlWCqGYA20GoAirA2RjHeMC4c3/6bMTp8kQ/AE8ArIBRp0l6kZcDDQIOBKMoEyABoAfgCcEF4AEPY2aRj37c+Ym7Dzoax28uyQzuQn40k/21jz2Cw06M+9A95A1rSboSh7WgjA/Ruc9rIxh1px6AcwCT5IAcYV2YpxsY1LOltttkmXHxFezott3nupgv1igFg199AhI10f2ZVeuZ4WryR5LHjcRKPNecRg9puMwM+uWO7rfHrMAYR24tjH7HPPvtsAGlxi8FRWtqbNkUm+I0yABYgp6+//nrW7yNGqoE4s6AZs5SV/gToR6boA8YzMmFmFn3p4+UAUTCgAQTNBCUNg4nkgYxiQNvPJGOBdgJAtJsW0uE9wBTjgbaJN1+QM8YvD3HNUHa/I1e+sAn5AeTincF0vqM3KKfBafs2jccXbWcGsWWJ9x7LGPA8BqochnY22Gg5IR1v3FEXu1egLXwpKBtahEN/0g8+bk1/8Z+6eCPN8mL2OPJvNrQBadrbrEtk0htx9AfpGNz3O+uYmClN/SyzsfyTRgxIxMBcvPlG/ekrg4CeZwwm24c1f1t3umwGwChDPB+Rly/0Y86gH+lPyxdtC1joy+SQUfQP7edTJ9bx3hiJdUEMPDtv3sesRf+OrJEPbU+alIWxg2xYbxr0I136wyzTeJMjdukEgEd7GJi1D37qbT/uLo/7xwBqDJaRF+OXsiFbjBMDgbQDY9TAqXVWfHksLHxfQuj2oY72AU3dDVwyjnFVwWkU++O37JOHwXL6CxCY/IhDe6F/mCsMQHsT4M8A0LGMWM9bj9Pu1NsANHlSD8s5bWcXPLmb7Mg5p0lwYYQepEyei6iXx6jnJW9skR8yRxnoA3QwY5W/Y3kwYBmPWdKwDnG/GsS0vvHY8ziKAVTP315PmqHL3zEI6k1HX/JLv8b5oJc8Bq0bvLlPH9uVDPGYH6zH2fTG/RqygcyRP7LGf9rL6wYDys7TnzGYbD3nsdLWfNsW+Gx5i9N025nV67aIAWivBaynrNNp77gd/d6607LWHgDtfvL620CxZdXjivambX3hrr8zXn1qgLkcoJhxjZyhH3AtQ7v7fhLSZfyjV1iP8Z/xZrlifkEfetOVedku4qyvKaPDU0/PJf8pAB3bJrlrmv/tv1sA6PiiuhbGbAI+Z3w44/fZLGg+cwHnrN9nAOiEOZ1lsNoPdJ5UV7ysvu39itI4TUjXaeWKYwIL2q43gmmZ+FQITwZa0vSSHfVT2VA15C2mlJq1WP3b+lvNrSpQ4gM+g12HL/MK1tBPJSerPq97AEL71d6pZWo4Jm/2c4sf6IqiTfVj5+Gqz+cyuWZ1qXxFS00eqlR9RQAVAaFxk1FXh3uFZtUCRC93thqXPykpYGOl6t47WfO+f0411a1Xv8cAACAASURBVI0BgCY8LOiE/Syli7pr+QOuV/c1kkvcpnzxml4esntgyoawuOzAxUNzWhsfOUSbD0pAvIbaat17/B4a/wmATsx9Tv4yAA3ref9LH9Aa2+0dOq/it591+2EDVJnxw2pwvt/aG2uX867T4suuEkC9L566U69cenLSX5ELDgDi9Q45W2sdlFzmVTV1gt4fuYcaZ41PXGlEAHSX5TdT372vVnGP5ZVublTtt/er8eOzMhcUtgDQRcWJCw5Y0IVFKc1c50nVd0pY5x1mvarFfxusovSscAlhnn1ABxcvZkAXaGrnY/RHZ5jN+cGv8+rTt1Rx0+QsAxoprixcX2M7XxV8hfN0qXtHq8w6qsVtScCsMm0ZAdB1+X/T1z2TC+N433PurVpyznVSY3UCQAdZSOnX3qNUWZ742i6s+1Wdptymgsrv1aRiNQjgubsaOqyixm4bSx37JTcqNjeqcdoXmvXuxar48V1VVjaFCweb8zooryP2Pa5d0qquYfO4OXyy0REA6HRKFRN/UV1tQwI+Z0BofJVcNvrHANCho+4+4wS9++j9amxqVGFpaXCNMfCkBNh86uqReuLKERkGfVLDbQ8dFNwiEBf29N3n/lOTxo4JIkWap93zuJZeY+0Q9s0HRumO01su0AzjLS9fB50/UtsdcWwAWedWzNBNxx2W46Yj05yhRVsAro5du+mkW+/TqpsnDGj8Bl+wS7JhkDR/WodedKW2/fugkDag8yMXna/X750fSI6hP1jHm+11gI65PglH3QZvtb4m/vBdS9qZb31XW1Mn3X5/1jXFczderYcuTOS9vYcL/wY/+pyWz1y499Ubr+im449s0yXIlvsfEpjBlGluxXQ9MHRwuMAvfgBZhz33higLDyD4iD13UJ0vbmynIAC+p456SP3WSHxjj3n/HV131EGaN9OX8yURS8vLdeiIK7XF/ol7Idrh7C3Xy+gOJ94aZdz52FO05xlDxAYFgDiXSXLRImB2SVlHcelgrxVWCuxrmO/UgQdXJ89ee7lev//OViB7z2WX09kPPhsuteQJoPAe2y2glRM56dart4a/+K4690gu+Xzn0Qd035DTVZ29eDL0cEs66XS46PCwkS2bCm89eLduP/XoBfZp8jJy97SQ0DCg/3s+oP+8C45M6UOpwxiLXCSnSorzsiouO/z+BFT+PwZAf7IAH9ALAcaralou27Oh6AUrjRIDZDbSFkEiWhm0NghCY2cYnv4e/50dUjn+or2YjoG0eFHdllFAWjYe+G5GnuMZ0ODo+NNPP63nn38+GCkGqW3smgWJsWufc4Rjkc0n4QAdY7+X9hvNohvDHMPMR135Tt6AGTxmtLlcMehuAIBFNnEIE7ONzNqkjGY+cREUZTOrEbCHNA2aYNBSZ/u+tUEUG+1xvmZr8+mjvmZ2Un6MfvuHxkCIQQKzCA24+xi9AUHAQMprUBEgG2MQMMFgPYaF28rsuZhdFDPbKQ9lJF8zPt2uBlQITzkwmjDm7AMag4dy2ii3oUtbAtL4giLSsXFltwi0MX3h29vjo/oGJgCgt9tuOw0YMCAY95Zpy6mNVct47gaPjU33k8em04k3buLv8TiLx2087uK8/Xts1ObGyx27jm+gweAh/eWw/gS8ZbMCBjSgAYYkBicACAasfYIbiGFTAgAagIB2A/hxn9PmjDv6BqOY+Bi8pEEfwMakHmYSAyp444DwvmySPqbeZv4T3mxMM5Z9CoG+JzwAtP19E9bH1j0+velicIHfY+AlZgvGR+XJxycDaBfqRj78jy8CNdhh3Uc+MQgdg0ExuOOxE7tViEEkgzbEoe6MTRifHh+un92GkD/jGHCa8cC49WWkjOd4Y4X+oY3N/DVYb4DYoAF5UCbrDbNuee92JX+Pdz5zx4HLyafZ1siQ24JyGZwzyObNKYOKxCWO/SG7/LS1wRC+G+ylzb1hhfw6D8L6IkJfDkuedgtj9jz1pQ3Jk3GC3kFfo1esW806Jd8YkHYfeiOJcAZf+KRsyD91YMPNfUXazFeU23qDsLSFNysYd+4b6oQs0N+8Zy4hLnocOQFgosy0HXmQJ+lZJ3i+I6+4Lnw3sE08u7ygHXwpYjxXkh4gK5cCAkgxZ9BehKENKC9l9T0I1NEArF1w7LLLLkH/e0y4z7wGIF/AMuoHMMtYZJwDQNOG1u0G7xe0MRfr0Bis5nfKGQPZyBv54oaD+dUnGXySgvfuI2TAIDv1Zh0ACM16hXzcr4TzyRxvyhsoZRwACFrHUj/GtDdqLAukRRv6b5fdLhJMCKA+zsPy6LCeEzzvxfOZ1z7xnBjPe+SNDmQseH43o5pNQGSbMUU/omO8TuM3yuFTXMwhtA39yVzEJorndMYg+t3rO89b3iyJ51avx+K6elMgGBQZ68F1dFzixeka6He7eQ3l9jBgbD0Xg8uWG69xPc94fRBv6nkcOn68WWf94XnDMulxG69XTH4wc5l2RwZ8mSpjlvZknOGPnDHKO8rGO1jQkD4Ys7SJdT1jnvmGvkTHMFcgc4xr5nlvnhHGd0EYeDa4nruejeUrHoPxd/dTbp+1F97h4vG+oLD/rXcJAJ244GjL/QamX+7FglkmdCvAOQGkzYb2ZYUBPMz4dbY7j4rO++mXHgkjr7RxvFaqOEEdGn8MBZjP/3PGnq7L66mfOg7VzOL+AbgGgC5u/kNFzVOzTRPbyk2pDqrO76dmFQVmda+6x7RS5bA2GNDS7x0O0YSOx6spr6Pymyu1RMUN6jb9DjHEWhjQLexnmKk1Gz2j5sUSRmi64nPVvHuKKieNUU1NOmFAZwDoAC43SKnyPlrzpOdU2j1hWX/zyEiNvueijJ/gBHgOPqCb09r3mme1zMYJy3vC5+/rwVP3V2XF1CxoFLOgDUCXde2u/S+5XytsmgA7037+XrccsrXq5s1t8e8taa1dDtAOp49U2WKLq7mxUS9ecpK+fvbuTN8p8QGd8QO908in1WudhD04+bOX9NXtJ6q5elrGBQfhEv/Pi290kHrvMkwFZd2Di4l57wyRfrpPBQXJRkTipgPWdMJ+BoQuKC3TtE0+VTo/sWE7T7pR3abepIK8GuUXpMIlhL70MtnESKuxsIemdBusmR12C3GKmyZqtWlbKZVqznh/hgGdpxklu+vnziMDSM2z3Jyz1aPmyYwuTVxuhDbMsKAtQLOLt9G47neEP/PS1eoz+yJ1n/dQskkZXHCkVZ/qpl/6Pqn6ooS9n9dcHRjSBEjnFav5/6HuPMCkqpL2Xz2ZnFGyBAFzWHXXrBjRNaNiwpzWiNkVEyqKiihmxZxXMeewZkyYQAUxkHMamBkmd/+f37n99lTf6UHd8H3/7/pgT/e9J9WpE+qtuu/Jb2PJglYR6KyrvsrqZr5qVd89aKtmTLKysuo01UbK2m82xNY96JqIbyRUKRVA5/B3Oj2fdx6+jS2eOcNq0tHPANEde/a1UR9NDpG4HM532/GH2/cfvwfNeeiYPY7/mx02YlQAQD9+9km788zjM/zK0FoMv/8f1n3A+lZeutwmjLkmRAmHQwNTFgDGka98EA7c4xp/3qn27mMPZE1DJS1ahSjmLdIH1S2eNcMuG7xdE/zM2QA0HMYXPPZ8BuD++u3X7cYjD8zkX1hUZOc9+pxtCECdSNi86dPsrjNPtF++npRVh/gXQNKDzrvE9jsrAt5LFy+04VutbzXpg4r1PPMuh/Kd89A/MhzXNxxxQKC/WNPVe+PN7fR7Hra1e/e1+ro6g1bjgQvPyoosV/pjrr0pAOj0z9wfp4bnpn36cVb2HCJ440dfWwGvFZjZC7fcECKlOTByTdeAP29jHPy3dp9+Aez9eMKTdveZJ1sq1RBdTfrWHTra+Y8/b302jRw97z/xkN1z9slZzgB+F8SHI+vY0bfYoCOPDXLHScXhiTWVq0Mdibxu2a5dhjObtHBET//8E3vr/ruNfqypjhyCujbccZBd+NgLgbKE65HLLgigdtNXVBvoWc6699EQjU90/Uu3jbFnx4yKydoD0GbdB65np956v62zUQToP3bFhfbqnbesUZaZmzlx2cY/RgB0c5s6s2bN+f4BnHe9XkX29qTVdtsz/xoA3VCRNQDQoaP/QKUixchO8F/jgF4TAO01NN1SX6/y1TVhM6/oUb+hE3Asw0yCymVo6Tf/jI/o8Gn8BlyAQK702jzKiJGhFzcCPLDjy1R0m8oQ6Mx3Ns9shqGNmDBhQjhAj3x1sA0bcBlvGJ1wRsKvKHoARYEAuGAssqnGiBP/L5tnDB0Mc+qBoQ/IRp4CeJGVgCgPFqjdPEd9MKbIL0wYaQ5E0ulwJp7H8Nxkk01C9BIGqqKmZJBhjGHMAjwDZon3kDxVtgxvGVt8pw6iI5ExI4MIWes16fgJ9OSr169JRxvEfQ1gIGMDkA0wg7yI8MQowSDkbx30RfkCURTVqdfSZfRKV2WQi0fXR9nR/wKiARTIl0/6lzooOpa6K3IRMIX6QAsiahXuk1Z1oF0Yx3IIIHsZxvyNUQrPNNHPgNCKLpPs44aqfvd9kwuA9gZqLgDaz7BNGWJKp2flcPLAfa58/HhV/ZGHIrVoswdoyIO8MfoBrd5+++1gaAJaIX9+Z7woupB80C0AaFFwIGf0G/2hfO5jmCqKE7kyPnmGvmI8kg99SxpABb5L/lDuAFLTdxjRRMYxXgVYy+FBXyoCXvKhrxlDOixJhw5SL/ITeCc5CBD1eqF5S8AQeWvOABhDrgDdtJF5xjvgaIcoechHkduUTxmK3lPfxPtCzjmB+QJORRnB74xZAfHkT5kAQJSrSFHNc/QjThbkzJjhLQsANOZYLvLin6LpBBB6HVa0n8B0+ltzj8AN6Rh1Ia2cHgLF1F7Jmbzob56VvDRuNZdSP/UXckN3uEebSaMDXfUGB3npzZVoXxAdwKn8SCOwTn3rx5kicUnL/CxqIEUB01bqQx7M2XJsIUsPeGut1hynumi91Fjkd83VyBMd5x86xdgRXZOfj6SbtIs+5Z8i46kz8zZyBcBDXsydAEOMJ95mYHww3/o1WPVR3shNTk1kIJoXRVQiJ9Y46qn1RfO96JNwYDF2PQWHAGjKltPGO3maAqC1HguMow3MEfQ/dWP+YFyi64BqujyA9VuAl39W6ZFLfE1lTyFKK8lN/RwHGfVGBHIF8GOfwifPix5M85b2cuiW1xN0jPmMizmIPhDAqvGr8cl30gukZA2l3R5AFSgrB5T6XOsA9aDeHlz1eiw5ac4TGK5+pE/iTgX6hrqgl9oHoDeMJc2Hcj6jF8yr7Dd0aLLoxXRgIWNPIL2cJWqHwFutEdp/KPo4rhvagwoglRziIKbWXd/n0ik9K5koD++80PjQPb2RpL5Un/Op/tLawKfAZTkBNVcqnfZhfOpwXO2bGO+0Xw4SxiVrAs4Q1lTGOPmLqgwQWjrnnY3qI/YH2rNTHnnTR4q0lr5It72caIvXLb+Hif+dC4DWXBp/Vv3Y1P01lfOfvvdbALQOEfSRzxlKDgc4B6oED0ALnBawnQaXyW9OpyttUZuIk7Vt1YfWr3SEFdfPzQ1AByHl2aKSA2xGiwvDQXH/yrVWzeu2QfmFlkjWZh1CmEzl2U9tLrOFzQ8MgGVR3QLrNf8cKyn7IoDBUdQrUcoR9zPgc1V9M1u967dm+ZE9lfzlUav47CpbvXxZBoDOREBDsVBrVtJtC9v83NczBxD+88oDbMYnb1oVEdC1KavnkDnKSuXbWW/MsmZtO4S8371ntL17z3VWU1mRbnY2A7QA6C4DNrEhI++1HhtGh5LNmfKF3X3kIEsRVp3GJBL5+bbTCefZzqdeEnii62ur7YFjdrLF07+NgOI0BQcAdHFJoR31jxlW3LJtyG/a8zfb9Oeut7xUecTjTBQzFBwFedZj8MXWZdDZlsgvtGR1mZU+f7AVrPw6AzznAqBTnba05ZtNiNqUqreOv5xvbUpftLyCZACgIw7oKPo50q2UVZWsb7M7XW+VhQNDsg6rn7XepedG7UO/Qsh8vs1rebbNa3lqRl5bLNnRCusWZiKgQ5E5AOi5rS+wBa2idMV1c6znisutTVWahiV9AOHqgg1sVs8HrK5grd9Qw5RZ5SJLLZpo9b88YzVLplrNyoXhcEGin6HYWF2ZsF77XGk9dz1jjXnVrC63q7btZFWVNSECWiD0NgcPs2PH3h3Szv5ust171ok2e+p3AYDm3/aHHGlHXXlDAA1//upzu2LfnQMADSB68PmX2eCTzwygIofu3X7aMVa6aGEG+d5q7/3trPFRtC4A56V7btOIZgLajeH3P2XrbhEdCMkhe9cePDgnGBvJvAHLIsL66jc+tradIzm+ef9d9tDfOdQxugBOL3rqpUxk8I+fTbQbjjwwAO1ruohQPufBf9hGO0YR6kQojznqoAAW+4tDB3c7LuJy5iLS97SNezcJnivtoKOOt0MvGRmigCvLy+zp6660N8aLx7yhhILCQrv46Vcyh+4RoXz3WSfZ0rlzsurx530OCFHYusYeM9S+fOPlJmWo53Y+4phQj1btO4Ro6QnXX22v3AG/fPbBfJ16rmPXvfdliGbmuv+CM4KjwfcFv6tniGaGL1rUKGuSNQcJQhXy6YsTbPpnEwNHd7BRsupgttfJZwaaluhK2d9328Zm5aAsaSgrqg2R2EPOv8SKmjW3lUsW2+Mj/94ogjw7AtoCJcm5Dz8T5MIFr/iU995eo85kbjbCZnODtf+3AWjf22sUSxx6jh7+/xGALquIokUVrcomkcsbiTJa4kCZ3/DFN9JBXfEI4oFMJjMUG/pd4vNA1ppAaJXlDZlcoJsHoLWJV73jryYCUL3//vuBfgPDmY28gEUBzGxiiUgEPNxuu+3CZlqAA0YNxguH7wG2KHKXtmEEsTGPR0D7aCZtZgXIy/DVdwHQ5AUYIyNPIJG4YCmPqCd4jCmT3zEg9Pq/jALABsAB2o3B6QFVbea9c8CDHZKd+kiyV8SkjGAZYrRFhjXtwHDAYOEf7RHgB+iHcSKwhfoRUU70JICLItriUVXkyT9ACtUZOVCuwDTV34McPMszAsQEQANa0lcCq3gOQ4r+BUwD4KAsvX4sblTqJ65T/tbYQR4Cqbi/8cYbBx3ac889Q9m+770DwI8bPcOnDEA/RvxvfizExxjfvTEWN7i8/Hy94r/7fHw9fP0VvSUj2c8LyB0nzLfffhvGHWAz/5AH+gioJUBJ4JHGFwC1gC8AEvICRMChQp4ADYxd5Exf0hek5XfGBP0sJwHl0SdwoROti24ByDG2FelL2wG+FHGnA6kU/U969S86we+K5FV0sSJqJQsP6qsPNM/wyfOA5YwN0qD/tA0QTnkqWhP5CIQRAE168mVck8b3lwAIPz+qbzR2BWxJr9QuRdPSXsaEjHs5pxjbjGNe/QeY4zmAyffeey84bvgu2hnNIwKgpC8CUTS3Iks5rPQWhuZmL19FRQscEyCktxAoF8BREaD0p/KlLsiKulA+/wBHBMpSnniDRWESjzjU2qZoZL5TP/ROkZqUQ3sEBil6XE5fDyxRpkB/OUrQPeZD9Fn1VNS15jwBZH5Njkebov/UU4d1ki8AEJ8eGBNwLPCQ74wfPjUf09/Uk/mafMUFSz3pczlMVF/yV308SItMNKboF0BE9F9zqg771EHAAj7ROR1gS91Ye2kLsleZmkMEqtGH5EO9xQHtI6C1vmq8iouZcUh9+E65zFMAax7UDVtD9+ZWru1hLvBZcvcAtCKvAaEZ/3Iiy6GrcjV25PCknf379w8ANPsB+lrrs/REbRTnsfqFtDqYWG97aP3UWyNyApEG/aZc7mnNjIOyvl4aJ4oQJg+9kSDZqTzJX+uKxpTAdNqktwJEH0YdRA8k5536XW+tIA9ATS70FOce6wd5UZaogcif9YZn5IQnLbLzALHmGq2T2kNpjtaaLF3Q3lWy8GM1vj77tdfrknRIeXuZ+Tle/a16S898meovlSUAmvbL0a/9jq+f6q99HWunDialHNKSN3rLPZzvOKfoIy7uM1bZc7Ov0pri34hgHmScMRfQr6z5XJpHaYfmEz8nq33SnbhN8VvjMj5Gc9kkufL43/jNH0LYVBR05hDC9GGEAYwW/YYHoR0lh8Bof5hh2IMmzKZ3e8xWNYsOz+pc8Yz1Wjk6UC9k+J99JLSZVRX0sJ9bXmbLi3b8l5k2O9R+aOuXXWyF9UsdDYdZdaKDTW97jS0viTiRm1VPs36zDrFkTUWGfkMc0AF8Jvq5xeZWvc0LUdRqssbqvrnKyr++01ZXRNHPqxUBXdvAAd15mxNs4OFjIt1dvcpeOP3PtmzObKvioDo4ogPYbda+9/p28lOTMtGHj593tE1+/RlLpZJmiQhcahwBbbbxbgfZvhffZG3X7hHmoS+ff8SeufTkTPQ56Vq0bW97Dr/a/nRgxI9atarUxuzWy1L1NZafploJ0c+FCVu7/0Z28N2fRuWlkvb5HafZ3A8et8LCZACg+VdQaFbcqr31PnCUddwCjmqz+tVLben9m1tJIfzuPgKagK00BUdxntX2O83K+lwY0uRXL7BOv5xnzVd/Eug3sgDooFMRCL2q5SCb2elWSyUiTvteKy60TpX/SAPsAqAL7Ne219vSZlGUdGFyqW2xaDtLGW+MEP0ck2H6ezJRYtM6PmUVRRuHdC1rvrJeyy+xZrUcQBg5IeifVSU72Jyu46w+H2A+afl1Ky2vboUl6issUVdheVXzzFb9aKmlU6xu+VSrXV1mtSEYIeL6hnZDBw1WVOXb+ic9be3Xc9QTOSaBGZPet3uO3tkCB3QmAjphx958n2095IiQ4stXnrfHLrvAli2YaykiVxNmf9rjrzbs6pusfZduVrZsqZ26Sa8AQPfZdAs74Ybbref6GwXu53vOOcU+4fC6IIso9HroiKttn9PODXkvnj3Drtp/F1u+YH5W7Tp27xWimLv1Xy/8/v6TD9m9w09pYhpLZMGSUE5c8+bEzH7nvvNPt38+cn8mbeee6wQAeq3efUMU7mcvPmvjThmWieBuohDr2K2H3TjxWysqiSgLn795tE0YfVXgMvYXoCaRvjscemT4efb3U2zE7ts0Aqp9mvyCIjv62jG285HHGgfrAYre/rdj7fsPGx+KuHafvnbuQ09b13UHBJ379Pln7I7Tj8+ipiBvorUPPC9Nc7Oy1EYP3e83o7w5IPLIK6+zXYYdH5wJFaWldtspw2zyuwCt2QA0BxASSR7GcTJpl+25vf367ZdNAtBQbFzy7OuZiOmqinIrXbzIqldXWFU5fy+0+T/9aHOmfm+/fP1FAOxroDJzvNZxAPrYa28OBzdyQRFywY5/slVLlzTVhWGOLywutjPufsQ2332voCPwPgPg//Tl57F0De2lT7Y9aKidfMs90Rv7NTV2ynrdgqPgd13/SQD6DwYa/1cjoEPnr2npTHN2NG5/41acdXAH232rlvbDzOj14TVe/njXNTy4/jrF9uYfpOAgO0HkANB6BZeO9zx6HsAVcBHShk1GBIr5Da2qqd882OGb4Dfm3hhV3v5ZvwHMtZmMA2/aTAsIVR20aZbxhgEF3zBAmKKcBI7Qbhm6bKwBpuDv5fR0wC2VgeHOBppX+TGAiajBeCQfRdcCsIkzmk03+XLlelVTdVOdRRehKGjuexBLrybTVg4gJPoTYxzDCcNd0Wv8pjpgdOmgKB0kg1wFaAhgkOFBXX2Uj2QksNxHPZFWctdzivZWBB1twjDBsEA2ABkARPSHDmMTXQlAEMa/ot98RJ8MLxnhlKuoSBlWMggFQCuaSa+TKoJHFAoyknQf45Y+JVIHQE0ULTKCvJNCOqGITIHg1I/yiU7nAEJxQCNX9SV/qz0yFJsyUmWcx8ehjNswX6V5oD0g4sdp3Ij1aX16AY2/Z8xrzKo/ND8oPz7pe+TJuOONAwxTdIBniTbjlXoAFMYOskW/0VeATMYOcxPRhzgK6CPuA8oRcYsRS3+SJzrFRVkAigASGLG0G91SNL4i28mLV3rJm3GCzgn4Yozzt8YTfa8ILdHSCHykb/hboKj6VJGzitL1oAFtF7CkvJG7Iv1kzCNXPSdZ69V7RSN73VP0nnRZgK8AKYENoqEgT54VYCEHipxdGlN8Mh9RVw/YIV8cYPB9Mp4AXwHQOFSUcUz5ihbX2xw6FE2OqvhcLRBaQKwHF+TIYl4RYIasBMozdrkUmcszor8gP+rIHET7KF/jF33DAYZOUWfJy+u15OSjFDXHSH6sqeLq9YC3+lYgj8a5xiBlkgf1E9UDug2oC72FgHbN2b7ftB7r0wPQ/I28qTtAIuCt3ophTAg4Ii3jBV1SRDftRM56E4VnGIPIlnHBGOF50WYgQ9HieJBW65fGiepJnegf+oM8KV8OA/qTcS5HkKLvKYs28I/1jbd6dECZHCjog2iyRL9AfpQBAA0HNGkFGApg1BxLGt5sAqDkGfpIICYAtAca17RPiYNa8e+aZ1U+7f3444/DvgLZAsRRFn8zN6ksrbcCetE5ANatttoq7AfUX1oPtGaTDv3jvvSRNgNAA3jrrSb6lD5hXaTdOv+BfDQXab/onVd+ztK8RTnkJycMdZbzWPWTo0bzmMYln5SHDqjuzOsCLrWnAKSkb5nf5TzRvodn5TygP9EX1g7xs8sBKPAaOTMHeIeP5Ceg1++L4vthre9+f6q13YOj2qM0tVaTj+Tg97Z+jdecwG+KPNf84B17Kldp/Zyj+kq+cvJpPdOY0NrlnVOst3prg98lJz7pC63JnvefstFz1gf6gTmIskWXQrn0Jfky17A+a88c3ydrP02bJeNcdklTZpQfj/GxGbdJfg+grXJ8Xn8kXVP1jP++culEm/zhmik4PJjcCHxOg9JEqzbca+CMjmSYpvdIR6pOWWei1RR0DVXpvuoO6152h+VZVRSFl46k1sGFRCUvabaPFCgazwAAIABJREFU/djqGktZYaDe6Ln6bmtT93WmKY7y0jUvZTObnWorCzYPv7Wp/coGlF1izet+sVSSPo44oMsKN7Sf21xp5UUbhOfar3rOus491+rrCHpKA8NwQNemogMIq+utouvxVr/x1cECTq1eYDWfX2Tl01601astgM8BgK5NczvzWZuygcPusW7bRiDtkmmf2RuXH2qlixZHAHRdBG4SBb3ZQSfYPiNuDc9VrFhmjw4/2qZPfCcCn0ND0yBhoiHSMK+wwHY76WLbLR3ZDBj07MjT7YsJD0ZWehq47rxOf9vv0lus71YR7+7PH79pj562b5piJaJaiQ4hNNv0wJNsx7OiV9crVyy0T8edYounvBWByCECOnq2Zdf+1u+Qm6z1uhGAv3rG+1b6/EHWvFkiAMk6gDBQcIQDCPOspDjPKrZ42Ko7RMBr8apJ1mHGCCup+TECn9Mc0J6CI1XQwuZ3vNyWtxRNQ8o2XDTISupmZgDo6PXyIpvefrytLI4cHC1rp9iGS4c4ug3BYw2HOfLcyuKdbEbb0VYbeMDN2lW+YeusuNDy61c2ULHUm5W22MPmrn2jJfNaWX59qbWfN9paLXosANT0H30Nl3NNNYcRRnojXRAAHYHQ9eEQwvq8FlaXzLOaWt72BaCuDwcRlq8GP4icErXVNSHKta4uAqCJgK6ry7NrJk6zjj0iO+W1O8ba82NGWVVlRToCOmHrbb29HX3N2AxAfEL/TpasT9qB515ig088I3Arh6jloX91AGIEQI949s2Qnuvrt161u846oVF0cOdefe2iJ18y6Dy4XrnzZnti5MVuDOrPBhxLcOHep55lh192bXgAeoXLBu8QDjrUBagNAN2+S9dAR0GE9KOXR7QaTV4ps/2HX2QHX3R5eIS585bjD7NJr77YKKK4eevWNuL5t6zXBpHD4f0nHrbx5/ytEVDty4LGAtBadBaLZ820K/fZJYCy8Wuz3Qfb8aPHWbsuXQP9R0QfQXs9QGwBLBUIvvDXn+3m4w8L4O6aLsB76rHun6JDP4lcH7H7trZiYbaDgHsHX3SZ7T886hMoUkYNGWxLZs/MAqA9yki0/JWvvGfdBkROhXcfhfv7NFed30ZW4wD0OQ88ZVsMjhxCROhffeDuATRf0wW/9Ak33BYAfK6fv/rCbhw2JDhSGq5sWRaVlNiRV4y2XY6ODjb96YtPbeR+uzQC/XOW+zvpN0j7mxHQvy2iWBUSFgHQFXbbM2uWyxqFpptuQUyUFOU5Np/cRNcByM1UOvuZRhQcB7e33f4bAPQX5XbzP7IJzHM11tdHGyIOIcRI00FEOnSI9NpkelCM3/1mW99Vnja5fpO4JgPMb8aVl9+s5doQ+rbFN/j+ngcsVA73aS9RwB988EHYAGOMsOGm7YoaYnNMegErAIhstMX3i7GHkYLRpihMDGCMJPJQNJdALQAhjCbKoS4CQ/2mmbrFN63kpdfrFSGiZ2Q8kRcUIQBAGOa0BxCatESgAOxh+NEm7vFqLyAL31UPDEmeURSvQBbqpEgi/iZPGd4Cn+MApvpAwAKGrviVZSxijCBP5IOhISBMBivGNgagDEX6jHYjC28A+sgk0sYdGtRFRiT3xP2sZxXBRX0AfADDPaBFnxIl63mpvWxkFMZ110eD0W8CoHfaaaesCGiNMRmi5CMgTm0RoKLPzFyVdgT5sRfXIV8vLxs/bnKB18rHgzO5ZJtLZ32Zfu6grxgvvC3AAYCAJABIABHImehZnD16CwP9RE95w4CxxthDZwBEkAW/iX9d/KUA2ERRI3P0h/sADwB66Dd6JQ5ijF4BOgAttA/wTBy21J180T2BTzLINVcI4FXfyJHjHTUCXjx4qP5mbEgXvWNDoLJea9Y41LMC7zxQrDoIGNY40ZzDOBZQhCx0X8Cg5nV+91HRPlKOZ1Qn5KOoUuRAv8CTz3zD/PfDDz+EKHPAUzmXfBs9qK16kadkI+5nxqyAYsoXbQW/a7wKoGKepU/1dgf9DihHm3RIHW2nv3Em0ifqU+qMTjCfsz6gB6JhIr3mEcnegxya6wSweSoP8tdBrgKCfXv9GFGfUBfmbgB90iNDnKWaA/UGhtY1gXZ+LhBALmBTDkfkhly4qKcioOUIkMOTugBGIgO/Bmk8CbwVQMvvPMuYY61D30QJQB00V2uOE4BK3eUMpF/Il3/0o2iNqCN/K7IdHQSU4h/toUz6V8CowDi9pcA4FmUDbxkAQPM2it42yAUg035Af+Ymrdn8xnrFWqu5sak5N9ceTPNufA8jnZLjDQAaxyflEdGMnjMfMqbEq02d0SPxlIsiBEc5lFzUk34TICid1FjywQb0AU4+5j90TXsD9TX7CuTGmBGwrXleb9DxXVHyHjSVY1hvhCAD6iDqN62BeqOCTy45qDTHKeoamYhnmOfk8JPu6G0x5INs0A0uZMhcwBqEQ5nxrbVW9dXaLx529S15UY7fr2kM+zHn+ze+N/WAr3cWeT3yc4p00s+/krn2gBpXmsNVJ/3u12LvDFJdfHl+rycA2kcc+32HHHL0Nw4SxqucVtI39StrttZlneehsphn0Wl0Dv2lDyVn6oveoXPaJ0pntVZJDpJhvF1qf66xGB+DTe1lcj3nZZHrb68Tv7cOv1XH+H0A6O8mHhAFHzv6yGw+6HTEs8DmdCRzdMggmLH4ehUZnbbv0tGr2SB0wr7u80M4fI2r18rrrWv5/ZZI1WUoOAJvdBq4rslb235oc6utKow4PVvVfW+blx5q+SaO1GwQAqBWEcLTW1xh80qIcExYi7ofbd2yy6x1zZdZAPTSkt1tRtsRmQPrui260tosecDq65PhUECin+vTADTgc1VV0lZvdKuleh4S8k0un2xVH51tZXO+ChHQAqCJag7AIxQcdQnb7qovA1jLNe21++2j2y+2VStWpQ8hTAPQKbMh1z1om+x9aHiOg+ceO+9Em/HlxIjXNwDJANHpNqe/d+rV1w66dJwN3C7if64sW2ljDtjCVi6cm8X/zAGEh466z9p3jw4De2vcpfbhfaMzh0wGCo7CCFje+/IHbcCuQ8NzS378wj6760xbNfvbwP+sCGiebT9gO+t/+O1W0qlveHb5B6OtctJoa9aMcy0i7uf8vDQHdDFncuRZcUmRrdzxU0sWR28kNF/ykrWfdZUVpZZYHmkCAB1RcESR9mZVzTawX7s+YvV5bUKawvoltvGCP0fgetDbICDu2LSOj1pZUURF0qb6Yxu47LgMcN8AjukAx5TVJ1rY7DaX2tJmB1kqUWCJVK11rnjEepReFcQtLnCC0Fc039vmrj3akvCF162wjvOvtZaLn0zrigDoCEwGQPYAdB0R0IDLFUmrKAdkjqKia2qT4SBKnBEA02VpgLqqKuKDDuUnEyECuqYWeryEtejYw677/OcwTgA4nxp5sb3z4D0Z+g1a13P9je3Y0eOs3+YRUHnRoD+FKHgOHoT7GQqF64buEyJZuaKzGVMh+vSOybOseetI1i/ddqM9N3aUVeNhcdda6wBAv5w5XI7nOCjwty6A7xHPvpGh7pj2yUd226lHpylAotQ91tsggNttOq8VIllfHBdxI6/parvW2nb1Gx+FAxS5KkpX2DUHDbZZ309ulIxnx376vRWlD3d/eMR59uZ9dzZJfQG39O7HnRLAbUVXU++rDtgjZ5UA2A8492Jr1rKVlS1fZvdfcKZ9/nI6EtlNWRwkuOXe+4U8Zn032W495egQYdzURT2IfB464iorbhbNofBiX7pn5CyIXxyYuNGOEY/7V2++avcMP9VWLV2M68w92oCYAsyPfP0j69J33XA/To2SSeRB1tgUHAegL37qJdtox11D0h8//8RuPOpAq1iZBlqzwNpoFNMn+599ke118hmBn5vI7c9fed7GnRRFq+e+UoF245Jn3gi6w4XOPHXt5dHbI79x5caMc+O1AYDeorlNnZWLA/oPo8+hZgKgb/2DAHTj0mL4cUmRVgtJIDuJN1rCIQw85omiY6TRZwFAb9nCpv6OCGhNKL8l/BAB/TsB6FC9NGAuMBoAGsNEEWMYFzJmfXRprg2r2q9Pv/n2m92mQORcEQKKtNBGnzrrOf+8/vabeg9my+hWBAj3MIDFQYeBBwhGNLAoK2g7m19FQSIHjC5AFcAANsc+MkuRkXxihAv8oEy9EgqoiSGlVzoVlaYoMNpHG2SkxftbADHlKgJEbVM0GPXefvvtQwQ0G3zxGtIWDHQ2/9QHAx4wlehTgF2Bb+Sn6COVLxBIxqIMew9A53oF1Y8J5SmDUiANddEBjUS3IGMZQgJ5AA4wFHEQwBksh4A/UEgRfV7/qL+MO+kj9wUai4eWugt8EvgBGCogkvbKyQCYQl10ujt5CXiWIaT6x3WUfhUADeCx7bbbBjAqbjCp3tJ38lfeHoBWOdFUE81HXua5AI5cRm3cOPbfvQ5q/Pjf/HiMj/m4k0TtkX4DBgBKQmuC0wTjlL5FFwGfAaGl5/yOgcohhPQFQBPPE+lGuaTBcKVv0AXAEnSdfiQP0QHIGaQoWPQPg1kRoP7wTMYp5cqJpHlI4LGPiPN6p77SmwNy6NB3MsTVV8qDT9FmeENaoDbPC9DmN4EkKov7AvkUeeZ1RQ4ivdXgHUbekePrRXl6TtF0AoIEflMXcXZyj6hJxoYi1IkOBYzmN6LdiTTnGeZJjU3Ng+i52iDnl5xUzGv0Hf3qy9YcxD3GKxf6oWhZ5mLyoj6AcDzDfEIktsAc2i+6FcajwGzqJ25x6s3fzAVyCKhvBEjqO31CeQJZBdyqnXJ80V7N21q74iAYdSQv5kWoFGgnOo4jhrqItkLAteaO+NjXHELd5NgjX4A42k7dxWXudYs2KDpWXPrSZ+4hT/1jLAFcUrb4d7UOag5VRCzPoF/USzrl60w7yQ9Z6dA/gc6ioaGt1AWdYG1jfaXPWNfU73ynvYrmVCS0ItIBtACg4eMnH7/niM+r0AUBVFJfUZMw/0A349cZyTqzU4zt/eJrlJ5T+z0AzThhf8LYQa933nnn0Fby0AHColMhPe1iLqT99BtzKI4LHHE+oIB8BeD7uUVzDP3GfAs4S/6Up8h+9IUxzT9FqEuvfF+iU97pQP08AE1+fPc0ND6aVnswjWnlrTlC8hIdh9Zh+pv+QXeonxxstJm9DnpLG+g7vQXG+hDf42qcUyfR86gMrUt+TYuvhX6u13PxtdbvUfwaLh3QntCPDa1DchL5dH6PG3do+zlAeq75RvsC7fW0nigYIO449XtVOeQYs6KNUt9qf6o5hyAO1gT2p/SP6k4e6C79AwiN7mlt0T5cb8tRhkBoT2EW3zchMy/HpsZjfJ/t+yo+B8T72Kf1/eD3Ybny/0//tmrZRPv+kwOzgEoPPgfZiGPX8ToH8Jnv+sxw9UaAYaQXDZHPeg6086t+v5BraMo6pVdZ17JHzBJQTChNGtBOJGxO8+Pt15bnB6szP1VpA8outbVrXgpp43GVDdQUyQBCz252iv3agqjJhJXUz7W+ZVdY+8p/huhnAL1UKs/mtxxmc9qeb8lERBvZd+aBVrhqUjYAnUxZbU2a/7m2xKr+8oJZ+83C83Xz3rbyd0+x1csXWwUAdAVzaUSrEQHQZnnNO9mut/xkefmFIc1Ht59jX00Yb5UVvEWiCGiEWWDnvjbF2veIDrhbOusXe+Tck2zGV5+m6UlcFHQAXglCKrBNBx9oB182zpq3ifixv3rlKXv0gmMaHArBnknYRrvuZ4dd92DmwLO7j9rRZn87MXMAoSKgS5oV2rGPfGPtekQg1IwPJ9jn48+zmlULGwDo4gioXnuL/W3gsHstvygCw+Y+fpClFvzTmnsAWocQAkAX51lR6862aoeJlkpzaLecf7+1mzPaCvKgvvIUHGldyi+yuWtdb6WtoihKrjaV71i/ZSdk9DZ91GWIkp/W6XErL0pHvld9YAOWEREp4N4d7RecFQkrLdnFZrceYdX5PUPeBcmV1m3VDdap/LHwnejmVJoipbRkV5vb5Sarz2ttefVl1mHhWGu98L70YZW/D4BuoOFIWk1dBFLXEGFfA2Vj0sqIgq6oD4C0wGc+PQC9/qD97NR7oR9J2LK5s+3RS4bb12++mqHfoJUdu/e0466/PQNA3nrKUQGM3uOE08L89ub9d9rDIyKaDV3MU7033syufmNiuu31ds/wk8Ihhp5mgZtxCg4O5Bt/rri3s7LN+rLhjrsE6g4OR+TQw6evG2lv3HdHoCrRBT3IhU++aG06dbbammp74ebR9vzY6ODSRlfKgk4PvWSk7XlyA5/2z19+HigyiPyNX3AFX/Hyu5mfrxu67xq5grsPWM9OGHN7BjQnIZzLj4+8pFHeAOzHjBpjOx1+TGjjsnlzjfzn/zQtYjlx4C+HIOoQxxmTv7bbTz3G5v88vUnhdVt3oJ10812B61jX6+PvsIcvye5H7kHPcdd3s6xVhyhQ5OXbx4ZD/KDVyAagw9PhGQDzy176p/Vcf8PwHWqW204e5ifbnPL3P8YB6L8//aptuH30tsPUTz6yMUcPyebydpBoIpFvA/+8jR0zamwGSMYB8dxN19rzt4hHOl6FaExvtMMudsHjLwSZV1VU2NjjDrUp7/9O/udcDBVNHNjXNAD9r4HP1F0UHH8UgG7oOScTL881AtAZz1068f9xAFqbbTZ8ApH85tyDeR7QaqROjjok18YtvknTM7lAsjDc03QC+jv+mzbTysdHp1F/RSLyHAYKG15A55dffjlEAgOMkJbyFS2kKCQ2wQAYGH8YxoqOIV9xUsqYVoQfoAu/sUkm2oboEGQL+IEhq6g06ikjyRv/Xp6SiUBoD3aoXJ7BiAbYxOAkT0UN8zdgnOqP0YbxhWFLlB91pu0CfiQr1UHgmQwSno0D0F7+8T5EXgLukBn1R79kJCJbZAQgIA5d0RRQFnXkNX4iwXSYmaIvFUkY1x8BQzKCwiBP08WICkEAsl4rx+hVRDb9Rt4ASPQZ/3xUpQxAvT6MjLxjwAMNAoiQARHQ0G8QmYYuKY13oOQCKXKBz7nGnxw+8fGh9scNpbhR7L/7NPHorKbSkUZABmVJp2X08h09A9zg1XL0EE51+h75AkgAnKCrSiMAmkMIuQ8oJc5wRcGhI+J6xhj2ADRjGxoOfieteGVFicBYBcAGiGA8A6ppjCmNIp3pQxn3AgO8LLx80WHxTCMXxp2P4FXErcabxpkiAiVHgTfeGSR9IF+BqdJ57yyI96cHlukHvvOMnEjUSVy8Ag4EJOkNGUWs0lZx/tIuRY3TR4wj5iGioPkbYBDQDIBBc6P0g08PoPO35mH6QvWhD+TIoZ6K8lOdFU0p+cmxpjrS74poVDQl5TDukRnzAKAs9RX9BLonqiJ0w7+5ovlD87LWHIG0yJW2Uh/Nj+LA51npg8AhPgX2q8/RIYAb3hJAF9FRQElkTN21RnvHcC7ASjrhKaV0NgE6BGhJ/2m8SpekH+TP35qfkbkcOIwp+okxKB5o1hvfr1o7BEaTXmuX+pF74tenrxTh7qOe0cGwyU7TNwFIAT4DKsqxSvS69ARdEo0NbSe9DqLD6Ynza7fddstwk2sPoLGtNWPKlClBPugDY5p8ATFxDHhHUdyBrDlaa2lT4JT6zIODlAUtGI46HGLoANz26ANzHWOKtsopTfv5zrNcgMREaBMJLR3ndx02qbp4gJHfGDf0Jfl7gJf+oq9FZ4MzXrzPopLxc5H2OJKlnDBy+NJmjVnpPfVT30tH/FsEfp3UWqK5w49pxhntp93oFOs3/ccYot8Y3wCdtJH1AR3xfac3AX3dBUD7/tbaHt/jxp2Nufawcd0gf83r2rdInqSXw5J72kfF9Un19fsdzbPSba3lqrt03AO2ctwgWzntPfAuhyFp/dtj4m3XuqQ5jXy4x7qOg5lxK13XnoF+IGhCbxtQHuMc3aIO6IUod1hX2DMyP8opSX4eVM/lBG9q/Pn9trdx/Lj1fSw9zLWv8u2K20X/je8A0D98umYAOvSxB6FzgM+RHgh8dgB0DIy2vBL7um8U4QedRu8Vl9ta5U9EMVcxALq6oId90+4Jq86LaBE61LxnA8suteIUEXxZUg9fotjnCHzmc3Hxfja1FQdzJawwWWq9y6+yzhXPZiKgaxMtbU7rc2xhq+hAxLxUlQ38cXOrrymz+roo8jlEQAcAmgjVeqssGmg1Wzxs1rK3WarOaqY/ZuUfnG2rK+rSADRvx7rI11qzjpvsa1sNfzKUUVtZbm9edZT9+OEbVl0FqA09YRTh2q5HHxv+0iQrTPPXli9fag+ecYz9OPG9BgqONPCsKGgiRI++6WFbdyv4sc1qKlfbzYftaAumT8k4AZBMUXGJ7XD0WTb4zCvDc9Wry+2aHbtbXVVFRMGR4YA2W6t3fztq/EQrbtkmRB9Oee4W++qRyy3PaqLo5+IoCrqwKGE9dz7Z+h9yU6Yzfh6zrhWnllrz5nlWkE8kM4E7UQQ00c8lxflW2GGAlW39qqXym4HsWus546zt3FvS/M8xADphtrz90baw00WWSjsJKKzLypus66pb0wcQRtqkCOjpHe+zVWkKjhY1k22DJQdnUZdElY0A6aqCXja79eW2snj7cAglV1H9AuuzYri1rP4sEwGdCrpgVl60hc3qerfV5XcIUfttlj1mHeaMtFRdbaDgwOmAUyHQcKQpOCJnBI4GHBTigE6GaGiAZ0BoPjnkUtHPRElXViXTEdA4TNCThgjowWePtL3OvCjUd8bXX9gD559us7+fnKHfAJJr3qq1HT/mTttq7wPCc4DIG2y3czj4b+GvP9nYYw+1eT9Nyx5JqZQNPukMO/LK68PvK5cuDvzCP3zcmOe4dYfO4aDCgX+J6E5+/XqSXXXA7lZb3QAkZ2WePlxw+IP/yAC5cC9zMN7PX03KAmahgLjoyRdDNLMoOB67IuIMb3QlErb1fkPsqKtutNYdO2Vuf/iPx+yxKy+O0TZEt7fef4idftfD4e+62lq7Yu+dDAA410VE+BFXXGeDjjwu0JboGnfikfbZS1FUs7+o8wk33mqb7rpn+HnmlG/tir/uHOQSB6BPvXW8bX9IxOMNBcfY46Dg+C5nPfILCmzY1WNs0FHHGoco6rr1lGH2yXNPN0pDRPBdP8xxPNtn2HuPPxh4rpsCoImqPv/x52y9bSJKnfk//2h/33XrNfZpeNBFQTei4HiwAWSHZuXqA/ew8tLoYPlwucmc/jv6qjHG4YwclMoF//S4k4+yb95+PadcVPhpdzxo2xwQvT0C0H3n6cfZ0nmzm0jT+OdYaHCToHtuAPpfB5+pyb8DQMdEmFXvRJMAdLq+GUqLNG/H/5kIaBcJXVZeHTbqAqDZ7MWN2zjQEgfAcm3uZIQE/XYgst98xzd8ufLVM37jl2tDqN/8Rp7ftHmmPrQNgwRex2eeeSZseDFytcGlrgJkkAebXAwvNs16tVr5i5eYOitKh09FkyuCjagNNuGUi3Gndmhj7V+L5zcva5XlgT3JWoYAaagjwCYGFvUHVCNqlwujEVCO+mOostnXYUPqI0XkCfzwdZCRJ2eEN4aUXkCW2iZwXbQbMg5kWOgQQgE/AAIYhvwuGhDS0AYioAVeyeAQOCJjz4MwiswRSCR5UUe9AqzfxGMKiAEART8DMnABAhAByT/kJSBGYCHGOvURIC9jjrp5PSId+iUAGkcB7ZQceTYXCK1x878BQGscemdO3GhW/fxSoGekR94BxG/IFGcCDhD0iig9dJexgYwAoHHYSB6MTcACAGhABtGkAMTISURa9J3+QPaAnxi76B6ADPoOGEH/InfyFsCBowb9AqSm7gA2GLcYzALZyIe6i4ZG0ZwekJReKeKSvgXwkINJh9EJHPPAKs8pahD5AAgqStE7FcJClQYeBSr6aDe9hs5z/M48JODaO4HETa5+41naQj10yJgOa9S8IMDUA7/0G+NGb5QgZ0Aw5MucA9jAnET+jCHoI4h+R5ZaYwQS8kkduUedFaWrNnFP6xP1Rp4Cw/kuYFFAKd/lBNC8Tb1oO2lVDnLkN8pDR5Av/a/XyWkPc5AOQxVwr36NR9ohQ+kLThXVmXzJX9GoiuqlHtJFrTtqD3mj57zZQjr0nPVKdAfIVU4R0njww49VRWQLwKWO5AsvK+1B93EK+TlI6xD5aJ4SBYd0l76nn/XGDQA5eWy22Wbhd+pMer2xIqee9Fh1FPisPuS7wEna6CNlkbv4uwG6FcWNbJgnmC+4KJO2eT3WORfUA+AauXKug+ga/HyrvQRtxwmB3jKXMC8gf8olAlp6rDGnMRXfx6jN/r7+FhjoAWh0FAAaRx3lUl/6izFF/akT8taehnGKriIH0rKuMpfSRv7WmoTe6SKNIoUFCCNrQGp0l6h2RUxrPkeu7DGoCzKgzuSpNpC31mbJQPOLHLcaj9ozeMcHaeXk53fqKCeY1nPtsdA1AdHUW84e9AN5MZfRDvqOOZVxzT/Wd/Z//I68SEsbtGcR9YTAZr0BoPVdQK/2NH5vG/871143rgs+jfomnrd3dGmsk7ee82uwd4gLBBbA7Z3JmgO1F9JawqfmIq0fmue8M1lzGnKWo09vdmk/rL2YDhJkvyXudOVN3Zmb0HO9HUV/+Dd0tHdjXsERg26LQki658Fov2+J71PWBETnskd8epWl+cH3r/TD98V/+28A6Kmfwaubjj6OU3GkvyuCOdQxC4x2fM9pIDPIJwDPjSOhLa/Ivu77U7pZqQBAr13+eE4Aenqba21hyUHh2YLUKutfdqWtVf2aJRL1vwFARyB0aeEWNrnNPyxleZawWutddq11KX8AzDNEQVfldbcZ7a6w0maDQhktKr+ydWbsH8BCDo0T/QbgHzQJgX6jwz5Wt+Fos5JOlqots+qvr7OKb26NqDeIfi4nAjpNvZEGHgcOvcH6Dj49lLFi1lRBH3vKAAAgAElEQVR7+7oTbPbkLwP9BkGfdYHqI2Eb7nGgHTbmAcsvjOiDAH+fu+bv9sEj91hdbXUUNJ6m3QjUE3kJGzryVvvLQUdnAKn3H7ndnr/u/PDauSLQyat567aBpmOzwVCHmM369lO784jtM8BzxPNtVlRgttEeB9vgS8ZbYUlzq6lYaV88dLn9+OqdgVIjQ8FBBHRhvvXZ+wLrs0+adiGVsmnXdLDmJSlrESKgYwA0/M8l+VbQcQMr3/olS+WVBOSq1dw7rd2cGy0/P+koOCI9W9X2r7ZwrcusLj+K4tTVb8kx1qbq/RwAdIHNbDfKljaP9CYvVWmbLdzO8pMcRCYKkyDdwL88q83ltqxkn8zBhtxpVvezDVhyWDjAEMAQfUEXiISuyetsv3SfYDWFPUL+zVZ/ZR1nXWKFFd+H+4DNot/ICUCLggMajjQAnTsCOoq4B9SOoqAjALq2Fr7ohJ1y/8u2wU4R5cq3b71i48880cpKVzgKDuhx8uy40bfZjocdHfZRUGgUN28e9OrJay61N4k6hqzaXcxLwx9oAAyhdxh/3qlZ/MzR4wmDDuLEG++0bYccFvKHn/ee4acEzuhcFwf/EaW8y7ATA5ALdQi80S/dOiYchuivjj162oVPvBioIKjT5HffspuPO8xqq7OfIw3RtYdfMTpEzPq5+alRl9trd48LHNPxa/uDj7BTbr03GmeplF25zyD7adJnOet9wPCLbJ8zzguy89eZfxpoy+bNaZSm72Zb2HHX32LrbLRpuPfBU4/a3WdxCB+HYEa6p2vfM88PMuGinjcedZB99wFvacR4LTiw8PwR9tfThmeoN5THmVsMsKVzGgOtXfqsa2M+iehHyI/o6onPPx1oVpqi4ADkPmHMHbbD0KNCOsDfO0473ia9/mJO2WR+XAMAfdTI64NTg4s+v2jQlrZwBm/BpC9hoYmEHX31TbbzEccE6g1dq1etDAcX5uK41jPtu3azGz74xkpatAhtfeb6kfbKnbek9aqxLBs3Jk52nCskOkrVGID+98Bn8vx3AWjy8CzOGdECQKv56ZfdsxHqGP9zFPWdFZOeJasGCo5c/CPZgo6+NSJoaSR7HULYJAd0TL7qKn8IoUAJNowy+rXR9mBkfOOlCSMOTnmDRGkUReI3anouvpHzE5HKl4GsaBo94+uHcDwArbK0ccaYIfKFqNrXXnstRMZgsHmgRmCvonUELsmQpwy/sWdTz4ZbkTwCoTDUMfQB1LiHMQQALdCWdOStyDTJwBsk+k3GkAc8ZChwDyMAYJONPpt3NvIYj5TLRh6jkbQCk8VrKoMEI0uRTALWaZOigzwI6o0jbxj539UPApUEslMX8e8CCGLQAsxgTAD6KFpLAJqABeQmmgRvdMnYEjAmo0z1RZYyXKU3lC/aA0U86hBCDCRkpQN1dMAkgCkyUr4YqeKkFrinewJvZMRRB3QBcFMUHLTTy9TreJhB3Osj/jnd82MoblD58RAfn36cecBJY1TjMV43b3zHx7qfkARUKD9FayEjLsYA/M/IE+AHIAPjFfAEfcBZI3oNdADgTxQcioAGXMBRQP3RCfFAY8DyG32oV30BdNEd9A79or/lSEC3AXh4xZ609BHR2AA24gfG4GU+4FnGE5cAOYEjtFXy0ZhRZBif3FNkrp4lT0VBMwYEwiliU2AZz/u3EjSHegNbfebHn8aPj2Cj7oqq8w4bOcL8WNbBn+o/jS/Koq5yqsR5jZl7BCYThTho0KDgDAAAgm+fiE7dpz7IUPQWyEkgJ/nSx9RJIBM6IgoF0qpOmrslG+SldQzZihZDdVdkn+Y+9QVpaDdjE50UVynlKpqZ/pFM/bhT2dSb8vgucEtjSTpBvuitDsdDDxTBSVspn+/kjx4yr6OTjB05THlOa4LmNe+8VP8KAPKAMnOfDiHkd8YIYGbYbaTpEgQKSq89eEh62qLxRJ8xRnHSkRcgn8Bn0jOmGEe0S/otsEugIXlQJy4BjPST5mnpHN/JB3kwzknHWAEs5Z9oI0SVIf525K01DnkxzxABDbWFHA+as+gvyY+/cayIZ551gn5DP5i7RMmlPYGfu71+xP/WPKC5E3n49Z9xxFhhnkT/KI86E/1J25nTeJuKdqE/zI3IHh3hE/nzPO0jWhmdo03MYdI10iJD2i+wXvsa8SaTn9Y9vYHEHEp0NfO0nMV6a4k2aH+jNnsAmnbLYSv9lWOPfkHeAvX9eNW8JVBaUcqSuxxZ1F/c6YxrnCvoJnUBtJSDHnAfGSIr8hK9lxxL2vuRTgC05pn4fOvnXb828pzfr8X3qfF9np9j/XrrdUp1kGz9Xki/aU+kvZACB/guRwR/S98lQ41J8vTj3+8hFJiCvClHTkt0Uvsm+pUxov2RHPqMSXSRMzBUD+qA7mrM0Q/szZlL5GTkntZKdIN1gT01+wDmIM0RPjJc4yvXXiW+X4obVJKLf87LyvdbrvH+W/k3MuD+jR8iAPqgDF1DFg+0wGhFPAukzoDQOcBnd4hg5kBBlw+g4ld9f7JUItrPrVN6tXUpe9gSMQqO8uLNbUq78VafiII5OlW/ZeuWX2MlyQVpzt+sXWO09mQioAGgk1aV180+b/9RAKC5elSMs56rxkYAdDJhZYUb2C8dxlplYb9wv/PyO6zTguusti6ZHQEdOKAjQLCi17lW3+8ss4LmlqpcZKs/+JtVznrTKiuiyOcIgI4oOAL/c63Z9iM/tbbrRBzWsz971d695RxbMnNmAJ/BxmoDxUPC9jhnpO104jnhFXJdK+bPtTuPPdDm//RDA41EwqywpMgOueIW23pIFL3NteDnH+zuE/e1FXA/p+lPgn4Redqpi51878vWZd2IH/WjR8bZS6PPSQPQEdgbUXCY7XL61bbV4cMtv6DIVi2YYR/ffpbN//qNwA9dRAR0+GdWWJRvffc63/rsGx36xvXrXdtYQflUB0DnRbQaREBzCGFJnhW17WVl2/0zQ8FRsvwtazfjCiuunxcdXFhglsgvslXtD7Qlnc61uoKO1rbsxQwFR0Gy1AYsOtCK62Zk2ErFAZ2wPFvU8mib3XZEpk5rlz9kPVeOwupOyzBh9Ylm9ku7m620ZJA1q5tuyUQzq86PQOU21R9a/6XDMukBlgMAjd7Um81e6xYrbR3x9pJnm6WPW9t5N1qiekVwXigCOvQtzozm/S3Ze6jV/vKylc38LOKAXh39E/jsI6DLyqHgiPRN4HM4jLA+AqCLWna2s558x9buNzBEs77/6H326MVnB6QnmbAIhE7X7uCLRgbwzwN6AK33n3+azfkRnYpdiYTdMXmmte4QRRJ/9tIEe+SyC5oE/7Y/5Eg7/NJR6cjjlEF7Mf7c02ze9KkN60MiYS3btrMDhl9sOx95XMS7nEqFKNW7zjwxJ4hb0rKVXfjECxmqieXz59nDl55nk157KaTlYpysv+2ONuyaMda1X3/74pUXMnzKUDDcd95pNvG5fzRuo5ltvPNuIX9dE2642p4fO7rhEEJsCQDzEVcF7mcOGlwye1ZDfRbMtzM2iyhq4teWe+1nx1x7k8EzzfXARWfb2w8CdjcGoPttvqWNfO2DTBa0Dz5sgFpdHK536CVRP1aWl9miGb9al779rLh5i9Avp20SHQIZv9bu3ddu+rThQMMnrx5hr91zW4hmjmh0UZTG4CyH+FFeizYRNeHMyd/YHWccF7ip/TomyuAOXbvb7sedar9+86V9+uKENAd/Q2223u9gO+PuKNqciyjse8/9W0NeeZGsTx57t/1l34PCIYkcuglPOdfcH3+wC3eKON2bugC59zwxcvJRz/Hnn27TPv1ojWniN39/BHRb23WLFk1wQP+hIjMP/ycAaDJrBB8Xxzig45uL7O+RF/o/BUBHrctyTWRJR3d+E4COVykNkGc4oFdHEUcy8hQxrLb5jXN8c+Y3p6GYNHDmN2nxjTfPCRD2gJcaF89Tz+iTza/y8PkovQdndF/PA4QAOAGGsNH10YZsuvUKNXVgcy3Qmc2totfUHg8G6aAjGXB8Z2OMscammzQ63Mqn4xkZ4T46xXe0yqNOHoj2EXPUjY29wDxAdu4L+NWhQcjDH56mcqivdEB/Uy+BJN7wkXFCWoFx/O1BD/2NwcAl4wr5YpAo8llgvyg5BMxSBn0DqEAEogxh8kUOeg1dryALhBHNgNc5ZMwlw1gc0OQlABwgAeAEgxynAfXhN8omWgqucAxwlS9QTN8FEnr9Vz9TNnLYfPPNAwBNVChy0IUMZRB6YFB5qc/9uPAGqtJqbPpPn8Ybw+ov1TE+xpU/abwhHTfosha0dIPUF/SNDFW1AVAO2htAaMAcIvrQWYARDEvGCmOGcpAxY4YoZSKg0Uf6RAA0ZaOfOqiQvCmbPACgAbQBD3hlnXagc/SrwEnyJxobegj/Ojt9qYOPqIt0WA4ftVkAtMYZzdfYEYgpANq/pk56gZjcRwdFD6DIZ41tDzSqL2Rca77VnCPnksAaRfIJ8PGOO8pXxJhoLNQuyR0wj98EqEp/5JSifAE1Aor96+vIjghMHC+UBZgG8MMzGqcCwxTNLHkwRjVvKoqV8cff1E80HJQrB5anWdB8r4hKObZoD6CFoo5Jw3inD+hPwCrqJEcZn9RX3NICVXI5BCkTvRH4Cajr+4Ay5PBSpDtlKrpbfa+5mrKpGwfQUR6Ao+fCl3NP4KXWDwFI0gMBUgIJyVf0MowJxpoiXaWnWmv9HO/nGUWaKwKbeZr5GuCUdmp+IQ39CGBEW/iuNYVnFD2raHX0QDQMcvzSHgHXqg/PKAJS9BPoho+CpP2KnkbecqySH9HTANCsmcibS/ofB6CZG4g4Zk1ljiIf8Szznbr4Ndqv3Rqj8b2N1g3NzwL4VQ/0AucYb2fg/EDOzGeA+eivDjTWvIXcqBd6yj90gbqhO0Sc+gMnBfAjE73xQz0Utar1HX2T44X2icOdvmcOpi6iyUGf/Ftzaq/k4h1f2kvI8UO/yeGm8cwY4jn/9pXePNEbAH4+pByNNc296DQBBoxDxh3neOhgS9YfnI7oDv+QGTKQPvs3zuQM0l5HoK8fZ/pNezSNFTmf1K9a3/36q/lceyQ/d8X3t37d1xj1uuT3DKqDAGgPTPux7AHneD39fkbyUb/wKaea6ObQB2Qnh6qcfegzOsLbSdDeCDTW2qX5FD1hrEHHobcOeFb7NNEAsY6jf9BxaY2WA8PrnrcF4mMwPk59OrXb/9bU87l+j6f/I2n/yLOrlk+0aRkAWvZnw4GEDXzQ2ZzPnv9Z0bMcGpfhfQ5h0g0c0NiKURqzyb0nWW06orXnyhusa9n9lsehgmmgO5nXwn5ue60tLdkjgMeFyeXWr+J6W7vquSyu6oZ2KtRKFBxJ47+UFdjHHaZaMhHt37usftR6r7zcUsn6APiWFu9g0zvdbclEtJfuPXeYNVv5bjoCOqLfSNbrEMKkVdYWWMV6Yy3ZI30AYdmvVv7qvlazclY6+rkBhBYAnShuZ7uN+9XyC6MyvnvhDvvo7sutbEVZNgCdKLDj7p5gA3bYPchp9pSvDfB5o133tooVy+yDR8fbzG8/t/raGusyYD3besgw6zZw4/S+P2nL5s60CdecY1M/eNNSoKRpWYb1w8zW6jPAzpvweYb/+fHzj7RvX3syfchfAwBdXJiwQ296zvpus1fIe/H0L+3d64+28gU/hYjm4uIIfAaIBpDuvu2Rtt4RtwfAmKty3pdW/un1VmQrrbB1VyvosL7VfXuD5edBXxkB0MUlBVa+3T+tvkUE4HHoHyB0yxUvW1FyidU162MVbfe0ipbbWCKVtLZlz1mb8ldtRrdHw/Mtq7+wdZaeaUXJhTkA6ISVF21mv7a/0aoLeqVVJGWdKiZYu6q3As1KedFGtrjF4VaT38Wa1f1ia1eMtxUle1hpccRT27X8duu28saMesUB6NWF69nM7o8EYDy6UlZS/qW1WP6i5ZX9FA7Nq050sJpm61l9px0t1X5zS62eb9XvnW5lv34UDh+EB7opAFoHERJxHwDo9EGEouDosekOgXalXdfuVrlqpT07+gp75/67cgLQe5xwuh147ojMgYLw/0644Sp764G7ArVFHH7s2m+AjXr7sxDdzPrwyh1j7ZkbrmqSgoGDCo+/4bZA8yHHyeLZM23SKy/YjMlfWW1NjXXrP9C23Ht/67X+RiEqG9Bz9tTv7P7zod6IDkDMdR3695E2+OQzQl24Fs381eCZ/uWrz41o6s133ztQacD//O0/37CXbxtrV7wS8TrDowy1x9SJH+bMG6qH0e9NylB2APhy4N4PH78fQP11NtrEtj3oMOsxcP1AF/HqXeOsWcuWRsQy18Tnng4RxbmuPU/8mx1++bVGNDHXiN23S9N7NAagofe4ZMLr1n/Lv2Sy+vafbwaQlojyrusODNHIfTbZPOjVe088FKg6jhx5fdjfAPiOOzGi8IhfRGzf9f2cAFRzLZs/N3Bp//LNl9a6fUeD5gTalB8/i/i+dXXo1sOOu36cbTxo9whnS6Vs0awZ9snzT9tPX35mFaWl1oID2Pv2t/W329EG/mW7wB2NMwHakzgFR+deve28h56x7gMjQJmLvOCX5iDMXhtubIOOOM66rjsgOCNevXuc9VhvQ9vpsMi59s7D4+3+C8/M2UZ+XLt3P7vshbesTae1Qt/xPBH+6PofuTIBwkrURGDzGUP+/wWgqXrWEYL/swA0xcenlP8+AF1RGZ1Ur1cdtWnWJjXUKk2hEQecPMAVVxZtrHOBW3HQLL5h8999em1YtRGPg7ZxkE7lyEDgVX0AMA7hY5Mro0YgkqJv+K5X6MmD5wRcxgEg7nsAV7KkbqTB+EamGHNE5AgIVcShf5Xfg33I0xs53JNhJCOAesp43XXXXTOvnUJZQb24719dp33i6iM/GT0CqgV4UTb3FDWmfpccZUSqb9QvpJOxyT3KUx+RRuCCDg+TUUediJKTjJEJEUrIC2BRr8DLCELeXHKWUL7yF1AoQ1p1kPzEca40pBPgJYMcowdjFblgCOGsoB4CVAXESm8E7khu5O37ivsA0IMHDw6vbivSKt7fHshQGXEAOpqkImeENxA94O3HqcaKB6C9s8D3rS/fG8+qix+X0gXVR5/SR9oo0FP6IgAaMBJASodjAp4AVKEDgGICCAG1AKDffvvtDACtQwipC/oJeAA4pAPmBEADukiPpIv0CXUS9zc6xjwAkMPlATEdGqeD0fR2AeWJm1R6ryg5zSeidBB4rflB9wXgKUJXIAxjFVkJNFZUGnXzTiD1mcaw9FCOMM0xXgeRhYBvRS5qLhPopvGrwzb5nTrSTumhAGjvfPFzjQ6xZUwB+hApSlrAXQA1gRIap3r7hrrQboG/9CPPUhf6R5zragP3kDORd0RZo0M4jERN4KP4BAxTN+pE+8mPvNFB+pY+4GBM5hrSUg+ek56hi4ogVX+onzS20CvSIWsAPD4VvaeobupLe6gn+dEe6Qcy0BtI1Im1A/5f8VF///33IU+tHVofNC/yqXEpndA92i69lKOPKHX0nDwB5AQ4CvhSWuqiNQc5y4GBzGiLwF+tWX5dwrEHYCneYFFtkJ8oXiif3xlbAEv0J3MB8pBjAfmLl5h66ZBEAaqaf0gj3UJHSE+feh5v8hcA7Z2BPg+tD/QR6ymypy3kx5gATKN/BEBrjmxq0+znao1fpdGcqf0KbQIk9QC0fzuAPkDu/NOc5h3H5I8uMvagRKGetJNyJC/aRTvQS41xH3UqmhjpEXMljgaeYU5EFugPa6acJpTrndKShQdt/VzG2BBoji6QlrFKfrRXjl69JaG6yGEl54vGn5zr3NfhtLSTaHDGOeUxLllTNI8rCpp6UT5ptWaqz7yD2QO2cRBa67Lq4wFQLwPpqEBkjRvNqRrfcQDa65bPI9c+WGm1FlA37Zd8v3jg2+t/vO8oQ/QpkpHehqDPdNird/jLece4Zd6DPoP5TM9IX1RH6oze0T8EiuBw4zf0gXkKnZaMRLWiMyEkQ/WBB+YlC79XaWqc5rJjfk+6uG30e9L83jo09VzZ8ok2fdKQ6O0JZ7z6gwh1z9NwCExuRLORpt6IwOdsWo9o3CZsavcXrKJ441Clbqvusu5ld1h+anWwnAGolzUfbL+2/rtV560deKLb17xvA8tGWFFyaRMANDlF8c8RB7T+peyLdh9YZX50qF/Hqles34qzLVFfa6lkni1oOcxmtb8i3MtLVdvAn7ewVFVpoN+oq0uDz2kQGgqO1XndrXKDsZbqtFNIU7/oE1v18mCrq4WuLB39HIuAbjtgF/vL+RyMVWD1NVX22f2X2aQnb7WqKjil0xHQdQlr1bmLHT/+Bes6cKNwMNunTz1s3775su3/92usS/+BluBkxxwXB8PN+3GKvT1+jE1++wWrqyG6MUKdBUTwffO9h9qwG6IoxNqq1XbL0K1t8c/fRU6BvAYAumWb1nb0nW/Z2gP/FICnWZ+/bm9dM9SsrtIKCrMpOKDkaLfOpjbw8HHWutcW2chHuq6pmlVW+Xh/y0/UBfBZUdCpHgdZ2YBRlipo1aQKF9QttTarnrfOy262stZ72ty1IlC4Q/kT1q10tOUnV6apW3QEIS3Ns2ReK1vU8hhb2PJYq89rOv8WtVOsS/md1rxums1sM8pWFQECpmzd5adYu6o3M/XKANAhEjqKhi5tsa8t7nSO1RT1/l1DMFU206rfP83KZ32RG4CGYzx2CGFlVSoDPnsO6C0POtH2vWBUOHSydOF8G3/m8fbDh++GyOck5AqZCGi4kQ+2I0feYK07shdK2g8ff2APXnRW4ICORo2/UrbNgYfZyTffE8BTADyiZt968O41thGajMMvuzZEFRek6WOaSgClw/TPP7EJN14ToqXXdK21Th87+ZZ7rP9WWzf5GADml2+8bM+Puc46dO9pFz/9cnj2+w/fDZHHC34R3U92FgC/RGQPPuUMK0pzrucqZNGMX+yN++4MgOmQCy61XYadEB574MKz7e2HIgoPf+UVFNhRV15nux8fHcZI/f62UZ8MFUScggNA/k977B0O3YNGoqlrxaIF9tHTjweHwKCjjrdDLo643DlE8vV7b28y3Qk33m47HXFsFr2eHoby45ER5wXANutKWACVKWPAn7f5XfrNnHXbKcfY5y9HnNgehEa+Ox1+tB103giDl7qpi8jll24fY99/+J4dceVo+/NfI+7yO8843j565omcyYjsH3L+CNvzxNOCIwJwHrD6uw8bDpj8XQ0QpbB/+H8cgK6wW59Z+Xuru8bnMnP//zwAHXV/w/XfA6Apg22LAGgfKaHy/SZOm+W48eTBKQ+MhJakXxHItTnz90Nd0lL3IJffoKtO+k0baoE0+i4gju/cY9PNhhkDm1eYicIjqhVjWwafQGPKUKSIDkLS64JxYF4RWgIo9NqhwFE27OSB8SdDC9DB3ydvtUegYNxI8JHMGGUCi2SESbYA0IB6GNsAfN5oEyAqAEIRlvr0kYVs8mUgUAb5CFT2Tgq96i7Q0veV6uRBTMkVY0Icu9SH8ohIA3gANERmtAEjBG5SHQTmI1wkA/WvdNAbYqqPjFRFQ8poohwZ/vEIHukDRjFGN3VBRtIP5Kn09KeAPgEmfCqaU3oJAL333nsHLmiBHjJgBQTGQWUZwt6Q1TiIjzuNVY0rP3aVr8aWxky876SDPu94Wo2ZOACt31VXH9Wndkg3Afp0iBj9AQgAQED/6/A+6gbAAkD8zjvvBMAApwDAjyKtBKigJwAL9Bu6BMhIZBT9x7inTsqP3yibaHf6DieHDsdTP6gfFa1LnRhb1AF90OFVkrWiVyUT6iUgkbxk5Eve6Av3Nc78eJQjhU/Gnox+zZECgpWvgFa+e0cSz3vgRMa+AFHqqvGtcS3dUvQzz4pPVzrBPCfd0hyoutAORTai4/QT/cXf9AP9pHmR/AQKau3RPcAGAAvuE+0pB4Hypl7cA4QATCTKkz5AB3SAmsYWfcaF7gBEbbXVVqE+OmSUKHzKQtbMm+gooJV4YRUViY76KGzNJ9RZesNcRt7I0zusKF+0Luge+VNX0RoIKKUvFeWH/lJfoljRUaL1AUI96E0daLf6VvOf5j7/VpMcKQL4yIf8AY6QP3RD1FkHTiq6nf4HPBaAqWhGxoZ4W0V9Qfl6o0dzDOMR+gM+kYHfZwh8Jx/eVGBs0Rf0J/OBxgCyp26ek1j6SD9LX6W/lK3oetHniAaHe9SH6Ocdd9wxMzdobo/vbygT8BkwTJHErGGAr7RJzkSNZb+z9HnFd5z+np+7eQ4ZQ8EBAE3bRQdDm7g076HDcoIhV70ZhGyoj7iqeSMEuXLxjBxe1IE9haLA5RxQ5L/qSBk4d3ACKJqciGz2NvyjXshXa7TGgeZdORq8M1X9pzet1IfomxxzAtc1r3lHnkBQOaTQLe3FGFfMA+Il5y0MZIG8BD5LP3Qwo+YLzdXkJYeYort1z8/zft/j12u/Zvu9iHfQ+z2txoXmbe0DyVPrspyQfu7Xmq4y/B5Ca4ZkzTPekel1h3uaX7XnRUaSveY7OaI059BXrI3MV6I3E6CssUn5zDUA0IwZXZqv9DzfScN6TD+9+eabYcxTNmsCc5DWNMkHWhocLeicd35LHqqn5mhva2j9bupefMw2NYbjef5Wuv/U/fIVn9jPXx2cTcHhwOh4BLSPZPagdXSIYEPEcwYA9XmlAe5ZnUfZ4laHhSZ0rphgvVaOtqJUdChVMp/o51Hp6Od8y0+V28CyS6xz9evZkV05BJANPkd0C1NaP2zLiyLAuE3NJ7besmMsUVdt9ck8m9F+lC1pNTTca1Y9zfr9unug2oAWob4eGpkGEJrfKlr82arXv95SraNIvpof7rLyj88PYLUA6PIsANqsz+DzbL2Dr7REXr5VLJ1nH91+nk1957mI/7mawKOIA7r3ViLKepcAACAASURBVDvaodfdbe279woHCb5x2w32zvhbbb2ddredjz3V1v3zto1A6NJF8+279161L1563GZ881mIjs6Az2n5BK5oMxvy97G2w1ERDysHFN57yt62atG8rAMIAf879extw+54w9p162v1dTU25YU77ZO7zw+0GNBzZB1CWAgVSDNba9O9reeuw61l901DO/2VXPWrVT27teUn6qPoZ2g4ihNWxJthPY+zqm5HWl0zQNwGtCeRrLZmlV9Z69IXrHX561aQWmlLO51hizucE7Luuvwq61T+SOD1bnCa4OyA6zv6j+jmJS2G2pIWQ6w2v+FgOtIX1i+2ttX/tE6Vz1jLmq+tonD9AEBXFG4UKDU2Xby9FdVHlGJAKQKdAaJTaS5oOLtXNd/ZStscZKtbbGP1Be0ak8bCw10531LLvrLkvHetZsYbVrFiaZqCoz7igE4fVAgFR1V1ysoq6q28nMMI68N3yhYPdBQBbfbXC8bY9kf9LYC9i36dbtcftJutWLjAUszzAYCG4TeSJxQVJ429x4hqhUv3qVGX2ruP3W8pMs1CiiI9OeKK0bbnCaeHSGWoEB4acY59/dZra5xuKIn8tz/kKNt8971CpGsc1AXMnjn565DXZy8/l5OzOFchfTff0vY5/ZwAbsfznP3Dd/bJc0/ZJ88/E/IjUvikm+8K2RCJ+9Al5wYAuKmrY/cettcpZ9nW+x+cdXghz5ctXxa4mAE+iUjm4MZhV99oW/31gLBXvmjnrWzutMYUJgCiwx940jYZtFso9vuP3rdRQ/ZKV6FxBDQ3Slq2DHXY4/i/WfcB62VR8FB/IpQ/nvBEkBuR3wdfeLntcfypoR6X7rGt/frtV022kejgIRdeZpvtuqc1a9U667mK0hVBRh97cNcRCffeZDPbceiwcJgisoo7wSgfOc2c8o1NnfiBfTzhSVs2b26mDA9CE3G+09BhNmjYCdapR68sitBVy5ba5HfftPeefDjkQ52PufZm22iHQaGN52y9oS2eNSNnG9Hv40aPC1zhRIi/du9t9uyNV1u1ozBZo/Kmb2YxQP8GpbMioKfNykWD/HtKa/zMwF5F9vYkAOjoDJqG61/nlw5r938NgF5j42HOVxP+8wA0OYcOS2e9qjwyHATceiPWb8zChOcOE1QN/x0AWnl68FlAVlPl5apDRlrp+gn4ZAPN3xjVRMS899574dVWjBNFuWnTK6BSkR6KwpERFQft9FogxhoGFoYZG2cMKYGtbJgxVDEGFaEnsMqDs172PqpXoJIAIgHQ1MVzE/L77rvvHl5JpHxAdox5cZYK7KJMRRX5iByBWMhRUX8yTnRP32WUCnjxehB0K0RONPzjN8oVkMYnBjUGA/8wXgCpMJAxajFiaBvA85QpUwLoAggloEWyol4CvChPUUPSD7VPhqrkKlCNcgBjFJWNAUVdxCsqgAjwC4BEhpjyVSS1yhMoLtCHfPSaPPc4cG+fffaxLbfcMnNQma+rz0eGrAd/JdOs6c29r7EmANrrGull0HojTb/lGteqjz6Vh/rCG8EaL4oWV/8jC/oR8BkwB1BLoAhjByAQcE6HgtF2AAMiZ996660ACAIyYMDqsCPKRy8EQCN7dAkAi/5E/+k/8kJfALEoi37G4QFQwbzAuEU/NKZpg6KrScfvAHWkBYjhn8AWZKg+l5wV5StZeADAR6bqec250q247ghc4r4iDEmrSHHlqTlKfaj8fTkewBYYIicT6bivtgmQELAlQNADBgIrBOCoLMkTWTPmdQCqxr/AStE+kJ526/BH+li8tjo4UPVR+9AVdAiADRnTLwK59TYFY5e+BIBGxwArmJfF/crv5EObSI8s0AecDNRZQL14mwW0UQc/V9NuQBKBhega5UpWonVB78gLUBn9Ix2XooblnEBugOs4rKASYMzwNoYHtmizf4NGfaG1U28gCNjXQYjUkfHBOEGvqQ8AN7JSRLrqTX8xLpGZnBc6fBKAj3r5/tFapfbQXpw9rIPM71o/pL+UxxhFHsicsUYaoqYph3JpoyLQyZ928ruAOAH4AvH49AA0euQdqegB4DNR0JrLtHZ5YBj5sp6yBuG8pk+QJXoqfVIEtJd9bBeatWH3e5V4meo39gq8qQUALUoN2og+qb4Ckv1cTJ954BJZwteMDgHoa81GFuRLHvQpesGn5jGek1MBGSBPgEDkyCf/0HX0gvHHd8aOIl3pN9HekF70Howl7Y00N0pPtJ77tdzLSnO99JM8ueToQp+pP/XAaYkuI0fuA1LST4xrxpKodMhTY1TlI2cBmdorIFP0grI9gKx1z6+dHmTXmi6d0qffe+kZvweLr7cCjdXXqo/S+P27wHKt7Vp7/LwsHZEDkvQC3OVUpCzkKRBa+2KtpZTN38yzjG3WZjlj9OaHzvsgWh5doY88bRNlap+geVD9wNxIoAjOH8a+6sc8qoh9dIB9BPMY84X0WHsxvy/RWPOfucZ8fOyu6bv6M57nH8nj33m2vPQTm/HNIQ3UGRmeZ0/DkabPyBxU6Kg2wm+RIZgBocOXNCCd/ltAIfJc0nqozegIJ69Z26oPrN+KS604OT8NYOdbKq+ZWaLACPoFSstPVQSOaG+KNwAGaSM03ATyqG+IgOZNlkRzS6aiV+EB3RL1FeGwuGR9wupSzS1p0cHFqWSdJavLrLYu4nuODiHEUReB0ERAV9fkW1V9iVXVWKDp4EC0uppKq6uziIKjImUNAHTE/5zMa2ZJK7FqDqerqreKsiqrWl0bgc81UQQ0wOKfDz3e9jrvSmvetr2tLl1hT1063Ca9/Kwl8gqsY691rPsGG1mPDTa2Zq1ahcjURTOm2cJff7DFs3628uVLsg6gkpwynwmz4mYtrKCwMPRRsr7O6ip5PT2V4X4WB3RJcZE1a9ncigrzrYBtRbLKrJ5zKwCgOWPDrAQOaA4hhK+Z30uaWcu1+1j7Pn+y1t03sKLmrawgVWGpsl/MSqeaLZ0UnovA5zwrAoAuyrNEQYklW69v9a02svrmfcwKSqygfrmVVH1nJbU/WVHdfMuzGoPapa5kHast6h50rVn9TwFEznJ6hIMmI5uRKGj+X5fXxqoK+llF8SZWnd8l6EBx/RxrUft9lEdyeTjUsT7RyioL+lp9AqqClLWu/iRE3usKADR64A4jjH7Ls5r8TlZd0NuqigdYXUFXq0u0smRdtaUql1pq1QyrXzXb6svnW23ZIqutIVI+GQHQ7hBCwOfaEAGdMvifyyqS4VMAtHig4QqvqUkE/nF0KgKmk7aaQ7GTqTTwHL2CEIHQ8CQXBAqGsFZi66yuCBH2mXUx9ge0DQUFUF7gtKy3mkqer2tiiskekYW8TdirT3BidO61jrXq0DFE0a9cutgW/vKzLZkz25bNm53zUMA1zWEdunW3XhtuYutsuEkAijlMcc60723295MDLQffaSzPdenXP/y9bMFcW/Dz9JyH+aksdKVl+w7Wc/2NAsUF6bmWzJlls76bHHisSxcvCnIDWO66bv/QJvRs2icfWV1tYwCSeEn4q/MLIkdMXU1tkHl05QaguQOwDK8zgDvUFsgSp8Ks774NXN0Au7ztwOGNALTtu3QNsp322cQ0PUqug/ZSwZHQrvPa1nvjzYIM267VJaRbOne2zZn6vc349mtbtXRxVL0srDOiUIIHGnC3S78B1qVPP2vRtl2QR8XKUls8e0aQP/zc/Mslj3SzwwcAODLst/lWQT/QTeoBgD1n2g+2csmiaIw2b2Hd1h0QlZVKBVoU2h6q6PAKeMoPufgK2+GQI4Nc0InrD9/fli+YtyZ1+o17TQG+DfL91wHoXGf0RWKPAOjVOQDoRh3zh9r2vwRAB6Q3o/RN1TiLA/qzcmvyEMIcMkjwnkf6WrGyImyqURa/0Y1vYMMQzBHR7MHj+P1cz8fbI5DbA2w+XS4QXHVh4yyQTkCBDBxtbmmbDnB65ZVXgiGJccIm3PM8qxwBAHqdk/wUoagNP2Wy2SW9Dldiw6yDsgSG6hVxNuZslgElPNjj2+wNL/4WoKNoXOqnqEruKdKMstiUA0CzESftxx9/HIwwDEbSsPGnrrRDr0x7GdNmyU/lekNLuuCBSz+ZeMDUg15eNxS551+zx4jHOCE6BnACI0aHIhEBg/EBEI3h6OkFZKTICFKfC5BT3fWc7tMOAQgCrzCk+Qe4AICvQ8IAZIjKQ3cAoshLEVjonyKckZ1AbhnJfFIX7pEOOfAqNAA0EY3iSZUee5BfY1BAozcg/diJj4vfAqA9COoN43jfqgz/vO9T76DyADTPq63SJeUlAAxQn1dr6Vv6XK//07+AiBiTGK3oKfID0AAweOONN8Lf4oD2XOGMJ3RElAc6rAvd4h5jQPrN+EP/GQ8Ab/QvgCVj19PDUDZ9DUhDm/iOswTggroCuAgMFkCDHClHZfm+kiylQ94J5Q17OXmkO+pjgWncF3hAn4ifWXOE7w8Z9H5s+vkmPg/7KGSNE82tcnbpu18v4gC08qV8RTJSrmgWJGeNGw+C+ANKyQfggb6RvHz0tgBR8iOiVeMWkBY9ARgTJz59zn2cF3IIIisBbn4skR/9C+UA+iKOWNGSCEzzIJHSoyO0gbaLE1mOM/IFWCViFF1W5L1fvzSGkQ2ADe0ChMYJw3wOuOadDNIXZKX5wm/0VC+tR3JEIgvqARjPvEtdAXuQkwBBD7SLwkRc+chW/OrMkxoPHhhTPuLTZzwiH815AqBpj8YV6zIX5QFiipYJWYs6gj6jHB1iq/VZ0dF+/eJZ6km7BB4iE+YaAOjtttsu8waS5BYHldBPosNppw49E2gLuKsD/uJruZ9Hc+3hVA7pfJmSB05kIvJFCyQebM3dGvP0rfSATzmQKVNR7rwRQvSpnOo8h7xEz0Ua9FZrAWkVbc3fcoCJC510jG3pO3kxl3KfNRQ91wGlcjTRD6IYUpS/5ig5VShT8xB1ERisvtE8KKeV5mU5jlmrGf84RRhjlI3+scfgYgzjNGFNkMy9vshxIaBcb0tpTlckt+ZZvxZ6p5wAUL9f0hqqPZH2JnrGP+t1Q3sXAcvIRM589buXk+Zj6YnK075CawvfSecj18lXzk/ua7+jQA6Vq/0wZSFfwF/R9JAf/+hj9IAxwpyLPmgd0F6QPvEAtPRPdWO+400A0WTJ2YDuSRcol30D6z7loJPad0mvNK96QFrj1e9jc43TNf3m++mPpv1PPF+x8hObOfnQiAs4c9igIpk9hYYoOtxnhFGEK8IFGsBgReI23GuIjq4uWse+6fZOQDzg4B247AxrXvdTAwgOFUfA0dKsnDFMICtaLRTQYOt6ANoDPpidgM4Cn/mbwwiTAXyOolw5fDBEQKcpOAL4nBQHNM6j6GA4gMEIpGZei+6HAwizAOj0IYR1fJpV17B/iT4j4DmKfuaTCOh9LrrOtjv6b4H6YOWiBXb7MQfYvGlTLYmdDfiel7D8ogJL5GNDQ5tYY8n6mkzbs6HAqC+ygOh0X4mjO+pviwDo9AGEfAIqF+YnQrSzAOaC/DTQnOaALkmD0HBA56fv8dmsJM9atMy3Fs0T1qJ5noHB5edhL5Ee0BrwOQKhCwujPg70H+l/+QV50SGE+SnLy0+ENuOECNQv+Rb9nQeo1uDcCDoS2iIAWlHQQTEyp1VFcAWHfesgQuSTcroTOTtyXR58BgfLAqTT36HdJir6/7F35jGfXWd9v+879sw4k0AWorZASSraKlCaPbHJHjuxE2e1EwiCFiiolYpaAlWFAv9QKCqiUqBRWrWVuqkSFUuoqhLFhThb0yy2lSCRkI0lTVhaIBvxePaZt/qccz73fu/53d/yztjOhOaVZn7bvWd9znPO8znPfQ5sF6/mc+dYG1Zver6rB1LiKV8BNP94X649X/8hXxU+Vw/oEoIjYkCfv0Daw3DufJUlADQlPjhg/ufwQcAzjbNf3s+loI3PUsWpnrMaLyKj5TZpoz6aa77tUfulfbfgdHg5uqvEj25/RW/mAXpdMfs4xNvyO0x5N+n7hTP9Iuv1AHq8qLUbLVerOG2EbKvDxvC7SEUZRK3nStrRaD13zUDCTYn39V7pg3UF7EXI3cgiirTJJhmbJzquRY4cGa5/6e3D9/70zw0PfcQjC6D+6de8tMDqy//b5m1cy3l5AHoZPlvW6RDC+iRQtxuw8Hm3Wu4dP7o3Nm+dlOeVnHfqIQ4h3Ob+vQOAHiv/2GPDr28C0Av9kgD6c1+oXl78udjlvVBsHbToBa83pFwAVzmdBHVpILhQTAXVG4K1+Svk0ntGT0Ou5XsX52kYYNwCsTDo3vzmNxcDhcUri+n0mLAM5CHoEA4kgKYcghUhJAt1jBtgCUaKnnrkoQcg12Doayy4KO4NE8uRdeIePlMu6045rD+GMSE4CPPAQp9FO8YrBj1lYHGuRyje35RDL0fKgdHBqwaW8CDBDL+nseR7QYxAgbonDMk+FYBQD9oOiIBxCAwBOmDM61FOP1FWQJDGhvBeb2QBtIAlPUKVB9s5jR7KqmcfMAUDBg8xYxJjoHJQJdCB/I17a0xsoSHlpR5CpjRgNfRsJwAAMaDxutMYE14mVNKDSoOxl4+lMUI62wC0xv7SuLRvs08dbwmxEoovjemUD/qIP0Et/Ut/4tUOfAOu0deMT8YNhqpyQHvqiQ7Y4FFcrsPY5ZoE0LS5j1sjHwAQDGIMUX4DiuilKIAGbjEuKQv/GA/IA3XiVTiqd+mSbrNeCRAd90KhhArKY25A2ddCZfLXazXbTsOccvioP+2LjOn9bD+pN1OfpeGtPvZ3N2SUQeuaOjkPI7WduE55UFflRorecQIe5xjGS/+UhTCN/gU66pXLUxzALcpC2sJrdbDtRZ/Tp5QJ2MiYxusW/cLYBWTwxzU+ReL48nA6PqNHKQPyhzcu/7jXV71Q+d2+y/lRD2P6xTAe6AwhC7oOCE6fsWFCWXNc2kakiU4CEANx2GBh0wa9pK5J3cF7AZXj1nnCcqor3XhF1+EJzDgB3OHlS/qCNL2KlVfDTnjAp2EO2NDNuM65dqB/HBPqX3UNZaYv1F20iXqWMgsp3dQxFIwbkfQ5bWRYDz3dUy+RJv3LuLeMlI92JQTHM5/5zHHt0+u7XLewScWTG4JavUTZVKT9cnyazrp1U+rvzNP8aB90FudUEAfakDfUOz3qTV/Yxu+0n22qLvOpEbygGRcCOg8+dSObsUIf2R/0gese3iMPlAu5Ju2Uf9JAnvmdMcZ6w3wE0N5LeX36KJ8yo/562zq/C90FoLlZRR94mDHj1jjpwErmF8rO/Iye53e9uNEphsdx3OSGtWst53jaUwBtDHLHqWNO/We7uDbLNaxrFMd7bqIrs0tzs3rWOYJ65CaDEFovaDeBKIPrYGXO9b1zVrYnv1FX/gma9YC2/ZEP/ozHz2fDYvHKH3JlmB48z2+66aZRJvm9X4e4pnf9km1K+diw5kkA+pX+Zh1B+XOd7RMJ6CbWB879rp3cUHAeTCCd5XE82l5X+rrOON8EQQ6TJwD60x96zRSvGRi54gUtiO5fhcQdeA4QXdujlkgmdbB/bPjIX/rF4eTRxw97BxeGb/7M9w8PP/e+4t06xpRu4NG6zM3mDkHvCqAv7Q2XLgiiWe82u3JHAA18rhB6DqANwXESCD2G4Kge0AUaFihZvVcLgG7gWRB99KGPGl71T98wPOHFt5fq/vHvfnz46VufVQ5wqwC6xrYGRI//2ucD2iw6fMKAzSs90MUYTqXF6R7h8wihG3guALq+BxwXkFw8oOshhOsBdAXPJ05wvsL+QIxovKhXADQHGB7dbwBaCD0ME4DeawC6ylfZjGj/iPCxC4Au8lalroUlKah2As6l3e5HAN1Cc7Apce4sALr+GwF08aw/GE41+DzzgG7XIV8rAHoMAcJmBxsYDUCfbwC6gMT1AHqO1X0y/oEH0IfRQffLtVcIoA9Thk2690oB9O4odqnE/d3zz6k1VzfxuvR6AH2YBuqvvR/7xrb/2r/614d/8G/+8/CYv/H4cpjmL//MTwy/+q9+9kpKuQPk/TIF0LNW+XID0Gs2BRJAf+GLp2aPxWq4uihPQyoH77adDxfpuahet8BbgtLZ7lkGDWQNJa7TUOJ9hqlgoQoYxoB8+9vfPrz73e8uUJY/DWPeazhYVhf95pvwle+MD+1inQU6nkp6YZG23jN4srFQx5gCdOnlk16ELpRdoKfnhkZALqItD9dTFgxLPGvxdMK4A5wCLTDKMPLwjDYGIp5uwF1jLtJ2Glh6PSXE0vARTAlZe+8kAbTgVeMn4ZdQQeMO2IPhi5GoNzn5UW42DYC/wBHS0FiyvxO4aUhqjAvQhV8aXsZtJg3KSZ7ALqAQgFjvSPKnDYH4lEPgpGGsAafHEOklYKQ8PmoqPAO4Pv/5zx9uvPHGMYYx9wkANAA1ICm7xphymG2p3DpOcrMgx1wCbO+3LwUnCQn7cV0XkSw467/c3Elg1o8V4asbRsolXu30KTJJ/Tx8jM0T2l8PeD2gAdCE4GAce6gnckNZLDd9BCSkn+hLwJQe/6RPWpQDMEHejEnAnp6NAAmNWsa0G1PZpz6uLnzSK1ddofe34wVZEVL75EKOc9N2HCWEUE9SJiGNskAaxrXlOj077Rvb3Y0g+9ryqPsSMPczv0+WKMO0oTA+43BSPkGKY04wJZz2d3Wsnsspv5QZoAAsQwboG/Q0UAudasx0+t/DIX1CJZ/woE60B5ACnQKIMMYs+ZNO6iU3Cig77WTalJl8kRW8j9ng+PSnP110kF6BjrccF8iOOo72EqAJDpE7PJr5o27U0XbL/iN/ACthe9DtjBkAjIfEKR8Jc9VJjlfrJmBxw5F7aTMAPbqPdjRWeoIlrtNrnbHHdZQfcM17D9VFRwvthEk5t9FO1k1d6FzmQYLO37kBpnxaHz2NnQ8BTYZuIj9DniQMFEALp02fmMAAaObMHk7lWHBMAv+BYPSnTxMxvoC66iLHv31ju6+s5w8ANZPXs+99VfYA0Gwk0+fOf/aPG98+SaMOVdc5RwtPmWORO4C5uhE5RsY9QNLNVPUbeZIf7a0ecJ2TazDXYYBd5k3GHrJlmATKQh6G7uB7veINtyPg1iNXnca1bu7Tv3o+0/aGdHC+YL3DOg8dTz9RZtY86BLyMeY7HtCuAc3XeTCdLlyj5MaJgFz5dswpJ4JNPnOtc2LKv3OwY9c8c82l7Kcs5zha2sRxve763XlJPdtvkvB9zvtcnwBamXPN45pGveCay/7WA5q+BkIjRwDoF77whUUnWu9+00k9lZsaWTbkin4FRLN+dm1NfdHvbpRQTtZYQGjWAHyf6/kEzcpvro1cy6wbt/043vZ5m31ke2xLZ9Pvp/7s/cOnPwyAnryei3fsGAov3vvd7HWm7VYct3pP6Bo24cjwR4/4geH3v/q1xeh/zBdfP3zdyX837A/Moc0Tu3lAr8DVluDMLN0FQCOrekBfwAmpekCX/t0AoC+OhxA2D+gzQOgGoC9WD+gRQDf4jHdrgc/xbwagRw/o6g396G/8luH2n3zD8FeeUg9b+8Cvvmn4jz/4/cWH+RLMIwD0gRBaIB3erHMf1AqmR/jfukmvZ9u5eCE3AH1kf5h5P08e0IcD0A850Tyg8WbeH4bqQU3c5xb/+SjOOxOABigfwcO7eD9XL2i8okfonO+3AmjQWvWUvX8ANCFYpjjQKx7QJRRHiw19idAszQO6QegCoIsX/NwDugDo+y4Vz2d+A1ZzCGH1fp6H4JhiQA81lAve9IcA0KN9h6zs4AHNcFqDqDtVsrz1cSX66LLvvSzIueSau70Em/TuVwD0QvtdVt8s9wNtf/zEieF7/tnPldAbF86fH+76778y/IfXvXY4c7Ke1XP5f4fwgH7aieFwMaBXGmFWzMc99uhw5z2E4HgAPKBnOT3oAHpTd9RG+aZ1HtAb+iMB9L33nR29gHJxnIvxBFejQtzier/k1eGCvK9VKoWlhVve5yOafsf1GvEuinOxieECTOQxfo34fuGph1oP7npjwbLpwSuApq0w1lh8Y/yw+OU3gAkGkKBNz5uEThrYCfk0WEg3jR6N1FwsYzhijHG4Fh5tfAassXDnXsqA8YkxZwxe4bSGKv1hf+tlbftSFz3CKZcQxliMCWL08kn4lX2baXmyuSEwKKegCa9DIDnGIoajoQaEKD28LwuW5pGpIWYbpWcNeWp82HcY58AePHDTixLwhHcsgIW6CrcFDcqaBmp6ZVMegbz34ZXLI98vetGLCsQQNPsYtJ6Jfi8Usx9yDCyNkR5AO8ZslyXguAuAThCUZUgjOGUlx5AGtMYtUAXZpE8NF+MjwDfccENpf+rPH6/8RvvfeeedBRogw3q2JjwEOiAz9BNQCk9TY8cKI/iNPsWIBcLQH4wDdANjhTJSLp+MUBbpB2U9+1wPb8evsmm51CnInLJN+Rmf1E2PQkCeXrLKrPoDAxvPMuON0y5ci/cp7aF+UCazjy2rOkNPVvpESE56CT68lrog1wIJ608+wqgE7eoo0spHvAUcjknqpQe07USe/E7bG2KFvmFDgY0Fw6MImtF1HgZH+QAgPu6vrklwT9ntox4YZRvRdoIS6kH/ICvMGfxzI6qHUI4v28unPKiTXqsCNWAy8knbIa/IHbDGJ3K4VxnAi/SpT31q6X/gC+PGgxFzjKnfrFsPe9UDlCfhOzoIufI7vdCVY70dKRt9QD7Isp6yXIcsGsrBcpCfc7R558ZL6g3y59qEXHmtdXGz2Lmee2hL5jU2LLifuU1Aq5e0AJ0yOudyL5tdbAZ+67d+6wxAp171Pf3LBgQAmnTQLXpYAqAFb+rfpbVSv2ZynDlv2XZ8z3ufwAFAG6/YdqJNkHnmTV75Hh3iAYFCfuouhEOuGTd4fLOBQN+Tj4eAmj/yR58Y4oA0+M0xa3sqSwlKKTPr/Q7LsgAAIABJREFUH/qKjQ3Scn1h+BR+N86+G87IN/V2Q88NHvKljqThZpBzBbJpPG7P1mCMGrfdudSNRtc+bPowVxiWifJzf/aPoJffej3pfJbQuJ+XnVOdv3ODKtesjgNeudY1Q66d1J/8bh9Rd+WbtI21rS53PPu5n+P7tUPqf9d5bnYqc27S+L39rz6nnelH52zkkd8Yn7fcckvpR9LOvFxz5vqG+rhJ5NhAZuhXIDRPBCAD9otxp0kD2USuWcsBvtEPriVsW8dXrh/Vmw80gM71mXW7fGO73gmA/v3fEkDvTaE4Ro9lQ25UX1IPIZzgZvXQLeWZRsG8WIbqCMh98ronD5/4mjcO5478heGrz941fPNn/+5wZDi9AqDn6bY82sGGYyaHBNAXLxCKYwLQY4zdLgQHoRcIrwGEJkavIThGAN1CcFwgBMep6v1c4/s27+cx9MLk/Vy9oA3BUb2hv/GZNw+3/8S/GB71lx9bqvRff+p1w9v//b9uALqG4NADugfQ+Eav84AegXQXKqVC6BbXO8Jv8N3RFnpjHoJjC4BuXs7XXVfB80MIwXGiekADoKsXdQPQR+vr0aM1xEYNw1G9oAHPBVZfU+H0GIKjf0943dgkqSE4Kniuc2eV0yo7U8yBmcfzTh7QVa4XAfR4GOEaAI0HdNmoCADNYZXpAV02KqYQHMUDWgDNIYSG4Bg3SKo3fQnnchkAeikGcR+Co7RW+7K+XF4IjivVS4e+/9CQc129tkHIeRzivpxfAdALPXfovlnf+xxE+dIf+OHhtn/0ujK6f+t/vXP4+X/yuhKve9uG7XaZ2tb34QH9/zOAvvlpJ4aPbgvBUQ5k2KI/mnJZBNBb+iIB9MlT1chQAFywukjLBfZhFk6m2QtWn16fZpbD3/IeYYaGvwt57+OzoJMFNNDpfe9733DHHXcUw0Nw5ILTRXZp7qaBclHs95mPQE2IqREhqGEhzW8Yqnhq8RnAIhROj6+E4S6GeU3PjjTosz25F+MKIAPAE0BjMGNcUk7gDItxyoYBxqPWxmtk0a7Bp8Gkh2N60uh1wqtGpfdmmwkMLH/CyzQ+fJQZo4Wy80/QRrp4nBnXFwMRI0voYpgNF/QCWw3HNA6tA30o1PM+vZf1uvTRcuSDfsJQBYLnYY4ahKSXcIS0lcuy6GnjiWvIh98ApwCPl7/85TNooTxynXBSeUqoIdhIRZzf9QZO3kv51gHoHO+pBxx7vUGb4yFhvAa75fM++4PfCaUBKKDOtLdeovQpoUkwVB3X3M/vbELw9ALAjuuAxwAOwb7X0E96QAtABBZcixyRN8YxRipeUsgY8ULZGOKPa8jXMBwJkxMCkJ5GubpCcOcmjRCXOmEY670LwDPMDNCIejFWM+auAIVxS13QI9zDH2EbMMhpFz0ULVuOO8eDRrebdAkKHZMpH44zxwevqSME0AkufaqDe9PzX72V8EwvYWEr5UEe6BfaCUALuKCO6G5Au0DZePEAag9Jy8eyHZfW0fFPngm8raMAWuijzlXG6R9khH9shCSwU67VLXp2C0fIQ/kW5NH3lB2dTT8CTZmT6HufmOE+0qAdAKXoPp7EQG8bYsE2E2QmtM266PVuP2d4BsqQYF4dpiyZDvcyLvRydo5y443rPeTPsZObgOZBGVN3KCvCZ+XVfG3XLIf6TjiJnKBXE0C7Gew85aYw33MdY4bNWgA0c2aOY+Ui1wKUGzkkBAf1RHcAfpEFAbRtsrS2SX2dc2XO41mGBNAcREg+wnPSctMlAbQbUhnSxc0p10PMLRyAy8YfOhS5cnxyjRt1pC/kJD/an2v5yznf/rd+rmmolyGmKLeyrw5wLLpGc27XYzhlhzLnOFKenSOoL2san5Zy899Djl1bUFZ0PNfyDxlQf/G+n1tzTea6T3nklTKqT9U5zq+5/sj1a6ZJnbzOtFxPZLtmPs7nlFsATbndRFL2dCBwDZHtmZA165x6IKF73tsDeWUevcUchW7jvTHXSZPxeeutt5a1nWGw6EPvzTVhzqMJ2ykDY4B+4xBx5j3qT14eIk2Zhc3MB+gE5Jz3gu/UPwn8syzqoByzl/s+x7f6pG/zy03b+0598f3DH3ykhuCons8eMLgQ/3k8hFDg11IZbcXlR8CXvKAvXvOI4dMP/8fDHz/0O4b9gzPD3/zMdw4PO/+hRQBdxkBUtKYnWiSMQv2xWrzTIYR+Ux0/8WSt4PliC8NR4kLjBQ1MXIgBPQLoi3iwTuE3zpxpsX0vVu/nixcagCYG9BoAXWNA138lBMe5vXYQ4f7wlNu+e7jtx19fDvPj72df/YLh9z5wz8CxiyW8QolbfKm+rryf2jw9oOv75gXdGnDm1T7Gf679Xj2hewBdwfMUgqOG3yhhOI7yBOgEmLnuuuN7w0NO7NcY0COArvGjxxjQ5QDDiAF9ZILQJQRHAdCkO3lAC6qnMBzGfW6AOQB0lYttALrKzDwExxzkJ3itALrFY75YQ1+Uz6NnNAdc1t+Rh3Nnqxc0mxbV85lQLFVW9HwuMaCbB3SJAd02OBZjQPcAOmNAG36jxYDGbfwgYkDPR85qDOJNAHoaU+u0zNXpAb0dnG8LdLEZfi3Z0bbQ1Qug+6AbfRijro+vwhActPvN3/f3h9f82E8Ox667bvidD94z/Jef/LHhdz5493hI4ZXOh6uxl2er7/KhxID+8gHQ+9MDDSuBvWOHrlRttxjQuwLoqkC2Q+j7ywPaxWkujl1cO2gTcqWxlYbbNJhr3Of+tyW42yuFfvHW3yMoEyq4+GdhqbcqRgjv8SLC+xn4JVzlfmNCLhmdWW+NfEGd17vozbIlGGDBjZEISOAaAAtQRU8zjco0TBIoCEMSLqUxn22AwcehSoTgYFEOONXI0kMG0MVj5Czk06iljYxtaPo+usvnhBjCLI0yy2uf2xYaU1m33ruFPABsgEBgJIY99cDbCWPfUCEY/WlE6Jmai/rcLOlBYRr9fb8iIxhHeKljsODJA2yh/Wgn2kwPVeuehmACd9sgQY6QhVcB9Ctf+crSRzk2NMY1zkkrN1rqmt1Toiel6rixH3IcWU7L2I/XHKe5udKPccqWZXUcJIAjba7TCEwYzfWOy7e85S3Fm5Df8Tg3ZjqGIkCI8cKf6SB7AEjicTN2yIO+EkCTLtABo1QAzYaPntTINX/ID/2KFymvQED+EdoAzyrBjZsBQg+NcdsnNx36dlIG+d4xbmxKyoucYaQbkscNKcCIj8IL+QQLXIuHJ+MEOIvRjUwCQxnLtI2P0JNvAmjKmmWiHYQSAmPHQ8YU5buE8JSFNuYe8lCfOB6U0xxnWQ7BH3qGMvn0iACMdNFVtIehAvBgoz8Zh9SXdmHM0GeMUzbaqDt9qTckIEbg3OtG2yJ1g2OO8imvKed8j1wBt2hryoO82g6OH+9FL2X+/C6wE7JSB/oUeec7yk+9c+ODNKgL8IawQJSJOQw5pUyGHKA9lUH1tmNHiJUbA9RXT3GuMyxM6uzUA73ez/kuf+Me2kmITh35Ez72c0HqNt4Lg/S4VnbUo9ZRXeqcTxshJ8iEAJp5TdBJvWgv5zbDodDebAQSCgkQzTVLnq7OL5QfOWQ+4l7mK/qAzQNCefg0i2uQSTuvvssxkmucHkAz57zrXe8qhwmTD2WnPm5S6qmqzBnigrky9TCfnTt4ZQ5Crmg36oEcki6yhAw6ToSE6C/DjdmftC/t5WaGG2/5NJg6H/njX3r12q9uXipL6h1BYW72co8hd7iO9mA+YGOI8WmIFceOm9me1UF5hPRsKrnZx/f2W65lsgyOXX7P8BHqePWu4DfXIgmvcx7mnoTLtmk+PeLvtq+g1HZxve5mqLrcMENuQKif1XPqBgF8D6XVB+ajTnQtZ3vZRsgkczJzFO2DLCKz/I63/Ste8YrxCTrLat87z2cZlB2usb15j3zS32zGoY+VTe+lzx1H6CBDqrnWstyuX3It7VjPsbJpHO/yW47vpet7m2eXNPtrTt/7/uGPPvYdFUD38DmB9ORLWiHxGFt3XAWOSRcQPDKe9qbzggaU3Xv8qcOfnnj1cHH/xPDo028eHnX6f0yxqAGQHQcSPJc2Hv8rLd++IC8hLaVoKKpRoQKfgYZjCI4WfqOB6HIAYTlckIMIAYzVA5pXD4kDPuOpWj1bD8oBggJo4TOxoGv4jckTGuhcD4+bYkCfOTcMB/snhuf9vR8ZXvADP1La78LZs8OPPOkbhrOnzxR8vASgR2/oUtfe+7yFTMn+msXh1su9Auf5IYQTgNYTmgMBhdDGgMaPYR2ABjwveUCTRjmEsAfQekEDqUsIjvqvHkLowYPtMEI+H6ne0tXrOQ+qrIcPlgjm4+aEXtBNNEtb1bjPFT7X8Carhw/OYfQcNs9BdNm8CBB9ocHk8yXmNwcQNgiNt/x5NirqAYQrITjOH5TY4veevFhCcJw8eWk4fZYzkzz0sMYTP3u+etBXD2i9+NuBdaXBqM10COFhAXQZVleDB/RhGHFcuwt83i3pTY//r0RQLgLWq7yF1Vs7N3F9CbaVbbuOX9oE7MbB+HRAl9pY5W2ewFtKkbcvVGh7Hy2n/9CHP2J45Q//6PA1X/f1w+mT9w7/85d/fvjE3e8bLranv66w1CqJNZWbKnJ4AL3iAr6Sx/YQHLMJb7sYWJvjxwDQVThnDeSTId3ebp1048puFn7ttz1yOAyAno+MWqpeJiqAvnd4wy99tv3eXbHQs70HdHptuEBLgEXCeiWUGjYY5qLdRWopX1sw+CoM6O/LXsjFWA81vS/vz/eWi/vS+GTBiWGC9yQxZFm44u3KAp2yAX3SE8IFtXVJuLcE9hJWaPRpwHE9i2sMPOLS8TkBtLEM9Tp2cS/so368T4AgMOB7rtd7CYOCfJ797GcXwxKjiwW6QIDPvMfrGXAF8NIrSViG4S7QoD01cAW/acRkf9iHff+5uLesvmYbcw2gEEAPjAQkYFRgIBIWgX+UGcNDQ0UjXBmx7zVChA6Ulz/u6/tOA4zvAdCUAY8wDHPaERgJcMjHmoUYGk59TN80NgRzaVTxnkfq6aOXvOQlBaalfAmxehBiGkttvjQOl+SU72x/+6sfoznm+3GZMpljWpmwHIIj9YYGM/ljrDPeAND0KTJJn/tEAMYr3og+zm7/CqCJ3Y5c0HfAXPqM94wB5MO4nsg1kAUoRJsaE5VrkXEgHnKOwYw3LZ72eEUDORkjKTOkbd3tBzdmuC49im0DdYKbR+RLWcgP8GjZBWbWX30gdBA4IY8eksn9pItOo7xuKLmZlHqQ6yhrwmHbVCCcMBZ5ThAjYBIK6gHNvVzLn2XNfE0j5S1hlHrSGLbqazfB6H82EOhDIAZ1ZDzSHowZxhCbVeg55EFoxuP4etgBs5VByg90df5y/CY06r3hqIPyCtxStoB5yDAyZt1pJ6GRm0fOjcqAT8WkdyZ6h3zcECA/dSZlpczoRTYUuY+5C1lVN9tutr3tzWfbOOcP0qbNacPcbFAXOkcrI5ZVSGUIEcqmDrevKQtzio/G5yYv96XuMh/nO/W1el24z2dlL/VRjj90CHMGY0s9ASB2TlX+6Tf1BGMFmSEUBRteeAQL/xzr6tBcB7AZyWYVr8gm/UO6bIYwpnNTNMu7Tm/nOknZtD2RLWDpO97xjnIQIfLPd47pbBdlRqCZ8zr3+BSU45Vy0l5ubugJ7bVCS/rSA4GVU/K1bShLeur6vffnRhp9Lpy23npLCzmd//p1BNfnExPcRx8zJukP1jn0g+OZ8WgYEWWM35BD5nOupU0SErtG6NdzOQepIxJAW9fM27bKeTLHVm5SqJudW9QjlkfwrTznZqhyJdROfUAZ+T5BriCc781Hec+1u/2TbaEuzTVdPpVAezM38Y/3zLnMUQJonvjSqz7Xx+oR65f6z/KSd+oZ+p6nAghJxPzA3Cr498wHN5SYIzzEdQkGq6d97cft/fF5HYROOb+SfM7c+/7h//72d5aouVN9Jg9nYfMY8qBlNoY4aM/sT/BFvLAGpYwguh44WP8m2Fzya/B5/L296fnI3DTWq7VB2eIpXMGcntDFA/oC6452GCGcvHhAV4/WCoyBz5eGC+cvFU9XATS/CZ/nAHrygAY8n+wOIawxfg3BMb2ePYsH9DAce/jXDi/70X8+PPHWV5XyfvKDdw2vf/ULK3guaJR/EYLDwwfjdX64WGvPhmNHG2EMqdIO9mv9jefzkc4D+mg7gJAY0NcEgCaynR7Qx4oHNLGbPWSwekADoPGAxhOa60ts59EDmg1Q/lUQbZiNUgbAst7P7T08Na8pn5cAdJEpAHSR4ogBPUKWCTiPBw8if26OJMRfBXgFAjcvaOOF9x7QFRQDnIfi+Vw8oM/WTQg2KooHdAHQeslfKjC6eD/rAX0OAF3jPwOhDcFhDOgCoAnf0g605Hvku/6rsiKArq9VFqa/7R7QddCkRtmERA/vAb2S2pYwrOqHw+m4LTrIxJaqtok7j+FcLgN1hh5ajmqyCcvOC9rj5JUuWxM2Zem+RY/fy6jepMmzp/qEoo6LYjV9udg1PRvthSJCDR1OXg539WYAvR02L+W2G4DepZzzNt8DQGeRVvjyAwagO7Hc0C49gJ6m7KhwvxvN6bzt777T9bAs//F1Lpp72OdCpwe23pOLrlzIjkIe8Dq/K+q2A/amlbDOBX/CoYTcGmMYGhgpGHJ4kBFSQaOKazBEhbikL+RMw9M69kZptpXGssAtvTvIj4Uw12D8AJw0FvSAFhjoYaZxxPcYghpzQiJBn/dzH56jGNV4NWFkCgQ0Wlm4A58F0EAa/lzc60VpPW3PBBsJrPpFexpW9qnGkeXNV41DvFYwgoEtGPbUEbBEvxEaAYOfempQ2ff2i149GkmC+WzDvmwJeQ1fAozEMKdebhTwSrt5gJjGPelpiNoOKfv92KE9aDvqyMFXL37xi0t/JbC1PTTy+3GT8rc0jpYMGseOadtmRT+EVjOvHEOOxTQKZ8ua5sEl6FeWqJPfOR4EeoAUwuAADwA4wBsPg9ILXo88+1W4hTcgfUG7G67F0CY+novccB8Ak/Z1jGv8Mt55lJ56AizxtgVgGGZFmKl8CH2EJI5T2kT4rBecXmq2pTLHWASqmh/vjdsq0BTmaJx7mKkbSLQVxj0gmvQwvJVNxjPlzhjN6iOuTciRY1YdmSAmgRJlMpax/acuIh3bJPs6Nxxy7FsvvSqtL+k7pkiH/vXwQPqY9tE7mLxpBwA0UBadio7Tw9N4xuSV41Rva+cK62voktRJwmTkhTSQVzZLkFHbW091IXRuRAnZEiQhF3qPG+OWMqrLc5zlGGbeQF8A2+lfNuOQU+ernK+tg7rP8S6A5lq+8/A341zrmep9wmxkg74yDA1ldK5JvWF/8xv9RHr80cbqR+qujCSkVEYdS7wa6iXnJdcefKdMOhcwxtEb6G2hlwBaEEmZ0AuU2zMauJZY/OhiQpxQfiGW84i6zvqShmcCMA6NTYyu4bNe3z1wynVLv/zMtY1t79qLMc7GOR7Q1CnlVP3N/QkWaRc+q5PUodzL9+oIysqcy1MEAny+Q8btK9JKj3chvXnSv7nhQh6ua/R6dpwLoN3MVoaVM+eYXGtlfR1PyAdlZA3FxhBPszAeBY6WV7l03FEe+jzDHLlR4/pGneYcmGsEdb0ymvov10Sm5RxgWy6tgbMPeS/Qzc3xXCfm+kY5cm2XZx2kt3nq+B6Cp67OsmRZUz6dz6i749D+pOxswugB7YGm3IPzBQA6PbvVR+br3Lm01nYt7dzFtfQ7TyOwPtRRwg1N28Y1MfmjI1hnml/q2aXxubSW6sfurp97fbBk4/Trqm3X5PVnT75/+JPf/a5VAJ3e0HGDVt90uB2gazrcbEQ/o9vVQk0btK7lnP+e8LmG850umNnOY0Hq/fW3hmwBi7O40PUaw2+MITiAhg1CVwBdPZvPn6te0BU+42lavwM8l3+E4GghFXC+47oCFksM6Ppv8n4GMAKeJ3BYY0APJQTHV3/944bvev1/Gr7um59Qynjnv/254b/9zI8PlwJAl/AbAZxnITn4fmqB6tSrJ/AIoWsLedCknu7FA7odQghINgQHAProtfVAQgE0gLh6QLd/I4AWMM8B9IkThtKYADWhO4TPNQZ09WYuZWiQ+sg1DTI3D+gE0F4HqK4bIm3jYgy7AYDWE3qKAl2bB4Gc5KLCZ72hFaAe2dbPwuU8bHD8Tg/lBqnLgYMFPhuCo4blEEQLoE+eAkA3UN0gNLKF5/N4COEZ4o+bf/OANn74uRoKZITPZQjOAXTRV1cRgD40fJ7dkE6Z27Tn+OzD2gvXce/NjLPJ1OWGp2ihgNaH1bbcM40+q0OHF2e/zdt3FeGu+m1fAWle17IjBF6Xtpsg6xJYaoOcgNaX2b57AGo1K+x6AH158JnE7z8APc6GVe2tAOh+wn2wAHTVRot/AOhfCw/oeml38QYAferMhWKgpdeBC1Ez9PdciLooTIDVQ2gXYLmYLQ3bhRPIz0uwLSvOIlTjWBCikaARwiIYePm2t71teO9731uMRxbnaXBoVKfRkQavhlGWxzZiYazR6CJYw1gDi7x4VBcjlT8MIAzLHv6kt7GPKJI2f+l5qJEiYKA+Qh0M4uuvv74AGuCFQMD28XF/4B/tguHGH+1I/hqrfgZ6CKWtl2Xq+yplosjeAbvTLEyICVa9tYV39g/5GKIEeASgM6wCZSNMA49bCiizzciDdJQ74ZLGEXXJPuD6hDLZx3qoAryAg8gN/UR7AbcSGukFSFp60SvLyoN5830apPQTXmd43XEIofESbVvLqHei/ZbQ2LZNo6aX0TSecsxRFsuaY8lrctzmfUvp236Wsb9eyGfd6CvqjzcrhwkyBmhrZBVPP9oS0MY4AZIJJriPtACNbCJ5gBWyAqgWQCOrbC6RFn+kA6xEBpAlYQll4DrKj0FKGsgXQAOwodex8kw5ElzaF6SLLJCOj6Xr6Umb8LsggPoAdxiTAl03GWwndIT14V7qAfBCBh1ztBcyynXGDOZaHkOn/sqtmzXmJSzJ8aAeoa0og3pQoGR/OkZ55RpDGFhuZSbHeUIE6imUtU8dh6nDKAdp2Ve2l/XnN9rTEByAM+Cs/UZ5PIjQkATqZutKOfgTzgmUKRftbzkFGaRJP6AvPdyN8tH2/Os3K9Sl3O8/ZIf8jNdKHwisnE8d9wJQxy9p6AGNPgK2eAhibpqqC5VZ8kt9Z3787qGvxn7O2LdLgHkpREeuEyyrG6TKCG1jP5AHZVAfqgv8bJ8I95RfypsAj9+FWJSBNNmUQRYIUYOsoCd4TaBMWfTGtHz0B0+iELKKGM58n96lPYAiP5+yYCPMUDqUhzHpAWz9mqmHW0u6WV3snOmYREeiKzm7AtlHfyBPjlfvE1I6J/u7TzO50cl16giuRT+y6cqmL20IpKOO/KanfHqvO7+58eKY0VsXWbEs6kA3Afic7Sv8dX3j3OT85EZQeucLLdF3bLp56Ky6x3ZzbtLjmTqpt5zL7Yf04lUHqW8TBOd8JnTt13D93Gob5FxrOvkd5VdP5vpOGXd+yXuto+FY6GN+t3+tQ+oY3/dAVLlxnlCG+7WD+sVx65xqXzInu0FKe3umAgD4tttum4WGSlnv7Qp/69fclpP82BhkbcjYQB74Q56RSfW3oUAoF3qUzW5lNfvK+uaatl9zZX8d9v1Se69Lo1/X7ZLX2ZN3DZ/95Hc2mFdDtI0hNjLEQSTWsd/yS4XQE/hJz+PlcnRefS3Rdobc6AVd7s1DBxcyHz1Zy6V4vE/erQXQtQIUmFwOIOS1eT6PALrGeS7/CoCewm8AmIsHdAPQZ89Uz1UOHyT8RjmEsIHnBNCAZ0G0Xqt6sJY40Gf3hkc89luGV/3Evxyue9hXFQr6Kz/1uuEj7377FH6j8IEKoBM8z8Jw1EYaSUILpiJ+nvcntsx4AKHxn/dGL2jhc3ktHszGgD4oAProVgBdDyIEQOMBXb2bK6Q+emxvONa8n4kfXb2ZJwhd4HMJw1EhdA3B0crotSU8RwXGFUALo/WAngD0rFU6AD2F4VA60iO/SrSiNsZ/vnQwHIzhNloojgTQxIBuHtAFQo8hOBqEHmOFXxpOcmglHtB4S7cwHXkI4cmTF4fT7RDC0QO6HEBY44fzykO6CaBLVGtiQDuImlykX6njclw35OCcmqJ9u8n7ubbu9LekFeYj/1AAeuXiFXC2Qb1tBtDbnK438+WFMLm7KNoqUrFZt04r9hWfPm+Czy35LtHec3qpv3Yt/O7X9evf/s5+Tlv5fdPBlxs656oD0Ls32fC4xxwd7rzn1PDGN1UGsTkW9baEY9M2AfTS7sp8V+L+jAG9LJJLfbsVQC9sKWQIDgA0fz1QKiUIMM3nNBZKMzeQ7EJOQOsi2DS8Nu/pBX2d4Cfwsjwa7PnIKdcJJjFE8Rj7hV/4heItgRHqo6t65lAWDSoNgaUFuOLSG5B6Z1gWF7gaA9zHwhgjj/YAJAA+bOsE2Bpdlt92TKOu90ryUVLuAUxhTOvtQb24HmgHQGHRziuGASBQuJNefyzgKS+AAvjio+/ZJvaF/ajR1IMuy8r3GonCbe/BWCA/yo5RD0TiWj1VAUyUU+NXgJMyRzlIR4CSAEzIZT9pEHsN9bLtgOCUAyNOj1IBMm1JOWgPPcfJ00ddBWQapZQzDTvlB0MI6MGhPBhGyI2GtddQHv9ILwG1xlkPgSxnjq0cb0tjLicR3y9NLGmYWa4EtMppn566hFfaCaOU8BcYjbQP0IgNB2QSuOKjsso/eSj7wBhCcNAHyAv3cg9lEyr5KDb34d1HngAH5JjvPASJz9zjgYC8Z4wgIwIejX37QpkX7jkeBIzeq4cl4xJZSVCo3rTv1FXIEWVj7FFOykw6wE7+IYukzzWALsNJkDblNjZxwlr1tE970AekmaDu3BzwAAAgAElEQVSYa9x4ElKmPHMP41WYSt1Jg3+2g3os+8ywB44twXuvN1KGEm47RnmlHQVBtAHyQpx4vDZ579MJypjAnDIbJoRypHermwNu7Ak89eqjH5wnuAZdic40VjmyyFySsXYFo24kCv/1MqTsyhjv+ae3cAI0dSWvtCMbVsZJN9yAUFA464YefeF4sf/1fFXHuBli2zieuY/xqf5yXuJ30qcsGV879YW6j37WC9k2p4z0kX1IXYWRpM3vglLyod/4nT5Rh6bM8p19yb2Mc2LMog9IBzCpR6x6kzLp2Usdjf178803FwjNxlfqWMuYY1wdh67iLAnnLK4FuuGBbfzZXCvkeqFfO9gn6knBpvcjYwBowg3wRx5coxdzhuairG50UD/TpI2UZYEo17qRSntTfuAccubGXnrIu7Fvf2S7KGfk4cZh6hLqrC7N+tuHyh3puF5wI0jdy/2OWfqS8Qh0RL+65si1kvM31yJ7tAf11RNfveucqD52XCrzyqxzrh7ZbozkvJfQ1HZ2/Wt7KNduxLuxST3ROciPYVzoW3Vtrk9tT77jPdcDn9nMprx8j16ibQwvxzW9Z3au5yy7unxcfLQ3rqGcvwTO6knqx29sJhsWi7IzL9GmAOjbb799jD1ve6f+d25YWmtQDO+xrJTBp+TYEGJ8I3/oIA/mRI5oA8qGjCPfbLio+8zLNaUblLlu2maI5zqtb7f8rL7clt6235fyOHvfXcNnf++7CqSsYLJapLV+EWO3uzlxU3V29tD71djLYz1naRwOQJd2HZVjezN+McFDALT/+nwF0DUO9CYAzQZleEAXAF29n8/qAd0AdI0DffkA+sLBseEhj/yLI3D+sz/54/rEqvGfS/AI2uriBKAbjBZC13rWxqge0BXCtp6c+rM5lNvPNf5z9UA2DMd6AF09oCcAzbrIQwhrCI0agmMC0ADlDNFRAXT1gi4AuoXYqJ7Ne8M+1/MP7+cGnOuaxtAb7boaaWNyQmshOKr38xxAjy1TmkcP6P4Qwub5HPKU8nbFAJr4z80LGq/nGge6vrJBYQgOYkCfvO/iGIZjBUATgqMdYHm5AHqEoG1wzEbhDEBvg8+zERmjc73/6VcA9OUA6Ca3sy2m5dlitce+AqA3zauX+9vOHtCHyOABBdCzcnwpPaDXNMg3PWaNB/QGX/YE0ITgSMgr8GOh52I1gVpvWCUQTPDkIjwXYLnIzDRzIdxXM8tmmVwYc6158t4YdBijPLZMzFlANAtzrhNOZJoa/ta1rsec1PQqmB8AlyDJx6ktE/lo0LMwBhxxvQdOWWYhjQaCxrZGjACL60w76613DOlhEHCwEsYkBgnGF8aNj0PqySdAoSwawaQpbNLbUQhL2hroGmkalUIbwbuGcLadhhppYLgLpEwXg4H2wWsVAE3awB481jFiMDQwINM7KA1P+0wgI3ThGjca0guQ7zxUSbBCe2E8achpHJGnUMX42QIOvQOpR44X3+cYsc8A0Dz6fcsttxSApjGU0GNpgyfl0fe2q/VMD+clQ8bveiMvYdKSeunTcqw4fnLMeL/QgrZQtpCn3/zN3xzuueee0WBFHuhrDwyiD0xXjzqMamSWQwgF0IAnY2gzzjBAGeMAS/qWTRj6jt8M4wBcwcjnO/Kk79lwoIzcz73kRX0cj8IPN0psC0GfkEIIaLgIxpzAQwM3X4UKpEcatIPw1zHP/ciesXiRTWSGevu4P+UG6gNkBNCCImU/Pep7WVVvqV8S+vCdRr2hEWwPoaH6ID276W/GCPdTJ8oqcHJcpbct5RREUVf+uJ5/1F/wQ3roCICGseLT2xW9QvnJQyCsPArILX/q1QRJ5EWZ1WeUk00w2hc9hIzwijwaFsENPMvct4W6ijZjDLhh6jjKOcP2odzKMfpc2GJc/9zMsM55b6adQIyyGQOa9lQmKZNgO+eXXmfYtsqq/e+8ShqGRBGo+lSBesc5h/ztD+ormBNo85s6n3Lz3k1V72UzAoAMnKVtE0CrR9QPbtgYTokwSAmgXauoi/2cbY3eAApTfzfAeDKBDWb0S/71a6T8LddUCaCdw7iXPmfTjVi3tCV19KkZN5Qz9rthJhh71kFvf+uivnLzhXKwbmDzlToA6YyfTx2FpqRNO+YTEkJS+wm5SkipB7yyqJzyOcdXrkPo59wAsk5u7DHm3JijDtRHGaYcXIf8qc891yIheMphzl25bnXOUu5y/s3NCr+334pJT+zOJttupOT3uVbmOr2YaT/GvGtHw4W42WebmSf1p72ZO+g/N+9po09+8pPjfKA+64Gv8uh62jWpZfXVNanA3PWCm220P2VDJ7OOIz/6gfUS7cIG0atf/epSTtNQB9hW+ZrjJtcmvrfcbi6zQUNIDnQybcCcTl7In/M0MkX5KAtrAMpLGWxTx4d9s2nsLq2R+jVUv2Z6IAH0OQD0JyuALuXvDiIEUPo3Ic7OP6vA5+pqPPOE9iyfrtLVMtoOoI07vXwaYU20Fm8CiD2AHpkaBw0CnjmI8EJ9LfF8N4bg4LrqCV09oNnwbCE4RgA9BICuYNEQHLt4QBMH+gJlmQHn/jO1qB7QBTo3GG1s6L5fZgA6NxRWALQe0ALo6vV89Nr2ijdy8YCuBxEue0BX+Aw0vu74MMaAriE41gFo1q2A5YDQAaALjO4BdMR/Hj2gfQq6A9CTN3jI7ize8yYA3Xucpqfzdg9oZKvEf17jAX1qjAFdw7acO1+96at8tUMIWxxoPuv9zKZJiQEdALqEBEGuCddSir3sAe3wm43R9uUSgN5bGbdctQSDvtw8oJvmmVV6tV5Xlwf0pDyXcZzf7hK+4yse0Evz72G/A0C/8Gknho99qoYMnP7mc9ouWzje+02POTq89YHygJ6V8c8hgD55auoIF+JCJOGE3lzZFrlgcxGZC/lcmI+LoIj/nPf3ALoHwAkK/E2DWCOE71l4Ag14ZJkDfO6+++5izAEzWLTqFSj40ECifH15+/rl4lzjhTLouZK/C2lYkGM48sfCHAOhLLlY9IV3Ht9pDGQbarBpjOd1QgSux5ABQBMfFVCFYSdMxnAm7AZeVfzDo68/uEyQQn08cK8vn8BAo0jIlQt54Y7lVI6oh8aBhiPpa/wCDTEcSJv+IgQHQAFvHgxRH/nUiNYDjDIJDjWWeggnFBYuCsL1mDH8B68ABQxBYRz5A34oD5DT8vSgWPlJiKCcCleo4zOe8YzhBS94wXhwlfLXg+uEP72CJd0eQC+BI+VsaewtpblOkfcGmeMi08/vEnwI5gAHbAgBoDEI8e7kj/GADOC9L1jle2SXNmEcIbN4OiGz9B0AGlmiXRlTjHceyeU9/QekpP8EYmy+ALfxhKKdkC9+p/8BK9wvVHQsqR+QLWPnZigK4zMjl8qkj3sbkkDwSRrCEDdDfKXdEuxQZ/WJBjTpUG+MZzZsaC8hFQfT0YYCX70bhYOOazc7EsImqOzBiHBKz1efROA6AYJwU3Bkn9G+/OYGjxDZMaNHohDAMSyY1htW4Cj0ASKg39jIIS3rjTwJBNXBSxBBvco1AhmBp3ordRq/IXvID56XgC3GP6+GK0gAnfBZ6J56UC9q9WpuqjnPUi7+aHeAOzqD9gSyoIdoO+RD/eQ8oo5JUOWcrA7mGtpKAEP7OlYTdOXmWoIf7rOOfM/9AvVMM+GxME7dkqBc+Vae3Dx0g0bd4RjTa1x5oW2ApsBZ+oU5zo0Y+18d4BjUE52DYHkaBcBvH/FqGRJImxZwk40w/oTw9AVyiRd26tml96lfbVdlUl3hNczRwDU83/mNOgr5qKubIobJ8ikdQ1bZtoZAUc+QVoJ/68n4AeYztsgLfYmscJ9PidAffOZ+N8gMX+JGk22Vsu0Yyc0S5IB0XJdRb9InT/pA3e+hkVxnqCFl1TBYjmEPZ/VwUvqedrBfbVvXmo6d9FJOWO/TH5TVMeT4zLQS4vZ6xfWA3/frZMaTG30+PWIoDXU599j26i4dHNxUcmOf/JAd5dw5Wl3fr+Mtu2sK9aevqbv7a8hbHc5mEGPAA6/RVfSTANp+dd3Sb5j148W+yTVGvz6hroQl4oBW1vvc4xN8AnJ1husC1g68V186t1CuKwHQqScfbAD9uf8NgF71fM5QHLXtlqOIlrIXe6S09nQ+SAey0iDvccl04GCFyoRemM782vz4vSE4KkSfe0C3IhVEvRlAbw/BUeDzCKAvDRcuVs/WuQd0hdDVs3V7CI5VAL0/HT44xoEGOk8A+mC4OAwNRlcgPe+Z/d4DOuIll3HcNhuK93M7gPBI8zReBtAVMlcAjWPAMKw/hBAP6OoJnQAaaFxjQFcv6MkDOjycDb9xTQXQxSt/BqnbZ0NwbADQK9Ja4oPPY0GXY/rGWOFVdvLPY/xqvOd6yOC6EBweTjjGgG4HEXLwIOBYD+gRQOMJPcpJ9YIeQ3CMhxDWgzDJm1eio9X44XslprghOO5PAF3q3JphdaOoR6BfTgB66tvVEBzzel3dAHqTh3mPPL/iAd3P+ffH5z/XANrYRnNNOAnda7/tkcPNTzsxfHSFvi817W4MftEDulPGferpAX3vfWfHx9y4rocULkL7hZWL1PxekJbAOBeXPdRN8JHp9Au6hG56+HA9i2BhJPnw2fhwxI3FG0RvRBb06embwNn0XagvAYyl+tM2Pn7qYp7yCUVZCAOOuJdyCE00dHp4q2Gh0UR5NcA12nJzwLYlHYxpjEgW2QIp8qXeADYgijGggSgYKZZTg1HApNeQBkv2E4ZFQgONMu7ROLStLCvlxEiirfgzlAVtg+FCmfVaoWz0G4Yk7UH6CdJoU+6nXukFTp6CQ2VTw16jk88YQ/7T+1kPaCA05bStMeYA4Rg6/NMj29/dBCG/hIrKKPladoDJDTfcMNx4440Fhgr3NOrXbYD0Y1fjzD5I4zLHWhpxtoevaUj3180WcelB0x0e6hg1f9MUJGqc0ifAG7z5ANDACg6RA0rTvzwa+5SnPKWMTfuJPhZ0ILeMZa4FPCMvvCoHwBg8gZEH+pNxQNtSDqAf+oA8yQeA6+YM8mac34wfqxwJHvSMJT+9nN0UyfEhzBNmUkZBOPnoZap3qGOMa7hH8IaBnB7ROcYZL/xOOzFOgC7UQ8AuLKKO/KN8/K5noXrOkBrKHN/nxpIAWbAIpKf8tInxX4UpAmPBEX1NfRwDuTlCXQwjYPiL3EzxaQfGIGVLoIN3JgAaqMHvQmA9yBOQ5BhxnJgW5RQ86H3tHMJn44jST4x3YIobeMaOVk9T99RNAlphm2WiLoBDPT65Tk/tBHNCeuQXHYHMkicbYOhuyqkXs3OK8MRyWHfHZ47T1OMJ3ryGMll/ZYPvKI8e8+QngNRLP8eMXs+m1W+2CM/5nvboN2ycM7Jdea988jtyYogSgCk6wHjo1EWZo73QM1zPq2GrXvayl5VDCIl/nAAxAbRt4hhn7KO/mHvcqKCNKAe6fZ3eXLdoJn3XS8qkcwEyJ4CmfOg85nbKyzVuijjW9PRGToW6zo05lzsG3Exw04yyoK+YhwHdhFQAKropaOgSNy1y05+yO2eSvm2Yaz03E5RvgargnLJyvaEQ1Ifk61wvlHadl161XMMY4Z8HPedc57rAtnCThXyQiR54qvPdsHFOS2Cp3FhP8nP+yvWPcpR60L7nOyG080DCfXUX7WX6llXZYby6ccnmpBuryKue1M7Fbm6mzC+t1cnLvkx9mXW2Dyk/csM/+oTyE6ObvmVD41WvetUYYmoJQNum9levvzaNH3770Ic+VMYKa0bq5+Yf7UB+zsfMH5QH2Wad4PzFNdSx77tcSy2twfryrrs+9e+6uuT6bNM1/W/nTt01fOFTfys8oOfhN9Z5PScGmYHnwqKxO8MjOvydR4t0jBfdHURYz1EbIKMJgur7lmvHvQSF1XZeANAt/wKgWwzoVQ/oVQCt93OBf+da+I2VQwirhzTerPeWQwgF0BU+C6GXY0BzEGF4QA/7w0EcPnjg570GoPvDCNvnVQ9oA3DUgBwtTPIYVmUKwVEBtAcQsndt7OfiBV08m+u/a/jnIYRHK4QGSOv9PA/BsTc85CE1BnSN51zjOpfwGy0Mx7VHp/jTY4gNAHSLA21s6Aqh2z88o5sndIkLboiYBQ/oKi0hKNsAdJOdaXw0r/o8hJBD/wJGA4bHzy02dAHN59rGA17QeMpzMGF5rXICeL7vvnYIYfN+xmv6zDk9oGsYjtNnLo3wmbwqgMYeryC6Aujq/YwnPw2CzNTXVTi85AFd5oRW6Yp8Imj6yllglw+gV0jUtkDMi+gq+3OtVm/1mW935dXLWae3/EYt2/TSehC89u7LigE9pba6/TfPadUHOr35N/XdYWaMHa5tG17b5t1tPbj4+1USA3rVA/ryvZ+p55fMA3pFUY7PHU0TbopOAdBPf+jw0U+dVW2s6cfd4HOt/EIIjkMAaEJwCJ1zcSsASAggZOoXVS64XaDmArdfmPUQemnhlgZBLhR7bxO9ac0fQ4TFKJ5KGIsY73rEssDHYOMePebSQ4VyaCRoKFnPdYONNDHOha8aDBrVLM4zBAf5a3zw6sLXhbJQRa9C0nZB7X2CLuqscU86eMxhpLLA1pA1fIDxYvHi5R9ATC8Z4bNtbpmocwIWQYngV++iMu21R7pph4QRGhyZlmCRtsboBaj5CK8gjPLpvUK+wjmN1IQnegplX1kX4aj14HshEa/kb+xrjBIMFCA0hjB5AgIAzxhUGP16gtIn9nHKSo6LbE+uAVLgpX7TTTcVD+hNALo3hvrNj6xfD4Dnk/Xk0eI4ToPZvluSc/PMvBNgpWGtkZrpCcb4jnGIlxJjEiMVGaU9+QN4cICmYMo8hKmApbe//e1F1gGwQDmfZECWgIQAaMY+/UnaGOKUD7D88Y9/vPQV9+jljszR74w3wBR9TR0Es3r2WXfaTplQxoWzjkfGNnLrAZ/KueNMjzrHl2BLwCLksWwCXdqI3zwYlHoIlGlj5Jh7AHHUz02e9OoiDT6rpxgzemVbfspBfSlnPlVAPdnA0tuStAxlRBkTOPnYuptthhAhb58KETg4pt2Mo7/4Tp2q3iY/yk39AND8A7gL9PXEc77Kz44j562cP/hNvaueEryTBm0BzOJxcsa/YThoJz1/rb+ALXUL95subWzM6vT0Vs/rRS+0J11kGTmmXsgVY4g6q9vVgWWl0TaHlC37me9Nm+8oO/V2rPleHZgHZio/1i2BOXVAHn2SxtAW3GP4JnW1/etmneEZhH96trppYXlzPlYG3FCkHRjneEAD6tHTbMYIv920JE3bnfFpbNxXvvKVxQOapyXsI+ctIaU61rainOgwxgL3uAlCGmyK5KbeDsv8MV+vVR9QZkJQES//Ix/5SPkZeUdPsnHHPE8Z0J/UmXJTNjY4+M6xqp5K2XfTh7ycVx0Hbm4Au6nT4x//+DEslfO7ntXqEuXLEDi2odBPveP84Nh3A4Z0M9yE/ZVgPNc4lNm4x7w6rhinhHjiiRCfcHHOd01nmSijT2sgR+RFOQSujls3GZBH9YblV2fyvesz6qrOUv6UoQSv6oycK9VTjls/225uWqY+cd7XIQD9SJ+hN9xY1VOecpGGYc7cQFDfCLNzbW45e3CuvNi+6A7y5h/vGYNulgmgmZPWramXAPQ6+yFtAcrsJiFPiLzzne8cD4d1DlQ+PWPBccRGjhsYCaCVg369tWk828dLdswueiCvOUy+3Hf+9F3DF//gb1dYN4bhiNjPHUwYbdEaxaD81YP+Ji/ouq7rAPSMa03e0mPZTUwA7Wu5YA6exzpGYdK7tXiyar92hxACngt85hWAuHAIIV6r/Lt4aTqIEA9VDh+sBxHiKFOBIl7QHERYADTwuUFoYGH9B4T08Lh4PYvHaw2pMIbgADhXhF5AojC6tG7xeC5+3O1Awun92ELN5J9Hf24e5RFapXo+15CQCaAB0de2wwcB0QBmwLMQms/V+/mgekAvAOiHlBjQewOv0715CCGbhPvDtUc77+b9CT4XCE0c6AafOYyweELHQYRTDGgPqSy7Fg0686pwekhhyEQ7kHD0eB5ZR2LbiZ8Uz+cGnutrDcsxwejqpcxnAXQJq+EhhM0DGpkaAfQp1jnTAYTVAzpDcNRQL2x+lJjlAOgxBAcbF5P8Fg9o8hc8rwDoKiEC6DJmlw4Dm3aHFrygl4Drkgd0jFe7oGqJSU1tQ1Pbfh8V5ap2DD/n+HGT9/NMe07qaC1fvrJDCMe231DHpb7ZBp+bJl7oVWT6QYTPrfu3lXeJF4xD9goPIVyVwMPOopuvX/WAvjL4TG6rMaCvpBaxmcIhhLPqbBDsKct+p2fuAX3LDEBfeeNeKYDmEEK9jlxM+dlFrovOHrblgnUUwBZeYhvU6kGYCxPL4CK8LpKmsAMaxpRFr0kWsRhQeKu+9a1vLRAaY0TvZxaqxpzlWr2WNej15hDGLkHF7CnBNdezuNUw05PH38kHTyI+e0CMxluCF9Lmc0IgHycUKtgGGj/cIwzmPaCbw9zwAKVMemlidACPAM/AOLyE9JzS04f7SdfYghqShgcQXvJq/tbR/tFw1/jiNY15rtPziO9JG3DGPwxYDXDagX4jHw0lyisAE8CU8dYgvPkoG7YV19C3epHbPxqXehPqcUj7ATi5nmuBzwAoDDlgJgBDOCn4thw9qFWObTsAwjOf+czhhS98YQHQentpBCoPtiev3rtOS+T4642XfvzltbmR5HV5vWn1Y9S65hjVcDdN77EPeBVA87gssglE0WMJeCOATh2A/NLnePW97W1vKzoAIIehS3/5CDZ9gpczoMm0gVJcjyHMb7zSX8gagIV/GKPkoXeyINUxpRzrLZihdqxzwocM1yCEEw4g38BzxrTyKwRy3PnIOGCF6wUfjAHqCGRBv3F/Ph6O3NAetAsGPwCCP58yoB30hkwPRscn+fqovgdbCYvVm9TNpyYojwBJKCkMpn3RQ/QF/QYUIx+9XS2rdXMTR/3HONajWq9kxzQyA3Bkkw05SABrOnrdko46IfWK36ccC3WUf4Er3+N9z/hHfvR+zrAB6kn1SYYKSrhDWT1YDN0mmEde0UHOO6ln6QvlgPY1X8opqHKjwDrkXJlepW7UCtuUH8OkUAZDmaj78sBJx7R942aNefikijqNslpeNxoEYIw7NzloX2RLvUr9nSOok3DKfnMMJoBm0wVgyzgWYjt2uQ/ASV2E+Fxz2223FQAN0HUeS1CZ+ta662WLPJA/Mki5ScOwP4dZzaW+VcaFn+jGD3zgA2UNwx/1Zlyj18iP+ZC24x99QdkMEWOol1yjKF/2hXkn/EPWyMPDPtHL6CvnY8d66nveO7/m+LHvXLsIDtVFbtTwvTpJmEydDKOhrLt2oB3ob3Qd7Y88Iz/0CZ6wbBQZnz0BKvfnphFyStp8pwe0a12ute3UBTknu+awLd104xrlL4G7faq+Mh83Nmgr5IlXIblt6qa/Gy9e47h3vmTOQC4A0HyHvnLt4sG7lNP+zPU+de3LZtv1bWhd3OyjHZEZ+gPZNAY0fUh/sunOWNOTPMeHawjX2tvsh1zfJASn7Vif3XXXXSVUEePA9iNtZAb9xj2UD/2DbHuWhHNPbkAcdhwvrbUOk4bX9mu4bWlcOHP3cPL/fHe5zPjPes06x5XXEW7OU+T72g8ValX2XGNCT+vCek96YOo1vVK+ANCtUPHSwnLE4Yj1R03sim7r5xqaQqfO0keCZyF0ZeYjSOSgwRIygdcLwmfG8nQIIVAQCD0B6IMRQBN6Awg9hVZoEPrcQQ2dUP6192eBiBzoCoCmnMLnfK3vK4AWOE+vAunZXNPAf/V9rn9l/omDJff39kcA7eGDAGkAtODZ1xUP6KPDcFwAfe08xvPxdggh3s9LMaAJwVH/AaDzEMIKl/V+Lq8t9MYIn3Hs9bDCcgjhkgf03PNbmVb6JiGuGyTFmbLB6PGasTGF0QGbi6wkfJ7AtGE6xhAcbD4UD+gWpgXP6AvDcKp5PhcP6CUAfe+l8RDCM2dqDOgahqOmdWbmAV29n0cPaDcvCoCute//0vt3s1dy/XV2zcoNq2BzKzvuE9yZSx/G47gv+1Kp/G53OOtTGLOnMbYp2Px9G3Te2njt8M2VfnVDb6XHFkq3ezsublJsqe+4kbkYM3zzzVs3SKoy25hIngnQX7gNitfW294J//DVjyhRKFZjQB9GGObXAqB//Z77hje+6fMriazWeFsfXhaAXlUYSw322m9/1CCA3laMbc1hU18pgCYGtMZ66cTmzapxqZHC4teFsIvHwwDoHtD1cCvhU8I4y6QxorGmMSxIYeH5G7/xG8Mdd9xRHvc3FqmeEsARvR1IU69C3ntYi0aWhlMPJ7J9eM/1AmgNKRfHpMHCFyjEb8AYjCUBtMZGgnbbnHQxCPUWcyGSfaNhqEceBhkAlX8YadaVtDCyMGqBcYBoPa2ptyDPx12VO+4T1Osh08Nwr01DUbC2BKBpK/KzbQyBkYeVmZZemhhQwN+E0Am7E6bqOZNAhjpqJAq0kTU9oPVCBEoSixiARt3JA+CHUUv+CeGot8DQ/hN0pTHib5QHjz0A9Ite9KLSP3pqCj4TuDi+hCK9YZJjJ2Gx8pmvyo6GbwLiHFupbzI/23c2F8cmk2XsAXSmTR8yNokDjVxj/AFXMJwBik972tPGw/+4T6MYuQVk4gHNd8g4/eTYoJ24ho0VYBB9zYaPTx0IoPGQpg+RPTYYeGyeDQH7mLHJe/uCdKmP4Qg8uFKgzHV8J7hDXoxDS3mpL2kIJjHSqauPSwtsBQzpWehhSqQvuAGqCKA9MNH2BfTxh0wBwvRyY7wIDNw0EgpSrgwNJKw21jT6yvGBwY6BD1SgXsIHPeC4zjIArygD5WWji7FDGfSYRcYNf8P9uUGVOob2pI3cQKRf0aN4P5O+YQzDb4IAACAASURBVEiUEz3YKYsA1TlEGKTuzI0zZU29oU4XkAugqT/zCzJG3dy45Hrl37zzMXD1kJDJWLa8cr3Qz7GZupP2SaCujJCnetgwSm4w2J4CWwGhsEtQLPjWm955Jr19kR+uT71EOS2T+kA9RppunlAu2oo0BNmUGVliI4HxQJkBx8iIT7wI4NU/Qnxhn3GJfbyfDQnmEMCTINE6OJYF0KwH6EPa5vbbbx+e85znFD2QXqvk5xzs2FN/+kQMeVEnoBv1Q68D/4Tv29ZtqZutp/Jnnsw7AFUgomOY++gndCf5o8+QT+pr2Aa+VyaUF353nuc71ynkmXMQ9UBv0kf8Q5/Qhs7DbvoZ0sdNKOc9dSN5KSdcY31pd/Lmn2A313x8T//o2Y38JJR1fNHf6HDKxzrGMFnoG3SwZ1gkpBU2UwbydGPdDYrsM/WQmyF6H6d+sh35Lp8GUTe6Zu7XtLlplhsttgttyJ9trWNErsFtR9fj6HvjxSuTAHn+GZLFa3NOsW3d6HecC2IToufGmJsIfMd4ZB5BJj3EmfZHLiknOptwN/kkX64LnGd7uNwDXcdgrjdzTewTfpz7gk7xaShl1HM9XPch5zhqIEduhrn232X8Lq2F+vsOC5P7Ou5SDgD0qT/5nhFQljS6p3DDObkQqZnfYwLoGYjuDyasMGuC0hErumY6/o0QYSKo8dvkqR1uru33Charl7Dvp6gCB5fwfN4fQbTwuQC8EuJAAF29mwHP80MIl2NA6wFdw2/MQ3DoCQ1sJm4vAPpMieNbPV5nALqFUJjDaGhra8sGSydP6KxjQvi6CTBiyBmArt7PQugSA7qE4aje0AU8XzuBaAG0MaDxfMYD+njvAb0/DMevm7yfZyE49ms4DsJvHD/Gk4B7E4A2rMY+ALrFjTYGNMCZsscBhELoJQ/ohtmbx+de4816z7e2isMIJ6/5olFChuafp8MqG3BuIHrZA7qC5xJ6BQ9ovJ8jDjQxoCt8zo2Ken2JAT0CaJyo9MKv8sk1dROjhuEATFfZbSC6YvXmCe2QmVOiPvzENgh9GAA9D/uxoH22ZL4d/e2i0eo187T6lPvPh4HQ9drL0c0LBZtVaGnOml2wMbTFwlMlK821OzHcBcQu9caVAOjab/MnZ1arsA1Ab5aibRB6l3o/2AC6mx7XHAiaLbUJQK+m1rXxvIH7BrsaAfTnvnByHJQCZg1aIYpwKQGkkMwB7WeNqSVw5bXr4HMR4ubt7Htf/T69U4w96OnfPIYHrAK2stinvHqlYPTikcGiVMNFT2Bhq6CS+4QbGh65+NKQ8T6vFfRwLWkBzDBONRiBSC780xgRYmTdNfQFPXzmj7zsHx8hpR60BQt+FtZAOmASf4J2DDuBqiBCTzjhjN6fGiPUgbzSk9xFPX1oHQQeyoseVwJYjRrjQGMAYrDgNQO0Mu6tBjiv5MnjxDxeTbl9BF7PY+UgjRvbJj16NPRoCw1qykXd6R/uRzYw4ng0k+8sL/3lIXW++hi3BjfpauCloZiKgd/1gL711luLgS/k9h6NMceRbelYSdDcf2de6wwEAVcCnv5aP+fk3MPq/Gw5M+0evgsn6EceKQcEG2uUzRD6HwANSBLGkoYgjXFK3zOu6XeMXWI5koaHNgEtANCMAfoUqOTBn8gM+XCYF6CLtOlv8sRbjH4BjLspg6xQH8rN+EEueRXUYFhj7Ooxr/e+vwPSqCuy4WGXlIl89HT2kCnHFPW2Xc0XGTRtxkwa/YAF2sRYp+g+n3ZAho19yffqFWXUuNu0HTqCfAVWXKtHLOMHwENbAxcw6tGp5JkbDd6TAJpNHOroZpc6y3FLHn0YEfWZm3Lcw/WCetoSPYrnGuMIOVBHC23SE9Gxaf0Za5ZbXeVGINeq4/nOzQbahv42BA+yZBxhY0Dbb8Iq9aly5FxI/va7IQcMe2F/qZ+4NjezcswK9ixjhmZxIzK9XK2z5SNd+5g0fDSeNjAUDX1AusZLpi7GAlaGc/52o4YxSb+4AZLe9sq6G7KMT9qGcYd+N7a+cyOvtkPCQ9qXvCkHuhpZI88PfvCD43kBlNfNJF6Nh04e6Aj+ANDPfvazy3qAtNT3/OZnvlMPkSfv2YhgE422Zq6lzYybnE9I5NpF3bwE2dSduZai7szVhN9gnKMfHDv2P21LXYCv6gbHTq5FMuZ4HirotZaJstOerh3ceM4NFOcj5MenOQTMCUUFeUJm2lFgixy4WSRcdc6n3ZE5wxipl9zopR0cn+hHn3LhHjf3heWAV9rGkDOuA3Njxg0DY3o779j/bj5m+Sm7cqGOoV0Fxq5vl+Burt8oh+so06Nt9IQWars2cBwrJ65pHU9sulIG2gLZYY5AV9OGzqvqQp0tXGMZ+sm1WoLnXFf4vWOBV3SXYS1cNyFztD+/Mxe/+MUvHg9OVZelraCu643V3qBXTtIeSD1Em/PUgPM5beOYpI7Mp+TvWo01AOUDRruet3xLY7YvX7ZNbwspB+vuWfd96ohd7r149u7h9J9+b7l0ER4APZpNP/LgzsavXpjNC7o5FmQb1/fl/+ax2eCzcaA7pnAlAHryCp4A+NjOJexGhdCE4NgGoMcY0BcrnK7hN2pohAKr2yGEJQb0fVP8ZyD0aggOPZ97AF3DeBTovNd7P/O5AujJC7q997sEp62N60Fy2wC0EHoBQF+DY9TecG2L+zwLwSGAvpZrVj2gl0JwEE6DcBzHjlfv5xFAl5AaU1znAqCLJ/QUboPDKIn7rCf0XrtnAtCG2MjAI9X/u8rt5QDoOYyuoVoqfHazAk/oEUy3EBlcZ7znMQ706AFdPaHH+M/3HQynTl0qhw8ClokBzaYEsZ/v5RDCe4kBXT2giV1OOJgagmOvbmBEDOgxlEyBzw1Cj4P/SgB05xG6wva6tDd5vTbZHIvV65BdlNUhrjkcgA45WdNuvT4/rJ5dV+9tc1b+vjnPbQB6d/jcNPUhWnu69EoAdO2zLfXY5gHd75B2tdgEoHeBzyT3pQfQS/I6k5RJildCcIySvKl/g2C3pYFXX40A+rOfv7cUrzfCNOxz4ZmLwGwBF2BpyOfiMBVAD8/6gSmETcDld4IcDVSMXt4Dl/B6Bj6zAAUCUW69G6gbC2Ri8LLwByzggamRzbV8n0aBHkS0Q0LBIj4tBpfeRQkz9BrDMAGuYuRi5OBBiwGrF27CFtMUWGgMUB5BgcBSA9PHuo3FaX6AI73RKJ9Q3BAgGGsaUnoH2wcaYZSD77ifazUCXaD3wFzwK7jOR8rTAzG9+ignRqRxeY1ra9rkiREFyMIQ15vOjYWi7g4OCqgQ+GTbCA/8zTb1fownYwljrGDEYYTTZ8gNZSV/AImP4QvwSMt+pM78pSGV/ajxCDh7xjOeMdxyyy0lDz2raGcN/R5S2Bb9mEmwuDQO+c5yKVuZloZtyvU6AG07J2xLeTF9Xm1zy6TxCwx417veVfoR+AS0wZNQ6A9cTCPbNIGotD0AGjnEiASK4mlJv9IHyLMhOBgrAkryZmwQG9RDLS0XXrRPfOITSx8ArzIsDXJH2h5ahIFN3wK60RkAEgG0EIO25j1lJE83R2y79DxM2Op12Z98p16hHLSXnqXCcNKgHBj6tCllo4yUWdBke9pvlIF7PJyQdOlzwaUwzPvQWwBf0mTjgLqjv/Qs5Xre84/y0JYY87QtOpA2B96qu2kbx576KcM9CIe4zpjCQi/a28NKeUVvGNeTtld/C3OUT17Vccq8YDQ3zZQLdQSfkQPmFepBO9PGevNSj+y7BLvCoxwPlAEYxHzjwXvUSR2U8Ic+F3rZrgnsnbO4Jj3FDaVi+CLTFLgADd24oWxep353vhcw9XNRQhbnCdIRNPrKb5SNOiOvzkG0GXVzY4brKQNgmDGMfs9xI2QzL34T4vEdG0j8Iz02t/xdmbIexk53A4G+IgY0T6Pg9atMurlOO6ZcOy64jvkAfYEcMFfQF8xfyKSQftPKMH9TV/a6nHZH3gRpPimgTqR86hnGcwJEZVzZFpJSBz2IbRdlmDZ1UxCdyHjnO9pNGXPt4bpAD+Kcg53/hP8J8wTUAlbXFkJl11rqCD9bV9dKlMOnNNABjlP6w6cSmDOYD5hfmHdon9zcdLOFMlFGN65cW/I737mZ5Di2TdWn1Jfy0O/MS25mq1OVadcMWQauyQ0zdZL95frJPlc2XSfwPXMoGwbMd+gH6o2+RVezvvW8igTO3MdnN3dsX9e4/XojN+sog5ul9jE6jPnRTV/up77oTOpH+QDQrsHSJlCfON+kjbA0hnogrQ6zH2gbdAhjhw1T+l5veORHGO24Q85Zd7CRhExZHp+gyHXNujGtPbQLgO7XTJnm5QIRAPSZzwCg57FNm59fyaL3eB7buQzeBufaWnoGoiMMx3i2WTz51vcHAKJ6pbaEew/oCL1R6jsWbAKGM+/g5nEp+6oe0MTLPRyABgCe2wagT/EkXfVuJRQHsND4z7yWeM8l/EYFjXg/b/aALnEmWmiO2h41DIcAun2Xnt74vxp/e3wfMaCL3VnDb4xe0MXLuIJgwnEYA5pXYzwby7nEgG4AusSAbgD6mnbIICE4RgAdhxAe8RDCXQA0caUB0O3gwS81gC6tDWyOcC0VPDcgPR5KWL2UV0JwNA/o4gk9HkJYvZ8rgNZjusWADg/o06fjEEJksMWAngB0O4DQWOZXK4AeaXB7s+Cken96Pzft0dTUUsrrctvuCZ12wa7rtNl1Wyq6NEdtm9fq75vCcBwOPqtZLqd+VwWA7ietqMhVDaDvvm9446+shuBYrs6mPt3mAb12NdL/0DfX3nA1AugvfPHUeAK0HgKCPGqUhoRGbQIxB7UQ1kXr0gKrh1hLC68lAJ2eOHqssVA0vjGLbuI+A7mM0eijoFzPe2DXjTfeWOoDcMLAY4Eq5BBiuDgXGvGafxrYfEcZWFxrJJOXAIqy8Ugk+WIECaAFwqabhr5GUVEiDa5qsFNuQbDtYVoCea/V0NdwFE5gMGMgCLmEHW4cuOi2juQpMBNQeE166SkvAmh/S6iVcBpjAACG8Y4Bg/EGZNOwJV+MSoAXfevBSnrmZd56iJMXbaqBrRymJ53tpqepsEgPaICEMUopA0YkEAp5waijbzWGNeBzTCRE1dARZpD2DTfcMIsBbTub1pIx5vjrx1y2QU5866ByD6Dpx5S9Fe3VdiszbdLIvlVONcQwpHOSd/MBcMPmEBAI+A6w4RFzjD9ADsagaaXsIat4SQKgkT89oI3dTbsBBukfZNsY0MiT0A84BaTld/64xwPMKAuAGhmjjIa3IH1juyIP1AlZxMCnTMgU0MHxhazynvZURm1bXgUr1E0jXsgidLPfEoBxL2Oafx7YSZn1ikYe9dKnHQzzIbCgvoIDvSa5hz/ayvboN3W4B/hM36DDgDm0MW1AOUmLPzdRkAvajH5E39GObNwAA9Tngk6uBVzQR4w/2k7vWze8jFWsNyXtT93oC8ATj04jC3rEurHl+MlwCPmEBGVJj2f1tmXUw9c+xJvQEDweuKeu5FX9Rv4ZrkWPeNpV3Wx4BIE/19CP9K1j074iPe5VFmhbZR6womdr9qHenwJJ5yfhozqWvJj3kBc9k5UTZVBdzWd1k3XNNhPgOc65hjT5ow/oM72s1WPqaDcyaFdgmffZF86PuR4wDe598pOfXMJN0e4cOsx1QkPnKtLwkEN0D/nQtq94xSsKgAbecW0+sdMDaOvGdYw14tjTh3hQUnbkkI0Xn7rYtvBXP+ZmXY5X2h65Ix+e7OA3dSP36Clr2A1lIfW7a7G+/xwvtqmy6eGttCd14Xvayw0c+rLfIM55T29mymd79nOD64ge4PLZeTnXVrmm4Hf60lAilIUy56YL6dBWhmNgo0C971i17ek368YY5M+NL9J0U9v1SAJhZd6nECgLY4t2Y07gz9jUrPmQGdrSJxPUHz3Ed1w5Hzh/5Nj0O3QgmwVPetKTyhoKuQa6sqZljuKz6xTXH8qx6yXqYX85xnMc59zgJp9rKdePPkXGPEE5SJNNETYAaB/kCQCtfGf/Ok7cNFGeXF/mOMo1SH6vIwV1UnfRtx4+TFug5+hrwwy57kGf0mesBZiz+N21jXlsA8PaS8p6lr2/Nz9nfbblsUmfXDx393D2s3+nXDJZm2uOreo8oXW+HT2gOw/n8XFqH703TnQBeu3QwqXCbQPQPoq+BkAfEP+5xaGuiq9mUuFz84A2bEF4tfYhOKoHNB6ozPkAwoujBzRAeuYBXUIrNAh9au4BXUMnNPC8AqB7D2i9noXPfK6VqAC6vR9jXXvKYnjtFu/nVrEWNnX0D56F39ivoPcKAbSA+br7E0C3AwfrmmGK/6wnNI7hzgM1Ygwez83zuQaUuWIPaMO4pKf85AUdHtHhAX3xApsVHEBYNyAuAJg5rLJ5Qo8hOJCXU6yDq2zxWg8hnMJwlBAcyGCD3EWOiB3ewnAgm6NHNgcRIiVXmwf0DLjOTiKdjfz7B0BPqWxOb9OvmyH0ZJuOGn6Tel397QED0FN4o8MVaPnqZW/g7eD+cgF0ara6Wbmc17a5zrBD69pgNrN1Xb35YM4pxeIB/fQHIAY0AHohBvQsItZYjAcCQNdVwOxvvhS4OgE0MaBd2GoMCO+WwFZCxVyw9gA6F9AJz3qgZoOZVxqcLuwSqgluSBPjQa+kd7/73cVoA2YIOXwEE+OQx/yf97znFaOFhfp73/veYsxpuJCX3nLUSwNIQziBn2UmHyGMRhILYO5hgavXnuEkgJjpgWddbW9eSc9FuR4/GDmkr0eHbWX+GpZ6TKeXC/f52LcQhO80RKiLj8b6fRqzQm4NI67n9/QU0dAtQ6B5h/Oe9PzONPXuBE5gsNE3QDWMOA+rIQ3j/+J56eP41B9jLg1oITr5aBhpzNHWtI1tSr/oWWc8amP5YtTxD8NWzywNSSAUxqQHIeYmi/KTfWJ78KpnIIYOHvg33XRTMdbcILHc2b7ZjrabMuH42wagbfts/xy7OaZ8P07L8ahM6gD73THs+PRVL7R+jCP3d955Z5EzDyziUXYMVzxmaQ/7lLTUKxiPGNZsLNFvxpsE2gl/MbaB1PQN+gBPdmSK9uU3DjCk/5B9yoVMYHgCkMibewGs5CN0IR8ANIYp7/nzIDpBmR5slFuvVMpouB3HJm1OnsIeyqhXqB6BAgDhhPLq76SlRyl18x/jhnvZoKH8Pj5OnsI2dRrXoRvdRNEjz75yHKkD8GrjH3kAwvBqox+FPso2bcMYog8BerziiQaAZsxQFsGZsaYZe1xHPX2EnnIJ1u0rIQ15Ul7GpoeQAaGRAwGLkIhXoRJ18WmGJdBBHdRvvNK3lB254x/tauiG9H5OvaYHHvmoU9yMyI0l7id9ASLlVPfQ9sq8fe1mBq8+5s89zHf0rd/3Gx/KGum4wZZlo57WkfJZDtqafuJ+QZGAStkVuJCG9da7UTmynZAL8qUvmAupK3/0t56XypIbIIL3fnNW/aL+Ik/ixjOGuecd73hHkTOfFhK+UU70AmUyhBPt9fKXv7zoYuPAK0PUOwG07UPdSAuwxWFnyCrenaRN3zBv4JGaf5uAmnOjutV1l/eja8iH0EHOL25I5IYw3xn+xvlA2Gcbcr3zXoK6vJ5xRH3YdGJepr0M8aPntKGy7Ef1m/1vuVIvuJFh/Zx7XUOk3Nu3riuE0uTDH3IpAHXO9IkC+sz5g/eMXZ6IQ++j8/yd+5FJrlUueXWjgmtpT8rivK0MuzZxbekcxGfkGxkwDIUbWMgLehAQ6sGKbvqob21H9ZPraPtM+KtsUC7A89Of/vQSE5/ysTl4zz33lCcB1A2ZHvXJjfpcj+c613Fgmys7zgnpLS6kZ35kHFJ/7mPTnvAxtBdPKPDEl/1POpm3cpDrj1w/9uuLHF9e5705huhv5iw2IXBI4Rr6S8hsusgycs06hDUBZXbcaiznOO7XRzmn5FheMrS3Gd8z5bHjh0vn7hnOfq55QJd78unbMEa72M/5pPO4Dpx5QU8HE45AoRCyCp/Lv0trgFECaF2ijaTQPJ/ncarnYPbgIGJAB58FPg8PMICuIRYaVGzwsRweR7znDj5XD+jlEBxDOZRQGN2AzJ6IZA6jqxt6kUhd0gNAA6PbgX3lNeM/4w2NLdZCYRgDmnjN6QFNfOYjeEdj39YY0OkB3QPocgjhFXhAXxMxoIsHNIC5hd5YjQEdITgeDADdDq3UK9rDB40HnR7QQOVZDOjzeD0DnqsHNAC6wOcCoIHLFT5/8eSl4eQsBEeF0PUQQmRpL0JwdDGgryYA3TPEPgZ06KgrB9DzFC4fQM91YC1i6MSmjybz9pDexV+2AHpbD/nMzDQed5yCZqh5WwzobXPgoQB019UrAHpNlR90AL149uKDBqDnrVQ9oB82fOxTZ/uxsWt/T9e1Bn7cY44Nv3bXvcMbfumz029Fka3ZhWBAxk+nzlQox6JCMMJnF4su3oVyPUwWkPVAy8f6Sgs0KJlgKheXFjwhFPcIEjWIKQMLZsEyxgNGGgYoABqPFyEui2UMRaAFhhUxH6+//voCkrj+Pe95z7hY1/OMBagezeYtGMRA1wAXXGj0YlS4UBXmurjFMBWceiJ5etGlAaCXj4aiQNlwA3rPCVo1uPX8ovyCTT2sBNf0I2UjDY1T+0Xjke8T6FInIYrGQhop/GY/CYmyjw1Hwj0aqhqBPlbuKeoCaYw50sWIxOMSA0IYkx7cQmlhnTJEPtSd36kX6dMuetzpMUbbkaeGCeUGiPuoJvcLLzB+eQ+48X7y4B6N6H7TRoNEQw2gidcdAJp8BIDKvIan7Ww78iqcSiMnIXAqD8dhbir1QDg9ktL46w2sHKM9+LbfM29lRYPX8uIJ+5a3vKW0NZsyGK0AAjykgJw+ApvGJ/cCBDDe8XCkDzT0uT8BNNcga/wOVMJTVmMYeA0E4HfkQK9F8sWA53sgNMYqwJQ/yoNhCuhN2clHwm0b4aoyAgDwQES9bx0nlJnxyWdBIfJGX+l9a1/5ne0s9OSV8gHyMfypK20FHNZLX32DnHnAJ33OmAKEoIf0CON7n5wgL8qBTLNhYjgTNoEYhz7WLKR0M4kxRjmAwrxSf3Qx7em84WFw1J02RQ7441rKoxe5kCM3ZJyLuM+Yo2w0GNdT6KUu0GuU9HOTlPqp31K3UR89FI3jTdl5LySlnEJkQb/5Cp7d+FN/59ig/vyjb6iPul1PyvRMdAPUMBkJhJz7BMdcS9n13k8doW6zPEJM9Zpzvpt0znnqINtIAG27OtfZ/85n3Me1evzz2TAjetA6D6FH0ad6MRp32DK4BlH/mQefSQsADTQVQLvZ4KYE9wsCyQvZp42QkZe+9KUlHBJhZlyf2FfOm35WTzuPok/YmECfU3baBPDIZpZpUUZ+Sx3f67aEcbmhQf0Bp6xPeEpEGbY+tF9uWOeaSVm3H1w3uV5xPhaw2v+MX8Y6T6TwXgDthiKyqi5xMyQPYE0YLSRWZp1fND7WvapPe7CYQNZwGlyDfrFt1CPoXkONoa94LzzNzRDeGzqDuYT2VB65hzK7ZkEurbMy6qYe96EXuN7wSLYt9xgWgw1OyiMwzw02vcdTPtT59Lne/FyntzXe//SVoYiIfQx8Zk7l3txQUSZ78JvrDt/TZ27k8d78qaftwe/qUcpE+wGafVIInckTRbQx8+vNN99c+km9lDox65zfr3ufaShHjgXXd34PCGcThzZBl7sOpO/sX+7hM3MJ8x3tqS50DLnWtk9y3WV5lsrV65Vd6nfYawDQ5z7fe0CXnOe+UDMAHQE69GoewbIhOdoj4S02tJC0RGZuHtBL68bRrJwFno5wG8UO7A9KTAB9qcJtPICL0ISpOobgaGE4hIntULkaMqP+42DBeghh9YAGEtb4z9ULuni34tmKh+qFocDE8q8dLldCK1wgreoJuwqgiSddv79woXk7t0MIEz5PkZyBzq1CWuZjSI4xyHaD0JdaKI5LYx+WcYLjj3b00EJxNMBbPaH3hqPEfy7wucWAJiZz+zeF4KihOEoIDn/fx4mgHUIIgD7BhlWL6Vyu2ZvFgOZAwhF8t0MGVw8hnLyfxxjQlJcHepSD2JDYG/YrbG+1XvXjR4gbpN9rR+Y1ORsPrQyQP+L+lJMFAJ2HEc5jQNcDCP2OV8JuVDmpIFr4zIGFxQN6UwgO5KgBaEK6jPC7PEzQPKDDC3rSBQ1WtWGSVGfuoLzKe2YMaPbzsqfwPL1OG41tu6qltuHN3fTamg2tlZu35bbeC7qCZ8MV1feH+nsAAfS6OfJQ5WsXr7K/bW02tcWuXtAr+xNNYXtewFK5HygAXcsSJdpQ3asfQEdfrI0BfVipaHL+Q9/+NXMAvdhLOya+BUDXLpn3xKjU42s8oAXQLCjzEWUEJmGDhpLQ2VcXa3qteJ2Dql/8JrzKxdvSoiZbg/s03PgegwSDkMf7fTQ2w0pwDaCJ0AeAP6ASi2O8MQHWGJIsMDUojJfXLyg1KqyPi3OuIz89qblO8Mn3ACwMO4wb8sIIpn2Fg9levk/jQ+8jFsrCvSyb4Fm4m/cKvTQYBN0asEIE6uJvGhpCAPtRQJ+wl99IyzbRGLev3SzgM3lQb9uRcmOwYVBh2AKjDMWBYSj8pc0wNDHyAGe0nx5KljFhk3npPcRn0jf2qfEYuQf4jDelj4kLU2xrYTdpUW/KBIDDmOG93lxLIFk5FlDTP2yCPOtZzxqe//znlzxtS2UhvaqFLrRtD6Cz31Kh+15jMg1/vd28Rs8d+y7HXT9JpLzluHfMF3XZtpSX6kA7YXwDoGlvPVcZhxiojE/6px/n3AcMAC5zuj1pCzrzYEDGHtfQJwJo2pdyIz/Aa7z5kD/GN8Y//YEuAICTJn3KUxGAcvvbx70dg27ukK6bH+nJ6eaOXstuPOjF60YF9dSTXjkULgkXfCOsKgAAIABJREFU7Q/q7Ji2bQUqhrygHtSBtNAzjBPhKXkCCBhb5AEcMOYu5UB2uYbx6AYb3wukGJfUGw872ob79RakjIad4NVxDIzjOsYtAEY97eGd6lvKTf60hXBX3S5M4F7eC7UAQOSDZzoAxnjtlMVrsr3Uz3pVOnaUVzfeDFtBXo5zZIrxjl7jd+sirKas6gA3AmlL/1kOXslffcJrAmi9lBOUW389EB1rqXfIB7irbkI3UkZ1LP1pn1JvoXBCJcvmpqVzP+VVPymLWb4EVfSnc5rtqv7NzWCBu3qbugiglUV1oXpJ+Xfj13UK7c1mHtCXPJnLSddQEQJ8xhNtwrjQu5W6veQlLykAGhnq9V2WQYjqNbSh+oSNZdsGmcQrNeVLL3F1ba+rEzr39WSsAaCBZ+qj1Ds+RaX8pe40vywL6dv/lMP5wP5BRzA/salFPyFL6EzXfqTPNW4icL8byLn5rVexADTnHeexbIcsq/OM48b1hXWlPelPgbQHSnIfv7mJpU7mWvKnzLlBpIOBuss1H+k6zpEXN3+QF9NA7mw/14A5nl3DkQd6kDIy9xGSgk0Fx29urijbgl/XMK511bPMaR5O6wF7jFH+0M/kgdxkKImc51NGlFtl3bZfAtCuOwXQvFqmHkCTB3MuHtC0FU8d4gHtX64lXDf042+2EIgPea9rnNzkcB2r3NPWPBWEgwobAPSTTxHxiqy62Uk9aFvWJsBowyKlrZFrOte468rq97vWbVs6636/dP6e4XwB0InrAjAXRdp9bomJXuYhOCrxrXWNTYMeVF86GC6VeAY1sR4djXZn5wE9gsfZc8kdgB6aB3SE/ih5AKCLF/R+fR9gEZhXQyZUAA1cXgnBcSYOIbzA3D00AN3gs2E4SgzoCT5XD+hLnQc0ukIA3Q4hDK/nCp6bF3RC0g6Yzu1zcXULwUEc6PKvAdsGoAumHeNANxCMTt8fhmuPCJ9bDOjm/Tx6QBMDunhBV4/oCqDrIYPEgMbzGfg8eUDvDUfKdXvD8WMNQh/H6WYC0MBl0tkHWJd/w8DBhYbeqPCZMBx75d8qgG7YmTqNAHrC0KOEJbCPeNqTBIqhDA9TYfUsBMcIoGv4i4TPyBCbEdMBlBVAEw9cEF29n4XQNVQLntJlg+PMFILj5Ml2CGEJ71FDwRADGvBcNy44mLDlD3weN1oE0evBaHLgbVhxGUBvDlMxprlMGOegr+mSbeXYXb+toMSFW7fl9uULoF337t5ey1euBdBbm27aAFpJec0BgvMkNx9CuG0+3OYBvVqm1fqvOOp3df7Bb3uQQ3AU/b29R5fiW+9dd+zI2i47dJyVvWHYCUDvWGBn/XUe0BurHLUiBrReP3oV+llwSFrpYeACTG8AF4QaB7ymt1QuyDYBLheZCcTMw7RJiwUkC0wW9W9961tLOA0eueM+jQQWzizaeVTxuc99bnnkljRYjBJTFmiNx6BgSlBkfsI2jalczGt8aDjq7cS1PtKNQYFhCoDWI1GPnN4AyL6ijHpDplFCfQTBehVq4AlDEmaSR15vnho/aaBmeeif9LDSKPGRVMpqftRbpSkYUzZ8NNy09V4SzBnXlIU/oEuPUxb/eslhVNLH9BPe0Bg3piMQ0bvPfIXpQh4MZzYCMDiAbwJID4/idw8jTDBFXkALvkOO9JQ13ENCA+9zHNiftB31pYwY+M95znNKHHLSs/zZ9vZfGqEJfdMIU05zbPk+IYppaazV9Wx9usC+y/FmXbJOCQcyXyGK+ao3lC0MPNobQ/COO+4oMYL1MsIrGQ9GIBDtwZ/3017IFiAEA5747qQJGKW/GONCRWSFtPR2BwyRHmUDxDLWeeUzY1wQg6HOo7d4MnLvhz/84WLE6+Hu+KEOep4hs7SLB38yrgUVvnqffa+8J+SlTfSscsOFNA2PkWDAvuGVe1IeuNfY0MoxaRtvnrrSFoAlyoc8o4PSM1Bw60YKnxmLQF4hMf1njGz6SS9BPaeRZd57QCTjDADt4+aG2bCPBRe0K3UyLIUgOIGI7SfAYqxSHzYu6Gt0bK+jHYfCWEGNei1BqV7NwjjKCHj28FPLRt8Ir4TQbsC5WSH0Ne6xY42+pw1oNw8Ho0zKRHpuq2+pg/AnNw/1vtaLU5nWc1vopqwmZO/HZ26SkJ+bpwn91au2sQDOjV43Y4TDgiDLbFtzP+3iRgwybjgO73WTUhm3vOqXBOToUXQq5cbTkdeE7qRP39Lmep9TVtJOD+he3/U6mDLwZ71YawD6mFPUU7Q1QNv+Vs5z7dLr34RbCaOpB09pAaDZFKPM1Iu/9ILOvnJtkmlmWbjPjTHXFOZJn6CTAeiMd75nrFNHgS/fuWlq+yA7yj31N54573NuVp718HdDPOU8dZzrPNdACaB9GoHXXPv4BIA6lbKQPnUzVEaupXQYUOc5rqkvnrPM/YwnN52E1cquc7p1cRy5ESOg70NwOC/SN+mIwGf1sHpOnYB8+uQPaxbqY0g1dBJrI8pLWV2HWi77OOf3XGv235u3/ecYdt6xjK7B+Yxc4AFN2fgTQFNOvn/BC14wZpnrF+Vzm1HqzXmvc6EykOsP06XurB8IHYWHOOs2vnPOclOBPnVNzFzCmoD1KLJje3Cfcq9u2qXcu1yT/XHY9wDoC3/2fVXvlOVchuCY4HP/y3gVD8MmbJ69NzJEs3Sbl3Q5wO2A9ij+0BN9NvbnytO3ezLw9iTsFg/oAqDxgJ7HnOXwwRKCw38zD2gPDWzxevGCxgOa+Lt4QJfwGUDjCqELpL5YQTXqXQ9oDiAEMur5PPeAxuHGAwgrgD59JkJwHBh2Y4LPow9zCb/RjO7x/RSSY+r3Cp/3SmfWu8u/5kQOpBgPIeR983w2DnQCaA8X9BDCa8ZDCIfh+FGcD4YCnvWCJgZ0gc8jgNYDukLl48f2ixf08QDQHjIIVK7wuV67twKggc8VQgOny/5D84KumxINPu/1CFpv1QqTx3/Rhgpgxnyu4HkVQJMEMmEs6ATQXF69nQHO+dpCccwOIawQWvhsDGhCb1QvaGTjUvHAn2JAHwynG4Dm1RjQIyBvmzJty2GFWo3bNLs5ehaRWgXQm+HzjJTN8unjP/fYcbvmWmVw4xbYND+slnoh4a0UtbvncCE41rHCBP/ratvPb3ndFc0FXZXXRTcY58qV6Aeb+i9q3J60WEtMMzRn1wjj1sGGhtrWBlcKoLfBZ4p8tQLo2pxd0OZNAHplgLfBs2ko/tBrHj3c8vSHDh/91LntUHwbNW9CWQD03fcOb/jFeQiOjSohBPozn6uH0vHHYszFFp81ungv6Cv17no6DQjf95DL8mjQ9p/7NFzwCZr0tNIQxlDAQwgPaLwcAJR613kN8BdDFeOQ9xgeLEjvvvvuAsS4B6ODMukFxnuNFQEuC+2+XoJmF6/5WKaeSSx2ATmAKgwaDIdcNGdb0x56bml88V16Pvq4tsYJ12GEaHzopZJAg/po2KsAElAWsW+LAPvMcqXxbZukUdIb63rcCSnSeKT99PZDrmgbFvwYLsTfMw4031sv+hhjHGOYfxg3PrKt0cdrQlYNc4GjB5eRF+nRVsg53i48gg0Ax2ClbEJl+o98DaXAtfQdQACZ09PQsaBRIvjqjRTKh7ceMcjxCMKg7IGEfZ0wQkOwh832Wabhd8qp6WRZcgJwDOe4S1kYJ7NurJtn3me6you6g3Y2JiSxmIG99Df1Yjxg7DEuaQ/+DEuRUA2QydMN5IFsYPDquSQ0M/ROfyAY45unHQAB/GW8T/oYYIonJRDXOJpuctB+lFOvKY1/vhdqCaD5jvQcw7ZdglEMXoExvzvGuEZApuddyoBwTtkydAaflQsfkecxYjdL0Im0Mb8xBhKaUm7lImWJspC+sesZM7Q7xjvtolchhr3GvKCTtkXX8cq1bBwZmoj2ApSQp+1KX9JfzjnIDunrJWhbOgYSPqIrANDUFxidnr5CHuEBrz4hovevMkyetLlPhagHAfiEHaHe/E7bcY1g2fuMv6sXuVA5H8cnL0O/oE8SFOldr27lVQ9GAbTzjE+F+Eg+dTZkEN+RNuWmDG5KUG7KqJw65oV/eq9m2CHbP4GdQLqfF0nHPLINlVXaKec4ykbbCHeE+/lEQW4aCCPVK3y2/jzajwyQF/Hk+XNOIA3uyXnX8xP4LT2glX9fHXvqMOdO2oDfiLXLhhd1QNYZu7znCavUn8Jg9WSv7+0Ly5r6G73FUx+EBUL+HPPIrx75bqS5nlBeMl1+409wTZmErnpWMwbRwYQoY1yRLmOXJwAYt258I2/cr452zqXNjfHNNc7H/u4ayicD3Oh3rDiHChWVd/JJ+dGrXk92wzA5ZvmdulEW5uvUH8Je86JNlSPKxZ/wmboz9zNn5IHNwlfHOnLsQcqsIRhzygrthLyx1mRuIi1k3XHHq/Wk3o4v9Tl56W1O/UgbnezZET7tQLpszjJ+fKqMfNSH+USNc1Ku9fr1gLpWmeoBdOoEYTxlw9PZGNBsPuLkQZs84QlPKHLVw+O+LH7e9Lpkc/TlT9nnN/qBNkI/sG7zQEJD7fHqBgXrFK5nPiHEiRvltEWudXrova7M24ztXeq87ZoDAPQXBdBzg7Ee6jb99Qc4+dm6TePQWM+GJJ47KgCg8X4uoTgaJOb1i9c+tXj9gr2OXvzD4ejFPyow9SCgRZW9ounaa8m1FbKG3vDfint18XrewQP6HPquekAXANgOIRwB9Bm8WsMD+uLkAV0BtKE8hNrpAd1Cb5y5NJwGRpe0mgd0AdBz+Gx71L2BBkTbAYRzX8+pDYDPE4SuOHIOoAnyIYiuoTcE0QVAHyGMDq97w7Hrrhv+2nNfNhx/2FcVD+kjexeHz//2e4Zzf/qJGoKjeC9X0GwIjoc2CA2grr/V3wHPeEkfE0C3uM4l7+ZJrRc0nytwTu/nGqsaOD0B6Pq+hhbZrx7QBYJNr1U4hM9tY2I81NE2bTLbrpu89ycP6OrZ3+BzHF5ZgHQD0zXmM/+wmQXSUxiOGoLj0jBuVOD9XP5Vz+YxBMe9dYOiwOd2ECFhXYrMnAVE142Pmm/1gC61LIMjx+30Xq6XLHIJxT7qa79+ePQ3PLakc+7sqeEPP/Gx4cx9J8cnIVIjzPVLB5x66LmB7h0WCa8CzikFx8X6NA+b2+4Aeity25L1AwagU00uRDbo54nVeMh9wfvP1nzSz+vmntTnXbFi03C5obbNiVcCoHeBz5T36gbQ3bNM9zuA/vZHD7dc/9AWA3qLuG8dDVVELgtAh+R89vP1xGz+9BTL3X4NsjR0EmDmos9FDK+CE7/Lha8LbQWyh2BptPb56rHAwt7wG3joYdgLGzSKiPkM9GOB7GP+3Mei/U1velOBIizYXXgLdYTR6RGiQSncTYNJw44FuvXW2AauYoyw+MXwSc+WbCPhr68Cdx8ppR09CIdr9ILWIMWgsfwCAGFMAloX5iqYftEuPLccXKf3Eu2hVx7f208Jou1L77cM1BuDnbamzLSx4QF41YjzILL0RKLtDCugrFIm0kzPcI15YRW/0/54SmIs6i3EvcArDCTyVe7djKCewDvKwLUYJRjjyA0wVG9IjZOyvgyvYh/rpe5COAA00OT/sfceYJYV1d7+6jwZmCHnIEEFEUX0KkFRQfSaURQDqIgJFQOimDGjqCheBTPqNWIWEAUTRhBBkKDknJnU0zMd/89be7/nrLP7dM9wvdf7fc//O8/TfcLeu8KqVatq/epXq574xCe2DltTpwQFBDIFwv09g4W2m30oA8K5TZuLA/Y1+2Huc82B03usV+7X3Zy+3I99VvADBjPAPdvkAZwNj4HMCcHhCfRZt2xX2gAgBAYTZUT/6ccyoJET/Z4+TX65rdELwATypd25F90S7KJOtD27I3iOewB9eIY0cz8mX1nyyFWmsuCkjLMMyjRtqGwxwBFjiQraGSYA/ZN1KFiRwZPcN0lfFip14X62DwMmGRtf0Fh7oF3DHiEPgY8MPHAP/YVyImvqBJACsEB5qYfb3XkOGVIf3smf6zIoBeApB3pgnQSfKKcyAzgSYHQHhAtYvnMvQIuhjVhAQn8AEdTBDLohL36Xeat9sFzkRx83PjD50Kb8hj6gCwJVpk8dkKfMaT7TDoKfAkECNNyPTLnfxUJsgnZVENp3d/AI9vGMALLPOc65aJaZwjwviJ0Z9TmcAnVRBpSbP9LIcs6LX+qJIFwG0gSgqZ9jUNO2WD76if3XcUB2rrpP2QQrHWMcc8jXBVkAXxa0uJ9YyeRJ+TJbGHAYvaV/WT7SAIBmRxS7L7qBVtmOOqY6bv71r39tnUuAHjIukC/lUWbNeY2LLqbbnIg3x08AaOwWds85g7orECs4a7n8ruydu/icC7PZ1mPXGHvptwCFjHOOfZRB/VHnbQcX29UH2lW76r3d5hfcp83iswsRebEozx+cd9inueZinUxrAW7z4xnK5zyB+gvWa2vQBWOmkzdld7GbxQXa1HjZLlqpX/YX+hggJYsg2CFkp5317AIWAbEj9F+JFHn8zYsdzuf4zbmj8xLaifSxydhZ6uMuE0JZSYKwD5uXOzRymzuXyPqhDuVryDMD0NlmaNNoS/SHUFaMobyw/fQR+saDH/zgMv/O84dcljwnsf1me28+63fnTbn/ydpWVsxBKBc2Hf2QeEAdsEnO0XlnNwB1YmxR99Qd+xN5ey2Xudm316Ve/9V7AKAnVry4A1wqbmOFeLaSrT7l7ykucyvkRiPucwrBoZzVbwDoigldMetGezeJPy/5SSu/7Va8NzYc+X70xETJVlZnAVITCN0Rt7PA2QDQkKGqGNAdZDpCFRiCo3zuDKPQCr9RAMQK4IOlDQhdxeidiQE9FcMjxvWdKuBilVYFQAMcAl5zCGEJxVEAxMSAHqe0NficWNCt36xJOoQQMLoNErXBmgLAJAC6+l6zoGsgugU+lzlfdcifIDTgM8Bzf/2+57NfGQ8//C0xMHd+EeZtl/wyLv7SMTF699UJgK6A5vsEQJcY0IbhqEJulNAbNQva8Bvt0BuCz3UoDmM/1++9gM8yoQsLutJXD2BsxXiWGS/Q3HqfDkDLghZ07gCgG+FbjMdsCA7iesuEZjGjAqM9gNBDCFmMrfSjMKBzCI4uhxCuOwCd++rMAPRMWOhz3/GB2O85h5VVi5uu/Fuc/PIXxL233dIVgB7iMPCttonld98Vy++6a7oZSpl07HZo987Gp+6WbGb2c2uW0Hrw/wHQM4wGzbaYcdBows9N9nPLsqYU1hGATrZ8esvV6f5vMKBnJ+h3SOq/BECvBYvdZevBOPtPw/HJ79y7rh1gxtbrCKY1d04KwdGlx3eLtTLtNsaQugIlBMfDF8YVNxA7d20I87pNS7qG4Fi3R8tdS5e1Q3A4cc0AsJPk2SZWXJvJ6bQoTrydyM0GQmdnqpjjOo6wzgYOAiE3CKNBTEbj63nd7eBstd1zzz0LoCLwC6sNoOlHP/pRYdXiNDMhpfxOWjMb2nIKCpqOk0+da+UjSGR8Yw/lkgEtqOikX4BWx810nFTLXOR3nWvBo+yUyhjSQc/pZmejmImpqRZgY7353bpaRuum08W9menW1BcBjAz8eIAPZdWhwrkTkMMRwJkEmJT1Qzo4MgBDpmnsWoFBARTaT0fYemV2EUAzfzhEgJk4hNwPIEx4Fn6nbAIhltPtrcgA5hE6x1ZvAGic18xQys4uz+Oc6lDqyBJuAgD6oIMO6gCgs/Ntm9vnsq7YNvaHZj/KzqyOQhNcsS9m0Nrnsk5kx7AJKGRwpalLua8KFtFPAVL449A8HD50iH7BAoCgB22i3dFW0GdYXOKAJa4BWBpqQpAaHaEfky4sMdpaNhq/Yx9oc55HzwSiKCvpER8ex568AH2wJbSv/YI+R1vzsk0pP9dl0nnYoItllM3wE8qad4Fa3nnJ7PRwOp5xwYK0BFJsG/ujgFVmpHEN2WDrYDLiSAP6GrOcMmmnlTN5CJ4KPpAnjjeAgodDAkDLeka3SZP+SFnpG8b2RvaUFRkie0F7wB36XtYlyqDd5XfZ1oIoGXzWtlle0qV8lBPwjD5sOAtkSxqAQMgVGVEPWYEuFmrHXdwy5A5lpW78yZwXcLOfqxuCupRfUN3FCvur13hWENoFAK/5jOCxupHDpqhrLrwJ0mpfyN9r2mUZkKSn3ew2DqvXgpvcr33N7+pIBhJdLBDgzKxV9VYbI7CWGenaPNnQ9jPyyMCHDFfvZ+EI8I/yZQBaAJ8xAODZ8ARZfiwCAkCrr3mOkkEuy6/MyBt7xhwCvcF2uauJ+P7a/QwyOi/SDuS8WpN4wZx6URd7hd1irMngZZ4XZVtpu5lXni+Rhws7ArEC4thDbYZ2EHky1tF/jW/Mb8bAp+1cAFTn+M15ivLL41WeIzmmqVe5rDP9luee6Ik7MZyzOBdz3Hfxhnfy9hnncJS1uSCE/ae/0+8FgWlPZGtoIOvLdcqEzWIRg7kEusQLPSMd4zIbrgj5abeRUQZ7/W47cg2bZR9A3tg79I1x05086Db5AJpTfurXrS83gdss8+Y8otluziczAMs97p5g/iYDmvqxcAHjGJsMk5gzL7Ked3NN1hW0bfbNPGfJOxUoX16s5RpjEv2JXQXIisUDYz27w4B25hptBQBtWJpufTfLqVufbtaz2Qb3wUWb8dapcQDolxRwseVNthzQ6bBzmZ+V1GoWKozdBCRXnxPzuQFCl3llHX6jsKBr2tldQwfF5et9opojTS6NnZa9PtZf88uq3C1so865BUA3qtVj6I36vRkDeqoOwVG/TzZDcIxW4TfaMaBhn7YZ0Ibf4J0Yz61DCGVA1+xnDpgrhxmWcAxTMQa7dbQCnteMJgY0ITjKIYT4U70lYEaJ+zwFfzmzoWtILcUwnpoWw1hR4ZdN1iA0nzsDMoAjFLDZeNB8TyB0mwHdG9s++JHx+GM+EUu2e0Bp0LuvuTR+/8mXxfCNF9WHEFZxo1shOOpDCBfM760PIezGgK7CcAwO9daHEFYM52kANAzoumzt0BvGga7PjKkXIyoGdH2oIuBzBwO6ZTlaLOhWeBaZ5CmUYBV0oo5jbhiOzHxu6IzM5xYAPWH4jZ52GI5uAHQ5tLIGoEcrABr9KAzo8leF4KgY0IThqIBq2c/l8MqaAV3CgNQLRm12aRsQ7JCATOkZLEJPb2+89fSzY+eHP6rc8bffnBsfP+I5MbJi+TQAeoc9HhbHfO17sWCDJXHbNVfFCYc+Le64/trpKbfybGbeZC3PbNH+JwHoBRssjl3q+lKCO2+8Pm668vKYqEmVHQtv03ZfVCXr6++PB+7zmBisQ51Zk8t//5tYtWxZGr9mt9rZxs9dsDAesPd+rQcc42696h9xy1VXthNqCmemlYV1AqCF77PWtDeZNFusuUTZ3pnSBZusf2pbpCqPzuKKBP+LGNCpOVo5dgNg033/PAA9XTZrBaBnUpuuYk6t0gFAT5f2tEP+plPfk54ZAxoA+vo1db/450HofxaAXrGyOlVdx5wSZxAzO4FNkEpHi2d0iAS/usm8m/ObJ3I+mxkdgsIyzEgXMIOJJE4aW+twGgRzcEYAYIg/d/DBB5c4kQBSTvJxIGVO42ThOONAcV3gVLCmyaggb517wZ+iFvUgqHMs6OHBejghMrF0sjIYkyf3ykCn3bYgH0E9HKjs5MpUyewo7ueezGSzrNnp8FmdKllk5JVjGpIO9wpACwZlMFNWoKxBt6jiqBmDUqCXfNwqDvjsIUeUEXmxDRYnX/3wcDVBH+tAuQU0BKN5F7SCdQtQQfpsqwfYBlACEAaApmzInGdkU1M3nG9jhHMPgBYODEwagA1BLcprbFHbRPYj6XKN38mPeIiE4OBZXzqifJdhZlt36y9NcNjn8+CX+6J60BqSaudXXWg5IPUNOX3Lkftydha7OVVZH9AXtuMiM/odADRlo31h6sKQoq9SbwFBwT2+0/4894tf/KIUAT2hT7ltlvTVFWQO+AoQgENJ+wMEEANaABp9E9gkH5556EMfWgBo0iEfbYKAOM4/Dql6R57oiqw/yi5AaV/jXXY08pIhLXCn7fA7IJN9J7NjqYf9knSa7aptFFhG9gACABU42G4nR47kpV2lbtTBPixoRzrUBVAFwAOgg/IY95zn+M2wOKQL+EwoE4BgZE8eAN/cQ/8nbe4DJLGvWFfSU4fsE9bR92z/tGeUEfAM3SFv/ujfHmzKswAJtCltnAHo3Lf4TP24D1AdJj2gDiC0OyCQkcCwAJK22Z0WjgvkY4xR781jBvfT1tgW2cIy8NBN9VrA0LLJ0LafCIRRNm2P4GcejzJ73j6s3czf80Ki8nacyotg2iPHCK4JPGo/fVdG6ibvhi8gbcFBy5uZptosx2NBtfwcYbUEoInf7jhg/N8mAG3oE8rAIiCAK/pqOc0z27Rs97zO3INxBB1H56k/5cKWYZ/y7iltq3OPmexotsWUhzGKOQqhwtCB3D55fqBtUObOz/KYn/sT8qS8zvXcUYKtoPy8kxf9gb5gPHxkRt3QUfqdIWZcmHZhXJ2XCOA4qN2hni7SNWVh3876lnWZz86vqK+hYpz3cQ27Qv/KOsl99Dfa30VBdc2zOdz5IFPesEsuwJmXcnVXGvex6IkesBiG/JknMO5gez3IETkZ7965NrY6zxOcb1EWFysFoLkPW2qoMt5pC+oBA5qdWYxbAsO5nWfS5zzntL3yfF55qz9ec3w3LjblAqxlHOBexloAaMZpAOgmA7rZp5rzk27X89zFz+qa80PnnLaR45vzbORKXH/ncBIjtCnoNfJGVxgDaE/KD7guU199zH7BbH26W7mz3Z2trutyDQB6EgA6vepz7roQnDoPKhSILvoh0JwOIGz91vJvKsZz0QfIOiV2QQX5Xb3g7XHLvBeWUiwY+1vssPy4mD92SVWqDiyt2uI9bcGEfxkIAAAgAElEQVShFZ4C5nP116G3pVx1+A0A6C4M6AI8j1agMUzWEgMaFjQHwI0ZA3qisJj53o4BPRWrRirmM+AzITjWyoCeFoKjJyZr9nMBoilfVKB00Zl6haDF5G3Fyc4Ac4WcAEBXMaAbAHTNhK5iQAPa1mB0ZkCzEN7XG0u22Cb2f/UHYqfHPK2wiO+65pL47SdeHcuuPb+Az+UQwhKCwzjPOQTHWgDouYzjCYCu4z0T/7mXsB28lxAcVTlLGI6+6gBCP6sTRQ9aADRp8kxmQFdAdpsBjVzqQypb4TYSZ5YFlARAlycTU77bgYSCz8aArhYxOgHoKjb0VBCCY2U5iLCOFd5kQK9oh+EYGaGP1GFgugDQhaHvQYj/BAAt3oamwWY+5ms/iM3ut3NMTU7Gb7/7jTjl6CPK51Yg9hoXeP2XvxN7PP6JRedGV6+O9z7jwLjmLxd0NzvGd28ZtEqrO77OYrD+pwDovoGBOOLDJ8ejn3t4K/c//OA78bljjorhZUvr3xKgNwMAveGWW8dHf39JAaLz68PPf0ZcfM5P2/WcCRyu79Bm9fb1xTPfeFw8/fVvmSaVTx91RJz3na932sbmXd3yWSsA3WyP9H0WULZzmXKGEBypAYvF8vs0cvX/MgC9FvAZMf9XAOjp5y92avTOa2NAzzaYNzrHzAzozj7XHlhS4rMB0DTa62RArwMAvTZoWln/swD08hWrW4d/6RzoHOrglKrXk4+ZZKmzlSeGM92bAVAdDx1VHWDfmUg6WWfSy3cYkThoxGNksujkU2cNAIUD3wD7PNkdpwGHAUAM4JrDhHAQcBh04rNzoHMlMJZZPIJ+TsqVmyARsmCCy6SciTiODaCGbCkmujoXeaIlSCRTSQcFOSpXrsnA1CGz3NmByGypDHLqDOd6mR/5CBJksNu21dEVVDMtwQrBPZ1CWTs4KTISLTttgRMFYIbjiyNneAYcOLf9WyccG0AtnEydDvInb8FCrpGuICHywYEAqCBt2EK0A20Da4kQEDKT1CHrDSBFmfkOuMVnt3HimOuwmFeWsbqs3GhXAGjYQI9//OPLs+qMDpILAdZJwL+alLLdjQla9eeLz01nKPfDDALZh20z9a4JQJuf79Yll6M18ajZM7ZRTtt+C4AMQASggbxx+mlfwGgcV9rf+JjKBB0RuGQb81lnnVX6C30JsBj50ebIjD5FP+a7ekS90UX6HbskyI/fBOkyiAwQhY1AL3784x8XR5570U3ki35od2R74uAbniIv1nF/Zp9SBl72d9saOQnmkg7pGmZB1qrgtO1LOm6pNj23kQsoURbKipxYeCMP+g1toIwFLz1g04O6bFOep53oj9gCgFgAN14sxCAPwDcAZWRG++GsA+axqECduUab8DtpAKDS/pSTNgHgyrFt1cFsxyhnfglC8pt9lrLTdjLwAB958awglACytpRryEJQSp1AHownlIvP1NuYocpMcFH90d5RL+5BPtgZyiE47UIH5ZAFLRjmNewLf+gC9wnQ0958NkSL4JR9UtYfdbBPZDYs5XQhjnuaIFLTfjvO5AXOvKjSDYDmGQE9gS/zdGzXdiAj0iNf5ZPHUn7XDgrycR25+5zjsAxmrl922WUlTeqI7B1HHXdpT/6MjwsATXgu9NVxNduwbF8F4EifdGF4Avph0wi94FjInAP742JOttMCw3lc6Ab22Q88PJUdN5TZsBXOwWT6ugCV5wHaBucXGfylXnmOo21CZwlnwnhtuBjHWu5R/gKz9Hl3otguzgGot4Cr8b6tl/qWx6KmHPJ3ZW85nTtQB9rTsC28U0/jnQsYG2oDe+P8Q4BaPco6p6ycAzUXdZS/O1WoszpnLHxtOXaEPLTjjleZ5Uw+Lk6Stte0WbYh9UevmEex2GaoKX6DgMEYR3u5+yPr7DSwrzEpzzbBe7Oe5r7gvbzLhKdMjOWMOdQB3aVvMPeFQcwZC3mO28h+OhjZvCF9b6ajf5Ln3ZaRa/ZBF7J4nvH9e9/7XmtBFJuLndB2kx22n3QYW/AjeJctrb3THuTiNmWdy5s/N+9bWxvNJJICQK+sAOiZGNA+2zjeqMWELuXqAKAbMaDr2AUF2is+YBuErp7tiQsXnx4r+3ctWS1Z89PYbvl7SgzoDD5X2E9dCj36jkJX4GILgK6BxMpWVAcqwjSOyYpl3D0ER8Q4TGjCYtTgMyBgKwRHHYZjdHwyJmBBcxDhBMBiDT53iQHdDsHhIYTt+M8yoCdlPSf2M79VMaFLDWr8r/baUwgO76jkUz1RmM+C0HXoDS4XQLfEf04AdH0QIaGVCb0xf+Gi2OfwN8WehxwV/YNz4uaLfx2/P/W4WHpdxXxuAdCtGM/VYYTEd67iP/fG/HmQJhqHEM6B/VzFge5kQFeAcwuABpCu40NXMaDTAYTEhQaMTqz4itVd+TUlDnStI0VTyucKjK+wlRQD2rjQBXRuhODILOgZAGhuKeCzIPBkFfO5MwZ0O/wGjPgSA3oYELoCo43/DDhNCI7lAtCE4BCAnqwWQ1j0WN06hDDHgG4zoKlvvQxRd9s2ClSk0AD8mnjb7o9+fLzkxE/H4s22iDWrhuOHn/xw/OCkD1Zp1SB30aO+vnjXj38Z2z94z3Jp6e23xQcO+fe4+crLZ7S+02x4Crq7Fly20z51+dYJZttjZrR6rQsPeNR+cezXvh+Dc6sdqryu/ONv46MvOqSEFaleswHQ1fVHPOUZ8epTvjItwy8e+9o457TPtcU3S0WzfLbddfc4+gtfj423IRZ3+wUr+9j99oxbr/7H2gMgNPOaFYDuvHlaEI5ZgdnOhckKX07oYwOInBYDuiPttQDQRdwzI5v3OQZ0o8U640B3b6z/4wDoThXtkH3P2hjQVb9uNn6WSt0gtcxbAPQNFTAx22s2ADrn2AagcwyftcHX7ZwJwZGZK4IkTNqywyCYlZ2JbhPLmSabzQlYnsxmoMxJfn4XZKRsAM4caAZbka23AjaW2639MC/Y4g9LTkCCdybHPs/EU+BHR8pyujU9M3KsuyCljqWOtWUgTVkrTF5xRnIM6Aws63Q4Sc7OA85NBoplD+MAyWSyTFXfrlfca0c+lzdPzKlTTleHjTTc2i0zxK3V6oNtwfOkqUMrYGqefAfEkp0IAIW8uS57xtAbxoIGPCA9WGawLj1EjfsAu3D+DQWQ87GsyMT4ulynjAC/lIE8AQ6QHfnhcAMgcL9y1WEhHQA02pE08sFugB2AVzgk1jm3GflaHsFJZAqoR5xQWNA6MwLLyF0QwT7XBKAFc7Kz0g2ALjZJpgozrHTIpDLLoHLWn6xD3Zwiy5sdVPtAEzjIALSxMAH90QGcVNhFsNNpC+UkeOuuBPo6/RUAGnkA8MByxlnkXvLIADSOOWw0nrfPsVjlDgnkpX7IaMbBBCjlnjPOOKM48rwEA3Nd7Qtcx86gU7xk3sk4JR8X8ZRPZknLtOc3t3kLXLhTgHzRPW1F7r+2Uz5AD/m4iEId6XuA9aRHGBPuFSzjefs8v6HfvigPbcPzpEmfA4Dmd9KjzKRHfwbYAQxGfgBwgNC0L+w/+ikgOGnQl2CfCeAL3GY55YUUF5gEkSmbB+5xzS316AD2HTYsusELnaH+/hnn1rAn1Bf9A4igrQFKAFGQHYuS6JPpA1plRq9AIPmgs8rQBQB0RpaoOi1YY/sIcLs4gTyNgS/jEhmStgt5sqZ5z+MmukU6yEE2q0Ac9bAPZzvhIoky1q44djkX0KapM46DpiXQqa1z94aLmYJDtrH9wLFTkLqZHukgfwE8ZE1e6B9pCFx7sDDXWWChnLSxDGjyR17G+DauL/KeDYC2Hyi7JgCN7pAfwB/jhwA6+gegLZM/20Ntch6fZwKrqCO2iJ0bANAuqiJn9c7xXzvCM+pblif3O25bHscG+5G6S/9yFwF5oT/KHr1HH/kd+fKHrJGlizPon6xSx0AX8UlHYFow27o4D8ljkrLJCz3aAhdVBJR9dwwXdKZelNm/PM9yzmL97AvK0XEuz5O8B/1zgchFMcdsZcHz7pLRhvO85AHbzfFOMNy+J4DvIpy7Jbgf2bNrB10jTRbN+EMv6SO0lekJbue+3jL06YNjVb7mPFi9MQ31i7Kh69hfAGh0h2cEoJ2Hs1A006vbHGPGm7tcyD6F9sXbXJxRr3hH7tgBxi/iQXvQJrqPbrsbhfZ19wyhflgo5x7TnEmeuX83ZZnl2bQx/1U5TE1cEJPDMqBrrzABTbkMggqZ8VbgvRrZ8t1YuVyoHPp2rOc8rwSILuNP74Zx/uKzYrxnUbl3i1VfjG1Wnhi9U9U5Bx1YhuE3BKLL9RZEm8DnGjUUfOadw9pa4HNV7hYITZznOvYzQOHEWBX2oJMBTSgewGMOss0MaA6WE4CuPhv72RAchN4gBnT5W9MGoAmlQH4VAA0LuvorxwgWwLynBTxXZ0IaK6UNSHcQxAv4jB9XA9HpAMJiQ2vguRWKo4eDBWsmdG8U9vPDn/2K2O+lb4/BBYvimvN+HH/+2gdj6fWXxEA/4HNPYkAngJlDCOcAPvfEvHk9XQFowedyCGEzBjRM6pr9XN4L49nwIO3PhuPwrL2i9zUAXWxuCsHRCYS1gec2GF0B0/XqSUdM7bZdIGRM0hPB6JliQLf0qNanmvlcgOkSA7piPq8arvQEUBkQuoRpWQMAPRkrlk/GipU1AF3HIScUR4kTDQBdh25pHUJYA+EIQnCvM8xBWsRYCwB94BFHxTPf+PaYt2i9WH7XnfGFNx8VF5zx/aoftg4lrTTuiS9/bTz5qDcWZvpvT/9GfPtDx8fqesxvmtoWxtUCnrKtaYZhWLsF72TdttGsbAlmT2Wq1PHlJ3029jzoKR2LmIQReddT9o97b7s1JeHCV6dF9Nth7/1IHHjEK6dl+cNPfiS++b53dPw+IwZdXxiaOy+e87b3xP4vfHEMDFahXbXvd95wXbz5sQ+PkRUrptvGjgFjeu2nHbLXumV28Lm2Oo1G8pnOlhAcbvzasuGtnGZkQCeD3aUBXYTs3radSy9r16K1yej/TgA6K8Y6AdCtBl6HLQkFgH5EHYJjHSQ8E4yc7cAu2w7FT/+4Ij7+rRmCyE9bzKh/qJn09y5d1YoDpjPlhDSzCASJZyu2YFYT1PKZ5qTWya2Odv6e2XCWi4k4QMbPfvaz+O1vf9uKK1rmMXW4CZxCnFPAPkCUHKuXdAAQYYwAagGSuC0zMw0ppw62xiM7CzKQyJdJK05VZrIAIPA7k3NAmwxA69SYnttJdax12iiPoBXlll0mOCJAkYECJ8ZFJ2sQsilz6yZoTr7KgOeMh2caXBdUkPEjc0cnj7bSWcqMMremMnlnsg8gQBoeRIUDA7hMG/nO8zgI/NE+lAc54mgCbAGIqYuCKZRVOQhU8BtOMvqAM0S+gGa8AJwAy1gcMMwBMuCzgAptCABO3d1iDBAHgx6QC0eQOluWDOiZpg4n5SAkDDGg999//1ZMYcqibusg5brZBk0n0P6UgaWO8atmJndzehwQvdYNgO7mEDXLoH6Zr057U++QFwA0jilMdA8Ge9jDHlbaBseVl0AaddJ5h7nMItPZZ59d+jd6YMxf2ok2Q0e4D50EgGaxgTTQNYBPAGjakjb04CEcTIAp2gwHmT4q65C2JS/DIQg4yI6zfdBXY6EKighMKL8ss7ywI8hsH6f+zXyUJ3kIPqnj9jFZooJ9mV2HXJEFOiqb10UrbavASc5DABqgnzLAZkbvAakBPbBbtCl9yR0dgM8sJtCeyNzt+yz+IEfaB7uLzGkzgfpcjgxoqlO5fuRvOe1XyAUAmfi7vNPmlJXfsSm0N2OA/VxwivLxR7koM3Xlha648CSAaXnzmCBYK4iqHDMbMvcLmdPcj8wEtpEvz2Twj7Sa7EmZvLSj4J7sSGRIOuiXzGsXRNQb7Yzvgslc58+xSzsqmKmN8D7HF+7nNwE39ZHnc5uaniC+z8uYti/lsS4D6MqZcgjsqhMwK7EF1J2FRcriooOgE23n2QEASjy7LgC0zzdtJL+jw+ykAcCSAU2d6W+G+8ptb1pNQD7XLdt5PtPOGYDOi1AC9I43yE7gVHk7F3IRU/3k99xWLlg59tCuypB8ZO/yTh3RLxf/BK7pZ1x3Mc3dIubpQrUAX3Ou1Fy8V3b2P/qCMZidb7iIQ5saNkM5U270n/K6KJLHKm2zIK1EA/uKton71PM8HvJcBqAzwzzb+DzPsv0MtUQe7kigTqThHDYD9S545f5COQF8sWu80EN2iyEL+2Qef5xfcC3XI4/7jivqYRvA6ZyfmJa2Gn1g4YXyGMOf8ZjxAXtsHOU8N8l9o9vv6/Kb+t6c71o/6+YYapouGtIOzEmYW9CXJQQgb+2MBxGzuAqTG1vjrqfcVrm86mCzDt3mWKaR39el7vmeAkCPdIbgqNqwMyUBhTbYmWDPDgC6TbNsAtPWoejKxGRhQpPRPYOPiksXfTome+ZE39TK2G7lR2OzVadVBUi7tWtCa8XwaoXhqAvaCrMAQuhBhKkeBaSrDiFsA9EVg1Ug2rAZJbazDOiafVoxVInfzB8h1NoxoLm/hFaowyqsHAagruM/8y7wnEBoQEQAxwqABuRsg88VEF2D0gX0q8FmPhofJX+um8oW6a3jPpdbkvwK6JxA6BYLOsWA3njr7eLQk34UQ/MXxlW//F789Xsnx/AdHP48VQHQQz0xp7CgITcY47k+hHAOO8t6Yl4NQncwoPuisJ+J/9wGoOv4z/VhhOX+fhaLYUDXBxSy0CAQDRO6jgvd0oWaMAXzuZor+14pTyf/tzP0Rgt8FncxeHkKeeIiSjcQWt2RBc17OYSwZkF78KDv6FRhQNfs5yoGdH1QZX0IoQxogGgY0PSR6jDMBgC9mgWSChivdKVSAhnzXePs1uBzPgwwd3Pkd9j7Px77v+CI6O3rD8DODz/vyXFziTfcuczB97kLF8Ym2+5Q8r3n1lsKYL32VycC3hXi62Dqrp3o286zCUTPXpp9Dn5uPO9dH4r1Nto4JjnnYXhlAaUJJ/LGRz0o7rqpCvk3zRJ2AdXe//M/BKzl4aX3xurh4Vh/k02ir38gfve9b8XJr2iH96hjDqUkpye2676PicM/8LHY/H47ldAnsJ0333Hn8swFZ/4wTn7Fi2J09cjaRT1tEJn+SLcz6DrvEtLvIodptVgH0moX9vI0+u2MCP190YVGq61D0bpJx9/a4+FUvOZZi+OAvebHFetAAvb56dl3/kIIjp9NO4SQhaNZhFGuzV6xdQagK+PRbPrpmb/ukPoQQkJwrMNrVgC6Xp0uDOg/ZQC6fqrDOrUzcxXCtJctX90+iKKO0cckQ0DUiTmT4Lzy7+QuT7p0PjMoOq0f1StCgjN50si95CHzRVYw9/Abk2xYarKfceRxaJwcMaknliEgHwC0bEeZO6QPQMFhYxxCCKCJMyOQ6SSdvASkLV8GJz3ITABBFo+ODiAD9xuzTwCaSa2gYXZ4dKoBKIwjKpvFtAWgBRcyM1kQIgOSecIo6GhbZGaPzCGdUQFcwQGdH9JA1h4sRt1lbZI/k3fbyQUFJu0yoAGOZbYCDMlWE8QjX5xZ5MIWf8NlUH+cLU+W5xovnWMBYx1r9QFZkB7P6lQgO8qJs0TbAEy7ZZqycZ/bbqkLZQbA4Bq/kzdAGuAV33WmBY1oP8EvyigTlzxglXL4FYwaAWrKLABEefPCT9N5yv2t2Js6lrN62gSW84IRafsM77nPZpDFa/bN3HftB9oA9SvrlnXgOcqF7sBgRmb0XZw5nD8+A0CjGwCLPJcBaPSH9gUUxlH8+c9/XmRDe5EGTi/lIS3uyQA0YDL6RXo45oTbQbf5HYcY/eUZGfbskgA8IlQFByXSRwVL0BXAD0MmZPtAmV0gUvddHFJuggkZzFAvBB1cyJDNnRfj1GEXoEhfGyNImMEDwQze0TkAe+XrIXsCqpTJxS7tH+/oJg63oCwypC8iUwA36gr7k76A/HkBPhMGg+v8zh99DdY//Qz7B2sUewu45oFwykC71Qw1IIjEfXlHCuUWiKUvE0YF3UCviD+KLLmHhSZAcHQGfUIG9GnBZ2QBeCLYTogd9EI7LdBtP7U9BdUcI7Nd1UZ6j2OE7W44CMdT5G0sfOwP92tHBAN5Bv2Eta2tJZ9cLvuhi6NcowzK0HE1A9i2v/pLGV1MycxZ7Yc2SKArs1cFp7Qd2gdZ75Qr9x+BO8uDHAQvZXzz3bmALH0ZrQLQlBndEoB2sZBy0L4AxtgHZIhcue9JT3pSCcHB+NS0k3k+IlNV20lZAdhYHAW8YkGN30iXfiwT1PuzHc1jdAb4utlf9JgQYzCgmUs0d0zZh2VkZoC12adak+jaeciLC7SZfU6GOPcjw6auO5Zis3nRh8nXBX7rTBvnnSCOT8457BfanMysV4dpE2SKrXCxxhjKlJP2pF0Nq8L9Looj82wHnVO6AGB58oK/8rUtuTfbxOa4rA7aL7RfLuRQBnU9L9QYIoQ2oj7N+ZJzARd2MgnCduMexisWQCmvLF4XNZ0bmbb1zWBt1mdlnucI9gn1176d24xr2CeAZncykRd1pH9g97G97Hpqvuxjzd+b89RpD9Y/6J+oS7m/ZfA52yLnPM4T2f3C3MQxH1tDfdR7x1z6HwtLjG/UxcUY5ZzLmOdguS65TM6xur3PVN+Zfi8A9JojWt5nJiZNd/8qQK8TjC7Ib0FxW/hd/b1NLpUBTTzdOvxGDUBTrxvmvjSunX90TMVAzJm4MXZccXwsHv1lh3vdiriRDp6bjmU0DyGsfWqBt3KgG3PknpiaqBnQHeET6kMIYUADQCfwb2xssg1Acwjh2GQrBnRhto7UoRUIr5AA6Awwwn4uh80VJmv1x8FzYxPE+q1A54kCRAsqYodq4qmCB4BufW63aoYHBZ2ZsdNilb9ePdYOvdH8XAG+g/29MXfe3OjvJQL1RPRMjUV/X8V0HhiA/cwZHxFzCgDdyYAmtEYBoOu/isncBqkHa/C5OoSQ/Ko8KS+MZ8LnAj4LXFdzhZoF3YoHDcvZOOBVxVoxwWvwuWJhdgaM6QSbi4J2+Ssc4lbIk0pw7RjQGYTuBj4DBnMwYMWkB4iu9An9KKB0WaioFivK+0jnIYQyoAsL2hAcNfg8WUJwwH6OGGHxAgC6PoSwVZYZAGj7cXs3QlWv9v9KjxYu2SheeuJn4iEHPrl8v+7Si+LtB/1bTJbFzS5KNw38WhvK14kszwatpeg5021/V2M2Dcac1RQu3nSzePEJn4yHHvCkooCX/vrcmLfe+rH97g8pz739CXvH1X/pHs+6We458xfE56+6o9j926+/tgD393vIw4Lf/37+7+Od/77/OpllNBYA/NlveVc8/kVHVsSI358XxKnecc+HlzS+85H3xg9OOiHGUbL0WpvkbexZZd4FgTSL6c915tjsbbNWuFHYaWn/DwDQ1Vi5Ts2QbmroVI1CC0BfeR8A6Ok5rw2Azktn3QQyAzhbZ+TV+wRANw1Cbf5aZadIR/83ANDNrloA6D+siI9/OzGgW9st6uyTvLoB0KWsdQM5wcoTdK7JSrRCOqN54qqzm1k2Oe1KkRh0qj+/8y4jxYl7ZhmTHhNBAAyAYyaNOOTG+2XyTXqATLDhiLWLg5kn7TJ1cOI5iIR0ACtgvHEfk88MvAt45LiHOJn8zmRVcALZ5K2elJtJuMxdnAWu4yzJUtFh1EmQZSwIinORt7naJgK+pC8DStajTlMTbBQUzE6vjo0sbOuSQQLTkUUkGGZcR8pOmxiHVufE8uAcwDykTQCJjJvI74BZ/Lkdl7T4DBBDOwkQAhYBZJEGziiODQCRW33zFlW39RsDlGvIEXDJ2IgyXHie/IzXyr2UWxBEYJn2Qs/QEdKlPIAdlMPtsLIOsxzQZxmKpEF6AK5PfepTi35aHgEOnUPbUIfFNrCf5LblHh1fFzMymJHbO/ez5mf7ZzfHTWc+99kmYKJzmtPxfmSCk8eiD7oFSAhwgf4CGgIMok/W2/zojzJ3kTcLRsgK/QB8xrmlzh4UiTPpQgUsXZxi9IF2gj1NuwKGkic6gQ0ARKVcxqGmjbEHlE25ynbjNz4L+hlLVqAGHRVIEXB0EYtyuWAl6CZwhz5SVspEXQBu7YOCEAIvpNHc9WCbCZBom9Un+hh9j3ICvrrjowkoasupA2UBgAZoIn37HOkgW/Sdw9EAPgR6ccwB37hO/6QelBXZAtKRLvKlLwFmw6qmP2t/7C8ZEHeBTTDE8YFn6LfaaurCoiO2BhnRrrzcTq39oawAV/RhwCsXoyizYWCoK9cEyJtyonwCXcgmg3mCTsia/s19vly8RG8YB2TXcZ080GvqZGx4bSlp0P7IgrJTPsF4GZTm4wKlQBRpuJio7KiXNicvAJKGzwn+qWuU0UU+7TR1dwzhc2Z+2ne4VzaqO2gEYQWDZOSTljbZZ+gPLibyHHpnmnwHgGZxkfKic7y034KN1IH2dKHZBW3sMPMDdNwxmOcdT7RlLhL4nbphz7FJgMPYFMruggH67m6bJohnmZz3eJ007cfaVvTjvPPOK4x8w1DRBtTb3Uraf+cSLkRloNF2t38L5gtSZ/axts42aYbKQFYs1rGTB91xkYDyGN7GMtjOzuvIHx3RftrfJQg4hlgu3tFVbBZp0S/IH52QfY79IW91Uj01rVz35pxT26E+CNKSRhPA79Y+zm9d5Mn9o9Xp0+4m03AuZf1tK4Fv62K/9T7HGe2C817kgV3AluW5Qx4Hus0Z8vxbeeWyqIf5Wl6URW/QE9LBdgFAMz7wO22CfWfexZjA7pjZXvaHWW/qctH+ZN/Mt+T62T+Ug3JCP1hc5QBH5ijuIOFZdJsxAZuM/eDFjjnmcCxq2h5NkNnx0H5GO1q+XE/Ll+do/xU5TE0KQHeGguwErYSf2jBDOxzHDAC0CFIBeJvFKIkAACAASURBVCumc7FRJazFZGH2AarhMl628CNxx9CTyqF7i8b/Grssf1PMG7+6DUAXN68KH1TYveUvU3tbpY0pYvwWBnQVckHmWsVy7onJCUBd3rGZhlYAFDd+b8V+LgxoAOsahC4M6DUTsQYWNAD0OLsO2ixo2KwAz/6V0BtjFWvV9zV1uIUqDIcA9GSMTVRsVljQE4DQslonq+8V9tcAnsUDYQXXtxRdqqHXDD4rqhkB6DoGNOD0AEBzDQIP9BIKsKfEd+a9xYAe6u3KgK4A6Ii5DQAaNjNAtOxn3gcG2wA0IDPXBZ8LAN0CnusY0B6cWIDoGnQ2ZGRrUQIdaeuFTPmuYHPHaknpYXXM7OpzeRnapQ5xUfTFuM81c74jBvRUrUN12I2K+cwcpmK58z6S2M8wnKsY0ILLVQgOWNDLCcGxir7SPoiQxQyA58KerwHofAih7OdK8ytsJGM9RT9KnOx6F9Mk/aT92na3B8eLPvSp2GGPh5Uff/X1L8aprz+yvqG99NTJumyierOhfE1Ab2aLPXO4iLpppj267gA049A+z3pePO9dH4wFGyyO8dHR+NiLD4l/f+Xr4/6P3Kek/Ikjnx8cRth8dYMCH7j3o+Ntp59Vbr3m4gsLcP2IJz8jFi7ZMG679up4034PjbE1EkabKbTlRbvstu/+ceTHPxNLNt+yxOA+4dCnx5u/+cMYGJpTbObHjjg0LjjrR9WhkI3X2vDV2WXaLNfa5JnKXXWWmRtzLQX9VwHQpZT3oZhNSrBj7b8agK76cUdP7iLrDFi3L08HoJtWoUtSzaZ3DOLWo9cxBMe6yNk1sBYA3RGCo5FCBwAt8FsVfvmKNhubyZmTaYFEQQIBFavs5MuJkxM97nNy2ATBfDZPEItI696lU6+jIghOWQCZAIgIv4HzgYPChFd2IpM9HMAnPOEJJQQHwIdbf8mPe7nHLYKE4CB2HoAE+eZt6NzPdxwfJpwCqUxIBSB0qim/p8YDvJAejgH54YwykfW0dSazTdaYwIEgsACG211zKACZ0gLRgq6865Bmh6PqtNUBdln2OhaC/ZRBWWXmno4TaaAHsn55TqeJulIe25Gy6JxQf8BCQDZePG/YDdkmlhFHhmvkgwxxDnCuKBtpyDwDhOFZD4ejbLLsBALIh7YiX+RvnXCScjtTD2NZWh/KQxvAHkWPAYw8uJB3wA62fBtOxIWLDNjQBwSgARC4B8AD4APdFFTMgL8TC5+zL2YTY3soa8Ge3L6CGblfKWP7anZ2uoHWOqOWKTvwzfTzvdkW0G7UncUe2szwFzIR2aUAOOiBcjyrDRHgkvWOk4iTzb20C31SABq7AMCEjAG0AaXQO9oDgJlQPfQlQFJiZyJXHGSY1TwHoML9LHpQVmPn0g60jwsnGehAz6y3YIaLU9gHWfXWCRuV+ypl549nYGGi9+Rr6IrMPrWfCHq4MCfAkgGnbJu5X0COuhjrXtYk703dop/QbwB0Befoh9hbbKELBoBv/C7zEwACthugA+Ac8kX+yFxQDjliH2EZc4+2UJ0R8FKXSTsvSlp/QRiec6wRLOA7IDf1Rd/QL/RB8Jn8m+CvsaVJH331YDPKazsp48zCRnZ58S+DR7a/fcsFLWRC/rS1QJcgDvZPkNX+5oIA+dMXKL+gm2XKi08uRCg3ZSqoLIOe343ZK4DtAhqyopyO7y6EaEPsF9aNsjoudJNPXiwVdCUtPqvnjs0ZZGV8F+hx7MhgEnaU9qW8gJLIQ8a4QKjjLjohk5b7nvGMZ5TQOy6y5HEyl9ExVblqcwSg0XnqLGiLLcE+kUcGoLXFed7TDYD2PuouAA0Iaxs7Tue5l/ZY2WRwyzxsq7xgkhcQBMwEjmXiOpbzPHZqr732KuOYC8qGx2gCbdl+8WxmAVNHx60mUOh8T7tLX+GFfaSt+Y79wKa76Eg9bB/rmwFh5zrNvKirC4IC0NmmZJ3QjgtYk6e6msc828k65nFWnbS9crm0Jc6z0HvnbdneKTcBYPos8yLkpa5m3WiCyt6T5wHmk8f4XG6vu4Dg/FfSB+OFoWfID51gXJU1bKiQjsGm/pLz6XZ9tt+yb9H0M5ptLehMei7i6AvYl4157vgjI5o2pU7OL5wvuOhiv8uAeNadbCf93fdu5b4vcigA9OgR7YPuWhOATvdbYLPkm/ilBeTDkWwdRCixtLXfvwU+Q+0tcZ8NwTExFWOxMC5e7/OxvH/38uCGo+fGA5a/rsR/nozBGOnfNtb0bhGjvYs5fS4GppbF0OQdsWDyqhiIKsZ8i6laHzJXgc+TCXyuPN3xycEYia1jJLaK1b2bxETMj97J4RgcuznmrrkyYvU9Labq6r5tY6x/wwIG9y//W0ysGY7VoxEjY4OxZpT47FMxPro6xkc5vLSK69sVgAaIHq2A6KmBhYXFyudVq0ZjePlwCelRxYCugOfCgC7vFQDeBqDbJNS5CxfFhltvHxtsukWst9GmMTRvQWGpDi+/N4aX3hUr774zlt12U6xaysKHoHQFvpQQHAVwrv6I/9zX1xsLF28cG2y+dSxaslEMzYUBHTExuirGVt4Vq+68McZW3NFiQM8BgB4CkK7jNtcAMwA04PP8DRbFwi0fWLGb19wWseqm6OuDfNEbQ4sWR//inaJvwZYRQ0uiJ8ajf+y2GBi9LoYmro+B3tGSbjmEsPid7VAc5XMdr1pQfaJvUawe2D5G+zaPsb4NY6pnMAYm74k5EzfE3PFrom9quAKSp6Zi5cCDYqqnP/oml8Xc8atK3m1wuoqbXb3WDkBPTPbFaN8WsaZ306Jng6uviJ6J5WXhYnRqYYz0bR9r+reN8d4NY3JiPCZXXh9Td54XI8Orawb0ZKxKAPTYxFD0LNg2Joa2iKnBTWMs5sbwsmWx7Nbr4o5/XBLDy7DRgM89sXDznWJgLmeOjMdNl10Sq1dxBlc7/EYTgO4fHIwNt9w6Fm++VSzaaOMYmjs/1owMx7233hw3XXlZLL+7Cp2xx+OfFIe976TYcKttyvcvHPuqOOe0U7W0LZCRgyk33X6HmL9eFfqQuM/X/+2vyex0R596+3pjg002i8WbbxkLN1gc/TWounrVcAnfceeN15cQFqUFZqfqNuDO6TfP9vgmW28bL/rQJ2L3/Q8oeZ3/k+/H5495dRz5MdjfTyq/feO9bwviNzdf3dJ92tHHxiFveXe59eJfnB0X/fysePKr3hCLN98i7rrpxnj3Ux9b3rtHum7Lat5668Vh7/lI7HvI88tYfNapJ8dlv/tNvOHL3yppI6MPPf/pcc1Ff+5q4teG+a1rDOiOPpBy6qx7jQF2lGRtJZhZRVppz9Jw9yH1rvLhx/sGQCdb0NLJdgiOfxUDuirF2gDodpWrO+v2mXYI4Yyi6dTPdnadLfLfBUC3G3wqPISwMwZ0+zzJivHcLnjzMIrlKysWSXbuBIIFyHy6CVxlMMp7nGjniXlTbHkCXBms9sFtOMk4x7x0gJgAAiYRfgNWEOCFDjwTcD4DSsEuJcwBAArfrYdlYmJPmjikgM+AUIRYYNLJNYECJp2Ugck14BSsS975jXt15KgHzgDlIRYfaRL/jvIyUQcYwVnD+QVMxZnMQIsOj+CvoKPMN+oAMEEesqx1QmVE+rvPZmBMZyQ7WE3nw7YXtCBvJ8Y6Pzofbm/mXuRIW+HkU/7spAluIT8ccuQn49gwF7a7OoSsmNS72OAhZ5QdABpwCPAXsAF5yIImHUE5ASGAHMFvwXLeWUjgnftkkgnSlUFiOZOQ8VIOGC+Co8ia33iHyUkZ0CEPwBQIEyRzsUZQC/AOwORpT3taceLz1vIM4NoPKEs3ALrZp/ie27Yp09zvmu3uvfmZ3M+bCxndnNlqUGjvaFDWlB29RFb0WQBJD6RjsYbrxMNmgUCWo3016yy6BVsZAJq2QW7oAn0CEEBnF2COtjKuNzpH29C/6ZM8BxML5xE9AlAFFKcshEbhfuwAtoXftAfquQ6+W6xze+vcGpqGe/LiisxCgb18uBd9ARCMsnPdLeceQod8SU9mMP3Q3RL0P16CpFn2guL5mjqlLRR8UeesM/YKpiN9hRf9kPajrIazAagHgKaN0W2AOEBoQCJkzv2kT5sDQPM7+dBveBannzpqM3gXCFVPM4PRRRn1TZln++kik4tQgOWUizJgnxk/PEA0A0gusGbw1sVAASH7ggCrQFNeDOBe2tGdK8rXMUKmLPWWiWz75UU562g/wC6SJvaKviBQnMF5+3C2/S6Cyeo1bIOLbqRJv+AZ6mE4A8HDrHvKyDmCiwPaOxdN0XvZ3raNCzgu2GrvfVZwMo8t6niebwjKUS7yAEBmXKGfM+ba77St5Iec6VP8GWKC+w4++OBij+l7WZfsI00ALgPQpIkeY1ewKZRLwJSdA9iSDIBmO5tt8EwANPdj9wSgsUvmn3XKtAS+bBttuGN4BsiUOW1u2Al+y/ruYgDpG7OYNFhcYgcJzHMWdxz7eVY2PnnzvPbS/u3uEK4jLxfhBbxz/QTDXbDjGmUlT3SU3W/Ixh1wpJ0XgqwjeQnY0h7N8S/nmRfx1E/fHd8cn+zPzpMy+M1vXDffrOuWqzlnzmCpZc47QZRhrg+/IR9DenRbTMzzijzGZ1loY7JsnE/YF7RReTHT8UWSBbafMZnfsbWMDcZ/xvbP9Mr9bMabZrgwEwCd62K97eO2IeOWuxhZeCacDuODhAdsrr4AdhIbg47xDHVlMYa5C9fsX46j6rRjluXM7dycx+V5132RAwD0xBghONoknvK5TgTQos19bLNtuzGgO6Ia1AzoVhxoWdA1A7rEgJ6YiuV9uxYG9Kq+7aJ3ak1sNfKl2H74xFjVt33cMfTEuHtw3xju3zEmeuaXEvXEWMybuDE2Gjs3tlzzjZg7eWPyTXHTa/C5gwHdEyM9W8SdA0+Iuwb2j5X9u8Z4r4cmT8Xg+O2xaOS82PDuL8XAystizdR6cfumx8SqRXsXIGyTS58dk8O3xqrebWLlDsfGxHq7FYRs4safxurfH9cBQK9oheComc81E3r9+z0q9nrZp6Ont7/Emz3/myfFH7/56Vi9eqIA0IX5LPu5BqJlQpeKAxr398YWO+0aez35ubHLIx8bm+1w/wImtu31ZKxavjTuvunauPnvl8RVF/wmLv7p6bFmFYcJd4bgqA4ejAIi7rLPQbHjIw+IzXfZIzbYYrsYmDMvpqYmY2xkOFbefkPcffVFcdP5Z8Ytf/5JDMTqAiTPAYBuhOCA2QwAvWT3f48lj3lfyXPNlV+O8StOKQsKQ9vsFwPbPjNiw0fG1NwtI3oGqjadHImB4Ytj/t3fjIUrfxJDPcOFEc3hdi3QuWY+V6A5lemL5XMeEffOe2KsGHxYrO7fJiZ7htTamDd+VSxZfWZsNHJ6DE3cGmv6No3LN/hCuWf9Nb+ObVa8L/omCf+GgpcVlBqcSnhLHUu7g2VcLwyMxgZx+6KjYun8J5Yktrr1xQWEHundJpYuenYMLzwgxubsGNHTX8rUd+/vovcvR8TqZXeX0BuG4WBBomf+djF/x6fEwh0eF3M32TUG5la6Sb9fcceNcd35P40Lv/sfccuVf4u+uRvFgW/4WGz1wIfFqhXL4uTDnhpLb7+tigVd91vfsRFLtto2HnrQU2O3Rx8QWz/wQWWBoaQNWeK2W+Jv5/0ifvaF/4hrLr4gHn3oi+P5x59YQkfwetuBD49r/3phLdO2Fdhku/vFIW8+PrZ7cBWu4vLf/TpOfd3LG2YnA0Y9sXjTzWOPxz0hdt13/9j6AbvFki22LKxe+sLIyhXBwX/XXnxhnH/mD+Ky834Voy3GcHdrtjYwsjuOycJGfzzm0MPiBe85ITjsD8D7fQcfFHfeeEP5bd9nP79keM5pn4/PH3PUNNA420VL9qavfjcecsATy9fffPtr8atvfCWO+MinYtPtdoh7b78tTjzsWXHVhefPAH62a/Lg/Q+IV59yWgnDccs/royPvfjQePyLXhoHvLiSLeE8Pv2aI+O2a66aLpQcK7+7yGYA9WdCfNeyArDOjOe1tVTLeiU961aBbuWZKW3vnX79vgPQ7fIJ4L/mWRuUGND/7QD0+cPxye9UCzAdgGtZy+0GQHevZ/nVNbT7BECnB9sf/4UA9DdTCA4A5aQHueE6Jh8RsWK4zV518qQBlcnanCR7XSCG702AKqthniz6e9PJ02ljsqdDgyODwweQxSQRxwPwAidcEFhgCvDpwAMPLOE3iEVKGjrOpEO6OgZMJpls8ocjJcjDM25L5bMsW3+j7Dwr45dJKuCBsalhZ1944YUtENNt1YDk1AEAGidFQIP0BIT4rFMo2xini/SRDeXUiRcYk/nLNSfZtkMGcJpMvtwezbalrvlZ2cYCFpTBw7w8VIz0ZMqZl1vgDbchQCfQb/vJREJWPEvauW14DtDRw5/cbk06glZ5kk96MtdxJATqSRu94GUcYp0K0uKzeoXMYdDriDRBJNoSJwumNuBGjr9oe8qQQjdIZ999942nP/3pZXGEcruQkAFcnVf1IjvG3ZwW75dNlUGH7Oh2c35aprneXpn7ay6TAEd2xHM++V7BANsUGXmwG9tXBboo7+Me97jWtl2dOB1pgV7kCtBAv6f90UUPlEOG6D1sK/KhvxJOgT+AKdqSHROA16TH7wDQMnpJlzagXIZ4IV407UnbGWOTsrlLQdDI9tFe6pzbRoKhWaY86+GH/M496LaHGQoUYs8AnQSquVd7gF5aFlmXlLUbm9HFQ6+ZvgwwQRvq56IY8mXRi3iXONiUGfkCfMpCpMwsthnn2S3YsJ3pp4TAALQmXUNwkCZp4eRznQWAZogNxxRkKMCbASRlL4CSdR5QN4MpXAMoAKSE9Y48GT8IHUK722+UgYCqtlkQzPsEgWT/kT75uUBq2WhLD1P1IDSetQ1oExnQGagQuBYQdpGTPFhI48+2oB8IQnPdMc5Fr7xIoiwFrNS7HMKINOhHpsm9XM/ytP6CXvZT7qEd0S10x/BMtpF9h3tklmfAJi/8Ilttp2Bd1hGBbfJCxjBxDemDTvG89zjee1idoU8MlfOsZz2rBUCjAy5IZNAx22CBK8pLWugvQCj6Tp6kQbuia4YHcjzO6eS5TzcAWvvB+ATLF9tFe+cFVtJQvsrL5xy3s+237M35gOM11wX81Q8Z/J43QT7YVGTOIj/jmQsppOtcy7E/20muO9/hd+yFei6JwP6WxwHnli5uo1vIgnAJLGJhl0gvy0I9dZeAtrE5jubyOA/JbZ/H2iagzXdkl+dx2hHnb4K4to91MY/cB5w722/9ri5rZ3iXEEB6Eg+co2s/uW+2+V4GmJvzhSZg72IUz+QdZ9o2FyUZL1i4pEww01kQ4jfG1n8lA7rpU2SZcM0+QPtl28T8nDBfzN2Zo+NLMB913u+z6CK/cX3HHXdsxZB3DuS40JxL8d2y5TJ2m0flZ9f2uQDQ40fU4ERyc9NZYbrxxhOW+9ZiQicGdBuEbjOgSxnr8BuG4BCAvn3w3+Mf898So70bRv/U8thlxdtjcPLOuH7ey+LegUckULGzJr1To7HF6Omx48hHoz+W1xcrAHqqp5MBvaJ357huztFxz8DeMd6zcAaRTMWCVefHZje/Pdb0LInbtnxPjM7ZIXrHl8eW5z+0bNNf1bN5rNjpXTGx6YEljam7LoxVPzygKwN61BAcY5RoTuzzljNjw50fUZ676+q/xlkfellcf9GfYvVoxYAWbK5Y0DUbms9UpYSYiNh6t4fEIW/9aGy3+14xMDR31qZF5tde/If4/GueFSvuvq1aRKhBZ9nP62+8WRx41Htip0ceGAs23LTjgNFm4qvuviWuPue0uPqMk4pM2gB0Ow700Jwq/MYWTzkxFu5eHWw58uf3xtjl/xFz7v/iGNjp8OhZSDid7sBR3+gtseTWd8SiVWdHf+9EiwFd5iApTEj0zY07Fxwad8w/NEYG7jejHDjQcpNV34jNhz8bd8w9OG5YeExhxm86/NXYdvm7oyfYwVeHMqjB5tYhj0VeFQLSDYAGaL5hycdi5ZwqNu/O1+4REzEYt254fIzM3ycmeysCXPWaiv7bvhu9l7wuRobXVOAzIPRIT/QtfkhssNfrY/7W+0TvYHsxIVeqtOUfz4qzP/7GWLjZzvHEYz5e2Op3Xn91vHv/3WN8dKwKF5MAaBp76932iKe97rjY5d/2C1jzXV9TU/GPP/8hvnzca+NBjzkgnvXm9xQ9ABR+5W5bpMPu2gD0rvs8Ng7/wMdjsx12KknCFP7m+9/WpV0rYhGAMyzhBzxqv1iw/gYz0lCpJwfunf2FT8evvn5awIye6bU2WHM6XFk9AQD/1u+cEVs/YNfy/edfOjW+dNwbYnDunDj4mLfHE1/+mvL7X3/58/jgIVUs7MxcFtwz/bkLFsYHz/1jbLLt9jExNhY/+cxJ8bMvnRpv+tr3YqtdHhgr7rk7Tjn65SVsBq/pAGhVrr7+/njrd86M+//b3iW+87c/+O4463P/Ee//+e9ji/oAwl9/86vxteOPm/Gwx7WBq9MZ0LOBzP9dAHSp9Yzt2JRv9b15/2xlWdu9ndfXJqPZCupY+z8BQO+yzWCc3XEIYSr3WgHozlJPpfDJ3UNwzFrLRmKNwOD3iQE9S9s0GdBn/XFFnJQA6KlGS80GQMOAbjqF1EKWgw3npN0JVGZ+ZEe3dHljhnXZN2B6SkoHSGdBh8JJH04HE0O2fbP9ksmijAQn54BSMBkJvwHrDfAks7YyoKCzKZCsE+PkPtfTumbgNwMhbmUGNOLQoJ/85CelrDrxOFsAsDhrMqBlRujYOCkuhqyvrxUrEQcER1vnTkdJZ0enVCayDm9un8poVgOJgE2Wu9ebdbZM/A7gRD0oCw4WzjH1AVgF2KE8lJtyym7mM8/J3pP9h4NieAsn6+qe20pNGyCQcuDYyFCFtQqAqFOrg6DTJctaJ1f90EkGhKQ9eAnkCBApA+SKLMnTeNKmQ/2MqQuQBQgHGIHT5SKADp4ANPXBmQGAZus3cREF+TNTzPbJ7WfbZecl95/crtlpzgCE7W1atnnT+WzeN5MzN5P+aANkhVN/2LCAQ/QPgHdALnc4wED09HntjWB3BqAB+wGG6fe0Bw6tfRV9YhEA+aObXDNMBPcDOgJCI38WFABJAY7QIa6TD6w+7AffOdwUvaDs6JDAAe/oPeVzscoFBMqeQw8gB22Euu1vAhLGCBaYFNDjPg9O83BUyiIjLqcjOKDckYk22fTyIhzldGHAPmv5tEncj+2EAQ1o7G4EdJ22cicDIWgAmWlP7AIsY/4A35A37UF5APz5HTuAnfLwNhaRkDftpzzpC017JHPSMYI0kXUOS+IiXAa9aDv0DbYmcXqRqVutDZ9j2/KcslTvBKzINwNUtoXtJkCqvPOCgiANaWmncggOy0tahsOQHcr9jg8sjsgiRG7I1nASyIs20z4JpmYQOudj+QXS1SeZtVynDNQj64p2incX6dQdfqOO2nwPV3MekMEy29i6kT9lsf8ob+25afiu3tK+gKHoKv2EMTeD3zKSBaD5jr5RdmSTQ3Cgl7ZPHkMFqPI8Qj2kDViEEZijHtgNAGhsCfVxjHIe46KKOp4B6Ky73I+tYecIALQ7vKhDHpe1meqe3/PcyzZS13P/yvMdxwLL4ZjoHIm8AfuxlRyiyxjqbg3SzqxmAVrqy2f6QR4zaDNjP1NP8rKc5Gd/cyywLLQvbFUB6GY8dJ/Vxvq8YGyex+b5Dp99Vr2zX2QbobxMx/HRxTt+z2Nmbgf1Pc+zLSey0a5ZLscUys4zOSSO5XXxizI6Z1YHnEv4nuuuTfVe+5a635x/KxMXWUlTxjx2gl0EhllCT1ispI0YQwCg3UnTUoIExubf7svnPAfKNmKmOYttYzvYp7MPQ5nxMbAl1AvGP7pq2Dvn+gDUjGcA0IwxeeGAsthmtEsem7vVL8/B7Ju5DmuTiQB0kUG5uR032d8qHK6T/ZxB6G6gc5VUBUK3Y0BXzMsSA3qiigV9zZyj4vq5RxagmdAaO618V1w/78hY0b9byXOD0d/F+uN/KUDh0oGHxdL+h7ZA6bmTN8UuI++LjcZ+0WKytmI/13DcSM9mcem8k0uIj6mo2KiEXthg5NxYsOaSmIyBWDpn7xies3sp63rLfhwDq6+PuzZ5RUz1DMTcZefFJpe9oBw6ODKxKJZvf2yMb1OxJGN0Waz62v1ifHwyhldNTQvBIQi92cMPjYceeUr09PbFxNhoXPCf748/fOUjMbxiJFaPVjGnuwHPFRBdUdBhAh/95bNjl3/bv8Tx5bX8rtviwp99N+697cbSOos33zq2e9AjYqv7P7jI+c9nfiu++tYXxWTZXVrBOoX53BuxaPGGcfgnf1hYz339FRN5fHRN3HTxeXH3NZdGX39fbHr/PWOjHfeIvoGKWTy68t74+w9OjOt/9skY6mcRrfMQQhjQc+ZFbP/KP8bA4p2J4REjF7wjevvnxOBur42ewQ0iRu+J/rvPif7VV0b0L4qxjZ4cE3O2a6np3BXnxha3HlUWIyr2cwrBUYjPg3HXwsPilkWviDHCspRaTcWc8esLs3lo4pYY710c9855TKzq3zH6J5fHtiveEzfPf3mM9O8QfVMrYqsVJ8Vmw5/PcG1hQVc7vdtgV4V5VPHBS+xnD6yciljZv1tcs/FpMda3cfROroidrn143LTpp2J43j4lzEfvxIroW3VFxPjymOxdGH13/CTimlNipLCfqwMIx+fsHEse96kY2mi3woznRdiTWy46M277x8URvXNimz0Pio133CMmxtbExT/+UoyuGY+9Dn5Z9Pb3x1/OOD1OffmhrbjUlLxaeonYaJvt41WnfiO2uv8DC+vX9v3zWT+M6/92cQwMDsZOe+0du/zbPtHT0xsX/+KsWHrbrfGY51e7IS77z1m1PAAAIABJREFU7S/ifQdXISqqVxuA3u85h8Xz3/3hwtTl9fGXPCfOP+P7XQHojbfZLl7/xW/F5jvuXEDWokerR+LSX/8ibr3mHzE4Z27s8vBHxRY77RK99VgFM/sr73hT/OnH34/Jyc4wf7k0qXDTPnZClm0g7Omve3M8601vL33onltvjo8dfkhcfdGfCxv7oCOPiue87T0lLVjGr/83bFClA76aAPQOD35oHPv17xdge+XSe+Ob739H/Oobp8W7fnRubL/7Q2PV8uXxn8cfFz8/7XOVFDswufaX/Z7zgjjyo58uMrjyj7+LLxx7dKy4+844+aKrym+8vvXBd8ePPvWx0k+7vdYGrnZCaWsDmO8L6DtbS6g7695a/w+Ani6zzvlKi4ffRaiVTtnW/zQAXal/WxkAoJ/wiIVxxfXdlbCjRGtbHKjTJgTHWX9IAHQJ6zXzykGTAb1sRbW9LE9AKYdAZ3ZKBLwqIVXOucLNE9fmtVyv3BhO0pnQOgmXUVSM3ehoAZjOOeecwggCPMhMPvJnAgjIATPnsY99bJk04gTr8OlIk1dmNOh0kI9gqI55Zgdy3Ymr7/yWnXnBKwBoADdBBcAZyoPji/PEnxNU0xLIyqCRk31ZJ5ltw32CzpnBl9tJRycDmIIqtl12pDJ4metIPXD8jE/Kd5x6QNVmLFXBagF+ZI2jKiDhFnAn97mMbuEWKEBOTPT5LgCNwwtwCPBFGZU/9UEmyAgn2UMHcRxMgzIBQrJ1kj/aRXaXQAHlxzEWvHB7JffJYOc6IBt5cB/pA0KzJZsyk6flQqa0D042eeO4P/OZzyyOC+XJ/UtHRZ1VNtWg115AyP0o/+7n7PTazrZtBqBbA/Is7Oecd1NnfF57kMHzDECzTR3ZICv6KDKi7QD3cU5zHMWch+kiIxZufvnLXxbQTcaVuoxsAYPQDRc2aBv6D4sjAOB///vfixMMI5Z3QB1jEKMHGYA+99xzOwBoQR/KTNtSHsrmAoIgh06owCS/u2jFZ/WbvkBfcoGEOssKx0bI1qeu1E0743ZggUDbWdvlooe2TudXFp2gjoAKdTCkgX2JutGHsFc41jjZAgq0gTsRaDNkit6zCEVdaFsAftoV+4fNpkwstgAAkxb9n7biWYBUFhbyDhuBqqzLgiXKU6atAD5y4DltizaecgB+E+4GcETwG30EaDDWs2FMsh4LeAkiIoMMUAlEcD0D0JRRENbt3doW7Tf307aCuOZl2A534MjQo30BeGDcofPoLfJD7qZt3GgZxupEXpAgH3RP1qtAVwbXc9m5LivWdA2bIPiUQySQp7uBLI82Arm4e6cJuAgMZUZpHg+VG/eRBtccV2hbFkmQJQtN2Fjq4LwBWdOHDKskAE05icVvDGgXQZRXtsGWT3nJ2MWOwfLExriDgUUaQnDkQ2+dEzm3ynazCUDn8RiZM98x3JhzkAxaai9dPPF7lnsGULvZ7Dw/oK+ZvvbDuQYyog9jK9lh5pkMzgEc87XLGZT1UFfrZ9gl0rYf5PlV7v8ubqAH6JW7WpANADQv52wZTBT01z5nYNcymk9zx5d6oB5mHchzKNLmHneGOa+TGKAM85it3c719brsadtRm84zuY1tI+0S37P88/w6j/n8Loie58Z53M2LJM35IXm4oMk12hWbgr5j490xIwMaAHrPPfdsLZ415ZC/O9fI85KZgNimDcl6ndNsLgbkerpQ57yftsI+MFehzzHeoReG+qLukjAY27ifxW76AzaIdPRFsv46tma5dpNDlvVMdWjKq9KlC2Jq4qUdITdKPVuCrD50sp4rOLrlIRYGdBtw7gjFIfu5oGPtQwip19jkUFw5951x69DTSx7zJ/4RQ5N3FubzgvHLY6fh42P98Yvaxe7piyvnvz1uHnp2TEVf9MZYbL/6U7H9ms/U93SG4OCei+Z9Lu4eeHR9fTIWjF8RO99zdAytuaaELSgA+VRv3LD+a+OWDV4RPVMT0TM11mKwLr7pxFjvppNLzOfVa/pi+dZHxehOr6vSm5qMNd98QImT3BkDmh0hHCxHcOANYq/X/yjW326P8sidV/4pfvHxV8XNl10UHEa4ek2UA+qM91yA6PLH4XNtBvQD9j0gXvul6qAz2u38H/9nfPN9r4lVK9yy3YZtNt56x3j4U14Qt1x5Ufz1Z99rgc9ljtITMXf+/Dj8pO/FDnvtX1djIq674JdxzsnHxj3XXhIcPjjQ1xNDg/2xyxNeGHu95H0xtLAi3Sy/4dK4/Kuvi1XX/zEGBqrDCcHHeIcBPX/J4tju6OpA36k1S2Pizj9F3+LdomfuRjF1yxkxcMVbY2jq9hgcquM59w3E0t1+FGMLKvn0TK6K7a7eJ4am7miF36jmVoQM6Y0V8x4T1y9+f4z2bVruJ2zLJsPfLKBy39SyGuHrifG+RXHDgjfE7fMOib6pVTHRAyO5N4Ymbo7tlr0zNlhzjkrb0vZWDOgaeFa/6+gxVfzyEoKjJ+6d87i4ZuMvlTIMjl0b81ZfGEsXPjP6JpbGgnu+HvNu/UxMrLqzPqgyYnyiWmiowm9MxerRgVj0uG/GnC2rQ+/QpZW3XBQXfv5Fcds1/ygHEQJWo5t7v+SDscczX10WL1hYIEQKr9Pfc0yc87lPdADkqDSxlY89/eexfX2YIM8QYuNTL3te3HnTdbXSV9nu/ewXxks/+tmS7vjYaAzNq1jYp3/k+PjuiRUYW70qALp/YDCe+tpj4xlvgPFc9fnXPGynuPtmYhx3Ykawro//ya8L+MxrYny8ANWnve2NsezO21sgWd/AQDzlqNfHM9/49hbY+rfzfhmnvv4VJTTHTK/ZeLXdAOjFm20eH/vDpQX0pg+d8ZlPxHdPfH+MrFhe8uVgwpeddErJjh0Ph22zQTrsz+W5DvHFo597WBz23o/E3IUL484brovPvvFVhT395m/8MHZ/zAExtnp1/PDkE+M7H35vvcCR5Vl9nr/+BvHhX10QG2y6eTl48Nsfek+ceerJscfjD4o3nvbtcg+M9C+++XUlxMeM8lgb0TgBk93jUTdT7h7iYcYCdL2wDoVqkGz/zwWgi8LHv5wBXdv8tngzAD2zfEv4rH8mBEe39nzts5f8zwHQ6RDC+wJAL12+qjjoTqB0fjP4Yl2aIHMGKzOrRAC6mwy6gWQ6Y+QtAE3+ONo43GeffXaJuci2S0Ao40VSbkBOHD8APlhRgs+Uh/LqEFCW7BgZA5jfdToEAJBFZp0IEPJu3WTW8CzsJ9iTANCAXnl7PWCIJ7oDWJqXsrN8ssMoowC0wITldqJL2UhTACGzoyyfzpflzCBzBrCqcag65VonTqeLZ2X1KVeBW8rgb2VCWm9P9DOTfABhHHTKr/ND++GsyBhGVoAHTOQpI23OJJ8/nBzAJtLBQYBtTHxZyofDRroCMQLMgIzkDUgAWM1n5EkaADkCZTgVTWdRZpZMbfInHfIE/KF8sEAJ5UF+1JW2Z2GEslFGyka5dBxJCxAdx53Yo4JJGRRUv2Si6mTO5PyWKUWD1a5uNvuX92Yg2jbP762htQa8cx45zewsCTxrF7gmSIrcYS7TjtwHMxnQkvZGfrAFaUP1LjOHtEVcA+ShbyFb9A3HjzSoD4AENsFDP7EFAHa0NyAjtgNGFr/Bfuc5GLq0JX0RnQPIMsY4+fAc7YDeGubCfmGoFR1KQQJZYXynTpTN2LfUBZ03ljz6aZ/gPvqTYTdwfKkLwA66p27LMBSIsD0EMO3jgia8UyYX65q2nOdkEQuo239lQONwUzbkSx/gO7Kn7Og7IDKyQrdhlhMPF5AKAJp6IENAf8AJ+or1AqDgjzSNI8s1Y28LCgisaC9pC4F8wy0IlHrAIjpL29Ou9HN2w/COPNADQENABnQpP4P8ZMUhD9PP9oG24LuLCNzjdeUuQE4Z8tjIvbyob44BbfuhHznck2Agz9BXPOyOGNbsAjIuMPnlEE0ebuh4qk2gfjk+s/00jxu0r4e0qru2D3rAOOBiogf/OmaRH2WRya09yG0n2K9d4V2AlPvzTh9Ddig35MvzlNv2BdxC36gz/dwDgh27DRUlAI1+0ebo0FOe8pQCHmGTXPxGVuqc/cvya2u5l7I6LyFfbA5yo5+g69gaykI5mgC07WFezj24V1vPtRwDmn6SdwIIgmuHJQ9ku5zHcvUwg5GOxfmaY4+LWI5f6jj6gcwZx5AbcncOYtqmKyBK/VyU5TP5GdqAfFw8ymCti23c7yGELo5QFvSf3WYsRtsuTVDSeZ9yzQCgz6iHXvN33u3rLpBZH+dUtl8GoN21kOskYO275cy2wbbK5Aj7r2XMz1mnDLi78OkYapr5efWrGwM6z+99VvA0zxvcqUB9tAkA0Nh55kU8y0IM4ysLgIakmckPaP5u/8hzkeY9zbnrTPdabq9nmWLX8u45AWl3TTGGsUCKrNFX7Jo2mnrT//mO38H44rzRPqTvQbrOEWaTQe673WTSTQbV3O2CmJo8slxu9YH65jZjLrGfu7ChZTq33zO2V4F2Je06DIcM6JWxVVwx951xz8AjS449MVnCIiweOy/ut+rDMX+iWiDK7bN04CHxl/mfbcWE3mb0i7Hz6hNaGRYGNH5IRNwwdET8Y86b67QnYv2x38eOy46LodFbYnICP6wmaZdHeuOKTU6NZfP368hzy8ufHYPLL6gA6NUTsWKzF8bqXd4W0TengIajZzwhxm77SwcAPTw8VUDlsYne2HzvI+N+T31bDMxbL8ZXD8dfv/PhOP9rH4rVqydj9Rp2JlT3yoAuQHQXAPo5x58c+z3vFaVsd1z39/j8G54XN11+YSamtuA/uaqQeWU+l/eearHt0Ye/IfY/4rgCZMKsvfzc78avTn1HrLjt+gI8D/RHDPb1RH9fRH9fT+x+yJtijxe+q7TQ1OR4XPW998St554UA32E6hGAjhic0xOLH/jY2PTZ3+lUt7EVMfH3U6P/qhNicHCqgM8DgxWrG2B5zSbPjWXbfaz1zHbX7l8OCYT93JNCb4wPbB43LPlALJtTtRHg82YrPxdbL/949PRMVqQ5KxoRwwO7xtWLji/vvuaNXR47LX11zB1Ht2oFqFnPMzKgE/OZRYuJ6I9bFx4Vt67/xo56DozdGEtuPyHm3PODGBsdL+0K6Ow7IPTICOznnujd5Q2xYI83Vf1ucjyWX/WzuPLbr4h7brsrlq+YjBUFgIagV+nmMz50Rmy9hwspVbYnPHXvuO6iC9oANC3U1x9PPead8aSjCDcS5QDES399TnzpzUfFXTddX/fxTkbvSz78mXjM8yrms6/3PuOxcfnvf11/FeTqifU22iQOfccHY++DDy3X7r7lpnjNQw2D0gbDBoaGCkv6cYe9tNy3enhlnPPlz8YPPvnhGQ4anIoXvvfEeMIRr6z2KIyNxSde+rw4/8wfdupSx7eZWLppcazu/RzE+OIPnRSPPvTw8sstV/09vnDMa+Ky31nHiD0PenK85tTTon+wYvy/+iEC6+1MOxnQU/GC40+IA1/88iB9DmL86IueE7dfd0289MT/iP2fd3iZr5z71S/G59/0mhYAnSFDWOFPO/rN8bTXHVtA8Mt+++v43BtfFbdde3U52PBpR1c6QmiSLxz72rj0N+z26P5aGwO686m1MaDXJvZ1AZanp9E91+av68CcbSW9tntnJtLOUsOulzpjQM/7b40BPWsIjhkB6Bk1oS2d/z8A0PcuG26xi9wOq4OaAY8MaCChPBFsOgBcbzJAZgNAydcJohNkHEdADreiwngRaNIxxUFg8stWa/5g4gkAkZ8ApWwtHQmuySChrAJpeSuwToJAoU6EAKuTfp4HzII9eeaZZxaQQ2DAQ/iYtAIaeOChaepEyLCTCSbLzslvZsTpYOOc6cBn4KkJqurcO7kX3MwTcsthuWxP6obzZxxonSzbVoYIeVoeAWqcU8AsAHjecVC4X9BR55K0ceJxagE5ZC4DGCEv0uY5PnsIIfkrI8oI4ASzmfbXCQLs9FAZQwt4gAyAowCyYEtmxcj8pg6yNnFKAAYoI1viARoM9QKoBShHmQU5MhCPDIh5DAOa51xI0MkXgEY2Agq2k7qZ2VcZfNb5b4LEuQ29J4MQuc/qnCLLfI99o5m29zQXNwQ+aR+cNBaOAOiRGcArfQMAE+cUlq36JPCj3aDNZegCcsKAxiHkfmSP8ycbn3b2QDsXIXg3PjROJQARshX85J3f0TuY2LQjQA9xICk3aVPmJrswMzkFG2XKUgbqoQ2hDvQFbA8OLO0OmOgChLLT0SdfFjHQIWSWD6ojL+ShPdNekAbXZKeSp6xcFwTt27RhtjuC2pSXPmifQhYAafxGnVh8oQ2QFX2MvuahTZQTEBCmM3UzPjSyJF3YxwDTlA95ozeZQUv6AEnYdm2joJ2LEPYVQyWoF9pK7kdWApwCWJSLMgs0uJNBOyWoKagk2OgiAuV3AUJQBvmiv+iX9ytzwUlBcm02zwqqUwbyN4QU+u5ihwCvz9mXkCtABzYQG0M8dPSX67QR5aHMfJetrA6oG+Th4m6WZ2bpUyfDC7nLBVsm859r3ENatLuAsIsAGbgX0Hcsz+NTBvr8nTSoi/qdgX36nCxlZUudCblljH90SJtgv+PdcFG0MXMHdxUAQMOARp/RM+2e9s6x350q2jvKgRyRDzrLdn0WlugzANC0FWnym4tHznvsj84uHX/zWGA+pA/Llz8APRfGnbfkBQYB4+aiQwYos8ytYwac7QOOOYKczpG4l/Yhri87zejT6r35qufKLMvUvFzkyqAmddUGIgtspfM79Ixr1B/9RxdY4GcXC3MBdz4Iyqvn6J+kCsoxEwBtv1Y+goV5PiSozjv55MU958QCv+SlfaOueezO43cem50D5LHU/JWhupPL61jpQod9TjvfTR9se+Vvuzv/IA3nLby70GuasrQtBzaBeRvzKuZUlIXxi/kQtp8+OtshhFkO1jXPS5pzkZnA56xrzc/2t9weykZ9zwu4jMPulGH+SB15qaPMYwyvxFho2B36h3bDds9laQLi+lD5vds9sz0XANBTR7bYiC1uVf2hxYErkSDaQHQplyzoOtRGdwC6Bp8Le7T+q8Nv3N370LhizrtiuI+4wEVCsd74X2OnkffFovG/KvYO2zrSt238ccF3YrynOihtm9HTYqc1HwAarfbzFpRgMlb03i/+Mv8rsaanOnRtwcQVsePwO2PR6j8Hu/onJziDoWDIEVMsHEbcNeeAuHrzT7by7Z1cFdtf9PCYGueQdHbhTMbKxU+Mkfu/K6bmbFIeHv/1S2P06h8WVuvK+gDClasqBvTABjvETs89KRbvDMu1J+6+6oL41QkvjLtuvCY4Y43wGxUAXTOeJ3Is6E4G9MtO+V486LFVTNqrzv91/Oc7Xx53XP/3zi39dZiNnhopQSYFjC6EkAqb3eaBe8bB7zo1Nttp9yKrm//2xzjrQ6+Ku669tMRZLgB0X8RgP+8VuDxv0Qbx75+6KIbWq2R5+/mnx9VffXn094612M+9fZCzemLTx74x1tv7uHbbTayJiau+FHHp+2Owf6SAz+B7A4M1q7k3YnTxgXHPjl9uPbP9tY+JuRPXVIuDlBugmpCHC58bNyw+voS44LXhqu/F/e59S/TGaKlcFTa0rigs1t7147qFb4k751YMe/RjvTW/i13uPaIcilgpfa3hhuCoFLv8LqBXheBoh+IYnxqKazb8VCyb94SkKyti09vfHvPv+U5pe0BnGPAA0LKfx8cBn6didM6uMe9xP4yegUqHR279c1z3o9fGvddfEsuXT3QA0Ogq04sHHnh4HHCMTH8A3RXxlj23jjWrRlohOFDlbXbfM1572vdj4ZINS9o3Xn5pnPbW18Tf//S7crBk1T86AehdHrFPvO27bWATFu6rHrx1YQZ3slF7YvMdd4kjP3pK7LhnFc/8vNO/Hp8+6kW1HNpg3277PS6O+vSXYsEGSwrz+YIzfxj/efxb4q6bbmjJrBkSYsnmW8YHzj2/ihMdUeIpf/Wdx3bYgfaX2UNENGDH2HXfx8SrT/lKLFy8JMbWrIlzvvy5+PYJx8fIihWtJHfb77Hxyk99PtbbaOPy23ufeVA5EHGmEByDc+fG0Z/9amEq87rkV+fGCc9/RgmR8Yw3vCUOfuPbyvj9xx9/Pz7xssNicpwTJzsluu1uD45XfuoLseXO9y/y/tq7j4tzvvL5ovtv+daPY7d9q10Kl//uN/G5N726HE440+t/FoBuAL3/LH7dUYn/GwFoDiFchygU03qGFe+U586zxYBeJwC6+4LA/yoDuqmQXcIpl/AehOD46R9WxMcTA7qsdiYlmS0GtAA0EzS3M/Jo07ERcHXymUEr7s+Aps9nRyPrbAa0+F3QgfsFU3CycfDOOuus4ngDgjixM28cExwiWIyAJkwIdXq5N28zp35OInUYBPvMtwxd9URLRpyAr86JQK4sB94BTwCgzzjjjML+4F6cZBxk41RyD0C1k3xBpDyp5hoOmIxg6iObVmeLeuDkuP1VIEWQ3e86ZaTpoUK2ncB1nuw7GRd00wkSkBEAo33UBeOPCn4YL0/nG+AVx4Q/6mJYC8MNkCZ1BTxAVqSHfEmP+gFa4RBQBkAtgAYOMsMBQO7cj5xhYMJwJS0cU5jPyJoXZdWBBQQEpJbJSTn4o9zeqxx0KCgDIBxsNxxigR+ABvKkXoLUlI9y+izp8kd+hId52tOeVgAKwSudT+pMOWVV5oUA9U4nVKfMvpAdlCZQ3DKXNau5CUBn3ct9Nafp5+a9Ou25T6Kb1ANdxRFlQcbt2/QDGJyAM+xUwGkVbLNf2v/4rozoN2yLNawDDq0LGaTN77Q1z6BHMoyRm0Ac+sJ9sOfoJ4Jn9DVYfZQJZ5N8WPgSWNCh1L5lpqLgHnKgvgApfBYA5TP5qF8y59E/wVLyx4GnPjyP4w7Aguw8hND+hw67QKEtExzRfmobKCflyzY82wXakrzpOznOOekD2tI21EMAmj4oAE0fox3RdX4nDe6nL6D3LDJkBjT6TlmQq+CSi1qkT1rYeXc2qFfZNlEPZSaQmkGTzMQUANNeOa5lACkDbc0+kfU667w6kVm+6hj1kOnpwpi2TICTPNFD46BrZ0mX9pdhR5r2fz4jP8Y3bCl6AUsfG0edlaNjFWkK2AqWZmalwJ7AovqhTbN9kDXpc59ypt9RBvI0hrp6Rl7a/Dw+CPw53qin9CftPHnzOS/+5oVVQXLDa7j4ab/lOgs37hYiD8FRZC0DGvDZOO7YYRjQjAemZ7trM51jZCBP+0Y6LHxxqCUAlfYDO097IasMbDfBZ/LKALR2RlsrA5rFdxbe7PuULc9Z8jxN22RaTbBOPc/6ne0azzknEZgUcOUZdIM5FrH7GW9J33bPY4f9j+uCrs63tFvKVhuvHbPPO8eibR2/aV/GVu0FOpjHbdJWr5ST+QiAN8dD65/zzXNRf6d8jtXIhHu089ZBtjT32a9yefJ43Ryz1RXlZRrKsKk/GZBu6q9zPNvQOmYdU77KRwDWejb7q/Yyky64l7GA8RZ9QPd5joUY7BMhOFg4w2bM9FK+zevqbtbZPDdv+h5Zzs3PPqd9so5Z9/N8jDypAzHeGYuZW7iDDzlRHxdssS8A7exQof5Z5pQReeW27lZPy9et3DP91pIbAHQcWZFBhVrSAYT8Nj0GdEm1HRXW8BsFzE0J1QmWvIpPVMWAJiY0MaBv6XtCXD7nXa2DAfunVsTOI++JTUd/XNjQ+KYdXMaeiOV9D44/z/98YUDDlt5+9JTYYbQGjcmD56Yi/j705rhx6IUl7jOH0W2z+pTYauQLEeNrCvtZAFoSLEA0oPXftvlJS8Rzhy+Kra44uIDTAtDDCx4ew/d/b0wt3LFIa+LPx8foJZ8qB8utHJ6K4RqEnpgaio0e8eLY9knHRf/c6gC48095VVxx1hcL6LxmNBIDuhOAJvwGYR9yCI4XnPCF2OvpLyjp3HvLDXHasYfFNX/5bSWjGjCtWqVoQ902AtDVWAkrdf8Xvyn2O/xNhf08Pro6fnria+OSM74cfT3Y2p4Y7IsY6OcdJnTFgoblvO9bT49N96gOX1x+7QVxxaeeHH2xuoDWhuAYnBOxxXO/FnN3qAC50j9u/01MXXhs9A5fXYDnwcE2AF3Yzb0RIxu/IJZuC4udEBwjcb/rHh1Dkx70XIPnvYNx5abfj1WD9y/3DY3fGPe/+4iYO/6Pmlk6HYAmhvf1C46JW+dXrFdif28y/J+x3fJ3J/C5PoSwzCcS4iFQ2JNiQJcQMhHjMS/+tvm5Mdq/ZaueG95zcmx450fKQXQsKJT434UBXS0wCEKPgHs/6GMxuH3FIJ5YvTRu//V747bzvxyrVxFerWI/w4KGAV0tlkRstus+ccjHf9bK7+rzz4uPPfvxKSxIRE9/fxxy/Imx76EvKfGWYR2f8emPlj/iLrcXaCod8T+hHz55YRsYvvov58f/x917QMlVHG3/z2xWRkJCSELkZKLJYDK2wZhgsEEG2wQDBhzImMxLTiaZHExOJudksk0wOWMyiCiUkbTS5p3/+fWdZ7b27uxK8OLvO//vnrM7M/feTlXV1V1PV1cfu9UG6iwtrGeFZpK11Orr6IArb9aQ4ZlO/ttBe+uJGwhF0gWAEcZjt9PO1TrbjEv1mPL5Z7rq8P30yiMPlOufyu6GOxZV29CgI26+X8usme2IePWxf+i0HX/WLU3Xj3kHoAHBf3vqX7XWVtumeNh4E1+6/9569/l/d8t76TXWTiE4Ri1B35YuO+iPyXu5NwCa9/504RVaYpXVE8j+0BUX6+qjMq/4LKbzhSm+OiE5zvv9b9U4LcMTTKn6/gP1i4OP0Ka7753CghAX+5w9f6PG6dM0ePgIHX/fE+lwQ65n7rxFlx38p9KiQGWSfDMAuksGeiFwuF0B3PzkXfjTAAAgAElEQVSvAdCVgNS+ed29/n2D2d+cRkHiSll3heD4BgB0j2blAOiF+ziEsAcAnedd797o3xyAnotc9BqCo0Id5srK0n4Cx4DuAqC7UqYJSOw15amHpyBSBKA9wbSBZIPEBqInapUMyrwRFQHpSpOwCO5QRXsnUwaGOkAjni54UWJ4M8GPMR6ZFALe/PjHP06eOUwAeW5g2ICe6xwNNxvGcQLOexH4w5DmsjER00QwkPuA4wDQhOAAqKS93naPMYoRjCeTt9OSryf10cAlL4AewCq2NgJucg9QwYcvYnTxm8mvAScDbeZX3rsb4951NrBsgzUqABtZNmL8DnWwx6G95O0NYyOVfG3gwxvaQf0BHvnjt70KoRcAhw8qhFYGOgwwGcgEgIT3DoWB5xmAjz0ioS/etBhClA/IiNHuECHe2k3ZGA8YDIAEGBHUgT/kjfpTbz6hn9NBawA1DF5ATPjAc8ALPMHgE+8AgiCzfHoLPvmSP+AcAPSWW26ZvkcjyACMgcYIDsEby/O8AtD5fpW6//8CgLZ8RGPRhnLeQKQt8A3ZhE/0B95FnuExC0n0U3vRRS/RCAKQL7IH/eAlQAyGIDyDd8gNaaEV99EPlI1BDD8clxWaApICFtEvKd8AA/UiP4As5JT+iecTdY9ggd+3/nCfsLcd9LHnaTIUamvL/CWNw3Yge9SN9ttLHroASNMe6gkAjeELGMtv8w65jOGBYr/0AkUeQCKtQU6DfdDLhjhtt9cr3+3ZB+2Qa8pEdr2Yw33qThp4y6ILz3mPbcjwBZCKPkB/oUyAadpMHX1gIXJAHiw40Y9pL4c/AVoYZDZgFXWjxxwDwRE0oR7W5RHcs5712OJxyDqQNAZMeQZ9rPsMILgO6A970lMHftN2+j46ChkwMAU94anLN/29UGF97byhLSC0Fwota5QBze2ti0xwHoIXZK0zvOhKeR4T+IyAL8+8KFHJszt60luWnAbZQybw8AVsZcEAfYgeN90Mvhj4d508fpqelmnTxjou8sgAXATIyddtIw2LWMgQfQkZ9S4d6ko6j5HIGPl5pwtt33bbbROoz9hhfek+73ZYjvKgIDSlTHQOADQyTz0Y470Th7HB4zv50LYITuUBaANu1rXkj/czeo++5LHIchR1cRx/Ldd5sNGAYwSfXYfYF/IAtOdD1Av5ZKcDwD2AG+m8wyOOAx7bTM9YV767j7ku5r/pbLqZFtap9CeHSIDuPozYc9ZYd8/bPKcwAB15HXVBpL/rkaby9kYshV4z+GydYZ563uRxy+miLonjeASUXXYEXZ3OfSW+H+kW6xjH6Zin37H+zM/FXS/rinyd3U+5b51rewC9xRiGPDAXpwzGLgPQeECjL3q7omzk5xlRn7vOebrEfGO78m3M9wd+x/mw+UZ+yArjCW1gbGK3T0zPPJYxjLqgj9HP2B+MdV50jLIb5SlPhygnUS/21q48jaSXJDygA8xiYCgzDzMLsGsTftevFOIhveO/CD53fU91DAcSZvqiVuNrdtb79fuXIZkR7U9oxTkHppi9ZXAqGLHU4su6bfR2v2PUqYZ0UN1SrX/V2La/l5oFyN2pOYWF9Ua/szWzOjtEbFDHW/renD9rQOu7CXgmhi8gNJ7P9oLmc1bVEnpr4S4AetiUazXi0+MTANjWjgd0h2bXLqXZy52qzmGrpUZ3vnuVWp89LAHQGficgdA1w5bSYtufqyFLrJPqMP2D5/XECVtpziycVQCgs/jP3TygCe/QUVR2+GDJGxrQsyCtvtUO2vnMa1NeHMz29pMP6tYT99X0rz7tgv5KtLI3ePKAtld0oaARiy6lbQ87X0uu/aOUz5Tx7+iavdZXR9OsBARzQGHyfAaALn0agF597/O1yMa7pHRNE9/X22dvpKpO5islALqqoIb5hmrMLveqZv5lM360zVTn6yerMP5aVRU4HwTwOQu/UfaALkgzFj1JjQtkXrR1LR9qsc+3V52mpbo7DEdj/w31wYgrVEy+0NKYWRdooVnnq0ot5fjkyQPaXtDJsb2uBEBn9cbrebGZx2qB2cTVLQttWfIjkB/DGWcyki0K8DmnZkn9Z/SjKQ45V33rh1r0s+1U1To5Ac0p/jehNwxCdzCPzryhm2uXVNXa16tq4KIp7ZzPntLnD+yvWV+9n2TBAPSsAECDA49ecX2NO7sLgH7k4jN052lHJ0DchyOOXHIZ7XbelVpkxSye9mf/eUOX7r97OnQwu7xDwJ02o0IegH7kqkt01ZH7hfjHvI/HepXW2mo7/eHCq8u678B1lk8hJ+IFSL3HGedroWWWS3m8/PD9uuD3u6qlaXa393oA0HX1+tMl12iNzTPQ+aPXXtaRm2ZgdM+rN1Ay6wRdaqOgdX62nX5z/GmpnQDFD191qW447ogU5zlei6ywkvY4/Xwtserq6fbd552pG088ukw7v+v1tpU32VS7nXp2AonbWpp12cH76J83ZX10hfU31mE33pViZr/3/L918f57JeC7q24FLbvOeiksCN7P6MiTt9tCbz6VeaJ/b531tN/frkshT9paW/TAJefrxpOOLs8nKlHk24Grc0OSewE355asF651SV4fL/R41Devu7/+/yYAnT8cuHsM7+8agO6DNwmAXmuQ3pkH9+/eqlVmUelLTwC6QgVyE4GsI2U3iQFt79o4SbYRaGDCoS1slDARMfhhY8aTRvI1sJafDMZJlyfKBv9sIAP0EasVj0SMDTxPuTD2vLUSYw/waJNNNknb2pkM2xPMhrlBZBtZecDMwCrv5QGmOOn1pJ+227C31wplYojjmYbHJ+AA7WKSCuiEMcpzDFZALgO3tMfGlunGMyb0TOYdU5V3MKIBYB0/1MCmvTm9TdpGRgTSbcC57TaWDGJFmpjnZWVdigvt+hl0i6FazA9kBzmyFyXAkw9uAXBi4m4wHX4yebfxDq18IJHBa4x66sa79oY22AjgQ3poA6ALqEweGD8YDA7V4riqSd4LhQQQYBSRhrZ4u6w9lXmftvKbdtjDG4OEvB0igbLhkw81BJiCP3i/E6rDYRm85R7gBjndYostyh7QpmmUI+pkkDAay+5nbofl0byLPT4akL4feRzlIBrelvdo7EY5yOcVAfE0MAVjHaCAfsCOAIADjDTaBggMzTbYYIP06f5pfUEe5Mu78IB+A80JjQEPMGY5xBGwyZ6OyAcAM3RDxug3lGmvJQxJDp4DNAUkokwDf8gMW2gNQAOsAf6Y3pZ36oR+yIN73qJsz3/Xn/bYc5O0yAfy4h0NlOE4xdSXvAHaAW+RIcBdZMxgDfWgPQ5fYzkwyGeeRy/IGCLB+i0C1949QN3oawbKoS361As0gHvoYy/g0KftdU47qAPv+3BPHzBInQAmWBjyogR5OmwEvPQBci+++GICEV2HOGYYcLa+dH/xoXrw0t7iBtpIY91qL7TYBwzakSd0MMDn0BjmnRekSEt5tIXvpHc4CGgASIiOsremvaBdH+TJoChynF8wtJ70zgnLJ/lQJgA0ck8ejDPIMzyAxnHh1uXEhWOPBdYZXhSh7QYLvT09r18MsvMJL714RxgQ9Bz9zjxzv7XONd3J2zotr7f4TZ0j+OyFXvI1re15HPmCJy70QtfgsWh+cI/LYL93Jtg7HH4RCom5A+Ozx30DptFTkmdxQcnAFXkzlrNwQn0Z36gb+oSxm/4QQSvzJcqgeVxpfmQAmvkP4wry6UUZy3/s826D9ah/GzCM+jmOJQb4DaR6nmQaRNASHYEHNMA9sgBPvHibl5s4j4xAvOkQgcc4blgefY/fbi+0he7MCxkPGBfiYhR18OJtTB/BYveFuMAYx0DzxLzLA6T89uIn3+FTlGnPrdwvI7hP/eKiWX7MrFSm5wj5uajlyGNwnFPHuQDt9dzcur+SLLgNcYz398i/yFfoCk8Y15ALZJ4y0P/zCkDHuuTnGrHtbr9pZHmLbY39KH7Pz3HMo7ho57Liu8w9aAf2h89moH202Q4d1Ad9xyIyupF5jvUqvHa/yoPQsbxKNHD987qh53zsJUkZAJ3l02XalvyT0v0uADqA0aWwHN29niuB0Jn3s2NAA+K1dM6nd2sO1Be1Do8grT5nVw1rfy6rS8qm5AEdbM/3Gg7Rp3U7Jc/mfsUvtGzLSRrR8YRrnwDoCTVb6736Q9VaGJ68Xke13qZl5xyhIp7PCXyuSt/LuHgJH/+6ZnW9M+a6skiM+fQQDZp6pzpLoGJzS4eaisM0a/kz1LHAxhm9vnhYrY/+JoXgAHjmb05ztYauvqsW2fY0FXDzLRb15LEbadJ7LwnMa94B6CwMB8Svra3Tgbc/p1FLL5+V29mpGZO+1O2n7K83H787gNDQrAtcNSZLKItlfrC5xp14tQbMly3oPHnZ8Xr2mpOT5zPgMyB0XW0GPkcAmjjQq+59ocZu8JuUrnnyh3r37A3TQkFKW/KSHrT46hq+zeWqHpTJcHHyc9JLf1bV7Pey8B6E36jrAqATwFwlTV7uHrUMWDWlGTjrIS006UDVqTFzeinFgP5oxEX6un/mgV3TOV1LT/uDhrQ+1yWbLPCVw29kAtNRGKhPBh2aDiLkqi7O1vJTdtSAtre6AGiEoLSK0g3AK8ucDx7MwGden9x/nMYPP7MsJwtOOUnDpl2qYke72jtK3s8l8Dl5P5fAZ8DpllG/VdXyR6pQO1jFjhZNf+kiffH4cWpt4ZByAOiiAJ8dA9oe0Iv9YGttffxN5TL/tud2ev3h+5N3voHxtbffSb846iQNmn9E8l5+5rYbdNlBe4ad5aV+mAvBMXbZFXTKY6+U8770wD31rxuvznkow78GbXvAEekQQq6vJ32lfVZdsoen9GZ7/EHjDj1WDQMHpnAX1xx1kB677opunsTWNeVCVUwe+vteer1W22zLdHv8m6/p8B+u1fVKt2+VQMkIO/NyIYHOO53wF6211c+TPM2e8bWO2nRdTRrf83DDBRdfQruccrZW2ihboHn+3jt0zu6/Lpdqn3GX/ONd99QORx6v/oOHJG/zY7faRJ+89UZ6H+/o0x5/IbXp0/+8kbyX33/p+fJiCQc0Eqbjp3vvk3TEM3fcogv+8Nu0uMRF3jsedYJ4b9a0qfr7CUfp8eRpnr+66NAdgO4dlOyFoN/sdir225SBVv+mV9+gcvfc/t8FoHtvZyU+lBZivnEM6Lnw5rsAoFPnL/9TCsHxYI8QHLmK9AFAz2xsTp4s3m6bj/tmINkGZaZ8sm2GEYCOk+AI1Nqo8ETWBkXeA8HhP3jONm6MXAwwjFwMHd7HyASYweBj2x9Alrf5eXuxJ4f5CayNjvyn22Cji/ZFz8U8AJL3EuI5RiL1feSRR9K2PWjJxBQDF2AGIxkAGpDJwJhpGEE3DE3HQ7ZnJOXRfsAzyvFhSjEkR/SaNZ39SXsiSEF5BgR45slxfJ93kAOMeW/p5rlpay+3GPYD+pGGcBuA7gBMzgejDZCFdLTHoTXIjwk96RxSBBo4RrOBSEDGaEwBVvFHPvZ4BbAwjV0unw7DQjsBBzCgqR/1cOxge0ghC+a9FzOoI3QA8AEgxEuV78igPdUBh7gAWPGENy2hM+AY5XJ4009/+tNkqDGYuh9EEDkamnnDLxq6afjIeTVHYzTyMv+ueW5jKwIA8V1rEIMAfj9vREej0MAfBhveQxwWBXABvaEj9MNII167PcFdpg1DfvMucgcQS38CcOA5aQE/DD7CKxYlACMMQNs7D3DAXsXwjEULA3yk4wJ8xXseMBgZw3ve8Wbttej2RgDasmh+GdgwgEHejhcNTdAB0IDyKYe2IBMY7tCBfo3OA9Tjuw+yMrDqfFlki/wyOEZ5Bjusn6mv+737fPSIpp9BR/dNe/AaGHcMaPQv8k5e0Iv3obl1Eb/xgGaRBd1FHwCc40JHA6DSBw26osu4DHrzPtvqaavBEgPvtI+0BtBdf2hK//OClmP7GvD1p2XYPHT/jqBj9C73Qp492q07rKfgIXmj9zwuwGd4yh/PTFfoFRcb4QHpHArCi1+kpy32gLaXpfOHfsQph5bUh11BLJQg8/DcITZoqwE+L0y6PxpIjL89npOHwwdYrg3iGtSFH8gpeg4aAAKywIRs0Me8IMn7yIPBUgMwXrihbfbkj4vF0bPSADR0sU6gXqRzv4VWHDpMHsgmtHAID9OdNA55QjrTG/kbN25coiljVPTItfx5jpDXh+7vpGHsQS/x3SGBKBMdxdjtdljfGgCMetx8MS1oLzSj3ng/M/+hLzFGWg9HnQON3PejHrausi6NOjyCrwag49hqPe86eS7n3UOWRQPQ1CHqnrgoRl52XHC+/OZ9LwLx3Tyjvi4PfnmuZBoia+hIgH8fbgud3e88dlv3eQHRYKD1tOdcXjSJ+jOC+Z4bWed6gYn7vOedU66f9Q318Zwizovj+O53ra8rLUTE/PzdfSo/H7CsxjSmueXM+s+yGEOzmQbk60WhuCDh+QbPvBDqkFd4AKMX0J+AtizWOwQHu998mRb5dkUaxfGtNwA2tjWfZyWa5cu3bRB54DHDdg3yzZybxS3kDR2D7jYIj95l/OQ3fQPdyKKW5dH62/3S9+Nv85577qPcc9+L9cvLS/b7JRUKe2WQZQ/wuQsssF8hn/Z67ooBnQ+9YRC66zOLtdwVA3p2cSG9UXuSpldnwOOAzo+13myAp9I7+YrjsKxqvdr/Yk2pXjfVYnDnW1qx9XAN6PwgexvdVyzqg7qD9UndrgmkJqzHsk1Ha4HWe1Q0+OzPEvBM4wHyvuq/vcaPOD5lVSi2arEPxqm+8e0U5iAdQtjSoeZWaeZyZ6l9DF6aBWn6G2q9/6dqms2h7hkI3Vo9Uovvdof6jVwmtWfCszfr5Yv3SOBza4r7rLIHNAcROgZ0dgChYz93jwFNnZZYfT3tcMplGjZmYRUIuoyua2/Tm4/epUcvP02TP3pH7W3NKWZKAqFLn1k/L+gHO+yjLQ/+a5lWV+62pqZ9lMV+TkByBKBLQDTgMgD0Gvtfr5GrZcDgnC/f0kcXbqbqIh7QWSxnPudb/Veab+NjVWgYKnW0SO9frsKbJ2T5E9oDD+gSAF1Tm6VTdb2+WOVNFauyRd/hU87VyK8vUE1VtnicAPTqer260EvqLGQ7woa0PKXFZhytfu2fhBjYIQRHCRhrrR6ljwcdpWkNP07p6jonaZWJG6XDC8sHEJZjQJeCjkZX/5IMRu9n+sjHw87QlIEZqF3bPkGLfLGz6pv+k4BgzIJWwm7gBZ2LAQ2f25b/q6oWHkej1DH7K3318IGa9s79ZbmYNbMzhd9oLB1CmGJAdxa0yi/20wZ7n5LKJHTKiZusqKlffFkOwVEsFrTNESfqx3vumw6zAxC9+oh99cyt13eDmzMfny6Qjm94Ne9zSbaLgPjFx/9sE3346ov5Hqh+Awfpjxddq1V+lIVYeeXh+3XmLtsFr9xCKnuXE8/Uj3bNDjZtapylozZbV199RB/tDg728ICub9ChN9yl5dbNDpl857mnddzWP+xRj5IA5+53B+HQTVVV1Vpr6221++nnJ5CYa+L4j/VSLwcbNgwclMoGiOb65M3XdcQPs1jXvgxCV9XU6peHH6st/3hAktMMjF9G7W2ZVzVhSC75z6eq79c/eYhfdcSBevXRf2ROm4WCllptTe1/2fUaOmp0Crlx5KbravKnn5RC6hS0y0ln6oc776Ga2lpN+nS8LtpnD73z7NO5NnenZ08P6G8DEPdC7vxttmV8y+ubQ9CxnXMr9/8MAL3ZmsSA7u5Bn5fvbuSZi3v6MnMJwdEz775oEhZi+jfUpMhU39VlAPqbBMDuq2yUwP8WgJ41OwvpYI+jCGoY2KQONlhtJMVJvo0tT+JscHrS6gk/+USgKU7ImQxTBgYiIB6eXi+99FIycKMhwCQQAw+vsI022igBkJ5I2/ixkWVQ2b/j5NB5eiJP3bhnsCZvmMbJvA1hT9QBt9gyCwCNBy7GE3Vi8g34RBvsAW1vO8ozUOjJKmkAZgAdMPjhhbcSQxd7A0ODeABP3mvWdPbkPBqdPLORZb6YpzZE3S7oadDH9PFk2ZNkL1zYGMEAx7A3iGg5wUgnX2jjuJyAFYBq1A8AykCIwWrqRTsx9JjsA4BRDkY54KRjapMWjxWDQAZlSGuZwJjFSGDBAvpSL+pho9KgsME+gzUG4gEcAFwwsNj+y30fMgmozHdAOTxmqJvDhEAfwDkA6M033zzJA5eNwAhU5A2xaIxFeSV9HriOALT5ad2RB6vdTy3TMb9KhrBpYuPUdbExFetJXoADgGR4tiIL0BveQhdoBQDNIoPlNPZX8oIn0Af+AlqjD/hNGsBOA2Okp2/BD3iN3OBRjBywQMF9viMf8DvudDCgiqFMn6MswA3eM/BhHlEn9w3X2brRfSnyI68ryJ8/2ukY4WxnB/xGptENANDoDgPBvEubDJ55gSfyMi4Amoex70eZcFssEwZfoAl91YAPiyoACtASukF/6ge9HKed/ge90EP0R/QxfQtes2AA/7nglReIkBX6KAY9/c7hK5AJ8ovAVQSIue/FgNg3oZsXqAyCGdjKy7PpZCM/AtleTOOZd3NY53gxlnJ8kGb0JjePkEHrEoP6EfT2uEL+PuDPYyTjLrSmPaSlDa4vZREmAn44djxjIjSGjl7odD2tVyiHNhhQNd0MRPFejFFNHaIuMGhocJ703sVCXelb8Ax+WsdSB/L0giJleFyKC6Tmp/kdf1s2Y38zUAlt+E6boBX6FDpRFxYwYtgd6E2Z1A0ZhR7IsuNa//KXv0wLkYzPztP9yuNbnLvk9TB0JC8W2OivlE270fnoKBbBoF2Uw7g45X7ZGwBNnX34smNAm5ceL0jrhRDPqQxIm5eWwTjexHZ5DuLF0LhwGfsK70FzwgwAsqG7zF/3JYN6yIH5R36WJfdNg7cu03qIenn89/iFbBg0pY+xO4QFK8Zh2mpAmbrYAcH60nMYe0DHtlYaV60382Od2+L2eVGKsh0D23Ibx1vTIcp0pe9Rb/cGQkeeGYC2DFUCaf2+eeg2eVw13dwW6uB+YH5wz/rQ9LVe8jyaPom8c6gw8z76HLxhvGBxlfv5EBwR/PU8ZG50ydM30sx8i+/0BVz3BljHOnh+7/knC27MDZj70XbHZPfCBuMiC8qMg8x1HFLOc8g45sY+FuvpRbtoK1Vqd/f29gFAx11pZd89+70VUmzoyiE4enpBJ5olwDeL/zxDy+rF2ovUWpg/VXHJ1vO1ROuF4TDEUh4Bb2iqXkivNZyrWVXEAS5qeMdTWrnlAFVrTsoj9bNivd5qOEUTazKQrK44Was1jlO/zk9V7KxKoTeKpTAcPo/NntDvDz1ZUwZmHtkNLe9r7Pi9Vdv8eTcAuqWlUzMWP1xti/5WqqqTZn6gjsfGac6UL8oe0APWPEgL/ig7iK91xgS9ccmvNfndFxPI2OUB3VsM6CzmcArBQXscohhv4ZoaLbHmhtp494O18Mprq65f/xJ7i5r8yft6+vrz9MbDt2jOjKkpnnHXXyHF4t3ioHO0xi/2TmlaGmfokm3HqlBszwBkA9B4P9cSBi7zgs5CcEg/OO4pDRqbhTRp/PApfXbNL1WjlgBAV2n+Hx+j/qvsIVXX4SatwsuHqfqrB0oAdQZAZ3+SAejWQWvoq2VuT/kWih0aM2E/DZvzgKqqO7OdIQWpqWFF/WfkXWVRHjX7Ko2ddZZqio3ZvSQjpaWREIKjsXZFfTj4BM2uycaaoS2Padlpe+XA5wybyQD7XG8pCTeLJ10gtPTG6CfUXJvF5h3S+EA6fLC6bULiGx7QKfRGCsORxYAGlE7xoAsD1fb9q1S1wAaZbEx7V5/ftp1mT/ksgdWsBWfez90B6M5iQZsdfrWW2Xj7lO7Lt1/Veb/ZQo3Tvi4D0LUNA7TTmRdp9a22S+/MmjZFJ2y9oSZ+nC3OGDj1zgK3lPs7nXC2Ntv9T+nWF++9rbN23U5fldJFigyef4RO/Me/Nf+Ysen2bWecqNvPOjkEcybOeIP2vfQ6rbrpT9M7kz/7RAeus0Lwkg7gdzdYrCgO9Tvlkec0aomlU9pn775N5/yuywO5O3fmAjSWvJ9/d9aF+v4PM8/5b3rhefzHlRZPcb0jvRLfR47UzsefrnW2yej90j/u0xk7Z999nfvC2xqx8KKaMXmSrj3mUD19240JgIZGu532V224484pJMjd556h2888OX0HK+w/eLD+dNHVWuVH2SGXAOGn7ri1vp40MdeE/z8C0N8UDe3b070nT/+LADSFFSViQFcGoEsvVBK0/5sAdFat7waE/s4BaEnLLtyHB3SFBQdvwvKnAWgmm1w2CG0Q2CiIntH2sLE3RN4Tj4moAVwbEwYF+e2yDP6SH5NZfgPQ3H777frXv/6VDA7edexnJvxM6gCff/SjHyUgi3RcTKrt4WigLAIWEazJg3cRWCMNZTqtjbskByUvgLwXCsYRXhIAZXh+Uk/q7JiQgBMALQAz3kpPfWwIUL49bTH0fHgfZWKMkt7eXN726u3i0ZMoP7l3X/JE15+eBHsy7nq4zQbJI9hsgLaSF5HBZwAnACzAGurlhQ2+20A0CEMZBpTJ06C6PVAoDxnCqLeR73jS0Bc6+BBBDB5oCyAStys7lAY092FpGNHQl7YbCEOG4Ie9M5FVLtpvgJq8AAMANTGCaZM91gGJqBttQ2YBEvECpt6UAzhHCA4D0FGm4sKOjfIoa3lZ5VkEIeNvp8un57dBY79vWbbMxHIsN+67foc8bHyaPhG48nuOj4qXJPIAbVikgb4YacQRpW84f8qOIKONMd7HoOUgUuiPMQuY74PgqAN9j/AalhE8sQBH4QOhCrwF3yAgZVpvIRMsSGBAwi8MTXhu8Ah+wGcDRd6lQV7UhzINQpg2Eew06GIgiN/Uh/KQCfoLeQLmIVcYuNaF3pgRV8EAACAASURBVC0QF5rigpr7ssH7PBjtvm0aRzmpxFfypkz45bjY1BVgHN1F/oCQvAPo510J8ALAjX4Fn/Ei533KYBENw9yHwyIX8IX2GvClD9L3Hf7GtI5Ai0G3KC/QENpZz1gPxpAQpnvsY5UApbiYRrnoHfKxrFteaIf1mBdfrIscfsgAtMu0XEB/A6HoKYOz1Bv9iS5EHqPOpix0C33G+gUZxaMfXQStAIR99oHrbgA69k2P59yjbnHcNNBkmXG77UFKnQzk8Qye8UebDVgZyPfuBLfXeVO3CDo6v/jpMcYLENYJpINGBoZoMwA0F/oBABre2COR9+CLxx++oycYS8gLAJoY0sh6HnCOY7vrYzqaLvwmT+YojEGMd3j/I9fwCfCNe1FPm7YRdDJNLH8uh36H9zPe7uilKP9+12kjzayLrIejrvYCWpwDRJ3ofhGBci8c8Iz24IWPBzTtg2/uA9Y9nodFGbYu95zD9XY5kaboU4POlOny4Ru6g8UwdLsX5qAT8mWdbkDTcuZ5nRc7PC7GNlp/xjHTMm1aewzwYrppTv1Mg6hvXW65M8/lS6Xx3PlFWkb9V2m8ju96bp3XAZH+0N5zHS9mGLh3//UCQxz7TB/0DnMpxlCAaN5lYYw/h+yhP1jm8n3A/Irzlkiq2FfyJIzPIq36ShPnNfn83Gfc7jjXQfaY07Gg7jkj+g5aQhf0EeMR+psxHTCee7HPWa/k+ZHn2Ter/0tSAVCuggd02CkbHUO77L/g1FhyoU7nuEV36gA8J/CrdJDbV9pIr9TijUtunVp7zg7Jo9l2cmpjysinwUnTqtfV2/XHqqlqIRXUprFtN2mZ1pMCG4pq0VC90XCOplevme4P6HxfazZulUJxJPC5swuALh9ASMxlNeiVkfeptWZ0Sjdk5oMaNeE4VbdOy0JwtKOvO9Tc0qlZo3ZRy1IHq1gzSJr9qYpP76U5nxN6rVOt9Ytp5I73qmbgAip2tmvCPy/Ux/f9RU0zZ2ZersELGu9nvKHJOwHOxH+u4AVdOgUy8wauKmj4YstopZ+M08o/Gafhi2RgHVfTrOl68Y7L9fglx6mjrSmFr8jiKAP41mq7k2/RUutmXswT331Jt+67fgY8p1AYwQMa8Dl4QAMMrnf6+6puGJjSfv3yTZpy7wGqLrSl9Hg31zQM1LAtz1XdkltkPJv5vmqe+ZWqm79MAHQVhxqWYj/XlQBo6jdz1J80bdQhKd+a9olaeMIfNajt5SxNyQN62sCt9dGws9M7hWKbFpl1ukbPvpITC8P5VHkAukpT6jfTB4NPUEchmxMt0ni6xjRemsmVPYFLqxBlDNtgdJAqvOpTrOXOolqrFtBrCxEmBg/0okZOPVPzT72Y0wST970PHUyHEOZiQLdVj1TH6tepMN/KKffmL57WJzf9TK0t7K7KYoJXAqCr6gZq5ytf1cDhWWiTl+68VjcdfaCaGmcn0Jsm9J9vuH538bVa5geZ9/BXH72vIzdZteyR2xsAXV1Xp1MefaUM+r5w/526+vD9NH1StgMxXouu8H2d8I9nkmcx/fPMXX6hVx6OBwsWVD9ggI646T4tuVrW/15//GGd9qv8QYKl2uQAaA7eO+eFd5PXMNcdZ5+qm089tkc9shtzB6A5CHC3v5ybAN9vczXPnq1D1ltFU7/8vJzcpS68/Ira/fRztdRqWYiQG044Uvecf1a3Yo645T6tuMEmapkzW38/8Wj94/KLkrZbbr0NddDVNyeP8vFvvKqL9vmdPnubsDAZTrjwcitoz7MuSocbQmdofMYu2+dicvekwbeLAT03yvTicfytPKDLUlgqNOcRn69Kn5BpzuM9hMzpnk1v782t3ZWfU6V9t+sLgK4kmwlw6bPAuXtAO/m84Mg5D+hY8tyA6G6n/laoMgD0ZmsNVHcP6EqNm5eKZt04AdDPzVLXIYR9M6c8ASkRdVZjSzKm7AXFhNSAsretkiMTLq/4+z4TdG99tZFkz5xo0DD5cp42LOLEnzT2mAVMuvXWW8uHyRkYsccJRiMHD3KoGxNf7tsgYQLIb8qIHiJxgp+f4PmZAXaXE72UoI0vGxduH5NuABQ8PjFIAaChD+0BVACEwYAClOGP+wZ4TSvyNgDtA7pIy3N7zHlLv73zMNYM1kTg0u2rNJHNGwCxDTaySAeQDz3I11umqaO3RUcPd+oJSAIwSFvt6Wzj0fV1WvLkmb1Cyd8hB7wFnnqZrgCXADbIGkY+HiaUASBBWgwCtnw6Vq355wUQH3qGIYRxACBGPuTnw+AMQOPlTPuRdXt28549haiHAQ/Hv6UuPmyRtPAYL2iMFniH7OOVy4IJhxDiyWhgkvdjvzDAUlZXRTwhKiu/vmS6kvGaN3LzBnNv8hJBo2iU2RiOBpUNLviBBx+0oL8i09yDjhimxOFGbrhsmEWgwv0XHkDHu+66KwE98A3glk8fnAdAAzDhUAYA0PAGkM47KCiH9tEv7fGL7FAfYkADbJMPBib18UFmBjWtU5wGmfAWdMrywhhtsHe26RIBTfKhfMqjDegr6oUMA+gi67zjOLrkQf7umy7HuinSzgBBBJhiHaCBFyHc7yNvbUxTL7xD4Rv9kkUE+MhFX6J9bEemr7hv4KGLVyRgBAtxABDkDSiBXkA/wC8Adgx5eJrnN78dpiOCgBFYJ0/3EXtj0xaHkDLwyju0FVo7hAf1N5hiMIx73j0TgW/T22OU+4536Rik8Vhm4M86HLAuAtDOB5lBjpE16yfXgfbQT+whSt7UHdo5vjY0xxPPh1RSD9JZf9n70+BrHkw1yGSwmHaZFgbEDcQYHIpjqfu8dTP50VbH9rZXteXTiwPWNQaWI2+84G1PWY+J9GfzhjrSV8w/yiQEB79ZuOEP2fMihkOoRACaPsY4TDt32GGHtAjGWGLdYB4bnPRvlxkBPb5zn7BbANvUk7yYu9B/6A/wMo7FlfSrae+5U5r+FotJRgCg6UssNMQ6+h3fs36hPtZxsc5xNhjl2cB7zC8PDlue+IS3ANDoBtqHDFm/eNEXeWCMNLBpL2Dz3x6hpkUcgyjbuz9MX3QiMk9/sdezF4PQizyLXt+mCe9Ynq33vBhluTafK4HTntfGnTC0jfo5vXWRaRDHwThXjN8tU709j3zOj+HmU34OF/mbnxO475resY+7LPqdFwM9t7V+cxutc81X91kD0B5DyZ9FGMYHZAU5YRzJy37+d6W2un6xffm29vbsm9yP/Is6IP8dncshxSywxoUI5pU+cJZ+y/yDsZD2Qw/LVwSjrR/zfS/aRH21oYteGQBdxuNKiWw9+jMBy90OoO/yhO6KAd3l+VxwPI8SGJ3lD5CHh2+VPijspQ+qM2/chuJE/aDpZylcRnon3TUAnZXK9Xndjvqwdj+1FYak+MPLtJ6iMW23lptJiubCSL3a7xI1VmUH4c3f/oRWbvpd6bBBA9ClT5+NWJSm1W+kd+a/sFzWyCkXaPiUv0ntTanOBqBbWjvVOOTHmrPcKSrWDVeh6SvpxYPU9NEjyQO6Yb2zNGClnVLZTV+9pfG3HaRp7z+bYvyWQ3A4DnT5EMK+AOgy4TMsvjSVr+3XX6OW/b5W2XoXrbz5jqqpy0C21qbZevSCI/XS7ReUwWeA3tq6ev3y7H9ooRUJXyJ98tz9euj47cuez5UA6NqaLPzGfEusqZUP/kdG52JRkx89RY3PnquaasK+ZDGg60YsrcGbnqmaURnwWJjwsOqe301VhWIpBEcXAI0XdE1tFv95whLXaM6gDDTt3/SCFpp8hPp3fJTSZP1H+mrIXvps8J/TOzWdM7TYzBO1QHPmNV1en7Dnc+kzxX8esL++7JfxgmvF6TtoUOvL5TAvpcDkzqb0mcdNSuBzCm0lTW/4kd5f4PL0bnXnTI2eeKQGz7gzgc8A1D6E0OBzjAHdVr+IOta4UYWBhHgoqvGdW/T5PXuqtS3zmu7mAd3InLSYDsBcbN1ttcXR15eZf+9fDtXjV16s1mYWLzMAevACo/THq27X2BUycPvNfz6sM361VTfHRwPvEYP63nob6/AbH1QhxUOR7jrnVN197l8SaJqnxA933lO7nXZeem/m1Mk6abvN9fk7GXDqPtpv4GAde89jWmjZzOv8nzdeo0sP+H0FwNjxqM2dYgrt8efr7kg3iHF+9u476oX7uzzfy4zM3uj+M+e+3n/QEB1/3xMaswy7JaSPX3tF773w7xSypq/YxYuu+H0ts+Y6qq6tVWtTk07efgu9/0IWazwrNSt3xQ030d7n/U1DR45Kv4/dchO998Kz3ei9++nn6Uc775HactsZJyVAvaa2Xkfeep+WXnMdtcyZk+4/dPlFai2FQiP/1TbdQrucfKZGjF0keY7fde7puvnU43Lt7UmD/w4A3cXbbhX4xgB0F7/yMHSPlswbdNlN7lIty9txYk2/GQDdAykp3YgH8yYAeq1KIThiuX3LZ56Z8w5AV5L93tpbUIEQHN2r1Td15x2AzscfqSCfPW71LPtbA9BpYTrjzsxZzQmYsdevARomm3Erb5yMe3urPaSiB7QBxkTqksewjTcbONyPnjwYjhjNGBkYdQ8//HD5gKPo/UMdAJ2J/cykl+3d5GUA2lvfTLrewLtM4LNYd65bBNCpC/UzEBq94Vx30nmCjjHE5PTRRx9NE1QujFJANsADgEg8dL2V3QAvE1kDyQZzaAN/ntRGD7sIMOS9tGNb8+CgvXSol43/CGIZcPF7UQbsfW6vQG/jJA3tAFyljQAh9u62Vxt0wSDFUIRWBitswFhuDP4Y/PBiBAao4zo7PeAdfwAOTP7JC2ABQx3DBwPIB7gZgIqhMgAKAIx9qFEEFuwtSzsiqGiDjHIA1wDl7P0HMALQBvDAhbFsL1CH4YA+ANBbb711Mshoiw0SL+yQ1oaejZ+8YRaN3Lyx6f5WSZMYeLTcz4u28TsRkIkANM+jXPl92gD4y/Z0vNXgE3xngYC2A0BjoBlsc72jN57vIePQ+4477kggLXzD05Z84C19B35THvyCB+QNnTAY4QNyYXDG8uXFEWTAnpCAv4A+vGPvUOQ3AoXuF16s4hnvOMRHBKCt61xWBLORGQPQ9qQmH8cUhV72JKXdBjgNGFsODCJZPm3suv9HHZwHLnoDK6ibD2iD/va2NXiPPqBP0maXy1ZrvCLplyy+wGvep40A0PQP5BygEG9V+ohjBUdQ2SESrKcMGtkwt/6j3egb73gxn/zci0cOC+GYpb7v/gdNPGaYtuaXwdsI2pmG1CsC1/aEtL7xop3rbxDdIBsy67Ah5O/wQixmGUT0oi204w/eQjfCb9CvaCs0pB+RnucGfL2bhPq6DqazvRehsYE26kt94p+BqdivPU4Y4KOOHueQG/LxuGQZdN+Isuh+Yt0X+Uw615X8KMO7oOztSlnsKOG3QyKhE7yg47HKZyfwyZ8XcwCgOcQQT8UIEsd+4/vWf54fWEfTHjyU4QXtYGGThTD4AfDmkDvdppeluP3WQ9afXozxu4wb5A0AjaxYfnju0BPUzwCvgUXP2Sy7Lsd9PY6zbk++Dvz2Ak7kBXmwwMy8CxAaWUWWyBM5Qk8ZfPQuBI8RXpjxAo49/snDYxJlIt8OrYXcwC/zzocU53Ws9Sf5eD4RgVb3WbfTNIljqRfvTOcIoHtc9pzXej3qkKhbI7geZauvOWmeT/MC0LrM+Bl1umnvuZbnyRFkhuZucxwj4/w49ok4/llvoZsYL5B7eIEMsMsFAJZxwQe3Vpp7GMyP9Itznt7m733N67/J3MY6yX3cdYw0tTMJbWPcwz5hTEQekV/mN7xDnyWdD+uEJl78zNPYCzEe52iP5dP86asdXTSaRwA6NTQcQJj1ulIIjuhRmmFDPQBoA9F4G3fW6JXCmZpUlQGPIzr+pZVaDkwxhcsQT9kDOkMWiqrSB3V/1qe1HEBYrdridK3SvKcGd2SHfvmaUxitV/tdrjlVi6Vbo9pu07Ith2XhP/B+Th7Q3QFoqUpvDr1CM+ozb0a8bBeeeISGfH1PFuIgB0DPqV9ejSv9TZ0No1Vomaqq1/5HTe/eqpb+K2rA5jeqqv9wFdtbNPnpC/TFw4B5TeXwG93CcJQB6FLs5xTvFzA6ekIHADojebe/fkPmTwD0Rnseq/oBmS5smjFNF41bSu3Ns5L3MyBxDQD0OY9p5DKrp3c++tetevKsXTMP5hiCo+z9jC7Evi1o0a2O1ugfH5DStTdO0pT7D1Pbh/eppiYDkcmjYfGN1X+jk1U1BLoXVf3O2ap/7+zMk7kEUhN2w17QNXV4c9foo+VfUWd15qE8dOatGj3tL6rXtJQuO0CxoM/nO1hfDsy89Os6vtLis07Q/C3E003MyljPuBgOIWyqXkxvDLlSLVUZQFhVbNZaU9dUoTM788DxyB3zJUMy0jGGWXal33ykg/7SwklRn813qCYM+UN62tD6gUZPPFz9Zv+7dBhgyQO65PncIwZ0wxLqWPMWFfovhDBqxqsXa8IjRyQA2rHB7QHNIYTNzYC0VRp33tMaseT3U5kdba26ep/t9fqjj6ijPQPF6cvzjVpY+15/txZckrjj0tO3Xq+/7bd73wB0oaADr7pDq/wYr3XybtNlf/69nrr5unJc54gY/f68K7Xedr9K7777/DO64A+7auoXn3WjWL9BQ3TCA/9Kh/Bx4fV7zVEHl97Jebx2CwJd1F7nXKoNf7lzenfSJx/rrN+OKx/qV8ogfPQN8G3356P184OOSPKDJ/NlB/9Rrz78gDqLeM337o26wbjfaLtDj9aA+YamAxQv3ud3evau27oVzy6E9bb/lfb868XZwmtzk3639Bi1tTR3o/eWfzhAvz7m5JT2gb+dr5tOPlY/2GZ77XHG+SlW9tv/fkpXHrqfPn/37XL+ANCb7f77dAAhcaThybl77azn77uzJwlyIPx/D4Du6hFdFe3bo7d7ZfOezvnfuaZ9SwA61dL6oJzlvAPQvYHPZBUXaOcNgC6n6tY/KjAx3fpmAHQ+75hrdw1W6N+vppvT83fnAf3dANBZ47+FB3QAoGfMzA4grARAMym196+NeHvc2JvKYKNBLhswNmIM8iYlWfJgQ+ka4OV9JnJMXPEivu+++5IXsb1RHfuRcpjsYXiyDdRb8cnHALoB0AhmxQmtWW1QIXrF+JnbxzO3xZ6LbkM0Msgf4AhjEeCcNnBhPDMpJ+YtzwGgAdMMivBpL8q8ty1pDWJEjzCD+5U8WVx/GwzR2EwiXxowaBe8jKBI9P7jvbyHmo2v6PlBeox+jAwWArgwQm2QGtTwoVs8hz8+9MxAi70XKRMD1V5sTPABBTFICctC2dSb5waUMW4AvagL8gIAzR/AtQEzyiUN7wE4ABT4kEPesewb5LORZaABetg4w8jASKYMe15R5zxIhJenD0kkbQSgAc1tvNJme49ZtjJFzMQyi0ce5Tf/O29wRj53U2u5Awt7U6S93Y8Govtz7AOuM/cctuGJJ55I32kv9Ef2oQMAMl7M0Us0yi7f3XZoDB3vvPPOMgBNOAKATerBcxYbAJvhH3JB3tw3GIJ8QWPqgPwgV/RFgGl+YyjCP+QHr23ytXetw4YgJ1zWdTbqDY4hF5RP++0BbV5Y5xkUs0HruLHOw32a39TXi1RexLCR7L5qwDTqskpgaR6AMX291Z06G2Sn7Qag6S/QEa9Ob3u3vDqutvNeYYUVygA0ISLgNWkBmtAN0JNyoDuAoQ+SNWDp0DfoCtpl3RQ9xbzln7ryx2KEPdV9gKmN+NgeeOyQKtazXgyAFj7M0G2JIU8MDEVdSRqDYLQpguIuy8BqHBsN+FEH6BDbaiAZelGmAW14RDtZyKRt6ELoh0xTFu8jJ/bMJ61BOz75Tbn2xo4LRl5AZOzlzyGN7NEfwSHzwWOLARPypg4Gn/lN/7Ks8r7j/VvuSOvFVu8Eynv+uRwD0PAEWlrnOgY0vwGDoAme4tSDOtA2j63IqkNY0fd4VgmAdn81eBtBIS+88Y51Ac8Z6707gIVY6gItWQTzuGTdaFnKez96ESnqQOoLAO3zBKIXvxdbTEfTynLoBQY+LUemfeRLBKljHZxfBMW5R7/0eL/++uun9nknCOnR0yzM8meg3zRFVv0HTxmHfTCr52zUFT6yaIjOYeHa5VJ21GOeX3kMMhjKffPeIDJ1pH7oZ3jnhd+oB2M/jeOtgULrcC/A+NPjsXnr8djy7Pv5cbnSnDQ/lkeQNb4f+6XLj/3a+XjeEhd3oLGdRqij+5Pn7tYTprvvez7icc9jB/0NXnKOAnqI/JmrsUjGbjPOOMAjOM4PKs0xKtGjt7nItwGfIx/y+Vre83Xw/WjXINfIJs4myCp0p08gVzzzmM28lHkONgo0srNNtIn4Tnrr56hbo47om14BgM6F4UgyV0qcmbW9AdAhYcnzOcMBujyiE21KIHR7R53+WXWvmgsLpFwXb79US7SyPZ05UuYZmdnJXUgEsaLfrTtaE2uyuKgNxQlae/bmqlYJUEx3i2qqGqtX+l2ppkImMwu1XaulWjhYENC5BEIHAJoiptZvoveGnK6OQrb1v679Cy088UgNKAGLBqDxYm5p7VBTcZhmrHqbOvsvpkLbDFW9dYpa/nO1Olc5RXXL/IZgzWqZ+KY+v/0Pavzs9SwecCn0hsNwtJTCb7S0MlZnAGdHBQAaj1rjZeXwxt0xBvWfb35ttPcJWuVne5RZfctBP9EXrz6ehbHAA7q+TluffJ9Gr7h+euezF+7TU3/ZoTIAneJAZwB0Xf/BWu7Ax1Q/PIt53PTxvzT9H4eoMOtj1dQYvJYaVtxJDeseI9USpqOo+ud2U93kR0sAdCkERwmArkke0AW19l9Wnyx1XwnuLWrBqX/VyJkXq6YKz+pS+JCqgj4ZcqQmDNgllV/f8YWWmHWchrU+VpJIg9ApPkkmo4UqfdT/IH3er4seg9te1oozflWKM1Pyri/FJE/xn3MhoNO90pWBzxmP3hn5d81sWCc9GTjnKY2eeIRqmz/OAOp0CCHe8oRg6x4DOt3vt4w61rpFhX6jEgA9/YWzNfGfJ2Sy0VZUS3NRsxqL3WJAL7HedtrsyGvLdZn66Qf6+8G76IOXX0nykkKDsGg1ZlHt//f7NGLRjE+PXXOprjl8367Yz2UQLetX/F9p4830x4uuLx/QB5h82cF7640nHummMkyJs599WwsskuX/+PVX6MYTj1bj19NK72ZCiQf0MXc/orHfWyH9fuKGq/S3g/5Yeqd3AHrQsGG64NWPVUN8Fjyn/36NbjjhCM2cOqVbXbp+9A5AE3f5zKdeU23pDI0X7r9b1x51sKaUwPK+AOg1tviZdjrxdM0/eqEUvuSmk47R/Red260O9QP6a5v9D9XW+2bA+vsvPqdjtsjCuXEZ41vjpz/TgVfemO49ecsNuue8M3XAlTcmcL5p1kzddsbJuv/i7nnXNjRo3GHHaIvf75fSAWofvP6qCZDvefVEav97IHSAZ1Ox8wpA9w0+Z/TKXd8IgI51Ybd3PrPvEIAuDXPzDkDH1n1XITi6pKxyx6gEQIc3ywB0L0Su2DlC3ffb3iE4AgCdb1uvDKz8wAD0OTdP7aWzV7idA6ANxDHR8ATVAGwEX5gwGZRlsmnDzKCUgSMbAdH7whOs6GHjySRGCJ5xgFb33ntvAhDthQxwhAGAYQe49NOf/lQAHhhA3CetjS/yYxIYwWO3Pk7wPaGOAHQ0JjwZNdhDHnESaSPA9WfyicEIAI0BRXrqRZ0NQAOI2QPa4DI0xGB3+BPXyyCovc5tQBm4pL2VJu2xDRGANl/I3wB09JaMBh5ttUFqD0Nv6bbx5rh3GBnwApDRwB60MB8sT/aapr20iYUE2gjoAfBHWtIwWQdccLxrngF+AVgZBKZ+0A8QEuPH8fZ4DhgACIARRB72VOV9540XF2koJ3oMOv6kDWLTEvmnntAAYID6AELby4v3MTgAtinHBhggNQAmtMQQIWzMFltskdreFwAdjVjzOH66Xkl1l4Bqf08qMwda+5nzjb/nZvg5TTRwI8iZ71s8AzhgAQkPaNIjG9AFUBJ5wTCjT0TwKV9nG2DwhHR33313oj08A+gBNEwDfGnhjL4FTeExBiE84B7yQznccygQwD8MZGIbUy7hQACgATHxgEZW4RHAH++ii2JscPcb933KdSxo7hmEjHQy+OwQM17gQT7pjzy3jjGwZJ1qoNK8NXjqPhrLyYMYkb/W3VHHWKc5Vjm/oTGgPKCxQ5nAUwPs0NNeifbitVc7vAaAgm70ad6FjvQR+pG9JO2tDh/JAz5BA+rBBV0sp663d2J4bPEiAfSnfnx6PPJiqmkZ4zaTr4FIvtNeA9TQy7w0yBTHCp4b4HMIAm/Np3yHorDe9vjnepEX77H4AX0MCCG3jBU+hNCLX6TnPvnaA8/xtb2bxPrc8Y/tkQ+PTBOPJxG84ZnDE1EG8h8P6rOOct/MLwrwG5740EHaSL3tqWoQi3pYd1um7XlNnaFVBL7iGGYA2nMNZIU2MPYDgpI38fjRtehgH2gbAWiPHzG807hx41IIjugBHcuNIJ7BK+sk84Z30CMAUuSNxyf18KGcAOJuVxxT8wB0j/l7sZjkmfkEQBd6zDTiXY87Hss9zrv/5AFGA80eg10ecuv+78WsWBfPobhnHcWYS18n/Jl3oXh8ZP7G3Ae96jmjAdwIZMJTxmDo5YNLHd8bD3I8TO3l70Ub0tsBwmCw52C0gf7hmLvWpfa6dt92OBaDgG5X3IEEr0mfB5g9/vHpfhHBfMtIHLtdd9O00lgex884hsd+6nZG3kRZtX70vSi7llX3XY8xrpsBaD83sGy+uY0er+J832MFfYgFF+gNbZirMf4z5wGYhtdx7pGX9zx9enuep9Xc3svnG2laiSemX1yY8Vjk+bHn4YTqIhQScxN0jnnr73ZKAIBn2B755wAAIABJREFUboGutmyZhpYlj1H5uVRf7esa119S0TGgSwmilWgc2QB0krHSe+VQjDmwGQS5WyzokuGekOVOqbFzrP5ZdXe5tJXbDtbI9odVULZIlOHUMQSH1Fi1jN6pP1YzqlZJ6YZ3PKGVmzOv2HjNKYzRaw3BA7odD+jD0yuZB7S6eUDjIfveoFM0o47QEVnLBja/qLGTj1N983sJVEyhFRKIzCIUB7cWNX3Vu9U+eGUV2htV/e5ZavviSRXXOFdVQ7+nYkeLvv73OZr02CldB9IFADoeRAgQzdTNXs/Em26PHtABgM6555Y8ofHaLWiNX+6rjf5wqqqqa1Ib7jtmnMY/e3fyPnYM6E0OuTqFc+Ca+cV7euSQtVRVyMBee0Jz8CDgMzGg6+tqtcD6e2jBTQ9XVf1AFduaNOPZ8zXn+bNVW92ZDihM3s119apf/UDVrrJvxorOdg18bB3VtE3qAqDxwk4ANN7YWQiOmcO214QxpyS6V3d8rTFTT9LwOXemuoAlG4T+dPDB+mLAninrus6vtCQe0K2lkCDlrfeOT1KlmbWr6I1BV6ij0K8sGgs1XalF55xW8nzu6QEd5TrJb7mDl7yfOXdKQ/XmqHtLccKLGjrzNo3+6mjcwkshODiEEH52ppAtmQc0YTlKwDQe0ADQ/cdmHtCv2AOad5UB0LO6AOi6oYtq0yNuKHs/U6UPnnlIdxy/v778YHzKtwxAj1pY+0QP6Fuu19/2xwM6NCQs7AwbPVZ7nHWpll9vk3L4jfdf+LeuOuxP+vQ/b/YABYcssKAueHV8thuhWNQNxx+mh664WO0lxxr3Hbx2D7nhTi27VhbqhbAUJ2y7aekQwsoANKDzLw87Vlv8IfOyb5w+TVcfeaCeuePmHnGPu7WnW8/POAbovOvJf9XGv941C004dYquP/YwPXXLDWUd2xcA/b0frK/dTj9Po5dcWp0d7Xroikt07dFZjHJfxKr+3ZkXaNXNMs/xBy45T9cdc1gPPIVYzqc+/nx6541/PqppX36htX+2XTps8d1nn9Z5e++q6V9loQl9DRs9RjufeLrW3GKbdGvK559q39WXrYjVVIBuS9l8YwS3Wx0qg8txBOjWW3Jpu372dLatXK/KAPS8tKEnqPvdANClfIMSiLXZ5xfzEoKjV7JUfPDf9YAORfZgSo7OPTpHjsY9AOi+gPV5XFr4NgB0nIx9PSM7Jd5GYpxk0nQbJ/aIQYHlQWRPkg102kjwlsgICJBnBFzIF+MXw+ORRx7R008/XT500AY0+eNJx9bPTTfdNAFZTOowQA0E2GjgN+/bwyCCMjb+3P74LG9EOL1BVLeR3zZqaAu0AFgBvKL+TEy5ZwAaTx9AAQxJgBkb39CGMmhD3FbrCXD0lHZ7ouez2xCNEepT6bd5F8GnGDbFbXd6A9zUNXoEGvyC9vCDbfcGXjGaAevssUla3mMCjrEKjQAGqQNggbdskoY/aESdSOMy+Yz0of0GuEmPkY9RTP6AGQYk8MZybE4AJvIkb4x3+IHRFI0CA+z2JDQABl2og2NRAmYAKtMWyzTGBoCqPfJ5BxAOYAKgmgvQFQD6Jz/5SXnhxLJtb3TLUl42rX7c7yKoGOU3Gqp5QDf/Xh4EqfR+GqZKntM2wPN9hHciAMp3wDW8YOnP3qIKPeEJ3svQAqPU4GvsVzZ4XS40xsi75557yl6z0NoeodZbAJiOuU6+0J9wPoBhAKA+8A+5AyQC2MGIRJ4AoJEHZIddDFwAqcg3bYGH5G+vV+TaxmSki/niRS174FGfCFIaeEeuLMvUg/fsSUod6GvIpXegVNIB+QU08ywCCBH4MP/sdWXa2/sfGtKf2GEC7+hDAHzeXmxwy2GBfKgb9IW39EO80aEbz2iTPePIC3rBEy7epf/Sdsd5NxBOOvcP6gwtoJtpwDOH/OGZY2dTP++8MGhg78YoZ9Yv1ANZ8i4E6sIze0paF0e6Ooa/va8N+BrQhYe02X3DOtfgK/VFDxqA5r4PIPSCXxwDDPB6Fw20JU8vtFIudUKfOXSRFwgcsoIyYpxmhxxAZzosAvVx7GR7T5tmXmgw6OzyrFepQ1xk8XeDfqaB+4v5BK3Iw2O2wTTnZ74gA8g0ckcdWCAidI7lE1CePgytyMPl0qboAU2+yMMvfvGLNJdA/jxniTPLOD+Ki2+mh5/jBclBp4x9jIUsMFNnn4fgBVCD89aV+Vls1L+Uhzyji4hh751gBj5Ja49o08TyHPsH70MvzyNIY+9pg9buU3GxwbxynXlm8Bo5BThmHIthkNCR1BWPcMLsUJYX2a1bzFvzDz2OzoBW6GgudD16GRAbOSeNwWyD1FGWvKjAPS/2eLGF366HwXT3KwOwpIs7K6xvnW9c5DPv82NhfuyMusJ8jvI0r6ZNnAdEHR4XC+KcwO947PRcLrbZsu75u+epXmAwr70IH4H4uGuOMngHHcyYiv73AgE6hMUIPJ8JRcNcPbY/P3+p1Bf6otG80jKWU6lvx+fmoekS58bmJ++YPvRz+j19lHEOWfNuFPLgN7oN2aa/MAeGxpZlA/5x8cDjhceJvmjQVffuAHQP8LmUSV8AdI+QG4QysANzhiaXtzCD6H7auY3eKByTcq4rTteqbX/QkM43Su/lAOhShaZWr6d36o9XcyGLub9E61lapO2SHk1sKSyg1xsu0qyqzANzSOfLWqV5JxWKONwYfM7AaLyqP+u3pyY2bFf2fibN/LPv0Zipp6iqbWoZ4DMAncVy7tD0Zc5T68ifqdAxR9UfXaoOtt8vs49UO0BtU97WxFt2UPO0TxNwDcCcQm/g5cpnKfQGBxICQBOWthx2Ix1EGGNCl2iX83ouxT5JHn8AeGv+6hCts+tRKnAioKTbD9xYU959rnSYn1RdU62Vtz9E39/hqAxE7OzQMydtrhkfPt8tTIYB6Pq6ag1eYk2N3voUNYxaMeXZMuE1zXhwf+nrtxNAXW0P6IELqm7tY1W1eHbYXGH2eA3554YpNjThCrIwHDgFVJXA5wyM/mrMsZo+9NcpDeEsxk45VoPbnk9hP7pCcEhfDdhJHw06Kr1XXZytxWb/RaObbpQKHV38L4XgmFW7kt4ZcKrmVC/ZTTa+17ifhrc8VPKwL+0KLXlAG20tez0Hb2hCydj7+ev6NfX+8AvVXj1MVcUWjZh2kRaYdFbZ+7krBnQJgAZ8Lv9JbXULqWPNm1QYzMGRRc3+6B/6/Pad1NJC+NJMFgjB0TirqM660Vpx+yO19MY7qLoU35sGvXDzxXrgrOM1fQohKUvhQYpFDR6+oPa+4hYt+v0sxMqHL7+gk3/+w/IhhOlmaVFn8PwjtOU+h2ijX++uhgHZwZJcz951s6496kDNnDI5ez1QcI0tttV+l2XevHNmztClB+6lF+6L8ZkzAa2uqUvg7Prb/yrJGe+e8PPN9OlbhMrpCUBX19To+z/8SQpLMWTEyARUv/jgPbrufw5J4GulK8ulsgc0h/4RygMP5s7ODr3y0AO68rD9NG1CF9DbFwA99nvLa69zL9ViK62iYrFTL95/j/66exZ2xBexmQ+/5V6NLHmbn/u73+i5e0qxq0NYEQ4Z/Nt7X6ZwGzMmT0rgeP/BQ9TW3Jy8wp+69e89mrfIiitrz7Mv0mIrZiFXAOHP2zvz/u955WkwL6BtL1n1uJ0HFrt+56HoyjWb97r1hCnntR3/DQA65JnL3tjtPnM9hHBeadz13n8RgK51gKzQbQKBvw0AvTaHEH4HIThKZX9XAHQEez3Ji0BVNJ48UYvAlie6fgbB7GFjI4R7pDHQZCMHcArvYQ7xw6hzGAYbBBgohHog/AaeSxg/NrZdR0/GIwge6+eyk/rrFr8oqxOXwXc+bbz7nrezevLodjBJB3RkMorXJ947pLWXLh6bAAIA0PwZxDEobI87e3nZwKB9BuncpkjH2O5oBFWaeDtP6mzwycCMQSx7Kdn4t/Hhg/Sgj4FpPNAwHvGGsiczhr6BB9pvoxBAiwk4l72MSW+wxeFTABO8dTcaOwbsqSfth4bQm3Y6jAFAgj0tAR75w3DHQMLQBeQgbwxce8Nyz/JHvfmz0Ry9l2g/xjAgh8FIg1S8B1CHkYXB5UURjBPiIFJX6onsAkDzRz2j90ve2Ilymje28osLftdGeV8GqfnrT/eDmGfeiK1k7OXftzzZcMI4wxOOcBbwHfqQBtoRPxQAOsaFdD0oy8CIdQ38hmfsikA+vKMA+SFPhxuA1zyjPNJSPkYwQB/0Rk5dLgApIAcgOXkQC5ZFCWQTYJrFBYxJ+i31AVwiH8pyG0lnGeC7ZdS0pS1xYcELR9Yx3o5uunhnAACPQTTLpPuHPfMij/ILCRF8iKCSh0oD0FGXOz8b1/QZ4uzTtzCuWUjh023ik7YD7nnnAvSDXvRDdDlyzzPHsYZ2gGqU5RAkyAD8ygPQBn24b3pTNy/6WZexAEV/jQA070Nbx9U3wGS6GJiPALQBY3joHRF+bo9A6z7So7cco9ven/b6hXc+IDX2nQg4UDdo4TryDJp78cEgImU55JB1pxfAoJHHD+rshTtoZNCONrgMj8XQjPoZ+CV/yrH3rGXNsch55jHc46AXYCJQGfUOZXlLOn2JelhneFHXi5PIu7etx3Hb9TWA6zkF+dJGwGYWSQxAoyN8OK3HCWSO5/aApi7kw3i0zTbbJBkHyK6kb91PPMbH8TXqWocN4xMd78M1GQs8Nvp9e95GwNsyEvOnjugbA9CMq+4HfMI7FsgcA512OnayFyegEX8RSKUsA2C02YtefDcQFscE3zcvSIvsMO5zmC4Lz/CO8ZGQUzgOoHPt1W/dhCzx3cCw5RU+kBd0g5/kBY9YwCc/9I7nINTBC3lRX1nfWuYNOLufew7iOQ55xB1OtMl91zQgjeXZ89Q4j8zPrwxIV+Jl1Mcxj97G9bzp4zQuk097NUedHusU08CLqPs83/E463GI+x4vLK8RlKasPJhvBwt0OIsvMXQau9DgKX0AHs+trrHdleav8XmlOUmebnPLI/++f3teFsdH6B1BYc87GOdYdGGBlnd8cDA05x3TBz0FCO3dHNaBnjdFeYs6tbc6uo9mzzMA2mZobwB00nFh27VBiPTpmM+l75V+l+nZKb3aeZy+0Fap9PmKr2vFtiPUvzi+DFQnXZZCcbg2BX1Zva3erT9Wncq26K/avJPm68i8C+PVXhio/9T/RVOqf5hu1xanafnWAzS041kVi10e0C0ari/qf6uJ9duqoDZ1FhrUXhisgtq14MzLNWr6uSp2tncDoNtaAZ8704GCMxY6QHMW3T/FFK6e9JA6quZTcYENUpkzHtlXs167Tu3tygBovGEBnkte0ACNZS/oFqXneD53dHaPBV03eLiGLr6SvnrrObU2zcqaGUGRQnbA+MhlVtOGfzpbo5ZfO73S0jhdN++xnDqaZqoKMDfFgZbGrLqp1tzrfPUbloH40955Uu9cu7+ap36UeTJXSQDQ9fXVGrL4Ghr5w4PVb7H1VKiuVbG9WV8/fJja3rlJtbXFUnzokgf0/Muqet2zVBiegWa1n96kwW8fWga2DUDXBAC6uq5O4xe5WnP6Z4DpwKZnteiUI9Wv+HlW53IMaGlW3ap6fegNJTYXtUDLPVpi9qmqKwKUluDIQo1m1K6lT/r9SV/XrK5+nZ+qqWqRlIbY4qvO/LkaOjIZSxE3Srs8y3Nhy24IK21PaMd/njBwZ30235/VUTVANR1TNHriiRry9e1l72dCYTgEB4sNhOJIMpC8oItqL8yn9tWvUWHED1K92maM15f37qkZHz+XLU60SLNmFtVZv5AW23R/Lb7+L9XW1JjCoNQNGJziPz92/v/oiSvP15w57KTJvLNpEu/scs5l+v5mWb+a/fV0nb/njvrP0090dQ+A6hELaPO9D9D6v9w5vTNi7KLpwL2O9nY9eOk5uuWUo9WBa3WZ2tmXXx/7F22+VxYW4vN3/6PL//zH5N3cddlrtEqb/nZPbXfI/2jAkPkSoAyIetPJ/6NpE74I77NwUq+VNv6Rfn7gEVp0hZWTJ/aUzz7RVUccoFcefjABwL1dPb1rCxo0bH79+phTtN4vdkxtapw2VVcfdbCevi0Dzn31BUAPXXCU/nTJ1Vp27fXS6+8+94xO/PlPSh7cWQ5LrrqGjr7rIdXU1qWDCo/48Q804YP30rP8uHHRW+M1ZHg2R/T12mMP65w9fq3m2ZkjTbxW2HAT7XvJNRo4NDsP6orD9tfDV/ZcaMvSzDvI2yshe33QOwBNkr5oOK+ezy762wPQWU3i9b/zgM61eS4A9Hs5DLYv2LwvP2Hqv/TCdXro+dk679bppebMLUVvpXVfqSz0718bln8riE0AMucWfoPUeED/5DsCoF30NwWgs2D/XWy3B7QBCJ54Uo2hGIFOf7dBmAdjSWvvZ777ue9F4JnOzmTNW/YcvsKHW7keGLB4EgAUcZAbE1rHeiSPvPeOJ6h5wyAaCG593kDwpJB2enuiaWAglkk7eVNPgC9v9wd0xHDCy9kTUoAygBnejQB0pCtGkOMTUh/aw6e9wjwZ5hNjLnqqe/Ka1FlJICpNvvOGlA0yt9dASwR87LVJ3cnTRh3vYmATegPgyXGRoQOXgTPX2/GaAWe47B1i7zbXnXLsCW5DkXcAexwvGB4ALgM4UD8m/Q6tYfAOwIHn5AfAwPZQaImRDihsj2kf+AXtHYc6giHQArohn+RHubSROkAPxyUlPwBoe3WThtidLER4uzwhDQCfWUChnpZbG8juV1EeTfP8GGO5Tuq7pLFjOj8vT85KXszmbR60zINHzrc349lGWgST7FFJXhhmgLvQAJCCZ9AYOm644Yap/0IDy26spw1jyyc0Jr/7778/yRm8RvYAlUnPc+7Dc/iJ1zLyFbfIUhYeWugQQBtAGoxGtnvTFurEM2QADz76L3UGsIa3Di3jBRbT117z/Ea+fBCcJ8dxO7P1H8/s/WmPMe8K8MFcyL6BdYMNMQROXDCKupq8o3HuxaJ4P+rEKAfkaf0Pvejb9Fto4sUc8vHOgBiCg7SO6UofgF/IPXwhL9pJe7xoRB2glcPgUAbPvHPC9YW3BphoC30zgnfUz4ArgK4BPujrsCUGvgxqGzyFngZnDCZbr9ujmU+DLtDVQJpjHpMX+ZhXlOFQAMiiF7FMN+rC+7TTssQz3vOBlOg7A8IeAwy8GVC1Pob3Buioi8NZuFzvFvFuIy+WRRDaMmig0mMRaQxWWl49tnuh2nJYSR9QL4dR8i4F9wE+Kdd6O78AZ/6b3+a568Z9dAA7F1gcoh/TZ9H15El+3lnEc8uWAWgWSQBQAT7RI9azEbhzH45zn7w+9diArgF4Jj/GCe4DygFw5z2go06NejaO2aRnrAKAJm/0g8NEwAv6FH2HdjC/8C4RdBp/pi904ru9+S0v1hGeR5h/Hh+47wVkL0DQDvojso8uJZQUYz9lII8sNhIyBOcBy1/su5TpuYZ1PP2OPFiURP86rj/jJnqYMA72vDetvOvIes958pt34+K+dWcE9eLuBdIg98hFXCC0XEfdGsHjyCuP45ZZy2peViqNqflx3TLX3SAjJmrXZD3/jn/Hz/g+vPVc0wtIsa7ePch7tNu7KqCdd0QYUOW5F1Wt07zDjfkNOo909DkWeZFPxlD+fMV69kWTSOM8nf6bALT5GRfDojxbB/KJHsfbH1llToEsWeZNa2jv3VdejPe8EprbwSTy1fKab3f83UWf7wiADvGeE19Kns8R2U5lFqXHO+7RHI1J1RndeY+W7ThTdcVscdnAc5Y8M7I7iv00vnZPja/dO/2uUqvWn7N28obtdhXIvkof1+2jT2t2U6caUliPwZ2vaeGOKzSk/SV1dlZpRtXq+rJ2nGZWr6yCOrXonL/q0357q7VqAdV0fq2xM8/U/I23pMMHHeKAA98AnxMI3dKpxmHb6Oulz5GKbapqmZgdpFc7RJ1fPaMZ9+ygtmbCRpXAxxS+I/OA7gKhVfaGBoA2mNgRgOjBY5fThgdfruaZU/XZiw9p4tvP6evP31Pr7BnJ03ngyLFaaJVNtOymu2r+xVdSFXEtJL1+y2l6/cbjVVOdHSKYyYPUb8gIrbDDcVpo3R1TerygZ374rKa8dKsaP3lRxdaZ6j9sQQ1d7scassLWqp1/MRWqsjwb/32Wml86T9VqUm1NFkIjxYAGChi1jgobXCbVD03vDnjtQA2YfEcPALoaALoUhqOj38IaP/YytdQtmoC0YY33arFpR6q6qrUcgiM7hFAqVjXo5aF3qqk6A5RrirM0suUujW75uxo6P1dL1YKaXLe5JtVtqTnVi2lgxzuar/1ZfVa/e3p/YMfbWnHWHqrtnJbJVNnzOQNvy7HKS8JUPses5AltAPrDoSdq8sDtVSzUqL71Yy084QA1zH65hwd0aykEB6E4EvBsOeisUuuyp6h6iZ2lqloVO9s057OnNenf5+vr8c+rrb1ODWM21IJr7ayhi6+mjtZWPXnhQdpov/NV22+AGqd+pQf+cpBevvd2NbcQ7sMhOFKP008POEqb/f5AEUcY798PX35eD1x0tt57/unE76XWWEcb77SHllxt7QQ+33fB6frFocdp4HzDUiznW075nxQ7OoI7hrmOve9JLbkqYWqk1x5/SFcfcYAmjv8odL8u4GuBRRbV7868SISzQPZa5szWm08+oWfvukXj33hVLU1NyXt4tc221GqbbaH5x4xNXsLtbW267phD9MQNV6q1KcZ276nJeoCchYLW+MnW2uXks5L3c+oHj2dAb1NjafGmW20rA3y19Q064KobtfImm6a3qe8J22zWDSzeZKfdtfvpWezmz95+Uydvv2XyGk91yuGCJzz4pJZYZbVyyRxYeNxWP9THr7/ao1F4g2+ww2+0x+nnl8OiHLLR6vrs7bd6EuC/Cj5n8tRDufbgdnynq+E5P/cKde+61RN8LvXHPlPlHwbv7B5snRtA3ZXX3KJPOLq3PaDf+6y11ygosV1zg5KpwXcPQGc8zABoXzmv2XR7bt7mudr/nwag5w6KF/T1jNnlCbi3I9pI8ASJphrE9HcbotFbwBO4CCTZgyoCxdzjN5N/AAtiP2PEAHbwzLEeDXhgzG2wwQbpD6PLRivvYpRU8k6mntEIyYO1Edi1geHJelK8pQml6+Dt5kwg+c4kG08PjD4MRoxgjF0DGz74DgCa9yMA7Ykq5djgs3FlutpjIhpQlQDoJKolr50uUS2tLMcFkhIQGSf3caJM2yPYYO8+6s5lkAoAgzYBUgHo0S54yCScy+2wxyJGKzxzLGB7XmPMeCuxeWWDl988j96GPAOEIYQCABflOIapPXns/WgPQ8pkGyh1h19s7cWAxwuaukNrA0j2gLYMkJcNKgwNymXBgXINJtEWQAwMaMA3G9GPPfZYAmEdcoXt3iyeAHZCP/cTA9DRwI0gWyVjK2+cRRDaz/KGapT1CDxGsDr27zxQEtOTN3QxSGXaG/iBzoAHeLJBF/dz6Lz55psnsN4hCvILI/5tMAQ9AKjz4IMPJj4BMGHYwkPqZBmFzvQ3nvGJZxL0py4YxgA2PjTLgDV9lT4OT5Bn+hZ1RgdxYThzn3b60MLoUWovT55DA2TRxqWNfHtG8zuGuaD97vvcd3raZ5nzgZ7QFRrG9NZ/Bo8iHSnL910P6wfu+92ot62PqC/tYNEGWaZt0D8CvOQJOBF3KzhkCXSG5gBy0Jk8ACmou/MgPffoL9CBhQlANusNyx75+6L9Dl3ittgDlGcGdP1+9OA1T/i0LjcoSrtpr8Fb6ka9HZce/WQgFFkkD3sPQ0d7GXvhjPcNrHrcsy7zggl58+eFRuoQPaAjAB0B/0hztzMuAkEfhxAy0O7xgnZRd4Pt9tR2/gaZ4qKKQXzS+SBgh+igHOhiHRnHMN63fiM/6OSdTNY3ppMXAS2v1k18ekHH+tB5cJ+FLeKrIjcsKtKXDeLTJsuow0LBHwPQyCjnSOC1Cd29OFFJL3rci+Nq7EssxABAMf6hLxgLoSV1YacW9HEecS7i/Dy2R53Od9rjGNDonnhgK7wDzKId9CF4TX/zAYDUiXwpm0/vGKB9XpSKczjz3uE4+A29vPjCpxd1qAc7iogBzSIAaaAxO7/QnT6Q0W32IlzUU24r+TJ2Al7iIUp+6HXmVOxEIaQZ/cQ6jDws72nqHQ7YpBzPAQ12uxyPj37ffcT6F5m2PjAQ6/HH42gcD32vDLCBPoVQVL5vebK8VJqjuW2eW+Xr7LldzCO/KOL6WLfHPKCL+RcBZPqud1z4gE7uIU+8jwwx34G3HvPI3/JquwBaIos4hyDz9FHklT/GYjyg+XP9PTZZ/iON8nOd/Dwn9pnywFDhSz5db/lUys96y/Lkhc84N6I/WcehI3E8wfMfevE7OjF4Ps34yMI7YDTzP9qKzHmuafmpxP9Kbe1qEwD0nhU8oOMxbFkOfXpAVwKgUydzAOjse0txiB5uf7QMcCzVcYEW67xSVUUfQFhUZ8n72SBTq0bo3dojNal6s1SPwZ2va/XmcaVm9dhCrMaqpfVW3VmaXViqVO9OValFhSLnZBQSgNihBtUUZ2vhlos1ovV+vTToDrUXhiQv2cVmHKtBzc8mz9YUMxonJQ6RA4AGXGzt1JyGlTVp+a441gmw6WxXx6PbqOnT57qFXsAD1gB0m72g+Sx5QnNgXfJ+7sjCPWQgdFGDxq6gHx1/vxoGz6+O9lZ1treVvLI7EzJbVVWtqpo6VdfWZ0itpIlv/UtPnrqtCh2EmqrKwlmk8/n4LGi+RVfU8judo0GLZLG0QWA721sSGJo8fgtVKtTUJ6/n7HmnZj/3VzW/eLaq1ZoByAmABtzOdvwWFt9OHWudXebpsH+tq/qOCSIaiA9BBABPHtC1WdrZQzbS5yNPUFvNAqoqNmnBGZdpoVm5+I4qAAAgAElEQVQXZvGoU+iOrEn+m1q3sd4cdGFZlPFUry4CUuIlW6XOQp06VZvA5pVm76UPGg7TpLosRu/I1ju15JyTVN3Z2CMGdNm8LYlRt8MzS/KbQmsUa/XuiEs1o192iGP/5te1+Gc7qdA2PfGqHCs8xIB2LGhkx3Ggm/utrOr1rlNV/8wLHfp2tjer2NFK4BoVquBnQ/Ji//cVR2v8cw9q1xs+TK9Oeu813XPyPvrghecFPpsOISRGObhnpzR6+ZW12zlXaMyyy5eyZrGkOXlOpzjbtbWqa2jQjEkTdfPJR+nzd97SITfen7xtJ43/SFce+ke9+a/scEdfkKX/4Pl0xtNvitjHXI9dd0UCigGWs6ubW37STcuus572ufgaDRmRef+msbelRR3IMM5o1TXpYMzq0qIJntLXHHWQHr3ucnUQs2YuuFgegJ5vgQWT9/O6v9ixvOB60nab660ngwd4t5ZV+pFpuD9ceLnW2faXSba/fP/d5AE9Y3KGTXD97qyLtNGvsrAYT99+UwrxMWfmzBI/u+e732XXaa2tfl6++dDlF+vqIw+qGNOZcCjbH/Y/2nzPP6X3CV+yxzKj00LR3K/Ke1cqkbEv7+WucuYFgK5cqxJy1ONht7r0yd+5gaK9UYPFtvyzSgA0+VcI35G/1+OVrF4A0JuuOUAJgPb1batcSv/dAdDd+2N3AJpneS7MreL/FwHoXgW1vNiVfZlRigGNksFoMXicn0h7shxFxMaLgUMbODZ8ogES0/GcSS6GFgDurbfemgwPJnAYmAYUfJgHBw4xyQX09FZO8iYfe6/YwPBE1sauDRIDEXELnD03DcRSRxtLfI9eXq4zQCt1BeBi8glgxWTS9OE9e/Ayyce4sgc0ae1RkUStZCDaazjSL2908DtvyNkgSKJZGo1tLHmyH+vl96KxQttNU4f9sGecPUxdDsYIhqIn06Rl4s2fPRxdngF0DBqDvgC/8NT08hZzH6BlObIB6Am8DSlkE7AfQ98e0AaioB1gFm1BtpAl8geApv7wCW85POUcMxqwyYaVjQwvlMA7Loww2gcQR77RW8pxEAFaydPhJu66665kkDsMCEYY3s8Y7hggLsOgWOS15cOGpeUk9p/I02gc+51o8Dl9BJEtB3lj2jIUyzYvnI9lAXpjvHpLsxeV2DqNQcYnBhc0g2d8br311umeZSPmGQ1ct8/g73333Zf4hBxhzEFDfhu0BIAhDfeRBzwH6ZsAVF74cDvgufsb8oJegX/cMwBNvhjQgFS0D30E/9237aXsAwq5b1DdnoUG5qEL9wzGGQgw6Bt5xndkwzJmY9c85re9Id2HY1+mLH6T3oBXnteR5lFX0Actj7QbupEH/QY+W286ZJCBLfKDLwAR6AZAKP5IAy94ZpAY2pMP/Cd/aMR70NH6zfLlsYX8DUJSPy88+NA58oPP9ga2x6frZyPfYxFyYo9f8gM4cZxl0tLfHZ/ZvDSv4LEBHeoZwydRX55bBiPA7PT2SiZ/88eeh97Cne/PToM+MyhsmkQ9aV3qMEKUGRd9ydd6lLK8YOJxwkCxQ2bkQTkDgNTHYwbl+7e9bV03j8Ne5POCgsca6mm9Dy3iorNDSPAOl0FR0xgAmkU9+iR9FvlBr0N7L6LDG+TNB1SyAALfkVEWwhgXkE3aabmKsuZ+5XmGdVJc7KFc9AyLLl7QpAzqvdFGGyXg2HrX6UzvCHJavq1/qTcL8oCw6LYIWsFn8mWs8Z8XuOl3XgyJgJ7nQJ5fWEdY31CuD1AzIM9uEugDPaG7Y7rTz/E+9+FyLM7iQID3M/o0zqUo13MJ8oA27ueUzTPywsEAAJ/y6MuEUHr88cfTuIv82JM8P9fzfMUAbiVHhPw8ynrAcy/Hna80XzINzXsDj9Yx9Hc/8/iXnzd7Tun5qPW9wU6PKXEOaT2ejP2qqvLus1iPyN84b43zWy+seTGB36RD97IQjMwiX8zdeObDgZm30K+Qax8AbX1M3bwgwifzHg4bJE/vmKGvsUDC3Jc/z2ngpXVqfm4dF4DifDY/Pkb65WnQBcx27Q6L78f5TZxPOZ+oez0HsvzEfGJah6BhzgG9PIdFNum33rFCv2GxG/3j8HOx31u24nwv375YbqKRXlRRlQBonuWM975CcETvP8fQtW0bQOhpHd/XMx2Xp2rUaLaW6zhZY4r3dtt9CbiUwN/MVVVzCovqjbpz1FjIQrEs3H6llmw9LTTF6GEJVyhIk2t+oveqjlRrYXjyio5XldpU3zlBY1sv04Jtd2l21eJ6rf81ai8M0qD217TkzANV15bNByMA3Q74XAKg2zREn678WgAyiqr5/FZ1vniommc1ljxfSzGAHQeaT4BnPKFbsrjQhF0AoDYADaiYAM3OovqPXFrrHPR3DVhg0W5xgHvwsKNdbc2zNPG1R/TmDUeodeYE1VQT+gqQOgOeAWYcZmPwQt/T4uPOVP/RK6i6rn+G9na7iv8fe+8e9GtW1Xfu9z2nz+k+TXNvjIMoxAA6pBwtmwDTgFLAwAjKIMQ4I5OYmAw1xj/8YzJVM1bMpKJCpVIzEmOmxkqqNGXVTBSjcSLQDc2labmD4jgagXBrxObS9O30ub3nfX9Tn73353m+v/173su5NEKm367Tv9/vefazL2utvfZa372etWvKjb37P1fOfeQXy87H/03dIAAYngHoVh+Rq3vf8T+Xi0/r0ennv1Bu/N1n1xQd3LfdCiwfnwHoux//t8pdj/3xsrv9iHJ89yvlyff8o/L4c7c00LrnjK4vWvuvrMonT/1k+dzJ1/R83evRl8dWZ8pjL/5u+UtnX1dOrr5Q3nvDbYUDJvn71rP/uHzjuV9tmxxVFk3Bsb45UgunzPbf8OL81uPKHz/hX5YzJwB398qjH3hL+ebP/fc9+rnniY4UHMhJPYSwRkD3KOjdVTl3dlUuPvGvlWuf+XNl++SjNmjPZsDpu/5D+b1//fryx7f9m/LYp3xH+aFffE/t2iffd2v5rX/42vKlz35+AqAFnysAzmGUr/hr5dV//3UFQJaUFvl38cL58sXPfKq88fU/XT785n9bnvH8F5af+KX/s+Yl/tRHP1x+4b/7r8uXPtuCZ2ZdVcqTv+O7yk/9xq3luhseWS6cO1d+6397Xfm3b/jHHcNbB5/z2W/9rpvKa9/wf5TH/SdPKicJmBn6syKw4OyZctcnP1H+9et+unz07eTo7n+XCEATTf0T//yXy7WPaD73R279nfJP/ttX9cqOEoNqw1vlv/kHP1te8rd/vFxz4mT50p2fKT/36u+rdPPvdW//QOGAQf7+r5/96fLmX/qFssNETvnphX/kH/xcedmP/2T9dffnP1d+5pUvHSLH5yE/8nGPr+k//vLzXlAv/uG731EA0Y/2NwruwRj+4SD05QDQ+0HPm7DnwWM6DBTd/+nN9W4EoPePTT5KBDQtLwLQY5cucQgPIQB9Yj0uf+zYUlT0PBc2KP3VioA+UEArT+c0HPff3yJAMA5HAFoDmCfSgao19Ohdvut06FRrWGXkgI6NEbA4b0Tt4GiRPxBwVnAic2rimODM4ajwyqbtZSSI7SSok8ao/c1rRvzKJCMNE7jQSaBfGOkY64DPRD3xHecWx9qIEGiiQ44TigGKUZ85oDW8NWwFTgQLUmgSVJYHbhA4pnHSJqiUILx1ec3fgk7Qg3H4GmbVx6tVdSrsK2PFMYUngHY4JzieOL55cJWyYdQdjiXRToAE0MVXfHF6cKKNaM2xCEgaKe0rxUSbATzgzOIAGfUKXXCScbYEHqAtDhByYe5oD0WkH/n6rXNAJx3nzIMNcbKRVRwr+GvKBV+5B1Q1/QO0ADAF7IbvOPaAJQDQbKT4qqrgolFyo8OTc28EpZL3S/eUoZQfHdmUD9vMeTFe43c67QnEMD5fy1VGAJ6hFTRD9j1kEnoD/DCHjQ7NMasfBCgE0ACvb7311spv5MTIWQEvPom44nmjT0mFAwiOTgFoM+rNzS36bbQnvKGfPI8TiXwB4tCW+cORDTc34Dn1MS88dJNnBeOUbWnmxhf9ZLz8FtSCT0Zs6pznGx2UV1/6jGCMekrgxD4IFErbBKpTt4xyY8Qp7RABzXylL/CRsct3aONGjDIqX3CuoTnzE90IPwAo4KWRv9TJ/CEinblgfmiBIB34Uc/l2sI9ART6g+NPvfxJR+dxRgBSN/SgTcEwI2cZN9foJ/cF6aQTz47grrmipTn6CJ0v6M6zufFj1Dz0SwDaSGtkKwFP+wBt6FOCi+rK3EB0M8j1aJzz9kcg2vVN2TTK2DHnJ32RtiOYJt0FCwVTlNHcEPGwxCwjsJgbob4d41pipCrzmXlpzmXmOfaC+aQF7xgLdHaT0YNu4ff3f//3V9AMGadtAehRDzLO5EfaQdDW9GHoPKPLfYYIaEF+11Lpqa5zPiqX6nX6TQQ0/9Bt2lPQ03UaWqkb3KRQrwnEqityPUjeqWORRXUyn6baMK82z3h4KHPWlBnwxA1HN0ecO8i6cptz13XCflAXvOAf9gHjBYB+97vfXXWJ+gB+Jn+0OZXx1HfqKtvKddA54L3Uo5bLOSvv1HWMxZRd0Ml+uPEx2le5ni7Np6zX764JPmt/nGe5fviM66YbR8g0vBKkp04BaHQvNgtv+PDHHMEWMq8+tGYN540x1t/c+HQDhPK0Ac/gHXWin3z7hQ0K2gCI5vmRT2nDyK8RhN5woOKCzyzZy9a9dC9laKx/XBNHfbBUHnlgvZNepuMQ9Idejp11lX9soGWggT5N+jG2dRAIfVUA6Clv7uzqZhqD2o+e+uCBvb9YPrf7ffX38dX95S+s3tHzP7cXnKc5GDmgz2/dWD6//VfLXjlZkYwbd28pN6z+cBPVwC/toCeY871b310+t/0j5Wx5Utkt19V0G6RvuGHvD8s3XvzNcmq35W09vfXt5TMnXlt2y8ly/cU/Kt/04C+W1epiDS2t3SZKuEe2XrzAoYEt/+4nn/HRsnfsUbWO7fN/Vq77g58oF//sveXcud0aMV2B5f55YaeUnQv9QMIAoDE5arkOPNdPI6FXpdzwpO8s3/BdLy2P+dZnlmuuf3Q5fvJU2drmEOu9strdKTtn7i9nvvSp8oXf+51y9x+/q+xdOF0jn0m/AQjdckB3ILimMWoRxieuPVUe+5+9ojziqS8o1zzqiWX7mmsr2ru1t1NWZ79cdu/6QNn91O+UcvozZXsLm5PnOHiwpd7gX03vcWy77H7TK8vqkU+rbV1z/rPlhi/+2gYAXQ9L7NHPANGnH/m95cFrv7MCsMdWD5QnnP135drVXQ18JgI6wWf4urUqe1vXlS9c833li9f8F+XC9o01HziR7Sf37io3XrytPH7nreWa1X11Q+H9N7y58aWcL//pgz9ZHrfzzjn6uUe1T6k4qnz22dIB6iaz7RoA9LmtG8uXTv1A2dl+dCl7u+XUg+8vjzj9rnUAmkjpLicXLrbNijkHdOPz2XP4w6uy97jnlxPf9jfL8Ud+SynHri0rUl2dubfc/fH3lY/d9qvl83/y78u5c6ty49OeWW76kZ+q/fj0h28vd/zKPy0PPshme4uAXgegSVdTylOf/fzygr/x2nLjNz+5nLzuVLNX77u3fOIj7y/v/NV/Wb7wqU/U+r7t2c8rL/qxv1tOXHtdufOP/qD8xj/5Ry36OEgBDb7hKd9anvtXX1OOk0brwTPlo2+/pXzqD35virqfddom0Ese6Jtf9cPl25/zvPJozt26th2uDZB9z12fL//v776rfOhNv13u/dJdTUesNT5qy7w9lyVq/6+87BXlKd85p7p4+6/8iwoeH9S3/Wr/9v/8+eUvP+9763jPnj5dczATjcwfuvRV/+PfL6TL4I/81qTIWFsTYhjf9uyby3e+qL258fEPvr989B1vK2wELP2duuGG8oK//mNT/udPfOh95UNv+Xf7E2HtzkMNQNfRTy2uc3od1NyAOMcRHArOHlpgX5pcGgA9jmmQ30uJgF7q0SUM488PgF7IG7MPl+vlqwlAq2DJAf3m9z9Q3vBrd0fT++waCT4H70YA2ggKgQ2NQgFBAQ0N+DSqjfpK51LnlnI6T9QNUEeew1tuuaVGuugoYrAJDhBVcfPNN5fnPve5a7lj08gXdE7h9btGeQJd6YR7f8khpK84UwInRDoRrQ1ARZSOjot0gaRGe/EdsAKnGMDNg+xwrgSgMppGw9N+8nx+97cggHTOccr8EWC0bu4n3SyX/RGYkFeMQeVMm4wDhwLHhU94CO+MQMy6jCzDMQfMxfHH4adO+MufAK45gR2DDnf2w/Qa8MDXHXEAAaJwnIxAohxAMbTGSaKvtGNuVxwm+kF5xmMUowC0skAZ6qWvgOw4xab+wJFjPDh4HqYEAI0DZvQWZQECcPyIsgWA5pOxCsgwThwV5TBlClqk45nzzMVUWU79ueRgWS7nSjrGo6Plb+e6YEfOee6ZdzOvA7zjjDFPACThA0ANTtcLXvCCumHAn8CsbSVoIDhPG8jWbbfdVvlkOo1MHQB/cJIpC+CJrCEjvJpPH+ibm0HoE8oCRgmo8Cq/0XwAPjjQ1GkKHUEkwTWjM5EX5AsZ0sE2yi/n3KiXjMiVn0YIoneN9BREgE5GUme0X+pmvxtZlvrZ725ujUCMciS46vxl08YUHMw16MUfdDdvqvlZGQ8yDV/hN/yChsxB5j56gjLqUaNY4QX/qIfNPdNSCOi4bthnI/CUZd6GYY7CR/gt8E/5BDwFMgVt3KgyTUdGQNMXZNUo4IyApl++MQMtoIM6w7lkSiDoMT5LvxOAdq5D8wSg3ZBS17tRQp+Mopdv6io3U5URfzt2wQ7lQZoqc9DLMXHNPllfAqCUzU2SBFKcawmGyS8/maNudDMm/glQMk+Vd/Wi9oebBup89D46FgAUWjJfBXuoD1oJgHIf+WKusha88pWvrFG3gGYjOCZf1GlGKrsGJ9/oO5vRgOCU87Bd6Ev95kCXHurztBkoqy6Ur9SLbYQ+YnOF5wXJU7dQXll3c8C5Tjn1pDoCucjv1Et5AWv5B49Yz1gr0bkC1fQB+gNMe+Au/QN0c8ON+QPtTWVjeh2eFQClD/aXa4DQvCXEZpVnNZALGp57VoQHnqo3096Rbl6D/8qN4831JXWysp1rYILbaTfJR+XWDSPnmxsJji3tuOSh9Rh8kLaegLtjcY4rh24WKJ9ueDheN5H4nZsyPK8951kK6FAP7oWHzGvBb/Q+toy89a0x5xhrK31BhwNAo0d5Hn5DHzaJ4KubPI7f+SZt0oa9UgDaOkd5kJZpa6TNNNrOY/n9fnsdWcfOQWbxE1j7oLdvxEBTaII9yZsXpq9LvlM+NyVH+V7q79UFoOeI0gmArgTtLRsJDbALUiYQOL192QDfGv0M6FsBqf5w/egRdpNjP3j4NdVEj43qwZ9EP18sj6opNwhnJu3G9t6ZUlY1YXSrsQNfpL+oh7r1z4yUBYAGeG7/VuXsNU8vn3nyb5S97evL1upiuf4Lv1JOfOJ/LRdOf6WcPzcDzwLQLI+k2uCzHlDXU3FUADpScGym4mjDJnr02LU3lGMnritboMGkbtjdKbvnTpe9HQJ8GjhG1DHAM+BwBaCJUq7pLPphhPV6A6EBqbcpe/K6mvahRkhv7ZTjew+Wa46xUWk0cqsDYFjwuUVXm9qjfdZ712z3FB2tbSOgBaCPTek72j2eE2zO6OdMwdFi3ZSFVdnZemQ5t/2NNRIafl6799lyvJypEfuUuvPEj5aPX/s/VaE7tffp8u1n/l654eL/09g85X9uaSvk/VoqjpDXugHRI9KRR/NBb3witx2Arjmgax5o/iEL5GtuUdAC0GfOrsrZC6QOeVS5WE6WC+d3y5n77iv3feV0eeAB0rjhG5kbnLqJmOf5UvM/A0DXHNC13f5Z86VvNVB6+1i5/lGP6fmg98rZB+4v58+QgmTSREOWi30gxWn6Ta+99wrWzwFbSmmQ+oZI+ZOnTpVrTp6sl4kYPnf6dM1V3f6GuXwIeLd50N26dlsOoDxaJHSDuPYveyiueGiBZU28SYWjVrQJPi9QdK3RwyOgKxGWOjrxv909GHxe7MeBwzrqmJe7lnZZK3FQBPT6/cMjoNtojhQBfQDllm497UlX6xBCa2/j3jp1igho/zaTlB+a7Gbo7VUFoHvdFYB+3wIAva/89RsdjL7//jNrEdAaxTqracjrsIxAhsawxqXgKuV0cs2NRr0YbDiOt99+e83vimPo6/QYa3zHWMaA5cR6op8xgGkHY586jXAbozOb/mmRZ1Xkek5U+zxGt9AfQfd0uBkLxjfgI1HPRGoTDUg9ADQ4ZvzhJAlEpcNreoYRgBaEN1LLcY/G9wgQJtCkE+xYR5ArnSqfW5o4OgU6twlQwi8cdGhCOWjEWHFYfD0XehjtyH3zqfoMtDUFh8CvQDKOEjTAAfWVRPlrpGHSinEAhJFfGJ4gQ7RHJJwHvBjFSZ8oA/+QIdqmXZxYAEoPRNSRNLJQYICyOG8JQAM0mIYDGaVOc3ECcgtu8uowZZEJeYj8EsVPBLQOGXwX+NMhFQjyOZ1One6lT3mWzkw60/DdMvk5ytek5boDwW9BMAFoZdT5Dg+t0+eJPgaAxhEFfCSFA6AEgAwAPONHfqGxGyKT2u2GgwA09CBynVe8+c6cg+46/IKJyAXjARThPm0CQKNjmJPIBdeZi8gEwBURusgZ0fwAp/SHV95pj3HxW9k0gpo2BCcE4I3ME9wRRFY/pa7MDRr1kCCRQFCmdeBZdZJR99Je4EowRz0iTQW1Up8v6W36kW9wMA7kGUCBupB5DxilL4zPvKHcN9LOPNDQFWccniQAzXVzuson6A794Anlk2bQIzfM1NECwcwpZIm+4PQnAC0wTNkEYaGd6QTcODD/smlVqM8NMjf65JXR/tARXZigOHUD7HjIX0Z9Om/ol+mBXCvd9EMHmuJDnlI/8iD4bHvOF/WVetx5YSSxr+ALKgkeCyBbr9HjApHKmvKfUfpGtprGxPmAHFCOZ/mzrQTHjZ6kLPXkQWfUo41AOcEyyvLPtRXdTQoodC9yw2aHNHTdYVzSTYAbHQTt6eOrXvWqalOwvrmGSlP6nfZD6jf5ok7lN29NANRBDyI+eZa2BfdMw5GyJBiaNomyTnvQhnp5Mww9Zt5xgazcWIKGbli56auOSECUPrvOCmpqz6kj5KHrrxsu1EMflG9oDx+gFZtHzAXfNHCjF3oDxMEf+kVdpvmQjvQDneCbTOgceORbM/SHe4yb67muHQQmSt/UlaPuk9/aStqKfKY95Bqo7tc+Ra7SlkQGlVnG65xKHqetKkjtBkJuTKZd51hyE4myrs8C0G6wKfuMHV3EP0Fj+u4GE/YNoD9zCR1oGhfbQ4d7CCbrLuVy455NP2SeOYQNZmox+M6YWPuxE7kunVwz3VTQNpXeSzbqftfs59L9w+6N9tFoP2edY9nRTnKOsW5gb3D4MuA9tPEtOoMj0AusregedYV2mP6A6/poEy2Os6bg+DtTuo10/4+cgmOKgO4tmIKjToj+PyuuuQI6+FyRsg4l9U/HIgg9Pt8Tc0zgcXNBe+ULAHTrUfdXKwC5VVYdfK63Whf6XAB8bukUKs8iVQMA9O7FBj5f3D1e7nz868u9N7yyPnfi/MfLYz7zU2XrS++tQOL5c3sVdCSS2SjoBKCJhDYiej0CeswD3X7PfyM4037PNn1Li9EA6P5vAoEJDgdw7uAzYHOku6gAM1HKPcL5muOtnOkwBLKn6GcA6JrjeQaRj5Nio4PQfJ+A7w6AT+Cz0dOdX63/va3e5hwBnflcGoK81U64nMgyw28NgP7IqX9V7jn2rHr/8RffXp567mfLyd0/nTc85HnPnTzJgfI6ANBtrezg8wBCT+B0l5uLu3ulRT+v6ueUfqNHuRP9DAhdAeizbEiYH7zUjQuA5/rvdI+UrpshLdoZmQGUBoBuOaD7hg1legqOvQpAE+vf/jbgvAUIahPyC+BnrfwAQk/FjgbsboCVa2//fzUA6CUNuNn3A0fT9q2u/t8E9GfVSy0d1Po6ED2XXBrjUXkW+vMyR70kgw8RFaf833NXrzYATQqOR2/mgL5M2vjY1Qeg+8q3DkBHzqEN9Xm0EXzNANARCX0UAFpDXqDMKJyMXtApghI63ALRGOM4EvxhhOGYAOjyD+fNV3C5j5FMGYxdohN/6Id+qBptHoTEfY13jW+BOvuVBm8u8lWpd8VpGcdghKOGPs4tefA4EAdAjTFgUGM8Et1hVBXgDMY6jpZAigA6xjmRn0ZAA24lmCf4vZ/B7Hjsc0Y5jZFQIziZDloCFSNgqLPtdYERDw80X6/gEGP3tXpe0WRMHtBIFKQ5mWkfo1xHCLAJBxNDG6fZSCkdPD6hDU4yvMZZxfFBbriHY0t0FG1Cbxwt+giASLtGJMNjonOIxAU8g2dEbCFP/FFv5m6EV4Ipgnj0kbbpB+0CaOJwwV/z2FIncmkqAGQYB+SOO+6oDgi/dQopQ/7nl770pZU+9F3ADPqOQIFymnIhn0Y+O9dGfqfcjzweNyhGx36sS5CJT8cETwTqdCCRHV6dBjRBXqA9mxSADKS6eOYzn1n5QP2+spxggf2iHugDv6EpoLZR9EY68jw0pgzyxLPIA0Az/GfO0g/66MFdbEbQF+QCXlIX0c/0EznzlXcBEx3lHHfqFuWF8Qt+0fc82EogVb0I/YzylJbqVZ9VPhJcEBBX19knwRzGKZihbnBuZVSn8uN8F9BVf0NXgHr4RFnAIN/4oO0cn3rFtz2gPbwAlDJlCfoPcEpAij66OcfcpQ3Kw8eM5kwAGtrxWxAIvgF6IBPwU/1MOYFPN7PcxFKvc983H6hvBKDpp9HRI4gsgCSQkveNDkW/IG+5RirXpoUwXZGyoM5TtnmWflKespl3Wyff+VHh2AwAACAASURBVJ3rboLAvgIuAE8fjAw2ejvf/qA+QX5TedgvdRT3Eww32laQOYE7dYbAGvfMX85z9iE3kwU8BbLhId+pA3ogW9BInYtc8s+0OIKg9FEgFH3NPHXDgDbY1Ma2YM2gnylbAnTqVeeLOlGgGHoxJuwX/kFLbAPuI8sA0KxLyIJAb4KJyUf1v/JNfzlIFX3E5rfnCxgVbrSkb2ghz9CGuSrvnKuCy9pW0JF/boY5t0bbSZuPsrSDLQOYaEoj+syYWePhD/pzzNktmGxEMn2TfsoAZXjePOzqLO0No+IFK30++bDm9vWAg9HOsYz89HeuheOaSVnlUxkRxBdgVk54FhokqJ9tJlgtzTMCWpCYcapXciNk1CfUIQ2cf1zTnoG/vnVG3a4TboQwDvQ8ayJ8Re+xJiqDfCeyn+vYQpQVzEYmWNeZw6wTRkDTH+SBf4zXN9ywGemLwQfKHv1mrGmfHM2TanZ8AsejDBx076A29ntufEYd7QYytGAt8mBybEbkXXsavWXQBPqLYATWCvWPmwrKYMrOfv1tEdAA0PWpNXDlsgHoBUB6QoxpaAKhG4BWk2/0z3bwXzvUrYHAIjPts0GP8/fW6zn3M+BkjZ7tkdBt3KJG/VMQulbY6zLStX+2aNk5BQcR20QzA0Lffc0Ly52P/Zmyc+wJZWt1oTzmnl8tj/nT15UL586WC+fI70yKjhb5agT0xYiANhJaIHpKwUFKhekQwn4YYQ0QPQiEbsGaLc1Gi4CewGdSZlQA2ijoUn+bhmMCmDsQXA8KJI0G4DNAdIDBCUBXILlGRxvF3EDwGnXNQYMdiG735whsnmvPAl6vPwuQ3SKq58/Ky4nBANFVeIaQ+sbhDk2XM9tPLO899aayR8R7WZVvufBL5cnnfrFsr0i/1B6fI6H77yDxWtB9x7kb+NxB6J6OZS0CWpmNCGhB6BoBvdvSbxABDYAM8FwB6HNEwrMZAQjNG3EJQO+1VB0dfK4R0B2ANgq6pmrpIPomAL0Un7qe5WKUrGmuhLJYzxC7BEBfCpC5DkWub8z9eQHQk4BNo/5zAaA7MwYKDWr76ODzJm8HIPbA6ObDVtBL4fnSJshDAuE3Tb8Ruf4wAD3OuksQqk1BuHwAen+mX1YEdADQ9923Hn2sE6pxm4a8Ton3UgkJongtATOFi7oFY8mTy2umHiBGGUEVPgH3nvWsZ5UXv/jF1QEz+s527MPoUCTAorGdERY6fglQ8N10ApTFmCSKlQgQgEfuE7FA/jYiQTAWPe0bYxvDE9ALoxOH2IggABkAGJxDnFL+YbBKU52tJWM6HdRma7XXVhOEHunv2OWTzymJ6QQlX23LT2hgmgkcwAQaiJphXDghRB4KAPIsTiqRkDiTRtnxPCCP+QipC/oQEWk0oHmmKcuzAlQ4N56ubmQljg/0hHbmA8XRp09E9fBHhCsR0PCEOriPDBnZhyzxx6egjMCVDgN9gc/0DV4bCeoBZfAVWUBO6QuvIgOOE6ENECCwB10o96IXvajmQIYOCUDjpOkE64zJv3REnR/JYxW25eVfbjg04/JYRFq03yPPlZGUu5wrtitoyj0jMgWZoBUpdQCNcVahu4dTAUB/93d/97QRIECiw6s82iY0xAGGngCU0JnIu3S2mafcw7HjOnKGHMALXoeFH/yZixhnm2fQOfCTuYhzzOYIZUzB4fxlDkBLZVlQz0gy9YtRyoIPY9oEAWAdb2RLYEXdSDvw28hNwW2BPEE528poXJ4TeNgPxF2a+14T4IP2tEP0mmltnKsZ0ac+SAAE8IW5KijGPIFegPsC0PBKPUv9HirL3IYfbkQmaJ9ySXv0mbbQQ8wlABJTcCiT9JVygpfKLHVJYzeAzAENPem7uYIpR3/yz3lkOwnsC6Khk+ifuln+CVqj8/jHH/1DDijv2yNGwtE/gdQEoAWi7Je8cB7lBocyJnDu2qGM+Lq+43Ttl27QxJQz6ozc5HCjSN3gmHkOvca4UteopwTXE0zkO2WdIwmmC6CZ4x/di66HV+Ya9y0FZVlwlDJGQasLyQHNBoYAtOO2r7nJlEax3123oRN6Bh3FpjqpwqAJsoytIADtOix93AxJWyntGfgCqM3mN4AWeosNT+aMsqeOkYfYINgftC8NHbcyw7NGSzMWwXHBXm0r10A+5RW8hKduElAX9SPLyplyI6CuTspxqt9dd5Vb1wMBdPpC3a6jrpFuuPiZNJU/At7Ju+xDzuncaMg1Vp6pB6SREf7SKNdu1gvGYd+sT3myXeVHvij30j/XfWVSnZj2rs87v6kffnEdXiDf/BP49562L7aRdhHygwxri6qTfYOItTUjl9G71EMdvN2ELqaPvmlgiibapg3sQuxD55wymsB68mvTe1q/smQzp717WF37ycNh7eZ65GZVrvvoKGweglc8m0L+yFdowYGEbH4bYJE6YUnnLPVrHYCu8aVTMUFpL+Qryv0F37l0Rj1XIsbLzxOI3AFfMMQe/TylROj+CTRtoJopOCJoyyjp2qFVzaKR8ELFHjqIubWtv7tWYkq9UR/u/WyHHZrOoIPOdMJgI6JLewT0ub3Hlk8+8vXlvmu/twLbJ3c+XZ70Z68txx749xV4Pn9+r36SWaAC1v3TCOg1ILrnhJ5zQHfQmYhW2qt5odeD1sbUAxWkFXzun3ME9HAIISCvuZx7Sg0jn410ruk5ahR0A6CnFBodGAagnkDkHtlsuowKQFfwebseODim4BCArp8C0D36WeC5RVT3f5VFjK8zqsLMe9MGxMTACYAu5eMn/ofy6RN/p/FmdVd52rmfLTfu3LoJOru3ISA9ycJ6VDxNTuCzUdDTJ6B0S71RU7fgz1zkHwcQEgk9H0DYouHnFBw1EvpsA5/diDiXALQpOKoszCk4KNMA6J6e4yEEoDePJ4MRw3y6JCwyMKg65Q7YWDkEo7y8FBz7aeYRnD1Yg6s6jqrnL6XcOs1HIlwJAE0v5nEeLQXHQT2/JMavR40fdO7dpRBroezmmp39VJfkg0mTdRrth9ETAf2Sv3J9+did7cygy/kbOfn0J50ot3zgwfILb7ynV3cYfY8G4g8pOP68IqAP7uy+APTAj5nQrvyNSPfe217hRFELyKVxn+CtdaCsjQjRENSQ17hOoAwDzIgnDFQAqt/+7d+uRhoGm46hhjhAE2DVc57znOrIYdwa9aPTr4FRjR5WknidKQHeMfJkMkw6ACAgDPigsU8fOfgMAAxDGgCR6E2AKspgWAKEAqgYwQDYybiIHMFxgpYYmkZAG61lxESC+BrDjiHHNtLciBwdIu8nGDlOKp0krgvyp9MiMKGBzBhxNo0Wlqc8Q+QY/KEsAB80YLxGNpo7mf4ISgEW4MgASlEWmvId3vsattHPRtvhqOC40BbP0g7AMrTX8MeBFlymrK+IAjoAMlLeXL7wIkEK+ie4rhOfjriOspEtOGSC5twjIghQlPbpG7KMvAAC0F8BQ2iLgwYATQ5k+iwwYJSQcpeOp0BD8lK5Tic07zsXEvwSAMsNh6MA0I4/HT3adZ7brsAR93Bi2ViC9sg9TivR4PAYAJpIKa4ph+O8zXnAxgYbQIAwyBbRsgCjpgMQdGXeQn9kEwcXOaBNNkeQT3iMHHMPntFP+kcZ2mdjCYBHABr+0V/mL7yiHX7TjhGhONUJfNAnHUjqNGqQZzycS0DN9AK+5p7gneCo0cxJH+ctz5muQcfXqEbkyu/qdPmnblUfykt/C0JSPyC+YAryaxRpAq7Um8Cd+S6RffSn9GL+MmbqAODgPn3xFXBoybyC7tQ3Ai0jiMRv+gbf4A8bgIB0pkJRP7qmCNQjc+ox33igH745YXoDNzQEw+Uzz9qXnGfS1yhQ+gQtkr6Ca/AHOiQA7dseyB/fXU/gH7Tyn312XrpGLK3DbtK4WSEAT59cu3lecM3NBWmvrCx9upZYj5tQCQzCU0F1x+N8VW5oU9pKz1yr5bPzhL5AO8ogU+gR5IxrRuYaISzwyT1z0tKG42EjUACaa/aF72m3yHNp7n3XS2TGNzSwB9DvPMMGGGm6PMQv57i6L9d1gUd5ipywnhAFTb3oPuSd+mjbHPZGMtMmc4g3PsylTl89zNm2BCChIXRlveQ7siXvlbsEQ12XkCPGrBwJgivvjs01fLTVBG2dh9RrfcoHcsM/2mJMri/q/QRvlX3albd8t52crwcB0BMItL29FoWjLocmjsU5mmuVm0AZxcx9117lxr7lnFWvaw+q86Wl623qxXFttn7r4FlTn6Fn+U496nifd/OLe8iKssN99LfpNPKtPWWUNnkeu4rIf3gGndDH/KVNRd+REeSXsqZKG8H/w0Dj0dYZyy/Z0aMtfDV/Z3uuL3x6kCYb2sov8g0f+IRu6B9ogS7Tx8r1frTrl/oNAL1XAOzaX4LOs9e4DFxMIHS4lxNW2OvbSvC5Mb4FsR4AQJsHGlBv6lX/Okc/9wvhp7ecwus5oNcC4mrqjQaiZaSr3aoy3dNv1PzAPTLb6xd2T5U/PfGj5c9O/VjZ3bq+bJXd8g33/Hx5wj3/rILOFy4APq/KTo2AXgegK/AMIGkk9AVzQjdgsgLWex10roDjfDDhzJhlwK7qHlNt1GCR7XKMnNH1M3Is1yjjOQJ6yrlsBPSUgsMc0T3HcwWae/R0Tc3RQOgaFT2l0eB6A55bmo4ZgG66EWC7PbcfAF1BaCOhO9a5t3Wy7G5fV06sAGaq4GxEhEOV3XKi3H3s5vJHJ/9hOb/1F+qBk4+7+I7y9HP/Szmx98U51YppN/KzRzpX6ipnXjPlRkQ5V8B5N9NyzCA0uZ4PTcHRwWcioC8YAb3TU3Cc7ik4HtirEdJNLtYBaPI/Xw4AneNbn++pGXrk9CJktABA8+hhWNmgXSYaf80A0OuDOGw4Xx0AeokBlwZAhzirjeunevvK1rHDqLRZ+9T7hwyAbnpm84+L83qxWWSkSC+xzxAfBqCf/YjyJ5+9cPjEnzm+v6ytSjn0EMINRqwD0Pfc015RZaFOAFoj1ehGOpEOWQKgOvsYlBrt2WkdTBwrjDNe0ye/IZECAhIaYXxygjzOHKAVDr0Rq4ICOvd8JmiR4Eo6kqOhqgOl02LUGdcxvAGo3vzmN1cDHAMRABFADTrRZ6KeAFN4DlCM/gFoCcg6JpxkIixNO8Iz0kgnxL7osCw5TdIvI9hyk6Aqpr6D3gyyWdlJE+vgvpFtgu8ZPSkvuYej4Gu1tM09aAGQhzFtNDKOvuAsjgaOLc6G6S/gIY46tAPgESTz9XJ46Ovn9I/+4DhBW9pCbngOcB8aatTTFuVoD9DMQ5OoH2eKZ+AxzpGbGAmqKO/mgnbs9MG85IJs1Mk1HCtogzwYPUS6D8ACIjFpkzKCP4yFKH4OIWRThT5nlNIYAe28k79r5kXn8QhoWCZlwjmSwGM62unEprzkdevTwRV04jpy5SumghWAxmzcAJAQocr8AFiEHuR/BkiBDz6fcss1dQrt4cgSWQgIjXMMvZmLyIlRfMoymz/8KXfIGgA0wKSpVJiLbCDRV8qbwxJHkA0myuEwItPMeyNakXvk1JyfOuNG6lEuAUlpwTNGu3Lf6Hs3QYwWlE/qV6OtlTuBB/WD9ZhGJgFn0wwILCYI4oaT+sUNidysc+MJUFbAhzrG9B4Zpct9fvu6dUZAC1D46jV0ZXz8pg3mNm36Boljpf+py6GNAD/foQGvMaNX0D3MP9PBKKPqK8Ewrwt0qUN8O4M64XGm2ZF+tJnrHddTb3NffWkqAuntOOiPUbn0mTp4Rt2knHLdPmYkfaZlkYcJ8C2tccqYG06usbkmuKYof85NQevUAUY2U49AoPrCuayNIFjp84zJdAs84xxOwC0BYPpougfHYV59eMY/N4b47gYj7Shn0BvZEryXT6RC4jAwnqHN3EgRFMtxCewJlqqr+E20MymCeJuLPP/wgY1PNyjRSdJ9CSAbZYnfzCHqBITGFkHW1VP0FZ3qOqhtxDgBoCmPrNAPAegcC3IOYI8uZH1lvG6KZNS4z8An5dXNM3mvrvJNETd/2ExRRpQr70lD1yLkhHsGKFAXc4K24CNtuaEi0KvNN9LTOpc2Elwj077K9TA3aB077TlG5wUyYxoOU/kIeGvbpd6lL9rQ0i1tP/X/KKO5GTPKpOuNc801RzmlzdwEUidJL+nt85SHL9hwyEC+ITG2Qd+5j77yzSLtGsaAzGGT+SaCuZGRV55h84fI30xTlJsHI5/2c372m0ujvXRljvrhT+fc0vZmvuAP4EN4uDp0hF6WYfzPf/7zq+3h9eTfUejQAOi/PcESCTqvwx0LIHREOU93N/I/916IfnG/54CuKLCpNtqg+gGE80GEsxvSy0Y0rP2bQId6EF+A0FOnwoEVhCYNhwQyD7Xg82qr7KxOla3V+bK92il7q+1ytjyxfHH7JeXzJ/962dluef9vOPee8pQv/92ydfHeshPgM6Ai0c8VPOypOIhyJgqaHNI7F0uNehWMBoCu6RRMv2Eqjgp0mkY7wPhBpDyAsOkB0m60Qwj5nEDifkjhsR753NJv9MMFO8BMFLSpN4iApoygMAA3zwo++7z0bn7PHAENCD37z72tClzPQLT9BhETyE5Am+v3bX9H+dyJV5fH7n6wnFp9ppzcu6tcU+4px1ZnKxV2t64r57a+sdx97KZy5/HXlNPbf6lHP3+xPPX8z5Qbd95ifo45Ctqo50jHkbnA83s75G8+fLDlfN6rmwXtwEpzQw+HEF4kurkfQhgpODyEcC0CuqfgWIuAPr1Xzp1dTeAzclBTcJznraFLB6A3wOdpQ2fUT+tpeNbv7gNAH67iUglMpb92IqA3R3nQkL46APRSDy4dgN5/ZJcOIF8alQ6g4BUD0Pv3fT/eLC0F67WMMeHjIZvzeB4GoC8JgD48VPvACOjJilkzyyLxVilf+cr9awB0Ah6CCzr/Gkg6YCPIKxgjUKzhjBEv0ABIS/QzQA9GKc4Sf9QFWAAwgYOIcQaIZeSG/aKsxnldxHpaCh257JNOhWBBUsGxZJQK/cf5A8AikpM+0wf+4eABdABsYaTjiBABC6iGQQ9YxiFmOIeMl7pw9ACg+Y1xz3j504Eap3k6QRqqGrjS3Gelhw58gpKjcS4AoWNkdK6RmwJW1CngrGOUkYA8jyP8jGc8ozqv5H8WmAV8ZHzUgQPi4W7wk7qgKRHCOOeCOYJn3Pd1bV/5pQ6cZOiHI0okG8CmDpLygoOPMQ+tAaDhC/dwDqE5Yxdwl75eMwLa6OyUbwEjo4aMboJmOAy0q5PMZgp5aBmbua11POkLr1sizzhqPCvPeN6IqhHQGR0b54h8nu3vpiPSKU3HUud9nKujfB30Ox1gwRqu4Yjzm7qhExsM5HWHnvCfuQ1Aw30AeBxPnkmH3boFKLgngMCzRpXjvCJLyAn1M16cbOhJxCHPU4ZIZ4BnwBiAZg9S41nmK3OR++gh+iywg7wBduM4Mtd1yp13ggvqH/POMjbBE+75XL4iTxmjlvnMTYElfSbvBSOdn4KmyjO/GYMbSL6J4PxvjkUDQJRfrgnOOscTDFIH85zgpO3z6RgFMfgtAO2bDugB5h7XPSCUPhkZTd3MU94eoAwgBTxMgGmUcwFR2mMsgHLwXgDadcQ1Qbk0kltaQq9MySAAzbjhGRuk9JPn5aU0S7oKZCU4SVse/CcArSyrT4zaFVgTuEd/mbojNxX4npHQzh1Bp1Ev2McEwdR76gLHxbMCxJRRh8hj70uLjJhUNpQxQWJlxXXDyHTa4bspDJRbQXTqoX+OR5mivKAl4BZ9hO/ImhuYfAfw5TrtG2nPfEA+pCH3kB1AMN7GYL1w3OrTJQDa+Wj/EihiDWRD+l3velfdZIOfrFPIASlmWCdTV6edos51zLbDuNB76CjmEX2iHuwQNnXRT7TLZolzhjmEfcI6zDihmXpSmRBAhl7Ug45GLzo3edZ1VpkxBZVR+8gO9ExbxRQP9AUamarBOUx/XGMZq7JCu5nWQfmTRtBB/cIzuUbkXMy1y/K53qU9NNpYCfQuraOCsdAOecEmMdqX9R6aIdfSRXl2c3/U9WmvqvuhmfPJ57VLx404x5L2QvZb2tFf+ikQjTyq7wXW02Zwg8g3Z9xAsD7tcDfPfRMHmhAowtzTFsQe02fgefiIrPLJmwHMC/S/f+rSkafOi6lg/+I88bnRvh/n2Pj81fgt/VNfKAPIAzrorW99a/VzkH0j+6Ujegm7ED3EOph2vHXuN/5Jn0wA9Hr6jSoPG6GNAwg9BCF7FmBtcyNYt59mViNLV2XL1BL9dwPIWhoD8z+TD7pfDnL3YwjXGpijMFs6iB4JZyCb3a65n2vveiT0ek5cwMQWfX2sfHb7b1Rg89jqTNkrJ8qZraeU+7a/q0Y+83f9zh+WJ9/z98rJC39SQciaRuH8Xv8EODaaeVX2AJx79HPNBZz5oAGrBaoj8rmBnu3wuSlZwT6Hts16qkc4A0DXfw2QFug1urim4eDeWo7nlnu55ofu6Tf4NAVHfdb0HQDJx3pu56D3WgqOY/MhhLZv9PN2j6JOANpDCOfDB1vbdx9/ZvnItf+8rMqxcv3ep8u1qz8tJ1d3l+PlwbqBcLFcX85uf3N5YOvpZWfrkZU3W+Vi+YsX/ml54oVfLsdW59ajn3koAegIqN7I/2zA/lLqjbphMB9MSMQ88gp/iYAm/cZOBaDn/M/cyxzQfF+LgD4kBzQbGB5CeJQI6I0ti4U9jBEd2pzzqekeBqDrbLxS7PaAxeNgbPZhALqR7tIB6NlOmIk/1rKRlmQ5nLoeQvj1m4Jjc0UdXik52LTZyAG9Hy+OEv3cm6oA9HsfKG/49QZuyuSlXYOJ+cGcu+9uUWkYDxitCUBTl4a0Rp4GtK9/prEkSIAxK+jMc4JWAEJEihIZgEFqPl2dZRwjIgJe9rKX1Uhbomgx6iinE0yfdCI0RHWiq3j3NAEapwlCp6HrOHV8BWpoi+jI3/zN36y0MEcskUUYkzh+RL7iDJIehNf3ATQAr975zndWIFKHxMNbqMccewJaOhpyLPvptQQTNHjTCTOSRoM7nxuNcOki+KATqANuWwKi1EWbONM6JbQHf+AN45d/pkGAp9CCOigH7eApfcY5xlGHjr7ynY69QJGvAAMMEfXKP0Ah6ga8ob+CSzpZAsLICwAk9KffOAHc8/V2nSpooTPOd6O8BHUE15RbnsOBsC6dLZx1xkVEv7m/dViVRZ4FLCOFC5H9gLDy2pzCCf44z9JpTv6OwFxTSc34Hzdj5LURWKPD5nPWkXX5PR2sBOipCydUMAIa/v7v/37NXaqcAIrgpAPKMKdNx0A9OtbKWfZf/gC+sHEBECPY7GE+PE/7/BaIgUfwn/lrNKDlcJQBm5FPeEadfEeOeb0deWMTSQBanrjhIyAgoGiEJ9cTjPN6greUyfzRIwiSPJXXtEM59QX0pb8C9MjveM90H9bH84LP+Xp4gn6O0/HRT2goAG1knhGrrgfUQX/oL2XhA3Od8gJZ9IP5ay5ccxpzPQ+lYq7yjIBIblCkjpA29JHNBOYhOogNBXOOqicF632dHzlzXptTmfrgO+AvssR99BP9Qa6lnbRYWl9ce/KNEfo3AtCUMz0J8yLBOtoXgE6gRzCX54ymd/MgNxUTJMo1bgTe1Pm5IeE8FzDyd+oh+u6mJXTi3hIATRnkxKjRBH6lkxG7uamSMu8aZh9900Agi/seUAvPkTd+sw7DS/oGfU0pYKSwm0TQFwCaVFKs42lPqJfSilP++KRP6kD1F3LLpvTb3va2CsQh1+ZG9m2h1LPKkHwSeFLP8pt5jB2BnmIc6EHmF+sp/XZjj/sCgpRTd2nLwQd1DZ++ZeRbStgvHi7H89g2rGOmOoHH0JJ66YO6x7mhjEN3QUf6rj2p3mOs5pL3gDo3FeCvOnUEcbU7pFnaQ7lmKau5vqWOTcAyr6eNOK5z8tk1Fbln/cLGEIDGLmF9Y35CCz7505ZUtgShXeu0PfnNc9JOnZr1OC8ToNROSRtWGliO5+izNpIAtHNXO8XNrrQvqRf+pKzy2zdhuG69psvz3A/kiO+MC976BqPnLvCbjXiec06p95eAV3m0NCf3u2e/8zOfvxrftVfSfna9hqasIQDQzFF0d6Zm8o0+ghKwC5nX6EN1So5raYz23wjoQyOfO36M/5fRzpU+vbI1AHo6+K/OshmQNgVHPVNuMwK64oPdFq1zrj0+/dUrUxS0Dc+fUzQwqTj868FsqynvcwDQEyH6QYjYwKsT5aPH3lDu3npeTeWwIrF0/D3i4kfLt5x+fXnEhQ/0CNge2XyhAdD8AzgGhDYKmn13wefpk2jonZ6qw7zP/bOCz/176qmBGJUWFRb0zcYaqdyjn7cyDYZgMuBzA5sBlBP4nSOge6Tyxv0GPLdDDDu43aOnab/d62k4ao7nGfxmY6A+0/M/8732vf/jiwdIAnZ77+7tm8qHr/3fy249VPDwvxOru8uTd/5Z+Yad3yrHV6c3wee1FBxbU0aPtbMuh7Mvm90R0c4T+OzBhD1KetV4XHNA9wjoyvee/5l7Rj5PhxD26GdyQe93CKEbERWAJgL6PGXb5kR9maAD6nsrpHWr+Lm0B1QpuDaf1mnabu0HKk0zfWDEYYjsJnC6mcN5KHNo3OT+WaDHhAqHS81miQNhtcOGezkNLmXn3ajnKAD0URq/0gFc6fNHGuzCQA5v97DNgVpDVLN/FPRDGwE9Du5pUw7oe4/CwCNjxps5oGPB27+l/QVNAPpjpOCIBXatrkPA57H2AwHocRdgAZUGgDZayVfqNWI1ENNo1/E0zUAayALQGrWCGowPpwYAkgjJD3zgAxU00tDmPgYuUTkc5EO+XIALo8mMSNP5HZ3sdBKnxbyPXaMuAS/KZySnAB1lcJAAsN74xjdW58KIQK4zLpxdLkSRRgAAIABJREFUohaI4gBMBDhgHBxaSBQUADsGpqAlY6JP5qMcI4rrnBpA8xyfBowG7whAy6uUoXR4dVaWgGdpItiV0UvUR1s4pYxP8IbxkLsOJ4K6uWeuW+iFAwIvcdQAoXHIcSQxxHGqcdp0UB037ZuKAvlCtogwJuoLR4XIWhwYaGiEdo4HoB+QC0MeQx8nms0O5MaoaJxko6h00KnL6CMPPIKe9M/fPEM5+G6uUejGZgTAA3znU6cNx0xnEBpKY2jByeeAFAJUjNmIQJ1r51qCR6NDcpB8ZESjjnAC0PvNnVm1NTDbP0GXlDPvcw+54BMZuP322yuwS7uAuoAzpCQBmPzBH/zBChCZ2iEd/tyM0RmFjvCbyFheR9dRh2ZGBRodyeYOfwLQyBn9MK8w/ENucfbgLfJEGXgMkMk/5BT9lAC0ekxdoT6irQTRM7JU/iWdBYIFbATcrGfkpyB2vvLPnDC1AM8JQEI73xoQhLUPzhHTwairGY88FJCwb3wCQBvVyPzO9A/jPBUshsbwl7544Co0YvOFeQnYR7/cfKI8fGQd8CBTgahcd9R76kH6Cx8AHM0BzVwUnFe/Us63FRi/Ot/XxI0OFfylTv7QGx6WyPM8K62XdLXyasRuHtSmXhWkMMVBRlibO1vdQpuCQ+p607kwHwSgrdP53pzItmkhrRLo4n6C4m5IKCu50eyaMZkonZbSQ1rST3WcOsaNCtum786fUW7TzuC7etO+0jc3CpVzxgit4JcANPMeIBW5Ra7on1HCvEVBPQm0AUADDguCKXfK8gj6JEisrmK8/AFwozfe8pa31HXRtBboLdZIZF8eyZ/Ur67VqfehGRtobKygo1jPaJc1kTb4jpyy7thXZIuxUp5r0M1IaDceWMO0j3yLAD1NVC99RO6hm28ZQV/mqHNCXe/miZsEjBlbiPqdzzzLfXRCprdhrhq8kECtmxzKgeuEuYR9q2yU8dRj0tA6lKfUt6N96L2kP+OzXnkPvVjHsDV8c8o0X6Zngm7OEerLzSJtHWQmN2+QXXQjeoAxohuguZvsrr9pr+bcp58JXCpr2tQ871tAzmc3f3xzxuAOaCsQnXW6jjiHqAd6MA9ZV9kUgcfqVg+s5BOa0T6yiTxTPzYQ9hp0gJY5P1LnqG/TnvLaaPeOa6jl8jNtnMnA6fZ3/j7s+2ibuQbIC9dAdAI2CPMZ+vCPfjqvbr755koLbEM38nMjcKnv2TcA6N2agiNwqe7FJyi9XiALd7hnjIbuFc5gdS9QgecOQNTPXtDbRkHX/MsLSBnY8YSgDScfTgfaRS7QNYShPtwjoGcqTM30dCB75Zry++UN5ctbz1tj4/Fyujxh5/8uTzz/y+XkxU+X1Wq3AtB1LSOquabVaAB0yxMcuZzrgXQNbBaM3u0pOYyArgfaETndc/5WALunBVmWO+HCdbC3+syk38AnnKLBG03aYYPM9/Z9A4DuEdANZO45oKcc0Q183p4ioOdI82o7AHxzAGEHopuenCPSp+f684LnExBt/m4EpAPTu+VkufP4q8vnjv1X5f6tp+8Ljl6zuq88Ye+t5Zt2frmc2v0PpayaXWFU8xTdTBR8j3qun5GGYyw7iWlGO/cUHJmWo/Kt5opuYDMANBHvREJPGw99AwIAGvBZAJq0Gu0QwgCgex5oop0ryGwOaPJEdwDaCOiWIqSnVq8A9PYEQOecXg+en+fVOhbUJsvRQOg+jw5TdAv3l6HjSwegD2/6cMDyoDrGp9d6eGVVbzR7tKwUh6LyBwCTV6vDV6ueo4DQl97WYQD0JLWLILSbq/3mPs1fjQjoUQAuHYBeW7H3FeP9Aei1R+bFeb2mTYFbBKA3xXm6chSRFYD++V//cn2usaEtamt/4/ZB30q4//52KBwGEMazDlbu7OvcalRgsGpU6aDrvAlU0rbOAvcAGQCf3/72t08H+FFWRxhjltQOr3jFK8pNN91UDXJBboFqAUPHprFstMroXOhYel3jLkENHQPq4L6vdJPLFqAc50vHA0eN3JG8agtATh+hA/UBeN1xxx01ClpwirHhXNBvxiCYK62kceVb5HBeksgEoI3K0fBti3VfevpBU9IkwUL4K9Cgg5HgWTqEAsG+5oxji3PEeIgk9bVLX3HGuIZWOMs4NjievOLLq5Y6zDif3IevGdHD90wRgMPC84CCpljAocfZp4+mIPCgRIAowAScadqmHcBw+oTDiGyZsxB6UIcOgQA0Y5OuAnqUM7pa5x06eMgMwCgRuoLuHrylYy6t2bxgPMgOuc35Tn180obtClSOIGY6r8vG7JyCQ0DDOUv94zygDp2+LJ9165gzFr/bV8uZD5u24M0tt9xSnUzowAaNIC/z5tWvfnW9Lrils6ueMFpPYIdy8ASZAuDhN3xGNgBK6L8pAZAp7sNjaMpmB/lTeQ5ach2QBHmEJ9QJwCMAbfQkzyBnHsaUzj888rCtjCx0ziBjyBS0ki6CEALJ1bnoTr5zXuff+agM5FylTto0f7oACdcFBYyETD2QQLZgnn1S5mgf/W+e0HyrgL4agSnoZAoR2/bVfOcs/ST6i3/84VwLDhqFR5voQ/iAToTe1KcOUB+knncNoAxyALDHdw8nFfjMzS1oCO/Nlw1fGIeHuEEL6lK/M174jzzRnnNHOtIf6eacVAdTl/M/DyFMvQ6d0QWMV75DE0Fw+oIMCTxnBLQgdG4epP6H1rmepH51zuU66diUXyONBZKNyHOTiboF12jLKHIBb3nlBoAy6oaD8p1viDgvlCXfNhBAVSbcDJHGAM38QUvoAg3ZaOQ6awY6AB6ymcRawBgzgp8NbsBhwLMEnfO7tNVm0C6SzupCdBT6BnvBt37oD29TABazucWf4K2RpfSHcbr+jHKCPcFGOOPzEFDkHbuDugB6GZubCtTHXGI+0nfXHvUIn8iX/KJP5mFnLrEeGaHveQv89o0kc2mr+wUl6RNrvNHU1A/d6TP3oLH2D5vIpCmDZuop6mE80oPfbvgynxgP89X6ci1zLLnp6hx1XZNfaVM5dwU2Xd9cd7VP1NXaSPJRPe78dE4iI272Uca0QHzXvpYv6FX0BPaUb3NAF+wW6A/ftUlp13lFXQmwp63g/Hfzx366AaEs2+9R3n2e+nPzguvqgwrY9VRMbIiwdmLX+DaU8zE3a3kGANqADu1nbRR1hbKQmzw5/6SH11zzqCc3a3PDKOVdmVD25PvoN6SsWNb1Wr3g9aSZ9TkXedMTW9ENCt8u1LYmkAU9RFoSnk3fS3264cdF5wCgL65+bA3YGwGodfCq+4RGRC/kge4BrBXJmgHo1qiHEjYQOgDoCY9ogG4D//Re173Y9msAn2vlDTAV+Fw7kYqOTNUNfm2A3/pB58vjy4Orp5QL5TG1z9es7i6ndj9eju19pYHOHXiufd3r4PJOA6D510DDAKF7nufdHhEL+Fy/X4xo6bXo5/nZmpO4dawRcYpGb18cL367eqmCz9vtQNQKAnf6tDQcq8jtvFo/SLBGKM+pOCpAXQ855LOBzxVIhs6RfqO12yOgaxnabn1T7msEdH+WsoLMrQC86zzd4nyMLqRTWP2qXNi6oZwp31TOlceW3a222U+U87XlrnLt3mfK1t7Z+WzLvpng/kbL6zxEPAPc7rVNiQSf6/cJmI5UG0upOHqqlJo2BjmoAHT7twRAnzlHOiEA6FL4XiPmiYI+EgDdIp8rCN2j7AWgW9qaAKBXPYhgba73CbewrzMXc5NmLVC6M2g/cPooQOFhSNThAPR6K/tHQDuWw1pMHe33jTQMS4WOHH+6z8OXfflyRrQ8ysvuwtf4g8tAfqfbgGemPDX9uARADzHSW6X8xKseXV7yrFPlY3e2TS518pWQ5mlPuqbc8oEHyy+8kUC4A7c+uj49WmtHBKBTS4xCtv77YAB6aaE+vKOLAHRlxmRKLLyVMRPpnnvun05B9zVkDbU0iASi6BHXcU7S2K4LyvHjUx44jFTz+2GAAfi84x3vqAAtzpPGp8YthiwpCsj/jEPEfdsQfMARzUPbEoB2ocxFc/yexmga8ZQTNBIs/+AHP1jTaphSAxBN4NVDy6CTADTjIxcw49N5wCg2ZyA0wBi1vMZGGstL3E4DOEGjBB+yjHUINuicCYrCM0EGDW9BCJ0bX6GWz3xi7Au0AvTCKz595RZes8mAE0w5048A7tAOUT2CTQlSKGM6SXwKZuHgACbwHEAvTgx989VSHTjBXMpTlnL0AVCasuYrpE+CmEYaQi/oZ/RoOq467UaEUi9RZwDP8BvQVUdN+eMZ8/3yHfp7+CQgKAA0DhuOOX1JB4O26WsCSSnD6TilrKQjbf+VrwSg7WM6UQlU5X3pkoCp47E9eG+kGrwnbzpOJjwjtYV5lomOe/nLXz4BuLSZwIt6Q6MbmaANQAdAC4BhwUJoZkoerqETjCilL4JPpnyBP5RBNsxBzTxEnpAlnH8AUsAO2vGAL+6Zlxxa0JY6MMEj55IghYCPQDqyLihCPUa/C0RYlzQVlHKDRIcf/TQejClwl6Ce/BSYEjx140Ywjnad5/TLQ/ASABKABsyjDXQH5eijG43wgj/kFiCV9rkmaEYENLLOc9mmrynnvKNe9ZZy5brCs8oF8516BaDhpzolo8Az/6m6mvuAaciugCYyg55iDIBnAnmCrvJKoGlyFCNv8ghAO39c5/htFHtucCQA7eFr6ls3wsYc0OoBaaUuEJix7VwTBThyvlM+QarUwdJameee5RkTfXMjhjFQryC5bdimgBh1uJEBbwTmqMuy6ibqoLxvOSBTlPdsAO6zpiBnpn8BzOPNG8Bo9BFzHBA31zfa5y0rwGHAXEE4aOXGsTqXviTAlPRMHQgQzOv2tI8uQZ54MwY9zxqZufKloXph3JCiDWSUNQbbQ/BKuiCjgrKMMfWMh/Ypc9o4rv3ozgTqGJtvKhGRilyyAQPdmPNukrimCBTTdwFG5YfnmZMA0UZQ0w/0Ln9sFqBbOazRTWgjoeGBEb/QA55TP/110wY+Ow8TdE2doT2jvDlPxjU25y/tZSohdIq6Rt5neXOa5/oIfSnDczknla0RyKYsbaozPduAuqETY3WzTBnU9ssxSYeUS9pSVgSNc7PJeebbC8qj4GnqCfUB9Qug06apOJhngKfw3LcntaNNfYQs0HfnKnPD/OvUq87SlndMacekfeNaLG/S9k1bKe2jpTJLtnbaP6PspF1of9RlY13MI+YQb4Th60g71i03tdGVBNpAC/RQ8tDv+bnU3xmAXsgBneFkATjXeg4FoLfW8kALPNf+iAckEBZgc83MkQl5M2eA4M8GemDahvnwuzk3SIy8thkPr7nMRl0PAWGCmT36dbW311PWNVC4yjtAck+nQTR0mz8eYNcPGRSEJudzj4YmP3SLcp0BZyOfudZyQPd2Ot3H3w1gzkP/iHwm/UYDoJsMtGpIc1GjnyvI24Bo02CYlqPlgW5A9JQ/2mjpAJDX8m2XGYCuIHVtu7fbQXAPSGyHH85RhhMuVAFo//Vxd2FpcCPpUPiP0GX/Gq/MmV1TZXRAuc23Oci+Ju81+rlW16KhJ/B5jIY2svjQHNANfAYETgCaSOiMgAaU5hDCB4mAPtMAaHJAA0DzItj583vlgQf2ygOn98rpB/ZqWdNv8Ek5gGcA6POmeekpRWoqjhXRz9s1dzufKS5diIZ5tQAyD/NjbXoQmLamRI4CPC9pnWVNtHZ1gME2W9ofjF3etjpqP9aSDC0+dLVg4KP3aF3W93/uavLj0nv30D2R4zqY+psA9ChIc13rS0jfEFvLz7EJPjPGRQD6CgdfAej3n+kA9OHzY5/01BsPPnQA9J2RgmNQxmqeo06UKwWgv/zle6aUCDpKgpY63Ea72FXBB51SjVhBPZxFjHGMeerCICM3LAYZDgi/MVAFtKgXY4xT5ImOwCDnOYxZDDY++cPIFdTWyNbZaAv0euR3Oh5Lxmku8ubxoxztEZ0HiEVEJ8AjoDgANAYjYIqGvmAB0ZaMjyhoI3ygp0AjdQpA6+jSZx39BA8mlTXMSJ0QI0bSKE7p9bqfRo5Ab3hipGFd5DhUJHbcMZZxjoxyMaKQcjpqALvQghx21Gl0mYcF4kRxnXIABvANg9uINSNwMqpH4M5NBmjMs4BaRARh0AMOUY9RmDyDA+1rnvCTw5vgF22YksPIRKMdlT14ogO9BC4JBiJztAtAycYE4DPOP3zwcBnHBK09oA4682fqBMZCGg4O5GMTQ6dNEJP6jJ5MGUl5GHmeMu+cyLmQoJFzIDcn0tHK+aJsKKN8Ckbp/EETwWNkm4gf5j4RcYARRi6zuQTwLj1oU90gjZU32hGMEIAmmpBxwD/orf6xHHykL8gTNOYPHcMcNgUAtMZh5nmcYfoLvdkU4Dr9Ya7DV+QUmc7NLiPvpEv2l3ZzkwzZFRhyrgqyCSwLRHtdnQttcrNI/aLTL9gsyKdOSNCPOgQdnPOCqfTf6FWBFsaOznW8lDVaC3660UKfmWu0Kc2pCx4atUjbpuWBRjjXAHPURyRjvv3goXLSNmXbaLiUFQEe5ADgg/4CZuXBpqbiEHD3LQj6CHAnOK4uQx4Yu+MHJEM2kD3bFvgyolFdneAJ380Tb8S141EWeB5dIADtBhfywr8RgIZWpkAxDYrypBwmUJMyqs7IOT0Cc/DZfwlS+YybLvzOjUuBZAFEaAevkRPXPoEswWojgKGF+hGZNco2x5PrkgC0uYONuqQM6wJzmb4BbLHeMJ+hJTx0/XYDCvrCV8Bn1vHMvSqQOYJ69iXBaWkugM56c9ttt01pxNAn2Du8cYGceg6Ca61R5a67qYNdZ8mnz2YnMuubI25IeLgiY7F/6gllVT1KffQTGjEHM+0U88mNOWjHXAJMZ621bsFVdb96z2h96IJswlPoydpmOgltKvqGzLuBa4SvADd1CJa6HtNf6uFZ6heIdz1zjct1KoHBcS2UxqO9Q33qYOpKAFfbTECfT8evvCQ4bUSuYGquw+pkQd3RJhOkpn71jPVAC9pR11Ov85bv6n7nK5+U9e0D57bXrUdaqzdcg6wvNyvcyHW9p48JQNNH+04ZZI1P07cJRKMrsA3M1+58c6zK25ItY//kU4LV2jQ5p1I3Ji/UbykTfs8NoVHGxvqgY9pX2krIOTYL/3y7B1l2TUVOmF/4O9jRrI/qF8aU7Y42mXq9yf0Hy8XSIqAnf3EtBUePEK2F+5PiswLJ/XJ11w1iXbg2rScjAG2u59ahnmKj52Ru2qk9Ogdfz0MYgOhqy/Yo6HxmrYIcyzoxekuZBLgVqHybIp/3egR0B8oFoDuoDBjtoXRrkdDTwYSl7AFY1/I9V/QY/Ry/jXyeMfmeO1t6m+Zi8l9Jv2H085yOZD7gD33eoowrCN1TbPBZ02ccnw8cnMHpnsJjAqB7tHkFvhvCLbC8AUD3Mu1+OxwRHjUZVVDm6OcCEC3fJ54vAdAzwiEALRDsJsYaAD1GO/N7AYBej4A2LUrP99zB6NpOzQ0953+eU3AYBT0A0LstB/SDRD8TBd0joGsaDiOgK/i8W0HoTMHBRgQAtuDzGAFdI6GvMgC9EQq5iHpdTdAzd6RyYi5lpX4YgF6nUCjIzRtf51cOjwh2gJcCQCfFarBt38ibiDVGTPduCEB/PCOgrzAq/j8uAPqIyLPFHioA2qgUDWUj6nQsMW69puErAI2DpJGL4wgQREQQ/wDvML5wqjSIcRhf+MIXVpCKyElfZdcBMFpIZzQNSIxeDWbBuLyfBpxGZjreOi0CI46FOuknjixRVET4EEEJoCx4YbQrYyRamgjv973vfdMhPkQ8YFx6QEtGQAviCaJpeGffHZeTKh0EDW4NrHVbbD0Hm4Z68sn2NPw1rukP/4ze0REQvMDgxpiGHj/wAz9QaUKfPVQSWvBPBwUHl/EbMZfRzzpsypFgmRHEOMtcw4gHGCIaFkcGQ97+4gTh1FCOdqE/TjRjILoVxxoeCDAlOOxYzOnomKETdEHGBYFwysnvDcDt4Ys8b4R1Roe5YeOGiUAf/SZ1yUte8pIaNWS0lVGq1KGz6bwb5SFBuiV5TydplHNlRdk5qC7KCgzotOuc6SQJCgDywh/S63AP2SDyHwAF+hAFSP5lZZ76nOM6wTrLOva0b0QeOgP+miaCe0aFwjP+AL74h6yZC1ZHD7mAtka/8x0dBW8FteEBYFbKpwCT8z3pICBoRC3ANfUKxArYOS8FLoyU9u0R55dzTr7r2AosOVdGfWf9yoL1UY8RpAL/Aii+taBeRS6Zp25+0IYRyKYAoB1T3hiNbfodwS3q4VkBbsbq3KMMNMr1xMj1BE4EEGjPeWNf5A39IMUL7QGaEbXpWiF9EjRCHmiffsFjxsQYKItMMXb0A/WhY9BllKN9dZJgioCe4IPzE355SCl1uk4yXsE7Uxwg11ynT8if6YFon2s8S9vIFn1V1hzbCJyM65p9GsGLcbMiwecEcwSWlVX548YI/aX/lOMeOpbvrG/QzTVFG8E1hbK+haKtIMBuRCZ8pxz6wQ1CX+/nGTe3KEN7RKszfuQMvcN9fhvJyydtsgmGHAB+svmH/ACEOQYBvhHgVEcKIPpb/tNfZJDzH5BnaIGNAPjE+kNbrFHQQD4pD7lmyytox7hZawCx3aznvps+rkvKhTKprDrP1Y3QyntGLgtQMpcAA01tBD2hkX2lj9oo1KseNpqTvvhWF5vBpDcBcEc3sDHkZjb6lnoB56AT152j2prKoHQxSl55SrDXdcJ+Jv20k0bA0PUv23EeUlY5Vd/4doqgvjzPzUM3UAQQtavU946NT+75NpYbbNbpGsM4jJjVNjWamD4Klufcls/U6Wa28zPXLNczN7HGAJLUL67L6jGeoe+mw6G/6E3mEHMJvYV8mioFueKacqYMsUHMHOFTOsvXXMNSp0kH+53zSJsi7WFlQ7rIkwaazUEq1qO8KN8p+/vZ1cqWOlTZggZsfBFog9/jJoxvHwjSMx84mJn82W5QjXSwv/shEBWArik41l+vJ4pyw6lfAqArbtjBxP5AvDc7RzvPtfUc0OtnCU4v1E9gtED0Zs8n93bEJQRiBaCPGiY2Dd5DD4cI6DUAukc/t5wHPdqW6GUB5RYNXXnbcwPzOR5KWIHnHhFdc0X3fM/mgc7o6SpLQfvaS357bYqAbrxoKTM6AD0BxB5W2FJdTOBzREA3AJroZ/M8zxHQLVe0IHMDqts8mNNsCDADLvO9AdNGZ+fzbFqHsFQh7aHxfm5sOrTQ5fUI6Jko0mui+RQFHRHQBwDQCToDLpuWo9aXEdDjAYQ98rnlgW6R7qTTMA+0EdA7uy3dyiYA3cBnU3CcrvmfZwB6MQK6R0HXXOE9AvowALpRKnKNdPJvRDTXC2Okcyu8upT5tJ/CqdePAFrPu2H7PPEwAL1J4iPQ9UC+HH7ziNDiUbl8eIP71rTck4cB6HWSfvUjoC9BQq4WAE0KDqPGMgUHpBAU4bvOp6AUhrAOqhEUGtUYYSxwGFk4HESO4kxx+Jf5NXWKMK4BnYmmJTIJBzIdD6NrqW9M+ZHgqcaa4FhVuj36J50TrmtcW1ZjnU+NUPrAH2MAlDCPMNcBIO2PqSfIF40TiuPpYVHcIwIQZw16efCi7aRjpeNgXwWS0hhOcGkJRMyy1sMYBTV8RoDUNuGzkZU5BaQP/PTVU6NiqBPHA4cTJwQ6mT8VBxPD2who6CB/sl/yRyBWughIK4PIAHUKJGYEuocC4QTTPhHKyBx/9It/AABG5Ag4CFTqSGcULWXgsc4pPCeal6g0omSZL1wTZBSczzHqXOu00R79IPLO1y7pk/3JyJ90RJIfCYbYlvd10tIhtw8JLo1yNcpMOrY6vNkfZMX6/A7oBEjMa+jMZ6IQAYMAoHFSeRWdQ7/sf/ZZGTOSNje6mC/QG71BvdCLv3RqBceYc/SDP8pZ3sgreEVfdFihu3mKzSUtaCAN+ET2jJwlwlOwRd3HfYBVD9c0KjZ1leCV4Ba/BYcdzwiW6Pg7JyiXwEo60uo0+y1o7TxPR586jErjO3/cR785T3PzyehDI3wBq5yP0A86Zu5jozR9cwKZF9z2tX5l1ZQi/M7If4ED5Q5aq6OgC/xFpnjG9Dzcdx2SdoIv9IGxMcfps6AnfTQC2o0yQDL46TpF28x1IyXtmzx1nZE+bnLk5o1rCe0CKBolLACNDqIfgjbUCR2hvRslCQ6lHhBUznmfANsIVGV59UNG8SlXuRbm+iHgjMy46SYAzTrJHFEelS/lDaAFoBgg2LdWKI++5h91+sd33yqALpTnOUBOAF54x0Yjb8VQzgNrjdCHfwLU8J4NMWwL6IluIjqZjTF1mPNwCYB2HGN0rGWRKTY+aQ85oi3SZxAR7PrjZo/6J3Vyrvnyhw1t1jLkUUBN8Eod7lyjH/DIjSaua59l9Ku60bmmzPBJ3ayvrHvInbaB91ynoCVjVBerX6kb+rLRyD34yqakPIRf1O8GkJtJtONcoQ7nsPYV950PyqQ6NjfjpKtzPudI6srU7eoJ9Z50o//In+1pB7vJZXoQyrDuMJ+RKzeknRvy0k/GoR3Np4AqfReI5lntCT9NOWa5HHfaB9q16iTH5zx3PXMcyEvS200gZUY9rc5zTXM86C3sW3nO2gjf3dRVHqGN8wzamZdf3hsUoL5P/TXyUXthtO1Hu0aeez39gqRZysZ+a7D9Uu5ch91UkC/IuHoJfwcAGnmnHGNk3G5m8EnAjSl6kmdL8pp99nsFoPf+Vv05g84CUBkV3Z9YA0IzFXOHoTcioNsDa4HKHTyd0vt6rGAtOgPPG1lelyKgHYgZHaYc0OZ/6AUqeDY4xwu+8mTLJpJR+yuoPHz2ewCPDYRuqTRaJG4HqHsqjQY094hawef+2YDOBKLnFB7ruOF69HPjmlHOPQd03yABiDav6QQOeSlNAAAgAElEQVQGb0Q9zwf+VQD6eAOXt2se6PVDBJsOCCB5OOCwyXgHn+FDZ/zsr0WUdMsb0v6mHYtMv9GZ08Pqe1bwstqKFByRtqUexNfzMdf5GgB0mxc95UaXvel3HkjYNw3GlBwtPYoRz0s5oRsQTLmLNVJ5r4PQ84GTiwD02QY++4+oZlJv1BQcp0lRqgy0DYwaAQ34fGFV6iGEPXq7ge6MsaXg2ANArqk45r+jAtCNpMtA5tUDoPdvY+rxMDc3IfGHAehNff7QAdCXACtudOtovbLUUksH1bBe/mEAep38X10AejkD95Ld0Q2OdutKI6A5hFAH0YgFDbEE1nRyBGsxVnV6uKcx7TNcwxglDyx5kclpiKNmOQ8xxIDltU3AZxy3jBChLOX407gWANVgs76qFnsqicmucTHvW7YaKBm1QFmBWR1NwXHqsw+MVUMTB0168AkIAgBNDmjGa/5TDGwir4wAxpnM3H62m0BAOqMauo4njfEEoBOYSjpIMx0BgSnKGxEFveWpUeA6cYxNkFyAWkea53D6SZkCGITjjwPOGM2xSlShkR/0K0H2dATpi1GJlPM1YZ0GX+802ghDPqM6AYwAIog8AXgwXyjAE5HGfFIXjiJjBBDCWXazQ6AVR8nIWp1wxsXzAApsLgCGmp7BaGWdaekm4CfQCBDBP6LFiYoDSPGVe+VXp0P6jqBQKoLJ0J7s86bklY9RBtKhS3kf61lSNjqr9k9H2blBP+E5YDMANOMCJIL3RIsDFgE+IyMCvPZB55ff8J86oZ30Q54AtuGtqVzgjwffCeLyKcDB3DMHO/LGdfgNcIq8Gj3o4Xq0LTBG3TzPp4CGoA/gyTh31UX2CZkRxHBOq2t03mlPMMcNO/VbglLOO+9Jb3mbYKt8yw21BNMta3+dywlG+naJ4IPAj/SifcEn2oMH6HdBXNNHOH7bZ44ZXYz+NyLSaEPBFNtLMIr+ujHjPOE3wAebltCUKEvmPf1Q30k7Pukz89e0AOgHASMj4D3wFF3FNcZFveadFYBOPTtuDECf3PhQp/BpSg7kBDmiffWc4LORqfKK8RoBnfol9f4IcNkn18EEMpxzPCOgZrkxQlA5dB1U/1I/15jTpkeQhvQRujE++0ibjsvoeZ4HwGQuogcBntGtvGXkc24qufnMb0BjoolZT+En8sdbKWxQAfKgcwRGGR80pj/IHDS2PcbPfEcPAw6r36RP2gYCcAnup/50brLeEbGMvqJu+kLfsG3Q+8wBN0io3whXdYwAs/LFbwBooijZVE1A0PkjH6ER952/XIcn6j039NQfCVT7Fgp1qvd8EyXnY+p82hJgzE0ZvrOJBX9oA5pADzeu3cgzJZLAoCCkG1a57vE9I3oFQpXPDJDQVoGGfk+A3bmg3ZE2It9tizbQO25KIqPqaTfjTEXEeJExNl74x7O5KS1v3FhR7wqeOjZ1G+1ktHX2P9dwdWbau44vAVr1YOoD+qCe0KaVF8qoYxjtaHWTcsrcZl495znPqbxnTmKLIR/8Zs5T1nMClCnH71wwotx+JcALPaiH9YVyjkU6OV9z3CNvUy861rwm7QTsE6xOnyB5YD0+Szn4jdxjI+LvAED7NijlWGd84wW6mX5D2Uv9l/bxku3XdBMA9N+MqMduB3YQagKlA3gW2dLd7BjhWiT0DGG3lg8EoCPqudqgAUJP/Y4KNiCKCciMPMjmGG7GzmCW7gOnVGw3oo2bQdyerQCfqTdAG7WVzffcQcp6qOAcGV2Dl83vbKQzOaB7Og5ScVRQeu3QwhlMNadxP4VwDmKNvuXr4w1zJgVHO8MpgedKiiniuQPP8btGOZNiA5C5fzbZnA86JH1GS7FBpHU/uMso5x713KKfExRvJJwjqPsbBAlA185t7ExMCcNnALrlgW486eV7Dmijlecc0K1I3yNoOZ+PCEBTl8C/4PPuBEQPIHQHnzMFR4uCbgB0/ewR0PXwwZoDuh1EOAPQpZy/EDmgT2O7NZBZ+ZhyQHcQWgC6gu8HANCztEdqmTnZTMyNTp/9AOiepmCYTFfw8wBg8WEAeoGuh8HAR4N6L4dhh7V8UJ2H9+ow/fwwAL2Rrf1worZ199SpE5fGuw0Qef3x6RDCpRzQlwBAZ61XA4D2dWQMTw1UjbE0ljMSjXJGd2JAYXxxzfJcMyKV3LA4mNw3EhVDDbCKV9Be+cpXTvl6ITxlBLV9hU2DTAdFsC0d8hFY3s8R93pGTVj/GAXBdaNV6D/j1EnRsQCAJlpJANp8tPQH0NFX040Y1HEaAQON6rY+t1Ox05n3uo6J9wQi0lhOIMl6NZJ9tdkIPIF1eaijJw9o12fNDWm+U4AgInqJhhbUY5wAADj+gskCctTpXwK20ox7prXQEaIt/oww8XA4DX4ADMBOnH6j9WgH+WJjA2ACOcJJ5Bn4AaDBdcvTP/oMmOFhTjgLOAo41QAdpJDhE/4px/YrnTjfJFBOiO7ntHOiXXBo+aN/lJPPAnYJQOvw6fgkoLQEHu8HQEtzZVw5yfL7LULpBFelWCMpjk0H0TE3cDp5ywEAGifLnL/QCqCHCCkiDo2wUt5yvpr3Uqece6a/waGDV8gxssU/vpvyQMcWuTYaGT66oSIoxAFhtMM9yvFJPQBG9BNwkraIvM7NEsFA55TgImV4nutGBCLH6Dbagc6WESDiWfvFfb4bTS2f5I88EQhTXwjQCWDJoyXwwTnGPedigr9+l6+C+m7wGOVKPdwDTOaedHQ+pc7OCD3kgXnomyOm50AWBIoon/pc/ZNAiOPgGn2AX9ANoJh5Dx2VT4EXfqMr3Giiz/AW/niQJf1Gjoyw9ZBL1i70On8C4dLZjbzU09DPPJ+mCBJYMgKa9j1kzPJGAxrlKB94FtqO0erWqd5IENr1wPUt9YZ9lTbQ3LYEoB0f190wcb1NcBTdmSm0BD19k8qyfEJP5i70pU4AO+jDZrMANLYBPASsoQ/OM/rI+KmHucsmFnyH//CPjSmeo07PAoBXyiZ89k0c+sxz1A2fAIepyznlGjeCevvp2SwPT9mcRLaQJQBy5Ic26Tf6EBrJD/iq3nCOu9bzm3KsNe9973ur3SQgihy5Qaqd5jxSRrVRoJ3rvjyU564DpooxMl/9bN+gjbaKb6WpBxIQpBx9Np0H39WDbtpRN99d39T9gru52ZBAn313zXAN5DOB2NSRlE27UN3huJ0LfCL72rIp025Ss24hv/QDmTMiHT4jv+gINsCwQdy4pE7aZEzIPHTheTcG3PTITQN1F32E/mlL58Yn9xOId83IMUoLdUPKdOqInNuWpb+uE84NyyXdKM+4sI+e9axnVRqpXxkXtIGebqJRp3awKcy0ndKeUO8pK0YOuwFt/43edu3MNTT7qyylTDnXUpaSZnl9nP8jCC1N4BfjYj3izQzsCL47p+i3uf55YwSb2fNhqMPgH20GZXVJZmdb7UNlZ/dHAyLO6GfBaHDAlgu6/iVG2yOeq+zVe8CeGUvdHlkCoCdQtVfa3NdVPSsuI6GnvhpSO1bYf1cgNiOgp3IL3rqouZVvhIvOwLP8qXw0F/SEgTZiTFGyPZVGzRc9HV7Y7q/isMEWMd0jnr1eo3jnlA9+HyOgA3etJDSAuMqcKWJMxdHB9xmIniOeK544HkTYo58byNzzPHcAGsB5BJFbIHOLZq6gd4DVk/zJnx4hPaXt2BCKAKFngVI6umzMOcJTfip9O+2WAOhKwwoqN5B1SrlhWg75RZkpsrjxsB0GGRHQPQ1HBaR71HWLgO6HEPaUGmsA9MV2rwLQFXxuBxFSpoLVHkJYo5/3yukHOYSw55juGxQ7FwGpiYDea4cQRgS0KThqFPQQAb0OQPcJPE/laXq16bc/slVn9RGBr1m/HPTtaAD0rIXGupahtdwrO1o/NkuZVuhoLV5uK5f63EFQ4lVlzEbHLg3EXH/88J5dCQA9yPNGR8edjPW21vbAuv6chDzXm9jH3C8H9KVyM8s/9T+OQwgHEky0P1h8nvbNJ8ub3/tA+flf/3I3Fnx1x6Vt6a2MmZH33dcODMTw8TVlnQ4dFkEJFqV0cAQKMfgEFuiEDi1RkUQ/v+lNb5pAHQx3jDicTYxXDuIglzAGq8Y1RqcOB8aikQ863xqLCSDT7uhwa0guXdcw0RhN8EZj3k8MZ1/bFijMfNQ4JUQrMVaAOJ0s6GY+WqOyjBBMI1hnDHqmQzECywkGCj4loJAAdBrmlM1oXV+JNJpQ+tJHHVtBhGwz01RAP/pKhBfg6nOf+9zqOAFQA+ThmJmzN51Ix6ojwT3zCqbhD3Ch46YsSHvaoS+0g4MOEEG0CQCAEd2UAQC4+eabaz/oD+V5DlrAF4ACnAL4S1s4DNQFUM24ATVwQAHXcTDf/e5318gW6KaTlo4m36Et942GRd5f85rX1BQzbEYwFmksLQT5lBs1wRLd0iFJjSGA56dOp2BOOjQJPI8g9BLgohzSnqCgQCpjhe6kJ7nlllsq2OdcBkB+xjOeUR1UwB71CePmewLQ8tY5Tb0AS4DY0N5INOoEPIZnOL2mY3EzCB4jC+ajpR4cPgAv/lE/96hXwIhISCLlucar9Hy6OSMwKFgqLfgtSAdtGR/94T79pW5lLcE8aKgOUJdK0xFcEMgQJFaP0bYAeYKG6jCBgxHUUmZTByWgqZ5w3qlb1Cu0S2Sb+XkB8N2MyQ2Z1EmmqhmBJvW6IJdrS+p4gTDGqL5z7jKXqJN5Db/dGBTMts+0L/AogGTuap63DeQIGWCTiD9ABHS5G27KF32hDTcYpDF1+fYOn4xHHZcbJNRHP7jm6+jKmDxV1hiT7eR6Nc51fyftRiDVuaYecG1zgyT7yz3TEKTeYDz0CRkwchv6mpqGNrju5oXAmTn9GQNzTzCG64C3rJ/8c+NP+wEQ09Q8zC/+odNZGxgrepoIanQucxs+0wfq4h510xd4qq533Ua3I0P8OUbnzagrLSPN1LvqM3jKBih6yZzirCX0R71j3dTB/MsNLupLMJV76NP3vOc9tV43uJAT37YwzZn2VoKuuQFgu9TpvMwNHp6nLqNUoQ+8F+BVR7kWcV0QH/5pO0gjZV3ZdR1UNhN4Zk7Zjmm+pK3yqBznRnHKcOq//eaFusC6pYM2DM+5CeXazSdrDm/vEKnKd8+iQC7pO5tryBk8YgMCOWR8OS7qse+047ohHQWolQvoxDOmJ+I6PIcP0tB+U069mnZsArq5nqftIF21pVMmkDPlifuuQ1kGvjIP2cghiIT5xX3mHrLMmstccBOIucDcpW++Iedan3NQ+TYgITdE3ZByU457rq30EXmkT/zT3qVM2pFJgwST05ZKeXHdcd3ntzY6/aFd7qEDPLictZ/f6EXqkud8QhN0Avaym7nOYe1C+550STt81kcfLBcvNgC6eYnN56vfiZDm94joDGDtvjmgR3C6LkCNSi39RqSTmCIyW4hqKxYV2LX4XLNjO1hQr5mje3JRN4GzJVBkM/o5OkxvKkg5535u62krU6NQpzzOfVyLIHRPq9BTdph2YwaeI5VET+OxBkBHlLYkbBhzB5/xYXv0c/s0D/OMVDcwOlJv9CjoCiKPAHSCyjW9Rqt/KcrZiOuqF5JPXZYaOD5HTYcgdKHYEJA+pWZ5mKPj14VSADoPIZzyOHc+zVHNPdK3A/4zGO1hkw2sbtHrLXCqAdDt39p3AeieQgWQueZ0vthTawA890hoPo2AfvAMOrl08LkB0OcuzOBzPYTwvLLSwG1TcFzYaQB0Szti9PPyIYTrEhwR/RNlZ62lPLVnDocNU9/l9xFt2r+m/WDepZqXMazx5Ya6fi+Mbb++Xtr1y6fJZjuXA+lejfYvp92Iv72Mx9d6faSDLA+XoE3Iet4wXH/6SgHoWZHZ9a8bABrd/VWNgB6l/IgR0VcKQN977wPVqWTyY3hmFKyRGksAtACCkQhGdwgW4EySlgJQFlAHZ9B7LAoAVQBTL3/5y6uBT9vpzI+GIuTRAE4HRCef+wk0C2a29bPn1+qHOzTjo+2K+kndAjtpYHo9QWWft00MasbKIYQ4jh4og3Hq4XcJQAsoSV/bTQDa8eqYjqDhSIMsp9MguAJd8jVHnE34TLl89Rt6mONWsEFa6NRSl6/s0iccM4ABeIij74EqGOM8o8GuUybgrDPvfR1TeYihzjOCPTpvXMMBwdknyoTczICOyJdpHHgGuQRgeN7znlcdEpwCytE+PCH6BAdSIAD6AI4IXjJGnCoivHGwiHKCv0S6ZwSboJ+pRpAT2jfCErDmh3/4hysQjrOWMuzYBbW45/ilt47iKNvKtZ/KsTLtcwlip8yobka5GtVQzhG+Sy++G70LCMQr4xxCiHMFEAsvoAEOPAcv4nwmz9UFjivlFzoYLQkYbC5pyurcARiY2kFHlPs47oCH5iPX4WOjhA0vaAA4BGhA3cgAPEZ+4T2gDzLF+BJ8Fsh3Xhqhxm/uocuoh/bYpKBu9ELqmuRpOt8CbpRNsDdBb64L7KVuk18pN8qYdSmjzkE3HHVqjZSUjrRLHa4FyhL3BfyZg+YyRoe4iSN4xbOmY1BP0l4CJQIo9t1NTDcjEuDiWV/nR76e/vSnV/4INgpA5/pFv+0zz9MfN4iMilfH0BdkhHq5Rv5a1i4AJjcSfFNIPgpKCDIkICLf7QOfAn3MjQSg1c3KmHw3ajSBNWkzzm8Bu3E+y2Nkh3Z8a8m++lsgynmZep+xCMyhQylrxDifRvTDR2jCbyN1TXeCPlVvGmXpRiJ6gnJGCyrflpdXAknOQfrCHGNcRBqjD3iWue/bLsxv9K4bjeZhRbezBqgfpdsI0kk/6ZM61E00xspaxJxnTNg29Iv+AnSzwZX6NudlAlzOEz7Z/CACGl3En7zjWUHdtENS3uyrUcVpG6ln4af3HaObEYKa6g2eMRVabqYxVsFKdZc2Df00kME5TxmecU1Rn6kX3Dxa0m+uHWvAVSxWjiHXxVwTpU/ae+pJaMv67eaJMqGtQOQ9G9HwlRRrrHcAjG6guHFtBL/ruTaNbRshjuwZ0cs99UHqQ+rknyCm8int0lY1cEBbNYFVZSHXFe8nTbXV6IObCPKBT8FR9ZkbUb6ZQJQ/f8g99xgjdGWDkLkN7XiTDHsI2nlQNWWku2+4qVdT78lfPikHzSiXATHKV745o4i42agv45qVYLt6zmeUtdHW1jaG374xx5j450Ya9/it7W0aEejCOoO9IdAsnRP43m8OpJyX8qEJgG59Nn55BqGnqMgBeJ7GWIVzBpMibKlHRUfg5IQORWXdT63QUcW7BaFFq+dJWuloeucEmNukbRuBcUhkG9JC1NthOaETjRMS7xHNHj5Yh93/Z8SzuYjnVA8tMrfKYY3SbSDmHA0tkBgRvNPhhf0Z22hkiWwccyj6BP52KHqbCOjYGJ2CVzvwbNh0JdcCAM1BglvH5tQbytIUAZ35nzt7agoPgfCg+QKbUutuCkd9YISRZplYzw3etyrM/zyB/jMwO/NovlYjoRPA7TmkE3hu9zvoXNNv7BXTcKx99hzMNQKalBuHAdBnVgUA2hQcUwQ0KTgebNHP/JsA6H6IJQA2ZS9c4HOvRdDnYYs9BzTgMbmg/Vuj5PRj2uKJcm2z6TIwxuW2gstL0OmlwM9HTUFQpWTSJ9GBq/b1SkHgK6Hun1/bR4QSF6m80esNEPrSIqBnuVmAmmMDonXmcgDoUGgpw73fXxcAtG++fN0A0O97oPz8r11+BLQOJMagkRY62SgEozgw4jQSuZ4RgEZxauDjkN1+++0V0CFKVYDAenkFjQPsXvrSl07glA4IdaQzrtM0zhDbUmlp8KfhnMakkSFVtAOA1gHieZ0AyrTd05YzU/DN16kZD3/8FmwHoAR88rVh2jMXHvVgnAtQWi916Pj5mqtOg4Z4OnDrBuic9zeNdp7XQRHcyhQA5lK2/wlOa9jLz6RlAgOCRcgATj7AI44axjVAQMqD4IgOO8Y4fwmqJu+458nvgj44DkabADDg7AMKAzb6+j20oV9GKJEz9Hu+53tq/3AMcOgYK04AoAROJ3/QCmACQIMyOJg4FoDrRD+TQgK+vu1tb6uR7jgX0kyZwZExStI+0B8cTU47B4A256hjVdacE+mAKJPSKWk10k4ZH+sZwf0l5z2dvKUVSMeUZ3N+ct3Xv+EBm0yA89AceuM4I5M33XRTTYMCfUdZSvAnAV3qhr5GuBNRbBSrB9n5OqsbGso5zyIbRLLDc3gM0AS/4Tt/vjaNjkIW3UBBbgB8eF6Q1mhhQUZomuCKfEJGiPaG34Db6DxokICHG0/y0sgo9dF+fOW6c1oAIsED5zrlUl8pT9JdoDnBBPoiGGm0MvUYkSjo6zxxw1HnP4FN5gBgAv0xDQI0VVeqf21TfSBNqdNx8d057/hdm9ANrB/oVuYp+sD1hf4KdvIc/HdTjNQtgJ2AD8gEEc/UpVwDbLNRQn+QEQBo6mY+QxsABctK6wSE7K8Ajv1O4B/dwT+umf4DGo46IcEVdb5yJy8SVBEwVh5z7aC87blRwG//GR2rXFCXUdzU45kHuYnKfdPtOHcFqozyhvd+N8UOz8E3nuWPMkY6QxfnGX0QsDP9DveVJ/jtq/zwl81Gc/0zf9lMok3a4bp5aQGE4aW8zmjD1H/qygSLEwTju5HMfLJ5if7jOjKEHMJTgDk2pgRzbcPNRsapjnD+85uNbNYa9Ij8g19uDPk8ZcfNZ9vKlCjKjLYE4xOAdf5p5/FphDXloLXgqhuQqTesm74oK64rtuPc9g0lN9Sc7+pA59NowzHGlHFplc8536SxfbBOy6oj7ZO5281jLzDuhogblNg26nbsBGhAv4x2HTeofJPPMSrPyCB1IZfQ04M71cOMnTUV3rNG5Rrid9d2567zfQabttc2s9Vb6m9tsgQ/tbm9J6/la+odrjGPsfuwkRgLz7mRxLyjLdMdMd/QuVxzvtMno5aZk6Msj/NR3QZftGFzE0XaqCe1390UoX/KuIcUmwZN3eemyrjRoux5TgRrCbYINgZgOtfVla6drmG+6YINwyY4NEMGXP/koesj/V4Cvzdt/w+W3SkCeoaO2+v2kUyjYsMRDV0nQqPu/Bpz+xYBthP55wMHE7WdZllkpO3ws/mALdIbmVNJ5CF2M4BB/uNDAeiDckJv4EPzhUo7QejerylFdI+Wrfoi8gcLVrfr/R9+I3miAzTNCF7TPhhxvZa32Gjepoh6L9bBf8FnweCBSWsMagD0nCuaCOhKQj6XAGiAZw8a7MzOCHg4sdZuTsBafiTwCBAt3x9joOdqDwegp0hoU29MvOogtL97Gg+BZ8Ho3X2A5zkS2hzeLc3GhZ0OQu9EDugeCU3aDdJvVAB6SMFRI6ABn89sAtBGQO9U8BkQuqXnyHQjgM6ZgiOm6Eiu6ffGntIVANCHQavjNtClwanrtS8G0gbcWOfbKHtX7fel9Xy92Svp1ZW0uygNR6bI1woAPa8w89qx9u0SAOikZv0+peBQrQ4S+/UCQOfm36lT1wzvER3E86XZvy6wB+aAXqr6CJJTI6APAqAX5X6+SAoOX5XFCDQamu6kg6KzaoQZSiIjNhKsxVkhIvhd73pX4TRoDDWjozTKOHjwxS9+cT3EztxwOrLUbXsYZQLkArNN3ngVZ45i5lqCdNxPp08AR8Mun01naayDe4IwOl2Cb9RF3zFATcFBtKbjENjEyMXYxBiX1jpB0nF8TV9jfL9okCXHTYeKexkhA20ER3QojaTLqEcdDY16HdsEMnMzQKCH+wBPgACArES6YGgLqtC+r5TSvuBG8jBliX4YDU5fuGd+RmSJ/Jg4goCMgBACeYwFQAp+8AyOI3IGkMx1ohp9hZ/+CYRzDdAAxwjgiXJE0OFE4Vw9+9nPruDCrbfeWuWasWTKATclpJMRaowP4AMZJxKbaGAdmdzscO7oYKWjMTriyu8op9A4N42cI/JgBLAnxe8J4f1zBKmdiwIJpgRQ/vgEIGajCeCHyB4cU+jHWAGgM9on+5UOl86+9+EJvKBu+AEvGEPmf4Z/zh/pxPPkhQU4hOduOBCBBWjtRhCAEf94HpAI4BxeMUf5RzlkC1nyAELbUF/IL+Y0co9jiVzQNv88bM5yRqqpqwTZjBR0njJOn9FppmwCJ24MJJCoDLjJlcALdQo+jPNap9tNKp5j3sHr8fVv9bfAMzRz7lIPvKctaGK+Y/W3G23qHEEty2cEsUCZQGwCLXwH8GdeQ2P4rVwyNqNvoQfACP+4jjwB9jBOAAA2DOivc1JaKiNEofKmhTrIDcRx/eF3gnfWl8C/eheZygho35xwvXK+usbkmpi6V/AZPrh2yH/lxA0P14NMEWI76mDol5t90MUoWeacvOM5wX6jfaW9OiZBZcvSDv1kXPCDtYLv1C2wj253UwseoZOZm85L83fTnuAqfQDcYhOJ1/7pJzqD+Yd8MWYBIO4zz1lLTMGEDhl1nvzVBpI3Oe8FuWiP68gVOfDpl0AbfKAd5MzNSec+vHFuW6/tcg8AmjUH3aftAn3dEJOnfHqtuik9XQ3fteVcFwSalQtlRxvLdZTr2jyMQR1g3QJ62hSCydRP2dyAEaRVx5krX71tnc6Z1Flpw9FmAtA+J1iqreocWFrfpI/zw7aMTqVvbgZpfzEewGJsCaJ9ORRX+RJAlEaOUQCROZRRrm4CIa+sibxtweaJIK36n09sG2xJ/slL+Cw9uaYOcMyj3aA94qYF/cqNcvmonLshbH2uF9qFyq7ANOspdhTyzfrKn2l0sAehq/OEslwzlZ0bTZRR7zLnlU03fgTF+XRdciNS3ahdTvtcUz9YThvaNYXybrZKT2WcduCb6eO4D820R1nTWEcMVECfa9NDp5Rf3y4xDz66wFz09NX0TtrDpp0b/Rb5mnqiyfIHy96uhxDuD0BPuOGYI7Z7twIDEzTCX78AACAASURBVBi9kRva2XQwAD1HPy+Alb17Pch5PbJ5ynXcQnrX9PEYAX2lAHQl3KQd2tcEA2tYakQqd1C60r6n8RCAnkDoCaDu+aLzGSOfpwjo9fqrzu/bAALAxL9OQPC8QzCnNakFYZJ5m9vOQU2tUcHnDkSPeZ3r4YPtX4uqdmcgclH36OtKoYQvDgOfx5Qr8XDKxVIEtJHnUwR6b3vK9xyRwo1XPRe0UdCCz/3QyJZ6o0VACzTXgyP3iDxu11oUdBwgSZqMXcHnfsDglH6jpdAwB/SDHYiu0dL1wMJ2CKHRz4DQGQHdoqt7WSOgHwagQ6m0r4pbnWsbd6/WhSsBgq+kV1fS7jgZj04L3yA4+hPrJQ+PgG4abJ2DWUdsMNbLy2Xnfo68nzfqMrPM/48A6Etg3QE7sNQCAP1fPvsR5WNLhxCOa/y+za438rQnHQBA77fVFJy85577q9HHHwYnhpjgEoZcggYaaxr7fAqkaTSZC41oUaIiieDAEcLQ1EDHWCUqlPzPvNqosW+UxgiapWGdBl4zwsbdtW5ORdoNDevRQNcx81NjdwTrEiymTenl2BkzwORtt91WX50V/MWwNnctxjDGqlFb9kVaQueMmEnwQMMzAebRaa12FAts/6fTOoIhAlvS0b4KIgk+25Y0XuIB49PItz3GiwMOwIPDD3CIsZ8H9MgPxmhEvdGAAs20qzPBNYxzDH0cMl5NBuyEljg1OqE6KL5mD9jAJgcOH+AGoAR/PIMM8qnc02fawcHA6ad++k0dgKjwFwD6wx/+cKWxjqVzJaOHdI4px7hxNl/4whdWMByHMx1C2qRcbrKM8jcCn6qGLDfOgyVndAm0HuUhAe8lwNWcrL5GD63ZZLrjjjuq8wnIDl1xoKEJv4mMR7bhtc6i8utnAqyMD9oDYvPKM0CxADTOOjTMHLXoKcEK6IhzyDOAWzqQRqwLAjMOU2QYmYa8Iisenkl/jWYXzBEQFfhRFyCfgnNutqjvnMtLv3XQdY7lrZsS/JZvowM+RrGqA+SpczfBaq4JCjLndcT5rg5Qx0FLc3HqxJuOwqhBNwHcWBJ0UfZzk4l6bccNjWqSdF2dtBAEy4hhQVLaRq6Yw+gANqMox59ypJwS+Q7Y+f+xd3ZNlyVVnT/VqAOME+HcO3cwdwYEoT1NKKIh2oD4EuLtjBpzO34Yww9hSKBGiNK0YjSILdKK71eD3ihzx5tiU1VdVc8z8cvMX+7/Xmfv81JVDU1AwdPnnL1zZ65cuXLlWv9ceyU84c0G5jZ9gHeCDOY0FvQVfEevO7+5x4aG6ZXqurcFajh28Bi6qFdQHj7QD+QmdYe6LOeHAGO+JaBcCwLmZk7dtFSmuO6YO9a257kA1MuYGqnKdeYJ4wGIxPzgGeRCOTdaVrDXOgXM1ffqPUBlNmxoxzQabhBQL7ymX4wbY8NvygFAwz/7R7+oA0AbPW0UJrobHSDAA98Fy8wHDRDEfDdljGMlKCdYK+9SF7rG5jPovt/7vd9rvGItoY+0S9Qjm5jIgHMhPxNscv7CT8Bn/ui3MmhZ+SpQk29pqAfrvOM3zxmdyTNuXOScTNvL8oyJ19UNaavl5oRR4dLqWAnKCl7mvM82sx15rz5TD9a1g3Lqz7QP/Z4bCKlXBQwZG/WZeke7AH4h89ozpndCFgWEXQvyLT/ocfPEue8GH7LNhgk6DHCb55FXdJb/0FXoNc+c0C5zI05dV0H5lC2+C+q6ScR8McI7x0Z551OwV93iWBrl65t66C7mEOs7upjn0MfwmHnLn2uUwD5z0o1HN0D8dMPLsdQvcENVwF1dp+2szAhap9w43gbOKLfyzbZ8u4K20BXQwj1kn7JuYlEfUc+Mv295KZ/OF/UXdgo8oD5BberhPs/zlgbt0n/sG3QTOo/v2Rf6l/a+6/rtzYiAntHO3fcxAno6+0ehkp1DrfRIv7GKhC3R0Ss0SKSggrgt+UZHWWeu30AJMn/wdEvTP12l4FhSEByl4Nj1aU8HgM1DEjd40Xkbh9uJQE/gcwGfl3QdERUd6R567uGeb9oo3BZJ3QdmBj6n25obAILPzzAuk3+5I3B7aBkaIpWJvJ0AdEnB0aBmAeoGQC/nHnQ5WGIT8xDKqYwCNurXdiKhk975cMY/V399SMxMWxJ5kZNfjkNEp6/TbQxez6j0MQYt/UUHnvvBkR14btdmXuglAhqQmXzOLUr5QQeNAZeBR/gz+jkB6H4QYT9g8NUR/bwA0Ese6Jlfuh1auI6AvmmAOn/LIYRbXO5sXwC81z8CuoKHi0RcB6d+NwL6cU6AXHPtEvB7q0x58yUn9QXfLwOgT1W0L0P1qUUn7vR1R+ja5WsjoL/44ILejyJnWP9UDyE8joC+nM7jbZvjCOgnB6DXqukIgB7vOfXTbffUxDoCWsdWoNAe+zplRrglwKmRlEYrhhVGM2Askar8pl4MXx1gDK3nn3++5U0lqsTIK41BHYbqnEFXOhUaYquFsuQQS+dGR64aqIJ1GXGTjpzAiP31U/AWoxuwHdAdMC6NbgDZBKbyNe50cqlLw972MuJNQ9q2txzMaZiWaFb752catxlhAj2CZAlg6qj1eb5EnisLluV5jGkBYyJC6T+Anq/CCzDrENlXI09MtYDhb5QbBjx0YbC//PLLzTHD4act6pY+PgXNuEeEkaAvkYyAT8g6QAlOpTlDGS9zQuMQCECbnoHX/TlkiPEFgIYWAWjBvQR3dagoh7OCkwkA/cEPfrCBJAJd0OsroDpTOhqU0Umq8u04CIpszYP6jCBQAszOp3T4uFYd/fztQUvOaWQfoIR0O/SXAym5B3CM0wV4T6oDgUHrT6dKmtz0sD2ccKLNGDscXHiDPhEkNqKSMU0AmgglygFACygpt24m+elz0KeMIlPIhGPLd6Plddrlp04xtOgwO4bqRfpceezmS75KLMjgc9StbEuvGzaCH7lBmG8R0C9pTEBafSjIyngyhspfypRylqARdBupLKgmOA+PAF3ME838tS/UYSSZIIpRltApQJEgWYJlCd7SHxx1nHnGmLkJ8MezghPwBzqZe7yRwTPMaw8sTF3JeEMz4535ddVnRrkCftpX6nZ8HNvkv2tNRkZDH/rfyHjnEH332QQ3pVGAMWUZ2gQO/cw5lYBcrhn5XH0rhr5R1khpZIExyEi9nBtu5iRonKk73Jx0jeG3YDAAMPJC3coJY+nr7NDB+sF6wXO+mYC8KquC4kRhYkdQlrrYaKQuN9P5pCw6BNsDMFFAkXFPObdu9ZR6VLDX+Sig6hoODz72sY81fc8cQD7pGzQBQNfzHSqobDvUC8/Jqc8feox/2hquHbleOA58pg2TAKOylBvbCTBqa6k3uAeNjBf0+Lzrtbqa8lmPfEl9m3aiuj35mvae8zf5vTcGCco5b7QP01ZU5p0f0qO+tg9GrMIjyhrB6wGF6Bs2RT3glufVjbmuSIsAJPUKzNsv1kZkEd0E4Oh6hcxQF3KErmIjV31LnwS5aTvXF+XJ+vlUb2WEvJtL1Ek7rjnKGM85xupkeerYqsvhB/YM9hF95R9zjbqZXwZfuP4hRx52qU6gToF5xyPlOW1gymkjq+up2zXD8XCuucZq0zof+EwAutpZlIdOxqJuuAqSuzHtWRcC2NZtVL2bG/DHDQHGjfqxbwCx0Vnw2s1S9Z4bl3UuSO/No88dHj4YhxCa36Jrs8Nt/t7AC5fA2g5QtDzEY6IZ7LqDJ0Yy46YVZgqOIwC6kzL/9ejnJWXEULz9/hMD0MeHtCVQOtNtSE0gwD1NRqTf6N0aOi8A5YiCnqkeWtT7AoAKUM/Pmfqj5oAOvky+99zPMwf0UmSm3mhB7HduW2rvmtIkAWi+GyHdoYABQg8+Cw1kLt9WdR5hV+TG7Y0kawVG9x2NuN2/+9/OiuX+lJwWsXzbcyInyDweXqdFWR8yOAF/6mipUdYHQS7RzgvwnNfaQZIA1Tcj5cYAn41sFnwGiJ4A9F1ShwFOj78BQAM8vzrScNy/D9g9+vWop/cgYroD1glAj2juCUCz2bTN6ZnPfXB4zcsyLdeDdPbXMca2xo4qkvRdAPosS0uBJ+FYnVdbbZ9ASeubL1eQ/q0BoHf6+x0HQL/ley8/UPRM9DMsfToR0HMFbV92AeiVQVIlbhnJf//3V+cBIxn9wYKlY6iha+REGvnWrGFG9NFnPvOZln6D6GcMtcy1i1FKSgP+iFoCTNLg1XBP8Dcp1/lLI3trLgmiJDBagbcm4pF+wDq9nk6RAE468pQToMBQJQXBiy++2ED3BKBxRo2AMR8mBq7P82lbOjPyQ+M7nV55b5SKv7N/WV7a5YV9trwOoQ5o3vdagiJpDOuYCmqlQ0hfAAZw+jG+ARxwSvgOf+CFjp/AMc468sCzOGCUoZ84aAAQgJrIFY4ZvKF85pOmXh0DZJUoO6LsAZqpL1N24ADiPAl+AUBTDocCoIpIJ+QWAAsAlVdvyQkLKIDTppOT46GDa53cg276TgqOD3zgA40HOnmMfTo/6SALNjluyrm8rkDh1Aoe4jA+LbcHQKdsV/mmTuhIsM1IU8EzACM2XxgXeM6BjfzjTQAcKjaZ2AjQQZZfOsfKf8oxtOI0AySRBxMwCR5ShmvoEORIx965RF8ZGwAC0y0kUJMgQcqq340OFXzhuuAzznaCIwI1AsDyV10pAKAT6TgKSEIzMmzO9aRNwCSj7Ok7ZYwGywjECkYKiglaQYtOON+pV0CXeQG/qFd5dLzdFPPVdOU2ZRCajIwT5DMPtIeCUt7Xz01dAz1uQtmOc8G3RdSTXDdvqK87M3+hh/lFLnjkUJ5QBpp4jvmLQw//iDJkM4P7tOFr19ANXdApsOZ41ui8BNPkq9F1yRflnX4bZW6/PLxRPSGArHwpz/JD0BDabEPd7O98tq5tzi1oUd+n3KrTBaOkmbLKqKAc/MjX16HJA1edP/JFPjsn4ImRtwC/6O/kHbrFgyJpD1CZcUFOTNWR6T7Q/awXgHhu9PI88my6K2mBJ8glNge6Hn2C/kfnq4Oc9znG3kv9mnZK8o5DWJEvdBPgIuAS/OItr0zZRF3Ukeum7Qj6YkewmU3UvfPAvijn6mcBRtdjaVWnCBy6viibjFeuI+oo56M6ygAF7Yr8lO60J5S/ajdUu2zrWeWTsrn2eV1dnTZo2nH53TLaaQkWZz2utQK93IMHrC88w9gh8wLDjIlAqjzcsrOMmsWOSNDb+pFB1kg+0U1G+NN35J0/dIXjwXXk3/HXbqx89HdukNnHBKAdH2mjvKA08zL7Rpm0IXx7hPlHOiTmM/2CvgSg+e7Gk6kxtI9tjzmijazt6zrn+u0aYlllPzdk4Yd2CeXzzRHnnOtOylmCxa4p5nbmOdOEuJ7CF/7RNjYqusbUb9TPfevUfkAnOO4+z3OMr1Hh2rqsV6a2oix6i/XODd9pJz56ZeaANiS2u6FHJ/1tn04WwPOdAVJUELpVdzLU0qjn9QGEqxepR6WZfmMVGzVTcDxzIDy361QfGv2Z5xGeAXKO0lYmCLqk1lBHmm8jDx7MPvfI6B4hDULq9yXKuR5UGIcWzrzF4/nVIYRLRo3ew96vJQJ6UJjdHcBz4/Rg0SqyvKXe6Kkn+cwYtK5742DCISer6gf4vOJwRLovI7EFdo1rG7sWLSJ+hIB3aQmhuh2H8Q2wtgHI4/Yqf/bM/TyAVlNY5HMtrcYahO7Rzj0Cuv410HsA0OZpXnJA8wbuOJiQCOhHh5b7+dWWA7qD0QLKgNMcLkgKDqKg+VtScPQ2EoB+8FAAWvAZHnTg+fawANB16n0XgF5m7eN/uw4IXrdzSRTyHmXXtZvbNKf7egFNrch17dvm0wSgz1FxnHE4+naC/HbrDRsBvbG1c24oXA/f+pbvuWB0Uzyy5uNHLwWgjxTPrgTePjEA/fWv90OiMPwwlviuo8D3PrY9mk4DSCNR50uwBSMMx+njH/94S1mAkU6dGPI4lxhhgHmk3/D1WgxK7vOvOnbWn46IztQeAJc05XMa61lnvZ/Oi+UFAYwog07BswSgAd3pNxGyCUDj7FKHkWS+6pz0VFAROgQddKIEoKRZB02aqyMpvdaV9Vh2y/nUMBc0yHFRFmzbaEBBtaSZ5wEF/MPJwrDG6cc4RzYS+MEQpx5zyAIyY6AjG9SBY0/6DcBOD6JL4IZyGOo4OdRN+wAYRECzCUD9gMrIKLxIsJtncQSRT56lbUAM6qMOgGzAa6J8GV/GUkBBUEWgEb5zX/7RFk7as88+26Kg4YFgEfRnxJ0Ong6+jqZjnGCTAFTTFZH3M2VYtZGglXM550GNlEt1Q30JQPuasGATY0T6DXgD/8iVSf8BT0g9wkaThy+mQ+wcUgZzU0bAkfEC+MdBE0TkGpsa8BQ5MnrIeYpM4szzhxOZvEmQt4LROV44rgJd6eQLvjluFQjwfo6vciHgZNoFeMo/I3Wp0z7YZgW3c8477s5rQSWdU1NFUCd/6mw+qZdPxpL5QFQf/OB65rt0jJkr0Ev7VR/JK9cNU6NQn4fKKZPwwhyk3E8wUf4LkmaqF8ZZPvFdXlEvsmb0M7QJVjL20ITcADJyj74a8W1+b+efgJOyTl9NLQHdAgLOG/WrkeS5biafBBD4pA+0b5Sjutb55hrruAu2qPvr2ufvU3M+QewEbwSX1O9GRBpZCG3KjMC07RkhDV+45ls9yg/9Vw8a5a4sySeezXREAtHmiKUOQFz4Tv1EC2YEOv3invnblRFkAeCX8TcfsX2jTepkU4LnPERR/gtAO8ZbZlcCl66HfNJf3/iiHgFo+Eh7vtbvvK3zNe0W6iIHNAeiwr9M6aOtpk43Yl853Nq0FvhSL6lfEpBOsDhtPaNRc+3PtUc9Sjnq9a2UBDfT3qg2VvY7QcHUdamDK/+nozQAa++n3UK9bpqoC6seo7wAI995RvBZ+1Sg0LdWElTeskvVG6bZcWzkJXrJHPUEa2DjGLCB/Pq2kfJle+gR23Ms5LFjmmOcPBJMFwTVhsp1g3ZTN7tup71o7nr6wBkXGQENbfzmz3npxp7roDZj2jxuLqatnfKSawT1YtNBK89Zn/o7x1/ZpG1BY+mgPHqAP9NjYF/6BoVBDq411OvGMHWxjkAHeifPitAedb2XP449siGN8Jo1GB3Hd3gKD9zAxX4iz7abbLNvj1453D7sOaANh+048gYAvTLqFj+14ZgeUlhSN2+m/V2FEs/Y1lb7knzDdBxrDbpE7IqHdDoWEHVE7QKeTgA6aF3CdqPi8LnPBIGtsdSAePxaDilcoqBN0bEcZLgGpU35MMqZR7oB1p1Uo6zn93FtcKAf/jj43zJsRNYNAxgbqD/eqL9tBQZsLbA8ckC3SOjGQyPL59cOQhcwam46jA7fqUjQQISXUdmDRY5icuc4CUKvJaaDyUY+t5zaA6FuUcB58KDXB/BsxPqSP/r2cNtyOq8PiCSNxhYAzXUB6EcjF3TP00wKjp6GYwVAPzwcXh2Rz3wCRD/kwMIRBW0KDgFofi/g9m0DsAGeLe8hhMoD6TfaHzHoLcfK8q/sAax46o8J2q+n3FW/1qO61hG1onMY2rp8qXnn4TkNS6T8VZ04W/g6yk/142xTqwLn2l3z6HiGnYMid+7P6Odz7W/35mkD0E0lbTS1LeNPD4A2DdH/+fAPHN7/P956+MKFKTguOIbvcDoFx/a47CankDfodgDoc8M+yzdNsr0uevUIgN6k4rqjTP/7f/u+w8f/4uuH3/jIl5dVZoDG+7seiwhwCKGGsdEKfd26M6PiNPwEMwTddKJ0uAGHyM9LrlwOhvI1cevDEcNYff/739/APQw5o60E3RJg9bmUV43w6pRkmXRqsr50+LOevggcj7Tlkzb7zPOCFhjBgHB/+Id/2ABKnR36R8Qr5TAsNZgFPQQDNcKzvxm9pBGuES896djZh3T8vCZQLI+2HL18PgFxryd/kh4jZRhPo2yyfoxpQHgMcF975ppAhGA9dONUYLADIBDpinEPIA3YCCBMahccc1/blo/wm/ZxIozsRPbIT0jUMe1jzBs57aaIYDW/iYzjeRxAomdxKHCyoBlwGtkmypcIaOo2lyJ9Vc4dRwEj5hX0QD+RwOSjBtDW0aWvGc2mU+kYpjOtbDgX0xnknk7ilqw6VxLYVBYsnxsWKYfKQsqBc4A2cdSQff5wpuU1qTPe/e53txQc5uBN0Ft6bSuj/HAmGXsiW9l0YN4wBjyPowYAjQzh5PmKrOAKtFGmAtCCYqYFSADRuYwcOHbONcslqCyAmyCSTq6AX97T8aUuwR3rq4CB4GoCMFkXz2UEGfxLmgVWsp/pxPvdeqTDKEevJ6CRgKqplIw8S1lNOVQX0J7zgO8JBEkj9QvIOzcELpUZ6gAMMK8oMmB+eYFi2qcc+gEAB7mhXtP6+HYEQDT3kLGcx9DnZowReAKnbr7KF/uFDkG3GCHs+DkOjC900y+jiQXmnYMZ5Zfgc0bPy+ecQ6l3ki6/Cy7RTn1bxZQxtE09CTK5OSQA7RywT8qwgHbmj/a1fcciAVP6Y6Q95RiXBOYpKy+5D+iCDvagyQpAo/MBZXjTBl0AfynD+ArgCYrSB9onWtp80axJbFAIxqkLq86T51UHpp6EN2yWoXfgNfoKvvAs6xAbsOqXasPk/Hbes9ahQ93UlTYBN9cNgULlUXDU+3ttqacSeHZ8nY+Of26EarOkLZWAofos6xUkdX7l+lHttgS3t/iduizXxLSFci7Y/9SZaSPVTUT7pf53843fRvrnWqldxGfKDbKsbkGWjYIW+DRClvqxA3jrCrsH2eGeqWaQWTeA5FvqTccx+285N/PUafxG5k0/Bk1pZ0JnbuC5UeYcVceZL5tPNnLe9a53NfuLvpn2hn7JO3WoOkcdIFiceoW+5qagcu3GWK4f0m6kc8p62kG0z9hQB/SZWoMy0MT8hH5B4TwYlT4k3cqO9rw5/ak37QjG0PzPRovbF+iutoa2KP1nTLFVmf/YoeQKf9/73tdsx5xLt49eOTy8/ysTfG66owLQ/J6uzdr1b782wOcV8JxuUSs7/NOBeM00Ci3P8fK/G1M5RJPd3V1H5rb5P9NyAJyOQwijrH7sBLA3IYx9gCWg5hldm3qnfY9+tj6t+h0AdIDJM3VH5H3uh+SZzmOJfO66bJ2GQxqWcegvXMN/zhicNvr4Aug8qljSAQ8Qus3/ATy3Qwjl6WD5YHNn91HnzQfe4M9+V0RzlO2AeL83y5R6jo+OG3BziMzKjxzt9DQa4+DACUBHJPRIyyEgPXNrm+JiRj4L+gJGd4CZqGdB6P6Z1wpITCQz4PNr/RMAmuhm80D3FBwC0Qv43NJqkAP6LtHPHFZ4c7j32gKEzwjoRksHoRvoPgH2kfikAdDPtLzsFY0owzGGKCX7yVJwHIvEacDyOjjzMgBasdsD3Z7O0YTXUb7my6Vo4MYEOxmBPKH3ozm/VdMmTYW0wvH5SN18Olf/0wegpeyScdji92pBW/TZmQhotd6v//IPHJ4HgP7XK3JAn2FSB6BfPfzmR792jp1x/7hv6Wc0PfvWNwNAXyp0ZWg3+HsZAO1qc1m72wC0BxjsDfIxAM3CgKGWzkaCKoIuRk7pWGoAY4gBvpKKguhnnUXqwODC6MWhBID+sR/7sRlBKqDWlE+kxOgLpq9jLbmHXcDqYOXCls9m+XSabMs2BEwSrKMejeNKG9fhBYYmTjMAHBHQAJRG+vFpCg6jDX1d3f4K6kubBqbGdbabAHSCvdXpk2bb0OBPJ6XOlHSkqjOTZROMwIg2IhZjm38VtMfxJoIDXpljFydIuaE8Br7gM9dxxogGQcYAmgAYiA4i1ytRZvDbvOE8rzNH/fQVwAI6aZu8yzyP0wGwTD9xnKAX4x5ng39G2wlgI7fUS/vUgzPw0ksvzUMI6Tt00y95Ai2MuQ4bvMGRBJhF5gHDASb8B2iis8W1BO1SHus8qM528lzHqwIPCSjKe+UjHXJB8CoDCZIoK9RDtBCyz7yHz/CVPrNh8JM/+ZPtgCL4l/+cY16rc4t6GWN47mvoAjiMGaCTh90x3oJ+zgPG2RQcOX+NHPNazhNlNzeD1F2CBn4KlubGHPK4xTvHVUBTPtp3da5zW30g6Js0Cv4ILAoe5zjKS8dfeUhQRtkyakw5rHojx9wx0xmvkZHSIICWoKogJ/VnlHgCKzr/0ikQoR7EQeeer1h7mBxjgG7IDS1oMSqNPrCJxJixJjHf3XCFHua4oIYbsMgeZWlTQF5QNuci9TDuvhYveOwa6Tok0EJfTA+S855yyp1jnOtC6mbrlN+52ZdzTNlMQM2NSHWua6gAle0IpCiD3ldPQJvgM88o+7VN6DENB3VwH94gb4Ay5grnHrpSXvKbcSF1D7qasSRCFADQSGnq4nlAbP5MAWCObT5NsWJkJeMM2MR6xLrMc4DRXE+9aT/SxsjvzrE6FqQfY6MSIJFNN2jlnweMebBj2iTOl7o2c84BgDY8hz7XFXSrUeLU72aG9Xh2grougTjHz3nNp2Pr89ImYOc8zPVE2VQGU8esALKSpzjlrK4Bym7qqazf7/kp/9Nmsx/SkeCmcyz5oC7M9innXEUOqYvflRfKc21LfWeaLuozZZDrjDrB+YleMtI9+8B8QX7V9bkhod5QNv3Uljfymv46/5h3rKUcgkhAiBt2yBQ2OnJDKhBSX7GRayqjBL3lCfMHUJQ1XjDbqF2BdfppCgv6mtHbdf2iP26E2jdph37fmBO8zf7Kc/VDrqcGutBX04DwqT5EJwiW066R7oLB6kHrNt+zm0HqS/tsLnFtWte2fJvBw095tm4W0x5v3GH7YEeR1gw7ls0zbZymgx69crh5reeAHvkVOswxcl30PNBTstuXo7hGI23js5UrwPOsZuQ0Jkp2wIuRXuH2APDM//hctzex5xHqOyJxoJkMfQAAIABJREFUJSgB1JmrY+bdGLh1Ba+P+7cXdLXrx2+62RXYW4BUQ5o7IJgR0abo2PhsZdeYriDbwucFfIa3yf+EpzoWC38X/vXznvC9BKFJwTFGbLBohQRMDCdR7pFtVJR80NxrkbbxuYGJCJBugdANUxaErkBZHDAoEG3ZBsQG4t7ToCwAfyvnYYL1c4DSFYAWhAYI7gcRLocQkhnz/gCfWboFoLnec0CThqP/8R0guR9UKADdQWgA6BYBTXT3yA/+sOWYvj08GCD0BKBbxHNbFRrw3E+Y7IN3BEIXZPZp5oAORbEWnOMbx/N6p8xy+ekA0J0nl+Fi+yRdAnzuPf0kbZ9qVyFfRv2qlpx8g+xt8Dk1/+U8eP0A6KPVYYPplQtJzXLPNW+t4yrl/fcbA4DeH92Vz/GWN7/pKjk42l0oPGgA9Lu///B//xXH5JwQnGl63N4CoF2QLomAJgd0GmuCLoJqMETH2igErul0agwCGJIDkQhoIhcxlIySoy4AA6IhiQT1VPh0ntPJrg5aDko6Qt0G0Djo+bmyrMZaE/UBZqezoMRzL0EZI6I0fiswo4OAAY2RiZEuAA34LkjCPfMMY5gTmYXhK781XKHJP8FBgZc9ALqCXQk85TMVgEqjXd4lH8452jpA0Ieh7av+RvlZl30DcCUHpqAPvMX4NgJeQAIHxmgfnHgAROrwFWt4R1QY8pUAtOC1r+ZjzJufkbYx3KkDQMmT62kLYBlHw5PMcciM7jT6kv4BluNo4QwQAQ0IriwJQuug8Ak9/MEfoyORAaKBf+ZnfmZG8sInQS3lmP5m9KGOtfPEcsp53s97zhHl3uezHscp5UbHPB16yuWcc05Rhv4T8Yfsf+5zn2ugC/QzPvzRX+Y9AIz0yTudz5RPaVF3AMKwoYNzzhgoH3z3MDQd6wQXACT5M3+q8zg316TH6Cj1nbpOAMa56hhzvUbDSq98ShA5QR75a1uOo8CMoGQFuBKc8nvVaXndeS1PUp/ynHPRMRRUTrAq+52bLYLwlDUizuhZn0n64Y38p23nh2uItAjqy68E/xM4oC50DaAHGxHoXsASc8qjW9TJ5pAHaGFc0Sm8WeG8VobU19RLHwA8kR8+odPxVOfmGiIQz3OUU35yzOiTep3ybt4qgwJZlJG/qafTMvO660Xq+pSJnMPS4uan/VE+lF/lkk+jJ6lfgET59q0lgbqMIs05QDn6ij61z76aDmDMfddebQU3SxlDgGIBaNYEQWoj3t3QBNxDT9MPDwUTpOWTTSvqRfbQRegpUx+wKU4b6rkcN8c5+Zp6Nq/DJ9764pwCdCLgubKNXJGOiM86t6tedKzRfdhRlKdvrpcJoNG3eoCoPLJt7Yi063KcvZ7AsTQ4Jo4v1wXnpTvnqbai9pFzx7ktSCjf1Bsp396rfM7fabds6cbcQFGn5dpX7bkVqDcCMaAVXiIzykbqR/uaGzHImJtq6jr5pX0kHdbl+GT6CWVVO9TfOU95PsdC/kgrPGeO1dz2PIPtg03GgcGUQ4aYIx6QDOiJvYNe5Z4bINYtb6gHOSetHvKJLJj+jLnp2QHSINiaY6xMqffTtqk60HUIucm1x/FzQ9BNL+uivJusgs7aiYwx/XB8lHn1iIEOzhmec5NHe02dxjy1z+pWZd81zOhrUzrJk9SbjDs6hMOdCcaAvwLQzq2mR27+8nB7/1eXA/wGECkAvT6EftshnwcOBsrZSp4AoNsz4Xf14gvwvAtAt4EfXimNdORgOUxPAHUTgDbdhMFVao2nAEJXBdR+Jzg7erhyySOvcwDRAqTzc2BLK4wowOhJPb7rTL0BAD3A7UGbEJXBwACYzo/2yf9b/ucBQm+mK6kDu4yjCHmPcF8D032UOii+OqQw+Nb7V+FBffPOzQksZ7N8j3zORgW3fMjy7gQI3dJo7IHQI/8zwG8CzxkJ3Q4gnCk4evTz/REF/TgA9DfuBQANuN0OqfSQwwFAP7qZEdCNoxOAHiD0AKCPpuF3CABdX0DI6flkAPQ5zG1TEVQpP1do5/4lAPQy764CHo/kIkmYO3zz4jVR0GuqVd6XsmCrz9mzc+Nxrmy//1gA9IUpOC7p6dt/8NoI6FMA9OzR4c53AgBNDmgNckEXo/V0uI2U06DDmDIyAgMcIw2HiVPgAWAB+jKqCGMM8JkoUHLhEnGQoEgF2CqAluBK3tPoti7p2xIaHXKN39pGAgg6Hem8WaeGP7/pF/2EFy+//HJLwQEQh9FplBfRJpQzArq+MisQl0CHYJdOZDorybfsd173eY3mBPqTZzrD1enWyBUwk2d8+rqjDkCCXQIogigAA57szTWj0iiHDAAgeRgVPDcaBwcI0JFniMrBeYd/5MQkChkw2eg2+Iwxb+5J6OMe4wL4SdoLAGjaJqKHZ7nHuOBsADLRDgA0Tgj/kGecDFN7AIaQe5ooX6LcBOwcf2hIY1AZ0TEC9MCJ4LAeoliMthGUchygw+giea+TmWNi+bznHK5jWsFnZaPKju05hxLgcvx9VgcfWolMNDc2G0uMoVFQRnxTrgIvAr86noIRtk8bgDnoE2TBqCJogJ9uWCi7ziPGjqhs/swNnPx1LtGnCvwJtHHPKFbBU+enbzc4FxJwcDzkHWV83n6lo809D22yPQEmgTjaQ58IbPq8oLVjo8OrHNq/LcBDoDvp9Ltypr7jt3mhKcM8cux0wJVz89G6bggwKpvQKGADDW5i2ifaFNBVX0sXdTjnGXsiV/lENkjTwrzmGaOZHRd1EG0QVUZZniP1AtF7lncjizrQCR5Y6AaHfU6groJa8jzXK2UgeZ3rlPKY45RtyEvrdN66/sgvQULB5aTNsm4WCmwp5/Q95dg6HA83TS0PyCLQTzuuM4Is0GzkI/S6ZshL59AWEJrrKuAWwBagFuAun8iMEaHoFaOg0anwiH648We0MOPJdfrtgbi+2SIwLM9TDynXOceqzZF6H8CYDUpen8feERCDF7xGD63KSK7XjrF181sAmvpZJwWsHCc3MpgT2gnqJPkquGXkpmAx4yHg6bPqT+XVuiyX64LrAPUK9FMP/8yXLM9yk1Y5UJcKztlvn1H3qLedI/lZwcm0YfiuPlWf+Zn6375aNu0lZTk3YrQZ1U1GMfPbDWftO9+O8m2VXIf57iYKdQpyMgbUSdvZbl07EqxMec11Tl3omRv8pl7mBLTxVghvI6IDoRGbnflEGdZOc5AzvthPlmNtpyx/2Gac+cC6j57lWeYa/TNNh3xQ/2kj5sZH6jRoyY2x1Gdpj8MD15IcY2XTtymUfW0Qn6NN0/UwL41QZz2hDnQNG9j8FrTWD3Kdp32eM9WGdiBt2D91KPTwvL6Va2PaVG78ocvYAMX2Qe9hM7KZz0Zq6pvDzV8eHt79X/sA9ER728xyWo3P/vuJAOjI1dpz/J6PgD5K7eyBS890ALXN43GA3gqtNnfxyHe87swWCD0tmFn0OvCqgAQTcJ/aqX3pUbtLJHQCz+16K1QyWni5Rp+38ejgc98EGADuaLKBz0TVTnjciPAxlgN87rrmVIxb2V0QHR+fqxzQg4azAPR4ds21HQA6M5xkDmgPGmx9Xw7oM+/IEgG98HwC0JsgNPNwG3zuEdBL9HM7hHDkf25R0ERAE/kcBxHOCGhyQRsBTa7oljva6OeegsMIaPNaE23dop/b581Mv9FG+gQAPcQn5KiClCEji7iVuX7tz3PA4PnwyXWLa6k4lf92JYobZF83h7OC8326jEtXQcNR5SUA9DLaV7XyugHQG1D1xWw8199LK4ITp+sy4HYptQWULxHQ1+SAvkQmAKA/cVUKjnMAdG+1A9CXSsJGcv/KtyUC+pL8I2caHrefNAIaALpG+WE8JfiZUYEYVzoevlKKwQrw+uKLLzbHCSNXMA8DEgOPw+B+4id+okWuGSkBkwXjqtOdQFreS4FIUCsdujZ448CsdEy8Pk2IsouvsZuRWYJS6QzZlgYpTgcA5Sc+8YnGB+oxyhfnMQFoXzHUObRv0JSGdwJXFUCrPBDgsX86zgli1j7rROWnDrxGbo3UFExI+fD1Rh1YgTFo8HVP8gLDD19tpB74gmMDEGD6DsFLX0eFfurAwUGm/u7v/q6B/EaRcB8ZNOqEPtI+8gnIQQQdEfceBEm0M20LWgN0A0rTLpFwOGWMqQeUUS9lGTMOmQRcIIrSiDkdaZ5xDLwmcMizXAP4wIEAiAAYp+866znWKXt1jNIB57tObTrX3W7tbwL4l+W8nzLFtQpAbwGalLM/yj6bAvCGdBlsMOGgClLiNJk6Q4BCGTWKWHqSLiOceAWdMTcSVRp95Z5xyDmj/ApA40AKtir/OrEJntoXQQT6KBigM5lgdQJ0GdVnGwn+wWd1qfTnJ/eS1zVVh/qBvjHXUl8kKJQbWRWokV7nBm3oRAus5qajaTJ87V/5EjQWdGSe8V2wJAF8r6dsUY+gjTIvrxwXI9B8zrVJ4IK+ubmEHODYI4PIiLpVWaNv6A/AZj6Z1wDQgCrIDjrI1+Tlh5tgpuqwb9IhvdAvqFLBJeWgzimuJ98FrowOdr4rD/Ig9X3qmZzXyqsAjsBUne9ujjoObgo4xrkOpQ5RptyoFbBPwBHaBLmpXxtAsJR+wtcKJOd6lRGh6GTHmI0/9IpgkBsHALOAbNoiboIgD6ZRcQ7SN8adVEFsgKLviQQV3E0dwTPJQ8cm19HUs1wnup63dNjoILqUfpmexTy58jftFetJmUem0an0FzqNnmYdTB3h/HX8Eox2vTYyVzDOzwr8OQ7Sk+24rrtuOKb0TwBVYDTlvgLQlOcfdLuOJh1po+V1aEs7p45DPiePHTPnqfaBc1kbTN2ZelOeOU981vU91wDXiLqB6cYh7ScgKT0C33XTDfoc1+yn/a96P/nt+NAGc4L5A/gKva7flOcaso9thR40HRnyxbrJxjIR0Mofm0HUYSozymDTYMtwD31gHmPGlU1io/all+fpl+kvBIPljbzNNS95CC15QCJ1meaC+UF96HbmPp+u2Rk57bhRlj5gzzFulIFOAXojnc3jjr5BT2CrmlJE3an85PikTaeNkDJsgE6OL/33bRw2QPEp0HsER3BuDvajOqK1eftXCwA903C0mTDTcCxrxw4A3RYIcwD30hdHQCcAPXJAn0zBYeWDFA8f7HN3ANANRM3UGxY25cReeslTIHTv14B1F5asvlV/exuAbvWIks28zj3nc9NXHmTo78Hf+YjVzsPBOujceBA5thMETlAO8FkguodMRyqOxrueQ3seQjgHdBAyOLF82Hag5BsR0O14vFMR0AlAT9Yt4GhNwTHZUFJwAAR3wL4cQuh1HjQNx1EKjp5WA9C3pdeIfM8AzgsY3b/XFBwAzi0COgHoh4dx2OBIwTHScCwpOHoqDnNAkydaALptFmQE9AShewS0/TQC+g7pN5pc5CGEXa7NS753zGOIZI7wjqw/+eVL4UNnXra4DUDbz9iw2ejJ5YDcqsUTHd7ryTng79z92uRWO1ybM2H1/aranzoAvYJy1x05e3rek8vWtTX0CGhh6mW9KIS3n6Tg+PYBoP/TlSk46uAUmXsjAtCm4NCh1pjNKBoNOUFdDWYMTZw8DNU/+ZM/aRGiRP/wz0hOo82IRCUNAbv5GLE4odSXxlxf3HteQp0ZriXoolBpaPuM13Wa+W2f8lqT1TFO1pFgnkay4MAWeCRNAvMY1ADPHL5IigjBVw/Go07KCIjZLo6bfdPZEnzQGdrqL9fgUQKP6ZxVkEqANI3idM6SHwIM9l9nTfp0sryO4V6dNEE/xhbwByeF7x7+BU/ZlAAIABwGjKVeI9eQKR1tHBucd5wPwMjf/d3fXR0iI9CbAJyRJLSNk0X0DkA3/9IhBnxGXmkXsJpobQFogFRzlAJcI9/IObQJrDg2gmP8dvyUa50P+IfDRl5k3gKAJmhxTJQpHSGBScemymzKuzLtGCW4kcCJdTg30uHO7zrIKYvKrM6awBwpMpz3AM44svxxn74ytnxXXuSReRF1TnMTjDHAgST6BxBGMIBr/OFU4wgKHEkvdSEnjBdAF44ofEyHXX6rG5zvtCkAzbzknwABz6deELx23DOS17LJa0G13NBRzzqHc/5WHSbvuW5EXQLvCUQmaJM8FVxKZz/BFEEknWABPqMUU44p45sG8ilBFuk0Qo0yblol2E6f5ZMgjuXyGdquoATz1VfG0QuMt1HjzF3K68yrY1ivAAeZw7QneJrrAO2aq9N+UJc0CGAkWKdMm15EnmWfcr46hurxBLdTzqArN4JzzVNG3AB0s0A9KNCdILn6D91kfljXT8HWBBqVD+iVlszFLXiv7LqB6CaVIIv2AnMzD4D0TYmk0ehcygJsmZeWcXNNgGb1Pn0xQtg3WmiPstgZtCH4Zv/RvYLQpONAL/sGTc4156b6NdfqnGeOBVGLbHAQCc26wzpBf6CFiGgjoGu9aZMoMwDQbMDRJw9ZRC6xm7SNqIcxUBbVM1XfWWeNCnVtgD9uCLoO5PrvXHRdF0gz2tw3E9QtRjrzG9mxbtqnrDoyQbhcs5wrymaub7Vcrlupcx0TaBXEdL5lEEDOKdtVT2sL5fi4Tlu/88K+u66oCxybtJsoYw5g++iYKRvq9KqbvO/cVDe5ntgH+uxbQswR6OEZI9oZF/Qimzys0azZ2EN8oh+RZTbooZv54eHJjJ9RwazD2PPIOnS6PtOuAHS+HVZtSNcOeWOf0tbJ9SJ1A3W5cexaxTVljPHQNqU+54w2AmNrlDN6Qpl0g059yHPUz3j5tp72U9rguZ7nfeUTepIObT/XDuXJ9uF9RkA///zzLXWQc1EA+tG9fghhjwILZDfTWLSnzgDQgXis8j83AR1S1UCzkZ94RueaKiJScIxI6KNWjcqVlFVUswB0/zQ9xyR79nHx3/b6tOiPdZ+fFgCdeknA+SgSWiDaqNTkYaug01Yj0Hv080jBEakqBl7ZUzcMEHqJJl8ioRsAPSLJj4e9EpENRNT1TgoODkbcTcEhAL1Czs4A0OaFbqkqIhVH6+w4iG9cn5lBRrqOlu6D74DNLQ3HzWYqjg46H4PPZwHoOISQl3v4e9Uc0BEB/eAB9XNo4ZL/+Rvf6BHRLb90O9cKf/328IA80CUCOlNwHAPQi/yeA6C7TObKeZxDen33yX49XQA6+/m0AehzlJ6Orj3NpWtg4m392+t3di/1XQW0v+4AdNB+jp1PJlaP9fQCQJ+is9/79gKgr4yA7gvuPhO+eQD0WPpP7lZ0Or/2ta/P6Mf21DDWdCp1OjTIEjDAMAPAw1AiMhWHCWNOY5f7RBoR9fme97ynGbsAgRh+ggUZ4aBxnU53gjFVOqtxrtFuOe7r3KbTx30dA/uZAKYOawK2GpgJXAkWYPTCAwBoUnHwz4PuAMpoC8cd415+aggnP/foTYNc48d6vJfAgf1LEELnNCOksl55ma9A6rgmnytAQVvwQeA0QTacD16V5zVn6iAyFQACxxXnHMCX6A6AYpwXQQP4BHgIz5ClH/3RH208xLn/7d/+7cZH8zRDr3KbdPAdB4m6iRzhj9/m+oMPX/rSl9qrpLQNmIVs8pyvNeNw0B8i28hvTj4+AA0jUZUJo5bdqIEenSK+C4jw3Ic+9KH2JgDOhM6r4JaginxP4OSUZhZI2HJWfa4655ZV/u2LMpgAZzq30KpzTd3kf0b2AX3JUwg/cVCRf8YNvmZKmwpqOb8FipVZdARRWOR+NboKxxi58JVZT6gXKIZO5IIyRkBWANr5o0OamydGBqKbBEedD9Lt2CSIaJSjQGKOm3wXWNUJT71jpKGAh9FvqX+UFXmfrx+nbrN+AfWt+WqZLJtRw8p3bkQkMMV3wQCeE5izj9ADX/PNBDcREmjJsZAfCQgpd/I11yI2tYiup20ixdAtyqb5oNE/0EEEKbqG8siVgJljmXPAzTplQN3inFZe4JGgE+1yPQ+dSlDQ1/Ltb65TyqG6Q56rN1I25I1zhs9MIWKb6n9lJWWVMlxnc5TvbvzZniBl8pryrleC+4wtbTNn3JzgO7w3ZUeCOPI4QUvmsyCOICjltA0YN+ikDOCY9TrOPgPYxR+0ETkooOVGQgLcjBNrDqAuwDUyAcht/n/aV/c5XurQCkA7f9QN6ByAY/6sl/q4zps4AHkJQilbaeM4t1jr2PDkt2/m0D9Tn0kjYyDPlFnnmLqLdtSNpsygrHIhSJzzEZpyLVcf0q72HfLvprF5d71mJLrlqZuxpw+CcQLZOefTdpMedY/8lm9edw7VNdJ10TQQ9infOEAeBKRzridNyc9cY21f20oZd465yarN5TxxA179Dl014jn7nraem0Fp16rjHSPqM8891/huCgrXKniC/GOHYKNilzF3+MQOQ086VrTpwdG0ZW5s7CXsKtJweB3eCtZmHmhl1LFyXUQ+lFttcOVV/apNknrPOZcykDaOOpb21Et8IqfoHZ+jDdOhwCP0CPxyYw/5EIAWTIcvHkBY20wdYV9znFOuXDvdzNeWpm3WMw7cxv6Bxz/1Uz81D7BWHkjBcfvar3WxTxBa8PnI/9uIEgZUHLjH/sGDY2Yl+HwBAH0EuSQAHWFr7aspONpnREC3vmX083Iw/TLfN/oVfngCz5dDRllSFLnNytnsYkeVNBwXgs9WlfwXfN6KgJ75nwUbM8+zbzwKPp/NAV3yYDQ5MBxZQGyJhhd4bpHQVdFGVPgaCxsAtKB5pJc2Yre1tAKgAWxL9LPRwoLPAUJn/ucKRAP6PioAtIC093p+5p6KY4mAvnN4rQDQq0MIMwVHO4SQta1HPvcc0D0iuh80aA7ow6EdRNjScIwI6Jn/GSY8M7Ajo6Blcuf2PPIzGFxluUZBr6V1Y9Ae89L1GOSa0mNY6nIAOnlxnvxLKP1WAdBDsT2NCOg50PJZmVnL0NjyOsO2NT/OnWt3fgxe/xIuJZ2je/jrtwcAPUeMNW/mgD63ahUZnkwo1wWgv3DRIYSn1YcktRQcn/364Tc+8uVBe7yitDm3vNg/v/zlr3UF1xRlf62Yf+l8eJ9PjSWNbhwlokMBoI2OohzfcewAnTGeAKExWKnfCMMEozQ+ocO206BOoDaB03RmMvJMUKA6d+k0bhmsAgE6/hq/Gn3cp03BZ6M7OTDkhRdeaOkIeBZjFqPd9BK+Gii9OkPV+ZI+gbgcG/uSAJLPC6bIOx0/ARWMb8G4CrDrONEWxnYa7wkMCQhl+4JmOBtGugmo0n8AaBwUQGOMag+pAVggqgbjGgdbkBbwEkeIssgQ5d73vvc1p4D0Lh/5yEdaZE5GzylHOppNEQ0njDYAHHC0cC48zI72BEPol1FaCUoxtgAqAAHIOeAqzgt9MGKOetxkyHlCfQJg8INn4Psv/uIvtshgoo/MCyg/KZ/yL7iuUkqASac4Aat0jpMWy+qQO69StnK+58aFckpZnUVlCx6w6UK+SOSbcSL6D8CFMSXqjzlvpCT8Tscx+5BzWn4RAY0Dhh7xGg6ywJOObgLQlGPMEoBWHvxMQENAkfadIwmKqZcEV3UqM6pOWdKRhn8J/KpT5XeCB84ZQYrUVwKvzkfoFnBUNnRuc2MJmqW76gVlLTduEmgW2EpZsj71hlF0PCcoqGwxL3lWkJNPwYkK2DB+ynsFvARxHB/nqm3z6jigMuXIQY6+gAf0KyPYoRk9hAzxl5G/PMtvDzCVllx/clzybQvnpDqRdqgn05bIY4GcCugpI9SVOpffjpubIj6b5pxymuuYMp6Ads6t1PU8L189WEtAWR1BHzIKHn4ItvMpSCSQjR5wrcwIRXO4az9Qf6bIQE7gHZtKlE2+8501wfkgbYwX9bHJLYjGppVRtuqxtG0Yb9YD9BIbWUR/AhbTrpswyrIAunMmeZ/XnLPIHesEwBHrFm1wD51FSg7oNFVI6ucE3qiXOQWIzbpDX5FzN+Hkv4Blzikjz9UJubmmvSYATRltmC1gva4l6nzfKpA3NaoaGljr1Au5+WF0qgCw64kyVNcj7RX76LzQ5lAnO++rLeX4J69SLzM2ruPq9dS1yps6UblIOtUZ0uL8EyjOZ3Jj0zmVa1LKhN9TzqStArH2SfvdDQVk2u/adb7pQv1u5NI/8x0zdo6P/Dcql3bVd8gxc4cIaN5U4LqbDuj1PDjT51wXUpcJ0jsW9gU6PbSbe+pWzyPwOfWWckYb0o0N4IaY9oBvUbhB6luK6A/oNmo6beS0gdVz8qgGbNC+upc65Je+k4B4bnBaXtsIGtjQx64i6AEbmrdHsamUpzYnHn5uHkJo2o2m6xvQa0R0cQIj9UMrWNJvVFB0hY8YhjqAyhmlNw6fa4cPjlQcU25H8xMkGLStchSbMQTX800C0G1mTJVbZX7RxYIta792HR09omnbQxWcSa3u9w3wWUasAEBTbnQEdjk0bwGsZ/FV8LF5f9fpTwSfG/7ug4ETLzmg77Q0HL07C4P72PcI6OjqRgdrUmoj2zuy6wGI/cFOeKNpgM+ZIMIyYtddb6352PDjAT43uqNPPXJ8RAq3iOblwMIpbqbfOErDcRhRzz31hvmgH0U09MMWobxEQE8AeqTgEHy+edQB6PuvdfCZNBwPHvKmX49+ngD0TMHRI59Jv0GdPAP4fLeB0D0CuqXgGGA54HgHoDsQnfzq83C8xTC+10FbxGdh3hYstQVCL6O4JevXXbsE0j2u8RwAXebl7OI+8HY+QvgaSmvZc4Bf9vCSsudoSeUwNm2uG5acqvFkbfccHRV8XsblZBrmx6H1KT6TGxpHPVztdtx5w0dAL2y57QD0peJQdwpMjJ18vh6A3lcd+wD0qVeU5pGRcyH+ylf+rS8zsbDqwCRQpSFlZADP8JoeqSc++clPtkhIjS/uYUhiOHHQCcAUEUc8a3RTW9SeeaY5QRr40pHOTxq90qARxmc6HekoUJf0J5gOYfyhAAAgAElEQVSbbaRRo9OsEajzQXnq9XcCaHzHAMXgBYAmBzYpOPiNgWyaAOjAUDYlgIBPBXTtj20KrCVgls7YXOYHaK9hL10ax+mg6GilXCYd2Wb2OcdBWangizy3PSJsAJ85gA8Amnx78IB/gMGAwjjXgMKCeDhARBwDMuPQ4MiQvgUHhEPpfuu3fqvVgwOQzmIa/coEfcFoJwoawBcAiohcnI4EZZRFnQMjFqEV0JnoOwAQfuPA8JcR38iHzr4gsY5MAnBcI5cfADR9h08JKhtpKH9THlJWlWHnwRaAUOeSvKogtvKUTlaW9XtbisZBRjl32XwiTQZ9IeIZ4IQx5LVcQBcjLbfadb56L0EAxh8wG76jO9AbHhok35hj5pmU/8gR4+c4pX5QP6nfBH6U7QRx1RnKCX1OEDrlLe8JpmTZ1Et1zjtnEhhMIFR9Yx0pZz5Twe7UqQKZCapSfwLYjq19rmOlcy/oJLjEc8zDdLoBuGgTOhkbIzQFjvP1fAES+5t6Hxpyc8AIaurhj7UF3YFeYA364he/2MY89ZR60M0Co9nkJf0ChHGDRB0EHQIUfFpnAvGOS85L9a3tCkY7BtTrPb4LZgh8um6qmxO8cM5le/AowZy6/tme8pky5pgrfymvyrzrlPLgegBPjK72nn0xrZSAsqC9Y5CgYJVbec4z1Ie+Rw8IiqmLoJW+CsayycgaAmgDaAtw5RhmtC79Yk02Ohn55LfP53qa677X7aty6ljIQ65DM2mJ6BtrDrLFusFbQADQRqKm7UK9OTb0HT2K/qOfrGHwhrkmEOzYS6e6mXqMAHf+uK7VjbKUV+j1ubQRlFfXuASU065wveFZUzFkfc577Sx5Jm9dy9TNKY9ulNg3xz91G3Qpn4K/dR2tdpQ6RtpTHitd6oC0OaoddMqGzP6m7nAe5jqVtln2Idd9n5Mun3fOOrZ8InPoWj6VO2h1nvMdnW7uZPW3IKwylvoA2cKeQgfzNgq/fSuGOScArR1kn6gTHWE0v/qAeYIupjz0cJ831JAl/pk2KIFoylmXb1U6hr5R51rlxpdzlvaY/7TpWRI5zx2vtKm5Zh/1Y1wT1N3wLtcu5Zn7bj656ceYuQmUMsvzjAUBF9g/8JfNfAD/1BsC0G0c48/f08adB51NqV5EzGDXBKIFqVegqahQR9S6XBrh2r93oJHozp6OY2blDGx4pteILBtNlkE1x98dM18GeJDrXtpkC9DckO0ArZdGV91YRUbnTNv6XoHoFQy4HBIYPJx+tFHQbdIOWubjS3qJSeU4eBDw95n4bryxOZRvDh18buyf/CmbDkfpV+bK1r+sUErzYAA8BwAdKHHn6m0HoVtTx1HQJwFoDxrEJx+8mqxoAHSPEu76eQDUJRgb0hpJ8dkA3gE8CzobBW0O6JqCo4HRD0ZkdMsTvRxEKAANCN0B6OUPsNlDCNvn3Q5Mm1caAPou0c+A0AFA9zzQvY01AL1AZZTp8HO/5udK+saP4xzQ88ZagDcu70OltlvngDReArKemkuXANAbolmqfFIqBnPPTfrN+zW9yeNUspeQIHXp1KlXNlBHsHB81hZbehe2cAxan4Ox9yq+ZPwWHHWj9FHDWzVu0busBS0Fx3NvPXzhi5ecw3cZi574EMIqXO4fvpkUHBefQljCvyPXsN14PAC6LB7j52UA9BYD1zvjX/1qz4fJP4HWNMQ1QgVWNLgog4NE/lfAZ777j3sYW+zac/ggh5PhVOoACbTZZhq6aYingaxDItih4XqkMu/cOYomSzDJ+gWnNWx8DdPfOu/pGPmskQ3U6yF1gCAcQggQjYFpBCAOrga1KTikJ0E/QSGvVYAjwRnLJPBYwbN0LjWCoYNyPGeErlFI0GxUh8CHkSTVyE7HC/7bH8EaHRocbiIV+QM8JF0LEc7U7+ubgMM4AL4aCg2ADhjeOBE4CKSsgM+keAGABmgQfFBWk47kD8AEoDN/jAWOkfnJ81VL+GUEsofpEH1iXkQPPtSpFjRwXignCRQaPaiTSPTdj//4j7d54any0K3j6ng2IyQ2VxIQSuPbNlMOcv7ocFufznPWrdOeoIpzShl0fkpnOsWkJiE/K3XztgOHcMET8nbz1gNjmzJN3c6tCgAnHwC1iYDGESPKCocUYIk/068wx5APx06wP8FKeS8NbhwI+smjdDQFW5JP0p0ghjLnmAiI1KjVCkAnaJhtOAbKtCBBzq8EQBIoyvGjPSP6K7CUOkzQStBQcKkCbfw2ilAd4hhKg+CEepTygB7Ok4yqk/fmJoWP3E+5Sz2cwJPtA8oB8LGRhaywaWWOfWmlDoEp9WM6/MiLaVwoK4hK39Tf5nKXB/l8Av3Kh/ygXTdrHTPLJ9+NGHYuO1drfbafQK4gZLaZAJNzWx1T11bpStmu6471uSa4Ttk3gROBmQRJkUHneK4ZtCtAnfPTPlKW+Q4I68YCdSnTRrjTJvxgMw9wBh2NzmDTMIEgaaR+dDBlWRcAoPiHHLE+GFWZ+k0eypdqP6TupS4ODQOAZp2DLtpAh7EJy3pI+6nfHbucR7RJ36mL/kEvfYC3bqIor8q4Nonj4Ca4m0ZuAKUdpSxZlzaA6759dl1MWyv1oHNVHcD66UaRutB1s65Zuakjreo/n4EevieArtxY1rmgfKa9xHfLpZ0k76zLdSNtv1xvtT2dE8kP54e8cDzSxkv9tjX3Uu6ck/lM5X/+TjqVL/vH+KHnTImkTs45C3/QReppN8+oC55RV75hhuwQYMDcYX2mbsqxCUjfPadBGXM8lGPmBACzb4GhZ43Ipi1kyBQ9PEP9bliqzzyQEF2BTWhQAuV5Xj5Aj8Eg5v2njDZwrhGuuWkz6yu4LipDVR7SFrTfygW0GG3vPNN+yEAR6oRedBn2LroM/mJPoQdWujwioNv4g+JGCoa17BbHPEHRRGgbQBiAqWDl/GxxzgMBHcDzuNfG2CjojqqN3NRdUk2tMaOfE4SmyTfdDiBaNHyeLLUcqD1STYwaYwoIi24D0b2LGQldPftTUZAizG1WZkKE3r6pJYKP5uxdIsgXnnrAXqdoRB+P7w18DhC6YxOdbv5ubjsADRA9edC+dr/+NvOAp4Lw+wrsWB882ADomwFEB21NTgfwPNNzr+LTlwjnrF591kDYAZo3ADqipHuUcD84UBB6gtmRF3qK3BC9gZWvAGijoDv43KOiG0D8ICOgOwDdckA/HHmaScPRIqA78NwA6Ac9+lkQmsjlb3yjA898AkK3uttzBBMcDnfvAz7fHO7e57cpODpviLTm7+H4nAHu5gJftmvmyK4A6MG09bUCwFU8roDQpwDAo1QLRyGvl8CHWwLnnFnunTvH7hTY+yRUDBWwR+TZ608CQp/u83pD75hjp0k7P3b1+Wsg5K2o6LOs2ixwbuyO+1GeuAiAtuksvGztvOEA6CJU2eM73ykAtMBP5nTUcBYs1oFheDG0MA5xtABc2anHCOQZcwHibHEoGdHPP/RDP9SMQ3Nv+rqrhp2gUBprGvK0J4hi5IuGlcCOTmACXTpDXW/3yDMdhy1gLgEQnVedJZ/nMx0YATCMXYB4AOjPf/7zrZ8YlTifGOnUh7EMAM13na50kqATPghi6ZCmQ5N9kHf2Sbp0GnX8nY7pbGDMAwATwYJBbsoCnALGUZBHoCiBqQQsk0/0xUhCytBfIlff+c53tugv5AWgkqh56kU+eBUaB4b6fTWSeqCDKGeiWqD1R37kRxpviG776Ec/2uiVX0a4aOyk40cZTy7HuWG8dCKgUYfHKBjopTyyAPCBAwAYrkzbX+YJ7VFOMFQHGf4LrOlY0AdkAQeCqGCig30dW/lOsMhxToBRWVT2q9OvnDsH/J3AZDr/zoGcc82M3XirQGCAPtIn//EsADSbBfAWmWKM+M6bD4Aunk6vfAqmbgGpAgXw1ahW2iLalbkDqGMKFPiFTABAuqEigKT8Ol46htRlHkfBDOeb/Bc4tK6cjzkPjOhL4Eje+ZqzvM25mECe/K7OrmOYc00AoI5zgprqcXUPZROQSv1IGerkPrzVIRc0lCbBB8eL8gKFAr1b1oZjIuAlqEXZBHGlQ/2rjKbeT0BfUAW5Yg4BRCMXzFMBDeab6W8on/IgcOqnOov+CkAl4OIr3+ZRFVgwstZ1Rl4qa7npwD0jgSlvKgI33ZwTbljJa2mSHtqWHsomUOgYJNBWdUrqhCpHqWsEbHNcU0adI44d/YMW++UYJrCjfsy+mA6FeS/YyCdrEDKZeWgZb+ck7SAT1MU4eJgtNLJuANqYSoS6jcL0k01PdBV6mnYAp1inAc0SUF4c6G4WJmiY8941hTJsWnIoJmudADQbI7wJBJ2+fQOP1C3aF8oB14mkBoBGjpBzPum3m2MCrqnTlS31T4KIFdRVnxgl7eaLvFVXCP45N3KjXvlI4FSAMcFs60o7zH6oU3O+uDYJPCvH6mxB0rRT1L3VblLOpX9Ll6gnExiUr7k+SmPOnWpX5jqtXLgG1/mnrOWGZK7Blveausb6Up+nzpAH6lnfWMi3ESifgL401HVa25t+maICPjF3sGeIgGYznfnJdeYTdbOhw3wSdFUvqjdZx805Tf/ckHIjSBkw5YsbgdSDXgBwJu2SILSp3aCDOUbfzUHtm1JuNtKntOm0qbTv/e381A6mXxlJLVida5X6TdvPueHYyU+vO8bqA8rBC2xg7E/0GWnqsBsFoB3fFgHtIYS7EdAl/cTKpx+pIEQ3V0C0gGmgWEY299Pf2vSfQCvfxuGDAtEDgZ7nCXaM9M4Aos3tHIHLnHJHDugZAd0kv7Uz7d32fICvc5F6UgB6aes46OyYQZ0rkQ5hhVGPONXkZyu+pN5oeY6Flgfe3qKMRy5mo6AX/L+PY4uAboDuNgDdm4kDKXMR3wOfuxD2CGgOhl7Q0WjltoHQmZ57QjxLEPVMv7GW73HI4IiAjuobdS11RgOhBxg9eDmB6Mz9nAD0KN/AZg4jFHiO7x2AHkC0qThGWo5HD3tkckvDMVJw3GvRz/1vgs+RgmOC0Hd7Co4JQj+4bcCzALQpOOzDowChAbunaAQA3eVhGxzscrBOPHGUhmIHgB6SejKU8jyIeQ4+TEHb+r48/10AuvLnSQDo49wL+yNxDfBsLd9KAFrJHbR82wPQG3Po2xWAVjzefpQDOlNwbIniOgKaHNC+ToaBZvoBDXpfoc6cuxh95Fr89Kc/ffj7v//7FiWazg/fAZ0BoJ977rn2yqvONJ9GQ/Ndg13wqToQAgg6UIJhOgYJxAnGaPwZ6aHBnkCQBrcLJb8FVKg7I7cEvjU0+UyQAgeTg7Beeuml5jgCQNM2hjAGtYAsRiXt6XSlg6tzVp21qQZCa6fDl45XOrI+Z30JsGCY44TjPBARDCgM4GrUcYIYAj7Jm6Q7nag0uuEB9RMF+453vKM5JuTzFYCGLxjWpmbx1X3oRr4Ak5A5ZAUAkn845L//+78/X8uk7QQaKJNOH795XkBKMMy8lVz3xHYACGQWYII6iaQDRDBiOwF+6szcl8qo/MdZku84EwDtABDkShSEEEjSQRPQlJ/d3ugbJ80wicj+/J2giE6b8p6OquUqiOIzKWfpMOdmCXIBvfzTof/4xz/eHEH4yD3kCJkiah3H1Dy/AlA6cQLZAltGzyMHOF28VYGTac5W84rStrkdedaNBXPM0o5RpQJ6jkX2XSc0QVRppP86ggnw6kSqB6xX3qXRnQBuOrK0az2MaY1MVK9Zt3NRsEXgVEc4aeK7fea+eirfbJBW+U+f4W3Oc+tWJwseqJuNhEswzLI5rtTNM9JVZVldyH3Kcj+BKAGSPDQwZZ85i46BXtYtc5DWNxvUt5QTyFC/O/60hd6xj86BCshUoEt5pj71i+uaPHGjytfCGXPqMZrVceI5QVL1gHohNwOVSZ6T38iHfFJ+KacemaDFzc3MS5qylXOeZxw3gSHuu4nMPTcslIW8r7zlfJAOAU9oE/xPGs1RzLNG3mY0LXwRCJOPrGWmt6BPrDXIgoCiQJGAHHqY8vSBjQv6w0aWsqROtJ/Sx/UEIdN+kWfoLt4GY/1wbQMQ5y0gNlsBu+WteiF1O20w5oBPrJeU4TmDA5yn1bbht+k91BWuHwmwCfRDb0ZAqw8F5pxnqdvUTVubHDnWqS+cH+ot+WQ/pC3XO226BJidh9m2ALX2mvrduWJbCVzbf8cAHiQ4Ldjt3E17VJ4oHwlA2o+0G+v803YVhJS3KV/Jd+ek/PAzyyuDypBjpKy6HmibZV3yB3qYK8hYtZ+klU+BbGUNu541nk1A32Jjzaaf3GNOaTMoX7TDmq5fUQ879BBA9Z+fAs/MbfM65wae50Fgc5vX3w0Y6lBuXFfVZXkopno13zLRblYO5Kdj61jIJ/2CajdxH30mf3OcqIPryi1zBT5mCg4OMQWATlvm8OiVw8Nv/M9+AGHkfO5pLkoO6On7ZiTuGhSdYbatUzPDRqJlI0lvD01dg7Dr6Od2b4WRdvTSQG3vZTR0Q19bGg7s3jE7wv5tMn4qAnpV2Rqk7rSeioDO2biameOHqGhnzuz74JVAsaD08rvwsabjgKoxNh2AXkBoerAA0Hwn+rkD0EsSjB4l3n6PSOgeBb0FNi2IeMc9AhTM6GfzQDsE5n4WgB7PZQumCFnnNu4V9MP4+t9MH5Kg9QCgAYMBojPVeANdy+GDc/9jlG8HCmLX8Nm+RwT0Vg7oERENEMxfA6EjBzTg8z1ScET+55mCYxxAOCOgAaEf9RzQREDfu9eB6NceLnmeTcFhvmk+KwDtdDk1apk7O6VwSusbGoBe5tTlAPQxYPekMPg2vn8ZMPt0IqC3enApAL1N53K13j/Xr3P3j3Xiflt7+tPrl2Tt3qNnKshzjezc/1ZFQJ+S1nGvFFl+3h5e3wjoc7PwiJVBaXx9UgD6S1/66nz9GcMNB0TjXCcBwwhDzQhSHCoA10996lMNiMYgxIDCgacsTtZ73/veluuWKEgcIwwyja4EgjS4t4AwWZCgjIZg3tPREhDRyRUs8L7t8lsnCcOQf2mgazRrZAoa6TAa2SWIjdNJ7ueXX3658cNIJYxhnFqeM8pYpwXaNCar81+dsnRE5JeGuY5fOpnyMkGUBE4w1o34glcAiADD5s70OXmjMa3Tm46QdMgLecxvHGdeHQSApg0AXYBl6geAhjcY1ciVhjvPmy9bp8gcwETXctilciZglTzIMYdXAigCnNynLYAOPmmPcQLEINIaB4joHEAExpW2BNB0MnRYdVarg8hvI7OZU6TcePbZZ1uKCl9VheZ8DV1nu9K/VTf9ks85l5SnlCu/66DqAKW85JzK67STgKDzBL6Ze/EP/uAPmmwT7cS4IUc4n+TtBuQRsK4ybt06+gJpyCCvn//N3/xNcxqpAxnx7QEAZ+QCxxU6zN8oEAbfqYMxwuGz3tRl8o+2BSe5ZlSl811HVJAygal0IP3u3BT8zXkkkOhmn+MKvdYroJJAZnVUcaoFcwQ7lBl5mmOmzKZMOI7qQfqtfPis8zplijLqcmlWbzaDePCTT+rMnPcZMSzPBfh8A0YwPfWuUbVuNNEfN6vYMOUtDvW9z0uL/cxxrG9BpL7KA/SsyzFRbycgIsgjYJ/jlvwTADO6NPWV7SR4luuUerXKgTKcG4MCv+pFyqhXlOnchKVO79f6E6DztXU3dxxn55zyJ5AlzbnuQiflfQPBzQl1j0Cl8sqzAkfKAHoGXgN4sVGoHvawX9YUrlOHb0okCC09vNLOmoL8YMuwacY/N0QFx6gHunPtzLnlOPKs/EP3UB9rlZHLgNxsQLLGCEBTp3xSR6kLuQ6A7YGKrJO+SZLrLX2TBuiCv3XjPG2jvOfaXnWPa5prvqCptDkfBHKt33Uj5TVpqxsr8ix5K01pE3JNmuSxMps2nGu0/JEeZdzI50q3tpz6OW3NLOtcSn5Vemk7N4ccY/vg2qs+oC31bq6Pqc+dB/ZL3lQ7IXVf6uzUL2krVNmFpozuTRtDHtq2dhXz0LfYkE/0p4fBopexCaiTe3zCB2yEBHjV1cpR3RD0kMGqL+i/6zvPmOM632yRbj4dS8dMXWYEtbrcDUrrUQdV/eh8k4+25TpRAWj467qmfubT56jHtwtoUzuI4B50BzakgTxz7B+9cri9+ytrAHoAz03+M0ewDtNAhtcAaURCtwEZhfNzhq32NA3keu7/BmDYQNkOpDSodqTgmOHPcdDgKgWHWCmfLfx3+ex46kYEdO2XwOtIQ7GVC/rxAOhEB8yz0ft8DEDnyXoCx4IMC+h/lA96AtAdUu4ANNHIHS43XUeHv83/3IHo/m9JUyLwfBqAHoclZjzsPHhwiYIeNc8810Y/P3NnBX0rVRNg7mM/L/fr45r5kFeg+kjB0Q8Q7PmglxQc43vJ+9xEbwTh81zL/zyinvm+pOJY0m2sDiI0BUcDrJmDPQoawLlFQN/vqTgAlduhgS3SeeSANgXHvTiEEPB6REDfIwoaAHocQijo3sH1EW19AoBeOLfxrSSE/faKgF76cw76WgO9a4TuegB6tU2ysS9zOQj7dADolSKeOrSvIwk/1vHfp3NoyPLAVvnL+7onh9ttnZTaRUecSWe8F/0/15nHJv+bDUBvbzJscmkTgB6r1euXguPB9gblZeO40vBPCkATAW0aAdMPaIxpxBstgHGGgYVjBBDIa/IYnDoIGHMYgzhaP/uzP3tg157v3BeIsmw6znY7wbY5TceBFxrogiU6U2nAGeGUYLIGrnVbT3WSMzpBenUYfKVVACHbxrDEwfzrv/7rlo4EgzEBaJxdAWhANI1Mwewccp2RdOils9tiPUJQJ1hniHsV8Kj9kw88Y05AxgR+Yux60JN1Z3kdF+VBp0Z6KUt/6Df/rAMnnwhoUnDg6BtRzH3AAhwYgHCdEx04QDnBIGgFVMARISrshRdeaOACdPNPQMzxlW55UiOA6DM8oD5BTJwXxgla+Q6ICoDAeOmYAVIbhUP7AjQ6FdUBNJUJgClvApAHHUeCf0Yq8owpD7iu86KzU+eD/E85yTIVFE35kB+0mY6vY5egWJVJ29NBRYbl38c+9rEGtjOe8A2QCCCHPgMMyR+BnHQKE2jkO/UShU86G/KF8zx1wSPmGDQCRiMTgn1uXjju0GKOcHMQJxDimxy+jlwdRfWTfa5Oe/LJvugcy+N05HMuC3LYBnXRD3WS4I5AeN4ToNN53wKKda5zfqbzXfWFoFLKcgIdyoE80NHnupsQVR9RhnqRcSNRKS/IZhSdIF9uAFSeC0YazSp/jFROEAA5EDRI0FFQzn6puwWxEshxfKTXVDvSoQ52DjmPrDMBqwR6nduCSdxzXKDVfsAL9VoCYQlOJSCX610F3hyjjOq3fAKROR8TDM6+uUHgmgXPXGPVWcpWgl8JKgk++3aIeYKN+oOmjMBMwMk6GXeeRycAytJnQVjkDcCLe+hcdLsblR6K5+Y6wDCRm3yy9rHZhc7gNymjAM8co9S5W3ZK7Tftoqv+8R//ca5t1J0H7ioP8hv+1vHmbR8PVKRP6lIBU22y1Os5LvBGgJbrzjs3a5T/3BjLdaFuvjn26l11WPJEfeKakraZtkuuk24AWz5lW5lPfet9aa9gtyB0BiBYt/MggUhpEvzL6HCfg8bU8+rsnFepJ51jyo2bJNXuS7BROzPneerqBCy1r6zfdS9tguxzruW5LuRzjlu1L9KOdhzghTqLAAPeJkC2E4BmDmAvsZnvQX/chzfYB9lP10ppNjCANrCzKA+veDZzWZtWIzc2s69Gtjumzi9lqKZBUudvAdCOhc86T2zbdSH7lXZFzgN1opvUri3KlbItAE0QBG9PcMAz9rJtNZ3YUnD86lEE9CoieobRLt57B1ISFB2R0E0oBhdXnwuK2ORAJHEAzv2JBXgeUHS/PHMS9xzQ7aefiZG33A4jArqjr71fg1Tt3IsioFcRwL2f1wPQFXxeM+cIgJ4A/eBG+b11EGHr2ijXujtAZ/NAt6GLDQO+kgPaSOgp7wHIr0HonBGD4gS6ClJ8lAM67rfA9AE+zwwoQ4oSYF51W/x9iE9GQicI7UGCDaR9NAByD3GMPNBGQncAeknZ0aKeN0DongP6puV69rDAJR3HiJYmCvqmg9AAzvcG+Mxni4A+AqBvW/7nFgHd6u9pOF57yLM9/zMgNL9zqvDdCOiW63pGt69RtVMYWwVALwWg65ROqfD765+CY2n1WwdAx+sGXTltsWL32rcOgD5N5/mxu66fp5hyGiQ+zc5zMdBn6/ZVkatGrY+zwPk3Jwd0WTtO0XsEQC8X7rzlzW8aMnd+3+U4E8uyM2n7yyGEry8ArZGy3e/1zjiHEOqYYSSmYcyij0FkugGMM4xCchz+zu/8TgMEcSQxVHVkcAIxmH7u536uAW5E/Bg9DT0aguZz1NHUOK4RdTqfGnfQI1CZ4AF1J1Cq0d7MhgFiV1BW8EOQMsEinsP58HRwwBQi+gQ/fJY2MbiJmOWVOYBWgVgMZoxz2jcC2v5qaNpfDVZpsO10ihJM1WmRPzynoZs5aCmHE0A9+Yo6Y0l9GPyCzwJRjkV1guRx0pzAt5GJ9MVINcBnIn/hXwWgcfjN4SuQILjjRgM8BKSGfxw29slPfrKNA/cFcKXHZ5X/5JeybBlf2Wcc2HgBgCbVB+UAQQEAKMNvaECu4SFt85fgTzoetC2QRN3w+UMf+lCLYKEN54AOvE4z9VmP45jgcjqcWwB0zi3HLZ34fIa2BTCVG8GQbDPrESQTmGGscZKIgEbeGCP4xn2cUt5+0Lm0j1lfOt3QrnPKPPrjP/7jpnfe9ra3NR1iRDpjjtNr1Lxzm/seoMQYmVIC3cM/AUnHj7bNKVsBZmUnARyBHHlgfmGBC/WnvNPJTNClAtECGykP6oQK8ghcCtClflcufLaCoglAZ8Rg0kP9znXgnW0AACAASURBVBU3BZSdlM8Ej2jPOSgPeUY5zlecM1ITp505IRAp/R4alSCJwIhgj4B86n36p751vTONgOOcPM71RcDeNUkQgPLIrq9wJ68ETN00cxxTtp1ruR6pO9Ub8i9lB9pMO5EAYYJ9qWtcgwR3BUQoXwFeI79Tj+TamnLvGGytMVXX+oZIrgMpx1x3c4C2E3ih/QTD5RGf1CE/zKHPb8BldEDmU2ZteOWVV9q8Rze8/e1vb88KmqEf0FV8Ml6sh+p7+M/bXOh7aEVPC/hqA6ifuO9YOMbKjr/hBxHQbKKxtrmpD6gN6A199Fm54TlBZdcO2iC1GcA49gQ6kA2+zIMrsJn6Om0B56Hj6pqMTKtH1Iu+XVBlNMdaXqacuHZIi+OZgJ12Yeq7nB8JcgrGqadSj/JMbsw5DhUcNuI27TPlyfrVJ/JbHeIa4ptJ8Kk+oz6Vd46/ukc7Tj2q3WXd9sFxt5z92PqUX9Xukv/qhFzj1WVJX25AqZv8rFHZtJVl5Cf1OeeRZ2w71mn0lpu/2Ef89uA/5ht/8JU5mOMKf6nPVBjm8VcWeYa1mnmP/BvpnAEj0G4kM99z3c21Ul/GzXPtVfNM86mO0j5yDdI+ch5kH1Jf5hxK/VnHhucNaNEe01ZBjzHvSedHCjjyP3OmBgC09bQ17eHnDg//o6fgEKlt+n2itkrlknu420yNK/1mQ8JOROgGetXB5xHd3E6Ty1zHHXZOIHoVpKvb2cDnkWKjBmk3EDr+Bpn41oueM8Vk8a8FnUvkd8ffBwgd3ZQz+5+ipzLJksvBfROETjS1gfIld0arIsaggvvzwL8e9Wz+ZzcDluJLHuglDnkyafRzHEa4dYjcoDPzdi8y0DcWGgjNZ8n30Iemj1vCWXN/Y+5RJOA/A+TnnoUR0Vbf9jJIg9HyN48ML5mGo5Ez0nB4UOE8tLDnju4Rzz3yuaff6ID0PIRwANDkfJ5AdDuEcBwO2EBoAOg7h3v3AZL7X4uAHtHPLQL6XgefX71LgMUAoBtAfdvyRd97rYPP91/jd5cDU45MALpFfEesa9tQmJnOh5BtAIYBQS1f49sZiOr07YxrvQSsPELNzk+nKKF62nrIqbTc2+rtVc0F0OzhpqEXL60q1cGlz5Rya+A9x257i+B4zI7H5vz2RY7tpYRfIgOX1pUjeU4KjzHTdSvncdhtqr5ZAPRXR/O+ZXJMzdHmy+ZU6hcbAD0V9Cl+l/GaYHS53gHo/3L4wr++Flp8qvDLRzS2YrYioPcq6s7nIGpw4qtf7REGKHkMvOoo+Oqi1//lX/6lHT744osvtuhnHWjqwEgEfGK3HkcOgBGHAEOvrcEjp21GT6UDnqCeTn8a0BqWXhNs0ShLUE0nCCPQeqcJwWEZ47U8o+oEfDVOMZSNwDDXnEAQfdKR15Eg6gmAFZ7obNA2ryjyHE4y9dWIDHPXpmMobdAimJKOr/1JMMLvOv+WT5p1SgWi4UcCAOlMcy9/awDadkZIUTb5qJEOSEAKFg7d4z4RsjgnAkNGyFC3cmC7fAowZ1oMwAIMdDciBL10AnQU+J2v5lsf93W2dLIYAwACosyQd+gkak3HgHoAEpQRgTdlQLmmnKe50x/o5PPDH/5wcyBw2IzmEQhPkEra3ShpSmjkfp5L5siBl0Cdc0sAon5KX/KoAq9ZJh3bpEGQkmvIJtH+vAnBmDL3kX2AenJpowNyXgpcp7OW0Y/wiWgfNrV4s4L62BAADCIamsO96BdvVADGuOkFHcyrnKNGkVKGenFOmX9+Qr8gKGXUNTqEtMN1011Ie863yv8EgixXdZfykoAn12oUok5vbpg5DpmCw3FXNqBT0BTe5twWkMjIPcGOBE+dT74yTx0JKAoyCTj6mfo2+ZRgU+1PAsDmzVdfJ39znjl/6bPAK2Ol/hHgsR+CCvZVgEh+JE0CBuqKbJfy8E7dzr0EzGzP+iuQbl25DqpL8558d42Ur+oGywrsqucEeXM8BB2py7Vya96rr10PXJOSBmVMHqWOYg76qjz0MbcS5KwbCNLlHDRKPUEdvtO+oBP6F95Am/nmnZe0/ZnPfKbpCMqgf1gzqJd+M/fRxXyyEcp1QGxAaOjEpgE0Ro/wtg3rFmAP64F817aoALSyLl+RDzbi/uiP/qjRDh18whd0GWuA67B8tx/OcfSQb1Sh+wDU2eATGDX1ibKi/ko9YFR1jhP31WuewyHYW9eXCpilXKZtZv3qtLQ75E3aJrk2GQGt7nROJgCtTEBftZ18jjo9u0QAuuol2821UnuS9pAhQUx4A9CJnDnPs18Z1Zz919Zyjjh3KW/ELZ/aLjkXuaaezfnCtVxHtT3rWpL9S72l3KbdZrsVxJd+5702v+uh64njxlsI2HZ8ck+bB14i9/x5BoTrkpvFgs6OYY4X8u25HdJSI/Kh1Y2T1OUpa4L76cMoQylj6iPbkMfq/LRTEpj2eq5Zrh117aWMOdqVB+c7n745AfDsG4noK/QdtiM6DdtKeWv8uvmrHgG9TN7+Tb8THy8dXEGUec3UGyKz8ZnAc5s0A0ycn6be8GZHthcQejjRkxYjoG+XSOgIkE7gGay2u6f6qsshhMrL0ufxLfJgL+tppKcYxXqEcP23BWyUfAcTkC1gkSFqW8hq8m0irhISIPUqXXZPvyFs3r8uoC709yGIjYZV39YI/gq+E4Ce+EGmDVkSNTcQOoY1hrBk0e4jNEZ65quOR3s1A2SNwPmZloMabh528PmGqOEBQjd2jXQc/YDCDjYvBxYuoPMRCB1A9AI4d6C4gdAjcrl/X0BoXqq9O8Dnu/cO4xBCo5yJegaAvp1ANPWQwbPV9+jQgGf/GgBt6pHx2VJwAEBPMDPnZx+3hh1t4myRv3zeP44pPQfR1fsZOLkdSXuuxjKXLggTPgVvttZWLIj2t79uzOdLLy2UnAZyT/Pg8e7a4oaCvpT8IyW4fvBkRPG5MPQtGq4UhWMtu19BV/fbYPlKhz0GXLoVAf1PX3xwNZf3Vo23/+D3Hl74i/84/OZHBaCrBvTJDck/wo6XVjoAfSnT51oZNV4MQO8RvMOjxwSgzRfVBDMAaKMGdEoSeNRgxhjDSCL6mVzHOHwacTq3OHXs1nMAGeARBhf/BPw0cDMdhyBEGtkCgzyrkdzls6eg0LBPcC6dF41xo+q2jHWMUp1SwSmdaKP3EhzX0U9QCjo1lj18CEc2I/BwOqHHttKJgi6cHJwdDG4++SfQAV04tBnRzP09cGaKOUZKpC5xfLjPd+vTyZffGvXdaGBx7U5RgkgZdecr75Q3ylEwzWhV5AAQnnEz9YRRcAIVPi+dtJcOB7whEoQotb/927+dr1bznI6VDozyxO/sl45sOisegiXAzCe8AVA1VYMGLzTouOnYyG+dJGSD8STyx1zE1PVLv/RLhx/+4R9uwClzQbrob0YEyusEnRzrHFvnQQWTnLfKv/U4d6yrAj3+zvsCdvLROeTcxZHkkCwi0vnuGPkaO04Tz0iLfU7Zdaygjw0cUvswxgBCAEAARAAvvIpudDUAtHl/eR6ZEoCWn9LOfZ1PxgOnl78EANJRNKpt734FEStfq2Ofc1A5SrDF5ysIqiznXFfXOC8SWBD01JHmEzkT2EugRpDDsXHOVaAz60x+Ui5B1gQ7BOvslxtAtg9NCWooGwK5yoZ8VM4zSlKwiWeMjmPe5eaBABm0Gvlr/xLocONV+aednAvqQAGhBJ6S9gQosg/qSupRpyoTCRyrT+zvFthnHcmb2pYy4XU3jPidAHaOmXR5TbrkefKrjrW88g0pPinjZir0JPjjesL13EhJoDsBBsfPQyUFeiifdgHfSX/FG0isEx4yyCYWbaHLoYNP7jOO6BDeTvIQXjdHGUuuYcuwdsvT5JN8UM6Ud+WFKE7eDIFeQCP+WMtZB4kWdbyVBW0a24A+3vYhFz6bfNBKXegwPjPdjCmcqMMNGdYg9LHzKvWsekQepq1XrU1lzTXAcbJcynVdc7yXOlM9Yr/5nTZk1luBXe1I63WtpH7XAe0Z84xr70hbym/OQ+4jH+oQeekmSsqk7akTElDPdZVylJG/jkXaf+pi+eImWo0a1/6q+kR5yTaSBu7nupvrgzaXNOZY8107KXWj16EbHcVmCnONNVm97GYUMus6jexLI99zXNQVCf4q3+pu+6kMKBva56mzlSH6ZTsC1Qk6px2Scq+s+6xrhHpRHjjuuUanXpCfyqsypf0tAG96IPwDgh5ML4dtTNQ4b0wQxMHGmAD21OUA0Pd/bZKfuHLTSWuMcwJbiT92tGeAliv0p18fmOVYv0buXa7PlMgVQPFGRBuO1A0tBUc7YDAioKW+kTDam3mf7cWIem5uqwcujgdnPBUn5C2R0rPaOKDP7k09s8mkcfco38HSzyU6uEPBC5qaCY+b1M4D9WZi5EgtUZHG1pWRhqPq4gnytmERkK4Rg2vwedXPPonGOAbd43JPBRKnBU5aCiUn8ZAA/AtY2EBoq8/UIlx72MHnm4d32vdWrp3c1w8lXP9x2OBNj3QeByqvDh6cEdA9GprI5Rn5DNgcEc0tQvoR60cHol97DXC5g9B37xFw0EHoDmIbAd0B6Lt3bw4Px+GFRE9T5v6DnvuZegCl3ZOYqTjGgYyrQySHyHSw8JllLlYBaL87MrsC5KLcDm59AsJKwG+JEt1s+ljL9CtbjZ4BoR8bgF6m1AkSk6BTLS26JVXQ6bQc+8K/fefUZKm0bTJyreROD8wqpUitffX7IvD5mHfLmxNnCdkscApMdcOxA9HHjw/Ntdy4FJcd80ZJNwXHkwLQ2fwCQH9lmSUb9K02VddCN5/Lrl8HQA+AdMW6PQD6iz1/bf+3tRNyboBH724Ph2sioHtzY5dtCOFXvvLvE2QUgNa5Y7HP16cBWT/96U+3P14R9XAijCyMIwwlIp+JfsT45J9gjoeyUacgVhpnkxsj4nPLWUhgQaOc5zASjVzmU6PaPMIC4BqufAo0mlIBw9i++vo1/aNfvu6n86aBzD0BZECzf/iHf2ipOGwfoxNHln5icJpzOMEEnGQdRgBo7sErI7B1nnXeua8RrEMuSFABm6avB5DsK9nUUx1gjXHbruCKvBYY4TOdBNrxNfiM9uHQFHNfmqvZV/B1pgV9Ejg20i2jfYgMgbc45UaGQy+OtkAXdDDWyV95kA4D1/itgwM/oA8+KBuCSsolY5Ty4DhAfwLZRuzpUAB4/MIv/EJLS8NYV/77yr3gnGOTwID8t80K1GUffS6d/PpcBQW6WljyiycwkI6XPOOTKB1eESVaGdlGdwC84Iz6ymgCUM4dZTfnMvMO8Ij62MDhN1FVRCLCT8AYnDPGC2AaPprCB74ZuQZvTe1gxJnjwbMCDIJiOqnyQwfVueaYKFMCAAJ6qScTqLJenVD566dOVOowvic4lJFfRj66CZLAlfOQ8vVfBauV+9Qh0qQOEQxJwLL2I8GK7Jv1ey31vDytYFDKq/UmsCcgIH914OEx90yH4pg6RspwgmYVMHPjNYFNnstxoQxyk2BHBe38LQ/pv0Ch+s056hg5hxPMt/95Lce08idBvgSQpT/p2bIofL6OYdabPEv5tT7BH2UyN29yjltO4FB5Vc6cU5X3tFM3/AT3Uq/x9hGb4+gQbA/0h2krfCOCsTQVB/ocXcUGF2sLuot1hQhpdAvAD9GdbCYmWMv3Cjzn2HKPtZs3xFjjeB7wCICbzVgAuwSn6H+ux/KDt0nYlGP9oJ/YKdCYOkteqbuZb+hGIk/55DkBNGXKTWN+59xTZqu8Of8SXLNsbt5JNzrHTaYKhvK76hV1sjo260ybhzZT3zpPqZNnjYDmeUHXvbVfPZXzNuU3+aJezjmZa6tt2LccE8Fm+ZVtGOTg22iuNRV8tp+2T9/Uoc5NdXZuylQdbdvyht9uHPHd9C7yGfqo1/U/5yvXKc8GDTLNprObANjRzDE3XniO376hRJsAq8y/XJsz4MD+qL/kLdcNyJBOeeG4K6fKjiB/rn18d51I+9P1v66FuQZBi7aqc0hdTtsp3/xOmXUDU1+FuY2+wX7JNRPeoH+wn01T5/3VvH30yuFw/3+3Z3djIZeMEX1qH/0e/ucEoQOMXgHQAoh3Dj1Lw4bfOnNPDDCzET2SRYBNPnPb8wg3EHrRNH6fh+fFzR4sNfzW+TmjvXolAtMNgA6wujOtdzu7adPpn58AnHsFiajOpB4DgAvgtnVd/3xBXCd4k2lMUtnG94h1dchmP418XkVyRw7oDggKRBewso19oMDZrbmjMHcWBhi+EHYaV5w7AWuajQJubefGxZAhcGZA5wdEQgNGI1+m3OhA9DHY/Gik3BiHD5aDCJcDCUeE8gCdG9BcvwNKDwCagwcbuAwIfRcwuUc3C0L3FBzooA5CAzxDm89zEOFr5IN+0NOCrABowefxKVeXeQS4/MzhDiD0Tm7ipex8eg6O0rnCvU7ir8vNBXo+B9imwJYdhtWt0+jgdQD0UFqj/vMB1rXtU62t753NQXwmGnXd8jmE9Byvzz2fDK/9WCuWo7sXysWWekqfYUd97V6+CIA+QdvZnOe7LR+n4Pin//f4EdBrGbw9vP0Hv29EQHcA+phHZQRWi9/+WF0HQLd1snDvYgD6GmGLCfkUAOgvfelr8/VcjDEMRA0uDDIdAownDtbh1VJAJwAhDEgdfxwe8r4CPuO4UVcCsToKGGgafzpyGm2CBhruGp4acRrNAsnQh2OGEYeRy6eHllC3BqUAdEYOpdHud54xqg7nFeeR3xm1Zxn6QP8pAwjC6784wKQQkCeUxYjkHwa4UbU6E3wKoGhAC7AAYBoxrJFt9KZOsIavxrtORwJl8MxD/egHZQCybMc8x9CYkUTy3r5Lq4C8oC/8oZ/0WSdDfgKo44hgRPPnK9e0T1mBNdq2T3z3FWP7Q90Ak0TCmndcJ0AwPKMtjSQSFDfyRzlLJaHzTvvJR/vPswAS5jN0vPJ1aMooozpqOBcABozZ888/3/J4ElmXDolt6zRVxZX0JqgkGOdzqjAd53SgdTwTtBYElg8JiHot6+J+bj7QB0Ab8q6yKWCKHSKY3/GOdzQd8K53vavJWtJCHelUOkcBbNjQIvoZvcJ1QBTmDnxnbjGv4S3y5CvtAhzoCx15xsWcr9BFjkrAfzaCdBB1Sh3j1DPpuCbtAgHyeguQUZ9VALqOU9ah3Kb8Jdjh2PDMHqBYaVmZJju73VuGRKXzlLGx1+beM17P+3t8gf68d4quvFfbVj727BLLn+Jf6oqt+qcrEFZJre9UPyuNl/Kk9mmLv9m/lB11Qs7/7IfrTbYhnVVX7I2VcyHrrfyufUi+8d113ueq3rMf2hbYJ7yZhR3A2xNsfgJ2oQfQ4cw1z2JAhwDyoF8Ah02dxZpBO6xRAMekv2AdY01Rfwl4UkYeCiJDN2v3Zz/72abLmNcA4qwH1IVt5Fsvu/ZypL9yLXMN59O1FnsC+8dUYfRNwDD1tWtkrr8C1Oo46M51N6+nTGobup7k/HDTRRDVzYZc31LeXdPS7nMzSF2tLHLdSFbaVEc69pl6h2eVFe9rx6hHq67OfshzNy7SXtO28prP0Y42ieOaGyfOG8tR1nMoMvo600rkOmGfGKPczJN3Gd0rXxl3bem6uUodtkt55IE/vhsAkeAzdDv22sjMMUBoAwWQR+YR67UbL26w8yxz0HzuzKmMVFePuDanDHkPGuwPdNY+p+0iDxz/yssEvLkHHw2e0D5yDuQGEfUpAzxnQIHAvnIozdCI/mFuYg8KOjNvoRE+sAmGv8Ef37FxtAfUOcpr2iy3DzsAfRQdVuHoCTwOLgTG2HMTB+hcIqIb4Dnx1AEg3vTPRbc3zrefJogwZ4fmR4t6Nv9zANAr8yTzOM/aO6hs8uGmS0Yi4uZei3vO6GeA7gWg5tsCPhfgeulB/9a6sAWsHXW2J8Gw/ASdMwI6I6M7Ctt5tlxfeLjUn32a/I2Fog/VndGnBBj8voDPfT7kw+bszvQpo8tbEdCFHafwt5mTenSgNDvA2CE3cxOk/+4AdI+ANg0H0c897Uafm49atPNIu9HyPfO7X+85oM0F7eGCHbieEc8Z/Vy/bwDQpNoQgAa0JqUGUdFEPneQetQ/Unh0oLo/AxDNb/mveLSzEx8TgF5E03FeOLzidQz3Do4dJXpd/jd/ZTXb378TAeg6IdacuQ6ADuW1yeBLMcFjxLZeOYdLLs2fA8W3wNXzkrLosf0+zQjoXRI24OtLWTSS20DHr//yfz28/7m3Hl4/AHov//PSsZWPdwIyXnJAX8jjcwNNDugPvvv7D1944vwjy+EPTxoB/eUv/9sEoD10he6i3DFEMYQwojCeeM31z/7szxoIiKOGIWrEMc7cBz7wgZavDMMUwwnjzF1/Dcp0njDMaMNcuYK0RsNIR0bUCGrrfCbILBBlFJYpHjTiBKAz2iqFwVdYdd7SENWh6YtKN8YxpnEuaYd0BORtJJJTJ4IygGg6T/RPZzqN26w7nTFTZdAm4+BBLQKzGRVjpF86XzpxgKB8h05AUMA9eITjipNs/kM+m1qMFB6CoDoQ5gc1klnw1QjrfJ57tklEGk4JgAB8o286xvBEYDeBUq7DS4x1UjDg2JjihHGXLxrrtKeDpxNJX2xHedIJlmfyEbr4g2YjxTLS22vUpyMAf5STBEp4WwCa4f0HP/jBBsziXNBv5afKVAJDOQY6rzrn6aSnakrQOMEZ25O3FRzSWXMuZD0Z/eubANynf4AsgM7K9T//8z8fnnvuucN73vOeA4dP+k+ZVjbpt9GnjC8A0J/+6Z82fiGXOGX8EQENz3gN3Q0LZEi5tl/meEWPINPwHD4zvgDh73znO1tE5BbwXvnkb4EPx/RS8Fe5cB7kZ45V1iv/c3xWi9TO+mMd3r7kmWkM7IQSZB21/iqfp5bFBADUmbW+pOXSuqusbvH0wuX64mJbfPWafbpmLLb4qpzUeuvYbtGSNGzxuD6zNw6X8FJdtCVH9V4dXzdxKj3+rtdzAyjnSPIo5y9vIXFwH1HQbmCxPguYCUADAqHnWZsB3cizjD7DfjAiEtrRU2xcUY76sn/q/dTTjiF2DZvR6C3+AWTTJik4MjWZ86IKYvIhdbGAvNeg11f40XkA7/w2DYJgmICl9LmpmiA1ut28u765QHnXmtwUE4iEV4LW8qGBAiN1l/TKt2pXKA8J8OYalHLtep/jnfVV0LsC5Cnz1iGdmSZmS/8lD+xLvQavjGKmfgMKpHFL12kb57gKwCa4mnYe7SZ//W55x1gbMdcxQWfbpd+C7Iy99r/yYx/4pB438pEbbCTmBn+mKjHFDbIuAG0Qh3ajtrj05TjRB9PXCeZnX3NtNpjCelIuqh7ThlWe6zqb8klZU3pxHXuV/nFd2gSgadOAAurWZ9IWFuDnOd9kTB0I0IzfRHCGEeHmyt6yBdLmbP199JcjAjrBqAJHRcRzpt5YvgswDyB6FSqcKTi2I6DXa8k4vG7JUjzQrXF4nek38iDCOVimheyf4a7PCOclEjpSTxggbfQz4LNR0G0yjAaym3NRHV8myzbyPvcg7gJMrwHpmZKj5FwgrUV/dBmEjvPWMPQtU2S0scqHO4Bn04r0yR4Pl42EjIyfTZoWJGTGrzNHhpsJxykW9iNQOx0zMD4eXdJvbKR0aQD0ncMNAHQDoT2IsH8KOjeAeabcWMBn03EkCJ2HET58eKfneR75nvNQwRkRPaKgjYBuaTg2IqAbAH3vpuWB5pMI6JbXmRQcA4DuUdBsTC0YDdwc5yq2z5Fhu/NrMqxHQLc0HHvI8RinY9xtgN1HhkQV9C0524p/Pg9Ebm/UOJ9OI4P7QPfg2V4a7Lqhsp3/o3TyVF/W985HQG/xb9EN1wPQe/Wl4jpVZvte5e8RB7Z2uS5s5hLfYZ9LjwNAb2+09MlT9PJmw+vtlZ6C4z8/EQC9iF2n7W2rCOj9AwjnVs9VEdAXDkwXmRNw9uFweCMC0BxCqBGFcZgRFRhQGI4AO0QnAj7j4AEU6RDi8GAM8jrrT//0T7fX7wGOfFWQ+x6qoWHLb0BFX53nUydAg1jDUoNcI5J2qVuHCQcIw5jrlPVVacp4YrZ5EgUqBaLSkeVZAetq5DO2GoZ8FzwzeoHniAQlIpQ0HBrPtIeBSTsC7+n8WI/glsBcOkY6XrQvrysALZCp0ZpgDt95TrCcFAaAetSLo0AkK2NhBLm87IvjMERGRFFGGwtAy3fHj+cSrKM+xgoj24P+cPoZT50SvvsKKG3qyDGWgIuA5PxBr6lSEhhPmjPSh7oYg8xJms6c0af2KwFoHbKUrwTH07nQUVM2qA+wnNfCkfmf//mfbzmg4YGvW6ZDz3MJthzZEXHwYHXWU4azjnTI+J60N12VrzmWgw7T0THiiOdNUwKPAVc+9alPNfCG39BFfwGf+fPgSduBX44HY6LOYVwBjD7/+c83kNk0Jziu8AsnDXCI8oxF5jalv9Tl4YLIBxtBgtgARxzeQ+ShBxemTG+BefL+1EJ76rk6b7aWj2vAykuezzIV8Ng1Bh4DgM6+7dWbvEk9UHVSPp/3vL7HY9edS/t1bqyyngQq6vzYmjMpK6eA31OyVO/lJsmWHqh0VGDtnPxdYkA6bqfkNAHHpGmP3+qULT5uPZNgk8849hUktG7WMfQuugQQCX3lgYKsOfQLXYHOQY9wjw1ZNs6wadBRAEGCTegR9BDlANoyGrHKqUCfaz32EvVSJ3qMNsmZiy4C1DqnZyp/kwf2n0/XStphrRGANsdsXnNDW5sq63Hz3Uhx1wvXT8FqbQ2vu4a7+ev6Kz+ox41b7SpthbSTXKOhyWflEb95xkhUfhuIYBmDHXJjoM6Fah9p6xpVrq2lfSXP69qZY+84pd3C/ezznq5zHPhM2VaeXSMFu9UNrvMC1wlg05bzN21m6RQcK/Vq6AAAIABJREFURRZ8znWZMp6VgBzlBjllExSlf9i2zA02Z5AHxsS39JBx5g7zTl74dlhuqtCmtBktLD8MYhEo9zp9dLMobf9c2ymTcpS8UI6UD9q3rwLQ1M819IEAfKZUUd4EzU1nkuBzbrDQd1P2eYgqvMG+QQelbGuvyZuUsdSjREDf3iMFhwDUGnxOXFFnPbNkdP99G3he8j8vPu0EEkcEdH0Vuc2XAT57iN6SggMbFLtzREI/swYjui6Kv4kxH6fgaAB1CfhtvGr1GzEd2GzNA90JXf/LtBkbxsU67/MoEM8s0dAd4G05lWu6DX+v8kbPlaB/2cDLVqDuiP4OiHiNspdKFoxmACOrHNQBI05gvH1Z5/atuNEOjrTkpu5dWePaRs1H9PxgUYLPfG8pXsbfKgL6dh35fA58Ngc0IHSm31il4RhpObh/j0MISbNxrx84mBHQ5HieAPQ93iruADTPAY6TD5oIaP+4XlNwCEQ/CQC9Bz4nv6f4rmRpH4jdTsFxDoTOTZidubQxj7qI79fdIOiLAeitXlcOfTMA6E7HGweArsB6USznhnZn3FwvT9w+eev6FBxnOHo+H8ugp6bgeBoA9ELbNgDt/bpBuMZeTkHGd9765u9xD/Minq8m1sYgv7EA6C6UX//63RmlrBOjcYrRhCEJsEN070svvdSAViJtfOXMNAcYos8++2xzsDCo+IcBBnjtyc6+KoozlukaGiUDWNax4ZNrGH0CtRhpGLMYtoCoGMC+jq/xajSmUQo6jRrQXteoS0PSaFcNPwed3wLQfNcQpm1PpwdE+/M///MGQPNPsJvoJ/igY5jOszTZf3Nw66Dl64ZGm+czjkE6ktSlU6rRzTOMCYAcTjBAMHUDOhPZjuPOGPOXRrtOkcZ5RsQYPZzOThr5jr/GNA4/xjZt47AA3mOAm/ea/vG8DjNyA13IijkEdS51XBOs0SnNV1iN9BJYNhLO1z917AQ280AnxlZZqaAQfdLhoD0jguCXr3AzT0gZwrh/+MMfbpHB8J9+8S+BZHlltHEFSZXHfEbHy7E/BT4rX6cc6QSdEvzJSHJzXSM7AL0ctIX8yGeA4ve+970tDzyvv5vOx3kMjUZR0R684W0Kcsoz1jhm6BvGF14ZvUgblFfmEiAyGh3HFz3DGwjQyavBRJ1DB/rCzaUEiuRLKvecn14XXLB8nW91Ya517IF+Vc9UMDEdUGUkaaqLUrZLXVt9OfX8RYvcmULZZqVnCyzNMThF7zW0ZTuX1rkFkNZxvrRvp8al3rsEED4nn1X+ct3ye4LrW3KfcpEbB+f4XkGfWnf2r64Pe3Sof+o41vmQtAkmYmOwBnNYLd9584G3MVj/1NusJwLQrEkAxWykoY/M05/pF4ym5tO0AQJUCRy5PvFJ/mZSgqDv0WXoMDZ/iYL2fAzHbQvo1z7R9kldkXyovFJG1Vm+3WRKLwEzfnsuhaCh9UoPcoB+1fbJNb+m9XCjNu0HN5/R6W4wp42pThOkzsjr7K82mry2D66Xrs8CtkaxJzCbtovrILRiL2a5XPvUobnBnXNDm8Poa9dg10PtieSr9dP3BKBd3yrQX3Wmtk/WkzRnW9DFb+0Gypn2I+9RBtqpG3lhk990cY4R42b/lH1sXzZmsP09QJsxyUh6bdTKV2WfNv2jjPMOPjDX/j97b9pzW3KWae73pCmVq4sv+AMgLCSEMUMZsBkEHmQxyGBGFaU2NEWh6l8Af6UR/Q8QkzHmSxsjNwhZxkPa7gYau2lUpkGFjdtgOz1k2s7MM7SuiLhi3Sv2Wnut/Q7nHGe+x35z772GGJ6IFfE8d9zrDs65n4PPgve6UMB92iXHFPNM/0Of1jR8Zu1bKdvmokqOBdyPDbGRcn8ugPNp/+debMK4wxjD2KH/y/PgfGN50n+zDa2fY8HYFx7c/dDh3pf+5zYMZng/sS/73BAM2DkILQA9gdEdmG6avdPcMEhwLGyIJgDd+LANKA4GdN+IsKaaZLw6dt1Zlt9y88FCEG2sNvFqDgUDuit59Aymjftm4FbG6AsAdEDvK/IcynAEqxm/K8DnFN0+kuDoE9gCojvgB0cgdIiehCVn+s+17ct/yyWAulUCuuWX7XdFALrC1rZ6LdEcgJ40oJWh9qJ7sp+ff9AZ0ADPEwP6weH+A1nPD9omhE2W416T3CibD1bmcdVlrn+d8XyPxdpJA3oEoSsADVmrbTb4lSalgfxGS+crz95vIHQFoGU/qwUNSP38vQpEcyy7lOBz+SyWGTcUdAPCUxrQozd2AqBbpr0uunPnA9BDf11akFgFB0/zjGs/PwVVDrIyRyzoLMwW0np8/rIs6OUSr6zUbDnV08i468rxorEOW8TYvZk8lE0IZ00y2e/IkjGubZd/YkFfDwN6XpoRgO5z7tFCiwunUckTnOWLf/fSlzSbb3ekPY18nQC0AzwC2H/8/i8efuOtn9luh+qddc0fvjzzTN39m6CMIAxACNCPf2qSqdEKwxemEM4pzlFuzoezhZMlIIwz4atnXI/TJaMBR80NSPhMZ5r7BIIzuOO4zGfyAqwCWEpWTW5QQl5cxyf/cJrJJ51WO0oyFcgHZ1YAWQBbRzqNzDkCVj4BG7EPAJjpcRz2E44zAR8O6xg8ppOpwy27lgCGYzJGAf51hnWcDTh1fA3EBa91dCmnATB247zSBbS9QK/XZ/CVzBeDGQMx7ZTsFu81rQTsaTfKgl0oD065AST1A8TEVsmSp6yCxeRv8MQxv2dbCnLSt+h3yn5wDfa0/2hbAzCDAK7L/ATgE2zPV34FtrnOBRCeIzbPo6//4i/+4uGHfuiHyvOkXrIBsWlmEFYf02lkMkixTLnwkO1vH0hQwu8JPiegbltlv850DEwFI8ib5xqG39vf/vZif4Nmxok3vOEN5S0IQBdsYZkNEn0G6duMN7xR8eEPf7hcT9/getL39XjyR3aFthL8sd055+uxgM+8gk+fBnwGdOLPzQqxkws82lPGW4IdS7Y/NbCOtuZaF89GYCnTyfadJqx6hfeN5RpBxEx/vHYtr1Nl2jeBDCu4KzflmD7adC2f0SZ7yzNeNwbql01nfAbX0jG/Nduek845feacemXfWesrWY+1thivSUDuMu13BKoMgcupfp31T4CLeeQDH/hAAZYpHzrwzDOMU8pWMDcwHuOzMHbg1zDnMEaYlsCjYBJveQEoMd477lkG5xDBIsYhFu1Jk3yQGWIxGnkyADv/LT0n2tG01vp3jhOOr45t47wgyGpagqfJ3FSaQc1a5mEXhFOvOH0DbOGmcm4IjA3dK8JxO+XPbFP9u3Gs4rznknWa/sQS01p7pTxDzn/pe9EvsAHzc4LTlCWBYX2JcaEhnyfnSMkSpJHSJPoV+ck1lFM/znlRwD/3Bsm+nW/N6Ts6Z4xlcn5zIZ3r9C0557ztefIRXKXt81mnn/hH/yAvnh36MqQG5m7Td861vi5ccF5bZZ3SLtrBe5Ig4gID6VB37ec99nnTtj/YntrH49bP9vcZll2vLy24zXXYgPFFLWcXMGhvtZxlOPMMMO7Iok6fz748zo0cz0WnHF9zrCm2fP6Dh7tP/9c5yNgu6m1XO0dlYzaQcYa1lmNq86ZGb2o/l1LWNNoGhAXMNK+WR3VZa6xcgOhOXq7H7iDBMQDQXlNZzf6xGVvF6OabELYEAZur4WpeDYjuILS/uwB1LWiqHfTCc22CGeP8U++co6mzilf71qoPeieCuv360F6e5TPgC2HHWbkFeZtxtHRNvoG/6nkvVSvbf8Kgletu5U+B8ECRsw5T02udCWztHPiprqns0fuh4PgD5DEeFPmNex2ArtrPHYAum9dW/edJiqNtTigA3cBnpDAq+FzBaIHmupHg4XAXjeb2iTRHkedQguPZaRNCdJ6fb5sQVvb0gwJQf+XZ6a/IaRRpEGU46nUlTU7O1yX6uwHtVLfd1DkFn9eB02NcdwGkW7x9Pc1AhAYK/tI9C1jYSQB6CeQdOpA/g/l8EoLuj+MaLtcA/pVspsPXA0BvwOWbpVi/YAtAX75zCUTfg0/Wke4E1rkNg65W5bSNUklIkHbo16t57ynUZMdfQwP6tf/D4WPXIINsZQsA/f6nD7/5troJYf13aiHkHAD6Ct1nvPX6AOipghWAfvrwG39QQeNNgCEB6MPh8MWn66Y2bB7y0Y9+tGwyyGuspANAiJOJkwW4AxCE88k5N2YDzFMDTpkJrjHg8RNHDOARpwxHTKBaxqrMZ9k2gn46jTpvOs2+MppBiaAgdrB83CeLIlkSOq0GmQJ03EuZcIYoU74+qDNontaDvLAZG6kBOrohGmm4Q7iMI4M30zCI4JN0dKJJG/ureUsgSxBLOjKcs63TiU/b8532wN6U5RWveMVsE0LOK28BgCgQqt0TfNZBFFRUwkIQOsF0rqWcvj6Z2n98J5iHDUYAo7wI4DP9DDYsfwS/gtcZWHMM+9A22CBBcAM4N1zC+VdfLxcaMiijzTO44bdBcC5YZGCTgZRyJJTJoA9tZEBagpVf/uVfPvzgD/5gYb4R8GaQJRhs+9k/Enyw7gmKZzBNefN+y5mfCUBnADZem2OIoEYGkNiX/s2CCwC0izz2MwBo9a65LoM7QQPyx2aAz7wuj63YpJGg26DSfkEfQO5DOR3rTdlIG9CD/outAbQBeXgTg40HAbF9dds68Fs7jqBcjtcjmGbfyePZRtrRvtOnoROA2pjH2j1rU1A+/wlaXeOUdZTU5vyykflV6zzad49tLmuPtbKO6SVQs5SX59faKPPZY99T5RrvX0pvrRxZj1PtlGk6J+611Sn7jOPVWM4lO4+gk2kgB8RbKLypge/BH0Cp5WWs4TfjCmMygBJz7GgvF1YZa/CF8GEAod2wzcW6tANp4IswtuFXcT1zG/ezOMZbYiMIpl2yzjmmjGPT2KecA8Y2dLx0XB/v47dvuTg+O28LTsuUlhnrcTVxSVtGtOxjFyyxr4vA+orpw+WirmPs2qJlznHa3U/nSG0/gtvZTyiv7Fbf0nF+sF1M1wV3/VF9K+2YC8jaUVDZPPQtssyUIeWtsv31TTJv83f8S7/MfmL6/BY8pT76R6SRC+fpUzMfcy3n3fCSvMzHurlnC5+0qxrGqZOctqYctLeLsvpNzr3aMctrn00AWL8o+69tYdv7DNiP7fPp949zLPdqZ+sq0K4cCf3eDcEFxElHSY3s4/iaEhv0Ual/Pu/5TKa/pd0SgLa9l/wLAOjnv/BfS5X6c98qOIHM0+Z3FfxTAzi/B/AcgHR3XXJvvRGA7nF2BZxLect/GihbMOPGgA75jaYk0UHm8vvOncJkviPbuVa+g81lc0HPGcO7J6EbEzYZjgnYHhUqspC9N2i1+jn6bPlbsNp6908R3ekTWY4OvMyu16CWLcAKwedWzBFeKb/Zo2eydEfWiwJ3A6CnzSODDd8WEERCZ2lTx/v0lUk6ZDZXT8072Spx+QRbw4QV826AMp/lgFh9TQDgGY3mCkDXMlQA2k0IuU8QOj4BmNtGgx1wlgVdwOUHM8AZ4LmAys83cLnpQpd77x8Ozz5bJTi+jAY0AHQ5X8FsQOVnn3tQ/gCi+awAdNOBph4tz5Ke9WxQVH3s2kJQGHbqWm3VpMvQzKx/8keDumvXXb3yFABdn9qgPO3P/HSmx+mUfrRQltbve/nLwtC8NgtQ+7yLrlbe/MYLLgfwnmecMNCQfR8bho3iT5dqu8yXZXHvrdcWmLw3nfG6wQyLyczHrH05ZbpsQvhT1wJAT3MHAPSffAAA+jh+OC5hyEctPDv5LFcG9DX+exgAdJ0/Txc7g8XPf6FqOBMo8drq7/3e7xUWNM4fgCWOqQxeWT+ySF3dlzWkjrA6vTqGOHYEXwZuMmUAgwAayUtNZ6UPBIZ1puu8OzmLBjwGJcmU4DrKZMDpK5s6sZznvnTME/BWRzodSAFUyqHjS71k+ACSwX6W9epmc7CftJ+sEp1JjpsvaQl2Yx/s9e3f/u2lDji/gGu0EbbVQU5WE2mOwRF1lOlMXWFouEGkDjH1UoaDfGgTQUDSS1DZNjBAlAGfgVK+puvrtmr7GlDwyavR6ATDniEdNxpkkQPQ1g0Xx8DLfuErmrlwoR6lny5S+EqowU8G3CPQPoLo2iltPYLyqRONjSgj9QD8oM1+6Zd+qbCCeV4EoO3LGYBncDUGLAkg52KJz/JScJ5By3i/z5X3GbyO4wf1VnqDa6grfZDFqj/8wz8siyQ8a/Yb9J8Bf+m3ypGkDE4+r2hIM+bQ9mg105b0Vz55tZcyyzZKrVH7pdInAE38kc5rXvOaw+tf//qyuKFsjfqighMG5TlOjgDaOIaObeOzkPZK8KdPTzEWJ7i0F7DLcthX1sb4TNOx7hqnr+rgbswtp/LbsvHesu6x3WXKuSfdpTJmXkv9xjFG4CH7QfajPfbdU8alfmi5x7zX6rOWT44pln1PmbbaNsvMd8fh8b4x/7SfYzTjL2MPYzDjC+MV4wf+BwCR+v4CQ7SPrF/Zj7aFwJwgFr+Z0wGSBRi533kq25+8keIgb1jW5I0kEG9mJEg31nEE8M5tuxzLE+waQawRCEsw1zK4eO9mh8zLApTKe6ScGnMrx5VxU97KBWHHYj4B7gQmtXf6QxzLRVfLnz5h+iRZZo4739ufXOw1XX7n/K+/ms/p0rw59kF9L/sfaZqWZc3x2PuVWlsaqzymX5ja3OM4knbxe9ZdIgWfCQBbN/1g75UxnP62/ogMYJ4p2o8FX0kS3KdURz4P6cMt2U4bjQSRTM82y2dBm2a7GwcI+ts243OQY1eOXzkW+Iage9Rwj/2YOjMOqOHMmJKLHuPzbV+zXTO+yXqMz6j1HZ/p0r+f/+Dh2c/9aqo8dDJv4qRT/0jQeWJFd1Zqkw3oQHWwVCcW60VjQS+hXRPrOQHgDkDfORzuFBC6AtLJcC6gM+DznTuHO0VOY3pduV5bjx3auWIXsWSvHTSgS/qNLdwxr9i/cMLBBjR59HE6mt/3VKzNopH790ReA4G0EY9A6yUAul10cQzzKHGh0nbusFiLUixdQGgB6F7EAH5nAHQv04MC+BbQLym6WTdFNsTYlfbIBYqB9YuRZArX51wQdloIgQF97/n7hQld2NAFKG/XAvAmIE3x7tVzVYN5Aoi5V0azTOQKOFc5jQJAP1dBaH/LfuaTTQi/EgB0YUw3cJp8nn3+cHjueT7r91rO+ikLWjkOgOnsIhWIn0DosUvU3wlCj17B6d8CV9cDQMfDtacYu1CygLdP4MBqQPdsF0Ho9QyPw5MEbB8VAL0Epg9luUYQ+qoA9E0BzFtdaQuAvkLo2fcMuH4Amk0Iv6YD0Ft1PDq/tijBaPB4A9B1eBsZ0OXoGQD05z7/pXI94DGg0m//9m8XNiHHAEEFJZn8ZQ3B/lG/N50uHDZ1npW80ImVPYSjxrFkRCTjQ2eYvNQEpAyyijnvRmWkJchqUKSGm69AGnTIxJCNYdBo3r42KAPEMlpOnWiO6yhzTm1Dgl20J9GClrnLPTiolM2N/pL5IQhu2qRHnXDqCXBhhdIOBLG8TkwabiSEUzzKbCRIqgMs+M1vnGYAQ4M6QVzYXwK+uVHREivYoIUyy9g22LLtBBypt6/wcoy6CP4CML7yla8sTGjSgsVKkA4YLoOevpz2J43cHFAA0td7ZValc285LasBtRtiCmbajvZnHf4xKLeuAqLJ/k9mNm0Gs5eFiV/4hV8owCgMaG1qQDSCihkoGcgaLGUwPAZUWV6/5ziQgXwCJxmQZiCbA2Xqe2J/2unJJ588/O7v/m5pQzeVxP5vfOMby8KCrHbykilvPegD2OdP/uRPymIX6ZMO1wly008pj6x8n1dZXKbFNbzqTh9mjPnRH/3RAmaz2GIwar8Q/E57rk0YYyCY41zeM9pMsGNtDB7bjTL6rI6A0Fi27CvjOJ9BNOey75w9KV7TDWOZxjKP/XNvtnnfmMdo96UyXCaf8Z6tfC1HAiD2u2znMZ2rlHepX3rsnHwERJbslPXi/NgnT9l2T9t4zSk75LOZ4I3PO8cYU5gjWQRkUVgQmjcrmAedD9wUlnLL/NV3EbgjPYA1xiI+GccZY5TfoqyOT5aN8QJfgPGfcjGvkScLr7yhcU47n+rv+hNjO+unpK0S1LdfOl7J9KaszonOo44lpDnaXpBQuTU3CtYP9M0v7Mw1pKFkFQsC+mMSCnKhn/xTwkObWUb7n+N7zqn6cZIJzEcbjMC29vP4uADivJ/H7W/ph3md+Tnm5aK147NvDOZeCdo4fbnRNtl3Ti02SCTgen0zn1eO2b72X9/eGs9JxCANysr8T/uyoIKvqoye7UIf0X/XRik3kmxz79Ev0re2jjK2kxVsO5sO+SWz2z46+kTjgoTp6JPiE7o5uhJwMr2pJ29UMX7gW7i5Yi42YCd9DMcD7e1zlv6kfY5z+heWfW1+mY13zz15+PJnfqVJa0x46DH4XGPC8r8CMst0bSBal9YYGdKhPiFrVWmEBmjOxnvB3Q4MV8hUYKFLcABCd+ZymRWLNMcTBXxuADRs55CiK/YQmG7njgDowqJuEmG9DFGAoXy97HUHwQlRb/Fzh67SoHHZTOS4N2a7YLwn7xu/N7mSXoZitAmZSIziCIRuuiIVcF4AoKNqpVpNB3q2z2BDR8s8Iwg9YnUBVE9tPpfZKEl3MHpiXhcAWfC5saz7dYDIdyv4DGjMxoKVVVwBce6rUhwNGw9WtJsACjwDGMtWLgB0Yzwvgs9NiiMB6OfaJoRfCQZ0gtzP3Z0AaL5rrlLeAKH9HesWtXe1HcVyPp/MLPhcn4dz/z3eAPTArd7AgR9E358t8vQn9LIA9PjgnW/nc9ulX38EpD+eAPSjAp/rWH/aurcA9KV7X73xehnQ9WG6KgANA5oBEaYhYNBb3/rWIoOA00ugRQDha+wySTNYcQfx1H3DoeM31+OcjgxRSj6+ZjiC0IKyBjgJaBskyOjQ6dOR1OE2gExHW8dOJ1lHmTTJAyeUOgvOKvNgmjqZ1IFz6r0BEPPKLTIc2EswGWeV9GDC8mc9uJ9yZ2DCd8rDa42AeIC0BG6A2zj9BnCUhTTVHEwnPkFjHU2OUR/KCkg3Apk43WoXO1HqrCdgOrKBBBYzqEuwUU1J2VCkzbXYhjoq8WL/I6ixHAZwBk70I/uTAGoGyhlQalv6g+1If6Q8AuzkmYsgnOMfadtfDIYMhPP67B/koxagbYimKOAHsik//dM/XVhvPE8ZkBisZrCxBv6MAfAYoBjYZODqcOW9BmzabwzU+J0LJNqjTg6VgaLczF/8xV8cfv/3f78skqjFDqAA+5hXzLFPbt6jXckDMIhn5T3veU/5DlvZzTodOxwzsi3JX5CatH2uAJjoG69+9asPb3rTm0pavpWRAbqBXo4B1i0/l4b5BHq8fy1IHNPfmjbGdNauH/uJ1y31GZ3cvWlnWpn/eP+56Y11mTnf46uuWx7IkNhaWU4BdlttkfeeuvaUHcY6jm2x1n+2ynbu+b11WWujtf6d158DQI+LIlfpS45dfuZCM+nqEzDeIxfEWMxYwxgMeOS87b4MzmEJJjpXkYfgNOM8YxNgFIvE6tb7DDreMN7hEzB3u6Eu5QLAQqYo7bZlhwSlcmwZjyc45Tx+ahxYSnec/7lGFjh55xyRZWHe0Ub6I/pjEhPwMV1cTt9EP2ZsU/035wKBZn0MbJyL3ny3HS2Lc5Bvl1mHEWgefSLTsY5enwu2+RzkXEq5ZMQu2cs09Y8S+DWftTnKech6ZBvqM9uGI1DvHKyvrb3s35SD7/b7zEvb0374NviMzPs8BxJBuF/5CwkgMqK1lXlmP8s53gVZ23ZcFNIPsZw+66Of6nH7YPZJQXFJK/jYklwYL+x3MLwZL3gTFN9Gxr59KWOBLFc+h0kGIN1srxyfsXmC06aXfsk4r9199snDlz79n+cMaNmp/VOmcwWd658gdJNHmAHQSiQo3aF29MT2LCA2f+N8XAo7bSyY5OOLJr9RGdAVbOgSzeU7CyIVfO6LPMFgrhIdTYKjg9NThvW8TOksRy2QZenfu3NcemLUZF6rioUNWhN5yzHKWNM6ku1oWQxYdzmagBvfBWLa8QQp6/cmwVGK1S+uzOfOfm6yKhbfBQNlOGZ1cOGhrjJUfW870Nw0ZYPFTv6evhcwdmD5arpJPuN+9L/WB+9X3WRBaJjGlSWdDGgB6UnyompCh0SGbOX2WdK8B2Dc2M6d+VxBZJnRHcTm2gZAI8EBE5oNBcvGhmVTw8MhAWjY1IXZ7V9IcSjLMWtq2c8DQfDFBEDPF3SiX43AY7L/u4Gi3009cBiBjlQ7FsD8fL4fFgAd40cr+xGEvpsBvV3mqzCgbwHooy61ceDBISU4zr17nETT/i8qBjTgH6+xv+1tbysANE4WQI6vV+IUqNuMo4SjljuaK51hYAWQioOq46YDOIKuNpgOp2xWQUCZDcnC0SnTyTQNHWmO62QbrOhMG2gIKqYz6eujBqVKOIzBiY4c56kjDjiscTY+go0p8ElwKoifAHQC5glAW27sjvwGYLEgm6+1kjdlVztbB9vAORkY3ce6uOivDsrYlXHBfW4qQ/6CruSTbVYdxArO6iAKaNrmll+A08DSMlIeQXtf3UwtcNsoAV/ukeksSzkBgWSgGLx5XjkHX5tUj9o65kKKzHmDL23nb+xm3Q1+7FspW8L1XAvwgA4p7Qco+l3f9V2lL5inQYrtX33WxkzJublvtOLriXWX8BG0yHZPENlrc4HH58c8+Uy2UAY6tiXX2O4wu9///vcf3vnOdxbmMvblfgI1NltU/iLr4/OMrQDlAbBhCFI++3rqhWfZMqDjesrB8wBrHjvDLoRJD/j9wz/8w+V5tE4ZyFNGFxEy/bRlfk875Pe037kTzlI6WwDUmMdSP1krx2XSznHsgIKWAAAgAElEQVRjTHctvbFeed94z6lr99pzq172mb3p5XVb5duT93W1x2XKv1WXrbY6p/5btlgry977RtBlTG8J0Ekwh+tZvBUMZi5CHkg5MOa+BCMFspz/fNa5hnMupjLGM265KWEC4M7R7AuBdBbjFPOAY+SP/diPdcbj0li+9rzntTkG5BjnXLw2Xnk8fae8P79riwQ218bNcUwiHY+pGZ3SHALWqSetJEX6DQKauZCYdqBszMOAg+4TgI8hcYE0KYd+nvOtv3M+GOeBzMd5h7Sca7OdErC2PyWb235kmvpaLhibZvpZlsdrzDvLlSDx6EtkOTNdQftcaNfO6eva/ukTEQ8wf8MQZiHHzYOTsEBa+ob6pdZfe9s39KX49FrK6v32E4HptEkSL6yftvGc8YPkA5n6gM72R8qGLWTmUy/8ev5821O5uYxDlsawfL5sY9soAWif01ywyrHMtPN5zGev+DfPffDwpU//yiS7kWzXLp8xAc6FTToDoCcZDhmmpfwhqaBeb/mUidoYn0v7LCWoXNt8YkFXkJgFjna8ocIVjCa+SB83Njtu4HNt2wZEl8RTI7oe79IegX7PypT4TXxXVbnjuUcyHO1pP0YVjzYoXAWtHTCO0Kd2oJNg54LLIzwu6DwHo5XdaCC0Oy425nqX3UggOutiu3etlWEWmqjN9UToW3uqkKdD57hk1fpcBYwncLln0xjQRWu5MaHrODdpQfcNCdumfwK8RYajbBDYpDI6+DxtQDgC0P13k+ZQ/7kAzALQzzYAGpBZmY/7Fcx+7u6DDmALuAtCA2aX65Wysct0LD/kR2bdaVpEqIdPgYyem3ci4dmjrtWbcT3N9q7BkOs20NmTXs+0XTJAotG9y60LAHR/VGZpj/DoccanJThax91hk9EHu9zvKJ+rMcMwMhVlbgTb5DL5vrAAaG0YC2r7O96ReasEx7/f3ISwzwc7GqBsQtg0oNcvX3qexoWJ+SaQNwtAn/F8L1aqdeirMqA/89kvlgAM0FUAGrYQDhkaZ+kY40AJJvpKnXrEONs6f6THb5w3tZ8zIFFag7QNNrxHsFGgNNkxOpnVsamAqA6fAaOv6iWQzblkY6Zkg6CqZeI6bIEDyzm19wRsdSbJh3vc3IgAF1Dugx/8YLnXeriJIw47gagO9VgvHU3sQFALuwogzY1QqHNKezixJ0NEZ9ZggnsMKAAJfe04g1QDNAMo8ivDdAu0klFtIJogvoGC9xjUUBb7COf4LjMImwHGqgVuG8iyIX1syyf3+Zvz5iPbhvLbFyyLfUEmuq/xeo9Mn6yjAY7BI/kkYyj7tv0u79d+lhXw2c08f/zHf7ww2mlX+5HP9BjcLwXa2TcMhMfgJwHoEZwwoEvGk8/QNNHXwDoDw3zGzA/bsdjy4Q9/+PDe9763aIpTZ8YB9E3ZbJHP1I0mTe4nfZ4DbIOEBywqQAPAY2xDGgBCYxvz2/HAduJeNvaCjcVCz3/4D/+hgM/k7VsL9p3skyOosDZh5LiS9+yYj05estQ2ecMIHGU75bkR8DGNMXBdCpJPFXANuMp+smWzPJ/5n1uWq9r6Ud6fdryJep+b/mX6zpr9rrs+a3XZ6ouOE44tXp/zm/MtUhj4NSyuMw4yLzMHca8MW0Fk7/ftLq5h7nFecfM9xhrmMoFPx2BBNcYm8uNTsAuf6s1vfnMpg3PGOBbns6bfND7fS+OI46x2yd8JZHlce40gV453znHjuJJ5ZNm2+sbYD110lNAgCC25AeBe28lYtV1chMeOzAH4mywu4OskAM13QVfaOt/O02+1LXL+s12yTvYN6++cmXMs5/DvUrfZOSj9hOwvAqb2Ha8nrQSgnf9HANPjltl65AK9vgafCbz7jKSPY76mxz2kxfwMkx1f1k0IsT3/rA/pWU99Lvtc5puEg7Ge49gz+j0CynySToLv5Ekf8c++pX8h29kFaYkyvK3Im3n5hsQ47+Uzlc+tz2k+UzkucTz9xownKIftPT6Tmf84598rEhxNAzrBZwGvgek89e2qq1t/T9IGfp+ebdnQTVpB+Y01BnSLaWfM5vZqdQWZZT9XELraz7+LKsHRWNC1L5Yr6v8buDwDmYPOfMR+7sSNgZU9Yn3NwPXyFSRtBjqH9vMCgFuSKwDbAC6MSc+ImPGjgNDLAPSU3QSPTFrPTYIjGNB98aCVqTCbB0Da8hbmc0WM5xKePdNB6LndKOBH0qVPpQyHYPRsA8H7XUO89L/CYlaC437RdE7pjTr/JPO5fW/HOwCt/AYgdPk+SXAUxvNzsqEbI7owo6tkRwWZQwNaADoY0FxTAOjnHxQQmnsr4D6plhQAuklxCMrPyfNLAPS4IrIHfO6jQh8mH2cAegREk/BfuuZuAHoO0NXKD0D80SM8Jj578MZp5pp/JwC9tGAQ2R0xoC8PEL5wAOixbU+15emm07yPBoA+0ZYnpFluEIB+LmbFS/T53i5Xl+D4109/vgRXOPq8ys7GYgDROHEEaekI64DySdAFyMR1blCjvIRsApx9QEYcVPX+cBS5TzBRINaAjPS4niCCdFJ2QudcsJpr+C6QTR1kNBmQCGLKUsXaMjryVUTTMnDR0dQp13k04KDc1A+HlXsBoGFA86eDL5hMWjAu0Ee0TgK9MswNAghacIAJjrET+Qso69iThrZOEF8HM5kkBliWSQkDr9EWfJI+5Ukg0sDCQNQgxvZKJpFBhIsUY1BGwELAjqNv4C4rJAHgDJ4sS4LeAsPaNQHqDKbHgMo+IAM6gziDIYMK+q1BFOkIxPOd/A2ULbdSMwZY9AeAVuzzkz/5k4UpzDPjAol1SBBiBFwy2LUuGYgtAQW201ifcfEgbew9Y/CkLXwF22CPzTZZbIHFDNuZOmMHWN4woNlYMsvuM8ezDHuazbkAsQn8YE0DynA9zy7PiQCD9wkS2VcAJAD3+QPQRneafMnfV+IdVUdAxDo6llxi9D3rlrFNl27eAm3ynhHAWarnOemdVZkd+wuspXfVMmW9r5rWuXV+IVy/1m/WnpOvNhufGsMYmxi7YG4i/QN4xnjjQijjsgueKSHFGMqcrQ8ygkZcy1zG2zz4Nzn3kCeLZADfbpCKf8K8/rM/+7PFL/JtGAG0Ek41CYTHqc+NwFeOoWM5c55KUM72GeexCRRrIbSveHeArC6MClRjQzemxb5uiji+3ZTsWG2qbBZzBL6I/hVtQR+wTUYg1blz9AkFGPXdnC/59C24XFTPOd+21ldKPzvzyX6tn5OL1s7zOXd7PoHl9AP1ORL41C/JutjfSVv/lzma5wiSBn4qc3e+GamPqi+o5JlzuW+SjfWyr1A22lKQWIk8F4DSZ9MHJi3ydb8a8qSf8OzyrNNPJB3IlufZ57ml/Go6GwPk2DfO3+lzLfX9vc/tqXl8aexd8iOQ4HjmX35lBipKtEvCaj5jddO0SY6jb/g2A6sFIhvwXFBFgerD4UED7Y7qOmpAB8Bc279pP8OCbmzfRmIuAPOoAS3+XDYgbNrOZYPCBl6X4+WhayD2wIAuZ1MSJPKcsS5H2ZClRpyB0IMkR8pwJGBbHvKFxMZjHZ9I+Y3p5jnjucpuzMDo8qMyn+u40r6PixKNmTsDoc2m64JP+uC95K39J4HnAAIb63navzBB6Aq4dgmOou/cNhls4DPn78J8LoAxz/H9vglhHSMWwOcG9BYGdLCeCxM62dCFrVw3HlR2o29AiCQHDOe+yWC95isNfOazsLLJq/X3AjyrK41UiLroKcXxAKLNtI/j1B2EiOcg6iSh0jry5gCyxoCe0l9PYhkIm9ZkjpDgzdLUDrd12QkG9FGR6jMQENesGx5nNmW+rBH8qADowShHQONgs2sEoGtPuhyA/SglOKr/lHbZattdna8lWBc0JwAaDPbcJ2X5+tMM6K12aHWMDu/Xmweg9445Y71PANC1n58eEdLB+exTT5dACIcSDWh0XQGHcE59vZSJQPAOqQ4cP19j5V4cPoMBHFXOqbGoE8sxdX0F6wT2uCalMtzgTca1AQE1G5nWI5uVsuGkKrug4zy+ysk1grL5eiZ15do6kU+OmsGG6fBJHryCiFMNuwr284c+9KEZc5Z6kw7OMTbSwZa5m0Bmam0DzgnUc0+WS9AduwiYj3ag/AY8smCsr+0py9vXC3XiZdwI/iYgnW1FHjKLbBeDJ64jqKMfqIdo4EfdDPpJg3q7WRC/La/dPgNgAWADNsBK29LAy3PazQDFYC/B7ny0MmAWdDXtZHO7KOAxfudmSdiEZwmwlXQAHACguWZkbCcAnX3OcuWz6rWC8WMwpJ3GBQRB67xPO4/ATZ0EJokP7W05qDPs5Xe/+91l001YgJbrda97XdlskUWZBFK4l/4BE5CNTj/ykY+U4BANcP4YZ1zIctPKZH1hT/oL9QJ8ENgBfKZv/czP/EzRf+ZZNEAd6zCb1poz8DBAtqXAcSzLUlCbgMLR8H9iN4aHUactdzOfW/vT3ntOXXfKJteR/gs5jTXAY2mcuc42u2mbOrYnsGldx0/mCjY/ZZ8G3p7gvJuKMYcz5vCpP0DZGZcS3NSfkH3L2AWQBaDlHGid8ZWQCEKDmrwYt/AZfuRHfqQA0b515Tyc80/W56ZtuCf9NZsu3TuWPecjxyev2RofnRNNQ3+HtswNk5NJ7UKm4LTzvWXVh6MM7l3iQjy/ncuTwcwc5Fs4likXshPUzTqlb6Jfkv6MZXLecj52zh77RPpZ5qOfZ7lGv0m/L/1ASQz5rOvX4EPzz/Jy3IV1bIucHMAuc7KbEI7SGvpatJH1Td9t9EWyz5C/7OUkTmT7uWGgpBMXmdJPS4Y16dCukmF4bmXLq1c9Lppn3x79iaV+e87cO96fc9tSOkv5Pf+VDxy+9Kn/0lnMAoupolAAwNz4rW0IV/vZxIKu3+fa0D0dmdIjAzrCzHH7hpEFDR5SJJzv8DltQlgB4tiEsMlwFMBZADklOLi/JDScH0DoCZgeQOoGQpe2FXgW+IjffYPD8lBFT5gB0dOmjeUKgdp+zwgutExDdaAnPaOFTkD0PGuB5/rZgWmz6RrQFYTuMs6Wq21AiVhzdyHbuQI8eb5SoUNaJJnTTaJFnEEWcAOW6+JGSHE0ALoAywDGfXNBFzcq8FzAXkDozoD2LdwVALqBwlzfgecAoD2GrEbZhLCxlwGjBaHdtFAGNNd95bnD4SvPPjg8+yxlmef9/L0KQJfNDSlnsffEgq6LOU0XOvrN0GWKMeuxtmCwZwI+cY2pnYagV6j/gwLGMXC5BaBtwk09hx0pdcsUEPoIxlrCtVqtVyGvFycAXXvXHotPHetRg8+WZJpL1tp2c8Vj9Wn5tbd8XZPgOA1AT0/n9sO5CkDv2dPoSOppaoUbA6A/9vGs/EIn2eo3fW6oDOh3vP/pw2+89TMLs+Sy8dLBQYID5wxHjkCJTQgBU7kGBjSOJQ6hGoZKNgD8pGyFr0pyPQBj7hSNUyjzQTBK9o+MCZkispJ1CnXIcQ65huM4lqSZr+xTB1+999p0cpfAOcFUwW+dfZmeBrc67rKNdapxZglguR82JvrP/MksUSOadHHcCUj5LuhM/gmMC07KHJf9IdvYcpGGoLyvOKbjbVCxBCTKJJF5ThkMwkzDNA2wxiAlQVPKSlCNM28bm6avMqoPTt4G+CkHoU6fvTUBYvuq7SfA7bUJ6BqI+TkC9QL2yQ7WjslCmwbCSfc67ZsgpwFmMp34DgANCxr7/PzP/3zfmI+6ZiBmkFf8lYVNAMeAXdtncJjP89jPbbsRtF66Lutt3xHENyDF3n/+539++LM/+7PS5wGQuYZ6onX93d/93QWMUfLGwB6bwHz+67/+62IX8uderuXeZKw5xthH6TM8a7QRgS+vtfPJcaQ3AHSUrMnFi8cBxNkCWLI/O/6Mo/begPScAHh7Wr36FeOzevUUb1O4rAVeDAB0AkhLIB/HGFtgJOPrMI5w7Ju/+ZvLopnzoCBkvqUlu5JxlzHGN5fwg/CTlOLyHsrCoj4a0MwFpMniGcd/4Ad+oIx9AHjkz9wyAni087g4edm2v677RhB6KV2uWVtU3TPWZZrj2DmCtDlfydxlzvCNPEFq/Qn9N8/TF5LtbH7O6fqi+pMu1Jtv+nn6NUtt5ricC8g5VusPkK4+SvpcWc+0gfZUeiz9wrxfX0F/znq5yGv+fArkknYu6At84/uy5wK66vR9N/y1DPZn03EuXwKh0/exvEl+GL+r3wz4zLNFzOEbU9yvvIobVuMzKI/jAoJsd31S59z0CUfbL/kRY988d+69KgBd7PyVJw/P/H+/WkEwdWdlKquYoJZuB5dDX7ewUGFyVimEZEbPwehJgqMA1Y0VuvT8Z+ja9ZirQTvwXDWgZbs1XWcA6icgBaEDDSCtBEcjRDTguRznrxElZD+3/QmbvnTJMOQ9mlb0sPHh9FzNpUBWx8uOJA7AciCMM/7XGk6SChvJ9uwZNxAijClgKfB8DD43ZnRp96aXmjhy6SMNZG5SHCW7Dl7XjlOuaVIaHQEUwFa+gz7gvTKgBaDtT7KDDxVYLhv5Fc3mpu3c+qMaywVIbiB0Z1ObZgeCG7uY48FcFhS+i64z4LBAdJPKmOtAVzAasHkGQN+vx5997kH7qzIeycAGkM6/+VsGF31Dwn48OtKsX7TjR91jiQ08XHvcpaYjRwDiqQxmeR2JZJzlMoySGguizj29bWhrDqfP/AF/zOq1BUa+eAHosxrxsbw423Zs5612X67Qr73lZUcA9Faf3DJNBaCfOfzm256a+vnuRKe5xAUkMemHBECvTOOnKnCNAPSnP/OFEjDgzAEMvf3tby/AEs4hQRX/cPIInmQi6rzBYsQRFJCVfYyTBzDLH0wDnVmB4/F1P+4TQE6wUpCS8glC4WTKkNABpYw4yNzLPx1nwb50IHUUDUoEtQXaOE7gks6vgQb1IE3swfXUjTryHZvBrOLPV3YJWHjFjzxJExsaBJO+ILzOOccM4GTfyBpPsFpgPFmiBlIZ5HksX79UBzoBaMpvwCAYmOczEDNAkrWFg08ATgCfGzJRXpnuI/MnAx8DKoM+62k9Mmijbe1DGXBmwJggtG2aYEQG0S5iyKQyHe1Bfh7LMgs2J1AhMKHuNCAHEhxcCwMaqQrZc/QH0x0DF5leGQQlGOy9I6Cc4CV1NKDSjt63BOhnMJSLFgbevupKP6Afv+td7zr86Z/+aWERMka46IS26ate9arSD3hGsIV669SH+wChCV5ZnJA1iP19xpXZ4HoXJniO6GeOUzxj1A/9aeRNvu3bvq2kl0HuCNxvTSI3dX4MNMd88nktPv2wIpr1WLrXY+cGwDdV3xdqulcFHB4Hu2z1xRwbvhr601p9lsCdHBtoC8bn97znPUXLnsUrFrIAohnffE2fRdVkY+YCrWOifgfXMtczTjHO8w+gEwY0kkWMYcz/jFvsB8B8wEK9c7nznOP2ZRbPHlYfPdWPcr7p8WLIauT8MoJ+p54RFxYTMMy5UN8g23lpQUI/h/YDyMSH1U+gfZm3YKrj19J++mMjsGzeLqrj6wh2ugiRbGV9Xo7RF5zn9KdyASL9urU5Tf8g5/X0ATxve9jPBJsto9fxW7/Ht+nSJ1OihueDxV9Y0Pj5EE1G/1DQmbrl9/Tp9NFH38xYwjSV06BNaKuMObQZdXI/Ft4soEzuPaPfYJ/N58q8l/pzjn9bY+HW+bV+nfmO5ct7lq7j/N0vP3l45pO/WkAy2cqTFIJszNiEsIPRATyHPq/26CzW2YaFlQ1awecKQpPnqTBVDWeJYADPAsVHAPSdi8OdBj4DQiu5UftnZT0DPCc4XduyWsq05+lPIHQFqmOTwpJw38ewnxs3UZy13UhlPQE8LwGO3VcbrDbXwG1azEG7ftCZdBPzeRmAZhGhXZOgcRkcm29Z2tDViYY/l2uV3mggdHFG238EskNDupKkm9xGW7zoGw0O/aYwmxv4fO8+TGgXO+onoK7sZ3WUleqYAOCLLoUhaM2nTOfOTG4gtEB0YT/PJDgaAP1cBaBr+lVqg98C0MhxqA9d3yKomwsKQJeNBpvciWTx+uxNrOhuwhMT2wxGO0JyE1yuicxhtzlAJ4DVs+unF9jPw4N7KeZzy+gcALo9dosW6QBccMSPLjzCHbeAyFsA+pRf9XifWwKgT4HSp2pT+0FlQH/tYU4CPj2PbdloBKCPiM8nsdx4xtt4e7MA9OvYgXGL/r0Nn5eh/8Hhygzoz3+hOtk43gRLf/RHf9Q1oGE3yH7GIQdww7HDqcNJRgsOVi9Ooq/KyYjl3pe//OXlep14gTEdKgFAGcEGGTi2/MlISqZJOuoGMDqrOBg6zzrj6WQK2hXn7e7dDtLJjuBa5SAss/USPEwWCWUERCOQQW4BaQF0tHHSSZOgFIeYfwY7BkCUfXz1T/tQdsHpdJgzYDNIIW0DXsFL6z4yi6m/oL5Os/lwLXVPwDcDEK4zeJLtk0xnnH43oxG8NgC0/XyQbWfB4jKxto3qEgSpjmWVShHENqixz1h/28k2HkHvMbAnP8rpJpp8tx9xr2xz0xsBaPu5fRTbcA1BK+dg16H/SZo/9VM/VaQqkrVcJuIYqcZ6W3evs10y6M7gcwxSlhg9puG1SwFYAgQZ0Gpf+jHsZwBoAHbqz3jAQgxM72//9m8v/d5XaMkTWxKwvvOd7yzPCMEkgDH3kQc2M0DXDm5iKDCdZSYIfcUrXlE2PPy+7/u+AnhjZ+psnzOdtPHDAmhywjoF1tjvT10/1mdrMrw9f/0W2AIotnLc6gN5/2XBjK0yeH6tLONzctPl2FveteuyHjl2JpCT841zI+ME4zRgMAvujGOMJ/gpLJ4xjvlqvpsAM35xj3OFEl2OzeTP+dx0mTmA65AdYszjn1q0+EXf+73fW4Aynu8cq8e58px2uGo/vUybjHmO8/jSGHdOnbgfm0hSyDks56okDHBcgJPvaV/ntHzjZqy3fqlMW6U8clM7F63Ht8UoH3MXiwv0I/dK0fdKwkMuNicQq/9nXS0r5UzQ9ZSPK6iuv7rmN+hb6We5wK//6/EEoGFA8wfojn8reYQ88m1J09avHRnX+q2eJ2/iEP1W7M0iN74D8Yd+OjbFvkhu8dzynJJ36kXbpunzp2+7NB7u8Q/Gcefcvjz2tT3P7OjbmQYA9NP//Kv9tX9f/6+6u26OJuPZN+wa4zkkOJTi6J8hPTjJcDQAurFCKwBdg+fTIHQ9K+AMQCwDWpZy9XUbAD0woMt93N/AZ0HqLt3RWM2mWwHoZeA5NzwctaGzfL2NlPkog1i03ABECxikrMU6AH0M9Y0A9HzMvOibtFXQOeQ3Yl/Aeg84cwNAZStb9sZyp2OUcjYAdcaAbgsUfUNCExWA9r5G8bWOFSyu/WwusVHzkvlcNZWXAegCQheQ2r7b2MfU6V5jPseGgQkaF7B5YD/3301+QxmO55+bM6ArsFzzAsQumwzCgn6+sqxTVgPQuWx62D5r/SfAX0Cae8Yus+rHjCdGKZZ2fuhyw9GaWwegFzHZ1J45fmgfDwB6gqBXYeXZiS3weWl0ynu2cbbL+ESLrT8Qi45Kfs0a0Jcv9+N05zjoXhZ8tk4X+wHo3V3j4vCKb/qaGQP6RQhAf3GQ4DjdidJpQgMaR8LNRf7gD/6gsHhxugHNAPpwCnG4fcUNRxGH0NfsPe4mLqSvPhxOOP9kiOqEJpBsAKfj6YYwOOuCmbKDBcISLEw2heCmjmc6twl4GjhYtpSmkMVqsKCjrB6kZZCZCQhPMAvTiU9thZMMQE0ZsCeatZlvylFgg1HmwcDDoC7rZsAygpBeS70sr9eOgUxqXdouMnrUQZSBjb2VBnFxwABQEFL2NPUnPYNryj0yfAwSBWX7ENH0h007wWeuMRgVFEjAwWAp+4YBVQY/aQ8lUAy4RmaO9tV2ycQyH8pl/xGAZjEHpi92RKMYxpsSMaThXwbsGTQbXGqHBFQzkMogPEHapWAqWVzaIO+pgcJc/1lAxGeAtqWfM0YAslNvnnGCQTYCpL/nwhH2BXjhDYG//Mu/LJ/8Jj0WLLjW50NdVYN1bWC788k57hN8ZqFLKaAEb3KMS4AqR8arBo97puot8HEJwBnLmG2yJ8/ba67PAlvtd3051ZRuqk+eW4+bKsd12GsEZPaAnt7D+KE+LSA0LGi07BnX2DyVjUwZw9yHQvBSH0nwmfHLRTPqpO/C2MTbQIDL2BAAjfS5FuYob20xXr7hDW8oC/TOG451Ob+c+9zvAbO0/7n9YW+7ZfnX7jm3b1FW5t+l+7SR85l5unCX9zqXO58kAOzckovmI0HCt670qwBI3SxPWQ99H/0WP/V//K3vpX+lP+RCf/oh+oyUDd8rfaX0b/VhEqT32SC9ZGR7XJ9Jfxmb6Gs7Hkk04JP64cfyRz9m/rVuCdxrT+olu5o802/jtzJ6+Mf84Usbb5AeNuY67EVeAN48nwDPbiTp4nP6Y8kiH/2lpX7p85f9bPSFuO+cZ2zvM7Pkq+W943jnOQDoL35iBKCnzdHcDK32EaUP2meX3lCCI6/J/W8a8KyERwMBYdHOMJUFZuLks05M40l+IyU26rwHuFwkOJ64E/IZFYEuAHWT4SgsaOU0GthcAWhkPhrAXTvvTIajtGfRlm7yH+pGD5+b6qkjGugbyeNn6TAzUZLp2e0P8TqrtQPb7doJgB60oFt5KgPXjf/6TbFJZWWudzZ0KV+9rrdnl+Hw/gYKFvZzY9PLhG4kuLLYUcDj400GAabnAHTtZ5aVz8IqbuAzn3UhpUlaxCaAym6Uft0kOI7AZwBndZoBpgNw7hsQNgkONjCsjGsB6LppoSB0BdNdyAF8vijX+1er3+ROjhYA9iFY/bEReN4DQPeb5oBcB6Bng4dg8yUB6B0Y73FNxyPz32uWmSD047cA9o6lx9d9tTKgV72nyyznqp4AACAASURBVJvi5J07GvqsnDckHGZprfeI6bK2ClZHq7NKkhcfS3C0BdI9KR4Vsx5YB6DbDf2+hXLHJFq/TvPqzUhwXAsDelpig/79jvdfHoBGgkNHEFbD7/zO75Sd4nECCcZwEGUlABbhoBJEwUrAKQQsls2oBIPsUYFkHVicO0AmHEvlC/h0cxeO48jn5i9uTpdg6sgctu/gaCZgajBRmjU07XBEdIQTCDVY4ZyguswPnWvKx79kAwPGo5sN+xlWaALQOMwyO3CuBZnJV3mCdODT+TeoNagbwfXqY1U5Bx1ogxDOaW/BTl8n5hrYK24QmOm4eaNaealDrfQEnwZIlom6yBxO2xogJSPZoF4gX7aO5bBOBkVZPwOkZDwZfNrGo2xJgv72BW1i3zHYMC+BAc5zzOBTIHpkSBsE0b+5F+YbzwhB0s/93M8VZjD9WsB7XFwY67oEPCcIne0+AqwGLH6OdbPOabccfzMfrsn+id0AbhgrAFQ4R59RjkZ70R9IB3u4aSD2IHBVT54+xr3YSy1H7JMLPrLU7SOUh0AUBiHSG9kPlwDosS5L9dwz91z2mi2gZzy/FIyeC0Rdtqy39y1bYKsNr9Nu54Jze/M+tw43VY695T113QjIuNiZC2wJLuoHjCATYwtzNjIczNv8w+dROoy5L/NSWksQUV/AscmFNQAy0mBsY7z727/92wKkMSc4Zv7ET/xEkRByAc40nNfGhdc9djsHHDu3P+zNX2DTuXztPtti67qcq5y7nbfGuXtpbHeezzmQ69YWgXPeHZ+B/E07qTFNvxCMTv1pAFXOKUORc78+sb6svpDAdPZl68019Kn0WTmW9vDc6E8INKdvkAvetoP+lTZyPlc2hGeGfo4PwJz/Dd/wDWX+1rek/j6PlIX09KGNM7SRgDP+M/M/x2WWk6/xBUQO/GgkbgCejTe0i896tp1+p+Uf59DRN8o+oS1GHyz719I8vecZWbpmK601H6EA0P/0q5Xt3BjJ0/eJBZ3g8wyIDuZq0YJeAKmTAV2+FwC6AZldK3i55iXudmM/NyEcGMpd8uLOxeGJwoK+U6U4GvW5M5O7REeT4xA0blrPEzjdSBTBuq7t2FjYRX96ZEinBvTE6J7whgF5GADoZEDLCp6ghjUAejp+vPlXQIk91E/Qme/+njZr66DusMlgLZNtdlqCozPbO94Tch1uVNkovlWGo8bWgswTA3qSfpnkNarOc5fXaPdWALrJcLSy378fAHSA0MpilM+myVyAZUDn9vk8mxr6vTGg745M6KYBrRxIZUADQANg10/y8G0C7FLA6vsVhC7PmxIcDXwWjM7jW2PCCEBfBACd/aJ3uRmGtQJAL+FzCrL3SXNeskUG9E6c7+oAdELn0yaWW7bbd/6FBkC3QXVf5XdetbOhd6Y2XbYELK/ltXWtA9LVygoA/dOvHVUo9i0W9Xo5sbUDxwD0kN7s51D+hw9AH+uPnN2u3vDgweGqADSbEDIh40AjqfFbv/VbZSM9nGZeb8cxBDjFWQRQxtnDYQRMAnxyZ2lZkMpzEHjh9HIeoInz3KuTSeCFI4lzKduIapGPwYGgn4xKX4HVOXdTEpxf/pEOaZKfGncjw8MgQiaTbEsdeR3wBFuZYLEHNkowXiYwdYINysZGMDyVJKHOBKMC0AJvOrgC5taHslln7tEZF+RNFq9sFuunM24AqAOewL1BE3UleIClhf1ljiSoji3dzMUFAQFFy2W7JPCfLCHKnQzjkeFrvtyfgMEYxKZ9irNz717vI7ZnAsoJzuYrsuQ3AuHmlcGGgZ6BHecyHe3oYoLMZkFlAWhAWgInAOhXvvKVBWxY0kS0P2Td7M8JnmQAvAQqZ3CZQYv2GO2YfSYDsu6jtAASu3He16BlNPE7F3m4zufK58/7eK59LZ371CI3ULafUFbutd/KkBLg5xnkH/2WPkw/5VrbKgP3MYB8FKDaFtCzdH5su1sA+tIz5LXduNWO15XRTfXRc8t/U+W4DjvlOOcYZnn9HJ+hHOscI5gzGI95o+NDH/pQWXgHOEYPmsWt1LJ3DnYO0Zdx0YtxiDFO3WAWyWBCM9axOM3cj28AI5r5BbkiZIQYE0nDcdRFY5mwOb5u2W4LyMr710CtrTxO9YucLzOdtXuW2mgt/zEN89JvcFHbuXQEV5fy0tczrSVfYHK1Hxwt9ksWGOdi+xUgrX/4jfQBfGf1pfUf0m45R+tX4YclSYPvuZmeC7bOnb65p99GHfTF7MdcQ7r6vbkhY/qb2s39PKgzdUK2hjmYzTTpw/R9mcv6puRLHXzjwMVk7id+IN7guws5PENu6CnLmU+eQ3xpgWzbxDbX/vqF5jv6Anlf+js5Zox+0BpwvdRPl/r5kl813rvnuV0av5//0pOHL/z3/9I1ddWClvlcZTjmwPIEMjcg2fMDAO11MwC66eUCQo8M6Pkb5jXIngHQTad5BgZLEGugtOxngOi+CaEM5zu8RTuxoCugHBsYdvZzvabm7WaFyn6oLS3gXNHxojF9wfPtxogTB3oLhHbDOXWAZ6zlCV1sTb4MRh8z+uaQdGE+y7YtmG9ls844gX3zyYm1WzLt+vsMAiG/EUh5+RrgsvrOnWjYgOLCnPa6kOHgWG4yWPvOJPmSDOgCQMcGhIUBXbSVmw6zOuNrDOiQ4VC3eQKb3YSwymxUdnT7vgRAu7lhY0BThgSg+xsEHRSXMV0lQaaFh9qu1SQwoqfFga35dAZHlT44HTkCoPveX31WiuQ3WMOhIz49nNPtRwD0XBdmqxqDDM+5DOhbALqL2S+MFMfGPxMw3Wy9q4G6p5PPsm7ls7ZYkCt+W2mcLk0FoK+IwQ4aGy9OALqNfpcBoFN766nPPdN1WD/5yU8efvu3f7sAqQRA3/md31lAVzdlwaHFWcSRxuEE7JWNYMBE8wtM6WDjkKr3iiMl6KQj7euBsoBSmsKgQAYyn16nJl+yUXXUcU5MV1ZJvt6oYynzBOeXYwYPdUKpm7kJqpKP8hwyQjiPLQSg2fWeY9QZhjHOM/cZgOgckxfpGyhxnO+CmAaiCTonmJusLx3t0eHO49Q97YtjDwBN+yVIT7raxEBiBPIMmNLRlxXNOcHaEXy2HayzwTzpjIxgbW/722eKr9TaRBt4LAFvAeksQzLOBb0T+JZ1Zrmynvbl6tdWZu9YT4EE+iBAA0EaNpbtJpuccstuT8Z7BjsGkxmQjkNrtq/91c8xqNV+AhpZt6XgJoMyGdAZ4FkWbUYaqdPJeWzkc5h1004jKJCgQnexmh6hzyZ5ZKCdoDd1o4wJRo023ZyLr/mCJdtmFksB6lpA+jiDglcx254g/SrpP+p7t/rAoy7fUv6Pc1/LscvxOMc9j2UdEix0nnUsARBkU8Inn3yy+DbMjWxMCAgtaOZbW4w3zjfOWy6AMf64YE/esEMZ8/GfOI5/BfBGmsgyCUBn/8hx1Dn7JvrHWp/c6qtb/WIPmJZj+1Z62a7juG4/WOoPWY70i9JXGMedEWxc6ke50C3wm/XRx9In1a/RN6GvSGSQ9Zs+Nd99g8y8clFfn9E39OyPzom+1QZgLPlD4Fb7UUbfXMq3jfSFuI7zSYZIADolOFhkIU/fdILhz6Kxe8OQDs+U9dKvE+T2DUo1s40n8KEoW/rull//j9/6rrar/mL+1vfJvjY+c4LZY5suzdXmsafvev+ea8+dB5975snDZ//f/1wZpQGSyYJWGqGA0E1aoX6vQGIHpxv4PLumMaoFoNXCLfc1FjSAZHk+Z0aaH0kQugC8ZSPC480Akc+QAV03IUz5jAoqV4D6UK5bB6AbQ1oGNAzpwno275TfGJnR7boC754CeSogbOUr43W+Z5+A9GSaNfB5brxBKrYCzQE8ynzuDOg4J/ArwNvL0KQzym9B6FbojkM3hnQZS92ksDVlHV/bvW5iKLbd+hMs5/LXFzKmBY7chLAyoBs7v0lx3G3SFn7WfnvMgE72M2nSD5+HBS0D+m4Az3xvUhywn+umhJUZfbddV9Jobw8UqRDSu3u/XMdf2Wiw1HtiQvdNEduGg/M+UJnpLhasz9vJfo+rAJ9PSXD0th5BuB2SFaMwbS9CLrG07yX5y4Oc9c61+8cnawDcSx2P3wm4mg9kWUa7Xb6O2+VZAEqT7ZoJHIkGb1n/ust9NVD3tC1OMdC3rDhn+C/MNlsJHJ2/HgB63r9nALRv/Nj/j5pqiwEdeyu89N++ZFfLHOWx0j9+HfT9dVdE32PKp3DfhgTH+754+F/e+unNxpg/+rWQn//Cl8onICrgKQA0YCrOK2wgJh+cR5xlvst+xbHE8dQx5ZyAHN8FhmQICWLh4OF08o9jMoD4rWOcu4mPjqLBHulSljJHNqDYgFKnX8BZJzZlNSyPAJmbnhkAJkhIuuk4C5BTXpnR2IwgFu1f0uQaZS7cyRsbmp8AaALQBhwGAmrikrdMEs/la47YIEFjgXdlTkbgld8wSnD6KaM25DMB0SxPOvuC57ateSeLC5vZVtZZRo4MWsFL8rVe1FWgMwPLMXjI4CzbJtMxXdPLgEawMgFoA5UMQgxeZfZqBzdBtM8bcJah6eKibEAIuwcm3Jve9KbCgCa4kt3rYsaYrkGwgZW/lwKYMbBaCsgtb6aX7e3zlYHbGOjnM2bbGwhnMGZQaZmzbga0nhOEts/lAoOLTAm+WzcDRfta/iZtf9sOS5+bA+U1XrAF6KTdM9vxvmyTayzeI09qrZ6PvGDXWICtPnCNWV1bUnsAk2vL7MyEcl7I5zuPJ+iY4yL1co7L6xmrmb+R5AA8wwdBNonX/kkL0FBgzrmD+cy3YZyr3biOuV6NWsYkATry4Zqf/MmfLPsCwGTVF9AHck5KcO1ME21efqpPrp3b0yfy3j3Xbxa0XWC6Y5pr40fOA84V6WeY79r463nnq5wzl855fqk8o+/i2z36AEp4KNchY5g+k39eZ92ci/M+3ypz8YL+pcyHMmn6h759yG/9qfSHJUG4+OKbXizY0IeV3uI4IDN7XuD/SrbgPsFvfW+BcT5Tvo9y+iZkakavgcZpg2zf7E/5HJnOmk95DgCdY87e/nudz4J5Pvv0Bw6f/m8TAJ3gmBurTWxTNx8cWNENvK4gdgLVgtQNhFPmQwD6XpNfKB2/P031awNaDIM7CK0MRwOEqx0bAxkAuslvlM8ZAH2o+tDlmgpEV0WB+jltQBgM6ZkER72mANGC0Y0d3RnQKc3RCrYYxq/gB4LER3IcR0DcQqqR5lxXO2Q2wswzqYdiehnHbppXgdV6qoF5CSILPrdrZCsXcDoWHprGRP3wXPmc8qtjapXPSABaSZgqXVGlNwrLmb/GOCbfurHfxeHu/YtDAaDZcLAw9y+6FrRgc722bVSIBnSR4GibCgIuF5C5AswdcEbnmd9c2477WaU0Js3sApQDPrfPickdAHQDpIt9Y9GhLhS4IeGpxYbZUzFfvFkBoPsigdsMxvM2H39OwFU+hH3yyjujTD2JBKPXR7ktKHRpIWf5ngl0rgD0LujtxPC7VbLykO8dvi9x3enyb9XudMmuu9xbpblE9fstx2U9PrIkNjPNKVPuVy/n2QD0DnC3A9B/+FQpar9lTzMdSXBMb1Zc7AWgF7vyQuZXB6CPG6AwoHcC0LWc8wFQANpXRAGgcSKVyFD3mQBM+QCOEVzla/Y4WAZhs6GtvVKvg4cjiuOrYy8bSbCK8zrN+WqhYLVMVIG/ZN7KStWxFxgdJSZwdLPslFeQWhDLIIF6y+y0zF6LM0ueBACA92xAiM4jDjHX6FAD4KtzZ5msdzJI1bvWfqO0QDrdBgoGIdTRjQMFv3Hw+eO3gDtpk2duMphMFwP0ZOhWf6yyYkZn3/JnwE85BWQTAE02S4K9maY2Nc8El0cGLufc9GcM2pPxnYB21iHB9j4vxyZ8AgACDlxjuQWglX/JoJEysSABU4hXVN/85jeX17ph1vEvX0nNwBpbJuCs7fJYXp+gbfU16wYzY5CV9eD7COCMoMFYhmSRy7giP54hxwT7ge1gXXxeydc3IzjHcRn2edznb4ldln3Cfp+sa4+N48/a9HkTQeGY1xb4mABIBsm2p3XO/rnlDmyBKlv3P6zzVwG6HlYZryOfrT5wHXlcdxoP49m4bJmXxi/LO5Z7qR6CycxHjj2kCXD2V3/1V0WzmbEb8BmteWQBGOcA3dxfgHEOEM3jzPGp+QvQ7NikzjO/uQZf641vfGMBuEnbxTnKkAzr/H1ZW13mvrG/juPJFgg85nndfSnLl/PhGljpvKAvMc6n47y51pdsjzUw0/SpP+2Yi9vj2G4ZtFXWg2P6sC7kkxb91n1EkhWd0h76q/pv6VP4ZlcC0ClXp4/nviwJlEti4BrL5DGeAfo7khr8SdjwzUf8HjcPJG7QLzXvnLfX+optlG03LjYv3Tv2lWyjNb9qT/9d8jVOPWvX/QyQ11e++IHDp/72lzsDWmZpB59lmnb28ySLIBO6A88C0GpJ943i5gB0YT839qkawGMfzt0JM9qcwN+55rKbDL7kiTuHJ17SgOhBq9kNChOAru1X03rCDQrdhBB2fILQhXk9AdACzwXHbnmV87Kzm7b0rE0FcwfgSpZ49dnUBg6AchWRkEktEix7dtq8sOPIDYDu6beCleciz0W7zcDnvtHgJI/RNyAMRnyC0NaH66ru94PDg8YartrPArMVFFbrmf4hc7gyi+sfGwweMaCL/Mad9oe+8p3G0AeIrlIXpT83wFkA2s8CQDfQuTCcZwD0VKZSvgZEV+C69WPlQADDLWf79K2Chte3twbqAs7U96dNCNlwUgmO/kyUL7UDjNiLMiq9jzUAOjnB/ZztLBo9ndg3xY941FGfpO8NwPkl8L4lzG1+bO3dgtyCsLKgr/5vCwHcOn+VEtwC0NV6Y+uv2TQXHUbbXUdfqPmeDUAfV+Ho7Zhv/aavObzzA88cfjMB6L1d67oA6IVyHi2wXA2AXm6EcwHoUd3qc59/pjRMMqA/9rGPlWMwNnEYmZQ5z2SH0ymzl9+CvrIscIwFBQWNdXzVGMbxxAleCghkYxR7NtCTT51mHbkEOZMJmo65oGgCnMmKJi2ZH7Jzddgpm5rTOOKC1snalSWNbWC8Ajr6iq0ae76CKGvE/LOesqAJHpLBmwxQpQXU9+NcbtaITf0TxBd4Jk+CAhcRvNc6JdtboNDXQAUvExDEbhyXqaIjb3tq0wyq7B/2BdssWV5en/W2nQ2oxtdTuSdfrzYosh2zLDLN7CPja9kZkCRom/3Ucgsiy9aVCWc7sxhBUAbz+Wd/9mcP3/Ed39F10F08GRnD9vksRwaqCfKnjTIAyEDN4z4/9rMM3DJAy3y912Ayp42xfJxbYutptwSMxmdyLO8YqI9gyBi4j9PZKQa09vWePQHsVVyQbJdMZ7T53jxuIojdm/d1Xze265j+C6mu1227tX51Xfk87rbP8cRneq0/jeOFbGSOM1fwz3mAsQndfjSh/+7v/q7M5WxK+M3f/M3lbS8klVwc5x7mMsZ7wGrmVsulzAIyTIyfynCRJ+eQ5HjNa15z+J7v+Z6yEWGOeXuYndfVznvT2XpWx7lhb7oP4zrLPgKR9ht9w6XzXJPHc/4dn8GlMd3+kH5Q+krj+XF+Gvtu+iGWjf5Cn3KvBDdGVNbDT4Br+qokEf0iSQ705dx4mrrq/9LX82068tbvIR1kN7iGZ4Q3vkgHkonA80g8SLvqp/kcauMRKM524lyOUX7fGrfGfrzUr7fSuGyfvYl0v/KFDxz++aP/U5U0QId30LTtm6Upu9H0nlMbegKgaxpuEFclOmITNqUK7g4A9ER47ohrAY9QE2jG6p+dfTxs+ldA44sCPgtCTwzoCjLDehZ8lgFd4pCQ1qgyHk3v2Q3aY/PBovMs+3q2OWKV6ajSIA3Urg9jNHeNvye8YDonQOn5GSC90mGqjnP7N0OZZZ5OwKYAc0n/0Nql3+qmbQLCkxyLzOj6OQHP+b1rVyud0RjxE3jd+oDgc2dJB9hegOUG9t41/0mLOoFdNaCVjSka0ADQdxsIff/O4UGR36iM4s6uDvZzgtCFsZwAdGc6T2WSKV0Z1MGijo0763gzgeXKcySjXeB5DkDHYkEBcG232o61aacnoamSR9N77kHDf+PBCRB2aR471g4/MTqtAtCtfK3sU8H2ImjHeZ7MalHepj1bzWK1v18X6HiqHpev4/Y8cJMAdPap7ZJsX3Fdth5z2gs+O7LlSDc9Pdvl33/F9QDQc/sfAdDndKtYUMqxpuRwDgN6sUsMBXm8AOha4s989gul9WBRwOJ9+9vfXoIvHFfAZxg6OJ84nDCEAB11VHV8cUJxODnOd9JyIz5fvVP/VoZPOuUjQM29MksNEpVPELhO0JTye15H1UCTcwlQl24durKey3JxXqaoAWFuxGcegu3YimAVjUeccexkgEq9kx0lCLjERFVWw2vydcpkcbtBolIgI6NZe6TTuwQ0aosEZJMVLKiYAbILAZRnDAQMagTRvS/BcuvBuewDOYQkCyxfA5VNa3BifgLiCRqPQb1l9V5BYMFZbMo58rMdZNcb5JG+CwjajICO9iU9me4+S/TjV73qVYUBDRBNgMY/GcWjnbTBEhBsHT2XALTnTgW0a/0uwZwlcHdkiWewNwLRGaDbvlmm8fpTAWAuxKRdyqi1oJm1dwpaeib2BrB781i67hwQZy2fq9T7KmW/qXvXbPJCq+fDtt9V83vc7Z9jluPBqb40PvO58OeYzydjO2M2QDMbBgJE8xvfBmBNII5xTukt5nq1fCmL7FH8FxYhAafdrNc3Pkjz+7//+w8/+IM/WPbZcB7jfue+pbH4qu162fvPGbsex76zHLxXa+jLaZtT1y61yXh9ziU5h+W949w4tss4x9rH9UPGeZTznNN38VMfJ2U8ZDWnLFxKZegfSVhQ3sO3yNLnhcnsPiJuas1bA/qnkg7S90j/W58sfbW0Uy7G5DWj33mZZ+WcPn3Z5ybvu4nn4suf/8DhEx/5pQpAA6x1OY3D4Z6AcQeSJ2BQkFkN6MJobiB2PdZYno1B3ZmuDQS8X0Do3IRNBq86yBOgUSG5+k8dZlnL+bkHgH5JYUcrwREbEDYAu+hEN4BZneku8VGumTYarBIe02aEsp8ph2X1s9cmcJoEFsUQjtjPSjScAiTKzYLOzaYFfK3HOzYts7pBc2UOTFmOBjC7aDADmbtER74hWdukX9cYzi5CVIbzBLqX4037W01k+wXXwTzu8hiDJvl8E8L7ra9VuZCykeA99m4BhH7icLcA0EpwXJR+XBZW2iaFsqwnRvPEeq7SGVWWo8hsCDYneF2elarv3Pt5bpjY2c9NxkSmt1KfwZhOHfDShm0TwolJnJsR+iQAQSc4bfufC0CfCRqeoiZ38Hnqh+2JvdTQtwVAHyusTwD0nAd9qeyHmx5PALo8eyvV24df7rtqvwXP7E+7Er4KAH0T5bkuBrSVr/W7QQD6iTOssPBqwU0D0A8Oh00G9FE/beVsNfv0Z79QJhpYOQRM73jHO0rgxW8AZVgM6hTiqAogco+ayzCiuY5PjgPE+Wq+gF0C0AZ9OpiCwFwD6C2rmsYleDOflL5IZ5vrcHJTakJGqsFmMqjNX8dedu/Ins5nLNM2kBQcdaNG2FP8wXzFccfpVPPXOungG0TLqBZAT73m3M1ctrL2l4GspISvBnNcORMD25Q4SGkKgxavs/7UW7A1mSdcRzkThE0bJdtY29q2tp2grs5PslD7Y93AadspgWeuyXKPoP3SuKitzSv7X4LKmZ/Hq3N1t/RJ7UK7Kr1C28MscjHGxQdY8bQZTLfXve51hUXH88G99t01AHqpDhl05oKKoK992DTTlpbbQFB75Odanlsgof1jCZieHNzq+G4B0BmkXQaAHgPTPXNk5nkTQWKW4SpB702XbY+tbuKa0SYv1Ho+DNtdRx5fDfZ33Brni1PjpucSMMz5gHo7ljFfAhyjB82GzI7lOSeox+u8zidpuDhPGoDYME/xHTgngMhc8QM/8AOH17/+9UXiI30pF9ydP6+jTa+axt5x63HtO1n+/H4KUHbuGufRsY7Zn7LNBJnTvxnzG/txtlPOp9l38R3GfLJMWb8kOeRcr69Cv8Z/kSyhX+LbZikr5obffMqqxldHYoy9YgCgWahxkT3rtmbnpX6VCwKmkfevzReX6Xt7+/VVn5/LlG1PngDQH/+/fqkAf1WqoIFq7TvAHyDhBLQlCD1pQRfmpwB0v8fNCocN2NTgvTuBl6WsYtCdxlVrIFegiBOEBEZuIggeV/SdYUC/5E7dbLBpQPtZGdD1DyB6Bl6Xsbsyn6se9MRiTo3oizsPKmPav1JAmc9IcVRGddGWbudK+WOjv/4sRgONus/KM8z0nPu+hUNAnuxn2bMC0A3QnIPQDw73BZSb4QXAu953l8doXNJ2wRQH1QabmNqV/Vs3mFTjeWJWc6GLHLnhpfUsMhsN+K1gcdOibtIdFWRmgWyS4Mi+OklwPFGA6MqAbhsR2pcDgBZ8Nj1B5yLBIQO65DUHrs2zalXX56LapEnTUM8AoPu51r/Zc7PE74LzTfN5AqIbyByLCrlQcaiiMKvaw1UBIyGn6bvLDbVPnQFL9QlseUSZypdlXx999sCeI+x4fM94ZKznC58BvWd833fNnhbZl9JNXzWVtA2qswyV4MhltbW+fvk6zxnQS8/RQtrDobF/VwD66SbB0fYn2GvMXNTsc2ibO1/6b88BoBd2zl0AoH/m0psQ5kM61a4A0O/d2IRwNGBo/XzmqS+WQRXWz0c+8pHDu971rsPf/M3fFEYvwRAyHABnBFE4mBwj2OJ6HFWOsRM2TGkdOp3vZE+m9IVBlo6wbGcAOxgVAkmCrDi8Oskyb7kmWaCybJW2UEPPAECA2o1YxsAhGa2C57I+uNb77HWJTQAAIABJREFUzEfnXj08WK8Az9gN27hBouA5LUZZZHeTtgGrQaubwiRYK6NqfI0R2+mYawvLpN0FhLEf/wSPBaG7M9UY4cnEqs5jlT6x7MlISbZrGSZWtIdlJaf+oGnmPWOAZP7Zp3Tkc6Eg2Wwjq9x+ZPkScMh0U1bFcpiWDGe1FQWjAZoN4LK/0N5u8Pjyl7/88OpXv/rwLd/yLWWBJhcu0tZjgJLBa9ZBkEQA2jbQxrbTWmB3CoAenwfSMp9TY+kIGuczOfYv2zTBnu4ftUjFcqwB6aaxVqY1gMA+kPeN7LebChQzz7UAeu98dXvdrQVe7BY4BdyNthnBK+cA53bOOzcl4MWYzttMH/3oRw//8A//UBaWXYDlk/lgHB9JC19JbWhAbNLEN+Ie/AMW9pkjkN947WtfWxYo+eeiMXNEzrNZn4cxPr3Q+9Y54+/SPHpqfhnbKn2a7IfO70tz0lL/PZXu0rytzzDKpuV8PM67S0B5+vEC0O59gf/jfi74NiPIrA867rUyzoX5LI/P014G9JZP8ELt01/+3PsP//2vfqmDaTKgO9AWIFsBzRobum+81nWfA4AWbIyN5tTCnTabq8CeTNhiX3Vxy/fJ4nI9O+h7JMNRtTAmAHrSgE4ZDoFnQegJSK7yGU807WfuAYhuOHJscgjQTMzYAGgZ2TMN6AnYlh1da5JM1npkBhMGcCA+mDIcY/+bwx5z1imyE5V9POlBT5vbdRiybtMWwLhgaYLQxxIcgwxHq0gBVTsAfT82GWxax0WmalrcyM351Ieu0hZ1o7/sL5QxNyAsQHRnH9c0C/O56EBXAPr+/Ul+g++VQZ0azXO95mQ9K7dR82zXKVHT8nXBppQz2eFlIaaC0DX+mNq5vwXQrgd0TwY0bXohk7jjK8sM6ApEH//bBKC7Bvn1ANBTKoLP+4C9ravG88fUzFsA+nrnpK0Wud7cLptaLWWWdb7YEmr2LYtT/fxyde4A9CeePVGNEWI+XeNvffm/Obzz/QLQZ76h/WIHoJ/6/DMlSCI4Qnrj3e9+dwGgkeMAVHUjPTfVA1zDseUcQRPBFa+n4mgalBGA6XjSdMpm8J3jgNpubujGPQz45IUzm9rGOKVqIydDKZkgMpPIV3Cbe3CSk1k8AtYCcjjPsmx9xdDXFw0MSZf7k32bUgpuEAMA7UYxpI/DLvNJFi31U6+ZOrsjuBs7qp3NdQYRah8bXAhga5MEF3X+q2MxvZopWDtKe9AuAqKcS+A9NZtNL5m7p9g3KSWyFIhk0JKM9hEozgUJ80uwYAz0st7em3mlTexHXDcC28lqVttZdj82s53URIf9w2upLMh8wzd8Q/n0lVSZ7aMNMxAcbTkGhVxrkJZ9135t2lsAtIGldltiG5uXoHkGipl+fhdYToB56T7PrwXPNZ6ZRuYEii8Dwoz28PdV073sRHx7360Fbi1weQssjRtjajlOjGNGjnfOC3zmeOucyIIxG6shryVYzTzBPMB4b9oCxy4GOu8zv7OwrPYzfha+An4OzFEYpM7XpKWvZLlOAaaXGQsvb/XbOxdBgxnNcboi59gSdrUF1jV/aa91l+b2vDefDb7nInX6efR1fYmlslrONd8g/U/8oFwwTuDbsm2VWxut2Sf9vvSZ9trthXjdlz73/sM//p+/2HRyJwmOEYAumrVNVqMD0W5QWMC2Brx1GQ71oIcNCBMILAzoade9/hh0tm2yn4N1PADQAr0VWEbirjKcK/g8aTMn+1kN6Nw0UPmNyoKeM6QvAJ4FqAv7ubGx+yaF7frOgG4wSWNKz1mstSddFoBe5LcKWBZ7NvmNLsNRwehqatjPjezTpThqaWyKSae4LQo0wFQd6A4eN1p3xVEn9nN5jssmghNDmrSrxIsgdJwrCxvqP09A9cS8dyPA+wWI7uzjLhEDAD2BzwDRhQHddKDnGtAT8JybEJpuym4UJrRvBrRFldnmnGpdpwyJGun379cFlpnm97T5oAz0zoy3UR80eY3y26WX6fvEgF4BoFM4fWBC18cqN2o7c0RbId5P8i/rzOylnLbgv9Ms6FsA+szW27h8qzWuN7fLpna8ELEEQDPCda/hRFaXq/M+ADqf2aOt/I7KdARAl0lth5UGfH1BA/qFx4DunaAs2R0On33q6RIAEVC5Ac8//uM/Hj7+8Y+XV0jVN+Q8kxLAKUEV/7gPkNSdrVOnOLUMZZhyzICMT9IjXdnCbp7n5nbkkQ60QLEsjATcyAPwzw0O3XFekNAAUUdYNjCfBp864r5Wa2AoiM29nAOMJP0EYgkwleLAZm7eJrApwEodCVz5cxdwpTa0q/U2GDVtQXKD05FdbPkFxhP8M7gWrBfATDYyZTTPtJPXrj1SIyhsMJFgKWksSU9YZsFfykmbjWkuAcm2f5YrQcXsHxmYCSzLajZv2o225dM+Sdq2s/2XdvOVUxZTaEueAf747quoLsSQD/Wh7W2T/BztuhSsJVBiuy8FkEs2EdhIpnTmP7KNLQ/35ULSCPzk77F8YztU/2naPCiD3uynWXf7wHUzlc3jFEi1Y/q4veTWArcWeAQWuCoAPY6vOWYmUOh3FslZcM9FXnVzvcb5zXHQN5T0P/Qd9C2cS/SDvG/LnEtApvPt1r2356/PAluAqvNb5ri0YLA0362Vcs0vcG7N+5aekSU/zbl1LEdeOxIO7KvO2+O12Zf31Pmm5+FzbHx9PeTmU3rmqfcf/v5Db2kAsuBfZTP7V1ienfms7EYFDZXekPU5yXBMsh3JZi1g4N3GRr3bGNC1882oosbVJQZvsXgHfbsMxyCjUaQ1jgHouslgk95ICQ6UdBtA3MHlkOEYdaYnAHoCn3vZmnSHgHcvtyCCBxaatDOeBaVnmsHTDR1rmBNn6wUFuGxSH435fCgs4HZ6BkAjASH7eWIoJwAtC1pwuQKlFVSeyU4IQheAuW1AeQ+N5okpXdnYE7BsH+n6z20ho/eLvhGmmxfWhZEKElcQukrCTIzqwnx2E8IOQFcd6ApAx+JKk4DpGxvGokgHuGE/q1fuwkt+FumNWgY3W1SGoz4rjRE+LC52fW1BfdsyAOjS5duCwhHDuLQy4PMSAD2pH0/g1ZTCNIad2p5vBfVaODzHvmTh70HNap/cunKJQzoduwWgr3d22GqN683tsqldHYBequeeuk+9/UYA6G/6NyHB4fOxp1zNko7zGraNKxdfTRIcv/HWz6z3iwVbeOipz3+pgKUCprB9kJAAjP7Yxz5WPjnGju4we2VOkJk7agNSvexlLytsaAMqwS7BZ66RKaqUh2moLZ2sTp1ejnGf0hsphcCgrE4dackkFujjnOVIwItrRyCW8wKfApICZqk9DWCOfQwwk90tUOxO5GovC/4ajKacRrKRKdMI0srETkA7wT7TFEiW3ct9Cfjx3TonwCuImYDkCCZmQJH2HDvcCKpmOnyXCZ4MbYN/Gdj8Vic6g6MlkJRrZTBbFvKxntpTORblM9wUkk/7Pp/0b/4AHEjb/sTCBn+w1pCIgdnMJyA0x5WoSf3uZAGRnsD6GCQm+GogqbMxAq+5GGO7JftZWy4FXD6HaVPzPgVAj2VYCnL7uNn6WALdeW4ET7K/LJUh+0/muxTULh3bO1Fe5d69edxed2uBWwtcjwVyfFsDAtdAraXrE2AbxxnnJY67qD6OaelbOGaNbOoRYM6x2jmLdPVZHBsdf9fqc9Pg3fW02AsvlXMB6FNzTPppW5ayX62lZ1/0/Brbf/Q7lubXEVjOa+iXpp0+iP6Yx7gn+/6Sj5g+xk3MxWNb3UQeW+12E+ef/uz7Dv/tA/9jA5sb8Bx60Kmz2zceDJ3oDkCr6zzTgp7YrpU13YBAN5tjI8JyotVMeYAA7QqnshEriwa0GwSWz1MA9J2m6ew1k/ZzYUk/kfdW3Wb+2ICQjQa7zEbqPZdrmgZ06ZRVWGOSBqnplDJ6foybVza/TqZsJ4V3e8yUGoqxHvQN66rtLmTMNgY04DNU547rNzNP8hoNhA6GbmEpx0aERSKis6UnreMKLk/yHeXZUKu5g9DJcJ50xJXZSAmOWd/o/agBzE0rWVkMgejZogYSHXfdhBAm9EUwoGsfVP6jS3EkE79JZrjR4fyaBro3sNmFGMHnkXFY5uSQkkz8ebo2mNFHAHTrODN0N1cxGvj8YAGAvggAOtjPc7h5oEzOBpWWzyrYPD9xnNIJcO/o4tKDd/2r143Q8y0Avct4uy86bo2FHel2p7Z24amljz2JXw2Abj3pxGLgarldJTzEJoQnJTiW+ux6Db9VAPptn51e+9ljkJBCbhNDu6vV9XEFoLNuaED/b+/94uEcADq76zNfrsxdnEmYnTBA3TWb10Vh/nzqU58qOogwovnuRnvoGQKu4UwgNQAwBxhHWgLHANLKOADWAT4D3BnMea0aywLKgpQch1mKkworVXBQpzY3A5JVJIBJ3oKeAufJ5iUNmdACuQLdBp5cow4z38mPelMeN/7zdVsBUcBMy8UxGdTYl9/YVBY1ZdRGSl/4mSzrUQrDa0ib8hkQyJI2qJGZRZ+xzAmOJlhrUGxArI0NGvid5RiDasHvDNrtqwYZnvPalPvI4D0Z6qSR9yVYbbrZb2gXpWNkwmNv7E7bATK7caCLDQLRAsUCzUppAD4jNcOfMjHkbXDjQoELCJTZ/mi/kGGeAVAGgglkcHwMzLSP4HO2k87mCOR6TwLQGZSOAWEZesPRTiBlbO8ch6yjZVtizXt/BrYjCK4989qlAH0piFwr3wsl4Nwzp91ec2uBF4MFToHQp553x7Oc0xyzsJvzkfOlC7+j30AebjzoQmeOffovjqcuVDv2pp+hj8A50sy3tRL0tl5j/daOvxj6waOq4xKouWcx5Crl1T/LOTrzHOdXfYL8POV7jPOy+aQfkgsn9mXfIvRc+iejH5P3e+6m5+2ldnkh+ARf/Mz7Dv/P+/5TZ4gW1nNjixbwWdmEYJsW9mkHmtv1ucFbv68xVQuDuoKbdfO3+nf3+ca+HYHn0OIo4G6L5d2AsIO8BRyegOSq8Xzn8JKvqZ9dy7ldA+gs+Fw2KRzvb+znqgX9oALM8Vevr8DZsQRHA56bTEft9/VJnWPOtbxzZuu0YVoHnweGbGD0VdahptwZzjMAuoDPFwWULtIbHUhu7PUCpjaGbnmwa3oFVD1MG+S5NjDdX8+5ECHwbHN1FnzpC7FBYdMO732rMJwbKN3Y0Z2l3DSXO8AsAF02IazyG3eL1nTbpLCzpwGe7xzu3r0on5W1X9nPsKBTs3kGMJe+qnzMpN9cpTasx1SXicE8SctUEwrWT0zxbrdmY8ftKjvT2nARgE59lkRa+H7ncHjAnkorDOjSEaYekmXbnjfiYVu4+LjPbqU4gJozEHo/AF17+jytU0DkBMOfAtu3yp7nT0Hle2H0c/LrPeUyN13yni37XjLZxX50+Xa5KgBdx+LxmdpTN98UeXCQAf33ZwDQWznMAOg2tm/dM52fTSjzxZobA6A/8dz+8s1GvuPbrgpAf/ZzVS6Cf4DHAHMyQzmGc8l5jsP8ReMYEPoTn/hEYUUDRgPojZITOBeCdoB5qXWMbAHAMtcIAAqmlUG3aRdzjOsAWDkGqJuBIA4wZZUVjeOb7OIlyYMEpFOeI1nYAoEGqwSEymU4MclcprxINhi4ygoXkLTFdHgpqzIPpC97VoCd6wWFM6AYWSYynC0b11o3g1/TycAlgwUDXyVPMr8R7EzGbbJbbC8+lf5IUDnrn84QxwVrZc0koGr+lj1B7QRNBT5lOQvacz3fAZ3pn3zSNvQhWWZKZiiHwsIILH4WSWgX+i9/6p4nmEv7a5O0b/ZfvnsddVQDXPutAQkJjqT9lvpDBm8J5o79TkDfhQrLmbacTdsX1fkdGVenAjcDShnQe0DizH8Ez8fyjHUq01FECDmGnD/A3t5xa4FbCzwuFmBc2BprrlpW56McQ3NxzgXDXDx10TEXgPMtqASDc+wUpHYhPME+F+GdE0nP+S4Xi9fmi6Vx8aq2ub1/2QKjD5PtnUDn2H+vC/BcAlPz2Og3pd9IjcYF5ZxDxz6ZfkjWU//Y86aR14xzs9Yc/Y01u+QzmT7mddnxhdC/v/Dp9x3+77/4T3XjNFmhRX6jgcVuujZjPaeWr/q8aus2qYNB77eC1hXQRme3ANBoQHcG9BTgF7s2VFMAWKmLwkxW7mKmBT0xnF/yNVWGowLQEwO6AtAXh5c0nWjZ1TWPi8MTjfnsZoSded2A5wJAd8ZzA9CUB1koU+2/tZdMLuao7VkvOAIwU5VEgHhUKim/J+mNmtDF4aKxnwsLugG89v8CIDeWbgGBI01ZvYXBG2xoyX8FnC6sakHqiRWdDGj7Tn1O1fmO/tE2G/RcLVM9XxY8ugTHlI/sZGUxOgO5AdAAz12C4+5FA8plQk/yGwXobn17Jh8TgHMB2PvvupFggvSyylM1prZhynEMWsv5iny0ybEGdBtVTjGgC/uZv2MW8IMBgD6PcboFQB+DretQ4iqNuj4PrdfvHUNvAei9lrrsdbcA9GnL3QAAHSYvADSbEMKAjidkd2vOmNDxtsBjBUD30W5erU0AemEs6YcuDofPfb4CuGoayiTl08BK9qRsUpjRSnMASANM88eu8bKmSRPwDeAWQE+daFjQgHyAfpxPOQYBZIM8AVKDMH7LbsYKSl4kS8myCrj1yfvEZnwZQI5AJ/enDAjOTkpE8BtgUUcfhrYgdDrblBWwHDBUe8telv2drGsB7rSFjr/sYcoGOI8tDXAFvrmG62VQGRAJQJsX9+Vmh+n4C+gJKI7AqeWhHJZJEDoD+QRqxyAtJUeqs1dZ6WNdTT/zUVJDYFnmPp/KoCRLh3qqM84iCICzf/RRjtE/uU72sgsalicZzgL82UYZoOZCgIsD1DEZQvZP6+5v22sM/Gyf/HREEDAeg1Rtmos3Wc4MJMdBM0GasYyZr+fsIyNryvNj+bP+tlUGyeYxBrdZltFGuwf+2wtvLXBrgcfSAjcBQI9j2dL4lePvuPiWb7CYVgJ8jEOOYbnQ51iY+ZOW47JztXl77zgHZENtgdGPZaO+AAr1KAHoEWjO/rt0Lhc7loDf9N8SfB6fi5xrl/yVnKN9BvRzltJa8zHG42s+xAugG11LFQCgP/qeX+gbuyXwPAF1k9ZuSnL4nc3a3NCtf3bZgzkLupxv4DOavzBZp+eh9IxWr4q6zgDoJpMhAD3KZNwBXC7gc2VBP9HAZ0Fo2c8yoUd2sxIcVYajlmWuA+1vNaDrZ+mnXZfaewN07rheAAODFEcFghtc2AHnkLlopun81nJN3Viwsp8b+FyQ48aALrsNck3oPfeNJIOlHCB0B6g91so0gcWNBd02pZzmOqUuXMiYNKBrG8uUb31FeZAubRHnG7s+QebSF9sf/a3YShZ0k+AoGxGODOhg7qc+ed/IsG+emaDzpOF8tOHiANjnQzix1Bc4uInUPiQAunGyzxgnzgeg84mdMjrBCq4vFkzP+M7SPVoAusxeKyV9ITCgj+twE/IbU6u/WBjQp/pNs0Yz/TEAvePeIyfomNl9cxrQl2FAO7kP7V8A6PdtSHAMla1M9lrhp595rjB4Aexw+Nx0zEAKxijHAeYEagVTYZUqJwH4LCsaUPqpp54qoDTnZfrCggaQBoAG+OM3DqtsaEA/8uE3//I11pTK0HFO/WfLngCYwLVsWFnDXpuAnGC4TNo0maCzDnGykgS83XCO+roJYQaJ2BdwHgkI6iXACdgpoE1aAriCm5QjwUtBYSZxwWMZuqRL+f3kXstqsEte3KttKUcC6slG1gZp06yTwKuODHlbfo9ZXvIZGa4CpoK6ybix3rZdgst+V+Yk8yWNLAO2AVymz9nvBJ0B7ulvMqBlnqnvnXVQeoRjypwI8Ocz473a2Ne0rWuCz2m/PsCHBplAfH1c267gw2f20zUAdwSgM/DMwHQpiM32zu9jQCtYkosU5rMEYlu3MfB1YWQt2NYO1nvp906/6PayWwvcWuAxtcB1AtA5lgj2JnAs0Oyx/M347VwrAL20kOcY7VyWY7t+Q+bporXzsXON6eRcOILNOfY9ps33gi3WowCgs/8uLUqslSmfobE/2adywcRraDz76tiQ+qL6MfbznMd5BtIPyHTTl7HPZ/3W5vXRh3jBdrAzKgYA/ZF3/8eqAa2MxsiEnrGfeeO0gY3teJVGaExo5DVMSyarEhymWyQ48LErA1qGbeEBTz8KarkEQAMOT4BvYzjfIU4ZJDhCZoN7AKQBpysLut3X/eKq/ywLuspt5F+Cz8l+roia1ycoXpqhYHrBevZ3a6Pi38ZGfm76NzKTSz9P8DO0m0tSbePBAkYjv9H+tKfpVkmKBrbOdJyLZHRlDjeW9JRfSlAowzEB5jKEZxIc91IDWgDaflLBZkHtAjQ3ZnJdzKi/KwA95ZcazepGC1IX4LkA0KkBTTpNhkMJGOVjmgzIBErPQef7D+pGiskSr2PNTLK8mn72vE2c4xn7eGBAD+ssRyLfqR09gZ/0JCQ4thnQWYr9w8ElAOgj7HI80H7PKzTpj+ws3KMHoPusMpR4CYC2R1wVnL48ULvPrOvluwWgRwtehgG91meOu9AyAL2nFVeet7Zg8ngC0MOoeSkAOlZwn/rcMx2wS2BSADRBQ4E+AbhkhwKwAq4KSiPP8fGPf/zwT//0TwWYhvkLAzjlD2RFA0rz52ZvANMEZkzwo5yETmuCbQLECeZyncAg5SbvZB0RRMo8pq4CtUqCCFbbjQTG/FTqgXvdXJH8yQc7GGC6KSO/lYIgDcoGEArrFnBT0FQAWfaK9ZXlzW/LroQIdtPJt3zKknC99TRwVgrCjSENsKlLboIk+EsaCZwabCRTi7TJUz1sFxW8jzQM7LV1srUNWLC/EjAC6QD6LGjIrk/AWRu4uKHOOGAzes3Iv/DdvqYNsj72+xEgF5y3X8nusU8mKOziTMqPZB+1X5l/3lt83SZ5kcFkLnTYBtp+CXgV5M40/C6jXpB9DUwegZ8M/MY810Do7B9L9bS+OUSPQXYGrUsg+JId1oCaPVOBz1mfdlY2nNmb1u11txa4tcD1WGANoNqT+gh+5fi2tri2Ni4dubX9VfO6ODiOIWvlc6wfx2CvX6rv0rh01fFuj/0e5TV77fCwy3iqXKfa/GGUc61se56hrf60t95r/Xop/UxzK/+HYb+vpjw+/6/vPfzNuysDOuUJZD+jt1uPT0CezOeqFT1pQAMoT0zo6VzV421AIhIcz1cWNCA052ZjXgLQKh0XrYwKBpfNAhtDuYPEMp0LA1oQ+k4BlC+Q4WgSG6clONoGhH0jwgY+z1jQgM0A0RPzuWtCuzliaEBL0OpuYPvSZTlGLmiyjZssxxIQ3bWZi+Fab2uvYANAVwmOSYpDBjQXdw3n0h5N4iKA1XsBQJemaWxd0+gAdWvPip27yWDVaC6aygsAdO0fTWqjLV6kDEdn0rvg0TautMylr6nL3NnPlQn9fNF/9q9JbxRg234rE79utFnBZaU5AnwWnC/1qyB0N3OCz9pm6WEvyicDLD0woE8B0LNHoKQvyMTnncPF4wJA7wWfJ6dkbq0RlD4xcD4+AHS2x/g9H8jubV1hOrgFoEfjfXVpQGfpTy9GgMH+8UyC45xuc8x8dsw4E4AezLtQ5l9/y8sOP/O6rz187FIM6OEBaf37bAB6WMX97FNPL7JWNWGyhgGxUt4gN3vDkeRcgtQArkh1AEZ/8pOf7JrRuQGcgKlSEjJVYaW6uR6OaUprAHTyB6inRrQsXj79k3VLuZDGEGiWtTGCker1JiBp+UY2drJ2KR8AKGXBXgClgKbcK6Ob75TBzQcpA3UEhFbjGuBVhpZlUzvYjSIF2wWVqav3Z7Ct1jHtKJDKJ/e7kaMbPCZISPl1KgVNBVXLkH2BNhubhFS2vOcMHmSlC/a7kCHTK183Tsa29qStYM7Tdyin9eBTaRNsCqAMeK90Bp/oNSujwaIAixpqbAu8jgzbJXZOMr7tMzKgZe4KnssYT2mTHH4MsLTlyBBeutYyJcjKdSN7OgHhXIDYAqDHQDKB5C0AehxaR6A4+9Ia+Gw/Wqu7/S8/854MVGUXXkfwehsMnzNx3l57a4GHY4E14GvPM38KgHZMWQLMTqW9BeZtAXVraY+LcEcO/KB3/3Cs/+hyeVwB6HFe2rLQnn66lcbe8+Mcttanlsq0Vc6l9libM5cWZG4B6L2tuO86AOi//vOQ4JixoCtYN2c8X9RjcbwwoJHVaJ+dDR0MaEHouglhZT/fe74yXCcd3JDfqA9IxXCHjQAFoNVuRpKD7zKgn1jYhLDIazTms1Icc4ZzA6BhQTcQuZwfAOgKPrcNCvtLwA8mXeoS2zTbzwillXFd/kX8zKFJumECcyepjblO80yLuOsO10SV/50A6ACQBbcbcFzYyqHRXNQ6yiaETY+5gdPz/BqIq2xG3F9ZzKcBaNpetjxaz31Dv64BHfrMjRXddakDLK5lb2zkxmyW+Vx0oJsG9LQJoRIyCcDHsQ7GBzPcYwlAh73XoMHZ8da4s2Oiy9HVB9J/7SPl4AgANebzgzuVCT38Kz3lQu3p4VnaHA5aXidJM1Xypf97UQLQa4xTrbLUMy7DhH504HMbTTZ7zGUvOE+X/DiXCSUdV3Vc+HH0zDapbTD5D+e2yRIDmn349rbT6fyONyE8x7pLAHRrxf0a0M1A5rtS3qsD0H106zV8xTedIcHhOBWDIwxogWPBxRFMJDMAOIBOrnXjP44B8PEHECTIJsjIp+AvQDTSHPwB0CpHAVuY726ECCgKMKssguxo8gDk5Y/8ASfJT+BZsEudX9LhWv7JgOa7QLYdOsFGGacjqMZvWd/cJzvb63zlUEYwACr1AjQFFFXv2k3xfK2XdABTZWqntIMAtDZUN9q2wB7Whftl2wpleOTVAAAgAElEQVQgZlqCwNaPcmAvbEX++XD7imVqOSerV5BeFjb5cY+AsxImuWFkvnqcDHLqZF8SXNZGtK/llBkvoKyEBosVAM72F0Bp9ZsTnC1PzYMHJb3RTp7TBgmwj0BnsohTf9oFknwdNe/le76aPR9M66M8gsYJQpuWILegeAK8ybZeA6C5nzpsAdBZvgSkt4CTfG13BKL70HjCScpyjzYZ7ZnttRU4750ObgHovZa6ve7WAg/PAlcBIpfGlLWxJMecpTE6a3xqrLiO8p4qy3WNdw+vBS+X01UWHi6X4/67thYZ9sx3+3Pbf6XlWlpUWTqXQPGefnXuIslSnkvP0Z6891vhxXHl5/7lvYe/+rMmwXH/waGwULsEx7QRYYLQnfnc2c9tY8F7DVhuMgrJdi16vSHBwUaEd5+PTew0d2dF1sC+A9Dt+522UWBqLlc/8XAoGtAvqTrQT7wEgksju3BeCQ6vQYKjpen9aj93iY/GdJ6A6qq6LAM6NxiUnS0YnmBzAYd73DxJV5ZDAVL2ze26ZnPIbijhEIxj2dElHQHLwoCWBV3lOLoGdJezEEgOILcB0DKg7zUgusYQtXEEfQt7WAA49Iw7+7kB0Wo/y3Ie9cFnEhxoRIcMzAycbmznulFm7Z/Kc5Q07gNsswnhRf28N7H12aRxkh1pGyi29GRB1/hzAuSr7rO/p/pPkG7b3PHUENEa5QieSmwsNL/rXG2HGHGtOQNaCY4RIrpZAHrKrdfpXAD6aA+yoJRvDLePBwN6CZQ7boXlqmwBnnuBzOual06X53GV4Og+0WCGtkzXjo4A9HRXHYe32mLZxvohv/aWrzv89Gu/9vD3iyTgtXbMCeA4fQDoP37f04f/9Q/dhPCcdl5bFLk4XLz0pU8slGjdAMdn5kd+/S1fd0UGdJ/pew07AP0Hn9ld6+ygX/hiBQEFRWXJCtgpyQCgC8AEiCcbVQkHwFAcAYFsruFP0FqAVPY07GBAWsDof/mXfynMaD7RkUZqQR1dwETARqQUBBsBGWXOUmG+Ux7yA2BTi5m8ASZl6cqYTkarYCrpKKEgs5VjMoett/IYsmFNK1nS3E89qB92/cZv/MZSdsrFP22dALENh40Fcy1TcR4akG/+5IsdbKtk93K9QLjfPS+YaLsI1sviFUB1Az9B5dQJTNkSv3Od9s0NAVMCRQa37UUfUK5FzWxtrqyGG1hiw5e//OXFlgD6sppJ335pACPQq31dFKHuKWmRiy18T/kN05JxLBicfcd0lUaxT2jjBMBNn3tGWY0xoDMv270MuU332fIkcz8DSBcDTCODv3yDYBwo8voxsB4Dw1OB4ljnJRB6C8Suzlx1Iv2XrPm0x/h99wC4cuEaqJQg/FXzuL3/1gK3FjjPAltg36kxabx3aSzJ0qyNAVcByLZAuKXxeDx2lfzPs/bNXn1qftlqZ8f7my3h/tS35sr9Ke2/cq1/bqWwZNvL9Klxbl7Kd2mBZ6t8D/P8qX52GZtY9qv2bdPZWwYA6P/jf59rQBeW6goIjRTHTHoDQLAwmiv43GUUutxCk98IALqwnxsAXQmmEwt64lg2ADpBaOU3Lti7BnkNNZonAPoJAOgnAoBWnqO8AVu1n5Xi6BIeHdyu8h5VukMJjknfWfZzl90I0mgBqbs29QQ2JN5Rv0fk3JjQFUieM53779B67oBt929bazc3VwZ0ld9omxEWgHjQcG4M9tQ3JgklOe49uDgIRAty17wFftVorhl3GY0CIEMkWpbgqAsSE6O+g8ykIau+gcwd7G4A9ySXcShlG+sE+FwZ1vWzsJ9nLOrctHBicisN0+vWwOcZwB0DiyHFGsx0Ckbs52ZC0jVxH4NpHCidZRjSRg3oo1l/JwN6DX86rQF9NL5eBoDuFey1Xhy2R3WOswHoExjjGcofO6aUvQD0UnuessG5gPS5oOpXNwA9b5hpaSiepgV28iRzdz4InQzoUwD0rINHMU/Y++JwEID+zbd9dnpTZkfvq5esAdCHJQB6q+HHXJcB6GX0fXeJ26BXG+66AGhAXLWJcYAY1AU8Aa+Uw5DhqsYxAKCbBnJM4C+BNuUaUuICQFIQErkFAWnAaP4ApzkOaJdyCqmdzHclQgTYKLtMVb6nVAKApvrS1E/5Csovi9l0ZAILpo/ApnrGyn3QFuYFo5uyc28C0KQhAK1UiQ49Zc3NAFMnmbbhj2s5brlTkiEB1JQl0B7mRzllkieTW0DWxQXS0xaCrdwrw5g8+M4/0pahrQ1Ih7piB9jgMpsBnTnuJoz2HcFmAGYXHV72spcViQ3aXxZ0gvQpDVKmg8bGTgdeQN/6jAzoEST1t2BxSmsYYGhffluGBKCTCUy5XBAYAegMWDKwWwqQRukOymnZfF5NIz/Nfwm01mbmtxRcngKg81zem4C5/SrB6aWRbrSFZcvPMlx3Lb46tm6le86ouhZAcnxvUHhOfrfX3lrg1gLbFtgal/Y8mznGZY7jGOa5fOaX0t+T53bNXlxXnAL+9lji1ubTm1La61HYZAuE/moCoLNPXsWXuGrfXhuTTj0XT33qvYcPvwsAurGfmwRHBaFD01m2c/usTOkKJhbguYHQVWJjkuMo7NOmLy0D2uu5Tg3oaQPCKntR/02bEFY5jAbyNhb0EQB95+IAAI3ERjKgleqowPOhg9BdwmPUlm4a0yW/3Ijw8OBwJzSgBZctV2n7Doq3KgRI3bYjbD5n8Tx701RMsgHFDTq53zdlnG/Y10HQBgiXVAKD6eBz0dXwXnWaa7vJYp5A4HoecBcAmuMV6J2zsJXaSPay5RF47lIcbSPBzoBWtqX1nUxbsLjc2zcgDHC7MaRlLVfJkAlYT3C7sPVDP1oZjwlknmziZodTWnOwfglwrmDxIEcxPmQDzDMDn2tA0ttsBERhbc//+bv0tNCAHjPdI8FxCn96iAC0NlgZnK4CQNfmWQdwHx0APX/mHePmJjgXeJ6N+ntcoPnAtHLH486Anoqd9hqB6BwYp1j/fPC5plP7zYPDaQZ0GjTLdhr3RQb5He97+gAAXXrJWesJuwHoc8Dn5WtlQF8PAF0Nei4APXZONKAFHUlRkDgBWCZngD9f30/d3wQpBTlHkE/GrYxd8sn0BS8phxvOKdnBJwAmx1P3OTfWcwM6AWYBaABWgW4+1Q7mOtmsyhII1Aruyuo1z5TEAGRVm1jbUCdlKyivEiFIRCwxoAXydXpNX9a17GFZ45SDiTbPe48ApI9PAtMck9ksaJ7Apec9Zl8wL/Kr880Eftt+Ar5KnKjb7GaEyXDm2lxI4DvgMmAzn7khJe3Jb9pJBnsCmZZZYNeARyZ69j9BYgEFy1wHiqpnPQKm2nMJfPWY6Ziniwemm8FMAtBLAeMYvCwBoWNQZ9lT3sR2WqrjKNuR147f/b0UkC0Fl9pLJn3adQk4nw3z4VGsgUQeX7LBdQbg5wSR15nvGZ7H7aW3FnjRWeA6AOilMW58hveA1Ldg9NW63zlj7JjTwx5zR3DyajW/nruX7Pco7bJWq4ddpnOsmzZ8nADoc20GAP3kn/zHylotUgaVvSr4fDdlNjroLFjdAOi2sWAHlhsoreRCYdomA/r5CbQuMg3d8AE814ihAsDFIW6bEBZwuDKgYTDX440B3QDoOwDQT+CXV8abIHIyoAGjE4AuEhpubrgCQHfwufj9S2VraS5oQGfMvPQa+CILOgHpkLwACZGZXL80A7bvBYAulObKLJ5JXXQN6InF3Dc17AA0AG5lQY9AcwdzTbc2UwWvBw3oUaajy7gIQAd7ugLblYUtAF2OtWsmgLqVW9uY97BgImN7LEP9PYHMU/3Wj1XrzgFn+flHQGnCNu37DFI0wxYPt24eT0CV9zDP+ZjEOfSfW8c/Yj5eBYB2paQ9bHsGwxlEtVDxxTTCGiPtO66/OgDdOuZCGa4XgB7tdRUA+Sr3ntFurT+fauIXDgCdtVQK6Sx0d3o2W8epAPS/X5HgGK1qm57OszCgh00I94PQJwDof/fSlyz3qv2pzwajAkDvrvyeUaTSv9/xvi8efuMMCY5M+V8//fkinaHsRQJabignGCkLug+xTRqA37mhHKCcms5qBQuoJjhYhpnWMQSN+Q0ICoALoAkT+p//+Z8Pn/rUp4o8B8dlEaf2soxaQGbKSb58V/KB+wCtZdPKXBbEVcpBtrZ1UEqE+wTgBY/VFBYk9TcAtJIT3AMIDZiKQzXKlHBMED8lFgR+tSv3JYDsgkACfNkuAsojeGcwL3DKPbJ3BRKxv/IbLkhYTu4XcE65De5hg0UXCgTjbX9AZaRUvv7rv/4As1nGs3rOthnlSbCUclh3+45lsU9ln5XxnPUUkPWYYHSygssUEP2Z79pI8F2b2t+Tge2CyFIQkQC0+dhWawG5ZRyv9z7rPLKts97eqz2zr6Qt8jkcv8v2zr619PyPoPcSqK9tEsRfssMSIL8EPq/ZZt/IeXzVOeDIucHiZct0e9+tBV7MFrgsKLxmM+fQUwuBWyDfLQh9+R55zhg75vIwx9ytPnB5C1ztzjX7PWrbZK0eZlkuY83HEYD+/9l7t1bbtuvOb6699xE+8oVINsbYYIjjh5DXvASpinwAWfZL9JLvUKr6CAV5yEMgYBchJIRQIVSgUIoE7KIgD4FQ55jkIW8JiUlJrkr5yLIj2UlJTgWdc/YK7fJv7d9bv40x51x7b22tI7bmXHP00a+t337jP1q/ps7+4nsfX/7Hf/Q7je9nVj/DpYZ9wsXG5QIwLWFDAa1g2fxGw82GQUd3eeCKagvfHkKYbWAU1bbUg0MINwBa/ECLAlo+XxB8tvV+ut9IAA0/0QVAs/I5vlt+DERbjvOgQlI/iwpaLyKMq+/it/bvVAIXNxwFQBvobUFpnuDo0NnBs5BbAdEVIDeuLFhp7PtoVT9LOzmADgU1QPBAnWzrfVfEa/ubCxfAb7muABkPMNyPc6qz/boeRvhgDyuK8hruQRRS+0OLKNuFDj9UW0tXIfaAYwSXrW06GG1m5/Umb3G3owMs04ON/ck2PKjin1RSRuQeJOLWvzlt2IsroANAD0au8MMyUoOSUc784I641IbXcZ0cU5dGgb0APSI7D6BRFxZXisj3cV8z/t96Tw/Bb4DP0T40rjQZPA9c3z0AfaR+9mHGc+SuftymPPpvfuNLJwD0MUsxAP3Dy9/5r//y2A3L9s3yPAwB9BA+7yrBUjQFtNP3fX3PxwO691YA/f0f/IsA0HVhxq4X4IaD/SbHsOGuCADkAKMEXkGxC8UzDpvDBCKf8NsM6AfgDeArIFr+CeDEAX9Q24q7C/EfLf8EMgvIhG9jgZwCf+F/GW5GpCzym6hskbYAUoBlgaeAwhIX1LjyG8C05BVgUcogwBnQWfKG7xJeQLjEj/CApJKOTisOoSUtHG4H39usrIXCXOoZrkQkT1JfFRSy6wiAWwBVdGT8LmkAfuOgSbQToDTyLPAfymb5DtiOtuZ2Fbj867/+65ff/M3fVPiMAyXhTkPKIG0scQPMy3fAd84v4CkeisD1CvI9ArLIO7tPYfgs5a6qfORf7sV9yBO7kIGrEX44w25n6lsAEo4Vwug7s41HfXBQRzbYH8oPsMIAGhCY3dMw/EXYGjePAyPwW38bjbpIm6HzrqwrODFL85qN22yWuBaO3DMPV8xgz7c818B7WQMzUIQ5czeGjipl18dnwHuX5vMYsDfBXd3vYxiHuGfdH52Drs3rrfe96/m7tXxv4v53BUDfarc/+N7Hlz/8h7/jcDnVzxVCB4AWVxsMohU2O4T+9PHyKfw7qw/oR3XHofDQwaHC6U8BrU2h20BUSHpV+SyKTne9MVJAi9IYCmh1z2GQWeHzCz+E0COQLbe54HhRXHCwgpog9ABAAzybcrpAaIRXZbZluoHQOvjb/xVeFGrmxgWHEyp2U9HBZzogsFFBq//n/Mf3mfsNh8UAtaREZgDdgl4DotW1he11XHCtDynEPlof0KmQznTT9UXrZkMBNCmfcW5dKKDh17m4J9EDCj9/7YIfHJJI4Nkzysrx8IKhwNkVzgS+WzcbyWcYFFcE0x4+OVw9uGCOzqhx4KyhG/jcKxuhfh4DQusv7jTFE+ccIr4Fa6psaoulBvUyhNs9iKdXH0jGb9m+HkBb+VsvJm3a91dAn5tx4Mrh3F2b0DzYxGORbeNNI32zAHpko5y1I6AT4Vdh8zDYjP14HWHOVwCtDPbTQR+7rlXNB/QPL7/3LfEBfTxPltoZBXQX+bnETgHoXdTeVrcC6P/nX/xLhaVQvYYpuD9dKGEBKWduHwCrq8IIIMoGJhu4WbEKyAeQJtdxsBvUswwJ4QtZ8iwwWlTRAkQFTotS+pNPPlEoCkDIBiEAVA4mlH9w28EH2nFYqEYB0BnwwqWI5A/5Fxgr/yT/AsXlu9wjAFzSArxmVa3UCQAzIDTce6AOUH+cPoNF+Q6QDfAPYMpAn31ZS34ENCNtKIklHoH48DktdQzgDGUzwCoeSAhMlvqUckqc8rd8F7caeBgg6cnvALisCIa9QAEv19j/ModlOIB6BKzWrlwO65N7YQdQ+HP9o84rxOZ6mw1JqGu5Dj/oeGCCa+yqhmH6CspWAMI2WTefDJZRj+hn8jfqg1XsgPLoi6sNLUNwBsqcf64f7usjYDz6bQV8RnW/gt8S1/kJIFM5UhcIPUrnlrSvm/qe73qugfe3Bp4KQI/66SqtVZ8/cu39baFzJXsqAF1zces4vMvnrfHX/O7SO1PL98obz/1n0l+FHZXzXvk9k8eaj7rOORMXhz3bjreW/ft/+vHlo9//nTh00OChKJzt04CiKZ8VNOM7lM8FQKc/aDtoEG4X4NtXVLAaxiG0+YBOaND6f7bf2Q+zuclwFxwA0AJ19RDAh8vLF+Z6Q9xw4D4c/JcuOMxFR8Yr95hLD7jh0AMFqw9oB88SxgBzAeQOnyPd4suzc73h+3NAUQbQ7GbDQGlV8frBjSYYt//wXWmtu+BwX8hQC6tv5zhgkuAxXFko4H24yGGT6b7CMppuMgwSpwIZ19JmxG6q+hq+p9W9i7Z7cQ+iRaJ0vUxSrPZAwdY3tQT7/PXrANCPj69J2UzuSghsAkLmp6mL278BQntw26p+S28fulKG6ldbMiC0VQKBmgDhDG8yfWhc3w0A3ebRe+ti6GM4mD6w03jz1psAtHoxGQBvdJMzPPPagXxy39nx/VTyhS3eApFvuXeX51Xb2L0VXJ5psO6RUJOdnu3uIGlvkwKgv/aVnyUA3c5hu/KProPBCoC2Oe94vo4D6Bvhs2SsAdCrch/J/x0BtEBGgF2uPLhREECHA+sYHgP4ANgJcONOWl0moHGQhoQFuAYQg1IaoBoQk1W6gNR8oJ98/8EPfnD50z/9UwXQ8rdAUxyCJ1AYbjqgehYoClUu/EezKw7AduQTeZK88MGLgMCAnJIPgeJSV7/0S7+kKmtAdMQFNSxUwKiTqhTHoY5SdwClUDfL3xIfXFSgLuUepCfxIRzUw9X9iMQt7S95lnoS8Aw1ONoYCmdAfFGFC2SG/2YpB0As2ozLXEEx8iLpSNnRvgCk8gkoLfmDLcH+2G4qHJW/WRkM9TbiYTCM+HAPPlHfyA8AMg8wsFn4DYcCGm2MdFn5zvczsMXAhjjxN/fHeo0fBtX70Q/RbqgPHXb8QRDqdDZocl/meprluz4kqf19Bq6PQugdfD4/+PMEtZ4oj26ez00+10x3z/c818BPRw0cAdBn+xvms1ENHklvVvNn8/HT0YLHx9d71setbXFko3lrGlzeI+kdrZ975Yvz9BRxjtY3R8t4a7hRffNe5tr4z7bjrfX6f33348v/8N+KAjoPITT3GvS3QmeHz37AYAOlcQihu+BINxwtgFblLQ4pdNV0+oBmfIXvaxcc7QGB5gLD1qimgrY1prWEfBqAfqGQml1wyEXAZ4vDYHTE30HwBOMWt4kWzD2HHZSINPWT/2DDYO4YB/7RQYSaDKt4Geq6K4cCoNV+WAFd/DgrfCYVdO/qIuGzgOiA465MThV0XguVsvuAxoMLdi0iYQCeocC2fcTgkMP4PYEwYDjU9MHcob5+/fryKBBa/vneBEpTVjo3kNmq11BlAb92b+8Gw1u2w5v43Rqe1e8Az2j4HYB2BzSefjuOCBZMBN2PMUcV0GGVfRR3UUCP4i97o06GnNfd7EveKhJdININgI42v3aQvvK+J1E+N+NJC/1gKVdml9/VuDaK4X3vJ4D2weTKmmoB9EipPYt4rn7WXvjFDz+YPBg6Qoj7RDsAfWWB+bZUQBt9X/43eH/hL/9vO9xPIKZMxAzRoB4FgK7KZQBZhqdIH/ANABSwTJs6Jhl5vcueeHJ4XgyyQljulb/ZvzBUp5J//BOYKmUSNa/A4O9973uXP/mTP1HAClgraQBwQrkLmCrAGApo1AeAMZdD8iGgG/5/AflEmS3wW9IQf8eAs4D4DHcBwwGJUTfwXQ0YzPXIABruK1jpCwCNugYYRJxQbQPEyqfUlajI4aYEAFhAs7jS+PKXv6yHKeJT6grqbrjRAGiFG5EKSBmKyne0I+wIZYc9AZ6yawtcg29s9l1eASjsdWSTyEuFqQDQrC5moKwDg0/0iAMqec4n6hZKZMSB+xmaI3/cL+Q3Lk/tN7gOm6vwBH0IdjwC0Oh3SL/CbqQ5gvN181TBTn0owPU22nid2byN0h6VYTcc8vVd+rPro7LcurE8k+/nsM818L7WwBEgfO++thoHVmnV8e9Mm9Q0R+Pwvct5Jn9nwlZwuRtXj8QtZT8Tz611tUvr1vhrmXfpHamjW+e/VZ7uVd4zc+iZMp8Ne20f36Vzth1vrdc//+Tjy3//D37bfEA7aK6fBptHSmjy/xwQ2sG1qqUNQNsBhOYLOv1Dm6K6hYPk1sIRXweBXQGtoNghcbjpgPpZP18oCAb8VQDtLjoqgAY8RpwCoO1eV0kHgIYPaLj+6BXaDMXD3Uaz1e+xkMXSgufWHQf7KobyGTC6AE6VC+MAwlRJQ40sBwumC46Bill8P6v6GUpkh7BwUwE3HA62E+CSew0/END2IulTGWnjsMHGBYaqnF1ZXcC01E4C6F79bFDcAXSonx1z+YGNls+UnCfkZNcbfB2HAbaHD6pFNeLdAccBgG46eyBzt3lUYIy69gX5bHhtphEHEJphNyn4I4GFC468p5fK0JOawSDVlXJg01MFNCUGW88kJqKd7ufab8b1nrXpML5y76hjhFyLhnbj9ez63M3H06Sn+egU0Edzz0/Cyj2lmvfUch/i/QXQblxHq53CJYA2H9DHBNC1ccp4IF1AAfS6957KbgJo8T+yM+aVMeS9pwB09Nu8HwBaQB4fFAjlLdwhCGRl0MwAT5vO1cysVAVQw/VRZWFzwcCK1ZYM5aAOlng4DCs58TtDV4G4ooqWAw2///3vq+sO+I6Wv8WNh6QjsPhXfuVXLr/8y78cLiqk3AJe2X2EhAXkFqANRTEALNcFlNJwWSGfcg98RAuAHh1gJ3EIxBbALcCaYaRckzgAFaXuoAiWT4aNUjdyPw5vxKfAZgHyUg7JE9ThotiWf+KzWeoBoFncbIhinPNaXU7EBEI9EO0HX9VoK/zOKnmATo6HITIeUrCvcYajvFGtgBf2yunXja38DWgO4I96B6zFJ9sZHiwwmEY4dvnBdsv2m92SfIsRgB71Ndwzyp+EZ9tAuqzo5/LMNk74neOq8B31LGnADQh+47bjMtR2Xo0PKMupgdYDr8DOkfh29cJx8GZyZFdH0rslzNnN7y1pvYv33rqZfxfLdE2e3lc7GEFZHjdXffGaelyNSdfE9z7b59uwuSP2cLbOz4Yf2cFT1EVdV9wjnzsb5nLU9G5Jn+Pdzc9n0nmKet/V0e76mfzv4hpd/7M/+fjy3/393074/BoHDZIC+rPL5dMA0FBC0yfgs6qaDUqb/2dXQMNvLx1CKL6hBWw/ih9iyljj1kJ+Lz6gDRI/GiB2wOwul9UFh6if4xO+mMN/9MPllbvpCBcc4XbP4gsXHDjAsOTBoHe63oArjgDPkj5Ynt9rxWOI2LcEq4VDdex7YoOSrfpZXXQUH9ABvRRAO3zGQYTkQkOVyGiTUF6bH2SBwKqQ9u/mv7kooT1Ohs9QRuMAQhwECNBrewXLlsTP7jtsnixKaKUbPZA2EI2D/KBeNj/j4npDQbRHzmA/6n8EohuoDMAMAG1tV0kLFNJtS1Ibx9dKX6GA1lIXQyC43SmgESHsa8R2tMa2AHpOjYa+QyKPOwjdxsv1Z1Echs+jqun6z5qMah+NxV35Wr1/bDnauZF1Dp+HBTsX+Sr01QDax6eZYdwZQr/fAJobaMdnM6wx2B+pD2htjS3H38Bnj/rhi190BfS8G58ywPsB6OwM9wLQAvUA0higQmEKJTKAmnxCiQvgAmUt4OJqUVg3EAwSK2xllTTHvVrAIn6BpFCmAhrDNcef/dmf6eGFAqbFVQcOtkPZcAChwFgBrxKXfAqIBQyVPKD8DOBwnV2XVAW0tCJcfkgcDGMlLSiJJd+A1gKTJRy7tADoA2yW8AyccT8f9CdpS35E4SzlE+gs6maBzvIpqmdROAOqQwGO+kSZZ20wWnyP7AEgFO1fVcu8+cIDCNQzOh/D5rpxqsB05XYCamGUjW3SFlpYOOK1PXtV0AaddlBhwFuh98rW13NUpsVlRtoMu2t+AJFRvyhLrcuaPuy7AvMKlLl+Rm0JJTjyXdXduH9U/ms3crsN7m7wfgbQuxp6d65fayPvTgnuk5N3EcTco2R1vdAsFcuugcPeYhf3rMtb8nGP+nvKOO5ZT0fzedQeztb72fDI71PWwaqsR+vrbLhnAH22xvrw19rS0ZS/988/vvyj/woKaEDnVDyHD+jPHlsI7a448tDBFj6bG450waEqaIGe7jMaSmgDj7lRh7BTPvUfCfJTlDwAACAASURBVDP1b1JAszoahxGq+w2F0+SCQ7ma/a4qaFdCR/xwnwFVtUPkANsBo00BrXmaHJLI/p8tTCUJRaUGXOgENuEzK6JbtXOzN2YhrbNH7XcCoYv7jYDE5IID6dnaGcpn2Ufa91QpF7/P4re4qKAFOqu6WmEz1M9ZDgDoOIDQEUQgU4LQoBMBv8NftB0wiOuWb/kHv8+vycdyhlIVIEHd/BtxFeCMsCUtC82uOdDTSrvyn6DwgLBQZY/AJx2GiLTavnwbgF76rq4nZ5ZBZKej7OJuTwJc+mXuxquJAjpr+90E0Gv4zFZ7dIQ+Ee4WAF3aqkv1jhD6pwdAH2/vcwD6GHzWkaoF0FusvbW2FkCvCng0rcfLrQBaDiHEAYRQOQOewb2D/A3wCMgMCDrybYwwswoBhML1FeRikCffAUQrbOM4eZKHX2JWd8MVhaiARRktnwJsBUKLMlr+CaxFuUX9qwbhvopFFSzfcUgiw1jJH/Is9wDcs6sEVolzeRjqSb0KbJa2ERU0XGQIPJffK4CWtACp4dNb/haIDbAKpbP4cRa4DJcaAp/lu5RL4Lr8g29qQHC4LqltxyDUFhQtpEW9VXUs7kN4hKuuIhAn2ht+xjkfFUCP4CjbGl9nG2UwDJus5YtJlCYMLhvXgXxn+IxrDGhHILb2ixlMrqCFHw5xHPKdAXStC5R11F9r36zx1n7H7VivcV3Oyj3ayF+7kXsG0Nsp6b0JcK2NvDcV4AV5ShD2NuvqKHDE+DMap8/m/551+T7b5z3r6WgbHbWHs/V+Njzm9KP5vibcM4De19rbsMFdrq6xpV2cfP1P/9nHl9//LwVAu3uM+DQIDXccn8YhhKl8jt8ENpMK2qC1K6AddqYbDvcvrSppHPKWSALgGfC2AdLuXzkU0IDB4SIj4bMqoQNem7JTfnupANsgtMWdbjYArtO1R3XBYVrYBNAJotP1hqXV777nvwBa2T6GlMChenbtKO2LDP7m244BvgCFRwBa9xKpQtaDACM9qJwdQov/Z4WhfDCfq6EDPJN7DolKXKxA6awAGvkGJDZ43ADogLI4Q5Gg91AFTW5bHD7r+HkRAO0QGipgAr+pYnYLC8AJdfMZAA27jRXCsMtp323yUO19oJDsAHSfxnxM2CugLcUFG4JxD0q0B9Al7gb4j9SgE4Xo8Of64GYHoM0q9L8SH5okfz6uVN2NrW9N/exjGefvKAHMOuqemmR0g8Zfxz++2sPnQQPddAghxzfOQ8vpD9YSqebHhxBuLWMR4OHyr/3aB40CetCcfv/ggeaiKxCAPljQTTl6AL0r+P46Cv+7Lv9e38Gd2r7/6K9+HH5/K4AGqIUiGFAUKlwJz8po+CFmJXQMwWQ5dRCewT6GmZgQ2ZXDCGoiPdwLX778OwAgLwJE7SyQV+CzuOgQGC3/BE5LeeUTUFrgrMQh9SGwFr6k8clqYYkXkF7yACWo5EvqTvIg8cPNBteNuMjAP+RN8iTfJQ2UQ+KSv8WthwBraQdJFwcGippZIDoODoSLDXE5IvlnOIm8A6Iz8AVchwsMdksCCA/lNytr5RrKza4rKoTG30hHhyPyDw674nJXQMwKZ0BO1CnHy/aAdOQT96B+GUrX+HDfaPOTCzjzb87pcX3PFN+Im6+zihhvH3AfYQBd88Tqbs73DMaP+gvqkcuG39D+Nvi6Hz/dINi/2sd34L2ZjPfvtEyHvVsg9GxTu4PkXBeoj/1IfluId3EDfluJzt391Jv9c7l5e6HfVzs4Chxrf7vFLu5Zl7fk4+1Z07GU71lPx1Js3ziq6fPft9T7aJ16NH/3DDey/Vm57tUWqzq8pU453t3cfCade5X7qdrtnvEiru/+048u/83fTRccjS9od5MhMDlccLhvZ1E+q19oB8/ibkPdbzh4NnjtPqAdOrIfaDuoLoFcs1ZzgtvC6DwUEHCZ1cbpAkNcdNiBhPZbAmFTRxuklk+M840LD78ngfLADYi/3t/B8QDeI+XzoPXYS0CAYHIvEa43WAGd4hzzrwxfx8k69fcKoOGCAz6gKwgONxsCoEUA5QA6DukDGKffQ7rs1xRum/pZFdC6SUC+DD6bCrv1/Y1qAD6FwjhgqcehRQr1MENguLWwQguMzv8QO4NnsBgD7PYf+3ZuYfTo0Lq90nXAewZK6N4q0if1uL+zArqC06MAehQzGe8w4cGhf1REzgn72u6iarJsNnKMjF0DoD31QZptvghF38ii0y5ujOiawf4mBbQlOMo1xrmZPV6T1Vn9R19sAtxal1KCWRzHrM9HCLXWv/GNf+Xyta/83OXbn4gb5FmtnauVEYAejQ1DeD4F0A9QQB8v5C7bAqB/qyn87o79dSn8H/zhjy7HALRXOA2mooAGWBVoCVgI2MdKYABoKGtxuB4AqEBUHCy3erWfAZbmiGaE2aKTQddsYwDIxe4CAIUZngKgAgTCP7Pcj8Pt4MZCYK98l8MMRS0tCmT5Wz4F+ALQSl3ARzIAMB/Sh/ThW1vKDRUzXGdI/eE/iVdguPinlk8BzwLGJQ+icJb/BGCLD2lJV2Cz5EE+RckskFkAsyibBTwjDIA4HxDI4FfihasLHJYIKF1drlSQinZkdTpbMKfDALK2P65xfHxwImDqDCgzVGVoXKEn22EFsfy35LvWF4PfUTwoN8LBzgFnue6qPTPoZUU4P3DBQw3UNfrtSAVd01r1Px2saaSs4Jj7a60zlJnbmePC76iD/eh2e4jdJneVwjOAvr3+31QMZ2DFm8rT20jnXQQx96iHZwB9j1p8mjjehs2dsYdVqXfjxu46z/NPU7u9e69r5qyzeXsG0GdrrA9/1HauTemTP/7o8q3/jHxA04GDUD8LZDYAbZA5lc+A0Pa7Kp/xyQAa7jf8IEJxw6EAGr6ENfMJCg0VkpK4+IFWwOzq51hmhp9nA8+qZg7XdlY7jX/o7pDBjBPxm1sPHDiYLkEsWj4wEZA644h1bHTugkCqKjPcZdiFxie077X7/UL6hUYValD20dwoqu1AyDiI0AGypQWXGi8ur1X1bP+QF/uEGw6oo9PdsLNwA88CoBs/zZYJ9t/cgGRNJZXIkRf/vakPOqzRqhaaSnO9EeS9sSmLP//x3/hu5bP/CoAmpXWkuWRiFA+1P+7NOh1HkvnAze2n2R/SqOiXngp0dbA7NWznA3outcyHCGT5PR9vCtK53hkXN9uErnc4vGaN/659rffo3ebrBt5pGOqGCJZ1sLl4I4Duc52/rFXDt/LNmnKN75b6XBgCjS9Hqh021wPo29t8D6CzHG3/75/g+KNVK50dQnhrA2X1vIsAWg4hFCgq/wnABIQFKIUPaLjgEPgs/wQIMoCGuw6ooxm8xThOoHmlhBgBSUArBmIcb00PCxh2PyHh2ZUDrgFS4x4pG/wly3e5LkpkgdECnaVOBAYLlBZALDBa4sIBfQKI4V9ZgC//Qz1JPKhHpCdpoP4kr+x+Q8LLNcmjxA3gLbAZ/ppxUCDcaABKVxU2oLkauStUUTcMf6VOYQfyHSAT9wCIVhWvTdKm/OV24QcDq8W5XEM7Iy48NOBDFqGGr2WA/XB6MbVSeXng4vTYrio0R5y1fBU017jZphEHw+XRIIo3DxAe9Q1XKqgnKKMZPrMSnKH36OHNDiAwOEZ7jO5hIM22gnu43E+9OUOatV7PpPsMoI9M7e9GmDPt+m7k+GlysevLT5Pq08d6BjjWh173yN2t9fo+2+etdXNN+5yxh1X8iGcGXK9pt3vXx5k83CvtZwB9jVW295xpt2tS++ff+ejy9/8Tc8Gh6mdVMbP7Dfv+Kf2uEJoU0ADP4XYDLjgcQqvq1aGo+gj+3P6W+3r0gO2zfzbCzIcL3GOkmwxHcQSkDT7nP8XZUDYX/9CKJR3oWZwUFvBZNznV/7PVdrj5gBsQ/7Hb8VNBO/VsVQS7yrd1zWEq3zx8EErpVjFta1ZXHuOTgDb7YRYQfQmXD3DBQepnh5yRj4DQDqe9THEd4NmV0KHOjvRTyc1xap6tNhtFctaT/E7uSTRstR0AaEBo7w3REGxXgNGWZuvT2W/QDLUAHv3r2Pg4gtkWw+7+tbo6Xctkf0/8uzuEcI3y1gDaamQMoXsAbbbV/Md9oPT8PSFrQ7y7APoWWHrNCE73XAugDxzK2Dzz8L5aZqobMs91NrKEW+p0B7P3loeCYQQBgP5OKKC9X9/w4OEMgLYphvLddUmC1QqgcyybNNLxSjgPoFeNZ+meU0DTOzleGlFAQ3krUJPVr4DRAo5wgB4AtIQbAeiRAnoFm7sGIb+5I/gXBjV4MAAIyHAQ8TMQY1gIOMcKVyiSofyVcsp3HFIoYUWV/P3vfz8UygDH8gkf0ogTwFjUypKeAGoAbbiskLhxEKLkVdKU+xh44lBEqJpF2Swqa/lEW+BBAZcXSmGUW/LIKnB2a8LuQjDh1s3IaNNWOwfaoPpsrjAT7TNbrHPekWe0Ge5hAD0C3py3Ufojm0I8SINVxFwvbHOopwqzOQynz99H94ptcLrsvgXuTyr4ZhcoFQjPys75q3U1ax/OL+7h9Bh6o77eJICeLRTPbAqfAfQN65I3fOuZdn3DWXujye02SG80M3dM7AxwfAoAjTHs2iK9z/b5NmzujD2s2kziGeWf1xbXtPk96+SM7dwr3WcAfU2rt/ecabdrUvs/v/3R5e/9R183+AyVs4JoAc95GCHUzwDVAaRZ8RzfLS75h4Pp7KA4B88CKF0B3e7Z03myASby4xx+nl3hXFkZFND6KUIXq40AxADLOJxQFdAWAHBFAXTA6lSWhQoa8ZW0A2dCqV0aQq43u/BWtNq4qkA9xf7AvqTrifhu+/BcQ1uiBp/TjQMf4mcq5PTDbIpkdvnAfp9JAR2Lc1NKQwltgJFcbWj7Wl7lU/PjJYcy1MrXwmPGpwGho44SAjuCh4fn8DmClPQHdY8yYh4EhMnthrQ36Txbt8EBoT2FCFgasGnvks4gK3v3HdXHNBKY+Re3mvbWSVm6twBnb4vyOibSs6kR/O0AdGk/zsrID/CegG0AtPblOnb2ppC2Mq+VI+0zG2vvNXdeM5bHQOY3N9XRNXz+MLeJ9krf7qtW27doW0akNbtva7mTKrs3gL5c/sY3vqQuOH5iAPSuas8YmwLor/48+R9Z3T12+V37qhxC+Acf//CEC45marn81V+Z/2HpfAI4cegcfoPilP0VAypKePiAlvvZBQerbFcLfMkNQ1b5e6TeBMwFLGVAyLCVXTVUVxCAsxKH/AegKXFJHOyuQ+4VBbKUCS5GoHIW2Cv1BOiMQwJFCS0Q+ZNPPrn8+Z//uYJoucbgWtIViM9xw7WF5AfKaXafIeC6Kp5F5Sy/43BFqKXhA5qV31DSSvkkPMqGgwXZl7OopqHIhjIeMBFtw+3P7cVQUr6jLQBSKwCdwViosBk0V9cSWNyzr2ZbxOVgV5XZFVwzvK0b2upChu/FppVtcBQX4mQl+EoFznFgZKgPTpAPPoQS5WaQzOC/qpHrxmgFoFcwp+a3blqrwhvtPVLMnxlHl6PmYgVydkP4DKDv1SpPH8/Ztn36HL2dFN7qIvoJi3wGOD4VgG62PSd3Ou+zfb4NmztjD9eaJeara+6/Z52csZ17pfsMoK9p9QpRzm7kz6X5z/7JR5f/4ne/3sJnBs9QOrtCOkF0+oAGbE6/z+n/2YBkwmf5Lq43Xr+WM13Gh7mlrQJDw8VFq2yG72YtMeDvi0dXSZOLDK9C7YvumuMBPqDpXnO54WlWyOyUOZSA5aDB8CPt1T/V8Q3Ypf7EvpaL32VTEvuhfuHzGb6gs71blxk4PDAP9VNE2QFoq4BUW1tBAZo9awlmwy2Hg+EIgDdWK4C2AKzm5r/pdlJAZ+3BHQfCqYdnqsOK0ZJ4CIzmvgB8NgLRqdZFW7TzNP5qG2/sbiEeRxQiSpmpWaPEWhg/7ssWU/dYwwG0O/8OrN6CuzGARXzI8sh6d+MQ2cOgPPrTgiHuYq90eeCR2lLdRzTISKmja1nnAXX7odGZynCoOCPzvMYRyPABSx3QNg8kusunSnCoes4Fqo25A9Kz2NPi3m0AzT1DfEB/+KrZZtTnOOcq83JJAP3jTW873ovOA+h4rqnZ/9GPzKWGQDKBWgCrANCAkICUDIcFZgLqQjkNBTTUwyu4pWMOKVBmmwpWgUp69pTW3DvIPaxeZvDJaQPIAn5VNxsA6Ti0UD4BPVEvkpa42RDwy/ARvpJxCKD4aWbfzQKl5Tf5hNsNiVPiETWzqJjhPkM+5Z/8xkBc0ua2ECANtbLkhX1Lo165zFwXI8DPMLFeh50Dyo7aieFzjKl88jM9aABg5nzitxnIRZvzgw25H6pg3izCLhicS1jUF8PrEUQdbb5wT01H5+YCIxAG97C9zgA0wqDuOI4aH4NdzhfyAruVv7nvcH5qG442rkc24CNozu1aYRCX/+z4eST8yEa5To/EwfY7Cj+rK05ntYE/k4ejYe8FHo6m966FOwNp3rW83zM/76sdnAGOTw2gr6nj99k+V2MdXxvNk9fa/hl72I3XnAesHTCHzdrtGhu4R1lXcdwzT6s2vcWWz9jDmXTuWfZr26nedyb/16T5T/+Pjy7/+X/4W3GgoKmgoX5OBbS55sA/Uka76lmgMkB0qp9NEQvQnCD6wf0Qs69d7S1eBCC2VvEZbjVIDZ3rJcemroB+eEHHyxUArapn+HfmFPE7KaetD1OggfoZ8BslmGr46pacQaoJWDs1NNbj+ekw1/dF9nvWHb6nH+VU+KoC3QG0fc/0EkKz8tmhYsNd01dzHs7nWNNdcEAF3W5piBn44YqxRtYvWcn1YEAtI/7RvQ245yiWHYFsq0m3Vx13+W/odKLiNrkRgC4W8TjFp+SKZF6I9u4Wij/g9MkpgF5xofJUpaO5a5iY7WZ571J6EwD6kB0sOmL0p2tG0717lW2spYpP4dtSrH397xghrtdMbSjmARX9th7uFuBeADrdzxiA/tnLdz4xt8M5ju3qc16o+7ngaB+0PXz44asmV6PnB2fqugXQq952vDLuBaAFYELpC4gsOQSIBszEZArwC/gLAA3V6wx41voCgAYsZHVkBYkMFBmyMaDjdJHWyH2ClAv/oNAF8AVYB4iFaljigSuS6uoAamr5XSAzVNE4zFBcbgBAS74kLRwYKH6cxY2GAGkB3JKG/ANsxeJa4oLil2Eq6gnlRPgKYBlyVmUtwB2rxhEv7gPs5XSQVm3vUb/gBwXcNhV0MiiNAcIfOtQ6YQV0hbFsS7BXht9os2YgosUhfh8BjdkGGGWpdsygdgR2K4CWtCusrnHP4mHgjXLXzRDfO4LIR+AzxgL+5DqbKdC5Dc6Mn0fCsnJ9VOYjcbDNjcLvgAbGtJH9nEn/TNh3cQN+Jv+3hn3qzf6t+XtT97+vdnAGOD4lgL62ft9n+3xfADSvm3R1vjgv4k31Z+TjSHrX2uZujrt1Hq3rq9n8eks69yz7kbo+Euap+/wf/9FHl//0P/ha+n3uXG8U1xwDCN2AZ3Wv8Xj5XGCkuuDwA/Wggna3D6qA9u9tPRjAS5XnwM+y+GMukDgU0OJ+Q/01m8yU99vmSiNV0LG20g5CvqT5bwqkcTFfrKB6JQmrFKDCZwC7Tv3sbiychqqNNirozKDx0XKYn6ubE+CaghgA2tbdHke9l/MYHc6hNGqWKK0ePAgXHHLaod/veBqJ6OcYARZ4W9LXopd66ihHNNKsdzUWkUf5VXjX/O3q8ybnG5BbHqZkbuyhywxBW6zsFqQvR38vw3DpG1BB9zU9fyfe0zkED8dYFHkfte8R97h72Joh5ggf5ViNrj8ZAHpfH6WMo/4a/baZQTdTz8y2KUeln3V5bezodEmOTI0nwkxA+nAkmkebhxCOAfSZwydrDa8BdK2/4ge+uXwaQGNWO1afxwD0cfgsqZ4D0Dyd2HdxwSHAFACaXR0IKAKAZsirpX54CEBmE6GpkgGvAWEYTM4WiQzW4I4CaeCzbgYYslW4V++psBX+nNkFh8QBFxUCgSU9XIebCz6IkQE21w0WnQDUqAeJC76XUXdSVlEyw8WG/I77EJ6BGvttrmVk38+sEkacyKOUsyqjR+EZRLNNAGhKHADU3P4V6nK7Id0KCDhvEhfcvbC9sH1xe+OQzJF91t8Y6Fa7RJ74d/TqEdDAbxU2crsgvWqrfC/qbpQuQC33NbZlLh/sBGnVNq0wnstUAXTN33I5QItrros6PvCY8aYANI8h9fuREXs2Xj0D6CO192bDPPVm/82W5vrU3kUQc31p8s46XnGctcyj8foeeUAc19Tx+2yfPy0Auq5HVjZ1z/Y+GlfN39H7RuVYtem94l3127Pz9TV98p5jwiiuW+rpSN6+/b9/dPmP/30B0OI2I91qsP9n/N74iBYQ/doPLnRfzxIO4NncbPQA2sCnqWwFQtt/gJoM5gTUtT6gDRL7YYB+W+69cUigwWfjI6TJZMDs/jLKvj1cqDJbqWEou9XlaiLHwfab4dyIvho8ttrA9+Y3c+7ssDhV0Hlb1qW54nA3GqhbOthQ8aSrobXuG1Bsf4/VrFWx7vnF/Sq8waHxciig/8cFsVJMTNMPIZT2iSDUwvVwxgZkMxjvgU0k6JcYZUaFI7ttxuntVAa91GBNadimB/nQKKo7kIxgD6Atzh7pmX1Yy90AoG3QLO2zB4hsL9V2jsBnJLhPicu/CD29NLK99reTntGaurp5DqmM98gg3pjioHdNceA5Tshj9cgIG8t8pwD0qhKP18HbAdDjvjiv3gqgf0YU0EnghxPaUSO7iAuOX3Qf0OKCYzQUHa9QJJsA+geHc2In8lrwv/p/7UA66XzVNzJHyK/92zgnC4x+pABA3UEa7Xc0WtS4ZpvI6qphtohloBgDJOW3Aj+A2ZFyle+XeKufadQNFL6AgFUxDGiLsgPgcpqAvezDF2WpIJiBKg4slLjlXoafs4UwA0PUR93oQwU+gpQjiIkysX3g3lq3bEcraIB8sroebVIVrzUeBqEj1yOjfI5sagVlEZ5BM8oGe2Wgj2soA9si1x+uA9xzfbEt8XcJAxU+bIjtE76jJR1W7c/Kt9tEzTblbxNAr+z98CA5GJ+4nWfx3CvtM/msY+nZe9+H8Ds7fR/KuCrDzYvnd7yCVu27KvtT2cXZ+n6qfLwLzXYtgOa8n62fuvbguM62Dc/DPDfXNW6Nd1Xup2qXXT1dW/aa36Nr87PlnK0X6ppo9PcsrXuV+WxZduF3bbW7f3f9n/xv//jyd/69r7kPaHe9oe420g0HwLNAZfh5DmD9GocNAj5fLp/7IXSifjZ3DK2PYQHP9ls5AE4XIcAYBlG1DeP/EkBb2+ZeN4BzQOqE0KiDPJCQaqUCn3q4YanAHZujLLV3Onjs2oPoAG2p0x2HAmI/fs9BrrNoAtKW6YTcIuxhCJ0HBQI+m09pwG7egw/ahKD41J7IT7VBaEnJ/4PAJBpiFssc3ipa9QwHBua6U+CuDr47Vy6rPoAULc7SGKEOT7hrcXnojlSy7ZLRphWTTXM+qao87JzicB21oQCeZwA6ynjIP/CM4K4Qca/cPkKj9ri7tc+s2RWAPpJyGGhjIm8XQGeZ9jCe8s9jA5VmXAv+67KK6OKA0TVjM9eeH+TaPp07XpJVXz1+re3V6/uO28mbB9DznnECQL9sSjg6QfR4xRYAzTMzDYz16y7+qwA09dK//tf/bXuqKa+WaM1gwiuNqwc8CHROIG95KxVtc+51//GN8l2fplJ66CA8Gc76GlqZ+ytnNWbwklU/yCKjbZ5BWHljwvZZLg6/cL9nsTiwMlhTj7w/SSo8KdkEaeNRW27NpagStK1kgWDx+Zrv8vDwwnyj+StADYjl+mqKW6bwrt38tGYYJRLzZueOZJaT/2nu4kd/6h/JSSnycAsLSguAONGa8uf+wwLW+nP+9pmhx4K68z6GrqYmpYmZLVuztPY7M1204cq4AY+xIdINrFeJzzFa7po2+t/jYAWM8JFPj9DaGcvWWgZ5nc7UDNz0Goc3i9kRL449ZO1jtYeLz/bS5+uUkeWr44OPH6udQBk8mvYVn++lu9Znxly/bdCBcmE4OR8ZulYvw8GOqez9EElKilZVwgvNXCyv89T0vU2ZdsuJ1e3dlLWtqrY39bUG+23txOYZ+83y68oo7x927XWopTDuSeAX8mbOwws9zOglxsQXFo+Ee/nicnnxUq6Jixv7DZ9y7eVLeRB7ubx6KW+KtAcnvXz5cHkl117ZJ9JDncl9LyQtitOHm/jthRy0JPEibcmYpKtpe95eIl8Zl6Rt/15oOMAxOZBJyy+KMezhSAiDPV3MMvCfSYo0ybPUl9xvn/K3vO5sv0c5Na30wYnvMY5KuaXNUG/ajhiwMN7Sw2s3XL0iphD/cs7FXCgtqK8J+6vCsUXGK81uJz6ikVKrtXi27+UCP2y7WQmM5EvNPJLFzfKOuwm9iqdJkHIMf2/7lwVood5o/UVzbWzA+8gx9Pqb4m0ArKNYoIW5jdcqaEu6O+OFQi8nxZgXtV3Nz2nwD371XxWZ9i/vsbHTXh33e/UeqDctfKg0PT5FYdz4tF6z36O3iBCztYR4ldwvBPTyvhr9CP0kxx7tZzpGvIhxAvOx9mH0G2IxGHMxfnH/4waKNQ7GyHIx1z3tWLufWbJfom/FohM3Rx2158uM9JLcG+k2W4v4eBD2UuI3eOfrlvQSQCrQbDfrF6WsDvaahSrsGj52ww2B596NLW3qddgbyqcP8919hYDbz30csy2GGYxcf/y8VRbL72Keeo9cUxVy3g9bV3Uy/oVbDLPhP/pf/jEBZzkLBvAZCueLqp3jsEH97jBavkPtDAW09x3ta6W/BHiWenQIbU1k8CpXPq0CGs0Y6masIGPg93lWN6F6hB4JOQGj0xima5QNgO5svV9MDsc8kp2qzwAAIABJREFUlLG5WCaPdtlK4wvZACApC8DCZYNP1FbaF3aQYOw1fWqMPVC71+LxbZjXQSdvZrWwcdkVjAG0N/NiuKCFRQ3Vja851dt08SLKrIuhJjFeJMxKR75PNEiqzWtKNi5goRGWSTmu+wQ2ElsM+Yje1QVWs+N1BY9FiDNDWg96PVVAW8itE46mHIvGKpfIN7hfmZehj7V2o36P0dZhjhOTHE6fBI3Ctzm9mj2VddTxuuMqz3L2dbCIMfbhZa25ysSZgi42dU0+wUWwmNh3+quqaX7TbkAeDCwHc9AB6O+2PqDriHqm6nsXHOse8Q4BaB6U6kr3WM3eCqCPpZKhelsuA3RjvCdjrwDaZguLJBKmTl4y0/7ZGkE3oJ7pwCeLwa167FbKazdy0Q8+cbaKD8KQsVsZD4TjcSjDtlUymoLazFUA3dFBwq8Wt0+jfDI0AVlrZgb2/XYltjjdIoJqmtJq698XDwSgu/bZQsnm0X2NvvEPNp6E2rZOxFaPVz6z2BgMzE3zld12LGXGy4z6oK1OUrowpnrqh9vFADxcXLANlgUF7RYfmJB4kZtaKsm25cDF+fhxrK9aqL51Nous0sU5bxyXfY+tfivsmGSw6SVl/O2G4/6A8SbWJYCerqrkQrWl3rZmANrGy6yRCqB14xp+IRNGY0Prz1XMLZQcSvviQeGzfBoMTjgk8FZ+F4CsMFr/GRSWv1+9erx88Mo+DfQCyl4uH7x8uHzwgfy7XD54lf4oFdoK3Pa4DTK18FrTkesCtnE9gK/d++rV5fJS08b94ubKvr96JecPPOingGgtU4BiD09gm6dMA9QOqfHdVWioH0sH6RnsTphe0nI4rfDbp+YEY4DZ1hbasm6ElgeLy9rMDQo2qXswH1+dMNtQbrZkUMQhpP/Gm3nrNdmDcsaZr1/4merOhsOiB3N01LETxXyjJAYqykRZIWCJg8xwQrOdIPIAwOGF1dED4MjvxebVBq4KCTNbuK/eH02AeB2C4c5uuvVyRNaJD8S0XX5Tf7P+2r+0sbyJjHwopHNXAfqpDyIMJGhQhoYA1YDQDqyh5BzCcKqvLEuB5WRMNDrHNAjbbvqRP6yxscD608tX+SCJHw4BQGOcgD3xVGvjjI87qHyGbs3DpbI0QR8E8R55Mm1srV0XYv1mULUM982SCKKFgeEOlrnov9ku7QMGsz2sG91+1TbgyoDsV4GdJYKD3ALO6Y94yOMAldtUIXI+5FAbDLcB9uDLHoAAQLc2qKriOMwv86f90X9XwOygOYC2XBN1coBjA9I2ztlw+Dmu+afZvPUPUzZbvHbQIJTQ/rvD58/ooEED0qZ6ZncbgM75mW1t1QH184vGX3E7sA385Hq7B+ZqHpJY29p84AAa38PGi/BgAqi2S/fp+oXG49l4O/qdfsuxDvbH4z4BUYzJpa/pnyHuMAANn9C552lBtKVA/TQaYllQ7jBlTyaTLoQrPHlggmrHlDKhFQVzO6/kHJKrQFRBAmiBz7ZmqGWLuTlsifISG9eMMfeb+RvvP8clscj5/9t8+HqmyWOpTow9wwRW7SLwee6CA3P4zDxX5Zm1Wvv7U0Lozd6oyUjdoOxynzXSzUu7W8v1m9+kqTzqYPrxQCTWtAduPMqvtoMijSBlvd717wPZuj3IaC85i/Vsb3i4xCGE3/2Uxplz8dSt7m/82geXf/iHP7r83rf+YjButWO0/lWHgfibqcDD5eHDn3lqBfSkYk/Ux3UAGumeSAhVS5XV5/7sI+huBOhnrS6RbL3uFTckT9OIfB2W8mgHvqFHHVwGtBrTweY2soDdW1F9xSTpm4wZHJyPRb5o4h3jtNxc/4Mhquaf1zEFQI9apoVPfWQ5EYc8Y5zT4Wx0JwBdU5S0YmFE9TOrw92k4Avs872TrH3alrolQksMc3h/AI1BeL642JsetXfpu7GkbTa4s1GeA/VLzV13L8sdCj5aZJXJhxbPmXKPnwNAN31nnbOYtjEGTKZCxDIbxlfD+85safAeZvYMgDZOAsDZbkwBpBNAk8pQAfSLy0sHPqbkdYj8IMrmAYCWw49cgSzgWQCwwmAH0wDMonxWAP1K/NQ7aKX4GUALzGaIhPgNQovasVVCNwAaSuoA5AKeDT7bpymLE0K7etLDM7RK+EwQOqBxKsAZPidEMyAN0G3pJUwDdEsVZwufJfwQQENFzU8stYlDXmoAslmmJHzGgUk22mUnuQpARxctoy2NMXFlNqFzeeLZHCD7qCuUiHiPTFDesrZeRXD5tT58mOTpL+uR0Wk/u+jZU7ifoSKq2B8OBKDm6YYqaZy2P0fQ6Ydf67dM45V/A9EtRIfyWVScCpsJQAJAQx0P37VQUiesdqAcANXywOyi/Z71XpcS9aEn97HoR9o/ofa38eeFvr1gEPrFS3+bABsSf2sCb0fI56gfYywKjuz2G0s/eguCLc8U0LCnuoYrivDBojmAf11isBl5Rc3nyHa61DnLliP5RhyGAIbOYdcOt/0tCBcXx9sDli7K4mXUW/K7QT0G0L6iVJhrgBkPuvwlMc/bGkCnr2WLp+lH6u7scnn9mR0KaLaedm735j8GwC2ANsBsbwpAPS0uAR08O6COv6Godp/PAZ31b5Q3VdnIdwDwaBuv0wDQcMHRr7HUzrRK22u2dkBLtApnhLZ53cP5ZxPTTBlJ66putF0Pn5bNOhR2QyNFMlqUDzQpzRK1PCTMh4BZuqwZ6/h+VGNkTZuC/CjbGDQuHPrBcsVYF9waN+Az3i8qBVvWZe79uyrih1YUZU57ErFA9wMAeriurYMQK6AxYGVqCae71bCPIKu9w04BDXOaLhZKs3AtGIRuVdsW3EepMcuYNvTO+OuNIzccx+OY1ZqlgqstZGtz4HVxKMnWyqo5L21/cNGmrlHnPhHTYIO0K0qmmw88D6e4y+/xDZu1Dj0R79edu5IczvUdA55vr29+48uXr33lZy/fUQB95X8l2ZsBNHWPRob1/gPo8w2wtuk7AujhgFAXNaVTNH9uOsyu856vmhvuoLx2ReLFD1aEmI5yavLdRbtrKUuU3Xh0tko4vv1GuUyjeO2Eag2DoJWYXt+mDt8pRLnWfQNEM3bXJvkq6sQ+RpXUBF0ooAswsPIMp9gFWKjbt8kgu5sPuC4iC7QIW1TS0wBoz8T4LJSspOmcUmV0g+62WyC7XcWduw6x7NE1o5z4qjf0YKrvzXxy9+zloFFF9eMv+pIVpb0n7TPz3g6hJbxenKR7YGl8DYDWLuQbUwPOUED776GegsrZFNCmhDZXHOzuQkEvK6AV/JAC+gNTPxuAJkAr8FrAs0Jo+2wAU7jREIXjXAH9QuLl656GpidwWuA3K6RdlcwAOtXJgNDsPoPWkd6YQwjtoFTBWFE/M4yWewN0N4ry6moDgNvypOCfzokIhbQrosMdUL93VPhcX5PXme8x4VD6lOTxss4Og/cUOD0di+pGZreobZ5yW7fynxrVM73Js+0aOSyn+qrJxmhg84d5pf6snkytaF1+8oBrMNknNBuoS2npoS4yihIW000WpR3oARqhbOblHSCygjVXQQf8c4WzKaBNCW1uWFwsTyroUMeHgtTcCFhcDpx9CAvfthVC03Vut2ol1lDWBvJ1qoDGAxsF0OZCRz/1IZKbD/qiv8HALnowRnd9mAj0KExdd+Saqi5KJgsUmvviuZB/6ZYW3ZIIKujoHjNWZvbZTO2kgCb7hbmau5XWPuMa1M+swG/6B4HTar9FAa3poC+5m5dQQBcFvqQP6GuuMvJePFwx5fOjqpmbA/6ggG4ANFTQ9qlw+jN3nSH3u80CZDfAufH/DPcbrnaGStuVz+qWA/0LUBvubPAQiLgMu+CAn+I0E9jRQAGNQHGwYDn2LPqBY1daZ5htlzF5poCu67XZerD7fbMorVPCYIqIn7q3P2h1F4Za3yJw8BcKaALQlJbZI9lWKe9u5hp3Qn5jwQ8iDAiKedhjnq6v0YB1bLG/2wd7NF/713Q7sgHQlH6blbqIyLcmWpjrbTHd6Lar5aFtLw8htPvn7bDaoEABLXeTD+5GKtQD4uUWZbvwiI5J0VznC3oUk7U+jQseaMcK+ucqa8turq6355vq2vegZQTX7id9cXSzAntduu1VW7+2e8jllnobYx+greHJvnPYiyZr4JN5+OY3vnT52ld+7t0D0IO+8WQK6O988uPOjVpTjwf6AZrjN37tC5c/+PiHl9/91olDCA/EP2vXZwB90uIPBZ/OrC2oDLkITeIxydDAQY3E3XY3Pj4tgC55LgA68zZwwdEswmxHScu6toaxOxra+My9B8+/ZaDrxr0ScV0b0+xZ67tmqZ+I2xA9PmnWCScn03aRNq2/gequqQIskic21i46BhPQbkabjk0/SQB6rVxk3+C2YK19o/5W63ExgGMRMV3slSVAMdJ+b5bh+eCgQ8NaCXQPAC1RvnCXHL0COl1wwBWHAdRUI6sPZ3kVXtxasAsOd6Fh6mcD0Ooqw11wmBsMB9CugA446wBJ1dUKmSYAGvCZADPyp/AZbjjiuimKTTU9UUBDaQl4JQ0o360jhgp7CaG9PgCeTV2dLjlUAe3+n6GIjrIjHQfLAZ8JQmsQtzN21RFbE5iYDe2dAAjzkqlaX4cvaO07NGlB39vqfIu91+GbYEZnn92APZ8brHgMFVlx2u9K66aJmIv2mofWN8jgLalmUoyeBviMaXA8vnANZScNAO0QyuqXrlfXBwMI3R5O1iqMFQQDXnu80bahDC3qUQdhCqDhhgNwjH0/M3R2/7XmmqMF8vx342vaKorAeqsK5hE64HN5kwB9wh7q1AdUpnrWh0eihC4AWsc17fftmxHWd6wN+IEXWqVCbPRzM6JsO6w1mjVHGfu79R/ayOtGrYb6ahO+WxaVfjeZMBIeZ9wGpKF2pu8AcNqmkEq7rpbsSR9TtssdTT0Od6MHEhp7AF3yMx5gPF1tQIlvh1lbgQDDGwW0qJSRR3UdZFBa4bN84rrbZyqgH1SZDLAM/9ACnxlCK4AOYJzuNxAPK6rDLYg/vIHyWX8nlzdw92GuPdL/s5UzVeWvSQXN1tVYmt9Tm9xcbJi+N+yXv5ObqNF1HxjHyQ44dQeytmvPRYA6F3T23pa27Uul38TTO69b6qypfIYv5ASaOjx535jt1RYrQ89gKSN1aOtzdj6PW3dLU3f1V8eT8jYPtq+IO3k8VN8nFNDLfRkLOHhxYQOZpcs11UbWF5Mhao6k1b4txh0krrFn/uQAwlRAt3k8Fvc4R5Oht/zc5quetrO3q1m37OvrHIBep9x1yzMZ7arrlptpoj5W4Rlq4AP6bBR3CT/wAb3r8mfS7Wu39rtd/c/6zvFc/EQDaKzodiCPq4Or9G9+4xcvX//qz1++/d0fH6uxSXtw+r/xqysAPTefXVP3GcQQuMq6p3eN1R4aSYrB1obo6ck4s6uV87ZlrincLtJmp9AEbgbrZgbPCmuqjgDUKKcz2z0Ln3WqHVbF6Me2cZsFzmgajMP7KK6IYg6fLcj8EajFhv+ftOPWpsripa38ds17wFSyfXMhEuU4YTZN0CZP45XzKo2nVEAvofrklcIoG+9+d3UzvT7va1dHWV83JTsbxak5GNhGvk7f2vh4rB79ivE3F8wzE4zfFw8SoPCzMvD4X9I+YOel1zQbgLZfWuVkHdnBlQpWAvjgb/+MQ2DlcEGG0On/GaBXoDP8PweAdkhtEDhdcMD/MiC0AuhwwWEHHmq+3MWHqZcNQMN/NIBQ+oAGaCLXIO7+A/dJPAHOHWQJsJK4RQktEIsPCsywCb4BnxlCsxqc8xXgzMsBVxt6oKODaBxIaDCa3HC4LeOhCgA0PlOoWQ9l41b3XsI+kMnEGPaYS4U8YJU3k3JLKMS6R5Ruvxyv5t1HQv2gUXHY6QCVPb9s93TgLMP2HLu4F/l3TyN6K6WZUfedK/vuAGwDrlGHq6NJAL4yOAGm4VA/XEYdh2uMAaAOsNsoJjMBjYPhM/ihNlqqQgMasw9oAWWuIJVPTYvgcipKW1ceAHUJnUkJDeUzK6CR9wLWtSp5aRuHoTpQw9gUPtTNzU/zgMof4sAH9AsB0Og7GNf8gRjc87AYyfpruv0pQqX0VR8uYAbPLLr3rkjNz8umSd+z/oW+2tpwtfOjcymD2vo94HC0C9SfCY3BkXKMKGp37gfutiLU71EeA65qR3Dzwu4OHCYngE4AjjoJAC1uNhoXMhb3565gls9WAS1+mB/cBYe407BDCA0wP7gCWg4XtAMG1YUH+YCWuBg8q19nV0Gbyw37ZwccwuczfQd8pzilLvMAwmxze7gEFTl1imjsZkBsTMCu+BhcFMzpGzrneBo5uqWSxlKGxfiTx+06dO7WKaOIuRQ0R6zG9Wat4/mJbNFGK7/mes2GQ13pUI21cwfmuC5rTcJHeyD6cz6UxHtEQwHtrg5nrY564DqMMQflBYAeNPCyOP0ep9/f0MCVjeGxHi1UtlOfnYxjuHTY7W0a+FwGWepf47hnlXMudO1Uo7uPxNjW5gjYr98QbatqnmLX6kcyt7Oja+PIDcvZjufI4oqEt7dsA5S8FtEE946ry8cj+bpq9r2QQ5wtm6V9FwBdivEbv3qjD+hJtTx8+GHrA3r6Htm+5jQJBdBfOQGgx5yiye4YQPNqmYJf12alenaRHKyMlS1OaWgZ2s48CRimx6fDHxs3Msk7lJMmltFXm4ZLp+sWQWXFdc9sHauStZ/Kkh/J7fIZcZjuvCBTiMl2szTT/jXqTG22sj1YGSeXNP3wnLvffhGFyOd1s29+xDqvoFsB9LGaqulzzhelGIwNnU3tK8GyuBvKUJDFOLN9mj+bXCiPbTZ6hUa9HlHWuoh8ohP1LdlVDZSpXT45Vfbd3Vda3593DVDioMVN7YcGngEvyR0Hqw9x3VWCqn4GPCVALHGpAlpALimgAXDF5zNcYTQuOBxQmwI6ITSU1QZ2BQ677+gJgDbAbIBaoTWU2aJAFvWj38eHFBrctlf2FW4DQHua4eOaX993Wo9nkQGo+VV/rpcAzwm5omwFOAeQhvLaSVgDoFX9nIA+HyiYPbI7jrTl6GzUL1vLEvWzQVKZAcxJdFpSvsrPG/R8qIP4yZZ9Lo3tnven2fLD3DdRR6lzVdOX8vDFJp/d81H7AdHWz0zNrqCLD3uYAiKo5PhZbM4krGJt5lEo60LlTDXrX9P/cio/MY4C8hq48vT8Pjw37z6RVwfK4b8ZgDuUqeY/1w5xgw9ogGj7DKgHVScpSQ1Yp8/nFkjnPIClVdpDTuZW3wmc5cEFHuKgTeKBFYHoOHBT+rCon3EI4avSntofXf0scZMv50wHD63oQUjzYM4fXA2MaKRDq0N+82AiKsGF4WpY3t8msJrja0b45g+vSfotXGpAnQi3MY3P21QVRz45P7BRamttMerjDFbTNYsprNOGyM94o7iGMtkecrAtSxJ2UKAf7hcKaKsRg8QGkRUg6/WMR4Hxa4HPBqIBngGB9YBCBdCihOaDN11dTYcfWlymioa/aTtoMMPG4YZ4u8D7mQBmpGl9JKzerF/rMgF0VUnuZv0c4QdrCNjxVNhydLHm/XmUmWUG/WKXjPzOxtov6LpbyrwUM08NKH83yaK+0UfaDOeDxMEOqE5aJa3aVtaS7X8R/+ModDdazFa2/ZQOTXWd+yKPuiqwf82bP4MGm/kBH61fyyDEa4VJ5g/+PDekIzU3TsQGWJvB2QVHhj4f94k+E8lUm5uO6gfqyuc4W7lQ+HH9jdx1zDZpo67U5vSash8o0skgXUkn2fIV08nY18G7/j3latw03Gb5e7SNXj460tfxxf+udeDRXRfruSr75r/zpcvXvnqjC46S5FkAPcrxcLr6mQmAPsM9ua7/1je+fPn6V37hsAL6SINMAfQNhjJt0ip/ONf2x0Ivx422RrpDCI+lEL0Ai9NTt8Vrtkda52jMFFeJdu6m4d0YYMclHC0ceDDD9/ZQurzrSN325fe9xmSUQ5rruLv6PpKVA828jyYlWawQl43K0M6XUHSfoZUS+WkBtLfbcBJCLc0WK5M2b9S5s7K3U7ymcKYLRZbYSvetOm2JwcokslPG2W6xRQuJLpoCofmB2TDnnR2NKgW/1U8v3T0WEF0+aDnqSmMcwNUCaXI3cTHwKe419LMcQKhuNNQFBz4F6DyGm41wg+FKaMQDhXP6fzYIzWAXLjoUQn8wVkArfHa1cx7o5z6YHUArfFZAjQP9DFbj8DID2PCvnOHisEAH0ayAhvI5oTL5xYafa9Rx/A0Vtqugw9UHfDy7upwBtENnPXDRD0nk5SraDa4qeJzBstcsTP6yX9gaQ/nsENpfzo8uFgpeh6l6f3YqC1c2sOHCAwDW9oGZLu73ByENg25stpQmWHXxgcmzE+UtS9yWvoPe7OaDBxeCRQbo7D+MepgbtXhcP1TJCfdtLkLdYZ2EgwJDCe0VFXG66wtc5/pvgJ3fEPc5QBZVc6MOdSWoxIdD3FQJDSU1AJof6JYQ2mC15fehOdRQQHQL2awCoqyoN1QYj23kIkD6ZEDoUDDjjQG85YA3BfxTHyDBF7Q/oCie08QFh77xUQC02F26wWn9R6tZu6sgfPIesc4Rw4embP9uE7yeCmjP9jKcQ/s5scbjHdHs0y/mpxkvP8QAIE57ISV0ySvgcPj8Jh/ofLgejxUSBfyHs5q+PqgI1xgBoPOhxtgFh6v7HxM+qxLaD9LEQZnmJkPcbxiEFpu1QwbtU8E1Aeg8YJMOEITCOQ4ehOqZ/UmbohoK6qgrd7EB6Gz17A//tH1yLLbhka9hEBJD3i+o+lE9rUHHwOkDcR/PhuvGE2u57ZJtEKArVktSZ6VeM2GaWGgcz3F7lNFmZ5B3uY23a1qJaSX1wYxbHsDxnEIzSPfz4R88zyMo77/5Y2mFz5SrEymsgq7Ws80EutkOoD0wo9Y0t4a1AHe+6LDHxwtjPpJGW6bDlXgw4L6H9xH1bToqB0LVPWCfYv2l//uaXB6sgCuD7fabNMyeS2FS1Nk4e8zP9KAXxjqIX7G6IqtDCO7pnTXvc8nrYkMPIXznAPS4ER86AF02ybv6aqN9VAX0bx8A0Lt4ud57AE0r2rMNtA1PkoNt2CsCbMeNtmauB9AjP1DH8xvO2o/fsglJ5SqNPwfQiHJbaXfL5bmIuoLE7XqlFyGfi34R+tggO47gqQC0F3mSa1t0WL5zAZJ/o77YTtajxE6Z+3YA9G78wOTGZZuXs5Zh532tC3/kiTBabAibzozUZWFIt9Z5wlbC+Wu9Xh+cNbmA7NWT4zEyl/crO1ot7+riuA3bPxM5UT8YFNpRQv8KVxfhaoNeRQf8IQjDEBqQGPD6AyigBTLDBzT7eYYbDvfDDPcbAoRU/QwF9AftAYW4LvB5BqBVwewwOQ8ac2gl0JkgtKoeFSYbbILy2fxLmwsOU0Ym9Ar3GIBX3p0ClIfP6wK4CV4xyIq6g6LTobIqPf27tTnlRR8AJKT2q6nwpTaMrkW0TFU+ZMNsYeb31X1Uet/lPg0VI3frdi7AA0/fRFI/M/gC+GU543i4nDkkjMap/A39rQW5vYpU7sCxU5gn4N88u0O7KWj8yJNqTHvoBEDztQqXrbw5B1VVKuonIDSelxYfujhIsCtzPl9Nv8x0b8LnVIZ6cxs0EwX0Z+aiIAB3B6DddYG66zD4nC47HDyz6hMg0WZfa3P/f7Y7+L4PJbJC4nyIo23mf+uYEg+RfOxylzWmgLaHSeIPGvHF/fBtr+HzgEN0ifYw0HKIoeQBbzLMl16ddkmCZlsVWOSVABCLPjGfNvv+MLIDs2nfIqMf8yf5X8bDoATgrgDmhwZxr8HWRu0Ou4YS2f0bC2hOm2cVvT8ECfvGtXyYoQ81SDUs301xnIcFcl2ZD+jXql4WmGxvErifZXWLYeDZXHG8aOCzgGBTP78OFXT6aLa+Yi42zL2GPqhxRXQCcwfanu94MOMqZxsG8fYE3GxQG9HSxVYAm5XWEkRPNtv+tqeNheN1Q1kW8YKqG6+7i1NlNYdcrDuL0de1ZFcq+mG7Q6trwaoUbgrz6CLh7JwRv1cQV/9ONVvr+oyqvV9Pt7XezM2DcRVLXM2DDnfH1v2jtt3WcanDmlP+exUXzxKjfFyrDs19X11jz+xznPqqXEfumIfpdimHo+v7c+3f+BtrHBsF7L91uv1u5ZwlHC7EjQF3z+a6Iz/OpFeK3I+epQ5P7Hvr3tIEESf2dTx3bNK9nucdqCxP+90D0HN7fQbQ/RSfu6cDbX46yHbsaA3/eoP9SQLQuRDsJZvbCjvdBPe7YTBI+U8x3Vw3jm2zqAufU1XD0ICif4L8zaJMv2tYgLhPNhk4o97o7uEkMCnHoMbOAOjGAgGHKP3j1XQNgObU6/KqbeTVtmi4cDz0qqGn+aYAdEzSWba6BDsFoLX6GF4NtnhRtn451y9o52FakzxuFZpGBO83IQaPi/sGPzAjoFAB0KbCJWWgw5nGBYdAX4LPUEirKw4AaL9Pwhl8HrjgQNwOn+GKI/IWPqbN9YcCqDg00F+rl79x8KHnCypIActQPquC0g8ExHUF9JRf66KpsIy0wsesH66oILtVTyLPoTYP2IyD1dy9RhwymC41pBFNNZ6qad5SwBQbJXQYWD44Twid1md7a/f9HKDUNiiwSEDSgF56me3Vw2I3QESjuXc0TEEBXUFGGRfMlIsNJyuwLRX+9v1VAE7SGnoTdiN3gudeP464Ywtblc4EpxNSO3T3m0MFHQfjpAsGQLM83M9HVYf3gM+NiwIvYwK7eticuyNQcFb94xL8U/+3BqINQJOyOVwMPF4eCTxrPtylgd7j6k8A7N7PLSsM0Tj8hkUqk+XNiQDINM4APocfdYfPeItBDyJ0CA3Tic8A2xQ34DZc7sSBoGYaHAf6rHyOZs26zY9ARf3lZmn/AAAgAElEQVTMUxC6iNlL+4AmbXkGFCwfDKG1bxf7D7cw5HrDkprYCuytKKjDxhqVO9TSpHKOQ/baAy/D/sg9BvKfanpTEVtaDqLdBYcBaLPT6IuqZHYFs7rosH/az+LgTAHPANBQ6EMFbf6j4X5DfUg7oEc/xEGDCaPh9gNqZ8snwLnl38vh7YGDG619cBRa266JxjYrrW7qP7YY13lhAaAbu8HIuIlaLg9XIkd+DCo0X/M0VyZ5OVZ6t5mJ/rVdvw7mNB+u2td3UEmrtdjo2n4fMV5P1+mq5rrUhP8Zwoid+41uNswfztTxeHM4W2+3iQ7LfaVLgj7m7GFpDUfacFExN18a12zdk8ySOQ6fMWNVFfw6pb5nnrOEm6vnYARvCkCPe3rtd6vdfxaojYtcyl0JoDGnj6pM07o23iNtQAD6t1wBfS9L2bvgGK3G9hPYlQB6PpC93wro2pwnAURMoCtrKl3iaoN91wA0TTKl2ua1eK/uc6T3XjPRTxYxpHzGqdhtDq6wm1KEa4bX/TR/e77mNY2Fh3/qYOkAmkh6+zp2u52scSdynC0g5vazVE8fBNCj2LW99UJ/1X5J9eOqtmc5n22LpiPy5InseG9St+/r+l/3mNWiCtdmuZ6PXTmJj/oe/IYut3i0+hjVMuxzvKu7bjiWOOvrEC3AU0hMKlsFP+wXmlTQdvgdAKt/AhC532f1Ae0KaFYNBoCWgwg3CugvjBTQAqCLCw52eyHKYE13AqDV9YaqJwV0JRw2AA3/0ayepEMQ4asZ8Nqa2ZWZgMbpexr+agNyFxV0gug8iBAHC8IvtYHwti2gjA4f0N6vPTsubo6XbpPulf4/tj6THaZS18aSCpwTrib9ajeOHDupPqG87Lugm6jbZff2Tmuv1olyFOUhr8Jnnnes/6YGzf7uAQoDfKSlnz68ai/1RKMo/gXXwsVBrIMB49jPNsXZADNSi3u6CsUCIrcuFDRIKEbzO9rO4Jj5z4WfaT5AEApove4KT1ZBQ+mpQA/XWQEd4Jngof/GmyKG8mEhWv/+EFj7CNTPxQe0P2QSwIwDR6N/+EGe5uPd+q8eNErtm4rqjF8vRz/2twrorQisBzQIP2wb7OXQ/zzJbikSdkHTs5mQ9y+auhko17VbO6Vav6jho545zujHSM97bBPGYC4eFoUfZwLj9lCB3azAN7wfUKlwOSFu9gd+AEJ+nj3/ANCqqneAa65CbDUjPqBx+F+o7snmzf+zqaBFraw2733KDgqEC450vWFhHgxAC7gOH9DIXx5I2Pl7dkU0DjOMzzhs0MoBNw3pcoPgM40ZGGdyaByskvSn9i2TztAWPySAHlspPxhZxTtf2dLyZhjBkTV+O5PwUrZLd5MRvTxIcjT9tGvmNgTPL50vIS+n3TFZFw7zcbwuoioHFTCYabPmQ1uD3cpoHj1mQUfavEl4FG1n732sx9PZ1V+Nidt0l8rZuKmwu1trvURWdnk60k6UOCa/uA0PJp8B9LwmJ43nTeOz7eD20naTfe+qBRvlMxYlyyYf2Evz0+D6dRvII4YXixBRQANAL4aAY3F6KAHQf/CHP7r83rf+wn851sl2oa4A0G2l1ip+fwH0bHDaVXFp5+0Y18b3/iigeYIoZRx2hW1FnepARwOfS3VeDhtn6GWvzkxO2k1nRrucjuKX344c1XG0ts6Ek/yWf1CgMYAeqO3aFexogWl13a8r5nV0K4Cex/zobgJn42T7+v2olVYtOwLQyxF5MRF31hs/8GL5qJ3OFpvWKuM85q/1OuDSyMKqe6BajvX1kpuuePResgQt18+vH6hk3c1ky65+DlccDKNZIajuOlypCyDE6kRxD0GHEKo7C4LT6SP60YAv1MH+CQX0Fz54UDU0w+XwAQ0ILYCJ49a0DSQLAGcFdHxXAP3oPqBdWexKaSigFV7F6/v5Gr/5jfY8qX9a78WoBwfaeVAaHYJYXXXQ3+niA2414JtaPtP1hoFoq3v1/+ztYGaCPmNhEDYVDxbisZGEDnozwed0rWE2lGC3HCxMPmDHDhbo/gGAhoXafolGxsWclaEoUHn2xlAu6gPzT0Dnfj5C/9V6jFfhMx2dRVitSoMEYFk9JBAqclE4NwpoLzwOdYRiE0roqHfA6TgAcAwtE0KnKlUGP3GqouC4AdgOox2YCeCzQwjdxQJUqK5+NvW1KJ4FzpnrjYTVCZ7NRYPXkZ1j2dgOj4B4kB1D04P5izf1MwFoOkzU4LNAZvQvHBzovp9d/SzjQLylEGMYFNb26Sann5qujhs+dnimkLf0j29h8Z/ZbQ7VvELAd6w82N1FzEyd6xSal8I+amcge4wwVQltoDgeQrgxaXBvFHznT6h+AaLtNksEinaBttrGfi2BtbmpgL/n6CtexlTgG+CFfdsDEnfpogA6XXAgTAug64GXCZANFKf7DcmzAWiH0KrYT3W1XlfXHfbJCmi44oALjlBAa14duLPa2RXbAOih4vaVr1Uj/DuXA2DJoqy2B2sfX9fbpdGaZ71ewphWrDf/JFuiYc2SmkRdc6FKxGk2Bhea8BTb6CXLmliTyfaPWVCIgLs1n98erUJr1yZsvEUwS3zeV/v12259W0rR1cmsFD62xWVeUzcjVzuO+V+jujtR9RONeUZec801OU9nV1ej9uDY8L1+1vuuSSeMZ2GRs0u7t4mP1vxgUhq1bucHfNUao1HmaH6uqIobbrldAb1o9/YorYZjWG3UfnqujmI9G0/DJ+N/Vz/9+LAcBc9vII+3iI+XOwA9mrl2iVwLoHe1+EYB9LXDytv3Ab0z5hMl20VVVg5vB0DTqwg7y7zmeumEfe1tK+maVA/dcz5l3u5kElAUNWVbbOgPZY4CrRXQ8wVYDghc0hP2ezajTXhJk//56+Y+ebS2jjxx3tp87uzmrAuOXCvYNoFfl6lpze2kB9Bt2BZAjwboZdyl/vuw5ybixnr1j6x3LJmPN3nNTf49XmLNr88BdD82Vas4BaC7BnhCAK1pjftm435Dg/kBgOGWg8Am3F3g0LxyOBeUz/DHrOpq+E7VwwkNPncKaHLBoQD6g1RZIw7x/Sxgmn1AM6TWNBlAN/6bXfkM/7EKuhJCp3LSIBTgNgBxwOeqgBZMSb6fFY553KGCboBzgvOsG/M5HepydwGSABpuPAxKh/oZ7aOdBGrpBNDW3N7mD9ha89jS2oOBUPdTzK/rY4ndwOYEU9ZHWy+/+A39F5BK+5Z3vfp8ihWnOR7yCNCPxwqJaU+pX7v4HTQP3g7qewRt1qUCEZfXo8VPgNezh3TT3UHieL+lgc/sI5evG7wygNaoYwXSAa6Fi4KioC4qaFZAh4ITCuZQXDv8E/jsKlMGyAobNV3y/+xKaFNEO3yeqKAB11HGgPFoVt85xrMRh8+qhAZ49ilR+4f233xrIFzc+DU8hBKf7s3zFukJ+rAJkNsykOmy2xzrYwGW8SAIoNrzzsOpB/eeyBDO7Mmb076TkeaDEn1SMFQzcx+qdA8uN+LhA5TOUOvTZ5P2RHGdB/Cxew7rBL36uSqmWxV0PpBxVy9uR3pIID+MwoGArn5Wm6I+LPGoD2e3T31I4uOIfMAnM9xvzAH05fIZ9R0A9TjgUFXU1v9CQa0AO2EzfLS3ByYCiMMPOgFyHEAY44eNKfzoq67R7O/RupjUz3F5tGIbr6lpZKNB1cOOXp6rUVO0w3XiIPx01dyFLeux+XKOJ4Th9/ka1sfkHNZp3vJeGrBpsD6MOlqlsNn/dE2z2v+UlWuXbF3ZFkuKP6vqtbev3R5jVeJxg8zv6HUptRyzOX/b9IMAHDe+j35btcOBdG+8ffbmapvyrq9jrReTa8m420HjimVV9z8tAHrdeBVuV+lGt9en+X1tOUWKlq9jHTC4WBVsTITa9x0B0CcKp0EFQP/+FQro2SwaveP8IYTrzrJSQF87PlwPoM8P2fkgZTRAzprtYMkOZacsF24y2KKUOmh1meTBch2MN4L9xADoM4ucqtP1e4drodFi5GwlJm6wO1dtldcOtehNNjcrh9QHSY0YRGM1tFCI1vKNy9G31whCL9XPWpWIPWnJaBE/to4DCmiCvH3L2ep7vcwZLMxH1b59DQnbIZgPl/IaG53vWEYtw1muJWoOp2zKJlCD2mdk+e47eb2E5kVByQkWL5POsn4oOK+DVT814OxuG1h126ifAaVb9xsKUUkFLQDI/DD7IYSAsXp4HhTSBqIBpgMwv3q4fIH8QJvKN9PTAwj9usSP++QThw8CQqeS0eNQBbOpn9UFh+aLXGy48rkeYKb1wocLMoAGrI/rBUaHH+oWOifc5sMKUwEdLjiiLUyNa3UNCN2650BftrjRlrQRUXsCDBv4nYDSMdS9NHoReGb//32/kTRyk9dY48DVAIeezg1xgUfOtg82r2lTojwEtaOLBRqlmW6Y7IX1rkfRMyLeZ9j3Ftpl+haLgWU7IK1TUbubDA3j13PKclcADvDgYgDpN8rn6orD08UhbuqKg1TKqlZ15bOGCR/QrniW+Nj1Bn2PgwgBp/kzXBGYDQK6+kxsv8XDX7dTPySwVUG3rnLU93wooKn/Sr+AG51X9iAqATJc5eANBoPQ/JzXxhLvY/6Z07H/TuNhYz/enRqrbIwLqlfvHWVujIczCwBtbe2RsmiO3FSkHVjdJpS2ewGEmwc0BUSbGrkFxLBtfRihsDjV0Nqe5DNZrzmwtWv5QMUeoOR12IWlyQpoi58V4wDQodKnfEPFnADa0/T6/Fx8RKvdQ6GdeZZkrG+IipreCvB8Z96oXJFflA/1kiDayp3jB4CzqdK9TwxGoN2hdv6Kmw9eg5VN9xOts2LMG24MrEfy/TWuwYDZjvG5lqHppoy0acMZupMYRttTZTUrsSN/jNfIXvdElXx0jqmrB0zRYM4JZzGPZ5Sa136LM7qvTWO8nC5hymyVRazr6T69+suohKv6PNIe3N7r7UHMDOeiHYaeGfSZNtxkY7ycKjetdr+jfny0BcpaKPIyS69u8KoNtdnu1j/D3WGtn1HeD+3+r27v2xTQ87zFFS8Sj96c2Szx8V7Sjsy0ojjFQEp6w+RlfH3a+sci74gC+mwj9wC6WX0to1uV+joFNFVwrWsF0F/9hcu3v/vjLlPXVv91AHr3WsWqznw6jMJlKcc2tFsVnGnuNq7rFdC5xDqTelm+XHfr7q43AqD3C4pRNmMhtCvD4Hqb4sj9hofwlWE/+F2R6KFbxj2vbYZre+ehDOTqEeC5cb/Bo8gADx8euD2e4/NPk3nUQLwmP/InF9VkXwbLlqELjuyNZbEyfXRwrBDjZcbOiktbu4/b2vfNTM/YxTzPzRWWS5JlZPquAJ2Y1s4FBxyPNjmPxl11XMklctqX5Vx/HcQzzBC7bHAI3QDMgaoWh+A5HAZMda8U4ftZlYgEjxUSizr5xUABzS44Xpn6WUB0gF9P65W75uBDCKGAZgAt1xMmGZAV6Kz/JC31AU1Q2KFWqKDZBQe7CYELDqnLeJmA3H346/vm8gMqzQKfOd2A91Bd5+v/Vq7iA1oVmAygs31CAa3+vOHblhq96Ut9vwr9spoO1iBlWR0guvTxGPrwpT56s/VQRF2XR6vhphsu6hgGRWHpW0Wt3atYZnPHfLOO/NdPqzEvo3bjHEO4phRKhX/cdp1nh6ZBaZwAEBBarqUrgPZwN02flJ3VPYK5ITB1p0I6Dws/0Kog/ezifnAHhwnisME4jDDdb4haFe45QiUN+MxKbQDRGHPNRmycdwPQPiV9M/00xwGp/iAL/t3VTY77fsYYFG50FEBT3whXPY90mKhBL18O+RsP/vYCKZ4tDL0Rwapp7l5eLs0LTIu/NNC4NXizi4S62p4+T4Wt6ZdW7c+AlkGvm2CA4YTP1FccJlta+Xx+CKA9u+mCw3wns4rZHpzgUD63Y4/b7nM3MA6CG3t1+xU/zeJ+A/YZtu8KaMDn8AEdgNvtWm07/UuzOxG1/8fXdh3qazycEft3+Iy046GAA/7wg04PVjR+bRPAfQbQBT7HGGntWNc7rUVMESjdemyNxum0I2fdMeTyI2KuSeyWY8vwZW29CEtTEC/L9ov9po5nC7gqnunnKi0m5Y+zOszbMmejSouRb1+mWOnP4mlWrk18YwBdB63xyvKsdU0balKPo/DXp7mqxnaeHctrqJdM1skHG6oPhglmm8VR6etvVdSXme3e4F3tOZpoy1xUl1Hd36tWWnTAflK8ukpHNx4D0OsBrL8qv2R5x3eX+rjKiGfr9CNVNEqwzfeRWO4V5pvf+NLlt77yc5fvfPfTe0VpCuiP2Qf08ajb7ty24HkAXZUDJR8A0N8ZAOjjWW5DngfQo3eZzqXeFrMsTbpeUH64qgMgf6WBTgGgc2V8a6GfHECvBrl14/SK2eONOVhOehW3j2fh7H687LilVWYz3mBY39nV7vrpbLJrA6nTqobmCOsC7Whi25XWMiKupYTQdgstM7rdbV0+2EQ8s5v0Pzjs8TGLH7O75X5jmItiC9TO1R7PP/ya57lbYk3XDFisuo10LcYuOCY9iBacw7XntNI4zfGiorGDLm98z+z72AQV0AZ47v0Ow5eqpB/uJUj1HBBalcgGnsPFBkHoUEAr8H00H9B+XeL4QODzq8ul8QFN9wuYljAA0JwX8y8th4/JQYQMf/HdALT6gBbA1QBoUk/6IWZRH+F/1pXUSncBlW1shRJbXAMAitVDCJHXRv2MOg/1pbvicHV2tgm7QHEArVAsleuAadVtx0zna6PEbPNRrgwV0IP3O0I9zSNQpjF49tMq7jRTxfbLxqXtdfbXTE3lvfnywK+cHhraJF4aq5ru5IeI8XCPDDhoS9cZyIHXNqkqwzUF7lFXAq6OVojGQBsKUYHIDKnTtQMgZvNJ6lRRdwp8wyeUnfIJdTQgtB526FCUFaB2CCL9w0GE/BupoAGkWVkZytwYivIAQq1x+H8GhG4e0sjbC70CWm3eYbT0f4BonV4IMqtPerx58dLahsOw66GYd9kNEbnSaedlAtl+oTXbojorBtvUNZYnXj/tgw1SUtMyBrYEQNy6kHDorJCU3D+oeeGaZToekMAOfSuD7KbyOQ8hzEML2TbcB3Ojxs9DMFU5z29E4DBAd+kSENiXMrBRedihvsqLUlzKqzbs8NlcfLjbD/dJ/fnj55fXr18rhE5XQ+6v2v1EB2Qm5XbTnxg+R9nYp7PXsY6tDqbLlOtWV36dr94zoA84q+0FbCbsq64YqsBilC6/+bLMZr+YmKxtZj77mwhquc48pBwseZerQU2L5iWbRSI7FWZ1q6lDc8hwhV1WxQcas5mjB5VElVhn5BZA417/LIvTdczjdePhX3mu3Cho1+4dD6fY1Ar+WKuuV3qXI+00WGkNNwCrMmD/ETkejh5ZDl8NVXEBb/lHe53Faw7VtPu/V8a/Yl80EV/TjJt79gB63Yb9Vf5l+17KHUp0zMYOD7plTLtDBg9FoQD6qxsAfWr8dBcc9wDQusyhOfG0C447A+gjTS4A+vc//uHld7/1A2+AXUe6DUD3g2TbWtvXd042bmtVbY2ch0CHbPTtB1pC6FsqcGdR67hvA9CruFtZjs2L9orxff5rB+u1TWni82TvDp9pMofUh5TQufAsebqqapqV1uGq7RZ/S/tsx58OIel+fmYLUFDVjQnVUVmc75dLGWK/iK11zPm4dexZbjnaYiznEagXR/Edc8HBiXXmPNmkOUryWydp69WVYXZbpcXDCGo3+HzmwwcdjmLOZhUgHywIxR9+g+sNgGh2oWGQ+NFU0n5AIbvhsEMIDUILaI4D/VwBLQBaXXA4hO4AtMOnIYB28AwldIAnB8yAVgapHOy6Cpn9TFe/tAHfO/ic7jg0TFE+x32hdLY0Q/nsSnPUb9T/pSig3STa9knFprWyjxmjzUi3EU8TY3cbEkvAsOG7F3iuN9nY4+fJ8si65G7uZdsvG+qm5wwL2rgwWA/OFPdgR2Z5xVhK5VVa6+pVcscB1J+qyt6/LuCfqaANRPNzUnWdAZXm56yApu9+IFqqS21FYYenGXz+DG4Q4EYBB7R9hoPYAMIT9DXQmV1w4DDCclBh4x/Xnflq+bTS4X7E/sZ5FWGmoYBuHxIBMsPHc7jYkTcNfKzCAaIdgJbm1Dcw3O0PDiKVHBBUtj6UrohitIWLjSmAlvusdDHez16FDnPxLwClAUwls7kSxJIF3QNgldXBoURWP82wB7EhdhEBOJpqXSij+e0Ee2hAbmIIQsOWDERD7Vthb4LoJl9wvQEFPvLm3R4H/EEFjXKi/Gr77ipGDzDkfKmLDfORrp/Fz/Prx9eX14+fuwL683RP4v7uzW3I5fK5f2qWGnjufw/8RwfE13lZrLmF0P2oNpq/29+6NV0drBZLgDw8FjfVtd5o1Y8VY33wOBgljy4/uqVKebNkvMSJBLt98G5qOLz0Jj/aMWe0kTPM6ob/XT66Klvtjc6s50Zhq6XMysF7Pc/PRoh1upirCbWJbI2Y7wugS/1sCrVlK4syWq3u9pCzzlPXK3NpAMamzMrgXJpakFr/zVprPdr0y59VJb6fAHq+n16vIo9fvQo2TNbLu/HmeK6uCXkIQB9Z6lPid1NANwu0y6UooFul5nBofgsA+ks///Lyb/7rH17TFj+V9/y7f/uTy//0v/7Ld7/snfryZK8YlnA3kOym9fXEM6vUTHUWPxYd1qswWd73AYNtnPr/KljcLLreOICe1OquKXcWvnvcXu5HcrqhGaTdbCP0j9G0mAuAUfaxWaoJNPajf+zsdKWxtoKNY6gLNF62VTs52wDzPHdXmgVYzSu74Kh3XgGg2dyX3VMuIsC4Hw0XuZ0d8r27dhSL4NfLq/rZFb4BVuiAPYIxjQ9o9v+scCh9PYt6UfxDB4CGutkB7QcvBUC7EpoOIYQvaIHT8AEtkBnqaVx/tQLQ6v/Z/gmICvDEAFqgt/quNiWyQeLiA5oPRvN6CVcArsJUcB5Aeu2CI9TnlJ6BdXKJ4qO2Kq1d9fzCQTSGi8grqbOjB/l40Q9ZZh+txfhfPpznNQ9Lfafsaywuv94Of+2royMBjt3W26v8UkYGKkY/RkwtnrsXYmgO4+HaQbz+SZFWIJh3OYgLcJwSPnZvYlBuDqDVvzP54G1ccMCFBgFoqK2h1GQ1LaAv/D4LfDY/tw4q3WUCFNCfySFsrjCNwxBJ3ZyuNh4chrdqaHbFwS4LGrV38yAjGzcALrnfqG8LCHTGAyL95D6qgFn6LxTQL5pDCLXveN+HH/jYjwRghq/nHPe0facAmmZlLLF4qTVaIwwMtGk72sO3dpMvboUNNhA2fS3ng44BgFawaqA0HnBA/ayqd4BrU9qjW2r3If/PDHkBa2FXTduTCh/q/fAR7X1SPgxA24GW4u8ZQ0HE7XYLEI1hCPnKQzZxgGBCZAHQonwGhGYFtNQxADQ+I+4RhPb6S7U51mLW8Obj2es3xtbdWma1gt/N4a2R9QCvWTl64B5CdyuP5VplYNjb8LHr2C4eh0vnRTXQlLRZlWNu41lt1CFtzumuVFX2JrW8PNsbIcR4tT6OPncK9XqdzZcK6LLPqDk4Z3WLihgsEtq4V38drmAPOM/1ERu5HUD7ZDFaSsRvm5p242cL7dq5Kab35YZn0B5yYMTtw/51/dfbd48PrNOM2mEn3Dzb1m34+yug0ZaPl3/r3/jw8vf+9q/elsGforv/5z/6/y5/+cPP1yU+McA8IYB+1Waj8ol1z+vM/KwLjt2yYDoB7G48MtpNmmfXLrukb7Pz22K/xVAGQ/dVRdnV3zLSKP52NTWJZrTY46C73PXD/VWVsLrJFT4Gom9r72EyXZQFHzR/DtJ/YwAawGMyBGnWjtVPXfhpvbjQYtfix+qwrGimedu9fYFXgWfl6tUhlvJkQXHaOOsAPzpYzCI9/3Bks/hcdMN2sQc4NI7vyCGEpbUO1pKkhzTH9T18lXXYPnz/4IAfzxFaI1S21eewX7AtdbqeaBXQeTihBFc3GwShFfw4aE4XHOYHmtXREg4uOEwJnYcPQhnMcFogdgugBU4bfIIC2tK2/Kn6MQAUfMzm4WQJr/weUlY2hxAygGYIL+k4FDPltoPr8Ce98wWNA9USfNtBaanIlD+XhxCSSw+4EzhofIYF3SB66/MRLi70BwzzkqfZ4BTla4wmg6muKq4Rth+t+Jf2ars387+0a1G4roAlhRGYRlT66YCMCm1fDd4Z2HMFM/XPqQIaoIvUzwoCvQLgX1ch22fm7zYVmpYxAEG4vQB8znsvl8/gB5r95KoLDgPPn3nc5iLB4yzuNVoXHOavt1NIe/zw1WtVQ+VpNL4Mod0HtKqg8T0PIYTqGSpoPCTCAxsD1A6hA07nuBUuOOAL3gc2U2FX/89mE1iOeFeM3+oyJsZHjJMWMrvfcGjPfgW4Gwpneh7DDz2WCmi3u9YVB3wUw2ah0rU+UUEvDsjEA4hWaWzK5+YQQlf8B5zmBxbe5sizushQBX7rw1xqIQ4hVFca2b/iIYr+nr7HtUujT7qKPw85JBjvqnCBzwDR5gbG7FEBNHxXK4D3d5F8Os5+5uAefVXj9Tr0tsYBg/bCdiqhx2MwW1C7AmlWXHXJtBnQhwDao1+Po7PVx3xddXRu6dctx9bVTfw7+FuyOZvDrKlW66zJcpemkuGS60hlXFHsI9EiTC0zQzlfRVB0ZV9WEjrf6sfv8FFvWLTVtVk513WEfE1OV48x2taE7X/HG2wd8mg8dRwY12n7gKa8WaCcd5Ve3d+0adQU+79X7fw+KaDTEv7mEbcSZzrqc9gjGreopVu4Yt+l85eHn/nwGUBXW9wN40eHsuts/LbY72oo1xXg6rVBJLd7lLYc3NeT+r7X7Yb/GyolC+gT7bsAoHU1WOb822xwXkO+c4D7DV3l+y7Db6qbyqMAWqMqq+XVa5ECaWwAACAASURBVHzbVlxWwepJ8lMA6NWIdLatSv9oVnyra9saW6q2uxJMNyu+/C12wamvDyHkd7DtruM1xLY4qvPBa5TF5tpaKnF0GUm/ZsaZ+cDBhKBaBr8XEIb9Nqcq14GxKojzX7iveDCfz3oQoYcJ9xsOqM31BlTQdJBguOBw9xyuhLa04ZvZ4TMglB8YOALQAqNHhxCaepJccLgSOdNwVxoCx7xx4V4jgDMOHxwckqb1iEMNAa8DaAOA0eGDjY9n21YkgIYa2jKicRcAPbS/oUHSxkevT3QuGqyomdno6vBToCO7X4jb2EwpPK7L5XEfGv+q0dVLHW/wAE0X4ZsG1xtlaqpRsxw+doQLDhZ0t4rnTgFdAHTjgsMJoB0UmAcJBuim6waNC9yDewFXP+MwwjhQzmGxqJ8VQEsaxY9zHi7noJB9PwMMTkB0ADyfb3WU83qHlTVuK7TP+QMiB9Hh1xyHhfobBs1BnfABrYefvnA3OvTQR/rOK3kIZQ+jkAbGN36DQNILM6pjH9YK3bLF76Hw3azV2aGFYMgpLjTwG1+r4SoY7lXPUOTDX3NxwTE7hBAHVMKOrMubKxcHtA2ABrSFOhquNgjkhk9qf8BiPp7TTiVyAdvmYsZU0BW0p4sOs8HGbYjcD2W/AG5SLptLksfL5xdRQL++vL58bnH7GKcPaDw8Hrpw3Nk26fu9+w1qcgfP1lY+IIcRrFYCFTyV9STd6sNzZ1oxXnYOjMu6anqnpGlh10hqEcH0UoFk2bsORzZURdPd6+vNJOPzw2Jdu9iG+RR4ON9NwOOLwavir9l+dwH0vIJ3/GN3fbnHHr7xlI2Ct3Cy8o832D7kLkTtdfOSLgH0VrzzDKBHnWvVOs8A+qrhaH3TviPH/XflivymwApAz/dJ/WSNnKoC+q/9wkUPIVwUEJvH66p1N5DEUmAc/YmKP5S/2Wbr0M01UF1Vn4tEDeWjO5xWeS7ZLvR1VUx3HWriVSDawDS5O5Kzxernxnqx2/OVnSdRQFsS9F9fT9snzXdXQTMZoV1gWbVGTjf5b5thDGv4MMAjrX5soYrd7cL2tiv1roF4GT9YnK9yf6ijTG2hO7mZQ562gcWCrfabErRb+kUddkt6B4+0aO36ZOtC5XgNMZ3o082eu4txVA+tCjpjcK0WVBPlVfQAm6SAhvrZgM2ju4QgJTEpoEPhrKDYXHEAPrMPaIBkca/xBXXBAQW0q6sBqOEfWgA0ueAI5bWrn1UFCRDs7j3UN7UooF+ZC47mUEAHWwGgyQVHHnDmiuuRAtrTEkUm3G+wChqwO9x+FPhcDw6EernzR6sqTfxjAF2U0g6iMQ7Ph7NiKyoSst+mvcl34HWY4Y15s0nvlK+uDuZ+44mF/9Kd2m0xD0pU7fquHgA3m5u8liLt/j6UixWpjdsQV6A2KmhPzu4l/7zxPNSVmPI31KGv5aC0hHQK6NQ1gbvIcD/OBsosw6YgdZjmis4AZa9T/aw+oP0QOIA+iVfgs0Jo9bXrqlAoQzu4/GD+eNkfNPJAh8EFSITfZ7Sz5xk2NgPQMmakKxxzSwPXG/JpD3/yDQzt8y9fqAsd8+PuYfwh2otX+SYEHozpuCpNT4cd4o0QXy7FB+wK/amZBei5MPe3+M4dqoAQU+Q64JVw5WFH2BvAKcIQaE0o2j+AEBiaPpvzIMIG8gKE4+EDHxJIkJzdVbTqYKjw03ZCZQxldsBpsdN8Q0C/voaafgKg46DAvO5dyu3f7drT0PqE8l4gsyidHUIHfI7rWfeSj6af8wMCdlWC75oJuEPjQ57dqDZjVV5OA+m+8cLUL45WAXppA6Bnqz9efUwcUNy4+xhB6NValGrmwAL6FIAe1ROSq2nVteKBvCwrard8u6GWu1Vj/MD70eHoxEPdCp0McneuQlbnHO1iaq/vQs+yOi5/u2a4rhH2TTsLwT1+X65nAN23z043+LjZT67aTvwaf313sN51JvN814EauCtXpI7+8KEroHXT0FlA/YF3JdZJa1c9DKDHpOlAVRwNMhlE9mPL0QTacFxVU7+GfMssI6XO9yNqk4+7Gsp1NTG0iz6q2AkdG8nmO/hyf1thzQblYM5GC9LrqmLextYHn0gB3a0px0a07e+nAeSiljqg6Ds4HUQYzp1H8uNatrFKSj69vlulTvueX5juQGYraW+Y5RiE3Q0HWt1wcoCo3lzfhgJ6UJzmJwCzScuh76CW+xpo2+d4DbVbwMHA5LV3PMawvuYWUj57GUMB7SaCBwPWPDjkxOxZoHOofskFhV5z+CxwBypohcsKkA1Ay+/iB7oCaAnXK6ATssq96qLDfUT3ANrglPyur+jDBYYf5ifgWeG3fqYCWkGUgC2C0PgNh5vBBYd+OvgKF4ru5qP1+2y+pAHBdax1cN1A6NHBhOUgSEsH6nQH6+wuAG2GMT1U0HjQWC2pumQh6yc76ZYR1TwLJNbLUG+WxVnnfqHb5APC+rquG372C6fmnHIqx7R/xjDJIRI+WdcQ1SilTS/RWHmL22oAZiNfCRIBXAHiGD77VKR15ArRVgHtvnflmrrIMJVywkOHl354XPh3JlWnAHEcQGj+nltQbQA6IXS61EiYWF1tiJ9eg+LpUxr3Wdh0bWD1RKAddUfjj5tvjC14wMUAGg914Ava+lSCZvv9hfY77f86KKUKGi447LO8xeB7ECihRw9vsHepNtVYECtsBl1vNO1XkKsPKjwgzK8JQ7an5tOp3hlC47BAgtAEUtmGFdriEEIom0mx3iqFKQ0Pg3vDB3Rn9+Z+AzZaVdxQP4v99Pkye7N7yXWIjzumgCb4TQ89DDgb9M7/YXaU3x/owEZS6GOb4IDZDhjEAwI6zFHbiuFzqonPrd0Xj/+6xeRgHTCiMDF8HVs37EfaSYm2N1r62T1m+Wl/3+kpIjfTh5ajtew2sxZtCXY4L6tGP9YM58wGY8V0qve6dzu9KvJtsx+s06Za1/f0VzfhFw3EbmC4NppiNW1TG+p4+a6rXww2i7vl2WGXjf7Bztp94U+rAtrG6Gu6JgD0H3/306ua9p476FUGdhb6hEPP6XrZ5ZUjvCtXjEp4uBiA7molf+BLvMHB7FAL8W4A6EnVnqnx082JG1r1HXe5fuAaZag0xkmLva+hnEwcVUCLd16cZJXyM9hFo4zWd9Msjbck281v186j/FxrOLP7+kMLrja3wY0a+3Ii55VdW0Pn/f6ezXls6+hGrifKz1XmR6tgG7CmGZwd5jBbHOH3BEOzDOaQOkx9aU6b+lmM1cdaYtXet9rCbLcwO8MY6ZWWIFVhWybzE6p3Lc2klGNYMZNGiFvpemRzoiBqIP6qcXmqzZdtET3UtglW3eI8AJKBqlDViRVA60FfBpkBm6FuZgCtEFogUOND2X5TwOwq6EZB/ULcb/ghhPLpCkcLY8pjg8/2KQpIuM4QiCVxvxL4/Eo+bSNsQCvBOcC1QeZyCCF8ThewpcrJ0eGDqsI2CB0Q7EULxOCOA3VvPp+h2qT7GijtCmgvt5pjtBHlmR4chAlqOPh6TlsJs/MvNsYMxhe5BeNa3S/F0Ef9iYdDvxdqT+4W8VtAyv1mbOjrtPa16Tw0nq/1dik8g2VkhT8JROstAO8SxuGzgSq7KSGi+Yg2kOcbQYLRAM96EGHjosDAGuCz+lYONwV5+GGooMmFAZS1UDeHwplU0xKvAWhRQJubD1ZUN6CZoLPmJ6CgAcAWVJM7hKqC9nLzuMKw+EW44bCHN1Aoa7/WB1l4qFMAtLvfiAMK3ZT1LQl9AOUqaH4gFPCZoHWxJbYYzfNgqMUDu0nvmSwHYG8t0DXDQXcjeD9QR5stjJTPcGVBEFrtEX+3sNUegqQ/cVXy57MUTSNdt1jeDIyXhyDuCqYFzA6f8aAlxoN0t8GuXhi8q8JfVNyaN3MpgvrHcJS274coQt0c+U+fz7wyyzJkvXQKdLimYKWztoNZBXw/W7wxow7buzcb/iXXXzG+DdZcq2VYF3/5oRna6Vp8bZ48LheLix6yWg0uxt52ojq2pESoCXzMEozrOW6PL5N1dVMVs9X7Osv93uhcEXeh+7bHrsHu7J9PjMt6ptWXr5qXDPtsuCzGLsy+5ke5Rz1AdDW2wZXmKfJ1qnJq4FF9j0aEVSJ93ttW3p2f89MMoGemN+nzvgpmBfQ85Nysz7Tmro+vru9M85q835KfW/LK996XK2bMDx9+sfUB3esPucr6w6HqYLQC0P1e5Nbm2DU3VeGJoLc1+BxAYyHZxr8ZIE9W0X0N5WTiXN11MTJcPPDqi75v1kftJLUOvLbnXUvfYjS5kB2nIhut6+t3vbzcAei1zT1VvizPo0UolebqOillit3TqKZ2L7kPnmjXhdwin7VV+0Xpyq5GdrPoG5snyn3p29w9qQsOGgP6p5xtPpp5hDb4nc0M3G/3vaiUsauERf3vxp4qSz1sr5ZmeVGY/k4XDh7QHPV4fiKZgKPuwoIhNF5z98MFAaEbAN0cUmhxMIQWMPyBuNkYAmhXQIubDQfQcfiYQ2ABz6pydhW0+ap2OO3gWVTWkg7DZwCtUEGzshKHESqAtrgAjrVOAaAJOEP9/OC/pRJTAucr/+GHulFfmsGwCl2/uxJaVdXlwLRos1BLWxj8HiaIHeiD6QB7kFEbvA48NIS6GetHfMc2LW28AUkBrBAvKz1xMFiC2X7NUvsOb1ezNF23YAO2jtADdjqBUYFSB6ErMB4pJeEo1wqaL95YPuGSgv00hzpYFad2SBuU0Fb+hHs4gFDALwA00lH1p6tA9X5yzyDpqgLaXWwAMOOAQoHOANCffuawm1XMDiVxH8Bz/K1QHfdZ2uazt0LRFqSq3ZDJydfoE+52h98esL5mbyvA53pVQNtbB+aGo3nbAABaxwf7h/7L4fBbWNNgmaQ/DYfxMyu+jDjV7G5T9DAHfcAE9amqd4F9+o8e+FW2eMkHNJTKDKAJIivodRccgNHo3/KJhxn2WQ8StPY323VVtteT3VsBtPddr0fAZ80vHwRIY4bAZ3GRoQCa4rZ8Q9XfPrzhFY1+H5xFZn0pIT03r/XhdubUkZNgdIbnNm33rmUkLeZTc6k1lrd0xliMcrWUXy+3ezteLQ9rIbpCLTLSTzbl7s3iZ5v2POMtJ+gWeIOuXPLSRL1HoKusPuX+pl/rWzkwXp0xk1119/Z83HD2IdsQtJrIjj/JYPPGEq1w7C0yA9DtKE21MloXRDo9fzrWp4/WZKkV/nPZd54V0GrjG6NaOwZY9YzLRXxAswuOdei+vVdZOxvXypp2/eqeaR216lm4XV75vvtyRZpWnwH0+WZcG1EPoJsUujFuvTo5zDc8kX/1Xj6gzyZcqrGdhHgtN4J/JNM6sAbqs8Y3tRGc2Y6MLeFMN+UYeEFbY/ZFyY11fG6RtV6Ms9qOVUTne8fZ4bnU7011QnHp19k7gbcBaN38bGaSZW0jb8OqGtnNaCOEm89OaaV/9KQocnXODurAVhew6469BtDelp4zwMR5DdQxYFTRi349qlL5TT0n1I3n0fpvjxfqQXQPoNn1RqqiWzccUEHrAtDhNJTPALwGmB02h2sOO5AQ8Bn+WFMBbYcNtgpoA9ACmfFpcBtK46qA5mumnFbAXQA08inASsEU/DmH2wxTWsItxwN8z0rVw2e2u9vQMqlvanLBIaCLfDIHjB655EA9eoViPxSQTSxgB6ClPrDZKlMTNICxIx0YcRyyWU2LhoYEq2nbdjk3adXCG8jmt0W/c7iGA8NYgdj2HqSCX5e7tP517zreyN88TDcQ2tTQVlYHf/Kd1M8juA7yi1f1s04MGgM+50FqGTfD53SrYLWkcNndb+DAtfQpDfcDj5dHuCI4AKADGjuAFvgsIFrBMqBegc+hxIYi28ukyueA0Pk9QbgDSyjCCfDHsxL3146HOhhTFELXNw1CAZ1vK+hYoA99HECXBzsAz+GCw20808H4Nl5HzEbbdvNL0Ge7gPEYqa3yuan3DrdPVtmrGbrpa786qIBWVxN4RuJwunGPg4cgUNCrAjofpDQuOEj5jLyYgr89CBP3B7RWUNz6gEafwuGG2jdIeQ0FtL09YBCaZ2WrA39wQ37WQ4GtoX3WGwFohs9FYW7pIL0WPI/eKUK+20Vaj9BG45pryn3DMlt3wQrJGlfLgNFSw9cTnXleu93w+h0/lKFUunyu1mVH1zaYTOaZXwHo8V0l7WZpf1MlPZnwp12lok6yHPHseTAm3VYiPMM4Hss+5Ky/jPYnpSd1SniMxyMAfWY9vQbQfZn2pRyOAavbIrvtwq7OOPO9k6+fmjqqe6XxyJQrrlUG+4c7GdtAvbOdH48HuA1A2/ww+w8A+loXHMdL8RxyVAN344qlme+ugP5b3/jFy9dxCKGXZG5WJye4+87WfT0fHK+GY1DEdq5Mu9dYz8V2udzHUPaAbddNOwAds/MEQI8inBT+zQLo4bJiV3ysPsonbvPp6ibYus7C+Cn/bNVb83WiMQ7WxPw1sdLpQHwOx8sBm1XqXQF0M4mv58p9ziObowFntMCbbYSuyUi/4Ou7GeyztYt5wQblaNTPo3y2qd4HQI8HjPkYuhjwZ2NPt0jygNuB+gCAdpqaXaBthwYSQfksW3N2w0FuLY4CaFZAKxx2H8+igoYLDXx+4Opn/XQXGwZkDRCrAlpfsTeVZBwK+ADXHQmhI39wF4JX+6FkLi44zP+zv/YvKmi4vmAwBr/PiMM/OwA9gs9ej4gXCnQTP0PNacpmGV+h/kZ74RPXAa2bfqOrdFM/d88yopuk2rob3ex2+68+X4NC01NoXpGn8AlmXdHp0QE+MxBD+t12dDiGjftC3Yz1h9G0RMry578psCP4DCg28FGrRYQs1ZW/nQsOPiQQcVD8dvgfKaAB+QJA2yGEpoBONbECOr83VNAVQMshgwKaRQlNfpvNP7QroD99vEABze484FYDhw7KZ7jfECju4FnaMF1y2Hc8eIBiNqCg56/ab4XPav/u9gYK6DjoM8Yes1n4fhYADRcc0Z+KAjp8uVM/tr6WD5aOrETGG99zZ0mw4h4PPNTE3c7VJOthngGmvY6VDmd9o96rCjoeCDiIZqV/qJ794QP6qqXvKmZPo1Epe17y4QreFiCI7qpp89OMtx18KEGcDtORx6gCd8ERABpvKGAoCt/rGbf1Rx6ubHzgWTeGsoiPfEuj7kM6N3p/KCfegNGRJqe329zxuguD7GhtymuZupYq1rpLshr32fDtxBJzwnydNmM8dfHCf28XNplcBx65rUure+eaF7mk2yztb6qodw5A31aa2uzHYjsTqg/Li5De2vq9v69jhwrofj8yt98zAPpYCdsB6cQ98dqQjQdZit3eydJo66hNt+ai/3uVz2cAvRz/ni9eVQP34YqeNHX5JwHQv10A9LzEJya3YSRnBoyr6n140zrX58r0bgFotowj9YXwgylqsBjBVBmKpkhi0I6Larw/gJ6X40gtDKZgLMvXa8E3DqCPleac8vVYnKtFxWgdPQ6/61vNKvUJAPSqf+zyhhINqFFTWN4I0T342iVzNN1JBGSDbUx58N2qhacj8EAFgbBYjnK8twPoeT206e2Wd5PSBltbbdZG92Z6vB2uW2m4d2jXtWUxC7WvK5rlahxISBC6gl1TKRuozsMJH/UgwsYH9EPCYXXDIX6aPQwDaKifhwBaFdJwwWHKSPiIhvpZwDZccMBNCHw1m0LS7sHBfwp05W+Hy1BA47V9qfUAYjjQUH1Qu5uAOLSwPRQt/T+zD2f4f05FuimmbZNhUNkBNNyESAaatrGDCtmnd8x9+kXg82ATp83trpn8+2hoGKmfE0avFdBV2cwK6DggjF1XkNITZfASdHNcg/yG3YR/jA5FbjK8Ir1qwq8rKXUbFTf7cEamHNKJH+jY5MWQS/51XVVs8C8hXUBkh9CAfuZiwA8PVADNfm49DonT/Tc3h9K5z+nPPrtcPlXQTH6bHYgrgP403XDwwYIC/QCcza0G8kIQWnw/kxuEOIRQwWHrJ5jBqNLAAn3ZBUc+3HI/z+77Gf01woZC2g/pFABNhxNqyzKA9rcr4m0E9KGFSAvW05nWYhtQ57TpCA0bY1tzm4oZGZC1qp/joUjrIobrGYf2sYIZYJrdeqg9uu2aQr91mWIqZnfFoW4yKE0J7ir4UCSXvJqbjFQqR18mAA03NQGPA7TbQYFxACHDZfQjt+d4M6CpQyig+zMhoq7okEG7NR9OJWCW+zGbZgu3amgzqDSN3V6RhTEYmyf3xJrp7NqrWN80SzfEuyvmNOrZuuZEXqZ7vnbGiLdZlnLtkm6ztN8VcrVi3fnnHd2LvMzSZRusbUzrv+72E3W7LtJW+F5vXyPPNnQfdrB2oVveLIA+3sOx9JpXpce1Mq9oMmo7CBQi4v3e6RlAr/pZf+1ZAb0ZAKaX6xhz3dh5HkBnut0oR4qBZwB9Rbuup41zk8pPLoBeG/ZQAe0zwBZAb6rwvgD6Ph20N6MRSGxDPaUvslviXtfvFR1meUsZEJdtv+tbTwmgS9r9qHq8YrqFOtfBuwKg9wv15VRWyli93VZ92m0Aejci7/r48Um571fHbZK3wzsAbcCGJnH/GkAolM+pgAbkCZcWDl7NvUYCaAHPLx/cBYcrgQ1SE4B+ZX6gTeXrSuiH9AEtEBquMgCaAI/tsME8ABCqyXDv4W44RgpofTXfXXAkwHK1MXxAi0sNBdRwrZHuOQCdcVAaPgMiy01epgDYRUEe8dIhgukPGvCZDhssAC/gswM4HRhi0WW2Fq44MGpE+1pmLA/+Iw9r2CONhgxS1vD8G0EH4hgO1ymgO/jcKqatILTBrhNHxzTaH5oxgfOmUdqr9q061CqrujtooDoAtII82px6PuOANzroDZCvUTFDIRpgzdIV8CwKaAPVnh/2ES2/+zWDgPa8AT6g1cUGFNAMjN31hl7/1OJmBTTAcwOfiwsOKa74fIYvX/0+AdCs1IWpNW9Y0LhgY05xwYGHOxHOr+sDp3TBwXFKOnkIofdZ9Eca39j066QKC2o+F8N3PzpXG/QUJgAa5m0w1hXOpOxtrofqvldBGzSGL2h3r8Jp2qDg9g3fzuzjOb+P3GSgKyqgbmwXNurOJVz9HH3d01WkBP/T/hlZIgBtcNp9NdO91i/h+znzykPEGBpz/sgdj6bJb0ZAGW3tdxZA131WvyLgdRcA2wI4YpKoBnrk7+1yY7emWCSyi/vw+rr2tAMFOwGg+z3grKdn/0SI2zxA79e1bU52a8fJeBKZ/UkA0DT4DJr5vQHQu76xtN9SMWWtU/cFu/33M4AejSfzwekZQB8Yf7sgu3lk1yEywicD0F/84ivvdpbZNsuDwRcLsaawOSWIC44zCuhdFc2qfV51g4N9rmm7q+65pjS1JNfEcYuh2L29b9MjFYC89q1xDkAPJsBFNRwH0LVUs0jn5RgOk4eaqMLQOoEdqd/1wmAcQ2ZuNwmuctCurw8VeFmgOrdbGx4fAGGl61or8U0WFEBA67j616qa8F2VnKyjKYT2MjTvFa/q6WS6PMKXTVQ39i888axbjlXeErJFrznPZIqnATRNVkdets4wNednbBCuEdgSdvXfxt+BZ2ylPZoGOnMZ47r3BKigGX46SB0poBsf0KqETgDdHEL40nw0C2AOAO1wWuIV1xu9AhquOkz9bG44Uvls/pvtmsVt/5p8uu9nHF5o0DyhlrnfcBiuYB0uMVyx7GmwEjrgs7jtkPoj0BzwmUAbq5ihSE+Fpq+PoOp0P9Cs4LQsufI58i/3oU9jzBsAjtjv+wE9Dv3qEMnAK6yQp5r4Tgfw8UgLyFWGXygp7cC99l7jbgRzNeGSKKuAuEsMukevVCSO7VUDlwiaEqorlKYt4KuQWsEzwDFzJT2EMFXQMx/Q4aKg+PVVsOv+mUcKaL3u8Fl9SQ8BtB1EmD6e/3/23iXZsmRpDzonqySZChkN9TCMBl0YAJiJKUBPHYwxoCn8YxBzgIZ6wBCgoQFAVy2kHupgBvbfuplY+PPzR7z23udU5q0ss6yz916xIjw8/BXf8uXBYKQdQPiXr3ZdDyjUwwRj9vN7yorWgwelBAeA23gYIpYz0QxXdQP2V/XEytTIwxZ60wAeLMkBo65bcjgntZFDOJN94hrtDEQPG4R6qTXvAz05bFI7qH6sVrKZu3WShSqQ9LOBwS779rten2U+KzCdQOyYAd0fIKjPSAKQTUiwH37J/bAgY/aziLmX4rFMdy/VgQ9nSMeh/rPqlakIZEEr7cpMn4seFAilNdSmyEMfBOtNfykGECNMncYsaFJxKbUR+J4zoGUNecgaV6Bl0jad9cpS4PYNbfMsNpgFRqnXXWiRr9vtu5hiEbnuxpx2nS+YQ1qHyXj1owBodDVtARcl4oxv9/si7XchD42PZaoC8Rt85ZzVueVu2bues0efjR77Tg413OQP6HzeviZ2/KAcROi3pnWbLGP/0KKJSzbMaC+r0blaAsx0xr1BCtbLYmUKeg6b7U33rx/A4N6rmUza811Nd9N4WwPa3O/U8MkIVQB+AtCPrtTMJt5ZjDsAOo5ZKKAfxDv/9ts/mFDSEe7CXZWAu/kXlwD0q9nq/d0x+DE65g7vfNl3ynhH2YmgVIE4c9w3lNzVgJ70PLFoZwA0zwndH45S+7iZXQ1f+7ufkUG+9+ahLM136WDW6zznySvkY8OLMMQJpLgOqZh5DcQdGNq8f1D4dzp3kbfT5kpgmIZuftxAT6Xyapwg+anLjtcaQB3qRFjaHKCO7w67co/11OiHAGjRbmPFNU+iTG7cppJe+NdyKYl7zXhOOVw6eHqdT8XRxRIynqnt+B7BWDs4kMpRaJkNyYAer8F/+WalOAgEErvBGdDvb/9AMpgJJJ5kQNOBgloDWuohew3ocZgg14DW8hl8LQPQfngh1Y4d92gJDupbR6j3WwAAIABJREFUs4y9lAYDzH7gIts86ceyMrX8BtSMFlDNQOhRQzr/RowQG2pgspYocP22MhwKXgtyLcsQynTUt7Wx/Abou6qcbs7Ka50sZWy+YqZgNiEoevZZPvh38S9ws9efFbrScyTGh+C+5JzQf+R5Z5oMcNP+fEjIfE7zRIANahsHAFqBO7vuIysgzACzZmw6Xwn3UwBZMkUxU1jLa9BBhFoD2rJD5RBCPYBwXNfsYxlrlN6gf5QB7VnOWgNas5//8vtXBqg1m9n+SvmNkek8aJAMaAOmEXSmUh0MSht42ACoWoLDYwe2Ge0DmyF5egCnPPCxwzlFfhV41hrpWCaH34QQ8Jl0Nb7FoLqs9qikw6BbGvrRhhQ57hMBTwKY01S0driC8paNrHojAovXSWQhcx8f3CD4bHIgNZj9+7eBM5csf9VDPOCSyKAHQ5xFjXWkA8gMD15yxvbowjKfqX45AkY+F6UPQxSeq4LPXqcZ46zAw2JvxG69fbHsZVxfVn9eO7cNbuuYTSIAmh1tS9s7/rjkMS6pETxeV7u8ej91FWyAM8/G2U3oPLh6ZnOyCbP7QdNcwvg1PpwOcQ1AN9SAw1pPJT0khReGuodMc2b7lRtgutCWfvCv78FOXYeomfDUQeXRQwJgo3RLGHsEPWmHAp1J17kkmZQYKw8CTzkj8QfIibMo6rj+vlurej8GRY3kpL2q+i1qKbpzt4PtOTyjf/8GwEoGTvl8ojGxzR6A3snmfN/5L/75P337r//ZP3n7eQjh/bq84o6BK/6v//v/8/Yv/9W/f0V31se7A9AngpkRHRcoMQsXAPTJeAsffcSGncAfdbKzQOX6bmZrc7O7e03zDoCOtvO5sVaUFAC6BBYTj51JaqzaPQAdO30mvtMsnX7uE3krUz2Ry/WBCyvNWIPQ5CWntze+ddn+TINWweI8wrqXzrVmeTKCWqueepePGwq8bc3uXvWDNEMAtfPmZ4zf2q4aKAGt9FG/NzK7jOzGRfQPcVMmFXWNvnsAGvjdiJCOPOd8r4PcfrFe5dJ2RyA98niesyXZf/okOO1Zw9dUF5XBIemPPnu28BgDDx/kTGIuwaGZzgpAD/BZf9O/A1SmDGU5TJBqP0NmNWdAS5azZBbrGKMkx7h/AMn0FwFoLe8BILRnU8rhZeOeUdpD+qANiwLoclCh1XUW8IrnJgC1HFJo9WkF5BrjIPDs4No3LuVhPExZ0lqCA8BgHs/r4XppDhZCrBFdakCPMii03k0NaIy9tf8uW5OWHV5NBzGuh3C5YlCz0DYqjYNHnj1MLeQerJDKP4OtGh8x0xVVCNSDZi6E6GerYStjWRsBuzwz1YE6AsIUYLYyGAC0wkGD4SGkHtRnWdBe+1mzQUdmM2YyW5ao3EvA7/j3e6qrTIcUKqg8ynBEAJpAYiqzwSC01Xi2es7j8MGvb3+hQwgRgPY+7XBBApff/RBCrQudAGiu98tgJbEXwvcI8nm1l/xmQFxXLcORytCIngTdkIdSrBMia/Twix8gsY4mG6b9GEgBlhiSTjG+6S31xCYnkY3yrfIlsUFui0BzBp5zHWZRcZPxITuWXcyxkNdbzyC21xMvoLiMu3qooPIewPCgW14mw0rPyPKofLieutyw/PgDoQxUuZ6IyTC7oXZGjOwwuCkTWs1MyIAO5goeRCWQOvvq3qtn65Xzr5M900Ni8+snLsY54giPwrFWdWnYGGGj2WzoTdyZRugZUMmwufhYGqFYYy0F1dzdDnMMQHtGv3WdOtxlefbZsCkjdTrr+YUTEDqQ2jAisiFGlE+sbAlL69CXiz9hQ9Ht0m6WZSu2s8380bdoOGDbxtmLtYv0gaFWg76IczykybzqFnIvQOaLEHiuWQeuUm2XcewdZXsAek/3R7RYb1nrO3ROQ9aK+obJjwdAd7r4lPZ/xJId9/mBAPQ/vLNaxcnE2//7f/5PD0tw7Au1H3Onaygbnaf6aG9eC9GJiK3NzUkP81mtAOiKnTw31oq3VwB0lsBij2KDOQCdUJymtMgz4PM+ONmo0nGQ9Sj47MH+mtZLGX6CafNSLEzr6mHCvXSuNSvG/uu12q81Sn+k9A6A9pDIX9WXHezrjVcBVyMAnTheFqcIcKIQg0H83GVA64aUu7gDoBO/MxV5Gl0APeXtJnehGtHY01Ss9AVk50uQkwwyS682nGQ7495dgVMGiRxkDRnQBiB7BjQBzwIAlUMIpYTGyIIepTYI3IV/lCEtADW9Rg+A7ACXfv3li4HQDEA7OEyZ1RmAluuUGTkOMPz1Cx9CqAcRKggdAGg8PNHBYAO0BzAOYLQflAYAM+EgqQSAZHt7FrTHKLQOdhChlv2AGMbqNgMIDQcKkgZQJ6zb7+9SHNhNNttDXUeoPx0EbICv1I1IRquSACpsVNYuE1l6oJmm9YpeSiP68w7Qs6JOKqsyLO6/9DODW3wvDyUlKiAL00BRK2UgmZZQ2oBLE4zsYMnGbABoLLNBrAIeaHmNkAENWcJ20CBlIDsoyWMK+DyuyXWbl1z3Qwy5vWbCUg3ovwgIPf7K/VrreQDfIwP67//yVQBoALMhA5pooExtAaE1CzqDz/qdDqpL4LOsVxANtD9jHeHBTJZLzHLWB0B6YOhoizZBhNp8vdkd0WeMAagvLWGT5F/lSDf82TW1MA9OEABkzBhW3bIHI7JvMJlR2Ye/QU5DVjk3MqBfxmTAWA7/syxol38DfrEMCJTgQDzH5EkO60NaXNYnZURM7xiEJo0EHnXeO8RMRB9zusMaEYQ2vprxYqF6JwB6/GOpUlRNrCL33cmnAuBgDO2Q0mAg8Yv3JCsD1ETDmEtwuKXqO28gE5uT0zWJYBPzqh5WAGY6xXxhGn/UHuo5HDmOXUfgZahPAaB3eyP1yfe7B7ZFt3OOfK0saC3T8XKGhom0LMGPdVrv2gLQm3WuDwecB/y23qa84WIidWiwFmK7w1taaC9Kv1mCN8HSjC57a83xB5ajuSzFK+uVrFReKPmrhOKgnzMAekU7cCXpoQHQ/+4vPSXfFUseJWZjsx4zaQcrt2/yn/5HH5YB/TEA9L/5t3/fPD/ODm4/8YdbPCoDDw/IN57IyEeS9v0A0BhKYjpDzUYgxilT2sgucuz7BaDTnDfB4epJpgO3t9Iizn4aSO0ltLT4gwDoU31KIWAQp3CtbLYyb33md1N+hV2DQIo8+e26nxquROvqVThqqu0besJP+AXp162fB2fap2ZBFz1AsMCm5f2XAz/S1BWbw5+r1M/4ewtAJymdLlsDQNOtOC+hGLP9dBIygZHJbEui5SJ046TZwAKkKhBtIJFkQSsAPQ4iVHCW8NiRpTwAYsl+Hn8xQ1pLbNwC0PzavhxwKAD0GMcOMZS6spz9/IXrRxsALa/9bwBoysLW+rQKQI/vUjdaeYCZ0BmAHrxw8BnqTMsSW95OOnhN18MfAmj5ED1MUNeV9YLW0DKho/A6CDeRXhKXeCBXNhVRE/EgL++zbGqIJK8nYZvIkOyEsIzotewIA+hs/HLzEQDoAT4rGEYuEzKRx1cBlzX7mYEtP5AQs58VkNONKQPLUqJAD4UTt0zdUMbxAHelDIcsRbgmWc4MQMPhbwBAcwmOCKZ75rQfBKi0EgA9sp//8u3trw0APUpyDAD6LzMAWgFuzXbOWdB2XWtBy0F3VGpBgHRZfvA0LhBmXwAXVBBa89UUINYyHHbIpteI1n23AtLuR/0QVH1Dw3RSbE8EoFV2og51ADR4bXGbyYYnf6JAaYjW9AGJ6kECWQ1cRVlKWdH2AMcesiT5kPrqCkgTKK39wfg8FtcqN4A5jauHGor6eMwjYDf+bvO0MSQL2l9vCDFTiD4wZkLwucRSIGMpQXI05RVR8FmzoKPv1PdDwrqozCanvgefsZduz5HjFVWF8JgsRRZFXeA6RBhE6yLOVoXsojx4mDwdfHXhKmzMJ2Mkmr/LDOifALRLahaEq8WfStEegO40FPQH5Jt/TQB0APr3+1Ek9LUA9Hoe51swKCsie6afAHSVTd0Jzs3X3woA/ZDl3t90pyr7/i5a/DAAND2p+K/+w7c/EwB9JhejVXQQr3EXUYqeB6ArnXGEPNt+Fu4o0nXdbJ5Ydxsq9vEYAK3A7IXWpabnoORkZTMrWlLixv4xap/MAsiDnk+8kPtMBvRjc+/uEsZ3m6bJIP2UDzV92mynW7L1M1DyIyxEJm5G7EEWTgk0MaDLMAcC0BqUTsa2jT3OH2CGvE+yNeQLHQDNI2Z+dvwNcEaVjp0ILJaMt6XOF6HW9qoFxJPg3bNnFSCVPgJoJHA+gs9wwJ5nOn97+0UOIcQSHAoGGQAtGdABgIYa0QOcxgxoznTuM6AzAD3qR49saDzQbGRLW/kNyYKO5Te8zvNo66C6lgW4BKAJD4F62ukwQi1rkksQGIAtYD8Dbr7BGp+5drXWr2ad5yYxC7orYssgnGRRF+kD4BlBHpM5k6hwp6tpFV67lUyPZEbKDWGzp6Axa1j4/2i3B6AVdJZMaAOd/XfqGbKdFYg2OjRTeQDUBjLzVPk+KW8gILQB1coNyArm8hRabkSAPqmtzNnFcmChmOTRVGs/axmOFoD+Og4YdHBb56MZ0AOApkzoLgNaym+MEhyx/rMcLKjlOuwvH0SoWdRUboP44gA4AfIApmarrN9x/fAhjH0mA8o1PLkuvMg5ZCqr7KKOqKVXPTLw2WrT8+Lo+KY3zRsAXu5mZqObV7vRHqtsZXBZRFpjFYtZkh9CEBozgVW/uprLWmKGay/HTGjNijb5TXKcQW/UD3k2QouLOsy0iB3AsEfAZ37YowC0KEYKj0Tk3YakfnhMsCX5/hxu0XcyuOGvw5/oFeuj91qvO9qxucudSXsXp6BVUw4snLn55myk9YHfIlCwNWv6nwLQu9hRxtuRXCMa+CUHVrtgJ3X2Q2dAiw+fTrn3reXhb+C/f8nR71mqWuJvou2ppV7IQVzGJk1qOrDEBfiEL0iXArX6QMq8gziBpXCan4+tQMc90IH4xJ3/3k5keZ7Rk3tqAOjgOCEAkY8rzcq91+8ftfJ7/q9afGYGdObf0vQ8N63v5+7pvne5Ki+hfwDQ/8tDNaDXsvr+22+vzYBGABrdfGdhnsC19kz9RB3du2ltEYn6CBKfA6BxJh1152YzOzGMZusrOs1yhqEiLecAdH3V5xmZW4OSO7dR0x1WDvGIR1Mt+AlAV9bEtJye966ncxnbmx7N0pq3nK28bHwUrGrCqP3ouxZZh2c6fQJAr2Q+b/5wHILY5llCtlnGuQDo0Dpi/3EGQHO4u9PT2Hnhzs7YL4w6z9j5ErY0qQQH0QpCyFmzzjLMhA5ZgQIEW0YwAaUOtH7BLGioC50BaK3z3NWAVpD6BIAe/fIr+5xdreAzHXCoGctyiODIfCYQWupAK3BNQLRlQHNt6RsAetwbM5sF8AIAGrOfNYuTB5GtopYakTUIZT1kYXS5FIAef/1+Xb9Ox2VpDXz2McNGlbrQshRVELPG5ScxfL0HKjzjGcpwiPoZMCf2SPd5st10JZWuDUzE4VLWM5YAMOBOJpBrPBMABeChZjkbwAwlNAjk0xrPwmrLIpV6yAjuWr/SBwHDBECnDGmtAf271F6WGs8Z+Kb7HgCgf6f60FIHugGgrfRGzoBGAFpAeQWhCTRfANDBVOUSHPp2ha2pAjRS/xkesJBdy2sf3s5Q0zXeuJAHSWKn2M6B/IdSNi5A1ASvNRmmDj83Ml6ylStwazWXG1TXZF5lSkpCBF0wGef5WN4tlN1AIJrWR4RTnoV4aRp9oMIdsd76Cwp2wKUqX3hII23zNSL921cDoHOkELKtu+xc08H6VsX0Xgu7xppwBrSf/6A2LHjC4KEfB5+NcTCTaCErtIbXZaGn4VQXCIgE6npN7p3vjcRPmdPQDlb7skTHIv6YTsUu5MBqF+ykHn9YAHoeW6rlMl0qShN/qCwIXjdZrUv+vnKpF8KQ59C9odjfLhHBowC0mXsU4jjpGX/9SZzfWyP9U+XQQGSlMbCfzCU4SkkOtEVZouoYux3Kj10DerUGsNZpA55LcGTN+QlAd7J6aV8W4v44AF1lH4f5OAD63/19M53XMWTvTDctTm3RZl3PZqStomE7IuFsAKOSBOV/G6dV/t+F8tJVQdkuAp3Se5zNMsiy2nMTDhRCY7tINjaOAa0/Z90FGOfSNB+7U7Q0v/VXIEIys+iXIymBe58Dny0GCFbiUghxJhvP8AzQe75q0jLRkqQqdGeAn/16w4NdffvZmsrvpQTHrQysOJPnsZjX7mlNWVukM2/gsp6O75OxrwHoFKRuliqC0B1vwV5kVu7EYLFUsRK2bq11zRF0lCAV+W8AUW4/vkOtYjyQj8pSCFhL+A0fOsiZz5wJjeD0GE4PIaS/o3wF1oCmDOdxwCCX6WAA2utEj5IaehDhaOev2vNnAqDp3lFf2utD66GBXAMaAWipJ6uglYDQo0a0A9AM1PclOPTAM6+PzUC0lx4hFiOgrWC1GkItM2D8j2MjQE23SPYz1sFlkYHsZ/rhG+HDRRszCB2tEr+Srwf0Nfqj4mdiaB8mem8hiaNbofwT7LMwwxPrx7IEgjpjCRmdq2Z/0tQ1C9MPo0KQmEFkyWoe2c7CPm7zzqCqAK/hoDbLkBbgVcBXwxMlA5qyhgVQDgC0gLt2EKFmUkNmNQPUDEIzuIslOvjwQQO4ERj/+kYHDI7sZ64FDZnLozzHXwcA/dVAaCwTorRqtjPVgNbaz+MwQs0Gtwxorz9tgGdygUFO8sMvBJ/tIYrqkOq7ZPnD2lv0JabdH0TwaKqzXhoo2i3VJW4nvWlGqNDfZUGritCw8vTRUg/AHjvI60rlcqelStIr/qof4s5MFjVb2YBhiNnUf1kbPfjv7Y3g35ANrfqAFXBcpkRdmGCp/84PPWIdZqULgWoMHZ1uL78RXRXGnDJcsi8Icis9yslid1KWuT9wzjWgOUpv72ep4aGSHdtHRDkWESMitpivdm309xy/oCHexFDf5mW8fJ0y51TAZddiQ3QBh9LdXNszJniU+CX1t4v/ws0xwaMOkqStopypt9lEZOUqI42B+wSQTN1qf5hiy3xrIvOzAOinlnkhAaoWuf98Rsu8C68vX7m8yYA2dZ/L9xyAFr1NclHnkfV+wYypjCXTYW8tqM/iN4XiAUeRktU2oqfZ6fwJQNe4+UP1YacvG5twdftufwmd7ZvuW5zS9hwAPde5Py8APeHJdsm2Dbol1ZswGkaDMheDqxjg7e1tCMr//CEAtHmHCbE5wMBmS3e22EZzHxgs9odEIGCECxQ/3/KyXcmy/s3a5sBswYq54awbghNj4XN8SFDrWryAabsyHHVeq4DwhAuroMI57p8ir3zKi0B/OgT3tWdbt/LpFf0yxivd7Ew+Djch7YMFpS//1YkYRDHPgJZbOfbD+c5lImz3+pK3xsl+q6tWprcdU5W/Cjw8l0u21CwnugnW2DUJj9YVVitocmXxLdc/oNutLIQCspw5zMBOOoTQsp89O5oBaAeZCUS2Qwy5Lz5IkEHoX784+DzsMh9C6CA0ZSrTq/bcTsHnX3/5Rp+xBIfWl8YMaAKV4RBCqhlN9/E/uqbAlhw6aNnSAIATD7DEhn6mvwhGCyA2fld3Z5meMTsNAXBcMiy9ofNG8JnXD/XchcjWUOeUASC6dWRAu5D3FsFB26ltzRtnVQEojeEq6Jt+r6Y6eUiaQPUx33E3A2ZehkABbM86hXq3BvwCEA1Z0FT/VgFozPCVDGcCrw2glhiCiGDgGctWMKDvgJ8CywYwdzWgf5cSGiHz2g8N5Hu9zzFGKMEx7k8A9AC9NQP697/GEhyDRwoyE/BMc3vnwwg1A/qbAPPKA/jLwKtbHd1Xmwj4vpmZFQBo1QX1a6BzqhsgZDkTmnWDRwq6qgeAhgxof3iu+oVbTauxLjm0nWzTGKIn4TpkD6uoq+lVX8N8AgAaMTUEfLUv6Ygz9GutbX7wgYcNQvkLu5bqn+uYdkgnlNQw/Vedcs8UXKUeVGoTFR0gURca6KcKGqJZKLYlHXxq181nR09ZbdPgk64QxgK4UrPHwyK/ixCoXoqzUdl0AGc2WzEW0+SPRHsYWK4tQ7UeQjKfE8rPnMTx2gaDp6od+19gLCdmf5tm+0/nnC80YHXxRysGxsMzg/Rc0m0GTzrZJcRUnYjsWQGkVeJP1lYJ83GWonW0WmqNJ43FQcz0Sf1Hf7fe1VHZlEjqcsInbJnnMjXylYhb06yNixAGpDlcxS/4kFQEyHGKpJvA+m6aHdfq7F4jAceictqQwtqeNv51Rzfan8idkQH93/yzf/L2b2aHEJ7S+AntnsnG3uMGNxO4sC+bbp8HoPv1/xwA2uROI90bJn5c29ctj9O46nPmvFZqeSuQHwtA6zz3ppOVcGdwurWVe9YFhUr2pGyPYCGcxu5TDFq64PaS9sSSK9laZuZOnGNhXR1xF0x9nGZNQpOpBz+gJE1mvaaXa3cwfN9kt8pZKPCFUjhMrjhnpL8PSdZvGFRqq37Mdbm0XWjyaOsU5uBTsyFi6B1fwY09mLRPI33ILjd3Evkcg508m3E1IQuBFfM1nec1xSCzC9wjBxCMhtbUCA/dSrTrfPEv2cmYSThec8f6yQYACbBEZTgoC9ozoLXWM9ViBpC5PYRQwOcBIivgShjvFwGmB0ANr9pbDWgCqBl8ZgDay3OMz1p6g7Kg6SBBre/s2dSUdV0yoAWQTqAzg9XMCwK0EHAOv3mmOIH50paBOFmD8Uc2Ggg+5wcC1EzoVt7wqqpfY7/oBxGm2AEOfioPWxVIJDBMhEC6rTIHcjw1h0lvBCQmCtV/W/8KOIt2iQHSrGiaRaM6DkA7+OygL2R6AsCH4HE4iE3a4EGDfFCgA3IBmNYsaglFBuUM4DJYPIBczYAmq6C1lekQwr6O8wCXR7ayHkKotXgZZObf9S+C7gpAD+CZDiLUGtDyd9BEZTj+ylnQWqN6lBPx2s5vCXQec0DgmaXsq2TIE00oMyJqaWn512BTAHRO2dEk+2Jv0CWbfQMZyA9yWW/0gZfYQLPhCnx7ZnWorS4E6thZ2GxYc6tRP1ymxV8lDAwfjjB/ACRUHQA9ssxpYV6tG81sNVDb6i7LIXcAQIt4hhIbfi86WF5ffgBFjxTN+XahVReCi/ez8iAlS7oJdKxvc++dv63xRLkvGIjGWEDtrFJ6YxKjnUV6KZ5CYbF+Uxvm9GRUdgYxBhM/sSGoB7+dd5a9azR28cg8RnlszzWLBVfjWKTmPGrnnn+cOKzUbJ/luWL0Cd24tN5+t2cqo2a6Fw3qkt7SORFH+DnSX23grodsM+Zlavqe1vt+iKCNT+gwZtRpmxNtZ8tx0jKMZv4AjbxZ5ty0DOBxoNgBezVuolutDZrwNP28143dKn/Q9egU4yBbPGc0b4MH6udHAqBn3D0Bpm/xvvVKvs6+KAD9P/yrf38hPFUTs+y+HID+L/7zf/z2P/3df3JB5M+mr+bAf/t3/9fbv/4//t/SbRHHIu3YYmfCc2+x/TbrlW4Hx0/UWoSb8p67YCHf6236LOneEWDb9es9B6uUWHKl/lMQ+sadettdIHUwmw9pkoHTlVGu4hk5OgcE+8DhtRPare7k+tiAk+jnDQ9SN9M9/j3q1k5PQS8yAwKDNXDqdI1/yyNVa4H6q3SO37Sl/611ILP9yMT6dXw9m61I5HVxcuG6Il3dxii/i14lpsrcemzLXJauYhmOlDEA64EHNNEcc2wm37kWNILWE9BVzC2W4Rh9DjDaANU3Bp/pn2QzcxsvxaEZ0OPvyEj265IBPcpwCIDNJT4kA3r0pwC0/CVw2GpWM+is4DMD0H4vAdQKMAt4TTzRMQTMfocMaawbbZnOADxz2Q4EpwEEg7rRAYQG8A35hlmjVn5jfEDw2bJBGSXDbBFb3iabxqRQ9+6SAW0g9NSwed3YWRPTegNx1cbIHQKUaTYn53QCQIdAXbEvrPkEuREYnEBoyBKWLjlL2cpvYAa0lx3QrF87iBDA65EZHEBoBLYFkKVDBDVDOmVn2wGE0oZBZP437vnr7wwe/041oGOWM10f4PTo+69yIKKB5t/e/jrKb0j28+jHspelnMZfB/hM/wSAFv6EQwWtjvV7AKaHLBDwLAClAs8h+zlhP8H3qj0RY2O6JXZDl1btEAPRAFzD2tc4kwdWv0e6KG8BRLlnQ6dlbLJtlxebG4vPg4dx8SCABlMI3hczlS3zODILgZniOWgsfUDjjtL347QqkH0sOsaaYc7VvCc392g4A7MGPosBzL45rXMGmaOX1oWbxRHA1fa5bV5t/9732GS/htWLrzB1Xnpq7laQMZEFvRVAJMdjsghlMJ4f297Im9B0yk6RhWYSmOHvXc/4m3/P9K+4tPYGfnUSw2aHpK6izLlfvbwUzNBI0+eCbD7P3b5pN8VtBnRg6Y6/d2vYgs9L9e7Hr3t3n7VarjvKVEBgma1L4L07iUX3M8USHzBj6eI2u5Q/gNGvNh8Zm0ouprJRwTspfdFZLdlZtWjNg4fW5tmbAvg8oW8r7tAgKeJ/+Z/947f/8e/+42ep/Hn/Exz47/7u37796//z/zvsARc7ygPa9pcD0CEfrshhI2ALyH8rr4es6JodPZCRG5EO/ryGvrpMIPOx8gpc/I4UxlmvwdQ7BhR+/lEAdBo30qWBX3Z6OtdqwcP6bB8hrfn7FAidGHwlv+DsWDZWAWZe9zpSrGF8RcmdUF22zvxdPah4DoBuotpLWtfNdzydXH8SgK4ZBnfByNoGZLtWNXNmqWJgqpnPugZZZxVKGL/rteSkwtd4jWwiuhKxyR4SpvZ5DE7BlOaJf4q8TBZ/DUDnbVOmo5bhCBxODwTU15jlAzbSRywzp7WKKQNXaycLcA3lOhjwjdnPDKQybQo+ExgqyVNNAAAgAElEQVQMNaAVaB61n61Mh4C3dKyUAMkj81mve/kOLuVBwPSXkQH9jcBoLqPhpTjGmFQHmupLy2FnBBJzBjRnPwvwLfcGAFqBaTi0UIFsnTcBzvCPwGLtyzKX9TeWMwfbsPyA17S1ZBcogcJ9qrS4HHg2umZBu6C5LPRRBrsILa+RM/BAYJtTOLPdTV6QblYXxKClpUGnz4yokgaJHrUPEZOhoYMBJcMawWgsf2HZyABAKxjtWc5edmIAvQgQ0+GFYwwtS/FXAPJkTpr5PDKH/X6+qJnGfhBh7F8B5gE+hwxpYZVeH+Cz1WVWEJnA6wFAMxBtGdBSLoRKcPz1K/XLJTi4XAhnMTOAT/Thv5H9bKU2OCMWQWgFn21dxQ7692TkAFQ2MCwFv2aCtKzGUcwj8q8PXQyAjlEOmz8FoIdViTEfe4teN3J0WJ6WBkDX5+28cPkcWe2qDCksYz0xdWZaELcI7SGrzgtf6Cf2QeENgqCDPnvuX8YS4JMB0PGULM68xAfggtzjvfv5pN0Ei+8DWlZ7uuSHSzfGuBgtWDurndy/yL2KdHZRUDnT45UAdB58Scyo/Y/xh68tfZIYoL7Cj+1mseckpikLMfsh97uLceNEc3JJHCXFQhuefR4AnTxhDZDDNMrSph+WAPSm7+NlahrugPOaEjxf2xUAzfZup22ZQLQf+QFU5v+dzOFIW6xkQ3aZNyxmFdc4j8z/SkvZsMAeZk1YO/YzwvIR9xoAvZjLbmkXGdDVMm07m+vtKuvtI3jjDs7fLGzH2ZzftcTNug5zlL/j2a1en/qRECWJ9ZCo5rff/uHdqGXxcoTj32vHqITy+U8JQIMZ1wyjFEhaWLkFVM81pvq/VcCxEotOkLtgZNLHHwZAN2Ys/fTHAtC+lj3nZmtS1+OFYnMuYActPxeAjobvgLzLJiuDPrn2nQPQaTsErrNnzZhltfgZgM6bpwxAV7l2OWm8SAtA6xiz+opKqaFrfb7UNQDt43ZuNgTIwqlBicAJ8THTBoAOQKcMa7ckAJpYBAcQGpBKtZ+lHvQXyX6WzFwDkQXk5UMGPft5XF8B0Fy+Y5Tf4FrQBYAm8JnLcIy2Cv7ywYijBMcXBp+lBAfVUJYsaMpmluxsrQPtc4o1r7FOtJb5eB9z7YDnkgXtJTj0QYcD0LH8AAP38UEA/wZlPFJmpmd/OgCdw0ReWpcSlCEGXEV6GqDZlRF6nSQdegvNlNZ6tZDFaUIddZpryUIm9NJySr9TEFpAPcg2/qaH/EGNZwXGMXOYMn3hpQYuz8FlKbA8hwLYDkAzCExQkOBBBOZqdnTKgGZweoDDfB9lMGt2M2Y5QxY08UhAcirBIeAzZUGPsRUol7IgnAE9MqwBgA5ANNNqIHQDQFMmtGRoUp6xmM9w5CmCsbJuQQbLwZvcSNuozakH9bZVWIKd5Tc2BlFfLSPa+/bsZ97A84ixcmiX/KHtZDJdmGR8SIf32e8xOz94EbiXRgjfnXMJXwWg2kFneXQjIE7MgFYV4n5w7YRD+rvYhm8KQMvvroJ9jVxlSyoEtsgb1h5ljm34udpDgFFgY2ELVLqyH/r+dpvU3fUoq6vyZ0qnGIVi19D2TviyJEYBaOQHWOIlAJ3jqEwcDrzjSL63i1dX8W2MdsQVTBSwieHyT+n7Pci5dECTi7t9U70+l1se4g6AxvV8hH6/p9/vxRggjjBf29cD0DpPsUuBiSn6oa93csfz2h38PhHNYqKSDmXbny3YuB7zYeT7Qp/MkVYd6qSgqsqtbj8nW0d3nwDQ26UFnm3A1k0KaCE5cOxPAUA3tm2rV2fyuJaHle7yKvhafHt7TQZ0XF2jL8Qc2bB4FDudz84MHSnGzPVc6DDSEUPiY78mL+Lqa3q6EPG7GlLsdftU74IJhZ/Fa2GLjkF74VJylk/DPx2AngfJmQXPA9DOt+Ra18KSBr4Qz7bf7RPxC7l5XdO6MfrYDOhHKX+G+yG6qAT8AAC0E31rgWGDmXfjDl8IpDD6XgXBc2fYZ0A71avVo9yqQhsskwAfEleW9dsFPtnF6ix4tnzVZ57eczgAoOl+YZuBn/Kj/W4H7jGAS+9T2D2j/rOW3sDyG/xZa0BjBvS4VcFkO4BQgGYCrQWwGiU3FICmbGYswTEOIfzyzbKgf/mFs7CxDAeDzwJCSw1oBqlTBrRkZgeQXetJQ/bzAKLtUELMfBZwnktwCA80+xkOPmSAW8BkWThaOzjQkPkqmx/ZiPC6yH3Kdwm9GKDmEgQdgCe9TXRDMnwNgM7i2ZzAGTZQjUfC6wJMOmgJO2p4UI6ZzwqorSytAryzLGg7iFBpoRIWUn5DAGgEmq0mcjhoMGU/CwiN6k7grdR+pmxlqBGt5TQIgMYSHQAyj2ua/Tz+EtgtLBp9jzrOVgN6gO2StczjNiU4IFubs6cFgP4qADQA9hXs5lrPlgFNgCVnQTNQz98pm1ctT9pMc3weBJRbB/uiEa+LZCmfkRa/5q+CRVbwWbNAYfPOqvRF3hxgMJr/KwWJWnGbvtUIw0fZxjIXko8sWfo6APMoeYPmgU7Y6+AzTttwNZnPWIIDZsT6Et9w8HrPUvuZvMg8A7r4QKT5Pa3QdkMe7UaYa/HhB3uENomp7rLmEYB60VoWbGaH3NYKZ2y4LlqgBZgA83xjKMFBXWiHk6d9RhgC0EHKLPufdXAWR/Z84p6eiVs7zu3ivzgeL2umoadpmYD+UJbtygOdzE3s3HTK40IDi6fp3QPQt3T3c+kBaDQq+nklPyJFrX56X888HNBYwHtLMUn4upO/yAvnwd19uh+wpSxPEjupjgsvYaARtNwnzFR7IgpVo16t5y+QwRkAraTmJWmXCH78CUDXRWl5ci7ru73rC6TgoItoPZ4HoLOxgu9FTZCBfyoAWoIWScPRJdDX79KShEX8fgDonaB3wUgOsOT7pwLQa8v3WgC6cUpxNZOCAm05kHkymHyl3BxYleMmGXD+PgHoZ4L5TXTxpwegaXsFGZ69XVnLRVeCAwPklTh+e3uvUTDEw7rB55+q9VjbwVkRjnHXpwHQAtoaQE0kA9gsWdCjFAcC06MZ1n8enxlg9r9YYmNkOq8AaAWtDaCWDOhfxl/JSLa+R9b0r1+kDjT/dXBaDiGkDGjOnrYSF8xYP9BQroUsaAGiidZQgoPBeAey8cBCLb/hAHQF+KEMh6TBOD8zAM0Gng9hmwPQIfO5K6VhmZGTEhyz2rfmXybyC6AZQWXtxhoemGsZDqltu3QACuoR4DorxeElQAjYhQxhBlQh+1fLUWCWM2RCjzrQAywefzXzWd2pAs8EFpcSHgJQCwhttaihPMcAnvUQQr1u4LD0yYcc4iGG/Pn3UXoDDiFUQJyztUd29aApZUAL72gMzaaGshsBgDYQmgEyBaFxKfUzY0V9qQO3Gz0oQ/qyjE/mIBQDgV8pCzr2MfRCDyB0EBqtcA+d9PKcAS6bt3wIQLQ9ROiy+h1QtMeFJVYT6U9906/y4IYvacZz/pu0J7zloNdU3/21C8uAlrX0aFv1NPbrZGee7SCl1D7M/whZcAYVkBI7y1K187W7PQm69SD54thnQA5ZmwcB6DYNFhZiANA5vnSUxh9ozuLIHb9fCU7t+Jv3fHO9z/7hjwWg5zzsgVxvXzSl9ZM4W9C6HTuPd1G14Xa/1+rsaeyd1vmJvekdAN1F4HMmqe48xMZ8lkUCoUs8lHiQ5eYnAN2Yz53p+lmCQ/ZjE0NRcLM7g/J9ANDxMd4dAB20UKOtZGxnwRnvvjAigNhyEkQ+ZEn2NxX/v7mlBr4SmHf3lakk54WZRAmQxmDbws7to839fD2ETW1L30h8DiZ2wp6DkUxX6i91F7968FfDqRqYhfVZzqk6tI8EoOfus9lKFb15LpDcBiTnYvPSlvkAvVXyTV3KKCUfa1Cf4f9s86CHjw1biP2fBu4KDK3uXS9XNU+rqGCn8zMdl+12iDajzM9KDGiPZZ8KRox6AuHIVK5Xbg1Af1P0Rcar3FnzZA5Ax/rPLiFCbRB29S8TIyk/G1Ak/GC+KCgq2c+hrquC0FyGg8DX4YMgc9czoPnQQAKbAgDN5TXGtXEIoYPTkqUs5Tf0mmUwU3b1AI/5H9eXllrUUo5jANB8CGEPQFsNaMyA1ixlzHyWch16CCEdTKglSbT2NNSgttIcANwbwE08ilmhxhPJlg7imLKmc8ijmc8MxPkDAAiMCPvobBuW3ggyDl/sYMLwG+opyBS2GU0ULNPfMZlP4xZRTAaFsSwHjyGaH1OGFBzmk/H4MDYDf/U3GR+ygimDeBzmNyBL7WN8hhIboUa0ArME6DIInRNzHIDmjGWah4QbnFn9XjKgEWAe5TO0DAcdDmhz04MNBUTWvuXwRS7BIWU4sASHgdsDeFYAevTrZUsw+5tAaxlT6z3TX8165tx6+44gc/QaLAed/80AdH7FmGW6nlIRvcHEp+UMaJEas3gEQlNVeX6LwDrVTzKudV/tsZBXHKH6lAI+d7LfPIRhUoVvqffgr3ISrIEbZwA094UPmPAwUbJGYui/pPUbv1fweecP95FO4nF7w2GsMHXsaj9W8UiWsMMxFSzSh/9qqaa3+/6jjab0EEgLVjr+zLgqEUKDwAaZN8fRETnj0X4l19Fhd3XGpOo86uhzev44AHrNzysAupneKgPa44TbdTqRc7GgXdMynEefecVzTXr06ibu4Omv5Sm9HZJTPHb8X433FAAd7H0NnqLZsiiHyNG4G2mb7k1xfU6WteC4u4eF1yvymhu6DOgsd0emHRolxtbbdwzcv7Hwmsmf9oKJHZU5W/ktALRJ35aAj8VKtsNDg6sM6OxkJFLD8axJ1xbMV9ZS/T6VoY9jmQ154Ae68HZBsnHG2/gnzyzyHGjd9DlLY++vBhIL7S1g2zFmr+zFmZVuDhgOweJcrKMDDTa9AXI63q5w/V0QMadL5jcImiKrifZBSGLLq1zMq2XnxszM2joALU58gUAX+lsDfG6Ez+k/kdNlKLQUXcvzCSqFY+rnJqQvG7h7Wtc24IEIyWab6VaAKvYpobLcNY+Yeysk7b9LABo116kfnwbVqPnBCgQWVF5ZTxibQYcauJhLBVA2143mDFwtweGHDyqoZAC0HvqnALSU4eCDBMe/d85ElrHGy+B8UOD4na+NvzwWv1JM4DMdQMgg9Ch/gXWgtwC01YGWTGUBhokGA6A9W5oOWwyAs9SU1ixpqP9smdEFhAYQHrKcEZgPPJZFsOtinmy97fC2vgRH0I3pYYI1+9nMggKq2QVRA8zBrxkqXtdZshRE8LRv/utBNNaBtsgw3KM23hMKRwa0lsXAz/abZElTVnAqc+FAsB9E6EC214JGgFrBZZ1DBKDhkMFBIpbnaMY2EJnqNPuhhVq+gzOfGdjmDGgHuCnDWYDnUQua5oZgsmRPU6mOdK+C5GMO+hlB59EP1wzm9WWI1ktyxKidrVFY0+StHIBOwotvhAQwb+rt0wWh7p2qVJsAuj+UN2OkDEf/GGY8u934vO6yyiVcs4c18OAEuzZrLvzVybTQewGdYe9jj2V4zlq2JpSvQbroVsh4Drqshh//Optrpl6JyuWHyKQ+5lzE/IXHu/0B0NEuH+6Tcl/zvvvHIAsBoK78et0H4L34GWjAhxDZRoehezk1XmdaZN0jELHj6+76edT7eEufZ51x/eWkVA6v0kbPjwg+4Y+3me8Lh5UqSlooWO8d5f4TkqbR8ezmi05Fzlr2FZZnO4F3PbA+xQ5LxLMlf90grtu2s8Yvib1Wx2gtmOCYEK3zhvlr8B3emmzoiOH9VoI77gtF23s/tYHy7VYkpkslF9L1jAryd7A/R+MfNZqw71a2ev+b7cRj4LP2vdGNo9rPHyUtK/vxNqkB3QZ4E6d+tZYQZOjHBRK4h6AfEwYb+gmen4+MLT2D0YwIZEQzObHnzwERG06XCe5m3AlCNA5qyfcGtAtoxm/dKaGR9q522p6HOre1MEe1mOhDclwRXc7eZ8fTJwR0aj6LRf8gQzszvINv7sCZp5mXGJQAvVMAupvCOrDpx301v7v17bIedVw9HAd5FAO+o4cjsw366qlLyrgR7l0yJAdmM5tw4DhnqgiBntrKzOWNFi9LcDyXAQ0PFmFJbbYQU1X3hwEXPpQC29QFr1aNxA9hYUBW6xKPv8IReXXes5YFqqJ+9WBCzVTmchfUFoBeBZ4HCD1Ka2hfDDSP7OXxT7KjpY2C0JYBTWU0/CBEBaFH9rOW4RhZ0FweY4yhNaDf+SBCPDhQsiQVQKYs6ZANzYcP+mGEfl1/N36lrGjLmhaZQ2BuCkBL/U69bh49LK/aAF6XrJa8XFGqAzCmoEcDehlYCapo+hD6dRCS5RMPINRSBG6bOcPWs5RDtnTIjoZ21F76AsxxAL18ml49fHD8rnWaR/azlcHQW7Tus2Y5ax/puh5CqAC0kEJlN/Cfzkv5xrWYRxs5yFDmPa4PYJhBZD6MEDOjaToCHisQPQB2biNzkvvGAYZa/sNA6DGutEPgWsFty2rWTGcp00CewkppZNCZNLd41wiyVhOvco4PVnIrztbs3EO2vvn7OHxw+DkVCKRQ6z7zEyXv3m0gm6qJhT8IyTDc8OYSp2Z9KpEJ0yFa65OHcQMJoHge804AaNUttggIkZre1UeYwpfOXkw9t8QWWoM7t0s8XHnwcm2SHR69fRaa2fds/9axcrRxatFkZH3op6tnXfVy1IdJML7Z1kRTeWPEpcXYbGrT6IkMHHVrPW9fPpHh6bo/emE2/oGg2JDriGxLWRmq6S+RuccOcFS/efdsa0frPD4Hh9zseKKOdKPs9WYV3vdYfr+2d8D/bG0hbsXplOaVBq/Xfir7bDP3PJyvnpPlltp5luIhdCIwKFMANF8syI2G3K3PTmJfdV1mUJ1CGGA6T4mx6xo28rEEVOsIG5KuGLAFio96W3nV9du98+6L9KnzO6KIPdWNFB532zT0cWoJjmJBG0e5NCgrwlA5JZCb2ph49nXt9cY4xbv1zsd72InBxLnZ63HujCoQFqnag6fPCEKkM4xcmLPjVpYTbA/X4HXEUvx/6kGw7wpChxc1bffEne35l+c1V8I9+If3avan/objxAN2XrWCp/2U4Ox6rU9Hyu0yT3Y8Wjv0nUSu1n5VY/jR2Z3eN49LRFbK5hDCo5033UXQ08GhVoO5rh2H6/r6L4PQlU045VZuN2iKFvxcg9nNrmpAvx6ABmcLr5RrvBV0MQVhdkCYsOAbpg5FVxpeV1fwWQ9r5CX3UhsMGnMFUb2mYjGAYcpk1ixlKL8x2tBBgyPDWQ4sJKBVHgzyfQpCx/IcdK8Az798+UqfCZi2LOhvBD7/OspvUBkOBZ7ZVmrfBECPAwqhNIgC3AQyNwC0A9KSAa21oKnOtGRPK2gPILTWyGaXAjWd09jsZ9TfyMGFANqbBAcVqw+iqA9QGfoaXQpnt2KsH12rZcjawX6y9EKd9OfCE4FtbqwxiV/T3/QQRASO4ZV/AKJJ+2WjRn8x6VU/y18CfwWUZiBXs4hjmQwFiTk7mgFiy4CW8ahsB/zLwPlfB5AshwwSCKz3STYyg9PvBBBTP1D6g679zuDzqNfsdZn5M2YvD5Ca6WXweZTUoHEHCC01n0MGtJYekX4C3UajPjSQTGc4dJBBSy3VoDYy1rPPW4zVZjCEUcnAzrY60faj3UYbGBef+1K/J3TT4AhAq/SqUEGa/8yNpMmZLHvo3YLzXXd8i/scmE1pHoa1LxDvS+Z3zIJWA6/dvYvpByA6ZNqOdUY/2PnIGWO4/rYrZNMu8y41mUT2vJIrobLCQtF/w+qmB29R8DBjvV2nQncypiHzeR7nsz3PUQV8DzIU105MXop84lix60SH+FOf3y66uY3RZnLx0b+v+b0cfbWuqJrSSQWfVxIbO9iFzzsurQHomqCAU5tL3Epf3GbsaPu463ltFzJbxCC2rQcz38j33WOHzI9Z+Tx7iI5ORBVdZS4odd1LVd5HRpxrR5Pk8nELe9dzmcTFHEuMsbC/nIqYaEtjPavI05l3SZB3bFq2Tn7nOek/v/vjwedewp8DoM+1xlyDMV/3UVMe/ZgAdPWHsNn7rgHopNRlXXbCfOiECICOhaA2PikBWSsAurm2fArZRC+Lp0DPAdA4lmzhElj+QjO2tnHZeF+v9aOUIuDMq85AcB+GlWx2otOJ3UnkjwlAYxY0cSgweyuDO8f7hwHQu9U6lSkMxntZmLslvvL9ANDdmycyJ5sEfyeb2bFQftOsqfGV5F6yhx0YlblLbDxqQDN4HEHo8TuXzxhANB5cSF1aaQ1qY0Asz0OzjLUMB33XEh0CNjMI/TX0r6UyRtYz1YCWwwj58EI+jDAA0CO7G2ozM5BdM5/rb6ONl+Fg8NlBaMyI1sMJx18pRyt1aWNdbL1GcqVrkfiC1zhxFGvBR7m3JUYh7jLr6LrIhrS1bNmuDIe1ASGyfsdvsbSGCJ1lRaiZ1kxccuFajsPGq+U5zLyP8ScgtALL2p8eyjfAWjwIkMBpAagzAM2+JILP414NNdQsWvazgNDkfaymsmZHMwBthxRKDWoqwTEAZMmCdgCZ5830eh1nXw85hJAOGGRQHTOgiTVQK9r54QA5z88BZfos2dB6zUBotnJWisO9iAvVMnQHOS42x8Rnt9nPI+h3AKCtjIde0xIcZJVqnX9dRGVQ4zJs1Nnwi2BzxZNY6gENsdpnICZ15Js7jnW6EhzRbWufdRzWS+HPMhOscxYSa6USKIWNQP+MJ2wx6n+r8MPPfZjMS0rHTCyi6PI8jshjh011qvtQga406g0AnflVMukjp2oIlq/P+FPjwclrCKfB1Ce2W1qcPR2Bx6mvJBJrADrzMN68C593hK4A6GgH9ukZkTKMe5GKrA9z/djR/tj1bl2RhuZ6+CnNstRnOZ/PziPt5jcFoOGhPLyOEp62xb3mDoCOPLnTjL9RANrDWYle1nL9E4DO0lyLk+zkHa//eAD0ndbIXEGofgLQIdvIhSEb5HMDfCNwXduajbdydLmHLBCZbtsB/wSgZePATuvz1ldX7PvIgGZ5uAeg3VPtOPfjAtCqS9XI/gSgMRDfSUBno/zhV7tFz29QpC7WQW5XgsPXcMhj2EaEQ7bmttZ6WE1X+9L6z1iGgzUtAM6aAa1v0uuGHDOgCRiGTN4xvNZ25r8CxqYM6AHycgYzX2cgWbKqf2Hw2QFur9M87qESHAmAVpCYs6u1BIfAGWJCsd7zoKsHn7VWtNSJtlrQAmgrYB6yoh1wJssDmdCaha2LSsuj4LPxjRfNQAcF3Zo9ii0vqv0M3GiSQANwGZ/xGhBrqJGVbRC5s/ZQioMNtNhpLMExgrd4gB/BaubiBWITvIt+TlnP+P0GgCaQmeozM0hMGdAs3g4kpwxou/YWy28YwDwBoAkIB4B6tCcAWjKZPUNaAOhRckMOEvz69auBygycM/j8u9V6luxqO2DRwXYDzrHsCWswH04nYDQvD9b1BoDawDws5yBruQsUwUiZTBbbI3K96qs9aWzQMLjqJTi8qIWCzvy33WSKsIzRi3ec6I2Yv9i+3JyAqHZePQiU6xA3XltIEIXIIHS6IR5X61GbzkMeGx7Ejl0MjhnQk8VTPd7JCVy3KUz2hS4tHQ/zbxPwwejqHeHHAtAed7oNdduprDBb5ItVuPjnAqAfAgqq5AU/mPpM4rAHoMVhNHuv7xeABvnjiEJ4tIuBd9cvlLw0fWJtc1ArZNaCUef0fzoAjW9UBFnC8lSdDY6MvOPiTwCapX/N1497w/l7zIDOsdi5zrjfupPCx6xGHeOxDOjczwntujuDeIpum/LqZwY0sWebwfuYKHR3/QSgNTDpeboF/8IWJ5eXqEHDTwD6FIAW3gVbsQ837gFoNWQzozQzdF17bBuv9yqt7Ud2pG5Umzh8uetevgPLnf1NZUA/YvsiMlfCmD8YgPblbWQq/RSllYPe0WRWgoOuGUAK2c0kFwx7DCB3ZDbT35EB3QHQAyi27GYHZQfgTMAzHUIoADTUgWbgWQDoX74SQE2Z2AIY/zrqRwMATWAv9aMZ0No/A8waUqwyoBWMVhC7lOOAQwqJDizFwaVoDbg3cLkpwcGAmQDQyDNYMxUt5amuF0tx2GGnn7wTTP5Ef5STQ/lgOu/WMpHlNwVKUIM4o9bBXL7f6x8iuKL9MT1ehsOyohW4tRRkxxyp3MZXyUCQGs7cBQO5DDAzmBvKYChQjAC0AvEJgNZSHAZuy7xyDWgrsSH3awkOKpMBwDRlOFN9aCjBIbQPcJnopgznkd08wGev/0y0DABaSotoCY7BTxxfs71L5jZkqlsGOhxSx+tCUiVZzwJWw3cVhlnoPk34bLDAvN1ZW+E8ooLPCoTywnifWAfaB6dPJvx9CY4SnxVfWQ98Vtp7zw56x84TptrHCK5XeC8qY8yA7jOP9N54FkD0Dbze9//dl+CYjdHyrPkR11aCEOkyFM9bgmpYegglJtuv8D3UM4qE3WdAQ8/JtmKpLLeR803x3y4AfQIE3EtsdY9pnKQGZwB0poM7eRa4us+Ankd8yfo1tqfT/9Pfbtfho9Y27Y3KY8VzG7ffEe48VZwj2mZeV7lui4xrl4XwnO47zv5gAHQT1hZXqsuCsfL81Su5PfM3rd2zT5KmovK9AdDZSpzL3dRX3pqGJ9rfA9D1MfP58Oh5f2ZA/8yAFoPe7ROiUGGLnyU4zhWub/njZUDrfiUHK2tjewdAZylcO7jKWWy/7mu+AZH7fgLQGxF/dPMtQSQGk2kb/7k1oKMm1kC07KwCX8wVa91Iac7ALWTrjrvsdXcti+E1iLkUh9RkHrWhqbwGlOBQQPXt7e1XOWDQgF3IuCYAmkpaCACt4K0cVmgAtJThGOAzl7rgv1z/+csbHUD4KwPPDKZHAFrHpmlplrVlPUmFl/MAACAASURBVHtGtZYAMdBZaj5b3Wcpv6HfHYBW4FnKcxhfY/kNy4BOD4oN5If7kNb8mRdVNzeyxEEYAMzC0hfaFPZF46OWZ9BuTdwVLIbhEMTCDGq/198nzyA3luFQABlLXmipLQO/c+3nAUIrAC2bfwZyBwjN5SwGGI10ERAsADSC05gBbXWgB+ljzJTFXA4hlCkOMFgPIKQa0FLyQ8fHDGiqAd0B0ARCMwBN9Z+F59S3ZD/TIYWpbwOiJXsbq5QZ3xFg1gPfrDZwLrnBNhKzc+evGDfPJbP724I8yWSH9ijMX9++pQxoz3pz8Ll9OC+CRCWUYB+CvR+B0HHnFW1q+LZjQrxet0Z6nSnU0htahsO/52zud34GDZvwWgLkUR84AGishdO42gUisgVLptig8iLSHd8JwjaVrlwDumSep7FfW4ID6NFx7C/YZzE2Kz79BKA34V13OQBZUyGjO+8BaPSvWwlfEn8HQMexNtameQC22v/seztfhed4sh4n7+l2+7B5bx8LQAcv40/qhZy6pz4HAu+4+wMB0EkZtjjPTwC6BGIbhCNFK+cyl7Xo40tw9Hp7B0CnjfuiXG4fjSJ/QqwxY9yNgT0zp+sQ56yPXatsUrW9bcjgHa7wZE3cJ/b/mgzoM6P+Y2VAe4Du/G4O9yuHenSrFzcKs/WdBxe+wn4vQQGTQ1k4COdA9HGjsZPD1fX1Wr+CrupWzcjBE2SvB16pLbKfIvddwLHTnZrtoDR3a7ILE/Cevb7VDJy0qymvLzN/tjK4e/L7w2dAq2ye6E2zZsmH5V5oUws8qmH8atyuBIfLta4594D/j7LPmNLJ/DgO5ubSnwHCYl+szEcCnAWQZvCZQeDxH2ZA5zrRo52WwGAQ2MtgaKkNBqAZiGZA1w/v09Ibv0gZDst+HgD0AK8FfNYSHFr/GQFo6vsXzOSWMh9d2Y2mNnTNhIY60JLxbIC0AN9epqQC0J7FDBnoIEIqSuEvlN+Ir5zaajb1BfQAulj6gmyCiI9n+3J94C5hR7OV3Za4nOk9DCaDscmlIGRAwwGhHIfHOJiwKn5QAFsGnQF8tsMAZW4GQDMQXQBoAmmlBMc2A1qys2UOOQPa5izZyHoAoR5CSIC4sIIzoL0Mh2Y+O0A9QOmvVgtaQXkFoTUDehyESOA1AOM4R8yAjmvo5TZ4CfDQQf6O5Rsi+BxjlG4zWCzOhR0yC9b6FxyNM6DZUvLTAR6XZV+B59Z3q+3GRUthQwAlW5edZrlz691r+vHVhRDydd3xb/J/8z/VV/i9ENnogwYdxWv5HPqITJGAzwZCFwbWQAx+sd62fOObMDb3X0LELr3jzqzxfblkEFfSX/De39xgIqS1dK11+GeTpRVYhYE4eDggMtnOPMDUrWuHedwaocQu53HEciE/5OKhUDwyNnRdwJLAom5XsIql4rWPzIDWR1DgsU2GOwrjb/gNdWUuwZ2cPMJ6vqdb23WMWiV33cdZxLubwUppzYg2nQSF9tnKfsqvavCTeZLk7uLN9Vut+WPAwgMqc5OXAtDRm9Rv4Ap2e+CdCC2vfyBu08jMjYbt8JDVtP4YmXp7Owegc+SxkscCFMWp8yZ/wQ4IfD/Kvb7G2J1IMo6kr6oq8/zEee8puZ0LQ1apwaAXRrAhsouD74VBO45lgZgETk8fQljLkoQX+dIr9FB8M7BnN5tuZbfgXyrBUR13DCK4v0coOZG72maFPTIlH0cLbsKagqSJ2AkdLwagu8Bq7rt2Djjp+VTaYqATm7ldOF/hRNfO+f4pAGgMEltNph+7805eA0DH4HRQQ9LxbXaU1Si70m0whPZGHYI7BvBZH2xxrWJ8IDcHoFn3IQNaSnAUAJoynPkfZzvzxLS2tR1CqJnFoV7yyIqWEhyUAT1A51F+g8HnAECPTOhfPPu5ANCWWa3ge8x6ZvriYYOxJjQHkfhbzH7W8iGaSR7LfYzlyFnOoQSHgfp1WTW0iQ+gdr5T5CCBrSrZniHr5TNGjwGnox8EFAbxNIksfXtZDRpHAFz1WeEAQn112cpgeNyBwKplO2vWs9Zwtr47ABrmgYcQjmxiyXB2wJwzngnc1b86bwSRBQAemcgO2jMo7gD1ewGJx3hagoMOHNQSHVo6ZGQ2yyGEnAHtBzUOsJqyoKVURyj9UapL6MOGmGiVawNrRmi2Ksx9Bymi7x3VOna+TCWri9NPt0Qzf6gZ0GPL8zVGHJYsgHYL7Xd6EgKXyoy+raKZ9Rwqdw7bt24n6ZGrsitV46Jydm/dB/Evy21Yvk7rjq8h5IH3crELL6xH6co55/LYwdLyGFTkNvM7zzV9z3wPoFEiRLqutWbd1yKvJ7uYyPgOgD4K4Pb8rvuDQ18RCM/ShPbhiNDDRifzOexqIZpzALpqCXfT6W+v0x8NQJPOmv1d8ytSmOND1Kc5T4v+lSHjKDdA1MftFvcystSCQxWpo3jcYg8Ms4UNgTf2kGTvBLeRNudag578/K49Nw9aTOe9cMLgLJBakzGzxfbBOpt77yR11fEfTOaZJi8CoE/kY4sOZQux18gb/X6GS6f3ngHQYZH9lcx2kBZ8njDGfm6ur66dzm7Rbr9ULxikOL/PBKCrMfUZ9Ur0Y2RA46Y+Bxw4LzRq2XnPw5LVqj8GQOcenZb8SuGrJG7VD43ex/cira/SDDca0UfAt+PdjMzoQwBoCgkDy3qydg4f+baKgPRa/qtz3I2TVze13/H0bxSABq2S7M26rso5atuxmRIKX5EB7Wukw9CG19Ym5iaiFaP2KzA6Lf9oj80xg5CBYQWR+pIbOpxuyLUsBv0dAHE6VA/B5wEaK7s0A1qzn7n8hWY/s2f5IsDzL1aCY2QfMwA97h+lN0b28yjFQdnVUv+Z/zpgPMqDKF1Kv4HJAVj2wwa1HIfWm8byHNq/XlPAm8qYUAkQ8ReYuQx1oNmkSgZ0Az7X5RwPHOypBKworabI5sQOjyYAFqMoI+AcQFm9Rxpb5rJYfJI57BPqPitx3p8egsc3WV9a3gOBagCkKZMYgWf9nkpwDDq0BEep4yyAM5WvkHIWCHDTNBXUlizqwAc5hHD0T2CyZmQDzVoDWktwIEA97hv1m7nOM9NAY9L9XJKDymvQPwGfBZznkhu19AauRaY1Zz/HqAUPHxS7FSSpi6lDVctNuNHHTPsYBZTEGqOxxexnEUzo1E5+mfkp4fUcec11hfcUR77u2vfQZX2TawI8J7ByNlqueRy3Qxk0qr0Uf0hN9HyJVQmOdfwBLmzHKLEuwesWgNnpVIOov+S/6rIxfo4k5DWw702XUwDa/OkcAlF76eJ9FjP3nN39mvvuY8uWghTo1DZndB8ttMrXeeO7lrhtyMqfNjX7ec7n/eEAtKyJ7M6XPIhUzvRiPpf+fo19FzxYPtZCa3k6Nt9zB351fR/00KqT/BiNaOI94lq6Ohnr6ney3G20ZPOzdmRY8G93O74DHtxp1mFrePg7d1rJIPvMgKPeBpY4v3FylAx3x7jDee6avQCAPgSfo1R1dGUNX9vzP0pyVhzdA9AZ0FgBHJcA0Y2S7sTi9vqrXe96fB0tZzx/ZAZ01zdSuaql3D162XFsBbqx+2EvNNQgGrNiR8pQsUXW31BHLpTc6DZDU7e8FaE7ABrmbD3Hsf8IAJqMWuZv+n5k/Kfc6p20N0+rvQNMg8jeGdxdCY7kLcPX/VpnBiBtK13QTTe2Se13qhYpnTr9dok+FYBGHbia1EYXR18p4LM7dnavyXyG0agGNGxoqqrcOXkMwah2KRtBy37D+qc4LjXbBCrJKgJQOjSY04QNGCXwgUfnKQIgTT/KIYRSDmOU4iAAmq5pmQ4Ggbk+tNaS9jdSFHS28hyhPvQAg7+9Kfg8/o4sYAau+S8B0L98efv1118YgKYSGPLXgGUHrHUegz4HqEemNZbliCB0yHyWPvU3BJ55XDjQEfiAoLuD07INSYB9b2u/yblVnQ3IG82kCmA+utCMLrurdWAZsmwD6ClCoeC1oKml1I+Co5Z1KyhMC0DD+HpdAVk8aI+ygPEQQiGcDyEc1xjIpXAB2mk95VADWudnGdDf3r5p/WjgCQHMAwgmsFi00YDy8ds7ZyqPv1gmY+SOCsCstaCdJ1JQQkDpcAChAtACjisIbesEz6WYpW4RhMUgAGj3IgDdRRvxSfNK5ma+DG1dil2WFtpgZLB3avl4QbkONNpDsU36IGfyNhaLyGznqVAA+oYbv7Oz7cnVZtUMCpljXHywtD0Ap8ywUJYMS95cxmgE+XVQA3rG3wMMYiZJurrw5C2tcJRtzODXPrc1n5NBNDCxMamrQwjZ562j4LjUNzLWSe8qZs59r/dZRUtLbI8rdEf3UuUPQMv1/ZurMO2aAZ33BWspXL11+qEAdMp83gFC/ayynvR8qyubflk8CNvTtZab1VUFIuervbPBC9SxXNrtq6KVhMyVglFkeqsWptXagYzFfp9rx259znu6bblxAJkpYCR13UOTbJuAJ1sMYiEGt7O6a/8kAL2TixTtrWnLFuIJ3bljwsta3wPQFP9NVv8GgD5ZiJM2D7DilW73bHgd8c8CQHcc9l0p7yF0J90EZOX2BLWUoAoiTI4eJbiV32sKmi3bjSzsQcligRvx8BG5vxsKzqRt16pVKyBja/yXA6yCaVp4v3u5mexYd2dw7wDoSNt+rVdBbmcfB+244a6b73uhbMbZAfp/gwA0alF+uNWKqmOx5fJnA9CoD54FADZC1mu3DTWbpw/g3r+QFTQdKGAyy44BqCKbXQa0ths0dAA0X9csZQV8pYwFZEEHAPoLl9/oAOhffvmFS3BQn1ouY/xF4FuyoGUOmCE9wOP8XUts5ExpA6QBbOYa0D6uJZHn7GYAmxWp1+cX9Ld7/ikPAtj0o/7iZ/BnWULVbaaEHbMmkMms5tX+AtCarwWXjMn6CGgbiM30Yb1nzqCWrE+kQT4jAM0ZzFImA2iih9N4zTKJPUNbryvIq4C20u8lOPyQQCwfgocBdmUwCNSW+tJ0fTyqEV5r1rXWclZwnR6pW3kQyIDWDHG4bgcTQggU1gJr2+YELE+bb0psrPwRZJ8dvv7dAYA6Ql9bmq+yZOj/Ie418iQDmk6HTD6wi90mBrz3sK43SMc6Hnos/ur32jAfzdQ2po1xQK9FtiLHuPFsbx0oTWTrBl+Hc87nHr8PALpyPfEHeQUyZbzR7YQLZciwLEBiMKn+YLWTDRbD7xGA3kuGWuYwrxDbr+3EWldWV2e0Pd5juDNsG9JYBXfAO7OkrfX9cwHolbZXe1pt8nwueadUVuEPBaBn897b4iX4uttPtt3Dvkz2TjbGZC8110JUtM0u+s8AQGtQFjw9cC+tB2ZBbzGIDzY3c6v1vQDQnQfd2LaPfkj4gKl/DIA+HMiE6AJIjkFWx1AwGC0d+Z6VpO76OpzoRTN3cBIyFqOZXMcF7yIZu0zALgMawtfC+plwK393zkMjRjHvkA1YVqh0FVtUlvANGcAJmdHGHOk8/jlawT0oWbYlk34lTPwUI9oYKvtpELAwZLslbWcXJ5U3DHV7dcGEmwdcAoodLWyNzvaH/cGmiG8/nQduuif3tHw/7P8PBaCVkTjHx1Zgfddg0MIe7QJRIS/2wLpAcbnJWQ2DdoHRPEAe9tj5wiU5OrnBuqtK4UYR6bLaQNk8ZwBagE+fngO4LMq8KSeQV7KSNTOZLgugqtc0yzgCrn4AoWUQAwBNNaB/GSDyV6oBrWMZsCwZ0ARAQ+YzlRKRjGvKzB4AcQLPCXTWgwgps7mW38DrAZCW/hmMRsB7ANEA0qvPwPIbBvh74rzSZgC0Lw+LNSVA5qcgqN+T9Qa1yqLTZT1rG/urYK+Bn15rmAFksWTjr34WEcW+rF2+tgGgKfsXgGfMYObn0VAD2rKJY93qAEBjDWmh1+s/f+OsaQXNiVYunaHlNawEB2SH8zXOfjaAWq4zeO3lPxigFuBdMqQZGPcSHDysANR00KHMMdCFHkQOkAQD6CYd7R7ahmrJgv2kyyA8+Xsxtj4O3wX9S8jg0pquweN/v89be+azluJw2syCZXuGvFBf27pDTDzIlvommBlt5/42X+HvMEew8/4z89Rrrq982Nz72SyMR2X05mak+I8HoPNK8Hc5UKB5yLLPfFb98Sc26ofHXxAns7+BhkQQt+88vTfMye79iuWZ5rXSu6JEsa3Ve+dyWHV8FhWJ0qIm36jDXBw/7wqw4TwDupe0FdGfD0DfsJBthtnJbJuhq+3yPgxA70sczcd+Pne37wGDlcpPvsfj6il9WnrMgp9mtLK/ivG62+e4StXFblcoeRXv4Xku3sgctr3MgLZbneJgAVWnhRWOF7qUTyntzOJu79t1do2vvQaAjqu/jjdOkxQf35s+Kg/P3/eBALSwo3j/g+BKm/Tvr8rVTgJnSr1re+jkn+d3ACEozugMGjqSawXxoIa7ns1tBUAjCGOL0cwe+94ZVHUSGYBuakOVruIcZgA0ma0gb9lZU2QZ47Yd2dD6dQA00/GIvXxMBLs5z9cuGLIL/jBtKZgu4tdv347m9WkAdKeXme5+c7Gfx+hH+5ro5kb+l2PshOpDM6Dd9nSysOfNaQsOxPv/Dt4TBrZzLx4JRQC6BkKPO/kIQIfaCLRJxvl46qxTtlFEWFeu/fxFsp/VJnJPlvGcMqKVBwo6aw1oKzdhmcYCUBMgzHRTnwRaQ/azZCHzQYiSIU2HEA4Q+iuV4wgAtJTg+EIgtAPQDBQrKCzlNwiAhgzoMTwdjijjW7mODEpDaQ5tQ5nPfmihleGwMWHvAhnQWIZDGasrZNnPuDcRidV93ziIyMSQbnShJFlYhCQZ/LCmOfNYujVrgxnQYoYCVjaIA/XR8AHv55gFtBvbJwCaQWUBchVQ1hrP8FfbaQa1gr9eS1lAaO1Py3NoiY00r1zug+fhZTL8oEHJrAYAWrOztTzIOCbPMqDh8EI6ANEAfa+FzTRzrWcD1IWp1LdmQ6e1Mb5rSZRsSlnIzO7J4yJpdeCkc+bzMhNarWLq19bdBVusismrbrvj9ptb8f+hBAcKn8538fDP7X2/BWcbuo/5qt+42TfEu11NZY4JfDbww9ZO1pCaMyB9sHph0LqlyvxYxVh/LAA9fywwZoUgtMq78klYgLYHzCbqOP+sMhf9XhEz+8FZzPxdP8DYA9BzmaqmPf4SS/MtHEEWZFPL2T1pTreCVxXn836BKe0B6G5iZ5P9fgFoiy7EE8TvjSis1+ZpAHrOzxWnnwVP6/1BMKKRyLvRZaZ8TdgrsjDdWzVl+zAe71biAtep1vzCJrxUQx8FoNEeQ2CD0wilU72s35T8wpQneHKxFhVjumNwfSsbtaWbw5ndYi+5bvus7t3N9Kx1A0CDV7ePjyzu/ZOCwL5WKFaLtVuoPIfdwp8x8K7VgZErAOluXjMKnsmAlj7DGmQ6VvzsaEJH0YHQImzT6fr9UTTwBtn2wCamKmYc4Mb2/CkBaGbgxX85mM634vUH7Epx7ItA6GZxE5k1EN3J++lcRjv9N2FrmdJp34AOzVbsCoC+XnwYdTPHC4mqTVfB9x0AzS/Z+39cgsN/qdvQR50888MfCgp/eOdMBMQHP7nG6yq8iEjnu2Q/Ww1oA559M441oHlszsgdfynDWA4hpGtYAzrUiGa+8XXPHP7yiwLBcAihAL6/fGHwWTOgKet4ANkEIHMN6PHvy5cBoONBhlz+Q7OljSZZOstuFjCZD0OUgws1g9qyqKVmtGZ1U7+aZc1/VQxGRrTO0eaqIgKiIq0EiK/lN1RqaAUEfOY9IOj2+C5fZ6sN4kJ04XcHch1YdWDTAVMGR6EKVsl+9sxopS5kR8O4eN1KcGjdZgBpNSsYAV7PMha90HIdcsggl8PwORrgOw7/szrRLAB2Te+1Qw+ZQqWfM5j5sEDNgFYeUna1AeMCPFuWs1zTLGhpy307uE0lNih7WsuRyN9R9Rj6MusIZTaylY9rnW3e+K7/ToypZtzbiq2L4VspEBkXwzdxC2q1XBBVC+LfuPHpSnAk+pdAgapI9cemgy0I3fFoF9is/W6KdMC2s2a6rce18nVEoHFHSaA+PdhyOloJQu8mmjtA6JV/nsxbfuZ5nVGcW50D0NXH5/gbv7OuYKad6L361kRICYPgOn38MAC6SbhBH2ClWXTZ1jKYpXpd2zoz4cRufCdtgv1JPNkmppzJqtryZ2Y83yPqAaDu889XtrP9a8BpO+MfEoBGT9JwLzG/tLgGoFN8dghAs/mIK1DW42JvWq36ueQ8I8v13tu9lfcQrbH8Dvz0t9f52rZ8ZmHKEzw5Xgt2vDugd8XzNQCd5I05cbyEO7p+IAA6Ob8H1pbX9Jx5pfXfIgBdXvHogpFkuI6VI8vpHoCWOCvHtr5uLwWgszFfOeIS2huNPTuQZ/rgAyVq8zrmiZgWHeiUYvdbM9DhqejN6h4apokjnM7Zt3GNYGzHXGcQIH9mn2dDlB0CmOd+MlsntpiNbmiyC/XvecxTI6kbv0X7Mp3Tvqtjj2u4EfTy4GbpSjeysNrgbsVo02AzD168eR92iT9gb7UGdNaf9dirEhwtAE0UKB1xo0HQuPhRHxXGVyAgkMS1ky0bUK6hOzZoW7Ig7XY4iJDrM0OepZCihxMOXJYPEZSRDMzlgwMZLBYA2sBpBp65jIYC3doPANBfBgAt89DsacpU1uzrdDiigOAOOEMJjnTQoGVpA/isGdYMPCtoHg8gVNWw5xMhG9r9C1+HPpIUaubzkJMWgBZxWAWTQbLli4q8ArEGMANYzCUlvMwFDQXmiLhqYLS/oWN9C206fsmEHvcS+OwZwUoPAbt6+F8Aep0mBcupjrMCuXr4oI4tY1B5jQFEy3WdS743gFKQwazlNBBYH/PCQxIZQ/YMaAao399G9rOCycovYiOA38pnGz+Az2wlAv/EEq33VTHOYdt1E7ycgtDcZzKTJsn6yM6rBES7pbanxizaa/aBOOvYV7bPJWJODOvH3vFIrxfur/0QBKO1tJ5pCXiYbN+5+x11MyJ4rp3HWcVWWnt75h+XBySwXBzHrFU641zx4e+4Mi/DoZyqoDNf8Yxn+Cb7rbxnQF9ovA2+UIGGzHnmt9lNvVxYmVc0RBhRt3KcYg+kfKy1EPpV09qJQJXVeFTwTgl6ZTv0c4Fn6WmMaFSd2tlkv68M6Jkc8e+blIQ19zV2TK32IFX3hknsZMXpZQZzaw1duTgOQbs6n2Jr3TYAdNRr0XM2J+4N8bMbD4vT9aePBaCBnlfq2FFf8MR81r5lfn4nBfkqMuUbEcgBWkhTDlCmDwg2E9tijXK/mZozW1JG3ZR14vaZeXdjzRNXZv7+aNE/rNH7f/DbPwLKZsL1CPHAuEMQdc/q6siz+z03Sau+pJdHBXqxXGbWzKGuBe5xEG0HQLML8/8DJzVCC5FaXp3nFGUFEEUndSN7SCOqovyeprCXt7qQSk1/b6V1Nkaua3el4TcsOe6459Hx7dawEudq1G2MDieT145sSlxvc/7qL07sTm4jxMZg58QxHM5Dsp+7QA/8b2L7ad/3qxXuSA+c9vqxDjWXIPCTpC637Tu7nYJInsX4cdSAzq/TxTnmJ/VhGuQ+Z2s1fofg2ZA/GNs6Y3Q0WudO1hlKDhQqIGyvo4++orXhZTYYyUeVDGgGljkr2cFqybeUzGgqoaHZz2o6rPayH0iIbThLuQefB02cAT3A6y9WA5qXI5XgIPp83uMz16bWjGf86wcSUjvNkCZAO2ZYG3CcgWhxkrr2OCcEpvX1PAWhJXma+at1nwUs+WolOEBeMGTavU7XiFkGn3PW8igN4VnEsK/KoDNk4eF+j4d0QDZkV7fAM5SmGJnDCkJDFjGXsrBgyOjTLOLx18ZR8BlAaAOA1W5LhrPPVTOQeRks+9nqNPPvpJ2agU2gNgLPrAUEMNP837mQBJQs4Xsly1n+Mt0wPmY7+5SL5wxLG770/o41YWV3dAhZwZD9ugAcG7fnFkwtgwg32i7WWLNMFvOuZwqmNNvc6CyUp9WF8AOUPqrV1juv1sUocm/joCPXNeZuGJeH3/moOrn0SwbeskAhLUBPKL1yHq+aESNDlmMv16FIpPgwG6bxOSa3o08GoEf5KH3wquOGVYEvJo8whsvoYn7l4WuifCMmAajsdHQL0lfaIDpoVn+m394U5b6Q382nnWMax74G57SVzpm2FX057WlqBzEAUhq1cRO7bcb74wHomeDp7379WQB6L1Eds14DQC+B7pawrB3eyD9tlHaXlawPl4r5Rlyss/Fxz0AecTfW5JDTbur5t8fW7VTRZu02o9JlbpNXQS/lStA91ipWjP4IXydDyzZGCAZ5uPWtBSfAJMbMD9jsPMDSKqEtt6DnXbzyABHfwS1mRSIAnePYF4j6CQiU47spg3AxMm27hVq1b+Z5K8SHi8rKiMZzPY+PBaBz8KILIRsINQJzs/KwooSuoRdmjTubxyRw4aR3YnK4jp2hzZvAfqj86z1B8w3YBfErgOOeJFzBRW3rWRBxuMpGlzqp8ReJxXXvXqNM/JnZJn1TIdiAnb05nANBEqNt377Xi9O+b9a/absLmuyWnuexx/kcn6Ryf/uOXcm2O5RyAEBv/Nl8A4P80M+oD13JjRrYmrwPgAxk3+XGcp/FamNAp6yLQIDNPwDQnJmsZTnI3mm5DAGhNUOa2kCmMmVAN5nAmvWsQLQ+Q6J7tQQHZU+P+7+UPjTrmv4K0qSS2ILPLeDstaqp3jPQ7tnNkMEs8zB7D5nP2h6B6cELy6iWTGheZdF6Lb8hdoB+Tfb2LKu1sSBQ8kIP4EPwlg7A04ziVNrC22n5DTigELIefTPBshQyiKlvLT2BJT8YmCUA+m385TIV4zsB0NqRqIOWwdCMYgWZHWzmUsL6DCcC73rQoR4E6PEEZzDLIYJEg5YCc15yBvS7EY9zJAAAIABJREFUHEAINbEFeCcAmgvVxEMb38Y9ctig/DUA2vgkC53yPNBcoayI2GhQFuxeLyPZ8NWebZNoILS06Xz+xI669er8gPrk7Judx2yrZp0fbNFCjIiuFO5dAoCryXY8a0CuFIuQftutk3Wge2Yx0N6txRaTIM0eoO+SiSbxxzL2Gxe/TAFonl3s4D0dpiePcgCsUDoAfNY+UpIBt+T+4ZmVsCWV32im75SpX3N/WGzwkg8puSewUnVcOzhXrCwZvt67gIZbiqefR/aZlHaOMFYZFm5Y8gfpqXJdbNyJ6Hc81vtK0IyNkzxuH+ye8XpGcoUNYFVT3f06UsfUzsYqf+eLsFuex+GNjwCglROzsy9QMxIYbAvRxcpplY73Nym2yk/yQ3kl0bwkgzsAeoXrrLw4epATtfm8NrwuM7nzB/GwlnmisD7GH/0ttQ22PPnd64dIOfGq2JO1HN3w+CC6yYPddP9DtA2poWsA+klxvwCf3YGueIjLV6R3w/xV+3Ttceu8FYCsHPVJYHKYlzzEoCWCuVvSApxBBiAoYladW/77+GtQvamTPc3u6eaUA44kWTvPvGcTurzUOvJkbWyeI+TayAZKN2M/QdpZCY4nNmFGmz4k6QM0Ft0FlLPSqz8QgBayYbWeC4gvxDnVPt7debLB+kTakdzlsHlnGmHcbQb0ZwLQYQOe5VxLJMi2M+wNfZNgqxR0ep6JZqCzZEGz9ZStfwNAo7wSmCvgM5fQ0KxpBa85A5oyj6HOMgHYA4B+f6csaC7hwfodgexRggMOH4QstpIBbSU2JANasrMtW1roc7BYslYCzX7AonC5zEldJIsFHLiowLXw3V5AfP/GB9FRCY784ngCEQ59P4YrVJZC6xNDyb6xglq2Qg/Yo+iOLiig4zIVM58rEGv3QuZwLb3htCjwrOUrCIRWAFr0Ffd5msGc61VTmwQ+M/0OfNO9dBhgeNZP8xwg8aj/zCU+ALQSGrhMyTvzCg4K1mI0DD4PPn3xx4j0MEgBdwehkUdsnuIGe7bRNKpWAJDYu+iqV1tXWWi6jz+zeME9IbyeG1HtyS0n+oLxGf/VByXr/V0FIZLpim+ZBDLXh3faGkxdW45LMn9SYJT0s499oE/jt3Nw52XX15tArY1dci9rvzw3Owo+a6mM3C9mxQ/RyvEXP75BEJ5nMH7LAHQFlNBT0wzKgxyfF193/c6c6mXf71+bXjxQuMklaDPEg3JdSOB5DGU+aiU0hRGTwKkdNsv/fKDVFoK73hd7sN53drAsVr4hUrN6wPvcvir5G5NtEdZrAHq+WLrWsxVY8b/6pRsr9AwArak3uD5preirUt+004ClS+FJD6zKrC4A6GT545N2lV41QpqpiwjKcqxVhm31lyuvfrNyH932fYGbVQA6JmIGrEn37cjDxIQS99ha8Cyv9Pi7AaA7o7vT5I9e1df3/10C0GdsXjnxXQ8rp5SN4LnTv1keDYr0HnXEsY/kLA83oZWOkxIcs5G5/uYfA0Bj4IgB5emaOP9y2GGz3YnK4aLWbiKN9Tr+8hwRtw8XfEqH4x42C6xaliBAl543eqdrGzORzJAlB2IhzKcC0CVkmUgRgk79vH2DfsGXQ5ldNbt720IFpBOUvL4vIO6miynb5IJd5w9oMXYA9OqhhsdAHQHjN+RL/o4Z0IMiPMS324jwq9CjF5aXaPf0JXhlW3QjZSuveWXcDZXs4DIcmtbAvUsNZi3RIWCwDk8uQzOA5cA/6s6yjKUEhgDQnjkt931xAHqA0V5DGg4F1LFhypSP2gHOVpZDSngEEBoOHVT6DECWt/80i1uYqHppc8L2IkhKMwPb/pp8D0APKNr/s7XU6o6Hvh8zLxV0taxgzBYEUDbXTu4yoDmQF/pCWY50SKFlXmPtZz9YkIBmOYSPs54dfA4Z0ABmK4iOmdwhExoOOlTgW4Fo4oGAzJgBPmaiwDNnYMfyHMozLL+hOqaWgjKfAYBmtWgAaHAHydw0L6nmvNhZ9mpvBF3zszRp+2x3mLj2wLLR2XIjyX269cp+gG0X/2OQPv9n9Lqji0qQbgjWLybA1c6XLnMX1Mz8lmhmuD2WwDiy/XS/cg7/3ji36LHKnVD2pe91H1OcA9BdBCy/yTC+2dT5KgjtCsLao6D2Fy/fAvKBnhr1qUo8/6LrMexu8Z72gxGZrHBwp4mN0n946pebzGIjUq7lYlcJ3K+Xdsijbt6f6VTAyNqN1dw8UamVpukK7UbzhUSWldXki2VA7b1S8qMD0D6jOZe3lu6I+Z2ofgYA3Y2rbyu556mORf3ORMUuAWi3UBhEJekV15CFcJ4BLVq6WKC8NLvvt97jo9pfA9AanMWAwBPHbgBoNPpm/w+EvDg73HedydEpP/sl119XtO60+ZSC76NdAaADCwofDhYxzcvl6dWMw/4yXbuxVu3TtSYAv+fCZLHtFTm9vp7HHSiEY37/AHQNBNzJOFduze9ODh5VwtRvLsGn0RI0C3fQNPCXWZB6Ql+u73dyz+e0Wec15PC6htvHVOYaufkpJrH7MzOgZ/qsv/vmw0twgGwPuyAiEeTmA8R52uUiQKv2TwIpgy7z/OvanrjabqtxbXt3N9B1b4QB/QkAXWXU1zbuLzVY1Sxi5AkG0hzFxoxCATBpsIndwEyrIDtYgZVpOwOgE/j8PsAC/09BaT6IUEp0IBAsgC/hrpoBLXbSAWKpvSwZ0AhCj6xnqgM9SmNYBrWXwyDoT8ZlbJf5SduOXANaymsgMB3BcQWlGYjmPuLhgZpQQ9cky4U/CyBuc+dJcnvMgm4A6AHEUubzV/rrWqNzEb06BJ9JkqUbB1DhYD8FdcdfAmb9sDzPfMZ6xpjtzOCqaYuC0JZZ7cCrgr9MQzqE8O2bldsYoK9lQQsgLDiwZTRamRDox+YpamMAeiglogcsShYypU9HPHVkPdM/yYCOc6u1n/1+Lb2h5TcGYKZAl/BI+KKlOIJFBP8f7E0yJpQZH+xXtlMzK4o31QdM9eGX6u+RsfS5sjUBvmbbZIog7aq3Uc8x9/XxnhhHedmU7HGoXYmzdpAfUrGJR4wQNLawHoWVcU247Ej3b86J9ZXGk1sGdPRxNyP0pkcs3zcHijs/yK4VJRzQYJu7+hXn9/swwvLQwh5gUDfZA/moeZtWrKn9IB+6mN2FBqaT/WWVEc6wU8OL1zULX+lu1mixGFUCd/rpnalezTSOWtrFrt/0G34ta5EmkXQj0hD5JFZ5A8V3TMozu+Otzv9HAqCjLsp8bV3m899x5vGXvB8FoHXVc+57lbn4S7KhbGBMOPQTi6fYqJl+tfubGafSGOGBU3xzLWsgk9L5MLCLC33K88+aem4Rbqz+820fAqDDsJ706OspDdKkW/tCouFy9tiMegA6jNc6yNHidGWwt9N78mx2Gv7Y7D/jrikADesXnPENUfuFuultxfS8cLsFWbXPRnBuAp+hnu6F18K4r/U8/lwAtDinkkl7Y4J3cvDMCianUuKhSGehJNQlfCxAVeqvXjF5ZsqX934aAB0yRIXIkAUqoFBNjeDGK4DnoRIcyKi1rYk1oOE9eaIrJXO8WJyX3a0A+2KpYiBa3X7dSt243Zu2RUR3Pj1F3xAWbg8hrHKTKA1jozZwVrHb/PEZv88AaOw/2YwEQOetQXD0qeZqfFk6AlZ8CKGkmNqelWll8DkCwSK2nukM5TU0CZjAXzncD8tvkBpK+1+k9jP9pRIcAgobwCyHIyoQLf5Tx9Da01qOQ2s8axkPHV+BaPzOwDaX61DzwOPLdwSdpYFtd6ShtSXwfPQ1A6C5CMdX4nGMAmwNnwKgOcMYs3/pqxzQp2U6rPyGhCF0qB6FKC5zriq1PIe3R9A5gs8j3uHyG5D5LN+pHIZmT/PADFFhLWtQE6N3/KblNQyATtnXOQNa5sjAs2dIG3ivPJD5Kx32mEPA95EBTZm9oQY7HlgoECPYAR0D7Uy0WcJ3WbC09bWm1Xajsensbb4ebQ6L2MpY9pTQr5L17dqhZDIAzXzqYxz+tQRPxYxDj34tucs8g1xaeucK4qCVh+E6kQx0Zx2dojrC9wJAu42dTr69sPDiWFP9rlOXs9I9rCMB0LkEB9qLuOa+HqK0JG9s96I//CKgjfa9LsEh5iLMMEp7U2prKXIpdp/VKBd9OQegO1mfL0yVwHMJVr2K00yTDl9z35s3L1Y+KelGESHQDR71ogTHpb3Yif2y/u7jyCzPqiwXrOhlCY5KJ3CVup3bgYWFmNC545pb495++/0rP8WWsPNbfD/zbybz66Q65tdi5gUUXnEp0hD32x0dSes2Y93VgE60nC7VJ7d7GoA2nkkUjDxMIrGMhQrGdsOICkBXd7hyJDt7ne/dtV/RvtPym3l/Xts1AF30/45BgSXHm6g8xoyxq8XbLcZqjHQteZE7DuwXsoKHOsLaiO17zi3usqB9dADvjtdwx3+mTTPJ7HMiua0VVBzSbEXOaLjnozvf8Km1Q05bCQQD2TFQv6XpewWg2XysNCaH2I9pF8e7yGEHe7w0x+KFxBMAukSUvZ7WtVvbGqg8GlEiDZ9W/u1WUKz95tVMVkgJ33o9qrPydrqpcPLqVkqGSNIxt+njyrV0nNwwA6AJOIkb38I1Frx+FWxsJyLyJYPQ0dlqnVm3lHUTrtc4y8xtiIuzUxy0w74wRXnl7LuU3xggQX5FnzOgxyF7o46z12K2/rSURQtASz1nzZ7uMqCxBrRmEmuZC1J3rAEdD5KyTGcpAZK/K8AcgHAtsdGU4CDuAvsDt+V3tUEmEqG/WIJDV5prP3/lOtBWAzqKE/bbinPzo2YRawbyDID2LGgBbIUwVgkFUlOtYhnPAOchPbm+dMh89nrMw08NuEnrPfNBhJAFnQCzAD4H2sRUDlq0ZnU+9FDstdaP1kxs5S7dOkB4OYxxtEMNpG9aAzqACXgwo2RAEw9Ya1SjSiY3DiyfqxVGTcSSIHmRs96izPS21nOVyyztEMBUtRc6rRY9WKsAQOttqiVymGv75sbMx8xjt3AlAdCtp4UfT9zBzmeZzS2mH54Wq/C0nkGEdkgKTUaBZ/29dyf9r5sYN/Dnbva2imEI/IIHEPIbANlyMRv8HvpkvBkfcO4IQtNrM7JDEDkCX+szAZ0Dnrfagv746ME+jOKEl1l67K2GsfKhy8Q/WeWZJu8iIeYK/r8IaxO2TBxJs64rXM86TqKZ9RZ3Brfwc86EP+Fl22aXZLHU4/mo9bbefuPhq3PtVAAOxwNu2o1rWzC9elfhqeh4J2mNBpToveYNVw7szhBaA9R35ROSlUpTiLTx+uJvi7eQi4wlr7+TwUJJQ8vDCvBxN7LJ7KX6CNfJCWQkaP25DlG2M3+eEPD8ZrWwy/dHjV0NxnHnc7NW7tqv1msTC3zcUj/cc45/3/UQwjGVwIr5l+3guoHaNtzCC5nBHcMHoScL0S10mXWrQM+IyIwHwQE3Azye+Ywjcsfzh7p1YFc0DWaQt/C5sDz+sIS7VsvV1hHuVuB03fdSeNIih3atyMm8qnGUX8I0tNWJ7PYUfs8g9IRi+Tk68hP+dzEx/1Zl8iiLcPdgJTxFTfK3NQi5Aa7xuJZCMVHQIAk5A+daTLI+KgcnHYGHnVnZ6CFcI0p4FKLx1rgdLPkkkLGf14uwhtvjvT5fBU4wxE7caNk3gqQk0/JVLHCQ+5p5yLYsH+q1AqvsNWWrF+zr65ZFP61KcOh9Mrpk6REwBYf8We8EAntNZv9dtNEynTl4HBQw+KsA8sAZuA8uW6Hjvr1x5vMXyhzW7OHRg90PALjGprpSDIzzP81wHkM4rVByA9vAXGws6dRol0kaXxMw7c8svPyGAt7BG1MszcCzAtDkn6FRyA5orKU1DfLlz7GGGPJBegBmSjxupS0ke9iyfwOYrJnOUaQ9U9g3BOF+BaAl4FAgfJA56LF/lv0soLS2dzHkDGhhDI4hTQUkHgcN6rwj4G0gNhwyqN0va2TrmJqFLUA7agjXf2bhZRrdIOh3tvDpP/uhs0yjD08WcPOZe+Hv3BoYlseyOGQSNxkYN7OhxaKHEfp4Eg2jPsiLv1EnXmkqSH0YoGSPwdVPAaAzQ9N3mlbjCFYZ0NRcJUP520qKDzbzNSvyXgBA0+wgHnBRE6PNVl1+TvJvYoleVTchOH+XMfY1ue/+4WuQzGwDZWzzudGwmu7EDx0zRc/aJU5+XpfVuoGbQOfrKFX3Ztq4kcZy2SOzuYrxlcmI+eeZvE/sDv5stsr69Nh3DkJ3gt95xo4zrdJwQ7OLPUfndnfR3uR9t3pwXeKqWp08kOlfwpuzQAt1mea7/mpLvqN2LXOthC1uyf5kJne7xxK7hDqhayoC9UKfYLLQ1pKcqHNJ9i7ZAzens3Zzjey48tz63VqUs/Y2szaBU411fCu0Gq9TPW90JSe/dUzq/NqZBU1QQ5Yls3QbZuX7nlnJha07W7KnWx2ktS3HMAD6aUquO3CBbG+FdHy/ngxf4b/80AaCaaHbde+F4VpEpuDWJGKyQOBAoGZzzkzMgEi6vnqSGExkGA/5P08pwAzUdm0XDO1dUL1hzimk63rlroxHccP0w3Jy0L9v9POgzzx80CeNTEnHtwMZow3IWbuOYbswIvLo8TWKFGZ53MzhZH7FjjCtHqjOxKWN4KWxXoO/sw538lQER50ycqZzlEEMUy+rdW/WioLj/Pv4XvMdgrNS/rf+OPqGOupGZhaXedgiORbN2KZA6CsOdjl09WlTe9bYcV9uvki9GR24TGp5xl/pCOalXa9LcOitcUJS1ZdGjyRKfrYMqaAwk+iWkOopG6grv2vGsGROcwkPB8X1MwHPAkBTDWns27KUtfxHhEAUgNaxKZdOsqj5M9Z4xrrS8pkm4nPksU0s4O0AGZfmBJlKNkcsGxJtEmmFgdBvoQZ0VeXM/WR46hvmJC8MPvs/FSQae/wuWcMr8FnbuhACIEw/Kvgq9tDGU9Bby2F4SQ0CoBGMBiBa527mtgOgRSHYVHr/lg2d607rd2SsAvEje5dNVLBcDnx7SY3wrgArpADksj6mPlhQwNcOtYtxh3nIrg+Uc4bluK3v0axEdUSNPeClS/quHYMP8impPZskp8h8yuD0Jkm2sz6DuYeBKyEbCkbIa5bWl22ozzFbt8qo7peZka+UE5lG08pTybXwGn7l0lkyDdilifd1wV45rNb5Ngxxj9IBz1OepqFjyQ2UXZVwtajVp+VZYJybRMC/yrpkl+/fd/NfOnvnPNiAM/na5TPnXnZ0aPu5ZvV0zfu9BxZq/F0WIkSF+hrLjGN5Lp1twN+iTqxszHzW7nhiG/2Wbb55Lvqw0v5ulh41HebQxeFSl3drH8ZOPe33b2jb66zZBothDKa743zP6Zm8rjOg53pg3MnGoAwknEnsbNd26iYaP0Hj3K2RL/ep/u90SX1QbndIVyHjcO1CYIf3bPwsrhU2LeTe8mc13wZHmBr1Q77J/b3O3dKOxNyNf+qbTts9mmQa9qWaAX066OvaqQPqFkADkPEXmeyfK36ULUYNWQLtG2XCttcisgS3Um+3nReZWwjhPPU5ZNzMneNE2PU1hTBPWBtJCesEtH8VYydVkUkz8269hAa3DF7RUl4giI13hjEv/ezJ9rMAsKz7LJDYBZfPgM/rldzo5E4MdtcT/5fzOAGgZwZDs/SnopUvIGF6DdqsHhZNaxH2zIhz1nF7G9rHRDN70kw2/JQDi5ytAP0KMNjX4XYQa/7qxqYW3CrQE+CwSZwndnAJjmTLgjNY2ZOUnkdYCLTPrE3B8HuyB3MpYhpDQFMAm6jlfNl7rOIP16wd/xakR1wygs7cADKVAeylK3b9q9SP5vIemv2sADTXTf5CBxhSBnQLQAPADYGdg96S9aygc8igBhAaAGqNMowemTT9rqEIyIAum/2FcIXvieC5MnFwkwFo/vt1omppqUQuhQBakvr6p4KnCj5LdQkHxyDcMoAasDqiyQDa+JDNs5+ZBiGBP6uvkQ64Dy3v4UDxOHZMwXEHo9+lGmzcveN+hcfwcXUD6gcdYqZ3OvywwThIv6k/zWT2hVUeMKCYHxDzYtG4AePEV0R587LMbPu2A6DHHFwX8bNQkLwS2pcoUMX/ZRthzZunGfnNV2yiWcwLU0iHuYb/0Kbm8aJvEMW3u3NPaFKzCyKQE11rouJREKB008AJ+Y20QFvx45F5yJ1idJvBC0+gDernHOrsjM/Kt2n7/DcTl/pIX/PZA72MgEEN88p9x++Z+uB6kzzuY9wVL9KcL5qK9e7EaSrvy8ZPkTKPMNhCThzUjKBF82DT5KmhWNKFdGOEA3KnjlfvRPMhyrOifL5cEHsaVVnmYs91j7UThqzphXgZuemnCDiw7nI/s1rbMwAalw0J60omrAiPy7/m3i4Deq0pa3muCXXI0t2q7nT0WpdWdm832MrnFT90qePZ4Wa/M6PNnvhjByf+ZtLhJdnei/oWtnC3/9U77vqocvCMZN2NfTvXVfuKhCVaDkn7YzOgVShnCkMWAGcSjXWcY5rxJHux9ys7s3e5dFtnsIyQd1YUvc667RMA9Fw92VCTAP7hAHQj5a3gP6PkaLpy5zulWwXj8wxo4v1WhuZLvwP5d87wmbH3mtKtxQvWp6y71gObObBDC9kZjA8FoMeAwA8i85Q/OGcI2G0OK3055cfKdvk1P6RHf0PbLXTOZJxAnnmGTDgAqFne3ZNZtl0lJGFQKm9u8jZsalNlnvbwR9YtxeZh1Gw+FgB05+vCoSvWwGfPP43/5xIcaLr7zQHfG68xa1zGFFjGJGzNOibaUqkKruEs4POXAUlqHWnNah59cwkO7UeBbRlaymswFxEcluGgXIdnNlv2M5bkAKBY6bQiKJDNnP2gioeOh6Jk9AAATdyHxTsBoGnMiZpZBlACBKm5ZBkrwGxYHIhmvqb3jb/0T7OZRVAN/G3oMVCB7lFgNoHPCkYbbQJEaza0AcI8oNKD4oc0UhvKbpZ/qmbSyOhP+Q1OPtdu5u9JygV4RtNT3gMwXoJdQ96UmDXZGQJvO1sLJTiA6VEDneopSIAgc47PunBFfwsDQe9DEHt8euKWhKeNP1ZO1MOKom8Iyt0CvdHoG+nE288DoNE2sPh1qwW0tg+Txz1uqa31xh3j5WLBT8OFyMaDb11MkW9Lg6evfc1x50F0zJEJRebxQU1DfXn2mx8sL3l8ycSL5juA7zQS6xbsggy18PI3j7rbJaTRN0T3ALQfwht7q3IWopoco5VYbk37nEcdwNnJs/qNonkbHXJCpxQGPjZOF0fA4TNPtpTMF2wnnxPr6z8TXRx31v/WErq7avHPgbXqmjSWFhx05EneB9/rFvr+x7Wax3109M7pa38P0FTI8B+WFH5PAPSlrmQ5qlw752OUv0fXFCk6H/tBlWlv+wlAl0z5tBAvAKAfFo8j8FB6vx0kTHPr9Rcyd/Y0sR1BNlkRyEnO1danCSIVwDvWCGXS0n1wb1OW3DK6mp2p4dnagLzWEsAsSHoGBP6+AWjl623wthCWwn+Rk9W6HOnoJMR/GIDGOTeLn1P/ZsHoxCWQ+Afnih1kZsj3rexOeDCNiSRcsoeLuLkU9US0sO1+3MMIUhvCTh9cqglYTGqZAZ0BaLRpQmheI/1Zg0QjuLHv1l3P+1kG9NzuQBZ06jLlR4NdZLrm4u8cZ7Agjq74GotZ1rNYAzmAx6P5F8+AHkC0l7zQ0hcRgPYHnUwFZjmr76Hfxe57qQ3/je/TjGTpIxxsKH3L+hmwbBnUdX+itCAflYY8nqLwylUEoINsK5sXezbrAx9yoJgJ6KqZxkEk4XmOgdAA+JLGAYBt6t0B3ZyDHbOrCWhGEFUzofk3etyg9MlnKuEMoG8wBcAHw2OtvQPQCLLTLakURzFTBD7jAYIpPlF+0t/Jtc72jXmY7e3tD/1qNZBT34p6m28RO2pMmfmOGBuhcnt8luhRvW39CI7rY7pZE/thPOjnWl/uAltqNrS5F58qdcCsjNtFD4zvfi4AHWU2UtWpci6BkpfANnYP+WXubZ530lLUSoF60v7iirjJGOnnHoiGfsFBNVIYJjqbVQGg4WnhOZ8veHbYNGt2lYHFkmwuHZKw6UX8+ikZB7KaAWj+fg5A22M7k4u+5IdS/oCEwptFM1vrOGDl8wnnT6hDt4POvVkMHNImfLAYm+z2cwD6TNed8jmPTrjnb36dtZ6Jb+WQ/JKC4m4P/ujIl49zNHRLU7gdvfOvp0o9adeSsLNo6pRmSUW50wMZPmgy9V0Wpz3Oi6kMHXT5MOnTvl/f424aLwOgf/vtHzUidemA2iBZYoTpTFKKSmiHBgGZC3QdANDLcDBcvFXsnf+OAuGLlSnKqSW7Zc/AQd7EZHu1mlcDQNeIrSFozEZfAdd1Gs1ggyGBXqcWRFELQK9ozfxUsjoD++K1BA5Uu3Wp+Im0VYL6DwVAX7LhJCDZa8K+xRJjfhqAzju9NhoUIrNMTrdMMKnH5NjlptpN7xx09TBwbV81hAOlimVrQGIfygr6dvltsoP2YKVw7+UAtPPDXx3vQoyExoXVxc0CcEsNnoCefIvbTXTk+RXumdWzPhBIsi6j7+b+68lfLv7ncsb2L2dAOwKM1xEgltuo5AZnQA8gmjOh2VVABvTbF8l+1gxmz6R2ABryoSBUGB/92Ya0CbWZeRsbsqVDJjXzgvqRD7oG5XvK7rb7jJ74NoICcjSClGnIIJ2vhOTdokiprIHvRGBWn9SUDGDxt/QHs5tBlLUfAq4N5JX4LdMAD4U8UdezntW3h4xoG5thJwbIufwGA9AxfvCnTnDgofzIc+A3JKwMRzdHmkiTN6SAdzj0ExW5P4TRs6WbjODgilh6dC1JHORLliFbM71fsrprDePqP/gXn2B58BgetDW+YFWyVR8wwBiZgnllKB4ryna8Oz9oK+wLb6j1U8LMAAAgAElEQVQ0W/dGL5TU7wqAXoUEtiSjUWPpH46pVgB04PQDX06IOvcnTkDmwWycGkDnuAMn5fF1ehyruqGNT6b1ALfaW8x+zvn0eOyforRHliLs45ZPqtP01oPNAOj+ruB1xRf7bxpndPzV6Gca3i+33GcZ0DNrvBIRjMrQounn6VkhodMk7fY1v+25F+gVIHpGy2K2xuOHBHDZ8XUGdLvJbsptWAjivKt6eGiXmhnMynK9yqwc9xOmvpeT2O/64e7KFvuhGy+SiVvSbSIQuB8z7abhnLBo1W76/CParhn8gQB0EwxdzR+3UasbPxaAzpv5shUJevAipbCABoxYScnNTuRu7OhY41qVnlYIJ5y6bqt0BEDLs2jKKrOteqqbKkBFa4glS2nhWOttWSYXynFZM/dGtGtQc2kFa/w8Hf7xIBSz02bh3ca43ICzlyyoE76T/+fWC+6+mWMeVDcRQb9Wu80ass7noW0f4YsGog3ggA44sOF8AXNgml+lRsufD9IKo2Aqa2EE+AXgL3Lj9SU4nDoGoOeBpmXZCd2ZJ8XvwBxCyQzJzMXprwFoi5DllhhIhcxdapFChDQlAn+P/8OgnNnDm0DuAG2VzjHXiCauKvBMmdBSioM6iBnQDBK7LKuqfsm1pXnwAhibeAmNPPYOfB6NfZug8wtBI4LZ2LeviPDDa01zr0xA0Gz4Tm1wfbLfhqUaHw3cVRmU6/pcBjOcQ4aw7h8a8Hl0lQFo6jZt2K3ms12LBw7qWwsIElNTKXvxVf4yjVyOQ//LmzQFKpkO17SvuQQHPgtUkH2WbCPg8Bjb9RyYDzya0VVjS1QkK+TCsgDzyzIl0wIGSP3nYPfytg6kSBeIR4pvv2h8FvxciqMWKE3e6Ffbn41HikXD1ziHOwC6WLIQytcw/jvKgM4mduWWEzufiv+2pn3X4DwmyFLw+KviYlBrh/DLbu+Ur+ut5X2gWuLumSkvac4X92+ePrX2+Z2x3VIH8k7tw2zC88E6APrbRQY0JlbEh22RFrax63zT1RsCFeCcyRSPe5ot7BIIsVR+w6a877feN4TterHlmz3e/FXhZk5XQhTPPbnSjV3jve6EHpb4R364UvdO/Xk697LPcvJpBmbJxGdsCws87vLiUFVKMLijyPV1T0cfZudPAHqnZXz9zn4Ui3u4Pu99BnQk4LAvT/WQGS7ckVjvsCUDvtjOdsKImN1UXHwZuKGkRq5n63LSCpxB7wpBicMmYt/5OQC9y66eGHM1MItFty2/gdBCt+ywbNPe9BGytq7qGqHj9sCycqxm++25et7iKRA6ieHfRAb0uXFomHwX2JytUtzxM3kTIh8BoWXRFBQ5o4lDkFZWy48zm3gyksxWkQ61w0Ml0m/oZE7YkGGQtepG21K4T9iP2vg0L7OHNVjB0GeWCbHcemDmExAVspAzuorkfdMwMlASJjADp7L10gzheLN+62Qlc9EDKVxas71okmcqsNXdQUeiXG08rWGQItY0QcJtwwVt+LDBr29fRv3nAUDnGtACPL+NgwjtoFsFuzFzufr/AMDnGs72XTzX5DqziXkf+AhZI8prFeHs6+J1552WZ5AwXLKgmX80Iq6FLX8DpmmWcnoBQ9UGM6BDhm0Cn/OzM6JL2igobH2akMp22/ryA/mwJIfWb+c+sY2U4QBA2uMBYEBmiBCivLPMZyzR082v3e/wOFiGA6U4h2M5TJx5LP89KlV+zjNTOX54IDMspYdyZiNSgZ/5wY0ooryploUL9Ln1CZjh7b4o86EzKYU33WRTo8QtX4rklMxGw/1lvBhcXkWXuw3Xifctm/NMIE52a3s3Z1gsCFrjLjMJxg63xK1GP2JVHw+djdv7/jivyoMDEHrmJw9ntG+2AtCSrz1jxSJ8WAnfjNKkjSeBYU9BGQATEuztlamG5igG85sk8clIbS3IJN6dvBWD/i07AKRRWJo5ewJCd1nPLG7qjzq9rCMhY13G7zOgcey8WO3bjnvhdi7ugN+Lvgpt074b/u3oSA9n8x6p7plWSrm2qydW9wm2yK1nRsOnfdYeFnar7ckKe3uLbR6Z5TJouOzwJwB9xrC1bLwwA/ofyupeCuPZLKTVRP2ODUSlDcLoJSUlc0NbF0dzNaF14y0APW5nnuxYkAeKMcFU3fm2pdXDSD73szaXnnOG73PwijiutDbWkf3CixRUrFb9hat11FWOxa5js7AeEnQs2PzMk0oFA44m1jS6GvthszEPrm51IuPLW5IeWrzIKB/jJrTYBCk28Vm7k7Fms392c7GQpslT8WWW7XIN5m/HiKU4Eu0pGJ1YVADoRe+6XXA3cuPb1EZO1uhkeY02LU0hfcU/9ZFLug6R4REv2bjz/2zpcqYR1FoO7WSELwJA42GE7DMwA1pANAOgEWyOILQSLmRBJrT2h6U04F7LiIZsbpmeri/2aeMADxnw1hIizkLO3ubvwY7C4fCDOq0FbW5BRQIdY5IHvTT+hkxk6YR/90QTtKMKLoeMaBdiLr2hILSMq8OHfiSwMKwvAL8KUCvozL1av5B9HOeS9QG+p9d5eR4p6xp8q2Zaz5NttMRGzFSWaQVd4Czpuabs/dTicVhYW2U4lxbhuC2X8fFJ+q38KcTCoDcGb1xmx/GMnSb4VrmRbdbOrheGAo+T0q3zGMPSKMuA9EjYNgPNmk8NZRyw+5YFwvqUDxjf7oOU/XjbFjuHUhZPetwStxj5bMwo/uPbwgaU0dLaLhUR+44wYFKeLTdf0wC0N9H9grDUSOzMS6QfrAbKJTS62gd0BhStBcS29nZMfr3GjBnKgsRM2pclEXQ1hHx9ewnO0VteUXhAkHU3Nd1J+UpWzu3aehQUn4dBxSOhntHR/5795tEQ20Y4Vh3XeQHXdg66BaDdo8552knXZq2a+bXkPWN6yxghMlhy+JFh9zrQrcX+rhWhz92N7u1kxidttoJrDbS31/Z6Pv5dyzWVWwD6cLD3335TADrf8So2LUTmykAgfWcmfDYyzWw39iED22ZHADQRcU3GhwDQDT/WT3UxmyAGAprZt5OenMUQ1ko3IgcvAjyzTLf3Pg1Cp0muRPA++PPZfN8AdKeVGJTfrgo6FdYpDyG0r0Yan4z25/J94yJz25NXzG76l4DbMqAjPx4LWvPmb75eRV+g6bdlCYhv8uo6j9VwaSsku0zomTfZARX58KST7JeV5wp0wqZnv8r5lXsfJQY60tPOILccVSryZtXrMufTDEdLK78R9pFjpn4IIYPOUvtZdZbKbvg/L/HBGs2grwPSqOf+4NNBZcuK1oxnAJ4RJNZtaeZb+C5feH4slda/EOLtoX618BVrQA+u2mGE2UQpy+lvr2sGJksTu4U6diAZ9/cdYBxGgPuom8k+TuVdycO2syxoDS+EPCq9oWPXzaoLTfSPHithVnUOXZiuWR3nIDFGRxH95uWxvBzOHp9Lp2Llt0axPRbS7OPI/HJLYIz4OxJKqlEj/i8/oMqUzAxCv/BJEpllxpTEgxNbIzyOTWth9ZNIH8ym0NVS2/sMaxq1X5i49TOhQQGg08ole7ju/ISJqx52HqS7Hgi8m7u1Xo2L3lLatc3Xc892YU5o9V+xoEsXFz447aPbfLKzEpHPxP1KQv8W1t465bHvaZmtPe5zpXa/1PBnI5Joa2JziEDqQdtwe9Tifs5zCT0FoNXe7XRsLhQndm1XzqYC0M/ajBm93TwXXKwn0B5px77RxrYUJ71ZnykAzXFCFMOd/8xjrX3QEn56eBnXOh6vVr27HXYv/dhi90b+nS/bj73ojya6m+3u+l5ac4smwrjv5NPuWM//EwBonekzC7ERkx0IvACJdgZ8J6C5fulL1zUA0GthX9cTrFS9DoC2HYQPUjIZZ1ysr7OhtWb9nq9QnnMEceorEnsJ3Ld41foi/68xzMTO1ZPi++AvzvBWrvDuq7GvWT931DtzsF3DBGpW0nKkek28kbDZIm1JTasFX3cg9M6yZTmI35/fZLTmop1v0JXU4gaAbizVsvbezjfUjHlfTebufHWfAaC3Tjvbh+UrLE29byFbt0dhFleivpAxCd5mB7QoKBtjex6cAWcpw0G6qpnKngGthxzGUgIKKiv4HDnp4LOsnvIhl9rQLOeAcykfU/3nXA8awqHRvWZtW8UWuc606DtC8eEsz1j+SUZ05TQWaO6tBILJ2kL3XgROS6cIVOd7OqzM+miez3OX7qm7/iI47d+8X9Ye/J6sk32t9DmneF7x4T36Ur7XQeg8hl43PS96t7ahaVtV6qfUrar8UupL156wvr3yacoUtA9W81nlLwHQ9PNqE12Ck8CEeLUWys5yvIohaq179MugvKpTy3qlwXWWd+y33jI0aLaIN3bzuwGgd7NeXX92m7zqO1iISRLQXEZrfHgzT+y32b/kCOZm3bfRXtKe5gESdnG9r0AV2LEk6FKc5POx4WzwGNP6+QDjGFpwrAsmOKUeA/iteJV/TTNLtmyyuNuzXWrPtwkIYYpbEGy9mBGAfqnAJonOdOzo+kxakFQ5Q8GCoo0yJEXby3+0ISlKWPIsULLDYp9m39yG5v3LWlPWhm1ravL+5ekNPsSAW5u7aLA1sE8vQDv4s571mSnf37vmwXYvezjgIgM6msrD/nI0uL9tJpRbIYnPsqMZ2g2rGXa7dg9evwCgb7OgZwB0MQZ76yCTg4b2sclUCKxQQCE5ZNl826/dGgaQe0bkLQj9MQajW/2S1Xk6dLfJXTwpvgKBG0I/DYCuMdlGaebBzHP+KfWr+9iVKwhr1y2k9lmv7Zf9WAFTpuMOgB4TOuvbM+viIilIlllzYHLtlpPX7IquoMWZZkD73PQhYTfbheVYy1+zcLEEx97m///svTuzJk1yHjazwV1gvyUFOApCDkIOIuBScFfwBViyV6Z8gi5/iH4cZMERHHiMYEBicEfRXbe8P5lV/Z5zZuZ8sbMzb3dVVt5vXV09QODiwyuDqP8M81b/lETiayeEuRzdx004hZUWxu/xhgtPXDs9w+am+5YF7tj1vP5umtnxnbufyfEVnc6123idc0tZMM9uJnY/joC5Lq0mdcN8Nopnj7jxaSWJ4jchpeHS70s/M+HZZ7hes64/fyRHciiNI2csq7yG9qepEcidz7KPLc5Ivr2IDP0UBtUEI0W4LymYskHdJrJG+PQBjQHcjg0F7QNYRiKO/RhSW/SsYzZUDTSlfGvBOmnCMXvVU6R0A1dhmluQqI3mc+ea9eoH9aB8dbbzeTXYlK83m9BGTDbzFaFwTbquDKOIqmLPkMswauHfPNfF0Bw/ps4khSosf82yXvPPwjS6DJMIBLfkqA2EovwA5Q7LA+JIaI3w4ffDeNqkblhT143GKOVCPTeUeFBoNP4GvGa3EN8y3OI7gfmM3ThNHXWEgyfXRaT0FV6e6K/i8Ug2oP/YHyBa42mgHSuJB8781ag+iMhUxmRm39Y7ktxh8NopwnFpb0b6dAzVwDo/mQk16irJewlZi/7YFjK1QQkFNdjXs5ZT0ITFGWvwq9aAvrneMYt5JGMUrhsSG3RNBmofZw0TWbkako0+OY9oJRJ3ADhSgRQPvRWgrWQ5UCPhNLLWVjsdHfPA2uQFN34ZKCUb0KfEfLz54Rvgp+iqBnQmMcgZZP71swoR2knUDNxOYuKiQSfoVz82DMzyiWWFxOOxwm0/4aN+lAa06+itG7rYRTtbUsWHlbfey6vzJ+Rn1WqaMQv92rQ1GiV00bE8osJ2UIgfPnQLM/W3qtQgSN235ZhOw3TAOb8X8w+nWbG0Bg5Z+gHOyk8ZcNm3Uq11EV8C7zoLMATD4wrRM7XM8NDU4KT/lwXR0DnagG67n5qK0AZ0P2ZjdZzbONJgo+y1/k1P9233+w7rvuB1qa1Lzozs+riSxMYDRj5pVt8wZB+JfazQbjJdUO8/7ExoKocVF8PmpwyfRgO6ez/W6KXNYHrfHDsvCuszmuBL08TO5BvGlU00TsYejHCb1pBz+V7we034LrG5w9ncaTSkfzWphXKrNIhfmLu+Jz5r/jWSQ9NX2EHFEzRdg+wQJfdR/JvrsnPTlyar5kRQgE1JTUF1njNXMeRg+JesCzV4SO28PyaK3XbgvlT+GrnCKarFs72Fh373xe6/Ls2fDnlpyRLa7lJ6ntCpWg7vfaiYLpMRrsdoqttyJ/RYg8LPrKUdlGUrdiM1C/8p8XA71w9u8EvhWUx8VSc+QQGjD0xHvPZWDHIPc4rRgL5jwnhdh+YSli4Q3qgP33Ncol/reCKbrrFh4zU1trUm0sFK/oZgZbQnXo/GeBbMBejXNcN9GuabQ93nVjg3Nc58OGu8OBS9kWPG9bECj6WrTluyg73RSIwtqSUjMjrRbV3F98zcjE5x2uWMzCpWHNuRbx7bDFZ5aNKjvQZ6HZ94RozlTrPZ9ID+GdBPE/Sx4H28BnRsqPMus7xXmWFmF6afnOAn58ZZhysK/DxN6B+9AS3joZG1eGfh2fqe9yGj8TRnMH+qXyBxUtJ+WTjj4HiZHIbSbkUTwjXr2RVwl1HH2/SETJ9pRkHYuzV9WnJJjp+IXt1XTEuOl0+MetCPsgyS6pkO6M/HIELHEX8FP1R9aDdqJunTPuREvgN6uYe2Xjv/mZ4hLRPzdeyIzLXHb9Z8NnYpr3FNb9bO6EUzbVrL5LEduUEa2jTl7+hOrI1q4lrlLr2NHdCsdqE9rAsJb0dzvzf/6jU9a5aGDeNG4XAT0yodFyXvU5xpgco8GvnBPZ0ZIJTLVqiMV6WNo0Jm4/Lmg5VEX9ekBNXJDWqHjmw+o6aw9EoLE+/9W3JkidqaToTsuLv17Y1GX/tf/7e1Q87UzaV0DV/yMOT+aUk48p0G/8O6phfDN277ZZqSjVYgg4vyrbv6+ry9QPlFz62nTqK+hh/46R3R4C2ESJy7I5w9fVgNR8anuWORxxS0ikVSZJPekVEF1hzv2luedl8+NXzpaGpT3c4EMM4jlBNaEgpkP/PQy4388f6I7mpACzwZaImrcfQY9RXqua/A083d6TcGuC3t8xzNRFpeyUsRLIRLvBa/G58h8R4N6PaQmx8NVeFeywUlD2X+Ke2J8zR+cCFiZ8DC/Sa0fnOcY+jlQ23UjPkqA0O6s3MffW1H8Jb9rD5areJ3akv2ejzCVXF66/ExDz4b0CfyYLvPTgAZc2+5EccFwUtBg0DAblddLESGDHhVExrBtRIMlSm9iYvU3OKy2g8UHfJnA/pORMNQs6nicQPaOr4H2aGU/UmQQjRHRM8WkGnM/NiN0TMYc1BRUXmVD4TTsEk/GtCbwq24sdTYp/DQW2LtUq8nfE8tO2kkAPsZyyny1SChY7IgvOMnuUjvj53KZjKvG9A0Wra+U2+bkThqNbbdXdCj6XwDXvtuqbaupnMnnImNngXd+SDEOkr5eZ6eErudnt3QyNnP7kFX+ohdc/OseYTG6CGKv6+lVROVRXujCUvUifQP7lnjt+eNzN3bcj2gnFStqKnItRmY6wOE94WL0XbBtR4f9JJL2SEnPL02NDb+cVU5fBTQUy8KXW7egG70t4KaFtG6GTNw4K8tNwnTB2TytfTGkwMH5iZPGm/IVqpXcWgFHx8/a0LrXdcLGXV00XHy6BnTeXMTN5Ci3MfTCdqAXmP0LsBK7SQyx0AdzxvQB7rOHVQ/IuApeFnrYBFweEg2GR9BINfyPLTh2UgAmQ3o279ZfOABVR3AIWps+bBKm1aUu1NdbHgvt/tqGaEaorI+ghXpSbyODo/xeOw/sjpbGdf7CkSnKty7I2bQgG73KT6c39nmc9OvET0phjROV+g2bFLZR2S3PVfqQ9AZ0SeYaSzyEtJhPT+3jvOJLfmrgYq5juZLZ8Q8+GxAnzD/jRrQOTWWo7BhvU2A7IlsoQhqIuktF9cJHjagBdwcj0+UxQ86xzXECxvQ6iysAgseTyCYkIR+k91sC0WdFNroy4J6th7I8A6LCEvrjKdFAw9jxrnwHYkMu7NuD3yCIo/d0sd5ILTzso/C6diBN/yB0RU4apAWlDk9FPvdGFTnx1SV7ge9nXy9IENhPo3+PZDQ8MgO6GE7wgfOZSTN4jVuw1evs5MXrqw0vrdAryMyWHpMH2qI45puuAwd0Xxmx2PMTaKTsHFe9FqP+xIqVr7LmkuIN8bbLKpZreRuNm65/xluianL+QPgvN7/0VWKN4fpvbv4WRqn4Fo7isV8dnar2MUj97QMfBqHGiBuZcDmDONgNDKAhNedxokPW+Yat/6YGIich/FJ8qNioB2uLvL6C/mduCXXvE9qDU7+cTXZgL51WwaArxc2Yp3hmyatVNBUjnn8FJtgA5pZfprL6oG2RDFE+awB3dSRLDANIP5wWpo4byDbmT4GHcjGbMaIGGDiEq35+gb0zX8DBXtXd7VyOOPnYtcFR1rcU7AjTRo+r9mVlQPLBhvKFdtqA5JPw7LJkdu2HdBz1yqD02lgsXxha3+DgvsK1IBuflDzyj6CQ0QtJKpQraybqPbIeIeqLkuYgezUUMSAyiaWDG35MUOnuAfE+A49Rnrj3ZebfjjGMraSN53YwFEvcP3PUz9GDsNBOmHfr1yt48ZnWHmQG+LEjdfugUa826Oc1jl7EN56ls+H5xvQ5UbjITNy0Q0vUsZbGDqK2Vv+oKLAcmzWYYrA6NKBcVErqipYuNQEipF4Q4dNiyiCOqeiEsgjAScIMYLEdPUJNOYQWZfc4gsMPGMf1vSxjkNaxnHnm5DYPPUIgVhvlJXNOFx6rRGzEduGt8wxjwLFoCU+W38WtPQq52e8A5o2CIu6LxhJTs8VLFqVwyoWeErYXu1uhZi5Ayaj+zfIHfkl6bZ47S4nHZVRMNFlre2hAnZMGaJ7HXHi6pKj2A2ytFGV/clMckXJKX4Dx97foXfYv/vxG/e19X+qWKR6pWE13JsK9X8P7OQ5z2Z84XPG+dGzKU60jjai5WHRngrfGt93QbdTsB3eOmc8z9FdRFNSxhEdkwNzUE/55Vwicc/F0HVYA2Wua2pO0HAemmnbY5QVLRxJCUNobHSPM07sIM0PUVm7vy0qKE9meE26ES5dJzizBqKx/R2G2dXgbPj3/xc7oCeYlH8VeHAFMB8neKpMr4eeq+PbTB/5OJsp4IUqsGnbaUDHSPuvDkgd4U+noFRd39Bv+Lmcp5zW9Yg4fm9TJARb2XRcuwFXLL/WpFo8uLBlcISFks6qfmXWv2CicY4PMNrSroKoJfoFR0A6V7N5saYP/7Ghoib5i+bmS1cD2l2BxP8xZmqFcW/Bsd7yQ7JeSM+3hMxAWOeHnoFwaTPytpaD16DGuqnVCumyzY+92iiynQyN12ab0yM4JD2ZdSOdEPybO5+7LK7bp0uw4DqAeUCxD3wSHcYZA7DfxNR6J69k+hj71voaLiDp7OP76pmaH+cN6CbR9hHCZ7s/eW7kvawNcxvvBPsIz+vqWJkhx1acPhqbx4NDwkUQYv1xA5oAsNSfK0SeTq1IiIfMw3OfCvw5uy1j0R2DfLxhEPem+vntxB05b7h23sKNkYIR5D1fpFNOutMvjyR8jLLOmDrRE6FxJ74rQsPcEb5o4jmkEZbZJbQDuqL7Mivmu+162ryYRD6IpT89BhrQqQz8RJaAbsHDOJESeMhG/fg9Ycpto2QxBgrFqFCJ+lEPlJC8rNXOBCNEMWgsVtof37tFOs+mnb8ma28Q7PgNrm8UhTaWqJrYhdVu9QSnjyUHM/Cd0hMO9xeUBzJxXLu4HY/UJ0g/emFk/WFQHP9N1UeOt6RsNeIohdYzkMU1vW1bmgQ7PuS+uQSivRLxX0Q27gMoIV85e4BYTeYRAobk+d8k8LHHBx7Ot3wJEYq/8RGYQXQ0hMsEgd4Os0A3Wu0jOBxGQv/a8aS43ZcWJ1AOEXmb0HOPj4xtxle1uUE6qtANGg3oGFkiEPTESMTPKn0qf/StzFbAXYlwBlTRXrhUdkAPnZaU5GOY5gFI1gOrbbfQ2hQ+GuvHZWRXGhWxlrtRgPoCFU2bDxGBtSprP39vONKjha5jOHTfgQV1JpF1B51zi49SiGRp74JWxmdrS8pX5PNWzP88LKS/SmP3irGuRxW8ZIySmGRh0SM4mLZByx4D0A5oDCiwe/mWCuVvlkSIALaNuOONag6IQDxA0Bmvxnmpox3ysSe4PiYQ04e9BvoJvZm5Ig84enKyZPf1l9/+ZjudzqAdjsEe1p9+4CCbywvUQBlKhdKqesnxVcPyxlfxMF6PFUWHSgcDVOMGdDyx5UEs5SBLW3TVaV0AK/wGyTjSG1EMRSoMm8ARyUadS2WHkly4dsUc1FiZMItAUxGHtOGbJw1AYw8FdqIjnIhj/gBU4le6gvfk561Ft4Sl7bLCcNpclA1oUdSQj8k17lGlPG1An8oyShSVlxPCl/el0VO/JZqx17KsqSNtQcOOKfXudgtnXzmsyPmyHzJeLKP8lkRjfgBNO4pxVICMwVObnBya6a08g1ptJPkmdhCt39MvGH1y2Xh3m9BzrvMhlfnwpfkh2W64dj7fquD50fvG+kqhmYr3iySVay8WdJgKtnjY6R2XMecJAOrNCmLSmg7JSYnVoD7kQqOk6xZb46aTfsWR8mopo38ExwCso0RzVYs7kra5Q24rBgo+3D+5dkDfz9bVvobudpQNJYWym6RZh5BLLYz9SXQ39GmzAU2En+a1sZdGCTDK+8e9/ndLRIPVgWOUjvJkB7S0R+VVIiYh34/iKdEzNNRFI9OA5vy3l0K0eAgYQSqtV9JOQQ4Am9UWvEVXmJ9rxy7yE56HUQ/BHCp1rh2CPgO6xKBgH1tDmp1tf220mG/BCTuTKZX0ecAu7fx8APX1RzefldHlGOLaiPAvABpuj1SMseCvT3srGHFCuaRB4lmgcWzekW8U5aQWnvEcgwA+SfBTf/foyZ3QZ03oxu0Cz5O8tcB+NqArzAHvGOUAACAASURBVHvvsVwn9h9VcFv5bEBbcg0DYKQIVcP1xleTrGt8dW2bDllmxLmUv3nei0Gm86WosJ2TOmWy6TyhvcJrYYQgp1VYzaXanZ+zAS2S75sVQutSIvGNtHO3a9VztnGH5lJy5fiKhLrautEZoxoXY52e6E/+yd/8aII2K8XsvkBHvBcA4TEcP0QD2uCNkh0v+NY5xJRXRBVLDWidDMo0wNKwVcDSjx1U5GzZKFkpUyOY5nldXH9oEkN3RzMTI3DmP8n6MhGiHwYc+j3LPuJrJixxLIc8toPax4RDrcFzQ8azh8bVhuE4hsPtJ9w3DEfR9UfP415P6cU8F9mGO1wKg2vV33dvktwwty9YuNxU4z3ghry15n4lsZMeK7Im07OuOS+oFI1TCIXvpHPVhuBqTTABjEUoZY2R3WMnIS96yzugxwpWPLPwZCLHviQaEYa/jo8+vgmzRMdMqZx9ZevNM8vpLCeRC+TqtQLBhcca0Oz9A8wYGOMTCck81iWxnDmk1oDOYJTPXyS0PPRFSkWjsX3YcIf1B/PdgNH9utBZ6iHamiJfGbGs53RUdNVUt7IDehzB1upBK8hrbOcVA1epcjt5+vw4HHvKWJGlofjKh+R1EfO/oscxHTzuW/GJaUboBGq8lzRkkktn+ZEbyYYv9H/xBwb1agWdyDSfLXIqomXzZZZaaQ3xjHzX07vzVK4cEcl5LDmONtGd4b7N/Nguhq89Q+6dZmue5JrQsa18/eW3v+4jCkZ1zIJOzPSwlsABPipJziLV1sI7oHXozq6Axum1x1rS6E5lUjGkzFo9QQqH0jEZmIJbxg4YTAUf4Te/LclUcATrKAcrEj6x1Msb0A65yHnXEgik7d79zgwsXLAABaDDVDT5bej0klKPcF8f5+44ni0aC0g7XROWzqEkU9rl0uWW/1//HxzDcdnxLBToWte/6VmQmt4F35OekWSl1JCu5fBZNtgm3Kt1aB0vIQo6ufu3/75t7iadrDuPW/Fg+/SPKEZHECn3y5xeTXG7ojRRFnhsgP4gGduMGsbW9qG0L19+pXQH7YBmeApCJP7zN9sB3nd1MxFS+jmvJAson5vmG7wbaY3B1WkBfbPuaERL+d0g6GClAo73Do5zavCs/dwNuHQnnnthHmMOkvgsaXAxNbvv7fe+6tgLnjJeZontB5ECMyvDt4qzqteDkGDtDlPScf923EdMSfd9lOsCGIrN3F4j30P9b42/QysaiZQJeaIbWcZ4+iFRE63MDi5ED1UGabmWxxN53bBfdtmK1+Ia23ln0P94A1ry9/rdcOKsR3JbdCwUF6zFQet8XSSLcT/XgNa79ltkqL0ZEOG0m3BGPJQwEb8t/JZ3ZXYnh6oHfmutlZ8QeQ5dnnCoDN3I2WYVWWU+AGL4d8rGzuetnbY7/qEgH2MX7SLBkUwXQfjGCUsoEr4kxf+KgGKdXHfX2y+O++7s8Neu1VVINgUaN3c+Zz1YvFEqYfPeA0oYZwIMFXsQv4L7wZuLeR55I3Xt9LkD+pyrbwcB6VUFExKzWgM6YTwV+Kmxoxj1CItwwmcUxyhYjRMyQ1SfT7Lebz6vRI3inilIOK272Fr8HrD0vXgn885ZhiOuXRwautGuYYpEARFMwElSPnlVCZpYV8lasPFdGtB3Mh/bey2BSBm7M4ju0NyBg3zHR6FT0FbN7KdrGF8R9+jSBaksRLcb0KIiGTbKdZzIw21AX4D6R2iCgwhiHRzrYM+gtWoVeqbGmQ1oEjBDo9dNn0WHcUZd69JMNKwzg8dNXSpqHrAi4p5Ir1jNisUBmQOzIxrYzW9fWl+XwI5zWsLm1ni+GtDfvvxKfGqq8e66C83DcBsaBVqYX0DF74H/V3YycnCSsR1lWU+JDiH5NtW49u/Rhm2DmGSuH5M+gyrXd4uxykVwfXEOD2la46jKooMMANnjGLkaz/QAkutu/xSjip1+k/fG/at4BDCO5aCqydEcCQb521fcKESi+OlHsi5cZj+c2SjfE5kOWUr6nica0JSBcSyVNEc8gvkFdACFXIHx+vYu7i5QlWuiBE9mpmi320sb0FQ+9A0B7qttzsn8mcNibm1bNjsNaJ5d1JrqFqU7+cJMvgKlk3CRrdDxdGzzD+2KDSOuX4z8Q+gotz2dVXBZF+zMfN4kaevw7ibvOIattsZtvzfaJ7L01uxvoYwGuSH69pzXDCz60btMqhTep/yv8CDWSZLN9TdxPPnguAL9O2M/sp0CjRs7n2vaR7jE4koCitd8Nt1UgWYdtLjrKIHCsk1Q6g8RseOzAX3EzTeeXFIkAzfb/3z95Zdfj67G2xPUd9HZC0cO89UNaD/Nf4JJr9sBfaIkFr+9RAk1Md+vAY3y47MGNPf25lqEZUzOBnujXkID48gzI+bAfOZuTEeZawnEoUWIXYo1aBEjVrvEjvEZJtawSY9GSurmx6gBrQsXuXOINwZiHik0CN5Nt6+EhfKRKn/X/vs+XacXWTPJdwJTyKOxTlWGTkFECG15pYXTdQ19Yd1qQHc7VjtrbB9J+SmxsKLSxWWNrZarXdSumQv2V/1tVMVm3oSONt9yL3Y1ni9gVyPa2gXdXN6tWZ5oDdH4ZZw1mDecG35cL2TdaPqPftFe25ZIa5yOgyh08/nWsMHMuF4kjQoiOTZHZxmLcpu5XuOZehWlWU4Qa+PoOq3xbDeiDWYGzyYHHd9I/sjQMNwax6f5rsDNhq58fzdm831N3Xxf5Ik+9nZPNqCNJpjC2WeR70OHnMHLm7vx0UKJKcaQuxOzpFbABjTVcfnhSuPJzCMN6OHJA/25b/m5u2aTiCwqJ+P82hPPOvN3nQVMj/OhuYS/QeisCV3NFyinIodswa1YMXdYjT/OfPOBX8tNbqmLfEzmDFx2fuRssNIZrZEySfzJ79mA1vkqXvENGtDTR3dshu/r/FCS6Rd43mAw777k+x4ZkzD/CwIKNhkyelieaukgblLW68fIVxVp5MQ8uLWS86KcA1jx02YvMYEE7VGenJhO7W3JrTgRG20bkW5Aa8bwaBf54iwy0bjX0D+gvgb6E3S/iie+vFoD+o4DrxaqJO5gB/TEdRdntANahu3nhWul4MLFbSy6q9ooudpxvv750IswuW5LLk52QKOgbat5VY9GsueIaIqhS9nPJVueKcQWal9FxOa6ZI+Vg1f4KtmGVoZTthvQiBE8qWc4wNeAnybS0xNEg5gXvh4o11jCzTWhI5qJknaURwOaN2UJPeRDbA0ykccoQKId0EbCwjEs8k6RZyv/vGo5CusEDmW8+hy1y56mDPoC6yGQgYfjxOpRiejApF+sR0XG92MvjrGFlxy/XnJMiuEadu16Ho1n1IDmiXHuyAONCqd13Sc0CL4Q1+0u6pWQXuzhnmidAd2swmDgPUFujaYc8eJVh8WatxK+9cDCsH2j0WF5VL8Qk+tes+XuZ+MgkqYo8z8LyjxmYDyt+CZoMhBdIGUZYGjNcgKmU9zPIbgPRB6X2YBpvwt3HrPp9aSBksXYGfLUdTM/bmPPWWfp6XKiIWYokcuEaCWoa8XxZwBwvOp9WdtOuCz17YpvogAv0SeNMT4DepEtjMlFXvAANKBhaLbcSX/g3FjEd1de1Kw3qijfbQ35WE3oSIul/ntj6bjr39Z7EFO5Aiu0dkBzPa80oOdM4EJy/pDQSI4eizuEXm5U92kZd9EY2zU07IdwvK5fsp5XGBLGt9kWDdIOEdZZPnj5gvGYI2xAt/VQfVhvQA9+gLwm43yn37VyX8TP6L6QOcgRTEgMBKC1izYr4bVem+FLfIzkI+I3I074RuaqBjSSe5vrRztMZYx5xN065xGXKMTnoaPVn7pfxTyW0WpAP4UfhRM68UQD+sY9ImBXAd+/Ad3Y1IWpyJhpGpMKzlkzylEJRnmHbI+014Jq0V+xHTAxVbIQ8/GOn7PU9ClO5oh8HXTiAiziPeZIegeFl+PJ5TNLyjk8Z1YEtRpvBzANah6fgOObynW4vrX8Cx/mNZeY1VOZNNHf9AFRFt4itiUs489wZT1B7aq/fg3419/tj2pyCD76UjkM46G4vRfgF3+sfaXMlzelli++rjhGj/iA8Y0yRcCcdOiEM9oTzQOKJXeDQerSkGMhabiXumL+OoZj8Yn47w4y6xYs1NY1y7mt9uXCvo2zUvcID7m25tyI4xxya9qvneYMy/QO6NsR8EK2A7Iebl9L8ma3ga3nV0b/i/TEJ86B6xDeR+yAXr6gHmoGPx1JU3djS3VomanAqMG1n0MMPZNM43oSZC92DCXay3zR9mvqA59sXDDGRVNfEHIznog+NCWRjPWCOGrYwtm65gc6m42qXCfl4AgThcENCT2TfgiqEw3oDL/5GKJT8+0nPkLuwGtN6TZG2py2wayuWpi/k0JOVCjuzHlJ9XJOf1hxIN4BjT629iQfbB/XpUnkuSO3gWcuS6RMjFdz3qwek+7lRI7IAK6MV7nkiYSVZYyb0g6RlUn6IXWWSYpF8FuWpw1oL36mXCJiSfMWepS4VNc6kc2UAfAJ7r6rnhumyLwGWSZAlyqbdHDOf4bmaD2xW6WorexAQUfKKbaFLJlKWGZcfm2PcLHkazBIofn4IEVyv/AdN6Az1uDx8aM0oC9fydUMngEYWw9QnKLJh8P3+R+eoTh3Ti5CsSGSsWAw7t3l6dIBs1awKFQxoUS+aLBPh+KBGJp68zTpohC/956W98URC4KHV6ogTNKTGoaITgGxB9XPH5WJ0/qNYUW2MF6ZJULoijNyKOnZ6C7o8DXT8AV5L+sqMDXIdKH/Vcv4xmO+5UJ1o6gnEl60+xiWJpGrukmicpUlnF8km1KYLLpg/sr9EKEl2UpR0utDgoJI+gPZybIQrYs9PbGze931WGD2mAkQ1hwe/HfNz7fLW0eI/Oz6JKwSGJeYunYB0dXzKnzNon8GR2xakGtv/FqjGBRDPfVOc1+C2i9KH0rnSvwjnzkPD3GdVXQ2tyysNY+wVua8ZHwOrROZ+OU4dOTQeHzUZR1cb/RrwXTRGj+l3vDfYncqcjAydxGGFsWpvE0OWjmdX1/ZgGbNZ+Gf+0PtiY3g0Y/bhGYeVWi99D2RmUU7oNu8nR3Qe2YY+0X0DSF/zaEdfoTAsSOgCBqPkIcAFe2ExpFC2iHifBSHgDsO/DM6nxvVbOh+xGLoFhFLog2LguYoROllYjuEaCk9ATMII5A+U0iYpngEkl24HxQhChvQPm4y3qE6LeJufADYK4/4YZ+isVH0yq6qgn2g8Uqq5MLXX375zes+Qngv5CkV/dCcUy4XXoOp8fsjNaAX5th5oA2j0AOEbDKLOHdGBtso0Nsvml0Z0k1F2gFXgzbaQFqj6yShY5gj0SlWogmRMzfMcgy3jhlASx3kczDgebBTOPk82F4342hgEpsBYo/BTWNrnkye1u+TQmDtgu5rNsO9f4x/tl+yIzR2QAfySbEopQQaEshyG1Y2bnpFMS54zYypxYaO0MTpXhWQ75Yn1rxV9Td+UbLYeCrLpK+cwy5AVwN67IIeuqIRkr4xJekg04nmyx3jdGymIII6wSygryZO2Giod0hJtlLFvmcSPkucrt9xc1PkIUQ/KTpT78pZ4zWT6w73DYaZhunDoFBAka6mw1g0WJzhCzXSg/gZ6Jk2Hg4bHYDCQbsWTLXF4VLKYsy56O0UJzIJBQqEt49aKir4g04b0L7Tld/VUN/ZmMd+deJJrIT8vNWRxOwgPomhSX5xgcQN6ETgcbSq4WYZ6DiCg747ZJ53BXZCbzjOieu7KaXyULYP6bQFRyOtHeOLFuXtZJxnsnqSB5YsLBoimY17YcKyRUGoKcD/S/W+hgsLclIz3jbTOEg7ROYbxwc6G4asObiNjGIgqp2i+yjtzeRbMVcCyYpbdW/BZyBaLDxHxuvSIFQdZMYOmGp7tmlwivcR05D7CBvQQb5lfC+jLrvFKiyDawQiBtmmfR+eOArlv7fue86KfE9vQN8u53kcQ0d+0oA+xfXjNaCzFMVOAhlNvAq76w7NYppQJwmKop9qQMuwn/cbfvCo07dQ9fhvXw9zQci+fVlPCh1SFWS0VIArCtIomTFBl/Ax0rxUpIUC8Acgoo9A1/VzLbfm0saz34SOsw310Qoil/FPzmq6s+6CjWkpiVrx1ZmdkL/vmuQdz4h4EXjafOakddg7zPGcjmX0LS8V/w255eTXqpkB4gImG9BxOpj2kUQM95ww9xDcZOxcgDLszYwZq92QyUcIqeZYWgSTVUPfWQh1k2iN9dLPhonWcn4FW66lNxQy3g3c2cUAedJRMY3pnOVpfMlJXihKFPEWN2wOrVV9D5PJxjn2MaxKuOHSr0s5dTxUxWgqyMOxuAHNdS6Xz9GP6jXZebIfjmZGxyhz4veSDei91IPTiRvQlmUi5nfN4oFwTroxMJv0Gq6/E3pDXzkGiIgX30/4kT5E6xgNYjz3aEiTOGvF+kcpC+TQheePQDL0nUe8s1HHo3Cl8s04j2E5QPcPeglph0godHzMt1TIEpFf1gXZWu19G9BB9BRMQJpmc1/kQQCI0kmYukf6jfQhfGzu5FHdO2RjckQvguE2oHW2ye1lyXRPZpxvlndkI154DAfM6QUPEUuxRrz/iMj3kAb004g65ynRgN+yDmdhNP8E3/duQBORFHcSney4RQ0fpij3j6q5E9MOxLqcSwA/aEDbicbw7FWcdWIy8SuDAvQzntTSJa3tyDWhFG9msgK0gRdaSiG31ubFggaEkhrYKyzjduI3knMTVeDeTmb5lfMkPj2xlLsa8KvmcbahZEf8uS2WDu+OwuOP5/4zxmesEurDeLtCxh1rUrQ+vZfF07Y3Tw9C7zDQFf4EasMcH/ENGVSTm7/HwuDHvHTBHg3oX9GSWJ1lLFMDhFWjXfLYkg2H1H61cR5bc2tbHrrB5drSP0JIjuSwIu3OmiO5zZ0BbWvLxHV+KIqO61K/kOMpTEL1hM3cGxwztuOB5lvIde7i4Sh3VkpORx9P7vJUaGd9hZPtmsLOaoCzthfeoaSWNu7GKLSEbnCiGU/dzzWg12pZGfQZ8gzoaf0Njt6hGsEXcpUNaNM+d/kkfGJ4BMfuGt1DLwdDANEd0MQTsyDA+WGnWF7emcG5KGsAMp/dC7omXGnX2qBNy1dvYFnxjka7DG/WmOreysB7L6MRg4gUnf4A5q4nzXzEyY+0/IWOKm1bMY+Ccg1ph0g2dHyMrx2ydmhEOMU1Svx2UXIXLkbBGKEbLa+hPkYOai4RqdbhvI96yk45NaBZJZN2yQrhtJWHuy84fm/e2ZFaxa7QERx5GVia0EKrR4N+6+dstS1DeXxS5Hs+G9CmlnhB+wnZZBIpf523a0BXDb1g5DK3lgZpvsZOw7w0S+q1q3grL8kuJHqJZDzggUAbBqNQ3ZBr8vmggpMY6j21zWk/0m/JI5+O77L5fMcXkAzWlIqxHTXsYxmN5got1HhKTOfHDQh93qB8lsj1SKwzm9AOxgc8it8lM/BOv241aPB5FvJf+j1AY60JDfwBuz1+RNmuX8Kt87s9PVcOvrPlgrka0NZHCEEowC6I8lTx1/fPBkfSWmGmEIIQ+m3Bq91yoUaPxKAcUw06xWY/P7Ho4G1PX09aboyKZOHfsUTmCHXUCdwOEgCPXuc0zFSzMOBD2X9H/p7fq8fWyK79Yi0RhiLmhq9gF0RuDv1RG9DxA10Zdy65FmT7wzWgh2o0HW69C2EdKgFEuSW6H2kuyqfzWl/P6yOfqpIGXp9ItGADep/OJ5taGgsUV9YMRAHi/5N0KPZHh2+IB1TuLvaRLSFC2Vqg5lBl7mmd7NtDvAM6XvesvgE2ChqgeQuvj1Rng8PiNuAvyEyjg170MWxFPYhyI0QTbEAHtejRZoUZYVqsCe0KNaA5rKomfEV1Leh9Vdf7COOVhhEevG8D2tSGjm6rhl7Ev9oO6DOVU56fJxBFEuMGdITpqwPU6xrQmipvj9flXYoMjdM51Es09JMkSkGfvNEEM4xA/9Fcnw+4AS04jpYKeKj97YMN6GcN8zlfU25g5JcehVp+Bh35YANavi5ryELrN+kM3YRcvw09Pfb99vmR0+YaEwljsgpudLZuKEmfo2pJkIxH/kF1GgEN7LbRplTTPXj0/G4Pf3KdDblg0ga0OPPTYKUSVaT48vXukL18t43BkXulrGZotFaqf6PRATWNf64B7YUY4WVT7mKYnf0JOsnM9jup+YKXaxaqWVzESQNaJ7h9lqeGtzx8yaJz8bV7j7jA79Ua0Bnts+Vyy6YiHBHD451qKXVyBzXWbyO3uXjjZeO/sHZUkKZWtHbOUxoPGtAiHrafT7fRBhO+GaaR0cMUk4ROCtvozp6HqoWXUFH5iE/e3lCxZ+is+V7OA20VKmmYdJoWBBvQu1HtWX3jPIJUs0iMpITuv9LzDC8jrWGcCU+5+JYNaOVx94MDNnT5IInMgG/VBHPxwmCEQfMrdWFgY+nESaMd9Q1+zAb0ac6wvMJnA/rYkkoAdH5O8v/2EcLMf9Kto2noCI1KmJBrobmInnoDGkG07ttYioQDsVEC5tnZDlq5OeUAJdKuSEQyp0pue9PFtrGIu26V0Y1NZTYQ7qKzoVEgMQU16UM2YNHrNA3EUOKqY10xUUD6LdPz/tsSJSIxpclFuW93RFiWFWK2debyRQZNzrbwNBrQ7NgCKTuHd6xQJM1epUeWbPsgdwe0iBsV8VHbcF2D9YTbtkS/LMogZYxRtWQMZ2cH9EW2XZhSlbxGDQYJRs2fHv7yHG9L1T26LuDXBwjXRwiRD9xyAcpp38ajEKUmRO/iNaUP0+XmujL0vceT++AJ3YBmEORDVMXOtr6FpyPVDj6m7PJLY6msj8K6tihLH7mBBfDli9gBzfg3iVBSIMj4iyDacw1o2wb8BnSGaC+syLV6nM+4KROkjhOpUJsctBW6krBRwrIsB/B7QxyxXiQb0FNmtkzvnLQnptviBbx8pXysfHp4Z5ovZ9i/6Bd5y6CveLzhjooFW2EguEh+Hm2wIHF30MmYEXHYxsy/mpEWEUriwW7Em7WavS7CpkIdFOIcEPP3NQ3oPHZqZDfEl/iQyIGggvoh52PqAFq7M+mEJ77uiZzxgE6UM/+4DehKrSHHEq8ROoiPtQPaohj5twOv8JKpyp7qO6A9kkEIbZlSQJQF10+8OKATMbxNA9ouEkWyVPV2jOwTHgBdSzprWl5SiKF/FTSrJ8HBZElxbkdRlcmkcN2fKnaSaFmhQOJK6AaFZA8KGAqc2al6WQjVdOI+0m8RiCkdgqSDGH2eSpwsXt4BDZSM3NbnLiM94IKWO9uY7clXpCw65nJdTyifBBlMkxia3/qbCg7dY92yD5rv8irzYEWLsJ/IDq3SdjTSsGtQjo7ZCtoNUm1AUxYr3ETcoDsB7bEe7vT8Z48D3vULCdmAjn1ZRbtv5prNZzuNkyZO18LrSj+mHCrPfeaRxf0M6G+tEW3+l2hAe/iN6xh/vfLFulUokxgozsimOV1oA9KfT5DWLHewzSOjAT2gTvaRZbSO+xyy7XJBwA1onyt2vrIjLckWHe933GeD+iM3oAsWUhTLcQOaiRDkb4/vgCaZfJFuUEmImMdHT5vtYYDGaYSGrBsUx3CArqAepONeLLgQ0FTYaC1OWDnHcp2AqPAV7kxu78PXd+gVJK3mV8Z/aHREpZ5r8d+PMTEdJyrh8/ejNqC5VE5oJ3M/QAPazCoLAXHHdcQ6LXT0oL5EfYOfqwGd1WASWUJBffwGdNaHnlpz1bt76ylbqjWgd0MF2gEtXYSfcDlV2gF/QQP6Rg3RnVsepR8Fn9gWVACfwVNRc4jYWQPaJNRNXuIm9E4oaUuVWSCYqHkgE6UD2VUYHL6sqAnVAS7AU90S6bOu/BmXItmdmeC+3JudHcjmhQ3oy/55Y7eCZ7ADesZx2WghfGRLGWcpC5b7sh0NaCd5eLgBrcqT+8JqREQclMVgG0t4BMMAgSD48z4N6EYBfxVdPia+5EMIE42RdQZ0OuXoAy+gY/fz9bdxBIf0oZC/dIDc8hb7gGbiJDEtr+3NHesSPelDR9P5W9SAvvTL5X98dNPS6hLjerzrkiX+y9b/Hh8zS0w63HY7gSIsMTRMflOoaGOfa3r+ET0t7se56LMN6Ir/RgyXsXc3Bv7oDegkz5PDhlTqDWjif3SVJoQtYs4P1oCenGCmGbdaogb0ae6OLE3ep5jqNz0CX2Xm5oHzR4SFDWgrdgRruRo4Nb4QMbmCI9M6a0D7s9udPM0netDmjoyx5SbPHsFRxY6Ml5tNDkCpqUcNaCmffcR0aVqLh5XRSJ9l4+bzCA7jc4NMJ2XmifQASYvk6qGwPhvQInVWHhNJQt7Xqc264pwBjc2JL+IJHxeEU+dIoZJzQVUcKcajCLdYSeCeNKE6aI2lbPBY4vZE7BVoJ7ww1gocAQ2qfCbHIdcftVJIQMt9Wz9pZrOELlUNZqZXyKclAHM+SNrQs8xggc4HewQooOmke6gmNN2ENsVl6bi2v3HFll2Xs4Qvm3jhGxYbAqQN3rn2hn0FhQJqcCiZSjK2m9BWA5rIX3Zx6LMJ6Xos/cuwexaYosmmjO6KHaiQMPR2GJxXiN3XBzEkKbHcoGlc9wEK950MuUEXDH7oq7oD2vXHSn1H/BvFkZEy3Lc6hYRQckiDQ7/PldX0bjJY9Gm/aPqGhL/tVZ4YGfg3Gu7FLBHR4Op8vGgY9ZujAG4NaIvKfnUAA0pmeabQW0Xw7qZWl3C3PT28NZKh7jtIxBbXfP79X8b3Mr0U2q/ihIg/HpNmymrHUNslxfF2rTzsTtK5EV9cD9R900QJSkqHGycngAaQGtAtYJfk1BreoOF3mIL5EIs4Lt2gPL/+veLNeuglYpARexdiwpe0Tha2wQNePVD6pPSKkn3HA2n+aseNrc9NZY24XFf/fN0xQQAAIABJREFUTa6NN8KE+xI+PsocbJMtElBuQA9biNex4oBmFDIYO+JJOBmK9UrJgKlibma1vEp4ddOH2wFN7OX+Z57E3EjLgWz1FchymZzAGk4xRg9wyNgKT2LNF3cPz7lGXYOX7YDO8M4LHMZclTUB/ah6KJERLssPhZVpQCfzBx0Bc58oSwZf5G1zhmqPkrw+WUvJje+A/hNoZ03h+TA4aZ0m2Cg0EqyGB4YkWSR3Lu0xer4Ty6YfwTYURwuupyDyCSRig/Rh8AiGPa7wWdaHVcbmUEkZ/x03oAcPxmokLQs0fTreewxyw0/Qz/HLQ/SI6AXogTVzHmQxsm1XFkx+UtfW4RxXlYJhy7b+DGgU+2Ju4RBuGREyrAHK0l9DUMngYCJICyQYbAne/Z96R7HEGSkWlYfUCa+iNfjX7W+F4b5uH6qO9TBcRYxpaz7bkhtXHbmO5M7zxbQBzcZg3vXDN2HMUtbmoQpU0//sD9/B2b3KUjlKl+TDHcoTtH4lq6s4Tc+Bzvog6kG+fvl64UBwu3R7sWPhZ/kFE3uZX2TNnqDP14rii8e/YFFmIvYZ0NdsDlnAAzQhqbK0WcFajWe2S2uOkw+MFgCNN8GEIeXkXDKXmXrRdCKmq92V5MBTTAK15ZTRgTye2Q1HGzBxmfzBS0ZoKRMjWMPcMmscaNyGHUxaEOwU0elBjf/X/9s4m9ZelI2uZ5q+8JrienNoACYLOOzQMaANzPQC0sx5s4E6dkufnzkkQlgkw566K77f9DVEyti77Bwoj0q3VNbQEaYcSigkaECTJCHJkIqdavys3sEr5ZLgkBkvksxwhy2LlhiM+PTBdkALSpbdVOS9yzWnLgyEJ+1MrZzqvXj42nlWhRNWnqpjzSIwq6cWxqjzcdyAfqPgIvnLN2bluL9KmT7enUZ4HzI/24De032Zl6ahHOl3epWZSbM4Kt5KqkCzcnOavHz95RerAe0ZihckLZSUevHNYLeSj2SKFzfQ2dy55IkJRz0E49XyCsfDBIAmj37BEJQwLH9AjqiCth4bvYZp8YjLAzWgb+qJo+ucEWgIGbPdqRktOeNAm51zhCmZ0de9j9R38D9Lny6peYxZ2TAtlBt0iih/0VDdNviFjhmgFPC1HQapXMGSz77MaLG4dFjq4YHwRmM1fN3IToiaNGJcYr8oEz/hz9lPh4fKJHURPRMg2kQmw4acbQtuccF/ODnwomcRDy1afsnjQ7vOm5+oxbV0dOzK9vVL3QmSOZSM+A1o64gYmmD1f8uGC5WdS0L3xPQjkSwbmVG77Bkb51sTkj5IozuhF1pdO3QI6OKQNmi8bZV2A4Ymbiddnt20Ndrd0YBe/pXOoiOn7jkuwfNErocSslzwiV2xuGzkccRpUx1lvkkHkhVLbpAiX2DfAhgcWHbKRhsslpcM7cgGy3CrxYhnKn4moDeWDC4NG9W8SIBy8hL9gNF3P2njyKGTHrX0LD3loYFrh61tHTq21haWBfSKYfoDhDMOjSVMnfZt7416BDUGwNEtttP/+K8hl6iyAbFX1hRvoOZMm0aNEhVA4igGzrbxINBg5oxJQf6ZbkBn/E6VeYFPV3KvwobK9a4DSPalIluL+99JA/pG9pWyyR7vpHUcbg4s6b5UF51gVbig0x2Jv7SNfXVFfZ+jBvRLZS89nfgNd8iT8YK9fNOTxVtaH0W8/6AN6J47UsyDKLCpXEvj738RA+CmVVtZ2VG8AxoZSpRAIKMmBPYGNEvaRCSPyPywDWihKKoQmsxvvKjvAqeGVFOEvFbqYMnnHjSgjQZc2GhhCzfn0AoJGvLzlNVHVsKQhA6C0IH4avqvHQujSgQdnTtTRK0C2i8pKg1o7WNVlBHFS9wcqT08kAFKNvkFLrsPwN61AR2fbyqDjuIf8s+kuXWXmuQhI+sv9Vdt/UTqSlJ1sdqET3ffatschb1tH5b/qBjhB2pAk9eVG18IHXeTSzTZpb66iWaPS6oB3a8zGdS86Y3htyb11WrgzfR1UnAboTdwB/KyaCq4b+WtlY1HugIW6rDGKH4Ex6XVNJ7pYmhxWkfLtAaP5/zc+RMhartT/ps8NaEa0TQw8pFj9zMZI3bi052hN2zxAKXCfZV3FVRVS5Lmrd0HuTz0FxoNUN6oT0vPACxycbXzGSk/uh8xDeHtwZ4WUJDIU0PR5hKhwYhEgZbfgO7WQXY+q2a4Mvk4t3nDPsFDzKdyF/koi18rOmj2x/oqfVU19zwhdOLafVbULIvxqm78EViXmnBIwav+gcaw2APna74Tqbzt3J6xfDagA7b7eX1GVsB/l3TfWk/G0wxOPftWpqSySQYMWV4ceeNMSFDBQOkvccjAU7X5PI/kSBXhnmpAtxSN/Mf5FZfuP2sDOtb9uCcU64DSKL8BLQTlwrUSCGzQ9OCy9kSw72K7wInmRkvZvP+qO0Bh7j4HoF0SKXPr0jLxZ6+W07PcsoY/wpy1Cy6FXWJQ3IC2eUSTj0B4L2hAx7qSIDcckpWLBGJJv+IIY7xvSOkmqLBXtVmQ0/iuDWgmTNqs0PzwXk9dIyuyI/rbmCvYGzVXsjpG7F1VkNKnqor0XgTtMkQPJqLzp+8VdbRoxHWeDEpt3zburibxvZ5inZ2qU7mNHSPWQ4QGffyhvEc7oFtTlttOJRXcaUCbTG0sBeoZHsHh2cl8O4g2oJ2PrpldjNUo+HYhyHBcGO0UkHdroTcdB9e1H1tHccxIR0REop/hEAyGFlyAKhlM/2rpS2aRJoNhY017FywKga1gGGUbu2akNdhsQAubFQ9+jhrQ9CHJbDZTn644LvxM7kGzx/0BPSMdqkx6fL9Czofe2wFNHoBNR5qWnhFkZNFgFRGIenTfim0ZnCO4y8dkI+f5uO45wpyJRNcMiQKpaAf0jN0jtxi2f+FjxFwhSUX+j9eAHgHtjhIr5dCUu6qgNvO88EONEompLvMNK/uQwObOgW04O6RxbWodzRVZTqTkZ37B3lywYMoYdm7fHwOC1Nzx29oBrY8iWfIQ6fabEDel80Ln8vM2oFnCHvg3LGquY2620gFZkSTIjF4oe4syXl7QX6DCEK5L+RMGmA/+URrQWqOw7vgjhG8WavUGDWjh/ASm110rJMmQwqfJGTSRJw1oNkniYQfJdO/N47jzDay+xdZ4RbQgXLdwHRUMMReUjKhlaTXu8KaA6p0PWUley5QcSOspkas1Xm7zoga0hWis0dAdmg4cs9Yoquckzs+8DmtmCpe60DL5rp2L7/itvjYF+ood0Bc2VtERV4EfvwFt2M90Ab43jXyqTuxlcAU8g41vrOE08DV8ll9vXoM0oCU4UiOFO6Bd3zOg275paqfYPTnRmLuDd8L3bgPa5ilvQFte2KKR+n8jqSW77NgOUqcHfcvL1IkRowgOpDDGDWjbQ42r8u+bQxR3J+7F2h0Ee3lLsdawrLyDThhNw3wse/29UKDnXw9P6J/JLlFP88RpQPPXFzlmVgOar0+piGKfIXHyIUbm/ZkepKlLyCA3xMyHaDagGltensTXe/sd0HT9HI45DmVGRevt3susO8Z4dYOhh9KlOr7HX737SpYzy+OuSN7EPiIs8SS1AfMYfPW9PgGJ1ZCVlbEQmOv5FrXXeuNPi2t5y6f8J152j0khMciK1hFfQX6Baj6mRxQdujvPqW5MpnmcRNSEFaDBJ4pTJD2ZPWA8Mhr25Jjq7nm68cOqZIYpR8cj6J0adYpAxpgDSPTzacn83A1ozH5tNZkrIjawn1625uDyAp+JqR4bMyiuvubddwRb1OhAcX+kBnSGt7kxgmHi54sb0E4wMzaySrnG6u2PHo6IO3pZtPpB7LQ29Hef6S34+USoizp6dVe8ZoCP4AjKTYMJZVw7ykqObhLUrZ8l0YZHcHOeccbZWhE3M0hRkTljjVicmwyYVml5rUoIjgpwkhh7ahJ6CmkbIjENftI0coiVUfWuR3BQTGTREWvzx25AO3ozmniuWsXJ+fs3oLlFLQmthpnbgO6DBwRfuvSYDWkUC7pVHo2jJ1y7t46nyEXoVkS7R4M0IKVECAyGhy3IVw5l4+5mQucECAz6AyDCP/efwaMF5XWJ1573Bhry7zWAIqr9aT2+Bf5bJlny5dnTJIPpVcN8LHn97aXb98hAN9qtNSDNE7cBPRDlD8jvVeSxDipxonhE8U9L/DqGhP+3xqxX2NPUpa0YDdQaQ22h7WCM8157hfdtQJtKhVhxcD/Km1BOhe4jtDydMV7hFkP1zKz+6aMTZG1DY5I6A1rYtLRxFQXLLKJ0oMmVsUgWxLdMGq3c/1qT+4hKC/p+7D3BjmCF6MzizseFUDMPuI8a0JJHjgtVEdeiNeZPdNe2inUVyQ7n7nuyeWJWtfk88xx1BITgktrZLjkMnVFIXl1eDjgZ859gaofx2YDGzEQxyLa9IX2+mUEmktAjvlMDuoUGKy7Y/JKpY5AuKwCfDehELJC1kVK6bF5klTKkZvjllz9lS0UlhJXCRsm6XpooWC/kl7PnK4cBLNjNhc2bPDyxrNHYhZVntXUsgjHbbEJHBcKFqAHn+MyjKLHSxWgbPV4j7f8e1yioiGFHO6DHR3zkR8R8qaNESM+USgFdNgFRs556f4MmeBLzKHmRBbR8s57T+LZHcIi1lZ77yhQnsRW5UV1eX63nfMD21yQC1oUNaP1iHm82xToWHcFhJ9Yc3xh7rX+KK7M5sw7KaCJtkFkRbpptG0f/3/JSBDqzvxv+KAIN+PZHCDNRo2P1ZANaqYuUBf0t7VvES6as4vgNdFqPWxitQl6nht5jQ99H8dJ5RhPN/CZEdR37cjonYf9kiMo+5oVS9IeKNJa8/qYYMkm7qAs/Hh5TZqDyrR/6QeCrpWZu0i1wDui/GTuk77blJhtL90cYb92nwPS/7SYdZPHxgMgjNryfbEB7PMuQITA1isedo0IyK+MxyP7Q/bFCdhziozx6qcMnaid9AKaRjvA+AHnhL94aM3PoyPeLCFhhyT1V+jAEoDo+wynt+XiMv9bkEQL7e7nuB2hCv6QB3fky42JQBzDRodgV60FVS6SeRfL7kA3o8OOQGR2nJ0jRTHfs8NT6yq/IHC+3pkojjWlIE9SUl+yCzn6A0KMbneHPE90yzfKxMjIAgubJDlGLWiv7pePWfStb8fNgSNJ7NqB7bsUjv4GxcWqVSZdD7HfbgL5DeV2rc15EMEv8PNFvv8b48uUrbUBL0ixSLZn6CbscvX7PJ2HGm6YzcLmFaI6lvhuL5h+koe7RG8Z6rZIRN2zuqjKv5bTqvydUMyq+xoI8sSgi8lgD2kqsrXBe5QrWcFt76taz50uC5JMqhdMoGGpHLFGp4Xs2oHUSa8vZbn9R2dGCJxPiCV/nP8E50Ck3pPVJ2TOF0xMAK0G3E3ojVTEUy9/VgfBbVq/+Nc5TnhkD1SpaXuo1GtZROhS9FxHJliepuh7rha4TW3yR0gdycRqnA27WV/NguDgoCxMRoxQtvAENSU00oKm06EnQlsdt13gBtnSHy871zgJpCs2e40GKZaVVsK8EmabtYvHCX5NSb0X/e1l3OqAFmNS0OQJGxft5oWufXPKrbZdYJmPE1Xzu/7bOhSa6o8/hbxxOcAF45ujwHzlVcMgszHMYrR3QJKaRWJMKJ3OQnadY9eP7N6GlduT4tSftQBOtI376cD9L9O9I/PTbjK3hojwhic/sCKsuW/RGYL1HUOV/dXxGc7nnY/nntPnlI5qFIN5b63bIDzQTQ6qcE5LWmxtOsyAlPMs+KC/s2MrZleFdMY8RDNErWFcsPCwNr/iEjL4lx7BlxZt3OyjNzXGSbpSfiPsZ8RESEapFcN21rQw0yc3pwUzLFLlFDSbJKU1ihiNfN+s0y1ifx7DWoPOOVyPrqTfM87i0kRf1KrvLAUn5qByo/VGx7tnZD14N6sQ9AI7CC3kj7nzAs9bkunuNowBngY+BXk2/+VIKHNGvr78TO6DHVMYKsjr3174a2OpDKx99FMMynKEDUQqyvw16vEUaivsxIcdhGhcHOlXzNMn2y0mlZkBzDlIb6lgrCIdPNaAtJnSZcYrpju2M3yD8RlHdBCdWZz+rAW6Mj2A6SZ+z7g1RJufjYg9cr25AezrP0uodtVV7CuU5jN3DTNh0kRqP+ZPImqIwOq0kUuxCjLV2i1HWqv1aEp5sPgskb+8uE87pHsYNj2+oMPLv0wLQduEXErFPHqTYq1zts93EXDEpvGCv7+kp1Sq9A5p9D84g0Dqb8KKzuQYZg8jHNAUFrAAf/mSOueBw2VvJmPLfJCnxM4Kk3jJcOPLoeBs5GkcTLUFKvavFpnkEOo8RWSPEDn6dHPYA0WeoWkSxmUKIZNDsro3uNjjPgOZ+2JV/hc5o7L0A0BdFeGTzBf/P/OZ+DmuTd5q7eEyr5i1YUM1PGPZxX6KyKfB2RDAzvi8nwiTv/8BEsBFWrmHhjvzUK2Qo1/zmbqRqaq/HF5lhDF9OTX2s8e7V0rg8YpkRp9Wl60K3Tcbu/qOuPgp3Lw+weYLkm+Okm6GY4HfXtCgTsX7+FGuYriuPhx4pc4wcn7ZHOU22kbeih0ByXUtePMy0EffD16fd/rAAO5jPiDtxLvY2uFkhg7JskXILzc9I1PML/PjUvDaONffjXKZBN6GT+s7GUV5FGdGATD50nWHjRxoTNL1NL4WEe08KdM2djwAfMI3iZKCma6eDtR6emtHvXPbI60mzAc1zMi4Q7ePkFRpI/HvzNUameGStkaiHznJPWcasvdlVyVrOw1tZOED4Sggfr3Ozt6GwcUSu5Rj/aQP62hfBIzsXiGyMgUaZluZJASBkrdhfCXCSfxFsqWMyw5FJpUivhPPXxzhQ+GcfIdRxxqezmCep5pZ/3pilQ0h2yJYoHdbYft/0a308Ob5CNW9dt4PwQv4q1jN/WeeV5p5mc9el48CSzRMJKcGys0PqzuDS3H1J/FXEQemR29gXFUvCODRnYh+w7uIjOKQdygY0pVOdAxzukBgFluGT5ucp/yiOZFmU+rJY+maP2bUDkrwzZY/goQxiwNQSpHdMzWdTbduAlIYmdd0cf/CZ5bgBjfzLyg2a7a0/7QxoHlsGNEjj9k7oxGu8TvPZLlNBoSPYo2JrPcgFDK/kFxm5+Y2D+iYp4p38D7A073qTsTx2BVP/oSPNUol2mYqW0T4td7yZBFFykntGsGXciGOuPpv9iRjdYMicbMWdyy65X1VfBFFioRdeqfvxkXVIqtX79jFqF62WHLK6amGh8zJm8Wq5KP+gNosp1ljLTAvD2B6hk5+e1XUdJfFRpHvhkjLj4aGtx7p7UBt5IjmJyI05YyHnpzad/OpKDULnf3rMxqZUjaNv8hSONfd9CGrQsYphCKvz0dabOvZNqTbnbbL9rabFnsq0hrdCLb/OsBvXfhK5aX61R0ci/Y4Wi/zH19/98ifzJbEBhKmwt/t5eLvA6YWvyatGpDAc2IDeNzSe5jwqJwOYdC8IbxmII6cYBZkXPGYthF/36VM3PmsXRE4SsZHK5C06E9debz8IqeMjlKgrsONkEzkETjcLf/oMy7dsQINEifKwHksHnXaxM+U9H0pQAZ0m11JeTgEdNaBv3lhvhkQFIPInyKoo7DysqV+ekMImzpWkXuuOPwjHwn39DVmxn057/4hqqyyiu3YjyRSwbkNFFQFKCJZrqmORVDHPKx7rQdBYb9E37EgY7dzcrnW+1VfcrtavIe8/3q3odh1RubhofsSNMTmvv2tapP8ePJRBcD9EUaR3TN2ZxYmvPZBKVynt1YMUjqskXDjS+HH0xgWk/Yka0LcaBeDO7A4k+p8NaIfzJI8oC2BJ8ytsQEvJ5xeDeZHUKqVkFSVH+Vweb/W6dGUqDDRWbuMv8L4NaKInQlZItq/koeJW/QkMlFLzebJus/RxL2fL1Dvs4TojWtaxloPO2w4fqXXxUfWXhIs8i2726BnPePeL5GVYfIpDLA3qca8lSDewPLfw2uyFw0xeVSiuarr/Tg3oe2OaTv5rPCbxTaemsRBUu8XTcHKU3ysa0K/YXp9Qv1cPkTqI/QMe8WqcFfzPBnT3p0s2vQGt3eE0n/4PWNNYr9O5W+DHK7zBUQ8/RANau7/cuWbCEVI+MpYRQVqFeM37btpjsUwkRhhQGeDiF48tttMEdveJ4G6hZSX6VvtB2aFBr2dxfQ0Q8BYvrCKJPBqSydh8HZKixDIpnj4p8Yv1xIOqeVf/oy/o0ZdRzwF0pZHkEEYCwPgokCDX1uqirjsorw/hjQEE7nfQgGZ29h00oLkYBq+NgkrIS2ryuv2i5EbYhOfdp9YQElIN6DJ98qiNjlFIflQEXBOvP2sHNP/AJsrx287uum1mfIc3xlrN1iGtH35hPTihk9Re+QQ8hmE9lI+9stoskBF1ia1GA/qSpPshwu+pAd1lBvkRfFMAChUCXw9zHpedzmHq/TeSl7kN6DbGhp3zuTwcJfJvNaQiCCu38vM9X4KGn8iRm1EK1epaPLIXedsG9LCdsQN6+VYpiYV3Lg+r62jMTsatp4HTM68ZeR6tFzYVXY1oc5St1wbrrbEGY656YDtrqqODSc3eGmYtOTZG9U0RagiwR8iKccRMS545H7eIsJO5hSZHWOOX0x2T7I+4A9ppQDN9hXwedWMfWPHBq2ztkzl/mVy6XV2BzopQ7WJGPs6YzFTIi481QIoiJ5rcqDej9LMB3VhN/AdpQDtKHypzfFawf47SezWgh+NvislJexurzTWgh0kYX1vnWZBhO4SOtCN7tQkSpIURCpcfndozHbs8goPnayS4U/oz4jX8Ve21SqFRas24YBF3TaFM6jINaAPC4HdE16NHcLgPT5yDy+QDhGwsHkG9ebj+/9ffVhCiDzGokMa/rcSAMtNSJrGOZaedNnbeobTRD96AXsXHyLgcwxLJlTzi4S13QHMzGPhGDgElLuj+pj+NVMjy9MzVCz22dkAHaKkzoCcuRhRntmbYhbsDejSeLwDXv6MPcmhk2+4w+fAI8XrZNBpp3V8i4fwlUcb1stZHhge82zO5amR85pusAkOZC5f6Qz1IXfE+tNVxucczZAK7uM97vgavP+v3IA5lZB1+4hMVts2vdcJGZXkHNF3Njjdz5ZfmZJkMYscK9JxaXsQVxd4BvWR/0ttDG/tU/q2MCVoXYUacz+U+Mm7Lo84DirfUwSgvNfwAeyi08qkzzek52XzzqUGjq6+8iHrXhbsp28C913noUWjYNATu6ZHnI1kwr3j7M7Go2QQ/lOYoX4YmrMWQlWlIaEZFdv7Y9WZunhZfAMTbDF65b5THEcteg/CkGrOQo4y06rABXbWMnILbO6Bzc8eoYgJOgYM4QqLbetPR5CPdwLGp80cxrcax/dEZ+2JcY0udZTqZtfcpc2f+8A1oW1/15hZSVbUjOAJLUjDzRhoe5G82Wmjcjc4Y5QltTlVIItNTH1Tu5ODWRtUa0Jevkvymv+NE82OdBzSKR/H3nYRW3IneAc3kSHfIzaBfkFHEbtgejxJ9mW7zBoRRBrhIN7LUCXmRFc979zrzrGE78L6sAW01XWQQVjvYK7IbXOzFjjziYYrn4t34If9u6/lfqh34SMcoE3cnyM2zymjBwRPJIaNFeRQwN5MUrhH9VwxL2lljlDPnh21AvzB5yYdWxfqdHdDcstbiUv+kf47foP/aN7XKeDv83x+7bbUGdPihEGH6qwFd0Xk6tiY7vwhGTXDuhyid807URFUNIM4ISL1Lpo+XHQl0k1xxkyET+6l15MY1iTakbZ/K6RQ5Qk2U6qzpt2tAy5wASq8Q8OTQSh51sIz58AQJhPgD5UCEpBGoAHXUV/lsQFshW9pWkNtsq03PydwG9MYZ0ABN2CMu0RIWBipSxaBR3UZnv9JfAAYgBipjyxsuosqPvSWh2TkGi690peePj1glR/9XsgHdahD0H68bvHzOzLKQo4yWflEDupYNSgR/pAa0XZP6IhFZmVIcrElI015zH/mLhbccqWciWJSCytgHKf+hG9C+jhUb0EYxMGHXKuS4Ad3cTSt2dfy+lwydZNWoZEFMdzlWYe0r5bMNaMo8g4aTILNPojOTCHka4sLfcihWEiJ3P8tAzZqng/6KeMM8EzkuWWxKVvhFdKV0bLbRz4ubS4i1IykcNKBV49bkraSGyh580IU2oCtyY37kWq/9mSsTWLr5zLUoanw0tlqIGfptOrY2l++C5olk84k8MbbFWWWQBYWuE8Njd6dt2XPuq4SGXn52BC65XB24IacHnc3I800xSVzl78i+ke0/RENfBq7G3oDoOkV1c7zySdDC2uIfzaO0xEOw68UVXfV6tPk8AFiArGuk6Rt+WNai8rqGOLru+yMHbPl35OcltFHkOhjdwwt2iEzaVEuNEx1mep5+cWLW/5HhGvWZdhN6rC5zNJ+vqDeiyZaxOfAF1d1karHYp9a/S5H1LXlpZCF66qNtBNmXkO1sQgs5ZP2fgdjIi7xYaVoVD2obbKFx37Lp2Na8Bc/0W64pdT/yV1dYpuORXLMs6xlAsgFNI9r0DsXwXedhRIvggwscR9m2ygXPGKsuZeFl5VAc59Fp1pY1XfEos6E8yAdzgZWP3P+qkTJDHIzcZABaAlMs7FQBDOLBSW8g1YC2mZjpf4R9I1d9yca0Ldq4Hy9ayRoeCO2+NZfxXi9DuaXETCw4fzr+ZZuwV0yMLIDTZY3k15A1xTHvFdTptHAkNx6u9Ig2bP1vgnNfRJsUCsYLu80GtCBPrgfk3dONmEcz2eTAppNyZbAjHJEAz48gXSjuwNsTf8YBU8jaGSfeP91ywHv01GbJ6kK6EJnkWTqoZTWvsN3PZFxFvIZer3iLnFw10adGOv5N1/BSsRWkonPxtMku/kfOO9oBzZq3IV8d2SoVEDSOYypCswSp68wgO2xzuB3oK6rCtXPQEe+8rUZSAAAgAElEQVSimLs4aYOQ2mv6CI59TG28sR9kK1443xcCe7wTLhkJrt8vbEDfKDWczsMHsvfI+0XyieHCwnk5PHWM1KQ8Ixu3zrJjTItFJIJJMpw1B5faWwUXbOsM6ASv6fEbir0yvuftg38Qd1UJGiPpM+SZvjxyW3a2NkFE9Pq4A832TVs9z9frEw82CyVTxGSVVJ43x1/YXx8fHNbZf7P7KBvrKybUhTNDxGbiJ+Y4F2YULS0fQMc7snxJjlZmSi19W6ZhfvElBibt03DQAv0KNdzvaUxwLMj7Cw2dJzU23vSqTxn0/S6TKf621foqJ/S7wvi0Bi3vcsd/ssYdVUg+JDcIuHjrBFf5v+dIMSDdRJzojWBemKemGf38wOAtxTDgJDBBIlwgHuQz8WOeLVeboPH7qG2VGfb6okg3McWGzSugToTeiT9p52TH6MqS/lIe1w4a0OCBc0KNgyFG3rG0wfEfWPJtQTEuO83AttqXiniSt53IAjgx3kh9HVkVxbwy9kwLmshHnoDptm0FCfgJeuw1XtaA/uWX3zhYI2IzAkkyxM6Xng3uxFgbZd/pDmj4aPYJuWVkG4/hDk0kuOLDdCQ8M6DakRHa6E5ZMuseIawlu+PoxpKhKhUTJeoi2ChRyPnrd9WRNv7SBUiBd/8zsD3VX+JjYQNa7r4maPBYbsidXGr8DtZWu7yzennBHInXgG8UwGinoWNKdnI01rmKq76+6deuROlXYgc0SSYSDej4iBSfR7rRJvUk9h3s7tUMvFXQYxIP9EzTbxpftAOaJmYGas0/eDzqOmOazjeDVAtQxf/mUzWNMdVnww9MuVRTy5Ek+T4ER872cEK7v2EXmQa0kxR0AVrWLB+ItIc9hHOGXLlNDJ/h0T6Ayb/jdJzfBa/53ij4OjRsv6Jla/1o1qKdsmn+uwfHCaH/g2mwYzdtfRqvxgFHfgxbc7osWNxYX5K3o5xvl1pyGU7KOIZyHzp+wQ8icjawgXEZWp5YyvJbiDrTYmXmdo6c5XdoTJArPMkylwWDX9yy0v2cFFe4o+NhGREp9Du04wgZ7F/Gm2nawzZfwN9wtGIXWYPIursn6WpTnJOD7KiM9HtnKYtfTtxjlmLz+SSb2MFez3kFj8YqSIc5NtWshx8EmdjkpfxIw4/+v6WMNN+g2YbVTMQUg+SGIKAk86zzcdTH1mWPLhRlG8qejumjOas6PeVxosYGcfKS1hHu03juU6WCahLWIBP65rS45WAxNWI0R+JEJFJnYlhnK4XSSjWgfX9nvf2/1uvau4k+ajCj+1HNEu6A9hvQe46/lgHsanrdKLVZ4jJ6ZxU0pxoYzR3Q7iJvyc+YUk3nsgxtI+KKCI5qvGww0+Rss/k8QOi4zIsGSrUey/mvjVYm+h5PxvUg2AYN6DsRCg5qjWkcu1EopbR4HM2lfk2oHIItm6DyN22u4gcHUt8tWdFrefvQa6MibQSA62/ShGZm0s4pG39mU+ZGq+MGGtC7zeel31Kn8vxh3Cs1oMU579/++MIG9MDSkfXX7vcd+0D6Ww/EfpFwVjByOvUZ0ESnEo9yVakQFCjyE50qwXYfSjTbuHdAj4c0t2L6PlaYzzh7iHp89m+apClbUWGGrysLHP8BqL/734+KZC2YiPp+ajTVq3nEzOaCbUi3dMTxTEov1PcaKF2Sesu3LL1tdymtdqnWVITGSvIR63QuRGNYm6SveMCE7wdJHv9+wFoFRXWUO6L7uzqB4Fr3a3kp4nY+LiNccc4gIDy3NHhtnzeh7YfBiLroPtFmcMa2hpLLbXLYeQyl2m/lvfgMaFnkSlf25EbGmn5HeajFNaR0fk6GbPwsp8hJOBXjTkGp+YhnawLiUYTaCf+i2Dw2pdAcI9xgFeztoJSuf3u1Yhuh7r5JA1pzGvnn2C+Ct0vpW6Ub+ue9CbcBKtBeUj+TTSJPrDFgnOg/kk9oO0CnTnxqrN0Z7nm9Fju7yUAsj4F5fxzfUQM6fkATY4v6CvW6l3omVXjNm19/ngb0RXMLYnT/je3My6qVniBalM48z1gyZpgP1GmkNwbWGtAiRN5kBg7jzRrQUbNOf6CpsYkWApRxWnb6afgYj0rVi7vXOl7xbu3WJA6BoaLxKu2A/mEb0FyW6imqzuhuBq9EszfbhO2M3c/si++zAT0aK/4Z0ChQIFPFSVbU/CLQLxu8/vfhdkD/DA1oSeOIa0M+/f7UK+mZtJY0de5K/S3zYrGtJ21JR4fmmwGjAU39PG8Gm3o86Jngtf9jD7DADmjVcJ4JNE2VB15iLcFbZHfE+3Y2jzcA5Mw4fp82oPXHa9v6M+LcLsiPvfLjrPEO6Kca0HxHWnt7QjzUYmyUPLSzLhKpE+LLFzDv14CmZLwqD2Seoi9Yy0s1Zs/hWi6gn1v6AzegZS4j1T1qQGdkm9G7nQa0h3ePdyj3rKJOPKHgSMI/UGQyC3uKJ+favsuO6Cft0wSJcEiGbgjEGZA3VJkN5Va0/Fpu5sq66JtfHN/nG9CSHzHvdbnySln5fEP+OW6i/agNaOSfq3q4NLI2c6TueVujeW3cfz57a+pcW/P5294B8AlOfzage7GxZPGTNaB52N4xs4SaBUPqz6bOw+IZxtZ31DjEoBFhFoVRkrQaIF1TSUpIgL28AS3dne3+0ENkdObVsw1oIZVAuRfeNl0/bgPasgVHf9XlcaFbpM7omq72Jts8hkMsqRvQomE3GisMPnHYSqlqXgw3oH0esZV6A9pqNt7jJsrSg7XG2+uO4BhYOnz5LndAezK+rutmW00jvFLWvh75/rlu11FVIqUb0Lq5eMMaut9+SMu6f6sGdLtqvrpJ/eCtpf3/opjb7tEd0Ijbho+dfIgb/daHHBkfFA/iNJ3PtfOCCzUKRabtb9uAJjgSfzJkZWcStl5QapeHQLKTPMKa0bSDwtWFz3kxJfDqH41b9neY8yWmV8o56Uk016ty8BFEDQ4187mlP3gD2vKZgxtcI092Uvkebaxx/W1pj7UDeuCXy9Ge3QFt8yZhGvkh0hGYZPKLSF2dSiWP04yXxSn38Mc9G0DC0Ys5K+JWlVOItu71nQ8kD5viNV+sACvVR1LHvNflCqJnR/7RnEYDrokju3uHBvQpm7rolgStHdC7vEb6X4Gbk08EEfUVNCuzzJVZZ4UurU94VTxiB4PcGdAeZHTEDDjaD3lS0Ff43AG9JXF70ipAHgSaBJVPJ6JiJ7nY6bDIDhkhmZJijYmf08vzt4zRL21AS6J9JnzfDWifrp+rAW0XObHD5R/RaRC6vbIGtA5+vAF9p2Q8K/uQDehGB2usBA3oe+zoEnUWMG/22YDuGoMSnajwsKIYS3NL3r/NvPBZ/7ItY4F1V3OKsPXgwdoBTWyIYb54NP1SkCz5DegFf1olYf/aVUvHicbMxKvSgJZiIDufewCxpBwdEEY/2KWFHOtU1KAbJkshyFaR1I7X7oAm1BF/svBEHZyoQKtvBhh+HhVSb9qAJsgoe8z0LUpewrPRDJDINz2H6GcDOj5+bURyLjHh51BiG4rbk+VY4/pbepWeXYhX0n2tsJslzzSg36DuStdVPT8k/KZVlNXsR74pY6lWhM/NQ/lMDkp9VFRV29HVjpteoytH13o7ScttrwFd8YsxjurukY1XJUR8PyCJo6Vr8ejhWJwXYZzV5pyneMS+S/BkA1rr2bqycnlM+RgRfVQbQ0EPLk98kzz2D2Nj5N39ErZmPKK+fvYjhB7kn7YBbSt5TgBIkBUHm1sxM+o9G9CRy2i4W8lZhqqHx5RFh1rr9D54VUw4fjU6bEBzDlcLEuujVB5nUXyKnvaqs5DZIjRZt1a3juDg4ypryxXCBvTc3djlKUxY8yQubp47A1onK7UdGUJ/lWviF7ydxNardhQP8wzoW2W/rtfKGSnaELl8aj60ot9KL+jOPtCAvpqNrsV/NqC7py87WSKSJxvQOr0LG6DKJUnbcXRyPpyhDWgr5lm23GzkhuyenUcT6NEGlLiQ+EqWaU1N6/AJqyFxwdw5B3pkwL0J4zagvUMcWmzjPLDiQ9zhCE9ICU/kHlpBeSKZ6CX+XF+Xfkn5RLpDMiRxVrW3I177sHZlt/3ctNXRz77YmzWgDTEz7jVFeSgxFHG8DLXaJCov0AVblOxT7OFuzED+Pc+A9qxgXI9ztJokPIbSnNbzqeMNlgYDiYbmQefN5zesu8phn2dSkSWdWimXNZKA5+trGnM+ulJ7WoYqZc/5ncVvxGULm5F313ZAP8d/pXKoeM0SDcehuooDiOvHaJcnatBBRPvbq2Tcgzxiu9nv1FFsPMLoBSOkxlFp13So2i+hSEXnd2uXh5yg0AsYDRADK/69hhtaed4/PILjjoluTvf97YD++//1z7/0Izg8hiPlje5nhYgSlkC82SUEiCFERF1asayBrC5rP/R6AIOXIjjeON5j4njau0ivJAGJs8q8JnTQfPYMNOtUM8cTWE/5JAd1EahlL2ObnTj6dqnPgBapY1jHewV0nzQC5AS5gA1eavm3wa2R4yemkn9nDejI8DKva9H5mURpjMnsgJaMuJiykqSlk/JT7p2Pk4eLmTT4zBJtop1zFmOnJ5FWwc1pPXDzAgP/xhFSiJoJXs4f+ckOSkTbAcf+XhdcfODXkWxvz5I1+LoqxcOTrbxO5GPa4cBA87jNbDq6pk4tYzpiNzDlWAtnefyKRpLrJ8G3J17tL4M303UZOsoZT+ijPkvGpPEmTr9uOXV1Dj9ZSJJP7WE4yUQDWnGR8qEvF5cbiy7tM7TpU5OMi4Z217RWOwiIxaieWfbi6fx6Q8rT4rWQhjGuePELOsNOW8Sb4wa0kTsivHxKnZnoXWg2zZByeAa3XJPa5JK18FaIxOR9eg5rfkpypD8Mhq2P0oB2/PLwJU7czvMnsNvpMbz8/5pLj+LATWiJ11kjehDPtiyapEfNlrDe2LSbaTUme8dF8g0Rab/eW0mKOk9+GQ2ARjCB5EeidTm+PvaERwpkHOlIluAiQ32+Jf9Z9yj5r5yrAbd9JeLCum9zll2dRrIjhYp+GLJJTEdNaPKpEsYWvzmX457anAPZAwf0hcXO4tsWn2pAW5E/zgghN8Lda8rjCk8j32Dn4xdmnHex7D6P4Bi+AW0eqW26W7JB35bCNa9v2Craf/v25Wo+/+3f/A9XA/rXQSVBlKcXPlB5nx4AnkJlXcBAaxRhsxiT+Ao+ZsPbDFIdoUSLFXBKrJxw3ESdDNiGmOETPsOZMD2gSHWO9ktxQeRLjd+pSleeMVViGuGZwMJJyqeMJZqdR5XVtWPu8hIyoh+v03t9rhUzPBtjrLFrZ59VIM4GtPRIfWme6FA1HPSMaxF93d263tZKt+jKlD6HRpHsjcSPLhnvIrcDsb0Dmo9VO5ipovgM7BjLnZc0YXU07t5dPex/OihxbEjsCFWCoB5SXPM9u6F59Vj/+tvTVaorGX0GTnykgZM9BGbFSAOPreLJhKsXMFqdoo8/5kTIxYi3I1DQf2uQjHP0jlzJX5kn2nKcfg2VIHn/E32oRDxcMHisH9JccLlfZN6PmkNnV/SWwDWcPTwSLI488FK/1dy2JfSQUlrAEWiDH9yLa8XSsctaOKWQ4jG9gSzAjxXwysePuNJ0Is5ReJxi3g3mpJRWy/4D/syUK/aNDMIcStZSy0oLR77Bvz8iSQxhIKW9x33Feoi0jxKRdOCdkO4fro/4QfkWNTD30KB5gKc7nAFLjQu6BpHzmLy8rn777/po9jVv/EFvKBhfyZUkxH0QSAU6nb8BsPiGYjeJPnJ6kDN0z+V4NIlN4GvnG4yUBZFvuJo/Wd/tb8xgDC89/PLxjIQYmXoUwSbMOShJe3Nqrh9a3zzhHxifXpLM17UIsW1FtM44UBbFaoEkeWPZbJPXbmh5+WaiajXfTpPMOHPwdt537EiaTlDbdhvQZ/gnnFo4ZGd1lvvB3EUub+cI1hu+RTU16Mxlqb5fP9U1kvPDvttzni2rE2/ZgP773//Z3Xz+x3/6196AvmWDRGw9Fd5R2SxLPMMnioRQNpZau59XsmP6dHKRhpUYe/IEGhwjkSp+5G7fFLv9Qfy8xp4ObxjDCkJ0LZoA03Rphi7Culhw/G5NyPhJDdI/sTr7KXlGSwqeKFn9Wb6yKAbum3QxbwfvenrKS2gKL+IZSYA7QosK+nq3nUyZDWiydLwDRSaomkZ2hquVqBLSbO5T+qyEWL7GoguGseyrGtArmbN0QH/ATyZ/U+4TQWp7wv7nGLo7RuzudH2ADcu2eqrdbJ+z4149HaU2BvyEgXd8PAk9WMIoYuexCshH2PdVGWe4YkkR/c3jDOZymKZoMxfD+QBZ4vAjOAguMw1wkkdWhPElh72qxgfJP9Y/DdnTXVzKwYooHX4MiKeZzOvKXOhCtpO/xrH9TpNIWmNI7O97A/ZkfS22qabIXFDucr4Wu24u+CY+6YjM+aWzRVSkcV3zvYP0xSNHQ9hLS5DNZWGZ90953mGUXPX1aYEViI43ABwfbxnvKLJB7oi8k6bEoG27CbSkb70NFuNmvQE0dBVRlbuPDuA4IjuHgjPqvXdALx2IdxhK9A991ARnx3XqueSDPS1LGxd2NQqwpmQM30IduZqzfJmVNtm1Ec+N7getYd1l+SJ+vJSvinbdYH0/QUTMG6RnP5kmdOYN0hUsq7saI/+8uJEbZev41IStbfTkbF/PA9xwyTcgRObAm7s6PsV+neuxtclhmeJ1Fz0E9zQMvWHIPwTdoFDM49N8GxVjvLBNIpeqV8q4brcBvUKeAJPFQtiu2YDe09wMXY+PkWKhb7UavEK+gzXnhxcSPjjL6cgvjnsYFhqxKSvX/h+XUBngWzWg/+ov//TL//m//4938/m29F9++28QtzkxKoPbFAZkUewg93cQeA08gpAgCSW1a+Zo8tDXRGvslUWmVAycQPvykA3oVg97+EV46y9Wq51H6nkFD0KR+PXKeR6+rgEtEzteUOhAqwNxlED09LyzBZx11V/f8RvQbsQkTQnanKD8HbJd2Fqvl62ElksS5W4yyPMiVuyglMJ0A58MLXaxszAF+ttJf3UDGrrAe8Aiery2tQoHfQ6tCiSMCFr4dF9VKYR644amiKSsnaiuEi3yqZFNDzydghM8NENH7qjShxomdrCh2JSNE3ioNrbteSO+jp6py2ItIbtEoCUqGfFVFhHUVzTtsLAePo6JTzbbqrJVD2kpnqL0IfywdFT7Luoj5Rla9vsn0xPJHILKogVe/Mw/5yDEDjXrAIh8/MzEZUUKmxTlE9c9yXkee3gcvZjo6X9sF5F05iYEBiKCxxXHPiZmxSDNAeYlgxqp5xRTEcM2ggMnooPfQ34yQLSnjZXcsfuSvtNV76Tb8HMGgihXP3TvSYu0hr2yAS3lKvM/fv/jNqBHZuHEHfmGldw0JfPDbbcXNdl2ckuan8a5zfJ3lj2g5h84B1R8Q4FyeeV0vh3GjSS9uSSMJWVDzPsHNJKrBVKaihIF34WYzSevNtOyVbW/ioU8a6P8zjWgK7QN6EgH4wY0euxgfY2Epxeh9A7889UKsTKbfk2xqsY7fuSidQQH0toj0p6bzFIhzi/8QDriGdcr+TCyxm1JblVn0GqbsvrJG9BX8/k//eEv7ubzf/mv//0W0vfZgC6doyWVcacBvcJzbMm0Ad0TlS3TJwX9/U/5OwLqGYcISfNDYDQ5yiJLnQVdj6Q05jFq131k3NYIPGeGR5P8rMPQ69DdetzBZhrQQnaKvbIwXeuvYDiuER1INaC9REc2AOSL769sQNMkdSTyA89RoC4mqQJZ5orhx6CiRP/VDeiRzOT11rY8Pt9vQJPyQfiL/sUy47iNTANa+D1iRsPSmQaLXI1hz0wQfdP4swEdF6LAT3fG28dwaPvX0IawrBJV7xz39ptSj7W8ES9Uy18ejxrOt7oSbDoCM+oE+nnfkuZKLt7/nARJvhjykCGHsm2K4NQ/ZKLpTnzX9HhagymQM6/f449kOtc7+kq+rfF+XMcNaLRTy+Hb3KVsYeTlfDLOO/bLcjIJC3Pat2N6x88tc9nfiNsRPta9Ed/p31J+2TzNxxRZZrnvlWNKYtRbN6CpbXG+vq4BHcmP6g3Jc6fT1TUFjx9Gbv6yBnR0zFLzXX6zxauNhjxOGtAIL9lEE2qZakDbvsI+Hov7SK5Xsb/6tmWIOf+ARlHtU4ZLHv4ljFoyuOcIBgaPNKBFPn6vPrMbgot+VMCkwT4CXqXylQ1o/8ssE0tYA1bpWePftwFtyXafltfM5JsmuCjQR/BQ/vLZgH6NzHJQX70D2mo+3xr//jugrXDRCxSrKpxFJFJoUlCyJUYD2tunpTunKKAxEYvGrleS2GpBVxqJOh+pX1fIKRhNR+8ZRrGjIaFC4sJRc+e+MtlY4l5DTWcFaSK38poAOk00ZVNYy5bT6h/DIQttdXpu8IreOiYj3gHNk0MSZvs/rSKgCW6dx9eG2jugOxghXrwDmktYjqc8e6YB7Vha34m17srC/Er2PR/z1XhxgBfm/hsaHkzsz3QDWp+lqfwDk49IEu63AfG6QwuoqZtWrZJDImsxIfYKnw3oJxrQ/tst1Aat3czcPylZORe0V3MiCs1jpf4hfUwcvdHDj2oYU9BUVacfl6YgNymbSuu0vOTYCZsANU2vYI9OtJRcz0LMBFmDRWQa8m09r2O7oOkcqUGel8CalmtAT01JkD4TT/yh3SifYPd08JSvRufyx2tU5FHlPTu3TDBhDtEPyNHssSb/O8YbwZT3h9R9XuTywx2LQXnuEw1otEaP1GoYt7FcAxrxIIeLzDvHNzJWdjrWkY0ttJfdaInK/OP+jejQOnR7hVBRsg1oS3+zDWhrLv9AowndbaC2j5612syKWRl+2/RMWTJWx3zfa0Dn/AHSTB8z763rjA71VT29Gbro5jeZHdCD/ohCO2Jw0YwjODJ0GT62KZErjKiZ5e+AbvCA1qgBa/wOLZyE929A5/T7XUcRNktNq+cElBKvAd3GnEtXRqKIi2g15GEc2D/xDuh/+MNffPm3v/3Vl3/+l//GmPPODWhPkCPZHwVLx5kpP1ASeXsu5TXwCF/kLquKxYuni0iVNWjKE3kO1NlH9nAQymIrm5RcjiM+ras1g9VYZPGS/KkIzh5Lg5JuQLtKdgM7a0BbbnckjtZ5Yzgp4a6chm5Kx6sb0JxnH7cBfX0Yx9Ofkwa0JdecfuMGtCyc5MO0kwY0PoJAb0gidAlexh7hswH92gb0kIuld7SJYxWqTQ/GTDliyHUVGlzSsw4jVSvzPokGNFubGCktrpf/XesP0HQ9GROpxStUlNLaWmzWZ2zRkd94/gX5g9jXo9knUVHC9teyRo58juofjz0Lt4tGj86lZb6HlnNJNtL/WXuYv2Q2dNgraSL+63sET2NnGjo/0S/NfPob3jq3zOsF2u1kQeqeYjS/WHCt5Yc+nk80oE+sJ2OXDX7+we+gNs8jnbfInEvCylv10J28rkxHT+i2ck+jARc+VMk0oHdliXZ5vmcDutmuU62EO7PjBrQ6/FEtobkZ5fIx7z9+A7qqOyqocP7NxMeDW2lAezpA7cpYnuVc1lnUGatGtrFzBAfJ0RAKPGFTh/Kg6dH9zwZ0gnskKVZRYzRYE2D0kM8G9BbbHpr0yh3Q//EP/95sPt9e7Jff/rp4GOGTHyP0A2nPVvizD6HxYXIurWPEhxG8x0HwngBlYZsSNElMAkO1QWleWE/h7aYYTk7tQnunkBhvGckCkRR4PT5yrDCOd2KeSHuQKHK7XBCUcTw2CerG7oJeTtg7wQXJgkNqjkjn+jGh11U6czSfZRISFz+LWrrKwn7cb82TJdteNs7p5vmZY2nLk0ibNRpM45Le3GjQRODZ9j8G+IWePF+qEScbFG2+xKnhavF6rLe0GBeZ9cJvyIftV2kXl4hvFaG/r46hODKmLx2fZypsROmzuMBkI6zZtQVph1RudrKO+IrONvXPgKaxLeevJPZqls+iFuKWZQmtGhM38LA6rQxRbiOchloDumke9U/dbpR77VwXPsI6giPMCtARHKKxNnQBNp9vYQgPTH+aSPmyYWjqTL1xx6tF4X4Pf13t0XGcq4yoeix+5jPVO08HKW0enXiMjFvUxw/ZcFUKtW6ySKcAKmqH7NQi58Gz+WMJ01WUvpZ136KHXxuxvCL/obj+EQQWNBpb7X9T+dTxoTNAE9o8Gm7MR3zOYGbnBtIuUQzTK9XiANdt6dckrIpV1/BYdNhxnX2E8A4mK+6hlZSvE2TUdFTokMypRPz0YNu5JZ0svsPB4CKKu1czcdP5p4zr7a3UthN6/JfwEk40MvweuxTb0ns1oAFWxPfu+AJ0BnQP+iZoo7Er83j3feM4Bqm74whT9LDfdOX4Id/Us8BdikgUp0PcfFYsDo9gzPhq6p1k8WrkJ0puSR1hH8Qe9offZqhR8OrRurg3s5T7YpIv1AupmnXVFVVoiBMYHhqB/LSDATyGB2H+mvt2vWzlijxGqvhioPcPf/j3X35n7Hye8ac1oOV/TwlgZXu2yPTVtbLzhI4pONgfMoCRZZr7xE/xbo4Um9D2E7Sq0qzdlV4jdVzfiR8cGyBn77ZKgIyExhR4xnCR7lX5eTo+SuxkChzzQVMf6T915DJc00TUdwpLP1CB0eyoQ53nmFlp6ize54McGsQFr01Ryo+V2PJxm4iyyHCDnZFA0IDHlvWcrUVAG2vbHh2f0WMtl3nFMe7Z7FPOgfpa6vCEjqnmRvQhUkM2DJx4bZOQw/y4QGH99HgUPxhDxTtuQAvboviRArjqOVzvJkUgcrRle3fQIcsG3ZJIvdzXcClFNgCuX9MjmKzg4fUa2664fGA57BXnlDHj5NXQex0nPf9oHfPcsfWCKReO4W0Cr75YQpwkiRmOf8zpncPl+3LG9+RWsUbVoFUK4k0AACAASURBVEufGPllud8gky9YGFp6S30ifYhe4INy75wTMhuQkNdoSRdRlPmgcMy2bGTdq8lCW+fOw/pcY8+WXabYubHcQYx4n1BzdtWqoCp6KImI24l7DfHGQqGj908Jx9IiP/fZYwP5Pg7BadnMOhqRZKJwKYUlu2DRDkH2sg/x2rM8NI8cf4hRcRMwyzygXZpvH6wlFuaWf6KaFHidecsf822CT/Bqi0fRFpEIIO051D3rOnfSoosc72GaFo1ZPFYNjDnUmHcB9/sRUjv0WbrixF8TveiYl4IuuN8Ay9Bkj7mvmrobxd+kcnbSpoTHBq/tGJdcVw3L8MeBDez6AHJfkOg/U4WCXiTYksMzM2oHL++In474dl5ACbdyXzeMOBwzPI0i144RFODf/f7PvvyHv/7dl3/+l//PlczX35kN6DZ+tnepPCAifC3X5dxwIiH6wlqBFimKBz/ZgE4o9PsMQXRnsdoxoga7iS+Yf4CinpoFdvJaqc0z3ezK4qLhcb9a5T1JD+FUOWDh7DelCb7siS23U9dsx5KQPRw36XPPYrIsOHxkot1fZ3EAMoAwWo5tv9ljNYXM8qj36MlOGsDHxXFtCUeuOO8otDN0CD2Lfwq6PfidBzwjZMb0TAOa6vv4Nz3aBhpZ1sma44hF9vt2QBfSnrBscdGrZKeV0hGb91ODppHTZMY38AGNUvC1661eqY1Sag0S3Em49eCFuy4l2GtKoE7d5o7EmZvcadSy56aRsrxQPfWHGJtf6f9lFkhQJLwtmDFGcx1NLKOG5P2zZhLNW0hETeLehoXsm3pvjeJ+2V2UEKihKCUSOFWEu+vj0Brdb/CEJylq2w9ODz1vW16H+HFnNUwxoi0iw4M+4jrUniSP5DBr3YgOOf6E5izK+gPtjBvm7lwkLR/vnI/w5tvr+hGQ88DNLenDJQdBqik+Z2M9c+fNuN5GON6x30S816vU4kFWb9C4Op42xOFXr7937SHYAX2/2YLsn9OCT+XulCRYYFKUMxIkAHXfRyfiT3kZY0KwIRHyvrgRp6wjhCvj7fuzYhcwLNDhB+Wet5SEklIWCer4Oh6sTb+oOJmnSnj+nEwiXQSyibkYvd4FZtLbUeo6KdR5Gp3297P5fJ357PDz+jB7a0D7q6NiPwyS6BUSYoBmou3qQfQaE05C0zugd32ifE04CUfrnsUAEeYLzoQVXEbCx9BENgj8SQEthzsIAY+pCUeXlEcbtouHXqRaj/nn8jScvPj1bW0x6EhInYkZ4O0ovNeUU8vsLk8oSWsN3pfb0N0dHbZf745IWHjS16/Xwz9MR9cGsXMn+6oc4ZhaCq0tZBn/JEygSb69RhR3UExCu+e0Do8rb9eAno8ZFPkdFyN2qj1Ici7Z+bxS8WsQ/rCujA1tTrtK/7+5ROFPhHqP5jO1xaGjbb6QAAMXv9WEziqjqOD8nuMh2YlyspJjIsDbP+NiybO8G6fAhbb7onQl43d8Wp5O5C+C+wUduHl3jw+55KD9ys0H9i7PhcgliPEnz9U5Utod5BmSxwYOqSmYx74Pt+YS73T/k9L1VvlEinAw6FXysHgQrSXHvwovyg7UgKYfyFMR55j53HTq9Po5QxG10YQ2URDHpBVBw+GhqZAcaADCATRYss5jiL874NQH0OBMc9MqRs82oEurH8mqslKmke7Bo8e/aJmdSjHMqTIPAN5EZYmOvExmUZ417j1N7KhbkBS9+1V8JJxo3Srs6nhWdeznAInGg0+l9j32WHKVDRA0R8XQTaGsndZv3nx28vSev3/93W9/E66Min2f29ZHJYSgojr0xttThI/cgObFPjJHyT/chF48qcqG4ZJ5ClfJYQUhZ4XuiQPQxlEJr3zsKR4cmk5iA+tJ7fTzC/Ao4UayiRrQirtVBTec17580Mw9+SXigJ8KZ+Mwg0Bsup8BGu+CXpM5hd6X5IOwRW5h3yPJFnDjn2TySPJ9+bxXAxqf4Yh0Ln/fpnExke+k0rxi8uI/SHuzzwMPRcmq8wgefgSVrygcs1agjNG6zTq2I/cRKvuIbbbSgDb67oZwGh7WqlSd9zyJUPn+s8HyG9B1/7zWaWd8ivQwtPG8vuZGRpwCXEzrAmpAoxwAN0hztKrsrcm1J9caxiWI8WdvBZoTy2WGXr0yh8FYN2WLHgKihwd6BykPLF+/UkXZSkAwGS8ZcexFHKwsHlSS91fhRdHNNKB5Ef2kZOu5DWe1zt03sZvn73oK9l5N6EEPbVBs0jhJewu9Govt4kpxPGmu9phzo+HY41zKr9u23Y677jZEZ+IJj2hxZMtrV4orh/N4m8D7LdSV7VA6oTaS6wEPttUls7sd0VsVgITnwa/CrY6nTDugETQeYsioAW3MVpcI3ZIFOgAyTfnWfd7VfP7bv/l3X/7xn/5fct/gZ6f1nRrQwxGBVPm7a0BrupA6qhJGyUpeWL9f3oBeXh1kY9proSLa93Mnxl9xBMjTPoXHWgfYMEHIOkpEFmEW/hfObdzHbkB7SRqSyc79uhzfvgFN06d2Dh1rJgTGxKl76wa0kKNQcN/3XViPP7ZMf94G9OIp2iCx1IIerjw0R/A38VZOk5e/Q6PtUeMfI9HWhRJ9vwENvujQFCU4Hkhpkp1mqGEjebI0sVO843jc5IZKyPTiwGVFevH+DWgvaaCUOgSKy0GLHuyARvHlO25AE/uT/QySGQq1qsfAfYXvXiRQ0s8G9D539cyowsg2ut5CPz4b0C0xd462nIJ9jwY01SHyb5SApNT4LXRrIFKutrWfvNHdxRk04cgbajU7TjB6kl7lQQI2G4LyuwjeWzSgPfkl8d4VfZaNnw1owKmqACJ9383eqzhQkpD9BbBf1oB2cDIvd/wkmrAB/eXL3//+z3PN59tE2wLv0ICmAY4WCka58aEb0IGiSRLdd2aN8l1dkhdImVHs8jKMMzugs07VGBcXGQeAv+OpuAG9RsBdyMDPvW0DOuuwnUSX7Jd8H/Fy/PMN6DFPy83fARbx6vKBxmvcL21AL9zPzju3jnmg8qZ0j+aoz4ufuwHd4iKq/xiPRDeqRVPC30QDutkeac65Z/xEVso/HsyjetcHegRH1nXMGlM6PmJ7Eq37lrbR1/sYwzkTOts/Zb5D43rs3JtYbLpWA1olIW3VkN9VYfD8jfO1Csv6yroH4yPsgN7B7ZLJ+LOrhatAYBgo9lX5v4uPNS9q8CPZxUdw3Br30+6ARsWtJQtLDySct9CVzwZ0d/vR4Ut688GTZtmMB0CkcQON3UXulfqWwdn33fic5ojmbAP6ab4FrzztLuXOO2jkwvMJ06deE+yGvP18qg1O4v04v8yktNthRld3EHqVfh/o/j3Vove6ZuG74yOe4ufO2oM3CIcA9nEDeqzd/kaYrFggcdK5ODp79e9m8/lfcwr7Pg1owRIRDFUL+sM2oIFoVe0XjefCx6+K0UK1ZigMi5c3oGu45bT2+x6ltIALhBGHG9BxEfF2DeiqnCne3GHu7zx4Qi+oXfWUJd2sWTSN14fjPD9oXty5Um9Ez8TJR4Tf2dkBvXA/a0Dr4oankxTT69/jjy27zwZ0/Bp7UxPC0/uf47exi6rQgG6boOl5fUJGwC4aXt6gawc08QFl9yH9Hv/NXaoEDlOyJxxJhyHWkqI6akD7dJ01oKkOZVlB6TQS2SyY7vfo8I+7AzpSWno8nFV8Xvw60UMdp8YqOHesCONk7GcD2olqB0x9RmcaAnHueIBkMPWzAb3sFPmPHT+clFqYmMb1eXKF5LBq4E+CNfVbzvXz7++zAW09WDjxFxGvE43cIPWj3xaxVqm3oEn9onJOUXOwHLmiT0+O7fjedvhCGZkoJ2S3TerOERwP5o4K7xPenvgmtG4A+5EGNOlFIFmyWCDwkslk0LwqN59Jrt8/QuikS8UdthyKdQZ0JsCRssN1GI1Z1SMoRvKlz5hDkqL3gYJJEmFA5ILHRYQ1HhsML8wvN08dYYX+3Ng92eRgf6+jAhtWwajWgK7pEDJruDYzB6x70i+s3x+lAW3zz+eTRXOj5awBPfZF0l3Qt6fDvfl7+Y7D8DnkmrQZOnLdG36Vji7IVzU5vQRjNUo9wtAbFJ5/yX2AkODFHSPfAXzkaGK+seMz3HWoThEpMdD9x7xG23YGDkRGbiSLHk6GZNHdjUEVct/qqxfUy969xang4pTAUXJY0fsMLDKGoGK/ZL0G6I/ICg/KdoASXjbt7aeo2Dr+/A7osb4lyIJwBWLdE7mWUcsvhI4EfjFv8jZtCy8vRlyLZ3THwwTFemuXe0EOeQaYI3Nn6Nv5O/fdlEekqFK6z/X/EP0XTz+Rw4nO9BxiUidhneBlsUzDm/H8vmVZt/3mzSnVAztcV8Wi17n7Pmax70JnyG+qKERXDIA7pTfxYNOe1rusL4jW3W3SZRpwQ/VfQPcUHxT0oeAAfxBpl16F8bfSgua02jkDqTWI7zlkwuH0YHPHIWR/Oq0TkJCqSHQ5ALlqqF59KONVFZ+sH8jlWPXVIxsMeD8b0Bb9gV0wviftR8nKwIsGTR0Ab7b81V/+6Zd/+MNffPnHf/rXL//lv/73Gqu+fbuO4Pi1yZFagm+tixrQ+pXtBYUWY54yyibNmB074LdvPnt4eQWM5CUu7GBDUYCcPHikELN17lx/arr8PYx2bNgsSFETeGqVAGrrwij4clxCa7MlzYIwWscuLHOYvWKUX9BHvLSC6eIbPj7B7yjTB3AkeUqRvnwqD0NWwWn5SdRUAUiIJNj3xIgu6v/9gC19DG4+Z4qsNgbB0pyIkzrLHyIfmcaBKCrhXE5jzEKzJcjJVGauw5tvHj/ijxC6SMOCuMuNASBfQ2xSbXcFaqmzpx3EFI88Jz/XXKsJz0P4iHIYyds1fuEjfNDF9lBFz4qS6I0bpIhfhUA8vtyiU2j6vLDWTdsUQtq4z3f+W/y85DT+bCywNIRr+ZnoThAJ5m4WYdROBfTYBby68fIEm04E9Ur6TvDqLpX4N5tTowHSc1E1yD/66QnKsd+I5avd+j5WKO6vD5kSnGTqUlZHnI1NkDDW8sUrnNCadq57C5sKJkYiQP1rFa1KLV2FLXMaKfuivMqqI+OOk0hgvb5s3GtAc9lhSeoRfu5LfU+G+Xh1n4cF+I/LLVgb+udB0Qbtou7TvKnCzPAwq8WVtV+5bgL2PWToqvCxARlxrW/wicG6fkR60+8Zdc1R87mT+vWXP/03Cc5khU3H5RrQi3nSffhoTUdHBWahaAqNFGuPO4AdPvE5e4lSXoSsTH8h/TAYpV8JP+fpUxD2ZBOkR4r/VDdrhbVFY7zLcqyldedDN6AFurOdoxJ0w/i9uTLB+vLVadYsADGPoo9INhj8HMslPbrzl3lEZOKz99zpBgmxHc96cWitBXknn6Og9uUA6BGW8P+BYceNJi+aV5IV5FV8JuZ2P99a0nUFxQh6n2iNVSioj/gJOmbj+VpbPCRmJCG5efcTDWgQl1T+REjgKEp5IiMagDLjJGzquw3dICBtzadyi/VQ+w6y9txdS/2AxCemTx+FhnQdJLFseoa3fUL44geGgzYbcDXzeM7Xid+SvMZq6ZKowRrQVGo2hzGNcdyv6DOSce5+pcFffYCYw4DXIPU5NVsJsrvYCZQRq8Umq666lrQ1Sup4pHcRHn5MR280sW8PmLzh69KH/W048Gnqds22dP1dkweL0GjHkEnP/notiYgU7hD2BK2ScDMyY/IzsnkKZyYZL5NIWCvFx8et3cnQx5fMz3iCL37uOo4ouUdgQWq+XfmlOn4C4dzzYCAF4cXE6PFtkoJvQ2i54TUjrSzwhOqlhhRwKqOW0/3IDZHsN0XNDzmI7ZeR8rKFcl9d/4ddvcM4qB0iF/+rv/yTL//p//ifgp3PFF8f+rs2oHWBIF2Ig/j4knDBl0i+VxLlt1T20yZnKc14rwb0d9h8tuMtNFsmjjiJlQl2zgF58o53pElM+Fpv14CGmXGYhalGicp/xQVCpt71KIuwfR5p38KdceOvrzsnPkCtrYQp1mU/JQ90DsfTdQGLsSzbgLY02C9kmx3GdpdrPpezrGQYkLiR1EoeM3BER4zOPo8uvlhFApe8v3osuztbuod0/is3F8tF+9DARdCzpu9hke7rzwJG51irkkjGtMB92ByiegJ4EBzB0Q/h4B0HBi62nXrzefEf16MozghZ1sIrj7VAUWofsqOyabprx1cq2fZvQbHaAY285E6zIumofpJhJ36+qoBorSo8KiIEe43VOiXrKil6Gfd3C6tx/vkOndG54QNfmSPHORqLWAqlGo5x7l4zJRSbQ2gP1k41DmAamd6p1Bvklgr8rg5iPEHmdAjAt9O8BdsoPC0vnMONEWTl+/s0cfPZf6Os5ZW8AY24Imw+kI7mD72y04BGuBFkVPLzdtI6VFgyHR2PglYq5u4C3MmbiAiz7+V++EI58P0FbS15W8vc/6///D+DYzd4z8Pj//fZgKZNCMvOE5L4bEBnvoi8b7ZhkvVgErWPYX3mSWPwWi1OYmVyrTozJYTxK9FjPW1Anw3oq8lpOZHFq4hH/lmWtyvvR9n6Ccq+nsmd14ljjoLCDOVU/gMA1Z4zdDdK0GgjR09FBdxnA/qkSf+zNqDRV9S5HtKjLu47t8ovnxE997G1mzY5PxvQoMaFsRDtbq4/e+8N5R4XnmtAm5lBp+97LGKhaN5wQKIQgNhkZZBZKwvLQioDv817bQM61tf4A7QRs3ca0BSXmLf7OdXgqcC97kAmAJS/hCr5YO10oo0aR6F1qgHdct/xX/VhpYy+0Gy3B5xy5bMBDRvQ6gPXyLeRvCqQ62cDelvp+8T3bkBzH3FKzfc4/3toQF9nPv/bX3715Z//5b8BFvs9pjHx+29Ab2rZaxrQyJFSZO1Ad5ooxSnec0kUYvtnA9pK0SL+P9GAvnSqwcENaF+Cnw1orwG9AmSuAW03sf3aZTQ5pGwySXFv+s4l+z+QS5qgxW4Ba5ODQMNuQMtk8fpt4f/ZgEaF6EmM2odNG9DIy1v344cHr9kBvXSOaRWqcoXuk/JYEKYfBtoN6GuatMMOioD4+RrQg2IZ42Y7wlQ0JD5bOx3+p1If6SyNkrZferYBvWNnlTkoCFRgfY7d50AmjnvQ8zJ8fQPa58DbN6Bz0jitqxT3f6gGdF630vWl2YBe+TP27ZGtPIOvTcuJja74b8E+bU37+UnOBvKjJA9o8vLADujxHQTGkJxMo1b0ZwM6L2E3d7oZnJOFhhHPs++u+vDt9PuUT6+b/5oGNJYntx0/7803n3M8+mxA5/gERmEBBykbu3WaKKUThNvPnOAds+SzAZ1wz4z/sjjXTQ/AcXLbe0U4p+yfDeioAd2S6P0GtH/+c5PO+Ao6lRVKiklaJhMIN6EYnRR/HWXDsAEtdJglMkFSq9QybmLuN1dpcvUq3+fTKfE+o+PA/4YfWRwN6N1E9K0b0FyO9Qa0THszejpaPGNt/aaBenjw0zagKT+9BnTze/I/3KSQM6Qf9G0EnQ+9ZorU/LtrQL/Kz+Vyic9RlTheyt7dwe/XgB65C8pXLNR3d0DnNOy0rvpxG9DP+QfdTxxXjAPvoHP/WRrQef6jJlHOEjKjig1oEeJTO6BHbaANK0RQVhixd6WIfR7BgSX/1jugqTRrbyBiWr7PEc82oHd9i87HL3f9dPP5rjDf8yOE22dAJ84BRep3srtMw84LWs+1C5w2bieRC4ouVa+d4H3QAHnwNTIk5yfv39LgHY4SeJ6gSd4/2YCWDdSaHn02oFED2moir2YUam54HyAcyqQbk/lkHJ8BTVQWnLERN6CNNFPZNU8wuLFENH02oO/gfPCAcL+53WSmPxSTdXXfUwNalnSiYAGlUOdUGyUe9Hw2oK38JWpA8/GwP6Fkg2CvCXeDrpT6kIcUqgEtdYbrP9ew9nCHKEwNjawJznElIsvQPydUOVDLwzj0mix5Exq1rmQNsovnZwM6oxEoNoOww496yizojPn2sPeJ6hvVXgodfEb/avaQZ1Nm7Qiaj5e+U6MBWXGeRjTyoAF9lchuF+3ySsb3RfSTCxfBiIdaclYD2spLZgInXG5BPui8QsTyD3H/tAHt8JFlPJRQzl/uI07t8EMwtIzEezWgtVVw/v/d7//8y3/4618Sx27USO4NaGFoBbuTy62pFIjxqZVeXPtfa44VMBfELRikbDwo8E+SQ/0xpIanT/GOMSbC3WP020q3fDLFnxd/B6pW0/QHRusGdCw13zas3eeigL59+eBbhkuyiIiafzEzag3oCg8kHRm6CK6GGbCgpdyYuDCaB4kjIewzoBcuuolMPN9koEVfQ8IzPduvefYvmy7Gev5CQgm6D1JKPl6583TmmkDWnf8cfvb628I/8mlDqqbAwYO5vu79l6dfRb0r+I7w45YkSV1sjmW746Jtv8v5ET8kyexGi/QBMEzUBcSqVCM39KGGITFugiLX5lM21pI8gjU0u27dYY7oGQE7/ukWTN++ho+em+ys2EBXtGwS++pnP0IoKTRyEnZpjT9pQMc203lUcgEar4afpO/6vaSr5dsXFd8XEC7z4BVYaC0FT/Y59FkOZP2Kt2pJYYnvEXmhAs+dsR87MDdO5rYP30YxW9+rxMaTI+lMrCqL0xSWIVLViRVb5lFPWCzmiJ6Fbs7G05ooG746pkSfG3OTg75o1g68cQmem74dLU/X83E0IiBm5owqCdxT0KJBEf+vXcQ9wlE9FmjlGtACB2b7sYxF1TMBuflU18L2V5KHO/adhR3KKInfsZwtANS/VBfAdqm7gHxOrQG9yyeMZ6N8B34Wts9bltrLYUQn5Urrt3+Hg7PpI5nuHP6q5vMdIn73218DTu8ylbCEgUDwcoLHDWjrVfYRE4Nvj+84ntKT5E6fCHLM+KRDr/qCGfs9Vz2CKZKF56QWgnKFdicnw5ZEZcduMOHhKaeY7oVVK1BbhIlCgxW5NczrDegdRsuELYEjGiIYXGumRPzT9OUa0IgviKAxX4/Tu2Md7TL8md7ZbCWdtPHs43nnXGLphVuk8RHtw0d6Y7qXkbdp08+gu2GTKxRsyVnhWY6USI2MffnFOSIrfqRG5fvyY5UUwEhCd2KDr68MRUvd5ibia11/bXVHyJmx1CkIpl8wmgH2q9oiys2f5Pr9T3I0R6IBbcW/kRZ4qtGXUZrc+DvwkQZJuR8rXc1nipRWgTYMNNTVukEs8Vs6E+V50hdEukvsfromw85J7qOO21mngwcc8MsI7WQzRo9tOOCQu8Dn1+oD3ls+B4shIcwngAidNey1R9bVaEpgJrxAecbwXY80oB0fVPcsnAwUd7JEL79g16cRHIs/KxTl9WPxos15nDcJH48zKZo3ZblbOFYSNAstnoQcpoHZRDcvnwK1D0jPW03nrStCCtlItxLugB5ZkvEWUrhxx8MzW2MMJJG2PyEntEYUP6I8pKYZe6OfoN9Y+as8tk7nX6kG9GmT38rdFbq7vmcA2uehrlE1LyV0ljVOsyKjgDrah5+0SVfz+X/561++/D/wg4Ob2tYa0FHBUmdqlEbHaOYNN25A0+DOYa7XL59sQlcUbj5C7KyIX1vLc0RyVu8oOE+iKAT5Ate6x3EOS+nJgz31fdtZ+7IYKXaYXrKbtkaRqyrIC65/6AY0pY7rVCJ39YcIptWaKRH/jCCg+E+8XuohVkWbhA9T8AP/Ixt0MoCLJhzf2RfsRL5YQtFiKBiv2VlB3pXk2Gnh8ShIEO5Ex3+VbD82sfQ7zCAZ1tGOp4oKPOLqqI7qBJA7oEpMyyI3undEeRgPsN6gGObzvuHIH/QK/b4nZ+KVfIOBFlNjh23Xw6U2k0ltBdvvDRRCLMwTJDyfKvv5sdLVfCaXOz5nFelUzSC4a9Npebha6KMlHuv38I/+jkqdzyk3aZKpfZbGP5OnU5nE/N5pPme9YNYj/FDjouIYqT5kxCkAonSm/rWLt/3f/6vZIkQfDnhgB7RCmdgtXD8egOJOFvz4SKP9BgWCcl7TiUzyJVL2NVXKA+V3VR3sKyPfPsHa8F0zDk9uyhxfcGrDUX6CdKdyX/YoeBKDTpuId0CLN8MmS6jsKnyKxvpxvMKNtx3r8f5tsXh2tSYjfawflx1sQCPFSyGN7NR/8ILBI9gZCChn4zBYPWs1n0edwQsjhYhuQn+7m89/+zf/7sv//U//+pI4cevE7377GxmTBHJ5Z3CS0LZF8wEn14C24Y0GhYtvqoFE2ZTlUa35XOOI1KnzZMVT9VtxmLw0/Zrzqgwj4PNyxyb82hEnmFZcCy4+4+DKj5CoYf3aHdC6UcAlFuCKyBCgo7cKtJZw4M8cweHpIiKEzhPuudJ8blGfIeHvfpaNE9B8tpyTSCbjc4QjOWca38782YD2re0kTqHCXOscxVPgXFGDY7fG+RGfL109I7eA3EwiO/GMB6MBvSKMjmoyPZFJLA0rwqZZfmE8+IW7K0i6p9wYTQUv/vkN6GY6EkDDdWDsoXLPUuIJfKoyg1jp3q8BXTMGHKOCaDuY6KqtH1tzDeg1X0IKz/gzHpyFeQBMO1HGAQEEHKrJq+Ahvt+hyH/ss/vwWBYUd6i+fjagLQVUoivXiA3qakDv2M95TaezkSOlDG01iMzgAcdJEw41gWLY0IRDdqG1/bwGO70dfcFQzRE3E/y8FfUB/QZ0az6z/Jvxs+VNtQ80RAKJa+RN7rx42onuvxi1I/DW5hLpIaJa6SlZIhs94T+CjRkY1aZx58R6gKsaIgIBEffJ3f/t9382m89WqY8pyY14rAF9UtQvVPNO9mM1oLOBhSt3223g05znhp0yyVe2zpIo0cBI6FcN/9roxPIvGbKLJSoFJbKQ29/lDmiLC3YjJt0boAOVv7WaXB5k0awS53Qq+RztgM5qkR6XPnpjIPyqBrRHAmnutAd9lswD+u9b6AzoQZxqYCLtggAAIABJREFU7/TmXE9iHaM7iVVhA9rcOeYkVVkVeMSL/f/sfQnYXtO1/4pEpgqJKRJDEaJ165bLpXWrl1IqRE01U2qeqZmqoDWPpWqmxlJKRSl/WqUXUVr3atNKqZhiaAxt0pBJ/s/e5+xz9rD2Wmuffd7v+5J8bx/N975nD2vea//OPuuEqQtXJ1dP2/betNRtwRJ2ir2rAOhC+G4OIX3srhBKeB+oFpax+8DOLJ0vnAA0ZVRpDkGffvZOWaFrRLONay4Arcw+PjO+gYnmAqx/clkHOwCxDKfpq5Uw1qMHEcSP5uLODMYyALqMigvcCeg2LDVv72TtcEtwjy8hKdvTBRGVAca7B4D2cmuz/lNJvpMrpDg+BwL1AtCsNOcrADqWU2Be30YkYKWX2SAHAM2cuqPdewFoiXhje1MOfC72JHYrJNkIzB8HoMd8aQnYqDz5bNPcCe9BAWgW/ErcmWJCxTfychbbAKCjWwGi2LfEiMg28yxwxVpkNT8N76rj8zW9W660j+mBt4r41so29GwJdnAAuf01J0K2Cylhjvg03Q5Al3zI2CHElQhAU4IP9lkp+uxuAFpGa5cD0NyREHSfZKy3qXGY+tMymfgk0CevLXCqAXnouuUAi74RRgDoqB03ICo5GNk1oLtiPiSNQe2quwDoUkeouakfBQC+kzMgJ6A9HUUBaENKxPTNNJqiiiw6PXWnpn2qsyegkw0V6RC5AeDtQ/mbTF0NQGM25udUHHhSM+nqPybXBQmAxvyw09ujRHtFMWjL06P+KpknJ06HADQGCRZU0CUBJZQGbdC62LGYSvHp+QuSOsb5akR51aknA9AOZ8zeNTUbyZNaQrLuNM0B4bgYKgWg8XWSK/tUrMk5vto5iYtHnu8AaClnzfYT0tHbaZdj++1Q0JlRegFoiVyxvJXO7uur7LuXBAB0DHxuGsmpforyAIDmHm1MDa7URiDczMsDRFcB0K0vJxqAdneZDi+tgdBNAGjb1H1d+Jul5pLhHmOXOGrn2shtMJ0GeWJiILzoHN0KQFt8yFmKsILsItIFa/ZOXhqbosvuBKDldHYpAK3JktNWC7/YBPAgUEzROZtgvpZk/BFA3vA4gM7U0KxHStnyZTsTz4BuwctIOFCDZlSC3UkA2j9Vj5Xg8NmxdeeDH56uuhqAdqZfWABoO9n2dOWrgwUBuhKAdu5QEYRL/JKQQeCNCwoAHfdDdOFvEJXa6ELVQA9xqdRYn9re5sjPbag4l7P2IlIk62LbPKXZvl7FPJHwNeiba7kXgG4uO7wnlVfmgHBtANBx2mh8hJu7bRl2aLxeALpDgpUMm2P7kvG7q00vAC2RvL9nloLPoj0dA0CvvtJAOHL34TDp1Y9h+oy5EnJ1m4YIQbETxV5CyN7lE5ImASA6BULXQEAIpPqlKcK8HQNbhUyzzbwEz5yI5g54sOPaDQwApFVcXXD3rFhCSwHQ2FjNkuJeAFqmTNJ/KAB6Xh8vKMhDBLdRCmhqZgKWABY8ALrYHMUEkwJI4nbSFISO138ulpHgBYSNAegiVrBxFmWvkE+zl/TI5s2xYRaA5grkCV9yJ4sQTVqZl+S58bzJSOl9uOS6vO3GPEoWW8fC/Mr1tdKySrLbBKAFLyF0hOXHZzeNMyZEHRysRZQCPhsi4uuBK6P07LJzIFAYT6ly+HzuKQWgMfDOfsm1n4Kra3UfLl64BzokMXNhBKBtGWN6k+c36TFL3oO0fbZuu2SepslWDwWgi0SpZDzN9p2uJqITG2yJdKk2/N5JNkPbLyEMZvWCIpVdd5/XcDNzeQKjqXATY3XgTkDTtC0UAHRVHs2XhZUdMCrE9vhmTeZrQHcqN+XsTubDnW+VY/+dp67ZDPMbAO3ndRKu829AUQA0kgFbRDHrJ7M2rr7SADiiAp8/SU78UzzLue08eNCiSLVT+xFdPxjIkiB+A1DLDg9WmML9LaQvJy/RQjb75RY3bk3MAi7liwZZrc1vCfLUlLfzAij2KH8UIFMSoswpAmhriZprsf5q451iqhKnb7tNJ+mT+Y7NUdzesGKSauEq5vA9QSKlZPC5lTyhxQ0lojq5vfmbNE5X87wTOEj7wMfMHC4wJtGNaVPbgzVflNQ62tHgXGExbQPQ2CZRwmtz8LkwSA747l4A2nhnTGmc3fESZEcQPWXTgThYDSlYX5BNpL12VzyWvIQjus/DF3HA9T/UztBEzZOofsGgFfz8x571d7qaG0pvqdoYAG2rDbdxVvOW8cR14FxJNgOsDkE9SPJwFcU4b+2D0PHYXKRqZQ4aFVIOAG3HL9/PnbS9sD5W3XQDaS6LZ+LNNVlySQYy+bpthsmjh4+qfIsylfca1nkalTnzo9cZgLwtLhv6JpHkBDRlV54euBJebQLQYeKbvJGOydZfb9J1UPSob075N7H4EeM3Hb2+aBmOMm6JVgCElrbdiwxNOQAcBwJ1MwDN+gNvB/EW7IIgHLxUNpGvxXMEbI/jxq5q3QnItd8Z0xYvNsttG7FQnI2axd4pMD/xYDPelQA0YTt1ICe0Qr3Pgdm7IPuWcKLYGN6+wivmE3Ll5oT11F5LdE9TUxWCz+hCyuRrMiP3eegzeOCiFXn+yWd8wcPEQCscrQGNBmJEMdjQ5cueyC0U56eMoQSC8h/pjLFMzOsm1XYCUho8FpBlesVbeTwmh3RShhInzyG+u/pyhpNDV7IG0MmKUcxYOL3ur2EbbvMa+myEdvTn2OxuY5ePVLkifAtVJ6k/P495CWF4k6bkjb1/hCVoQsKLuhYeuMXYlB/noglw2wC0baMt6FY8xPwAQNfMiDeVYv5z5G4mwUC2JALo5C64auyfeQDNB341q5EEocyh3G2363vNbnSYqFX+awEodVg21yK6iNSKraQvCAfcUxCYWLi9bzG/DyDJ9U6vOQKmrKlCWuX5Br22yWDX6JN5KH5h85YLQMf9173p4B8SwfRErw0ySeD6TweIrZhXrWPI2KiZpNmO3GLlLUMKJL+44ydnf5UTeD255C0aX0sPJzekHAAdt7vaZ60JuKDTNgCNqZTZgEetAAVy5TaDklLJo4lNJ1tQUIjI9tsmFPg8NRmjyvuj7CygAHT1/ifehpI03TZugOUBNsla6XHNU+VRi+1IjDvu5kGSVKSLC6+MeIDI6Bvr6uYSeChv4nXtkcqFdH+mOm+xS+yFeY6PjznjsE+Wiu7IJ9Rnj8iYtH3Ofku/IdQX3QFVex9bKj6eku4fOPhM+3d8ifXzFHccfdXjvc/ggf2cn/w3KYYnbdKYjj+K7r+FPmTLjVM1meqv6pRQ1a09p/TVGBgFkQBybzeOg9AW/x1ZUFKrd6ccHkAM3ykRke4Y7YXL1JHasyPEolOJIZY+W6bcZsi9zu1fxOBzuIYIzl6nxQ9aYDlgiS8zDz5pCkCjMvGzNzMXk2wEzCvNKPlZMiRxmRS/6wQA3Zq5Jww0/wDQ+adYabFQT0/QUY4DIRLUIWoao8a2X1M6xPhAOXD0KYMiFNXrbehz3Fodi9/VOYXypHPVzgYsip1WlHvqFCKX4DcBnw0h3NgBwUnLIRNTE55+SgKgEVFTaxwHvJJl4boEgMbMBnmnB7eQM3WwOTlQrtsUgNZzlm4Rm597v4sopHSgUVqWlZn9BQ6QA0L7uY1Pm5uH0DfmqPUVK2vEBJCuAKAVuwEZUroKWaVkUpzppa873Ijx6y7d7nsQkkI7IsPk/oZMA6ZE49cCCECbJ2e0HCOSw/AbqeqpR4GkY4jaEVq3wTkq0WgMQOd6YmOLRSTTZkSg4jFyjQRBRUps3Cg5fyxnMi+G9/FFm5AsALor7T8qfw6Apt9/U1t3bVvODojhMTWfM+DzX3XNZ1V2o/6k5nfBS9Ud9/CuWm6YCECHTkcxTYHPRRymAwIep8qHacuu9QjtBRcaIuNPnlB8FVT6CaGtEdsM2g1ySaM1EqeZASsPkTR74wCZ37ER48Jp25NB6HeeTQUU1dfTTogxNAeXOToWBAAasxFp9qj6mv+QrJ60JBt8axuE7gWgJU7M1XQNY388nnBAooSeWBsuGRGXiMohQtSXi7d2MlY8ounw5gQzYl111txyFU5K5DE6rA2RF1T53Ce+6eCSfCqJ1xQRIZsbm1g2RNoMkR4/Q+P0bSXBQVPybptDH4P/ky9I7ZkAdGFrtu45G+NgMy5GUApP3aCYsQwAXWgS1ye3L2j22huh+RLNcMuV7UCSMz8WgI7LL2TBj4vx2BOW4nL3I/hNU9MmEYB2AhV/49i3Fz/OkZEluMjEoQ6cfq6klByEm9uubXf+zVh5JC7n9zok96+CQH0zGedswQSgi3SDkJp0C4EJrcsAuNrXUd1VJwMjfJKbTw7AS4l5GHWNLRYZLDmiJzgxRWeObySQEGnaNHT1AtDa+cvUJaZfugRHsfdx12NvdU5S8BG7L6vp8cHnktKEE6iIL6DuUfJtsU8A0GWKaN2hRuMecW+YS5C5RDMWq0wgt2GctpJSDnzWIZCJPdQJgli6WiQHnQlqjUbNjdXBpI2oSHKodhrnMk5R0Z4M0gHoOqzE7dffFqaCz/Uc8TSlgwB0OH1UGdzLT+MlOCj74DJIO2K50Utmu/YCxc1VjCgHGXoBaIkO2gOgqfcsSCih23B67xkAtCTWcgC02ZT4Y2E1Nk2b4l/0kXFUrF7MKk8+V9ESQTv53Ce+QaKTfNtu8PjcKgCdEFNrjkJdxIeJ2wAuB9maVLWKNKf8gyq/UfHhkG1/SS3BYaQmyQ0WBAC6SKDzAOhGRpkdVAlLdcb220k0GxAXDQLlaJyBVwOGVFNPX7QOQLuBtmYTAcxocNvEeWIIassciIFZe0r6GumOsTRu35ttqN4AiodyxSuvNLx95IlMsnrjy2kvAC1IM9LQgC4HoCMxuABnCvb8QMMBJ1aJwbgP5HhkY4tFyMmhg/PwBRWAVku/kpuRnSvDhfsEdLG+YXlRvdTT+Ay357OtToHPiw3qC29PnY0aYwynDBtHE+y4kVeDzwMPgA43N/VGKrLZ6SgA7c9pLaPO47WxhNT0Tw88VBkC2SkATP7+ws/RlRLkuLG4oOdB+PZCwnctW1gOEpCO67JToLuY5DDzb96V7ZmiT3qwZgB04Sd4HmADPWGyL8+GXDsMzciSgb7hnSOTBJsPkmccJDFSxwHohPmi6lNjuEBYma1Fetjy4U4JebIUyddaahxldaIMg1R+OTbByQixuYTp8gFoy8/0nwmTc/HFcS3rCyL27gWgkRiB3IAN0y3sBDS+zmL7H3eFS38JlFs6wN9Eu3psBkCbfRvlJ90AQHN2x6Sw+nJV9zrGmwQoixGCxT2CaCYuat9wyPHsNSDV/qEBAB0TCQrS2fGDix309Zy1V/IehVoDXm7hnOQJaexqgE5q3g1hu3J4fu1zTa7+FkrIf9EEpuf4fF0OQIsEzK/b3Aloahqa56KnI0UWLBMxhUfGpscIm0/p2GBjOw5y6DKws3T58bkXgK5FZgnVNcC0zLBbAGhf8dwJT85Qek9A03tBO5Hi1xNO2k2uS+JoOG4d210A2o26vQB0/MZ8sVWkMRppPseBz9KoTtoPlXraIc+tAe0nAXxS0NkSHDgXZoNAGizy+gWpw1Hgc2EHdGJPl+Cgga88QCIvKIV7rubj0Y+X++NyGymp5tpo15xnfvb2+GwOQCv7peUfjJ1ENrdZTwNqaJkm6CpInmk/DAHohLlIotU45j/TkAac6uH4eBxu0jjl1XO7cattADpVfhzdMSHzMsqx73YB6KY8RniPAdBIRtFTAOjCKmzb8OKDtY4Xj+/7JTiQTZDZbpNAIV8CLJBySVphP2GuZLfnc4R4kKABOIF9E2bVtdgHtxZwMZhfUe3Y6Mqf6MsB0MwLb3gAz4qp3EsdubAYlCnoqQC0bA0zGynfy21tLZgANL2tC0OV+0vg0izg1AtAuzYVXydcGKRst4AC0OF6mxBj2RyaGstOTnoB6EJSnkB9nD4FgmbjQYKes5rmgNC9ADRqF44+cuSbpdjCYkOQSDRoWILDGHtt9L0ANP1kmL+nCAty8PtJCfhMZyoiddMwpmVDkRPQtXFwj0WxqDuS7IcnTCJMRTYK3Q1A64QlkqBwyTP36H/PAaC5nRFtiL0AdEw+fJCQuHgeAO2HmDjoo2lJItlKcVET6iYA2mOZ88POA9CpYd6PyZiVhIrigDA7CQ5LBzU4JYoab9NYkmR41cw0z8iKlTCNDS1hewj6BU62cPh3CUjiQM20N7bfOdg8mga4brh1LL/klb0VTgOgnTPsge7KcUmTk7TxBOiD+0Fu4hMS1y8HAi8YAHSoANnpGfuGWIoH+OsK0xd9q7jZYMWBcVx3dnv3BLT9GsyKInT46u4GQnixMS9aSAFoOqixeTsjPm79DLtbdJds+DRosTRdKlJMpWHbxidHo4qvCWkXgKaFyN9Aia0N/M0vuoQHJXjJ2Ik+bk2H21YtJ2fkDoLP2sS5BaChffLdjAU3dLKWAOgqP2u9VpQJj0xCF5W/vXcJwWE6ZgrA03LeQP8B8Ozmcrxe7WUhIZkVDZzayH56KMXO7PWP4iGHvxR6OL5z6KDGpmhsKluOF/l1Lo6iI1mHRmInoOnDpP4TaUii0GU3YCgdcDGAu3lgRxjcvvz3v9ituJxOCj63koZx7lGaeTYAbQyOZN4nJiUOeBs9O3h31wnoimfP6NNOPseTPHk48FumCDacxemdmSRVKvdO8OA7DM5am0skvWeeDGXz5fMb97cAIqtIqnVCU9nkhCh3MrSeMbaJaCKTRF1ZzbkNdGcBaCzEK+I4Gdjgg6/DSF9RLUMfkHPl2tkNk69DTgZx2+XBdh/CKcdKmDIECvA4Hp4UCCdpb5/rP5KNWFKweYzJ0baFRP8SBT8zpgzOcWORqYHLKUxGt7gGtKcoc1M+Yk0eSOgKRbKs5gLQdX6SPrdIhWwjXP4yANqNjRJ5FeTEEnaCWN8BOWAialb2BfW3fePOAjWcUBGzYXsjbq+aPkpBPntIaojbqLDqLTj0mnE+Z61dlYF6f3BDSAjrYBtZxKIIiDNYXYnYYGAt5IabFiTvh34+UHqYJoKLvYX/xv02RlsXANBY2lXaMb5f6YwxcbruzKzFqDIbZhyxZqAcU0JxuVpWNhTmLOEoGPCUEM9JsqixQykh2Zs7usQ3tNw6EOTaSyQlihS0KXlMYVW6Oa1ml8QhZ8EV0J3SJGV+6bh+HhFbYlMEK507WJSjHWUxpO5e5cnVXtTIrvg3zJDqPULoLhHeuwyAtnwY3bpSdsEB0PX6Go03SPkyO7OKzZ4CPrcSpSTuMQ9iNaBrA+FOQKeat7S9JEnubgCa4kXupKgVS8UUi1CN+juUyHd+6Fyu/fmbJ7+LxFobsdSgkzT5Sl3cwg1kA+Ks5ZcJdNTgjLg5AJq17UgJTSyW5OVOiTKwVMttoDsNQBd8h7YWf/khnyCgsiQE7EqPemlbuqVKwkdYCobnUUYJbeD8Zj4+S60xLsmm4kiZeGXkkfF8q0r3LCbCzRY3teymAzcKLsd67DD19PnyAeiiDppgvSBJKy6mxZ5yTmvqeI7iJtihFDiAiLad/Jysmd5CPjA9uGPbcTao/OToMd4Ps6IwvghsIiW8uMkQE3b8jaNt186iU4wzD6PV2FeEj+pne7uBacTvnyAXWXAtWMgAoBOmabWpZE9BTcjmPRy1RGkXziP5NctuwcUXn9BY+8jeRE+F2JXDH5bb4DlPQU0XAdARHXXGSyLrH2cnTa8Lkq4i9HDWhrxADqVJME7Vz5awKaWF21GYFaQKhNMmRbfJ67w2bLJg5130uoifgKbjulwCZW4p74C0TNErHTHlZHA6k4/UNS15emMtePuWAJWd4DLMcaOzpORHle/4uTu2ZpmBE2WQDEDz+uOjty0EyXgCnlDXs9bGcu21o00dRfEMJxV8Fq4QtAFKxKFW/dwa0J1wAzMmlTDyCbAvAXlQ5WpAczynJaqRJI+bJDshCAdwY4pcXhgpof1Zv4TZdCNuO9OJ4Du4lCojj3E2qYlzyG+mCNqY4JADQDPlM4PSNRkiEABRngwcLMCXj/u9cwA0VoPb1TMPQhN2EeAPtLKdFECwgZH6HDdUHHyuo790rtR2/GY+PmIYAlJjQD02JyOOL/fhEpergEdvsnnMOxJo2prz7D+i7a+V2QB0AmnJscfqIPMqqlWc0LZOQPMJNGdhkuvYJqLoF+g2YJnO0ag8KguArjN2oYg4o7Kvq7/r7w4P+uc+Hv5j50VmAyjL3oNQH/i0bByJlv02fP7t94jbieiGUhMikT583kTFfs4OGCIJgJYbmV+zKPn6+UWoTbF4uaBJLhzUeyV6AWixDqiGTFKB3vuqxvPzZc4ques2obZ98k8ypYzcitzKFcusXPExuZW/2ZpfzNdevM6TX17v9vTRk0fi7ICmPZ7bCEDKjomFKyFRZHXNPkZebhyoxzLjlvmT/powVxIAnetnCXQ5whLoNja0KWOiSS/oDwt2hNnNll9aAtb5zGB4e+rsJLU15bCahMWYyoiHA9AWk87diyQeyMZ9+/aFAQMGwKKLLuq0+2TePJg9ezbMmjkT5n1CbNLYExj05oYirmsBaNvRch0j0Wk9ITjSzkVHguXU3mhh0m+D91z7ZNwuRJ8SJ/R4tIJJ4kBO8MH7ErywwQGj014qImNHTj7b9Pmn97j9DC0Xzmb8hJriwW3bWQAa89OalxzXC+VJP+robFvdAJBqku5Sy7hSnt6zSAtqqabk/XgIaLZc5+hZr9BOLuf6QuAZcVcohenbPyXjZvwWI7ogBAdAh2lWcXoK/SSSlWaDrh/Jth/NNqO9ALSxlHg+g/sOtx5YVhNrmrzG+x3KDZTjVWUbG/3xkSDbGIWG6Xs8EwHygmaQK2LORjmgs9J4oyXoLZOL7gOg6eSIC12BhMgNNz1aWB4qQaicbfZQAJraGXWd9dn5Z4LMU5r2SAA6BJ3CWrAuk5w/pIgkra0NhPk9eUvJiS9pdNKt8+SX17tNPnruWLIMMEZ/LwCtdzDe3sPyPf1ngh0ulAB0LUMjSTv+NAWfEyWPmziLMRXdvBPQ9sv1ihHqupp88I0vr31gkUUWgcUWW0z/N3jwYOjXrx8bW2bPmg0zZsyA6dOnw7/+9S/n5Q38CQyfXrkxdz0AzYois4GM97YB6Khlclh0Jrcd6272kdUEMrmGnlP+Ul1I8a3ScVNQM0cgqvAOLaFGJ6B92UREU68TJr7kaIuTW08GoON8F3sIxZvMvuyRUAA6mKoG02oJ5rxwMKSTA1e5fayx8hzriPUNN/N2MhRPGdGFWayidBlxK7sLQLut2wGgYzYoZhphIR2ArgdR9BT/cZ7PRbgit0m0LnTdogahrsVluMAB0CWr0dgUAX3rn9vynUR9s81jICxBeRXb/cFNThDNFghqyrW0apFq2CyjQYN2n/KL+QLnP+l85kQOOc8RfhwMOi2GhmtWOu9GifXanEaD7l86cXT2cnB85O47AZ1u4VgPjGtKhil70NSxIxyR8o9U/6mG8vPlBvbBCrpcvzW7cRvuxMwsabpB3sx4fEnN5VN9G1kfZczGjCir98LROaYjfy2ORsK47HWXPDtspgPJCehmI7s5fGwMxbMNJCTIYKEFoIs4aqzRWF8O+NyK9TEhrKLXPQFtA84lY85CIQmMrtH0798fllxySVh8iSVgkT6LQN++/eDza68Na665Jjz88EPw7jvvwHHHnwhf3HBDuP66a+H+8ffB+utvACuvsgo89+yz8PLLL2trnTt3LvzzH/+A999/H+bMmSOoQZey+LsOseAB0DKTcjTHIUg5ccgLFhKrypmutb5BKVV5gES3lc6PXALqXs/ZSEFYjNMRUTIAbYkBXztNA/OYpZnO/56qKc5y/IS6Hp+7gdX5E9A+rzUvOSeUeADakpl3ODpnXj9h4k4oJoN/qaZBtPdTxBQ0U/6yTYwA1x7TQ6wXA+yvnisEPLrBHas+7hDs2r8f5+RxL5RCOwB0kZ00+dS9km3QdR2GAo66uAwXKADaYpOMTYE4fE/L9Z0mtkJtlASbKGwbWZ18jthHcm5k2bMmibO7duQgB2Ox3DMlN0/LizjucvImnmc6Luasr4EUkoOXlfvkABzOS5AQaVtMYrBYcRmTU2dLcHB2wV+n/ArnBx8zpW1cVnYm6y3c1VdspnZLcPBSc1vUMIl7sK1tADWVLrt9Tm6D3Rrvmngc5N85IugW8DOL4G7ojOnVX4sNWWgkjNAsKNPQMW47DUBLYmgvAI2qFy3BUbc0eY2ScAE+fyq57EZ7UZBPQ6uVIA2AliS4hQGpE85LL7MMLLH4EvpvBTA/M+EZDST/6rHf6FPQJxx/HPzq0UfgyquugXXXWw+uvuoquObqK+HEk0+BHXbYEZ568kk44vDDYPjw4bDUUkvBxIkT9SnoDz74AKZO/Tt88sknlsx8J7eNPX1RCV5+JHZ6Pk0VD9V6QyZBDiwwXW4ikpM3WaJRO94oBIzS5MNvIiib7RkANAfAcTKqE89CXf73NCVyyd38AkC7fHAypGSUBEB7p0Bz5i1oquXdswFoFK0VmR5n//QguSAaAUAHS7MHtQSuQIHKfYAHS9JiXy0X/xScK1HafhX/5r8yfoi0Zhox8uPGCsyGij+JscnOZMg7ExKghmKkqd5iY8bXLB9IZ2MTaaO5vsMpN+U6JUNzrfjXbWnqPxO2kZQbtZgTpLCPvoQw1eZS8nOuLedrNW29ADQ4T5Imqp3P17zY5Xltua4s6AA0Z4/UXtXXCNfWD5q+xN3xug+AtmWC1YCm6U610+bt89bH3MNrbdGdx0Ve7+Y8zE89fR/312Laj+ffEhw5OkoBoBNtcKE+AV1XhR7TAvgc5q0NdM4sgR0FoBdffAkNGqs6z4MGD4Jbb7sDVlxxRTjxhOPg0UcegfOvcrmLAAAgAElEQVQvvAg23niTCnA+bdzpsPXYbeB7Z54BP7/3Hrjy6mth3XXXhUsvuRhuufkmOPKob8Mee+4JDz/0EJxy8olaGrNnz4G3335Ll+aQP64gMWp3oQz29YwuLAimgdawLlwykzJNJwFobpNg0WkFiza5S5FEk7Y8KMOP6vCrv2ALGZ6g+6M320yVY1N7YD2R1cD6M3ypUk0Vjpt4W3CE586B0M0BaMV/G/pGPTo0gqBZztzuWowpuv7NbpszZ8EAB0DXdoWaPu8+rbXgTvm7E1lgkmQJiVIpkQ/FYqjL6EG4UsD6H9QNCEaSn/RIEUoIQBsScZvw12Mu0bflR9u+tsamC5At36jKYoMz6/B8CUCXPqL/8fkz38MnYBzRBXZq/+ABFCkm11rUwHjzBzeEWTGjasIB0GG9fto8kXjQBSeg049YSJUly3todfIOzbcIZ+A5wFrY8d6flR8xzPesXzIWUPoJC0a6XMD0/N/z2l4A2suTCmlTFkn5BBJn4ylvMTNr/NYAaCxvEkz9NdwcPInvGdO9owldsdidM5afWbICz5nM6ut7WtNhu0fyTant3n7Y3r2myL1qrQVVk4isq/yvq3XR6RPQsVjn5kxFoErknapHGBhJrk8m0mbPz7wjAV0etNhUXHH140fVMV8amn3y2ZCawSG/pFkrHlEDujCWQq/hAoI5vqrzrIDnJZZYAkaPHg0f/uNDePeddyvAuTjRfCh8Y6ed4fgTToRHH30ETjz+ODAA9Onjvgv3jx8Pv3z4EX3iefddd9ElOH7x4C/194suvABuv+1W+Nxaa8Ebr78BH36oTkJP1aehsU+TRCuFXzz4lapjEgGsL53b5TqN9moyXjtXsy2QSKuirHCTtiGDJktWuZnkyEOGVjYYLFNG0dUFCV+SNk148xbMchpnNutLtVQguS/pD+VFvwa06cPta9yxZfEogryVMZ5joNmGUbJuhjHGxNiYgTW3v+reaMR84gC0zJZ40FrRHiZq9S+pdo0lcjJa02yMGtODYBrEBXd0apNpt4wpMe4dcS4MGMavC86NBZmoI60Un/UjhqVVM8Rjvt7EeujNAsmW15W2WOSq9ZPE2ruiBEf6SX4J5b4tFTcbfL9zbzgii0upDJdGb4Ndfc12viyLDjszQABbgiPFl6U6aZnF5OFwHWXVItY00I4ZSqctecVtLl5iIlloRQcvoXB8B2WH5tGOLeETCrx82MMC0X1PEfu7vgSHdG3l9EPJxp+Dk2NKe2l8k+07eQDaiuHSqTnROdcL2YQvIWTiJjpHjm455pqOjecZnEUkiVAgC467Mrgw08pGkdPeeSkUtGDzNOUF27/4HEtyS+n8Kj+WtvXpaNrPjEO/sF6uZ04+sZEs+lNlgALQyZm6sPhMhpwFfMWpjr0IvQ9s9aWhsNG6Q+ClVz/m618IFJnBIT16yZzhsTUAWoHPK6ywIgwePAi+vu12GmB+ZsIEOPqoI2D06DXgpltu1YRts/UYXX7jp3ffAy+//BLsstM3NCC96aabwdVXXwl//vNEePyJJ2HatGnwlY2/DJtuthmcc+758N577+m+/Qf0hzvuvEuPdfJJJ8L/Pv88/HPaP2HKm29ajNsv1EoVZfwug0BvVlyv502hgD69mBvAaUqcqylEV4Ix9IWgK5KDeOKUTpgrA7EWy4aWHqUkmp5WsHGo1ibmB3uOL+56Kl94ez0LQZoWAf1Cd1KvlH2nAYRVCCMYj+6GOlpDnltjwk2crVvMyJrboJ2MYfLNAaD5kh02LzaPdsWqJnabfgavSrEauZG3OUqMAzSH1GCSxBYZXZJHkjtRnyZsc1jHerkG1ThujbtAk4F+XLuRp7aYohvKE5k0ObW1OnAm2GkAutCmnexLNchSjgBMxTxYzAtuxAXh2v4B88FWHVEqBKYd5it2aqpkSMjRu5RsZy1x0e4woZ5CG5fokrO/1BPkLXNpkiNnWMMXR7tLiy2fIGoFBxjkUdGMG4sxHMDMXceftqnjTTEvpmtJaSFXEny+mLK2crZA6c+fh9N1SnuJX8RjebCSc6RVYggeg+IEJLhe5+zhIQwmbgaj5+iWk2nO2PEcQyx6gSTDJm3Kz8sPGtET69RZKaQ/TUAxF9u/YH243JKzOTNmbg1o6TwRvvmg2tAaJHq341giH4kAdEo053wtSSAkWwxu5gEzhgd18vnL6y4Of331YyuzlMg7Tnmi9JNEYLPRCgCtwOeVVvo0DBw4QBOy9dixcNq4M/Tfp5x0on7ZoDnlfP5558Cdd9wBn11zTXj5pZdg1qxZAfGLDVkMhi87XJ9+PuPM78OWY8bARReeD7ffdhscd/wJsNPOu+h+++27D/x54kTd3wWhqTvtElmpRLZWYJIqyRpokrn9E0NcYJONWbSizSq4mmSFvryIzoFAkyZq5Q6PXGo1bRyw6I8ZnDCxGySD0ElWKGfPa6lniQDQZn/laItVndsgXN9SNxWG4DqZxZlFCHPy9CA1xyRh/cYyWrXl7IQGoDE/bW6DfkIWnkasWeToDu3b/iVFnnkAdHP4uaA3LcfyEnu5GQh8kBssL/aTfLJHoeL6DNMkjg8jirKdBUIUv1j9gzBHyyANoMuTp69Q3o6s+bypyQS4YyU4jOc4gVBgp97ChfbAS6s4Pc3iUnhh+HSdZ0b0CWipzSWy10pzL2ZUY3IlOKKVrwiquiYvyBOLH0Pt7030yPDcNHfPY9KrrYzxJddVeu4o8dG6/jN1k4sCmXsBaMxIfF1zek5pz/lHEDQdAoNVnCPNSem4uVMcxp4Yu9kQi5kSeQcrM0MYxRfHMyfAeI7B9UyRZtg2RX5ezhUMxskgj9LOvSiXk3AKX6nxm8stpXPnAtCcbhnd8UlthvIT9JO6GU0AoBOoiPAq1SXSnenah8TowhPQNvhcZNWyPIBTYgaH3NAOvtQAgA7ZXGmllfSp5m/uvQ/ceedP4KMZH8FxJ5wIO+20M3z44YfwjR22g0GDBsGo1VaD3z7xhK4N/fm114a11vp3WHnllWHEiJGaaAUqT3lrCrw6+RWYMGEC/O3ll6F///6w+RZb6PrPCrS+9robdNvvnnoKPPjAA/DplVeGddddD35291265Mfbb00hHvPiZVO0KNWYmsjOs7dMTVWIAXKUy3DuZHiW0RO0knWrZBanhgIZxJOUzEh5luqbalfQlhoP68cN3bErysvNOAfI1r27hmeDEWA4kJFBpS1WbXgDOc8UWOgmtFxCViixboWDmKZBTNYswyJbSQega+LT7dCN17FT0E3GpctvUJus7gWgtUSiKk5N5JvGGIktYUTK40Ccx3ANx7nAaQx/lfBiO2D9mGHdU9Vq8KmI8SpNsyTyk8sTk5E8X489PodELhEALdWhPb4HQEvVJjBx99F6e2ArplYiUDJfkAFod7GppVHaWuzmj2eKMsuUtRKosENNPCOrcmRnMaYPR9gsYrJzk6oyha87dYWEXECXciwZNRhAzOeORoVEFl7GlmYAtF/DPWIyvsrt5EvrH5NPTz4BzemMynV8GcVsA5uDC9CooKsJsd7sfeeAXI4GSdjwcnVnHTD9U/IujqZUfblrJM8RNX485+Co4uelWqTIz9sMBcNy8s2jtOcD0E3jt69h8z1VnrkgdOp8nj7lSW2iIXAeYOcEiTzMLwA043qFhPD1UV+yRKjKbpiTz7YicjOfRMkn2oB7wLEhAF3Pueyyw2HJJZeEQw8/Avbeex94/vnn4YjDD4FZM2fBDy7/IXzuc2vplw+q+s+qjrMCqbccsxUMHTpUg9OTXnwR3nn3HT1gv759YYUVV4RRo1bTgPbkya/A3XfdBXff/VM93h577gVHHf1tuO7aa+BHV/xQg9gXXnQJDBkyBE44/lh47Ne/hrffflvXhqbrjcVlVoNDnLMwi4GfXwvUxJcnyKFJQADbhAqoIW14SoU92pVwplEPWozcKWnwdW1ZQVn2FwYUqph8wVg8iXFntjb3EpIEbSzxRlvrWYMolRu2mM2NJ5JGFuD4ZC69RjzhOLX9KCrd64V8feprcKpoXfZBSMy1zdq0mnpPTRQNWlObsk4A0Jwv5OjbS+5zhop4FZ7zSXUkbVdMnu473OaGSJgc+zft1L+OpQsiE9fElQHPY5rMuNnd69bYWNxysOiQDu7dFewpRIJYI/UgjohsmpKZrds6hqlfq176RSqWBWqjt8b0aJh/T0Bz1tJJ2+Pm7sbrZeJQ3QZpctezIh/JNyXJS8fZ99cKxwPK9I7Tf7yEoFu6DXkNNSMDUwIDr8Vceic6hn3NF2KMHztXMDlNEfvDcNMOAI3lR/K1ldNLzHioXCeeJzY2xYynbJMB6MZExjo6K4DViMsx7PG4xYrTI9XftlN7TnvRpsaPX8MylPbEmyI/a4+BEhCTQSa1lSNy+mk6DzcuZzeIXJSvBQGEm4e7zvEnoRMZo4oLDftzZDW+LvUdi+7U3EAEQGO7glBWvPT4FrSoMPsocDGp5Wy1EQ4+R/chjXUnibtSqsuxLHPIAqAXW2wxXfdZfVTZjZNO/o4+sTx58mQ46ID9YO7cubDE0KHw1pQpsO9++2sAWdV2Hj/+Prh//H3wzjvv6BPQCoxeaqmldTt1innyK6/A2uuso2tJb7bZV2HatH/CeeeeA48+8ogGnf/4wgv6RYSXXX6FBqrfe28qHHXkEboch0qwXnnlZZg5U5X2aGIokkSI0mZO+Q9vifICX8rJ0RiF/fr10zpSupk5c2aiWdr00UmXmxpjSblr2EmaSj2ZnsAlX9dWOljaC1cCF2YXPVtiiQGAYYG7AdqejHxCfPv3rntsItsvmjN7fWsUG2LD+/at2uG+UuztPMotgRcjOYQ6k+bKnrrJxVs2xqdMJv6LbLFUgJ+/aEGfXvdl78lTMknGBk8yfKxNXnxPiwHJvmMRHcqf24Cb6/a/gaXniK7ObKxReB7TZNaYwMg6Xs/u0tEpALrSkv+kVtLiS+c+xkNrrysGN8BZoRMDZtV/+2Ev9HMuh2isnS7u2EU218VcsdMZTEOvbSo3Kv6tPjEbDBMjN613rufm7iwXTAPKRunc3h2Y3kM0O8BQemYpdxyALj21SFKcSGq+yMFc06OO+dWc5hS2w7REd3R+SOVG/Nqa45fS9S/XvsJHMVNDd/cC0PaK58vb8x1SVBzXnC5j/U2QIoJR4Bs+ofG5wyscnSn2kiK/enXGZ8g9gRuj232/Vgp3sracPDm78a7bAYXdj8vtgOeFozM2gn24r+kYPHXNWkh0b+cDifSzAHQs2w59gZ+ZbxGXEWGj87ga0MWoMvDZX8Obaa3uRfHM+Z03dxsAtDqFs+qqo2CZZZaBmbNm6rIbqkTGBRdeBOpU9GOP/RqOO+bbMGLECLjgooth5ZVXgZtvvgluufkm/cJBBVirEhyqHIf/mTFjBvzmsV/DvffeA6+//jocc8xx+mWECrg++6zv6QR0/C8e0KD1Cy+8AMcecxS8N/U9WHb4cHhv6lSYNv2f8Nqrr3o12dxZhi25JPRdJJxbq81bZGbPmQP/mj4d5syZI9BiEQQSzvSiiV5BBwPIie+XFFMMHz4chg1bsprvo48+gjfffEPIl2/QdNLlAkz05jFJVp5uEk2f1V8uwGc7bDzJL2Rp21m4z/J/oRM2+b0zVgRsjdzcU7g0BdZCwYiAB5ismfzcolUA2l3E5gVZfj15Yb49BYBOXaRqPvRf5DqMXTQKbfsEdIsbwG4Cn+t1x/aO1Ogmb5/kO57DtglAs2bEh6v4+smuj3J5JZGBNfZvmqIviiwrwHGnP/z4ISSu8FlPe9xcwrHrYFD4ov3/5WpXjGSfgtZ/lzpg4zOdQ4jJ7PaGXWhz3c5rSYC9r9TJsSnDYAAfgtAwMVroAWisfI23U4img/UJ6DjI5u9/Ssc17osoi7JpM48FqqMAtP1ibmo8PD/Ew5jLI33zPccvqVyn3RXOrwWYCoX0HADazz1TAFQJ1zF9En1FJ0g5IC0FgE7Nv6mA3pb8OgU+G9o5+eUsWpwPc3ZjX0ee1O4yEJqjk7EDfnOWI+SGfTm9+wlgogwWBABapcdMPr76SgNhv+2X1S8c5D+cP/Aj1C16GAC99NJLw9JLLwPnnHc+rLXWWnD2Wd/X9Z1VmY1vH3OcfmngYkOGwFVXXwsfzZihS2QogPi440/UQOiTT/4PPProI/rU8pQpU3QbdRJ6xMiRsP4GG8AWW3wNRo9eA56ZMEGDzp9b69/hpJNPgUmTXoTDDzsURo8eDWO3+Tqcd+7ZMHfOXNh1t93hgAMPgquvulKD3G+88TpMnz4tWrtXlflQpUMUjfbHf0R91qyZGtxWH3V6+91334HZs2cTmjNJtQfWsLrGShAQYFyRDrKjmgZKL8sssywcdMghsPnmX9NyPP/cczQArU6syz9qTi7hoiizHy8sZhUD0BW7Lrwtp13Wsh2AlTsJ3zYAnWYPlCTkJ6ATFwmR+EvdsuBzAr8BuFFYXbsfy98FALRLfbE4BxEDITHXNtNPMBkpIfEsKkJ+sbJPQqbpAYsWVDxK0HM3gs/aHjCwJU044jUhJ4K2DUC3440BBCOQhXz9TFZD0KFGnL1lzG0pNdcICE1294Gf1sBnew33NnEWd5XPmxfw6rfd9oE+QXz2uQi54k6J5+urUyN0pc11ioeEcTHd+gA0FQAccVlf1LhIvMTB0wR6s5rG7NSLTVyCpU+I00LB+LR2CwUXnnzqMc0JdIxZ+iRyvPwPZtd2TmTvi2JVoEuiYzqvyHX3RfEwFurD39+5Emjim1yuIw3oAsNrIT/R1DRhU0CerImfeeD7ybjUUuTpMyo5ISoZHxOg9VvEv9sRO+1nYbbuawXjz/qNjDsyDdOtSvrZGNhkLk7CnG693AXdVlBzMHYhZomjkxrIjrPiCbugodE7FoD8JKEB/ywAXc/raglZs1lpNKAPWbvQ1ZfIyRX4fPQeI2DSqx/D9BlzWSrbD/SoQwjo8JpYptCoBMcii/TVdZo/vfKn4a6776lOMT/4wC/gogsv0LWdFeB56+13aNBWlePYZbfddY1oBVJfeOH5ugTElluO0eC1Ap0HDxoMH3z4Abz11lvwVAlOr/nZNeG4E06CZZddVr90UNV2/sFlV8D/Pv88HH3U4XoM9RLCcePO1CU51EfVjd5x++3g45kfw+RX/hYVjqL/0MMOhwMOPJgVoOLn4Yd/Cddfew38/e9/h9dffw3U6eHgUwbvHPMsxnQTrDiBXMCte6622mqw7Xbbw2njzqh+/O0Tj8PRRx2pZfbxx5I7KpSoMADAbm8no+44aDrqscaNziqxcYOC7vS9etomItxL+b8gyVSUJ1mSEuvO5QbpskgRfngjJk4Pwmew4Y3Nne+lvhWb79QJaO3d7J10n7a476RItpg7tUeMywLD528eqceK7EnNBkT9m0pM6Yt44HV+5W2U0z93PU+OYW/6BqRktoDi8ofgtHNw+jZND80BaB1JO3DzJxrJGLGl8S3RAbtW2/tU5yZYfYGyvJDiGA9MYm05SO1VOfIw89X/2ntZA5hVtlidfubWNVwa8zUALV6j8iyuZ/a2T0DnUIjbagXMOn6WM4+sLw0Y22NIfCwtd8TWkjjVRfyN+4/kIAzDA2rfNTASrB9KeM4NNezxEC4fxjiWRdIw95bp3G4VW3tpPaTPU/dolp+Ie+UmiiRr5SpAEBPL9IhstLwk8y+cPA6gRh9bsvJYM3ckNulJbaYltEYEyWzxmsvP7qn+bnvnTfCcbXOcPDnrt6/bT7Jj49a/yXMyY6K5dFLORTkVx39OPOL6cjyb/g1pFAHQxRwcJTwFfAt2HxBz68jGNR18lnCKyyKHO84KfAU0AKD7wNBhw2C54cP1WOqlgfvuu59+saAqp3H5ZT/QJ5CvvPpaGDlyBOy1x+76xYM77byLfnGgqv2sTkhvvsUWoEptPPPMBHj55Zf0KWb1MsHRa6wBa6+9jq5P/OMbr4c777wDTjrpFNh0s6/CySedAB99NAMuvuQyfdL5+uuugYsv+QF8aaMva6D79ttuhdtvvxWmTytOPiug+F//+hcqk1GjRsGhhx2hT01LP2oOBXz/4fe/h9deexUHbe1dV4OtdtoLhjhXqjn7zGc+C0cedbSuw20+qrzJ9ttuU54Wny4Vg2hFLB8mRtv6PhYkpB5byQE+k5NYksODWnbPtE1EmARzCbcsua4pkocVLg9Ik0OaMviyM/Z4noySNvZyecg4qMdbUAFoX2I8CFT38EHo9BPQlnwDhbiU8fbJ6Z67LrOI1Fb8jQl6RIdqjwUfhM45bd0LQKdq1ksGddhKjd/1nNx6yN4UQsFnM748p8DWyXpu/1FeBWypsYvxizq2VgkO/WsQYaKC5mNPEx11QR/v6ZjuiTRdwGdccxb42ZT7iI2ak/VdDD4bVnmblPpWWu4YipqaB6m/7Q1AnXJmT5hHc7AS2NKxx2pkxaJgXvZGPSdPeYzNBaGptTfUT1O7ryytsQMnzcxtBBpToR41p3XHrmGN109JiQmplGwe7BIDUgA6RYDMpjjwO44Heq115d8mCM34bJbN5cQDP//wYzA9dljSjmjP8sjpjrIbpi+/OUoxysS2ufohpluAAehm4LO350BER2cJiapNaW7nZ4MH9nMs1k0CsMex+uh6zssvvzwsO3xZXUJDfRQQrcpgXHrxRbD12G10uYwDD9hPg8kHH3KoPsGsSm2ce94FFVD94AP3w6xZs3QZjCGLDdEvE1Tf1elpNdYee34TXnjh/+DE44+F/Q88CLbddnvYb9+9NeC8997fgt123UmfglYlJQzwrEBwdf2Jxx+H999/H956awoqmiYAtBpIgeb77L0n/PnPE+GVv0VOWGuJUoBJTFvY6QNKs5xD133VSfEvfOGLuiSKqbv94xtv0DcM1A0AuqyIxLpsWuhi6nkAtJxnCdV8GxtY5FvXLdI2Ee0C0H7wSVvQqPWx0+uXHX/YdTp4xtTVD811mkx4zdt24mvTnQvf4Jk+GF1NbRDZmjZ0nyBdJQ0h5MHATgVFBRDl/iZPqsLR3V9oG6X03rZN8Fbjt/DXX+kIAeXeD76sm5diKSiiQWjK/g1hXSFribFL2ki1wLWzfJydltvwBJYT0Yvdzj3hFdcASxzCqLGIctSgnmYJNuuhzd82AE1viP0JebCP00U3Xe8FoDMBaGpjb9cRrleartJ0/BR0qj+l5Y44f7E5cwDo0nfJBDGWgxX+Hb58ksmNGoPQkvWlllGYf8uthlt7U7JSelYJT/ERknvzCbhcSF5LGoCm4GcpF5j9twk+G4bseYqbqrFzhalRgPVrd8ttNefge3qtDXu7lOfzQcXwnNG5vpztWNerd2XYfeLj43uZHD45WinXI/rqSzljN3Z55uxxJk0JAHSxijWNk5l0Muev/RrQzcFnjsscGeTYQNm3VEDyCehFF+0PCrz91r77w8GHHAIvv/yyPtV8//jxukRG//794b77H4Annngcfn7vPXDtdTfAdddeA7/97RNw5VXXwN9efhmOPeZoGDR4sC7J8b0zz4D9DzhQn0RWgLU6vfzfG2+iAeWVV14ZLrjwYl3SY79999Hg9QorrAjf3HM3uP7GmzVwetwxR2tzUjQp4Fv9p2pJH3rwQfD000/CpEl/RR83KwBoVYKjPgGtTgQ///wfHOmqetXrr7+B89sfX3hBg9Bvv/O2fjkh9pk9a7Y+8TNw4ED979xPPtHg+ieffOI0X2SRRWDAgAHQv/+iup160aE6/Y298FBd79evn6tBoS186lOfguWWGwGfX3tt2HjjTbTsHnzgAV32ZMqbbwpHSWsWSQG8+Icsll5HIk1MI6hxa5M8pwyQtokIE2D/F/87Fwij2YmICSz37DT4rEOmNXFS6Q1kXY1LiJOdSEReo3pM/gQ0lrzyCUVb8k/dVwTpqkOITJauD5tv/glITAbu+PhsXpsoSfYFGd1NLCG3TxMQmtsEBzHUJAABsVwSX3fgtjl2y/DvTstfzgf/UF6uRiP9WRLpBqkrQg3aGtn7OvA20wlsF7ZQjheAz3Uy7Jx8jr5MkbYNebmDBAa6qulCDUCbPMqylWS5EyCAWdisJqyLJc/Pd8hfp9NyxzhFeIQIQGBkgManoD3XtbKisvSHl6ghwso/CZ2ytuDQEfuctiUzbu2l10HentpokSKRar7URDGB0Lruf8RG9ViNqMbFXf1Kjdl0vjqf1dOgN03MoazcOSwh62nV/7kvzHN9jlNKkN0jUnd11E5MjYxS8cTR7V+XUMXJ3uQvhe2Vq5U3ET5PGkbBvZDPTMnRS8ko0lf/nDNuql4kemqBHhSANv6B04xpksk8c5lnC4DYAHQe+Ezzzl1tQSO8rJQbpJ6AHjpsSV1+QwHD/73xxtUkqibyZl/ZBLYcM0afft5m6zFwxve+r8tqHHLwQXDb7T/RL/M78MD94KMZH2kwet311oP/XHcdB4BWA6pTuqrExjVXXwWrjhoFN9x4k64dfflll8JdP7sXbrzhen2yWdUz3mbsVrpGtAK67Y862atO+KpSGerUsv9R4x56qAtAKyD99HGnBW2/vu128J1Tv+v8rgBxVYsa/8zTp7mHDVsSFMBsPlOn/h2mTp2qvypAeNiSS8KnBn/KAt1ql1A1mT/44H34xz/+odsr4FmdPK8BaF6/0hbtnICWzmbiH7FMeouQZGlJmL1xUzdX5lw0bRMR8Mie/ODmzwOgGwsps2MIQCdoP9j8cDLKJNbpbtkz8RJCHfgdlkL+wj1ZKh+p7eVycEeWJvNBAYjqFLR8ZtXSzEdDbzxAFb4Itaajc7KjeA1Lz3ibGkZQ+Ca4llcYX+wB/Q1Ggs95ySwuPfvX7pFvmp11pjX9XFBsTk831Vdfjp7OrMvujQJ1Ad9aFRSk6N6n2T9hVvuZUwO6Ap5NWQ57HGkAjj0AACAASURBVDuOUnroyXZEyNAL7j2Zi854AXIKNmki+iV5hQmnwQFJ07ONIxGQyQncYdNyR5Ykr4EEgMbGNCV0yDIcHsDh5wvB2hxD6738N7c8FSejAGJLCIP02ovNTOUfHYx5JE/IxS4BoHF+6SdcJFGTg5ecBZIzD8H1AlR0SssFS7KEbm4qa9DoFo+bJ3bdygucJu6cCa7BMeNdlwKzTSkQyKVqUmZNoruJ3v6mIi9Gp5TPRPGxwLLkCYDUOXtI+ygAja5kAqI5WxEMgTahbdcA0PngM5/LU5R0intfJMkA9MiRy8Piiy+ux1EvD/ziFzfUQPKsmbPg9HHfhWuuu16fWFbgrwKOjzj8UH2CePsddoRddtpRJ4dvTZkiBqBVaQ9VxuO0cafrE9Lq9K6qN73N2DFw3/gH4Gd336XBajXXxD9PhN8/+yw8+dST+iS1+qiXBiow2N9Y1QD0gZVMYgC0anDr7T+B0aPXqNpef921uqb1EkOHwlFHqVPYxeexx34Nv3nsMV3mYqedd9blQVRJEQVYT5z4J10WZMSIkUW969FraMD+P9ZdD4YNHar7z/hoBkyaNAkefuiXGnRXQPSbb74BgwYNAiV7VcdZnfCWfhT4rl4MqUqVqNPP2267XdVVnfb++b33tlSCQ0pR+Ea/wNj95DNh6E42TQMG0zYRvQB0oTkXgE5MNDxDkp/QbMNqbOCEBkjDvN5tn2ZnPu2dWzr8zWQxs2y+8EWEiucU/drzcAA0RRPnl23YQrMx+PJX8XHDTbD7C/YiQne0ToLQPnUym2kmxZ7ZK+Q4xfZ9EJqRX3DK1rRX/8ZO9ujoWwovhTYj7xj4XMzt13yuwazoLpp58W9PtqFeAJqKVPwNQsqHGQC6h+aOeqV0TDZnjRKA8FERNl//ZAA0niWYXEEMQBfJoMNFJ0FoPv9uvva6PZvLv5WVLQWE7jYAumUZ+a5WH79OSWEF4vf80pEfte4Khg5yZe+FiJpHm9HU9dHavwRpve+HEnqbtJEAs01yEytHocjynuxMWaf4/NpMXNIfLdXSRG52H3pdKUwk1TZyaeqC/uyBPZsGzoY6KR8egG4HfLbzeVz+PQSA7qteQRxZ6Ivf7YV/lVVWheHDl9OlNt599x2n32JDFoNfP/aErveswFX1osEdd9gOfvnQI7qkhno54Xe+cxqceMJxYgBaAdr77/stDQCrE9TnnXcO3HPvfbrEhgJvR622mn7Rof9RNY/feP11q8SEy2MqAK0AcFXew3wMWD1ixAhdcsR8FBiuQPEfXP5DB7BWJ8L/9Kc/wacW+5QGkI8//kRnPMxEVKmPE044Fqa8OUWfhl5mmWXhvvG/0MC/9HPeuefAT++8QzffeuxYfWrc56HLT0DrGEgkqt16giUu2TRgkEqiQr+SJcCmlSRAxjf2Utvp6nbxU6BCSroNgPZsmVNP8DLtNgFoIyuOCKFMrWbNAWg7PbNBLi4RiCVWNABdhxdMBuVvVY23dDl0okcO+Kz59YnyglUZcepWYcCprgVtWYYp0AGjrn3bZEns5gYuxyl2bwi3Yn8QPzzmLADaP/3svCQwkEm7AHTxZHCnAGjU6rtZy2p6gW4X6lPQhT00r+HNga+hcwg00iV2M78D0Po2khYm9uQCd7CkuEEVHAqgThiyALTQ3wTaleXf+EDc2uv2ahlcFfDmLexED0sKpZ5Thk9p62PAHZVRdwHQ2jxrmdJrLyc9z0ID/bhlOIrRUvIsq20wVBcC0J7MQqnkRnNCJhkAdBkVa3KjZJYXegFozuDTri8QAPQ8GL3iQDh6jxEw6dWPYfqMuWkyiObz+DCcJ6VEj6aE9hk8UAHQ/kLuJ3n1y/FGr7EGbLfdDrokhTpdO3nyZA30XnrpRbpExA+vuBK2+/o2cO555+sXCKrazxdf8gPY7utjYdPNvqpPTB90wH5w5dXXFiU4/mMd2P/Auga0osQuwfG75/4A++y9F4watZou7bHJxhvBHXfcBQ8++IB+qaH67ctf2hDWWuvf4Rs776xpULWj1QlkBX6/+Je/wOTJr2SfgD7jzO9rwNt8YgC0Ovn9xQ03dMBn1UcB0IrewZ8aDD+47ApYe+21RTp77733YPddd9alOxRIkQJAqxPOCrw3nx4FQOv10QMuKo9Ih0BEwsxs1AyAxhIBCoA2C1QmsZVPd0UYyac1G3xGxNw1J6BD+bJPbUVVXFyQb1RT5J5vB3GYMcjwK8LqRc5e7nKALoxnnLe4v9YgtBktXzopunDb5oLPWITxY2ugh14AurnCGvSs7YtL+wSDc0uEMe9gKBURDSWYxef4ZXgC2j1tU7ygqXr1aLkBw2vNGpBSIIukTbZkvJw2CbpdaEHoLgCg/e2M7LZAjuJFfeXrOgdSciA8RQ43Ns1KdQo6uNFixxMk86pikhd3sgFoRNkibXhrsN8n4fTv/A9AY+BmO3KNqaIXgE4xUol+Yot+amZbo89+yTBve57CQEJbG6DFuiWssdFZIzLJBKALj+GSMyvH6shNHhlvCQqZP5q2BkCn+kuqeOL2O3qlAXD07m2Bz3z8lnhSx6WhAWgzS6VEHyArvqt6xupk8wElYGyLfuzWY2DdddeDk0/5Dmz4hQ3gyacnwIUXnK9P++6ww44w5mubw1XXXKfvyh14wP4aZFYA9Hr/sU413oH776eHvOqaogb01VddBc/+/g9w3bXXwoMP/ALu+tk9sPc399IvL5z7yVx9olqV3lBA8xqj14Dvn32OYw2qZMfTTz+lX3yYXILDkrwCs+/5+X3OyWNVfkPRNWLkCBhvnYCeNm2aLq9hPgqgn/Tii6BOIqvSJGedfY4+GW4+6jc1lnppowL011vvP7U87HIfqhTHUUceobsceTRegqNf334OQK5eeLjbrjvDq5MnV3PlA9DGZGNmGTNpzozjAJbMvSWuJBmJpjMNgOZO+bibCAIPkhAetGFB0NjGvSOPsLrccbl9k5ewaQFU6is3ue6PiScCGom9mDG22aoeRa/Hxiw31F0T+8ZsOfyNt5MIrfQOwhKeTzsGRDeXddGTiy9mfBckk/bKpU7eHwMWZLrnTpZ5Hogc1PQhaqxut5G2Lzn3u/5m/eTQpqepL+LcyXgO5drVGpXT2Spl3LTRyboXgDbgldIbXoLD1agcsPMtoVVpC9yXU0gsb+pqOgWsdLiJOfnc0RPQHeYBG57Laey8gF+zOJC4AwB0tQek1lNzA4l6BIOuM5oE1opOQEuVTftomH9zPl3Pm8STugXoL5BSFqp2ctqcoS3sSzZlw3kEgy+0AHSrIrUHS1hLuKSfG6pVHnxjiQ1ux5wUAhLWXg6ApuRCbXP8CgP6ewoP9naK6yep88wpmHBgyUIn8H82d08lsW0AmvORGI+sfHD9jV5pIBy9+3ItnXw2xCWueRGeUlWRov4+gweYE9B6W1D6Rb1S2S+cWHTRRfVJZFVqQ4GsgwcPhqFLFPWIn3vuOQ2cjh27DYzdeisNHB/77aP1iwpHjhwJClwe/4sHYcqUN/XfCoyWAtDjx98H3zvjDJjwu2fh1O+cAutvsAGMHDFS15xW5S8U0Pzq5Fdh9OjRMHPWLPjooxnw4QcfgDo9PHPmTHjxxb+kAdAO+NwPjjz6KNh1N7fMx8477Qgvv/RyAEAb4b/wwgsadP7zxImVPtTpcfUyRvNRgLMqH6JAavszaPAguO76GxwQWgHvqiRH7LPHnnvBUUfXtagvvfhiuOWWm5zmeQC0b8ypoDFlxqljSRetFFcwbeN0LjgANBNSWgWhPeiLWT8bg8/BvgmrudbJUFrYT7G3oM9eB6e9PTNtB4CO2bMHFiaIJNykNc7ImidgqEtz8cO+HiZoCSJoElCEfZqDz4XdeVygJTgsUoiErdAzVjbF2LgvMdqmAtqs3WcYDrgEmxNnV2kzjc5WqeKmXugB6GAx4Iwm8zqlEC5vatUyMvnofPcFFYDWEZPxS/kNFQ6kbBmADpbPmE3WTzBUAIrDMw9+JIG1vQA04pBc8Cd8uBeALoTTVTWgvaAwT3xoQxKHuXWFGYMD2FJSewm54jbMWqovS32AkxGVM3sxmFumSQDap7l6DkwsFachudBwMZhjhCGJW+SacVT2smhLJbNNALrYxDfjhJVPaLudAZ95P5F6UYY0WBk2AqD9URVg+tGMjywAegw8+/vn4fBDD9GnfXEAWp2A/k/RCWgFQJ9+2mka1B532nc1cO0D0H984Y8aFC9eOOh+/vIXBUC7H6wGtAKE//Hhh07DxYYMcU40q4vPTJgAhxx8EMyZMwdWXGlF5wS0uq5eRHjCccfBjBn/0iC4Oo2sSoN857vfdV4CeOONN8DlP/gBqiRVxuOyy39YXbv55ptAgcrYR5Ucue0nd+i63OozadKLsNfuu+tT4van5wLQtomnuIXhrkmfmG+0B0BrroKFvoR3vIU0BPdY3yUbxPMLD4xzRimp4GhLIq3mjIvN2S+ZcVTXXQC0qXWIhW1bFh4wX8oU11uufccBQy4PtVXdzEYx2nP5wQzQ8BgbGwOhi3EaphpJXsA1tm/0Fm3TZNRzAWjkZkxHAWgj6U5pNU0vHaNGYuaB0XXyBHTpSU7ybhWT1GcbFNHFf2Qt2bA6l4mOnBt51ztlA2RU9GjAFEXfwElkcr5qbk5/du4EdHrsbEuAXH6zIADQhXQ9mzZfK7PG/S4JfNYThb6Dl+yRajAeu8PcRh7n0/jibi5wvMjpwlJ7eVrRcB6O/PL6QnkCWou0rTVJsq4QyuAS//g9KKGGc5rFbE/ykkJubSbWXuoENKc2dptjNwgiqFBY+P687lwSSeqWY4QihXv5iOmbY5uGB6FIqin9Obn4RSTQWQC0JP+o57bB52kz5srDs0g8tAw4CdlT5FgNaVGyE9DFEKoUxeqrj9angXfbbXdYaumlK9Bzi803hY03/gocedTR8OX/2hCe/cPzMO60UzXwutFGX4advrE93Hzr7brMxEH6BLQBoNeGAw48SP8XluC4UgPZt992K9x5x0/gnp+Ph0MOPhC23XZ7GDx4kC5dcevtd+gaySNGLg8XXHhRxat6QeIJxx8Hz//+D6Besmc+RpAYAC3RqQK41WlkVdZj1qyZ8JnPrukA0Iq/MVtuAW+/9Ra8+eYbGoBcbLEhsMIKK+gSIkoe5nPZZZfCH/8PP9Xct19fuOJHV1VtC9D7QJTEa6+/AdZeex19be7cubDXHrvBpBcnBRhGzwagJdKPtUlxJW6edgHo+GyGZvWvX20rGX8KpuEf8zOJcN3VAcEyXwRZdyeSiXLqcJ/h9vGvR9fXBgA0l4fR1kLYSjTRrPUut1pkI+YtVXy9azzxSuE/3KRh0uG44q5z/plzvScDP26CmsplRwDoiiSLNuxFUp6t1zZVyLuWevlXo9jC2U2nUiROEzK6MOrC32geUrYt8Xhg5sDmstckjm/sur8BsuewTv1YtaBTb7SEs3aX3n1KinU8/BAbnSYinq/71OBbZwHo7hESl/PM/wC0kmtpz+pFp6hpR/wxJdEw6uMQfbGa/XwSy6e8wRLm7g4AOhWIr2jkliuxTPMaLrwAdJ7c8nvbAF9PWTslXCnDlQHQtYkXf/F5Fgbcyk5AV3lWOWk8R6saaJpScjlXOgIQWMfaTuhWJn+JNt02yL4slfykE9AMhdValUyEV0GCnqcAn4uazwp8pmTSDEpu0CvSpZJEikiwsbz+zAloU6uvFs1nPvNZ2GHHb+iX/6mPAjzVS/5UuY1Pr7wyXHLpZbDZJv8N195wIzzx+OO6/vGZ3z8LNt3kv2HPvb4Jn1trLThw/311CQ5V73i9/+AB6GOPOVqD3+eedwFs9pWNNTD73HPPwvPPP69fdqheTLj++l/QNKma0+az+667wB//+AK88re/lT+ZgDQPmgDQqlTGsd8+Cl566SV49dXJsPTSSwcA9FtTpoCqh/3aa69qsF19llhiCRgxYiRM+N1zmo8mHzOu33ennXeB4084sfpZ1c6+5qori++eU/YsANpYZ4pFxyTXZlZFgIphptlAlT6txfc+/oKhf7bbpsmJ3uDFTmFYj3Y2Aokws8P5NYJLBZ9tgQd7GkdE/AnoJnuien5KH9jctj7LZEp8n8HbQBH3SWkgOlzoU2QQeFlgo747tOmXDVyN7JLmT23PHh+vmcxaB6A1SFh5qUNuGFtcWfrXi6tWm+TY0kQmndJvM1qQFNszATm93OaFjwGxuQxvTXj0dBwk8eXj+1XMyHwMNXAgufza92VqnaZk2Z00ty8FyYhFbMg5BZpTfkJCYfM2bi4T6n2BAaBts+VCRUqCEaQP3OApuvJyKK7MXI8EoMu9Apt34XLRamtTpCni99r2AtAZwsvuypVpyJ6gAwOUhqv9Mm7E/k7J2S+6WWyYf2kHMcGNB6DDd5sUQ+L5mUWZAEPGBWjLICbiTupWCkD7+pHkOV6b1HWjdQBaQnOwYIkB6BTwGd+FIXMHJkEHe3w/T6wd5pJENMK0NxmAXnXVURpoVi/9U8Dz66+/rkFo9Vl2+LLwwIMPa5B24002gdGjPwMHH7Q/PPzIr+GC88+Fp558Eo4/8SQ4/NCDxQC0qvG83dfHwrnnX6BLeRx+2CHw0MOPwiknnajB7C9t9GXYftttKqmpkhmqJIU6afyrRx+Bv7/7LrzxxhtO0FKBQ1qCQ9WUnvzKK/Db3z4ODzzwC5g+bTq88cbruqzGiBEjkgBodZq76WfixD/petH2Z8TIkXDHnXfpWtzqowDy3XfdCWbNnFVGQtcKug+AxiyW2rSlSqnNrKqTALRPpysD52qQZEq8vpBbsY7G2jObP3M6LRkkKnUWLK4Uz9hTlnV7bg+QBkD7IFmqjfntCfnWWkAmMQmUxSdLip9Wxe2dB5/qyXRbuVmFaV+biz4rg042SBBCJ8nI2B12FoBWTNc2lw5Ae/JNii05sb1tvTanxdePF42SrKo5AF1vrvAJDX9N+bS58jdCCji0N48LKgBdrcD1gkhqt20bTTKlLm+88ADQbswMUzJK7xxAnwPCI2P7pJDoYB83Z+BCRSqQYFsklwAmW6+dW1JQlaCgtzV3oEnmEXj+6cQYYzl6L/cGnL6SZdqswwIJQFc37XGgUD000DM+nQQpO8mh2lzaOYQ7Vyhe95cw4lL5Ch0nw/ea+LSk7nulcuNA4E7qlpubM3Au17Gup64bre1Fc+THyafQMQ0++/ljbRe0dLGrCT0Y1YVrHGOv1HjWYH0GD+xb+1KlxPhCvfwKK8CQxYZUs6+8yiqw/vob6O933nE73PWze+H5P/wBfvvE43DBRZfArrvsBPvs8y1dt3nbbbaGT6+8Cvx54p8sAPrzcMCBB0dLcKy9zjr6RYI333Kbrv+sTjgfcuhhsOmmG8Ptt90BE56ZAOec9X349jHH6drH6mS0Oi1sPh+8/z68++671XfDOwZA369qTY87zUmwjHBmz5mt60O///778Mknn+jxpAD0kMUXh+VHLg8P/b9HYamllqpoufvuu+CF//s/UeRRpT8UgG9/Lrv8ClC1otVH3QTY71t7uy8qbPUEtJrF2EUskNhWxwUbM56knUREXPCTjEHTEsbEJrTHFiavDEcGOzQAbepSR2hHAGhb86wUHbpjUIkdX+Ijco8ZhgB0zVPxl5tgOBw3UV1AKj5IETMoHwmTqISlwqHClnAK+FxIJw2ADuwA3SBKDTdHAdI5WGu1GuTQkzIP1bY5XxwAzevO8smycei96jkNzGY8v/McM0zWvblI8TWXSdLdFZEKU2jxY5E7gWttabbXeQA6KeJHfMi1Ey25IL+0X2omUkCkUZr8cmbC+/p2YeiR2Et3096+NKgRF2QAunpCvBJArf8iJ7MlQ+m9iwFomzb2RWkWAC0xbz12io2Xg0rHTjLf+L6WXx/jE4Wb8xzd0vmBUyYvifeicU8AQbUWSJMw71FJsRtGGEFItsZuY5pybXPWZi8/7gmyL63AnFJqYEHd2SUVgHa9OlSzuz8sT26VDHIAtGXEQawS7HubplhsGZIcAJXTLQewckGbczTbJ7m2Nq3+qTeODp9PPxakzI3REZ+fB5/jwTEdIxD2EIgrXOMYW6HGtAbrM3hgP0Ta8YV6yaWWgmWXWQYOPuQw2Ha77WCppZbWlHz44YewxVe/Anvv8y345t7fgm222hJuuOlmfSr33HPOgjt/+jN49JH/p+tCq09dgkMB0KoG9MG6NIe5pkpJqP8GDR4MN99yq37J4cEHHwh3/+weeOKJJ+Dhhx+CK664Evbeey994ve2239SSeSN11+H6667FhSgrE4/T58+PZAWBkDrlx2OOw3efPNNmDtnTrVKzp49B2bPLk8VWyPFAOhtvBIcAwYMhFVWWQXOOe8C2HSzzaoRVF3r8849B9WkKtWx4ooravlhn7HbbAOnjTujunTLzTfBJRfXNbD1BQSAHmf1MfyqGtmzZ8/mok8L15WpCay9hZk6MUSYm8sCVdhKIAO0ScLGFiWt+NFsAlEZRQBoXp7lohthLcYxVTeROwBDnYCui2BEdFT+LNNgzT2vOcmLvtQo/Ei+zDngKaajEJhuKfnmFMQbTTpGiCR7Xgpgfc2NN6nWEWNYquvSPyVy49pwm/7IiQFDKeWXZvNYS8eTUw8HoNvSKqeCcJM9ry6hynaON+DiQLP6z2Y+qa1i7QrJVld8G0QA6AwxdHFXxVXMcqQyw0iWWGOT8SXjdrEIi+RjgS3BgTwi5ArYUQmln04D0GbuJjbSxBZz7MzMF6NVwkO1qlWEcIcbsBcgirnoPQEdFVW9NlDSjINoEm2L9dSBhnptjuTFNQDNcdFpH+skSEnlEfa+A4OdOL6bANC1kuP7cLMZdONi/aRf2DNXg1FOmf0NXwe7k7qVAdDxzJCTGmMfnr+6N3swuwspcXJjNE77NFhj4H9WVOkjhLoNrl0bfJ7u1Xx2JePvp4opnFFZO4nQwfAQC4mB5jhVUq5s9UUAaLenv1APGjQQPv3pleGYY4/XLyNUpSieeOJxGH/fz+GpJ/8Hhg4bBuPvfxBuvOE6XSv5vPMvhJNPOkHXPj7ze2fBbbfdApdcfCFsuOF/weFHHAU7f2OHAIDed7/94cILzocP//GhrvusgNj9vrUP7LHnXrDlmK1gxx22gzO/930YMmQI7LbrLjBo8CDYYvOvgSoxYV7Gp0p0PPTQL+Gvf51UnViuhdsHLcFRAbIvKUA2BJx95UgBaNVv1GqrwVZbbQ3fP/vcahglu9122QkFmb+5zz5w+OFHwp8nTgRFV1H+Y5ruu+zw4br0huJffaZMmQI777QjfFTWnLayLIdkJZ+uBaA7sWHrQNYgHLIpAK33XcEczGKrL1NezvSPdlWbm2ITiH4aAdDyIO1THccwzeOGceXgAHTBl/l/n8vqOxdACZugJd85ANoniQOiCjlEJVAMlyGHrE2anrvJ5FgBNW/NChjjElsqADSh0R4vZW7+VZLCUMXLVgxAqxk9HoJD0H7C5KdT3vVuLMGRq025/Ann8p5iF49ZNuT8vmsAaMQu/JfpRgFou2+Kf6RKqq32No2YBeXwwFlkJ8duSz4J4/QC0KWwKL0v7AB0zOaZXCZqhr0AtBFNd57CdbRa34tF0lAaROMiZkI0arkpXSKlkL2U+py4z7HVSZASywsq67P2HPH9Z5z6TgHQpV6891a4peZIiDAgmdMeeZ0EFzkQuJO65eamM1N+d2PJmNkbBjMFwG98DdGz1P+Hr8fO/C6+Edddn/IJk7AFBT573uHGCBus9a2MRqTDfZtHFmej9nSBt3JhrDMAdDGrAlP/7d8+B+uuux48+MAv9OlnBTCrus+PPvIIHHbEkbDTTrvATt/YXpfL2Hjjr8Dhhx0Ma6zxGQ1cqxIdF1xwHkya9BddsH30GmvA6NFrwFNPPQnvTZ2q59h0s6/CMccep8c9cP/94Isb/pf+rspwqP2rOv17+OGH6pccqprPzz33nO6n/lYg9XXXXgMffvABvP76a0FwUFyMGjUKDj30CDjgwAOr6wUA/V14WQPQ/IngFABanRRfbrnl4KZbb9O8mo8qrXHhBRfAY4/9Sp/kVuDybrvtrsF2+7PfvvtouamPAuXtk9TqBoACqmOf226/Vdeu7joAmrNOapHiFs/uu54DQOOpB5NosxGCaBBVQQmQBgG41IleY+J38UPp01ENo9CPmxSbsZMqIfk1KoaBz8kBlDGzOM32Cwj9We2NEKtcsaEXI2Hj0ZVnxblwjJJg0ReS3Ah49sYman4FL/RscNq8nk0Syyi+5Xo2diuUItOMKa9Cys964Xg1S8EH6nc+JZZ+A548m+Glw7eICyJt09CO3GU3VnKAgLi/FxqiLdZcjbVKlXfdPvA7x1hij0mmztealhIG8mmMxfWEIaumXHzJkQ83dhN6M/vMo/IPydj5dXAlszRqE6jK+8FRB6Wb0oe5HK0RkcwBBHbMHHvkBpeMbctNat923lXQwJ+AjuVUHA9c/OduLtC5xPxagsPXrL+XClZq1Pbby8oEWkxsUqxv1NqsvVpi4s7MyR0EdHcKpBTQGryc2COXfKqSBqA5jw2jhU2vL5OYn9ajUNGHkwR3PX7clQKBO6VXoyMagKbz0pTclIuhPvycUoLD16unxdiaW4qA3vKWeySvkQR8NhIO9ksWeXR6gVmU95v1lbU/zy2T8RNqApunwYMWDf3I/FIOYsYyPy+zzNJV6Q0FEI8ZszWoU8srrrgSnPqdk+Gxx34Nd9x5NyhwVb1w8JIfXK5B16OOPFyzdep3T9Ntn5nwNEx45mmY/MpkmDbtnzBkyOIapFbg6qhRq8EzEybAuHGnwuZbfA2OOurbcPPNP4Z777kHbvzxzfDMMxPghOOPhZNOPgV22OEbuvazKtmh/jWfKVPehH/+859oQK4B6IOq6xqAPu27IC1JpKRC1wAAIABJREFUkQJAL7LIIrDKKqvCaquvDlddc20lPzO5quGsgHy7RrS5duMN18Pll12qvypgXgHQKZ+xW4+Bt956q4sAaJM8E+HZf1lDCjPd2LazADQGlkRkWMmPWXLR7jZAGhFmkn6QSBOPe2FqRQQqMtiXvLl7ujA5iIgg24ro+GpmxWa3e/qjpNdkrhmpxzI5XDywJxzEyJYUNgCmPGYiR1ThhrJ+9Mmrpa6HTV1ubVqkm9wY/fK5ZamtVCGELdFZVCmxyElzdmOIOqZnppatsuzI5RcOhcVUdsJmDbDHMezpLTaqnxuzFj9pwlsr36IWANdWoEcvlwx9sbEQmumpUS8kTocrWaOR+RNxTeXD6a4huWw3et7qVFnjm5CFPJpVf2oqS5bpyBKDzMfETzVTIUFKjqUMBGT5Tar3U2TKPzq1YG2hyWZ2rpVYqBzLnyHMF1gAmpNtjE9HrrgOm4qeLIvF0Wtdz7n5mTBN1dTXqP6OiCZltY7LUBD3mgUPMeuYBUcsIRyz6tzBWCWIQc1zZs5/TXQLJVKzHhuj/J3RXyw7ImasDdKTDV2yAbfYNjTnsoh4EGlkAh8QW7PdkOJMcmOY8PDAJjEe7HXPoiVlzYneAE9Ybxn7s0fS4PMeI2HSqx/DtBlzRTtR1+Zq+QfSd35Ao6wbgzMM05GOxLy4ucox+qAAdNQ4i179+vXTAPHyy68AV/zoKg0mq8/kya/AmWeM0yd111zz3+C6G34MTzz+GzjzzHFw1tnnwQYbfAGuvfZquOXmG2HjjTfVJ5VVyYzBgwdXMyrQesKECXDvvT8DVctZnXredNOvwlVX/QjUS/uuvvpa3Xbvb+4J06ZNgzFjtoLjTzipKkehQOtDDj4A5syZo4Fk9zGKmrFVR60Ghx52OBx44MHVj+PH/7wEoF/mT0D36VO8hPAzn4Xx9z9QjaFegLjN2K3gtddehRleSYwBA/rr8iWrrLoqnHX2uc5JaEzkqkTH1Vf9CG64/np9eeiwoXD3z36uX8SY8tEA9JQpsPXYbWDc6XXdaAW4jxt3mhhwD+eMWCJ5l9NfRDhLjXEq8QK3b3Qm4VBh3EmjPZwmclqNu0scnFCu6ZBQFPqERRkRXPGFXTJjoYfYO+vCE6tGb9zYNd1YTuW/ME2o5uIEOPoxv5cgZyQJ8KjChyKJ4U4xYosSJ6uUiCFtK6ez3nBItRDTgH8X3uMbw01Fy357cUYYdTyn8GRZxgBeWrEWnD3Y/aj4wY1juI1TajjDZuFH51vErRVJeAMyeQlLvaFqV+kOkTGdJyZPFXaQyIvhmX38kStIF2o6NmMHpJ95wwlTgc+PT7VE5vW4sW0YPkrq2D5tnZEwb6jMzdSmKFyRSdDLM0kcukB4PdJkLo0/vMzKFhKVaRIjCQi5lKnBlW4S1u5yvGI2k7/HJmkqO3p1qKkthYPGWCJn8OyGB6Bx+TgyiCrUPsGOROimIqJsX2xc3duwYp2yX8v+qawC46QwC8KBWPA5RzkSx5X5HZWR5WuQozPfx/UI3jRmP1bdBKsTJi/CUPNTsZ/SHbarq9sXpPqGZzPgr9rxa1Hzw3LPgGSMB8saXAdCTMHEx3wrCUaI+mzREnty2pBbyRcxvfonT6bmazlv4BPOQTyf2qI1dgOhKkEqyUGwuc1T4vaUqqxeGXsM2U3A52JIi2pLJLSp2Fcj0SM1tInicC0ER9fCufoMHtzf0z8WnELnW265ERoIveWWn+hTyzfccJ0uezFn7hzYa8+94aabb4RNNvkKnH32eTBhwtNw6ndOgh12/Abst9+B+rTzXXf9VJedePHFv8ASQ4dpEFqdAFYngddZex3YYouv6ZPVH374AXz/rDN1neNLL7kcFIj7rX33htkzZ8Laa/8HPPTQgzB8+HANQqtSH3ff9VM466wz4Z133oEPPng/6oUKQN9++x01KGs+Tz31P3DjDTfA3/RL+dRLCCOfchFTAPSqq46Cs86qXyT43nvvwSknn4gC0Go0Rf8KK6wIAwcO1Ce7t9xyK/j82ms7ILwCzp968km466474bXXXoP3pv4dll56GS0/1Uf6McnSySefAO9NfQ++uOGGsPfe36q6P/nUk3DjjTc0BKCJRayq84e0qWoMFyHLhC4pT8ZB09qHTlL9wq3F1kRtA9DR+rx2IAuCpHWnMXipk0yavjenyDJcxoWRxkxiNS9ie4ICUELdKOmMlnGgmOZzHnkCi17XOKKaPqKJ1cxO1E2KIahFkkv2sfEki77fz2FDacaLG55j5vqpO32ufTI6sIgNCqawsqJo43Sf0hdLaGi5xGKMWZOQcBBbbJOsktJdaK65uvVIc0qPWI9D+gbpq4ZTlVgCTddTM0HsEc5aTq4rYkmvbyv1d1/asq24mHmvYWtCDYC+nBI/ocW5v4RUy/mI5hNNRdi4n+BR4JZdryKVFBdXw9LOSRszb3XMZVKue/GaReXmApYLkCHWsLzAgnzxiaI3/6u0Scm0kCv5LhNnCjOqFZtIGqnchj/pVx98wPTP9xeoYb5sEl87aHaCXIJ0KyYvNXpnbTTV9+yYFycwTOnKtsF03JseOmkCeXHSYcXZnpkbX2UZpoqFolHtpf4mUcIrTzO3d43vi/09m2lZxqEiGtEhOLhs/eDpnqOTNd3cZUcibr8N8u6owKSD0nz1IEVubhNu/42Ut0l4StuJx9UJ6MIWg08BSrirhyNwFb/V9dBGzXqkRq3B54/0yWfbvp3hUV1ZdhU3E/ythBb9qRGMUjtnUtK5/HFcADowgtCxTJKrTkEr8PWzn1lT062AZAWSnn3Oebo2tHopoSqfoV42qE4/q9PKZ555mj6Ju9tue2ggdejQYfolhlPLus9qnJEjR+rxXn/9dbjr7jvh7rt/Cttuuz0ccvBh8NZbU+Cwww/W7X9y+0/1Keybb/oxXHbZJRq43niTr8Bzz/4OFAj8yit/i55+VuOrvosuuigi8z5JAPQSSwxF8zHsBHQxmQKv+sCSSy6lAfx+/QoaFhsyRJ/ifmvKm0WrefNg+vTp8Pe/vwszZ87UpTv69e2XEBr4RGde6VjSkiN0hLWu2k4eDVS2o0vN1wzGuUNcTGFQlIs0F9jiN+BlC73eRQJkuQEI7zb6G3+ar/hiy8vDXSATdedlJ+xiSpLjceEv8g3NhDvpXdBMDd4HWducTIzo3xDYLeUUnuxJ1A+v/rJFAzpZQDUyubtzWXAAaM/4ew4AbcdmoxM7vtCOxcUW27946+RbiCMd9/JEse1HGlpPrgQJNQVC57LokGMGazIoBhy62vRScysJDuf14yi//uUqILTVdkb019YgjU6ahvKPUGspegwiSBJd7TVmAOiG67KIPlJcPEjR/NFzjLocRlP07s9NzJtZg5s+OSyRL5Wb+zzb38Pand0DQBdrYxHOMR1xeRG/LxPZ+XzWKJBUYuLvWDSZR+YC0E39zuzd1L+4/+FkxxGm7oOguXcAUX6qvMLfiBXGWsDONQhdm3DRPg+ANo/YxvXHAbtk3oqCo3WP4OZvmOw4Huu0D/Y3vnN7WRdnojnLTtO4ghwsDLEWemcQf+mjHzNTYmgxp136iz0BHQDObl7pANDOElVodfWVBpRlN2rw2bZvKQBd0F0rJIyhtrLKq9a6xJlJiqo5k5LOFWTOzglon+MybNiElurUPw0bNgyGL7uc/ludgr700sv1S/RU6YnDDjsY/vjC/0Hffv10XePvnjoO1t/gC/Dcc7/ToPHTE57WfdZYYw2nHvIrk1+BSZNe1CeYtxqzFey55zdh5Mjl9Wngyy4v6iCr8Tfb9Kv6dLWqQa1qSZ900gn6tLT6xMHfmpNBgwZFXkTRBz7+6CP05kjVuzTQ/v3763IkhXG5n48//hg++eQTRMd20AIYOGAgDBw4CPr161s6yicwc+YsmDHjX7q/cRxVQ1qdmpZ/eCc1APRHml/OxPyZU5JcSzrBS+6kphtaoVwWhBMnsN02AI2/MKrevOEnTM3dQCxJKGQplajtyymybAeANklHAsEOkWGSE6iSO2xcOzTyly+RUraOcDHjqRtETzvoOFv9nzdRQXTT04E9GoDWLKsXsQgtVMnIa1pbuFlwveQs6gDCOSkbS3ESgUX5cujZAHQh2Hi5HFc4VGyRA9BNdIYpyWwOi2vuCtxIqfFO/qPhmL3bbLXFYmBvTQZOOQFtJ7y209Xzdg8A3YRviQ0YbmIJQ5N5XS+JjyAZ27fqhMRGwn5Sm14A2o80SeJLyuKIeIdeMiBQLP+gKMWesrLbdwcALeHDPQFd7NEpn8oBkem+9QlyiU+nW01P7RGCJ2n8O9FsoQCguw9+Lt6mSOkHu2Z+w97BUlb9iQLQhdWaESrO00ykpJlaRSm6mbwwAKB9MDXcjwa+aDWpVn5EzsiOxhmK3T51w9JfgbJFcMVXMM9vfTLjALT90thy7MjT32H8SwSgPfDZfeCn8IuKO9+c5s2D1XTN5xEw6VUffLYsPOjnU43vUGh3sPPxiPwzFgfOpKSu2hIAXXOiykks9qnF4KKLLtEnkFUN5+OOO0bXgT7xxJPhixv+Fxzz7SN1mYeNN9kE9t33AF0fWp2IfvbZ3+nfp7w1BebOmaPLUIwYuTysueaa8O9rfV6Dy6pMh6ob/eKkv8Bmm24Op546TteUfvSRh2HTzTavQOgLLzgPbrvtZnj//ffh3XffzRB1+LhWMBgbAajpuUDlBbZkYNjMLQegmwlLCkB7o6MlOGqaYwHE/Z1zhzhHgaMkDNUJABrfI3hB029kgmDEDikLbmOb6gPQ0uBTr0o4FUnjIILDAGjatpmQ7lxG2mLdKXuyQeeqHSILq12CeRbiDWxClsimzqMhcpufBkGkmb5VL+smDDZvg4HT+ecZZtOADp+AjonBhb1ifPB2Q5t/fJYQgG6gMF78XgvsbpRE67yT+1sR9gZSvdNK5oLvkDM4XzohkEb1gz+vr2WsQAQt/3Sr8HuY79g81DW5lPmW+ZmLRA5trOupvMTb9wLQhWwk8SUef5vrg8vN/ced5TPRW5/uAqB5+s1aXK3J1X7dv6Vq594xOTY/AW0AaH515XnKsS5+9HZbhOuGJKrVNDi8LlAAtCVnTyRpEmpTX00A6Hr+aN5pPRmNHbCpMoim+IpfGsETCedzpD9ZT7e5sd3kuR7XrsEGyqHm4uhkxcMEho7YlZG9Hjyy8+kIAC2ze/YEdPCEYi0lhxsCe1l9xQFwlAafP4bpuuyGr4hq0QmJjtiL/TOtN39szopkcjOtcJNSv0Z0HRk+kEizE9D16H0X6QufXnllGLrEUDj99DPhh1dcDpNfeQXGbvN1/V2Vxthjj1106Y3+A/rDe1OnwqjVVoeNNvqyfgHhyiuvAsOHLwfqNLECpd999x146aWXYMIzT8Nvn/gNTH1vKqw2anV46eW/6prQ3zvzbH0Cet99vwmTXvyLBqE3WH8DXfd5xkcfwWuvTi6Ja+pmvQC0zDRTk9zaQfBTAJS+/Lmap17BLAlDLQgAdLEtCiATmcorz7KlmBjovJrPNi1NPTYaJFndxgALBeRGFg8zWYq52tLVw8ZqipnSK/XmlWXBT7I8I03RTtpceQB0kadEhMgSwtxcSzQkdrok7/ATcYKYDgLQnN65E/Zcf9r86fjSPQA0Brpwmpc7uc8xeXOm2mk1NCyyW87gnQCgaxmG6w4t/zQ3jsdyd8OIBXDODlyBp9FF65ibOWWu3HW9PWvsBaBxm0uRcIrm/XFTc3M5XT0LgK7zJI4DJc163QlvYIfxW/0Sk2PPAKDl3HPS6fz1wJpZFM2lycVnqKg5v5XgsPj0hJQTAfI02o0ANPliOYarLgOgjf3Vdhic+w5MlNtz+4BnnFfWdQj36JhNdRkArTeORAkkXG4kAE2Az+Vs1qauXEW8PquvNBCO2n05C3w2XWxlEAC0E8xtu/L3kzG7CMfm9nApMSI0KZcvqV0FqEouAK3WaAUer/TpT1c1itda69/h+ht+rE8wX3XVj+Dqq34Exxx7POy44076ZYSPPPIwLNK3H8ydOye6xA8YMABmzZoJRx91rC7DccwxR8KvH/sVXHrJDzV4rV5KuOceu1RlN1Qt6VdfnawB7+IjFQmmhk6C0JYKuCDV+PSzzElNCY4UQ6zbpia5xkEwB+Z05c/FbduI4J2Qq/tNuwqAtk/QhaVRrMcgicd36ODT/HVFhabsxZLTnS1FVX7BDcyFJmt90qPRV90klbPqOGDBLvASlukcmQChwwRabu32I7K+pjh5pJ7Xag5Am1Pa9Y0oizYRs4wCJPoxLzLixWK1EA1ctecTAPuFTp5P6tMi1Cd+VaJ5anSuPycFbGxDbV78SFIW0lh6CprjMEwusQQNBaHtoaXTiNk2A+YMTIOHjk2j0xgNY7TIIOh06uOxPJ6v2H1EQSc7q8TUSM2cLofm67rYxCQNg9NiXie5uCWzhW2igjM5qJvDuAOkSz1OZA6jOXTQuXmVcaXuL6j3DxrvqMhOpz9cL10f1VxRdfYjigh2c8gLrHx4KP4iQQn4EcuN6r7p0sGZy7GwZs7VrFfAL5tku/O4uT2dXNM3f00MiGmgqWZKmsqXfMakRLqcNXVTKpppx+4leYqBpi521a7/jL7/zQ7PAX4jsXSe9lhOjo/uYzXmu/+vfrMXYbBVxHX2EuGchjoit5cYBiEqP//Ot5dyBD2wK3+HVPL0s4mXNjUuE+6TvZIY7KnDzK/2VcZHzW+ZAHQFPr/2MUz/l8EfCcliOoyAF/bPIq9zGvE7UKn+/fURS7qamGbySwgxV/JB6GOPPR52230PXct5j913haHDhsH99z+ogeqddtoePvzwQ7j//l/C44//Bo47/tuw3nr/Ceut+58amH7n3XfhhusL8Hq77beB7bfbQZfdmDz5FfjGTtvD8GWHw513/gwUQH3SScfrUhwKfFZ1n+fMmeM4uFS4sQwWF6i9SkhEbo0eRN14pEivyexzwTtpJwHowk7sDX8Z+oyz+7V2SGX5cpIsRviAgcYShsoFoFHfIV9YgQAmfoLvMWS+cgA0Rgsninoq+68UHyhnqE4Xmw1zPXM4GjV+eK3YpNCeT250nCTIjNMwM0TpsBfbeILjhwpWN75d2HmBMBByc/gZVpMSHBX4XN4xjyervB5RtlhzrH0qjV9vNmYDJVv6jbGZut9mDm6595KzRoIoxvBlgPm4PTwrXmtUe2z1d378EBpytFlJUZbi/cFxORatkMS6DtC5zET6yzQUn5yWUSTMeDf8wzPuRh6uzbWhCJ9fMqJYbNvtZHTkSpZSeNwPU8wEt8WAOxHwiC6EPDGSBVg0Pz8V2SKqLIqvtp1TZlchHzmWJpizqlOfJmMRVWyjeAMRAF3tKYytY/y6c2A5sT8XtuK6+5dCVvWyTzFa0uaRVvQt+rFiEqpGoG3hSJ1tFvC7kALQev1jgn2+bWSMYNkobhGysbFWNQDtZgH1PJKsmbJ4SWy3n4SosjTa+NEbqn7E8DiO7P3cpz6pWEgm57yzIvMnuhw/h9PC4sU/xe7Vz/ZJC9OBkPieCkA74LMquyENyL7qnX7SQWwFhLbf7kpj5hL4H2M59giNAOjY+OqFfCusuKJ+sZ4qwfHySy/BxD9PhGOOOR522213mDhxIuy5566w+eZb6NrNTzzxOBxx5KFw+unfg23Gfh1OO+07cN/4n8Pjv3kShgwZAltt/TV9wvnXv3pCg9fm+te22FKfgH7h//4Xpv9rOkx5803nhX/2Qp/oRXVzLaUwQLQxdnVOJdwZNCYXS2I5WjsNQLve6CX3TpCq5YybdxCyGssp0GiCr7cBQMcIDxLg8ge8VhaTBJgXPUallAHCeQmKJGVwncpwam8gau7xrYPPiN1KlhCV2wd3IOIEeX03t7Gp4R3LDXq9T7c1b99w4E7AUjIx18zTBjIe3ESAc4z0E9A2+Fycflb/j+svjlEYu7F5ojah3rVq8x14HCskekGv+ah4qnKCCI9oKZzK8Ut6OD1gkd8tbxKNqbGhSx9P8SyXCiK+COJHWkyxowsnK+46ktBVP9F93fzR82lPRZHUgrU/vgFig3wni0OKblk669egr8701AFPz1d5cUSsXO6Cs0VZrD+R3TbFLhIE2uVNaz6qvwLWsPgZk2bzCFCMGJGrZwtcJG9NjBU7Eb6qfCCXb0MxZ1e583DjM5JrciOAI5kiyYv9YQbjD+76qGO50VP2GIFe7Ar2HuHTR/aq4tLJCYCyZouOJmgQoq9MC2jNtbiBAqkl8h9fX/2Ze24JDk5G2dcTZcqvoSm2Huohzg924tXc3CHm5J6sqSZExmBij0urn4MXa1mwulpGGeSspOiKi9jrGt1uoXfnaKTtm1/p9hrqHclY0GF7IgAdgM+tJTJNonq12Qzk59pMjgW5dLkx2UNLI9MEWXhqCQ7O6BZZZBFYZpllYdiwJTVFgwd/Ch5++BEYNGgwnHvu2XDnnT+BcePOhLFjt4Gbb/4xXHTxBQEAfestP9EvKjSA8/e/dw6MGbMVTJz4J9h9j12q3Hbq3/+uX3qIfcKXcXGUW9dJ/fMni6mZwpPNTYxNwgtPZ8cAaO+UQkGtsUjsBWJc2PVl1FxmgV8kDNV1AHTzl8QYyyDtn3kZAGtdliDSwCIlbPOfWdTt7/4tH2pDYtkTS3AllbolWWuM9x3xlF5Dc6rG2fIEx52lyzIa+ZwfU3JSyZ3oevA0ANq2xz59FtEvS9T/Qwgk8InqqQp3yxgsa4HUqx+sF6GY3+QhgLOLsHQT5YdBQYKEJ2RYzXtyDXEomuu89ZNIVPRSUPu1Hz/S4kkoBfq2DadpLjmL90+V7zxuqqYBxql1mj4Id9uL0k/wJKN3c8nPffzvjkiSNox2fhHjmYoRnF2ky7F7enh+FxqlQ1b8KTsuzuVwx9cZ76g2on5nNnDq37ack+MkZx5u7BwdNe3L6ZZ+RF58AlqTh8wV5BL2OuPGiPAEtCfPJuC8UGwdXVuFNHR1s14AusMSJ2y/2czdFZti85b+yZQ4ifPKl+cIbpgG+2QrRnjhQg5AC9aZeRg03UyLfq9mN/aFc5MxM6e0pNoy2HaRnp+0XQN6zEbDYKuNhsIkVXZDv3DQ/ti0+uuKRJZN1vY4AG1mzAOimT1dCskWIa2egLZFq4Dn4cstBwMGDISllloKdt55F7j55ptg2rR/wvjxD8LIkSPhtNNOhfvG3wtX/uga2GCDL+h60VdedQWccfr3YOzYr8MDD/wCTvnOiRqMVnWlH3jgfv2iQvUSwnfffhtmzpwZ1WbeIk8ZSbrx26MtOAB0mQSiosIS0RowDINgLwAdSDMjAS727kQCkXuSwgGQ3MSeDq82AF1ErALwqKOXv2WIB/Y8AJqOD+bkcE4ShkvC+L/7FAS9+ZHHdmSJSWChowB0VR9MmSYNQAfvaPREqWTYJgBNRTLf/ugEDgOgY/6BQH1B3eemmsf93xmNiC9s/OByKO4GFxE/CnNNMFrfNshn4CTypOam+7vypa2qpwLQRpypT95geHEA8viPYgabOD+PT7EDrm0vAO1vsGMAdPF0Sp4fxkMEB1IWPSWeyoUh8jpqLublW5wtSWemuMido+MSkjJpteN0mwpA2zbol2tLBaD93Mjfc3QVAG2/p6OJiEO990RL8DnLAaDD+2gUxwvpCegeA0DnWiOTf3UTAB3kQ1kAdDwOau712LlyxGNLFi7GhasFEID29yNKfmM2GgpbbTRMAD4jehSpVdTIT5aL74T7hJdSc5CarjAmc8ZhXe8KANo8wr7EEkP1aeiBAwdqClQpjT333As+u+aacMUPL4eXXn4Jrrn6Ol0H2gDQqhyHAqQnTHhal+QwHwU8v//++zB9+jSoyshG+M5yNFL/vQC0K3JMWAseAI3vx1IdmHfSSpoNAeiKokQAOmnJK8dG4E6GQSkA7csVk3MXANAWaMprTtBCu4UFvNfK9lyqySYjoo0EE+04AF0ukH2gBKDVKWjfTkvWyS1GJgBdnJ5Ke2FXlYiQwExY+5Z0w0rrLtPEMo8aGY6l4Irn4osofnCmngxA15lTTXWC4ToQSGQ94mh2rmNzy5LC0KXxfj0dgE4RV20zJgfG5VebhV/zPJI7pzy+wd608PVg0yjTbYpMuqetywcXzzEAWhbncrjjQMp67C7VionrrZbhoDhoFt+6STpChXO6bQJA2xwbedrrpSVj8gS0nx+530OAqRPWV3pXjuoj+4JOUCtUuriZw7YwtqN8JQJd7tJeUhGdv6lyjE2aPY5YLO007AWgGTlKbqp61mbZWfsAdLXShnTH9oUZluKXBcwYKt410S9TYlZ3nID29yLq+5gvD4Mvr7s4/PW1jyNy8OOHb1NSySdJpx6UCF/hpSaxzuAXHh9NyW27BIcjCWuzPmjQIBgyZHFd23nRRRctH6VG6up4fKlTzgpw/sc//gmzZtUnnnsBaM6QeaA8LMHRdFPmW9/8C0CTLhlcDFvH/DDZ1RsC0JVVNACgOYsSjU0COSY5q5O08AS0L6mY5MzvKZK1lhQyAQ5PsoplwzSsAGjvNKDTjdV9As/CRF/Nn/Z0RmIJDvsVdOYENFUDmpBj7gloA0BrnpMUyyWxSEEJVFXSRTyNOnSjFeOPs7EEuwmmaARAq1FC+SWpx6vUV/TNkGEwOeV38UQzpGAe9CQAGiurwZXiMKJx+hr3QJXmxYsqRailU0nX2F6SDXIxsReA5k5AOxsu9j0SqZ5p2tMgJeet3HXc9JBeQZqhfvDjO2dTnAx6AWhXQm0D0J58ezQAbeeenN0Q+zBu3eaG7qbrgSckxXaP6ESgC82L5gsAOiF+9DgAuulOmMmx5tsT0DZf5uCN+a2QVdWCXOSarIDW3Kh4m65zccA+DDPzVwkOVyJFlqvKbnx5vcXhr69+TJw09mXZFIBuGKgJVYaXmuo9yCTTtllKtZtZAAAZf0lEQVS2OXYVAG2LU72scMDAgdB/0f7Qr19fWKTvItXluXPnwpzZs2HW7Fm61MYnn3yCaqIXgOYMtCsBaH+jv3AC0NzSkOTuuYlmjwCgnWXVqv8sBaApiaUC0N6S0p0AtHUSGgXJSN0nWRFdiiXI65EbSdEws2AA0GkQJQdAIxCqY2eufIN4wf/ABf36OrfB4+IL15+ipDEAHcovtRwHXZpFLj68ZTMAGrOxeVwCk0FqSh1tri0HRDtn/snQhAHQ9ktX/ZeYlIOJ7ZCLi70ANAVABxsu/QMn0yZGyp2S5fcyXJ7lUMXGOdPaiu2OzeXIIAFAShZlkhSSR2/WgdNtDgDtl+BA3pPSYwFoP/fkpNsLQJMS6gWgS/HYSI4fp3LiVk7sN3Gpaexb0AHogr/iRG/5t/7Fkhcb2tkGlvt48gzEm2MnCyYAjb1I2wGfSfdYGAHoxHeWdTcAXbhbYbzuqTu5Y9H7N7vOVqqDlTRESTEBBFsi+bnSThlyiQp1vasBaH+b/f/bu5Iky20jWmXZEVLLjrC98hW01V6+QN/AvoRurY1OYC3k+AQSyHkAyKpfJXaEre5PEEjk8DLxCIJ0cdkkxbrDuqJ6k6qvEGO+zoSF+CYKX6XsaiQ3bR57B+s+Wjy5shqj7fQ51mqVmfBiepLPDQXacQjiC73hAhj6zcjCFgDgi8atk1TJ9F2LUXEGNC8+Gig6nRZkSpM3bbgaNl1HQHuzVz/iKHa5OkXA0O0cJZ91MoU5o/TIxy7/CAQ0xv2e44c3d7uIM6A5Tq4tpmqHqtTiFucv+057twO58oqXGzXvy0gdkcq4j0xbi4TWPrxjoRPELXw8bP4b6ga8GENnmKcxLMLFz05Ay7qVRx/xHXQEkdRcXDtm/NCNk8Dt9csLmJ2pd6DWGDUH38of+ZY20yiuV/qEcXDfnl/vWal+9x4BrT1+nDOGeWKihhfv1poi96lb98PQdWWgO6ZcYVkLtem4u0LybAl56c1qNKSxHYnmvTlISmcj/sK3azbj0sSbCA82MeRNd0D7Ffpc0ljxaek40n1fO6rDZ/TrvqJFDSA2Udi1XVsVINnHX9XM2jcFWZWXzON6YCbny28WIkU692Chgk1w7FqwBlKGa5iJMTTeCMS7IR8hBM7hYWMWN+KoD77zGTo21easPbX0fTbqOubUvHFneGLJTJ2l2fY9dkC3JYdSUAxSOlaLS0CPRX8BcIhzaOQplkm38vRl2wtqJE+sB7tFvIjIHMGRCCcmglYc0178r11rO2A42GbAV9eMsAzPkS2bsD85kDal6sE581KuP3UGi4G+40n5e1GSYEl4LoYhwbZigpMb7bZAP6SK99tGvqab2uuzYDvFVhP1vEVkXuOzZUEuo/saNp1DQLu2Vs5pnjBdWYSztuvwMTRnd8E8uGIW0WlC0JVF3JGAE31rfhKNhwl+XktD3KL4tdVTUZwVL4tzNMNvRaaJfLjbIZlIsGfIrNc9mvQZAnoFjcQ96NVZvBhQXSz6CJ7qg0ZNxiJ2ahe3X9T5agytxBW5x18MQwU1WtGVgmvOgV4kx57iAaiTNX1Pdev3q79mbTSwST9+i/S9AgNChdlOLF0ZaxRWd/mWy8ows67f3z4Bbfc/K6cZ0rx4x/OBv/OK0q8w3Y9DL4cBqotReSugf/TvYFPWnz1ZoxwuwZv+shC+C7cE2ob6U2vmjHY1AX2Io4x//JTUAgLu46/MUZg3NQUsEdBW/GfltLFJuzLPIX6MW8UerD9Lv5GOM2NaucXLuaiK4nZAeIyRp93x+B+tSOgoSTukcEmO1R0ndXcq4wZvJsDHFZdm1fW6Wp+oBDSbuXbO9LHz+XHm8+PYDfhj0IptXjaqu4pGSsl4Ke5r3BrcKC9XR3Jm0G1fte3rexHQ+HNcc1pT/CjPxgR0/SlJyx1dhkgA1RYJ0lf0WzVZCi/aM7lgERER0J570mDjc7DmZBV/dCR5d7b/WDdiTl4NqwKKPYaQm9majF0uAtG4S74Z6+acFnIHKPRLdsEd2aiX+2g++Y8lxPFdJp+xAoIjOkJdGTZqPsJp910MOCeRPBUB7ZDPUoNcf5kiYEHnXg2Kq5P+9wB+pQtJAPHd7L0wJDzehxIRs0DqRTdSjO+5u369YGNX46vyGHuzDz1qi6lNuR378Bm8NQHdYBHeepnlFhU5rl2iBbe0FKotRV4v6vuq/JuK5wiEJjEJuSbMVRivQDdl8MqOstMufugZ1WB+eD+ioXuOMn/R9yocpOtKyy89ojeui5oOVoX3YuXZCWi+/mjWltVYNI+qD09dg1tZ2qfrqo6VeLhd7ElhjDa/CHd8nRQRNlBwjANmB29CQBv6g9xnCSdUjH5gDiNW0mUCOl7d20awNuihjKP5KXzzBR0/UYukHeypjcRb+x8h7FlDkM8s7seRG2A9zQba+2a70YPH+Z0hfz4PSCm4w+btU54ReZM0m+OmFSMCOk0+a896kLNw7eYeOs11QN4a3ENf2UpCalj2vT6aiCYU7xXbPi0BfaReZyY5AnpBwVsEdCvsPOK3RvLsgGa8iPMIaO7OEpC5brmx+L85GOMeaV8h0GWfJCvqEx7BBpP1Wd6HosWP6Gm5GNzYwbjjUol75WvZNPkNAoIcwTM1p7/KpA0cJyGPgA6tGtrG6cEBLijRqK9UIFsmnoRZUk1q2FRbBNCzYv90nIGGz0ET+OLqMI81rd8d/TLJmFxRmg/diCwuJcq6hit17s8j5SDQKEVAT83g6G7V7yN2xRLKECGMVEf0E+1+jLIuiyA5hA6RrBeSDHwGb0lAz+OWWv5q63HkHUQnQf0SLLilpTji0rxU8v9d+3iDhTGN/STCppr/kwoN4rSkmLdo7OedqAbzJWQ+x2wh+l6HgwSW5BfzYk4hwbMj+IZc0ZsNLr7CuA5OMvxoepFkj0b/8G8HzDr1DJ9ma5/gxVxKYjB972JPiC/efLksed3UkMiXYcs2lxLQXq2ZeKgh1MsXp1QvdK0kM3uEdfb1nRjXjvIbheOs+Zf90JENvWWV98xcy5CA5vmSzY+sfxRMwlKcf5Qcxh+uv1oucNetyR3QMNcKJnCCeKwjcuZDx0s+6gcaixXy+cgo3tJfrBOiWdLOJO+Wt48cif4ie8r3Hao5XBfzHppsNwEt9NKNtpzoPzIBjQs2P3C6+3TtaW1toIsCIQqkHULpJqBDKNlq8HkIaK4GDay13/zje5RP6WwSpOclkechoLXXKycq6MiEf+U6iYqAgssfXXmy8IIiwTWYFVkg93IRD1NY1MubEtAzJxWs5OSlei/zjvVY+2MT0Oj8P/SAv4XS9EFtIWCT/hqLw4ieYTitooC2CzGwXBsmfC+MaSQvF10sAmpzuwnom4COPXSHnIo2DXj4CuPC+ozm4SY3xgTo6xkIaLyuYmIqCp8EtKLrXewJ8cXzACZPAV4KTQMXrG18EJ3dBHRXSSbWNFMoRLpwC8vaaNPJsh86nvShCWhrTXFG5MxaR7d6vq6l0nDD13JDZWanE9BQex4pA8//9eXrv5VjN1Ao5Ano7Aw9+5xkG3UZmu/bB2XJecQzby1yBLTWWyh7VGxoVAxzb2cW9w7oqFRc2QGdX2pnHUzr8SagoQYIg8g28m4hGrnP4vXnJqAt/1bsYJomYbMRHBrx0WRwE3lJ9wl5kv29HQH9wKa2C9r64+1y2cGepCqMZjzRaq/LKQT0XH+GeZw2CGaq6s94KMJHdnw01NGbE9ChRO/cII7Bm4Dur7pXCOhWolLbjn/62wgji8QY4rjUlbk3XJgjyfkkbgJavutSstVNQMdAWiMZRPAegWlFZ4IUI/bksvT7yRjPQkA3TRz1cbgD+kLsCfHF84CbgF6Pj0+yA3rEn73RxvpocXs7/BGP/X9RklaV/ZkIaN2b2gy3KhTTTZdUjnpzpXrmHdCgz+PNO7YDGuWjrz/98+XHH75/+eXX32wdOkrctdqOfaKx7b5XR7Vr0UgW8O+YgHbPwfDg+CagNe3USJ443dktbgJa040INRYp9xEcOz6nfMecKBTvXuhplj21vvYIjjm36CFIy0ngHLx1ANjHbToEw683Ad1IaOuPxMmpU3nOFu/FWJjuuXa7OyR5DALaW3eDXMJlqgR0YgGvjhWXC0R1NwGteJKPCX9cArr7Fj9yI3MEx6FlRa9AMDkqj0rqosdTe5dIzSLohATRTUCXHk6WbHUT0LG3viMBLeoqRIJxYnvE0bMR0O0d7kKmPhd7QnzxPOAmoNfj45MR0BxX0VIpTUBnamKh8M9MQF9JPTdFRnVR5N+fmYD++tM/Xn784a8u+Xzo8NMR0Nzq1gS92GNpKnKkzo8wAlru8AofxJjG0J5GY6n0l9HJ683OfAk/JPTXPyaykmyhyCkVrkgAOGjfMcDbkNB7BHQEVvECziaBIvJP9s1/iUe31F8joGtwLUhFTm4rfhrGqdVg1T+XB8zfaJ9N5hPQcve0N2b0gEshw1l3DlX48iJesSiQ0I5tbgL6kcDnTgi+C3o+naa5Av41Q6qyhKvFsevpOwR0CVQTGBecg+uWBFWyO4td8EAJ6YnYbJCH0yYnWicPUqe3/BgEtHTBK0+BnpbHH4EZX0NnhFJzDdAjyGUR0P5KoIIOZVe4Mve6NWtAAIXY5M+URCQn9MpKuuqGNzwDmq02VUTeAq8VL4UHOg/hrBwR10brVMSVBDT4DNeLRt4pOzD5GdDIh+kZrA0F8SjXngE9YyHaAR1m/V3sWVkTD/FvAtpHtZ3YkOEsiFwWFv7bplGxaV0PPBC9waS5xSGzywkp334pYehHIaCpftsU6f/TaaNa6arU2fstqRvJ4nuGf/Rk+/A0zVkh1qGxt4/gQDugDynQxrdHHGXJZ1YSCEtV5qSZedU2XjVgZdVsNdjanUk+z/5ev3z3F6Xn9tPMdfbgkFD1yWASWm9hh512DihO5IZOxtPl+aGjUjxDkKwm+gQBzQ26OpQ3r1ln2C4tP0Ioe9TuzgUZb+URDhYUgzy8r5wE6QDv3dHarAYFVCIMxvQKTkEtJ9XGoYG5ooeF8dIwi22MYx9+5x+eesjfPgpQI58RpKrTUeRwQcDQySChLZ3NeY3uEyYRvlICKN74DHt2RBJA5BfU3k601qPwdvqRVnH+FvoivRgaftD8CuvEWZRv6bknTdK9vdfDGkpYC+KfFWfzfm0+oAPN9knEZvMoq0bDLfJ6ppbZETHC7j/Pi72ZsMgLYtU7IoaOEksvdkCL97C7MKYfFC0U5JV8Ns6Pq6sTLTxQbTWwY/gMfzVdkmhDZjw3Z57JSMhP8ICABMDXelSKroTkmhg3Ab19BMcsyZANXk96IfroktvWs7XhayFG4Bzp1QsxbtG7sTyKbOMnL0ac8yd+t+Rp/eH/52SG/Pg7xQ9eX0Jl8vivTT6fVUugOsgxTYgsZ2DPynrDKm5dgbX8j+r2ZYx85jOg/XpZ+ixSArtVrSxZeMQEdLoKpYIEdp3wgxqy8tw272MSQEKzVmR+iRzIB2Fv0+oyeJhnTzz8COGAdpo3mgzZTxDW1xMrYVRF/YG9KfxxnEf4eE56wcvMQjDXAc4duAZ9abzDJJ//l9sjbqSwVPrTSgAvDJIzDHNH7ydn+1rspdzCmMfrl+/+LO9PaxL3SoUOCVBTEzMI9dewIaR5YHNZMrsAFK2MHVyz5En6wPi6RCPlmT56CUWVnXWbvASzZexqOgHdSrLcHxhDXQ2ZYSUlo7/I3vgvWfnkLFApOC7GmqL95G3YiiWx5FAXImiMqEjsAui7RQPL4bG1VwFDNOm6V5JJExtm25Mu+Q299TCqmHVbYiQQs2ay8OvTJlXr5yKjhztq3JdPpw+nRZM+SFTe1N7MiBYCPdLCorKgz0TERqEDXWj298rPMTTLjSrydd8WVkCFk+UGYtnWf5BqjPObO8ZcRawYwLnH2+kQyGyS0pmgcaxnYhq/Rx/HfziWkY2THI9/8/uwLLuYaFV7Saw4ffiHT3T8e/wX11hgGywa5CVjh3+DdnIDnTCKs3bBmtCjoXEtzIMnh80Z3d0E9CYBjeoX4UOKgUQ46Rm2Z0JUmmcww9tRlglQYwxSF606nSVbj3ERco8i2HrTQsrp1v9eXHZMaCNlCGg5/1ZTwzzkPL11Lc3RGRv7aZStOlaNxbBxRy6l6GdS+URdb7zlg1HdGagJDGgWihn9ZOKPy4E/xIuvFfpiovnvLmXmoelKVKBKkPgyW+uMKS+STdTEwQHpnnlDAjrZt4IxkV/bb/02gUcOIJtuMjY6sz7JjOcquF+kMpF/ea4h/LcKadx++fnM5Q6tPx8fHGzHbjzIZ5T/PdG8YQvhLIYw+2UXdtduNFGpM9Wy8hUl8euXb4GA9pbf+jUJgFRsnwzgi1G6AGs69go67xV7IIDzDjqscAEBTaVAAL/jrNXYVdpLAhpLGgnHdcvb24t7aRVLQyB01HdeGfpOiPz9ztMaWYohoGCR0dfPjn+6Bw3BQfqRjZR5Hf3y4pyL7vXrE0yChCbFJjt2B++YzJsg0VIjujRdL+CDOTrWGd8yxfR55rCMyPKK0rcmoKkvaAAkibnIuPONG1uJEQnNYzFeDiD7seQvkIkABFx9/FceKSCPHzmS3hSHjTVr9R7DR73k6MFRpvdwN7KBfz141Q7wx+pEkNCVYJG4FT1Umdd57SIQm0pMcC3WmLoDmtxG65+4x8UWBqk7Su+FlBLHT985PGqrvgiwFowPGUG//b9x/mR+QuapTcqpda6otBfNVbrtJqBPIKCRxqNEIio+ht/junIcntt34rzYkmPgxvGDyyq+i/i3GAnCH+i4roceWjOpD4xgswP0if/dfsvU/QOjx4eqdNzQ6hoyG9W20CIBsKJJ4p6sPxR9mnbL5BD/5D9Ycu/44HsT0Iu2wA9gh1KLffEUt32iL3caFGeBaNFawizvvA+QAjm76qMuAR35nO+7JQJ6FFOgBbYDeswvW9tm4yoDAtkxDd9gOs57sPNGW0ZsRafZ246sPASdDxi//vR3Rj6LQfQhPBWqCoEfA92rl9mPVm6tKGNMs+ALSzVxVHe/vLx+9+03rg9FQOOR0DUCmhZvsLtTG18vKXiRhRbpFeOAosOnaVqn8Brp3AFtlFkzBeUjuDKLVNvnIaBp4Cs0ApvPutIyhailvDz53Hy5tZ+yxotoNPIHIaCpJZSFACFq+Lnvb73Q4tFYAGA3orTC3CE4zhp2yDQ7BGw0fdh5uyEi6/hihPs3vW68Ztcb7RCgk7jVFRnVr/Ku+UuIPYLkYVoxCWhYBCNbMUFlkcujaxa0k6AzdBBkgB39+11HZ71Vd0FXgoXqK/JneZ0htEeGE1yL061PQHOvW89voSQuOaIcfR92OBvYUiPCGddXYzd072PyR/MhKdnVOP1fkkB8de7g79GNc32p2C4o6qqmNwH9zgS0F7f+Bw55bnVf19/yn4iI8TqP67WoRpbwg3KvUB/Dc/fNTKzfXgWhh528LuJZheCzS0A37MD4IzKU85CvaTdk95ARTs4FUXFUrnMx/iNZXQzd80G/7gyCA+Zv6iGqNxbtoXx0N/QDPhWe4k4loK8nn3vk2AaC40tXfXSLgFbiEvnwHgHNH4Ap52CX4m7RB8cYkY9rwmDsb+PXpNgkoCXIlrIgJ6DbsRvfo53Ps7YMO7bU55LPvOY0RvHmeRb5PKZa8INyTWx5B1tj3QQ0cwQgDS8loGf4lu0aRke+wdsewTED0Hb7doWXnXJGNejD9394Arr7J35VMG9x2DF53g5olYBGO6w5T4MO2Om1+Lot/XlbRS73vgIIqwMq8o+fHn0r13eHVOWIllhd3WbZoJ2579km2olyE9DT9k2P49Xgbj/1A4zYtiw5IOoa7RBdJaDrJWQOZ84moJOFm/Dr2J/rBDSSZag9E8zyMTp4hF7GX4WJ3o75jh8bQ78vAc38ZCQenxRU9f+eRVkuyPRWNwF9E9Ch/+yRfxEx/twEtLUGQfgM9XVAZtUIaIxNCYAdTRJtQ3uzBqvk3ugGk8y077mDPKot9nzwJqCb3v0jOKqO0e0afUtOnJleG8eVeXw/K3lUBh/6qQlojAEVAlpbX56BC5m6FSmY6PYDEtADkn5/+fm//3r525dvFPI5udZIE9DcTgmdq006j3CG2XHMcHLGDOUEKIh7KwS0MzGydFKU87F2QMMEtAn3axBoo5KqWN3aAW2N639osQbt9daZjxDWe4U7bL1FiTPWeNzCkvtDE9CoMMVfcfVwQz+A+mQCGuTCHwDtWD6PTGhSNjzBRey6LX3f9IrcRCJYd/z40fBlw8febVFhh22EKa4ioDHuVe2vvM5MbAXXbQNK9c9fpDTsl5Ud0P2eRjgjGvn0HdCEosbVoywPyLSqNvCC4woCuhqMvUAO/HmNgB7AVhKKi+Jr/Ex7MDEDAmJ8d7U0O8B25ybY7XzZDmhWWe9g7E1AzwdcC35w7S3+g08Z8huxVCTrzG9y9IUe2bX/IY/geMId0A/zgn4PaJ45FufbaNvB4SW8vgYcEFhS3QFdjAgqTPHmoHnRp2e9omQwURrhH/rfh300fF4B6WjjQ3L+9w5opqhJMqEwUJUZcUJ9oafe63/YmRGzVfd4egK6147WRxizkX51fWKmTLjQ6+usvEe7d94B3WX9+T8P8vlPL7/8+puxhzvhdCkCWlPiRt8kP5UUbzdOiDNuLpdR1g100P8DV4wxqChOOyI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4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60" t="20254" r="-60" b="22349"/>
          <a:stretch/>
        </p:blipFill>
        <p:spPr bwMode="auto">
          <a:xfrm>
            <a:off x="823119" y="160338"/>
            <a:ext cx="14329569" cy="8526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36527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565"/>
          <a:stretch/>
        </p:blipFill>
        <p:spPr bwMode="auto">
          <a:xfrm>
            <a:off x="3490119" y="381000"/>
            <a:ext cx="10072348" cy="857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04088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006" r="19781"/>
          <a:stretch/>
        </p:blipFill>
        <p:spPr bwMode="auto">
          <a:xfrm>
            <a:off x="2118519" y="285750"/>
            <a:ext cx="10160568" cy="857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67591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949" t="7164" r="17136"/>
          <a:stretch/>
        </p:blipFill>
        <p:spPr bwMode="auto">
          <a:xfrm>
            <a:off x="2651919" y="304800"/>
            <a:ext cx="11048999" cy="855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00522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6350" y="285750"/>
            <a:ext cx="13716000" cy="857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16170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6350" y="285750"/>
            <a:ext cx="13716000" cy="857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92851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6350" y="285750"/>
            <a:ext cx="13716000" cy="857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37651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6350" y="285750"/>
            <a:ext cx="13716000" cy="857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64429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6350" y="285750"/>
            <a:ext cx="13716000" cy="857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6141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6350" y="285750"/>
            <a:ext cx="13716000" cy="857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69248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8943" y="797984"/>
            <a:ext cx="4374346" cy="878416"/>
          </a:xfrm>
        </p:spPr>
        <p:txBody>
          <a:bodyPr lIns="122018" tIns="61009" rIns="122018" bIns="61009" anchor="b"/>
          <a:lstStyle>
            <a:lvl1pPr algn="l" rtl="0" eaLnBrk="0" fontAlgn="base" hangingPunct="0">
              <a:lnSpc>
                <a:spcPct val="90000"/>
              </a:lnSpc>
              <a:spcBef>
                <a:spcPct val="0"/>
              </a:spcBef>
              <a:spcAft>
                <a:spcPct val="0"/>
              </a:spcAft>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a:lvl2pPr algn="l" rtl="0" eaLnBrk="0" fontAlgn="base" hangingPunct="0">
              <a:lnSpc>
                <a:spcPct val="90000"/>
              </a:lnSpc>
              <a:spcBef>
                <a:spcPct val="0"/>
              </a:spcBef>
              <a:spcAft>
                <a:spcPct val="0"/>
              </a:spcAft>
              <a:defRPr sz="4000">
                <a:solidFill>
                  <a:srgbClr val="202020"/>
                </a:solidFill>
                <a:latin typeface="微软雅黑" panose="020B0503020204020204" pitchFamily="34" charset="-122"/>
                <a:ea typeface="微软雅黑" panose="020B0503020204020204" pitchFamily="34" charset="-122"/>
              </a:defRPr>
            </a:lvl2pPr>
            <a:lvl3pPr algn="l" rtl="0" eaLnBrk="0" fontAlgn="base" hangingPunct="0">
              <a:lnSpc>
                <a:spcPct val="90000"/>
              </a:lnSpc>
              <a:spcBef>
                <a:spcPct val="0"/>
              </a:spcBef>
              <a:spcAft>
                <a:spcPct val="0"/>
              </a:spcAft>
              <a:defRPr sz="4000">
                <a:solidFill>
                  <a:srgbClr val="202020"/>
                </a:solidFill>
                <a:latin typeface="微软雅黑" panose="020B0503020204020204" pitchFamily="34" charset="-122"/>
                <a:ea typeface="微软雅黑" panose="020B0503020204020204" pitchFamily="34" charset="-122"/>
              </a:defRPr>
            </a:lvl3pPr>
            <a:lvl4pPr algn="l" rtl="0" eaLnBrk="0" fontAlgn="base" hangingPunct="0">
              <a:lnSpc>
                <a:spcPct val="90000"/>
              </a:lnSpc>
              <a:spcBef>
                <a:spcPct val="0"/>
              </a:spcBef>
              <a:spcAft>
                <a:spcPct val="0"/>
              </a:spcAft>
              <a:defRPr sz="4000">
                <a:solidFill>
                  <a:srgbClr val="202020"/>
                </a:solidFill>
                <a:latin typeface="微软雅黑" panose="020B0503020204020204" pitchFamily="34" charset="-122"/>
                <a:ea typeface="微软雅黑" panose="020B0503020204020204" pitchFamily="34" charset="-122"/>
              </a:defRPr>
            </a:lvl4pPr>
            <a:lvl5pPr algn="l" rtl="0" eaLnBrk="0" fontAlgn="base" hangingPunct="0">
              <a:lnSpc>
                <a:spcPct val="90000"/>
              </a:lnSpc>
              <a:spcBef>
                <a:spcPct val="0"/>
              </a:spcBef>
              <a:spcAft>
                <a:spcPct val="0"/>
              </a:spcAft>
              <a:defRPr sz="4000">
                <a:solidFill>
                  <a:srgbClr val="202020"/>
                </a:solidFill>
                <a:latin typeface="微软雅黑" panose="020B0503020204020204" pitchFamily="34" charset="-122"/>
                <a:ea typeface="微软雅黑" panose="020B0503020204020204" pitchFamily="34" charset="-122"/>
              </a:defRPr>
            </a:lvl5pPr>
            <a:lvl6pPr marL="457200" algn="l" rtl="0" fontAlgn="base">
              <a:lnSpc>
                <a:spcPct val="90000"/>
              </a:lnSpc>
              <a:spcBef>
                <a:spcPct val="0"/>
              </a:spcBef>
              <a:spcAft>
                <a:spcPct val="0"/>
              </a:spcAft>
              <a:defRPr sz="4000">
                <a:solidFill>
                  <a:srgbClr val="202020"/>
                </a:solidFill>
                <a:latin typeface="微软雅黑" panose="020B0503020204020204" pitchFamily="34" charset="-122"/>
                <a:ea typeface="微软雅黑" panose="020B0503020204020204" pitchFamily="34" charset="-122"/>
              </a:defRPr>
            </a:lvl6pPr>
            <a:lvl7pPr marL="914400" algn="l" rtl="0" fontAlgn="base">
              <a:lnSpc>
                <a:spcPct val="90000"/>
              </a:lnSpc>
              <a:spcBef>
                <a:spcPct val="0"/>
              </a:spcBef>
              <a:spcAft>
                <a:spcPct val="0"/>
              </a:spcAft>
              <a:defRPr sz="4000">
                <a:solidFill>
                  <a:srgbClr val="202020"/>
                </a:solidFill>
                <a:latin typeface="微软雅黑" panose="020B0503020204020204" pitchFamily="34" charset="-122"/>
                <a:ea typeface="微软雅黑" panose="020B0503020204020204" pitchFamily="34" charset="-122"/>
              </a:defRPr>
            </a:lvl7pPr>
            <a:lvl8pPr marL="1371600" algn="l" rtl="0" fontAlgn="base">
              <a:lnSpc>
                <a:spcPct val="90000"/>
              </a:lnSpc>
              <a:spcBef>
                <a:spcPct val="0"/>
              </a:spcBef>
              <a:spcAft>
                <a:spcPct val="0"/>
              </a:spcAft>
              <a:defRPr sz="4000">
                <a:solidFill>
                  <a:srgbClr val="202020"/>
                </a:solidFill>
                <a:latin typeface="微软雅黑" panose="020B0503020204020204" pitchFamily="34" charset="-122"/>
                <a:ea typeface="微软雅黑" panose="020B0503020204020204" pitchFamily="34" charset="-122"/>
              </a:defRPr>
            </a:lvl8pPr>
            <a:lvl9pPr marL="1828800" algn="l" rtl="0" fontAlgn="base">
              <a:lnSpc>
                <a:spcPct val="90000"/>
              </a:lnSpc>
              <a:spcBef>
                <a:spcPct val="0"/>
              </a:spcBef>
              <a:spcAft>
                <a:spcPct val="0"/>
              </a:spcAft>
              <a:defRPr sz="4000">
                <a:solidFill>
                  <a:srgbClr val="202020"/>
                </a:solidFill>
                <a:latin typeface="微软雅黑" panose="020B0503020204020204" pitchFamily="34" charset="-122"/>
                <a:ea typeface="微软雅黑" panose="020B0503020204020204" pitchFamily="34" charset="-122"/>
              </a:defRPr>
            </a:lvl9pPr>
          </a:lstStyle>
          <a:p>
            <a:pPr defTabSz="1220175" eaLnBrk="1" fontAlgn="auto" hangingPunct="1">
              <a:spcAft>
                <a:spcPts val="0"/>
              </a:spcAft>
              <a:defRPr/>
            </a:pPr>
            <a:r>
              <a:rPr lang="en-US" sz="4800" b="1" dirty="0" err="1">
                <a:solidFill>
                  <a:srgbClr val="00CC00"/>
                </a:solidFill>
                <a:latin typeface="Tahoma" pitchFamily="34" charset="0"/>
                <a:ea typeface="Tahoma" pitchFamily="34" charset="0"/>
                <a:cs typeface="Tahoma" pitchFamily="34" charset="0"/>
              </a:rPr>
              <a:t>Công</a:t>
            </a:r>
            <a:r>
              <a:rPr lang="en-US" sz="4800" b="1" dirty="0">
                <a:solidFill>
                  <a:srgbClr val="00CC00"/>
                </a:solidFill>
                <a:latin typeface="Tahoma" pitchFamily="34" charset="0"/>
                <a:ea typeface="Tahoma" pitchFamily="34" charset="0"/>
                <a:cs typeface="Tahoma" pitchFamily="34" charset="0"/>
              </a:rPr>
              <a:t> </a:t>
            </a:r>
            <a:r>
              <a:rPr lang="en-US" sz="4800" b="1" dirty="0" err="1">
                <a:solidFill>
                  <a:srgbClr val="00CC00"/>
                </a:solidFill>
                <a:latin typeface="Tahoma" pitchFamily="34" charset="0"/>
                <a:ea typeface="Tahoma" pitchFamily="34" charset="0"/>
                <a:cs typeface="Tahoma" pitchFamily="34" charset="0"/>
              </a:rPr>
              <a:t>nghệ</a:t>
            </a:r>
            <a:endParaRPr lang="en-US" sz="4800" b="1" dirty="0">
              <a:solidFill>
                <a:srgbClr val="00CC00"/>
              </a:solidFill>
              <a:latin typeface="Tahoma" pitchFamily="34" charset="0"/>
              <a:ea typeface="Tahoma" pitchFamily="34" charset="0"/>
              <a:cs typeface="Tahoma" pitchFamily="34" charset="0"/>
            </a:endParaRPr>
          </a:p>
        </p:txBody>
      </p:sp>
      <p:sp>
        <p:nvSpPr>
          <p:cNvPr id="5" name="Rounded Rectangle 4"/>
          <p:cNvSpPr/>
          <p:nvPr/>
        </p:nvSpPr>
        <p:spPr>
          <a:xfrm>
            <a:off x="3080545" y="1991382"/>
            <a:ext cx="9384499" cy="998692"/>
          </a:xfrm>
          <a:prstGeom prst="roundRect">
            <a:avLst/>
          </a:prstGeom>
          <a:solidFill>
            <a:srgbClr val="FFFF99"/>
          </a:solidFill>
          <a:ln>
            <a:solidFill>
              <a:sysClr val="window" lastClr="FFFFFF"/>
            </a:solidFill>
          </a:ln>
          <a:effectLst>
            <a:outerShdw blurRad="57150" dist="19050" dir="5400000" algn="ctr" rotWithShape="0">
              <a:srgbClr val="000000">
                <a:alpha val="63000"/>
              </a:srgbClr>
            </a:outerShdw>
          </a:effectLst>
        </p:spPr>
        <p:txBody>
          <a:bodyPr lIns="122018" tIns="61009" rIns="122018" bIns="61009" anchor="ctr"/>
          <a:lstStyle/>
          <a:p>
            <a:pPr algn="ctr" defTabSz="1220175" eaLnBrk="0" fontAlgn="base" hangingPunct="0">
              <a:spcBef>
                <a:spcPct val="0"/>
              </a:spcBef>
              <a:spcAft>
                <a:spcPct val="0"/>
              </a:spcAft>
              <a:defRPr/>
            </a:pPr>
            <a:r>
              <a:rPr lang="en-US" sz="4300" b="1" kern="0" dirty="0">
                <a:solidFill>
                  <a:srgbClr val="FF0000"/>
                </a:solidFill>
                <a:latin typeface="Tahoma" pitchFamily="34" charset="0"/>
                <a:ea typeface="Tahoma" pitchFamily="34" charset="0"/>
                <a:cs typeface="Tahoma" pitchFamily="34" charset="0"/>
              </a:rPr>
              <a:t>KHỞI ĐỘNG</a:t>
            </a:r>
          </a:p>
        </p:txBody>
      </p:sp>
      <p:sp>
        <p:nvSpPr>
          <p:cNvPr id="6" name="Rectangle 5"/>
          <p:cNvSpPr/>
          <p:nvPr/>
        </p:nvSpPr>
        <p:spPr>
          <a:xfrm>
            <a:off x="1417665" y="3200400"/>
            <a:ext cx="9022556" cy="707886"/>
          </a:xfrm>
          <a:prstGeom prst="rect">
            <a:avLst/>
          </a:prstGeom>
        </p:spPr>
        <p:txBody>
          <a:bodyPr wrap="square">
            <a:spAutoFit/>
          </a:bodyPr>
          <a:lstStyle/>
          <a:p>
            <a:r>
              <a:rPr lang="en-US" sz="4000" b="1">
                <a:effectLst>
                  <a:outerShdw blurRad="38100" dist="38100" dir="2700000" algn="tl">
                    <a:srgbClr val="C0C0C0"/>
                  </a:outerShdw>
                </a:effectLst>
                <a:latin typeface="Times New Roman" pitchFamily="18" charset="0"/>
                <a:cs typeface="Times New Roman" pitchFamily="18" charset="0"/>
              </a:rPr>
              <a:t>Câu 1</a:t>
            </a:r>
            <a:r>
              <a:rPr lang="en-US" sz="4000">
                <a:effectLst>
                  <a:outerShdw blurRad="38100" dist="38100" dir="2700000" algn="tl">
                    <a:srgbClr val="C0C0C0"/>
                  </a:outerShdw>
                </a:effectLst>
                <a:latin typeface="Times New Roman" pitchFamily="18" charset="0"/>
                <a:cs typeface="Times New Roman" pitchFamily="18" charset="0"/>
              </a:rPr>
              <a:t>: T</a:t>
            </a:r>
            <a:r>
              <a:rPr lang="en-US" sz="4000" b="1">
                <a:latin typeface="Times New Roman" panose="02020603050405020304" pitchFamily="18" charset="0"/>
                <a:cs typeface="Times New Roman" panose="02020603050405020304" pitchFamily="18" charset="0"/>
              </a:rPr>
              <a:t>ác dụng của Máy thu thanh? </a:t>
            </a:r>
            <a:endParaRPr lang="en-US" altLang="en-US" sz="4000" b="1">
              <a:latin typeface="Times New Roman" panose="02020603050405020304" pitchFamily="18" charset="0"/>
              <a:cs typeface="Times New Roman" panose="02020603050405020304" pitchFamily="18" charset="0"/>
            </a:endParaRPr>
          </a:p>
        </p:txBody>
      </p:sp>
      <p:sp>
        <p:nvSpPr>
          <p:cNvPr id="7" name="Rectangle 6"/>
          <p:cNvSpPr/>
          <p:nvPr/>
        </p:nvSpPr>
        <p:spPr>
          <a:xfrm>
            <a:off x="1889919" y="4114800"/>
            <a:ext cx="9022556" cy="707886"/>
          </a:xfrm>
          <a:prstGeom prst="rect">
            <a:avLst/>
          </a:prstGeom>
        </p:spPr>
        <p:txBody>
          <a:bodyPr wrap="square">
            <a:spAutoFit/>
          </a:bodyPr>
          <a:lstStyle/>
          <a:p>
            <a:r>
              <a:rPr lang="en-US" sz="4000" b="1">
                <a:effectLst>
                  <a:outerShdw blurRad="38100" dist="38100" dir="2700000" algn="tl">
                    <a:srgbClr val="C0C0C0"/>
                  </a:outerShdw>
                </a:effectLst>
                <a:latin typeface="Times New Roman" pitchFamily="18" charset="0"/>
                <a:cs typeface="Times New Roman" pitchFamily="18" charset="0"/>
              </a:rPr>
              <a:t>a. </a:t>
            </a:r>
            <a:r>
              <a:rPr lang="en-US" sz="4000">
                <a:effectLst>
                  <a:outerShdw blurRad="38100" dist="38100" dir="2700000" algn="tl">
                    <a:srgbClr val="C0C0C0"/>
                  </a:outerShdw>
                </a:effectLst>
                <a:latin typeface="Times New Roman" pitchFamily="18" charset="0"/>
                <a:cs typeface="Times New Roman" pitchFamily="18" charset="0"/>
              </a:rPr>
              <a:t>Để nghe các chương trình phát thanh</a:t>
            </a:r>
            <a:endParaRPr lang="en-US" altLang="en-US" sz="4000" b="1">
              <a:latin typeface="Times New Roman" panose="02020603050405020304" pitchFamily="18" charset="0"/>
              <a:cs typeface="Times New Roman" panose="02020603050405020304" pitchFamily="18" charset="0"/>
            </a:endParaRPr>
          </a:p>
        </p:txBody>
      </p:sp>
      <p:sp>
        <p:nvSpPr>
          <p:cNvPr id="8" name="Rectangle 7"/>
          <p:cNvSpPr/>
          <p:nvPr/>
        </p:nvSpPr>
        <p:spPr>
          <a:xfrm>
            <a:off x="1871209" y="4870172"/>
            <a:ext cx="9022556" cy="707886"/>
          </a:xfrm>
          <a:prstGeom prst="rect">
            <a:avLst/>
          </a:prstGeom>
        </p:spPr>
        <p:txBody>
          <a:bodyPr wrap="square">
            <a:spAutoFit/>
          </a:bodyPr>
          <a:lstStyle/>
          <a:p>
            <a:r>
              <a:rPr lang="en-US" sz="4000" b="1">
                <a:effectLst>
                  <a:outerShdw blurRad="38100" dist="38100" dir="2700000" algn="tl">
                    <a:srgbClr val="C0C0C0"/>
                  </a:outerShdw>
                </a:effectLst>
                <a:latin typeface="Times New Roman" pitchFamily="18" charset="0"/>
                <a:cs typeface="Times New Roman" pitchFamily="18" charset="0"/>
              </a:rPr>
              <a:t>b. </a:t>
            </a:r>
            <a:r>
              <a:rPr lang="en-US" sz="4000">
                <a:effectLst>
                  <a:outerShdw blurRad="38100" dist="38100" dir="2700000" algn="tl">
                    <a:srgbClr val="C0C0C0"/>
                  </a:outerShdw>
                </a:effectLst>
                <a:latin typeface="Times New Roman" pitchFamily="18" charset="0"/>
                <a:cs typeface="Times New Roman" pitchFamily="18" charset="0"/>
              </a:rPr>
              <a:t>Để nghe các chương trình truyền hình</a:t>
            </a:r>
            <a:endParaRPr lang="en-US" altLang="en-US" sz="4000" b="1">
              <a:latin typeface="Times New Roman" panose="02020603050405020304" pitchFamily="18" charset="0"/>
              <a:cs typeface="Times New Roman" panose="02020603050405020304" pitchFamily="18" charset="0"/>
            </a:endParaRPr>
          </a:p>
        </p:txBody>
      </p:sp>
      <p:sp>
        <p:nvSpPr>
          <p:cNvPr id="9" name="Rectangle 8"/>
          <p:cNvSpPr/>
          <p:nvPr/>
        </p:nvSpPr>
        <p:spPr>
          <a:xfrm>
            <a:off x="1852498" y="5578058"/>
            <a:ext cx="11848421" cy="707886"/>
          </a:xfrm>
          <a:prstGeom prst="rect">
            <a:avLst/>
          </a:prstGeom>
        </p:spPr>
        <p:txBody>
          <a:bodyPr wrap="square">
            <a:spAutoFit/>
          </a:bodyPr>
          <a:lstStyle/>
          <a:p>
            <a:r>
              <a:rPr lang="en-US" sz="4000" b="1">
                <a:effectLst>
                  <a:outerShdw blurRad="38100" dist="38100" dir="2700000" algn="tl">
                    <a:srgbClr val="C0C0C0"/>
                  </a:outerShdw>
                </a:effectLst>
                <a:latin typeface="Times New Roman" pitchFamily="18" charset="0"/>
                <a:cs typeface="Times New Roman" pitchFamily="18" charset="0"/>
              </a:rPr>
              <a:t>c. </a:t>
            </a:r>
            <a:r>
              <a:rPr lang="en-US" sz="4000">
                <a:effectLst>
                  <a:outerShdw blurRad="38100" dist="38100" dir="2700000" algn="tl">
                    <a:srgbClr val="C0C0C0"/>
                  </a:outerShdw>
                </a:effectLst>
                <a:latin typeface="Times New Roman" pitchFamily="18" charset="0"/>
                <a:cs typeface="Times New Roman" pitchFamily="18" charset="0"/>
              </a:rPr>
              <a:t>Để nghe các chương trình phát thanh và truyền hình</a:t>
            </a:r>
            <a:endParaRPr lang="en-US" altLang="en-US" sz="4000" b="1">
              <a:latin typeface="Times New Roman" panose="02020603050405020304" pitchFamily="18" charset="0"/>
              <a:cs typeface="Times New Roman" panose="02020603050405020304" pitchFamily="18" charset="0"/>
            </a:endParaRPr>
          </a:p>
        </p:txBody>
      </p:sp>
      <p:sp>
        <p:nvSpPr>
          <p:cNvPr id="10" name="Rectangle 9"/>
          <p:cNvSpPr/>
          <p:nvPr/>
        </p:nvSpPr>
        <p:spPr>
          <a:xfrm>
            <a:off x="1873477" y="4107228"/>
            <a:ext cx="9022556" cy="707886"/>
          </a:xfrm>
          <a:prstGeom prst="rect">
            <a:avLst/>
          </a:prstGeom>
        </p:spPr>
        <p:txBody>
          <a:bodyPr wrap="square">
            <a:spAutoFit/>
          </a:bodyPr>
          <a:lstStyle/>
          <a:p>
            <a:r>
              <a:rPr lang="en-US" sz="4000" b="1">
                <a:solidFill>
                  <a:srgbClr val="FF0000"/>
                </a:solidFill>
                <a:effectLst>
                  <a:outerShdw blurRad="38100" dist="38100" dir="2700000" algn="tl">
                    <a:srgbClr val="C0C0C0"/>
                  </a:outerShdw>
                </a:effectLst>
                <a:latin typeface="Times New Roman" pitchFamily="18" charset="0"/>
                <a:cs typeface="Times New Roman" pitchFamily="18" charset="0"/>
              </a:rPr>
              <a:t>a. </a:t>
            </a:r>
            <a:r>
              <a:rPr lang="en-US" sz="4000">
                <a:solidFill>
                  <a:srgbClr val="FF0000"/>
                </a:solidFill>
                <a:effectLst>
                  <a:outerShdw blurRad="38100" dist="38100" dir="2700000" algn="tl">
                    <a:srgbClr val="C0C0C0"/>
                  </a:outerShdw>
                </a:effectLst>
                <a:latin typeface="Times New Roman" pitchFamily="18" charset="0"/>
                <a:cs typeface="Times New Roman" pitchFamily="18" charset="0"/>
              </a:rPr>
              <a:t>Để nghe các chương trình phát thanh</a:t>
            </a:r>
            <a:endParaRPr lang="en-US" altLang="en-US" sz="4000" b="1">
              <a:solidFill>
                <a:srgbClr val="FF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04A570E1-812A-055F-4EDF-534BD691DC74}"/>
              </a:ext>
            </a:extLst>
          </p:cNvPr>
          <p:cNvSpPr txBox="1"/>
          <p:nvPr/>
        </p:nvSpPr>
        <p:spPr>
          <a:xfrm>
            <a:off x="1204119" y="797984"/>
            <a:ext cx="2514600" cy="769441"/>
          </a:xfrm>
          <a:prstGeom prst="rect">
            <a:avLst/>
          </a:prstGeom>
          <a:noFill/>
        </p:spPr>
        <p:txBody>
          <a:bodyPr wrap="square" rtlCol="0">
            <a:spAutoFit/>
          </a:bodyPr>
          <a:lstStyle/>
          <a:p>
            <a:r>
              <a:rPr lang="en-US" sz="4400" b="1" dirty="0"/>
              <a:t>TUẦN 8</a:t>
            </a:r>
          </a:p>
        </p:txBody>
      </p:sp>
    </p:spTree>
    <p:extLst>
      <p:ext uri="{BB962C8B-B14F-4D97-AF65-F5344CB8AC3E}">
        <p14:creationId xmlns:p14="http://schemas.microsoft.com/office/powerpoint/2010/main" val="1384573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6350" y="285750"/>
            <a:ext cx="13716000" cy="857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10310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012" r="10364"/>
          <a:stretch/>
        </p:blipFill>
        <p:spPr bwMode="auto">
          <a:xfrm>
            <a:off x="2786742" y="285750"/>
            <a:ext cx="10784115" cy="857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74592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6350" y="285750"/>
            <a:ext cx="13716000" cy="857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84139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 Box 14"/>
          <p:cNvSpPr txBox="1">
            <a:spLocks noChangeArrowheads="1"/>
          </p:cNvSpPr>
          <p:nvPr/>
        </p:nvSpPr>
        <p:spPr bwMode="auto">
          <a:xfrm>
            <a:off x="1491583" y="1524000"/>
            <a:ext cx="10380536"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a:solidFill>
                  <a:srgbClr val="FF0000"/>
                </a:solidFill>
                <a:latin typeface="Times New Roman" pitchFamily="18" charset="0"/>
              </a:rPr>
              <a:t>2. </a:t>
            </a:r>
            <a:r>
              <a:rPr lang="nl-NL" sz="3600" b="1" u="sng">
                <a:solidFill>
                  <a:srgbClr val="FF0000"/>
                </a:solidFill>
                <a:latin typeface="Times New Roman" pitchFamily="18" charset="0"/>
                <a:cs typeface="Times New Roman" pitchFamily="18" charset="0"/>
              </a:rPr>
              <a:t>Thực hành chỉ máy phát thanh và máy thu thanh</a:t>
            </a:r>
            <a:endParaRPr lang="en-US" sz="3600" b="1" u="sng">
              <a:solidFill>
                <a:srgbClr val="FF0000"/>
              </a:solidFill>
              <a:latin typeface="Times New Roman" pitchFamily="18" charset="0"/>
              <a:cs typeface="Times New Roman" pitchFamily="18" charset="0"/>
            </a:endParaRPr>
          </a:p>
        </p:txBody>
      </p:sp>
      <p:sp>
        <p:nvSpPr>
          <p:cNvPr id="47" name="TextBox 46"/>
          <p:cNvSpPr txBox="1"/>
          <p:nvPr/>
        </p:nvSpPr>
        <p:spPr>
          <a:xfrm>
            <a:off x="1127919" y="2165765"/>
            <a:ext cx="14190536" cy="646331"/>
          </a:xfrm>
          <a:prstGeom prst="rect">
            <a:avLst/>
          </a:prstGeom>
          <a:noFill/>
        </p:spPr>
        <p:txBody>
          <a:bodyPr wrap="square" rtlCol="0">
            <a:spAutoFit/>
          </a:bodyPr>
          <a:lstStyle/>
          <a:p>
            <a:pPr indent="457200" algn="just"/>
            <a:r>
              <a:rPr lang="en-US" sz="3600" i="1">
                <a:solidFill>
                  <a:srgbClr val="0000FF"/>
                </a:solidFill>
                <a:latin typeface="Times New Roman" panose="02020603050405020304" pitchFamily="18" charset="0"/>
                <a:cs typeface="Times New Roman" panose="02020603050405020304" pitchFamily="18" charset="0"/>
              </a:rPr>
              <a:t>- Quan sát và chỉ ra máy phát thanh và máy thu thanh</a:t>
            </a:r>
          </a:p>
        </p:txBody>
      </p:sp>
      <p:pic>
        <p:nvPicPr>
          <p:cNvPr id="8" name="Picture 7">
            <a:extLst>
              <a:ext uri="{FF2B5EF4-FFF2-40B4-BE49-F238E27FC236}">
                <a16:creationId xmlns:a16="http://schemas.microsoft.com/office/drawing/2014/main" id="{CA7323E1-AE2C-B052-D358-BCF3B061E9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706" y="2864854"/>
            <a:ext cx="1866900" cy="2011946"/>
          </a:xfrm>
          <a:prstGeom prst="rect">
            <a:avLst/>
          </a:prstGeom>
        </p:spPr>
      </p:pic>
      <p:pic>
        <p:nvPicPr>
          <p:cNvPr id="10" name="Picture 9">
            <a:extLst>
              <a:ext uri="{FF2B5EF4-FFF2-40B4-BE49-F238E27FC236}">
                <a16:creationId xmlns:a16="http://schemas.microsoft.com/office/drawing/2014/main" id="{D01931E7-E7EB-A59F-7677-BDBCD923C8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6558" y="2884249"/>
            <a:ext cx="2528370" cy="1659398"/>
          </a:xfrm>
          <a:prstGeom prst="rect">
            <a:avLst/>
          </a:prstGeom>
        </p:spPr>
      </p:pic>
      <p:pic>
        <p:nvPicPr>
          <p:cNvPr id="12" name="Picture 11">
            <a:extLst>
              <a:ext uri="{FF2B5EF4-FFF2-40B4-BE49-F238E27FC236}">
                <a16:creationId xmlns:a16="http://schemas.microsoft.com/office/drawing/2014/main" id="{97C1EE81-8FF5-4717-E9BC-CC62C6CA20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6558" y="5773922"/>
            <a:ext cx="1800224" cy="1892482"/>
          </a:xfrm>
          <a:prstGeom prst="rect">
            <a:avLst/>
          </a:prstGeom>
        </p:spPr>
      </p:pic>
      <p:pic>
        <p:nvPicPr>
          <p:cNvPr id="14" name="Picture 13">
            <a:extLst>
              <a:ext uri="{FF2B5EF4-FFF2-40B4-BE49-F238E27FC236}">
                <a16:creationId xmlns:a16="http://schemas.microsoft.com/office/drawing/2014/main" id="{43C08807-A14E-2294-CB10-853E35C1C4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45185" y="2812097"/>
            <a:ext cx="3073270" cy="1659398"/>
          </a:xfrm>
          <a:prstGeom prst="rect">
            <a:avLst/>
          </a:prstGeom>
        </p:spPr>
      </p:pic>
      <p:pic>
        <p:nvPicPr>
          <p:cNvPr id="16" name="Picture 15">
            <a:extLst>
              <a:ext uri="{FF2B5EF4-FFF2-40B4-BE49-F238E27FC236}">
                <a16:creationId xmlns:a16="http://schemas.microsoft.com/office/drawing/2014/main" id="{15121921-8D34-21C8-1666-13C5DE1359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574" y="5773922"/>
            <a:ext cx="2133599" cy="1847850"/>
          </a:xfrm>
          <a:prstGeom prst="rect">
            <a:avLst/>
          </a:prstGeom>
        </p:spPr>
      </p:pic>
      <p:pic>
        <p:nvPicPr>
          <p:cNvPr id="18" name="Picture 17">
            <a:extLst>
              <a:ext uri="{FF2B5EF4-FFF2-40B4-BE49-F238E27FC236}">
                <a16:creationId xmlns:a16="http://schemas.microsoft.com/office/drawing/2014/main" id="{12131E76-FB55-58F9-3415-ADC72F8704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79321" y="2946902"/>
            <a:ext cx="2758139" cy="1847850"/>
          </a:xfrm>
          <a:prstGeom prst="rect">
            <a:avLst/>
          </a:prstGeom>
        </p:spPr>
      </p:pic>
      <p:pic>
        <p:nvPicPr>
          <p:cNvPr id="27" name="Picture 26">
            <a:extLst>
              <a:ext uri="{FF2B5EF4-FFF2-40B4-BE49-F238E27FC236}">
                <a16:creationId xmlns:a16="http://schemas.microsoft.com/office/drawing/2014/main" id="{D3C0A369-3316-0FF1-B993-48F1D88FC59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237192" y="5709367"/>
            <a:ext cx="3073270" cy="2045374"/>
          </a:xfrm>
          <a:prstGeom prst="rect">
            <a:avLst/>
          </a:prstGeom>
        </p:spPr>
      </p:pic>
      <p:pic>
        <p:nvPicPr>
          <p:cNvPr id="33" name="Picture 32">
            <a:extLst>
              <a:ext uri="{FF2B5EF4-FFF2-40B4-BE49-F238E27FC236}">
                <a16:creationId xmlns:a16="http://schemas.microsoft.com/office/drawing/2014/main" id="{8206FDD4-1651-7367-4EE7-19731141B55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02244" y="5732888"/>
            <a:ext cx="2758140" cy="1805328"/>
          </a:xfrm>
          <a:prstGeom prst="rect">
            <a:avLst/>
          </a:prstGeom>
        </p:spPr>
      </p:pic>
      <p:sp>
        <p:nvSpPr>
          <p:cNvPr id="7" name="TextBox 6"/>
          <p:cNvSpPr txBox="1"/>
          <p:nvPr/>
        </p:nvSpPr>
        <p:spPr>
          <a:xfrm>
            <a:off x="1304673" y="4898571"/>
            <a:ext cx="373820" cy="538609"/>
          </a:xfrm>
          <a:prstGeom prst="rect">
            <a:avLst/>
          </a:prstGeom>
          <a:noFill/>
        </p:spPr>
        <p:txBody>
          <a:bodyPr wrap="none" rtlCol="0">
            <a:spAutoFit/>
          </a:bodyPr>
          <a:lstStyle/>
          <a:p>
            <a:r>
              <a:rPr lang="en-US"/>
              <a:t>1</a:t>
            </a:r>
          </a:p>
        </p:txBody>
      </p:sp>
      <p:sp>
        <p:nvSpPr>
          <p:cNvPr id="19" name="TextBox 18"/>
          <p:cNvSpPr txBox="1"/>
          <p:nvPr/>
        </p:nvSpPr>
        <p:spPr>
          <a:xfrm>
            <a:off x="5242719" y="4898571"/>
            <a:ext cx="373820" cy="538609"/>
          </a:xfrm>
          <a:prstGeom prst="rect">
            <a:avLst/>
          </a:prstGeom>
          <a:noFill/>
        </p:spPr>
        <p:txBody>
          <a:bodyPr wrap="none" rtlCol="0">
            <a:spAutoFit/>
          </a:bodyPr>
          <a:lstStyle/>
          <a:p>
            <a:r>
              <a:rPr lang="en-US"/>
              <a:t>2</a:t>
            </a:r>
          </a:p>
        </p:txBody>
      </p:sp>
      <p:sp>
        <p:nvSpPr>
          <p:cNvPr id="20" name="TextBox 19"/>
          <p:cNvSpPr txBox="1"/>
          <p:nvPr/>
        </p:nvSpPr>
        <p:spPr>
          <a:xfrm>
            <a:off x="9096923" y="4898570"/>
            <a:ext cx="373820" cy="538609"/>
          </a:xfrm>
          <a:prstGeom prst="rect">
            <a:avLst/>
          </a:prstGeom>
          <a:noFill/>
        </p:spPr>
        <p:txBody>
          <a:bodyPr wrap="none" rtlCol="0">
            <a:spAutoFit/>
          </a:bodyPr>
          <a:lstStyle/>
          <a:p>
            <a:r>
              <a:rPr lang="en-US"/>
              <a:t>3</a:t>
            </a:r>
          </a:p>
        </p:txBody>
      </p:sp>
      <p:sp>
        <p:nvSpPr>
          <p:cNvPr id="21" name="TextBox 20"/>
          <p:cNvSpPr txBox="1"/>
          <p:nvPr/>
        </p:nvSpPr>
        <p:spPr>
          <a:xfrm>
            <a:off x="13773827" y="4876800"/>
            <a:ext cx="373820" cy="538609"/>
          </a:xfrm>
          <a:prstGeom prst="rect">
            <a:avLst/>
          </a:prstGeom>
          <a:noFill/>
        </p:spPr>
        <p:txBody>
          <a:bodyPr wrap="none" rtlCol="0">
            <a:spAutoFit/>
          </a:bodyPr>
          <a:lstStyle/>
          <a:p>
            <a:r>
              <a:rPr lang="en-US"/>
              <a:t>4</a:t>
            </a:r>
          </a:p>
        </p:txBody>
      </p:sp>
      <p:sp>
        <p:nvSpPr>
          <p:cNvPr id="22" name="TextBox 21"/>
          <p:cNvSpPr txBox="1"/>
          <p:nvPr/>
        </p:nvSpPr>
        <p:spPr>
          <a:xfrm>
            <a:off x="1185230" y="7749064"/>
            <a:ext cx="373820" cy="538609"/>
          </a:xfrm>
          <a:prstGeom prst="rect">
            <a:avLst/>
          </a:prstGeom>
          <a:noFill/>
        </p:spPr>
        <p:txBody>
          <a:bodyPr wrap="none" rtlCol="0">
            <a:spAutoFit/>
          </a:bodyPr>
          <a:lstStyle/>
          <a:p>
            <a:r>
              <a:rPr lang="en-US"/>
              <a:t>5</a:t>
            </a:r>
          </a:p>
        </p:txBody>
      </p:sp>
      <p:sp>
        <p:nvSpPr>
          <p:cNvPr id="23" name="TextBox 22"/>
          <p:cNvSpPr txBox="1"/>
          <p:nvPr/>
        </p:nvSpPr>
        <p:spPr>
          <a:xfrm>
            <a:off x="5190591" y="7708874"/>
            <a:ext cx="373820" cy="538609"/>
          </a:xfrm>
          <a:prstGeom prst="rect">
            <a:avLst/>
          </a:prstGeom>
          <a:noFill/>
        </p:spPr>
        <p:txBody>
          <a:bodyPr wrap="none" rtlCol="0">
            <a:spAutoFit/>
          </a:bodyPr>
          <a:lstStyle/>
          <a:p>
            <a:r>
              <a:rPr lang="en-US"/>
              <a:t>6</a:t>
            </a:r>
          </a:p>
        </p:txBody>
      </p:sp>
      <p:sp>
        <p:nvSpPr>
          <p:cNvPr id="24" name="TextBox 23"/>
          <p:cNvSpPr txBox="1"/>
          <p:nvPr/>
        </p:nvSpPr>
        <p:spPr>
          <a:xfrm>
            <a:off x="8806341" y="7839518"/>
            <a:ext cx="373820" cy="538609"/>
          </a:xfrm>
          <a:prstGeom prst="rect">
            <a:avLst/>
          </a:prstGeom>
          <a:noFill/>
        </p:spPr>
        <p:txBody>
          <a:bodyPr wrap="none" rtlCol="0">
            <a:spAutoFit/>
          </a:bodyPr>
          <a:lstStyle/>
          <a:p>
            <a:r>
              <a:rPr lang="en-US"/>
              <a:t>7</a:t>
            </a:r>
          </a:p>
        </p:txBody>
      </p:sp>
      <p:sp>
        <p:nvSpPr>
          <p:cNvPr id="25" name="TextBox 24"/>
          <p:cNvSpPr txBox="1"/>
          <p:nvPr/>
        </p:nvSpPr>
        <p:spPr>
          <a:xfrm>
            <a:off x="13407139" y="7655258"/>
            <a:ext cx="373820" cy="538609"/>
          </a:xfrm>
          <a:prstGeom prst="rect">
            <a:avLst/>
          </a:prstGeom>
          <a:noFill/>
        </p:spPr>
        <p:txBody>
          <a:bodyPr wrap="none" rtlCol="0">
            <a:spAutoFit/>
          </a:bodyPr>
          <a:lstStyle/>
          <a:p>
            <a:r>
              <a:rPr lang="en-US"/>
              <a:t>8</a:t>
            </a:r>
          </a:p>
        </p:txBody>
      </p:sp>
    </p:spTree>
    <p:extLst>
      <p:ext uri="{BB962C8B-B14F-4D97-AF65-F5344CB8AC3E}">
        <p14:creationId xmlns:p14="http://schemas.microsoft.com/office/powerpoint/2010/main" val="1181062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 Box 14"/>
          <p:cNvSpPr txBox="1">
            <a:spLocks noChangeArrowheads="1"/>
          </p:cNvSpPr>
          <p:nvPr/>
        </p:nvSpPr>
        <p:spPr bwMode="auto">
          <a:xfrm>
            <a:off x="442119" y="1524000"/>
            <a:ext cx="10380536"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a:solidFill>
                  <a:srgbClr val="FF0000"/>
                </a:solidFill>
                <a:latin typeface="Times New Roman" pitchFamily="18" charset="0"/>
              </a:rPr>
              <a:t>2. </a:t>
            </a:r>
            <a:r>
              <a:rPr lang="nl-NL" sz="3600" b="1" u="sng">
                <a:solidFill>
                  <a:srgbClr val="FF0000"/>
                </a:solidFill>
                <a:latin typeface="Times New Roman" pitchFamily="18" charset="0"/>
                <a:cs typeface="Times New Roman" pitchFamily="18" charset="0"/>
              </a:rPr>
              <a:t>Thực hành chỉ máy phát thanh và máy thu thanh</a:t>
            </a:r>
            <a:endParaRPr lang="en-US" sz="3600" b="1" u="sng">
              <a:solidFill>
                <a:srgbClr val="FF0000"/>
              </a:solidFill>
              <a:latin typeface="Times New Roman" pitchFamily="18" charset="0"/>
              <a:cs typeface="Times New Roman" pitchFamily="18" charset="0"/>
            </a:endParaRPr>
          </a:p>
        </p:txBody>
      </p:sp>
      <p:sp>
        <p:nvSpPr>
          <p:cNvPr id="47" name="TextBox 46"/>
          <p:cNvSpPr txBox="1"/>
          <p:nvPr/>
        </p:nvSpPr>
        <p:spPr>
          <a:xfrm>
            <a:off x="1127919" y="2165765"/>
            <a:ext cx="14190536" cy="646331"/>
          </a:xfrm>
          <a:prstGeom prst="rect">
            <a:avLst/>
          </a:prstGeom>
          <a:noFill/>
        </p:spPr>
        <p:txBody>
          <a:bodyPr wrap="square" rtlCol="0">
            <a:spAutoFit/>
          </a:bodyPr>
          <a:lstStyle/>
          <a:p>
            <a:pPr indent="457200" algn="just"/>
            <a:r>
              <a:rPr lang="en-US" sz="3600" i="1">
                <a:solidFill>
                  <a:srgbClr val="0000FF"/>
                </a:solidFill>
                <a:latin typeface="Times New Roman" panose="02020603050405020304" pitchFamily="18" charset="0"/>
                <a:cs typeface="Times New Roman" panose="02020603050405020304" pitchFamily="18" charset="0"/>
              </a:rPr>
              <a:t>- Máy thu thanh</a:t>
            </a:r>
          </a:p>
        </p:txBody>
      </p:sp>
      <p:pic>
        <p:nvPicPr>
          <p:cNvPr id="8" name="Picture 7">
            <a:extLst>
              <a:ext uri="{FF2B5EF4-FFF2-40B4-BE49-F238E27FC236}">
                <a16:creationId xmlns:a16="http://schemas.microsoft.com/office/drawing/2014/main" id="{CA7323E1-AE2C-B052-D358-BCF3B061E9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882" y="2864854"/>
            <a:ext cx="2339517" cy="2011946"/>
          </a:xfrm>
          <a:prstGeom prst="rect">
            <a:avLst/>
          </a:prstGeom>
        </p:spPr>
      </p:pic>
      <p:pic>
        <p:nvPicPr>
          <p:cNvPr id="10" name="Picture 9">
            <a:extLst>
              <a:ext uri="{FF2B5EF4-FFF2-40B4-BE49-F238E27FC236}">
                <a16:creationId xmlns:a16="http://schemas.microsoft.com/office/drawing/2014/main" id="{D01931E7-E7EB-A59F-7677-BDBCD923C8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8746" y="2864854"/>
            <a:ext cx="2528370" cy="1892481"/>
          </a:xfrm>
          <a:prstGeom prst="rect">
            <a:avLst/>
          </a:prstGeom>
        </p:spPr>
      </p:pic>
      <p:pic>
        <p:nvPicPr>
          <p:cNvPr id="12" name="Picture 11">
            <a:extLst>
              <a:ext uri="{FF2B5EF4-FFF2-40B4-BE49-F238E27FC236}">
                <a16:creationId xmlns:a16="http://schemas.microsoft.com/office/drawing/2014/main" id="{97C1EE81-8FF5-4717-E9BC-CC62C6CA20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2963" y="6054310"/>
            <a:ext cx="1800224" cy="1892482"/>
          </a:xfrm>
          <a:prstGeom prst="rect">
            <a:avLst/>
          </a:prstGeom>
        </p:spPr>
      </p:pic>
      <p:pic>
        <p:nvPicPr>
          <p:cNvPr id="14" name="Picture 13">
            <a:extLst>
              <a:ext uri="{FF2B5EF4-FFF2-40B4-BE49-F238E27FC236}">
                <a16:creationId xmlns:a16="http://schemas.microsoft.com/office/drawing/2014/main" id="{43C08807-A14E-2294-CB10-853E35C1C4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98293" y="6054310"/>
            <a:ext cx="3073270" cy="1964632"/>
          </a:xfrm>
          <a:prstGeom prst="rect">
            <a:avLst/>
          </a:prstGeom>
        </p:spPr>
      </p:pic>
      <p:pic>
        <p:nvPicPr>
          <p:cNvPr id="16" name="Picture 15">
            <a:extLst>
              <a:ext uri="{FF2B5EF4-FFF2-40B4-BE49-F238E27FC236}">
                <a16:creationId xmlns:a16="http://schemas.microsoft.com/office/drawing/2014/main" id="{15121921-8D34-21C8-1666-13C5DE1359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94391" y="2745801"/>
            <a:ext cx="2133599" cy="1847850"/>
          </a:xfrm>
          <a:prstGeom prst="rect">
            <a:avLst/>
          </a:prstGeom>
        </p:spPr>
      </p:pic>
      <p:pic>
        <p:nvPicPr>
          <p:cNvPr id="18" name="Picture 17">
            <a:extLst>
              <a:ext uri="{FF2B5EF4-FFF2-40B4-BE49-F238E27FC236}">
                <a16:creationId xmlns:a16="http://schemas.microsoft.com/office/drawing/2014/main" id="{12131E76-FB55-58F9-3415-ADC72F8704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84580" y="6054310"/>
            <a:ext cx="2758139" cy="1847850"/>
          </a:xfrm>
          <a:prstGeom prst="rect">
            <a:avLst/>
          </a:prstGeom>
        </p:spPr>
      </p:pic>
      <p:pic>
        <p:nvPicPr>
          <p:cNvPr id="27" name="Picture 26">
            <a:extLst>
              <a:ext uri="{FF2B5EF4-FFF2-40B4-BE49-F238E27FC236}">
                <a16:creationId xmlns:a16="http://schemas.microsoft.com/office/drawing/2014/main" id="{D3C0A369-3316-0FF1-B993-48F1D88FC59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05203" y="2988918"/>
            <a:ext cx="3073270" cy="2045374"/>
          </a:xfrm>
          <a:prstGeom prst="rect">
            <a:avLst/>
          </a:prstGeom>
        </p:spPr>
      </p:pic>
      <p:pic>
        <p:nvPicPr>
          <p:cNvPr id="33" name="Picture 32">
            <a:extLst>
              <a:ext uri="{FF2B5EF4-FFF2-40B4-BE49-F238E27FC236}">
                <a16:creationId xmlns:a16="http://schemas.microsoft.com/office/drawing/2014/main" id="{8206FDD4-1651-7367-4EE7-19731141B55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42519" y="2884248"/>
            <a:ext cx="2758140" cy="1805328"/>
          </a:xfrm>
          <a:prstGeom prst="rect">
            <a:avLst/>
          </a:prstGeom>
        </p:spPr>
      </p:pic>
      <p:sp>
        <p:nvSpPr>
          <p:cNvPr id="19" name="TextBox 18">
            <a:extLst>
              <a:ext uri="{FF2B5EF4-FFF2-40B4-BE49-F238E27FC236}">
                <a16:creationId xmlns:a16="http://schemas.microsoft.com/office/drawing/2014/main" id="{BB86D033-6B5B-E0C6-948D-BBDFB5C90BAA}"/>
              </a:ext>
            </a:extLst>
          </p:cNvPr>
          <p:cNvSpPr txBox="1"/>
          <p:nvPr/>
        </p:nvSpPr>
        <p:spPr>
          <a:xfrm>
            <a:off x="899319" y="5144869"/>
            <a:ext cx="14190536" cy="646331"/>
          </a:xfrm>
          <a:prstGeom prst="rect">
            <a:avLst/>
          </a:prstGeom>
          <a:noFill/>
        </p:spPr>
        <p:txBody>
          <a:bodyPr wrap="square" rtlCol="0">
            <a:spAutoFit/>
          </a:bodyPr>
          <a:lstStyle/>
          <a:p>
            <a:pPr indent="457200" algn="just"/>
            <a:r>
              <a:rPr lang="en-US" sz="3600" i="1">
                <a:solidFill>
                  <a:srgbClr val="0000FF"/>
                </a:solidFill>
                <a:latin typeface="Times New Roman" panose="02020603050405020304" pitchFamily="18" charset="0"/>
                <a:cs typeface="Times New Roman" panose="02020603050405020304" pitchFamily="18" charset="0"/>
              </a:rPr>
              <a:t>- Máy phát thanh</a:t>
            </a:r>
          </a:p>
        </p:txBody>
      </p:sp>
    </p:spTree>
    <p:extLst>
      <p:ext uri="{BB962C8B-B14F-4D97-AF65-F5344CB8AC3E}">
        <p14:creationId xmlns:p14="http://schemas.microsoft.com/office/powerpoint/2010/main" val="2060926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wipe(down)">
                                      <p:cBhvr>
                                        <p:cTn id="23" dur="5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down)">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arn(inVertical)">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1000"/>
                                        <p:tgtEl>
                                          <p:spTgt spid="18"/>
                                        </p:tgtEl>
                                      </p:cBhvr>
                                    </p:animEffect>
                                    <p:anim calcmode="lin" valueType="num">
                                      <p:cBhvr>
                                        <p:cTn id="51" dur="1000" fill="hold"/>
                                        <p:tgtEl>
                                          <p:spTgt spid="18"/>
                                        </p:tgtEl>
                                        <p:attrNameLst>
                                          <p:attrName>ppt_x</p:attrName>
                                        </p:attrNameLst>
                                      </p:cBhvr>
                                      <p:tavLst>
                                        <p:tav tm="0">
                                          <p:val>
                                            <p:strVal val="#ppt_x"/>
                                          </p:val>
                                        </p:tav>
                                        <p:tav tm="100000">
                                          <p:val>
                                            <p:strVal val="#ppt_x"/>
                                          </p:val>
                                        </p:tav>
                                      </p:tavLst>
                                    </p:anim>
                                    <p:anim calcmode="lin" valueType="num">
                                      <p:cBhvr>
                                        <p:cTn id="5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wipe(down)">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barn(inVertical)">
                                      <p:cBhvr>
                                        <p:cTn id="6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0D952D5-D452-A736-C988-68538C8169AD}"/>
              </a:ext>
            </a:extLst>
          </p:cNvPr>
          <p:cNvSpPr>
            <a:spLocks noGrp="1"/>
          </p:cNvSpPr>
          <p:nvPr>
            <p:ph type="title"/>
          </p:nvPr>
        </p:nvSpPr>
        <p:spPr>
          <a:xfrm>
            <a:off x="2188710" y="1629315"/>
            <a:ext cx="12309988" cy="2942685"/>
          </a:xfrm>
        </p:spPr>
        <p:txBody>
          <a:bodyPr>
            <a:noAutofit/>
          </a:bodyPr>
          <a:lstStyle/>
          <a:p>
            <a:pPr>
              <a:defRPr/>
            </a:pPr>
            <a:r>
              <a:rPr lang="en-US" sz="11733" b="1">
                <a:solidFill>
                  <a:srgbClr val="FF3300"/>
                </a:solidFill>
                <a:latin typeface="Gluten" pitchFamily="2" charset="0"/>
              </a:rPr>
              <a:t>  </a:t>
            </a:r>
            <a:r>
              <a:rPr lang="en-US" sz="12800" b="1">
                <a:solidFill>
                  <a:srgbClr val="FF3300"/>
                </a:solidFill>
                <a:latin typeface="Gluten" pitchFamily="2" charset="0"/>
              </a:rPr>
              <a:t>Củng cố          dặn dò</a:t>
            </a:r>
            <a:endParaRPr lang="en-US" sz="11733" b="1">
              <a:solidFill>
                <a:srgbClr val="FF3300"/>
              </a:solidFill>
              <a:latin typeface="Gluten" pitchFamily="2" charset="0"/>
            </a:endParaRPr>
          </a:p>
        </p:txBody>
      </p:sp>
    </p:spTree>
    <p:extLst>
      <p:ext uri="{BB962C8B-B14F-4D97-AF65-F5344CB8AC3E}">
        <p14:creationId xmlns:p14="http://schemas.microsoft.com/office/powerpoint/2010/main" val="2378883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19" y="0"/>
            <a:ext cx="16256000" cy="9144000"/>
          </a:xfrm>
          <a:prstGeom prst="rect">
            <a:avLst/>
          </a:prstGeom>
        </p:spPr>
      </p:pic>
      <p:sp>
        <p:nvSpPr>
          <p:cNvPr id="4" name="Rectangle 3"/>
          <p:cNvSpPr/>
          <p:nvPr/>
        </p:nvSpPr>
        <p:spPr>
          <a:xfrm>
            <a:off x="3125787" y="3217333"/>
            <a:ext cx="10451258" cy="1641475"/>
          </a:xfrm>
          <a:prstGeom prst="rect">
            <a:avLst/>
          </a:prstGeom>
          <a:noFill/>
        </p:spPr>
        <p:txBody>
          <a:bodyPr wrap="none" lIns="162560" tIns="81280" rIns="162560" bIns="81280">
            <a:spAutoFit/>
          </a:bodyPr>
          <a:lstStyle/>
          <a:p>
            <a:pPr algn="ctr"/>
            <a:r>
              <a:rPr lang="en-US" sz="9600" b="1" cap="all" dirty="0" err="1">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Chào</a:t>
            </a:r>
            <a:r>
              <a:rPr lang="en-US" sz="9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 </a:t>
            </a:r>
            <a:r>
              <a:rPr lang="en-US" sz="9600" b="1" cap="all" dirty="0" err="1">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tạm</a:t>
            </a:r>
            <a:r>
              <a:rPr lang="en-US" sz="9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 </a:t>
            </a:r>
            <a:r>
              <a:rPr lang="en-US" sz="9600" b="1" cap="all" dirty="0" err="1">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biệt</a:t>
            </a:r>
            <a:endParaRPr lang="en-US" sz="9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3475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8943" y="797984"/>
            <a:ext cx="4374346" cy="878416"/>
          </a:xfrm>
        </p:spPr>
        <p:txBody>
          <a:bodyPr lIns="122018" tIns="61009" rIns="122018" bIns="61009" anchor="b"/>
          <a:lstStyle>
            <a:lvl1pPr algn="l" rtl="0" eaLnBrk="0" fontAlgn="base" hangingPunct="0">
              <a:lnSpc>
                <a:spcPct val="90000"/>
              </a:lnSpc>
              <a:spcBef>
                <a:spcPct val="0"/>
              </a:spcBef>
              <a:spcAft>
                <a:spcPct val="0"/>
              </a:spcAft>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a:lvl2pPr algn="l" rtl="0" eaLnBrk="0" fontAlgn="base" hangingPunct="0">
              <a:lnSpc>
                <a:spcPct val="90000"/>
              </a:lnSpc>
              <a:spcBef>
                <a:spcPct val="0"/>
              </a:spcBef>
              <a:spcAft>
                <a:spcPct val="0"/>
              </a:spcAft>
              <a:defRPr sz="4000">
                <a:solidFill>
                  <a:srgbClr val="202020"/>
                </a:solidFill>
                <a:latin typeface="微软雅黑" panose="020B0503020204020204" pitchFamily="34" charset="-122"/>
                <a:ea typeface="微软雅黑" panose="020B0503020204020204" pitchFamily="34" charset="-122"/>
              </a:defRPr>
            </a:lvl2pPr>
            <a:lvl3pPr algn="l" rtl="0" eaLnBrk="0" fontAlgn="base" hangingPunct="0">
              <a:lnSpc>
                <a:spcPct val="90000"/>
              </a:lnSpc>
              <a:spcBef>
                <a:spcPct val="0"/>
              </a:spcBef>
              <a:spcAft>
                <a:spcPct val="0"/>
              </a:spcAft>
              <a:defRPr sz="4000">
                <a:solidFill>
                  <a:srgbClr val="202020"/>
                </a:solidFill>
                <a:latin typeface="微软雅黑" panose="020B0503020204020204" pitchFamily="34" charset="-122"/>
                <a:ea typeface="微软雅黑" panose="020B0503020204020204" pitchFamily="34" charset="-122"/>
              </a:defRPr>
            </a:lvl3pPr>
            <a:lvl4pPr algn="l" rtl="0" eaLnBrk="0" fontAlgn="base" hangingPunct="0">
              <a:lnSpc>
                <a:spcPct val="90000"/>
              </a:lnSpc>
              <a:spcBef>
                <a:spcPct val="0"/>
              </a:spcBef>
              <a:spcAft>
                <a:spcPct val="0"/>
              </a:spcAft>
              <a:defRPr sz="4000">
                <a:solidFill>
                  <a:srgbClr val="202020"/>
                </a:solidFill>
                <a:latin typeface="微软雅黑" panose="020B0503020204020204" pitchFamily="34" charset="-122"/>
                <a:ea typeface="微软雅黑" panose="020B0503020204020204" pitchFamily="34" charset="-122"/>
              </a:defRPr>
            </a:lvl4pPr>
            <a:lvl5pPr algn="l" rtl="0" eaLnBrk="0" fontAlgn="base" hangingPunct="0">
              <a:lnSpc>
                <a:spcPct val="90000"/>
              </a:lnSpc>
              <a:spcBef>
                <a:spcPct val="0"/>
              </a:spcBef>
              <a:spcAft>
                <a:spcPct val="0"/>
              </a:spcAft>
              <a:defRPr sz="4000">
                <a:solidFill>
                  <a:srgbClr val="202020"/>
                </a:solidFill>
                <a:latin typeface="微软雅黑" panose="020B0503020204020204" pitchFamily="34" charset="-122"/>
                <a:ea typeface="微软雅黑" panose="020B0503020204020204" pitchFamily="34" charset="-122"/>
              </a:defRPr>
            </a:lvl5pPr>
            <a:lvl6pPr marL="457200" algn="l" rtl="0" fontAlgn="base">
              <a:lnSpc>
                <a:spcPct val="90000"/>
              </a:lnSpc>
              <a:spcBef>
                <a:spcPct val="0"/>
              </a:spcBef>
              <a:spcAft>
                <a:spcPct val="0"/>
              </a:spcAft>
              <a:defRPr sz="4000">
                <a:solidFill>
                  <a:srgbClr val="202020"/>
                </a:solidFill>
                <a:latin typeface="微软雅黑" panose="020B0503020204020204" pitchFamily="34" charset="-122"/>
                <a:ea typeface="微软雅黑" panose="020B0503020204020204" pitchFamily="34" charset="-122"/>
              </a:defRPr>
            </a:lvl6pPr>
            <a:lvl7pPr marL="914400" algn="l" rtl="0" fontAlgn="base">
              <a:lnSpc>
                <a:spcPct val="90000"/>
              </a:lnSpc>
              <a:spcBef>
                <a:spcPct val="0"/>
              </a:spcBef>
              <a:spcAft>
                <a:spcPct val="0"/>
              </a:spcAft>
              <a:defRPr sz="4000">
                <a:solidFill>
                  <a:srgbClr val="202020"/>
                </a:solidFill>
                <a:latin typeface="微软雅黑" panose="020B0503020204020204" pitchFamily="34" charset="-122"/>
                <a:ea typeface="微软雅黑" panose="020B0503020204020204" pitchFamily="34" charset="-122"/>
              </a:defRPr>
            </a:lvl7pPr>
            <a:lvl8pPr marL="1371600" algn="l" rtl="0" fontAlgn="base">
              <a:lnSpc>
                <a:spcPct val="90000"/>
              </a:lnSpc>
              <a:spcBef>
                <a:spcPct val="0"/>
              </a:spcBef>
              <a:spcAft>
                <a:spcPct val="0"/>
              </a:spcAft>
              <a:defRPr sz="4000">
                <a:solidFill>
                  <a:srgbClr val="202020"/>
                </a:solidFill>
                <a:latin typeface="微软雅黑" panose="020B0503020204020204" pitchFamily="34" charset="-122"/>
                <a:ea typeface="微软雅黑" panose="020B0503020204020204" pitchFamily="34" charset="-122"/>
              </a:defRPr>
            </a:lvl8pPr>
            <a:lvl9pPr marL="1828800" algn="l" rtl="0" fontAlgn="base">
              <a:lnSpc>
                <a:spcPct val="90000"/>
              </a:lnSpc>
              <a:spcBef>
                <a:spcPct val="0"/>
              </a:spcBef>
              <a:spcAft>
                <a:spcPct val="0"/>
              </a:spcAft>
              <a:defRPr sz="4000">
                <a:solidFill>
                  <a:srgbClr val="202020"/>
                </a:solidFill>
                <a:latin typeface="微软雅黑" panose="020B0503020204020204" pitchFamily="34" charset="-122"/>
                <a:ea typeface="微软雅黑" panose="020B0503020204020204" pitchFamily="34" charset="-122"/>
              </a:defRPr>
            </a:lvl9pPr>
          </a:lstStyle>
          <a:p>
            <a:pPr defTabSz="1220175" eaLnBrk="1" fontAlgn="auto" hangingPunct="1">
              <a:spcAft>
                <a:spcPts val="0"/>
              </a:spcAft>
              <a:defRPr/>
            </a:pPr>
            <a:r>
              <a:rPr lang="en-US" sz="4800" b="1" dirty="0" err="1">
                <a:solidFill>
                  <a:srgbClr val="00CC00"/>
                </a:solidFill>
                <a:latin typeface="Tahoma" pitchFamily="34" charset="0"/>
                <a:ea typeface="Tahoma" pitchFamily="34" charset="0"/>
                <a:cs typeface="Tahoma" pitchFamily="34" charset="0"/>
              </a:rPr>
              <a:t>Công</a:t>
            </a:r>
            <a:r>
              <a:rPr lang="en-US" sz="4800" b="1" dirty="0">
                <a:solidFill>
                  <a:srgbClr val="00CC00"/>
                </a:solidFill>
                <a:latin typeface="Tahoma" pitchFamily="34" charset="0"/>
                <a:ea typeface="Tahoma" pitchFamily="34" charset="0"/>
                <a:cs typeface="Tahoma" pitchFamily="34" charset="0"/>
              </a:rPr>
              <a:t> </a:t>
            </a:r>
            <a:r>
              <a:rPr lang="en-US" sz="4800" b="1" dirty="0" err="1">
                <a:solidFill>
                  <a:srgbClr val="00CC00"/>
                </a:solidFill>
                <a:latin typeface="Tahoma" pitchFamily="34" charset="0"/>
                <a:ea typeface="Tahoma" pitchFamily="34" charset="0"/>
                <a:cs typeface="Tahoma" pitchFamily="34" charset="0"/>
              </a:rPr>
              <a:t>nghệ</a:t>
            </a:r>
            <a:endParaRPr lang="en-US" sz="4800" b="1" dirty="0">
              <a:solidFill>
                <a:srgbClr val="00CC00"/>
              </a:solidFill>
              <a:latin typeface="Tahoma" pitchFamily="34" charset="0"/>
              <a:ea typeface="Tahoma" pitchFamily="34" charset="0"/>
              <a:cs typeface="Tahoma" pitchFamily="34" charset="0"/>
            </a:endParaRPr>
          </a:p>
        </p:txBody>
      </p:sp>
      <p:sp>
        <p:nvSpPr>
          <p:cNvPr id="5" name="Rounded Rectangle 4"/>
          <p:cNvSpPr/>
          <p:nvPr/>
        </p:nvSpPr>
        <p:spPr>
          <a:xfrm>
            <a:off x="3080545" y="1991382"/>
            <a:ext cx="9384499" cy="998692"/>
          </a:xfrm>
          <a:prstGeom prst="roundRect">
            <a:avLst/>
          </a:prstGeom>
          <a:solidFill>
            <a:srgbClr val="FFFF99"/>
          </a:solidFill>
          <a:ln>
            <a:solidFill>
              <a:sysClr val="window" lastClr="FFFFFF"/>
            </a:solidFill>
          </a:ln>
          <a:effectLst>
            <a:outerShdw blurRad="57150" dist="19050" dir="5400000" algn="ctr" rotWithShape="0">
              <a:srgbClr val="000000">
                <a:alpha val="63000"/>
              </a:srgbClr>
            </a:outerShdw>
          </a:effectLst>
        </p:spPr>
        <p:txBody>
          <a:bodyPr lIns="122018" tIns="61009" rIns="122018" bIns="61009" anchor="ctr"/>
          <a:lstStyle/>
          <a:p>
            <a:pPr algn="ctr" defTabSz="1220175" eaLnBrk="0" fontAlgn="base" hangingPunct="0">
              <a:spcBef>
                <a:spcPct val="0"/>
              </a:spcBef>
              <a:spcAft>
                <a:spcPct val="0"/>
              </a:spcAft>
              <a:defRPr/>
            </a:pPr>
            <a:r>
              <a:rPr lang="en-US" sz="4300" b="1" kern="0" dirty="0">
                <a:solidFill>
                  <a:srgbClr val="FF0000"/>
                </a:solidFill>
                <a:latin typeface="Tahoma" pitchFamily="34" charset="0"/>
                <a:ea typeface="Tahoma" pitchFamily="34" charset="0"/>
                <a:cs typeface="Tahoma" pitchFamily="34" charset="0"/>
              </a:rPr>
              <a:t>KHỞI ĐỘNG</a:t>
            </a:r>
          </a:p>
        </p:txBody>
      </p:sp>
      <p:sp>
        <p:nvSpPr>
          <p:cNvPr id="6" name="Rectangle 5"/>
          <p:cNvSpPr/>
          <p:nvPr/>
        </p:nvSpPr>
        <p:spPr>
          <a:xfrm>
            <a:off x="137320" y="3276600"/>
            <a:ext cx="16139318" cy="1323439"/>
          </a:xfrm>
          <a:prstGeom prst="rect">
            <a:avLst/>
          </a:prstGeom>
        </p:spPr>
        <p:txBody>
          <a:bodyPr wrap="square">
            <a:spAutoFit/>
          </a:bodyPr>
          <a:lstStyle/>
          <a:p>
            <a:r>
              <a:rPr lang="en-US" sz="4000" b="1">
                <a:effectLst>
                  <a:outerShdw blurRad="38100" dist="38100" dir="2700000" algn="tl">
                    <a:srgbClr val="C0C0C0"/>
                  </a:outerShdw>
                </a:effectLst>
                <a:latin typeface="Times New Roman" pitchFamily="18" charset="0"/>
                <a:cs typeface="Times New Roman" pitchFamily="18" charset="0"/>
              </a:rPr>
              <a:t>Câu 2</a:t>
            </a:r>
            <a:r>
              <a:rPr lang="en-US" sz="4000">
                <a:effectLst>
                  <a:outerShdw blurRad="38100" dist="38100" dir="2700000" algn="tl">
                    <a:srgbClr val="C0C0C0"/>
                  </a:outerShdw>
                </a:effectLst>
                <a:latin typeface="Times New Roman" pitchFamily="18" charset="0"/>
                <a:cs typeface="Times New Roman" pitchFamily="18" charset="0"/>
              </a:rPr>
              <a:t>: </a:t>
            </a:r>
            <a:r>
              <a:rPr lang="nl-NL" sz="4000" b="1">
                <a:latin typeface="Times New Roman" panose="02020603050405020304" pitchFamily="18" charset="0"/>
                <a:ea typeface="Times New Roman" panose="02020603050405020304" pitchFamily="18" charset="0"/>
              </a:rPr>
              <a:t>Nơi sản xuất các chương trình phát thanh và phát tín hiệu truyền thanh qua ăng ten</a:t>
            </a:r>
            <a:r>
              <a:rPr lang="en-US" sz="4000" b="1">
                <a:latin typeface="Times New Roman" panose="02020603050405020304" pitchFamily="18" charset="0"/>
                <a:cs typeface="Times New Roman" panose="02020603050405020304" pitchFamily="18" charset="0"/>
              </a:rPr>
              <a:t>? </a:t>
            </a:r>
            <a:endParaRPr lang="en-US" altLang="en-US" sz="4000" b="1">
              <a:latin typeface="Times New Roman" panose="02020603050405020304" pitchFamily="18" charset="0"/>
              <a:cs typeface="Times New Roman" panose="02020603050405020304" pitchFamily="18" charset="0"/>
            </a:endParaRPr>
          </a:p>
        </p:txBody>
      </p:sp>
      <p:sp>
        <p:nvSpPr>
          <p:cNvPr id="8" name="Rectangle 7"/>
          <p:cNvSpPr/>
          <p:nvPr/>
        </p:nvSpPr>
        <p:spPr>
          <a:xfrm>
            <a:off x="1916127" y="5240685"/>
            <a:ext cx="9022556" cy="707886"/>
          </a:xfrm>
          <a:prstGeom prst="rect">
            <a:avLst/>
          </a:prstGeom>
        </p:spPr>
        <p:txBody>
          <a:bodyPr wrap="square">
            <a:spAutoFit/>
          </a:bodyPr>
          <a:lstStyle/>
          <a:p>
            <a:r>
              <a:rPr lang="en-US" sz="4000">
                <a:effectLst>
                  <a:outerShdw blurRad="38100" dist="38100" dir="2700000" algn="tl">
                    <a:srgbClr val="C0C0C0"/>
                  </a:outerShdw>
                </a:effectLst>
                <a:latin typeface="Times New Roman" pitchFamily="18" charset="0"/>
                <a:cs typeface="Times New Roman" pitchFamily="18" charset="0"/>
              </a:rPr>
              <a:t>a. Máy thu thanh</a:t>
            </a:r>
            <a:endParaRPr lang="en-US" altLang="en-US" sz="4000">
              <a:latin typeface="Times New Roman" panose="02020603050405020304" pitchFamily="18" charset="0"/>
              <a:cs typeface="Times New Roman" panose="02020603050405020304" pitchFamily="18" charset="0"/>
            </a:endParaRPr>
          </a:p>
        </p:txBody>
      </p:sp>
      <p:sp>
        <p:nvSpPr>
          <p:cNvPr id="9" name="Rectangle 8"/>
          <p:cNvSpPr/>
          <p:nvPr/>
        </p:nvSpPr>
        <p:spPr>
          <a:xfrm>
            <a:off x="1916127" y="6400800"/>
            <a:ext cx="11848421" cy="707886"/>
          </a:xfrm>
          <a:prstGeom prst="rect">
            <a:avLst/>
          </a:prstGeom>
        </p:spPr>
        <p:txBody>
          <a:bodyPr wrap="square">
            <a:spAutoFit/>
          </a:bodyPr>
          <a:lstStyle/>
          <a:p>
            <a:r>
              <a:rPr lang="en-US" sz="4000">
                <a:effectLst>
                  <a:outerShdw blurRad="38100" dist="38100" dir="2700000" algn="tl">
                    <a:srgbClr val="C0C0C0"/>
                  </a:outerShdw>
                </a:effectLst>
                <a:latin typeface="Times New Roman" pitchFamily="18" charset="0"/>
                <a:cs typeface="Times New Roman" pitchFamily="18" charset="0"/>
              </a:rPr>
              <a:t>b. Đài phát thanh</a:t>
            </a:r>
            <a:endParaRPr lang="en-US" altLang="en-US" sz="4000">
              <a:latin typeface="Times New Roman" panose="02020603050405020304" pitchFamily="18" charset="0"/>
              <a:cs typeface="Times New Roman" panose="02020603050405020304" pitchFamily="18" charset="0"/>
            </a:endParaRPr>
          </a:p>
        </p:txBody>
      </p:sp>
      <p:sp>
        <p:nvSpPr>
          <p:cNvPr id="10" name="Rectangle 9"/>
          <p:cNvSpPr/>
          <p:nvPr/>
        </p:nvSpPr>
        <p:spPr>
          <a:xfrm>
            <a:off x="1921149" y="6400401"/>
            <a:ext cx="9022556" cy="707886"/>
          </a:xfrm>
          <a:prstGeom prst="rect">
            <a:avLst/>
          </a:prstGeom>
        </p:spPr>
        <p:txBody>
          <a:bodyPr wrap="square">
            <a:spAutoFit/>
          </a:bodyPr>
          <a:lstStyle/>
          <a:p>
            <a:r>
              <a:rPr lang="en-US" sz="4000">
                <a:solidFill>
                  <a:srgbClr val="FF0000"/>
                </a:solidFill>
                <a:effectLst>
                  <a:outerShdw blurRad="38100" dist="38100" dir="2700000" algn="tl">
                    <a:srgbClr val="C0C0C0"/>
                  </a:outerShdw>
                </a:effectLst>
                <a:latin typeface="Times New Roman" pitchFamily="18" charset="0"/>
                <a:cs typeface="Times New Roman" pitchFamily="18" charset="0"/>
              </a:rPr>
              <a:t>b. Đài phát thanh</a:t>
            </a:r>
            <a:endParaRPr lang="en-US" altLang="en-US" sz="4000">
              <a:solidFill>
                <a:srgbClr val="FF0000"/>
              </a:solidFill>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326474F8-0E17-5E1D-2E62-902C87CBC131}"/>
              </a:ext>
            </a:extLst>
          </p:cNvPr>
          <p:cNvPicPr>
            <a:picLocks noChangeAspect="1"/>
          </p:cNvPicPr>
          <p:nvPr/>
        </p:nvPicPr>
        <p:blipFill rotWithShape="1">
          <a:blip r:embed="rId2">
            <a:extLst>
              <a:ext uri="{28A0092B-C50C-407E-A947-70E740481C1C}">
                <a14:useLocalDpi xmlns:a14="http://schemas.microsoft.com/office/drawing/2010/main" val="0"/>
              </a:ext>
            </a:extLst>
          </a:blip>
          <a:srcRect b="6067"/>
          <a:stretch/>
        </p:blipFill>
        <p:spPr>
          <a:xfrm>
            <a:off x="6261182" y="4186908"/>
            <a:ext cx="4445562" cy="3810463"/>
          </a:xfrm>
          <a:prstGeom prst="rect">
            <a:avLst/>
          </a:prstGeom>
        </p:spPr>
      </p:pic>
      <p:pic>
        <p:nvPicPr>
          <p:cNvPr id="13" name="Picture 12">
            <a:extLst>
              <a:ext uri="{FF2B5EF4-FFF2-40B4-BE49-F238E27FC236}">
                <a16:creationId xmlns:a16="http://schemas.microsoft.com/office/drawing/2014/main" id="{700992B3-A4A4-2053-50D4-F613D6870955}"/>
              </a:ext>
            </a:extLst>
          </p:cNvPr>
          <p:cNvPicPr>
            <a:picLocks noChangeAspect="1"/>
          </p:cNvPicPr>
          <p:nvPr/>
        </p:nvPicPr>
        <p:blipFill rotWithShape="1">
          <a:blip r:embed="rId3">
            <a:extLst>
              <a:ext uri="{28A0092B-C50C-407E-A947-70E740481C1C}">
                <a14:useLocalDpi xmlns:a14="http://schemas.microsoft.com/office/drawing/2010/main" val="0"/>
              </a:ext>
            </a:extLst>
          </a:blip>
          <a:srcRect b="12846"/>
          <a:stretch/>
        </p:blipFill>
        <p:spPr>
          <a:xfrm>
            <a:off x="11338719" y="4186908"/>
            <a:ext cx="4525925" cy="3418578"/>
          </a:xfrm>
          <a:prstGeom prst="rect">
            <a:avLst/>
          </a:prstGeom>
        </p:spPr>
      </p:pic>
    </p:spTree>
    <p:extLst>
      <p:ext uri="{BB962C8B-B14F-4D97-AF65-F5344CB8AC3E}">
        <p14:creationId xmlns:p14="http://schemas.microsoft.com/office/powerpoint/2010/main" val="102240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 Box 14"/>
          <p:cNvSpPr txBox="1">
            <a:spLocks noChangeArrowheads="1"/>
          </p:cNvSpPr>
          <p:nvPr/>
        </p:nvSpPr>
        <p:spPr bwMode="auto">
          <a:xfrm>
            <a:off x="2820216" y="1815511"/>
            <a:ext cx="10591800"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600" b="1">
                <a:solidFill>
                  <a:srgbClr val="0000CC"/>
                </a:solidFill>
                <a:latin typeface="Times New Roman" pitchFamily="18" charset="0"/>
              </a:rPr>
              <a:t>Bài 4: SỬ DỤNG MÁY THU THANH (T2)</a:t>
            </a:r>
          </a:p>
        </p:txBody>
      </p:sp>
      <p:sp>
        <p:nvSpPr>
          <p:cNvPr id="15" name="Title 1"/>
          <p:cNvSpPr txBox="1">
            <a:spLocks/>
          </p:cNvSpPr>
          <p:nvPr/>
        </p:nvSpPr>
        <p:spPr>
          <a:xfrm>
            <a:off x="5928943" y="797984"/>
            <a:ext cx="4374346" cy="878416"/>
          </a:xfrm>
        </p:spPr>
        <p:txBody>
          <a:bodyPr lIns="122018" tIns="61009" rIns="122018" bIns="61009" anchor="b"/>
          <a:lstStyle>
            <a:lvl1pPr algn="l" rtl="0" eaLnBrk="0" fontAlgn="base" hangingPunct="0">
              <a:lnSpc>
                <a:spcPct val="90000"/>
              </a:lnSpc>
              <a:spcBef>
                <a:spcPct val="0"/>
              </a:spcBef>
              <a:spcAft>
                <a:spcPct val="0"/>
              </a:spcAft>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a:lvl2pPr algn="l" rtl="0" eaLnBrk="0" fontAlgn="base" hangingPunct="0">
              <a:lnSpc>
                <a:spcPct val="90000"/>
              </a:lnSpc>
              <a:spcBef>
                <a:spcPct val="0"/>
              </a:spcBef>
              <a:spcAft>
                <a:spcPct val="0"/>
              </a:spcAft>
              <a:defRPr sz="4000">
                <a:solidFill>
                  <a:srgbClr val="202020"/>
                </a:solidFill>
                <a:latin typeface="微软雅黑" panose="020B0503020204020204" pitchFamily="34" charset="-122"/>
                <a:ea typeface="微软雅黑" panose="020B0503020204020204" pitchFamily="34" charset="-122"/>
              </a:defRPr>
            </a:lvl2pPr>
            <a:lvl3pPr algn="l" rtl="0" eaLnBrk="0" fontAlgn="base" hangingPunct="0">
              <a:lnSpc>
                <a:spcPct val="90000"/>
              </a:lnSpc>
              <a:spcBef>
                <a:spcPct val="0"/>
              </a:spcBef>
              <a:spcAft>
                <a:spcPct val="0"/>
              </a:spcAft>
              <a:defRPr sz="4000">
                <a:solidFill>
                  <a:srgbClr val="202020"/>
                </a:solidFill>
                <a:latin typeface="微软雅黑" panose="020B0503020204020204" pitchFamily="34" charset="-122"/>
                <a:ea typeface="微软雅黑" panose="020B0503020204020204" pitchFamily="34" charset="-122"/>
              </a:defRPr>
            </a:lvl3pPr>
            <a:lvl4pPr algn="l" rtl="0" eaLnBrk="0" fontAlgn="base" hangingPunct="0">
              <a:lnSpc>
                <a:spcPct val="90000"/>
              </a:lnSpc>
              <a:spcBef>
                <a:spcPct val="0"/>
              </a:spcBef>
              <a:spcAft>
                <a:spcPct val="0"/>
              </a:spcAft>
              <a:defRPr sz="4000">
                <a:solidFill>
                  <a:srgbClr val="202020"/>
                </a:solidFill>
                <a:latin typeface="微软雅黑" panose="020B0503020204020204" pitchFamily="34" charset="-122"/>
                <a:ea typeface="微软雅黑" panose="020B0503020204020204" pitchFamily="34" charset="-122"/>
              </a:defRPr>
            </a:lvl4pPr>
            <a:lvl5pPr algn="l" rtl="0" eaLnBrk="0" fontAlgn="base" hangingPunct="0">
              <a:lnSpc>
                <a:spcPct val="90000"/>
              </a:lnSpc>
              <a:spcBef>
                <a:spcPct val="0"/>
              </a:spcBef>
              <a:spcAft>
                <a:spcPct val="0"/>
              </a:spcAft>
              <a:defRPr sz="4000">
                <a:solidFill>
                  <a:srgbClr val="202020"/>
                </a:solidFill>
                <a:latin typeface="微软雅黑" panose="020B0503020204020204" pitchFamily="34" charset="-122"/>
                <a:ea typeface="微软雅黑" panose="020B0503020204020204" pitchFamily="34" charset="-122"/>
              </a:defRPr>
            </a:lvl5pPr>
            <a:lvl6pPr marL="457200" algn="l" rtl="0" fontAlgn="base">
              <a:lnSpc>
                <a:spcPct val="90000"/>
              </a:lnSpc>
              <a:spcBef>
                <a:spcPct val="0"/>
              </a:spcBef>
              <a:spcAft>
                <a:spcPct val="0"/>
              </a:spcAft>
              <a:defRPr sz="4000">
                <a:solidFill>
                  <a:srgbClr val="202020"/>
                </a:solidFill>
                <a:latin typeface="微软雅黑" panose="020B0503020204020204" pitchFamily="34" charset="-122"/>
                <a:ea typeface="微软雅黑" panose="020B0503020204020204" pitchFamily="34" charset="-122"/>
              </a:defRPr>
            </a:lvl6pPr>
            <a:lvl7pPr marL="914400" algn="l" rtl="0" fontAlgn="base">
              <a:lnSpc>
                <a:spcPct val="90000"/>
              </a:lnSpc>
              <a:spcBef>
                <a:spcPct val="0"/>
              </a:spcBef>
              <a:spcAft>
                <a:spcPct val="0"/>
              </a:spcAft>
              <a:defRPr sz="4000">
                <a:solidFill>
                  <a:srgbClr val="202020"/>
                </a:solidFill>
                <a:latin typeface="微软雅黑" panose="020B0503020204020204" pitchFamily="34" charset="-122"/>
                <a:ea typeface="微软雅黑" panose="020B0503020204020204" pitchFamily="34" charset="-122"/>
              </a:defRPr>
            </a:lvl7pPr>
            <a:lvl8pPr marL="1371600" algn="l" rtl="0" fontAlgn="base">
              <a:lnSpc>
                <a:spcPct val="90000"/>
              </a:lnSpc>
              <a:spcBef>
                <a:spcPct val="0"/>
              </a:spcBef>
              <a:spcAft>
                <a:spcPct val="0"/>
              </a:spcAft>
              <a:defRPr sz="4000">
                <a:solidFill>
                  <a:srgbClr val="202020"/>
                </a:solidFill>
                <a:latin typeface="微软雅黑" panose="020B0503020204020204" pitchFamily="34" charset="-122"/>
                <a:ea typeface="微软雅黑" panose="020B0503020204020204" pitchFamily="34" charset="-122"/>
              </a:defRPr>
            </a:lvl8pPr>
            <a:lvl9pPr marL="1828800" algn="l" rtl="0" fontAlgn="base">
              <a:lnSpc>
                <a:spcPct val="90000"/>
              </a:lnSpc>
              <a:spcBef>
                <a:spcPct val="0"/>
              </a:spcBef>
              <a:spcAft>
                <a:spcPct val="0"/>
              </a:spcAft>
              <a:defRPr sz="4000">
                <a:solidFill>
                  <a:srgbClr val="202020"/>
                </a:solidFill>
                <a:latin typeface="微软雅黑" panose="020B0503020204020204" pitchFamily="34" charset="-122"/>
                <a:ea typeface="微软雅黑" panose="020B0503020204020204" pitchFamily="34" charset="-122"/>
              </a:defRPr>
            </a:lvl9pPr>
          </a:lstStyle>
          <a:p>
            <a:pPr defTabSz="1220175" eaLnBrk="1" fontAlgn="auto" hangingPunct="1">
              <a:spcAft>
                <a:spcPts val="0"/>
              </a:spcAft>
              <a:defRPr/>
            </a:pPr>
            <a:r>
              <a:rPr lang="en-US" sz="4800" b="1" dirty="0" err="1">
                <a:solidFill>
                  <a:srgbClr val="00CC00"/>
                </a:solidFill>
                <a:latin typeface="Tahoma" pitchFamily="34" charset="0"/>
                <a:ea typeface="Tahoma" pitchFamily="34" charset="0"/>
                <a:cs typeface="Tahoma" pitchFamily="34" charset="0"/>
              </a:rPr>
              <a:t>Công</a:t>
            </a:r>
            <a:r>
              <a:rPr lang="en-US" sz="4800" b="1" dirty="0">
                <a:solidFill>
                  <a:srgbClr val="00CC00"/>
                </a:solidFill>
                <a:latin typeface="Tahoma" pitchFamily="34" charset="0"/>
                <a:ea typeface="Tahoma" pitchFamily="34" charset="0"/>
                <a:cs typeface="Tahoma" pitchFamily="34" charset="0"/>
              </a:rPr>
              <a:t> </a:t>
            </a:r>
            <a:r>
              <a:rPr lang="en-US" sz="4800" b="1" dirty="0" err="1">
                <a:solidFill>
                  <a:srgbClr val="00CC00"/>
                </a:solidFill>
                <a:latin typeface="Tahoma" pitchFamily="34" charset="0"/>
                <a:ea typeface="Tahoma" pitchFamily="34" charset="0"/>
                <a:cs typeface="Tahoma" pitchFamily="34" charset="0"/>
              </a:rPr>
              <a:t>nghệ</a:t>
            </a:r>
            <a:endParaRPr lang="en-US" sz="4800" b="1" dirty="0">
              <a:solidFill>
                <a:srgbClr val="00CC00"/>
              </a:solidFill>
              <a:latin typeface="Tahoma" pitchFamily="34" charset="0"/>
              <a:ea typeface="Tahoma" pitchFamily="34" charset="0"/>
              <a:cs typeface="Tahoma" pitchFamily="34" charset="0"/>
            </a:endParaRPr>
          </a:p>
        </p:txBody>
      </p:sp>
      <p:sp>
        <p:nvSpPr>
          <p:cNvPr id="16" name="Text Box 14"/>
          <p:cNvSpPr txBox="1">
            <a:spLocks noChangeArrowheads="1"/>
          </p:cNvSpPr>
          <p:nvPr/>
        </p:nvSpPr>
        <p:spPr bwMode="auto">
          <a:xfrm>
            <a:off x="289719" y="3124200"/>
            <a:ext cx="4114800"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ts val="0"/>
              </a:spcBef>
              <a:defRPr/>
            </a:pPr>
            <a:r>
              <a:rPr lang="en-US" sz="3600" b="1">
                <a:solidFill>
                  <a:srgbClr val="0000CC"/>
                </a:solidFill>
                <a:latin typeface="Times New Roman" pitchFamily="18" charset="0"/>
              </a:rPr>
              <a:t>* Mục tiêu: </a:t>
            </a:r>
          </a:p>
        </p:txBody>
      </p:sp>
      <p:sp>
        <p:nvSpPr>
          <p:cNvPr id="7" name="Rectangle 6"/>
          <p:cNvSpPr/>
          <p:nvPr/>
        </p:nvSpPr>
        <p:spPr>
          <a:xfrm>
            <a:off x="1127919" y="5334000"/>
            <a:ext cx="14554200" cy="646331"/>
          </a:xfrm>
          <a:prstGeom prst="rect">
            <a:avLst/>
          </a:prstGeom>
        </p:spPr>
        <p:txBody>
          <a:bodyPr wrap="square">
            <a:spAutoFit/>
          </a:bodyPr>
          <a:lstStyle/>
          <a:p>
            <a:r>
              <a:rPr lang="nl-NL" sz="3600"/>
              <a:t>- Vận dụng kiến thức vào thực tế.</a:t>
            </a:r>
            <a:endParaRPr lang="en-US" sz="3600"/>
          </a:p>
        </p:txBody>
      </p:sp>
      <p:sp>
        <p:nvSpPr>
          <p:cNvPr id="8" name="Rectangle 7"/>
          <p:cNvSpPr/>
          <p:nvPr/>
        </p:nvSpPr>
        <p:spPr>
          <a:xfrm>
            <a:off x="1127919" y="4763869"/>
            <a:ext cx="8462188" cy="646331"/>
          </a:xfrm>
          <a:prstGeom prst="rect">
            <a:avLst/>
          </a:prstGeom>
        </p:spPr>
        <p:txBody>
          <a:bodyPr wrap="none">
            <a:spAutoFit/>
          </a:bodyPr>
          <a:lstStyle/>
          <a:p>
            <a:r>
              <a:rPr lang="nl-NL" sz="3600"/>
              <a:t>- Chỉ được máy thu thanh và đài phát thanh.</a:t>
            </a:r>
            <a:endParaRPr lang="en-US" sz="3600"/>
          </a:p>
        </p:txBody>
      </p:sp>
      <p:sp>
        <p:nvSpPr>
          <p:cNvPr id="2" name="Rectangle 1"/>
          <p:cNvSpPr/>
          <p:nvPr/>
        </p:nvSpPr>
        <p:spPr>
          <a:xfrm>
            <a:off x="1202285" y="4185791"/>
            <a:ext cx="8383834" cy="646331"/>
          </a:xfrm>
          <a:prstGeom prst="rect">
            <a:avLst/>
          </a:prstGeom>
        </p:spPr>
        <p:txBody>
          <a:bodyPr wrap="none">
            <a:spAutoFit/>
          </a:bodyPr>
          <a:lstStyle/>
          <a:p>
            <a:r>
              <a:rPr lang="nl-NL" sz="3600"/>
              <a:t>- Học sinh hiểu về nguồn gốc máy thu thanh</a:t>
            </a:r>
            <a:endParaRPr lang="en-US" sz="3600"/>
          </a:p>
        </p:txBody>
      </p:sp>
    </p:spTree>
    <p:extLst>
      <p:ext uri="{BB962C8B-B14F-4D97-AF65-F5344CB8AC3E}">
        <p14:creationId xmlns:p14="http://schemas.microsoft.com/office/powerpoint/2010/main" val="1990054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75519" y="1625040"/>
            <a:ext cx="13716000" cy="2323713"/>
          </a:xfrm>
          <a:prstGeom prst="rect">
            <a:avLst/>
          </a:prstGeom>
        </p:spPr>
        <p:txBody>
          <a:bodyPr wrap="square">
            <a:spAutoFit/>
          </a:bodyPr>
          <a:lstStyle/>
          <a:p>
            <a:pPr algn="just"/>
            <a:r>
              <a:rPr lang="vi-VN">
                <a:latin typeface="+mj-lt"/>
              </a:rPr>
              <a:t>Không có </a:t>
            </a:r>
            <a:r>
              <a:rPr lang="en-US">
                <a:latin typeface="+mj-lt"/>
              </a:rPr>
              <a:t>người nào được gọi là duy nhất phát minh ra radio. Nhiều nhà khoa học đã nối tiếp nhau nghiên cứu ra radio  ngày nay. Trong số các nhà khoa học đóng góp nhiều công sức là một người Đức Heirich Hertz. Người Ý Guglielmo Marconi tìm ra phương pháp gởi lời nhắn. Cách này trở nên nổi tiếng như máy điện báo không dây. Các lời nhắn được gởi bằng mã số gồm các dấu chấm và các gạch ngang. </a:t>
            </a:r>
            <a:endParaRPr lang="vi-VN">
              <a:latin typeface="+mj-lt"/>
            </a:endParaRPr>
          </a:p>
        </p:txBody>
      </p:sp>
      <p:sp>
        <p:nvSpPr>
          <p:cNvPr id="5" name="AutoShape 2" descr="data:image/png;base64,iVBORw0KGgoAAAANSUhEUgAAAu4AAAGlCAYAAAClanP4AAAAAXNSR0IArs4c6QAAIABJREFUeF7EfQWcVVXX/nPu9DB0KSUKSIhBIyUhJQbdIc2AxNDd3S2I1ADSoRgo3WCCiAISAqJ0Dz33/H9r7Tj7nHtn0Pf9/t93fOflxrnn7LNj7Wc9+1lrW2GhsG3Ig16oNxYA+pP/yJf8PonT+HzLstTP5IVtdO4Sh+EjRvFvN2/+BnXr1NbXpRdZsmbFh3PmokyZsggJCcH+/fvRpk1L/Hn+T9i2Dcu8uflLGwgPD8fi+CV4q0YNPHnyBOPHj8OYMaP1b9w/pbJZruvZ8oHz5suPTZu+Qdq0afH333+jWtU3ceaPP1TNwEfPRQWxgQ4dOmLMuHH83fz5H2PQwH64m5DA7336F0m8sJ36GzFiFLp2i+MT4xcvQpfOHYP+KHfuPNi99wCioqJw7txZtG/XBgcP7tfnOu2nX3G9qbY0Xor2s4E0adNi//6DyJYtG3/2xecb0axZUzx58jigDLoryBfcwgFt4v4ZfZ2/wEvYu+9b/uLEieNo2rgBTp783XWi2d2c0ruv1bBhY3w4Zx5/ePDgAW4b15FUWeQF1dfq+uHhYejTtz+6d+/Fl9mwfh1atWzuuaa3x7u/DgsLRYfYThg4cCjCwsJw48Z1dOnSievReQ53X1MNEh0dg0GDhqBduw7cp4YMGYQZ06cidepU+PyLr/HSSwVx5coV9OjRDRs3fuoaK8bFxUubxhxQoEBB7Nl3gM89fvwYKlYoi3v37yfZG59SZa57vvraa+jXbyAKFSqCVKlSISIiQl+Xxtzt27f5nsOGDsYff5zBjJkfonLlKnxOrZpvY/fuXUmWg77Ili0HhgwdjlKlSiN16tR8fR5rABITE3EvIQFXr13FvI/mYsnSJbh//z4s2KILUjdnC2bzv8WKF8ey5asRGhqKHnFd8OmnG1ClajUMHDQEzz7zLFLExPB36qDyJyTc5foeO2YkNmxYF1hW3aBqJAg7EPxEaR0tC6lSp8aIEaNRqdKb/JrGr3ou+u2jR4/w+PEjwwC7r9ioQX18/50YP3R06RaH2NiO3N927NyBtq1byXHuLgzVQ/bsOdC+QyzeKF8e6dKnR3R0NCKpXn2OhXr48CHu3LmD3349igF9e+H0qZMu+09NIFrBYvunDm/fIRsc16sv3n6vFjJmzIiIyEh97oMH97kNzePm9eto2aguTp88Ia5uWShW4nXMXrQM/kQ/+nbriB1bvkHGTJkwfNwUFC5WAilTp9btduf2Lbxf7138+svP8rI2Zi9cjuKly/L7aWNGYPn8j7jsPhof9Mf/0XtRV+rZ+LFsGz7Lh8EzP0S5ajX4+y9WLsPEfj35N6oOnOcXtlX3QQA1GjVD19ET+JQzx35F/8b1cOfGDaPOxH3zFymG9/sORO6CryCGniksTJ+TSH3xzm38efJ3LJsyHoe2b4X9JJHLGkJtoJ/DRmRUNEZs/ApZcuXBvVu3ED+kP/ZtWCOeUbYb/Rsi31OrUw3QZ80nzkCxmvX4vqsG9sbB5UsRalsI9Ys6ovoKsf38L/fzJzzI+LsQ25jjQixYoTzp87mp0qZHsXbt8ErjxohInRphKVLAZ4w1+P3wP3gIO+E+/N/+ggdNhiLkUSh8iIIPkfwXlj4rfG0qwl/nZdiZYoCYcCAyVDyUOh77gXuPgHM3Yc3cD//us/Dbwtaq8ot2s2BljkHiF83EL8/fgq/Np8DNh67+6HqjjEqutPAPKg/kywg8SURIm/XwnbwmMQ5Vi7iDbYmaVX1KXIsKwo1lgChxDlep06nk2A8ynxomRp9PnyVhuIUNDH645j/9e4lngvxE1KM80QSH5nyqHo/OVP1Enet9z0baGT3mQ7A9lG0rMItfnkjIjF479lRfgW8oB7Hsr2z/JbYRFU3XohGqLuGHTdfm68u5Q91J1Z0uv+jvfPDptnhGMcuIW9Pz+22A/tR95Wu2DfwY4nfqt/T5E9tCIlcHNaasFzo30Q9fop/7mkWNbFGfD4XlCxVV4LcANqOPEYXBlpUkcFd9Traf0deeCtx1X7DFY3ZJBrjTZLYofgmqVq3Gk9Dx48dR461qPJE6h7dTil5Nn9KkEb9kCWrUeFsA93HjMHrMKMeB8HR0nzbhohHUlfPly4dNX292A/czfzjOi+VMXgzcxwrgvmD+xxgwsB8SJHA36ympgUQ3pbb6vwTub1aujPXrBSikeq9U8Q18//33QYusn0n1BWdGT/IR6YsCTwHuZqvy/JnE1QKAezUPcE+mFG64Ido7PMwD3Dco4J6EVZRD1tsfCxcugpmz5iJfvvzc9+bOnY1BA/sbZ0vzp0euuAKBqvXrN+KFF3LhwYMHKPhSXly/fp2/69u3P3r36cevP5w9E6NGjUDCvQTDTwpeRqrrPXvdwJ0AbrA6Te4phbkRB51XpEhRBuL0jHTQcxLgo3/pCPH5EB4RjrCwcPj9fnTp3AlVq1XHu+++x98nB9x9Ph9effU1LI5fhixZsnI/JCBL1yewZ1k+BqmRkZGgc6mu5syZjalTJyPh7l2jwwhDS78vWfJ1rPv0c/4dOUPnz5/DwEFD2SGg3z9+/JjLyWUPCWEngc6l4/btWxg4sB9WLF+mzwloenLNk5o99SQDpM+QAZ9+9gXXG5WL2uLixb/x69GjSPT78cILL+C553IiJiaGn40OKtu9e/cY0F++fBkfdIrFsV9/1d2uZ+8+6NK1G5d369YtaNaksXRazBlLjOeVq9cyaKeD6pKuSW2mnj00lJ49UoPhWzdv4q0qlXD2jzO68TUQYrLDC1+d0UDPMGPufBQtXoLPo/aiuqWDnjsAuN+4jlYSuKvrlihVBgtXrOOyD+vXEwf27MLEWR+hUNHi/BmVPzHxCVvva1evoE2j2jj7x2ldiAUr1uP1suJ5JwwbhPg5Mz3AXfRnAr+qb/skYODp3Qaq12+EAVOmIyQ0FHdu3ULdEq/i9vVrxmhQszdNu3ICl2Ng7qYdyF+oCJd1+fQpWDxhDJ48fCR/a8MXEoKi5Stg2KJPEB4ZKfr6w4fCcfPbsHwWQsPChVNsWbh76xam9+yMfZ9tEI4F3UfOXfQcBNzHb9mJrHleRMKtm1jQryd2rV4unlGO3RDCRC7gLjBS6xkfo2S9Rly2T3p1xZ74hQzcwwi4S4ckRIEVBu5+nrAYuJvkFN2A/iwgXfYcqDZmHF6sXl04h7aNxEeP4Cc74fezY2SFhsIXHgbQWJ6/Fo87T0EIojVoJ+AeOqE10OkNUW8EhB4livsTqBEGB4gIAcJE/0LCY9it18F/+GJw4P5MSiRubynOPXcLviZrgRsPnM4b7BVVQp508I+oBLyUie8f0mQVfCeuJgncTYwuTnIwu36veoMG4JbjtAcxymRmuJfJa5mA31vs5IB70IdVRKTnSzd+keBSnWMCd1UsVcikQLsXFGuXQIMJxyljG24AdwmypZfsIpJNp8hxiSQWlmhd8DnyW7L5diID98CqFuNfz5UMqA2GlfqhdFQIQejfJxIwl8BdnsNVpYC7vIayOQq4K9eBf8rgXzgBFoF26ud0ghUmQLtF/dwSn/EYfIxIBu4hbsLHdNxMptvEatIHctenbHGTUVKdyQvc69SpzQ//TObMGDFyNOo3aMATyo8//oDY9u1x4sQJF6hOipKishJwX7JkKWq8LYD7uHHjMGb0KDaEwQCKYl7Y4VEDybaRP39+N3CvYjDuciVBsU4BwH2AAdyfTkYLm6SAe9f/G8Z9wsRJ6NAhVtizc2dR8CUBzILaMWWD/iVwJ8Z9n8G4NwnCuCdvQcW3XuBe/V8Ad9UJqN3FeLYZ+LgYdwLurZo7LINZKDVXS/BNfU4N1jRp0uCjjxfhzTcr8y++/PILtG3zPoOV5I7GjZti5qw5fMrKlcvRMbadPj1XrtzYtWsfIqOi8OuvR/F+86Y4eep3w2gFh91U13v2COB+4vhxVKhYBvfvJV+Op9V9pkyZsWTpchQrVpxPJeBJqxNfffUlThE7CxuZMj+D10uWQvW33uJ/E+7dw/Xr15Az5/P8m6SAO9mJggVfxqTJ01CoUGH4/Yn4+eefsX79WuzcuR0X/76IFCmieSWhVu06qF69BrPGBGwHDerPK1SGpeV7aeC+YSPbhbNnxYpZ2rTpeKXm601f4ZcjR3DlymUGmFmzZUOFChX5+jlyPMef/fjj97zydezYb071mJOSnpGDtYOw7kRGTJ46DfXqCbt2+PAhTJk0Ed9887UA2pLRomfr3qMnqlStyuU9+ssvaN+2Df788092Mugw7W4PA7hvk8DdLycZ0/Gle1SpUhVTps/AH2fO4OfDh3iF7vcTv/PKBdmxHM89hxpvv4uatWqB2pmOjZ+uR+fY9mxH2fZr/CGAu/nE5msC6bly50FMypRInToNuvftj5cKvszXHD6oH44c+sn12yePH+PEsd/w4ME97RAo4E7XjZ8/F2nSpsO7derj9q2b+HbfHny7fy8unD/HTk5MTErs2PI17ibc0QB6/nIHuE8cLoA79Q+HcZccKTGzin2WMyp/YgO5CxTAwOmzkPflV0FlnNS/JzbEL5T9zAHtaj5SdVCgUBHM/HQTIqOjcfPaVYzp2A7fbd8CIomYu/RZKFm5KvrMnIOY1Gnw4F4Cfjl4ANvWrcZvP3zHLHtMqtTIW6gw3qzXEK+ULI2wiAgk3L6F4c3q4+iBvYJxl38KuI/bHAjcFWg3ATuBdf15ksAdBnAnZl2ClWSBO2CHWIhMkxrvTJyCgnXqcns+unsXf+3Zi7927MTt344h7PptpEmVBuly5UHaYkUQlTcPHgycAWvPMYQgiv804/7ay7C/7gLrjxvA0cvw//A3rN+uAFcShN19JgYo+xzsugWB59OKMXrqOhLrLof1kBw7ybTzCoEF6z8G7mnhH/HmvwDuNEYMyoMLYowS+VphSeX7a7yVDHA3GfegoEbavqfZc/N74Wi4b6reqZHO7xUwNX6sz6OxpDwLCZY1q6tAogOyhD3TxKlYqeE/dqAF8SKAu/ixWknVQFNYeWkXHReD6p2vYBDlTMpKH0DM2RK4S9KGS6Ifn+4lHlCAfWeFSbDdzvcCRSimXDKw6j1/LMcNgWx5qk8x8bCYcdecv3pUybgTaLdodZIcaGLcrVBYCrhzOaiEBnBXbaIBufzAqRp3GycJ3EXLuA8b6NLVLZUh4J4pUyb06d0HLVu1ZnaGJrf+/friwL79zEiZbLgLuJudzbYRHkaMexDg7imHeGssD8nvxfKMBO7fbNGMe9Uqb+IPJZXxSIAIuI8dN56vSFKZgckAd9ORMeuZ2nfYiJHoKoH7kvjFDBiCec5eqUy7dq1x8IAjldHXNb0ulwfprPxw57SArVt3oHhxAcjWrlmNVi1bJMl4U1XppXJXp0iGJpdSmeSAu3pWrqPgeJTLx8D9Q0cq81Y1AZSferiQhoQ2NhBGUpne/RHXvSdfguQRrVu1cJCKeWHlvcvaMYE7lXvchMlo2VL04W+/PYjGjeozcJW9LaCIvhAfNm3agiJFizGz3KBBnQApybJlK1GtWnUGUJ07x2LVyhXOdfQzuSssf/4CLuBesWLZoMDdWWN6au2xU92xY2eejAm09+rVHd98swlPHj9xtRd9T0C9b98BqFu3vuvCNd8jqcxO12dkvFOmTIlBg4eiWfP32ZHat28v+vfrjaNHfxGssKY/gJiUMYjt+AF69erL9UzAtmqVSrh08aJhqchG2ShBjPv6zxgI03Hr1i3MnjUD8+Z9hDu3b/Nn5hiLiAhHjRrvYMq0GUiRIgU7Xb16dsOKFZ84ZU4WuKt2cCR9r5cuhTlz5/EqwoULF9C/by988803ku0WfV1Njs8//zymTpuBEiVL8vfNmzbBls2b9b3dwL0321KqLwbujRuBgbtxiInDRlRUNGhV7cjPh3H+/Hkk+t1yFSp1dIoYdOzYies2OkUKBvm1330LVy6TY2Os8jPLKlYFxIRvMlDufpQhQwbM+GgBSrxeir9oXr829nH7O+UUNeYud8lSZbBgxTpu3wt/nmMH4NrVq5g+fjR2bduMewl3jRs5jKZivk3gPskA7mpJWzyOXLqWkzbbNNUWNrHYUfhg8FDUbNGKHYQ9X3+J4R+0R8KdO3Kypn6pJnGHeeswYCiadO7OTP13O7ZhUtwHuHzhTyGvhIWsL7yAuInT8EqpMnjy6BG2rlmJJRNH4/JfFwQmMUBdusyZ0HbQcFSs05DLcOrIYQyq+zYSbt5kJ0SsGIOdhHGbd7kY9z2ScRf22mDbDQKY+LtWHsZ975KFCPWD/9TSPkmKFPCwWCoj2p5EZkpsZdPFQiyUjO2IKsNGICQ8HA9v38bekaNxZuUaPLpyBbSWlRqhSI0QpEIoUoakQOocLyDqwk2EPQr1APcIhPnSwdf4DeCXy7DP3IKfJQPk/BD56MwTdrXcsIdVAjKmEL2pwUrYRy5yGbneJXBHZjfjHkKM+/UHSS+aqf6dJxC4WyeuGuNC9igumNfauxl3c37TeFYRhwbW91pkjbP0WExqnvQiN3GlZKZUh8ZXNzVO1sDcvZAnz1QSRWnBpCNssKAGIyofUgFaD3C3PcCdxpbfZNltkrdIW2HoTRwSQaI6WS0u4C7VHsIcUl8WMhnxr6ydYMCdvmL23JHHOGPeIe24MgjQy3Mdk6YYdFn/SlIjWyQRAribLDp3RgXaiXUnWQyNNAbv0uWWTSwY9yGWFe5h3NVChYnP+DZGw/5j4C7BI4FTU+PeonkzdIvrjk6dPuDJ8uqVK+gW1xWbvvySQYH0t9xLF7qDmQVxA3ea+L779lscPHgw2V6rJk0TxKRPlw516tbjZV7SuAcAd64DqXGP/WfAPRhoV49BzzhseBDg7lqzEWebwJ30xJs3f81lDDyU2yi+oUmdVjHWrV3rmiepn5w//xeIMaZj3NgxGD1qRJLAXUxAnrHu4JUg5RAfmYw7acC/+OJz3JS6T3Pa1tdO4kokN3jzTaGZJub0qcA9ALCrwou7Eqjr3bsf4uJ68HsB3N/XBjigGGwExMgwgTu9j+vRG3369ONrEktbp/a7um1cHKV8yJKvl8Knn37OEgXqpy1aNPXIwoDy5ctjzZr13N927NjO1+QjKGgXHwrgLpw5Ytz/W+CeNWs2HPz2R2a5yfANGTIQs2ZNF0ZQUbGeisqQISO++WYbS0DUEQy403cFX3oZ6z/9HOnSpWN2ufKb5XmFQR+eDkJSl0WLl6FcObGMPnnSBIweNVKertgTiwHwuvWfauC+etVKdqyVFMnrGNOQ5lW7ZctRsaKQYJFEaciQAY5c5p8Ad548BLrp1Kkz+vTrz8z7rp070PL95rhL0h6j3lTfoH7QtVs39OjZm4EaOdGdYsVKGDe5MVf36J08cBdznMEImX3GM4urtwULFsSsOfPw4ot5cf3aNdSr9S5+P35MFJUnAaV7NmyAGV9g9AE6nSRC/wy4c2F1tybGnYC7ki1dvXIZA3t0wa6tmw3mzRgGRsUQSJu/Yj1KSqmMC7jTErTUZ4t/JRMrdfsCVAlJAJW/3Fs10GfCFKTNkBF/njmN0XGdcWj/Hg9wd8qdIfMzGPbRIhQqXQ6PHz1kmUz8pHHwJyYygKQ2rdG0BdoPG81g+9yJ4+jfqDYunT8rn90hk3gZ3gLyFy2OHlNmI3uevHj86BFm9eyM7SuWGVIZG5HRKSAY97wslVnUvyd2r1ouCEzZb7wyGQa1XuDeuyv2klRGAne9SsH1JoE8SwJE3SvgTtcitj08bSp0/eEQUmTMyN/vHj0W306YiPCHj/ncMFgStBNwD0EMIvVfOKIQymw7se5S4440CLVSw/aFwib5XaSQDtGqBel0FA6x00fDHlYRdo0X+b72gC2w1x/VOn7uulTmzKmQuP19UfhztxDSeB1w4/5/DNz1gpsaIKaHK4Gp7tRqYlNjSfZ4EmsI7Giwa57x6XZrnXEYHNj8l8Ddi/DN965Lu0tFWmw+lZcEjO9M70QOc60Nd6JNpNY/OOPO5zM7rq4rtVp6GnTWBaSZkkS4cKyVLVRg3gHuATUrnHFpx/hfL3CXmIy+U6vtfHqiBO4exl2QBY62nX8jde2i7Q3tPYF0Ol/p26UsTYw0D3DnUpLGfahlhYca+NjjYZnxIIZ9lsBa1KnpDJrnOGZZMO6k56Zjy5bN2PjZZ5g4abI20jRxT5w4AVMnT3oqcPdKcYTGfSlr3P+njiSBO1W4DcR2jMXYcSIQaf7H8zBwYH9H425MtE9jkocNG8l1Qwcz7l0Mxt3oXyZw/zfPSI7MJ8uWIja2g+tnpO28eeuuZnr69umJOR/OltA0kEUXgbkGcPQEryTF4prA/d+UO7lzGbhXfwrjLg2PAJgOf/Daa4U4KJTAQY4cOZAtW3a+1dWrV3Ds2LGgtz144ADGjhvN+lqxfOcevK3bduC+TQ7fmTOn8d67NfDnn+el7dYFEVIDnw8ffbQAtWrVZjAyevRIzJw5g7XN5kGa4a+++prBOJ1XvHghnDnt6Hn1uUaj5M+XH7u9wD2IZEct5T2tPYhpHzlqDJ9GuuyWrZrh9xMnHCDnWWZVy4c9evXhQFZ1UH24GHdZJQMHDEH3HiI4eNGiBejRvWtAkXS/IqbR50PLlm0wYeJkPu+vv/7Cqy8L/Thp4dVqGgH3tes2MBi/ceMGBgzoh9XGioWz/EpXcUBT23btMXqMiFv57LMNLHnS2uynAXfVzPLf4SNGokOsGMs0/nr26BbIcBlP27BRI65randacXizYnm9KqClfQCSA+5iohL/Zzon5nKwWcHqc5IjUTBviZKlcPfOHTSoUxNHDh+Sq9imtl1Ozhx35xAEWu4vtdHEuE9nxr00365F/TrYt3uHEU1kaERlUCOdV7J0acxfLoA7lX/+7BmYNWkMHkrJkFN2nj7F+DL6oADuwqkj4L5kzizhxBAA9avpUpSd65RjlnxSAsQPxb+llYeZ6z5HvldfAwWLzhs3CstmTYOfxj8zgE790k9KVa6GPpNnIGOWrLj6918Y0b4ljsjVULKbaTNkQJdxk1H2bRHz8dHQgVg9e5qhkTeDBAVSjk4Zg85jp6JCnYZ8v53rVmFqbGvNtlNvJydgLDPuDnDfS4y7InslgGeFrEEAU5ldjLsB3EMSFeNuQy3vMwDxS8mRoXGnMhBwL9yqJd6ZNp2f7eqx41hdvyHunj6NSL8lgTsYsKs/BdxTIBIRUiYTikgN3EMJuCM1LF8Y7PAI+KXmnzwOBu9qHgoLgb9zCdhdSvC97Yl7YC/4UTLu6jQLyETAnVZTAUsB9+sCuCcZqsIa9+CMO6uqeMlBDXq5/mDOiaJzuph4JaOhXqaBuwl2DewbrFxKYuLF2HrYB6HdGECqYgQwZRJw6+nRubJfyULlxZ3ATOduAvvJ/7xYWNtLB6C6gbuw14Jxp/oUD8//Scad/uXgTwbVKsJTOcxy/BsMvnboaIzKYoqxKsk2Qb2zLQg4DOAuOpMMOtXP5dg7l/pDBqcK1Yb07TVJYAalsmidL+2HTwJ3tRphiUBWYtyf+GE9JqkMXY5GLoFzJXITNyDGPQrDLCs8zE1smyuvAcBdtq3j0QQB7qr9DWfSBO60zE0sGwEdymhAWSrIiJIspVfPHti6ZbOUysjq9SwFO8vMolFUVhkF3EleoALnAlso6U+oDHQt+lcA98qcIcOcHLh7UVaZjrEYlxRwN25hAvdgA44YdwXc46VURuunDCeKgDtlDCEGjzoJOToqyCy5Z6RzSGYR180ARRYQGRmBy1ecjAedP4hlx0F3adlP9ZimpUo5MhSJoO+r+3SgJ2sGp6oAs38dRCODCBUT52Lcg1WqYVNNYEavy5eviBUrVrmyijytj5BunXTmT/zBgXvT5u9j3LiJ3DakqX73neosTRDFcLw4qr9cufLgy6++Rvr0GXDhwp/o3LkTdu3aZZAVwrxRxpqePXujR49eXO/x8YvQPa6LW0blaYj8+Unj7mHckwLuhv1N6vkXLIxHzZoi+9OyZUuYtb516+ZTgXvhokXx5ZebdR2/954HuMsbbt26i7Xt1B/q1HkPO3dsD7Sn2hqK2qxYsRKWLFmOqOhodnZeL1HUGKOij5JURgF3ipWJbd8WR44cDr56Z4C/atXfQvwSIY/Ztm0LGjeuL+yIC7SrzmV2PMcxpCESEuLDqNFj0LpNWx6jixYuYAmQiylTY0b+tH79Bhg1eizbwt9++xVVKldkplVNjapiehqMOwenNm6k+4TLITNtpi5qwIMIDGRZWLlmPcqWK4/79+6hQb1aOPTDD+6sK0oPqu2CAdxV4ST2dYC7kMq0kFIZmfNBjgvHVijejKQy8yXj/teFPzGkVzfs3bHFXW9iVpV3NMaWDcxfaTDuwwi4zxT3YtmV0rcb7Dsx7j4R7ilpQw2mG8V2RuehYjXn4PatGBv3Aa5c/EsDd7V0TvNFi7heaNG9Dwef/rh7J/o3qotHj0TWEgLu2XPlxqhlq5Hl+Re4rVq9Xgh/yvgQLp8MEtTNJLmGlv2Gok7Hriy/IY378EZ18CSBsimJlZ2o6BQYY2jciXHfu3qFZNzl8yq5jOE20u/dwL2bZNxthEo1FQEmn0h9wf6MihMQAbKOXIdkMrUWLsDLdevy8/60aDG2DRiExFu3EeW3JWdoBQB3Au0E4Am4E+MeiggDuKc1gHs4/BGRUgft1BUDW4p/bV8U/r5lRH+YcQD2h99y/chwPlFTzLj/A+BuDGmbHjp3WtiGxt3XZCVIKuMEiMqGMoghZR1k4xsOpui3CnZKjOf0ZbPxXRcRj+bWnAeYySQlMWYAtRo6DJZVybQP7Jbg6KBYNdJUgKfLHsurKNbdLJZmvMW9xHObY15Ea/CnGrjTGUqKJtwbxXyLgFCHfTfrQzsPGnc62WUUcFcUvAhCl9mSPNXIbWIK3XUjBYJ27ciQbSG5DF1LZp8xH1VJ8xx8cMBZAAAgAElEQVSxvQW/ZQJ3GSNAzjED90RAA3cC7SESuKvCCuAejeH/AribHVs3TDLA3QCeJnCnIhCTtW/fPqxfvw5xcXGcZYOOPXt2o33btrjw15/BlwHETOOqcsoQsngxpYN8myfKLVu2cMpJ7+H8Sr5SKFyemDlzZsR27MTSAAbuVQm4/6EHhdEv0CE2FuPGJ8G4e27sAv4eoBkA3D+gdJCymxuODwH3vRK4k356SXw8s7tBxri+u+qIv//+O/bs3q0/J3IyNCwU164JvS8dvXrGYd68uSqzkV5JUTcINrm4biTfmMw7PaqZDpKyZMTHL2RZlO6GZsYsV7u6nYDChYuifv2G/LMAqUww8G58Jupf/L3+einMnj2HQSUFuJHOmg7SNZOUJ9ixbetWBs0CuAdKZdp16IRhw0ZwNggK2CRpCIFy0TaOQSTGuHPnbhwUS+d+/fUmdOvWBVcuq/oQlkKwBTbeeOMNzJk7n2NBqM3Lly+jmXynnM6DclYZIziVpTL/IXAnJ+mbzds54wuNqTFjRmLqlEmCgVbSiWCMO4Dnn38Bn23chGeffZaLGQy4R0ZG4dSpc+zskBPasEEdXLp0KaD6FdhT9rRwoSIYNXocO/4Eqmu+WwMHDuyXTmUgcCeZWLOmjXHlsri2Q6DIKdR4hvIVKmLVapEKktJX1qtX0yEAnJk2CHOu+pdjmgYMHIjOXbryKsHnGz9DbIe28lqyvUzNp89CmzbtMHjIMCYO9u7ZjTq1BTsr+pCTvvG/Be6UBjVFihiWJ1ImILKd1NZjJ0xGkSLFuL80rFsLP/34vSY2HeLQieZXgECtEGs7YQOBwL0Wa9zNyVupPMXzif8vWaqsBu6HfvgOPTq0wt8XhAPsOD0ecoAlLuIMAu4qq8ykfwLcJeOunXsjTVzGZ7Ni6c79SJkmDe7cuokBLZvhp33CwRYp5QTrnjlrNgycNQ+Fy5TjMkyI+wBfLV2sOwIB94LFSmDCus8RFh6O+wkJ6FKtAvzSlvCTSR28HskyqULVxs3xTst2HKR68vBPGN6gNhKu39DtQs7rmM07pMb9Fhb37wnWuOtAVAHeTZKa3xPjPtPIKtO7G/bFL0QIS2UkWE8UwN3RuzvzfKjskdzrI8LQdvcuZC5YEHZiIrYOGYrvZs5GyJNEA7gDKSXjnhKhiEGElso4wD2SwTtnlYEJ3IlxjwRCfbBShsNKEQGbUkNGhMAO88GuVwB2y0KicLMOwJ71LT+fCdz9z3iAeyORVcbFuJtzCHcpG3butIAHuNsyq4yDlJMB7/yVAVw9GWQDaS5F0DvSLdU/9AgI9iOXRVKjTI0qQ6cduJCux55riHE5ZbnZGTcrR7LfuhzS9nnKJeYwgcrVV0pqKoC2itRwgLua90jSouJ0VPyhKJEpm3H6o3M9t1yEb89BpeYquZMFxjvZaDJaGTXnAyfDDNW1SYqQVMa8vpbEOFdn8K5YfiLyLQLjMpGsDO7lOia2nYiiJ4mw6brMtps5nJTbR8B9hGVFhItFD65rCg4wVhJMxt1kj0k7raSUetqSL8zOqpYQvMB9+/Zt6Nu3D2txq1arhvj4pTxpETBYs2Y1Yju0c5gkswJFT3Zhd0pDt2hxPN56y8jjPlrIcvRhZETQS89PyyrjAe7qWsy4JwPcvR1CvXfVk/xwGOVxV1ll4hfhg05B8rjbQK48ebBPAvezZ8+ibZtWOHBwvyNTCuiFeuUmoDiKFfzzwmV2UugYOWIYJk4cLzqhHHTudhUaw2AY2byBKW3wAnfK4x4sqwz7T7JddV15lq6CZZXRpXlKoTRwtyyWIhCwJADTvHlLNGnSlG+5Y8c2DBs6xOsT8ne3bt5iJt2fhMa9Z+++6Nmzj84KUrduTVy6JIImTeBOjuHMmXNQoWIlzqBCDiblaOfgFoONUF5/xoyZ0KxZC+TOk4fHBTHec2j533OIucHi1Jt79h7kb7XG/T8E7lRPm7fsQN68+TiLC6VIXLRwvrjzU4B71qzZsXzFai4PHcE07hS0eeQXIU2iZyMnNNlVMqoima2FtPfkeNHvmjVpyJlaVBt7Gff9+/ehYf26T83yQ+UoX74CVq0RwH0PA/daek8DZetkBbh2a1D1bzZL/Qb1mUGnGBKSvnSKbS+z1CjgLidA2LyfwogRY1C/gXBMJ04Yh4kTxhqQ1nEMevbqzbncdTrIpBh3WRg6L1/+fChb9g3kL1CA92yIiIzggH4KAiWWmNJ5ZsmajW2BF7grrbToYfIgbKfemBM2AUYN3OejuJTKNK9fUwSn6tlcMMbaQknHumSpclrjvnfnNnRu2QT3KetMEKujbmuWaf6qDU8H7nLiVTXKAbd6bpC5HlgLZ6HnuCmo3bINP/TKObMwc+gAUW4llbFtvFaqNMZ/sg5RKVLgzs2baFKsIO7evOUAd9LMv/MeBs9fwtehPTIoR3tyh3reVOnSIU2GjCyvO/vbUQytVxt3KBsSPwNJZYhx3+YB7iu4jFKIIIC7x9XkdJAu4B6HffGLEOL3u4H7Ewe4y3UJmZLSYdxDU6dE+317kPb55/EoIQGbevTCL8s+QagNF3CPQQiDd/pTUpmUzLgTUBeMO8llOI870rHGHc9ngr9KPtiFswK50gGRMgVkqI+9EZvSQqaJBNJHieok4D7zW1FGTQgR454ST3YIjTtLZZIE7lK2QbCRKi4XAXcnHaTVdCVAjLvBnausKJoBdq1KO6CV5SDO8Emy+XXQpec6eo40xpC6iMIzxOPqe8gBau51Qedz2SXwdAI8jeIo6Yoc8CwqM8qifquxKxfMeE7TRsgbOmVyRq0ad6pMbuPipIMk0kiYfuqLlN/cMDhapm26Ae6qZTzDfrYKrjYzdnjO1SyEg4GMCtUNyFI7ab60Y0HvzZzuciVB2ziW6gnHgoG7ZN05RoC18JbUuD8BKMZTSmVsm1pVpD1VLqBg3EcScHeSTLO0R6au0UyL/JXJHGvgLo2IxA58da8Gna5pAnfaqKVcubIMCJReqE+fvhg4aLCuyX79+rDmmg8ZFaw7qqtgJCtIGriLcknzLjVoXpynfNR8lA5yk5nHvTLOGhswGX1SAHevVOae2IApqcOZfp0zAoA7M+7GIfupybgzcG/bSjCN5oTqubEYpPJDpwrk0izw/feHkSt3bj6BNMbdunUWHqqsc762+h3TNk8H7uKnTgaC/AUKYu8+CSYZuDfESbnpSkA9OSI1E8fyaQ0buTdgctJBigIGkL+uiwuDbPZLDk7t1RfdzODUli1cagbR7dVwUUBLMe6ykmizlxmz0aRJM2ZXCSg2bdKAtdX697IOaUOiKVNm4NksWUS39krAgnQcs8y7du1gx0cEOTqHGnu8AdP/EHCnTci++WY79w+Sx/Tr29vJsqLGURKM+7PPZuEgUsr/TocA7u4NmGjPBLUxV5ID5ilfEHAnCdNXX30hWkpKDoTGXQSn0kpT3To1/5GsjGRUq9as5bvS7+rXq4XHajMyOZjEcHI2XHH6ntuqZM6cEWvWbgDZFJp8SIY2auQw3qhKDTC1mlCrTl1MmzqLNy26f/8eihV5jWMuHC7auXbPXn08wF1ooHVvNOY12sRr5JgxKFGipK6bp9V1UOAuOrJSk4h7JQXcAWRITxp3L3Df4UprZfJwavCWLPWGBu47tmxCxxbi2Z4K3OUzJwnc5USrA1SNPMw+3rRHPYxMlCyvlyXn81h14BA7ODeuXsF7L78IW2rlxYTtR8cho9DoA4pfANZ+/CGm9+2pM8moOqvR5H10nzLjaVWf7Pfnjv2GofVq4falS6ItGbiTxn0bsnAed2Lce2EPSWUYuGtOz1k5kT2KVgFaz5yn87gv7x2HvfGLGLSHqIBUkspI4C4YbBmgbIBiqrWIjOnRdvdOpMmRA/dvXMeXcT1wbO16hDFwV+F1FmLgM/4iQaCdADz9Z0plKC1kWLYX4BvTEHbNgpzv/alskao5Au4zDjKX6zDugP0MAXeRxz0AuMu+7XRwyQBbgnG3hjvAHQzcxeqo6a+KVIZqHpL/8hhx24Qk9fS65dUGUnK+MuYfBfxNDtO8ummRXL60x1vwxjeZ84tTDOXAOBOrglwKG7ie32UQxFUU9jD9DGe+o+cUjLuGJ9qeMALWrhGtbgnzZsNnAnejAByArerfWzCJHUVaSPllQOFlmfV87KR+DAbcdWpHNSeoRgkC3Flyxbp6KbRnp9DHchnuMzZtqiblMhScStnaSC7DjHsI/AzcZfyWdsAfIRqjAoF78MCm4IBcNbbuREGAO53jzeNeu3YtVVv8b6ZMGTFt+kxUr/4WG0rKs9ymdSuWztBOeu4yuQcELUG6GHfK425uwKRmV/kz1ciiKZ1JjzKXmDunVq9WJQC4i+AJoF279qA86HSonVNpk5zkDjG83WWnTDuduwjDv3DhfAbPAQfJ7Ujjbuyc6gbuzjVNqYoLFxrAXYGcxfFL8e67Nfl2P/98GOXKlXIDdye2RkxunpWOoM/qMRRCKuMA96YM3H93LZsbdkuPer0Hg/ySgDul16OD8lFX03nc/4EzoRgDw5AGZJUxd041vCFzmZAHobZK4iXtEjlv/kKUKyc2fqEc57GxbfDg4UMncEduSNOjV29069bD5UAk22E8X1LAa7eunTkNYMChdk6VGzD9c8bdAH3yolSjlPf8m83bQDnlb968gT59emHVquV8hmKYA42+6GS0O+n8+YtYa05HrZrvBAB3ApU7d+3l72kjpV27d3FqzACPzWtkjeFDdoHSPB766UedMovKVJKAu8wqQ8w57dL8T+JBBOMugfue3ahft7ZcBVBGV5WOAtTNyTpIc1g23nuvJsZPnMR1SfaLdkDdsGE9Tp48yczrs88+w1ls3nm3JjPoJCWjlY1PN6x3WQmHVgF4A6Zu3QXjvmUzmjVWwF1yaxZYBtOkaTMMHjyEd+WklQy69uVLlzge4Py5syy9unPnNmvanyQ+QVz33siXvwAz7o3q1uJc9vSEJiDgdvfOfVLXLjqGOJ+kMtPmeoD7rh3GxirmJpgyeo6CU/8NcJfl4IA/Ddw/DWDclc0Vkg8pHZE/4O+M/mXztoRyooWFsPBIjF4QjzJV3+LHG9G5Pb6mrC08UdsIj4jAkr3fI8tzz3MAbfvKZXHmt18lcBd9gu7xbss26Dp+Kr+/c/MGftwZGMth9iCXtFKW7+qFC1gzeSIe3Lqlry807gTc8wjg3q839qxeKRfhjWBck3Xn/ZIstJ79MUrUacC3Xd6bNO4E3N3pIENIKiPriDZn4jpUKxbydWTG9GizZyfSZM+Oe9eu4au47ji2bgNr26P9Pk4FSdKaFPDJPwLxEQzcFeMexox7JELCYxBWvTTCJrQEsqUVDOb1+7AuJQDnbwN/3IR17T5w+xGse49ZC+yvlgt2zbyi+mYS407A3WDcCQZSHvedrUR7aMbd2JjOkkGSyiFlPGXDziOBewGxAZPNwP0yX0c0iwIUzuTqton/DLg7Z7n3SuC6ljIquluisY+ourVi25U1CiDqGFyK6hH417Fl4hHc86d6LqUuJedDlc/k1Zz+apZefUr2Ue55ahDcjkJDAHeTbXOYdFVgURKRGlKU3uc3GHetRReYyhHeOGwll0xeToF/VQXmeFOvndUEZ05UzLoZkOrkZFfZZxxPhRx7RdwLKZYHuFO9+Hwuxp3uT+CdNxh7/AQWMe4auAtZjbudCbiPDgTuZiFNeYz5sDqK1lsD/yFwpywnxAxNmTINL730Eqcx3LVrJ3r2iMOpk6eSZScJuAuNu5TK8AZMo6F3xRMjQJTUiMEQHp8B3PPmw1ebvtF53N+qVhV/nD0jPUPHwlMnaNy4CWZ/KDbQ+eSTZejTuzvueJhQs2q83Vu9nzhpKlq1FsuxkydPwPDhQ901Km/LWWX27GdNMG2WZOZxdzxX1ywUGMhoDlLLAm8iNUbkoqdtyYsWLYTz585pxl2Q7A56V6/d5sjTAQztLn1DAZMu4N7EAO5JMM481sxdyAA0atQEcz4ygHvVf7FzqnI6jKIycO9D6SBlHvf169DyfbkttmN/ngqyy5Qpi2nTZ4NycdPOjtOmTsaY0SKtphMXYCFb9uy8OyhpxmnsLF0ar7NlJEEA6NJWqlSZd9mkYMxp06Zg0sRxEuQaD0TAPT8x7s4GTP9M4y4sK5dBDxGRY52kMpQikBj+/v37YMmSRWoISYPv7QnifdasWbF48VIUKlyE39eq9W4AcH8uRw788KPYrp6yw1SqWI7BpXCllRzBYHyCWFoteeOyq6wy4J1Tnwbcg7l7bzBwX8N3IsKgQb06bqkMf0OOu57KgpRKmhnL5hWYuvXqo03bdrzRFMl7gh3ksPzw/XdYvHghS6cSKUjJPFF3EBsky+pqAPemjRqIca500j4fGjRshGEjRiBVqtTcdpu++pJTTP74ww+8mZECp8oWRkVHYdmKtaA0pckBdy5UEEdKgWNxPZsZdxO4t6hfE3tdwN3Jd08XVNNSydJvaI07Me6dJOPupVy5GAKFyIlRVNaClZ/hdelAk8Z96ZxZkm0WUQIadBpIRgB3NQckav06AQtqv+r1GqLPpOkIj4jE8Z8Pof1bFTkPO/3u9cpVMf4T4eh9v2Mr+jdtgIcP7mtNuRpSlWrVQ/+PxNg5f/IEWpYsFNANXO2tpGhyQlc7fRPrTSCY7Ap9xsB9y1YHuPftg72rVxo5Syh/hXhuvoY05aGWhdhFy/DaW+9wOT5hjfsiuXOqqA5m2ZkNFM4NSU/EXlWkfRcNQNcNS5MSbfftRtqcOfHwzh181aMHflm+EmG2JYG7xeA9Gpb+Syk17vQvadwJuIdZkQgv9ioiPuwCK392kQlo12n4lv4MfHcZIPCuVtVkx7XDLfi7Foc/rqSozxkHgJkHAxxOYtzdwH0Np4N0+hUBd8W0KyLUhp0vA6yRbwJ50gvg3mQF7BNX5GoTW3iBKxRq5kY0LYsHuCdhLRw+SezMbkpTFCiluxFwp6pn8YjRR/RdzfFpvHb1cTMjEjdnkNncnPddEmPxAC6nhT8R1zAxjgLuet8h5TPIOiCpjH5OnvCVJ67uoLwNB8hzZihzRyV5KtsPM7uhkgLpwgqdksZ6SUy4gcDdkcSYdu9fAXflOcgAeS4HyWSUVEbWHHchSgNJjDvtFJxIjo8ITKXZwA3cHyOFF7iLOdN5Mk6/FOzQm1B4vgwG3INtwFS7lvYAVcclMEWbt0yaPJkDqB4+fICPP56HMaNGBcgDzLt6gTvtnDpWAXcdO2I8hwFQVE+kRiXGnTJ+kEyAglMJuJ89R9t/OwBfgRzaHIeyk9BBgbDt2rbGzZvBgxtVpxbgyOnk1HGXfUIb7QhGhza3+Xje3KDVTcB91243cP9WbcBEjIH6ldF2pnNlgm5Vjjx5XsTu3fvFFtsApkyZiKFDBjvAXWnadZu6YwuC9wtnGqTv/yPgzpmY3Fo0Au5zFXA/YDLuwbun+ak2EMEYd7kBE+3W2bKFA9yFDRb5ZZNyVMiJIuCvgBQF3bZt25Kzo7iBO5hV/WjeAmZKjxz5GW/XqIrHNEgN2BAAiuRDxMZ2xOAhw/ndgf37ERvbVu8IKsc9//OfAXdhNL3Ancbi1m27QMw4MbbDhw/BzJnTxNbs0hEOXjO0I2cOrFy5lkE/HcGAe8qUMRycSuCIgGupUsV58x8BjIWx5n9MrWeAqTFKwMBdOEtiAyYllQlk3JNq0TcqVMCq1V7g7gQki9s7/dJIaugpmQNMqb2HDhuB91u2Yk0+BZ6mTJmKVxVv3b6Fk7+fYNB++PBPnInoCQX/6ulfTV7OLExSma5xPTTj3rRRfSEnkY5LylSp8OHceahYqRJ/TqB9QN8+uChjLnRgEv9GFDtVmtRYsmwVihUv8e+Au2FHJWYRwJ0Y9zkO4540cFcQQExLbuD+NTq935ClKUG1Ev8YuAswxL2DNy9SwWmybo00WjZthy6zWqiYiRfy5sfgWR8h76uFODVkp/eq4pfvDjLrPnHlBpSoWJlXc6b2icPGxQsY+GtdMbPTFgqXfQPj133BffPBvXuonScbHvHqknOoWcHJOyK+I/CswBsB7hDeBks8DwP3rQ7jHt+3D/aspjlJSH4omE+AdsVKivFB7mOvjZuQu6TI+kPAnRh3AtthvPGL+E2oXzo8Ergrba+lc7rbQEQY2h/chwx58nDe+m/698f3c+bwb1MQ424LZ4MiqRR4F4y7CFCl/8IQjbDwlIge8D7CetQVyzFnriOkTjysP+7CDosUJVKgVhnkyBAkdi8B+wOxiSAD9xkSuJtG2wDunMe9kQDufAoBVwO0q4U0ZtxfzgxrbBUgW2oG7n4C7seviPMleBaV5UhbktdsJjWTOKuYbuCu2l7MqbS7DVkjAu5Kn66uqG2aeQsTC0u75QR7BnHCzf6oJUqOREp97YXpAh+JQ33H4aVyU1HlFjvQRD6XpvCdsqh9MJxlAmUjSG6S6AB8F+Nu5ktXr0107o4KdsrhQfByHnSkh4HAnac+0xtRBKN0PjTjrvedko6HBu5ENggWXZBNqt5kcCqB9scUnMousk4d6fiGdL3HiMEYN+P+b4C7QVy4LJBX407nBeycqqQy6iJSNxsaEorRY8aifQexAQmxmC2bN+eNe5I6GLjHexj3MaO1lpudYumAuPq16aHaCATub0mpjNibQx/0mhjQH388zJ/RzohVKlfAX3//JTqvmm/5nadzGOCR6unYsZN6u/FyZV9nUOc96Aq5cyXNuLuMxVOAu9NTLMSkiGHHQW1oc/PmTZQuVYIzl9A9de52CYgE42GWzmMlzGUxqSP9r4C7cSsG7qZUxmDcdSmStIvKnDgnUJ+hTZPUzqkmcJe4lK2puVSoGEfGkwCDWgrCVLngSd9OGVQeP36kDRjLsixg2fJVqFq1Oj8R5SsndlUdjtMVvIdTkOrRX48z2CPWvUmTBs7OmsYzC+BupoMs5wnKVCbUvE+QYB15zeXL16Bq1Wp88tw5szFixBARlyJRGpt0j32kc1/M8yI2b93JgcB01KqlpDJOYakf0Y665DzSQY7v2rWrxYiRrIpikr214iyeqelKmbV/CNzNTmyUPzjj7gbuXo1oYIsZF7SAXr378iZfpG2nlKzbt23VY4g4FQJ9IuWk6lXiikl1ZZLKdO3mAPdmjSXjLmm/LNmyYc269RyATTIYkt59tmG9uKicXNT6sbLT2XLkwMcLluCVV191glN/+F74rcZiZbC2FvZOtoNk3GkDpumGVCYQuCug4gB3ug4Bd7UB044tArireCu2PVxFRuCYYrNkIwRn3CWLKe0y67/lJkxcJQxU5eRqSGUE1LU4kDd20HDUayvmoxVzZmD2kP54NnsOLNv/E8LCI3D+1EmM7NASxw+RZEs4B3pasy08lzcfxq/ZiAzPitiWrtUr4iiBf915TJ29ETwo61ax5qGWj7XmArhbiIyOwtgt25D1xby4f+cO4vv1xa4VJGdz9lF3GHeHeafNRycfP4OYdOm5BAzclyzmgFIC7gz2bTADz6kg6T1p3qWzZMlc7/SQlO+70brVyFNZbo4350NsHz4c9t17iE4k4O4TshmWy4h/zawyBNzDEY3wlOkQs24UQkqLgHbf0K/gm7gbCIuEHR7l7B4psQ4D7NThsPuXg930FdG9pxNwP+CAWlXBGaLh39tW1PaF2/DVXyWBuzHKvIw7Ac/SOWBNfguIChOMe+MV8HuBuxdbBMT9mCM5aeCubapm3BVgFs4TA3eLGHfBuivIx2dJ7MQ2RNpm1bXY2VKfKZmMiwZ3LJgrI5xPMeLOer5pbZ1fOc/kWD5BdApM62ga1EqlmF9d66WuecQV/6KdDxFTolZ6NLso7RqXgoex2DHXuaAsnzlPuUy0eiOzwygHRxlMeSkzKFYDd2VP1e24iGqOFauBYsg4aS2ZJGOZkBEyzmUWUhn7MbHuflpecUWqiBlObdsUjHHnidMwqMn0NTcmDQYK5HxhgzOnmDun1qldyzFc8h5qIiG2j3aNLFuuHDfwlStXUL1aVfx+4rjTX4xXKo87pYOkSXDCeNK4j3aW/uWua1r1IRtFz2Oy0Ylx/+orQypDwP3sH3rOEy9UQ1s4evQYb2lOR8+ecZg/X2TdUB1PNJo5HJz6oOdq2rQZZs4UAbiUVaNkyWKOBMIFwMH5v/fuMxh3GZwafIqXZTQ7qPvh+Z6UTaJxk2a8oU1ERCQDptWrVqFXrzjeJt48OJgkQOPuBu6uIDmedGx4g1ObJiOV8QZrmmONpTJzgktlhF1KrqMGdhshlemP7pJx30CMO0tlDOfEe03DQ8iaJSvmL1iE4sXFMm1CQgLn/SZ5lzpN/Zsz5/M4+N1PLJW4ePFvloWI1Iem0QtsM11qC5yNplGjxvzRihXL0amj2FBLBTjStUQ6SBO4v2EAd9OYBR1Grg/pupQpp3//Qfw5BUJ3jG3H0jHRx+X/G41Ev6HP69Stz6sL6qhZUwSn6t/IL2gDM0qDSAdJU+rVrcWOusO4mz1AtLGag5xJxJx8xWuSyqxb/xkHp3JaR4/GPUCbL2/jAu67hVTmMYFqdeix7N7gKKnaLFK0KL7+ZiuD8xnTp2LShAl4+PBREqjc86zmcq9saXp4IZWRwH0radzdwP25nDnx2cYvkSlzZt4jo2H9Ovjxh+800e6AVMnaWRYqVqqC8ZOmsC0Twak18ZMG7magXOB8yMSjqgCpGkiXLj2mzfkYJcuU5W9aN66Dnds2O3OtAhqe5fUSpctioczjLoB7E3dsggSOZuYqIbURfXEBZZUxpDJL5swWIFTv/CrBq65bCbDldRVTTVdT8hR6XbZ6DfScMAXpM2XG0R++Q9+mdfFmrXroPHI828Rv1qzAjAG9cPemk6pR233KspP5GfSaNgfF5c7PXy5ZiOm9usFPQWiKFDHYN1OHbOuHrm0AACAASURBVEoASJuutLwE4Ckz0Ngt2/HcSy+xfOeToUPw9byP9AY2zLrLTbHExC8AU56ixTBw01bdbZf36o59SxYJll06YUonzlIZCpPjDZikDTFMCQH30t26oopcEfzr8CGsbfU+bp86jYgnFl+P/mIYsFOAKgH4CFAed/qj/yIIuKfOgDTbpsKXX6SFDqm/ANaXxxm4IzyFwGQ+C/4QkfGFgXvONPBNqQEUEXOwf/p+gP5EozsEQ1QorB87iTni7iPY7yyBdemuexzqChLVYhPj/H5hWN3EJmIM3ButgP+YkbpXzakhJqHl2CO1aiMuoG5gmBOX4ZC9WM85DiBn6GwJJylRgUE1drxzlBMyIu6o4xLkzZgGdxltt/mir+T41IDfHKeG1DiYIVNDyYDDynq5n9YzXTuoSpXTOV2cKrX5Bv5ygXdHCm8sirqfU8tN5MdGShY5k9I6gbyQ0ddVJimNd5UawADsymnQP5ftJYgeAu7C6RCOhwin5foTSezFv7Tv0hOLCHVJKDhrd2L1jKRvZDNoAyZPcKq7FZN5513CNtIImgBMVZ2ZVYakJRQwprqzuoupp6fUZcSwvvyy8KZpk5oO7duCNm/yHuYGTATcJ04Yz8GpyttjTWAIAU/Z1WTjC+AuoQ+BTApO/WqLkMpc/Bs13qqCP0zg7umVBPoGDqQUghbOnz+H1q1b47vvvoPYIU3t2OV0HtFu4n2RIkWwZMkyTs9GS+gTJozHhAnjRJ5sYxlIlZGye6h0kOfOnkU7Ddz/WYsFi1WgAUFb00+cPA0VKlRk2QJlEJn/8UeYPXsmrl696jBHBNx5EyZ5P2PyFXWotNIOAKVTzTzulA4ySeBuSrQ8ciu6ozsd5H5UU4y7J81nUKpSF0m2C8CTHuVT795d7NxJQaWtWjZzxUJw/zQ0gGQ8iUUuXboc4uK6a9BOecinT5+KsWNGCtLDcHCoXsaOnYh27QTQXrjgYwwePAD37z+Q9txczvGAN920Fl59rRC++GITb1p2/fp1lClVCpcvXxR6R2lROKvMnn38KxGcWl4Cd9PCmD5OcOupgBFlRNm+fQ8DYHJMyDldtVIEqOrDVbfglILLV6xB2bIirzUdNd99G7v37OTXDmi2WFO9dOlyTplI4DYurgtWLF/Gzjf3KXOZS3U7QwMqyaYAfloA940OcCdZnmK0Vb9Vj66r3EY50rgrqQxnlVHBqU4bieB0A7kEG36y3HE9emHAwMGcp37YkMFYuIAce3ljk3FS44evpWyH0xfMZGu9+vRFFxO4NyXgLgthW8ieIwc2bPgcWbJmRULCXbRp1YJZfn1pPVv5WV5DOvj+A4agSbMW7FgK4P6ezOMutZXSbvLqkZ5h3eNcNK4gKtKkTYOxU2eiUhWxwjS0Xw8sWfCRwQYKAOqd+EuULmMA92/QsUVTV0Cr2lFRy6iMK1BJF6ymdJBy59RhgxGvNe4SvEsQ4yxQG7uDGu0qsrI4Gtw06dJh5MJ4vFqyNC5f+BNT+/dA9UbNULba20i4cxsfDhuIjUvma9NDYFebcNvmAOE6bWPRqt8QRERF4dqli5jQqT1+2rVDaLmZWFJUsrt/qeA4neJR9l+qP2LgB65cg9cqVuJ63hq/CJ8MHYr7t4l0cbJYiKYR7UUpJDvOmYciNYS+nQ4B3BcLOCHtqdC4i+w0/JoYd3kNh0WlnNQ20j6fE5227EFkqlTwP3mMLSOG4uD0aQh/YsFHu6faIo97Svj4j4B7tAHciXGPSJUe6TZNRMhrubhMvo4rEBL/AxAaBYRHC1wTYiMxlIL7bAbxVsNCCB1SGYgQsSP+6XthT9vPOMhPywqK2SV50M52QEbi/AF/3Oewvz6hsZPTEw17mCkG1oz3AApMpYOAewMJ3CUO0HNqqKNz1/MFf0R9yOHGnaU2wUjrYevVmcs86oKkEGOQgTs9NwF3Yw7WjaheGFpvPk3GKuhnVDnH1aoQX0yUxQGyHpbdM00omY773irBq3SG9W8M/OO5jmigQGLTJIRdskYXmWkYcLqFwsUmt6qfTNSDkpipFULBoovnZwESLSUJqluOH8XwK8Atv3LJYxT4Fmy/KrvjZAngLmQ+InDVZ/tg0Z8B3DntY6IP/ifiz/a7wm2l7O0JQvCIBVOR3nSQZmOoR1Kfud4HeHqOIf+fAO40idSsVZu3kn/mmWeYifvoo7kYPWqkKwiUyhQA3McbwF2CQAXc+VlcwFgCbDwFuDujTFfRczmfw6KFS/HaayLY6MiRI5g4cSK+/vpL1uerW5n4g56rYsWK6N27D4oVE9q8n376CR07xuK3346Ka/8vAXc2kD4fKlZ6E9OmzdSrB7SsTztHkjxi/7593NloYtGA1MEeXFyq/5SpUuPq1WvOxiLSgAQA96YiOFXgE1GpapyYWmsvK/qfA3en16qgR1XmPn36I84E7q0E426CfyUHoQ1/SpYqhbfffhdlypRDlixZuD5In02bSo0eNQIkNRKMvWNuns3yLDZv2cmbEZFT1KVLJ3zx+UY5vl1myaAzvebY4gwWK1as1rImGgeTJ010gLsNiHSQDnCvUEEw7pqxkPSomBD0/zk3c4Ywl4XanFY5KO6EjpO//4527Vrh8KFD3gKy6SfNf+/e/dDpgy6uQMykgHuq1Gl4fNNKAvVDClIdN3YU1qxZxeVOCrjTGCKZEmnEz0nH2ixQyZKlkgbuLufB/FVywN3ppMqRdoBRQFXoD2I7fYARI8ewU7Jz5w7Mmj4dx44d4z7DunTZMiR/eiDtxX8D3GlCypAxI5Z+shKvvPIqO0DzP56LUSNHGJpq6XRw+EYI2nfoiM5d40AsOR0auDPjHgS466czgLsHzEeniEavAUPQVOZAP7B3N9o2rY/7D0SAoeh5AkqI8SUuUDwAuAvGXdUTp4ZT4FEywYJxF2PODdwHMXBnGycdcL6jlP8opl4FmjGUkg4ZTeiu4DkLaNSxM2KHUD0+wPZP1yHva4WR88V8OPf7CfRrXg9/nj4ln0sCIFU9Uvb1XJ686DtjLvIXLc7PdOLQj5g/fAh+3ruHn9/Hy+cSL/CoFhcICwlDvsJF8ffp07h55ZImkjnloeVDnW490HiAWBW79tcFzOncCb/slKk3ZQCpQhPkNFRp0x51+w/kTZ3UQcCdNO4MbKRtJxUuZZmht5xJmjPMiNUN6Vryz/1MFtqoPmQEynYS2dHuXr6MbcMH49iyFbAe+wXjbot0kAq4E9ueKl1mhF1/KGB8dBqkntsbYXXELqjWnlMIrbMAeOADwqIZqCeGAInhBGABq0oe+AZXhpU1tdMjp++HPXWfJDAVgpXSn8lvw6ohs88cuwJ/u7XA1QS3GZR2204dCatvBaBGPif9EQH3+iuAY1d0YDRDIOHtOEGqLmdSSCJUj2fppe4lothKvaIfQrOLyvEQo4X+R2BQyy+CgWB1bzNQU8qeHGfVnHCpAb0oT95PrWQFWckOWLGUhVezucbDJgKXl3VgPD+9qAP98OqFd16UD2sCKXMnV2nSlK9qXs9cnaOrCq5bAOxAxv0JbEqqTl8yODeAu3J0+Dvjgek6+r3jTNBHtDoinCKlz5fA3e8TWWQkcCeQDjuEwTqD9sQQBvHC8VK9JxEWnsAH2k07MWngbvgzTp9yNZC0grr3yY6oH1C9F/96pTJPY9zpN5ERkZzbvV37DhyMde3aNfTq2QNr163VS6jBgPuE8eMxVjHuCrgzWyxBmQmMJdtFVZws4669MOc5CdjUeOsdTJo4BbS5Dhl+yuLw7bcH8dlnn3JOb5L5UJYImhiLFi2K9957j8EXbW1O5SHJRO/evfh8EYhldGW1kmvbnE9bMe4kYyHwp3bnDOj3ng+I8aNdOo8ePRL0VNpSu0aNt7FwYTxvAU4HTS601E6a+883buTguUsXLyHh3l3OOELL6nlefBFFChdB4SJFGcz17BWHu3fvOCx9MMbdBO6y7wQA9yDgypXHnYJTiXGXM7Hqq0rv535ID3CX1UvOhgDuIqvM4cOHZNYUcbWwsFBO40cZMkiCQpsg0W6fxCgTyKSDMvF8PG8eZwNydl019ao2WrVsg9Fjx7Nzs2/vHgbup2mS1+DeNNBmyd2WmVY7mjZtjilTpvNJNBZeefkl3H9A2RFERymQ/yXs2SekMsePH0eF8uXwQG3AZDmhlM7qSzDrb+SwhY2MmTJj69YdoE2P6KD89JMnTWDmnVdkqK7Cw1CixOv4oHNX7VjQqoDaOVUDd5Nl5nHp4xW1qVNn4JVXXuHxc+9eAnbs2I5lS+NZPkN9kMpLrDxJ2QiUV6lSFS/mzYcuXTpyDnfvUwQD7hTsbE4HgZOPjXJvlPfkcVeMu9vJ1Ix7kBUBswUpn/3eA9/xWKeVtHsJCXj0+HGAQ0LXo5SYvx37DZu+/JLTQVI+d2UL3Ix7P824b9u6GU2bqlznwsgTu0uZqurVb8D1duP6dcydOxsfz/sId+9Q/n+b26tQocLo0rU7Spcpi7t37vC4zfn8C2IXWyWV0YylAnBmTQcB7mo2tCzUadgYw8dMZIeTSIwlC+ZhzrRJWoIXHh7B9k7p+2lyK1GqDBauXM+2fvvmrxHborHLwfFmfRD9XgRg0rMuXP2plspMHDYIixXjTsBYglgF3um3PIlrkKM2FFQpI6VzIRnudJkyYc1Pv3L90u6n9C/FyXy1YhnGdusoJnkJnHQKOdMZ8PlQumoNDJy7gFlveva7t25h+/o12L5mNU4dOYyH5GRbFtJmyoRcBV/GK6XLsrwmdYYMGNmsMY59/60A0ux8COCe/pksmP3DIYSGhzMKvHHpIlaPHY0D69bh/h2xMzb1nxeLl0DV9rEoVLUaIlPE4NKZ08j8/Av8/Sc9umHP4kUiW430H6i+iCmn+mHWnXZSlXUlMIdcqZar/CkypEezxSvwnJQO0mZMp7/+Goc+mocrP/yEiPuPkCo8Eply50GW0mXw7Dtvwb5yE9dbDkEkMe6+aKRo8TYip8UCoSHMcPtW/gjfqJ2w/n4EP8lkInxILJAOaFkUvvcKUF5L2Bduw8qaSujQp+7nP5G2V2YcUrKPMjmBBbVJHyrmp18vwZq0G/j2vNhinp4pZThQ9gXYrYsB+TIB90XKSaSNErta1l3OwF0fEnt5A0FMoK5cVMcFEr82bZHDYTnyHnGSkwlI84Y6MNa0NOq1vKqcUJ150Qyj17IDDRxd0Jl/ROeYGjjjXklKUpWe29G0K/tF/3KRPIZaA2wVI+OqWIcLd9eWNouyZxtZ0UziyUDvqkSShpBkgSyVAz5E9IDetVXJW1TpJaWv3qo6DvC89NOq7RolcHekMiJvuyOT0cBdAnYG7hRrIjdmEpWXCB+ewJLAPSogq4ysFw3czWBKkyE1+40nE02wLuUNTn0qcJfXTJ8uPZZ88glKlRJasyM//4yWLd8HbeIk+rYVwLhrjTsPXnEOpYZ0gpidFjZ12f8EuJvn02sKpiU2uG+f/ix7UaAuWB2Yn6ncyoMGDeSdYnXQRZAf0n0IuO+VO6c+7dre72/fvsVpNVdzqrCkj1Kly2Dy5GkgTbbKNPNP7/XFFxt5W3cCWo4ZCZTKNGvaSDPuriEutXeB3re4WkPSuKvg1AP7UbVKJWHYjKwvLuAuO7BY9DNHtLieNx3kP31O5dBQAO+EcWPx2WcbZDo+4woSlNN28vFLlqNylaoM3CjnOGVnYTmUUT4FIjWY5I7qAUm2zSkF5328UAd0tm3TGmvXqYBO4Xju2y9y5tP4KF+urADuPNsrP0fm0BWDx/PYmiYUn9NbCxxUS3p0Au+qfxNrfPnyJXbw0qfPoANRb928ifHjx7BjR8w7HS7gbmp55TO+/vrrmDhxMueM96ZMJDaa6iVYKsXmzRqD+p33IOC+foNbKsNZiuTh5XPUwwqNu7kB038A3I370BiiXXKnTJ/F+f7/6UEypwED+nIGGrITYqtvcfTq019r3Am4N2Pgrr4VPZ0kSJMmTcMLLwjZAR0kdaLN5Kj9nnn2WaROnVrGD13GlEkTeLwPHDyMVzYb1q0lNO6yiyi+w+X4GGPKZK4EI2jj+Vy5MGLsZJQsXVbLo8i5vfjXX4iOToE06dKiVaO6OPLTTzIFox/FS5XGolWfSuC+Ce2bi2dza4WVCkQxYol6ZWDRGicd5IShBNxn8rP7ZBo5DWSkE8s6biPHuapHDsj0anktC70nTcc7zcQOnDw8bBs96tfE9zt36GdkVtqYzCkPtRkz9mbteug0chzSZMjAu9aa1yKdOgFwr1NJgL5/zbdx7LtA4E5tUrl5CzQfPgJRMSn19R4/fIgbF//meSVVhoyIlIHi9+/ewZczpuP25ctoOWUan780rgt2L17oJHOQ9UIbMrHpoPzuMpMMt7WsNO52hIO5Ii3keK0w3h09EVleLQSfkfqUnj/xwQOERka6bM6dTTtxtXYPRLNwJhIROZ9D+KQO8FUpJAA2HQ+fwDp3m0G0nSkFQH/UOA+fwL/uKOztZ+AbXAEWZX6ZcgC+yZQOl0CSzMnP7WgDqSPh71cedr2CQLhT77j9ANa1eyy3sdNHC9kN9bkrd+GjDZ1K5oC/+osM3EPrfALrN5HH3dHdSlI0GAeiW0PZc8euq7EkaCXTNXfgtiTaHZAfJI+AuoWpR5e9U/VS9xIQD2Y1+Riv+ZnkT1h2TXKk4Nki9WO52HJHH+bICQXfHOwQY01MMMSDk3zk6YdZQP3kYgWIv1L3ErUaeLh/L8qpfsc7j+p0sLy6p3TpfC0TuGs3ChaICZcsvW5eM3ZGrChyQCsTs3JSlauA8NMyUghsW/7rF4w7rYRwEDiBdzb/RFA8ZuBOUpkUGO/JKuO0Hb8yd/9SkbUBVfL/EbjTcxZ8+WXEL13GmVzoWLt2DTrGdpAZLgRwj49fwqwxTXTjVXAqj0ADuOuu7DzBfwvclbEv/XpZNG3aFMWKFUOOHM+xbCDYQRPo6dOncfDgASxYsIDlNXpYJzH4/7eAO5WX8pE3atyU5SC03T3p/ZNaGqPzaWn9r78uYN3aNZxOkt47Q+p/B7g7NsetwRefm6kynRYRwJ0yfgjGPdhBoJSADLXZzRs3cPHS3zh18iT27tuLTV9+gdu3bolh6A38lcA9R44c+PTTL0EBg5cuXUSH9m2YTeZDt7UjrXkacCc98rBhI3lzHQJgn3++Ea1athCacLli9D8H3B3mPTQ0DBUrVkLLlq05ZSD1CfOg/knyqp8PH+JsOeTMtG3XASNG0F4KvqcCdzJmeXLnQevWbVC6dBlmfpMaP9Qe5DSR5IR2Ij127LeApvMC97q1a/FGHuZkGay9gwF3HZzq0lfyVOFONaUuyFkcLM7qQlK/d96riTwv5uVNrC5fumxIYqRQxOcDOXipUqdmSSDFMNBBz0XZh2jTJsHmCoMfDLibAfDKsr1ZqQo6xHbiTDGUftJ7UHsdP/Ybli5ZjM8+XYfXXiuM1es+46xFDevUxI8qOFUaJ55elbhWgSGeIEwXU4B2NVmXKvsGYjvHoUjxEhz8bh6PHj1Ew3er48jhw4Llsv3MuC9atUED93YE3GniCnBkJRhjgEwTp6jLhR7gHv+hAO5i4yWVG9+9oyipo11uslcjzBcQAOf5fPkx76vtvGMpHWd/P4GW5V/HE0rrqtKRGsCda0JP1oo3tPBqyVJ4u3lLFCxeEpmzZweteAY77ifcxaVzZ3Hy8GEsHTMSV86f13iRpDzEuHNAaWgoKjdrgTcaNkKOAgUQHmTueZCQgPNHf8GelSuwPX4R8pV4HX0/28grrEviumDXogWa3KL6oLztKo87s+8UnKr8R0HD88HgTsbZkT4+20uvoFjzlshVrjzSZM+BEFoJ8BxUJ4//voRbyzbi3tCPEMX/UXaZCIS+lh8hcXWBCi8BGURWKtdx/wnsM9dhf/U7/At+hJUpBXzTasB6JbMA7hMN4C49ShFzZgHZU8NuXRh2xVywc6Y1dwGTDyM3fDpyEb5lh2DtOwd/3zfgb1qIM36EGMBdpPNTnceYuDXjKUtt2HnJImrpjHOquJZJLXC302eaNWCCfPG5cwsP2SN/JuQfRnnMMul0385veZhzELAkPt2Fc13LUOo7D2AG8Qft2Z6U43qvWy/eDgK+tXTEofEd4M490ohLc/8+IH2vxtdG4Kvc4VTEWDksuWnvzVgbChbV6n69SiEdEq52CdxpcyXt0EupDn1tyGQIxNv0l0hBGqSNEtmcRPORI0pSmYcM3KMx6b8H7gx+k6JKZcOR9pJ2VKRTb9+5q7O1mF3NBYCUMyAvnS17NqRJIwCD35+IEydOMKhS3iMFWdKSNBXk0qXLHLinejXbXdJoy05ueoE6OJWlORHILVk/AkNnTp/ipW3uDtIz8zLuej73Www2ChYsyExXnjx5NBNJDU0SGtpghsp96tQpZkQfPBC5fE1/PGDdXzI7ZNzz5svLmWC01lz002Q3p+ImT0zEX39fCMgUk8SY4omTnA+Sh+TIkRMEQEnqExUVybvY0nI66bXpeQhEXfjzT5w8dRLXrl117wHAkpMw5M2fn29FLO25c+eE3pbbVXQaUbVCV5ZUN6K2z549O59PO9SePiXlJsY+A0LrahioZIA71WGmTJmRMWMGqUNT3cUwYH4bif5EPH70mJ/5bsId3Llzl3eaFBo4GdSTBHBPkzoNKr1ZmYHZ7bt3sGPbNtxNILmCWUap9nUFXbqghAaJdCbp2F8q+DID4us3rnNaSNqFk+otNDSEnS16Q3VNdUS5lV2MO9WR2qI7GOMudb5aTWY0CDHuJGmhoFVaXYqJScnOM+3IefTXX3D40E/cvuxo5sqNYsWLs3aXdnq9dPmSXPo1mRVjlqOdKMPDWJZEKSLpL3369EgRE8PgJ+HePVy6eJE3H6MMTL+fOMFBusHGS3R0DDugNFbuJiSI/PB8K6mpDly15TqmwOPncj7PjUPt9Mcffzj9+V8Ad3r2wUOHo3LVqnynhfPnYdu2rVwHjx4Ke6JL4/PxGCHblSt3LnTu0pVBPzmNc+bMwtjRI3hTH3VkfuYZZMyYmev1zt07OHdOZL1SFaE5Jxu86VfhwkWRL18BZtnJKbhz+zbndP/9+DH8+utRrkuyTyljYlC9+ttIpI3vtm/jscx6cNm3Wf9sBNEJMBQMuDvjmia0nDlfwGtFiyFv/gJcbhp3VIbz5/7AutUrcPP6DT1BRkVHI0fO5/kcku/QOUq/7m1okemBQLmUysBCmQqVkCnzM1ysXw/9hJPHhVOnWHA1wSqtNuMTr/1loC9rVHZPsZJHq7YhWLLrAEivTsekPj2wfsE8sX27d2VaSTA9wF2BsZSp0+CF/AWQPXce5MiTBzFp0iAyKppzxT+4exdX/7qAi2f/wMUzZ3D++G94eO+ejp0RHKWQyghLYSMsNBRZXsiN5woWRLYX8yJNpswIj4zEw3sJuHPtGs4eOYJzv/yCS6fJJjxBTNp0KFy1GkJ9Fk5/+y0unvqdSW5emfamg+Q0kTIdJNVNiLMHAOEO+qMfiUw0FgfgZiv4Kp7J9SIy5M6DaJo7YlIA9x8i8eo1JJ7+E9apCwg5cgZRV+4jWgP3SPgQjtBMWeErUgD+l3PAfi4T7BTRwIMnsG/ch/3HTdjHr8ImyQqtAoSHwiqZDb70MfD9fBU4elkyoNLuMZiSQIoeLGU47AIZYb+YAXghHZAuigIJQMw7Lt4BTlyFdfQS7MsJAnO99AyQN4OYpLafBm7J2DUJ3Ll/qsBiJjqdcRFg58Xyv+iTRn8Juh+ExzbzWzX+ZO55ZyJR5s2xp9psm7r4gAErd4w1+7m6jQyE5ccMtkmTvLl+XgbM6kNlGpIBhVq9IZXnyjlnFG7+znhtXJ+LLJtW0iiu6lbfm3Wkq0/+Vn3nYDhHv+4AdwlQJOgWRaCN2sRdxfZIinGX8izJplsytSqXk4C7xAxiiUD1E7msQcGpDOLpXwLwknAg4M7n0j0ozTRp3J8gCtMsKyLMsnUgmGSodRdISiqTFGCUvzcrTFeQ0OYby59uc5wccPeC7WDXd31mADgB3J2FXgXW9fnS4RLEimRAtdxMXOhpwF2TYnJQErDyMtU0GQcNuDMhhenJGONAL7dqyYPzZbBrJlc/AQxxEierADqukxCxk6BE2TrrB9elyl3K69pq0jMW1vXSnMMi/FvgHrSIrvSUTrsJyyjLEQzZuS5maLoNZyK5+uNpIEiaT8dyGM9uZluSYEMbblddKUAtGT4XD6hkAc740UCUy8xWnQGQdqIDxrHcvlyvEATpaNKgOQGA5lKiUyNCeiYAON+ZtnF2GVt5rmn0GWEYMh2zkTR7LR05Ykilo637m76PyZy7A4mNErquzr1OTZii8p9qPsSYdyYNM7DZsRuBExM5aX36DUCnzl2ZCZ00YRymTZ0iNOuu5zfLIK4TEuJD+QoVeW8AOn744Ts0bFAbd3i3UzWuBErS87irnzvpw0wmhYJQdXYLki34EwUTLGc3/SuN+sW9eOMiZQ8lWHTKIV/xkPcqdsV3esmcQJ3PJwIwlZvsImYEG+XUt34ot6slPHzdtgK0Gruimn1eTqzihk6QmcqFrFxjI5uyDr7ULaORiJhcn8n2HFbs/4F1+7euX0O9Yq8igWMwVF5mMVEIiTU9vVxuN9rOmJZUJWnnSDyLzRsWqWV1BcxVeZVO10goJ5tRriSo9rBp23lpp9hGKwdHLA64n1sMiRCfBaXeoXSTtHmSIteZcVfmXW2nKmMbKduJAO6W2GFVMvaRiZT5JoRzz6egnV4TbUT7baS2w5HWjkJaRCEGUUjBYhnaQTUCPt5nlSQ/MbCtcPh90XhipWDpjE3a9/BQ2JR+kf5TUgJaHXhkwUep9KhP+PywaHtXJ4DBYceMz2y6Jv9EZG3RuNCzIZNQHZhjSxg+UQrKtqZq04Nc9WChcymTiGTWrVl9sAAAIABJREFUHe2Z6hlBZylT7eDYHNUTVBmUXVBmzclYo0C1swYmx6SjbdOXFRVn2CSjjOrpgrJqmpXXQ9MwPUkDd7EngLin37KQqOyzDvaUMRSMLYST7t4fQfRtDSjl9dhPU4shnts7bcwzuHaEOL88Y2OlDRJjR8+lxH7rYohxrVZBeSVPgj9e2aACSIfCR5lhZF55B7iTTVAOggLvEmNymdRSFlWOslsc6srAHZJxj8JcywoPM6RIXuBtNqaXdQrWLskBd2NFwjWR6jY0JmIP4/6vgbsYj2KAeYC7C2SoulMNnhRw5wnAmVyEbXZAnxe4u0dE8u/+H3fvAW5ZUawN1z5hAjmoKFyueD+zqBjARPCayDkIIkpQVMIAkpPkKEmUjOGqCCpZESUoIBgQxSvoJQgYCJKHHGbmnO+p8FZV9+q9z5kB/b/773nOnH32XqtXd3V11Vuhq6GATIZ0LsazfCwZr0zC495pcMAcFdem8YmXNlVLydfVwF3HYcocg6qBtIFkZ6EJPO5NChbjeIHAHXwwUejI5FPftLE8duMZ+SXrMLg40mLUWOSN2JwKM3vOLHr8iSfs4BkIUgPuZkDmZSewBQGvcXgCTAgXy8mAuykcAP9yviFzY6Ne/xiIyV1XThUYbhlOcwHcFaPlvEnXcQ5c3Qzs4HBT4GlwSLcAb05mfRbAPQNBn9CuAFxkkYXpyquulTKrnEr1ulcvI7Xg1VjOhksN3A2Q9ojuvvdB8cL/5a47afVVP0CPPvqwdxcnpNbAPZBJY2Q5f9RLt+ayCpZGkoaj3VWwzc/SMoEZoJuenyRwdzbx9RG5ATCKCgeEyQ3IRrm/AdxRb52vmzZ9Ki2w4ELiUX7y8cfFe62LA/mpCm7l9NTK0y5jTJ+HJ9G4bHyIZhx8JG362e2lKz8465t01K47icGqUQFWuJHbCo9cpMogJS540zkAYXnLtx+16i5lH+058nQ1ViJaEIpVMJkenFrW607jlQ2oWJ8Gxvkz9rgPWxnFDnC3jao6LexxV2ZRj7tKCXjcAdynzlEgz174+caJ5hsjmm98nBalabQYKXBfyIA7J8twqkyPOLVmARqn+WmMRmmMpktGLw2PqGd8+qjUWBeac4aSYaUCuHPR+eHkcc9WipYYMtzGgF0502vDy6F7+rfgNZmEHKPJckj7oQUdZEUm9JqFj4F8Xoc2qVwlJ9ZEW3aiX34hKpGEV8rFuHXTL9UsjUhc09kqU9m6kgJMkdOAksHWT2jKba5AJ3SV8dW+0ZmzxLnUp0WBZWrgmXaMpV5nGSMAOjzRDt7NaC4Op6o7bNqM6ZKqujgDcH45wkdw1goj2HoyGnLaJeaac9xj3q0OvKwVjVAKcOe+usddgXsUIqn7CKYrFnIF3OfQdDrzXwvceX55Xv6VwF28Aenk1BcE3E04O5gGvsBcwqPZj8mrz7FkXSl2QAiMSuTrF/tiVFe0vJ2Dnj8XwN1xLIB7jTfEoWViIR2jXnj1c9TGlrVHMNDP5LmfJOnMKEsUzB74FnBsNZyNLxduEQky27y4Uz4rvLH6tZNmAmNX7veQqaZxcRnFzT62Od17zz209z57yt6Hohc4TRQCxZ4IKKW40iSMPgApldo5i4aogA+aZTsFuA2gI0dFBspsGbwTvLi0gHoDgXvkYXpEbABwV3oHCGopIcN+SinzmsVnjYVWNdIE7gVWz0hXb+Z0wD/88VZ53g2/+Q2t9uH/NMA+EXBX5bfgggvQrbf/Rbz1N9/0B9pw/bXoscce9Z4BuDvDFcMA1Cv5kWsEgz8dUMIQgdI1fnbOcAeGAXcBkyVwx7Tnk1NDgauSlHMG0HaakGwGlH2yoaYIiT/V11yAWD+QaGiIttlhBm265db00AP305ePPJx+eTXvJ5lX4K7zAUou/tJX0Hd+/htaaNFF6eknn6QDPrsNXfuTS1mxpHSeBNwdxMNogONDR5NnKnLhFfyOykFLeo17O1H20mayBdzdA1kB98wiTNaqeqEZZn087gayRs2TrlNoAJUxjZWD5EdKvr1VCMEprAza+T2D9ukG3BcT4K7gfUHxuqvHHcCdQbv+jBJDlDm0AFsURKMjRNNGheay+tkuM+A+NHuIhhgB8mt4jMYZvAPpFcSsaiU6OE8gHQ5W+S6D9pRfDgeI1WqHl7d2dIDl4Z0Xpyr3sQXcK5Ek1xX6NvXFs27CO4MN1To7Dagup3aa/730/piOSMDdGU+jLl1pCQTN30Rj/Zz59gBvB22yt13SuT1VRnO6JaKdnQwChpMswYbPArhbXKRPQRx3S4lX3FagedvFLODccvd4G63dGx9j1LK05g1H+UhIO9PTAdzVgBbgjnQbjnimsaikUaQRGg3AnQ0DeNw5zZJz3HlVfKPHaWKFOtIwkHFNmrFyitrG5UBzS+heNZi9ODV3wIirQvGTBqpJQmZc4elFSVH7AvPQsNHAbgTQDMMypQdgXM7L+SS1Gg3E3+ppir/r4QNguZGA6EGdIZDamCvaVF2r/yxSfXIpv9orjRSTjHKTkhd2bMyte9qgIweln7T6Oo8e95ruvnACuZq+boO7DNyd9FX6RWe4cmGa70BItPBCC9Mtt/5Zyk3y66ijDpcDuUrzAYtBw3idV07zyfMgF5Z1C/qtUYh6dRxFmkzrcZhTH2dtnBUKB0gl+WwTiNMuThK428D1diiaLjniSQVsMQ9Ve14HLQc3ZlqWjt/Yo5e/fAn6/U3/I8D7tltvofe+e3mVpH087ugJFO1WW29NRx19rNxzwfnn0q677EhPPx37IrLDA2H+oEUAi1AAPJUVcE8eXueFBOQDbLDH3RMCPP9ZpssilKYligCO3G/8qMA9U1b/yPMD73ah9HNqk93uMtjal3QRU9ILLbIInXvZT2npZZYRpXjWGacTV5Zh77tWZMibUtsed/YiQ2UUvDA0RFvO2J0+s5fWS7/+6p/RobvsQP+4++/NHHwdP0B8VUnCx+XIq4gsSb66baR1EWHeXD1AxuYDqQNYWgACErlU+mNPIkAlloxk9lg/lH5av52dW5LnLt58PfEU3nPePusADm5u8binTYzj7GGPcyGnjIXHffrYOE2fw+B9nBanqbQ4TZMf9rhrugyfoMoed06VYdDOG4CniMd9jIH70Ahv4qEeb3Yd4hSXHs6zsfWlpW54TchBTcNa792YzX/3hlJZ3CQIQ3xVusoDQ5FaYSLV7o7whc5XJS19Es3EdAar92M1ZJK7l+HT1YxqMVsh+tLvMiKGcbpUt0VrRhf0Ud1f9+Yrco8iurXRnseJNW1k5s61QJY9K68xUVXOoHwfH1ZkqXPcnOeFj8uehlhXVqnF+R6Ob9N1/vwwpvPc+Ep3AG95X2L8JWvOpzRJao++AlzrgrPkHme5ITtwSfSvODd1XGNWdrKMgCTjx/lILXDNoZ9D43ykqgP38xrAPfN7sgwLYTYvfxhol3E7w02gRM2jnL3kcwVOwSV5PRpGEFJ1FkCq8gFJl72cxhCS6ZQRlEsJ5Mk3CGSACN/oqZcD1jqMBgsZCf7FT4v+8+J9HzCPSI+B1CtnKlsLkWIRBA3Y2Re42wIIGTJRYkbV2XkA7v6EovsJXNSouALkmK4iVaZxTWKtEI257UC8NP/889Nf/3ovDVuC6dFHH0n8U7lbjFeK8gNlqUt81dEdJqwbSqWguN+n9ECOXw3cHXPX6VAuNxKgxs2d9Z6AixC1D3A34Ne3Dy2j0PqBo09qq7FVpWQicTYxcNcBcpnFH192pZxxwBVaPvHxj9Hll/24CdxDFSr6/Miqq9Kxx55AL1tiCdlcvMduO0u9/HEpbQeliNUYFb8cpPdwtmVyvIjsGADci4FH+ozq0khEYQDPOdD+sgnJrA/9y1cpbm1497J3ThoLwYxx9NMI4AHde6OOX650ws/lA+Au+OlV9G///kpp9dtnnEZHf2F/ORBO4QdyvMuqMh1Qm1Yd+rH8Kh+gPY/6Ei31ymXoqSefoFMOP5jO/foZWtbVaJTTCB24S1UZrL2oya3DlvxNl/+QJ9zXEamUEwYOaM5gOqcGoTa9NJeBO6bRaOMq0N5EcYN8+DpvdlWvO18mqTI4sIY3pyaPu5wwaUZOAdz5+jGk8XCOvKbJcLrMNAbtcxi8j9NiNJVeYj8M3Nnrzqepssddc9wZtCtwZwDP3ncB7sOj1BtV4M58wxhLZlM6PCQpNJyCMnuYaJZW1NOoY+LxbJzJSDsOeF9NHW935n3F1GgZFgK0Q7U4hO78n6bK+J/eRMOx5X4JS+tB4UGLAAh/eFupzymao9OdFZ2voJTqkT9Dh7SvVgw0xZ26UjIiz1pNK1OlC95rcBoyzSkofGzpJ/I20sAYuCO6nw9IUkMVAD0AsjvKcNJp0X1bDDlXihnKK8Fwm8E55QZirGlukAE1dFdKhaUx2bjqaTQO9hn14R5ISPPgF5E4HYeC9vC4j0ue+xjNR5f0B+4yCRMA94mEbKkX9Or/lcAda9KBxOSBu9OoAtb/24B7sShzhdYE+ByMQFukAFCNETxE7vLuXwDcK0+ALsGucMOcsWen5nGxO92AS57frlwrP7F7pD1vVAHsnnvsTdttvwPdfffdtPVWn6Db//znBnC3m0SgaJ/dFhAXqD2uRrnqQm+GyDoUdysqe93LYXj/a9Rjl0VqQzUE8AIayKivBdzVeijHmbuSCNmSQ03g7sZeP8mVPw9CNoF7RxHwYVRTaNddd5eDvdgQ42pE+++7N1180YVyWFbYbgyEh2XT5pJLLUlbbb0NbfLRTeVwM97E/qNLfkB777mb1Mr3Ci41qxUGY2UIJZ92G7h3mMTctMonAu6w+c6qy0iFGZ9jU7qIOgOLGhvarNkG1UwoAFK7H96IDmDuMnNADN0ACuAOvp+xx1605Wc/R/ffdx8dse/e9Auur+6edhtXynGXZZgwE6u6adOnW17/OA0Nj9CKH16NPrPn/rTkvy8jHf7tL35Oe2+7JT3ygNXz1nMYi/0/8retoxq4O/0ycDd5AqA1NMaHrXSBe/a4C7RKh0qJMWPgANF7VKfLBpWQG4cRJu84X8PjH5Y0nZ7kzztw5/cGyGXrI2/8NODO0RLs6ZP5kDYVrI+OD/lm1emzFbRPm8Me9ynmdZ9KC9M0WpDmM+A+xYD7/EQ0XWIPCuDnp15vMHCXjatDQ9KX2UO9vsB9CCUiheY5bSnel3oOAK6UF1FhsfLEI42oYK7sbdN2UNgLq6AZBTUdyuufgaMkTXBqiazLBNxz5KAB3JUf2wA+zojA986FnqjVkhTOx6GA2sA96RPIhExfeZrwEnRbqsFfAXfNBE2RLCn2YWMT7Kz6Qh0d1mvBv+GYKySYA3PzeM3hKE6a50yyYoIyRVrAHRFujY94CMx1MN/DP3Bu1MAdujoDdx4gRw/Z6z5GC9JPer3RkWxbVOjDxtH0mrY8jbXHEt5ioWsG7t10kroKi/ckpQH4RPXDKPmmbDS19fHkPe5o1yy72uPeQzFbKIM+tFF8ohM/WeAed1gZrraBHl7SagrlT8/JK79spY34osx5ePV4qnmOZe8Mk5zvXZCktyfYCIu56vug/qnOR9uDN6c202PSGOoojsOGCYB7zI2L4Bb17Uvjf7vCqSJKc0hOB2VP69NP6wmK/pL3DaAZSMbDdG0hm0F744rWR4113BlYkQ7V34DBLGcTqOv1ziAZQtg4ZIIUqsJYTJ104J4JLd3sQ0//rh6p5VtWRl+9rjCCV71qGdpv/wNp1dVWlxKMzFv/+Md9Unv+wQceEE8tH3jEJ/NymVsuH4toy8yZM+nqq39GXzzyMLr99tv0Ed7dZuE4463IhvaSc4VHkDdKmaKAd7YYZmICK5+XN6RqpE8JGd3J94D/a0GbqjbJ/SUgLRRpRfYGx6f7bY8hnF0mE7ls7exZs+hJOTU0b8gGcLfqFO6NjJQCnoMvnvlteuWrX0vPP/csLfaSl9JLX76k9+rO226hQz6/I/3hBq6tj9B4yLskiVKqQJ9UoYoHnbYCwMPjjhx+pXnkwCKFReYD4MjBez740gCprVUxyMSrrhvnJN3IRsged82TVuA+xbzskrvO5SDNDyuqzvZZArTDs82AnfvKAH5KSrWZb/Y46c8YLUJTaFH7WYim0QJydirXcWfgzjV1uOY//7DpMI16NB/1esM01BuhoaFRq+LjRfh0lnmDKHvcGeAOaZWSuiqLGCcyViRKhEQq6GtsXX/rMriWl8VcJgdKtqVleWbd6A+Jz/uk2ciqEcAeOfehOY1/TcRDw+h4IkUy78lK3p7gHeMBp1lvOG3VhhzGUkiguPB0h4FQpMH6uLBmsq4sdRPu83hdqsTnVV4k20ErqEUefNYVQFYWOZYpZ/6NtD/tQdY51pZFyDxa2NGsoHxSvnCideRp8rj7NQrk4aXPCTblbgpESzRaqH1luaBGydL0ywmAe+pMvw2HHYXeAkThPLMcrVACuL9ov9NofODhEjMK2mBFJ2ZACdLMPSlnrE+qjPMsmKH0uOtRGDamPqkTYhB66HTugLuPXnb09yHOgFSZvrSdxD0V7ql5vlgCk/W4d4C7La7WyPJ8F99PErj3TY/B2s3ec3uAjNlCsTW5md8Gbk7tx7sS5ixfLdqKeOl4U3M4NrWRGtRNM/1WQxaQjQ7mdgasvfqrAqw0bYuyP13w3n1YjiKUCqB7bQf4pT50gbtO6twDd5b7KFlYT6DBKXsuDMBlXvlKWnf99WnNNdemN75pWT9YqUVaBvJc//7G3/1W6r1fecXl9MjDOKEx6XUHm61WkHqRgSQgNmBJbGQvDdUuz8gd1X6fzJKyUcxebphh0aTQj3hocWnhsQ/5319+JyMhDTkMh3IdBi9iYUdagvogysoUEYrW70aGhujU7/+Q3vm+lQsCP/H4Y/TLn11JZ51+Mt30uxsSaNeex//w2grUMjlZgZw8juR0CKHO+bBR6QDAGtQCiSWjW6pWmNaBtz3hQeN2iypweWIF5VKqWOryA2SrrBOPu/RPPeZTBOzYptMxDv0bGOREeHPjM4gXJ6UZTnINp8gw7OY0GW6LN6XOHqP5+WfWGC1Eo7QwTaGFaZQWpKmS387AfSqNCnAnqy7TExDP6TPT+WxN+W60x59pTxSeYdaHabynvdfq2jgdFToZvJRz3DN/ZY87cg5hKjnHdYS3AN1armMJCplsQrBzFHJC9glkKzg4qSXldI8kquDwPieV52qzKSZxnQReMH7P0VZbBr5y06HM+pk9B+lIAU9hgKayrQDtnqoC8KvWNMBvrI/U52LliBs03RN3cz44ZFWG/WPE/+YID7jtkJ4Y2i6kCyJWzJO2OL2Xgsa4Kpt4wrk3Cq71mfpXOBpz6yVvZKkYnnaMJ2RFGAal1LJt18Ya4VTQqyL9Zlm6+YUB90JXu7xKZRKTlyreVnWVjYz/TwB3U+yquBpeRNu0V3vcX2zgDsXZWcQuqbvLWyNFbSVcxIRNXuii71+VZrLzkXsyWeAuz60s1X610f/pwL0v2DVJhgEaf2fgPgh0dOeuWC2NCQTQCN+aCtMKlCWhp5YpjEkD7rlTLqNy+b8kt1q9yN1MuMPJ0BhGN6HIugXF5YAi5zS3Q0fBwiaqW57uaggtr3ukyqRB+kFX9SBCwbsGS7c5cG+YXtnIivU3LgdvLbnkUrTUUkvR617/Bvr3Vy4jOfC8cfXZZ56lJ598gu6+5x45KOsf/7iXHnzwIXr00UfESPAQdpUB0zX9EnNKzjRQg4I0+N0iFG1qFIu/M//6vcsf81LW8qj24AU2ryKpgdoLCySrqwAHZWc6uMZYPVYHaqbjvmB8916lPOD8mcXYizA2Q71VVl2T3vrOFWjhxRaXw8vu+dtf6aYbb6A7brmFHuUDvyC3DByZCDWgHt5tB+5WcUv1fpjVMn6PWKl3WGkSR6Pz35hRpYVdY3NSAHec2Apd6pgQufV2WJPU5ofvMZU6R5s2+wzcp1oqjnrcAdyJeuyaB2C1QhycMsN9FI+7eeolVUaKvPQEtAt4nzVHgPtCBtwXoCkG3DnHnYE7wyoG67xRdVgOZBoiPpiJ68EP0wiNCIQHcA9u1c2pakGw5z050hJbRQpSQH7ld1v/fm0GZCU4q7l0DKC8XktS3h+CL9algGPfOYyJammSMEwA2vV3LtdrrMf8WBz2FZTJwD00Gtoo6eB32ZhkE3AAhXhvOkf3W5r+kZQU84QXWQWA7gC8AeWV4xUaB6zVhc7/5kh6iK6bDnCXjZ6A1tlQyPGIWKGaAqY/+gp/txoOfAK5AnYYBjVwx10hcUreKIF7bT5gHPnZIQmzmajz5Ftoq5Q/ouXplhcRuDvjlsA9PGiYmmqRIASb0zkGYZwE+sA/Hf0jlpht7GitibSONOUiLV6VquYESeDCGDiiQ5iYchdyDivn3DKNUAMJ9feNhsJqAJtBwN0iEJkWTsbKTW86sAPcu5ivARUy7dLDnAXNGxMYojGZcwHcM8gvcNMgj7tJKF4M6rVtcMhk0kG6txVejsbXaRVUIt74qpP14n3TXL/SYDQjFxvZ6psd9aj46zdWJ0AFpPv2P2Qb4ISp9HrCm5AdcrFzkqBc7fzTh5E84poEfhpn7rMDxgRY8f3cAnfN68YLygMyPgc1U5QVc9qRfSnEKLwYAt6fYwCqa8JGiLu61bzG/QSaRWVs/QUUhB8ngccKuJcKJzzVAJca6c9yO6+p9D6XZK3XV6ZBcjZOBNx9RsAuKYzqJRBNDYca1MikUB1pIrCBXR7wk2NjmUg6eLCjIXNDRupFlHLLMlxBlj4P0bEcZjZ9FAwbcLHmoXQoSA3cwdN8izxF+ot0iTi90nVIjppg34Llsfs+AZM52buvOerhcR/m99jIyQcgWZK2HfYocgd9Qq675MjLBlUS4L7ArHH9TSO0II3KbwXuU2k+SZQZFajOoH3YQDz/HhEgz9Cdt64y7NLJAWizuIEn/ZRbePXbGlCVn+U1n6+NLcLdJDX9jn9kk2xZM0BlJSyYWsjK9SbbUmnNllzDZ/Is2TuZQKxHigGcw2tdjrglL+z5SQ4UV3nqvulP47UCEkunkhGBKECKBrSgasg77WVOHNHHQPaGr7uc7wDpqOcSyTGA+EEBaBHmnxK4Z2rGplGYDOLtr3zuRoY0VdjEW05ySfFMhWxGqcxAm3V8J3BgUAWG5zr0txcHuIfKQ96RDkQqr5j8SvgkFGTK+yr8jAUoqzl/4r9ZuEqh/KQV/PkJL7hQz5kI+L4ogajPNF6Fq9o7MjYWAFdPGwyFjz6ASaNPYKnw7OfJ6kAi+bJvkdLBRKnza4pISLCZ1/aAVCqEXnpEsikCsEdpp+yt7+uNnaTHvRBosJpEMg7Ice9HjYYMa4m1UpRj7tN8WZmqQfc6Ce0iHCfebyq81rp5s3SRIHe/VOHO2M7fg4F7iIcsNksi1fNUmpa18QODwsCc/MrKoPK4Z4lXA/cisBXQWW7xCG0s5CxHwhWQFrUNy0/nEzL6ou6kyiB1BiDPhWneMOukCjAW8iRJP9TbVys9CNwxnJl+w1ZZBJwS12cqlFlT4Zkq64Ka5ABoT7JL4ZcBGHtEKzIXG3ATSE9OjbKOe6M0l0vI9uLLkYkMQDtXJzChi1yvCFVhH0AY+5i0Tw7Wre+eJ+4skuYmyWmXY7lD6XsvQOEH8cV86VpRDYYTYrkZ9SQq88uhKw2e0JmLGY8qFV6zxkCxto+17BrHa1zb2D3WkuYRNl2uTOObSZHbHs9joD6SU2VS9ZUhBu52TgQqtyA3GsYA91FOXtWy6rQAA3b54ToxwzQ/jdB8NErz06j85p+pNGJe9VGB6wrUR8wTr4kz7G/H+NUrCpkcxikn2wDe+/S5Z7fUdSkb2oF4ggzmBw7fZ16h/F6L9MUsF7xc7CsLhVq6ACJpAvd2dIoYBeqW4eSQSNtQroMBo7Iy2kM7Ua8rg0YI5GgNsD/6kfRdc0nrOspPLE3ZUmYrBaJNUEQrlWcNVfYzpKPvCiy87+GJ7+qIoDrzRAB3mF3u7DLa6tpTavPsKrWV7qBYjubojhnoZpgc2VceY8l8lec6z3et5bNs4PeAqTPo4X8CcE95jf8rgbtJf/V+lkAiwESpmAcB9xzpLzyibjH3B+756VpydO6BO9/W2aiDsG2VKvP/e+DexhSDPwUw0N19KnpeAHDv63EHo9gGMqAVzTWeR+Auk5/selMCrQhEnW6SeTW/1yVR5orrZyaUk4TyEyizdAKASrXaYpl1gbsDH4jO3L49s+47X/rCgXsNzGyMed0aogx8ZwL+/wHgHkHw5JXoGELB+kXlHN/MaHC0Pt8iGTXxnDzJNfxIEUwrogiQ3QEscit8nA3gnjcuJUNe0pns5c4TSQGJUoyFQyUtApzM2BUEtoByqN49iiV/mL/dPe78LN13Ar4ZK05PziUky4SFNI7cdwPdQjdJY9GWFSxnbzt6onpF1IazgPqjkYuuVWDUKEIOsHjeDbjzMyTdBddxfwS424ZJr6CnfUEUgNvig5e4ff4t+e0JuM8nwH2kAO5TJBWGfewM1zUphj3sU+RTTXFg8I61FrCKnx3AXa8LkJNdFbELKIry6eyEV7QE7rHFM2fHA4Qy6GTgngEi7td+lqZD7W3WazMgTesRbxNwh184+d3Da50P6avGk8dUcm0X6Oe2BynGAOEAuxhdfgKom/RD1TeuodQC7qBMhuM18M9zV/vY8UTcXwJ3vrqIX3iKjI6CZ1YrvyBxxlabJ7CkGJPMc4wa79U/XvNGLRnRT3O96Hr1n+B3fMbX70EzJwHcoWhrENupKgGHQpUqk/SdyeQX1+PeoITYTPC42/d+GcaTw6iNspdIWaihe2S7RMNsoKD97JnS8bro1mucE+PzumJDnqS8ePLp5YVcGLDCFGcFYynGiv5G+k4EjjO3tRgtOcJ8Lp1e2RNeeB1SJ+tUGVNsX4EkAAAgAElEQVQ+nWd1iB+iL6ddqIIacPDVIAk00XeYZoQ3ZTVDdDdCEoEOIpVWlKctwq4taAZBlMXyiIUDppQGIUqqYmqvclF5xgGo+XL0v743jR80de4whs18WwJ3VU7/LOCel0uUhoyxYwUVvGDjmXfgrmPKXum0WrR1rJ8ifcQ2scrX/T3uBcBLvBKCoYRxpdi1TW3eB6gTkxjJ4x7in/sTAMJzVgvBktWctQmvfbGp0VRUIcgyOEGjLakBKAMg3VoIYO08LouueX/RTuJ1lyep79Y8y2NZPUnu58oamM++MlcvSGI7q+Isj/g63bip/AhD3643ngBlYvSVbJbjQEvlrS1XHnfLQRcjx3LLw68TsgYBPCUfQLt+z2skA3d4qnNeu7z30omcJhMnf+qpl0GDAO6cF6995lQZLgXJOe7zcT33cd5uOkLTadjAO7/nhBgF6/xb02a4lrwmzuSNhWpKAXgDfsXsSX8LyJz1b/hntZBffFevAMwyTKScLqO1PvR+zoyOa0tlUnJ49g1jFOCtCiNUOik87iWsBlciMxu8FQZKf49vGCv1s5Gi0tT8jZ7FGDI1M8gOQ7yklahSqZUSzoV4ak3XoF+hF8rV2dHmaE/TsPrluMOAgRESZR5r2kaNe1638LibzkgySvkmUqqy1CgpG39lGRR++zABQaWD6YkXoY57E1wl+lm/4hCstAReYKpMlAgq50umofDGmL41AAU5HqkyXSWSUjKLxnPOPoS+AHf7ArmVNQf5xFXrgf/M/lTc18R39qE3MSilqAIVtWfM24BhYd5318l2Qb/l6/3DGy8nFikzqisaI7ET+3wBMv249FNn2U1wlkBqe7LAXQ2ZeFAzFde+NueaTnMC7rmOe8GD2VsuYwpw4Wci9MErMe85DyknkGns32CIIZwEmvpMlIq/vPknTWwRurcegKbCsKViK6YzLRCFAV3GfqEe94J/nE8DEHVBUMzr3AL3YIvuBHWAezVan4WBqTJ5Uz52nSa6NeaiAyaxR0GerxvBdE7sypTHrJTQzWW+ppu+RdCsNPpUNiJVq6y2lbqR1lKef/BYUC4vOrRtXbTlaGCzYKOs1Lp7fvJMZUPLxYJ7kjOSyyrUqMREQvOVAAzaNfb7VHOmgD1ASPbwq3PH5qsj59I67nHZN33FNlIk4pgSN8EU+e22KTTRDryTjWpAAPku5cfLyamS5qNzwGDbT061v6Gj3B0oJ6cycLfkHhEz4YfkNvTod6Ipc8Zp6tg4TRnjTa+63XSaAHgG78MC3PkzBursiefPAdyneIJQzDbTMbYSMohn8Bc0LK9ULaOkCe94SjqLaGHT+97aEq7AndvUTGgA5Mzv9STH5PTTqS0wra0giaOMDug3+An9mQsRZm+wGgC4S+F0NifQltVr8b0L4fdt9zxAeobrA2iRcAyrSHjcO8siGczR69KxUXva+6lXrUykESfQNHNGPYsxF+p1j5WLvHbmgdgZkld2DdqRx9+VPHlU8W3eXYHxRUyJ6GR69oUB9y6h+3xiOkHT/P61wB2C15U8vFITedxVI1YDSsxodBZ5ZfVGAdr7YNXS455adqFYYsoOMTubYPoAdwWnue/10svjCHDGQLPSW00wXXQMCs/zYWNDGPK0W3pKepRC9y8EuLtCmhAUC2Fs5du4s7ITmiUBm1bavAB3VmQ13020ZspIgvY3B8xi89tELUE+QVxjnq1HMraY+4iiJKlaCU6jnrkDQezoXdEjntvWZli7jetIuxfU562awMJ6tpxKY1ChbD8NOOlUmTKFA3zUVbn1g/oosHkC7pCJmRG1Bx3gXijd7FeL1CUHxbb+vQKtkCtUeletZtWjvtkCvFvESGhkXVU5A2olXvKoTv4MY4IBarwNfgB8L0ib/7DZSSxSq+A8b+gbUmWCVyr16QIv3S3rImcH1zOR5EQtP4xnK1Giyr9Ft3q8fDKpB+QDumd/uwB24zXMB9J96vnRnpf8GrSJyhUlcOeTT6POO6e7OAXSAxS4g1KMwKLkJue2a9qNet9Hx8blNwN3BuP8O4A7g3lOk+nR/ALmNR+ZgTxfCybDKJjzZ3nxPgbxqHAdzBnSDncBmunf/YF7gONYhbWoiSxpAPcwDgaB967MzjOTgXv5ud4Hzo0R4fMMnetChLFglKtjTeaVkFtQo0gplPlukMAtjY6695WOMB7S/vQ0gN14ac/jS7wLzVPeVKv//DdAu3J1ScEur5QGUiTVcIuK1hSc5xx3N6NtntIG5iR52yPCp9Vm+VyL35AAX/kNen4AcH+BG0Q7ys+ix2O2uFUzudQu4Uk/t3XVaL9SgSjMH2ktcSPSEEQceA5gPeUKl7SP5UN9WaZoOIA7XymVlLrN+aJrgY2Wx73FyPME3CVqW3bIS0qJ5yXZmhm4Gy/1WVOJoEEihGWLChQtYiRlrRFk/i8UWx77wLKURbpW1yNX07A7p6nOdJFqY0s5re/+wD0AsHjV0ScfF58nMLk0nk7/fEhQXoPrkLfFH4+x8rj7uColk1ObUjpTMR/4I63RJnR/0YG7pajkHOMBzDmxxz0DQXtfL3Yba1sVdx+OPOt2qkwC1y77DFIZeHSABWRlh95051WNsWQWutcdXnLAtSJqZEdoTzQe5TYDjUjXQqpXZF15t+DVDUjQv8ysDl2fkKNkMORLmJHVNubIxLKtjRKWleJaWZQ9yVn/J7jitl+aS5uLDnDXTUalNZXWkRrc2LQNxsFoFNa4sVnrB388I+Q4+VF9hIh2pLrtOBEWERe7v8jVT2C7BkBgP0AP1Vs84+qPZNA8xU9LVQ98pMkn4CepMgkQW6691HK3rC6pLDOmefJaH74nYHyUU2gMpDNo5wKQDNwZtHPlds5n57+5rCRemDkB7j1U3WbgTjSnyJwyDre+leAvuD9DwgzlyvVR6c4EChR4xgZPPKcG1m1AGeZUAMcSWLcwlKll+aoNvGuAPzngHn1H+o/yawncyx5hRTpvF9tP29cq+bLxwGnNbc3VgFGJ+gl3pNvzPeV78DdWQ9RJr+cr05bHls5itV0fAOW8A0TlQvay6/1h3KGopc5XXo0l1+kcwGDKreApeu/ZNKsC7llxK7INkuSwYLWp0elux2OHRHctz7gs5fzyHalt99Y6omvPpOeP6tfCMFW/8iLHeylxKgxjxw2D3EkpYSWAWeXyPH7rWl/gboi8KOua6Amh3UnNSJRoMiqIayWnCgxeG1cpPcbVXKG0gg6e69oHuCt2SIqnWlypW5U3xkmteq6gYXd+FVjYgVZQQH1mvwPii1Jvbd4pdGLHGBsM3IMnkj8lHXZRy5vwdhp/uuWok9xHPvlKGGwsGnCAZ1KmJ208zMxT4BAcAx3ANw61SN5TMy68GRzGUc2Ff2/pBQKN+liq8+Rx70SKQtBqiAYAKM9dl2HmBbj3FTrNL1qziT4hOgCGTqCuCP0DuEOk5wUQajE/3lUeH+2NDZnMB7aBufa46wmDMC4TgNQF7g4KUFnJH2kyEANFuUxrswtpwm8HCQ1pkHkkV/LJesBVWkFa7r/RosgiC74DgEF//HfTlrfGoYLkz7Lgn5/IKCs2WkU0rDRUlb6qLm2NFoTRP1ChoikErA8qIeYYsGF/nmad51NsuS6gBOvFIRNOA+6EeuKtxwPqGNgUS6Z2r6eJCpL/KyVKLVXGgDtLGNRnhw7F9MzhNBkBx6CppcpwHwH8JV3GKszYqaxStYZPZ5Uf9qpzXrpuKo0q7gz0e+Klr19CpaEwGDwN15NirBS06Xz0O35rf5N6GxC8S5PpxoFrV4/MOBbJBkS6NXjS1pw9XJ1xtqpRpSXIWSwj4S5rP/atAAdFO9lv26VdLK68zELTB+iEJPA1XBCyXOHh/sMTu8/JukVXnf1rVPCCtmuJ3nqd4xq9p5RK8R2+dSkjX6GXmRb8Huk7TMsyOpM961EOstwDkQvNIq3LDCrbbyjPk67gTqQ+jtnm89w7yGnt+/kdj3s/oCVtpInwxMnS6hMBkL3leabMQy1CrsExAz2rafayl12q1jjTt6bYSsql57lXGB73Ii85PEXhmS9XXwbuiNaLx70B3IsxZWOn0vn9GDFzFiZ6IuCe1UzBw3imXTARcC/mMVUKamUo+CKr1oz8mTx1OcLiyxu59ebtH7hg60hMDdwba9ZJnfLqc3g/2Lr2iicFn0OMNXBPQNNFA2gM7nTF3AXvEXRqixzl8BJAQJDKHLUiQ4m/tLKFbbqxvPtsT2TBlteGGhpdgvon/1TgDsVYPl/GAY87AGl72U+iqow9Q361hX2fpu3jahH7xQ3w7p7YXAhR505ZQ2e59LhjlqMXpt5NY/YB7jCkkCqDXBmLoLiCdadCZH2W7KT8qOSJyizCjR0wldVfyOToeWncRUSutdqLpPxqwcQa1WpLMW9ZvLkM5DcZwJqidBlm34MDcF8A98wBEU2rVypkP9RryOjcv+Rxz/qs0K1ahk47HcCdx+mbU3HiqfTdVmjayADgDh3b5Gyjg4L2PsDdTmYFcIchjKivgpsxYvCeJ0mfzyem6lFJclCU75UYoqFxPtdUzzdloI4fqV4jQF497QL22VOfeM3nh2UTH/6ElWjj97NbQqiFeAzFGIETb3CQBEgUNCUMaZwjFtlAlu40CK/yNVUJg56w31xQw6s7pYi+sYPSETgqeYJgNNSrsCW/WmC9lIA6qtLHC44Pzm8B3nKxQnPVhCgtSombNEvv5spA5Uhyi3XrOYu9dRePQPseqSyyBJ2L9XNeFfgsc3j2mMPLnuUc2oqUpNiPIe1YKVVpxx0L9gSZ/wzc8wg02YevvIiea3jcU/pBLiPYb0OeD4rnAx73vEjMCgLGrj3OvsbmIT0mbwrteLKxKPICMCvbwZIJf66xLa8MrpMRkz2hNXDn2zJwL+yW/EcVpahUgrJSCwvkVF4/GMHuhiAIIrq272d54lIH7gbKZR5TqkwuqVZvApZrra+FkmxICmzKBACoL/HnZuDeB0dN6HFveH7zfHU92v087rVmjZrManjGRHkN4xTFgYESNA5vSMe1YwCq7bU2mCUNpUWlxLTANsJViXmi6LSfBqeHZYwTp6oVWAGsVJeOy9G3LjkUNFg/XnyPu441eFgRlkatTCGkDeEtBfXP8bi3FmhWe6BtiHrZ04NIWHGQloJWuWPSwD3xXcPjjrC2rhOlIcsmfQQ8o9q38Hpr1Cbd4ryWvewqyvT5HsGsmFlPfG3RqA3cAQ4yBWWebX0pvkR7xhNOy0kA9xZjFP0LQaOzoa+SVnDNBk/W/I5oKugYMtZaTF5Vf7yUi/QHOnTQxA/LoO1FRXIAd69Lnw29XA4y56M3x68fit9Q0nKwxQ6nqpabU3kEI5zean3VKjL6EpdALzZ8utFQA3eLCAk/jevR7frD5SbTQU9c/12AOxEfLso/DN476oA/yKFtyALrmIPmlLYq84sAZaHbQ++m+GWiXHCGc7YYI+i3Gj4C1nGyuonreiVk4I7oDQbH17aAu0dzRO8EcFdGjXSMnHnQCFL4eHKfMl3TlmozobAdEnwPvom72nAlZF9wSt5lAb0hA7BN9syHtvYS5dvz0d/I0pkyedbXGaP9z6AbPTbJWAB3vTZ75nOKU717JMaQpe1s3zGgabNwioXTzp4iwJ0dMrXLTBjegHuPLtLNqQi+qOTKwroA7pmwhce9Oj63xhcFAXGEbnYUhnBr0rrijtrj7mH/BNBLJaRiCi9ZZIljywBBZkqzROzGkn3rMFs67CkJC5WQ1iaqjDQY1HsIYzQZT2Cc+O1QFCtJH5P+bzlhO8LPvcEGNrKOrHBioesaewKl7TSNae0lq7KdNtMB7ky/7KWvmSIPBAyeStfFs10Np7mvJLkDQQwgxdaToaUC2WxoX8XGmDnPfhAh4BVKxHEyAyTXEa88+Y35LRkAfBaixkGhlUatu94kbV4bfZ9pzGPkagL3DOFK7BXSLcmKGEu5VksxrSMoAU/BbcU69z9E+4FBQxF7Wom7PpKw6eQ/VwAy08bXdNW/tHBcUeM+d2+LRLJPu6owG4l5pAgzZ7qB/VzGyX7BMqUIql7nDBtQrWUnDbztJlXk8+Rt8x2vJe319pY6zyo8ycTSHI3pAj2CNNFBlzOaQhIvo6F5O30pyscVUwcCK/klTXFIRb0fM+T6sRYvuti67Iqe106F1Adfp3It10fBWBKvMlDEeitMWmVUBPBrPVWvDkRc+DpOWWHgLJyQcty1pCLmm09N1UhXW4fYQLgPjOrNATU0NkQ9yU+3KAnLdKmWye0k4C4VbSKPno0Ezn9nVMKgfYgxXWZsU9hjw+F1h0Gv8rQbDwENnH7JWQIKy/PkQuSiYFkqWA43Qoq8WN/BpmrwWRNOrKSvMX9wFJpBZ1IjOSaS+YtnC2gPfgCaVG+7laJF13M1szRreE6siFrWIsra3XWnIiA8767vU5eUzim1orBS7btaRojhF7zlS7DKzMhSpcWHGFPX4x4rQtdV3I01rekweet+6YKIZ9eDzbxWRiNyjbxIJuN0NLhX4LbQLa5KeV5nURdfKaYrm+NUc2hEXCPfoqdeAHDHagDAaVC2JLD+hRCBEDoLs36zEfOt96edDLXH3b3ABXiOUmbaVBbJmDodTChy9+8Vci97bAulkWPH/SIHFXCvaxaA5/3QjIwhjU4KICvgnnrYIaEruf5WajMCkmRXuKHsQbVexkNTf1tTqbI3paNgTDan8PZLWJgP+fBxdZVz6Dws+BKQl/emZQew5HwXHlyzWmNhg9buSYnye5lmqvTyJKQ/zGWAXNQ6RSXhhPDKulAP11ZHGeea8j7HJlRk7thNFbnNvVTdpti30ohQFGHvPAdpWPI2ycB+wL1YPLUvNt3fSi0IQYwHK1OW7NewIu2hBQ9mwWB8qO0jbN29SeUMnpaeajzUUnmxNutFYvIlE0RRTPHgDuitojv5dklZqJaG/4kNg8kLiHtVAfO60efHSZ8mV3ShqgceICilpfDXJW2iV7VaK/pbGDHlPREy1s899aSYxJIBuW+R5MN3qfNE+pfkXvbqq5BvWZQVc1YCDGpV+5lD3JVMFJ5O8qZgmwpQpu/gsdfHJr7zt6a+Zd4wohyPyv7DkqfKOTDZYJueuVqM1jxXWjKo4JdWmIHOYCbKlW7iHEDpi/VR3H9jBnIZZM7hXBbrLefAMLvxYcGSnsNGiP2If1cPemIPOwN3zmvHBtdhA+7iRBzqeZNzRrQcpTze8uxVpGiajZMy8YU0YfTTiLLSENVvYjwW9ZF+sAGSYTsbINg0TDRkMl6mM4kj7RPmM8ktUVWRg4+q6Znv85xBcsh6NUMomjXQzvIdYTBeBnOSIzGZMqWxH2PCM0LalWYglg0iBi4fkELnCsF4RiyJ6qRgEEh4xggFgjNvYCnlPRpZBKclWi1PJ5dyWykVMLYo4phYI602rg6ETagK5OMpJbQN0zBKNMLRoZTi6xGH0j4FWOezCjiOpoUkNWVM+5bAuxsRAO09mk0jNItGxKw/lR6fHHDvEMoUoTNrv/yXggOTQIFgRdizltwuDw1Y5wUxD8AdIJsf55aQ0CmWliuqDJK7K8jwXe3tURiuSkMHl2mmdNJyWWACB+6VjocwyQ45Ccy5Eh68Ka/Z5QSqW9+3Pks6wzm9CUcyYC8UZkP8mFGj2CCpKRE81noG7tx20sJFmpLR1Ps0iQozsXkszY6lKeikQS0qoI/Qp3ncszPBhtevihCiV6BCXQEJ7OeO4GTIekqQEqrr6bJB++ZPEYZBTyh/DK2ocZ2tjMyraLPhMS29xQYcCmkGJqgkRbEI+hucrXxQVxZ5NYkcaHJhMBvYKLNfYWkFk7raBp0zW6R9K7kp56HGogk6T9BH8FryYDWV0UDgnhd1NmrCv8OP8RR3S20Ch8vGZgfu4J3od8hDGNyph0i3SjRAu7Xsc/4vgDuYLYXNGwQo7cq4AMqQ5br3uJt4b45aVX4deQwAURuUPgBzMsCJYXZ0jkgXfBEdcXnpzzQ5lvsgY3OkFHQvOEeFvkMBGYkEjwwIOCtPFrhHAB+nmwK4y+mkkksSHniXIykKwClomGs5wAmeUe74HJsZqRGZgbu5s4d5vvVHgLulmwzze2tnZM44jdj+XN4Uq8BdAfs4o2TLb58zPK557kNWS90MJkknkVxw5CJFKD77kdlIQTqogiiToaan9XRspKegoo8a+mLsmq9I94LVsteMCfkYMY5YCfkEdGxazjCfSWkiSX+LgDTrx6vs2Jo3gDwGsM4fzw7gniEl3JHefgFOgzszjMzrGftK1OFh+9ds+AXUz8DdQaLSQtoz5adtpGNus5c981VjjTblpRmd0ee4KuY+MB96xJ9wghq87tiQ2kAwxdkKSFuDuaBPY0qUMjhKUWpFpQDuut9Do15lVj3ibvwNv2fQ/jxNkfdf5pNTJ5Mq0yHSPwO4NyR+9kS4jJsH4K4MB3marYASBhQbngZ4tpdbbjlabLHFRIA+9tijdOONvwt40fBizh1wT16divA5j66BG/yjer6ajtVBDVQLJeOewkZzxVEJmn5tV7mFIpCTx13xTByrLc3A29HKE/UTLJV5MO4cGSmUqwvZRKGJgLvYXHZAFIB7yCDxuLSESCcfH5Ep6xDkWW2zOg8mJNSB7lgMTpMamISyysMLJq2iXUmnhKrRD1vedK9cgfuS8iqmvsO/XUAbhldLTIK2vngnBu7OM6m9PsAdvkbQRdeJIirdC9Dt74sJ3D33vclBRn9YeDV5DMz4x/k05OS1FUdcGr/ZzlqRyDbKgXuyNFS9bN7len6tT4kNnbX6KdSy7bkF7tFqXuM+Xx0mN9q5I6UPcDcXaWeWK+eLc4LLu64nRHEjNovGZDkAS9apLG1lM32l+QmuY5Ae6xiK3dce9qR4+kw9inrxZdjGwLknhyw5cO8xoMjAPTzuSCIQnkilIQHcdQw93VfLvIwjVcHXhpp6Q+OeLqOHPhl4NxAvXvY5/GP541JGElH6XgB3fsTwOI1xZRmJPOVkBPW4K4DHQYxKGwdvPZLoAg6cwrgUJJu1C+BuG0KRpqLnAjB4V9nIIN4pnTEG98mMiU7NeHjj5fAqwLwSULpMsjfi+bcqQ5lvVDeZxx3rcnZgnBZwD3HfQQohThox7wzcoRtCNORoUOXhitxG43f1uss6sBQq8FDe58cRGEjkLP6Sauzo/ZAP5Z1unGHJpd8y5X44lVaE4Z+yLb1Bz/GNSA3edyOAZqSkg9T4Tt7DYSaY7fFQ8B6RNq2gz0sJB4vx7+domJ6VdJkhOpIeffGBe1fVgfiJDBCA2eOeZ8aJGoPvC9ydC6tczrSaXEGKEW7ckPG7tRGMqcK0KDWJ5/SIfnjJpbTyyqvIJ3/848204orvSgymbKVyOS3GSXvcjV5ZSYAephwGBjga99XAvTmuDv1jUbtYTJOblbbPbD+tnWjny8m8RjBqsse9h1SZrNxy296PEg5kpd5Z8W40lMs+1SgtPe4m9BUTMJBTLwaifOiC5Ia2xl09poiAw/Att1Fol70CSUiOQcA9ps0nXjkPHc3zyp1Ofc3tDvRkI0WA2zIZ47nXQCEt67DGDgVA6Scp0ohyTqU92/vZj9es2WKj9wDgLpofXqM0BmzqrJeFluBsMmOSF5MbW+SN9184zQ3rDW0W052gn/DrmEezshzMwL0hehWUeBAq8nplGorhxR8dgy41PG/AvXX+gdJK2K6QR6kfCXinZDrvTciuBliqJHli+VKk1Ngdnugss8CLef2g743r+AGqtk0HOHCHR13BPCjgUZG8UbWfHPeyvxYdZuAuYF2hh3jcBZRo+8MpVUY2WFu7AB2dOeCNkkCowncp1S+tL+4ze9t5GWXgLukzktc+Lj/8PPXumyCFe9ZSxAS4O8MFz4t3005tDTlo7UWgV3ONYfTYc7xADugOj7vzmtJKwDqDf6OZQ3frKnzsOYUnZjUAvdo4UQfeMU7Sl0ATQ+M4+1PpivNXBKcUwJ3dxzmFsJYtwfOtLZA6r3FP6FT7JmE2iEvQ0Q1XSMhsUGeZgdKlVurUMyIknJIAc3qfpa6CZFsjKQ0luCVkBK7yFCm7r+iOfBafgJugwjMNeI3A067GgH4Lr7pSqazLE9erodxKldEkNuacMQHtsywKwIeLzaIePUtD9BRxykyP9nuxgXssn9JZ9ba3vZ3et+KKpeCTEeqgOT/r+eefp8cee4zuv/9+mjlzJj366CP04IMP0nPPPVeIom45SMyELhdWOOutvz4tueRS8sWPL/0R3XHnnUVQqMhFw5xhEVuf2KP+gQ9+iF72spfR8889R9dcczXdeuut0uXrrvsVvfktb5H2Tz3lZNp77z1c+TMQwERLj3pE88+/AG2++Ra09FJL05zxMTrm6CNp5uOPa8crHe9M0l+Xd0Rz/cGr/uM/aI011oqPK5wxa9YseuqpJ2nmozPpwYcepMcem0n3/+N++e2gPm9GyxsCg9zFfGIRr77GmvS+960kA7vyyivomquvojlzYte4y6RY7QaIlRACLorNqf2HO3XqVFpvvQ1o8cUXp2efe46uu/bndOutt4TgcSzrbimozWi06XG3iZHverTYYovT0kv/G735zW+ht73tHfSqV/2HPHN0yhThjQcfeoDuvOMOuuGG39DNN99Ef/3rX+iJJ55w/pZuZI9oC1Rbj1rA/ZOf2Ipe85rXStUB5rf77ru3SxR4fgQQmKlV48cKuE/ISOkCT5eBAZpSm3DwVKe9FnC3PmSjVhRmo869p41hReVUmTy39YNdA9qbgcA94tI5upBLlOXmHfD62g1IOjepMvDcyzAGhMSK6jjeEU4dCPgZYgQK2/rkBqdZnMmDPhC4G9CERxIlZ5obT4twXG3SJDCdpGIWejr+UhDmeYgoSDXJqZJKIYg8SgTnid43GXHa19wqSR3tOQ+GHO8/F+gAACAASURBVBcSVwgs0msCUITHPUCWrNoC7CBpQcGAbpkzo6X6rUIUNMqQLEYu+pnbl1x59Thr7fYSuMtm0cLjGPXhC0eFAXrppaU1m6gr5J08QWq56wbVAO4MeMb0b/MIDOEQJwPLET0VKK9rxerHA9MrYNTxCygS4I61HzTLDpZIcwgjMNgQ+VEGBT2FIw7DkhNh5YCoYaGV98Ua4aeLYRHFeGVyNPBikQKpyhOJFUVqvrWpo9aa9gIa3SBCH5GPH0VCrDDRQPFeYDXoHvsdxwqV6yZ77wXUZv7X0fVda4Un3YxD5TtNPQLtw4MdJOVG1WCM9RPVleLgML1XlQlAt77Xz0sgXrvDsqwKmZE99XwHzzmeDQCu7UZ73FcG6BngoxcA7jqvuqb5t0J2zrMfIz659nkD7/z7eerR09SjJ2hIAP1O9HDb4w4+bOVr6/yE1aZeyGzFlWCUhdaMnXamQw45bCAj4Uv2dDEwue222+i3v72Brv35z+m6666j2bNnFQAPbFJ4j8fHaWh4mH70ox/Te9/3Pmlyi49vThdedGEI7rqvSWcIIxo3vuENb6DTTjud2Ohgg2K33T5P55x9Ns0//3x02+130kILLUTPPfssbbbpJvSzq34aXrsUEoVyZbB3/vkX08ILLyx92nmnHehrX/+aDvmfANzXXGttOus7350UvRlg3nP33ULrq372U7riisvo0UcfVQAdFkgRfci4CIqXfy+00MJ07vkX0goraATikh/+QMbKBlj96rTvO8snD9wXXXRRuvgHl9Kb3rQszZz5KO27z1509tlnFcA9BH8GSEmNF2F25CuqUFxwwQXo/e//IK29zjq00oor00tf9rKBNGUD5W9/+yv99KdX0vnnnUu/+vUvY9MQoi9JqXciH/DMITrQI3rZy5ag6667XgwFfh155GH0xaOPrEStGTyQpFXqQGCrvtBk4LgctGPtpz0JMLSa4LMfcBcFFoAXQr3OddflCLGoayU87p04RDmGzKT9gLtcE3weB1r1ibZJfyzFBE+rDbLWom5QFzR1VdQC7ymfuGxiAHC3OZKheYpXAHesu8kDd/do9KkYk8PypTxrx8NccsuQYthJcSZatFK1HKSaYZ2m0KYz8Yx1qQncGx8q3aoJy39nTzve2/cBFux+9xjGZl/juHhAlUaAU44Ffnh+O4B7AKPwOEJM53kALCuhSk6WwdoS48xANTzuqKmOu+HFlr/ZqSLjzgaHAnc5V8Urq8TsM9hk4Cm12fleAe/hcceGVX1eCf5i/jVFxacibwIGKBPgjgOjLEoB+lqp6nrK8XcnWuTyI8CiTprmu0vlHT4FVjzhdk1igJznXETeUVgAaTT5ACsefeogdCuMBAXv8HCUKb9eiZX7nY/6rEzWpNI7bI7uRyoHeCvToKRHSc8a/LavLfhKNmtGulEJzgOClCA54Lh6uvUu/smeeJstm7UwBGqjrV6T6jEPoI+irGrQZuBeGhOgBdZPePkB2xGlQV8iksY8wmUjeZPsLBondlfnnyepR4/ZZ9t3gLsryq5jshBllbn2YgL3/JzZs2fTPffcQz+/5mo6/rhj6c4772wCSNVR2qnhoWG6ZB6BuyiACYD7JptsQl/92jekm1df9TPa9lOfogceur8L3FNO9mGHHUWf+9z2PrQbf/dbWnW1D9Ozzz7bF7i3kFTTMddQPmutuTZ9e5LAPfDHOD3yyMP0k5/8mPbdZ0+JesByBW19WWbnjjXA3Vh1tdXp5FNOo8UXf4l8ym1ssP469Lvf3tAZTicHPHl42GBsKtqqlX8KcDfgxYbZbrvvSRtuuIlEXTKA4Hlj44ajFgsssKDsd5gyhc//0xfT6y933UVnnnk6ff0bZ+o8+5cBDDJwzykgkftMNGOnz9OBBx7it9937730rhXeTk8//XTpqc3MUQH3joRGP4tOtTgufVZJfK5UExIRBk/lPc6TiCiDgW8B7t5EcgTkRwK0p2eXHrg+rlQRBda4pxuAURucZRoyGyilURX3KN8m/uwH3FvGQoOcSkNVO+kpfmXR2wGLosCaGTx52D/lZckQIse9uzi1NzixU7UivFm19zo9udYLifHK0aV7avd00kGi7hCVLZg4za2DpgSeDP0MCGQY7/YhqPNOokwCgCWcKVN2HAiKIIj7NZKWaJfSAMIgVQIi1ULT0QxApFx2gBTQNOfXR1REoH/6UaHtaY9p6HqyqebeAvxo7nt4e5HZy3nqSvKYUV1u4xJNLp5hsnR4jE9A5UOZFLgLALKUGYHi5nEP2iXZ4rv/s08z5Ugb2BfgbVVyuFqOjNysMKdCngBsZm2KvWIWXcxlcYlc/xE7aEqNx8zlEQUQahX8k5ijMECypxjiXdNC1FOrRklLbOdSnLzHoEyxg3ypLNBq7Oi/eovTnoDKg51vU0oV0sf94rYi5Yra0MSzkG4EjsI94EPMnfKm0iequSBFRYF7BuRp5SVQb+l/UAXpd14p6p0P4J7TbHJ6TBmVyk9Uo9TXrhsWkd+uz4ORqluU2dPOPwzcnyGSH0YODOA5P+MRA/Q70iO93uhI85Cv0uNaM3fysuevXG5XAit73K//9a9pr732KFqcPn26eBSXWmopes973ksrrbwKMSjDi1Npbrr5Jtppxo504+90I2i3SwoEhoeH6ZJLLp0nj3v23IjH/fQzCo/7X//yF/rGN75JSy61lIDSPXbblc479/ual4g8vrIWGU2bPp1uueUOWnDBBb3L7MHfcsstJJWkH6iqx2eysgS0ydDI1zNw/9ZZ58hH//M/f6I999i1WOycYrLQIovQa17zGvrABz5E73zn8jRkda044nHppZfQxzffLJyRLXBSrlUaGRmhI4/6Im29zae9LX7oCccfSwcesH9nvjJw7xsOb850fPjiA3dtm/t2+ulfpXXWXV/4iV+cXnTF5ZfRt771X/SLX16nKVx2uM7UadNolZVXoU0325w+9KGPCC34xdGMY485mk497WSa9TwHvfTloDB7kBtjnTZ1Kv32xps87QuXfPazn6Jzv/898xY3wEcN3NsLJrFeNZkT0F11bbHIU9w0gfjcTgLQvh0rA/eWMViD5CJXGCioD/hCebTcTyV+9KqO9Vq+e3f45WE/Lxi4uxLPUD0Bz6bZWidVD5ikvF51d2rIGXtkP+AecibSAlrAvZU207UXg9YdsyTnUJuSs9VnXnjzUll/yz0YZuiZx13xWFwPdTgxcK8heFqf6Ho+ndRJnuetAuh9bElgRr8zA3dvgh+aa1pk5Y+yswE+pK0qKhNgoALuPhW2+thDbiaCgB7zVjtwFzBvnmXziQo8SlVM8zkvnMYn/kI/6Mtm0zacMnAfnaNtCgA1j7tUmBGZG2Bd3qHcqW+04I8U/qnH2yrR4G+bJwbto1z/3ezU7ATRm+0/yUGrnqnCv+u1dB5Mt1hKDwNp3JGBI6rkqEHBfQVXRvlg3IdudcFyAFX14iqtfBiAyF5JBwZLGB6A7HpPhtL1ilR+4Sv4ACx43X1dOV+3nGo1cIcBEs8D6I7fkRcuUYTUt6BnSVuMPbaHRhsYJ67BUs1jRh669iqAOf+l4Byflb+z97301pe7BEB1128m1yIigDUVVyJFjD3tAO7P0zg9ZcD9aRoX8D6Txukhe78T57j3A+4y0c1ddwY8Grp+MsD9iisup4032mAgNJg6dRqtu+569Mktt6R3vOMdxH/z68Ybb6Qdd9iObr7pps798CSox/1Seu97J06VMbmn6xcKzVrOwJ09/w8+8AAtvMgiNN9889EjjzxCZ555Bp1w3LH0DHs+zSTT9LuyoW0+tS0dffSxksN/ww3X01veshxNmzaNvva1M8WAmT2LCxFN7lV4bGz1tkLJGbhff/2vabVVP9igFwTrOL3lLW+lQw49gt7z3vc56Nx660/QBRecr2RJ6UX6ZxdlveENb6SvnHwqveMd76QHH3yA/nz77dIep+Es/87l1EOcXhGyhxiyJdaqHtOHPP2Au4soE9KQ1SrxsrjE2IKZ2ajZe5/9aIcddpLLee7/+79/T4cecgBdfdXVRVUTbimnk7HXnYH7nnvtI/nw/OI0oV0/P4N+9KNLqmhRmdvaMuDWXXd9MSCGR0boT3/6Iy266GL0b//2b3T11VfRZptuRM/P4oy3ABFOpskA9wLDzgVwh66rwSdQEgobtzjO+MbDyEaCfCpzh0fE62qfdoB7PfYQiKkOYtmTGsgXKWGVEPDHVsbI3Hrcne8qwyF/nhVjP8Q5IRK1DheGNjbjV8rVPe6l0tQ1YkAY43QDKhRaa0lOGrgXZFatkRKn4kyDNPeDgLviyQzc1SporIxKBiUgl8jjLAKwVUdtHDB1qZBzbAteNtGj8jS+ycpewUTs8DTzxOqeA0KFVzwkZz8ADzgTlJDNyuYwmMN7IFD+ESkmAOsO3LkSxrBHX4wVFOb4vhTN0B0bZ/hhKCAZJqNziEZnkwB3pBF4OoED9wDraBflHnWcMRaWF+IVNvCs3m8DnXyAkwN3O/QJTA2yg+W9uksSo0KqtBXSSCdqPbaQKPAzQK5pNjCotB/D0ge9mQ+6woZb/gSt1++VJsVIbf8Bat3jsB5tN0ApNkyGxz5D5xCfATtBTSWJDc7aZOCeIy5xP57bWv1B3Mx15fs8Nn2qpp4E3E6ivvL6h8c9cULhgVd6tlc95EOmPUauMx5e9gD1JYDP600plh0TsbDVew6zOEcKSoNGBYHKvgzcGagzcGfQ/pR53x+lcXqAxuhZGqfd6LEJgHsfRVHn5kr3bQxZPQiBLcf9YMtxZ+C+yUYb+syXArlkiJe//OW07bafpU99elv3WLOXeputtrRUjrh+boE77qz7i89fnzzuMrzxcXrooYcExF1w3nkCagFGET4MttYJWmCBBejCiy8Rr/1dd90p3uc999qXllxySckp/9xnPy0bXif76rDkJDzu/YB7/cz/839eTSefcjotv/wK8tW11/6cNtxgHfE0DwTurDSHhmiTTTalY449Qcb8X9/4Gt19z920zz77y/yzh/ics7/TCR3LQlAmoR6fziEvVQJgqVBsXSoxcP/BxZHjvs8+e0qOuy8Vu1l+1aAvcSCey7/XWHNtOumkU2nBBReSTbXMr/vsvSfddeefvU8uokRx2az7s3oSwWBaALz/9+9vpE033ViMv+C7csFEHqRqh2nTptOXTvwKbbzRJjTzscfoxBOPow9+8MO04oor0wMP3E9bbfUJ+vWvflWNIrw6k+GpwLAZtUzmzjQ7zoMgQFtwqtYDFGlUvWnZDinnX3o1T8AdfQV7VQ+aBBhGnr176wrlEO0Vm1NrA2EyZM1A2a4v/FuT6KsyaUjVvptsDdlGXn8GunE4DaJh2XPp3tFqTMWQq2hS4d/L6zIpL20uohu+qVOqgYV31PnIPO58lx+I5zwSfFjrGP9mopS8ZKSWFWz68JLVWXf54HNYZbUl/lHZFMBJj36xdWIV0ASQJN6XvwuPfe0pdEoqPXHGg29aV4qgBJ4CnqilLl5xa5/zqkd7qKVhe0NNoEYpRuY5LWLnZf7gtzYPuID3OVpVg39QFk+97+pJFhijnfH3Y0VlqfBAjzIYtmdIvXfvr3rcxXtqee0BccOvi0OQkFMSwbfKN1yJM+mje8/Tpl0/VMdAPKcFWS68RAgsIlB61WPTpYLYSAMBOFUvcXjbLeYAceiRJmR5G/lqS8TMnuz77XKpPjOeBSAcJIhV3E/K2wp2Qyb+DgALLYW+1l5yE/WFgYPPgLHiN3i/BsWlcMqefvS9/B0bwfEsT1nrkxaRNQk0G9+LTabApHg2aIGeAbYztyO3XfPbFbADvHPKDHvcH6Qx+W5/PoBpkMddZUp3isrcXAixbtaHMMIEwF3Van+P3/Rp0+nT236GvnDAgZK2wKkcRx15hPzk16SBuym2ifRoBu6co3z2d86iCy+4gG7/8+10zz13lxmpJkXBTBAPH/7wR+iMM78uG1mvvOJy2nmn7enY406kj6y6mqRR7LbbLvTdc85ul52sOthcKC8icB8dHaXtt59B++73BaEzj3GtNVelv/71rxMCd04DOva4Lwl45xd7+Dn3+7TTzqTFX/IS+v3vb6QPf+g/i3SRzFtyEp2V2FJmjlNKMe4Wh/QH7iUAcN3YzCNGy+P0kpe+lI477su0+uqrS39uueV/aJddZtD1v/6VbzItDD1TYJCiGZxw5OH7515ACy+8iMzv0UcdkTaV6uTWfO9h5nESY++UU8+g173u9XTnnXeIh/2TW25N2277OVkDJ510Ih15xGE0hw/eaFr/E3F4zhqZR+CO3GzXeoPE+QTAXQdRvFz2JAlbqI5CNtUa1p7Xij40UlUmolb0JXnjqg6/GMC9lrn/NOButMvAHQoLCsajYgamA/DWheSCehm8Zz0xd8A91q9PcT6zAQZgAu4Z5GtlL3W5D9ItLq9tYB3uzcA98aezacdSqZV/aIRB8xo6VqUf3AHYWyQAJ0UQ5O9kx+R7AL7kt51c2gHuRpUCuFv6CT9e0mYMCPP7Kal6NXL19QyOMa9uJHXmvcyf3i8rhe8fww97760ai6VkaO4215WHTDTPu1RlicSfDMu43VFJ7VE+5EofyDdWEK/zIKDXyg6DtzHHBT0TbZE/nYFeXheYIf8MdPI+mMddKsGkVI8E3MOrXgP3Mg0KXvwoH+jJQr7g0M+8QROfxSrVUWMjJ9Z3GZMq0Qu2Aed8cjx0kJRH2zA4XJaUkj31P1M0LlI+jghCvr1O0wv1MFHPYsT5yngfkb9ABTkaGCoKvUaZz3BJAbh7XLmvatHYmv5Dbjv/Zq86QLumyox7qsxzNEZH0JO93uiwR/sn0l3N753sDWTVF7hvHB53Bx39sPs4VytZiI4/4UTaYEO97+GHH6ZVVlqR7r77796nuQLukxipAHerKvP444/R7rvtSmeffbaHYAtFZFKUx4vUiZHhYfG6brHFJyXd4stf/hIdfuhBtP4GG9GZX9XNrd8569u09167S9WaeXq9EOAOZZW2sa+z3np03HEnyv6CBx54gD6++UelxOEgjzsL8mWWeRVddc11UjWHQeYKy7+Nll56afrSiSfRyiu/n5555hn66Ec3lNKQXXDGKVlD1BsaEQ+JzCOHc40g/dIo+OsM3B+d+SjB4x4AI81SJcC79B4Xj/YJJ3yFXrHkkpLDfuKJx9NRRx0hnvdWPyI3P9I5sody/y8cSDNm7CKPevLJJ+nNy75Oy0Sml1vqNmCpmdzrCUA/8KBDiFN3Lr74Qtp6qy1o5VX+k775ze9IVIMjIjvN2F5KT8oaSiCiXYmjMeJAIAFw+tvQ2oCDHIMIqDufRHGbl1O9uCrdyksb1sC9zl8rvKl9cukrvonzGCYaWJXG0vJu+1jbCmKugHsz175sVxRX7seL6XFvAndfdao0fUNleOCVB4KW/VSlZpfk6+LK8G6C5hFW1uibgYh0LL0XQBAha6umAu7guyybBwP3QOwhM4LJI+1aPau60JIIK60U+zJK3+L49ZATqW15YIwz1kyUL8Q4BYRWwD2qoNhBTQ74E/hLwN2BhRmy/DeXIsRBM+4Vtk2eAn4tBQWVU2TFi5NF+y13yyk5ChGRCyzl8DhVxDzIU8eI+GcKe++JT49kY0BB/Chx2kvkbhuJvTK9Hj2vEA5Alj/JedgM3CO1AxVBDLinutuguPY1NkzWqSsAnSbh+iRflHCR/yorjqgxwS99FmhUXhceeJTkBNiPeUS7Obc787rSJUBuCdzD+IlxYWSRWJJN8bzBuR94bst4jLfO5c4xj3xn1C5vtZc91eX3bbA/SMLHdyoRbOXFona/EfqkXwW4hnkcv7EbRXvjSWLmcQ/gHjX8w5Eg6y+VCgVwZ4+7psrwBtX4eZzG6WH5bg59iZ424B5cMGg+ui519w80bsMuePa4z9iZilSZCrhDIOqirchvf66x5lp0yqmnCYjnfPEDv7A/nXzySSlFR++UzalVjvtFF12oHWxomZhAh1DSZgbuDKx353KQ39UNnxAlTrZcbNmE2pve+Cb6ykmn0nLLvU3ynBl4cZ1x3oj7h5tvkcorXCFk/XXXktrjxQv9bHBi8VEf4L4mV5WxzalIlRFmFaVnTzLFkZUcRwJOOOHLtMQSS0haEPeZAeJEwH33PfaiffbVDahHHH6IeJa5LOf++x9I2+8wQ1Jpvv71r9Ieu3+e5swua7pLzqQBd52fBNylr0C0iUJGnw5w31dTZUqRajOWwuItsDE6OkI77LCzjIMV0/33/4M222wTPxW3OnUm2AleZzwm8dnyK7yLzjnnXPG682v77T5D3/3u2cVUJ+xsin9cqthwZIZ5ngHLJz+xOf3wBxcRb4K96urrxAvPVW12mrEdXWq585kvfE77oSqIq3RTSq6I/rUkoWMdE/7zAtyRRuFT2xa5nXHMC3D32tgDRJvzWd7E2RIWAJVtwhbAPT9uorSZPoD8hQB3XznJCM5dCnCcA9X/WuCucl9VmPx2pBRADZ70IpUMitJyi2vZXkQp+kR06whAcU+aj6IyCfjVQXzSGZbzrKpeXyXwqKSSy986qp0PYNJZFLJI5RW0q7YTyCWb5C0VLWBuwN0QoVauEYcxYQOo54sr/6vHPYD7qJQ81Odxze0o4G1zZ8CbAbgCWAXp8LpPGSeaKqUTFbBPle8B3i1f3ZMOdYzaMrYLWvqJgVPuSz7IBuk3OvYybSifdJlBaH2QlI+vSHkpq6FAtOushwxAuzjMCiC+rIeud6F6DzzZ2UjInvhspER+dhvK+v6OlB8faz3zHcB9+OlxXak/XHpUG1oHqwZwZzZGSiqVMhjQNh86luFJvY6jrwqVy78DUBei1/4AuC57kMcD4B1pZOBuuBFxoilAegbu+j7a0N0eaCt4OvcDwF1Ta/jQJfW8cxUZeNoZvHN6DAP3Ry1V5lR6ptcbYY97Egh9zMvS01CNvjPpSa9xqGrHnXamgw/WOu6S494C7sYrLQ8JK8RlXvUq+sqXT6YVV1pJwMxFF15A22y1Fc32w336A/eLGbhnXZsFcxqL6m8dzetf/wY69TSuKvM2epyB++670jnnBOgqBX+iAOfVDQ/LgUuHH36kpIz84hfX0UYbrkvPPsPZSkQHHXwY7ThjZ3nPtcdPPunLBUXRvYxbwagFBihyfqMJruOegfuqtjk1ws45XzgIs/76G0jKC3vOGbhusskGdNMf/tAG7va4BRdYkH5+3a/E686RkPXWXZP+ePNNsqy4Ys3JJ59GS7z85bI34NPbbEW33V7m9IuwFeA+7HOEDVTB7lUaxYTAXS/w/+HBcz6vgde4lHT84jHHE28I5dcvf/kLWnfdNWgWNg83wJfqXqhKbdxp3CPZSPqlE0+hVVZ5v3z33e+eI+C9fgnnYrLHx+ld734vfetb35E0o7///W/0nne/k55+ioNnRNttP4MOPUzTxM44/VQ6+KADYuNvGpbwp//dB2jmjrgnrkDznb52PO4yf4UEaVvIAGcZrM8zcOduMYCIWa47mqveIOWgO5h0vwNIMMkLAe7cRqZj2zApGSb3zji3Xt9z4XFHa7lUb+4T+EN/8/PKPooPz4xdMa6Lo93j2jZnqciYyOMufbTjNnnN+3pyTzsiWdq/DN6LgEXB6+1Zjk8zNEhrFgfnyXJOAAlHs1ugwUdeGZ/aEoPdDNyrOTV+VYmBVxlVKdIA0oml8rnwA/KqAz6icolycwZnNr60zvQAQzM4CrloxpOl4YykjZ/D41xr29otIpfcJ503Bu3sBQeonsYlIM0LLWC9p572qQbip7EHXjzv6nVXkBvGCbYKakRAn51BLnvuARBRKhFcgrnIHmbcD2mNkoeYC1yrbYa3u99mxpjZ0DUZQOd8dZ2XmK/sHUeKSzwnPOfwU6PP4UnHCLN3vtx4WgEeCDXXidqWGu3gCP6tz6rlVV7lWIWtulI60kg3Kvk8rwbjQFvVEWEfICm9V6UkKPuPltAOgDI859n7nWWegugA7Qy8AczDM05ythW2YDPYztdo+Xz9h2vSYcJmjEbv43naJtrWcpCo5c6HMWnOO+e5M7D/Nj2vwD1ESLmJpiB0o1xbR1lCINk8a6i1RzvO2EnAKr8GAnd4Rxqzx5VlvvjFY+njW2whbf7m+utpww3Wk417+dXxuG+xOf3gwouCgyz8m+SmsLArON1yb8D9dFrOgftuko/efoUw5L4tutiidPTRx9FGG28il3NKA5cRxGvZZd9MP7r0ckl54DzqlVd6j6TTJFEu/XUjxprXNJKJJyIfwMQe9xq4S85jmiN+LnLcuaIK0/COO/5MH/rQ++kxrufumwq7o99wo43pzDM19eeiiy6gz+8yQ7zB3GXOff/ed8+jd7/nvfT4449LffizzvpWldZhaFc8OZAitvx4qH46D8RYaL1Ojvu+egAT0HMA6zT94dazwSizMcj+9rfPJp4bfn35xBPogAP2bTnaM+sUVWVchBttF1poQTrgwENpyy23lns413+11T6ih4lhAhyBWK76+Dh94QsH0U47f17uOfSQg+jYY4/2Z770pS+j639zIy2yyCKy/4D3IfB+hJqfA7gPTinx+wDcczm3lhQF34S/rzx7ieex+ULOeQi3jn6o7uvvcecLW+NKcCghu/7A3UCTGU3j43NSRGrugXvZfVNNimDLrwYC8ArITRas96F658ReuY5hEYwDjDOrOj3sRj3+6hGWg3caz5gn4F54y8xXBZCKCE4C7yoXkqofpN370SEYvZoL/GmwCONVARzSwsFv3B4GdwIoto6UQ3NHIXO1xjaqz4hUy46kRFAxPrOl4G2i+oz1j42OVFkloLsBYedvRhqIbuT8bx7JGI1x2osfLpQ2q7LHPeVyQyTLhlbzto/2iLj2GwNW9qjPPzYkXvURBuxDQzRluCc/DOin19scXQAAIABJREFUzyH5mcYgXsB7pMsASKvK00x1fgGk47emyuhIs/c8g6z8XYBfBeblCZb5GPowCMILnz3vAayr2XUTI4yEAPVdttTvUKIwuZn6SE99bgbZymMwakLuooeBSkxeJiVRA/ca0LakgkqOSAlp15jSlkFvPDLTKiQNehjFKHLOeBjq2kp+dgDxnnir+Vt4vUuwrIBcvdrq2c7OYbznKjD5OkZj3A5KNMLbzpobbfCJpgreUcpRex/9CI97jBQGQqaj3qPGggJ4BuuaPsOeeK7nruCdr7uUd38IcHdlXNppmYMmgRdDlb9Q4K7z0HntssuutMeee0k5RU4vWXedtemee8vj3xl0/iilynxii83p4gTc9Xj2BALTU2Rz4NwCd+mnsZsJfU6z+eElP5Ha9I89NpOWXfb1kuOMF6f7nHHG1+kjH1lVNhpuuulGUiNcllelqDN4z/1rrm77sC9wt++zN1bBLUmt8G/817fp7W9/p1x12mmnSM4419Cvqwjh2UxrHue73/0eSV/ac8/d6Fvf/IaMCdO3/fY70qGHHiFtnHPOdwS8M7DHSx3W5muBbpN5iMXq1xZ+Ks1xL05OrYC7TbTS1YRcqOKCu+nVr341XWJzxt9wOcwLLzivdJymWyBEM2rNYprHxdGmnXfZlfbeZ39JF/rzn2+nVVf9ED32GB+nYC8Hdbq0h0eG6fe//xO94hWvEJ5Zfvm30T/uK3n8pJNPo4997ONC05133lFoHgQNYe4eaYsKDOKZyBuGEAXwLJpOj8nGHyicQw710zJwN+E5AQB7sYC7jq1thch6M++piHW/LAnFPO9Cy37GSclT/FfTaGh2BapyHvPaK3I7/ktGd07lAa92N0bqXCpoZ6/7vwi4wyNpBgNkdBaH6riYCOK0uByg3xddeRGEoMnfgB5JWlRzVrRY5Lq3PJZxmI7Losxn2fOd2a4B3AFnZTOojYIdMTVwF2PLnoF0H5n/5HHPNakZtKOal6TKcGqOpc0M8SFDvtk0DDiGDqgIw57z6Zy3zgCeT50eG5L0GMljHx6iqQDuc4jmG+sCd3jrAdxl7ZgPHp/lA6JQlQarEbTI6Qv5u/I9jq6HQRA52dlACACucxogueYxX01Jy+BqvbYGwvik9pP3k9F523MtzdR3HpTDDIXxg1aTjEnX83X5sFW9qlwz2lYJ2vkz1Rbd7aK1mQ8wnVdgJJaUwD0D+zBUytQTfM79zt7tVJDU89MDtMMTXuZ1wEMO4AzwDODOHnAAd/WKK1jnk1n4b6UfSkAGcFf6lABd+mdlSDNNstHB7XO7MBr4b06fYS88X/fTcQbuHOOCAOgT5FYF1FZ9mdGcdXpEIyOjtMiiiwgQ/dSnP0N77rm3XHrNNVfTp7bZqsmfzz8/ix5/4rG+XuUtt9qaDj74UPHkcgrBWmuuQXfedVfR1mSAe2fznqGwuQbuTrlkrw71aLfd9qD99j9A+nXqqSfR3nvv2ekje2GPOuoY8W5zxZmPfnQjqYMbDI/lYyyK0HMVgm4RsgPcP/IBC//GTEMhT50yRVJjjjjqGE8Tuf/+++k/3/8++sf999tctBEWH5b17bO+K2kmXGd8h+0/K17lWPZEL19iCfr9f/9JNlnynH3sYx+lm2/6g3cbG7fiMA+1IwcBd4ifyQL3LK5UYAJ4xbi4Dv1VV13jBy6xJ/sXv7hW+5mGz287QrgwtmIG2Ub89LafpQMPOlTG/7e//ZVWX31VYvoWLweW47TxJh+lU045Q74+//xz6XOf25ae58Oe0mulFVei8y/8gawxpjdHRsaQMuaKPxmoOX+nufJAcDVcIbJ92Gn8BS3xLEeJA7z7GKPJkeyt7NelfzZwVzlg60zGnfZfVOcx+MopjCAfeDEEFScwfBpGQ3s5RdpV5qd59Lh7zzrAXQ0ojF1/h6rUgRgUwObUf4XHHVGAnIrh5TENNACINn3//bgIn08E3g182fMz8JBv/NlZHDSiKX5dnuR0FgGcCA3gLpTPLNUB7nqT+qEBmbhvWnpQudl8qWaQymc+vTliiwOMDFj02ONuOe6Syx7AXU48tVQifQ483QHcp/V6ND9vPO31aD4iWnjOkAB42Yw6hB8D7WP6Gx73qeJxD696yFeMSMdWnuxaHURl0wwwiSFD0kPqB/jO6TAlcIdUCHrWJQczrxnfFP52naW2e1ANErwmA9xVguCoHqik4C94z6MneH4A62Bh7Rc4iT8HKK1XkD43p3Zgs6auAQWb0a9S0sUY49pyDcLDHektMB0RWYjrkboSnnX0QT3TrbSWMOL0mjk0JvXV8wtjBBiHFsDz+HP2fmMMAPHcCnvCM3DPBoQC9ugXZmsOg3YD7m6MWfWkMnVGDQSMjZ/FhgI/95o5sxW4T8p/NJfA/S1vfatszpwyOoUWW3xx2XDHL/Yi5mowmYhcl3q//fdR73RDuW288SZ01NHHiKf1vvvupTXXWJ1uv/32YiIEuF/6Yz+Aqetxt9zN2rOdUgWQKsObYQemylgfNcChS5UPaLrm2l/KqaRPPfUUrbnGRyS/u369450r0CmnnEavec1rpdLI2muuRjfdbIAWEQGneQhcNy4G6KkM3Pnk1F131Xx6B11DQzR16hRaZOFF6I1vXJbWWXc96Qe3zSky++27N11++U8UxNVhfnsunw663/4H0nbb7SBg9/vfO0fKW/KYk54TkHD6GV+jjTf+qHy+99570KmnnDSRlm1/X+Wqt4C71IsvwGvWhCGK6wcst9xydPkVP/WPOX3p5j/e1OFDmeecOpTqVReRDAN4n/jEJ+nQw3ivwwKS0rLGGqvRPffc0xjfOE2dMpV+dOll9Na3vpW4BOmMHbenc8/7npeixE1sDP3Xt86mFVZ4l8zPWmutFkaGDNfUU0TnB5jk0RVhZwcLySuRxluoI3e6twHsoEku0gyqUyRxnxtzzrhZFU5UVUZb8Z717aJ+ofsqyo3T0f8UXZBGW41FJxUKJzBc8Uu5QBKV6nbVum6TsZ8nxWRHfZcoKDeeANz7Na/AXTciWu3ueUiV6Z8KlVV8hlqAyzA6g9bKm/ofAvEVyh3AbjojYO/CUIHgFlq7yeIOFD9kyOYwvNfOpfbGelUR3v9M+kyXaC2XGrHAIlIEmpkfuj4xNaeyyP4E9pI7pXT8sDMsfas3xiUcuaSj8uvYUBgDOU1keE7Ujec2UYuB02BGhhRQz9fr0SK9IcllX4B6tNjYEM03xhtSLbfd8tnnGycB9vOPs4d+XFJlGLjD447n5rUHIJ1zw7ERlr9D2oRyB+q39FEhabYipSMMHvBGEjneUDlj+lfUZclxmiSDq7u7sKb1pLLvuCdDTsBpzHDuR5Z8EZeJzb7BSTAIIr+7NhIAQPlz5GEHSA4gX36mgBXPiTQQ7VmA2jgtNPoUkjO3EcBaAS3SVTT9Rbe34jkA47hfPecK2mfLKDA/2p8wLGwdFIYAUliQOhPRCaTecBvok44vrpGx2iZw6RefUWA7y8WA883exuXGDjlypLSXUxKkr7985tmJ67hn8dQHwxWsCTZ893veQxf/8FLi0yQn+/rpT6+Ug2U4H7ol9DfccCP64jHHygmS9913nwH324rm1eP+Y3rv+/Tk1MkCd5myBFRf/7o3SBWbyQD3vCt63fXWo29+8yzxaPFhUVyZRcZTvRZeZFE65pjjaMMNN5Zygyd+6Xg6/PBDXOG7xydtgkL/+oFpPCIDdy5ryLRSVlWyDg315DTahRdeSA764Rdf97OfXUlnnHYqXfeLa2nWrOeNHu3Ze9Wr/kM2nnL++pNPPiFVd3LFFBdQ4+MCMC/50WVyKisbMR/4z5UknWauX9WBKa2TUzkdB6+IrGQAlMBB6sDb3/52+sllV/gnvCH01tus2k+StqrnTQnKqo+0HgU5CcD1erpJ+Ygj5UAnBuxrrrka3X13yklPfVhppZXo3HMvEEOI6fS5z25Lt9zyp47xNG3qVEnB2X2PvSUF54ILzqNttvmkXmfAXVQRDJiJ0WssNw91lMA9KxwH72h/HjygGbjnokyZJ1404D4Jr7WurRwwTj1J98fbNnjPnloPkhrgjDVhbdda3OfOvhdC93GrGPjqrqGqdGN+FAwI8bjrF23ScP6zZd9Cn8wlcHeQ2FzkJQQJ9Q/DTDuntq95BxPx5h64aycy+NcPMpo24N5DaT3tQwYU/AfWfgwLbUweuOvYusCdPy9muwDuAWPkzmTsCpm8TrhV6+4Nl5Vn0GFBKRZ1GeMytwpkpDQke9nNRg2wrKUddQMsV5tBjj7RyFCPRnqcVkO0QG+IFu0N0XQB7kP0krEhAedSTUZKQfL7cQXt9sOaZ5qA9wDueK7QSLnA/y83dYbfOpJ8cL3CfzPVmvZjhtmhETDnwRetVQ5SllAdZkD5rfNdkpHgqeChLi9k0VCmqCRedjGhz+72Gt5wbZ9BfA2GA1yr81FBbFyXN23mfG942zNgbr2HFxmeY3ih9TfncOtPrLUytSSDb0hnGBBog9sG+K6rueBzgPbZkhKWDbW8xsOLX3u/QRv13AfYD5opuNZxaO67ris9VEyu498JuLNsV2cf8Ek43ErZYwaW7Pkj+vWTz8wlcA9O676rPABvectb6cSvnEyjU0al9CGfgsov9qaj9nTdCG+k3H///eipp9oe9y3Ye3no4VIS8u6//53WXmsNuuOOO4pmuKLLCwbuvDmVgftpDeBeK1thdFVEDKIY/L3rXe8WYLrnHrvR179+pgDz+sWVVLbcchs66KBDJPXnl7+4jj7zmU/RPfcqqHuxgPugKcN3f7nrLtp7nz3oxhtuoEceeYTGxPto4qICrbhnvfU2oBO+9BVJs+EUkA9+YBV66OGHGnwxTvPNNz9ddNEP6Z3LryC0WH+9tejaa68pr23QtUu0Uow2gTt73CHQMhBK3ssAV9HesssuSz+7KvrE6Se/+90NqQt2rWt/A+zm+ZSPG8B96623oYMPOVwiMRxpWmONVenee9WQClNKFfkJJ5xIH/vY5vLN1756Jh3whX3pmWeeTukrcdcHPvgh+tKJJ9NSSy1F//jHfbTeelpWVPcdG7QOG2JCaB24COOMEGne4JijGUG9we9aPFgAd6icigcCuLuFkMYxWY97v+sCcIXR3sfjngyfFtCN0efAfIJ89qhiePijAI8VpYRnXyhwT2sGUcUcrG8gE1Efkt+OHPfu3htfY/0ETCOLJC6dHHBXNs7rjluYO4970ByTwO3hfZqR7HFP6Toyi0VUrX/oGd1tgr2Kt1vAXVdtSqRw3gD8qIRxrnjjEoXrlOi/DL6VcrBEtPa7eNxtP5IA96GxAO7uwTfgbik3nDaDUpQM3EeHegbce7QYgPv4EL2UgTsD83wA0zin0wR4Z+CuXncF7l3QHpqQvytrlQct8oZUxEwA+HM2c+a6yQL3NnvH5m6YWkimiXURXKCSAEZBAMWQ5rWfX78JCaKe4Px39zll9XV8n1NsclqLeqGjTd2aqc9EtRS8h3cb6SbgRvYA5xQV3JfTTOLa2JSZ74ExkKSlj73rcdf+ATxj3uN3WZIxrxoG7JIqY2kqKuPyHIXRlo2V0otf0ibPBwyZ+CylEPlJwD0D7raYLCofh+DVfar4wFh+roH7ABntsrC2HXkzaF0OcuONNujXVPNzeJi3234H2m+/LwgI4hSZdddZK7yXJuTmGbibtx1ebS4HeYocwIRykFZVxpVwVgn6nj3LF138Q5p//vnFQOEa23/7+986YwKNllji5ZKmwsCda73vvvsu9IMfXGSQLhRWzpedVFUZruP+Ha05P3PmTPrVr37R6cNiiy1OfLone3fZ2/7e97yTGMDHgk+35FA/kZS4POjgQ2nrrT8lF9122630wx9eHDdU+oUNmhVXXJGWX/5dcs1ll/2YNtt0Yw/fqsSolGjuMQhWKT8G7hf98FJ605uWpZmPPkr77bOXbIBtvpJVm2s2ounXvu61dPnlPxXe4teGG65LV/0sUmc0XKFKH6BTumPeK3lfAHcFHZxKdOCBh0jVnrvuuotWX+1D9NBDD3uOMRbOa177OvrqV79GnGvPG31/fs3V9Ic//Lc9z0aUxs9VZVZdbXVaaql/k7SaI488lE488QQRv0VMwTyWTTCRCBXYlCssqdrwyI7nvUfuSfYs29BLvoWnrPHgAo8ImRIYanhBLYehMa39R1V40ZpuZRATQE7PD+j7aj5KoQa+KiI8iX76JIj0NJfG9z6tFUaVPwdV6Wku1vqwJO+dl16McGakAGlTiWp++JLyMUpD1vTpkKVao016FqHbrJ4zJxnNGmvf6VLQpvXgFA2zOQBva7Op9wDujRx3n77yTSDhxEq137UfPxWVZOyiXINcP8qCFHQC/0QJ2ahSo2U7FeCi9nrVI2tGgDuX4JQonXrb5zBwTwBawDJXhuHDlLABNgP3YQbu6nFfcGiIFjfgvhD16KXjQ7QAp8MwcOcKMnwI0xzOfw/gzlVo2OPOVWWQv16OO9YXyjRmqBVAM3KjlYOVAqBezRn8dym/utIsYDZmEHIiZiVAsT4rz1C5mVQBLma0TCOJe4Mf+bPa89wF7nlcNYgMiRPPziA0vNaq0TJYZw84wHfkj6PiCfrBf5fAPQC5Amh4nbV9pM+Ed5xppMC9jGxhLCWdYvzoawbsoL/eUyQqquQdIhqTH+Z3HC4Hbi8dE9zTwnOPcw8am03DIIu2VF9Z0lfP9hmI173nHvgQP3l9Zs0d+gL7zsBD1z/OBzCNRB33vkprwBfefENuylD4ACau435IlIOcK+BumzE5zeKww4+gT316WwGbN/7ud7TB+uvSw488YitCO/BiAffXvf71XsddDmDafVf63jnnCIfpmMtlw33ijbOf2257SQmZ2xdPzumnn0qHHXoQPfX0U12Pu2BbdWNNpBvrA5hW5c2p1YvLH55y6hm04ooryzdcynHGjtt1TvZUaRPQg/989atfQ98/9wKp3T4vr1mzZtEqK7+Hbr31ViNmVBwpwK9q6PSI0tsF4P7GDNxTOchO3wDeXeGHwF7mVcvQ+eddSEv/+7/LbXxY1Fe/qptEpRfJ86eCwUBBAu4I7eOe0SlTae+99qFdPr+bfMSlPz/y4Q/QM08/bSifF/e4RGo4mnTAAQdKSs28vK644jLabrvP0IMPPaBtq3zS6atSjFrtZ+CuU14Cd/nMpqMDetIs5WjGwAyVrFUdnJk0cSCEuP1EZkd3RHE4+OQ87rqi5zZ9CyABPOLc4qArUtGhWuwa17RpPVfAveC7iZgiof8CZKfULZ3BKAdovQ4e93BKpH3oEpwkcJ9IMOFJBXDPkKMeZCiv/E2El3E2pXNn1QCiYvg+q/QK0HIqkMmb0hubmrTx+TBTWpktjaoIQP9J8wOwfO2Y/uoLN6POui5qS3ex977dUFJ9oqI43nlPLO2FH8MbXBm4c85tE7hbVZkR2ZyqqTJDAtyVP0aGiaYMM3Dv0QJDPXrJ0DDN1yNi4P6ycc11Z+A+dTbRNP5JwJ3dIwzc1duuwN2kVZXyUZ4giqtytY6ca6xzh0riHXM5PSXLlEEw3oVRrGmkQSTgWgJHrDR9RpmvXAPpSE3BeqxBOCRTy+uer8V1GfBmqYMKLADVOcUke8FRijBfr99rPnkNrEvArtfFmAHUNS+hHht77Wf7BtdYn3xdAP8y4pDp2e99cJO9Y+tymGhcaocqj+j5I/rDFeB0/WsfPALhDl3MKbbSql6N1xD1sFvUo5Vh/mmtAwPuSeJ25BqQX4qO8lqHQcLdvX7m/yLgzof4nHjiV2jV1VaTsV72kx/TxzbblJ6fxfttA1wycL/o4h/4oTdbbflJuuC88xz/4cjm2saGhxGAhT2fp552Or11ueXEa/35z+9M5597bl/gzjnfZ371a7T88iv0l9YTfMPAbostNqM777ijAxQxxony2/k6Bu7fyienGnDPepWNi0022ZQOOfRwYu/7zJmPysbR733vu0X+ufJyqZG32ebTdPQxx3dKV0524DyG44/7Ih122CFt4I4DfcTJYYtD3pea84UD9zALOJWLD9x63/tWlGFwPXiukoNXEVazNCJdWxp2lvdqqbqpsdjiL6Ejjvwi8aZqfnFFpQ03WCchYB0blw09/IijaIMNNpwsCTvX3XvvPbTTTtvTlVde7mHZGowParwF3HPtbKdDH6ET36OlspJG59lNkJfyK4Se/5uBe4ilHJB2Ojgm7RrimTSdClj9JjEdo1cC9zxz/YC7Ki+fOSw5J39VojL1oTCp/j8E7jnDN7oxGeBuZigcZFJGsQL1TAc0WpRWhzzS3zByJrOIJwPcS3M1+XNN7mB96mZ560MC7nHiZkq3Sh533capoJ3LQfJPrF4D6uJxnyxwH5JNqgHc1eM+dXavAO6cItMF7jEGUBPpJ7FRNng057XnvOMy1mBrsBvvqs5pnTxw7wLPAObZ24u0FOaK2FhZeua5LQatAWg15pIpUYL+EsDWoD0D6hIkq4zJmzq13KCC0Bp4z+pp3nkcQgQwGwcL4b7W/fFZAE5sSBU44YaPbrjEpkt3iKXvyzG666EwhjDWOnYXckBBuxb8lzrNEpkKzzty3jWFRYG76qKxAcDd998o9KeemZ+ytlNZWxcdHP1GvrtJDHxnUig5bH0nuVAj0+83M1s57pNxbiUBnfRPU16xJfNieNwZUJ16+hm09NJLy2FFJxx/HB1y8EGl93l8XLzx3/z2d2jttdeW/uyy806SL4xwO2/MVMVWDlSmayw2qL7t7W+nk085jd74xjfSI488TJ/77GfoJz/+cV/gvslHN5XNppzC8Pe//U1qoD9jJ6X2E+QQ3ieeeBK9YsklZVzs9cYmTw33lcSWvysgXbdfA/eWx53v4TKOJ518Oq26qhpDDCx32XlHuuuuO91d61SyZ3Kfr/n5r+hNyy4rXlnO47/rL3cWUV30pzYy1l5nXdpss81lw/JvfnM9bbXlx+k+yfcOj7syfYMJBbiXRsSiiyxKF11yKRUe9++cpY9HEyUK0oVbPYPpzFVf9v/CAZ7+w/niq37kg/TEE4+ntBaAMeV6hN1bURB+/Ktf81r66tf+i9785rfIjccfdwwddtjBBpJinMu97e30zW9+i17xiiXFaPr0p7aiJ2Wfh3a+O938uQ5w/y8cKO3zfccff4wc1vTMc892gsE1j3QN1yptwqMs6EMhBhssDdETxB8EOluAzwFuMWcG4P2J+c58YdmlefG413G0aLHfc7gvqZ6DeVVq4sSaTas5N5lyqGW+3VadjDBWeucrXbp1dqBmZYBe9ogPXavJW7Q3IHQy2R4WNCnIWRGiKSxr+qMCzET10IzefnvZTifP3OmeBUgpTmR+yv9C9lXEmAxtIOP5vAwPCKaIbnBXJkzWCdWYXLp0oEDBzhmgi+5LB/6pGaftai33qia8PZJF6fCQwmspA9nTOu5yAJNVkxnhDa18iiobAON68BH/6AFK6mlPR8lUCWVBQe0T5iVMYf4EqRP4ttbuDpzcvFFS9JdoXRlTUhle5P5eYcdFhTe5WzqxBqa5X2W/9d7Zs2bT8KhG9MekJr8S5plnn6Gp06b5fijREENluhB/VqbsmGw3mYPnCZBPABN6PMer5Fq7BowVY86e9XhGVy7ydXVKU+qT3eB0sDfFcywFJfehfJ8WtTGRRuxMakLtuey257vH2yqO5b6A7MUCx0ZTvfB3111LN17389hcn2ic5zyLkq5O1nWo0X0zJnr/l73rAJOjOLq1t5eVhQRCApOMMdkYY6IQQSBy9G9MzkZkMCYIiSSyyDkIk4zJwQhQJCmiRDRBIIJNkFBO6E6Xdv/vVXV198zO3u3d7QXBDJ+4u92Znp7unu5Xr19VEX2wOBxVJqzRDbe0Vt7t/7oXLTy3mhqpVObqa5oulQHQu2QQJAcXcA2gHz/skINp2rSpGbIRyA7uuONOOv4EiRV//3330kUXXWifhIG7Ae/+4zHTboE70e577EF333UPSyfmz59Pxx13NE2d8k4kcEeGzGuuvc5myHzg/vvo4oukrhmDWic9/SJBdMmgwfwPx/jxb9Hhhx0cGYbRd5LK0jX88f77H0BPPCEad86cGiGV0TG3a7/d6V9PPsO6fDiOXjb4Ehr+4ANUm6rL2PZF1SGteeWVkVw2Ip9AC75o4UKRgOuL5Y0PKz5I4Nq+9MD9w7lNFy5cwKD/3y+9yGW5aA3Z2T0/gQw6vlvXrvTyyNEOuA+6mJ5W4G7HqusBSb4Fi9tkaeUbm21VjgBzNMfWR8x17ECcfdYZNGrUa56sRQuVbWt+TKbiwlpaOW///fanx//5FEthUPf99ulPM2bOsNtzbJUniM4++xy6/PIr+ZoxY0bT0UchdKaTRbnY6lKuv5whH8Ctt93BnyOm+zHH/IXmzJ1rnFTD5wdHjRFEmA/DMENBpoYiDTHDGSBFPghAKeN84+7qlt7A5WYBMi3pDDmLLjyYYUFk/QZs44E7ahk1iennmcy49IQP3M3zBYCukxwFDVk5l+/ovS+8GAYaJxf4pxu+7qeFOSoLQ7m6GGmWUtMxy1bC0IuPtmgBZvdSfnjOBEFKqGtUYYEvB2qLGsb3bOsWwLoMHIV1BASN/sPfOEBWgvSDH5UvcdTv27r+v8T7vzd5Ip1+sBCifnQ0X+Kl075bF7y53rM3FLTzLkAiTZ8urA5p3FsRuEcuR2rB+etnmmi33XenB4f/g3r27MkNMXrUKDr6yCOotk5jcnrQIJGgk085lW6++RYe6LNnf0G79t3FxhdXxj2D1fWcUwsKkoRoINDUI0vr119/RXvvtSctXLAwErhvttmm9ORTz9CGG27Ek27/PfplxG63VmIEcF9vg/Vp/PgpzNbjBdy1706sh86EUtk5Qf/lyAW46/kczeSOu+m4407gj/7732/oiP87jL6Y/UUKsf4GAAAgAElEQVQGcMcE8cij/6QDDjiIJ4+bb7qBWWQ4twoAkVJ9B1rtSmAZOH5iN6R//735nH88NJyGXnU59404SeFqjy8JNYDvLBkJ3C/NAtxN5QLA3TWAhcJbbrUl3XXXvbTFFluyEfP888/yzsmypcuCToLqxMhMqb6KwemprKyMHn30CdprrwH8xbvvzqR9B+zJW28WXiUSPL5GjRrDrDn6/vDDDqHJsNSNSVyfsYaW6ty5C82Y+T716NGT63zscUfR6NGjdIOp3jkzGrhroyvzoQaEz3NEFdsM4O75UCi4tIPJMiEyNtx7mytwDzP29TVJc4G7Gb9Zxm3mBG121EJbKg0DdzaTzYMEjSExJUxb8Q81JozfgrygthHw7dKVlb/EtbXdPLM6lFfXVDMIg3M65gXWodfrKNJuHiGuSAu2gIJxYAuQSlgndLcIcz7GjIJ6Bnm8e5NgX7ucpXYtWP9fYtHvTZ7AwF1iuLsFwZdT5QLcte1EGiY06GcC3F1IB4ZM/qITCJcTdAx02yem6CyMOwo899zzyDLu48YRO6dmBDTwGChmG8WS3H33PVj/i4RGOObMmcPXf/rJJ4EwebIdLXWBrOahh/5BfdZZhyfBs88+k555+ik+H8A9EtUog5pOc7Kou+++l6N24HjxxRfopBOPDyx4LmhXmk455VS66eZb+eVBNJCDD9o/I055GLjbZgagLSvj0JmapOiJJx5nyYxbfl1MWl53G3gTIoF71EWmEpDpvPLKKNpoo19zyQCsyNjJE4R3r80225xeeXUUx9GHpvqsM06jt99+KyRXEuNCNaGKU7nVEwk66uhj6O57H+BSP/nkYzr15BPp81mfSdua7SvRn2U+pDrnqpXAUhmfcUdUGTineocP9nkSU9bdV3Oae2FSHDzkcjr11NOYvUCkn6uHXkHPPfcM1dT6WTXdDcLSJfyNCfP0089iFh1jGIYJfBewm2LBsmGjMb6feeY5HjtgzPfdZ2+OoS+H2ZxsoMOHDr2WzjzrHL5i9OiRdPQxfwk2nn99wKg374I30oINby0xL8aBq1nwJkEzQL7zXnIPjepYsNd7wF1ApbcpGwDueoUPXCOHSoAJD+pIsjDYIRY6MIbUiIp475TZ56eNrKs3VhQwh8CYlVx5ve6uiqqvv6nqgLu0uKsRbiNJPqSN3Bzpdg8YuP8UA/eIrm21j+rSKTa6Acywu1yYRHohWc9i4N5q3dBub4SxgX8A5BgfWCuwNgPbYJ3C35DlghjDGofPsQZh7YmPtmmBdydPoIEHDTC7p24d9DxVnKwpHGGW1wc/v65LWoXPP11Uk0gUJTUPpOEBrS4yyFSJ1aeNYNi4hhCkAWvnnnsuXa1RZcaNpT/9SZzwRM/sa9dU051mGcTxx59AJ550Mv3qV+vx+ZDIXHzxhfSkyiE85kidCJiJ7daNEzWpUyAkHRdecD7NfBcyBQspAj3qP8oFF1xEF/z9QiorK+fG3XffvWjqO5DJmLPYA1lFAWl6483x9Pvfb8vlHXnE/xl5RXDAhIG7/y288g897HC6574HCEztkiVLqF+/HTlWvWko+elvqWcZj7hPOKrM3v13jz7b22H5y5FH0Z133ssTAV78M888jQG8DxsuvvhS+tsFF/E5Y8aMonPOOZPmz0MUk8yBwNdFkLRdunSlme9/SGv06MEL1XnnnEnPPPmkGDqmPglsD0cBdxPBRfuBnVNHjpZwkEtNOMinnrLwh2UHBgiyE6kOtsgQe3JDOBk/+/yL/BPHt99+S4MvvTjYpxrqKfSMWGzRNn/962n09wsv4nwDOB5++CG6dPDF3K7CgMg//PfSSy9T374S2Qc5DO6//95gWELu89CbrW1jmh3+Bq+NHEMdO3XiCXz33XahL790GYV9YBgAl56UJUpfFz1ojPMO7zo4Nte+V/XNCfa7aDmUjBkD3FmGpC+rMyDc++sGiK17gHTwRTv63uqc5k5UCCta3vqeOHrHwYfNwanWLyvUTmK52BOcxEwGVCC6jc+Oe9domqBge2htAtaZmUMc0x7ynKGlK2LgnmU6bfGP0dt1qRQnvBJJnESZYpKJHdzi45feApoHRkM346d1bjYSmoqKCmbjcS7GD76PgXvbjZyZk8bTqQfu5e0SZ77JvNyknd8B/+mteeErjNqdPllcH3BHKRrdw8gf8gncuVKajU+ZqnSCevVaiw46+GAaOPAMWm+99ewARazqYcNuoHvvvYelGXxkAe74avfdd6cHHhxOvXqtzad+9dWX9Pe/nx+MzR3qVzgoIub2iSedwoMfx7PPPE2nnXaykRxnAndEkRk77g0+d/YXX3BW0BUrVmSMmPqAO+70m002oXvvf5D+8IftRGt+2aV03313czkOVGVP/uFjjlyBu+A2GR5rrtmT7rzrPhowQHYZ4KC633570bx5P/LfaMcHH3yYNe4Ah8OGXU933H6r95wKrkKPLng8cFx2xVV03gUSInHc2DF09BH/xwxC84H7IHpaEzDxszl9dgC4Q0yQ8R65D/74xz/SiFdH27Ce6A+A72E3XsdGlY3Ral48fbhea/WiS4cM4egwvNVNRFOnvkNnnz2Qvvr6a4+RFeC++WZb0IQJk/g8ZFU97rhjjMTK601reGQMKfsB5DIw+vbddz/+7P777qEhQwbZ7zOBu4wqqVAE2Mt+K8uGI0lXiwJ3NQcFzUuNAhKPxgJ3zRAXdGhUsK3APQooSWiwXIB7toYz8i/PIUrDg7nHcs7Ojg8Pvu++0SUlur4Lu6eaHnbjHKealcL+atp1SQzc6x3xLfkl+rqqqpoqKiuYyICxD1aVnVYRbMGsQy1Zh7js9t0CKn9BLVXLDjyEZInALDiQCBHngRzC+AER5gP89v2EP7/aAbifcmD/TP84/1F5evfjYUUBd4cFdC/aAPcCGxlccJzP1tg91lD2xqYz7t999x2NHgXnRpHlJAuTrNOF7GGDDTdksO47VQA0/fe//+WY2o898jBVrHKOVLpXwA9kQvc48jfNOvXBQy6jnj3XNOt+moHUxInjOWkQQBgmRny/zTa/p3323Z8Q3xwHXoDJkyfRqaecQIsWLYoA7sK6P/b4E3TggQfx/W+5eRjdeMN1PAGHj8Cy7+EyhU6wlq+46mo6beDp/MKNf/stOv74o2nZ8mVB4O7hGL1HmCjMBbirrSQhkaTfDzzwYLrp5tvZlwDG0b333sUAHb9DfnPzzbcTkkahD48++s/08ccfmyqEwvh5dbRh1LwG6d2nD02d+R516NCRqquqaJcd/khffiUMMWdr9J1HAwNdHIgNiuMxo4w72hySGwDgSOeAkCYYE+CNN15Hn36izxCEbIiAAwkK5FbKgC1csIDGT3ibZsyYwQ7LkMAgeRZCSe64w0600847c6QeAWNpdgy+8srLaNq0d0zMWIVTMnaGXnU1J2jCuS+88DwNHjxIxlpgByOk5Y5ghTFejj72eLrhhmE8ac+dO5dZdzgA+8BQ2tea9KHoPblw7ua9h9rOaKDsODK9EtXftgu17hFRnTz+2eUqsFELgkahwlVtTTNw3FjM0OFlY9x98B9i3L121qBp+vT+kPTr4i4JjiVpIwXv5rtwRAYDqp2BwNtFGfOICyMYNLiCkTSCzxV4H5Tm8TplcQzc2ww5IJzxV19/xWQIwNaGG27I83+njp2orq6WigoRfyU+fsktoMAdWAg7uli7Fi5cSP/73/9Y1ov1+Pe//z2DeNW/Y82KnVPbbtQ44I653yeLvJXO8jLeZ3Z5ziSKlNAR4F5YkFYdcAZw9547WEzTgXuuTQng/OXs2TRx4gTWmM+YNk3gjLcLEAbuPmgH+IGT6cEHH0IDTz+Dtvn9tgxqcjlWLF9OI0b8m+66+w764vPPIyO8oJx11lmXpk57lyOyzJ83j0499SQG3E099t13f7rjrrtpzTXX4oyw5517Fr3x5jgL3CMwW/BWZqHffz+XOXX6tGnU35PKGHWSXAcw4e16dO/ana67fhgd/qf/48UDcovzzz+Xpk+bSldcOZR3QTAZjBjxMv311JOoBiy5hrJTSQfKVXCtIMFiFfkFZTz0yGN08KGSQfeRfzxEF/7tPNVqGRlS2AlCwjJ5oWtYEoXMqQgH2dijprqa/vx/h7NPgrSF/E+AkejU+/btx47O/frtRqVliD6c2wFQDwfRB4ffT59++jEPS9fuYqqBWXtlxEh2hMUOzVVXXUGPP/6Y8Y0I9nQ0GPYSJBHR1r/bhu686x6WDYGNGXTJhfTPfz6WWWGPZc+mDs+8SN9+ZzQ16GhRT1OJL01DofxQgB+ATAv0ueZsNwleZ6dFbnpNnO5f68Nv1yq2F4yEQce6z74HrjRtG4TtZnBpfH9jOHEZfKLHqIRfcPsK8AjiCqfNXqpm2fQpdc8k0+FsGB8zxAPlO15/0TIkBIuPtmiBxUsW0y233soEwKGHHsrMafdu3akQIf90iIQJtbaoaHzPNmsBP4qMRpiZN28erxuffPIJ3XvvvXTbbbfRlltuycAda3fMuLdZd/GNAdxPZsbdrVv8G2cyNzN1CLjz9Gy/8hG3W3cxa3+2pK59AHcMNmi0wDZCU/zZp5/QzJkzaNasWZyMCN85htjJHBoC7tJOCc70CSfAgw45lBMkgd0OHzBeFiyYT5MmTaTnn3uGZs6cyX/Xd8DR8q677mMgil2E8887h+bOndPkEdOla1d67rkX6Y/b78AvIKQo111/tWWZ8wLcPXmtOms6t4YEt8+TTz3LSZkwSUAqdMklF9HoMeMISalwHPHnP9Ebb7xuntPFvrda7IAm27GdPqeLvrh/+D+4L5YvW0bb/m5LWrIUWXAB6rJo3D29Om7O4SDzAdzVsAiAWjEwEFt92z/8gfY/4ADaeee+zHBEeepj/GBnaNy4sTR27GiaMXO6kUz5z69vZoIB+8v/fpUjCX322ad0yiknE2LHy5ELcDeGjLmivEM5G11HHXUM1++1115h4woGcGDyCHqf5zBWPbDuy0UaHIzZi24McDculaawoDwk+g4y4YWToMukKTs6YYPFaeS9EWoZcCcx4YQcXjJyn9eW+UmNkRDjruPK/5gTfWT2tZvmMw1XPtsNJ30k2zZudHk97vd3CLjr3WPgnsNr0EKnYI59/c036K677qLtt9+eBg4cKLt2aZFFFBcJ4x5HB2mhDlhNigUQBw4CSYgdcJAzY8eOpTvuuIP69etHV199NX8OHzn8BPHUlAzuq0lztPtqZgJ3s6p764/M5R7b7v2pq5hzFHRAvsWB+2WXXcENjEgu/raN2zoOraFp6PrM0oiY6l6kGNtTAQctb+nLABIh8GOcNTCYe629NnXu1JlZ1FSqjioqKmnJksW0ZPFiniwxmeaCS/i51KnIhGFq7ojydWnQEXOM3wYKjSDqRN6hEqK6YCp314TGOdjt3nOHsFOLMoPmuXxHF3WWEdyhfWDMR78yBvw4hOGeBNESCpKOdQ2UmZWNNYV7EgJbr1Ckjowm82UH5tzAPd0Ay7gUpyMjL8YOnGuR6RQTqMbPBfMBWQp+qve/H8EjiLDMrkPCbWXKVqhvYYeqEDkYMz9kpySzI8VlhvrdIIAmDNGMTm04tFG9d8keqz94WSa0zUXQk2H4+IX6UiEZwFl0/t4z+yDepkTz30uf68588IA8yWr3659htMSos268QXJi+NN+ZpwZ830M3Jsw3lv3klXVVSx3mDhxIsvu9thjD9kdjhn31u2Idn43xiVp+ERUMan5/vvvc0LK3XbbzUaTQWQZgPxYKtO2nTkjg3GX+qQDgS2C64aP49URNStwL2apjLcI1IMSw8t3OIxZcCkhev31N9gajI+4BeIWiFsgboH8tEC3rirbsq61nqOq5xMR8CWIZvABDhfGUpn8dEwTSoGvSE1tDSULkrRk6RLe6f3tb39LvXv3ZlIIPlh+BJEm3CK+ZDVvASWYAMhBLCK6Hvys+vTpQ5tssgnr3jWaDJh4DRkZO6e2XcfPmDSBTjoIUWWCQRUCUplAYAjjpGoyGKscM0hdCQE7a3FtIgHgHvLba/BplRsMR5mJgXuDTRefELdA3AJxCzSrBQS4yyQuHhPu/8aL3pbvfAn85FXe7WPg3qy+aO7FYM1q6mpZDllVXcXSwddff50Q2WqN7mvYHc0YvDe3pVff6zUBk0pkPvroI3ZEBWjXeO34qaBd8tXEzqlt2eMzJgO47y1VsAE1JBmTI8BDAQs8kayIMhn1m8dwO/Kz4JxaXOQB9xyfNHNT34/x7pI4jRsXM+45Nml8WtwCcQvELZBTC3TvilCjbhYWnwH1avKjEOnnAuxtFlX/LmmiBTHjnlO7t9RJWKIBuphhL0yynxf+AbyXFpdEMu6x5r2leqN9louoaWDbp0yZwtHMMDYQnAFsO8YOtO0cUpmI2Xd8Hsdxb7u+FOAuWdMVuLP8xQJ3L5ivn9PDzuwyv4fBO2byWYurE4mSomQWBW1uMcPVJoiQEFMM3Ntu4MR3jlsgboGfZwt071bC0X+DzrG+Kl7nbgPY7ZkR0XMSRPOXxgmY2mqkgB1F5lSs0JDMgDmFJOKzzz6jyopK+uN223HVwox7DNzbqsfa5r6I2f7222+zgyo07WuvLflpAOjBrkMeoxFnMKYwPuJwkG3TV7grgPuJB+3DFdAkkAK0Ewze5Tf3/7Ajow/b5Sn0aqJZi1YZ4J5F1+5iZmdvgEzZjAsPHQP3ths48Z3jFohb4OfZAt27FSOFWDDkY9owOBw7VIC7+NRGRdFxiwZ8mX+MgXubDRRm4RCAAMEEUikGXPiHfBRgV8GibrfddrTBBhvYqCHWKc3UOpbRtFn35e3GCJKBwBwA4mDLNUcI+vrbb7+jJ598ipYtW0aHHHII57oBcFddewzQ89YNeStIgPu+PAcjgZ87lEzJCG4WuHd06AIYZESzFlbmD7hHPXEM3PM2DuKC4haIWyBuAW6BNboXeXlThbWx4M2LOS/N5S0UoeUDqwBg/Y9LXFK7uIlbvwXAsCtLqsAdEareeustTrIDLfM6665Lv95oIxejuxBx3g0LpwxeQ5G1Wv/R4jvm3AKQS1UyS65JlqBph2RqzJixtHz5Co48dP3117NEBsAekc3ikI85N3Crnjh98kTLuAfV6h5LHojmV0+gttAlsxZWiMY927ZbwLLPEr0s/LH/dwzcW3WsxDeLWyBugV9AC/QwwN3y5pr9GM/OEncwPDoTC+OekcTLLhqJGLi38ZjRaCFhEPbBBx/QiBEjaLMtNucaItIMMmRyjO5kDNzbuNvyfPs0Z8oF5oI2HVndAc6feuopDhX85Zdf0e9+9zs666yzmJVXB9Q4ckyeuyFPxQG4n6BSmYBSPSRvaSjWt3Ivpl6scW8IuPvPwCC+/tDDfnoWvjQG7nkaBXExcQvELRC3gGmBngDuKoExPqfIKcEH5umUAnenca8v/v3cmHFv07GlmTEBwnz5A3TNDw5/kGN2H3DggbRgwQLadNNNaeeddyFKpziEJK/rMePepv2Xj5vD2FbgjvLAvP/rX/+iyspKlsrMmDGTbrjhBtp6663tGNHzYqlMPnogv2VMnzyBjj9YNO5ksl03AJ/9U+W9VuG7F+6dgfuClfUz7jFwz29nxqXFLRC3QNwCzW2BNbsXm2ndJVALRpVxmkoRw7iMs1H3nrM4dk5tbp8093qVymjKepQHED9l6jt0xRVXcGz3vn370sKFi2j3Pfeg3/7mN5Q0iepi4N7c1m8P1wvjjgMSmQkTJrDBBlD+0EP/oAED9qFLLrmEw0DCERUZsWHoxYx7e+i7zDoocBc/o+y0egaY151Q/hlKq8efpZsA3LV+9ZgOvgw/ZtxbZlCphCmOLJDZvroAtkzLx6VmawFtd19eh/GpW7r+5/65fn/p+TxlGRZRswDi77AW+JfaG2t1L/E9U9lhKRq4Y+JX4J69tWLg3rYjCc6pGvhNQ/khMRPGe3VNNT319NM09Oqr6dRTT6U111yTSktLab999qXuXbsKMxcz7m3bgXm5O0JqC3r69NNP6ZFHHqEDDjiAbr75ZpbKXHvtdbTVVltZmQzkUpg7OcNufLS7FgBwPy7EuIcrGQmjNU8e//T+sL6safoMjHtJhMZdC8R8YAv371KP3t1foMfGcdzzPqA0GYNO2LDIw1EG8n7T1aRALHTaLrFR0/qdpiAc4AMLC36CEVLArX0DVtEPV6bgHt/ruZoN0E/fjfPw9y891FmvNRDH3Tt0kuePIGlU+sQH7tlZnzmLK1p/sMR3lBZIE9XW1FAdxnWBGLpIwgSHNvReXaqOlq1YQYMHD6ZRo0bRaaedRt27d6cN1l+f9tpjzxi4/2zGkQB3aNtvv/126t+/P4P3SZMm0ZVXXkWHH/4n64iKNV/nVnVm/tk0w8/kQQLA3Y/16GHnKBjNuMUjYnx/c5nB0/Tp/JWJRGlRUsNKBpqMC1XZpH6TC3jnqAZygHHftV+/n0lXtJ/HiBn37H0RM+5tM059UB1m2XX7f/ny5TR79mxO2Y1/5eXl1KtXLwYiPXr0YFAOBskH+gr8NZlIOPrGL9Fo7bUGMqe6yVgmdy+Oewzc2+YlaOpd0ZUhu0rjOGN819TVsb4dDGzXrl3pL3/5C5WWlNDOO+3E7w+ii2gc+HRdiqOSxNFGmtoZLXsd5jaf2EA/aSz2ioqf6Nlnn+UK4LNrr72WTjjhBBo06FIqL+/QshWLS89rC8A59fiDBwSybdgbmKk7SiajLLsYZG5ecNNDmj6dtzKRKGPgHs3GpOrzeGVf1dCtOaKB+wyMewzc8zoeMgqLgWrLtm9cesMtoO88FiT8DqC+aNEimj59Om/7IkU3mCRoN5HhD4yiMuo4F//wvQIOgJMtttiCdtxxR3bGWmuttZhl17H+S9d1rt0DwN1nU/xUHsK4m0CBnlQmZtwbHsltdEYW4I4VthbvFHTP1dX07syZdNbZZ3Nkmf577kllpaXUr18/WmONNSw7X0CJOGNmG3VjLrfFXKe75pgvQVRgbkMEmenTp3Lirc6dO9PQoUNphx124PCPvXv3oSSiCMXHatMCDNwPMc6pfq0VtHuxXuzrb5h2xusmn4NG81W2HcEHPnHAPaI9WCYTCjRpThPBvflfgPqXdNv60dhxb9Kuu8aMe0uONl8X3JL3Wd3Kjtul5XvM16qDSVq6dCmD9Ycffpg++eQTTssNkLHxxhszg/TFF18w0/7ee+8xiO/UqRMnEunZsycziViowMoj0cjUqVNZGoAFDeccccQRtP/++zPDCPCvkRR8QN/yT9w+7tC7R3n9FbGMO4hcaNxxxMC9ffRe7rXA+1VVU00FiQJKFib5vXjooYfo8SeeoL8ccQStv96vqFevtWm3frtRykSZUaauvihCudcgPjOfLcC7JzU1XKTKXVTqinj9EyeO5znx/vvvpzlz5nAoyN/85jdUWor5TiIIxcfq0QIzANwP1cypXp0jgLt+Kwy7vLmJRIHzXWL1jO7BEX3y40+JRFlxgebcc6VbiUw0cHe4PSzYgU5LPsP/Y+C+egyyuJZxC2RrAR+cKwugUhZdhBDh4IUXXuBt3gMPPJAZI0RFgD4TIe0AvhHWDNdryDtNz+3v9uFeAOVdunRh6cyee+5Je+yxBzPxt9xyC73//vvMvsNJ789//jOfp7IcOOzhUA08Q9WfaUKa3j0a2DbnOdhx7vWBdrRTrHFvn++/ys/QkwXJAjZ2sZOFKDOIOIL3AHKzX/3qV7TtttvaHSnEeM8lPHT7fOqfd60w72GOUokM5kOQFc8//xyVl5fxvDl69Gh2St17770NSZGkwsKin3fD/MyeDsD9hEORORWYOAjcIzhvPsEFGZCEetYIN9FkdE7/2AF3r2Ajjhf07QF3byZwFVGQ7vP+jnEfMzZm3H9m4zF+nF9wC+gWr0Z4AQOIWMNg0RGmDCz7jBkzaOHChQwwAKwBNgDkv//+ewuq9XqeYsxkAuZJ2XM1FvAZFjgAk5133pm22WYbbv3rrruOwTxA/V//+ldOTAL5zc8ZrPvDrnfPjtmBGWP2KLcnS7dkjOA4qkz7fKkVuGNFr6isoI4dOjJjO+WdKRwaEBFmzjvvPJo3bx7tsssu1Kd3H36Qgp+pwdo+eyn3WqE/AdyVtMDchjnvtddeo//977+0cuVPvKNy3HHH0ZlnnslzKq6BTCaWyuTezu3hzBlTBLjjQFQgPXRqjpqiFbhz8F4PuLvJXsr5+McVyribYlUNHzDXI8C7l4zJBrKyNXLNNnrsG7FUpj2MorgOcQs0sQU0qosmhoFGc+7cuTR27Fh6/fXX6cgjj6RXX32VHnvsMZ5s1NkUTCDO/fHHH3nxASsPZkm3i8O+GWGHa/9vBfoA6wDwyB6Ie7/xxhsMWuDAdcYZZzDA1/BoysQ38bHb9WW9e3aQUGFZ8Hl9UYOjnHlj4N5+u1t3kLBjBUMW70BFRQWHiLxx2I28w3X00UezNvrggw/m8V9aXPKz3W1qvz2VW820PzWyFnYjsYPSt+8uRs/em6655mr28XFEBsXAPbfmbTdnAbifyIy7Andh3sPA3c7Vmv3aC+3K4N0w8fbBEgrcSwrSnA7bRibQ2JHMX7mGUKkkEzeOYbfKmxi4t5tBE1ckboF8tYAuHgDe+P2ll17iheaBBx7ghQaadgAJLEQ4ACxkikjT+uuvz0w4toPBykMDjzLAxvsSnDCYVP16FLjH9TAKoIe/8cYbadiwYayd/+GHH+i5555jh1YcyuDnqx3aUzkA7tgNzQbQ6wPu2jf+88TAvT31rquLlcqYtRXvEd41gPMFCxfQlVddRW++8QZd8Pe/0wYbbMDRZXbYfgcqTCYtcI+DF7R+3/rzWVgKiB3IwkJJnLRyZQVdddWVtOOOOzH5MXXqFLruuuvpgAP2Z+yF89D1UkYsfmr9nmz6HQHcT0/FhQ0AACAASURBVDJSGTDuCpklZ4N/mHlcHVN94K7yGT3dqGGEcQdwt4HejTxGSXaTmY0ne3/ceBpKqZBnSnh1Gj0mZtyb3vXxlXELtH4LKFOti4/q2AGOoTPfbrvt6Msvv6RXXnmF4FCFBQjnhAECPofufMMNN6TNNtuMPv/8c44cA807wDx+V7DvO5hGMcJu3pItRI1hDKkAtpSRVRJbzBMnTmT2/bLLLqNu3bqZbWZZJH3te+u3an7vKBp3x7iHl/RA7N8IiWOwjdMUA/f89k9rlFaXTvE7BVkF3glIZ/C+bb755tRn7d78jgDg63upAPLn6vfRGm2e6z1WrVrFBAbaWkkInX+qqmTnBETIiy++yHMgdg2HD3+ITjnlVDr99NPZUV93OnHPuM9ybfn2c54F7sg9goAtBiKr3JS3S41BFgwBaVh27ngx1yw+N/abaNxLQnHcgdCtOobNAG4NthJ0EfCBuy++Dwl3YuDefgZSXJO4BXJtAZXFYPHAwoLoLv/+979ZU37PPfdweEcsPJiEAA7CABzXachGsONwOF133XXZsRT6d7DjkNBgAdPwaI1ZnHCdLmy4z4ABA+jss8+mN998k5544gk2FsDEb7nlljbc2s8pURkD91AabR+8x8A915G++p5XW4ckZgU04pURPPbhyAipDKKS/G6rrRnE453Cu4f3mdfwdDqO794KXY45Dfp1PyEgbou/a2qquAaTJ0+mr7/+mv1/Lr/8ctphhx3psssup/XWW89eq3OWgv9WqHp8izy1gA/cwbIjJZ6AdxfARVUu2YB7ICO24m+WygC4lxaGlgBH5HvYP7RO6DlC+2fzhRo9+vVY456ngRAXE7dAa7WAJkzCTwB1SFywwAwZMoRBgDK26mzlh2bUBcpn0fE9AD7CPiLzI6LPgLXHoQaAAvhcFild0PwsqohlDSevKVOmsIwHhsEzzzzDmniAmPqY/NZq13zdJwzcJVSYO3wjyAfxTl8ZDHMQM+756pnWKwfjubJqFTNqt91+G2fZHDhwIBur3bp2pa232toaxhpxidf+2HG1xTtJJU46P4Fc0M+SyQT7I4wfP57nQzjaA+TfeeddtO22f+DzwNbHGaJbvJta9AYM3A/ZzwJ1jS4jwN2oVFQWY6h165CqDubKoSsrg01WG8e9rMgD7iaMmMaa1AXBauADy4Pw8FZ/lanBGj16HPXtu2uLNlBceNwCcQvkpwUU3AJMQ0sLDflGG23E+ks4g0KfqYc6jAZBYuYcoNIbLE4aIQYs4DrrrMPhHRGvWMtqrJzFl+dgsYMEB9IZJKW58847adq0aWwoQDqjsoFcDIP8tGbLldKnR8dg4R6LE2TbTfa9UFWCREuaflhU2XKVjUtukRYQp7cU74JDfobQkPPnz6dzzjmHOpR3oI023JA23XRTNowBHNXnIwbuLdIdGYX6bLtmS8XP5cuXMsEAOQwIDIR+vPvuu+nPfz7CxmpXXwb0Gea0uM9ap8/yeReEgzzpkP0NSE85sG5Au0+dOBmbymMSBJW6AHmfkTHA/ceViUR5eRHQt/lWsu7xkSaS/HteqEdzlnWLYs2NhHGLcp4YNWpsDNzzORrisuIWaMEWABDWTKYXX3wxa9MR7vHdd9+1ablxDqK3QO6i+ncfzPvVU8kMWHqEhlyxYgXPFbh+k0024djuCCEJcIFFCg6suq1f32P6ul0fvKMMLHoIEQnt76233soL4/HHH88OtQivpqxGCzZjixe9Tgi4B7ZfkTbPBhqAk279Tm24NgbuLd5leb8BVmbIZTDe4S/y3//+l4499lg2tM8/9zw2spEADTtRanBrVJq8VyYuMLIFlGXHl+ILVE1jx47hvsJcd99991H//v1p+PDhLHvyd8Qwt6pGHv32cyAcfknDZMbkSXTiwXAyNhp3BdVeglLbHk6RLrp2jTBTkEm8MOMeDdydDAai+qgjEM9AU7NGeD3HwP2XNFTjZ12dWkABrzJDWFjUUeqkk05i8Hv11VczsA4Cw8yn9B2p8K3KZMJn+o6vANFwLoWmEzHe4aAF0A7HLtXM+9kFc2lb1dyjnL322ot3DCAhePLJJzlhE7aloblXgyLsUJvLPdrDOfUDd+uWxFWtH7iL3vKHRavaw2PFdWhECyBTak1tLb8r5WXlbAQ/9vhjbKz+6bDDWe+O77beemvWuetYx65XfLRsC2iCOpUVYrcPQPyrr76il19+ieegRx99lP0RRowYwTJEIU1SFqBjPsahjvgx696yfZbv0jkBEwN3YudUHBlBXGwQGHN3lsaIPoZzMTDrHqyZBe5l5ZDKBELGyJlMtBv2PeKpguDdjxXpTo6Be76HQ1xe3AL5awEF5FgUsMhj8b/ooot42x1x0T/88EMLouu7q27D64LVUA1VkoPr4LSKtN6zZ8/mOO/Q0/sAn6eirAmF3J186Y4uckhKA8kMUohjoYSMBsYIFsXVGcBEAfdgUHc3nxfw1Ox2VKUpHTmDv2Lg3tCIbX/fAwTU1tZRMokdb3HyhuzsmmuvobfefJOuufoaWnvttRkkIkEZhgBrrVPYkZHoTPpu4f1SoNj+nnT1q5GQIdI/6XSKNetg2ZF3Av01cuRI+uabb+iGG27gsLYA8Hgv6+pStl+0jwDcV+e5avXrvfzUePrkiXT8wfvaqVahe0bpno6d+9wQX+yYit3SCOD+8Vw4p2YAd79oD7hnS8Yn3H7k08bAPT+DIC4lboGWaAEFxFj0sUDA+RTa88cff5yZ9lxkK7r458oIKShXVh6xp7Gdv/HGG9OCBQs4xCSSkoClwha/su+5PH9Yb4+/wTxC444U4og6c+6553IUDpSfa51zuXdrnhMG7szlBIwbH7i73905Kn+USf2HxTHj3pr9l697YXdKx7E6d7/33nt06eDBtLJiJRuteKdgGPfu3VuctOsk4hObc4kE7z7hn+ZfyFfdfsnlYN6ELAbvJcgJzGNwlMcBAP/8888ziYDEWeg/7IjA+CookH6Jj9W/BQDcjzton/ofxGPcw4DdGteBcL4yz2cB7p7e3Y9WEADuAWl9DNxX/3EWP8EvrAVUIiMhymroqaeeYsb7nXfe4SRLysaH2e+mNlNUOcr0gVHCArf77rszE4XFDWAeTncadUbrW9/9femLghKUCwdVZFsF2w7wjqyvADOrK/OeP+AurfnD4tg5tanjuq2uw1j3DWt9l/C+vDZqJJ1//vm00047sbMqDGFk4oSfSWGykIqLiqyhp+8JniPWUeenN6urVzEIr6ur5bl16tSpTIRAHnjLLbfSjjvuwCQJZIK+Dr6oqCQ/FYhLafMWmD55ggPuDURy0q9ZHQPWnbXtZlfMwHGJSiOEiwB3RJXJmpkrRLNnA+8Bwt39ETPubT5+4grELRDZAv7Cj+guSGAEIPvPf/6T2TcweIgsky/gnq0btHyAdzjWgfEHSIcBATYebBWYRQASHPWx5GEQokAekRmuvfZa2m233VgKhDj0cFpFsprVcRu6fuDu5t9wVAInkwkGHIiB++o5SWi0EnVeVPa8Frtnlw3hsKjYXdpzzz35nd52222pCMC9uDjwwOqjsrruQLW33kOsdsxZkCkBsCMPBjI6X3DBBTzHYicEjv/oE+0LyGQKCyXrdHys/i0gwH2AkbrUEyDAyGNkbdN/0cBdtfKfzkVUmbJiE4ZACpeYwA1EIghoJP2sqUHZTAzcV/8BGD/Bz7MFVIIyd+5cuvTSS+mggw5iVhrsHBZyLDqIAgNQANZIs49qa/iAviENuiZMqq8lARpwDzhqITsrFjWEc0QdsMWP3YBcWPfwPZSJxAKJLWpo6BFhpnv37vTCCy+whADH6uSoum7PYDhITeyhzx6UDLkWsWoaP7JBOk1zlsSM++r2luu74Gfm1GeoS6VoVdUqOvzwwznJz6BBg9hAhZ76N7/e2EpkdJyos/bq1gbttb51dZJJGpFjEJVrgw02MOFpZ9A999xFRxxxBM+pmrxOdhwhk6kfd7XX543rldkCDNwP3jv4RQbzrphbTrNEi4ksw66qnCBb8iVpBtbP51UocHfOpbkMHSmGlzvjxap/x8A9HsRxC6wOLaARD6D/7tu3L6fahpMUgDsOje6CzwCasRCB9cbnDQF1BcIAFQDdMBLCoSP9NtLyVLqy/vrrMxuOlO6IOAPGHCHvUE4uRkC4/XUHAeUihvK4cePYMQzA5rbbbrO7Cjp55vJ8bdnHMXBvy9ZvH/fWd0HfB91B4xCChUl+T7GzhOhQ2MWCZAbX9N15FzaO1cdEsxdjPsB7Fh/Nb4GfflrOxANyX4AYQejcYcNuohNPPIF3/jQsbdDxFCAtOshH82sUl9DaLaDAPRjEJbDqWUNNqHJxRHXgHZ842Tq8TZVxj4F7a/dmfL+4BdpBCygIBwONxXzixIn07bffsr4c7M/ChQsZIGtsdTBykK2ArdYIMpCwaAbTqC12ZbB9pr4+QKznK5O/4YYb0vbbb89ZBvEPQKSxoF11gqg/DAhEzcHOAkJEDhs2jB5++GFm4aEFVmZew6+1g27KWoWmAXdOuyeUiw1PJrzLnCUV7flx81y3qB1l/azh3eY8V6bJxWGc6ljVd0z9UgqSSXZOBaML6RvCou6333609957U8cOHWnLLbagbt262dwMEmNcGOD4aH4LgHGH0QRtO9r17rvvofXXX4+jW4E8UEdi3ylYJHsxcG9+67ePEgDcjz8EjLtHheNXKzd3unP5zWnaeT31JDSaaVUJ88/nVSIBU1AqIyU3wLu7PVcTndIx7r6FEUtl2scgimsRt4C2gC7uP/74I11++eW0zTbb0NNPP816djBBAORg3QHSwcApeIe0BCySMvIA+uocFwXIldFrSsvjWtwbDnV9+vSh7777jo0KMP+5RrrBfQFIYAAsWrSIGXs8CxbIoUOH0h577MHP/+WXX9KUKVPYcW91cc7L1LgHQ2aGo+uYZcEBdi8CDWbuHxbLLku+D9/xTg0+3EOC5YnOXn9yf3G6QLO4eVvEuiT5q1Jwhcpcr9wnfkhjfIq/AZB8hy38XiDhj5FHPKvPV30tlPYYsugQptk05Nmindbn04b3AABQs6JyHxuHNsmoiogxCBE5l266aRiHIhw4cCBt+tvN+DyMf03yo3HGg/4eoTZNZA0rl71RQpe0tIbeKQHCVQpKEvxvRTOAvosYGcYVxBuS9lJ8hvbTOUW+SPNny5YtZWd/7FY+++xzPH89+OADLFXSdwJ9hPbWnUiJDlQfcJdnaIj88J/NlufHGzHCC3yXHeUFO07uadqwnkHpxnHmWLFSRC7G88PxKqzPpj+j52Opi6xjdlULOFvrdbrWWUdPzTZsHLHx/uiYzHc41OlTJtDxh/lSGfPMLr+pnY/tXGQBu4rdzfNptlXzwF/MX+UD90CX1z+HC21jzkF+1Ri453vRi8uLWyCfLaATJyYrSF4GDx5MxxxzDD333HP06aef8gKChQQgF5MZFhIAZeg0AaIB6iFbwd8A8JK+WyQ0Chp8UO1vxeNznSBz1ZLrZAvg3q9fP2bdZ82axfVEebnEjPfvpfXBT+j333rrLfrggw+4HSAXAqjx65zPts93Wev06JBRpFvQXYxu7RdZKoVxDy/+rQHcA30OQGmzCaapwGTeBozgiAqhlUW3h3FeFBzj8yOQr0KDRKJh4K7GA5IaAbgnEPw+CkQhx7jGPzdrnoID3rEpwFM4gOXXS8FEFHhNpXyg42BigsGyj7rcd4gPHgRpQRgmoJLYEP/444/piiuvoGVLl9DQodfQ/PkL2WD/7W9/y+Af732mzj1YXroe4J4VTJooGIFx2ECEjea8K2lTtrRSJviMfIREgnCdD871ynSqzpp5aG07poyRqcAdbYdbp1J1DOQfeeRhvv+sWZ+zE/yJJ5zIYWgxj4bbyp8/w8+uw5pBttdu9YF3v4yaWqmXhJo0tZcXxsWLj2zwVKCecr9cdgOkFcNjPOMZ/THg1aUhw0S+r+O6yFwtlZfypYfQB3ifiovh6CvhTn3SwJeY+f2HdyCfhqUC92C/eepyqbgZp7qGasalUEQZdiM1JmaaaPaCBoF7FvY9QPfj5jqJ+Locophxb840FF8bt0B+WkABqUad+Pe//83JWjChIW46APiyZcs4/CJALdj0Xr168WdIm/7qq6/ypLbppptyqEaAe2WLVD6jYRsVpPfs2ZMNBHwPoA+pDe4P4K/n5DpR4vqdd96Z6wfwjrjHqLNvMORSFiY/rfeuu+7KrNjtt99O//jHPwjxr6EFxtHemfcwcA8u5G0P3BXMoi3VwEL/yAIqpDZwFXPfnOo9Tam6OgEUAPB8nmQONKYGPo0E7g0t9ljI3eHzqgAnXnrxRJIAlNPMuIf4eGb35F+yAOf5YFrlR/IsmeAraCzJtbIIy6FpzX1YKLsCAOeO7dS1WH76LGLgnlx0mmVhxSWF/CyVlRUc2WTQpZfSRhv+mkNFIlMxos3AMMYuGt5Pbg9bmGsE2YSI5meFw8tkWPXdzL7LEM494J5CkoY1/kibMaKgnQ1GUzUYY9kYZm1ZGJQJtLnXvVkQkLRxRYX48ICYIMwtSZo8eQq99dab7Edw55130R577E5XXnUVrd1rbaqpqaWiYvgRuJo4UCtjITye0bSSZIu/YVCKcaE/EYkG32s3YLwjQg3KRXhJ2TySvhQndvkOdc39wIXO8A++T1IvM5SJGzw0HgJmaWgcidEazeaHd1d9Br2wyGUAloAq7p3RttB1BnM+zzEpyUSLQ79Tv45c1o/c24sIwP2EwwdEzAfqFqpA3MwFZpdPdkm8Odw0uyUIiOhLC9yzWFOBgR456qWTfMbdr2kM3BvT1fG5cQu0bAvg5UeUFrA/F154IWu8ISH51a9+RQgJqRFkELrsP//5D0degVYT4Btx1efPn8/nQB+LSAljxoxhRm+ttdZiAwCHz2Lo4q0/feY1V9ZIr8VCCJYQEy3YctQD9xa2K9uSHGxPvSeuhTGApEwwCI499ljSLKsoK9/bpvnu1T5rlAeK9NdJ1xQmC59xegqg0VBzfb/op3xX0ZYXBu7CiBkwzfGKk7zuM5xFXxrmHWCDl/QC0EKy6IYPC8rq6f/6xoY/Bn3mHBrxsPGmcZT95wFY8MtPpLMjTj2Pn0rJTwPiAbSyHdnfE0ZkkW2CXYqiokKqrFwp73RdNRvkgy65hG6//R76+9//xuEIe/TowbkTBNSk2CDORBpgAX2+md/IeiVHyn66sqINJgF8aDO/fHGCz/bcnCiKwaEpXQcBtz1aF/8cYNc5J5sxriBYwJ5v5BEb+a5/g5w7DE0YA9VVVVRcXMhzJNrw4osvoqOOOooGDxlMyYJiuvnmGzlzbWlZGVVWrKKyctktk3dW2gXGIoxGJ5UJ7Xbw7gp2LVXi5aReMAbQPwWJQt4kcsZjgg0F38jz28BF6PKNSGlTZyxKHdEuPLZRx8C+g9fDuHeBgHDZDXI/eQeLj/C+hkhe9J46DvVdVFAdNRYwJ+ggkJnC3RsZa3VdSBYUcT/Ks4OBd5mDAd7Vb8pn5fMxGQpwlwRMwQ0GlfgoGeDdjeVL0QlNxR6Xtpo9XzXuOQD36LnRa/SIp42Bez6GQFxG3ALNawGfqbjmmmvYQQoHkhEBtAO8Iywiorjg5/Tp03lhx2IE7TvAOH5iEQPTrXp4sOqItw4ADSkNJkIwfWDVleXXSbkx4DoAhhIJLhfl436//vWvmfWHblR1vuokm62V/IkfZQOg4Bow7G+//TYNHz6cHn30Udb6b7311oGt1ea1fMtc3bt7ELiH7+LP1QWBud3bLvcuyjdw98cb2lt3evA5tuyxaw+wWpdCSnhhFAuTSc7qGTDu7Pa+ADIP8wYeOWBoefQek4RQv9TTDVbOLtQxn4ntdMhm1EGbwRAT8UpUeZCZgaMw9QUwQjLYVBW1StnSNyjM1coyxJHQRiofYH65GgJEpFCGZ/YpBZAIkw+2vby8jAEm3ptzzj2fjXIkJUMCoC233JL/sczHq5P7tYDSAO66m8Cg2dQ/LSA5AKK976zNGABsXmeA9LM7EPq52bXnx8k0aDJ9XEy7Mkup7a+tFdRBRwFH6Tt/gOB55L4yb2QZPYkCWmlkhDA0li9fRo89/hhtuukmNHLkSJowYTJdeunFHLkK82dJSSml6tKUhOFhihTpeNqM0RSlwaa7YWj7HVarGBXS7sKcG8KUm192j9SoRDhQfSjXjyIt0bmQz0X7hmw/Psdjwe3o4/KRERbGgByM081Rm6qlWg6DiTEhL51+XVtTa4x1AfM6P+ijCiiVz3UnAd+tXKlO88HdGRimP638ydxDMagYCxjD2Gno0rkzde3S1cbGLy8rp5LScn5HMf+vueaa5n30dvj8YdDM36dPmSjAXTbw7OH6Tfpa2kJ3tJRpzzTI5VwpZvZ8hIOEc2qWTSR/28y91BGFBlh3V8kYuDez9+PL4xbIQwtgklZtO5h2xG1HhAMw50iJvu6669LMmTMZrE+ePJmZbSQOwSKJsIxw3sRWOg5ISrbaaiv68MMP2fET4c6wXQywrrIZbL3r5KzaWQ0/yRO+kUJEMSk+CA8DbtwHRgfYf+jTUTYWTXWya6iplF2Bfl93F6BtP/XUU+mqq65iKQ52EbR+uRobDd03398LcNdlMYJ19T5qC+CuQF2Brz4/aixMHwA8QBbAChZ6AHgIHZxUQBhu0Srjurq6TAClj1lXG2RKcT8AljpK0yqTuEuxcgoKHIM9BYenqBYgpraOaurq2HhQ0Ctj2MkSUE8AF9QoiQKZ4TRh3NIA/Fqw6R1eFwUE1lRXCXtrFnJ1iMRTQWqhIMbnJGE8YBfC/862ZQrh4RTkyk812FDG0mVLqay0lFLpWi6DQVE6TS+++BJNmjSZ/vCHP9CaPXtSt+7d6ffbbMOMPJ7V9EAArwKLq69B5lgOA193BjKHwkBTY0VUG2YnyFhMVpbiFSzyiSjAnKKqKknE5uQZioKJ0nXSDgKOcAibjXa0jvQhlp/bhttYGWLHiMqc5RsP7p2DRAXfg/TAMXfuHPru+2+pZ8812DDq2LEDJ11ac821GIwuX76C51CMNV+l4ANpAFwB7j4rS1RXW0u1tTUsF8MY5F5ioKtg3YBhj5WFT0LtKuxcKFBWqYyAYHFglnYMt7QMOX27DLA0mXo1EZ6eoeNViGKHUvm5TMG8U8AGCvoC49HUmwCykzaCii//YmldUuQ8jpU3vyeIikwEJJX/2PcC80iigJIFhTz2UnUpKikppuLiEiotKaNOnbrwDvH+++9PXbp0teVnlZ41cfJm4P6nbIy7A+38fN4ugKw54R0XacoAcO9QXhQB3OXCIHAPGPhOj8XWlbxo9v+mw0aOGkd9+/Zr4qPHl8UtELdAc1pAgScmaYBbsO0ICQdnVMhgZsyYwVp2yGEQ8QBgfO2112YQDg3sb37zG2bUsaWOBQpsOhYfADKAc0R6AQsOvTykLNDGI2wjGFCw8KojbIycxWfq/WfH5zA0sFWOaDN4nnfffZfrYWUIBrn4rBzqAsCv9eF5jR2bZJLq2rUrh8PELgPSkEMLjOfG9iquVQY4yshoTt8059re3UXSEL0L6k/6gSjCjpU1rK+e+V0LSGUUPKEvqmuq2cCC8fjTypW0bPkKWrJkKS1evIj7r7YO0R2IaqqqxfEYbDyipgD4pcDM42/H9NnIL2blCj6la1k2FAAYIhqbjQpog8Nfenp2AUdmVTMgnEEe5FQsDZCQqQz0GfglGJwo2BAQJqCciS/DjIvkWBTZYJxhxPhmmCWtNc25qb/tWT4ZTpUFRsJgWoBBMYCLMO0yfsV3gCNEJQsYRC5esoTri3cJ7wJ2s0qKi7mPooA77ibShOgj13dDDTMGZerHYIr0AXwmcHdAnt/tgJepfMcSq3Sh6Qepr18vYbcjutsAd5kOBAwbmMRSGOcg7BsT6H/ophM8RoswVxRCfgewKMnqoCHH2E4m4fgrdUG/g5l2LL8D6BgDRUUSjtMBVWeUWOEb+4g4I012g5xDqLhoCDNfBG08F4ixon2n49MZJO473A+7X3DsFN8TVx8x6gKSIwXmakaxHtuNE/YXUaRodr/qUmDfYQzLuwV5jbZ58KczBLRE3QBhc9jYBe4a11alxaX8Tn399Tf07X//x4EWigvRtgkqLill4ueMM86gPn3WtcnIWkIqc/yf9rHx2bX1xaBRUkLGmjDuqJ1KZYLvmdpA2rYslekYCdxtc9spg3ctTecHmSh0gA3wJR1nOu+1UW/EwD3rdBd/EbdA67QAFjtkUDzllFPouuuu4wUFEWLwruInQCrAN3Tr0KojjBm+gxMqFiGcj98B6rHYg2XHZIjPAejB2gMYwBiAUQCABjkNDtUR5rq4R7WIyi0wuaKuMDawO4BoGWDJNS6yhvfSe4VZFKfrdHdBmWiXk08+mcNEwvCA0yoAvV6v4L11eqvhuwC4Z5d16wodJl98eYcXRCCRoO8Wrmj4po04Q6Hyip9+ohEjRrARKGOikqrr0lRUWkJr9+5DlVWVLOFAn4IVQxQP1nsreOYFGs8h2ndelQJGh2hnGZ4ADALQsESkgJIwzkCts1bebc/rThAbA7XQBxsQCQmPiQoDwwHIQNc531myqqqSDQkADqfHF7BUW2NCTRrwp1QW15vPlzVU6ysRb5LMLLK8IUFUCOfXZIHIhgBwDOvO7GM6bRwhwVimua1Y22wGg7DqArDEX1HarrioiCPMsJFRWMhl1FTXcnvhdzwvK81VV2R2Gmw/MLLA9cKAKhMt0UrUMdJFIpH3BuywsPxss5hQlT7rLrBFIYbuRhigYdla2T5Rg6KiYiUDapb28K3Nngzso5Rz0rT9bKKc8BzCzLvgFXXgFENRol5JH6GhpG9VTgJ5BTsuMzsq4B4GGj4vLBLjXtsXDDLKhPyruloyUI17aAAAIABJREFUqKLxAOBXVVVQdW2VPLUnW3FQV549w9Q03KhiKx4TZoxhfkb3c1ZNY6zos4s2XcOfOiU4Wo3HuG178SORo4Cfy4/GIkSIRE0SGU3wQK3r0kZXHmCL9Z2V99OXyVijgOVyuiNk5EIahtOb5Fj2xt0tZSaTYnTiH+qnDqho55LiUupQ3oG++PwLGv/WBGO8FFAyiWhpJby+PfPss/TH7RCeM2UMtKBTfyOmu8hTOaqMZdwdmZIJ3GUEmz2zELkiRTcSuOuLLz8L2KoznwVWjRi4N7eT4+vjFmiJFtDJERPbPffcQ3vttReDbUhfwKKDWceEh8x+YLMR0xzaP4BwgC0sypC/4BoAWZSnzDtYC8hpAHTxHTTnYMHxN8pUhhuaeGW4myo9UeCsiWZQPiQzqCsMDxgOMCRw77DDKu4JKRDO0x0Av62V/YNEBqz71VdfzUlrDjjgABsmL5tjW0v0WS5lQipTn3QxuFfqrc92oW5Z4F5jMuVCroG2VJnUD8giOW8hpQuTtPkWWzATX8VsfBVB7lK9ahVLAhiAMtNutvUB/gAYGOhKhI0CG2+daMniJcJmK3gHoGQMkoaWxTGpKNeshLUwEgDcmbkWMG0CylAykZSY8lba4TuUSusC5NnmNL/U1gL+mOuUHjRYg9dPU57WNQkwmEhQUWEpJQslWg0AFUtxlJFWqYzKGwwjK5IykRzwuAbgSgKciGMtA0mO0ANjQEAJdgZqAPhZ/pOiVC2MF8N+qoRDWVYAKs8jWGO9o2/U2U8zIqNs3Fd9DVAfYcbRTsL62mhBpg3UiGZY60kszJkW7AubzJ3G/5QIKCwEcDcp4QFaU0SFCWHBfaYYcim0h4awhYHEPgwe68vgzdgLbvdO7qntq7uGKIuftaCYNet4D8Gug20X46CW5yJm2XX8cjuiv2qplndgjJFj9eCyawPQaTZTAnoHBsvGmJXh69h/u6tqgbfuNKixo/rpYIhTXwLEgN9j5IsMOx2eOZhxD8k4DLQ0xnHIWdt7h4RZVgbflx/J+ynDzxhF5jx11rWg3QwD+DL4ScfQNzom8bOsrAOBdf/6q6/p9bGvU00NDBgZ/2gvnIPIav37DxAjy7x7ucy9uZ5TP3DX0ex2NETq5s3L3o2yAPfiKJmZucxS7MbrOQjm5SQH3P3OwTgC475LLJXJta/j8+IWyGsL6EQJVhopz++9917617/+xVKTr776ih1RocdESDiAX0xiANpg1KFfB6BHFBqch4UP1+AAyAdAhsRGkzbhJ+43YcIEPgfSGQB53FsBUHMfDuUrMIEmd6ONNuLJDiEi8TeMjCi9O67xk2349VBQPmDAALrjjjvob3/7GxsiDzzwABswumA31eho7jNHXS/APVvJmV/4nygPb0kYIsqnVEbhbE1tDU155x06+5xzrIQKGt5ESQl1WasX9dttd6qurWGjcOXKFfw8YIYVmFjAZLaVS4tLWOGLE309N85XwJgRpzuBBR0yFGHPwTArSAc8trpnfKeyFdbhm1iVBj7xdUbuAtYuAMBN8h58D4DgHDe1f4RJh5zC8V66SKcZ2BYVlsgzmFjgDI5N2EllPjGuwaAqYAH7DfbQvVvKaILDl4pDhw/sVMjPLsw1IL5E6RHtPv+DlpuBptF5AyxbjbKwoAD4FiQamYMCdgXF/ojEd8zsp2otCGchgJckyt/J8kNO8rMrAjEDXQ1VlaKIoSBOw2wEpBJUCPkKs7/OudQH8WClVe+uwF1uI0DYPxefinwiGApTGXREWVGDFCx7UbGEJ0T9MBeBbecdiUQB+0WgnaGLZ0dfy4zrvY023H+pvQhFXAeouiKAL8aEv5Po72yqX4j0m8BuX/DjP7v2nfQpIrGIhh/1Rv+i3Cjiw15XgPGh/gxoMxduUttJ6qbqDPEHKSrQd94Bd5XRICIM1zc0peHPYoR4pJSQNTVo6wR17drdREaSdv/6y6/p7TffpsqKGjaE2QGeBOTDxwt5TPB8kD0ZrUrepmsA9+PYOdXJmmRu8/rRfKDvgfZTeAa31xjfDQ4H2am8HuBuB5JsI9mZJ7BbIg48MvjNT/P9qyPfjIF73oZCXFDcAo1rAdYXV1fTsGHDONkKsoNqbHWAdbDqAKeY/ADYAViRURUgHEAX8hksQtC242+Vy0DbDq07wD489MHC4zOUiZ9g31EWFj6co1u3jau9O5uZLBP2URcmLCYwDhDODvIeGCACblzMbQUa/sToL2y6OKNslDV27FjWu99111308ssvsxxHGfmm1r0lrpNwkFmRe/CWnubUsolMhWoJibwDd9W1jxo9moH7woULWQDQsUtXqkolqLRzFzro0EMYeC3/aQWtWLFMJFkrVmQaWEajCcbM7fi6pQgPW2jlGiLNUGdMwBRh2QQgMxNtgCMKYxmHBYauPdkw8PS57hxZ2FT3zMw/GxNY/YxshEO6pZwM20SdMcpjkZyYpDgoB7IEPDs72EIqA8YcWvRaAZ8AhaiPROARyZDIZySxDgNhFAhbw0hcSoqKWSojEhXZA1DgW4EQqsYRk1lOwwzjXmCQ5QHN7oCRY+A5kwnx+cChjLXPsPtAmAEvs/vwU6gT5S4bR2qwuAgoFjAZ7TbKLykwRo6y8V6damqqWFqk7cSvgWHcYRyJM6oD4vy+mz7nnRyzcyHzhJCOjF9gwMCkqTNjSOVC7M9gEuMYZ2Y8K4ymwiTaRDLuihO+sOaYmyTEp/SLyHL4IaguLb4aYSNB7KTwOy1/i3RGDEArtVCD0fPDsOWayDMAvi55E+95SLhMyEt4t4l73ZsvpM4A7hiX3Da8u4Qbiz8I+4Vk1BMtUEOpVLWTsnk5DeR9NA7YMFyMrAfjs7iwTDT4Xs4HVmxxu6nTNiIbuWoWpFNUWCTvMnwMAL5BAnTu3I1KS0qptFTK/Pijj2ni+MmE8JDsRG52XzA+EaAB//h5WwS4T6RjNRykiY7Fewu+vt3ubonfjBq1GWuG7raYqENfLaxqLnDXF0SBu7HnYuDeEut1XGbcAo1qAY26AkecK664gplpgHSAcQB1gG4wntjahWwGTDt06gBa0AEqWMdigcUI7DsmPf0JgA7HTwBmyGzAZIBhh74dBgHuA1CPz7DIK7D2I8c06oHMycq8o0w4kiKsHcA7dPwwMnygHy5fF8wwg46/Dz30UHZawoQOKc4jjzxit2DbE+PeZ43MzKlZ27Ee4K7XfL9oZVO6IfIa5XSwoD786KN0+eWX8zhaVbWKIUItJamkU1c6+NBDqUvXTrQCwP2n5RIdqKoqYOQxuFIFKDN4Kl8J6p7B0Kq+V0GBaHFFxy4xslUuYsCukXcoIAgAeG9vHlp5IfpNYibrbCqA0bLvMCCQFEYNAW0Ik7nVjTsjYTHnMaDw/MJ0Ox/n8+8FCda7M3iktN1RAiMK0KGAWQ1MzpDJyzB067IeM3tupBSInCPAnSGZubWgImVuFWSLkWMeJCVaYn/XC/2q4MqPIKR1gp9u2sgTcAc2QQyA57LMDorBtNbpskhi9vCh7a71EIBcwPIGaRMNqZe24UT9Z1EnVQsCfedjK2wSHb4YRE5OBWdRnku4zVxyMI5OxZaTvgIOWOsuBBJ1AbBDPsW+AXBkra2lohJxQNV6m6cUMZGJNe4+k99SiCSjfoT6PvPY87OUZoawlPjwRuCiPzVJlZ0XVILGNWKgX15aLv4TSQXHkq3U+mIY8ZObAIDo4SegIRmDevGkF0lJDAUT9hXOooVlloXm951tKN39MPHfeUhr5jaMCfh2YEdExiSMQ8wvSG6F96Jzxy68AzNt2jSaMmm6hKBFPoMaOA7j/S+gI488kndVYWixDwMbZ3mbBmnalAl07OH7GlmdK1iBuxHsm7guAtx5DERupZr2MNK1rxZWJxKdy0vMmxmg0QOUhrw8PuOu50rMU5c51S8qQa+OjKUy+RsKcUlxC+TWAgoSIGcBuH7jjTdou+22YxnLbrvtxiw4YpgjYgz03wC80KvjHHU8hQMo2HcAfbD1iOCCf5DJgFkHuIfOHeeAfVdN/NSpU5ltB3iHdEWNAt46r61teMvVRHzB+cqeZwPNAO4wPpBECfXRJFJW9xuaBBXQayvq36rPxbOhHW666SaaNGkSt5cAqCamcsytuxp9Vu7AXUOyKZNqXTzN5qksKPkG7rgbGOJhN91Et9xyCzteViEcYkEB1SUKqaisEx1y6CHUs9ea9OO8ObSyYiXVQO9euYok6oSw5riOQWA6QcVlHVwYHQMEDGzjiB6uT1UlzbDWQIzMyDLiEFtiNcU+cIfGXR0xGfCb5gOQRSxrkd7IEumv9R06OYNKuVID0dhw1Xsw6PAWaZgdkPRofHvR7AoTz26DAO7G2RPvkCzwwnwK0BdQz6AznaIigBE4WHpOpvw7gH+d6JmVARYqU/4xcOcdAbc7oYYAyrYMu9GIK1hXJpuZVT/cK4CV0dqrXwIbA2CeDXDnd1Ab0TCT6j4gfgwGxrI/AFERO+9K1BYw3Nw1Jpsos8ga49xzcPZfMGfHSqdC/w8pkVMTmBAf6iDJxoOAPdG8SztC047EVhgPok8XMI86SF/DwRPyEpNYiSPQ1FGSM37KvR0Gl8giPvfNDLeJmc8sN9Cv6tjVEDOGo8J7t5voh1wVx1De72C9jfS1MNBiAKtUSOCxRDlyzqkFxiFafCjkbH3z/JYVEZZu5UlkG/m+rgZsPHaUzBMyZhTdPqQyqJuCdYnAI8YYS8+sVMaFBBJjWXZMIMlbhV2kdJqKi0upEHK7VIJqq2tp0qQpNH3auyKTKSjkOUh2DIj69t2VM4LDOGsp4H6MAndPLqPPJ/3vdoa4K3Q3MGRBaFtpFjoB7h1KDengA3c30XOBvL1iKQTjqWy8ucV33HS+EdebU1+JgXujF+X4grgF8tECmHixyINpP+yww1iTjmPZsmUsC0EWVIRyxAIKLTti26qTKsD27NmzWTIDRh3XANCDFQXbDpAM0IMy4eSKeyExEgwEHEjkBFkOpDW4Hsw7kr+ADVetZLZnBBDHfZQhy3aeAnsAMBgS0O1jFwHAW6U9YFj8A9eok53qKHXC1POgc4fRcsMNN9Ddd9/N8a6VzcxHv+SjjHDm1HCZHsluFlNeJhzwNTEMZGZP0PeL88e4405YDeB4esmgSzm5FSKZcDhHgM+CJCWLy+iggw+iTTb7LS1ZtpQKkgl2UA34KPpyAgCFwmIJf2iBnMEcxnlR+kgACRZqgE/g+fLSUonF7jGt2vdsGAY0zIaZTwvI4bgoFqCL0YOFn1vNJK90ensx8PR8iRTh1lTNwimyFWGycQd2boRu3kTrsGHpTH2FCBTWF8CY2V4GyALIRC8tI8AauIx8RP7BMpC0MOUMzs0zW7ODn1UaVUCmRI9RljKp4eSYDVWQp/eVZ8azRdGV1QBWYP5VBgBi1jirMott6iQNa/wImPmHM6EOV18jDK19LfeBylQ4BoupW4oTAMlYt/I8SC7Q/0Z24fCMjB/gYRaQeCEqxVB3xAEz1xbhSF1TGM8FJtEQjy+j7zBx6iHPkB2iApZBpVIJShQWsBzH4jJcwvoJA8kj2VaJqWSgvknAJFYFIsawhEr7JWEkOab/eayaHRgF7uLNAQdNp0GX+phKsJbdjDOW4Wg8dTFa3K6An6+UqLammv85Q8uRBLW1MHDw3Opk6yTVbPwZoK5hMzXUI3YrzMzlTXEc/4j3ZCoqK3gHo3u37tSpS2dauGAxrayooMJkMRNHkye9Q+/NfJ/QVSUwtBALH8ZHmmjzzbdgcobDpEKaZZKs5WN+RhnTpkykY4xUxhpJdndIBpMkqnKRoGReMLIsD7wrcFfD7OsFVYlEl45lXo4rj0mXqYBfZB/S8wC2TgY6TZtgQjYhhDw+A/dd4jju+RoMcTlxC+TSAqoHR1x1JBeCQyoYcdWkA6AjtKMCdbzPANmQw0DWApYdkwgmNQB2gHBMsADzAL5YqAHIUR7YdgBkgOUvvviCv4fMBI6sAPwabQbXQI6DspXFDuvN8Ww4TwF3NqZd20C/B9jfeOONOespHGZhlODZoq6HgYI6o166A6CgB88IR1yEMLz22mtZ4w/duyZsyqXtW+Oc3IE74J3yeIqEBKTZmMHNAO4CBfXQ+wgrh0X49LPOpqeffoYNMWZywbijj8tK6YADD6Tf/+H33FdlncqprLzMRCKq4X5RHbVolAuosLQcXqgW+DEoZUbeaKgVEGtANQ6tSFRWVsygindhEEXFZGe1Y89GLXHa9eLCItG9Gk20auZxDcYCgBKi0miaeg4vWFNnQADTXEo8mrYWGY1kXlUoIg6VYCELOQSfi23OoLOuhp8V9+P+Cm2IA7AhQol+7Gex1PeLI+UgwVSthDvkcH4myo5E5zHb86bNEgWFDL4wD6CiPO5NGEWJRy59DGdLZuK1zW3d/P2HNNXCcdQYGAJKjNHCoTNrrBNp+J3hpDz+M5ukWagTx5o32XdlZ8CUm05TFb5TI8bQiQLzNIyjAdhgwgHWDeAtTiY5jj0qyBl9DchHAivMVzU1Mn7YGCwqpOrqVWxowiDlnSETThJtBSkSHCchVJKwnxplCLKhAirELo/q7BHZyBhY2EXgHSATqlLegRpmuxlu2V0/x8vrOGOfCQboAq5Fy430xGq0mRCphfANKBbwzQnKFEAq/S9vdGGx7A6psWKlT+ZZ+TLzbvB7rcmrsDsJGZNNsCfyoxpDxMhzm5CvvJNmDAHNfeAZ6zzOIHOzO0rmnpy8qYZqV1Xx+MQ6hJ916TRVVCAqVYrKysppVWUVTRw/id6d+QFhI6akGEY1jBBZX9ZYozvvOCNzOBskCKuasbOqhmrjd1wZuB8mmVNlHMgo190EIdtFrYJ2kV2ERgN3LVdZdLlJGLTLhO8sBTlLvaTNNbaSCXpl5OsxcG+NlTy+R9wCXgsoo/jSSy+xlAQZ/DSKDNhwgHZozzGBAUyDOYccBkAfQB2SEbDqYC2wiGNyxPn4DJp4RHMBKIdUBtIYlAfDAGAZ0hk4dYIFx1YkDALWOK9aZfXwuK8aF03pOJ7oPKdC/I569u3bl7X5SCylscN1kdH7YBv77LPPprfffpsZesiEGFBy7GWJwYxQYQgfedZZZ7FfACLsqEygKfXN9zVNA+6KslsBuKeJli3/iY465jh68803hYnmre8qSpaWMPO4U9++tP/++9GKlSs4KVNVbTVnQywqESdIgCTEdWfwAjACIG0irUhmRDDqwqxDSqJAwzfWOPxeXRXfn5PiJItE02riUUOHz2uaQb0MxA1Pykw6651dzG2sjtVV1QxOUFdlxzH2EBEnzZlTnSOolG0W7DqRiQlWgvOqyXfC5LgLgyfyEMP8C7lrOg7XGJofoAYp5tMSsSV4JLguCCupcgcOM2iyhyYNKFbGXXYMJMgfzi8vLzOOlWIUASjjPcdPTXZWXt6BpSGYHxApKJAcy5+HOMKL8y/gvjGA0P7M8nKI+ecO5XfBqKLtRN+N/hfAA+fH2mrssKnxYKhsU4TKENTB2ZLbxplZ2wrEAewTjDvMWdh1xPMvWbyM5zEc6O/qmlX8bGJ8qdOoMOh11XVm50U0yxzJKA2jSYA/X2aMTgGzmqEXzLxEicE5aGOem5hZl5CSQUFNmkpLJbIQxwsyxh//XVdH7KRsnp8DJfG9JDlVDeoo1rRx2jZSrgRGp4BrloWZ/pNoXi7rNYpFPWHEof9518JEntEIXnxNMhnc7fCcMFHfaoRQVc2HF/KSyzeRnyS8qESs0bCPqSpJdOWHIZU6oe/qaOVPFfT993N5zFZX13Lm2h9/nEdLl6/gsYJ+feutt2jTTTc1fhvFDOqDRx6AuyUUBFDrTpBMBZr7QIwx2clT59+gEWx3kIjIY9z1JNWxm5fGsgMGxZshIrOTDBffsSbMzcfAPcusFH8ct0ALtgAmVDDgJ5xwAkdIwQKroR7BNitoB5MOoI0JVCU0AOmQtagjGhYtZa/xGQAxwDEYazDr+A5AHPISJF8CawSwjvuACQELj7LBXuM8DR2nCZrqawaVw+TSVFjg4KgKowM7AbgfOy4ZXb0aM5joDzzwQA4F9sILL9DMmTPZWIEBozIEtBvA/YknnkjnnXceHX300bxgsB7XyBWidgtyqWc+zhGNe/ZU8/6Oe6Ce3hcaNxgT+Q9NzJyajXEHEFm4aAkdf8JJHBISunWMBYC/ZEkxdezambbYais2tCqrEM6tmorhtFfgO0giiZCLS16xqoqjnggDL3HDoeXmcwzDZxP92EZOmWQ6RsULuYKnLRY9hizOItMxEWJq6xj4cBhEsGIAMVYvLmhajRHNpAroW1ZSLswZGwKOCcZnkhXTk5VqWLg02SRIEjlGnO5YJw0gZKN/ABhhG110xCz/AWfq4Vs1yfAZA3cDulj6oXHgIRXg+jnGnY0FIp4nunTpxO8CAGHHjuVUsXKlZFYtKeE5RZy/kTn5J4mk4oVulGZXnha7DBL9xWp3PcZdtv+j3waArwJP76VQA2dz1EzdCVFJkAmTp3IgKdjVQ31epHraNxhLCa4jEKmCctHtI6KKACmOG88AupDHMKSC+AzzWA0DVgFbMl/CcbaQ6pCIy0qwTAQnk72U66jSEBMRxgdlkCZJxlbHeLNhB1Y4o7lkPCn7LaytPLoYyhImUecuXI7cCGIoSHQZNtr4nugndYCutlIp6yyN3AJJ2QFiIG12xdigMEaoJHuSg0NJ8hhMSXZkSJxspmExFjj3AL8XslsgcNOKgoRxt7pvZdzledkvwUpsZNdDyCDMGdg5gu9Bkjp37krdunbndaG6to7ee/99Gj16JC1fvpJGjHiJBuyzDxvO2G3yQ1jKUzQXuO/resxCbN+J2L+H+JbIvOF6WttEnO/l2q/mV6tUxhsSvglvgbuvj3TJKOTZjJ4u8KDyAsfAPR/LdFxG3AKNawFMbADRiN3+zDPPMHCW7cE1GFTjdyzSYJQAEDiih2HfFeBjsVa2HMw0tOxg5rFwoTwsXMo4AuhjYsQBqQ3KQ1hIOL4CBIDlx6QKZ1UsIroVDRCQ7dAJ21/U6msFduRLpzkp0+abb85JpiCLAXOuW70KtuA8O3DgQHZqHT16NL3++usclQZtgnPwPSISPP3008zeP/vsszaWsRoTDcl4GtdjjTsbwL0+wyEI3L2y/S885nPOwp8aVwFzdjbgXlNbR9988y2dePLJ9NFH/6E1enTnsVBeVkZr9l6bevRai8Fvx06duM2ZkeRQg+ANU4pNjbRCZCQAtZ5XJddAAV0d4sP7OzCmfoC20NoLKFdwIo56HFIQSXy4IM1qKgC+rqaa0h5owILK4IaIHeEwvhm0chkav7uOCqnQhmAUAKU6X4R91O12o7+2wDXBsg3dQpeFW9hk1ptHwDUYGJDJ1HpASTsQYSzFuJQ45yIRMlIZsJ82C62pm6kjqqvgp6wMIfUgE6ng9utQVs6abrQxmOiiohKWi0CWgM9Fw6tA2fuZgrOoRADBw/B5pp+4PWy0EV9ylaBUrUR50e0EH7jzvGBkFvpes9abDSathxkdxhlSnETF0VENePETkARYrHvG89ciQkktGyMlJkIJ5Desg04kaMVPK6lDeTnvEIHBZs7avAROZw5nZvNsnkOG9r4FhxoxyQBVJRlU+mMNPwNqZZchfKR5ThZplIRvxHvCIzxZwAaxKDI0oZlx9qY0lZUh74aBptYQEiAJZ281Hhlsc18pmavj12XKZWPTRAvSNlZjSVh5CdNrd8VMfHw8oyRZ0+fy3wMSYz4gMzGGO/smiN+HEkwC2PE+yq5aVVU1zy0rV1aykVFSUkolZWXc/x9++AG/G0i2d9JJJ8mOHCedCktimgfcjz5MosrYw2r89YHdTyVSVL7mX+Yy4kYAd2sQBDC8VJyLN5+zM4g9R15SvDjWb1/EOzFwb9JSGF8Ut0DzWwCTEwA7pC9glpVNAvOhGnJMpmBPNNMoJi+w75gIAc41TCQcWQHU8T2APBh3OJtCgoPv8Bm07ygPn2PyRJm4NyZOMPFwGAWrjUOZF5yH71U3G/XUCsZyZbf1/F122YXviTrhfgrIVZ6D87baaivekYBT60MPPcRAHXVWNu26665juc9ll13GwB5yINH+CvPTtsC9PLDYhdvOn/x1UfTncIGxZk1MJCjfwB3Lywcf/ofOOuscXkj37L8HL+yVFZWULC2mFZWV9M03X7NjGUsTpFEZJILB08gjzCob1g7RPwBOiozOXS6RJEIs4bBKIMs7M+MMhzSJkSyp3K2OVNk0A0g43CCDWGif60BZM+gUybAD2xLTW+C008lzsDwqSiBCBlo3ZUMb6sLpxovLbMlnoo4mEovuHCggFSDt09JGPw8Doq6GqutqpB6cMIlrzkOBWXD5whglZsEGwNO+NzsCMgxkHdfdMABVOC+WlpVw9JSli5dQGZKRMVCCNALPABlNLdXV1jDIlyUfSFB2Bbg+qVr+J4BdwJ20sewoqGHjG4CoCWQlGWM6hH9snxi2lwW7cHDNRLdGGWDoaGV0leFl0C7MOthhBr2GGUasdhhpVVU11LFjB56rIMNIFoJth7QOshdx5gS2BcAF8C/iUJ2eszB3g/SFM+BU4uN2Z0SOZ3Z/zG4TYtMj+ViJKTMDulvW3jnzCvyWuPR6sCFXWMT9mSyEXAyhS9naMYDaAjxJWmbCTwogFhYbP1mqws7Bkm9AR6QYV9KOlv2WRmBHYg0tye+h6Jv4vsVg3K3141h3/IZ6imTH6MCNnwwDfpboCMvOviAlxVRaUmbIpALe8S3v0IHHZUVlJS1bsowWLV5Ec+fOoeHDH6QlS5bSGWcMJMzzMOILOBFUePA0H7hL+3vvsMXH/ucSzcftTAXr4eQ1HnDvzM6pygwEb+J8mR3j3iBw9yr6ymtwTt21+UgkLiFugbgFcm4BANY777yhHpvAAAAgAElEQVST9tprL97mBqAGeAWg1q1OAG9hJFaK7KCoiCUyOB/MOOKy4zNo3wHWAeohsQEQhgMnItKATYdUBuBdwz7iJ2QqYNNVGwtZDeQrKA/Xg91W6UR9wD3nBzYgSnSYBVxnTHaoN54POws6wStTijY56KCDWAYDkP/UU09xOEkF5TvttBNLaU455RTq168fZ1RFu/rbzo2pXz7PhcbdZ6kygbtB5dwusggEVQlepI4E0dy8xHHXCBDCXk5+ZxpdfPEgWrZ8OW226W/p448+Yka0pLycVlZVMQvWu09vKi0rpVqEPzT+BeyMx8lrBOixhrUgSWUl2OERUMoyEhMfnNUthg3nVUxBIsuPPae8wiIqRobS4kIq9OI2C8g22AHgC+CNWWJkVBTAoqEZNdoKQs6BkdXdF3yPvwuMkx3jEM95k58l5PgmwCjBYBNyAZZHmIgronuW7zk7qGWzReOMZZ6ZWYRE4cqr/llGAsLisdGREidFPAMYW4BKGC8CDjUsjgBpfIZ3EnMCAPu8eT/S448/yr4xu8J3pLycHfm23norm1WTo48gORNkZHaAKeOu0VrMbofpF38nLfKdSBMbCT53njG+rbHhvmFtuaMPQ5eIPITbzOy8yAkyXiTqjABAvN8AjZinYGg++9yz1K1bd/r4P5/Qd99/T0cd+Rfqv9feAnihidaMokyyF1BdqoZKistski41BlWfbmOtqEzFkJzqQG0BsXXmFV8OiVmPVtG+1gaHgSROn2xw8M4j7M5aDptpNfGsf5d3h0OdWq25RDGRd0daBWNfDE01KnhA8/diXIgGX6I4yfWcyCut41VlLTBqJDwm7il2m3EotvfTZ3LjRsc72HjJfeUMZcn2K7tdImfKPCD70XlcHLOJM9muWLGcvvh8Fl100YU815966imcTVyeEm2Sb8Z9H1M5RybI+2sOs+vC7yPbOJlGlBAEJleBufareVWJRBC4h6d35dFj4J7PhTcuK26BfLaATlLKAGJiA3AH2w72HAcmOjBpANv4HWAbf+N3AHLIQ/AZfle9N4C+SmgghQHDDqAOYA4GGs6qODQKiGrpAdJRB5QPth5/ox6oH4C0OsSqBlOZ8Ma0ierNefn1JCBYeCHrAXhHPcGiw4gQpzNxYsRPGBFwOv3d735Hxx9/PI0bN453KQD2caA9ILNBOyKe+4svvhgIGZfrLkBjninXc/MC3A1uwY+5eQkH6YA7FtxRY8bR3847n1auWkVXXnE5rbvOOrROn95UWFJM6WSC2ek6E76uuLiIoxeqdApROcBaspFkMp8inJsy0TreVarFMgiVw4TlQMyyY002UT4ANqwhI2DBwBKzgIOVln8KXgTk4pAIN7LQSihHBt8mHCGrdvkjB4JUGmJ/2pJEZgHAmTJAg5+LiUuRlZjlPHJYcCz4DNQiul/OFGkMAYmHL5F32FEQRoGXuMd/d6qqKk24VGicC+j++++j62+4ljb59cZ04AEH8A7Uvvvuy+8GJxhCuSa+PB7EBXR07aL9gkZHDzik5YBhWJPuEkZlwrKUAWLOSDNtneGl65fvDXavNQGIIP3B/Qs52ZLISlR+gXCBkydPYuB+5ZVX0u6770k3DhtGvXr1phLsMtiHEV8JNaZ92ZbfeehfONDiexd/381fbodRHEPlPBMzXcdGmBdWiZiR52T4DWjsdPQORwgV3bkk8HK40oo20mnOGYA2UedUK3NRvbk3vNXRVgC5hFqMOrhtvcyzGvoRjtQ2yZd7ywJFKOPs690z9ei6Eyr3wdqFOV7bFOQN/DI+/s9HNHjwIJoxYyadccbphPC/UmXV+Ad6zMwUTYsqczSiymQYmZ6KhYG7BHcRxj0I3MO+SpoR+EsL3L3GDjeim7DUamhAKqMTHMJBxox7rmtxfF7cAk1uAdE4ip5VNYVIfHPssccyUNbwjQDWYJrF+ayU2TWAZzib4jOAdnwGgA5pizKKCNmH3+HMivPwN0AWtpEBkvEdJkmAenwGdl41jjAGANx1AgXbDiMAnyuAxjWNBcK+XMVfKGGIgDlEMikw/nA+BYBHPbFTAIdaPB+0+GqoXHjhhfxst99+O0tmMMmjPT/88EPehRgyZAjH/EWbKfAPM6hN7rwmXNh84O7tsYJxbxZwD24n46+auhQ9/8JLNOjSwTwuJk2cQF0RUpS3v5NerPPgw0eqHCKUp41psqDQJJOvNHDcgnnH9KqAI5PhjC7FUGMeGAqiD7P4R+BVHfvK/Ad+RnKKzm0u17aoj8EOgksAO9GDYy6AnAxjv+/Ou7C8bNddd2WnYpGN1LJkTg59MI184vTsAukhQ+HI+N7ZYgBJzHt38G4EAKeXhCjb2Ag8fwC8az3UTIvkZhk0YfcHz4p5cMWKZbzriJ2Gx//5OP16443p8suu5O/uu+8+2n77HQT0+qgq106IEGPkeqmORv+n3+phM6Ux5YbPzamtc71BG5wn75P8gxGG9Q9jdc4PP/CcfuWVV9CHH35EQ4ZcSoOHDDF+KvkH7hwO0gfubFebuhkjhj8xWwcq4/OTsxkfXC+MZJq+nLdKnFP9RTN6PGZj3JlvyNiI1Y3ZEa8iHGQslWmDsRvf8hfUAv77iwkK8WkRzWW//fazYRjBeIMpg6MomGZNpoRFCs6nAPDdu3dn0I0yJD00vPI7s4ZdnVrBSG+wwQbMZAPgokws4pDOAMyDpVYZDkAzQkPiXrge3+F+CMGIc3Ff3MM6mTViMcQzs2TCyCkApDV8JX4HUIfOEc8NHeM+++zDrPorr7xCn332Gcd9B9u+zTbbsMb9oosuokceeYQmTpzIMiEckMn89a9/5X+PP/44J5nyWZy2GmLr9BDn1PrYLa2bSGUCsMgDWvJVvoE7GPcRr46kiy++hGUUkyaOpy6dO7FcA9KPKBDi17A+EJKF0MtrVzQduDhNcUaFlBGNqGm9Rmsj3okAAPegtAK8hhoJgBmp40sRQWZVJY/1hQsW0IEHHkTz581jZ27sZGGHCpmXxZ+lmkpLFbyH7sAN2fjWtODGGgMue219zxBNOvpXRJgvJloQ2Fiw6JBOYQ4cPWY0LV22jOeLWbNm02WXDaEzzzjThMpM8LhuytH41pC7hN+ZbH3d2PKj3qfGltGUdmjJawLAPVXHMrzqmhqa88Mc+s9HH9HQoVfS++8DwF9OgwYNMvKf/EtlfOBuAXgkcIehqhp32RkUWZEJNWoGgEpmZv9YaaLKqKOG2eXLbNRo4C4dHAXcpYRXXh1HO8fAvSXHaFx23AKBFsAWIUIYIqIMGGeAWSyw6sij0QuwKOOfOm4qMw+AjcOPLgOADVmMSmKUkcY5YNPBcCOCC1hsAHKUicUPzDpYfJSJc/EZDAFo3vE3zlW9oi+baahLdSdAf+J8PCOAOp4f9YSD6sknn8w7DNCqjxkzhuuHg2MjI8xbQQF/j7qfe+65HNP3gQceoJEjR7KxAUPm448/pvPPP5+BPsC9TYjTREDV0LPl8v06PRARQp0cM68IbrFGbfMqDGgZ4I7Sx77+Jv3tgr+zccGMe+eOvFTIzj+n5TFgJKJ+TUQT0ZeJVrxhAKmg2zl5RvVF/aDGXwszufusRkcamULl/LBzZVOdoL0ezmVIyUqeTkliIeMYqaFUkY/h8ssv53cVOSGQTRjROCBX0LjakW2VGWQ+h7pAeqSnNQZCitygsQfYdt69K4BUC3Nlgt6eMJ4NeLDuyFMBQ+X8886njh07c9xy+AxABtjqR5hu95spcvAHd8Maqq8W0fhWbKjk1vzehU3EuwOfA4xnrAs/fD+HPvv0M7rmmqH07rvv0fXXX0cXXHCB2Q1uOeCuztnyjplcSZZx17CtQY27ZhvGkOZ+sVNLmj6fy8C9lKkb3axS3V6wqYPAXd+PzA4Ojp4Rr46NgXtrjtn4Xr/YFlDpCKQsYNpffvll66ApUSIKGaQCgOOnZkRFg2EbGA6pAPIA6QCnqkXHdWDZUS6uw3eQymAy1GgzuFajseAnZCeQxAAQv/vuuzaeOsrENZCcABSAeVcdva+jzKUTUS+tJ34HaOfQguk0/fGPf6TbbruNnxFsOQwHH+gqw6kaUuwC9O/fn/WOjz76KN1///1sZOA87FBMnz6dWXmwbyqXaay0J5dnyvUcBe7u/PCqHeav5cygQ6ucA5A/p8lSGR+oGi0uYHmaaPykKWw8wikMwL17ty7MuIuDYFjAErFpy5XLtUXqOy9XCOvqFBV4L3comR3+ZAfualxkPkcQuHsl8K9ZGijndgvWCHpvlRb48wmMYrxPMGoRJQpSmQEDBtCOO+7Ec4fzAQjWv2EGPEu/YXcisrGCHwaNnKbAdiEoVlVWUnFJIcHp+PNZn3Km6f999z+eu7bddlsaPHgI71IWILtmIslzV6vuvDV1m8nTt9f/JuU8YPLxQrZ4GRrvHHMbgDveIawNYNy/+Hw23XDDdTRt2nS67bZbOcmeGG7YQcmvcyoYdzbHjaMx/oB/Aa8dmscBsX84SpmeJ5F6JDuwi+nuXxMC7tKejq0Jba+qEwQ76NQ3p7pRFgP3Fh+j8Q3iFnAZGdNpBuCnn346SzvAMKsjKEAu2G+AabDJANAaGUadflQLiGs0JCTANhxRVb8OnThkMipNwbn4BxZ9yy235J+oAwAuwDQ045DOAMzDkx+fw5AAsMd9JdyaxCJW/TiAgoaNDAPkMAOp+n4MA5XIjB07lsE2gKNGlJG5LXOBUrkN4oxff/31PMFfc801/IzYBUBZ0MVD63vVVVdZfa/PuPnMf2sMR0nA5B9tBdx9aYgD7nVpomnT36XTzziD2xPAfY3u3UQqY1LUZ7RTE1n2lmjv+nBScyFOhMnSQEx+/45+extG32dhvVPrI2eDBp+rkYaNxfcSPUSALd4ryOXg64Fsk2DcYRzDUXWHHXbMakCIUsZ44Nqf5u5cQe87NUKsLRhu6cxeidydCDdw1KvhNQ6cd/m5Eyme8x566EGem96Z9g7PW5gT8IzJAjhHS3QaiTTUNKlMs8ZrfZ0a/o6brx7pVqAiuexINavmrXqxSmUUuONvrGNg3L/5+hu66aZhnOfj3nvvoZNPOYUZjbYE7r7Gnb2PjPOyOt9bdY1Rxnw+pyKR6NyhNJDCLGoHmDkSjnNrQjvZboichix9EgP3Vh2v8c1+oS2gwBFb2WDHoekGyARoBXACyNTfAaYBngGWcR1+YnHGTzDqWLwgsQEYV0kMgLjq1LGgg5XH35DC4Dww25gYAX5xP3VahcwE4Bfl4B44B3UEi417o1z8rRFnfCdbNSYaYrb1GkxyqA+iv0Djj+QauJ8aBNnK8Vl3bIkjEg8Wa+jh8WzIPIuQkZDSoB0B6J988kk2RLSOGtKyqbKGxg7b3t3L6/GNC2Xe80naCETaPMY9O3D/8KOP6bSBp/NYmThhPPXo3lWSE3k+mrk8d3b+uoGrm3xhFrLX3K65wJ2LCYFtTYTD33nyEoFT2YG7ikOi8Jy61IahmwYVlMexKJn/0lT1sntWYg3qkhKEca2hsePG0o03DOPwqQiXuv3229Nxxx3HYSKj5Eh+iMFc+lrPqf+dzwZGNRNsph5c28c1vYTkQ8tWrari0D7FJSV0zz130qxZn3LSNcyj55x3Lp122mlUVlpGlatWUXkZDOYEVVauorIyCQeaydI25klzPzdsn2U+k3tuVyrayknAounWxkdMyb3WbXOmRA8TEhqMO8YT5qEfvv+Bvv3fd3TbbbewFGr48OEcwIHXkCSi7LQg425IcWbcjUOqGhgaGtbp3CXqUCOBuzfjmTnDAnczkbipxJwrprXXS/L5iFfGxFKZthm78V1/oS2AjKVgiQFA1dEUEwDYI5W3AHxDHuKHzNKY7pj0AEolfNZKm6AJW8MaSQaLGs7HZAiwjJ+4TiPVAADACED5YPlxHUA6fiLCCz7H9TjwOXYGdLHGT7BZAP+aDbU+RluBOUA1tvJR56FDh/LCq9fpOVFDQr+D9h7Od4jr+9xzz7FkBtlnAeYREhJx3KGbh/8ApAJwZMU1dnJtxfHWu3vQGTC4S5oduGerYtOlMpnAHffAp5989jn99bSB3L8Txo+n7l072xXCj5bYULM1GX83+cIWBu4RDHBTgHu2UJEK6JoC3BnYarIp9kcQ1h1zQXFxIdXUVtOtt9zGsjG8w3D4Ro6DI488kiOtcHAMhLH0EpQ1xZhtKnCvP9KLD3U1oQ+0C5Ix9YMPPqB777ubn3fUqNfokEMOpSGXDaHua3SnVZU11K1bVyYhIAvCcyJ2v7x3rQN8I2zuhl4ddrR1EZCiTv95Me36hAHgjoRQqVpavmwF/fD997xzDInM+PHj6dFHH6G/HHmk+N4wcI/a5UHL/z977wFnZ1Wt/69T5pwzNZl0QkiD0HsREC5XVHpHehMQFUGliAro1Vv/V0Qs9wdXr1dRVLpcepMqaYQSSuglCSQhIW36zJlT5vw/37X2OuedyQRIMlyQew6fMO2t+93v3s969rOete7PeM6s6XLqUQfqIXXvoFIJsL1S1C1avNSTUsugvRKMmnTMRIavLunCx9007vrRg0e6SFkeExj3KnB/35elukG1Bf43WyBqTwhgnjdvnoJl3B/4kDzqzi/8DGD2JXHAO4CXSVhf/1hMJ2kv5Q7jDNAGnAO6mVDZh+AAbSsyGMArulcmtVdeeUXdJrgGBk++Z38vtoS1Ir8H6MPqIatx0M/5+R0rAlwD51qbXGaw9t13333l17/+tRx77LF6fvb3MufOqvPzQCBRrryXSmkCKqCf6yUZD+uwbbbZRi0lb7rpJl1RQP8Oqw9oAbzTHlq0ZW0WLx9CZxg/IhOG7EohJRuqXbdemWg+yGWtP3CP3FwEFwEX3l68RE774umyumWVPPTAgxoMUkRGC/Z8hIm9H8Lj+Fge8r1UFet+wbyL+J2LBtkk9PHu857AvJ904omyx557KhiBudagW4sBUW3zI5CUDLhBGE2u38cBH/+cGFi8aJFcfvnlSjawmoYTFiuWaPjRGq8PcFv3Nv6w9ogGLB/WOT5ex9XAUbM6LTcz29MlnV3dsnDhfGlpXS1X/PQKeeCBh+XWW26Rww47TJ/vGnkaG7i0VgbulVpsGuj1B+4WQLomv8y4q5zQfPH7r7gNBO4RsD44cLdCET41rHFPa/nFHXfeV2XcP159uno1n8AWYELyyeiaa65RD3McUUhERdMOqHYXGWQpPmGxj3up8xVWHobUKwgCoJmEOQ4DDNvwd0AYINwda9DAo4F1Jp+kUwA4YJ/zcVyCALSj6MVhOzgeSa5jxozRY7IvbDnX6i4AVtDjg3FNsOQ77LCDsuVYYZJY5raTHhT4fUe7QFQjj4Xk2Wefrcw6AJ0EX0A5wQ9yIFYwuOfLLrtMva0vvfRS1f3+b7PuGzXjaFEZkCvVGG2EtuDE/v5ezefD9pL1Tk4dANzDBMETW7rsXTn5i6dp3wG4Nw8fbglXf+Mw6BM4fLzvLfGO5HJW24D3AXaapG8IAt7z/T7/eTnjjDNk8y22CHrhuBTyeUmlM2XW/n1P8qFuYMWEGFv4MBby0eJyHR0agGMRi4MMYxWra1/4whe0KNPHIfD4UJvmE3ZwXzFS5zAKkSXiks/llCB6/Y3XpL2jTa74yeXy0EN/lTtuv00OPvgQBbc6ZjqhsIGgnSYdDLjz+zJw1+zU9wbuVjE2cjHh+pRxH9aQLo/t/bP9K5mq7BoF7g7gy8+8Ctw/Yd2/ejt/Sy3gS9MwyjBFxx9/vLLNMEhaMj5htm0AaSYmALlLX7hPT7RyjbtXTmXwQ/7iFo8AWH4GjHN8GDd3lmESRxvPV2QqbAcQ59xMkDi7cBw04gQTsOIEAJwT0M91wcC7LaSBzsFBe3Q5nmuEIbv33nuVBaTKKT7srBIQJKB3Vz/qlSsVyDOAR9l4f84ck+0A7Tho/Pa3v5Urr7xSgxU0vSTyonvHfQZrSf5OcEB7o4OlDaMJa+8lz9nQvjWuOVU5RDnvyFh2192Xgf0abVgZrP27xR8CcF+5ukVOOvUUXXF5+MGHZOTIEXp9VeC+oU//o9i/JPl8zp5fKPRGleEf/ehHsnrVKk1eRy6D/SorUJ7YSg2B9fU7H9q7tOvn3WB8YWzivWacY9y45+67dXWNMe2II46Q73z3u9JQX68Jix9lobWhbYP/G0eLAneIKZ9/2tvb5KWXX5TOzg654vLL5a9/nSH33HO37Lff/gEcB+A+BKB9IHAvL4ZqNqlBd5vfIsC97NuunjJhHI9IZcqEjMir7wTgvlZVX1kqA3C3kw12X/2jgspWVcb9/8bLUr3Lj7YFHCQyUJ177rlCJVBAKMDZJ1ImJSYtl63ApDN5IZVxq0cHnzDg/M6tHdkHppl/gHPAmAN/ls45Lv9g0F3zjpxm0qRJCsZhsjkfjJYfk+1d7873nJOAIArY16Ztj7LkfP8P//APctRRR6n2FlbcNfOf+cxndCWCYMET7wgS8Gf2xFgPDpig+cf94eOOdzXJS1zjbbfdJhzr6quvlpNOOknb9aGHHlIdPOwjNpHo4x2wuPzmw+oVY4cnKwMxA35JC9qXQXuUcY/1RXToEYlKdMxe9CEA97aOTjn5tFM1KJvx2HQZ0dxc1nuuu2L0w2rJ6nE/SAvwjuTzlszOP8YJ3oGf/OQnap3YEXJdWIk65JBDLNkPw34t4f5xeNom9THtswXoXD/Svst+9COt1cC7i7zw3/7t37TQmgpMYokqcP8gHeRjto3Ph/4VwgjA/sK854RCW8iiZs6cLQ8++KD8/d9/xlhpt178EIB7tHlUFhO83M3RPdhD9iNdzNNdrymI4x3Mc6zXlnYb4w7TPii3FdUirlFMoez83j/3PXLj1eTUj1mPrl7OJ7IFoow7S7wwxQBywKoXXnKpDMw3kypgnEnMfdVh02GVoyw77DnH4XdIRVzP7VIYjon8Bdacc7HcjO/x3LlzVVfP8QH7aN0BuOjiYePZn8AAMG+Jb1bACXbcS6lHQftAXbrfr+v70ZwDsGHKAf/8nvveY4891MEGZh+wsfnmmyuoILh4/vnny+fjnM7UsC16du6FfUlWJTkVacA//uM/ajEmAg3u689//rNOAuQIcO1M/K6j9QDkw2Dsxg2vqYzXEcZdgdUAqUyMicLNSvotBVcG6qEG7vi4d3Z3yxlfOlOeevppeXLOE6ZxT1AV8G9bMfyJHEDe56Z4P3p6unQscJ93+hrB+cUXXyxPzJkj7e2dMnXqZM3/IBdEZQea9PfRa9yLRcZBkwW63AeS4bvf/a488vDDOi4xthGob7HFFrZCqXKaT2by5ie9DzsZ4/MGQVp3d5c8+8zT+vXHP/6xzJnzpK7OksfwYQH3U0hOHfhx4F4G7339SPEy6VL2cPc8pgDiRcQqpzamS/jrDg7cB5zVwXs5l9ULM1kHH2guUwXun/RXpHp/H6cWYFKF8frlL3+prJIDUoA1AJlBAbDMB7DpVUAZ6BxIM4mhW3V2CoAKY8G2XpXUCxrx1a0m+RvbcQ63jESWsvHGGyvj7cmmgHbOAdAG7HMMd6RZvHhx2U7S23UwuUxUhsL5YL8B28hXnFnn91wzgN2LJpFIiyMMunqulfaCdSEocbafCfyqq67ShFusIO+77z61giRpFR3vD3/4Q7007otghCAJLTzJqjDwtLWz9x+WXGaj4SlfbLVmClrI9wXuzt4MGKjfHmLGvVDsk67uHjn73K/JI48+Ks/OfUbq6y0ROhmvAveP05jxQa+lULAVOmfc2Y/3Bwcr3JxefeUVBfJ4u1/9u99poEYnTSRNT/5RfkySYME5kjmujSAf21xWA7facks5+uij5awvf1nZ0O4wNjQ2Nq3Vo/6jvJ/qudfeAlGpjPbXeFyyvVnNZXjyiccll+2WH1/2Y3nqybkyY/YszQcrj6FDuDqExv1kB+5RcO0uMhHWnRoCOozr/zx3qQLUHcwb+x6TNxy492uGqCYycsB+7lrlCwnAPZIMFV2Cvf2u+2Xvvfep9rNqC1Rb4ENuAQfG+++/vyZbASBdyw2QBlgDYmGaALT8DTDvOnPkJfwdBp6/A/wBWuzLdu7d7npxAD2THsdDdgIYhsWGaQeYI5HhKxMl8hPODzAHPPM3BlUAM6Aadpv9Yf0B8u4mwzYefAzWfM7KA5wvueQS1aI7wx1NuiUQ4V4IWgDmLIUTqCBv8WVyCja5tz0FmHDLuP766xWUUN79pz/9qRZ0QirDsZEBcaxHH31Uf8/qBED/rLPOKlvirUty7bp0j/HNtZrYBDKy3CNGXWQJoc6Gsp3OqFcY90oSa//14Ldautbl9INvG5kgCnj2d2flG+d/U+65916Z+9Rcqa3NaF+r0cqp1c/fXgv4kr7ZPZLsydiwenWLStTQC7/y8is6Fvz8Fz+Xk086WeobqKpqftR8HFRV8jCGthV8rOC6nF23GgsmlUkmsHCMycOPPGIWlomETNhkE5XBXXLxxTK8uVn7Jl3ZgpSPj1QmSmC812rkwBaNss9RUOvPI7qa6du61Gkg8RD9ebDricoO/fiGRYf+jR94LX6OaB9jHknWJHWFtKOjXR5+6EHp7e6S//cf/yHPP/+CzJozR3bcaUd94Dzr97YTXbe+OmfmdDkpAPcopEYaE8qmVspFlyvc+tJoiCUqBrrh2kw+s+DdbCw2vLGSnKqNHGXfoweMXrfVYrIT49vqWpz+ohmpAvd1e9jVrastsD4t4AMtAxXyEPTZAFMAMxOQVyYFvKIB9yVvH1QB415MCXDL0qJPDrBqrmtnUgb04toCGOaDTtQrq8JiM0gC0AG+gNpNN91UrwVAzr78bvvtt9fKpkho8NXlukko5dycg2P4JOAs32ATkjoHFIvKeAOYYc3dOcIH8Kju3AMRrpP75b6oAEkwQdDBKgD/LrroIk1S+9Of/qTuMscdd5yy+VZpLuwAACAASURBVOhfWUon0CCJlfvgfAB25DQUosE6kqDJ2+/DkMpsDHC3Mh5m4asg3YyCy1IZnBK00dBU+lBtvylPpAFsv9U6tMC92FeS3nxBLrjoQpUTPXD/gxqgbbbZVEkC5IZ+Hl+f16a6zxC0AO8fOSNXXHGFJofzbiBJ41357Gc/qwSAEwW8387YfxhOTByf995lghARjH1ItAg06HasCrByNm/eC7LpplNll113lXPOOUcT3OmjToDYymHyY6HRdwKDx+XtZgFJ5ee1PUonQXysZD+vFh2VHFowZsfkq1vcDgT2TkZ4kOTX4yQR+/PM+dkdwnwflzZGf17f8dEDs4HBYGXeIKcrp32B6+jq7JTrrrtWVq9cIX/+880q8ZzzxJOy+ZZbBSeu/qXJNvTVUOB+pEllnNOwr4FwUTTvf+mLJI+6BF1H6nAZnjhr17hwOcC9Ka3jf8hztSrEZVC+Fiu2AVKZNYG7nfD2u+6rMu4b2gOq+1db4H1awAcrWPF99tlHgbtrOd2jnQmWicmrmPqgqgNLqaRAnImPQZfB3pNXmXTZD8APoGd/jokLDOw8+8K+A86xoGQSB5B78SeAOIMnYJbtAe9oC/nZdfNMpgzEzvqzLyCcc/N792P3ZvBAxScudLUUnHK5i4Nmbxe3geRnvuf+pkyZIuPHj9f7JbiAPXfgQZ4AlnCA8T/+8Y9y+OGHK4inoirXdMstt2gyLLIA9LxIdWDkkc5QsfUb3/hG2WFmfSem93rkmzTXlXWR5XqJlk0XkplioQCnD+b21aQ0keXYDwm4o3Evlkryve//g8omfne1rQDtvvunpDadkkQVuH+ixjTGA/JasFJ1lykkaayCURvB30e3pXWd/FC+Gw64/Zj+lWtj/JFSUccX7FuR1ZFTs9VWW8kpp56q77En6nOtLrerqcG96aPvrFHg7oA6yqS/F6PtgNwJkOhqhwNpH0+jP9NBnfRwq2EfP6PnG3juKPPt+VXRVVD6AHOHf9a3DwwE7D5HEKQpPC4WdZUljquZ2kG2yY03XC9tLS1y8003yaIli2XOnCfKwN1KOg/dsx4I3CtIOgrcHdYHAwE9fcUExr9ziYzj7IXLewHuNUrb6Eb9ooD3GFveC7hHZDO331kF7p+oEbp6Mx/rFoC9ppIhJbsB0wBuBkoGNQA34JyJFbDqIN2BLMDbte1sw/bsz0TBYMxgi5SF4ICJkK9IH5gYAecueQEMP/PMM8pMu0wGtp1/yEtwGeFvs2bN0mMD9GG/kc8gl3HmnYHZbSejy7L+AHySQY6DdzssGrIdHbRDsml0iT46oUSX0rlukkrRtCN34b5gDF0DC2D/3Oc+J9jfwb7zd74H6FOIZtddd9X7gFlG/87xsIlkFWIw3/ih6ECTRtbbamtlnB+scLWeSuUzEf6lH3APpgRvtVgV2w36RKQyAHd+/Nf/79/lF//x/+Rf/vmfVUJ16KGHSkNdpgrcN6ihP147O4BiDMBdicQ/3nXeKWR7WEQiqWMM4n2IJrcOpYTCgTvvIudwJtiKrokU8jldNWOsIEGecYp8oDPOPFMlfXy8QJuDY6scO3RgbkOeXFQG5MeJykUGO7Y/m+iYGd0u+vcocz5wvPVn5yy3P7eBz2/g8fxnZ/IJAPjHPOPn2BDg7tfjz67SHn1SisgsOSfA/c833iBtra0qgWSumP34HJmmhQoZJIcWuD/ujLuP05arHarZes1Tvqowq/xYYmuYwDjRAka3vvj2yvwA4K6zwVpY9n5P/D2kMlXgviHvZ3XfagusVwswuJL4ic84wBnQ6+4xvoSMJATgCaAGeALGnc1xQA4oRy7irjAcg98xMTMhMwnDiDurTrDgiZowWLDW2223nV4LAQIBAMWa2J4Jc7/99pNbb71VJ3aYarzW2Rb2HUafa+R7JnmAtGLTAWOSD9Bsw/VgM4m7C5My9+3yIG/IwZZqnVnzZWOujwEe0M73JKOSbArrjlMOoIQBH2kQAJ62w7/9gAMO0FUE9PUAd66F5GACCdVYJofeVWPyyIb+oD0IZ8odJzKEl2UpZXmjTwSVjRZ+CMAdxv3yn/xUfnTZZXL+eecpUDrllJOlLpNajwLi6/VKVHf6X2gB3kWTo5h+nMrFBOUw7QTip556atki0qUrBLfrC9g+6C1FWWrVtT/8oPzXr36lYwvjG1I3xoxRo0eX7XA9qbwSXAwtmPug1z5wuyhbzvcuOfIaHe8VALE941B09dEDEw9UPKDygnwulfE8IZMNWd5AlLHnZ7cC5pisRnrQ5Gy934v/3ut0+N/Xtx+4R7vPD74yWywUykCYay3mqZgbl472NrnpxhuktWWV/Ona65TAmjlrtmxG0bAyaB+6IA3gfuIR/V1lLO0oSGS0YqrLZaKWvVGpTGg95Oi6p0kiFxlwT3mB2CCajxxkkJ6mUUN5zB9E414F7uv7fn4s93u/qP5jedH/xy7KnxHsNUASqQwsEoMkXxnoGegAmwBbr4jKBApAB5TDpqPRhnkHxLMt+zn4B1SjCeccXnkw6jbDoA2oRS6Dxp2BmmMDvj1ZFRaaoIJldEA7zDsVSNmOc3JuggpsKdHKesAR1V4OTPjkHjjHr3/9a3nkkUd0Ykaywvld3+nLxb5vlO3xY8MCcR2cE2YYb3jXuG+zzTYK3HGYQZuPZIaldgA7SW4stXMd6HzRuxPAUB02umLhcoGh6JqTRzWswa+ssSoRgLolrEbklIFDrMD2kixs7dnwy4ow7kUm9GJJrvrlL+Wf//lf5IunnaYB2jnnfE1SSbOErH4+OS1A3+N94x0GxJ988snlMYRAGA35zjvvXAZ+3Pn6Arb3a7Uou8u2AMqFCxbIf//3f6muefr06eooxfu8w447mowmkANepA5QaY5bHx87yOj77WPJQAZ8MMAf1aQzH/g+3Le3lQLcsEoxkHn3lU0nIQYCcj+nrwj4s43KbqLX7gEA23FMtyV+v+ca/Xt0dSUK3G2ey6t+hPtIxOPS3WlFAJnj/ufPN0l7W4tc84c/qdPM9BkzZdNp06SkrlyW+DlUH4D7CQG4+1EB7ubfGAjytQD3Na5hAHBfXGbc3QYnIpV5T949rNGGVKdww6afjEZ/SGX2qrrKDFVf+MiPUwXxH/kjWOsFMAgCmJF1zJw5s5xgxA5u6cjz8wRNfg8YB6AzyAGaXdrh1o8Mxg703WWGY6AVZV/kJSw5OkBn4nbdOxMBAymTIUw7TDrb7rDDDgre2ZckV7aDwQesI5MheOAr+7hch3OxXVTX6JMB4w1gn2NS0ZR75R4B2awQMFlxTT5JeR/2Y/kkDVjnHzrdnXbaSW644QZ1y7juuusUoJMAi3Ukfu1UjKQ9ACVHHnmk5hVwXwQO3/nOd1T2g3SG1QXacqhByqSRDWWwMViH0DE4CCCNZCkZ2RKZlyoym5IsbMtueMeOAHfsIGHcf/+HP8oPfvBDOfiggzSngKTfTE2impy64a39sTkC75Em/3V1qQSC94JqpLwHvFueAM7P/N2ld0P9TjiAcwDqQJMx6bprr5UHHrhfV/YYg6jH8OWvfEWrvj7z7LM6NjDOIe3h+rlGBX7qQT90YG5DHpon3XNtPs4ydiMzXNuqHm1BkOLVohmDeQYOmH1VwsE4bQAJ4rlCrJIhh/SxPCpx4RiMtRybf4xzrLA0NTaqrtyfh+cLMGfwWbTobWlpaZXJkyapdLJGA6R1/ZQkXyxIPBbXf4xvzDW5bK8+rWQqqeQAiHTVqpV6cM5/5223SranW353zR+lUMzLY9NnyNTNNpM+rX3hVUqH5nn3Z9xtcPT/V34yEG9OM/bpj7ujPxnrzti+eGUhFmsehsY9XtlhbZ7u0bYNAL8C3EO57X7APSa333lvFbiva5/8GGwfBUX+Ag5kOj8Gl1m9hNACzm4gSYFxB2QiIQGMO+POYOyVUaPuKr5syiAOK8FEAKBmUmBA57l7gitAGhBLYSIHzBwfuQzSG84Pq04AwX4M+oBYBmiOyaQISAfEcW3u5sKEwMDKRMExAAEAcRIamRwY/NnXJ6/yIBeWG7kePshafFmXe+Q4nI9y5hzXmfcoucB1OuCgjdgGQE61VAqyAMBZ9udnQDvg/Re/+IUGB7DIXCOFXADutB/e0OxDgitSG657KLW83OekEUhl1k6tVByAWR1lWgozQr85ycSXHGVIgHvkHMVinxb2vvmWW+WCCy+Uff5uH5m2+ebynW9/W+qDxl1jC+YR1nu1SiAHiEk+R3Vfq0HgloO2vGCTaz9mLxEXlsYBCs4kDlxVYVdf3vfjRYM4zso+Lo9gG/9dqQ+nDa7PKobqFcJ+BQcOPKI9L8yAqD0V1wT79n5tUZ3yQNbQ+7RJuNCDV9Yl/Nx+nPL4LOaWospZ3EKCLIsr9WtQaNBny/JxrDhjMckXilJTA7gKwEHvh7+bBh3AasAX+Ysxo6KVhRNqQ2rPAe24gR2+j3PcfF77O+/ylVdepZryxoZGGTlylHz96+fK0Ud/odxG7MfxuVdvU78+darTfmtt7oBF7zFYS/aHI/YukJBobZSQvrA/ifC//e1v5M0339D8GlbILv/x5bo9TlLnX3C+vDn/TR3rYOF32WXXsgtXJlNbrgKrgT73HI/r77yy5cBJ6H1hX38sVt7diQTaoN/8WyJnh9VDnllK2trbdJx76+23ZauttpQTTzhRx1xzk/LlNOuHhXxeZs2eKbfdcpusbm2RQw85VA497DCpra3T8+YLef1Km7IHqxGPz35cSY/m5hHy5S9/Wfbd9zNSG+qAmBuZFbLCXnHWrNkyZ85seeyxGbLzzrvIed88TyZsvLG+y15HRBNEY3GZNXOmLF22TP7zP6+UlStWyYknniDf+OZ5Mqx5uFUStRe1f/K8roQU1flW30F9JXhX8+aphdlAPKEgnTkKWUwyWSPxJAx6TJ/XsqXLpNhXlNaWVrn91lsl290jN/35FinF+uSBhx6WKZttKn3hedKHB6sywbvh7/KaY/ng47AB94PC842O1v69y2SCO1iFix/QpfozLmsA936TYfiB2xj0sgYAd1tqCAtLYQDmEFXGfeBr/bfxc5TZdFAYnbz+Nu7i/85VuvYQ7SaMOwATBsIZdEAFP8NMewVVWofvYaMB0DDcfNxKjX1hawDkgGxALaAeBxjYcmQx+KCTiMn5kchwfsAywYBrEGFwkK8gNwFEuxsNAy1yE9fOM9kTBFCsCZaOVQMYHEC5gzEH79ElXvol8hVAP0wax+BYBBMcZ9ttt9VzcL1MTA7OBwtOvcfsvvvuZX37H/7wB034xUmGiZ0gAKs7zsv1cY7TTz9d2XXaCrYRIM/vkftEHRSGqkdOam6ouMoMAgSwh3QAEQ9sDja/FfKwMrLz6wXryLhHyPVBbwnQxHFvu/NOOeusL8tun9pDdthxBzn//PNlZPNwLcKkYKHUJ4ViQUEQYIsJPtfL5JvQZMJEPHiA64QeFyQ4gDMFyQFM61gVJnFnc126YcxiWidmwCtJYIB8BfuA9b5imQHm7/wMr4W/t56rUJKaFNZ21pqmo+3TwMLAm4HFWLykgK43m5V0JmMSraAL5vequw3XG3Vr8neEa+HY/rMHzNZHDSRyrnye67YAhokZoKxsq9Y+Fz1ndFtATNSRiWAg22ua30xtUnK5Xin25SUV3FPicd5bSyIFLHJ85F6dXR2SStdKPBE3tpbtAfulvhA4WX9LBsDPvfAef++S78k999wnm266mUyYsLEmcyOTozlpx3Sa67Pe5IEG1xiLx6SvZAGJPcuCBhN8TSVhaKNgxr6nL/UVDLgnNOBISHd3p1x6yffk+XnPqcRv1112k8t+/CPZbNNpUuwryBNPPClfPfsr8vLLr+j7fMMN18sxxxyn981xfLxJayBZtOtw4J5Iqg125WMYiA+JkVwTz6rMswZwmgjqBvpXsVBUtpXqshaolfQZ9sNc2nct2RLkOu+FF+SYY4+VRYsXay4Ruv0dd9yxYhyozoEcoyRdHR0qEbr8xz+RlStXy7cuvEAu/d73JV1bqwy5BmeJRHks+fV//Zfcddfd8tBDj+jvL7vsMvniGacrOZHr7dV3hufCtS55Z4n85r9/IzNmzpDpj82U3XbZRX7x81/ITjvvom2g984zCe/sAw/8RRbMny8/+/nPZNWqFl2p/NFlP5Jx48fbsytSLIk2S+h71NLaqitzSFrq6+qkcdgw3S4RS0gsAYg3YK6gv9Anud6s9BVLOnYQwMaVMBF5d8k72rdWrVwl//Pn/5GW1a1y9z33SCkRk4ceflimTNtM+3GgBioBekTQF1wy+wXwlUBr8FHdpDIHl4F7GV/3e7r9GXeH8qEXRQ5c6WfckzHuTanoiF6m88s7R3pRNG7QiYCPdpJKpBQtr3HHXfdXGfehmq0/guPwYjOIedn7j+ASqqf8gC3AQAK7zcQIcHevdp4hYBZAzTaw5u6z68mjntDJwIy8BAaa7Xxwpw/wPeAecOraeSZnZDL8zGTP+dkOLSmgHN08QQHH8sQnvhIsAHph4bFiBNA72OZauQY80tGJA3T4GYDCcaJsqQN6JCpoaGG7SQ6FSYMN51qZdADRAHtWAggE5s2bZyzigI8DKI4Faw5oJ9GUiZFVDCwfuU607L7Uj56dVQ6CGLYDuFPAiSV5AgqY+KH+TG6uHzBOr1nUyId6xumoUncwGecbQ6Fxj9ykT4R333OfnPmlL8lWW28rO+28s1xw4QUyftxYMa8OJumSFJRZL0kyTqCY1UJNAOZ8PqvAa8b0x6RldYv05grS0NSkbOHoUaOUwZ8//021dMtkUmV/cNhHnH7of9ovg6c0cxeBAVN0b0+XrFi5UvupMXlx+btP7yV55FhFmM2kVdosUvkzqdcFUHhr4VsKOjK1aWmkkNe0aQocqCqaTMBaGqNNwEafNABjK1bYhtKvCIZJ3vT3C2AyaeImsvMuu8j4jTYqV93txfNcLfkASx5MWOEjvWaJydyn5yqYzGbz+r7Q3wk0lGwpAvaMDae1eX9WrFgpL730igLwMWNGyRZbTpN8rld/BnTHYsmw0mEACMDz+uuvyetvvCHNI0fI1ltvI8OammyVQf34Ae/Wv3RcATAlEnLXnXfquz9zxgy58/Y7hZhp4sRNZLdP7S7fuuhCfefVI13BXVxWrlwhzz73nJ6T96WhsV5w1yCIoP3MKYbAJid1tdSPGEgnGnAHCDuoh2z4/ve/J0/MeVKWLntHx4Mf/vAf5dOf3kNKpbjU1WXkL395UL569ld13IpLQi659BK59JJLK9KTWEm6urtkWAPvG8dnnAsJq4matWqilUihf4fVGQJCnoetBtBHWMkM7G7MAzNjkHUbzlEyxpxnWYSESdZIMlUjt936P/LN886XpcuWyxabT5Orf3e17L7rbobDwgqWAuFSSea/8Zrm3Nx4w03S0dktp3/xNE2gHzN+I+np7JJ4ArewjL4TLatWy09/doXcdtvtMv/Nt5S5vvSS7+r7yxiveU3xmLZBT7ZH55jfXX21zHvxRVnwxgLZaacd5Aff/wfZfY89lKzAgpFr78l2a1+45847deydNWumjr37/P0+8rVzz5UJm0zQ96+YJ4gpaf9BwsQqyN3s8/prMnXKFDn2uONk5513knRNWto6bfW4kC9o4JjP5qS3u1sD24aGepk8daokUinp6uyQp594SgP2trYOefjBh2XVqjZ55K+PSjyZkBmzZ8uESRMlxgpNcCIrr6xFJFIaM0VW3DQ4C/h3bZr/2TOny/Hl5NRofx24Vlr5W/9ePTiTz7mXrMoB3DNhC/sS/b9V5/OgofKXgctBRNBB4R4ydG2fO6vAfajn7P/V4w1k3v9XT1492QduAX9OMOoUPgI0AJiNISyq3AQw7oMP2zHwMRgDKtjOAzSAMoAc4O+WkhyL3yG/gbUmOABsuwMMIBxAyyDGdiSd4uuMRAa3lalTp6p2EhDNteE88cADD6iW/KWXXlK2noRSKhjecccdOlEwuMPUc42wZVy/Bxh+v8YbxFSHjrUbYBunCO4Hxp3rIRDgH6DJwRw+zgQDtI0HAn4sjo3WFTkM1nZsS/LpNddco/7stAG/d+BOoAJYJJkV1p0AieQ87gddL77ufmyXBHzgB7uWDac0G3jpz3z3H5VdHuPAvXwNERt3P/xrrUNgBxm5Vl/8nTV7jpx40kmyycTJuuJy8aWXyCbjx+u1l5PhEibzYKph4q3NpBUwJxMizzwzV7590UUajMH48gEg0o8OPPBA7R+szADyXPIF8Lv44ovlsMMOk2KpT3IFY09hyTs7u6SxqUGy3Vn5xX/8XAO9VDqt/dTdgzLpjCW3iUhP1txSEokaaWttk4u+fZF6QAMuOP9ll/27TJo4Udo7SObOSDHfp8CcPvO9731f3x8AGqxyc/Mw+drXvqa5HD/+8eWydOkyBY/ZbK9sNJ7+c6l84egvSKY2o0yhMvvIwwpWjIxFhkIBFjgpNcmUvP3WW5qPMX36bBk7dqTccMON2sfdQYT3xrXGBEYARxLBjzv2JMnlCnLAAZ+XK664XEaPGanH57xQ4TwDvnqtBiRfyMM2mTxRzjn3XH1HCbKU2U7EyrkxaJutnVPq2MJ4MHGTTSQZj8sbb8yX8ePHKoA/4KAD5fTTz9BnSaDBWMT7e+2118uw4cPli188VXbdbecyMGOVj3Fi0duLZOnSd7R9HTQ5gApxhL6HU6ZMlblzn9bgnXcPWR4SGQJsirTx/jIe8DOB9YUXXiTLV6wULm6bbbbVd1d12UD1YkGf0cEHHSjTtthMV1aKvVnp6umWkiSkL6gLKtdjAYRKjgp5KeYhvgomL0EV1md5OgDzsjQkTpuTD9Sr5zVCgUII9IG8sApS4quUpKOzU+665x6Z8xRVngtSm07LmWd+STYnwbLPts/lC5LL53Q8f/WVlzVfiA/tBnlBW9K3Mpm0Prtstlu6urv1epETMv6rRKivJFMmT9XVVfCdWwDnCzm9vPbOdmH1YKONx0sqaTJGxkTGP95P3pu6ulppwPqxr0/H2+HDm6SuzvIcsj090tnVqe+IrhppIBjX66IfmWxzuL63nDuL7XBLqwU8iaQMa2rWgF9XWQKAZz/6FGNN07BhSjQRJEMUzX9zvvzl/oekN1eUd5Yuk+GjR2jwMWLsGEnVpNeQM/ocY++eWSJHf+fPfG35BQD3Y9cC3CtD5fsKqwbVvCxZlV134D7oXFKWx7gfZhW4b+jk/FHuP1QA46O8h/8r53YpEwMJgyds4z333KOyFgfuDNBeIInfIWkBxDLJwobAkDDA8zsmDkC2S1+YDJHHsCzLBIvdJNsiQQHEu+adr1QNxToRdhpgA1BAHw7TDWCBcaEKKUWNsIPkWrhOH1yxlQT4c24GVQC/W0Uy4XJtTAAegNigGlfQ/M1vflPBNv+c3Qd8oLMH8DORcH/HH3+8gj0CC5cTeQIVfYZruuCCC9TGDgCGTpd9SEgFuHONSGVUX5lIaGDBtQECkdgwaSEJoCgUz+Lhhx/WicevNQo61rePThkOiK0ogN1AbE3e3Sphu1LYmVprvwqjMzTAvULyIAMgQfWFl16Wgw48SEaMGlOupglrCABRJjqfVcAC6IjHEgoWqHAI2GlsqJfZs6bLNb//nbqC1CTTCjjrG+oVhJobUos0NjVKy+rVCjy7ujoUlKFjpp/CPhdKBQ1xrLCYabvp3zff/Ge564679Diw96yY0D+0emafbUdfGDVqjO7HBP2rX/5SnnzqKe2zvA977rmnghMYvcZ6gGtJOtu6FBASgPKhbxF00hcp5AVgvOqqq8p2rYBBQP1hhx2qVXzZrrOzXbq7s5JMAmQy+q9QzEk2m5Pm4cMkk6lTVvK3v71atds1NRn51oUXakDtydC0L+82ARJ6ZcDjX//6mFxx+U8VmFPF9vQzTpP6+jq9xmy2R5qHj9TzpzO1MqxpmNTW1cq3L/q2vLV4kerix43bSK+lo63dHJNq4goIPSikXWB/cWNCrgIbmknX6DtBn4DFRSnCs6Y9AWe0TbzGGPWurm5tc/WyLtnPU6ZMlvPOO08D/kcfecQ8wGnxID2JBvGbb76Fgrb77/+LLFmyWFf1CCBGjBip/d2T7ltb2+Tggw/S1Zt7771P6usa9BkDIsePGyc93VwHAQyBUkIOOXh/mTwFx612LeSUpG8otEeuAfuKNAxGXUcQDfQAuLleADTyJlZOaqQmEZO6upS+uZpcGY8r+ZFOZfT5qESnRKJlr7BQkkonVRqCZEzzkpK8O10yZqONpLFpmMpXlFst9WluCM8uXyhoW9MuwxqbVGLWPKJZny99gfYjYdNWanp0LOXdYNWK/stcwHEIYGkTJXZKjNMj9LrQ2etcUyxIDcm7BCEFC+JM7pXTAAGgzYqZjjTI0IKPvwV8CW2D3t6sWahrnoTJ4GDfTc5JEm6Hatj1fug/sP4U/OvpFRZXVBbG4k9JJOGMuMRUk5+uzUhnJzlLZsLw6KPT5Ybrb9FVHhLnx03YWKbPmCHNo0fp6o8SOCEfpkK02OqKkTu+MtI/32VNzbuN6rNnPibHRjTu7z3WDwbg34tx7wG4p4NUph/XXrGsKZ9x7QcqiycjVpDsVmXc13dqru5XbYEP3gK+xMoAg1zj7rvvVvDrRZb4vVsrMmgCftkHJoLtmECZSNnOQS4THmCbZWSSNZG1wGY4iIfNcK07wBUNOaAEGcpuu+0mf/nLX5TtcqadYAEQj0ac/RicAekAYVh3gD+AmnPBlqErB9AzcXjCKqCMydVdDlwqw3XCCpJAytIw9+MuNNyT6/a5V2QzONcQTHBcZ7kMMJhfMVpsAgwAOvdx7rnnqn4eAIHH+z/90z+VwQrtxvnxfef+kUQA2mH+uUeYdy/w8sGf6HtvCXCvgHTX+645+JtEJjjK6MRjdPtAgD+05fbUoQAAIABJREFUwD2mE22hWJRXX3tD9vv85yVek9a+8N2LL5bWznZZ2bJaQRRMdUsLKx8wtWlBm4/cgWfR09MtDz/4gLz2ykumJc+LMr2AvEIuJ/UNDcoSMvH3dHUrUFQNbCIuO++0s/a1ZDop+WJO2TeS5BoaGmXmzBny7LPP6TI7QIUEv/322z/otQHoBBDFoGU2Hfndd98rLS2rdftsT1b2/PSesueee2hfZEKnf/He1Gfq5cknn5IX572obCL3yHuHRjeXy2uwChB94IEHDZz1Efwptyubb76ZykQA66wqeIXjhsYGQWMN4KB/ci5Y6rlPPyfvLF6ubQMreeihh+m7z/uiriAKcHrK+SEE2yQe0nYAmU0mjpcDD9xfGhpIVDRQW1fXEPqHyVMeffRRfSdh+vsEi8S0tiUgUbXR0ldO5PRk2s52S/Dmvggyhg9rqhSDy+UFQYR6eQPcsr16PsA/oAxZUl19g8QhnAt5Bd0bT5igQTnvIe+4vvNhvQlQ5vkUtM348RMUpL+zZIl0dfVILp+Vhnqket16HoDu8Obh0tbaIXvtvaf+jf7gCckahCBV0XeE96ZP6uszcuaZp8mn99pdOjtaJZ/vVWZbmfFwfpfB2LVUNPv6+0AuaN4CqzcxVik6lOWuqUlrOy9evERBLEGHj9XcT20mowCW72HpUzUZBaTZHABfpEj/UWeVyLuP3CYU+8nUEOwiWSGfKakJpUiiuroptlenwYmu6JC8HFYDOD9BmVv+qua8NyfDhjVJDTkTJCLHk5JKW3E+k0nGw/tnsiyeETkqVnnW2kPHV17W0D6eyExfIgHV7XvdW94CCt4fkltj5j6jeRWMYwnJFUKSNAi+aCtS5KLwfDgFbZ0r5GTkiFEaTL3x2nz5/R/+JAveWqz2j2M3GicPPfqoTJi4iW7PGOQJvgQPni9iSfG0L+CdlRIfmz3h2xx0Bn4MuPf3cfdtyk9rzW8ih+knhOl3+MWrHLhHx3yv9KSbDgTz/S+vnIwRmQqifeiOO6sa96GarKvHqbbA2lrAJwsmE9hhpBwO3J0RYCAGbMN+eQIpgynAGqaM7fieQRtpCuwjx4WBQXYCOIUFh0VGw4u8gO1hjADlgFPA/dZbb63AGzDPB623V1jl3CSzIkVBv87SPkAeVp8AAVANGEJec/DBB8u1116r+8JgIr9hYuUezPEiGYCT6YhhMZkcYd8JTKIsureBFxoBuLPkz/1wzXx8G47LMfbdd18F74AH2PYTTjhB/ai5DjTuLknQCba2VrdlGdqWoosK+mE8CSYITqIFTDa0J08dVldOKHOJ4tqYn3iQO2rKW1n4Hmb2cCGvD4nG3Rl3c0Nh5nj51dfkoIMPlrb2Tu0PRxx1pEzcdKo0jhimzCDPs6OrXTXkkFo9nSbp6mxv14l/4YL58tbbCyWXzUoxC3MNM4oTRkkam5oUhKxYvqycCEpgCf1G3+eZIHNI16VVgmGVgRt01Yc+RN/mGdLP6cue30DiZR/VhtXJKKV9jP6PPpyfeWfYZ+TIZr1PgHQ6TeGZPunLF7W/L1++IrCPXKu5fZSKJdXf8r7QpzSBVd1PigrkRoxoVu03IBJQD5AmeEFP725QABz6UUtLmyx6a6n0FchJaZEFC+ZLGoa0WAhJuFauHlBGG/m9wbJvtulEWbFyhYwZM1wt+dIhP4D9CXyQScAAA17Qt7+z5B3J5fvkhRdfl+XvrpBUOqXBCwAOIKdBVUhC5Dz0Q97zZCIm9Zm0+vYTTDDGMO4AOAHnat+Xy2m7qjRbpTP1en6kQARWyIhg/XfdbVd58cWXZNmypcoCG8MNlDIgZzCFQnFcO84nMMU5TWzkZw16cB4J9rQ8Q9h4xrrW1lXS09MV9OdxyYckTJNL4VoSl1NOPkb22+9z0pvtIo1W8jkSIQu6mqVMcZAkakJzSKb1dwAWGfDZm89JAYApBJgxDVKGDRuu0uLnn39OSRScWSwgsNW8dCql0pFMOqVmJ8malLLJj82YJcveXaV9HbZZbRFDYqcntLDKBFtfLPZKU1OjfOpTu2l79xLEhNCHnR3Ya2JskLqQAIz0iz5IcEEQqeOcSmCsMq2BcgPkKlML2jxdXSG/osjvzRSBoENtG0sx/Zn76u7usTYXCzz56MoWbHwwU9BkdTVZSOo7Zu3cJz3kZZBPESNAKKhchlUJAmGkccrMa7I0Kzs1CurJpbjnvr/Icy+8JIlkWuqHNcr1N9yggSHPh+141hyDvm2EDo42ludgwU9a24Tr5xycf22WoQrcDz/ARtgIKHbSJMpxD8639wPi/aaMRSvLwD2ydKpPIGpZ80GmmQiHE4ki7qj6uH+QxqtuU22BDW4BByI/+clPFBjD/jIZAIQAkIAZPrBxTKAAbb5nYOQD+AbAAMqdGYc9BpwDrJGswBjCwsGecmzAPOw2QQHbuTSFpD9Yd+QC6F0d6FMY6itf+Yq88MILel4vugQYxv4RQMTxAf/IcDgfQMuLQzF5cB3cK6DPdeZcP2463Dtynp///Oe2nBuSZqPLtOyDPILlXBLWcIqJgl4GZoIAWM0rr7xStfyAbwKWM888U/Xu+JFzr74f+yBT4BpoK9rv6quv1nsgwZV9/bM2gL0uHWDqsNpybRgbbp1FD4NvZDiHNbQtBrrKOLQQeb3Vkn4d4LkMiC1Miw7YMBJHrz8QZ2bpaEwVIFEt4EKCHCDmrbcXy2c/9zlp6+jQv+22+x5y+DFHScPwJmlta5MuQHsWBtOYuu4ue6a93SSpphX8dbS3S3dnp/R09+iEqdeg1oS2pA6YTQZbQthyJmGYRECsevSna3QC781aTQFABNcLGIGlZyneVltgMAESiAtiKgPgngHiuXxe3W7y+ZyyznwA3AA/sye0ZXRWGQBaKgmRkoIK1Tv3FSQZS5gsQP9iSabIJ9iXd4l2ZV+YV/oWYAYwpkw0X5PmPEIbINGIx1LS052TZ555VoNffRcCI6msaTqtwZGWfie5NVkju+66kxxy0H6Sy2Oxmg+AzEA+H+QSyEdcOkCgwzPp7MyqQ9wLL7yoYEVzQ0oAM9uP89ljJ9A3SdPIEcNk7KgRkkmhyU9aOwcQQ5t0dnTpO7xyNbUWLFGcYCtD4bfenD5Xgjn6VTpjzDGsMeCP9kQ2RMJyPAHIpR/QVy2fQFcQalJ6fzzYTCqtum/vv1ynrjDU1qqrDgy0uproe2NgHdBLG9Vl0nLsMUfIoYccJDU1BCbIueiT7RrccVxNkgyMNWfndw31DfocWaFcsHCByj5SGd7bpNSEvIrRY8Zo4PfGm/M1sFTZGNdWYxVIad+pk6bIuDGj1YGHfAxcga674SZZ9u5KSSRxLCLxFVcjY7rNlceAPPeUziRk/PhxOj4Bxnt7uqUmZdWcbfUAEsRWMRgrAMaN+O1rv8OhxUAwz0IDM3XVEWXAuU4APL/XQCwUVNKxQleTyA8x9ygF+PGaUNuDgM+clJJ63Rzf3gkba6Rc/E+HrfC+27AWk95cVgp9RX2G3COrSO4sRJ/nXeJ5WL8221GSWju7stLHeWNxmf/WQjnuuONl5KhRek4CV8aTXDYn7y5/V+69735pa2vVeY33YY89PqXSLd5DVoNHjRxtbjv5vEqtfMWW++L+Z834qxx/JHaQqgWqjP+eDWrLoWFsXnP0VwS+FpHL2wbcM0EE6dR8ZdR/L6/g8kQ0sEBBWe8uUgXu6zIdV7ettsC6twCDRFTzTUVSgC5OJ0yMzoi4Ewx/Y8Bx0M7EATiBEYOp1kSg4DzjoJ3kLoAu4J4JBcACawlDyHEY8ADYyF1YkkcvDCBGVsLfYbhh2l1WgkQFPfj1118vn/3sZ1W2AlsKU09AwfeA/qOOOkpZcQA+53NJgvu7K/QM988+6MnR1//nf/6nBhQ+mA5sVWcFKbhEQqtLjfx4eD/ffPPNeg8EIQQVBEBIZWDecZdBEuS5IExcSHy4F+4Lhw+OQa4BKwdf+tKX+lVoXPen3H+PTQNwr/g2rwncy6ZfJoLt7wTphwsbvd5m4NlXJBy4u34YMMymAJGebFbbi6V2JkQmTwCwe/2rRlz1xyItbW2y/Q47KBgDEG6z/fay19/vLaV4TDo6KdzSpoClF7BdhP0za0JAJ8CtkMuqfle9mgPA9gDDCuWYO4f2gbLqP4heA6DkunDngJVT15XgMmNMY0Wvyv3zjuhKDZ7mYhIOQDXJgx7UeA0Eu0fTNns7JQCWQbML+LPldvtXUFYP8G1BkIFdW26P+rZzTlh+tNW0pcoklDG291yDkVTaAHa8RoNw+rrp8LFBNN25F1azNoorOB45qlkmbjxewRogkd9pYm8NACtRTixke/Mwx0lnkTQNa5ZHHp2uwB2gZGGg+6+7RhnGFgwB812jz7C5qUHqM6nAfCbRL5TvvaO9U4FQZ0+3ySHicQPumYx0d3eYrjh4tgPoaDt77xnTTFqBVlnPqNvxvAoWYMJCK9gLPvw8TU34JTFUJAZzK3Gpy6TUXYSAzNncJP7yas+YUEDICsERhx4oZ5/9VZn/5uvy8ssvyrhxY2XiBJKsLbA1PTykrj1rCxjNblGJks5uXQGoSackVVunoLh5xAhj12Mxaeto19wNQDj9OA1wD3rxprpGqc0gGeFdiEkylZGl776rzx/JSqC6y4ET8qWyZEf1+AROANO09e98rzogdXd3qdRJ+69evNlOqvynz7Tt/M4kMeSH2AoIuQ4mY0mr9Sl5JARzAObeXnt/+kq8QwRRsNZo7y2Aqk3V6jF47r4CmYFtj9GGQQClAVhgvPMmm7Of7Xt9Z2IlKWpghw0k+QDcZ40GCxqsDqxyEfpEHysdNWkNIF95/TWZsummGnjY/IkVreUlcO/PPveigPs7OgDrMdl66y3VUpMm2mabLfUdpE1PO+2LsvdeBEXmjc+xuK7HZ02X49wOsqy/DxSLA/bBqPbyUB/ULoOA98GBu6UT2O6RnfpZQQ4K1qOTi11RFbhv6BRd3b/aAh+sBRwMIHOhgAbuCM6m8zdPBkOOwkTPoAMwd2YagAITzTI+f9NEp3zeWIVcTgE17BHgHNDqbDg/I22BZQacA9YBHjDWMPZIUZC7APrR4N54441aaZSf+T0TNTpwgK8fZ86cOSqt4FoINLgetmEVgWtwL2wH7Q40cdRBW46rCMBZJ//wiYJsB3+w50zwtJd7YnOfON5wnRRgImhg8n3yySfld7/7nTLq3BvAnvt0rSbtijYe/T5aVVYVWD0AjPzsZz8rA8ahYNynNddFRuDy4mu/IbsscgwTYn936P6zwevtuX7JY7QnGtFelqSDRSC6fVYyWtotL4JnwgrNEUccobIj1TL39BiLCQtWLKr86fQzTpezvvxl2WTyJGUMeZ6AdsAFEwysIa4OyABgYfVZAtLVijarXymWAnhmMdhYReQf5oCiwCCLe4ux8MbyGVjl67CGRj0mANdXhngXtKR9KKxCf/BcB5VAAU6DXIHnx73aRE0CbJcGtr29AOwelbPws1bo1fsq6HEVCgQrQ2X+lFE04OFg3lYxjMF0mQkgRzXfAaim1HHDkvvYn2uBOeWYsNujRo1UCRAgiePxvrpOWZ9jHCANaDNNf7YLtt1cpFxPrAFFMqbjwrBhjeaxnqqV119/Q26++RaZNHGyLFm2VJ1wAHdaeEpMRufvDc8E5nbhwsXqIENg1wgQJygIz8L6fkyBE++Os7QWYFvCKv/8XeUrbcF1cc8TJqBHLpmuPiblbXmWrFasWPmuvLt8uYwZNVpldwQnmuyIlEMBKe2X0p8XL1migG/kqNGSTKYruS4qxbGACgCNjGbMqFGazPriC/Pk+XnPK3DfccedVCqkMpAA2O15WkIy/3gm3K/LS6zHF/X+aXsAO1+zIYhUkiVhAJK8DfYv5sxrHSzGO6LwltUbLYZFkOGBGaA5b22qspyi5ozwHGn29o42PR7f08doT02ydX96JCow1b05DTjp27YCYGw4Tjr0i/oGq4zKKocmhyZimnvCO8rqBYEAwWImldF70ZUZJCsJ6gbk5N2ly2XVypWab8L9UiMgkSR53CRdCjt5V/Q4JssxswFrWxh8rfmgunpWcqx/q2uaFpUqGEMfSAWVsmGlqXIemHjLwWntaJfhmrRtBdcA3gQHPBxtkz5bAdJ+kEkp+8718n7R7gQgjGWf/ezn5fvf/740D+dYprvnM2f2zGAH2R+d67uvCN8nprW6iq6VcV+4vDvKuEcBQn/gvqbSfUB60xqRQxW4fzC4Vd2q2gJD2wKw1yRK4q7CQAnQYEBk8kNf6xID92v3xFQmUk/8ZHBCkoIUxrfHeg/gDICGuWR/WHgmTQAaABxQjTTmhhtuUGtEWHiYfJbykde4pRignARaQB/AnoCBbTgugyXuNBwHAI17BwEBxwasmC611Qb4MFEyoALKGIQB4UzssNwAbK7fLNZMEuCgne9x8bj00ku1QiD3x7FxCuF3999/vzLr3DOsP6sDHJckORxL8EP2UuIMxoBXdO4ADa4ZQENyLTIhXDbWZhu2Pk8f4F4p9xKdBexoDsuVbFEQaWzWwL/6uV9rw+LNigiVgx1Y8Y4O+eMfrtW2f+rpp+WFl17UiZHJkr6FXeF222+vQVxjY5MCAtO4GtNHEZXb76Ia5S7BRSWmsgf+BjhBgwyTaFIDvMrRNiNJQZuNXCUhfUUkHT2SQzMLy87vYKkB7QGsaoJnpBCTrTKXpJArSFdHtzq/MJ9iL+fBqvYLXUkwkOb/lOELGncmYX9u3i7KcsJqBm1zeV/p08AEABOnAFYIMhRkIHWJI+OxAInfmczEdLnu3uFSBwd+xtrDluf0fpDP8L4Z8Devdd4XtOEEFlwrwJTjsB2vh1audKkBMpccgBIZWdDwaiDhq3Yml1JnmVRGGhqHyepVLfrucp+jx47WgJrrQurELM+z4P1l7OjobJPnn31Ott1+O9l08hQFbgU046rBNoCrDUNCMc4gBWPNnVWlLRxgG8gvqYUn7zv3A2BmZy+QpIERWnCVJ8Vl0eKF6v+9ycYTZKONxqukwtoYhj4kn8diUl9XLwvfWqByGwoA4aKDfz/yCtVnq4tJSXqzPdpOi99e5Nb1plfv7ZXeYH8YXfXx4MrGJgPwKt0q4s1uAD6X7VFtPp7oyE1cj8392nNMaTEh2hPAWZfOlEFeurZeegt56e4hcOQ9tBUvgLb1RysSVegLKw99tI/JbjRvIm3yK6uibc/EipcFf3ksLktFqU2mzcYU5j2LmxHSFIB5UQMCGHguCrmKBfkm2eF+a1ImTUF7bytySXWoIddAA7NEjdTV1mkCOX23aVid1NZZYMwT5532YkzMF7wzjKkWHNt98V9Hd5d6+qsuvWiuNjEKiPWZqw7BhZ4/mZaaJO1gPvT01zzPWIdNd4xBe2/5KATtHR2dOh7RprV1liDMCuDw4SNMGqgFR+NauIsA5qorr9IggusjP4NnqQWYjvQCTJVRvkzcRBU0a2Pe1yKVCcA9HewGBgPupsfrP+D7dgN17Wuevcq4r8+0XN2n2gLr1gI+GDBAI3sBEAN6Ae2AUcA8oN0ZLY6uy4y5nAIZBwoM6LCoSE7QZSMTgVH3aql8ZbAHnKH9RosO4IWBBaSzD2w8Ay0TPL+DSec4bEOSKTaRSGI4BqAeIEySqlY23HVXQQcPaw2Ix06SSdqDC84Fi+/XYQl+xnD4EiWJoBwTeQt6enfniDLuvi2THnpFggccbgDz6u2dSinjjn84Kxe/+tWv1FUGgApgxyqSNoKF9wCCawegck/o+7k2jsEx1R4v6IjX7ckOvvXmI+oUHAbRdGWjiNrRYhqly9YC2iuzwuutVvqcQzojjAc6gc+WW2+rbJbJXWoVdNPmtGsmXafP2uUf9C9+BmgOG96kEyjBQDpTo0ljtCvMG8CIfVQvi7NFGUTG1CXDdeMU+AHAMwFzG4AGJljAqDLzCgTMkpO7UfCiAMyAtTlcJFRmhaMGwJfrMzbUqi56op5JUgzMKFtO0qXWN7Cgz/sPlh1at6Tfv4iGNUgl/Hl7cKksfjiOBwP+3nlw6ay7JT4bu6jOiKFyK3puyyuwawV8+XW7DMcCA/s9z4uv7ihljYTuHV106Brl3Dlb/YBJHD68UfJ5chdMb8z11DfUhQRBwJppz4c3DSsn8un56jLS2tKiKwCASPy1U7iiBHpRr4s2TiDnsbyKkl6ruXoA/vjKG+0rJuaqYgGl35u2nxcrCu+/VlVNpxRUK3AUgheCLPOa9yKCONkwtnQHQiOWiEtnd1dYFeDaXJpkoM41/T1ZC4AJeuhzBTTcmjAadOVWKDQ4mgBkkZ5YPzE7SNN607t4hwgkgY8AYqxMuV+1d4ThTaekFiAb2FkFi/GYasiVadcVDJOomKONscaASwO2XgmUtq0c1woOWyDD72HI1RGmbIcYVxY+WYrZu4rTGNfIykHQmlOsCJad8xgT3sfN6XudjBsDTk4Gj5z24X3mfgHu+L1ne3OyfNlymTp1U+0LAG51cgq6dhs/jLl36Z4nito7ba456vGifvn2LnOOBEE151TJWgieS9a/4sJ18K9GL4xjd3ZZTQACSCv2lZCOtk5LHA+SNvo0bTRixPAgJ6VeCWNYTF3Jpk7dTK688iqV+tF3bbUvKXNmUTm14irjI4RX2/XxwwaF95gVBgHvC5Rxb1w7cK/sYxqo8mdglmw/7r+yGQkte++9z1DMVdVjVFug2gLv0wIMQkhe0FgDepm4AVgOqFx+AohnmQ9ZCKAYcA94Re6CXIUPbLsvzQPuAUcEAoBXmGQAvuvlGegYbGHgkbnAWsOac34mTSYLtkH6gv4dCQqJnAQULGlzXEA+YB5rSJJVuR5kN1wfGnsYKO7Nvd0dPDrj6dpSrhnmG+eX3//+9+qw48y4M+7cn68k0FZcI+cnOZaAh2qp+LcDeCj7TeEcWHgkMHi5A94B7jjjuHsNrCNJwYB3vufeb731Vg2M0LrTfmXwt4E9easRFGAyvaQrGx2n2x+MueRjpeMHkC++cZgwXm/BVhE2yqQcCiT7ihqU7bLb7rYSUldrbBUyAJb2FTCnFTjQf6hcSNId/YBrqquvU0Ydn/Xunk51gTFJk0khtOJhwUC4AjhAjwKfkrJe+vtiXhIAACZDTYCFjTOQogAkMOU6yXqbBn29ssFBlgFTSJEaGE2zvRM9jp/bgI+xzhoIhotxyY0BeJOWOCguA/LIvIjbCoDI9/Npkm3dMtD7qx+Hy+Y6HHhzHq+qCtgx/2qXEVjCn+YVKEAAnBhwZH/zv7Z/XjyNZ+OuILigJAFv2n6JMhOugX+sJI2NdWFcaCoXYkqn68NKl3mwc60qKyjmpQY2t8+uHQ23BSu2EqBnIWkyrIypKChIZgDuXnE1php8A27a/wDL+jVo+oNG35ApTiFWcZXiRgBKwCs/K+uqgQxJy0l9LxlXSOZF4sQzhSl2FxXYfTMbiWuhLtjrGLhPE3wt+dZXdUg+tODS2FYHzJzXgG+QaIWASccEbWOrgGr5I0k9D/fJCgFtgckmgYOx3hYYsC82kGmtO0CCtQVhAE7akJUnEkZpb9pYvdR1iQmIbdetib0EXL34oltiMx9WxHjnAMtIz9Dmm7TMElD5EJTkswQ/yJbCM4fFz7M6glwturpl4wvvGWiaise6uhAnwZbAgp8NVJPzALBeuWKlTJ8+U0aNGq1So9ra+rJcUz3oNWi1PBWu0VaDLOHTNPN92o7Yiur4FlZSuF4dT/qKUhuKPum44kX2aBA10+qTmkxan0dXd0+wviSRGU2/SK4XNylsL41xJ9jPFwio8MBv0O1g+tHGv/POUpk2bQv5+c9+rsSCjmtFVn9TMmfWDDnpKAPu/bH3AJ48gp0/KH5f8K4C9xRrpAOmkqg4xmmcyHJr1MsmDKKDhQ1V4L6BM3R192oLrEMLMLgx8ZMkidc4oJQPTDpgHeCLDRpsuRcF4u+eqMf+sKxs6xaQsOXOmgNsPRmOhFOYcxh5AB6gnX2ZbNCBUzAFAI7khiRWAgkHJ2wDK42kBrYdAI/e3W3ymExwZAEoA7oB7wBrDwB8qbwiXwiVCAXLrhodcAkQAN0kuaJN5559ZUKXiANjx32wPUEIzgvoFdFyI+XherlGwDjyI9oJycyFF16oXu0k4jqY45ph72lz7ok2BLizkgBwB8iblvc9M5I+0NPeWoF7f7niYMDdl8Ft1TQyffAtVG74vN5qrDIAl48DdyRQu++5l2rdAfYUXcHHe/XKlZIASDBZs5zMvRWKqm+nXZmoARpMKwCPbG+31DU0lJ0qWLZGC07b6aWEc2Z7epV1ZHJELqAaYa6JojTZXmNimcQVDALuLHDxTIYyq2Vcu1W2jMVkxMgRcsppp8jYUaMrCai6cUlLsyMjcBAflBxSLOBsYlZ1sPz0e7an8qNVQ4UBNrmJMf3GGOtRtZBLBajyzAkOnYV3mY0z/Jzf5TMmr8BBhQRPikGF1YNYTMEQ761VRYUxxxGkRoZrUSbTMlvSbo20t7fqtXrwbgFTSRqx9AtVKqNztiY1ooFWMGpAGl/3jrYuaWhqVPaUbXj36mvrJZvLSo0+R0scVQcXtRQ0eYRqu+MkflrOgPuZKzOqDK+xw+o5HhxpFNjSn1JJK4JUKim4M8bVrC0VjBFchqRflbYoIw2At+15prS5Fg8q0j8tYdoD92x3j2mgAcAAckC8BkEA0aBPV1vBpCZS1mawFq1XhhadOUEDQRDnxeFG8yHCSov3Dddic35YfgIl7i+ZTmkSK4x/rpiX5pHNupLEtZJESt+uhe0OEj9WunjTdSUimZTVLa0yctQYaWvHkx27x1C4SME675O1B598rk+yPTld8SoHmrpFn3R3dmlSuY1HgHtzkaGt27D5bWjUlQACAS8WRZvzPddr44Q5JfEzuTAEchUzWLsGXbkqFrVbtT5BAAAgAElEQVTv4gXPdUx/bLqMHjlKfelXt3Sq9IdkWR9LLai1ZHiVVyHLKRQ0h4YCbVhrpsjzQLceLCLVlpFYUQNHy2nQYDxo4/UocVs9qG9sUmtLq2wcl0y6VmVLvL84ItEm+YJdvx5LWFko6qpxexuJ0yWZOBE75FaZNm1z+Zd//hddBdPVjVxe39FZ0x+T0447pAzc3SWmX65ReSqwb95vZvAROwLcB98lagpJRzXloK+tRaUyaxb1YLMqcP9A83B1o2oLbHALRDW6X//619VPHAcUAAOTOYOgLhF3d5uNVgAEgASAMew2CaNM9IBcB8DsD2vH3wDbAHH3gmegZTDjd1RShYWmiAw6eM4BO8/vCBYA9+jeAdIcj8GNok2UVCeRk6AAsM81clyAPlpxggG2ZyUAcADA53fm72sTjwce3JNr3fk9AQde8AQuP/jBD1Sq46Df2W+AO/IW7g+Wnv0plQ7zT5tyLwQPl1xyiT4jNOvf/va39VqR5ESZUxxl0NYD2vnHvXIc9PJ+rT6BbsgDB7iTeFZZfg1Hc44ljNOmBg2uESb8jmwY9o5hB2lssk20xmBS+RSt5/Y77yRZgDuMIZUw62p1G2QJgGwS4VgO16RJXFBgSkNSprJnmoBqiYcGpswTWnXUQdpgSWB9avnIxJrPFVSfzHNF885xyhOwofZy88EA8p8lYpu0E2calQJInxRU296ssqn6DBWCX9N2c8cWAgQAiTJ2+V4NbukD6s1O4aHAvOryvWpecfOwQlHuQmMrAX0KRGzZHx2trSQAWLTaKEWRIi4zTrQBAro7e5QlVm/oYOtoN1gJRVRvr0V8gme3amgcuDdJXUNjWbZiThlILmr1uJ7gRxtlkkm9HtPO54NDiBV4ImmQlRENxqjYWlsr3R09kqnDAtOkKgCc2nStdHR3SKHXpBbqXBJW5CxYSGtyI3pf7pn1Ery3cWxhVYbjqDwkFteg0BJnPfxCgkL/s98p00pb49+vcg2rQWDjHcDZgiaeCas8tHdbW3tIrnf7zpI0NQ3T6+xFK53tVfDMtvDu9HVdGVCsBwA2hYHeU3eXBgO4wOCaQh/lON3t7YFIyIf+btVATdsUk8bGBtWHE0SYfCepwW6+ZDIMA4d5yWtgWnnOtHmR5wQrH4sry8v75K4tjN8UHwMsA761vye451ZNMNbgJATEhXxJbSgNgMKsk5Rdo/fe3tpmrjDBZpQVNe65vYMV0iAZ02TOyiqX9uuwQgbjjy7dncvsHmwFwLTpVhWZ4JPryfdmpdSXl00mbiStq1fIxI0nyurV7ZJINkguj3aedmJ1mLax5GXLJ7EiaATI/F5tTBmPVKNvq0act7yu6CsCoZCUJrHjWlRihY4+VdAVCwP3JntD3lODZWiO4mWdur0DcXsPGUULavHZ1tYhI0aO1LwPc1bbTEkdyAglIrDKrEmpxv2UYwy4q3DJmZV+yhUfxtbE34Mh8n7AfURTOnqofvPJGsA9bGn9zLNj7YFFhxn/+fa7qlKZDZmgq/tWW2BdWsB1oIBKkjQpJOQA1UEvIB1wDJDmK8AcyQzaeLaBLfdS6YAYtuG4DNDIZ/gb4BmW3As3Ad5hn/kdzi4kk+KRzjEJAmDjAS7IYq655hrBhhFGH3CP5IbkT46NZhywzfnQnAP4uQ/kMRyLSYn9uE4PPPz+BrLZLvlAtnL00UdrQinbon3nH/fP9XANAHquEftHKq+iTfdiVQQl9957rwYgVJGkTfB5x5+da3OdJ5M8+n2qPAJEaWf2QfKDD7zqVYeAbac/bNVcqZzqcpko445dms8VpnYdIJXp16li8nqre6lXgDtMXmc2qysXHZpQhz91XgMS+gu6dwCaT9y16Yw01Neb17pWYrTlcmOAK44RsNSAPZ4XgIYKo9YspcDaOiiz4joekDIjFtG3ozkPLkksvwMkjc1mqbxQtnNDotRFSfeMFVE68IADJFNTI62tLbpsXw640PuG9qBMPX0LMAAD6ecuB1tBRqSTMQUbSYRjKV4TGgE1ppON4YITSs+rhzRBTqiXYJO7PQ/ruzHJ4+QRr7SR9+3yvYdt/ZqtvfokVrJrBxACllQHHWoXeKCoWwbXHAXqKm0C2JsNojmNcM24tbDKYKt2gHvbr6hOM6tb0PYaUPKVA1YhbGWBiqBxaWtrkclTJus7ZTkEFgDGOVcxpzpjmG4FciQDqgYaRtOTfUOgOSBZ2Me1SptVCh95W2l7BNDG72grdQ4KwI+/8Rxoev5Gn1FtNNVANf8AAEigQIuapMXOB+hF7x0CsmAZavIqLEhMykUCNORuZ2e7sty0cRYWPYFMBGvIPonXxCVNMJQ11yDGCT70T+IWl0B5DoaRE6bxB6j7mOZ6fX7OqpMTCeGWF8H76J7w2Sz3F1PpnsmZWFmyFR1zSsKHvUbfR6sbYE5SvHeWKMxzcdvTIJcORZSwSUylEpLN2mod2nhazuQt1nZ6vbr2RZuXZHRzoxx6+OclVszL+I02kuXLVkt7V1GtRtVdJpGQUaOG6eoW/3I5gk+XgHGtdg9dXZ10HF0pYZFLV7hI/gX0I30KgRyXYcm+OSmqpSvP056xr/J4vMhjZ2hJJLC6rZVsj9lbNjXVq8TO81F4LzbbfJrmWqFx32uvvXV121aGrB4F/QWN+8lfwMfdVwQDeA99uz9gLoeNtkowAE2XA/jQrgve7YnFRjRlghvqmhChP3A3j099IBWyxkB7RGpTiRRiUgXu6wK7qttWW2DDWsDlHwx6p59+umq8GbiYGJi4AM8M2HzcUpGvTCAAVWfibUJLKrONLp79GPyRzXAOL8jkOneYdbTtTAIAYBxiYOABxGyLBIbJFMAHkw6QBtwzUMNmA8bZHgYeq0gANOCB60JHTrIq182qAAmjnlDLfbh23AsiMSm7zZ1PdJ7khIyFxF2ukb8xGHPfHBOHGSQx3/rWt8r3yQoDZdZha9HNU4CJNvr3f/93uemmm9TukfN6ciayISqmIpWBZQe4c88Affc337AnbHtv2ZwpEyf9ggEndiqVxYOMZG3A3ciX11qRpVRkMq7VVOC+996SrE1LbV29rAguPQRz9Iem4cNDAl+QcYRiLDioWAEjd2BAgguYNX0tbiOcQ+UnMXSl5qNt8p2Iw0vwlnbGypbFLelR7SQBFTo5mxQCj3k9bmenBk4sm3d0dSiY2WrLLeWthQvlnSVLtCCPOw3pCgNaXHVXsfYFZAFYuBz/XaWdQyVUxTEO9Co5Bb6dg/OQS1gmt0hic1BoMoCKtMaAev90soH9xa9HK2UGTa2BUQMuKp0I8oDo6o4lw8VU4qHNHKH0nP0PqgQrtqNJjDblA/7yoaAOAYrJU0yDTvBmOQq48RRl3EZjNDDib7yLMMp+PoXEYT89Dv2DE4R7MflL5Y7t+iOIQhnX4CwSAJAByyAG002p6mlWhe5dbsGIFeBSbXvcvO51dYOkZw0G7VSqMgkyMu0DqsaypFXAmYJlXF96uiVFwapUrQYeqlkvUhiuk1BK5UKsJORzyEiszVLpYEmo74Xp47lFVpQKBXtHGUsIElyCZa3hwN3GOy9oBNBGXsM+vEuWtBxYd12t4H1h5cCCDtNfW2Exq0Dbv3d529OPKiu4oXBb2JY+QjvyHpoMq7e8WqKsfpxVDORjVDONa8Kq1WjolebGlHz5K6dKb3eHjBwxUtrbumXRkhVy5933mYa/hN1iRgF0bYb5CucqA9m0D/0wk7HVoZoMMh2QOF9j5cRgAD2yMVY6sJIdO3acge4cib3cN6uLNvZ7gKRjn7roWKI8gSx5HEhoTP6S05Wdd5Yul/r6tM5VzEXIIPff/wD5wQ9+qPp9H0PJGegP3MtLoRa0D0qVO8HiD8X7fSDGIy40C97Nritwd6mMPXAvt23LldHf2fe333V/NTl1KGbq6jGqLbAOLcBAAzgGuMOKA7hhlwHgAE9nSQFggGr+BsMNyGRb9uEfwJ2Jgq8krqIzZ7CGHYdhB7jDhOPkAviFZQdU8ztAL7+DnWc/l48gSSGJExYa1hYdNfsTIPA9unb+xqQL+OJ6kNE4o84xGfyYrKKuMpWl9kpDOYjXSTWwcC6l0SRKEb2GY445RgE9zDorAm7rRhIqVpEA9lNOOUW/Ali/853vyK9//WttAyZgjs1khqb/7LPP1sRbCmH98Y9/1OdwwQUXlBPEhoJ133w4y+gDii5F+ofJGRUSulX5WgSUAbi39JSDHV8ZYJLv6u2V/fbfX/LSJw2NTbJgwUJdQWES4/mQCKaMZ6hW6Evx4B5YaNVi6/p2UZ0edDLMpFTiAVhRLTwJmF7CvsikarpxmGPAliYIAkB6zWmCc2uhGIUzoYprEcYPvbWdk7uqa6jXFZvubJf2la223ErmPf+8LHhjvoGfIBVTcGYHi4BGpwwrxjMOIU2/HgWTDjbNrcM/ZdeI4NTjDiOVv1dmTANwznIaEI0eZ+DD09OrBVDE9a28olMBuwMZe2XKKY4TALGBb0uiBASySgDIBADyXAmyWAlA18yzImHPAL1dn0mBLAjyIkla18C1xwgYvDN6TkW4PPTq5FQA6rS7xi344J7s+qwTaz8PPukOovRPAwpLKv5PmLMNzYNWuRfGOjicqMymXLaeRPvuUPXXKNE1QtsSYwNFxgBkrA5ltc/qfUMYpJAawS4nJEPwUqQYENp6c+MRbEE1UTalbDbPGGvLrBbiYjwyLTarGXxvBfEsWVT90uvrdGyibTs6upRxj45hsMCsFrS1tobzhkJk8Zg0NjTq6gL2nN3d2eB9bkw0Qar3Ye9nnigcLIu0vZ2R1qYug/YQLIbxbtOpU1Q6hoYfn3juobOT1QO3l4QYJ1CHjc5JfTou553/VenuapONxoxVVnv+W4vl+htvV8C+zz57yDbbbF3OOUL3zr0gbUEuxdzFPIJ9pMQoXhWAu+azmIsPQRTbz3/zTW3DLbfcyoqTsYrGqoJKiYKTDD75ujJWlNWtq7WCLmw58h6sQmmv5uEjdcxhNeqOO+9Qood5j1VgGPfDDz9CLrnkUsupCeNSBbhbcmq5mkiQeK0NuFdykRiTDLDb62LjnI47MZEFyz5k4H7HXffLXlVXmXWAXNVNqy2w4S0A8Lzooou0eipSB1hh9Vnu6FC22YG7u1cwICBzYfkPAO9FlJhY2A8AjYQFJh2QDfBBMgMTzkDGfmjBYZwB5rA/gKa5c+dqAIArDPtxPKQmMBbovzkPUhR05gB3GHfAP2w1H2wfmbhgsDk3xwU4KmBgCRRWJVgLDgbcnRV05t1dLcxuzAASYBsmnmJMFG9Cw852XD/OOLQRQJ22Q4IEc06yKzp3Ag3V/YaEWAZzAhz08Kwi8BXd/OGHHx4BYhFKcT0fNcBdAXYY3Ac9DBNZVA6+xmkrC7KvtViFXYVK5aS/knTneuULxxwjK1pWq4Ya4L5yxQqZOGmSbDxhgmnIVSpiAA0wT/BXl6lVjTTSGdpLq6HW8nOD1NdnNEkMIIR+FwkGAKdJE9dMN64Sms5O/af2cOhau03zTmIhOmUFUYZApCaZltp6WzV64fl50t7WJmM32kj7OkWc0OJvvfU28upLL8tLL72sLGCFUQw5AMGgx1C8JZr1A9ABSIa8v37Ps8Kyh0RJlY8Y42xMJ4A+pO1F9fll4OwJmgGuhsRWTZYMINlWIiogys5ZqdTpchLOacyyyVwcmJeDDdVuGzvMdTU01svG4zeWMWPHyKK3F8vSZUuDLaGtKODP39DYqOy4VTVlHOnS3BZ1gFFpUExWrFguw4YNV9eQciVOhSxuYRkgSFgN8gREK3UPoLR710daFgtUKs+6TEi17pFPVFaAZeWOO+1Yruz84osvKWg1qz+qfaZk8uRJOl4hl2MM8wBYsWkIMlxpMHGTiQrSaCfIh1WrVpadc5D8FIt5vedJkybqyuHiRUssCTc8NwA7K45jxozW/sQYmdMA1M6ALz3jKv16/vwF8u4ykwMCJKdOmargkHfh5Vde1poILgFBrz916hQdW195+RVZvHiRyZVCZVqOy3j69uK3lJgx3TWWqs7q2qqSyaksANMgKVrHIYwF/dpaV2wsiR1wywol7cNYvOzdpfLqq6/I228v1jGb6rlqCQrjrzIwkab6pJx//jnS2dmiRbLaWrtkwcLFcudd98jw4c1y7LFHqTOQ5ivUEeRndDzJZOo0GGQc4XnCjJditvJCMFkqxVW3D+tN4i0JojNmTJeNxo3Tsb2QK5aJBqtVYX2/379SUQM/2pgxhyCqtbVNlix+R1I1tXp9d959l85vrDAzb5C/dPTRX5BvXfitsmUr7WV2kI/JSUcfGLEEsI4fHVNCjw/9Pqw2BmljlAr3cdkrCS9cZ8Z9QCnZ92Pcq8B9PWfm6m7VFtiAFmAgxtYQZxTsEGHBGZQBoc68w5xTRIkBkoGWbWDHYbiZbBhgAABMKoBtADXgmQnBZTcci4kcgAQ45yvAn4EcVh45DMdgguSYTG6AMYA718agyuDHsQFsMNgEA2jJ2Z/JkutggsLBxgtxcL2cw5ws3v/j2lf2cfcbfsc5mXiOPPJITZCFJXctsrvmXHfddTrJo2nn/Ez6uM5897vfLTPutCHXQuByyCGHKHtPO5x33nl6n0xwDpyGinF34DY4lW52agaEKrrGClFcQfFM6q8PAty1WmJvr5x08imyfNUqSdXWKugl2e2EE46X3fbcQ9CEk0wHYMfhIaWl3tM6qWuhpCC5aqAceEhMhRHDVo7kNQIeniufKVOmKnC3ScoBrK0PK4OKxzVWcDBkFGzSpW5jIXt6exXYkLdAv1+0YIFsPGGiTJ48UbK9PVLI52S7bbeVF59/UeY+PdeYamcRke7UWGEjEj81mTdIcLTtBixrq3OMTsBrBmCwrQpCcbZQ9xQrTAOQgJkFHzkrj2QBcAN4MqvJIAMKXtXuOOPgv1+goRjYZBEGaAEjVooeC0kSI+mPAA+eozpuKENuqwsuHeN3rGbxHk6btplKoZ6Y84S8s/Qdc7ZJ1iiwnLLpZMnl8Xdv1tW0xYuXyMYbT9D8F55hZ0eHvPzyqzJq5Ch58403QrBlVTo94LD+6myv6eJtpSXYPgYnG3US8hoFkUDSWUeXwTnosUBTe400NjVoITTGC4J+xhHXwLMdrkf4h0+dOlken/24LHt3WVnmWwFUFYe9CeMnyKabbaqneumlF2TV6tVBxmJFrZCGEMBgbQiop804/oTx4/V5Iqlxt53urm555tlnysws0H3UyNFKWvBcli59R5YvX1EGcbQ14yJkxTtLl0hP1iqXAoCxYR0zZpTaXK5auUodhCZMmCh77/1pXdXiPpF8PPTIwzreGmvfYfkbJP7CQIeVBBsjLKhy6ZavP1jbmqzNt8NOFQBNn6WdVW8fPOphyFvbSIbFXtP6pAYUAOtSnzQPS8v5531Nens7ZdyYsSqVefHl1+R/br1TixsdceRB8s6SxSqrYb6g0jZjiTryhFU968cFiSVN8oSvPNIkK+RlWnf6yMyZM5QY2marrct5DazAqAY+VA6mT6uFJInQ2hfNgchyqZbKqlWrpampWTLpBmluHiF/uvZanR+3225bBe/ULDn+hBPlG1//hgYolRyUhDw+6zE58agDwuTUT/9VmbA8ZzSAdQvoDMBH1vQC026SdJ7FegD3iDFBJCV1bVKZKnB/f1BR3aLaAkPdAgzUgGQAKc4nSF0AlwziSD0A4nxgNNyfmu0By0x4DMhsD9vDIMigD2OOpg9g7U40TPowELDTMPYMlIAn/g6oB3gzscNMA3iZhAgWKFaEVSLbWxGLqboszDG4BrThnA8NuSdCMkhybhgkr37p/tQ++Q/Wjv43JipAOhIerotVBK4NNp8PhZ9oAz4MwEhcYNaPOuootXkkAYm24Jr/9V//VS6++GJleNmWaySAIahhW6Qx2FkitUH7DzszFIDd729acyqkfDlNHP5SVhhExKtl4B7VD0eBe6kM3MssfmAMAe5nnnmWLFi8SJKplDLuTPDIh7bZYTv18q6HYVenleA3TSJqKPuuXuno0T2xjratsYI3uby5uTw9d64CByRSrS2tOoHCWJp7SigwBBTW4xhwR//DvixJM8k+/ewz2s5udfrKyy/LyOZRstNOOyjjjlvMlltsKc/NfU6eevIpBYbGPuJyklSXCIAC8hqW9D2JT1lsLc5SAdVaVVNl0CEBuCzZcP1sXu+fKpUW+OYFm0vcKGAGmUG5ZsD1yJHDtd+re06BZDgcVoyR9X7oQafqyIOFqf4d2UfKEvdgQFm1QD7R2NCkGnNAOAww74jbO7p+l2O6HpeARQtrqctGSfuxrxLQ/oBzgFg8acCO6+vp7pW6epJXLfmP33V39UjziGYtroOEQ/Xt+eDRH0iA6HE9YOE+NV+iicq7vcFStiwuGGB66r52XunVv1ZWiuxeYMOLwcKTIM3aTkGgYHNZK+0d7WYdSdGn0LaGTivA3RN+9Vno0oWtDqCT5h8f2p9/tDNj3L777qs2k9w74wlkBOMeP7tjEW3sOTlmUWnBFMQJH9qUMZPVDgpVqR0hbjTxuPZTnp/XxYBlh1BAj/2p3XfVc3GchoZGeeHFl0IyZ5eO4Yzr7M++jH+MpSRg8umfNB2VaplriwdImiMRrC8Z1whcuBeCi+UrMDhA827Fqegv2lUpWtZXlFEj6uSCC8+VvmKvjB01Rrq7czL3mXly4823yrhxY+SYY46U7q5Oee21V3UuoF2nTJ4qY8eMtVyAIkw+jmQ1UijhWMVQQJhcuUZ+x+rPK6++ImPHjpEtt9hKg1naHykYH943rrmnp1t6enu0OBxSnS222FylS8xzSGYmTNhEC2nlCzEZPXqs/Pd//0befnuRbLfd1jpeMY8cd/wJcs7Z52hQ5c5ZrK49PvMxOeGo/SNTko+50bE5sOxhucdAuyVG96MFygFUAO7Le9dF4+5UfuVafJkqCtwrC10iVeA+1JCserxqC7x3C/ikz1ekGuecc44O1AywDPAABQA8A5mz7XxlooCNBoizjVtIMlG524xXLAWgIgWBEUK6wvaAWE/ABLwDcGHaHawzOXNOtke+A3BXpjaR0IEUUI7lI0CahFAGQdg9Jj+2YVsCED6AfcAyAL4/A9e/bVwT6iAIph/nF45PAMF1s1LAsc3ZwQAD5/vNb36j9pVnnHGGWlwieeFDG2EXSdtyPewDuGEyg1nn+gH9+LxTaIrlcSZ0v4Y1l0rXvUdPa6Y8uEkl+o3wYU5QV5nwwTZSP0EfGXV/t/nCgPtgn0KpJF89+1x56rlnlUl/c/4C6enJqQxrux23UxBuZc9NWw7rDvtaljIxiRctOZGlbgXwMUvuo43pHyQwM8HvvPNO+jN91AGqsaXh+FpqsiQlKlKSINjdI4uWLNa+sHS56U532GEneXvhW/Ls3LnS1Ngk+3zm7ySW7NNkVaQHzz3zvMyeMStkIRpA0+X4YcPks5/7jIwYNVKB9cqVK5R5b2lZrX0Tm0dAF/3XrSPpd9jhMdeq20oiJj2dXZqsCdOONSFt0tOdldmz56i8JCbmHINfOsC+saFOJk6aID3ZnL4nUTDr3/NVwR1OLKFSpbnyoEePKUgjMNlkk0naFZqHN+u7gUytN5+XE084UW666RaVpNkKhUsj7ImzLewhYwDvPoBJ7zMAbwUjcQCr2W2iG2Y8QN8dipZqO8BiAji5D0CPWbQaoBrsw/virlaMJ0jMeJaaQxESpdf2ZqDTRo4A2MP21pxREjJj+nS1gmTlBklKTYqxxXy50Xyb2xEJkHVy4IEHqJa7o6tbHp/zhKxeTQXpYnDToXCQrThyLXt+enddTQPszZv3vLzwwjw9Fm3HWMp2FJ2jXgU/046zZ80ysB+IgLPOOksDrJWrV6ocD0DP+TRptSalUrHjjztenzEFmm655RZZsuSd4JTD+xVXH/TDjzi8bC959933yKqVLVJXa3kiOLzwTNjuc5/7vDzxpLl7MVYzdrOyQpI9JAjthVUuz8rzh6ytDDyaxKlSldqGCnOJAWA2NNSpOxhjHuP024sWaWE+pDI6HoTgSeWJktA8mObhabn0exepxn3yxMnS2dEjsx9/Wq6/8VaZPHGcHHvcMZLN9iggpr9yXGey6WNaRbdE8S7zkucqHbjrFfeJ9BYKGjyMGzda5z1Y81IRhyvsVql4izbeZH044/B1+x220NUK3vdly97RNgOo22oVQRjSnQYtzEfAw3ywzbbbyLwX5snJJ50ip516mgZONsyaU9TsmX+VE446oNL7B3sN3BZGA/XAtofv+/X9UHfB3J9EFi7PAdzf3w7SDhKJFMJRByV4IjHynXf/papxX/d5ubpHtQU2qAUYPBiMSbZkwD711FN1stWqfMGCjAEIlgsmhgnUGT/XytrA1hH8rc3hhUmJiRkPWyYDQI/r2QHugF8AOoMuAJdggP0A2JyPZWF04khJYEiZ8JhEGagBXsgm9t57b9W4M/HDoCKlATRxLkCFO0JwHibIqDbbJ5cyaA0Tpy6T19UpSwIjBhvO/SL9icptnN2kXQDcJMLCvpBkiq0jH8A/RZrOP/98XV1wTTgrDFtttZVOjscff7y6zvAPuZBLj4aKdZ82orZSPymSKGlBQUnBcbkNnEH05KayqUDFdvGN1sElRwD3r537TXn8qSc1OfWNNxfoRPitb10ke+2ztxRKOWXIsZBjItXkx8B4LZi/QLo6OpQhR/NOtVX3ZcfODRBE2/NMtcQ7NnndyAFMu+oSB2Pr+6S3JysZLcOeUlvIDvoixVhwqkkmZeLkybIjwP0tA+6Aqs/su4/UpOPaRydNnCTznpsn0x+dLtJngIS+lKmv06JS2++4nblk5Cn+1KPg2vX2ZvVoFU2xNNQkWS3QYhyZy1ryWeQ/VJStkaZhjZacG0/Ic8++KG2tSAhMD061UUosYdcAACAASURBVCznNt54rIIE7onkN3MGMeYeAOo+8fRVvifQNOadqp4Eu2O0UA8Bx7CmJmNsVcYT14D0lVdelQmbTFJpC77qtoL2/7P33vFxX1X6/xlJo1HvkiVb7pZ7TXN6T0gIhJBQUilfQgkplLC7lKUFlmXZXZalBFgghKUFQglJCIkTO9hx4t7ixL3Jsq3ey2g0Kr/X+7mfOzNyyS+76/CXhleQpZn5lPv5fO59znOe8xzXbMg9K65D8qWXXmJTpkzVvmkWxr3O/gRqFi6wOXNmW3+sR88jzznPpIoIAURyqRqxjRs2K6uxcdNGq6+HdXea6qRG/7gpbWTEddelOREBVHaW2GUkFoz1SY03AvcW30eirKzUZs6sEQuL1Of3j/5eNROMu64N+1fH1Azpv0uKi5SZ4DpfcMF5AljdvT227eVX7Oix+iA7kSEEg42lGkgNxm3+/LmBpGXIDhzYL9CtrI8sJ12DKBryAO7Z19GjRzQH0pRMYz48ZGeecabNqJmmDBWadApVeY/P4h3OjTRjxkx1GkbOwdzEvJmcywiy8mzS5InSciPzQI7X38c1Ra+epuNkDiLLwxi9+OIaywnuGY6HZ4K5G8KBZ5W5TQWQdKRVQTHORDDSsQC4J+so/A2DBE62owNxKy0t1nUmk0PQ1tLaFriwuC6ksO5snxwc1wGpzGc+e7+A+9QpUwXct27dYT956FdWOa7c3ve+WxV4AIg5/4b6VvMxHAW9/IeajnqLOM5GAu5ODgiX7u4Z17mXbDASGAgantVIRth1qk1znvbx+LBNnFhl5yw9U8/Rzl075AgEyTJhwnhljbh3s7PoEozdpwPuSPIWL1pkcwHu21+299zxXrvj9jsskonTly9cT7OXVv/V3n0DjHtQaHry+DVRD+KO/HjHGTePe8mSz0Aeahygc2okVVBznIp99MN2PNkfqCgTVeCjlTlmj//52TFXmf8TBBv78tgI/M9HwMtDmKxvvfVWabfR5iE/YbHwRWYszCwOAFVegGuvW/dAnkmDSd37vQNWAaKADEAEP72sBraUfQDAScuyDfbri1BJrT766KMC5yw6gAOaLKEhZ+IHKCOj4ZgA8+xHfty9vQLSbJsXAYFLdUYDhsMtov7lGaTkohcS4IbVQzeJJSUv9NBeO+y/z+8Ab1xjCDBg3QHqfpswfGjXaXLF/j3jj9yH/zh+mKgHH3xQ+2EBAnCdLtDOcdeU5JyUx0xoJFWYGiwYAXB3tYzJsj8BvIBF238K4I7i/P6/+7T9ZdkyKygqtrojR1V8eNdd99jlV11mA8P9cothvzCFANv2jlb97Onssle3v2J7du2yjrZ2+XxTVAoQjwioBl78Q8MCcIAJeSgELiy+stavMYAgALoDGK6DJ/tNlzY9Q8CKa8N9tWXTJkkFLr/yUsvKcS5KE6ur7dVXdthzzzwn4A4bigd8bl6ulZSVWfXE8ZJW4yfNsfVH+wSGeLW3tjtJyMCAJDyMHQWu0mMHMgOKEtNDgPbA1zs3W+/n5RXZjlf3BsWg6iAky0JASGl50PHUnDe6l6bx3ABi6YTp3FAcy8nVc5KPiBBLYUGu9fX2W06uqyvgP84nNzffurq7be++A9bS0i4dMHIf17wIJtU9Lxq/9PSEPSqBFRkufnrWnWBATXukW+YY+wU0CUycW4hrlBSL0uAtXzUQSE8cBnHdZU/28iCE58dppL2ThimLc6qXA3DUJADO8d4esNycXMmGerp6FZQAKvHGB8hlZ3GMw1ZWVmJXXnmFzZo9S90vc3IJJgdt/8FDtu/gQbHbzc0tko444O/G3dvl8jtBmQPqcQUY1BCo+BXgmuFkS3xHZAAZhVy67OIsE1bguWjJYlu4ZJGAseRFfX1GAW1xcZHt3bdPTiYEWL4egH9zffh+RcW4YH4uSWQllImRjMs1dTp36VJbuvRcXaOWllZ7etkzyoyghwfAusB4SNlNfgLkyXIRJCaLsQn8TlJrEhRX4zrkbDLTbOHCeWL3YcZx6WlsaglqNVxmigsgH3fVdwxaUUHE/v4fPm790S6bNnW6gPu6dVuVEaqurrLbbrtVjDuBIYHnkSPHBLC9PancO7HvJPjEmUfPA//RbC05n/GIEZAyLnQ3lb1xGtfGWc4iKaOgGIDOuoY0JxwJ2bRpk1T0CynkPfWRToXSsvRMPSjGvdMWLVooEojMhRzHbrvdNRs7AbhfGdzGp0DtidA/9W535It7BcDdS5UC6WBtY/x44O7rqU98bEanWP106jau9r8nedKe+PNzY8D9lFPQ2BtjI/DGjIBn3FlUATNotWESYNBZiL2ExINRFhHAO8y21zqykAKSePE5JjhAPQDLuQY4Rh62nsnfA34WA69tZ18AVwA74Bw2moIx9sXECrBFE056HFAOCw9IB/TDVPN5Fk6+SxDChMqiyELhgxNv6+h1l15378eA42cSBlSTeeB9fNhh3WDOvJ+zHxO+97vf/U77Iq2MrAf9uwBGWpoaOd1yyy1qtMSYKH2clqZjvuiii+QgQ0Hfl770JQUYnIcKH4NJ97RIZUoo9kwVJTq6Kfk/rxHGBSLFADgA7h4AOuA+bAc6YNhOfLF8f+nLX7Vf/uY3lldQZE3NLVrkYZmueNOVFsoYUkMdXowPoK/28CGrO1xrgwNxOUcgH6EgdOerr+pvI8g1GEtzemkkAjCmTY2Ngb4zuXAlHARds8xEsBKYydhIMKbhSJZVT5xoS85YYkfqjtjm9euVIbji6sstNy9L3V2rxlXa/r377YnH/uwsB4OAlOu25Mwz7ayzz7CMzHTdi8LWIyPSyuIIAhjFJQfrPe77ERWSDqr5DU2m+BvyBlf4h4XlgPTeThedYY/+9o925EiDbALVNROHjcIcu+yyC620tEySCaQaPG+AYrYBM06xH0Fxd1e3OtWiIy8qLpAFY2ZGmhXl5VpBfmEAxJ2TzFScSAYG7cDBg7Zuw2bbvXsPqnoHzFBLywY12ayI7cPSeukZGTp/X3OvMj48r5yvK8KOWVNTo9h3B8pdgWxPd09gPVuXAIEAQG/defzdRRDhbQh9wybuS6wnT2Tbk+gCfTrFgW5+SrNXd+wQ2KXglGJS/s45NzUisxjW9RewVgFy2M4+5xzNKSXFxcoa7ti1xwZUX+DG3Pu/e794bw3LMY4bVy7Ax3UmCGVu8+/TuwA2GhtTTsA3l2MeASi/sGqV9fT1WUamm1PZn+Q7FrIbbnibCA4C0HXrNmiOo3OqMhBBcyf8wrk2SFPIisgRh+Ar6BzLNiEn+E+a82PHbMvWbeptgKe8d1Ch+JKeFRwf1xZJFbUrrnmQU9QxJ/h/e327f/okfkLjnpFmb3nLmzW388wcPFRrL7+83draOnQ/Mt48BwS4zEFkmQrzI3b/p+61/v5umzmjxnq6+m31i+vtsceesMmTJ9ott9Dpu1vX9NChgw64D1BT4O5XV5uBJeyIhZTdc3aJIyPp6pzq+j24wnzWI1+Uy7kTVCP5wo4WORkWngQzXV10Sk6zqvHlNmUqLkITBexdd29YdAL1iOWkAPfFixfa3LlzZWjw4Q9/2G6++Radp38haYFxf9cNVwR/OjVwPzkCSAXvgcox0LlzgQ6nAvcEFA8u2gn9m7zeKSVKSGXcT4TuIRsD7m8MMBvb6tgIvJ4RYOKi0BNATMGkmLGYA2m+KJXJkAUAtp1FBuAMuIVZ90VXLOqAesAuExqLBpp5ipt811UWAX7nxee8BzyLDdtDv85nATmk4gHEgHhALouWL54FoKMhJNgAUAAaYF/4Dgw82+VY2QdA0UtlPEAnQAGQewbda9Bh9gHd6GkB1YAkQLuXJ0h7PDysRRYbSJpAcbze2pHzY7+4xuD7DnDndy8P4X3ew8cd4ANLD9OOq4xn4nyw8Xqu3Wt9ZjpSGQ9jE1IZL3BPOhO4bSQzESdn3Ift4GsA9699/V/tJz/7mRUWFVtDQ7N1dHRpobru+uswXrOMSIYAGGCIQK6xsd4OHTwotr2jtU2AeeKEajtSW2uvvrzduju7Eg4RLKjcG4BZbCYF9FI9Dz3bHMKCzkkefBMm5ARUsaKdzczNs+qJ1QLgx44csY3r1stq8uprrrTcgmwFCjR8qa9rsN888huz4aSNYmVVlV1y6cV2xZWXC1S1tLaKRc3LzZGUAAkX7LusUQM9M0xtX1+3gDuAHkvAgoI8i0bp+Ngtl4+y8nLXoTU90775H9+1nTv2iXlEOoPHd2VVud1z30esunqCvK8b6hsUVLe1tlss3m+52XnW2eXur/a2disuLbaO9k4rKSmWq05+dpZVjSuX2wVEentHp4BjXl6BZUaybdfeffaz//6F7dy91zLCWbLw7I/229GjdaP85nmO0WeTFWO+oCCc55F/c9/yDALOYGt5NgCEMKLz588L2tO7Ql9kOYzVpk1b9Fy4+8414jnZyxXMunoFnj2va3eBbco9m/iyAzPMP5dccpGeW+YSnFoAi0vPOdPGVTgmGVtZMi8AvvLyUpswvlIMPN8FcLFv/k0x5a49+6xTWQaKSZ2Xuics/PF5omLSpGo766wzraioUPch4+DAX5fGp1dB16CKXpGGjKuokBSKbtLMjcfq662ppVlAlwCY+QfZxrnnnhsEjGm2f/+BhMMQp+4aLo1ICoS8ZsaM6bZ27TrN41yPs886S4w9IJZ7Ecnakbo6FVHu3rtXfycQTDo1YXVbpnNkDDh+7z7kyRqfJXHfSbrK8BuZMxVdx2NWUzPdBW09FJsPaG5QBmAYFyXHuPN5PM5DNmT5eZn28Y9/xGIDfTZn1izr7ora6tXr7Q9/wBp4vL33vXdoHF9+Zbvm+6amVl0PCkT9fO4CJafDQdrDaxjdu4UE3L0rC2uZL1AWQTVCsTuyNndDqYmVZFSOFKiuHmc1NdNs6rTJQc0S+yTgxR0qx3JyC+0HP3hQ57ho0QLdRzDu9957rwgelPx+fge4o3F/59sud/s6xWSeSobzkWRWdjTj7liapLlAXdOgY9wTzlYC7cdD8GDz3jf2eOCuFJcfsNFH+MSfl48x7v/XVXrs+2Mj8L8YAa8Thr25/PLL7U9/+pOAORpVwJIv+kSKwgLIBA6oBdADPB3L5hxlYGdg1lloWOhZGPkJWGPy9w4HsOYAawC293PnMwB9Fhr+DcOOXMZ3aYV5Z9vIZNgWDDX+87DsgHneR9LCpOa7lALMOWbOwaf8PSPjJmUHCLxm3TPuSF84B5osyR0jKIT0EybbAnCT/nzggQck6fnABz7g4G8A7BnL97znPdK4e+DOOBEYAHDwdycjgJyG71Ogmvr90yGZmVaCO4bXn2rKTywPTuaZdOVwt44vUHX/TjLuzhLl4GtIZb75re/Yf373u1ZSVmHNLW3W3NRib7/xRnvnze+yaLTLcvJyBHT74w64c60B7ls3bbYjh2utv7cPOl6MF3luWHcVNw5Q7GgCuAAB7hv08I7tc/7sTt2TLPDz11PBGk15LE02cJmA2OoJkinBom5cu1aa1Guuvcqy87MEA2nk0tnaZQ8/9FO3iNMcJ5JpU6dOsfMuOE9gkC6f7BuQ55qTtUo7LknUYNx1BHVaHosP9DspQBoOMhExjCNDcevo6rSWlkYrLi5UI5iSkgr77nd/YFu2vCr2UKxgaMTKy4vsYx//qHNt4d6OxsQId3f1WHtXu+vIGRpJNNcpKS2xzvZOWWlii1laVGAFOdmB64vp+c3MypY9Z0lJqR0+Wm/f/d4Pbe+Bw3pWZtTMFKu6d8+uRPbIgwWeZZ4HAK13QPESMI6P6yOduOQ8/RoPigULiwsUqAQOlgJUjrnGTWjI3XYp9Rap05gLwpwGne2qIRPfg3EX1k8F756BdJ9lngDw8owjreB7BPIq3oPNDuopVPS8ZLFdccXlgd5+yGUW29pcH4j4gB1raJREpqe3z3bu3KX9IvtAFsR4URCJZAl5DC4l5567VHIKiq2PHD1qrS0t1tDYaA319ZKnIB0hQ0LdBPPD5IkTBa65BmQr6hub7Nixo8qstLah4R6UewnfCQfSRaRAjLGTydCBNRZk7MxqZs6wxsYmJ5fi+Skrs/y8PMmUYKupQens7NA59PRG9RzglIKWXo2+kDylp6lYu72j3XJycmUp2dsbDXz/k3OJe/ac3WiAdvV8EiBSjH3eeedKAsN5E4iQkSOIJAjSFZQRTyhowkRhc9juve+DNjAQtXlz51p3V58tf26VPfnkMpsypVpSGRjwl195RdmFo0cbbWAA15+gSZjqQ4akaw9DhAt5op8nRHQyMj2eNmIFBfk6H9+zRLNeSrMAOQ9RqGojlpubaSWlhVZVNc4mTqIZYIlIG+5REhHpaTmWm1dk3//+g9YJcF/sgDuSUAixd7zjnTpPn03lPsQO8p1vg3E/tYrFz8Z+jva2psFgpzwuztHIH76Ae1FBZiDpd+nBENZJ/iu+uEt7CCx3TgLcWSj84aVGEU88NQbc/xeYa+wrYyPwfxqBVKkM/wZEosnDxg+g7hkkWHQmKNmJBUw6jDWTJmwOYIoFEUDGguc13d7xhUInmCS+C2DCVYGf3g4SgE2QAIMHOIDNg10C2ALCYfMoVgWgs0/052jZvXUZfyP1u3LlSm3XF+dx/AQGx79SGW3P4nnADYv/oQ99SNvx7gD+PWHdEZdeZTImfYyrA8WlXkcPOGDxxTEG3TvAnQCH8eFcyBxw/AB/Fuy3vvWt+jfM/OkA66nnOrUk6SqT2HYK8+4WEM/AJ7+ZPI7kIgNOPtR58uJUtvD9H//YvvDlr1hZxTjZtzU1Nts111xnt73nVhsc7tcC7nfdE+2zhqPH5A6y49UdtmfHq9be2mrhtHQb6I9Bmycs05AawJozplz/VJkWjHRiCQpOQ4to0O4+8V5auqVhxxdx/vxnnnWW7ov1a9ZYTh7A/WrLyafLbJrlZudYX1ev/fi/fiKpDEWm+LcvXLTArr/hervttltsyABo+MQPWU52jphzxoxnBHYdSaiXVA1gs0ib9MBfmuWRlDsp/uaWBhUq0no9nJFlX/zSA/b8itXWRzfGQWetOKNmsn3jG1+z8vIyYVuCGe57njtYR+5TsjjsHzDNvcpYcT8CGjNCZp1tLQoYuQ8JyFvb223JkjMtOzvX1m/aYv/yr/9uu/fsdw1qKKr1nUilcUd37O5pnkOCerbN/U9A7DsMe9DO8blOoul6n2ce6QeBC9kNxg2g2dONqwzyoWxnx8jJSa6F7p1Ol8G1DfQw1Bkwpp6Bp5kWTjyjJWXJ+5n9cb/A7gOSkZsQ9EejsURw4Rxt3D2OFj0/P1djyRzEPLB8+bN2uPaoC3dDpgDL7+/aa6+T7AfZDFKYzq5OnaOTFToJjBqFDVCQGRZIxbEkTA+DzEyRDtyDMO1PP/207mu2LfeYzLDF8FBPz1DRKz8ZRzJ1sP787YUXVisY8XOTGxfqE5wH/o033qDxZ6566qmnlUXhWPzxo8N3LPuglZaVWXm5c97BqCAWiypAw13lro981DZv2SRtNmQJUi3XD8DJUnxQl8q4e5ccgphIZqbdfc9duv/I4ry6Y6e99NIaNfESuKc4WQG7qydJDzmAfPc9H7T4QNTmz5tn3d1Re+bp5fbUU8tt6tQqu/2O27U+bX/5FTt0uM7q6xstJo170CxK3UlpupSsm2BMnLMMIYmzW+V/PLPM2Z6cCfosa8yRWHGP8LmsrLBlhENWVFRg02dMtunTpyrzhbyIV39s0CKZBZZfUHJS4P6p+++3m268yQWvwWs0cOf4jidSAqiewNcpRcApZgOj1zdXm8IrBbgHsNsJhlKOwMcCrw3cncZ9dEIAAP/4U2Ma9/8TAhv78tgI/C9GIDX9zKSH5hxmANkGE5YvQvMFOCzKXlICCPD+7nyOxRfQTnoXJp33+SzfYXJkkgfgs8ADHrCW8x1QkbgAANiGn0AB7aTmsYPEUx1QD2gApLPIAXhYiFlssApksUVmwzmxIAJq0NeSCneaxxNT8f78/SIEOCFdDeBGnkNAATDyBbZe78yiiw0kFpro1T/5yU8mFjG/eBD8UOSKlztAi22TFSBdShBz//33C/y8733vk9znne98ZwJE/C8u5Um/MrUkcDAIUqg+leo+7J0JUub0xIKSWFrcx/hVwD3VDtKDJICe2Q9/+lP74lf/ScWp8eigNdQ32vkXXWr33vdRiw/GAn2107h3dndZc2OjGMWdO161PTt22rG6IzYyAJuLW4dj0AElBDteQuTYSFyPKDg9+SJ38toAgCANlDJs/IQJcobB4WLV888rJ37DTW+zguI8SUtyc/IsHo3Zj/7rxzYUd/sA4E6rmW4LF8+3888/18oqyrT8I6VxrjHOuxytLrQeLKfXNPNsABo72zuctWpulmVnhm3vvt1WWTVOcopwZkT+7Q8//Atbt26TxQdcnQTJh8mTq+2T93/MBgf6LRaN6hkAkDpgiCVli8YE9hzZGu/xGUAboKm8tEQZDbqeciw9vV3KhsyegxQkbAcPH7FHfvs727rtFYsNUFfAGbvxEosMGEpLs+ycbHvrW9+iLp7sl4CVwIvnmc9Uj59gV159lTIqNPZh/zxDBNSAR43PwKBkA3zedx5m7KRFDjL1ySqFJE44lfI3CYJS/dzdzaogqr9fAAuSgWcPWZvsNgMXE4ISPy+wD+6PcZUVNn58pYD7X556xo4dPSZ3FjXkGUJoEbLCokKbP29+IstIx1LO1xECFBAjzyB4G7KCvBwbP75KAA+AyrkzTzL/HalzvS1efXWnNTY1anvRWL+2MQgID4IKjg3bUixkmRcjWZmaqzn2888/z+Jx5mpckxhLioCHbOrUGWLIYZM3b94SFLPy/NH0i+ZCgzoPJFhdHd26RhzTxo2brLWlTa4oAEmIBp43jgngzTkiS3HP2Wg3mVTiwY2FayQ2vmpcUPfgAv82SKG4634MQJbDixoeAbSHLT83bJ/45L3Gzbho8ULNJSuWv2CPPf4Xmzyx0m699R3OmGDPfjtw8LDVH2s2nK1kmxk0RUsPSnbcLBXYVQbTGsDdZ1u5r8m8iFIm4FYCKPhWUBuTuEdCZqWljFmlTZky0arGVypLAVDuJVBOz7NwZo797OGHdZ8tXDBfBao7du60z376M8po82xRPO/2ELJ1L66Sxt21e3De7Me/EgFS6ngnNE0p2NvP6zLADKUC94BlH62JPy7DeiLjnthecLjBshEkZtG4PztmB3m6Vuux7YyNwOscAc+4+4mBReWuu+4S4wwrzkICU+zT4Uy0LIbqgpeWJmbby1/Yhk+jA5pZKJFDACJglllIAdTeTQatLJ8HWMPIA7ph3dGuk9aFPWeh8u3skZesWbNGCx2AH7kDAQbbgW1CAsBkznZYbADzV199tRZrzTeBJMZLZjg+b1vp9eek+ynqggVnX2hTAUa+gRLjADB67LHHtM/f/OY3AuGAGF6pCxcFrrB3P/jBDxLuPBwDQIZAhAAJaQ8AHl9jApDTzbhPSdG4pzLuibXhFIx7qmLGLyTg5NrjgLuWbliskNkvH33UPv35L1hOXr71d0et/miDnX3+RfaxT9xrw8NxgQ26mvb29QhA9vZ0W13dYdu8YYMKUjtbWgUO0rxePUBlfJZrxmKXm5OjIAot7skBul9ZdDWST0GQBeZeJqicv2i+7r2Vf/2rmkO97aa3WXFpkYBVdiTbRuLD9oPvf9+G4q6LKMB6zvw5tnjJQnm+s1jTfbOvJ6pCUBq3qNnOQNyBsxG6RkbUjRXf5u7uTp37ITknTbCmhnrLz8+xGTXTBchC6pw6Yj/44Y/ELCKVkaQrjU6x1fa5z3/GigryLC/Heb77QJRjcwEM/uMuqOE9nkuCW1ny4ZWd7phD7ueJk6oF8nEmAcBQcPjzX/7WtmzdbnGakQbdSPku9zv2i8heAKMAFV5kQdBIdwdg1em1M2xCdbX19PaKMQbkNjc1GdIdinQVDqQ5y033s89lYIJCQt2fnmkfxbiPhvKpjnVJkJMK8pMgnmNmvLxkJkZnWjN3DCEHGNG3p4edfzhZIY6dugWabB2tq7f0jHR5vQdlmJLG8DekUbDfHDf7YO4g8KNpmL8OnHdpSZFdd921VlVVaVkRis9xT0lT4yu2i5MPRbJ0W9Vc09QoWZfXkTPPlJaUCQBzXTs62nVtkQpVVVZKUkjdBIEoWYuSkiLr7Yta/bEG6+nukwb8yNH6wOElJNZf83RGmrTnM2pmyP6U+ZAXlqCMT2/QYEuSo+xsuS1xDOHMsDU2NFhDY1Mgw3NBXqpcjashmUwaxbUxMekEULp3BmKS8GAR6hQrZDyGLEKDsMEBBTaF+Zn2iU/eZ0PxAWW6AO4rV66xx594yqZMrrSbb36nal127Nxj+/bXqrOqgPsQfvdOeiXFPMGAWPYkuOU4XfjF8+UC0v4YzaCcrM77wROsOt9/l13gOaPshOMsKMyzqqoKm1BdKdkMhax90X4LWZZlhLPtoZ88ZHTAXbRwQaLr9+c+9zlZDHNk1OqkAvd3vx3g7q758Zy4W1fcfJYc46CewD8MTiGTyCL4LGpd01AoVJQfJtmQYjxzopjepZSS0c0JTTxOAShowHThhRe/Trgx9rGxERgbgdMxAqmuMUzQTHoAVuQdeJiz2LOY+KZMTITep51JBrDg7eBYVGCoWQAA0DDnfJb3+RtMvP8+f4dlhzWnwJP3AcC+SIh/A5Bh5dCb444Aew3rDvDChQXQzQvJDClkPgOYX7VqlQIBOsEiJ/ByG8CFd2zhe5y7ZyY5FxZ3JCwcAzIXmEH08xw3QYH/LqD+V7/6lYpRSf8yVpwjY+W3y2KOvSZjQuDAePA3FnfkBtdee62CA3zfv/vd72qM1X0xYFFODUr/Z1d9cnGe52g8OZaCZ50vs5vFkT6mbDtF6p5YTIZH7PAo4B4AqkDh8NhTO2+v+AAAIABJREFUT9l9n/qUZWXnWm9HjzXVN9uCs86yf/j039vwCEy6KyykIA12ctfOHbq+h/bvs6aGRotTDD04LKmMS2S7QIjveBkG14jvqqjtFEOR/PvoND6rH/c4xamLliwSuHp+xQqLDfTbje96u5VVlEvzj+tDZlrYvvPtbwu4cxwUi9bMqhF4v/GmGywvP0dyENj1zHTkHlnOZWmYVvNOeuEkDEMC9Z2drj6Ee27v3j22Z9dOmzt3juQvHBMgLBLJsW9/50F77tnnbVDNo9w9OqG63L7ylS/ZjBnTLCvTNRBy4+KgpO/I6Tuasm/udf7DcQTwQzneK9u361m4+OKL5SYDTiEggbX8/g9+ZGvXbzbX5NMRb4CLdNrCDzswBKA986wznFY/7Boobd2yNcgsoPHOtPKysmAssKl02RmCeMCubz7GuJEZwAmFbQOCBYxg3YMqOIcb3A2Z+v/HX3KkDye+RrOlXA9IiNLSElklIm9ZvWq1gKyzoXRNdwCUkcywzZ032xYvWiwQuGH9Rtuzb5/qLgYUkA0LxDK2nhplb2csWaL5CWcW5g2ygoli+JFhKykutLLyMrviskt1RvQuoJmTGPy0kHV19Sq7wba4F6gLAOzCIFNUfOmllwa2g2maA9euXaPtcxzuuruOr8hOzjxjic2aOdv6++Py/X/uueXW2NyssXXPkhtvZEELFy1UQEHmEq97LCcJ0pxDjLu30PdPmTpVbDGZAmoVYOW3bt0WnKOrIXEAM7gegX2oew7IWFEofLGkJQ2NDbZ1y2Zrbe3QNaB7LM9Jur6LAt1kB/mJT37MYtE+mzd/jjU1tshV5oknnrLJkyrt9ttvtmhf1BoaW6y5pd2aGtsTwF2N2IIOtgRIcWXETnypoDTdNTqjOy7XG0cmJFnIgrhneWZdcy06+w6JWUc+g1GNzisnU/cV8hmCbzTu6elZ9uMf/VjSpMWLFgq4c09gdHDJJZc6s1a5SHFM6bbmpb/azXKVCYB7MA+PYt5T+udBbiioV5Ml/0byS87jneAFV5nhJHB3Q+Au0EnmeqM7aiI6OG56PUkWQNsZA+7/swV57NNjI/BGjICXtuCqQgdQGG+AkmfSmcgAqLAosraLwDQ6X24WZhh6Fgfe53uw7Lz4nUkcJh32mr+zTWQopGjRirO4AsJh1vk7zDy/A+pZMGDSYdtZ9FkASMOzmMC6s2h6Zh6QDFiA3YeZYp+k9JPpTt+WO6SABNDM5E2ggP0Z6WKCA4IH5DCcF9thmyxkSHfY37e+9S0d45e//GWNSaoOngkVzTpAkwJXjolj5+8EF5wjAQkFqej5OTfvCX06r6sD7t40wGe2k3N3YnGQccDoGT25Bgcs0PCI1Z0CuPPlJ5ctsw/dc7fl5BVab2evtTW3Wc28efb5L37eevpw9SE1TifDAbHPOKG0NDVZw9Ej1t7SpiLUzKBoEOZSGvJAe8riiTSE+417CU/uU0llAGHuXFJcLlIYd84GqQv36qqVKy0a67Prb3irjZtQ6bo9Dg1bQU6e/fu//buAu5MXpanN+eQpk+2222+xopICy87KFPNMwAOYHogNWEtrizUHkgfurb5onw3iUpIdEdAtLSmx3Xv22NlnnKFMURdM/MCAnHDy84vsxz9+yFavXmNRmuWo0G7ESkqL7JP3f9xm1ky3nKyIwIUHSuwXthDmG6tDJBDsl0yXtxbF1QZQtHv3Lluy5IzAm9sBVnyu9+w5YP/144dt27ZX4EktLT3soya556DRB5Sgd77uzW+2rEhY0iGKGJc/t1x6a8DxlCnTbNGC+c7WL2C1s7Jz7HDdIenYAYaAIzzk0Uxj4Ue2QwWNAM9U8e/rfAi8BOKEj4eStoDcxzNnzlJxcVlZuaw6ly9bpnFT0XAIX/V0AXeaXS1ZsljPN/fc5s1bFbwjKQK4c52yc3IsKs0+tQT0GYhpzoAsYI5jzmKO4n3+IxPDtihkPOvMM1RkSgC1dSuSoRGx/GQ5nLnKiLzpkeYAOvmd7Ah1R/5VX3/M9u7dl/i8zySqP0DaiFj4qsoJqh9gu2QncSPy+mnGW51F00KSBFEwzdzJ9dmyZVuiDsVVbzqmOS9oyEStx2AcxrzZdYOW/DBwMgmsU90s4pAe9wWsNkFIWXmxajn6+/t0DfBdF7CncFxjxLPnwHFJUY4Yd+7r2bNrrKW5zV5Yvc6eemqZTZ1SZe9+9zusva3NDtUesYbGVmtr7ba4NO2uw6zbt0OhBKknvjx4dj0aeE65tj4oduDYMe7uGg64YE3NuugnQCfibJs6bZIae5HxIMuRGc6ztPSIsqzUE1DwvHDBAt0TX/va12RCQLCZkEClZYwC7hq7YFI+eWMxV3yb/O9E4O60jZo8rLYxwbiPht6pKQg/OK8F3E/1PP5pjHF/nVPV2MfGRuCNGwGAO2AJJhQmGHDK31icvHZbTUJiaJZd0xE5PdDuPBQSMw3Q9d8BnHsbSP4O+PXFQHwGNhvQ77fH9737DAsOjDYFUchIvEMNHTQB8nwHQMwiS3aA6n06qfIeoBuZCjZ9yHQAaQQA6o6XonX3ix4jCijEJUbFWqWlYrb4vtfU83fANmAe/3bYeZj3b3/724lCRM+08n18ezlfZDW+cyrHSrEcrCf6/c9+9rMaQ6w43wjgPikB3IMJ3nEqCYieqpRJJJQDx4VAxZBI3wIMjnSkatyTjDvbfGr5cnv/Bz9oBcWlFu2KWntrh1VNmWQPfPUBa25ttr5or7W0NMu73TGufZahFPuwRbt71eWU4lQkF0hOfIDIGHpLOsaI6zAQP74oMflMIA1xrxOBu3ThNmLVk6q1IBP8xQaids2119iEKdXOXzvab+XFZfbPX/t6QFw5BnpGTY2Nn1Bp733v7dKmw0aTJSClLngfCollprCP42X7KmxTc6VcgSOfdZo6eYruN9/xUhZ2oTR75JFH7fkVqwQC5BWebnKd+djH75W1XEbIFTb6ZxFG3W+Xe15a84kTrKHBad15dXd3WVtbi5WXVsiDvj86oHuNhjvhzCzbt++g/fBHP7UtW7bL0g62Nz09U0AdvTpOJLDAeMUjD+npdg5NdOesr2/QPgCnsPDIfoYkw3DOLwTYWCkyR2Rn5wgco39H48zzyzHSVAkAOADTeypm7xRTXoDRTvpuJvajwXzG+fqMFscHqwyYRNNOkIg/O0WR6YGHO8GfAG1Xj8XJpHAtMsLSQjN/MaeQTWN+Q18Oi+0DJeYzztfXZ3AduVcA+ZJdBI2motEBSWe4Dkg0HDDkth2xcNg1znLg22Ui0K5HMh3b77NXZEVU2BvIKWCDeW5zsePNzlV3WLJFrllUhgIwf3wck2RKygrlaN5ubGh0jcOMwl6aQtFJ2mVNuc/QoDNm8YG4gG5CqRHInEZp3FGWp4WstKxUzzTSm3AGlpCucRn3A7p8yGGKt7MiGepETKBQXpZvn/jEx62ttUlZ2bbWDlv27F/t+edftJqaKnvXO29UH4YdO3Zbbd0x6+keMMpRuE9dpoOAzAVDJ2fc3dygDHBurp5Tr3F3tSmueZSTVbrgRdeBgufsiNXUTLWzzjpDVq1kolQMyjj3Yx2Zbt/73vf0/J515hJbMG++gr9//dd/tXPPPU/ONh6g48e/5qWVdsvbrzyp9C8hUwwyoyLYUxx8HPPu5/NkzRJzKm8cagC4FyCVOcWzlWBskMokGffUJ+p4L8rU92DcLxiTyrxxiGxsy2Mj8DpGQOn+IM1/zTXXqOiSVJ8HC37xYxL3tm9MlCzAgBBAtxjEoSGBZDTrfoIkGIDJ5u8w1Sx+fA8NJgsrLCGLh3fJ8EWlTJ7sD+35448/LqkJfvO+syksOew6+0Umw7Y5Xph9QL73ivdAymvcOU+lggcckEE2Q4BAYySOFa092wVkekccgB6f/+Y3vykf9p/85CdylPHSBAEwA2wVC+TDrOGG4wt0YVn57/bbb1ejJ1x8OF624T2hX8dlet0fmXgy4J7ybY+T3MQ+mnVPms8kdZdHOvpG7dtp3F0wsHz1arvj/e+3kpJydaZsaWqzguJi++o3vmaxwZhl57hC2baWZhXlrn3pRTuwb7/F6R6JRAVwEh+0EbS6almfocUHUAfTh/e0B8fJ4OvENHhCohAcqditYHEDZFdNmGDnLF2qe+TJxx8X8Ln0qsts5pyZsmrEY7u6coI98OWvWIjW7mnpWtNgVGm6cscdt9mE6ipnbanGN2ny48bNw/c8cPeYsx7E5tLfYy2tzXI4Geh3looqhlM1XLoY8xUrnrcnHv+zLPdikkE4gHz33R+1c5aeJetH14zHub0AGvz5si+CnLy8HOcog4tOOMMamxrslVe22+LFSxx4C6Xpc5mZWdLVA9wfevjntnnTNmdpJzeNsGQWHZ2d0u86sBiyinEVzj0pqBfxTiiOSe1PdKn1jCsyoVh8wCLhTDXgItPiGMxBgXtfrKlOlad4nSgbS9o/4kRyqhfzBPMVrz1799jQIGwuXvLxoAB1vO6vg/sPWGMztomBp/q4cnXXZVwP1x625tZWi8dczQLBIOPI+LFtJBBcf9/dlzFnDuFaMP/s27/PMtIdo0snUQK4OXNmWXZOrpUUl6hTdXdPb+AeM6jMzPjq8XKayQg5Jpp9MDfCkBNA0IiLORmCAjabuZB9SfYYGrFIZoZsJcdPmKi5lr/jd97W3qGCUIZsypTJajDlHIp6bfcuCA6yPy4zylwEEYLUkMJyrhnPLJaW7FOdgTm+gATxgD0JKmHaRwT+CYqLCwtUdMuzdeDQQREiOAIpU4nfO3aWGQQvMQVQ5WXF9olPfMyamxps6pSpOrYXXlxry5evsJqayfb2G95ihw4esldf3WN1Rxutq7NXjPugtOjujvB3hroAB4JBf684Vxn3Ys3qj1GzQeYo8S3nAe8rG5ANZWZYdnamEXRPmz7ZJk6sllSG4MQFQelmI2EbGk6z73znO/KOP+ecM23e3Hm2edMmrRnMO2oWHLhO8YwB3G+96apkUerxbjEpQF+SRo+vEz+PfwJ4llzdy6EG2UEC3JNC/9EzuC/dcMD9VCD9VH8fA+6vey0e++DYCLxhI5CqeafbG4WTdAP1PuRM6AAdFiY+C1DxwJ2/exaNz8M6M0EBUADhfJeFAumK76QKaAe4AogBtEzoyEgAuzi7kGKE2QI4w94x0QPsWTQB1IApCkNvuukm27BhgxhNnx3g395ZRl0uA4cGFhs/Qfvz5T3S3Rwz26KIj4UKtt0vfmjSYdvJRKBfJyigqBS5C+y8f3G+APe7775bNnGMn+tqmKOiVBZDQD1/w3EG6QyZjb8JcOcgUxh34XUduLeOCVaJFII+NXX7WsB99YYNdusdd1hJabl1tXdbY32jRXLz7Gv/9i+Wnun00nSLHBwYkI0dTicvb91q2zZvse62NoE5+MJhGFtS7LKcc7aKvLjmgG2AY4KdPClFm6RtHSPlmEXAJP8eV1kpO0iux1NPPGH98bhdcvmlNnXGVGmde7q6bEr15AC4U2QXtozMsI0fP0EOMIsXL7BIVobAluQSYvFN8gnZUAZMIyys6iJwmcmOyEaPRR7AhSUgshHS6W0d7YH0JWSHDtbKYaRDln+Dlp0dEdi+4ILzFQRnR/jdpe+5j5PjwLPopEWcrhrf4B9PoESn1XCalZdV6CfaYAAVgQK69M7OHlv94lo7dqxRjLu8rtEJjzipAP7bLquWbucuXaogeuGi+bZ/337btXuXOo8CkzingqIizQk6CMnU8U/vlxzBS584B0lOIlnShLNdtM18njEFaFHYB5jyt2bintWlDdrj6rZ111ROkr76jtqAkNmd73+/4Ass8bJlz4r5lzQmI8OWLFlkCxYu1HitWrnK9h88IDYYxnbJ4oXK9PHvrVu2qQDSyXgIogrsXe98t06P8fv973/nzkvyFlf/87a3XS82ef/+fbZ168tqeAU4TUsbscxI2C684Hw14qqqGm+/+tUv5WtOlqOPXhE2LNC+aOF8PScw8uvWrpPfuiMHhm18VaXNn7fABSVpIc2dzKdIlqgT4J45c/ES1Www7jwvy1c8r+JJBgr3Frobn3ve2bo2nNor23dIjkK9gXOCGbbZs2epIJU/MAdT7H/kCK4yDhR72WRyMXIBMu+J86YGKjPTrn3zNQr0wln0LzA7cuyovfLKq9bb4+RGjFt8IKZLDP5FP15WVmT33P1Ra21tsenTpllra7utXPmiPb9ytc2ePcluuultVld72Hbt2m9H65ussbFNEhTXTTcAt4HrDZlCL+dJznfOCYt9IgMiE0TWiLvIBSPeBtc543CP5eZG1L15wvgqKy8vUREwBeq4RLk5gKLTLLORDPuP//gPEQ9LzznL5s6ZY5s2brJv/ee37IwzzwpULASQSHPCAu63vcMDd+l7glfqRO3070na3HvNJxn35HVwAQfHfLA+HgoVBsD9pEVBiS6qnsofrZhMpFROUVI0BtzfMCw2tuGxEXjdI+AYKffQA8T/+Z//WQw3VoUsyN4RwgNyQLK3hGQSZqH3nu7eT9uDJ77L+4B6FiF+oseFMSIdCojHYxs9On8H9CIngUXn5+rVq8VSe/07rDifZ9FiW4B0LNIAzRSvclwEAiwwvOf9oz1wT2XyOFaCAAA1qXC2jTQH4M4LOznkLIB5ggo85jkXgDuBAxp1QYoAKCKJweYRCQ/OMYAuAgCKUgk+aNbEovn1r39dgQLNmN4IqczEorxkwVjqxJ3y7wTMPYW9b2KcRszq2l1a3p9rKuO+fttWe/ett1lhUYn1tPfY0bqjlltSbA/88z9ZOBMXBcClc41gDBrrj9mRw3V2aP9+27tnt7U1NduIwAfdC9GoOp9pf09yf/mMzmCc4tSTrkQ2rKbmSRchOQYFBaP8nazPmWefrUDwsd//3rr7+uy8C84PgHvYOtrabcbUafYf//5NNYJiAUYGIotxXV/XGMlZG8PEZYqBJCiBAec5gYEGpOtZCvLUvhCYX7PCsO3U4iJNc/7T/NTfgmI6AIPr4BgUo1nIMjQmrnDVQdVUbUlq/iT5d9nMBeAF8OgLD/kJu45UA30+woek13XgZDHiLSFxU8qyynGVNjwyaPPnL1DXzd179lp/nwOchfmFNnP2TAU5FFWSSeBZwq+eQIHnlOs2sXqiwFFuJFuyCRjcELKjwbgCZ8AvRZKHag8nQE5SEuAkDCosdaoSaaMZJyCIP1ckNJdfdpFAGSz/y9tfcc2IALKxuFrWz5o5S9duw/r11t7Z4Yqi002BNa5UHMfK51dKKoM9J4gUH/qzzzpH3UBpksRzL/KCTKWRwcuQ/R/AHZYcxp5AifsHbTugGichMjQEARs3bJQcSeckXbJZRUW5VU8YbznUD8Xjtn/vPs27ZIPYF6z91KnTFHji8LJh/QaL4WiE7z/SlqxsK8zPNzr9Aki7e1yzM+5frosCkMI8ddblGVPAGR+Uyw+Mu5M9phlSI+ZX1Zn091tvT4/F5EQUsjCAG5TtZoLAVSZkIzjmyErU3Z9st6g4X1IZMkG61y2krqL+1k1R7wm0Ezlm52TYxRddJPtTmP9j9Y32wgtrbfWL66ymptpuvPF6O1xbazt37rNDh49ZV1e/ggXGMDVTOCgtFQGFZ9K9G0t68NmQlRQXW3dPl+ZjdypOd89PAiEsNhWsSPZTZBXjSq24pEi2qGRpGSfmbjJYoVBEsqOvfOWrlpebJ+tY1ixquB588EGRUiGjWVY4mKNCtvalv9qt77g6JStw/LyWDCKSdT2pwD35eW9j6UmKg/UDQXFqimNMMnpJjQTcw5MMGk4+uR4/6Y4B99eNrcY+ODYCb9gIeLaChRKwCwgHWP7hD38Q+CQ1Duhi0fAFqt49ggneN2Px+lakJgBngLQYw2wATVqiuRPvs0+fZuf7MNl8h4Wev5O2hk3HX52fFLECqrFVxLEFxwW07chs2D6LHAsVxwCQB+yxLV5iA4MX+/VpYRZrmFDANuw+24dFp6CUQAKLTJxmcJDBwYbvwYyx/X/6p39KaNjZNOdH4IHrDKCdxR3GH7YYfTsMO1IZxvKee+6xf/mXf7FbbrlFrObpflUX5yUp9sRU/P8jJPZUVGDxlgrcj7Q7J59TAffb3vNeyy8osr7OPqurrbPM/Dz70le/bNk5EYEzpYiHhnRvYSl37MgRO7B3n+3ft8fam1ssBGM2PKx26DBlbsF0RXpOJ52t+4+Opad6jYQcEPbpex1/mrPs49/chwB3Arw/Atx7e+3sc8+xSVMmW3ZWRA43C+bMsWVPLxNYYltKmweIAAmABxswx+iR2RcMOtIWmG8Y1sT1TGGDPeDOpCtS4OPsrd78mKJHDpIErrhPay6a3TSx1D6D4MGsl6IBYE/2UkAQCGvdvpLXn/Mi4NBzoPHhPNxzgXMPGn6edeUrQkgf0DvHrLiwWKAy2h8LxmjI+vtilpWb5brDZiLnwYZ72Hp6u8Xs67rKbhPJFG48mZInIMtBvz2ATj4SkQc+3UL7YwRCbjucY1hssAuGYIllHSq7wX5XiOi1v4HNH9IXOeNkZIgddwxwWHKg3Gwn25K2GYnFoMscUnTI/hkLxh7ADtgleAOocs7YBzKPsD002s6lZcj1H5BWO+nhz2eQp3AfUSDMpVShck+3utdGe/osFNRDADr5PMGfCrHDEbHX2GtyLLgXMV6q0/BZqCzMAuIJjTz3VyQzSwEnXYIdSUEGhaLwQY0ROnnZHmp/WFOajSsv0bwJyHcgFAckp7nnvCR/5rMUmqZnWFi+9lxfpDfOrUle9xlprjgZ1UhQG4UNLEGusrQC1kjgRs91PrjFvYXiV6Ld3Jxce3nrNgXa7W1dtvz5l+ylNettzuwp9vYbr7faQ0hldgu490fjFkUvH+L8ua8GJY3SPRfYQSaf2sD5MJhbSsvcuUMq4DClZzctTU4xFKRTY7Jr125lG/Lys6xiXLmVlBYrqCkrL1WwxrggpUpLz7GsSI4IL4LVpeecLeAOCUXBak3NTGXXfHaVy7huzQt26zuuCgLqpFRnVEiuiNTdH0Fl0QmSGQUdwazin/GD9TGAe6byBsdPD4lUa8qCKC2Oe+KSC8dxs0rqlsaA++lesse2NzYC//sRYMJnMmaBIhX70EMPSc/N3wHBHuDzvtfW8hPmG7BNIaiXy6C/9M4svqCLRRKAziLE53Gg8TIbbyXJZ0jLezcRJlcWHiQyctMInGzwe8d1gSJQJnk+z+eko4xGFQR4tt8VHiUbm7Adfud4YXbk8T1/vpxe+D4sPVp6zh27SY7/4Ycftne/+91ibLFRo1DVf5YJnO1xvhSt4ijD+PE3wDyTPZp8AgTOE8kNx03w8Ua8AO5euZ6cuI8D7v5XSRsSqDwATCl99kZG7OhrAPcNL79s77/zgxbJyrZYb7/VHjhslplpn3/gC1ZcUijGUmno4WEBd64/i+/Bffvt8MED1tPZKUCFTzLFqV1dzu890SkzHNb4c5+IHfNVXscNHN1GfYDmJVGSrwSBEcHYWeecI8nW7x991Lp6euysc862mjmz5Xfe39trt996i9i+jDRXDCvLPVYyAUTXmVBltWLkwpaehm+5s0101oloX13AIaic+jOUqrA98aqrziTQ1kpKgP6Xzq9i3gGrAYAKXEs8uE/Icx0XndC5emNoR7q7NLoPIHhOYI5xWOFvpO4lL5E9H3KQbhWTMn4wxgBf7AGx8AMQS6oT6IoBSap7CZ4B1n7GHCArn2zmFLUWdewl9QF8R+CWeoDcbOcwMjzsdPQWsvKKcjHmzhfdFxsHzXOMzE2MI1OGwxWKEvQ4gA8Q4xgzAHJxV0ypRnJcl8FBKyoqVkANK8z2c/NyA6nEoJxjKEwtLCoWfkHSRLaC7pl5ubkWQReNtCWQZYislPkQiNU1YZLsgswDgZyulSenRxR4ZmZFtF3ALEGfglPGjzmJa5EW0Zip425ayAaw1wyNJAIYOaAISLuaAY/pnEvPiKWFaQLl7Ca5fri58FLhKx1Th10RJtdiKE5nYxcku4B5WPc10iWCLnzlqYdwsjXuP2dGAND2gZXwXKJ40m2DQIiaDK4hz4yrKQLs46HvkOSoWDI0rOwVdQPIpdavXSc7zNa2Tlu+Yo2t37DF5s2dZje8/Xo7uH+/vfrqLqs9Um+dHT2kXnSNA42WewKwzBxyTIQXc+tZlHTOnS8Zjp6eXt3fZB/wt2dM8vNylT15y1uvk/Xr008/ZRs3rdd3qsZXqU6Cc4PwgXmnEVs4M99ysvPs3/7t3xTw4sqmHiWvvCJJJaQTvQp8UM/hrl+72m656erAVz6Jl4XVE5iadNLxwD3ol+Sj/MSIJon0g/X9Hri7quXkKxW2u/QV0VVCcXZcoaonc9wFS25pDLi/Ecv22DbHRuB/PgJMbL6AjJ8solhZAY7ReQPIAeks0jDypMPVgCXofOoL8WA0fcEq22ASlacz+t7BQQEwtiW3ggBQ8zkYb0AVPu+wFTDfgF62y3+8D4ADwCM5gR3HEpLPAQb5DrIUGG0vy2GRgSHnM6msu5i8cFjAHRkLzDvHRkEYchkmX5ossS8m4//+7/+2e++9VyAfTTwa/EceeUSSGg/aGXFSothEwrwgr2FMYf7ZPsz9bbfdJqcBOq/CyHNsniH+n1+xU39jQlFeYpE6fs5+rf34uVlEm5Cnm9GPvQZw37pzp9354bucF3V/3A7tP2gDoZB99gv/aOUVpRbJjuhecuxWXNexrrbWXtm2zWoPHLBZM2vsXTfeKDeI3z7yiG3auDnJuMNsZ2YKNOHswQJ7KvtAnxX3siUBjBHHwnPP0t6dIjGY90d/+1vr7umxBYsW2tSa6QoasKS776N3Od1qIGNJsNwJZtcFf2KLh/DThnl3YMYxwqM7IAosBBWygHK81QGcDtW7VLwDFCMGFwngAWDKa1pkGe8DMM3AAAAgAElEQVQ5KZrvzOkAPLUDDsiqyFXIKdiXE3674vBgLadg1mWaXD8WZBxpYQcWYW4BOfKhF6iBUR5w8p+g4BzbREAuLLM0/IG0h+9Lcz08Yj0E9niypztQyQsW0wH5NB0e58HzGe3ptfqGBmvvaLOCooJEHYMkO8NDukZtre3W3Nyie4Z9qJiwv1/P9px5czX/MN5Icri/KirRIJfZyy9v140LEHUg05MRMcvLitj06TPs2LF6FXbG+mNWWVWpa0iDI9jSpqZmC2dEJHtBRpKXl2UTquiqOl7BDMEIwNxdE677kBxcVHsgT3+yRBSYDhlCMV/7wDNFUS0ZBgdk487PHceZkWFXB4LsJSOiYlRkJmjd+/t6rEh1Pv2qEcHZBeEJ14oMgWRdBKcB2hscoWZkWJkSjo+x8WMAi06QxjgTpOlay+LXScI0n2dGLD40LE9zgLrAuqRa2pVekYiTfKS+FCYoYzNk0Wiv7l0FshSci3CJWUYQPCgISHDIzodeDmMW0v3BNSwvr7Dm1g5bvnyNbdy0TcD9+re9RRKiHTt3S+Mesgxram1XvIrTEvaMBJetrW0WjbqgVI8A5xscLGPi6pEKRUbxzKlYemhETjRykMkJ26RJE4xO2RdceJ7t37/XHn/iT7ofAO+sU55Yysulg2qWhcNZ9p//+Z9aOyhUJsvKHP/Thx6SxAlFlJe/4TyzYd2LdutNTiqTLKR180EQ7ztJXOBu4wKT46QyPhvozjIRUAbAPXISxj1VZXcS4O6jsGCwHE/hXmPA/XQu0WPbGhuB0zcCHry7YreQJlMKVf/hH/5BC6VL6bqCM15u4afo0FmhAezlty3rNef5zuTordQAb3wOoA1bgWQGoO9BOqAZbT0FsgQMpBoBvSyybIvPAaAJBNAPUkwGu+08l9MFpNmfl/cQHHiPXu+EoPRmcA7sA10rGnf2JQeF1la5A7BQ/+M//qO6ySJzoeMpL1x3YNPRvHMMXs7BT4A7n4d151j8e0z0OPVQpPqXv/xFx8ykDnufdDQ4fddxvIB7Iv95Kk+wxA5HyeCTPmMJLfVrAfed+w/anXd9RIva8MCgHTpwyBC0fObzn7Vx46sSXRS5J7huuPbQjKijtc0WL5xvb3vr9VZ/tM6+/53v2p6duwRUaV/O/QeYBiQLuHvGPWWYUo8bcCo5wYhzefFSGT4OUCouKRFwpyiaoIxsz7yFC2z+ogUC6/Fo1O69+6OyNYT5dwEVUpGkxh25jFvDYDudlMIXjMriMAA4SbmOB+iO8Y71R+W6oW0kGqo4Nh8XGrGfAIuAZdfnAnbVS2Pc4u+/n9Sx+1S6R3AUx3pmOxFUEFgEXusaF8CZUv4us8CL54xnhYJWGGuOB9DsNM+9Av0EOi64cCwiTHJudo4DytrHiGvElus6vgLcuH6clyQ6w667KmxnfkG+ey89XYE6c4vrBuv05L6Q3JMKvjcEwI75pr29zUlfRpCX9CgY51g94Oc9MfGDMQvDqKJ/H6Dgc0jMPeeGfhwwJV9vNWyjvsHVyICJQ6EhZdPcNXcBk6u7cA16cBJhLJDewPxT7Gzyf4fVj0ouw7nC4KIbR+vupUppkgwNWV8/9TjDlp9ToACVbQzHY9ba0mwF+VhQ4jfvrCiRZvHZrBwa4RE4IOdxxcQDgzHLQN4zTBexYQUavO8kYy6gYKzkFx8aVsCSX1gUaNzTlVXATpJmYCEKtNO5flxvAlSaPrlCaLoEuxoNl23C/pSsDLIqdPRAZRxyvDuNOqly7464AtHUl5ezMaadnd22ZctWFVXj1f7c8jW2YdNWmzt3ml335qttz+7dtnffAWtu6bC2tk4bHDHLK8i3RYvmC7xv27pVzbZcEO2yY7r/Faw4IkLF4vm5Wre4F7xuPyMcsnCE9Y1O4QT8IZs2fYLdfvttNo+M7Mq/2qpVK23cuEpJOdVnIpxlmZmA93StG9xfAHdMFyCCfvXLX9qkiZMTHWxdMDliG9e/ZLe+400nKFM8aGd8vB2l75Ls5pVkP5KEjC8B3L2rjKQyWcq6el8Zl4JNkPka/1TG3f/uJrjg/1OsbsaA++lboMe2NDYCb9QI+KJOnGFwSvnFL36hBRaw6SUogB/PhnlGGzaeYjMvrwHQ8DnvLiOWIy1NYBygBVDmhaYc4It+/V3veldCSvLcc88p7cj30JzTIAomBOkDE/2jjz6q/TFpHl+Y6ia/5DLhGQ8+x3Gh4wcsAKw5J2zaPv3pT0tX/8UvflEBAPp2XnivwxZTsAtop2gW4M5kyrZgAmHQCXI+//nPS2/P/ngPVh/Az3nwXc4R3b4H9qf7GlYFwF3nP0oKc+KeUkrNRr+ZMsUfIyUdvASovfoiZLa/rs7u/MhHrQULuoEhqz14yAYtZJ/+wmespKJMulNePmuiIubMiM2bM1us27Knn7YVzy2TmwYvZASSZrLoA1LS0wUKo/1RFVOmvlK7voZpWx/JVEEgC48CStjRwE2oqLjIlp57nk2cNNEe+fUjuidnz5trcxcskJ1eT0eH/f2n7neGcQG1qGBPenNXnOpBN2CAJQ3dsLeCZEz27d2n+8BJJgL2LLEgAqRxnwm05wEV6BblIbvoggsDTTsrLICY/9ANuyJbZUEStzLMfxLAuzERX55s7A7jDHsHuAoAloD88IhYVee6kaYi3T179qoeBecVOm/CROfl50qeAeDkGAGogMOO9nZZdMoJaJji1RxlKIhH2E8vzacYNzIC0lS7Tsv+Xge4chyRrIjlZOfIe5znhLkF+QFg2TU9c7IjMaT4pfN7OlaSw9bS3CqQ6gp7h1X8yfbbOzr0HdVDDMZVVIoPPb+7Ool+nQPHB3gmoIBtlQNO2DmxAMRckE/zqbCFIw6sChz7QuIgMMQBSPNaFDY57BxSMjLUoCva12MOojqNfUc7HvA5Gg989GHZ+wQc4/o35x/t7bbscIZNnFBlb73uzTZj6hQ5LWWG08ViYxNJdkBe+5I5OUCqh3zYBV2xeL8+jzsPkhbGGjCamUFA5grEYZcZS8a1s6vdysvHWQzNPBaNGWHbtWev/dd//USFl1k5uZadnad/cz9ykmKpuZPFVLsaBsaIuoO5c2bbm950tbMTVdBEh1qyE072IeCuezlpzehJFTT2MOWQKBzT0aON9vzKdbZhy1abOWOSvemaK2zfnj128FCtdXT12Mhw2OYumGdz589Vr4ja2oMWjxGUxW1YMiLXbMzd/x7Aj6jnAuOAnp7sAR2RqVHJLyrQvQHQ5/i5Lwi+yEzMnjPbzll6jtaaHTt2quiZzsk08srOLtT2cR6DkMLCGPkl5/Hb3/zGqidQmO2ydS4AHbbNG9ckgLuzoEyG3m7u8Oy7y5SlAnafVdSXfGZOUjiXEjnUEHfA3bMPiTnohJjJm8D7aTU1pnLVx4mJf0wqc7rX6bHtjY3AaR8Bl7Jz/+GigiYbG0PfNClV+sLiBYBh4fOLLewQYJsJElYddp2/AdhhWPg+fudsHwYepgyGArYCAI1OEGYb0Iu7DAABiQnbAjyzH4pnv/CFL2iiRdZy0UUXaZ/ep91nEHzK3LPtbI99wYrA4MOOo1dHysI2kMEArJG8MBGzHYpOAeoAexxx+A/2PFVehAsNTjF81gcrBAbIZJDyXHLJJQoEmNRhfXm9EYw7wN17mB/Pbo0CvqesREr51IhZfQDcj5f1sO39tbX20fs+bsfq620oFpejBmruv//HT1v5hHGSAhAEwoIBArHEA2iR8n5p9QvWjOsHqXf0vQFric5V6fVAaiULtRB6bydJYZGUppgCubR0y0BuAKjJyBCoxFUE8NLY1GS1h2q1+PI3PKxhyh599PfqzjgL6RNdP9PTraO1xT7xsXstC4AYWBTCvmI1J0cZrZFOJ4sPM4CaIk4a0zj5WLOchgCPAsZD6HZd+3lHlDkpmgQw6JvRXw/SOGbImuqP2Re++HlXPDmCzjxNQQIgBx/0sAo73errr6f3VE+9JinLrCA8uxXbOOSYUUC7ClaV1aAzZoHVNzTaI4/+zrZu22ZFJaViIOm4KZ/6oN4FAIMmmOPuj/ZZfm6O63ZLV1xsJtMzLBLKsK5Y1NLysqx3eMiKyyusq6dX+26ob5DkSdcrI90q6PNgZgV5eQLuBLnME0gmOJ/i0lIVacIOA/Dx83ZSK8eSjyuvcJKdQFve29djDfWNus74k+NkUlRcrGcXzTvjTqGhY40d44rumH2hOe/t7rPauiMC1zDR3BvonHl2CQCy83Lt6LFj1tCABabTHBPUFxUWJXT2BCRomgG3yE+yMjMkt+AFA93V2aV5qbWl1fYdqBU7jHMN8yBBZVl5mQ3E+iwSGrHKijJ705VX2owpkyWvksRKrLHzY5cUyJJ1OwQZsMtkNADuMMXcW4FQRFmbdIpDVTjs3HmUN0oPWW9Pl+UXFit4iGRnWzgz2154cY1t3vqyFRaXWk5uvmRDjAtjz4XLyc12zwF6e/mlIPcZsubGRt031113re4NBUQU4Yo8oLI4ORupjVPwK0ET14LAqL9/wPbu3id3HID7U8+ssE1bXraZNZPssssusQMH9ilDkZeXrx5AJWVl1tfXY80tLRqj/hhF7DFl6RRciHHnOUA+5Z4impOR8cTVbMqUSeo1QcDAXJWuDJTLNnOIrtHasJx6IAaqKsfr3sJtB/AepadDRo51dnTL3pd7DvcxWHnWiz/8/vdyZfJSF9UWDI3Ypg0w7te40M4D9xSSydej+DU4CdwDt6kAUrsrqSuruUPAvREfdzHujidPThuJ6SMxoaTQAaNTs65a1U18xynlxzTupx1vjW1wbAROywh43a5PhcK4AwIAtwAxgLpPQ7ND2HN+d2yZA+YeOGsSNEtIXgDKTJoAdz4vtqy9XZ/BsQX5Cp7qSEuQs8AGIouhWBS2HNbj5z//ubqnImNBT0gREEw2+3bFak7fSuoSEM3vsG78DrNPsEBQcMEFFyRANgw8XVHZDm4A7If98V064CFxYXJG445NJO4xsIRsn8CCfwPcP/e5zwXe2iGx+ZzHDTfcoH9/6lOfkjSHIMiPz2m5YCkbqQS4e7b9pBv3kg/3ZiqtcsLHR0assXN0Ayb/Gfidg7W1dt8nP2kHD9ba4MCg7AIBEZ/8zN9Z9bTJMmmGzaJYEQs2gGpjY4M1NTQktNgsuJJfOZGzunQChrlvcNfYvWuPAp9xFeMEimibLjCfjn1dxCJ0deyHLaVrJkWLESsvK9X3DxzYb+vWrRX4YxtTJk+xZ55ZJh3s5OnTbPb8+ZaFK1F3t33kQ3daCWAv1m/hdLd/DlL6b8kjcOZIkzc2YIYusHh0s7b39HQp4CwsKhIgBihQ/EYzIrVVDzubSy7MsJwvsJ9jrR2yFSuesw9/6P9Z1bgKyWlgatPTAe50+UR/HHxXlnWBh3OKi5t3jVEnlZQFXal2AIuKgx3jyBATWPRGo5abn2+dXT325F+etoHBYXmc9/b127p1G2zj+g1qvANwRbr05uuutaXnLrV4LGo97e020t9vUyrH27a1662/tc1Kc/JsX/0Rm3/pBTZSkGe5pWXW3tJhWZkRe/ihhxXQDI4M27nnn2c3vv0GO1J72KoqK8WkP/jgd+3IkWO6rWbPnmm33n6bgp6sSJaemd/97vf23HMrdOxIMf7u/o9rzPPz0Sn32G7VuzwlWQqfufKqK23p0nNcsWNfryz8PvWpv7f4gOtmOmfuLLv55ndbU1OjFZWWGmUCf3riSfmaa94aGrKPfOgDlpubbYMjI1ZQWGTLnn3WXnxxjWVmOhtAgnCCQC8PZO779a9/rfmMsV68cJ6df95SkRl8DikFQci2bS/bo4/+0QVBsbgVlxTb9OnTRFRgQdjd2WwFOdk2e/p0m1tTY4MU+Er/7oI8p28HtrtMiARxgHIahunmgv12nxFik4VmstaCbE5QVmEZQRHEiPMfVQfZ3IJiW7HqRdt/sM7GT5rkMh+hdLnicF8SKwFgfdfcNMNZJs36enok64lF++zqq65Ud2SCB55tR04gO3MyqkRtRzCRsH0CXLT1SLEOHTrsNO7NbfbMc3+1NWs2WU3NFLv9jpstMzPdJk2qtvKKMs0RzC3OU9+5QPmMSiQ7K9C3O2jrSjBdAWosNmDLn1+he2TChGoFJFovEgWso7O0fMeNP/KZsNYE7hPmB653U3On7dq5R4w7RbUXXXShFReXCrg/9oc/KgCktsAz5fxct2aV3fKOazQCDrh7oiw1s+Z93AP0HGQi3XaSuhd3ci6jwau2SQ2YsvTnkxWn+r/KPzIJ4RPA/eQ8e3JpGAPup3vJHtve2AicvhHw4J2f6MWRj+COAvDk5Rp5kFaEsXANcrzzCwua17DLy3kQtrVQxZ8A7X379glEIz9h0WNy4z0Yd5hLHFe8Jzyg/uqrr9YiSRdVmHukK9/4xjfUsAlQTFbAN3vxrL/X9nobLvaPzIafy5Yts5/+9Kdi+wDoBACw4LjH8J7XS/viU/7+wAMP2A9/+EPJZADvTz/9tDTTeMxzTAQjBAO//OUv9Te2gTwGvTzad35///vfr256OMvItSRV1HiaLl0FUplTKtvdIpH6Oln9kX+fub25M3oing/8S8h03P2xj9veffu1ANXVHZHc5f5P328LzlgiwAp45doBeACm6qQJu6UukW5xhxV0cgynG3aOHK7bp3cQQivKwuwLuOR5HjiuDACmI5liYl162xQsAOwJEtasWWPtbW1i3/7yl6etpbnFqiZOtCVnnGH5BQWSgHzwzv9n4+kS2k/HyzS53xBklJaW6PzRJcMc43yDLApQKXeQwZhS7C+tWaNmTTC7AB65dwROSJyfmr2okQ1ZgnTLkMtK1F588QV71ztutIkTKpXGD0maIYWMpacD3L2TRMCUpqzanm2T7j1RvMYyHqTOvVf4ICAAlhZXPoBaumVm51h7R5c9u2KF9Q/E5cUfjQ5aa0u7AjBkTTz7eLTPnDXLZs+dY1EcZ7AtRODTG7U92162CHNARtgau9utZOpki2Vm2PwzzrT9ew/IaWjHqzs1DvGRQT1rNdOnWnFhkeVl54rlhv0kyFaR5MiwTZk6VbUteGLTqOjgwUO2c+cu6c6zsrPsnLOXiL2lULzucJ01NDTqefTadgL/vPw8mzp1ijU01It1X7t2vdhkgpiCglwbP75S7GjVhIn28vbtdvRYvXV19ggDIXOZO6tGBYwTJ0+RpvpwXZ2uMc85c2FxEWx7lmR1ADQaKaHbRypD4AcoplMp2njY1/37D+pebGltsaNHjinIB7ijC+e5kGVuCClJ1MZXVtj8WTNtzrTpzr0nTr8ACpsltHL6csOFaEjBHaXNhHRJ4O4+ycm4plq+JgL/HhhbmPIRdSsN7H4E3NPCmZZbWGwrVr5om1/eYUMjaer2ijwnPjhgWZnOLpMAFokPfx+iKyvPRrRPxbTFhfl21ZWXKSilwZJchXRzOtAv6O6NTIJpCDBMpiI2gHlB3I4cOWplpeVW39hsy5573jZtftlqaqbZnXe+z6qqxllOXraYfKRBdDZVsBX4+ctRKCPd+vqdrM4FCQ7lOntLU6H7xo0bbd68uVZQUBiA9iG979cOQeWgP4fkgSNIbGK69sg7+c/1EYlaQWGZ7d611x555DciFy648HzLyytQrdaf/vhYArj7bfJz/doX7JZ3XBsEV0GQpWLzEwOb5LF4h6UgQE+A7tQiVrPDzUMOuJ+4CIxm3J3xkHt5bj51cRjrnHqaVuSxzYyNwN9oBHxRmE/VsSgyadEdDrYJptrb9vF3r2FNNMsJHGS8tSOTntL1LCZDThtLsSmTIgw8IJ5/A3iRsOAag/QEAM97TIIwmgQOtP7+8Ic/rG2Q8gZAI8GB+faFtb5oMHUCBihj6chiCuAHHJDyBoChpYfRx19dDTOCSZzvMxbIZ9Cuf+9731M3QRpHoa/3AJMgBsYefT4gHcDJNjg+rCbvvPNOZRje+973yn+e83ojZDIcL8D91BKZE4G7m7eT/z/6Fntt4H6ssdE+/dnP2s6du3U/1NYeloXcXfd8xBYuWawug0gbVBQIcxhD94qLm8vIwHYhp/AZmoFB7PycvR4aYtg8gB0SqcpxVYmCSDTH/tp4jTWgQos5xYFy1aAwNd1ifVFlWLAB3LFjl/32t7+1Y8cabNLkyTZ/wQIrKCy0ttZW+9AHP2Djq6qsP+qKmvn8sWNHLS8osuR6Im/o7Y2KqascNy6QLKDvjdlLa9cKZO7ff0CaVs65onKc7kmkHtx/nGtfb9S6O7sE3vGNhlW9/babbeqUahuI9dvwEC3h8dqGIQ7Lk9pdId/6PKk6ELgItNSjpEw0kpGePrCTkz7bua2ky/OasR+0oVCarVu/wfbs229btm63cDjHOtp7LDcnx2pmzFBRb2NTozW0tlh3X7dkCGivF82ba9s3brb8rGzLz4pY2siQpDJt/VFr6uiwj3z0Hvvxj37iOulm4vOeaT3RHhsaiFtxYYFdfdVVFuvrt2eefdaivX1WXjnOykqKrfZwrYpdCcYB1r/+9W80fkisGHN3HY/ZpMkT9Kw9+cSTtmvXXsljeKYA8AAq7sX3vPcO27Rpo61fv8VKSgosJ69QWZmjR45K4nD99ddYWUWV/ejHP9U9U109SdmafXv3KKCcNWOanXnO2QKPzC8FhfmSSiCLIuuClOf/feC99ucn/2J1R+jsHLZxFRVy2Glr67CykjybO3e+pBXLnl2h60fwxpwD4MfFBB00cx4SEa73pOpiW7hgtl183nk2Z9pUGx4cEHAnoEG25YA7YZmbSwHu3B/DQ8FdkHAQQjbhAj0PQJ0vPdIVJ0kaGux3boAB454WjlhuYYmtWPmSJCq1dfVWVlGhYIUAKJKZIbehcEaW5i6eNa6dOqAOD9qsWTNs9qwZdvklF0pfP0AGxIYsnAbgJzh39x+ON3JVEpp2JgccRl8UsB2y5uZWPe/7Dx62P/zxCdu956hNnlxhb73+Okm20PsnCqCzs6ywoFD3ClafAHEkP9h8OsAeuDf5TJQmxpA1NTZaRcU4jassQ7OzXDffkOlZBZgzX5OV4X46evSYfvr+JdwnBDAqns8vtkMHD0vayZpy8cUXC7izRvzy578QcGfsU18OuF8TZAK865MH7aNrs04G3N3f/Bbds+017nWnBu7JQ0gy7T79emLx6hhw/xuhrbHdjI3AaR4BL+fw7DXs93333Wc333yzXXnllQlJCsDV20OyaHp5jF80VBQ1PCxwzULgde/YfzFJkk4GwPN5mHqYbFgRmCkWZADwl770JbFcAHakNHyP3wH5HJcvkPXt4X2w4IeE/XrWm6wBUhu+jwsMjCxMOH9LLRr1bAtMP84yHAPHR8YAuQ7nzGfYJ1IMNPNkA5j8mcQ5D84V+Qy6eIpXCUAuvPDChGPGab5kf1Pg3tLWZl944AFbu3adHDNY4AZig/Jcxgu/ru6wxkLXLTvHCgsKxGAXFhVYTiRL15dAiusiL/70EOrdhHUerDzXVW4jGREVPeJWAYAZijt7UXl5xwZVfEib+La2Vmtrb7Wurk4FUG3NLdoH1+nw4SO2adMmZXq4NkgUeI9F+YMfutMqysst1t+ngAFWr7S02PJzc+3o0Trbu2ePtLU1s+YqrQ5bPDiMW0i2aitW4zb015W2ZfMWG7I0bZfgk3uD/QHkeU7aW9qtqbFJ2vyqygrpbN9zx602a+Y0G6QN+0B/INFJE/Pvbfj8Au5iLFfsllqge7zePelK4Sw1AE1YZA5SXCt3pSw8BW3lyhdsw6YttvKFNdKRs7/KiipbevbZVlBUZHv37bMt27dZ/1BMjPeihfNtzsxZtvzpZ2x8WYXl5mRbYVGuxeJxq29s0hjfc8999sgjv7Wj9Q0CZmVlpcqm9Pf1yfXkumvfbAODg/bXlasU3NHgiCZNjc1NKizk+SCr8bOf/be+j54d5ppgKhJmbHPU0OzJJ5+0ffsO6P5atGiR5gLqLfCCv+rqK+UUBTDmmZ0+bZbuma6udsvOhi1fasWl5fbYY4+rULSkpMxKS0rtSF2tCnMnT6y2WXPm2IsvrZHUCqDENUSew9gC3N785mvtuWefC2wQoyqI5T1vd8sxMQ+QpSNwYx4sKCqURSD3Lufj7XKp0yjIy7TK0iI7c/FCm1szTcC9v6dLkZqTvwXgV4AU4G5BQaUDpAnrzyDj4noAOKZWNqLqkApwN10POHB1saWGJAW4b9z8imVk5UqyokzGAA24Cq29vcMi2bmSFzHmFIWru3Znu7qLptmgXXXVZZaWPmzx/j65ytBYDdadINoBdp5wpx1XMyi08iFnORqLDcquc1xlpTU1t9szz66SqwzvL168QNlLnHB8ttdnkVztS7JAM5JNE69AIiPmXX4yIgMYd1dg7oIaxp9nVQ3BgrnGr1f+Mz5r67O6sv+UZNT5/7NNdO7VE6vtoosuUOEqRd8w7sz/HrgreB4etg3rVjupjDICHrh7mUzSEtKtDY5hT/Y0SKFaBMADq9dAKuOAe352qvdjCmI/jtMZpaXx753I+4y5ypzuZXpse2Mj8LcbAa9tB5xedtll9pa3vCUBnjyb7oEzoJwXixiTHIsef4OpYTFjMuSzf/zjH8VSMBkieVm6dKlYbVLhaOvRiLMNtO5MeujgNdEODclb/etf/7pYesAXYD6xEAZso598+S7gneJRGHeAAWAdNh+vdu9T7z+vKTHwg161apWAAj7tbAcLSnTwYq6G0FVnqeiUTABFq7AvpOwpukWfT0EtwB3WnnNkQX+jGPdyOqeOmnpPzrK7NSHJtadKG/2kz/m3vIZUprG11b70lQdszdp10iQfOlRrLfVNNnHqVJs1c3qihoHtIAuBTXXSSudVDXDnmnAfMIb4vqOrVsdJmqsgTwFsyC0kkMmgZR0alM84elXuyY72TklsAAQZHv8AACAASURBVBi8J59zG5ITTUZg4QdbBvDgO4z95ClTbHrNDAfc2wHuH7DKcnTmfQoissOZkhO8sn27rXvpRXtx9WorLiqxD951t82aP08ad+QTdIjlvt64aZMdOVJv+w8csNzcfBsM3FPYFvekKxh03TDlpEH6vb/PKirK7OILz7MFC+bY0EDM+qO9Wox9wxaavKQu4EkniaRE1S/uyZ8u46DUu6vOU7AhxtOcnjdduuIR27Z9u7W0dtjhI8ckVRhfOcF6urBudd0eEWXgFtM32G/RWL8kYVUVFdbe2mLxaEyFx73RbhXTlhSVWDiUbucsPddeWrteQByLQTUYGqLWIdPSRoYll8MfnKJQ5DOWRnYAO8m47pPJkyZb9YRqNTobP2G8rjFAGcDW09WpMbrpxhtt7fr11tLSKqvG/HwnEaNoMJwZtksuvVhF54BuArrs7HzVF3R1dchSERkb88bKF14U6MPHHZBFkEZDWjIqALHtr+5wPQQsZOMqyq2trd160bKPDNvlV1xhK5//qytitpDOpbev13p7euXZPh/GvajQ1q1bH9Q5mIIDPs8LxhYGPxYFTA5aRWmhVZQW21mLF1jN1EkWGhmweLRPRdDIZZyowsmZ5ZvPXa7C1WSDLQdSPYh1INADeKpbEwx84P+vIl8AfjhieQUltmLVS2Ld2zp6xOaTGeJ+JVuB45CT5bjZgvoSMgWRjDSbO2+WlZUV2hVXXMwdZvFYn86JwnLGxnUDQmPvgLvT4QddgmUdSefTYXn8l5VX2LH6Jnv2uVW2Y9e+oNuta+KFVSVyp64ujAh8UyhsKfGMT1MzJTdXBNOg93MPLIzRyXO+sf4BzTmuJsr52BNPHA+SfZE314Bn2UmynCxUGea4sxxl3FnXWK8YUyQ/v/7lr5QtSnWa4vsAdxWnBr0LjpcPuec9kMjpOnnwPlqUnlz5A9mTmR2Wxj0v+xRZ15TqmGQAEGxnDLj/7aDU2J7GRuBvMwKpemwYbsAubCoe5YBZWArAkbTMsZj+k9dtZmaiGyoAnMkNBoz3AG18jwXUy0so+gQIoQNn+1goArKRyCBZQXoC2GJRRoeL9IFmUVhKIknxAYMrxnNuHvwEmGMpibMLkyeFpmQAsJj0PvWpGkcP3PkboBtLRzTuvMgG8D324WU1BBxo2HG64bjQ0uNSQwBCdgIwz3HCAgIaPDA73VfvdQP3UcYBo4tUE8DdRqyl49Qa94bmZvviVx6wdes3Wll5ue3fxzVpszx8zclUo7EN4gMkLYBysV3O88RZxAVadVdGF9L9gowCQQDBAOAbdxXHKKeyUc46UWIRXFhERLtUvGoTRgYF1HLz82TRh74XqQrH09fba+VVlTZzzmxJGVqamu0DH3i/TZ440fp7eyQhyGVR7uuzz/zd31tzwzGbOX2GQOBFV1xhb7npRrHE3b09+sm9u3bdOtuyZZutXbdexXbe5xtwASgATJCOxzFF9SBqFR+yxYsX2puuusIWL55vw/EB6+3t1nkCmHj5vgkuznILtwNBowMy/57uRwEipyf22TKKTAHuWAHCcmbn5Fl7Z7etfmmNvbpjh65hb9+Agqne7l6bMnmSnIDqjtbrWgwMx2UZyf28eOFCm1BVabt37LKnnnpG5zUcH7YzFy6xSdUTbXx1tf1l2TI7WHdYgRSMO+4oHe1tVpCfb+eee55ACxkKrhUdKQFt8ThWin229Jyl/x97bwIm6VmW+z+1V1f13j09+/RkMslMZibbZENWZRHZCYvK+StHUTyXKyKiAuEginLgKOqlBxQDgrIogpJNMYFA9hBCIJPMZDL7Pj29713d1V39v373875V1Z1JiDiNgl1z9dU93VVfffV+7/e+93M/93M/6unw8Y//jUAr86ClrcX6evusRMHpyk57/eteb7d9+ct24OBh6eNXruxSADY8MqKC41e+8uVq5rP38f3qodnQUFQmhZ4Ds+Vpu+SSHbZt+w77h8/9o65XoViQrp5C46mJcVu7bp1dvGOHglIyJswwipcJ1rzLq9lrX/86+8ptX5b3OWsSX+ieAe6MGcAdr3qIiJmyX/9169bqOsSOsydOnrAS8x23ms52O797vT3nh66yi7acbw35lNhsiWOwKhSZkLBExYEiDLYKVavFjc7eiqEPpINAZbUK0WVX/M3nF/MhdOfN5KwJ4H7HPfal275mQyMTCuSwsXQrSZxVMgqwANDMb4p1CZoKuaTt2LFV1+X5Au6zNld2ZxY6sep8ZXrigJ2AIJTNBnljSgEixzp96rTWktM9vXbg4DF7fN8B5yE450xWgNsJJLfS5Cs+3EVG7xBYdn+dv96DBMZC/QfkOJQR+Je9Jnatuj+84DbeTxor9jFqZmh6FUA0gaS89WddT8/z2UcgcCAIqL245aabtQ84CPcH9zNSmRpwr2ncF+4FEbgTTUTNfXzGYljuwJ2rq+LUlrMA96qnewD/vv77gXxJXgjcXWnlj2XG/Vxv08vHWx6B7+0IRN9dQDhsOYAUsIpWnMULoCALwHFvhMHv2Ohi85Qoi4nOIcgJYMqjGwzHwY4RLSjsPGlmADBsGxvgtddeq/fD4YYFGEcZNnnA8Jve9KZqR1beV0xfpaLAAMD+hje8QVIJWHqOye/QR0bAvkAnHBh3RpfzQbIDQ4/EAjtJziE+AJsUvqL/5/d8VgIF5CIvfelLlRkA/OM8gGabxT0GFOf66j0t4F6l1wPj7p3Lq6t0DNJUnDrsIKX+Efmd/qEh+/33v9++cvtXbdUqNqwhWauxoSFn8CYnbIrOkgNwYcrRcKstez24CIV0OJHgjT07BzDI+eulhY0mh27LKAgSGET+5AGAA1o2c8EV+ew3qKgVAIFUgO0JO7dCc5OtP2+jrsPQ4JD9zE//lK7T6OCAF7/R7bdUsg+87w/szKmTdtnFl8hK7qpnP8ue8bzniNWFvU/nSMub3Goe3f2Ysg4wchEEAJCYg4yw7CMBDTM0iaoIuK9fv9Z+7MUvtK0XbbFsKmnj4yMq6ovpeWfq/RGvSwhhqk4Siy8O54+do+/JmI3MKQMAeIdpJ7guNjVbb/+A3XXX3bJLHB4ZtbEpLxSnFgFLPaRKONBw/pPTUwKX7R0dth7wWZ61/r5eGxoe0rEBZ435giw5123YYHv277czg306h4acu5JUKGrMZ61jxQqBcawi0YojSVJigAJem5dUorm5yfY9vl92fTyiJeH8HJISLwanqDQ2NQJw4QgzMkbgYyIIenp7bXpqSoWHSHEgCSiOZuxXreqSPIagBUkQenHvTJtUrQFzuLOjw44cO6YizHQ2bfksbiUOBEtTJdt0/nl2/OgJNTxCy685mEzpPfgPQQpzDjKBa+/H9+9+bbBAdPci7pGGbNYK+axt37rZ1q3pspbmBuvrRW7kQFf1DlXg7vesOgTDuGtSuHOLF2MGqjkE6FrbdN84ePdbxYNcyZEyWcvkCnbk+Cm7/Wt3W76haIlkRm44SIcqc2U9j7oLGGuCYjTvyEvmZkrW2tZkKzrb7cILz3c9O70ZYhA9Ny/gznuHM6zNTWT2uLSETr3cP3Q6Zj6OjE3o3uTuIejmfidZpbqR8XG9hi95yldwmCH4K1uJ2oCqF3rUgCd8HVJ3WwpaeS4nReaLDr0Z7TeMh4rH8fEPDmk837OCDVpPlB1UPU3GJuhEnPR7nPnFPUoHXgqr777zLq1hsdaAD83zvn7fXfaG19KAKbo9nY0fXwzc63Xt9StyDOCdBDmKHSTAvVZ8umj5XgTc6wF61R6yXoS3aPG/6eZb5cW5/FgegeUR+P4agQjeo2wEnTgacAA0GwSLZ7R4jBrwKKUBkADkAesskgBcis54ULAKsEe+AlMBu8fiiPyEAjH+hlSGY+BoQnEXAQILJhs1etYYLMTmO4DnD3/4w/o7zjHYPcLMU6haD9jPJl1x28GUtLPooZHHwEjyvr//+7+/AHi+4hWvkAQG60gevI5gApYf1xrG6IYbbtBnhJlbUqlMdVsMyK1eO7OgrwZPPHsVUqRieofdDnLxVsFmOjQ6av/3Qx+yf77hRlu/YYMYy1yuQdcU4MA/tLRcb5w3XMoyV3WTgcmD1XWfcddXA+RImwtekC0JgSAgQYWroeBO4D8UZ+LyoSZMOJ7kwlcWlxn37o5MXLQ3RfONPeGEQFNCLO9rrn2VXXbppTY2PCR/cYpacao5euCg3XvnnTY2Mqw6hue+6AWWa6R5i8t6RsbpDtxshw4dtuGRMW19sfbBgU69G0RwriCsICM0RwZiVpaAeXS5FMuVaf/u58zYMf8diwVAFthEB2Lxd7HgT+0hLZtOizUkyyFhAqiO85A1n/u4Z3N5yVV6zvRJN4yDCNaTas4UilnVyRUZRQB98jKhs7KiAbfvTOIbTjFw+J2yCzgEIdURUE1YGocdefXPWyV09VUBLv+CgxBgScBWxcvezZXzF6MaisX5O9fZzyfM3TAPIigqz6I/9g6fMXDX3+YqAs8aF0mIZgWEcdnxIIlAP6mmR8xBwLfWEnzqM1kBd7I/XHO3nfV5q7OoC4SjFIXXw+RTKEnwyfMJZmNQ55KWqE92QEfXXgp9i4WszU5P2HxlRrUbFEMiVxJjLUv0YOuoy1BX9Fm3jUSWmu+Ml/CZAgafjwSygoZO6JpRvIqnepqusWS5MpbO5CTxUf2qMmROztJ4KHYK1j0luUlFYzdTJjDCo96DRwfVSMP85Lj+oT5VwYYyUZmMxntqetp24VSUz0kKwzwN0ZDPkwT3swNaAh7WDuabmi6F4Jj6D+fg6wIU7qjQxAwve58r3mVZ2WGCDKxSGRPNRywqU66/T3qdDTe2gDze9AyICkLN+vqH9D0eS0HupFuTPrZ7T00OVJcxu//eO+wnrn1RCC5CAXl1IgUyJZ6/6HYfuxqxVLN+jQMb+00cPTMDcM8vaL63YPmuA+6K7uLiXg0ewg9PAt6Xgfv3F1g712dbZY/qgMS5fo/l4y3tCLBYsYghDcExBTkLtpHRmg1wgxwF5jU2JeI7ABwwxxfPwQoSMMvfkMdwTBolwdACAmHVYeIpSgWAA75hyg8dOqQPGJ0k4qeNaUvAMg4VaNQ/8pGPaHFF7sIx2NSjzOXJRikulEh78JTHVYbf8f/rrrtOAQMPzh22H107OnbOjSJa2Ev09LDxFKai04dxr/e5P9dXSIz7Yl+ZetvJBcD9yawD/KxYwXuH0VyfHbiPjo/bBz/0Ifvk3/6ddKkuF2i25pZma25rceAcmHWOARPs4NuBn/4Fy0J5myOJUVdOZwJJ4+s8QvdPMZoCw26pqJ8TJjvCpIC/d/n0L9++kcW4VMWlXMoCTM8EnfyczgcbRuo1rrriSpsYHxP4552zsOOlkooqV3S0yyoyVyxYeb4SLB8r0jTj665Op2ryU+uc6gwswDCp5kC++bqftACxMEhFxwfAS7qAQrhCgyZG3y3/XCIUwXmQQwSNMlcGqAI4h81ku61U6Jrpumts4AF6kkh4mkLnwbWBQcykvfPoLDac6ax8KGNiH7Ct7VsOQHi6Y9uY07XjvoRJR0ZCQyo1q0G3D6uNjpmOr0gO8L+G5ZQVJnbafh4420inHWQJadmJB1DJsQI7XCuyA/QzRwBSFIU7MI/BWGwERzAobT91Aj7Abl1IwGEJy2WpXUhaaXrKPbRp4CWNeCjaJVuBrWAqrcCBolsyJOjSKW6lPoB5qcArgCnex8+d4MibIXm36BmBSxha9Owl5k/oJCvgLtDt+nS/D7h+FXVRnZnCRtcb/+idQqCiHlrzjGtk1hmrmhQjridVwB6Astc3xHmEvemsZRS0hHSVehZkLIEtZKFRQB5ZFeM8b+4j79JD7lE+a2jqxHnPwvbCZNMFt6TxYY6Xp+hUOxs6vkY/9zrgjm3kLH/PaK0nQ0JGVLUVqjsoeIBQ9TCvC9zxrifQDW5lMdtBAEF2yB81rYc3pfOMBQ8vMKWpF3abdIH1fgdab4LELAZXsOYEffERi1Ml75oLkr2gc2d/oIcDNRO4yvgeUpPecIz7AO6vfuETgLvWjmrdUQg8qqi99nk8OKy70gHb8/sjPSUH7tWzDQMRny9fzDg8fncHLVH91HEZTfU1dUO5DNwXjuwP+v9iWjzeGLGgY6kkAz/o4/mf/fnqryfACFCE3/ktt9wid5UXvOAFWgBJE0fABCMKcIqbrFLIodkOYDiy5rDtSFPYmHktIDmCYYo70bwjm4FtB7Tj6hFdZQCPv/IrvyJZDH/DEQYnlze/+c1yw2EziA44kR17qrHkM7CpoK2n+BQWHds52HcCDQAMC/nP/dzPqbgNOU3sGIvt2xvf+MZq86Wuri7Ji2LQsFiacy6u6dMB7rXtbFEWtf4Ewp/ODD0RuOseNrORiQm7/mMft4994pPqiIm2GMZdLe0bCyrQY/zYmPmKG079uNdrs9lIYbTwYAesIHFhfYBxlNe1GFEAuwMlABLAvQDgpGAVkKWvGbFwzuT75h4ZMa6NHCFmyjY1wQYPuz2nXgEEnjwXAIJcQoHH/LzAVntbs/cdCJpWdk5niSmGQ+LhHSzVqZLUORIGedI7cMQZowoKQqt4wDrPwwc7k4Xlc8vIyLTjgU/r+Kp0KQRgAHUyF3wmgYsIzgTcAVf4dAfgrEBoTlaWymQgH8q5r77Xgbi8A8kFoF0MdBhbMd6h+2prc7PeC4kI76saDXW7nLJ8oaBjq+EOVp8Js+kKTOysWPk0hwZIE0AkzeaCtSaMKkBXsjZgtf6MvaF32vTGNaqGUGADCC4rS8G4ejYjgjPPbiBZ4HrRjj5po2OjOhbglzkh1jSdsUwSbTbzgAZB1EiYlaZL+nwEbQD8csnHHfcd5iUuRcwNvPwB79F+rwYQXXMgoFtJyKkGBpfjOVD0pmFIwBy0RwmHZ1f4yAA+AOT05ITlc/R5oKh4Tg2swFtVejRkMByLKppdHKpX51o9EBV4dw2JlWdCViKNg5Jfc+ZvucJnRCZDBoJg1J1PBNzRrs+SZQgFqugxKlhSztv0VMlGx9x8QMHwVMkmJ0u6RxRgzRNI1uZq7O4sRxjzhmVcX2oUaNbG9fVgSNGeD3OQGEU7yRi01WqNfNGamnHG2++b0PgsZLG4DjEQ9oJo5rg3RuP9I2iPtSH8P7LsMdhylp/nz+m6RUOGSOQQWG7btt2++hVsQEMBbh1jft89d9jrX/0CXQfvZBuubBW4R0LFwXuA3n6scJwq/K6y8f7MOuC+cHFfDNz9/3XAvfpWUQ0WgHuMeMLmcOPNt9qzl6Uy52Kv/r45RtyAfL2pzat6EPh982GWT7QKKBiKuNAhK6FZEZISwDK+6IB1WHkWNgp40I8Ctvm9u30MBbu+Y1r4AfQw7N7kYlL2izx4Ha8BvPN+SGMAERwDrTxyFbqT4sFLEIGkBanM2972tqquvL4o9OkCZxZqZDuAc7IFyHRo4LR//36dBws3Rbpo12HcOWcCBLymyUTw+fj+Mz/zM/ZHf/RHS2YFyRh1tjXW1RnFSbqQf4nJ2PjXJ8D3oCHn7z1PAdxLMzP2d5/5rH3oz/5MjYwa8gUBd9LrcnYR+4gNnYNW9Nqwtp5mjtZ2sWug6z15LoCVXQjQBUjn/wJYsIKLugaylc1Nzwj4eZrbJQ+RvS0pbc17ubRBRX6BjZdEgsBsYlLzjXQ984tjAEi5hjS8AZTiH10geMAqUgWeSMJoRx8L9fKeSk9mXHpByp7PKoeYpBc0BvYNcAbrD4PPMdxSclzZJq4FemzYNwAAbizVq1iXOfHCPJdqSEHPZ3SezJnT4HgEwJDAQXITB2NotgFg+iximF2GlM66VEbdXakTSEJIe6CEZzf3JhmMYqGo+xvmuqm12cZLZAxisx+AMM41Fb/ekn+YJWGTZdsxb3TrTAQpQqQOIwQXPxnY1LimSCqTCkw2VpbqRAuirHjtAp9pbk73HR7tTY1NOtdjR47amd5egbOLLtpqbW2tYtwB5eohIPoachntNMWj3tCHIthDBw5r/Gnk1LmyS9KNmAGM4yiXE8m9AogL7C/daQcGB2xoYESvI8ZhrHGjQcbkSYz6bpkOMCv63Fidwv66NCWdARibtNkR7OoaR7zn0vUFwL0amIff8/9wuPDebt8uJptjqYgU/O/30MS0zxcsHEUyJBU66SuTdblOrVlQ1M27xp75Q1kGshl047w38iXqK3QeoVQzlpRS4EqwWyqVLY2dT4ImT+68pPqOMOcXBq+enfP54U9R8JdykDxdjv93Jxr/vTe8o9FTBPWRQFDRqroMu068Din7/RXKBaoSLY99gvwoYF8UZgSJalSVtBe96EflKnNWxv2eO+zHXw2xxXFqxbVy/QkSGZc61YGMKkAPoL6Oddc5hyZsR2uM+78PuNfBscDCe7WrH7n212Xg/t8L+cWNZDFIj7KB/16j8YPxabmmEQTVB2OAaRh0gCqLGCAaxjw2sIB5xxUGFhUWky/mAa8BtMNM08Ai6uEB/Xi5A5jxPkZaA0hCesLjfe97nywXWeyR6uBMg96eLqYcl/epP7+nm+WJwJ7jXnHFFSqM5bjo7P/lX/5FaV1APSw/jZdwtvniF7+o8+d3dIIliEGjj1SGpk0ve9nLqoWpTzdw+PfMlqcP3BcetSqaCRtAXLJ7Bhcx7oHE4u9TpWn7xN99yt729t+SpEBuGams0uYij0KBpLTAcoXw7ovOkHk3Q3VWBHBrl3D7QtYImDrYTa4VoBDf88Xj5T40aG6TruN+4jYTihGd4Yzpfr0HnzMAV9wiuGYzpWkFl7D1s+UZzT9JtwKAAdjgMw5wVzAAiwoQCx0PM+msWOIYOADe3ae55j5EcSKvo0gXlhfgDnieoqvsDA7wDrC5hxg2mFA9okY4/qDzr7lzxF9Xsb2aOCXljR9ECqEY0SlsFdwBFINlJOAVOUc1G6LhDAGWtO3BjHB+XgENgU5LU7Na2ePXrc9MEAVYF0vp8hnJUapFkQ6oGPsoeZKkI5y0tM9kDALzyNyIl1UMtTlQBxzx2Xm/LEWVZCpUj+IAnkJR8AYdcsfHJy2VoTlSm2cJOP68F66LwZ8t6/rCjKNrpmCRTN7kGNmYhMB+sbHJJqUxd/KAORn17VVMU4eW6UgLqTA0NOLBHYWvkpEn5L4T9dYxeI2a7wrXmntD1xrAXnF9OgGC3FIC/8pnCLaqftecBeMB+klHkdFYELcHvXvKi6WzcmzywM+zGAQWFKy6nttBr3dsFXCX7Ii5z7x2xOjZJN7E57lkSpLhOABHVx418QtWHZqkhVoU9gYaN8V1WtenTMYsBDh1fuW6n5RdqQWLVflcMq3xivM4BvAKBuXq4taRfI/BB1eHz8N8qIH56gWtthiNdUka79jcLOn69hi8cR4Eay996cvsg//nA+HjLpLK1AP3OnTus8THtBaoBGAf6jqqjHvE0wFWx7KPoz3TUSpT64ca1sWwQEau3f1Ew21evS61vy4D93/PxvuD/FwYC4oS2RDZKOONsBQA5gd5HP+rfbYYjMU0Y/wOqKWxEg2O7rrrLvkcw0KjF2ehhlGXC0CpJPAe2XdAOQCKItUYHCjFXyhIngJbT6dSGG7kKYBo3gNAj6YcXTuyBxX2BT0vG3sE7E8XuNd/LiwdKU7Evx5tPRIcgLskG6mU5Dm8P51RY0MmPH1pWEVRKl1noz/9Ul6/fxdwDxu6AHCdtrL+fnwC414H3McmpuzmW26x97z392SXlsnlBNzZxJEnxF3BNxUXYjpGc59xMalBFyyAwkYsttc3fqXq9RoH+tKHi31F/x5em0B+EA1Wole503BsebkwB/ztaidfoYlRCs1zTltlY6GouSgQSCGjaiA8ayxwF5wo3CVmThZyrm32lD7gROQZoDDp3WEF9AM4xP7RtczOzFV1snOzOgeAOxs3x+TYMOJi7oNeO9SmhgJB10ZLClSFFbGdfChCDLrXyNxFiQRBCWPLe2YIvEOxnpxF0BPHYriAW+RmYg7WkQTBwO99fK+tXLlClq2tzUWz+bJDDrG3jiS8xU4AlJESlHWnHzgNSFT6xHX5utdi1CGE6g51Lsl1ehONO24+Mhkl6ON8A8hlzkqmQTHhTFkZjUwmq0ALwMzZqCZn3l1DVEuBZWhwYiGIi9aI6Me5Rt6sKKlgBNs/oKuOFJh+XXcFcKGjqYJDs+nZOfvE3/ytPfLILrvsskutra3dhoeGdO6eTahZdUoupGqGOWUpJO1CMpZIe3YqmRKrL4pcw+U6+IRsWpz6jcNWg5q+wsR7qwpiYyEvYxoAu+RmFBAzj0NGKKUALhQzS84BMGWsqBtIe4G5ZFR+X8cibJU5hLWEe8SzPZ5BWVxN48Xrfvl4PXsF9z8/k+FKJ5gfGXeNDdIiggeX+3gIg4wIfb1bQob5gBQrrPWegav/IntATQv1LjR8wlqS9+WeRMcfsltVRxpfwZRJkyuQWwtH5zQFJcow8Fp3lYm1DZBW73l3dB47G3BH4167ex1bLwbu8Z72+R6DGuU4IlIPaim/7RL2BOCu5bZa4FrPq3uk5Y+FKdkYC8ZFu37DuvHm25alMku5g5/jY9ezq4qqw+ITHRSYxExsgBXMIyDGi0zm9H/cNGA+YV4BWnTHA8gBhihEpCtaBEExSj7HH2H5cP9JI8BcYVED6NLtkLlAcyIAPNcfi0UYapguMW7JpNh0Ar248CK54QFb39fXJ535l7/8ZTH3yGTQ1L/mNa/RceP8qZdm/Uc+OnOYQIFzwkKSBkyw+siCfGNKilHHGhPbR86RLqzPeMYzZFuJ/zydVpH8IDGIC/B/5Jye7LVuB1m/Di/6ud76sQrc/Wja4Os0lfwcNe5ne7/pmbLddPMt9o53XSdw4YdLSuuutG8SpxfapDu7iV0fawKMsmQYskZk05v3okEV/bnO1OsAnCFjoyY1jgQClhqwgRuEbOSwKV6bWwAAIABJREFU3ptPe9FgKG6koynnnsllbW7WG6S4DKDOkQTskvEmYEg+AC4CERQWJpJBkx+KAmEGSfujDaa7ophBh6bOJgIGHfBrHQzBYgT5Yl2Bm2QbynPuiBHcc5DnZDI516sHFo/CQX7mMzgz6BIEZDn6LCHTJdARXGYANRHgyMkmgIxYROkAOciI5PMtLZJnLEIAAvupOZByKUK00HQ3D7TxBV2LvY/tsZUrO+wX/tfPWak0rm6vZCFotiMZEB7bdKmUL71nbBqKjVYIbLWDbt9DAHgAZTIQjIls96STztj4+JiKG2HV0f2jv8805HXde3r7bGRs3EZGJiTPYiwILughgPyiUi7b+nVrVPtQsdnq+/GZAPTInrzjczlIsABl1Bd4/YPqK1Jpse0UJ45PjGrucS34TLG+QDa2lpItIA2KwNhru8+zW2+73fbt32fbt23RZxyBpBA49LoCCU+CXIx5NYe0CllU0D172OJBWAUfdA93g7tQ0GosuCnJJJCtcIbdsXkKKx+/ptQPhGAZUJ7OZgQ4kwlvJESgWZWcqLjW6ws4t2D5LsAuFj2AV4Fl1Z14BsTnqWPBCG5jRjY6v7A2pjOeReMNmJ+8N+cyOVWSVzokAPYzFGjHYFJ1KdiFBptfbEAVaMGWh/uDj+cYgrqTGa0hNOZiv1ixYqX3CkmmbbB/UDairDtTkyWtVQqswxqIVIxxVL+FRFLWpYWmogpvW9vbNEeZCxRiMz+xxCRI4t7PpjNa0375l3/F3vu77w1XaKFqJWrcfX+qX5+jVCbq86WpClmnsDYHEqQaC0eOPgJ3d5XxBkx625DarJ5CHVvj7voLowedUNWyK6RB61oBOHB/3lLsXcvHXKIRiEAospfxBgWsY9dHUx6AFAV8SAIAOCwKDz30kCY13txs3LhtAODpKsnzKR7kRsNijwLFarp2iT7H8mG/tyMQ54u3icafOyvN+yc/+Unp1XGLgUVHhhLnB/MA8AugJz1NIAjwZS4B9GmIRPEnFowCM4H5XgpQzNx9y1veYnfccYd98IMftC996UsC6AQi8f2Yu0hiYP4B55w78xtHGWwoYdsJYGMhVQx+z/WVWNlK2/VFG0K0E0TCssAsIDig1J1EPcnCOfYOuUTgbI/ybEWM+6//xtvkW+xsWMLSuZyAPNcEnSsMNJsewB3drIpFp2c0Dzzd7lpU14R7QWQM4GQNCGCem5VFKFkZCABey/HdlzkrgCsSAXAOOw4IY+MFsIeOijhoIOGIcwV7PsCsAAvSgnRaxwY4sgHHWjEsFWHjOA98xQkyYEOZy/iZM05iDeUXnxLQ1DlPu5ZaafSEO9sAFucoDMTXnULJDAB1IoDB2fC5EmoahYUm4+NaXmd21Z5eTHCwlAxFjmKPpd1fTJ4FkW7QVQvMBcAsGYs88lNelIodYIqGMyGowRIwnbNkIqOMBNr2mVLJ9j++1847b5391m//mljrlHT+MNwZa8g1COARkHCOkbyBBUWGwhyhC2c6lxbIKyvwMssiIYK1nJ4WAOf6jk1OqBgWuRDnXWxsDI41Sbvp5n+1I8dOWmU+ZalMXq9taWy2yckJBRIdbU326le/3NqbigoAsNtsaMgTq9jExLjYeQUIqZS6tUpCA6BFKsJ5lMs2MQGoSyiIwW1IzaAaXOdP3Qrvmcsiw0uqEHO6NCtZzkwlZbf8y7/ao7sfta1bN2sOULip98036AqR6BBbWy1ShT12ZyG/f2tyiQC+rCLCzO9Ez6A42JROP8hqcO+JgDuTTSvbQNYCb3Xd+8GhBRchalJYX7luHC/WfzQWGxy+OQT3QloC84S5K06YUj7vPajzNdizNmjaFZCRDUN2pqJogkl/j7k5mh8h1XHbRclzyFTQWVm9HciazKlZFkGtCqkhf7Bv5J6r0FCrIfRxcODOcaPKg5Onn4BLYmaV2X3lK1+t+qozZ/rs/vsfkIyqtbWtKsfMFwuWzTeooJr7lmONUddAwTCZgGxGzdHWd29QADoyNmrT3NuhaJrgRYFnKq1OuG95y6/bu9717rOum/fd8zV73at/xNedBc+o+9+C21ghSciKunSp/j53cU1g3PvKTwTu9Rr1qqZOaazFwD0WpNab/i98s2Xgfq637HN7vHpgESUDvEO8udm00Pqi2+U7jhswoICwl7zkJWJE+R3Na5AXwIzBqtOEhg6TNLEB3PzZn/2ZtM38DtCDvzYyhwjGlmU05/a6/mcdLYJ3d+1w8BYLRQFjAHc07LDu6NjZ8Flo2cTZLNhg+E7AB5B3sOeLWQTD8bOdqzlTn1misRIyGAA8851zxm6SjYFzRGf/0Y9+VCw8Gw2FsmQTAO/YWcai2phBWHzO5+q6rFoE3F0qEXYBbdwxOwp790QbuepWEpid6OP+ZMD9K7ffbr/2629Vp0A0sbOyXgZQu2MHjDubf2lq0mbxxoZ1nCuryQ73eUfHCl1DxpNNHq1xBOWMI2AJ0Mf1p/4ByRUMGmvJDClqPt5cwhqKWMcBFBxIQyPBiAHWY8EqTCxyBWf93eecOcj1a25s8VoIabnN8nmYQRqvpAUuvADwiUGFdN3RtWbKswERCHEuroX216EFZ7tEI0wxKl+1tLu7ptQymUGeUIm6XAfu7gLjvuMuIwjACkZfUg0HK5LR1GdeQjVdDIQiE4qO3GUySbnD4PKXTuME5Mx0OgVwT1lDNi/7SIp99+zeY5vOW2vXXfc2m5st2+TYuMZc/v2VeRsaHPQABS1/CNSjlMDZ36TlGnKWa8gq8FFmrTIfmN+0DY+Oaj64S4x/HkA2vujJTNoKzS324Q9/zPYdPGFNTUWbKMF+hjoI2Pvpaetsx13qzbZh9SobGx1RJidK5zgnCCW53oSHrB5D4TJBCK4oZQWFnjXGPlJWmImK9ZzpCd1DyYxQjwBo9AJLpk/X2m6748677GRPj+28bLuuP827xsbHFCDpM6kpGYCTn7mG3rsgPuK1i1kW/70D9+p1TcgwVL9Lh1eH0leXq2WxX00KuKMqkh+7aHdfDwoFB+0CvSErRUAK+FRQkqcnAg2ERNzrGsjRXYFkvBdqegtZhDbg2uXFusy1ydKU+iSoNiGXU8AL8CSLwbnwPFkyKvOGVMiDAf5OZgMLTWU1dPIuowFLeEauJoOpH7cYhEt+M2/yVX/uc39YAXJfb7/Wb35Wxq8cuhoT5AQJFSOUy+QVoE1NTVprW6vWocnJcbtgy4XW0tpqff19NjVdsonJcY0nWSnmEAE5DeTefd277dd//Tf+ncC9fgLUzwblxTyL6dNgQWVD7I0rqUxfXefU6pOrOsjaXuCNIZ4KuIc30znVwPsycD9XW/XSHWcxK8hNFplSbO3YPJE7vOpVr5KE4AMf+IAAGF0pAfAUFMKQxqY63IA0w0H3y2aJ/AG2Heb0a1/7mtxAsAFEu0xnvBjJnysgtnQjtXzkpxqByJ5WN6PQMXNxQBj/X68lZDH3RdpZnfrX8J7SmYYOrYv/dq6uCse//vrrxbbDrFM4i2wGZxk2JzY/3GIowiXLxAbGnMZikLkMqCfbRGAbz3GpGPfFwN1xez1wj2vwdwDugcF5KuCOF/fd99xjb3nrb9iRo8d0fQDuslEMDXWyOXTaFW+UVZoU6847E4AR2Lj3uWdMYOUB74wn4J3rjlYe6Q1BwaqVK+3YsWNaU0hZj09OWktri83MuLe2g2IHY2zCkrDgUy2P6oRAjAPSjFLyxYaCCmYBJw3ZBss35AVQVaiIdR92jZxvEomWt0eXTCWAexV4Auxg92dg6dwaj9fw3qB9Po8a9yCxmaWBD8V6AVwLxCQUiDgT6eykgHeFn/ndvMtqyt4Z0jXpzHmXl1SBewTwsdAz3CuLAU3NGz8ImwKbrSyEwAsFt+4ogsc7NQuAkuZio9sZzpTtkV17rLt7lb3tN37FRkYGxZLn0n7NCIYA7T5urtnnoa6SQZuLnn+iNCH5EIWiyJkQkKtpTyYjhyKeE9vPA9YAjRw3kcxac3unferT/2CPHzxkTc3tVp6dt9GxMdUnNDcV1cSIafeLv/BztqKjzcqlKb0X9QKxIBlSgICBsXaZFjKfSq3LM02q8nnLNxRC8DCtz4ckqbevV9eDrAguJTDfgPex0Qkbn5y2ZLZod959t/X399pll12s1wAACUaiG0o5FEjKcYVrT8ZEQd5Cth0gK6wWtBELYzGv41AwF5yg3G3c7/Fq0zJkaenosOIWi2SveCHZEY4tS8MUQLqigty4ZkufrvvTMzPz5eCTH5hx7ksFwqG7aLUgVV16U2HuurRMErmUrw9kWxg/7hdp8RMu1UFmhZTMLUeRvLjzGHPA+yF78OoSJ6RtFNAiU/F5p7mYzQlf8BkIjrlW//N//qwCz1MnT9tXvnK7cMrq1WtUZI3fPselWRb+62RcxkbGtNb09/XpXJHETE1PKivc2dVlvf29NjI6KjDvEr+EgDuBa2lyWnvFz//8LzwFcH++7wVPuknVWwU5cI/Np0JzhfBKP4bAezJpR3urjHs8eEi5LHojr+xf3Mi2nnGPwH1hCu+Gm5btIM8VsFjK48SKaRY52PN3vvOd2nQpAOSLrpe0CgfQIxFAMsMmjTQADTtpKlhHQDnPg13n7xwXBo3jAm74QjZD0So6aDpQsqHGTX0pP+PTOXY9e/X9EkjUyzKezmdciucsBu1x7OrBNqChyvoE1jRuVvVgPf4cgX08Ns9dCga7PhBgTmIH+bu/+7vaIJDFoGmH/aHxEoEr0h/uEUA6oBQvefT3v/M7v7PA5SYyiUsxj1YHxr222safAmBfkI0927ZR+x3n91TAnU336w88aG9922/avv37xSAC5gHAFHPxOeVjzUY4NmqlyQmbp/AslbTOzg67BJkTzDfADpkJ175MQxSXU/H+gPZVa1ZbY3OT1hMkU7fedqt1d3fLXs9RekYON+zoEfAzR9RIR0WhLiFBNgPjrnbl+MVnc9LNw+bzM2CeFDt/9/d32QIadcAD15rAg2JF9MyAiWrzHXTtwTUHsANowk+cY0n/HgpsAREwiWJ1p70JGbsnMgosKF2zTvfFSUkFBPCUvsefHh9tgFMQBUgs7W4rkW2PhXv1jaBqwVutxXqc2+7G4eCHwCZZlco4cM/AuCeT1tLY5AGZmX3zm7ts06Z19rv/+x1WmhqXxAPmfCpYb+K7Pz836wBejPmcggzE0owrYFGFholZS1nSGvI5SyfSCtyQSyBb0FjLBcQZVoHmWTzZG20+mbV/vuFm27v/gOUaGi2bK1pf/4DmRzo5b/PlacskK/Zrv/y/rKmY05ybLU/rc5K94XhcZ+YXn4ljxzUkNuuKsit0/4wV10o5l3kkHDDBBCfzNl2ek8Z7ZGTMRkYnBOSzDS32ldu/amd6e+zSS7drDiKp4PNxPSXtUAZmzgs9Q8Mwz87UrCL9P/WFjQGiBfSu7IyLWdwekjkYvOQ5V+oy5O6ja+vAW9KxZEIBKu/L52eOim0GwPN5abBVaJDkS6+R/j2hzsdz01zXaXfemaTrKJkhB7YzM0iOQqDhC7jOieMgw+I4xcaCFYr0esjqGjQ2UUOQDUGuO9AwNgBzyZ5mvbspBdv0hVDBbrA6VVYp1H1wP4EnAOSFfEHZWncy83N9/et/Qtdt18OP2je/+S3d083NbR6kALrn5xT8K1um3gVzkkNxPK0pcn6asIsvucS6Vq20/oF+6+vvrwJ3pD0K6CvYy07Zh//fh+0Nb/j/ngS44+P+IyFEW/wUB+wL1+/Q3Es+SlEqU8+8B+CeMDtypg64+6Gj7KX2Rn7w6CpTr3GvAfezb07ztgzclwImfXfHjDKGuJjzvR5Y0VTnXe96lzS6AGps8dhwYmMVvgNYIjhnU40LgvbVwLrUM+gxlct7cWMhnQHs4C5CFMz/cQiJjVtiCnkpwM53N2r/9V+1VAz0f/1Pfu7OMI4hGSHkL7jDMHcB7f/0T/+k+4BNAsYdNp7AlTQ8xbJ8Mff/9E//VJkkmjbVb8zxvjh3Z2sm4B5YqYUrdY11j3KYJ6qhF6VnE3ROfXKNOxLpbz+8y976m2+3hx/eJbcPCsqyDTlLZ92mD1DmetERK41PeodFWN5kws6/8AKtM55Cr8jjGuDOz9z3gAHA8KrVq1VoyvfBoUG79dZbbd369Q4epiYFnpB1FIuNrn0N9jWsQcVCvupKk81lrFBosCLyq2zOGgsN+s71a25sEvAfHR4RCdHf3ydpw/DQsOzd2PSnZ6a8WE+uKcFqL+6NUWdKPWDK2UtsCRsbm6ypsWgrVq5UYxnqe9Bqo9lGIwtAn54p2Ux5RnIiwIr8yGEPZ8s2VZoRyz1dAug7Ix8lM5K7VJn2OrtLySlCXZlrpZ4ACFXwG3zdGSfkQIxPMkmxoDtpOHB3X2q6pDK2WF7ed++Dtn79Kvv937vOZqYn1fK+IZsTOAdkyVEHqRJgS92F0c1nLFdwH3w+Ax1nZ8ro1z0zgt87z+VnwG1sNx+BNMESRaDtHWstlW6wf/jHL9j+Q0csX2y2ufmEDQ4OWWtLi2UzSUvSObY8ZW/51V+yYp6+ABmryN7TXUF4H8AY56cxDNIqadxDfQLXg/dELuW1GB4cASQ5d+QX3Psjo5Oy7cR2cnJqWoFrxXL25a9+1YZHhuzqqy5TtoC5Qy2YGlVFfbu02V7Q6VIqzxYtyEzSfCi6wYRLGeVvrjV31x8yF+yNUeMu4J53WZisGTNkn9CUe9fedNJrRPhs3iDMQWu+0GDppGeRAKAjwyM2Mjamzr+A4MQckiHutaIKd4uFJsvl88qMFYt5FXJyz3KPIAGaYd7K+nRKgejo2LAAsXoWEDhlipbN5a2lpSDZXEd7pzW10BMib2MTOIiNONHHvKcmYnY2FAkzv+hM62sFD47JF3OWe5qAfGBgSEEWjDsBx57dj9kdd9wldzskZ+vWrbX29g4FKpAIXlw9o2JoMisD/QOSyRDcjE+M2zOf/SxrbUcq0y/wPl1yA4WJcVyhfGzHR8ftYx/7uF177WvPDtzvxcfdgfuCR7DX9DlQu28drHshbhX/1C3V1dLlJJ1TZQdJcWr94WumPlWbpkDT+wlQAevPj8eNKZ6Fm4jZDTf927KrzLncsf8Dx+IaRc1jPAwLJhMesPHZz37WsMPj/+94xzskB4BJpDiPjYhCQgoGYRojOD8bQImTLjKncYGKxSVYBwKIKDx87nOfa/fff79AvOZTXQ+A/8BHXX7p8gg87RGI8xOgzpxHAoYchuASiRdfbBSknfFrf+9736vNed26dXJKYh4/+OCDktSgjUcnvxRgvf4DReBe/zv/HGFdrokkq15gTxyQWnq+d9hdQc72oDh177599tbfeJvd/41viGUHxKDjVbFXkKMglhgfG7XJ8Ulp3LmV21pb7eprrlKXVSw9AYVqRa9mPs5ITsOc5nJaV2DceTy+b5+sODeet1EAgYPRspz1QYyl/KsdsHCcYgNZO7dnLBTy1tzSbK3NLXIfaW1uEigg2Dp6+IgdO3rMhgYGg4Y2qc2fzABdYQHdgP58NqMAw1l0b2Tk6X4v0JRNoxjakrKNkBkDA4M2MNCvzRhdcVfXCgGGdes32KpVXUrRA9gpogQMAtxh+vg+WUL/C6h3NlpaYGnd3YLQRc9uzyfnGpEuGMbUwHpci/nu2uRaUyaBdnW2xbWnIAcR2FmKcyWVoTlTImHNzUXJEhjbe+76uq1bv8b+9/9+p42NDiPcUXEkQLdK+ATZD/cH9wSBV3tHh66TBysw6ogfsFssq1rTdfBlgUaCOVhWHmQukBvx/o2NXI+19pcfvd4OHzthK1atMWxJyXKoHiFpNluasNL4iL39N37Ncmlv2IRMCZ02jC17G0ANaQPJCzkLqdEQEiQTC+4FvO7DrzGbpwusW4MC4Mg0j09MWTbbYDOzFZuanLYJOvEm0pbKNtkdd91hY+MjdtWVOzX3pqcnNdeUSeCSsefWNSGLxZfxPqsSVaFraP26Ef+m6xmdaTSSdBKOGnZn3AGdAuyhENS7pCLxyoWMEKy6Oz0xz7g2p0+etuGRUZucwPEoJUeWjZs2yaWnu3ulFYp5a25qtoZCQUF4DD7UzAsHIK4n1y2fF3sv95ogw+G6c40ZB4KfEydO2f4Dh+zAgX02MDhss+V5a2pqttVrVtmmzefpvfjsCpLI0FMro4DHCT+CAq4fwDpillzGg0x+19vbr3vphS/8UTt86LC/3/4Duk+oSYg1VFFWxGchi4A1pQrq570pHIHkyMi4veRlL1ZGsefMGRsZHbHyjHfcHR0Zlz0p0jlkNp/85N/ay1/+yrOum/cB3K99/hMLybnWQtwh6PYbN7DsLieK5gE1OFTLqHJveefUYj72h1p4AvUekhy7zqmgBvTjRrE4Heu/X2bcnzZ+WPIn1rPZvljN21e/+lUBESYDHtV0oARUA15wAkH2QmoS0O6MjRd8xUcMBs4GuM8mO5GNWjKpSJjiRKz9sNHjfZca7Cz5AC+/wfftCERAuHv3boFxgDubDgw8dR5sCqRkqdug0BqQgiXllVdeab/8y78swH/ddddJRkOTqPrs01IMyurWpqqztx+/5u/N/+rj3ycy7tW7N/yQsN6RhcC9/t5FgLLvwEF7+2/9jjS96Rwse07AK5XNiZVzbXTKpsbH7NSpHm10AAnpikNjIy88ptW8d4vk4Wlxd49obmmx9vY2a25tVcHdbbd/ReuP6hvEoM56sWlgMNmECznvZMr1I4Cg2LS1tcU6OtrVBZQGOQ8/9KCke7DqAHLIhy0XXGjd3Rtt9ZrVYnDZ/F0u6Np7tOxzM3RXxfPcpUF4fAMaoj5ZPun5vFhDl0W53AYQf+DAIQUfx44fs9HRKatUkrZt+3l29VVXqVif58PownQODg8JHAKmWB8B7oOAG9wr0hmxgv6+oVhw3l1pAB8z0+VQ6Frzwfbr71Z8yngaBeJesOsyoYzGIZdPC4Cgb+d4sOkNBW9QlM3k7Z677hdA+8AH/49Njo1aYt59zqXPL88EutDfAzmTe5hn9dqxCTTB3rCHaw7YBFROjFKoS+YkZ8WmRn3GyRIadG+Uw/Ulo5KY97Hd8/g+6+0btHyxyRIpdwOSRWiyYtMTo9aQSdrVV1xurc2NlstkQ22B10AgPUIaIb/0IJVR1jnt8qDYtIgxQdJBlmdqalxVmFxHPhNBBddjtlyx4VGXjYxNEJDMWr7Yavc98ID19Z2xHdu3WkOengbo573Q0tvce5EuP/E7zbGgeY70aCQ9pQ0PNo+AYwedJd0fnCvSMoImObDIJ94DVRUA53PW3Nzk9og4y5D9SKWsrXVFtUPxQH+/HTyw306fHlTQ0tVRsG3bttvFF19qmzdfYBvWd+s4jMH8PBaI5UDQBYljqJOADWdO8ll4eK2KO/e4yWDKMsiogvc5cEHZjIRpTHF6OXr0uIwt+DrdO2GFYtK6u9fbeedtUvaK82OeoS9njeBzMY6SUlVc587aEoOxsVHMDs5IKsP9uOuRR+3Lt91uw8MjmlMAdzKkBGQcj/sKC0nub5evETBPa00D72zbsUMZM3XGHRqSBItzQCrDNZifm9e9d8MXb7DnPOfsron3A9xf88LqelEN1qpNVKOjkK/dYturjLvXKOghA4F6KSTAfaoeuNdvMeFVAbwrNljEssfiiIX+7TXWx4H7so/7Umzc380xo1ZY6bpyWU4xv/qrv6oulPhQf+hDH7Jf+qVfsj/8wz+0a665RpIB2KiqO0MoNoysfUyHRgeDs51TvSyHRcmt29xFADkCXS9/8id/Uu3qo0vDd/PZll+zPALf7QjEzBBzEicCwDj3ApsETDre7DBBZIXQv3/kIx8RKwQAxEmJe+YLX/iC/fEf/7HYebJI9Zr97/a8nup1DtwdsC81cIc1PHTkqP3m23/bbvvq7XIlyWbzNjM3a5msA+f2VpeHyIVqzx4bCTZ6gJHOznbb0L1BfweQYJuHzhSNtECJmZrXrFm7xtauX6fN9fiJ4/Zv//Ylu2jbNv19bHzc2lrbbYIeAAD9QsEt/ULRXUtzixVhyrHxmxy3IwcP24PffNB6Tpyw5uZG27ix27Zv32EXbdliK1Z0SketRkwC+w68y2VYUpxWYJ8xFoHh99FVdVfoaRHJB64xx+DzxI036qhZGwFavX19qumhp8GuXY/Y8PC0tbYW7VnPulqFzayvg0ND1k8GIOh3catgA8fvGmBPFgMgSjEpcgyKaF17jdQkLb2xhBTRfYZZQXOhihfAwtiLJRTQSVkL1y+HLIbiXPTRDtoJlvINWD0iaWi1e+95QGzlu991ncaGBkwq5qXZVHlGfuEUCcpjP2RzAX5cUmQXACvOU37pFIdmkK3gyANrnlFWBMeO8bFJ1QpQ58D8AGTj5wiI6hsgGMhbS1u7wPIsBalopQHkMyXLZxIqTJ2eQE41ZfMVf72uIQXRaOHlYIJEKOcdXw1nm4IYVuRRZFHIsjBnS6UJZR/UKMyc7R0aGVM25cTJHitNl/26jE5YW3uX3XP//fJ2v+rKHZp/ZJIiEKRIkmPJ3lAFxhRyphUMxE4K9bLSeL9TA6IC6ODo4q4peO4nLcN1SqXVWAhGm4Czpa1FshJAPIFvPgPor4jRppB2aHDITpw8YX19A5ITXXH5NnvOc55t27dvk/YbyQlEBMfkXuC+HCbDQuF3XUMgKbaC7l6FtmR0sBmVNIeCbp7vjepEXFBIXuf1rt9JthVqIADmIyO2b/9Bu+ve++z++x80SPz161faxo0braOzQwXMSHflONXcJOAPiSInqmqhrAfNgwODdvXV1+haPfLIo95NN5VSQMw8JxBkTqkORgXt6VBMjlQqbevXd1trW5uyfzLoGBxQQbkXN89orrvGfU7AnXqUG2+8yZ75zGefdam+/9477Sde+8I6MUusWQm/CjIZ1avhhpSUAAAgAElEQVQoxgtSmcC4L/Zwj+s8RznswD03X8+w+GoV06gO+avAPTT2qPHri/kc78EWH8uuMkuxbT/9Yy7WP8fFgOZI6NmpioYJI+3P72AVr776aoGSCNijnV9818iuf7faal7HjYEf/Oc//3npgmHe8YXn2MvM+9O/vsvPPLcjwCZB9odglkJqilXRWiObwTWJeRpdZrhXLr/8cnv7298u+9NPfepTYngpvF7qx+rW5sC4f2fgvthFOJ6b78G+kveOPjnjDn93/NQpe/tvv8P+5dZ/k78xAGJWfudNVig2Wktzc1VvShEjKehhMZiThl9014oVwerTNbeASKW9SVXjrx0KVGF00dECduioi1QvsuzTdB0N5AEgQS4x+YZqDc7JE8ftwP59dujQQSuNT9jK1ats8wWbbPWqlbZ69Uq9PxID170XqwWu3mTJH77+JCxD0xcxhs4swj7GJkcwepxj1Xse9hFwOjdnDQoc3FnEHWbcBhEpCcwdVqiA+NOnB1Tkt23bVrvs8itsxaqVauhCYSrABNZeBa2VOZsqTQo0zEyXBHA1PmQEsLlUAyaYO0IL93wHBZTFWAatfOgw6Xr2tLU0FqwhRwMkwA/ykazlc1wPjp20Qr7BWlva7d57vmGDAyP2q7/2a1YsFmQxiqTBHXFoSOSM8NjoqAMydOxpb7YF4855SfqCrCSVUtCBZaCKIzMpBV+wtxNTEzY5MalrDijH/CDP96YWy+TyciTib6XZGdkQArKl+SdbQ7A1RxGxS68A1bFjLdcTcCctdnCyoaPmFIx9Ii0ZjQpoZ8sqmHb3FSwkcyrEZY8iqHIb0IodPX5SQHhqesYmS9NWbG61L3/ldhseGbHt2zdrDBXgJOatXHKpjNxaAuMenYRiQXHsginNep07EGOlDItsKqkVcJDsGvaM6i4AkKpJKBaUhSAAVNGx5ndG9xSS1OMnT1qlkrE1q7vsqiu32xU7L9X9kMkCsnF34XydNVcgOsPnnrd8ocnmk6laYKYCYp9Tuh/dO6h6zygAgREPha4AaXficoacmgJ+VuFvyPYTeBLQ8NmYv319/cpcPvDAt+zMmdOS5CE1W9/dbc0trbq2BCgRwPIa1/anlPVjvDEQQIdOwMS4uPympPdWNqtMQyeKd/1L1zbUHJChwad/aHTYBgYH5WA0PoYEbEwyL8aKzAsZHK7N7Myc3XTTTXb11c94UuD+k699UVxZqt+DY2vohutEtxqxRcadyDwWH3vJac2VJiz3h3smE4nmQq6mca8+q65q+GkA9wXAPwB3Lu5Nt3x5uQHTUu/iT3L8eE0i0I7V7KT+8aaGWWfysgngnrF161YV2sEsqgFD6Gy4FKcPS0MBLIzmb/3Wb0lL+LrXvc4XhbA5L8X7Lh9zeQTONgJxzgGqaPb01re+VUXUSGVYnNEx40eO9SP3DswUwB59O9IYakQIQgHubKJL/Vjd8kTGfWGdUv0ZRAfgJz+r7wTcT/f12Tuve7fdeMstYq6QyNCEJo0lG44fedL1ecmHOjs6bN3aNdZMti5FqSEOCnMCR8g12KxJV8PO6U+ww6EokLUK4ASre/z4CQFXNk6ZWiKxkPY8K9CHq8To2KgdO3bcDu7fbydPnJBEh3PYsH6dda5YYS0tjSoaldNFoWhtrTDzRW28Uaftbe9rTWbUe0DdV82bK5UBg+jFAScJvR6dNZpsgLqvoWUV5qGL5zk8F5DjWnZ3JwGQ01mT7AGyHYJE5gva6Za2NskWNnZv1DhioTc0TMHsiN4f6Q6gUFIP6mUDGJQaQ7t3YNxDwbJcXsSMu/0ggE5AKp22QgNNiSJwd9ad/wPcC4WsNVJk29Fld931gO3Zvd9e8YpXWUsLTY/GBbjFANucCm1d2oNGGpeOebHJFNq6Dzd/x8IzJTcaZTYIimi0I8eZisaKew9NNIEOnyufwUfcmVkBSpr/uDm5NNQuQ5kzhDjMC4IawDfQhYBQvX3dCN1rpqRpn7dZ1UgkJVVBHkSzHXVGpWFYKql5QuEwDbtcjuXNt5wMTVn/4HDwIScDk7TS7Kzdf/99Ap6bz9+oAmkKkAHus6VpnXME7tx50T/eAZoHifpO0BPbCtX5QLrAgUCM58sLUqCdTAJAlKwX9wOBNNcWVhhQeeTQIdkbIgHa0L3Otmy9wLZtv8ja21rkI4/+vVhsCADWAxYKOqfIHOHeksxa/8C4bEm5tgSdzF0AMBkFnuvDGgLe4Dnvbi3u3qOeCc0tytwwn/iZ33mw6zaprgAw7046TX8Hr59g3h86eEjWs+jUqU9Ys2atdW/cqKyJsvZpMloeJDHXG/IA93lbsaJLgRvnBoahBkT3DDI+gmlqb1JkM4J1LAW6BH7IoeZwgprS+2MdOcd8xllnYkLAnaJsgDsBB5cjAvedO698UuD+htf9aFiWo9gldqPnJUHeGDJ5mquaG9EWMlbC11u6ezcnSWWaizk3zXQxTXhWBO41AC+Ne1TQVE81uMxUoX9s2OuhwTJwX+ot/OzHr5fF8AzpRCsVgRCK55DJ8KBgC6cYvv7qr/5KUaoi5KBl1yYmreK5eUS5DOeHpOBNb3qTPf/5zxe79spXvrLa0GFhIHhu3nv5KMsj8FQjwJzDtx2A/vM///PSV3O/AN5JmdPLgJ4EZKa4n3gecxYbVIq5uU+oC4ns1VKOtgP3+mznQoli7b2/M2jnuU8G3N31LWH9Q8P2nvf+nn3hi19Uuj+Rzsjije9JWK8MYLrB2tvaVdTV0d5unR3tAsq54D6CnhrghiUknSTdD90Bkt4FnXrWG8VUbRmDzhenkDQpZTpBNhQ1/lyrXbseFQAeHxmVTICC0NbWZmUAYG7R/cIWo7OGcQdYa32Tdh2XkPHw5S4vAtcjI2KKI3hznbh7aMPGy1Yy783C8JenoJXC26bmRuts73AXarKK6rrqXVX5TrBAAEh9D+8BAw+zPjQyKjkGkovGYlEBI9kdGFZeB2CHbSeL4baJk+7gzXtUMapnuV3O47iV88apRpaHAbgjdaGjKSCdegBkEoBYWNpcLm1NzRQRt9iqrrV2990P2j33PGhXXnGN66fRAFewAwSU0vAGiQsss3e5BAydOHnKTvecUVEmQcO8XEwojExYE3UQwUtc+uiAJ2DFmTOw7QD4sZFRFelyP9H10wF+0gpkTBgTAKq6tgb7zkkcbaiWhjmGYXepDMdlnNSJVl7zKUldYNzRJ5eRjgOurWIN2bRt7N5gZHW6N6y31pbmauGzZCmzczY+PqXGSwA6EOf03Jzde+89uj6rV62wttYmybwAprFjcH0jrCiLqa9/EfZNmIB7/Dvgm+sEoAdU4v5SsdDsSP0QAKUNqgVAW55raNB8Qr8+Mjxh2ZTZ5vM32YUXnm+bNnVbvkCBqten0WWVIEUFw2p0RAEpAR51CiXr7e2znt4hO3a817vEEohNTtkoBaIlb6wGmI33q393ECqXIRXAkk3JKXPDvcfcoeakrb3N1qxaqXsUu0juIbIn6McpDsZNiSCX8UZSRU3LqdOnbf+BgwLxFD6fv+l8W7tunWoSZuaot/CMWKGhoGvtVqYuxaWDLlkfxos5K3chzjXF71LqoWCzAHtXANAvgsCTrANBBOeBNEdZAbqBk42YJUAGuNOXoGI33XiTXXLJZU8K3P/H617sRahhqdZ8jJR7AOxVAB9chaKPu2RKEY9Xl3c/0NEzEbj7pXDbxzpHgqpkJv65SttHhWUM+RXn1j2WgftSbtxP99hRl8nkxr3lF3/xF1UMilMMTQawt3vpS18qjXtMO8UN4GwFp0/3fb8TQKIw9YorrhB7yc8UbOFoo6r/RU1FzsV7Lh9jeQSebAQi287iTSALQP/xH/9xsel0Uf3Sl74kiQNM7o4dO9RgiZ/RbL/73d7umloR/oaspqrxDEBqKe6jVc2Niz7OQuBelbMFI9/vdPWfCriz+bFxv/cP/tD+/nOfqwL3YkuzCs6QzSRxJaExTmuLNRbdpQVteQFdNUycmFSXaszAthoWcW7vBpvFZha3HaQsSEC806LrxwHuBbTPs2UbG5+wx/Y8Zvd//esCvjhfANKQLvG+Kzo6bOXKLgF3gOXM7IxVKrPurpHOSPZ0+NAhsd3YC+J6ocK0wLACUNm4Yw1XjcD1UIn3UoFj6DoK4ITBBKCsaO+w9evX2bZtF1l39waxtzChABE6jQKiYe4AZLwPlpS9/YM2ODxufQL0wwL3lUrKLtl+gW29aKs+u8teZsTclwDuBDE0VQWYBE2724P6votdp78Xr/MiQgAgmQekNgA5pB01jTvAPWWNjRQ5Nlp7+0r7xgO77N57HrSdl1+ltvEwkoDKyQnvoMq5NDRSLOp6a5js3Xv22r59BwWOOIf5ZEJBzYrOTunosU6E4XagR7cgMi4OzHH/QWOM1z7OP4cOH7ZsOmebL9ykLBh1CnymL/zzPwkkUgtAZ0x4aAIPjsUYwcbLiaeC+x2/TmuskMfg9oPEa3R03EbHyISg3Z+1lsYGu+yyS2xseMjO37TJ2ttaNW4CWXrgNjImmUxJ7Oy8kXe4/4H7FZSsXbPS2tubbXpqwpnkoFF3kO2yKthe5BhkPNx1u8a8A9wJCgHsngEKzZZwSqKWAytJXHhSGX3edBY7xqy03/19A7bvwDEbHxuzSy/Zapds22ZdXZ3W2dFm2RxBEUGaZ4Z4T7AAFqgAdgpuz/QO2PETp+3I0RPW1z+sXglyhJF3O43UcJBKSb4EeCb4hnVWxkpN0FzXLrcgyeSC9SXFwaEZFsXQBPiFXM66utptzbpVdt55G23Txm7L55LW3t6kzB0NuajrIIAmkKX2pbe/306eOmkHDh6yEydOW+eKDrv4kouto6tD84CMgOBpIiHmHGaf4IF7jAAwlyvIppNAhGAomfXurq5bd0kUX/ydAAZA7jI3imB9jsW6QOY0i4A6Kc9W7OabbrZt23acdXn9+n132Rte/2OeEQvqcQfubgziEbZge01lEHXu1UAuHDoS42E+HutF496Yr5E3IXqqM3qs6WuC3sYPVYPp0rSHM1sM3pcZ9++0ZS7d3+MizqSjehtfdth2bNcowqN5EsV2FNjBAkTQrNRSnXPMuTzDWNiKThipzNe//nV7yUteYr/9279tL3vZy6rncC7fc/lYyyPwdEaAuQkDSydggPvLX/5yuS7h446EBj07tR/IyugmTAEVzZfQV1KgitQLyYxYnyUOPp8ucOdz+/b61I+nksqgQwew/N4fvN8+9ZnPWKYhb4lUxootTfJxT+IBDpDNoU92XXJLc5OY3UI+b03FvCwgE/MVb4bU3ILwRax6dHFx5xgyfSnpz5FSwLwCYADgmXQKNGqnj5+we+6+x77xwNe1oTY2Oeu4etUqXRPWtkJDXu/NMQE2x04c18bc19drx48ek/Ye1xLWRzlFwAyrqRMAp0HHA9zqC7vEDLp8p74k65guBWbQdeza5OtcRDhXgGRzS5NdtHWLPe95z7Err9wpADc06Gw7QAz5A0C9r2/Q+gcHxXZ6E6hpAdfeM722cuUae9azr5JVJWzy5NSYM94JEzs9Tft1mLvYWjMAAdhBB1+wku4Ag++8WOyiN4wCTPG72KQqn0tbY1Nebhstze32jQcetjvuvM+2b7tMnSZdppMQsOLBvIAxHZ9yfTmNufbsecyOnjgh3+/J0pSa2HBNsGRknEqT4wJ6fAaCKu4d2HGuD1IaLFcbG8iQ5ATIuMfIQMDcAj5hROl0GYFUdBWhYRdZW5hbxla2mQKQypV47UIiJe0/ILy5tV26dxyQBvp6rKUxZzt3Xm6nTp2wrRdeaKs5Z1mauqHC1FTZBodGJA0D/I5PTFolaXbX3XcqgFuxot0aG5E4TVpTY6NNjk9Uay98LXBnGKRjBI9cP4IKSYAolhRwTxodiJlpBFxMuVg4LQeZTNoacvQkKIKk7fTpHtuz53Hr7x+21ata7YordqoQvKlYkNsS9017Z5tcnTgeIJRxQRJDQfDd995vBw8esTP9FD9jzYrdKT78eXXW5b19LXOpDgw4cylmWaLcxV1l3OWI8+R1EUjrsyA3Uy+DCQUFsY4NeVZzc962X3S+bTqvW1km3esqrvX+AHLVCT1gTvf02LHjJ+zMmV51N9151ZVVhybuG17DnKEOQh1X593zHSDP3BNwp2ZgvqL+CfxNY865z7pFqSVTNjs9KzmbbBmZ7yNo3EOhN/W4jBOB2dy8gPvWrV5Av/ixALhHflve/gG4x4J3wWnZ8VRdfKp2kNEiO8iRIr4+DnBvbWoIUpkaJK8t9XU/1Wp4FnlT8vLIUCw8/RtvwVXm7HY532kzWf77dz8CEXz7hJ2U1SN6cmzuACLYo2Ftd9VVV333b/IdXhnBS71m3Rt1mD3vec/TgowVJWCH86DwTyzMsp/7kl2T5QM/+QhwzwAgKJLG6Yg5efvtt4txh53l97CHBL3o2CniJujlZzqqUqRK99S4MS3lWC81cPdzd5oIpnC6XLH3f/D/2t/87d9ZrogjR9ayhaLrZNG1onFH7hC6kVI0ipSGTRimDrYddQpSiegIA5hzCQcuFAkxsaS30cbDRvN/QICkM5OTtm/3Xrv37ntsz6O7BbgBDEhLsG/rWtkpy1pYd/5G5gQ2W37Vp06FjTjujzLY1nkAHFlzuK4EEoARjjsxPlZ1rcBxQ11YM66J5vlIcQAEnFt0p2D+kAHoOdMnzTgBAayldN3ZjL3ohc+3Z1x9pZjdgcE+NZ0ZHh60QiFng/19kmn09w3ayZM9NjKMHp4unaOYQNqznv1M27bjIowpbWaWLETFJsYnbB52NhQOApAAFXL6Dg2QSmXPNqDrJfAgkKExFcwtPth8LoIM+VunktbW3qJAZeWq1XbPPQ/YDTf8qz3zWc/TcWGw/b3c6hBXIQA97zU0PCLggwxo1+5HBazJeuDTjSc3VoQAWsaEa+ra7ILAIABt9aq1es2+fQcUoFy4ZbPmQmmyZA899C1dx6Zik1jb0VEKRvGAz9qWLZsU7DCOyuikcMVpUHMn2Fea76AF4PXIYxobm6WZT2W8rwDzeNe3H7Rcat4u33mxgPuWzReo2yafkYJcOt3Ozqb0OnTyaJ7R9xPMPvStbwpzrVu7ynJZdOZkNzxoYF4wrsxvAXUx8RUrNMBaJy2p4JK5H7qiUg+CRMYqyoYUG9CEw7AnLMncA/tbxpLzGdv/+CF7bPdeSYQ2bFhl3d2rbGVXpxqhdXZ0WlcHfQNabXKmYgNDw5J9cN4nT522Rx591PbvO2xlFUQmFCzQcCubz1uh2KTgp1wuyU6V+xe5EvIknrPxvG7NcfTmyEiQe5Et37dvn64fY97T02cZGmQF8i8GH9wv3Es8xGSPTVoum5QEJZNO2Oo1XbZ58/l20UVbrWtFu61ds9qmSuM2OjGuLNTw8JDu0YH+QTt06JDGY9v27eo1wFxjDRkdHda8oFst78E1JDtAMMxc4xoQzLmUraLgk+/8jnOfRsJFp1wVPlO46gy8ZGJIz8oEr5xz2fLZvID7+edtfgrg/pLAuNcgdizOdZF51NDUA3e/VyPyrmZPA3jnzU704eMOcF/0iC+q1Q6H6tbwB3/D8LZ1jT/i7+PhbrqZ4tTnLuUetnzss4xAZNvZaP78z/9cE5+NjYiWRktIY2AIWbiX6hF19tE+LbIkSHV+8zd/UwEENzybJ0V/nJsXiZ07Tf1Sfbbl4/5gjQDzLmp10ba/+MUvFigHuMO6Y+kHQNy5c6fddtttYof4euMb3ygG8P3vf7997GMfE+CPWtWlHKGVT5DKsNb7Mu6SkzqWXb9+IuteXfTn56137GwNmGrAnSZMH/zjD9n1n/ikZWiilM5blu6L6JeVes7KT1osXQbNNM1RcG5JiynNZbyzI/gR9h22E4kJTiP4e4t3rMypQBBGHEtCmDDY5LGxcYH122/7ivX3oL2d1LqFxpwv1o3WtmZ9doABFm5s8LHJEdKWaBHI+RFoif0tlQS+I5nAsbjG/A7GH8DN82Hm4jopfXwodOP8CA4iMcExScEDxpztm5SPNGl/wDObP6z7jh0X2ZVXXW6XXrpDxZbzsyWbmXINMV8wfMeOnlQTGUBtb9+ArJjPv2CjXXHVTmvraHNXD8AHbPAEnVgnXc+OPEEyHy96BPRPo5MHUBIkAdKDy0su7aCdcyJDwbrb0gbjmbWulWvs3vu+YV/84s32Q898jthHCkwrs16UCh0MeM6jLa7M29g48h0TIQRwR0PfhZQhkxbwZX4A3AmMsPgD1Kqhz9y8dXR2qrHNgf0HZYvJeLa2FQXkLrxgqx07etwOHjikgIQaLIoSAchdKztsDYHB5LiNT45ZU0PBUhXqJHLSK09M4MKDX7s7swBZ+D92pvixo1tvbWu3wb7TNjszbpdcssOOHz9qmzdtsuYmAjk0/ciccLzB8tBZZdharvXUdNm+9e2HNNZr13RpPpNB0t4rVxVviEQg4hkb5v68NaK99hJaWTy6+0rKkoBd1z1p7pOdQt6FhIRuWZVkxvrODNpjux+3IweOWnt7q7W2FG1FZ7MVi1lbvbJTBfMEHZkUjjlJ6x0csaGRcTUS2r9/vx09dkLnT32DzjNhKozmHGCkCWZxgUK2xFiTAQE3kCVi7iMRpJsoQY+cfkolPQe5K9kq1j6APXs6Y8T9SC1KBKsxCI41F2LUAcgqTGaEXBa3fftW23LhBbZx04YgH5q1oaFBFWtT4E0AMjI2qQzKli0XSs+Prp5zPXOmx4vfqUMolVVwqjoPS6m+hqwNQF2gHZlM6GgLaOd5FFS7VAag7k3P3MVpziplt1alvoJA8sYbbrTzujeddam//7677H+87iXVOgtukCiL8Q69/nmrj6r1pjPksbo0NEd2R56gbDndXwa4F54cuNdZ0YS5p4MuAO4u1Am/Xai1XAbuS7l9P/mxo7adBR1PdqQoaHORAgBKfvZnf1YTOzLcS3GW3JyR+Y8FaCwA2D/yBehBqsO50MRmKc9lKT7f8jF/cEagXudOUAtgQi5DsemuXbvUlIxNgUJUMleAP6Qzr3rVq3Rffe5zn1OjJmRf34vH2YH7E/YA/4VXmD7h8XSBOxsces8/+Yv/Z391/ccsQeFfOi/JDCydigFhbhuyKjKEzYQpFEgKwJDv8uhOmpqfZGkiE7s9qmASBhhP8jnLYxsHA1YqqQvrHXfcYV+/917r6x2wOSQEatKDU4Wz3jDh6L5h/9TVNFi8OePpzYXiWsffqU2I6XyACACFB8fkuQBY3ptAIvaWiNZyOk4qJTCOBITggAfvBTkCQPZmLjPykyatz0PFthTdzQD6ZgTcurvXqGfAD11zpTUV8ir843UECoCfU6dOK3OgBjCVORsaHrKOzi77kR/5YVu/sVvMLC46M6UgQ5iYkH0dul6cPNCzy1kmgBMXJCeqwJ1CXez71Mgm7fZ4TS2NAu6dK1bZA9/4ln3hCzfaNc94phxMYL+9WLas57q7R0ZMuxduVgTqTpw85s1uyjNWKDZYsdG7W4o5nJ9XcCR7yHxBhY8EOo8/vs9Onz4TOnJS1EojnGbDsWN0ZMxOnjglEBgLbTn+li2bxWgzpmQikDWVJyeD1wx7D4Wk6JW946672VTsdE+fnT7TK9945FUw4JnknOoSDh7cb6tXr7HOji65hkxN4w8/buUZHG2Q9LgLCraRaMQf3vVtAeA1q1coCEVeg8Ze7i+ybwTwM7Yw0Ng+zls2+J6TddDf0i5FIYgj4GH8cRbKZ3AtKshyda6StP0Hj9q999yvuclnXbmyTfKcFZ2ttm7dalmuJuYJErLyQx8embCDR47Z7r2P2fETpxRgqUhV1owZrXE0GWrv7ND1irbQyi6lkgqAub/Ys/kZmSA/T0xNVSVEzHvVXXC/iDR2yQ/3BvOEY3HPuT98XvM5FoSr6Dsw3UiuShM41lAvMaOxYI1dt361bexeb90bNmgskalNTU2oTqW3f9gOHDyg9Wfnzsvskku2iySgSJ5rRO0K50vRa3wf1+27i5WaPOkLLb53UhVwVwMuJHDebIm6DgF8moTN1oD7io4V9oXPf8G61298UuD+BoA7cZxkRIHsFoCvNaFb8GI5ysSK1KohjbP2snz1VbtnYPapgXskanSoBSROBOj1rLuD9/ooAuD+rGXG/Xuxly94j8hywxYCLnCR+fjHP670PyA5blZLUTgXT6SecY8g/jOf+YwkBTSrQUv8B3/wB2Lf6dT6vWAqv+cXYvkNvy9GIAJ3vr/5zW+WU8lP//RPG9pZgDnfAe1sYGxAADFAF8XeH/3oR9WACXC/lNKz+oFc2Yzl5CK+pW59rl+rzw7cvcGMA/unZtxheSjG+8hHr7e/+Mu/tFmY21Te0jDssO+ZVLCDdLkMwB1gBngn5Y/vOcAdcA5wz2WR1OAi4iwvzDaMb0M2a2nYoUpFYPLgvgN25x132oMPPCDwStMTkgqADUA7DzZ5Ntvx8REvcA0ZOzZ9QLg3T5kVsMbjGdDOuhNbq/N817mX9XxAhYphZSfnAIf/e9dX2HQKIbMCBJyDivcSCR1XcozZaTGQ6O8nJ6bs6NFjei5grL+3zzWzo14Qm0jQLbRiq1eusKuvvMIuv/wy+c1PTGIXOWiTUxM2MNCnLpM9Z3oFkKdKZVnsbd+xw7Zv22LpdMJKU1M2A3hFmkNDpBIdX2HE5wypDCBFXuIJc6/5DONM91CAOwEVXw7cAdoEYR3tXfbQtx6xz/3jP9lVVz9T2ZPBgSG3xQOwJ5MCWRwPf+3p4CsOuO7t69FY4eGP046cTIKXOrIp2Fp1p52dFTBlfA8fPqJrPDEOu+3dabdffKGtWb3OhoaGFYxg+8kD+QP+/rDthw4dlpVgW3urQG9rY1GBDyBMziHz87rW8nNPpez4sZM2NjYpmQrqH65HS1PRVq5os+VAUoMAACAASURBVOc+99l2+PBBBXCtLZ3ySp+YGrGJiTErlbhXcGGpqGmU9O+WtN17HtH5rFzZoXnuzj/4wnsTonQGcsxZ9xi4AropaAVwZrM0IwKs+3e0/DizpNO5YKWIDWfZHt9/2L79rUfldb5qVSdO7pZMzgnUbtiwTvIyZC75bNGGB8fs4V17bO/j++3UmTNWSVQUoKmxFF1Mc3lJzC7cskWuSLwfgSjXAaBOAJpOuKwKwAmoZt2LVozULkhWMj2ttZD57YGxF79yXZGscZyYPef+ixkyguVYCM5zCXCPHj3ioFgN2jxzhLQH21GcqTZtXG/nb94km1mkPfis9w0M2sGDh+x0z2lLpXJ2xRU77BnPuMYam4oKoLkOzFHmA/e17o1pL7otYw9K8TaBrcB6RddWtRoq7Hbg7gw8DZf85/lZakVSNlOase713fbZz3zW1q1Zf3bgfu9d5sC95l0vQjVKZOqtP3WEKJEJwL1qRhOav4XXAewF3Fth3OsOUj2LutW/9mP9ZlED6YutyeIeQgOmZeD+vccucUPB7YJGR1jawRwiAyDd/73Skkfwzk0DGIL953xYuGlYg7MMgQSP2HXwez9ay+/433kEYvAa07nUg8C001/gwIED6oaKCxN9DgAXgELmL3am1GrQDwE7VbTvmzefXe94rsd3pYDr2Z1k9PsFJMvZGHfl5KvYv3d0/CynWGukB3BH3/4nf/4XNj07a8l03lL5wLADTPRzgxh4rCFZX/hqoElSQ4O6dAISKc6TB3WG5knOhsO05wLjPh9A4ZmTp+yWm262++69V8DUYRPAsiiQzObJtQAoqpYm2OXF1ubS7gY/aVhVJASAPRg/gDWMnYKBUNDG9QRsotHmd7HhEeCc5wE6+BwAfIAnowfAi2CeYwIS1qxbbfv371N6vbUFZ5KKrVu3QZKa0uSU3hfJAnaKAB0azdDAKGkpgfYXvuCH7bnPe6bkIAMDPWLZ+vsH7MiRY3bq5BnL5Ys2MDAk7fYPPeMqgTi04N70x/2wAY+SIASmHUnDLPSzmlkCIOkMmxCQ9C+ui2uS8aUH2LW0dtiuRx6zv/+Hz9vlO6+xluY2ASz3vPZjA/YkGcGZJYlLTV7By+BQv3zfYdxXdK0Q48c5uvWiXxfGjmtIzxB1Jx0aksPPvr2P2/jEuJjh5/7wcyQ1wscfnfWRI0dV/MxzcURjT3n44UcE9IpFGP2Ubd60NmQaKlZsbNZ1574eHBhQwSjX5eTJ09Y3MCxQ7aV5FVu/dpVde+0rJZXhMzU1tdl0CVnFuAKpqck5w18FjTMFvwSzfJa9j+8RcO/sbNNnJAvC3AGcEzzBHLvnf0YBn4pTFdgyDjQR4x7xuecWo83KYmTzDdbc0iFP/Ed377VdDz9mc7MJKzbmbWDwjDU3ou/fbCu7Vkii0tnZZcWGZtv16B67+8777MyZPhWhUtvQSadgHF9mZpQ1JHBlPnd2danonjFWvUhjo64RQBzamWuMRJD5zn02Mkr34mZpzjkW4++M+4zkLfFeYO5xj3IfRcML1k6ySLGehGsIFolNkNrbO+yOO+60A/upccAmshiK12fllpNKztuKrg7buvVC27z5PPn192ClOjRsx44dtSNHTtjFF19kmzZttEsvvcTyRWpj3KZ0cnLMs2HqYOtFqmXkMLPUiwDQPSvFvUog6lIZilFdwiOr09DMDOCOyw+B5Lat2+wTf/MJW7Nq7ZMC9598zY+5VCY0maoB94UvibKYem17pMGr+hZp85mwCesdqsTi1CfZWhaA98Wg3Q/tv639rX6buPHmW5eB+7netYPNXP1h651g6otC0ejiSc0N87a3vc1+6qd+qq5a3F0Sosd7PfseGfJ4rNgYKTKTTtR5JBiLUOpZS8WPdXOHGx0dMCzlfffdp6Y1FMoC2nEOiCm2pcwALMFlWD7kD8AILJ63SF6Ylx/5yEcEspDG3HjjjZKYsQGgaQcQUKyK3IssElIZNkHYpO/F44nA3Zu51EiX2npc7yqz0HSgtnL3jTw1cIe5/PRnP2d/9Cd/ahN0nkznLalOmxT6ATRc4w7oS5Nqp9gNnTsFbw0NVsjnvFBP7DoyGf7urjMU1OWwWCSljOXhxKR99tOfsfvvvVfMG0wpoJkUNt9ZywASbOj4ipMaj8ADdpXrSeE71weACFgBKPAzIBGwAAvHdQRIAzbZoDkeYBSbSoo+ASOyOZyriBHlAUjzjpguQeI5sI6AG4ALDPMFF14g0IHP9sgwgYUDVNa2VStX2il5nZ+yvXsfk4SisbHJek732tysy2Q2bVprb/6FN9mm8zbY0aOH9Tve88jhE7Z7zz67YPMWe+SR3dJ2X3b5Dtty4WaB/sT8nNjh8sy02G5pcmlQNFNWISnRAuPEqavWAGaXjqKSMLmUg2uSE2hst92P7bNPf/of7LLLr7b29k47ftI194w97yOAF8YEoJXPYQ0JqJ2Vb/fJkycEjrD4W9GJfWqbdbR36DoQ6ACYcalh7+J3jD02nb19vbZyVbu074wVMUdbR6eCH3TKAE2AO/cmmvqYNcGSs3v9agHQppY2a2pqsQaCK6Qh6ZQcffbu3augpqen18YmkBR5s6Wujna79jWvtCNHDus80IlPTc7YxOSogPt0icCHzp9Jm6XYl8TQ3Jzt27dX86OjwxsMAdwlZUGeJdmIKShFUw4wZ74QKFG8XCzmrdhA4OqOblwbxr21rdPSuQbr7Ruyb+/abQ/v2m1negZs65at0n4PDp22+blpAdSurtVi/sfGpuz++75h33joIdlc0mSpqdl7PaD3Z35STA9oRyN++MgRjTlzX9cun9faxphyrxRyXkjK78keEYjhyKK5GJpJce3Z1wXOyegEcBqxQcx+cQzei4wX9wX3MME0x+f3FLGTfcCJiPe65eZ/sZFRZ/HJDFBTQWMsr23J2GaY9/Vr1aH6yOGjei5jwbE+8Ym/U/3IZZdfomvUUMgqGKXYlk6o2ICqUDVYv+LKRGBLESr1nO7pDnB3hh3wLundTKnKuHP9kHjtvHSn/fVf/7Wt6lr95MD92h/zQtj5YFEaGPcqYo669trCXce51OhwUTRyj3Lg3jc8jx1knavMgtXf9THVxZ6GCdU3WAzYF6Zta4z7MnA/1xt5PdiOaZgInvnODRMZdxYpNLvve9/7dNPG1FWMhOvPrR6Us5hGb9YI3iOorn/P+HM8bpToxOdG+QuLLs2WAEOveMUr5NkOiKeBTWxYE99nMeg/1+O3fLzlEVg8Aq4/9Ac2qejbKeqmbTjAHSkM8xeggCSGDsO4KQAKb7jhBv2ODe97VadRA+51WP3fBdz9dZGz7/8OwB1Zwec+/0/2/j/6Y9e4CrgjgUhbKgvjTudUgHvO0hSWZmAQAex5AZoCjLs83dH+wj4iBWiy5sYm6WmnJybloT3Q12uf/4fP2emTJ+3Zz3q2nTp5UmCLLAcAlKYxsZsj58+mzKYPskUq072h27Zv32Zr1rpLCdcVtlXgIJ1Wyh9gBrP+8MMPC8RJ+o1mO3Tu5Oc53CUAuNJy4xzjnXLiPAGEsYnK3q7m5iaAnc4mra21XWCJ/1944RYFDIAc2VXm89a9sVtMIW5FZAGoGTjT0yMZTWVuRt7Wr33Ntfac5zxTetgTxwGoadt8wRZ78Bvfsk996jNy0GhuabQLNp9nV111hW3bukUM7sjwoJoCMU5IATQOWPrJVQb9dZQUAdyRkPDd9w0CFDInMM6PPX7A/vbv/t4uu/wq6+hYYYeOHBV4Yi0fHBywsbHRIIFJWXNzqxWLTTaJTeL8rAKV3bsflSacOYbPOdp2wDtsJT7ivT09NjQ0Zis6W+z8zejVs95IpzJr6WzCes6c9qLgBPrytE1N4VjSI/b/oou26Z7DwQTgjAf9M665WlpzbDVxgBkcGraHdz0i9vuirRe6S8nUlMZj7959zv62tltvb48VCw32mte82o4eO2rj47gIFa33zIANDPY6cC8DuHNuB0nmAj/8VFrAnWvc3g5wb9DYUowrTb/mT0JNvxoaAJANls3QnKhBAWwui/VpRr7uzAkKfZtaOqxjxSobGZ20r37tXrv9zntsanpOGRJ82Xdsv8he8tIXWSGf1fhPTkxbX9+QffOhR+yb3/yWzSfNmhoLkidNzZSsa0WXstrr1q3TnKcfheRBLS26jgRaBK/YYtIVlbHRuVccQ6gYct4kfTndi0yQolYHkdz7SL4IyFVoi/c8EqAUv/cC8mgTyjxDpsI4RJtJMv9ktHhta1urXGaYI2QukE7deuuXdd/JsjGTUaA6MjKuYxJ0XnPNFXb++Zts5xVX2No1a+wd73yn9Z7pU0ZkQ/dqFRtfeOFma2mj5wU1IoM2PIzsic7NOD5hUwnrHuUy80YNc604NejbkT8R/M6UJJWJjPuVO6+0v/rLvxJwr8dOcUW+75477Seu/TGtskhxVJC8wMilpj9fsHSHA0S0HekVB+7+vwDc63zchZriW8fK1ADe61wLasWpCw/vr6yB/WXG/dyDpDhJYvqLBbrWTtjTU7Hwg+egI3/Pe97jxUShqCgCav4eJSq8RvqtGVJf7kUdbcUiiI+vdy2Y27mx8XCj8gWbjiRGraKD5hRAg4SAtBvs/3XXXWfXX3+92EkWs3gu8T2ip3zcJOsB/bkfzeUj/ncfgRgIx6ATFwQ2u3e9610CXxRHwrh/4AMfkLwLSQx/x76U13z605/WZkSX1e+VI5ID9wi9F5nGaP2uBSL1dEv98h6fwfenAu7OGM3brV++3d757vfYFAzVXMKKLY1KxVOUmhabmJave66h4PKLdFba20bsB9FT42+Olh3WPJUW6wYgmRwbtamJCdu7Z4998fOft76eHhWFXX3V1fbaa18j67eHvvWQ7X38cYHuCKg5jjTyofkS6XiYdkAyjj9kQFhLWIu82dKggB/gXSM07+4RZ3s8VeavPsirJyjieXmBoo8upARBh/zJkSd0dorVhh1EToD9Io2BkAnAZk5MjtnI0JBNlSbM5hK2c+fF9spXvlzgdMuWiwQ4b/jijXbwIMwwXtPYO+bt6muuEMhftXKFzVfQCAPIBlR7wHqONV5cXzk/aZKTLpOBcZezD82Q0PM3N4utfuzxg3b99X9rV1/zLLGhBw4fllQG1w5A38wMxbt05J6XVv3/Z+9NwCStq7PvU3t3Ve/ds88AA8M6AwybIlsCCAKyKagxr76JyZeoSd74JdGgJqLG5I2vu4kS9dP4qa9Ro0ZlEVDZYRgUQVkHmGFmmBlm672rqquqq6u+63f/n1P9TE/PABPhynt91HXNdHfVU8/yX+9zzn3uw1yhPfHcYtQ+8sjDMnrw5B977HGtvWfH9meVx8CxPBcJyQcffLDAYfDIYoxB9wrVPCnwRXPC0V6/foMdfPBylbbf+PQm2/7sdhsfG1fRqBNPOME6Otvt8cfX2eDQkI2MQrlpC1SafM6OOvJI1RLAUyuKFZGXYtme2bxJkY8LL3qNtODJIUglsqrWOT4xLM91fRpP/4Q8s+ksFWY7LZNI2boniJqkbMGCAeVEqNgWGvWpKH+A5NQokoG8I8A31xZUZHKZlM3r71aeAlVGFy5cYpls3uqNlG3YvNXW3vcre+jRxwQm8d4D1hM2bedApzrrDLXF5k3b7K677rWxsZJlUjnr6C6YJRuWa0/bylXH2MKFiyPPcV2gHUcDMqLbtm61rVu3CQRL5jDicruxCy1NFA/nU8QcG4HuMRNRb80V1fmZlXfjq1T0fccalcqU5fNtdtBBy2zFYUcI5Hf3dOpepHKUzcoAwomyY8dOGW29vT02OjIeJahWxGW/4ILzpUh3449vtOuvv0F0l87OvHJrjj1upZ188gnWP9Bj7fmMjY1TM2HIalMUW5q0CWQ98ag3kbGcsooqpAbgHtojAO2wPyRk0JUnysoXQA7yxNUn2jWfv8aWLFrayqPxPYT5dc9dt9ubXo8cZFCDCQmpgcbYaqW9PO7x1QgK4MzL70Ue95HpRKKrkIs+j5g28qyH333R1190ioP6lm777I4KIvL+ehm4/+ZhkW8cTDIvrISaxac//emW7jFhTLxJfI7HEH4ZmxeTl42NAcamAuAHQONBpJgMFm+QhirrWDi+SvapVvU75+GnF6phM+JY6C7QB9hYqTzJd33zXL16tTZRwkpIUQLgH374YW0ehKuZnCz6cIpZ8H3D4/l4eRThN9+SL5/x5RYIGxBjzdct5g7j8H3ve5/AJcmpgHKiVp/73Oe06R933HGKZDEfmHdXXHGFffSjH91j7Xsx23Z+twP32FVmAfbYkj/nrcRX7sGxfctBSgOh0bRbbr/T3veBD1oRvfNG0gpdBcnZZQHuJG7ihQS4S+mFxM6cFaDJwN+FLiBt6naFvzs7OqUnThIoiV/bt22Vp33r5k02uGuXQtHIB77m/NfISIKK9KuHfq01C8Duqhhs+NAmAH6sXbxc5nHr1q0C6SQWs17Rv17UxSMjbNC/SeAOUHQgJOnISEGEawBIWCPRnMbQQw2FYkc4NahO++yz2+zpDRusVCra+NiYjY9CBZqypYuX2MmnnKz19NbbbhcXHN473mmS6Irj43b0MUfYhRe+2pYvP1hRDUL7eFCJRpDkB9DwNkNFAy1qedvhuKNrLs9mQlELohMA93VPPm1f+tL/ayedfKo45jt2D0qSb+vWLdLaXrBgoUDUE+uetC1btqo6KlKD7E/c64YN66OKtA076cQTpTgk/e1aVXJ6tMHSpUvs0Ucek/e2p6dLxgxRhKZRfKesQkN4V8mxSGdyKvBEwRvlFJQnBYR279qp4kHHrTpG97N127NWnpyUnOZhKw6XIQHvnGJYVH09aNkyGT2AGcYIx5MUevHFF9qvH/q1ePQJS8tIol3PffXZ1tXZbz++6ad2+x13StpSUaS2dnt83aNKyET6kv5F75x7QBkJTzRJ10p0hhZGrkceCVSMubz6qbu7oKq7hXzBenvmWaOZtolSzZ5Yv8lu/slttnN4JOjNJxJWmpiQoUSRpdXHr1Y08Kn1G5UE3dEZDEDIUYcfcahyLUBvOM0wsjB0MIrw0m95Zosq5mKECeNFHnQH8fyNZGtMZbwVaQrH7w+472PVg16Gyg60rMixiEoLnG0Ui5YuXWYHH7JU4Bz6UqNJTYeclUsVUVkee3SdDI1UEszSYYODuzTPu7q7pHazdctWGxwcDjKk8+bZggXzRLlCcvU1rznHMtmk8j8w6MYniqq+jEE7qYRv1JJCzQUoMgD7YFTOVCKGJ69k1sqUsDGe71NOPEX038MPO6Ll5HTKMmvN3Xfebm+8PHjc0cYPtPKg1x4TaVeDzZWFNNvh4n0ljvvwFMC9bQ/0HT/vy8D9xdx+D/zcbn0BItBFB2DgSQAU33DDDSq9zmdxQOL0l7jHHs8Pg4yBymKIPCPJeABtNhneI5wFeAaUk1DiCgpsgmycLGJ43TEe1q5da+ecc4597Wtfs7e//e1SsqFiKyFilG1YRM877zzdM573u+++W4YD/HsAEx77I488UpOKhYmEMoyDl8qTeeA98l/nm3OF7XzBfTmHYP/95MYitLJ3vetdAol33XWX5gTRIn4C1t/0pjdpXDN+MTipAkwiuFPWXuzR8JICdzxGZnbPmrV21d9ebUOjo5ZIZqy9syAN90x7RsliFMeRUkabq8ag3561tnRIQCWE39PZJdm8nq5uAXgkEId3D9r11/3I1t59jy1butR2bt9hO7Zvl1eeyqh9vX2iKFVqVXmqPUrHT5wEeNnZxFn/cDIAnPGcAhJxIDAf2HRZq/iMtSVO+/tNAnf47KxV4Zp48wMtxTd0KDYAaDS4Fy5aoGeRtGV3d9CXr9UEKh984EFRSqDvjA6PyqPMmNy+a6fADnQQ5BQ51/jIiDTbTzn5OPvt3zrDBvp7xHGGpsGLipXcj0v3SWUGZaBkUFoJUYsA3DkffZlry9tj6zbYl770NclBwl/fNQRof0bgHbojamX0y7e/9W1bu2at9guoF7zIL6AoEkbIrt27BdDZo0gmZD1nDg3uHrKe7g7buXPQjj76yGBopFO2eMkiq01ByUEeEn4y3sqEtbUX7PHHn7SVK1eJTlEcGxP1Bt1xFIegq4wMj9jw6IiNjk3YU+s325Kli6Snz144b6DPujs77NhVq5TwisMJb+7OXbut0FGwyy67xH5x/y9ClHnK7OkNm2z+gj77v/7oD2zhwoPsmn/5ov3i/l9aD9fsKFi+LW+PPBpUZaicClBHJpIqoe1U342AeyZFEmpGkSc8vx35NuvsINIMaMVg6RVlJ5sr2ESxao89vt7uXnO/JCuT1ElIp5RzgbG1eNEC+cExxKgkCghUjkI6K4UYDKbFS5cqsjRIUS/UhhpQvTIyZGScAdibjMkgx4jR6M5Ad5L5Ouj7xh4/owkzO9q0vzWPNlJ7ZLPCGqpSKqccEpjt8q6jyw9oH5jXZ4cccrBoMtBakOdE4WdkZMzW3rtWdBk492i6w4kPFVyJbnHumuZUXy/Rm7Lm2UknH2fnvvoc2717p/phaIRozFhIQG00ZdhyHqI6RIgmSpOtKrPMDeYNxdJ035NUIaaI87QN9A3YRRdeZFe9570hZyPWLrQNHvcrLw3AHarObOAenOFzQfbWmVrnbEVH9cscwD1+nqA7MJPvquyh+KkiMfg9Zcle9ri/2Ju2c9g9rMWA+sY3vmEf+MAHtBhhWbuMGRPSqxnyPd8o4LyxgLIZAMTxWF199dX6HO85E+zmm29uJZ/4tXyyMpjdKPCNyctP4wGDIwyARyoPYI5n4x3veIf90z/9kwA714JqADCn6iQyegD7r371q/LSYHzwN1VVOc51l1/stv0/9fw+Jhw4Or3IaSAOHOIL8ssgft+9jfQjiaeElikUhkGKjOmnPvUpGbKMbYxcKDRQ0QDwjOGXqk3nBu5zh6n3ko2MHvt5e9zlYUvY/Q/8yv76b/7Wtu3YoZB+rtBuKXju6GBnM0pQkwe3LSegR/VUUQZSSD1mVNSlr6cnJKpmsvK0d+YLisLdfcftoUw8XvtMxnbtGhQYDaXUKYaEoky+BYIBgawzrF+AQNY4+opI3qOPPipHAmCe+2E98YqoUlqZhr4BxcM5p3uPgwOlyoRqm1AMAxgKa2RQkGHDdZlGfsdDO3/+PFt+6CHWjgxgBJz7evoEtO6+824B3dJESfJ2gOvFSxYLrMJnVlQjm5V3PplsWm93hx278mgp06DYAzjEkwwoglMOqFEhILZ0imBhZCRDYqQUUKSCkhQ1Ba8mEoTXXPOvduJJpwSOeaUib/uWrc+IA/7f3/pm8fJvuvFmGUzdXT3qO9oXgwqPJ9fHS8y9E40YHh5V8iYJhSRV4jmdnk7YBRecK28155GGdg1d/iFrz3dIahJNIXRcnnpqk4rtLFq00AbJDUg2bf4AgI9iXHlx7Ddv2SxAVqnWbf2GLdbbXbDjjj9WoB3Q2ttNcaWyDAqoE7uHh0X1ufzyS+2xxx8LeRGDY/bEuqesOjVpZ5x5qnUU+uynP7tFkpqotJBQjETmww8/JLCHqgz9SbI0wB2PO3+rKm06pWgThmo+n7FCW1CXyRdCUnN3X69yAcqTU7Zp8w678661NjQ8ZuVKLdQhyCGdOS0v+fJDDlHSL20I8MZQQJ1m4cIFdsLJJyp5FoUVqu+SY1Iuj8uYISoAjYUch+l6U/0SqFYzEW2NeYF4hkfErI4oLnF6mK8bLwS4qwBWFD1nLIR8kTD/0PEPxarCOCHQ3t3TYa985cnyxmOw0L+839nZZXffRW2NhwX0eeFpLxUnNdeZb709jMO0TRTHFcXBiLvyDZfYKSefZCNjQyqGViyVVfkVD3u5QuIqcpEkVmNwBxqw1GaooIqsKkWbKBgWfVYcL2peknR9840/0Trkz+eryZp77rQrLzk/oseQ/OrEljAHnz9wn6HMOGNJHvfuDjzuYi3FVrDo9xgHh+ptvgn4qeIykHMR7F+myvzmoeDMhpAQSCdED8+WkBEAl5Ax9BQWBf4mrA9wxjMONYXPgoZuu2gAP/7xj0VXwXPlnm4H4+6d4pqci82R0BuThI3TN0eADsCF45CeJHHozjvvjDaFpMAPHnnC1njUUbvhHHgwoSVA1eFcfAcv2fHHH6/Fn58KFb5cTfU5B1Lc0z6b/uFfjucNPOcJ/398wKte9SpxJ1mQkYYEXEKVof4AnlHqDuB1J9kaGg0VgAGTLxVwH5CO+8xLy/Q++KX7lfqNdoLBcQrXzH4Fqlow9pL2yOPr7D3v/xvbsGmT5fNdli20W67QJilItNwB7lLHUKXU4G3PoS6TSVkHHNbOTuvv6VZVVHZh6AHXX/sjVaKdLBUF5NmgkUdEBs+1vhmzrF0AcDjigPSLL75YP1mLKIRFoimKGMhyBiWMYks1I56n44Xg/Ny/aaoMa1o8vye0aODIznamMFaQpiOR8OiVRwQN7yS853lyaIyNjIsasnvXoBILAbu9vd0RXQg6gYkKhHdde8JUVfzp0099hf3WmWfYwoXzlejZaCCDV7VaZVLKIIBPdvJUIi0DBvAOqON+JBQgFZ+Crd/wjF3zha/YySefShV4temmzU+L0lOtNu2d7/xD27j+abvlljuUFFtoh/ZRkHebNZ3k23whZ/39JK7C7wbE0z7ofPeqZYjAwimHOuIFtLjO+OhQUDBJkNRYtywqJ8WSPfvsLjvk4INs6eKFNj46YskmijTt1tPdKTDf1dWpKqEUDKDq6oZNm0WTmTdvQJQV+N1QWfBg47HG6Ns9OGS59oJddvml9mQk5Tk6PG7btmyzseKo/dn/eIe1t3Xbpz71aSU09vR02/IVhwlsQ0XleebNC3stsSkMpEwSL3sA7q4q01koWKE9Y9lUQooy/fP6rdDZYbl8wUrFioyMtT//lW3ZW9GPRQAAIABJREFUulNa4iRig6+6uzqsq7tThaiazaDs0gCwZ9KWz+ds+aHL7Jxzz5J6zE03/cSazYxVKtM2OjouNZa2NgAtNQMCSA+5HcEDHMBmyGULQzX6mZiRgt0DtIcqSzp0LuAePza+mnB+Jbs2Gq3kVMkzVmshr6ID9ZiqohednQXd0/h42VatOkqyu1DDcDB6BVfoYmvW3CNPNxhoaHBUxg3jd8H8+aIl7dy1y4rFCRk2hY68veUtb7ZDli+1SqWktQqVmbHRCVUWrpCkOzKmwk0zBZiIDIQaDySw8rwk7WoMVarW3dlthx16mF39tx+0U089tSV/6W2w5u477IpLz43alXaLgDtt3Sq01NqZZy2+ShhoabvPVmvfOVQFuO/JcY9tB3upyjhQdwZ8WJb2ZuO8rCrz4qMeBgibHpsYHkAoKHjSCZc5cGMh5YUHCo47HnkoKGi6s+iwcDKZyPDG084/n2BsQngaAc68kJMiBMpkYQJhDABiAO3cC9x31DcA45yTRD7APAYCn3E97g3Az3fZNLknzkVCK5+///3vFyiSbFm0yLxU9IMXv8devCs4HcDbyovOuLpQ4NuGjZr3Xir1kxfviV/cMzOXAO+MdwAhCjPQuT772c/K8ORzgD0eeIxUElaZFy/VWJ0N3OXBeaHAPbYbPCdwTyTtyfVP27vf+z5b99RT1tHZa5l8m6XxHlKNMUsyO+ofyZCgin57Fn57VlruhQi493Z1WArZtdqU1oBPfeIT8kjhqZVnGmk5uOg1iioVxYvu7um1qRoKDzUBWmpBsK6xdtE/GPusZ6FiafCusy4BcHjhtXSAHsLqMxK4+xpFL8zjPiPFSdJh8Op7fk7YCfHk4TkMWvB4ZYNhArVmampScppwfJFdBGiuQGs73yFQe/vtd4jHTDh/99Cgzr9ixeG2ZMligc+nnnpChhCRDaqNdnXk7cwzXmXHrjpGnng8vnjga9VKqPoZAXe046WtLu972MPRv643oB3kbMPGLaLKnPqqMyAoy3P/9MYNUvo57dRX2hvf+AblT93ys9usipY3MpqNppXGJ0Lp+V07bd6CXst35ARi4Sfz/AAs2pe9IBRqmpQBIvpLsajP4a2j2jM8Oq4k2K6uPqmacCwVRZdAp6mUpIFOZCGfzVp3b5dlsinr6eu3SjUUisLgRF9etJBGkJ+sViaVnMi1MIigAKGPf/GlFyuhFricSZPUOm2HHXaIrT7hWMvkOu3GG2+y+37+c+UloIJSqzekI8+YgirTnm/TGFZxpkidBeBO8THmAIC0kM9aB4Wierusu7fHGnjCkxl7dsduJaNu2IiEJlKTAGr6BxWThM1bgBzmsKVSWZssM8anBehPe9XJtnLVClv3xCO28ZmNAvwTE1WbGK+qmi19j8qPC0kw9vBuYwgzX+RFjjB6iBQFdSG+I2wXWyMYwxIeafl09wTwGkH7CPo5TZdzM/Z5ebI0NLCJiZLaJ9BSJlqRMqKbzPlVx65S8S+iHTj2UJO5/vrrNW7goicTqaiybkO5H8jQYqCVyiUZN/QJ37no4vNUbZa/KzUKNNWUD4E6FBx3DAlnLYTE9WColCnchNe93rTR4RHl4GBgrzhshf3l//1XkgqmrZwm51SZKy49Zwa4y9qRpRQZPXFX9965onHgHiu5oZPsHKpQOTUXOPMzmacz3vcW6uetGStsZsGLaxOEd+O387LH/cUBGE6NwOMHF9cnAu8D3hl04jGm0+IeQlfBEw8PlAFGQRm4uwxGJita1BSeQaYRmgueLz5T+eFkUpMFwMI54Y6iyYox4OdhAecz3xi5LpEAQDrX5TNoBRdccIF94hOfEFgH6HB+NiK8mvDn8V7yvm+u3novlSfzxemtF/esgacYwAh9Jj3kjRu1ybEI4Ql20E6/sqnG1YRe3Lv7P/PsJJ4CKuDxMt7f+973istOcuqVV14pAxeDGUMTb/tjjz3Wii69FE+8N3DHY7qPK++ruN4ewB2QO/sEYW0XpSSRtE2bt9pfXXWVPfbkU9bR1Wu5fJtl821KSk0hCwnohmpBYl4E2FVcJp22gZ4e8dwLbTnrai/Yrme32xe/8AXbvn2HTZbL4r8KOLa3CdCOjU3IKwYnHMm2tvacAPsxK4+R3johc4DHww89ZPfeuzYoN0TGKXMhJN+no2BDSK4FtGl9iryFIZIwd6NpvRFXlP84bkZ1JQjGoI6P5yzsm2F9Qj0CZa4gvSgPJ5/zXzQ/nY9LkR2uz33BRcfggTqAZ5oEPbzHfb29dszRR6sdHnzwV/bII4+qXaR20TDpnOfb2+yZLZulNrLqmCOto5C3p9YR/Vlop592qp18ymp53OFSV8olq+PVpGAVmvnQeprce+R1TwWPLLr8UFTw/H7+81+SHCTe3+mpmtZtnC1nn3O25HzZAx544EHdH2AyeIPNli1bLLpTZxeFkerW1dktXfvOri4lJauiaZkKrykVJoLCAajEwdOvKrQkjzZtoli2JoW32jvsmS3bBLLwCR9++ApRcKZr1UBHyaTkeUdilP7p7ukRoMu2UxSKXIGawTWnK3gGFIboC6hIQyNjKux16SUXywDs6+6yPJriE2XlFqAZbs20PfL447Zp82brH+gPnthG0x5+6FHRY0IBpmyYg5GeuXva4bszjjs7SMrOWW9nXkZKV2+/TRtVhzvtpp/eaj//xYPWaCal4ENBpfUb1itxGC68hiGGeTOp9kV7/ZRTTrZjVx5lm59Zb1P1ig0OD6m67MhIyVBtKeQ7rFapWCaXFkAHlHJ/yH0y9qCBBMzHeJ2pyyJHbChUEOHwGUDe0D1E3vYI6CvSuw8HrvAg3PHpkGOCYS4JVpKjFZ2i8vG0KC2Tk5VWEnUwdDHga5LZHBiARXC89fahr19Wgvf4xLgMJ/LxoJbB+8cAYO7jCAjrANfNKuLE9U477SQ799wzxY8nd6AtX7CxiaKNjI5aqVxV1V72Te4R/XjGDW1VnKyK104+QKM+beVi2doyOVuyeIn97fs/YOeff57mlMtsM0fvXXOnOXBPRGoyag953KM2by3ZETUptoTTRhGvLTKIZtaqHQLuXQG4x18tVZlWAmzomr1f4b2ZU+55zIECd/cYu4cwzt3lerNDMs7djVs8Lm841/G+IcUlCP0czg92sOigyAES341zJP2aagctinObnU5liJ9v9ncckLv163zMOJD1++Dnd77zHXFtHahjoVLJEWANgHfAhneBxFUWLQof4SVUeDWSg0S1AS453ilk8ACAhC45D/QawCCAj/MD/ligAeV4vVDfwGNOm3g5eJ4L+TwWRzwrAHLUIeCf4q0kpI0nHyoCNAToPHDdeS/utYyPA+8f98TP1Xber/Fj4v3v/eafz+6L/YEuP9bHlfezj5P4+PHz7Ov8c40pH1d+v7PPH783H0u0rz8LsoV4htlYCS+iL45nkr4BvPM+fbdq1Sq1NR5lPC8+fuV9i0Km8XaPt6l78v09hQ+jMR8f+35/s9tzX+/vr91f6s+4RxKrGf+/8zu/IwOXfIt3v/vd9qEPfUi1B5gHGMwAeoA7VA2fsy/F/c6T8kagT4ZXHLjHam/sY9UOODNa9ptmQ1LZ0Ajc6/aVWtVs2o7dQ/YX736PrXtqg3UC3KF2ZPDoNQTc4UZTsjxUIc2Kc9xGsmo6aQsH+s0aUwbTO9VI2HX/8SO78447tN6oJH0akD3Dqw2VJPF6IgPXa4cfeYSKrIyXJrTXAEIeeugRe3LdOqlO7EkHilE6pZARiJ1a76Sg4fuHh6K9BT1ZLPC9pXsuucKGON48F0AgeNNpbzxnYc33NQA5QG4Q/jie7HAWwfhQ9TDBmosEXdjA0YxvNAK3mLagAiwKFP0D3bZ8+SHyLOPI6O8fCAD5l4GaQXEgnnvpkiU2MTEi3feLLjrPKuWKrV3zc90jvOc3vfkK6+pCfhOePUmXNVXFpM+gegBChClIUE0nrWEN8bcpwrR9+5B97OP/bMesXCXv4ujIsI2NjcvLD8Dhvqr1Kb1HsiGAEBlPKBqozjz99AZrb6Mqa0gcpD/Je8i1tVk6A8hN6hnqtZqNcN5nt8tjv3jJQlEnSG6lQizjClAHPx4OO2sUxg1tAwCjT4IqTaf4yxT/wvAYGR7Vtfgu/QItBl1vGQQTRXlo2efwnvb399rrL71UUd95/QPKqeA5hgaHbJIoBQmyiYR19fTKjNNYTSTtkUcB7lPW3xcSgulnj3IwhpB/7MhDkclbvtBuHfmsdXe2WXdvr2Xbu4yiszt2j9qPrr1BVCC08I888nApDf30J7dobpBboGJOkdY+1z7ttNM0LwCYPBvH7dq1U0mppVJFxiNtXpushnEfm9UyAmJUl/iEFy6PvMLSFtSxYQTzB4CaPmaeM+YpuIZCEMYpET8MIwwZ5XZEOR0YpowzvRqe9xFxNgSuI8pOZADzrO6FmJpGNrJdAJ41YdXKVbZ40UK1K1Eq1mHoZI89+rj6GWOZPnU57FBULGOl0mQw7vIZu/zyi2zhwnlWb05bZ3eXlatVK5Ynbbw4aaVSVYozJErX61UpIAH6oWwhbzsyPGb16pSVxst20JIlqjXx39/yVtGPA8c+cPbx5D/wy7X2eve4x/jtWi/mWGdnViFnrsecCnRKjDozA9xnLdf+lRnm+z7dOWEQ7PH9GeB6oMB9NkiJb/izAXUc0M0F7mafazbQmA1S/Ph9GQ/7Ax9xcB6/z7jH2M87+/PZ593fdTyxCk84IXs8FZ6ACBDDyw0/nJ+h0l2pJeMYl4M8++yzBaSh2lC+nQGPYgCccxZmeGWEN/Hc8j04pqFgw7PyTkCL4dru3QeAs8FReZLFB+oM9wDI/8pXviIj47d/+7e1Id93333arOCycy03Mnwj9OTXuYBQ3DiKg8c4qJ4NzuPnO1AAOZdRFr/ObKNvrrG3L2AXB777MgB97Pg5WKQwim688UYlE9NfhH+hKHmBIPrOqU1ESOhHvkebv/a1r1V/YLQ58HTDcH+0j7nuz9vUw6L7M2D3tXHsq21eqvf92TE6H3zwQXncAeWoIDHP+AmnGo884xo5MNqRZGqAyUtFlZnX0xEpQuzdMoKjMfd7fNP2dVp5aC2gbDb8HMCdZL9dQyP2l+/5a3ti/dNS+HDgDkWCF155istQiIlwPBs2UpAL5vVbqjltBfS5rWkPrL3ffnrTT2x3VAKd8RJAceDABuCf0zkZp1D0Dj3sUPF8wbhUI1237gkVZkIiL+7UiEHwAK7BV1EDKD0s2tDwnAmMRBti2BMTAmfBGxaMH3HioVigQw/lBo32ac4042lvAXe1aQSE5WmMPO0BsWhs1KbwNjrfHU8kgIbcgEzkraMITM1S6aaAN+AdcIJEITlMd915t/S7y8WK7pd1fcG8XjvzzFNtoL/bihMlqYc8/vgTcua84pUn2mWXXWTWrEt9BVBZLYYiSY1pDI/g1auj5436iPjAHZbNttuOHUP28U98zo4+ZqWAO+o1eLyHRkZs1+4h7Sv0OQmyjAGnJAEiWftR9mlO18UtZyxoTGSC3j8gFKcB9B8M5FBaPngskQFE/YP3MJiowAu4LpUnA9WvPq1E5XkD/aJCIPNHn0Bh4Ttw6QFZO3buEqgEbHJtDCZ4/zgfoCORcMi5ANvzB/rssksvsccfe8zmS2u/zaaqU7o/18GfrFUtk0PGcyoYgGZKZsVY6CP3IJu2FIMt0ZCBina8qDK5UM+gG0WlNhSFuqyru9eKZaQIG3bdjT9TISmMJ0k9rl6tPfeBB34l1ZvKZDWK5KRk0BD5hj7CHowjhvYGBxD9YL6EPSKKMkVQbE7g7rz2uABJBNyb0FRDOnWIKjloJFJDe1L0LEGCdagToM8jyUPUlGhr5o/XWdBcgrpE8SRUcqQf31B+BXx7zeEIuAdbIaxUVBzNtWX1N1WUyYtZcdihtnLl0TZRKirfgBv8xc/vt6GhYemx0yYYMC4Lq/HRoGBUxhr1KVu8qN+uuPJyy3fmbbJatk548rUpG5soSQ8fEA8tbHoafjusg6ria2U88hXkV4s2OTFp8/r6VQn58//8OaOGRHA+BIoThuwvfr7GXn9ZRJWJLdM+5/Z0r/gBkdb7Xst65GSI5quAe09Xdg4X8Wygvi/gHq4Q2U/R5f7zwD0Obj2hKIS2RqJkqSiEG4Ug495JFn8WNM7BZurKBEx6Oo+Xbwz8HdcW9VCHNqKogJADYm9Lf39fQCu+ac4GmLJ+2QiiSeO/x88Vf5Y4wIx7pLhn560B1KCfwPVkEjGBZxsQ/I33lQRUJj20FOgzcOQBJj/84Q+l6AIAxIvOsdBq+Innnvb0xQHqANenbTkH5+Z8AEVAIVQb90LilcTb6/fqHm/XcvXnDsoGUZJV1D7+mW/MDrzjz+bn8zaPt+NsAOnRmzho9GOeDzCc3UdzGYCzgfpsgOrj2p9p9t/+fnzcxJ83PnbYpFASQnqTfmLBRwkFvp2Pc6cPCDpE1XCh0ZCMTKQDIE/fYrS94Q1vkNHGpsHLx6hHpfxZ5hrTfvzsPorPo7na+EANqOfTXy/0mPj8om2YD29961sVqSCyxTgm5wNvFx55DFg47uR4IHvKOhOf+y/0+i/k+JcSuCPGB+8ZvvFf/fVVtm79ekulctbW2aGkVLzGAf9CVyhYrp0KqhT2SVlbOmn9vT3WC6iqlG1kcNB++N3/sM0bNraihKwjtJsnunt+C+s+DgUA60SxKG/prx992B55+DHb8swzVimX5flTxdM5k9cbgV2g6p3N4EnUC1gVQEmL5hLkNZTUOFPDBG9gQ9QH5PZQzpFxofLogbPeosrgaow2QlFgAOR4EqUyg+8yGA1cAu8wlws0wQAoMAwC9zdovwOw8YDz7EcddaTGFgWK4LwDmH/w/R8ISOCN7Sjk7DXnvdoOOXixPfHEk2pHpAzxMPf0dtqrzz3bTj/tFdZsTolH3IgokFCQeAB00jFYAkXCVLQJ1ZiRkaJ98lP/ZIcedqSoLlBlkFFEPm98oqTxP1ml7ZPqB/YEpxkQSSU3BLCVbgE/+gBOdwCCHuETkK5RsM/xGl7SEPmh+QFCQZEHZZqc1iu+owhFVE+mPhWq23IfyEfSN6iDhKgInmJ49bQ1OQWBPsE58agy7zF6Lr7oQnvqySdFUUKjHUDJ+CE6AQd6bGLCgKPlSbTqQ3eT24KyC1KUOaILKmJVt0a9rqTcjny7ocpJsiRAjyJDMkAtadONlP3s1rvs4UfXK6IFKEcGEecLReB27twl77nGaDJglhNOWK18NNZtouC8R0RcfHVRrxpqS+gnkviMBv1cwB2Km15RQmrcWdtEFYn5MSsRVfsIUSyN4QDcnW7LM2O4Qu1pvRTeItoTRdS0BwV5VMA7kY1W30dtGt9fsm1hznE9Gh06DEbQihWH2fEnHKcxPjAwT3S6+9beZ9u379Q8YS7xWdjLoAlVg5EMDz1hdsKJx9oll15ko+Mj1tffb+VqRVGfYrlixdKkPPwYIEQzoMwQYSJKA8d9emraSmMlmxgdUyTk1w/+qkVHdWoL8/q+tXfZFZfvDdxDVNNdA3FcHUUKNbjm4LyrP8K82P7CgPtMYsIeJ46Fa33x8o679rqb7fQzznohe1LrWAaGy3cRwiJsjSUFkAiWdQilzva48Hfc8xr35jD5PTHP3+c8bMZ42FgUvMgHng4WIhZPwC4TSst+KmxQDooAuO4BxwvniyzH8A8L0IGurL4ImHKfM5q/IRnEVQn891BBLHhp/DnjyVY+IQjl//mf/7m8M4AwFk6oLYA43gNQQ4dBjhHjh3MxmPnJcShmQLWAqw7PHf4iiR8YAbS1y6kBXmgL9NY5Fq8Xbc11OAebyh//8R9LIg9qjBf9cCPKkyW5rldR8zbgOZWZH+kux8E83+N+ebkiBO/xXNwHFBzaFeOBf7Q55+He3XCDMsJ94DF1Hn28cutzDdI4yPbzaiGL9Wd8ofMx4R65uCHC9xwYxw3E2cZg3LBz2pR/9wc/+IG0xRmf9B3tghfLj3NDyA0WruPji/cUJp6cFBUEGgjjgpdTQOhzB1W+mPr9uMHE8W6UzaaMxdszbpDEDdO44fRfCcQTSYJOhGwp6wKbI/eHAhNeeMb4Aw88oKJizBfoaQ44n2sc/SY+H+jpmHsJjk4+eztoIY2Ikx2RWsP20Ny/xx3gPt1M2HixbO++6r328LrHxfntwMuYy1pxsizgTEIoXGHGGOCzM98m0E5yXQfFaSqTdsdtt9idt9xhzXojhNxTM4lyzH9erF2sPXDavboy6ygetttuu019gacOz5/PLQ/Fz4Dz0BBgCLxtrS1KAD3VUnVIAKxB00oEDBx9NkfRIagODXKcnrJUNuivKwRfb1hDXlVI4aFYId9BdY15wXzg2VAu4cIABf4hd0iIn3sHRHh0OPxkLwiOC98XAJq0Zf9An5144gnKq0AKEG/22rX32X33/dym6w0lhnZ1ttsFrznfihNoW0NnodpkxXbtGLZjjzvcLjj/1TZ/Xo+AfLVUtBy0plRaetXQjgC9uXzgPmdyUJ5ytnPXsH3yk/9iK1cFj7tynqqA96INj6CVPmqliIqRzoaIAdE9+pE1CYMX2cLQ+AAO6EKMTM+GBEin1U8ATTzmcJnhg2/cuDnyHDdscjKs+1JZkfHDHk6KMzYVOQsh8Z52ayBnGPUHbaNchzRyihgYAb8A9mXQebJlsimazVlnnC46KV5UFEOQC0QdBqMG6sPYBHVRTPKBzAlMvKfWPyWqDt8nOTWTTgjIUxWVokvd8Po78so96O3u0r6DYk+pUrOt27bbbXfda4PDZVF14JwfuvwQteGmTVt03oB1MBcS9spTX2H9/X0yFnzeoOdPJdtA0wjVaAGFtKvGIsYZxke0LoT5EdrIldqIYinXIXK/6m8Z43tKe2tv0pyIxA0SJH5j4ASPexBLYc+FGz6l9lFdAJyl4sGHWeiOWOYB52tVL47CGLznrwJecQokIYcaGWHuyT/y6CPkrGLfgh51zDEr7Rvf+KYwIpgMwxLjhrwH7oG/ZSxGY+D33/ZWJU+rxkOh3UbHxm28BLNgUlVUGZNQucCYxdK4zoHHHeA+NjSmsXEea//f/4PWvoArA70OJ8a9a+6wK173am/52LI/Q6Hbey+IooJzAHc5GjSAzZ4dmoTjHjzue/rU9/a4B1Cyh102c13fAWad6ECBu4MkftKxhKbZKHlhSZFw6QU18PYCMACNLG5IhDG4GSA0qKsMAOBofEAdnY1lxrF0Jt4BkhzgdLsliSebQcBx6JwDcOEH++IMVQTQiIfajYy4dzJsYCFpi+sC/Lkn90qwGfFsbE4sitw/98qz4cXD0w2wRH2B+2DgOfjibyY498Jz0T6AZV/4PboAZQKPLMfDK//whz+s+/XNwTcPqDE8H0mq7jVl8H/wgx9UMh7P+c53vlOeAJ4VNQeAOZ/hAYCK8cUvflHnptgS4Tz+pj35zKXbAPq0Ic/q4Nc12jGaWPQ9ZM7vtJs/ExOIZ6YvnGsPfx6+Pi/6i/Pyfa4HAKD9uGfGjL+4f9oW6sNnPvMZve0RmL0n0t7vcN8UuKK9MNQ4h4N0jqZf6RN/L25YevJu3Gjhfhz8+pjGQHKAyzPTRowf+pXFn+cmWRIgA62D/vDiFow5NwB8Qfcx7aFN3+jcoOL8zIGvf/3ron2w8eJtxjDgeq6vzPd5ftqfn7Q3c8nHNLxLrxsg72tU9MYNVl/IZxsCtJu/919B+hNDEIBOJAuNdiIUzCXGNO3O2GGT/8u//EvRZX7v937vJZUsFXCPveLL714jNp5z447heC7O8wLuZqXJil31/r+xBx5+xJqNlBW6uyyRTqlaI55O57cTvqbITC6dEu0g0axbskEy4oT96xe/ZDu37ZCnioQ5p8e5I4a1g/nK+GZTdmcJc5/KqcjJAorRqGYz58U5qpMB9M8G7lJjECjBsRgAuwB6tAGyyUq9I4WKVUqcfVFm5O2lFDzIv66qnfK41/GmwncGuAH4Y8mpieBUAHDhaeb5eE6SItOppFXKEwKOeOPl2WaNQCMaDjN/57LieAs8ozgT/PT6DgVnzjzrdPGY2eNIYr3hhhvt2W2BF87cIany+OOPtYmJUYGdHTt2SY+8p6dgq49bKQ58e3vGOtuhN6DAE7zcJAwG/jRtRJ4LmtptNjxatM989vO24vCjg8c9KnQDd3z34G5do0qlSagSKuCU1O/sZey7rMe0Q+DzxgFJqCAZ1qSwL0LBpD1YS3bseFYl7lPSlU8Z3nRPZlT0pwagxWMdnF0YZvl84LIHYZNEMOwaYV3Hew6QJUEXPXs03JGY5PrkP+Dt7uxst7POPMN27QweW5RopJSTTgmoYjyMl0pSL+G58cID/ok+A9QB7oWOdo2R+lRFwB25xt6uTqm/UHypn2KG3T1WrmJspOzW2++yjVuo8jplnV0oCHUpn2J0dEycbPoD44qKqAD2Y6CHTIyLIsPezDwJtMepCDQHoxFedyuiDQqfMZUiKdDgtdXe0IJ5Adsh394A2UYRrNked9oaI6hFlcm2h/5XTgiANcrhwJkVGVmKhkXedRqNImOMFfrIq6eGm2yGsRxFDpjLeOeh1kxjMExNyUNPwSk55abrdvDBQWWqMklfpZUjgNOFcUQeBDKSqMsgE8o+Gjz8qOxM2aGHHmRXvPEyRQko9FatY5xN2FixbOVJKDIoz9RU+G1ibFTJx8XxSY2/4mjRzj7rt+x9V73XDjv00MiYDMA9KPekbc09d9kVrz8vLMetmkcR/cjNpJlAXThsj7yl+Eo+ky0TgHt5hioTd87PhAsjqN7SnfRsVXfrR/fVumzMAEiYCbif/sI97vFwCYMTrxYgjA2VweQ0Dhb8iy66SNrh0DN4HzDhlBcGCKCCl4MGvgP4Y8Ggg+OgxLVk3XvmxYy4Ju+xaAJUWZzkqUKZAAAgAElEQVTwbgK6WXiJCOCl5h4BjoBscfSSSXmlHSBxHwwg/nbwyiLHubkPvo8xwXuAbZXGjvjIfIekQ8CRVwukPTgPFAe83u5F51gGDwAVGgz3CMC46aabdIwbGP5cGDMsnExCn/T8TZQDDz7ABe8i7QNowwuJRwXqAD+ZLHjiAdGAdQpCoXPNIkg7cA4WZ56N9qANXLGG++f+8LJxbj7j3jme+8cYgK/P31jQnBOASXtx32z2GDsO6uHZcy76hDEBNYTzcwxGA/3OedzoIcGQ9vRIjHuqZwMgH5PcP4mdVMrkfuH4Y9icfvrpuhdANy+ey3MCODeewjjdy6MZUJA8ouBSWLQZ48ujR2zmfNc91JdffrmoLm9+85vV7lCeGHOMH08edsk5xjDjib+5J/oVo4NNjflCu3DP3DvePOYbkRmeiWtinHH/GJCAcYrcsHkQpcLg49yMB+4DdSD6xY0wntnbAgOAa/PTE6scpHB9uMy///u/r/6dvWHEIxGcb3ZkIr5e7AVcX8AbbiQy9+hPErUBIEQ0MNKYS7Q5/2gHPPJEuwDybvC+gMsd8KFzAfd95MSbFA38daDAHeBdrdn7rv6g/eKBB63ZTFuuIx8kAFMB6OK5Jtzf29Nt+bY2yRJ2dxSsWi7Z0oWL7N+//W921x2323QVrmvwJnv0kLaj35nDjEMkYd1I5T3mMY4bxqaPDXdiuNSjexL9UeUxjLy98jkJoEs6JTIcACEUYwrAXV7cSDIVgFhzWgzcbzjcGYpB4U2fnqHIRF5JjUddIsitykCfRsovqe8B5ErFcUnaNeH/AkpcFi4BqJ0K5xVdJDIsgnyNPNCo6hx+xGGiWlDls7evR4D4xzfcrMJVqKO0Zyno1B+oGA2ikSUbHRkXP3zZkvl2+WWvtWUHLbL5/d1BGrJSDYZFOiP5G7jaiXRGwDeTabOJYsU++8//YgcfskIFtTjW97bhkVF5FpFEhPcO95/+cmM+0FimBYDdkSATp9VeGC7seQDPUCgLrzZ9iuG3KNrHuUf2I6ICeMAB0XE9DhXzQVpy2dIg+ZiM1HLESS5pfLVlc7o3Eg4xlDCQpqaCtj7qIyQnsj8csny51sdF8xfofjDa+D77JfQJKEKASJ6XtZR6BDj7AO5d3R3W0ZkXnx15T3j9HYU26+7osC7NiS4boK4KajWVadv0zLO2Zs1aGxmnYmegySAxOTY2apMluPwWKD/JlC1ZvMxe9apX2ujYiD344ANatxlfcLoD1AvFjELEMxicoRAYEacZErPyNyK/N99KZ0MeSRhl4bggXAM1B/pUmEnxtdjXR+2VSk4NlVCD4zKM7ZD9ved3A2PeuTBRYny0LgH2FW0l2iSaWaD86FpENpCYjXjxGILMGzmppkO191e84hTLZqgXEPLvMOAo0ITnH0rU1q3bIudpWgnZXJbEU8598WvPs9UnHGe1+qTycyZrIbIyXmJ+1K1cqdokzITpKZuaqhB8s3q1bqNDo/ZXf/FX9ge/9zapIgVGQqB0MVa5P4D7lfsB7rFmj2D8jFjA3htD6LuQlzMLuM90Yjhkz8U+xsnRR1F6fnRQuGR8CISxcO21PzkgqowPEE7PxsjGyaQCIAC6aSgAGcADwMDxNBbAkInmeuZ4XdlwAdiAYAYZYBdr1WkSgEqVm47CIoASABTgjwHkwBkvMtfhb0AhXlxAEYOH8wNgAyfxKAEgPseLyWaDd5r75Djn50lySHJHeYFZkgwd5ADmuB9AFT8BNhwPiOA5XVudtuB5AJK/+7u/2wLdLFRMJgAp/FsAN55hgDaeQ54Zyggg1pVcnD4C+OYz7os2d2DN5zwPfcDigU67U2Fod4Dsl7/8ZbU30o/QL1QgJJNRAipgjuOYXGzSvO/9xHPxDBwPEGZBpP0AivQV98J3eC7almNJeCUBCs8nAJFn84gF16EfeVYAJiAMbyl8foAAfcT5odUANqERcc44J3z25PHFBJoQhiR88o997GN6JsYDYxF5Tp6TPgJscL8AEZRIaAPuAdlNAD/tQNvjLScqQT+zMfJ97pEXgJznoD0c3HM85/q7v/s7JZaidMJx3B9jjTakHfzcjHPajs9oczwUXJ9kVvqSsQ4FxPuSYxlrPB8LNAYb7f+2t71NBhT9w7lJLiYngvvmb/qAqA9j0hPUeA8DhXFDG3EtzsHzchwAmN8ZSwBhrv29732vlejZCqtGHqA4LemAUe/z+CJ9wxwhyRoDJqg1lDTX/uiP/kgGC5EJ+psxyDx7Kak+APc9pMBm9sq9+ZGRx3lmo3DKwMxGur/kVIDFlOTjGvaBD3/Y7lhzr6gy7V2d4kPjkYIqAaDs7umybDoj3XZoMvlsRhznyYmifeJ//aPGRSjfHjxnOEIYH4ANgAeesMsvf508ZGzArMu//OX99vDDj6gwk9PnPHIVvoP3FJpJBEAAh/IAp+UJlIccmItcpbzq6cBThwUzHdRhlDCHxxyQlwoePsAs408eQiq6prOtXdENacAsoF5KGNJ+TCi8Lo47xglVY9ty4vtPjMOJbUrZBZgfuPlpFS9qTJMoGUAJ6FNOHwu0TnnpkZlMJ+zQww6xww5bbrV6zQ5fcbg9/tg6+/l99ytZlWJLeJX7+nsFYpHMRP99967dMhyOO/Zou+zSC63ZqNmSxQuCGoiZ+gTPptpK7YScZ5sNj0zYpz7zL3b4EUdYV2dP8JBO1zVfhwSQqmjgyDPJekWbcd/FiaLas6sTKcWl1tXZFYBXlI9Gm4Zk0abt2LFdmu2ABe6Dfkc55Pxzz5ViTKlUljrKhqeftl89+KCK5UyMjduChQttcRR1B5zBDee71dqkgPDY6JgSTZnHgHPt/dWKLVy0QPswY0/cakvalm3b7Yn1G2SYkgh64urjdbyqlWYCcB8bnwhSl8hYIheI4649L017gHt3N0WScH6h4z9l6WTCujoLqhjc10Ni8WJrz1CoLG/V6ZRde/1NosrUpTSUkLEC0KxMVmTAkaDLvUCrOfbY40XD2bBhveYAncY6KnCO7x7P+XRI9lSHOi+diEWEvkUj0vQIuIDIChKKARw7cI9APsA9FbzHnuO+Jx4ETJN8TpGpwHEPESz6nwqjJFwnNCcU1cCgkOMJ+clAJ3P5Vq/oGiBlUKwJBmw4LuR3h5xA8hYU9VFEKm1T6p+UHXzwQbZs6UHCBawl7EUbN25SHgAGEW2Fbn9wEgRjiLY2m7ZDDl5qF196oeXa09bZVbDadF0qQhMlVGYqViYZlUJgjbpVK2VLJ3OqmDo+PG4f+8eP2WsvukiSnYGaHSV61yOP+913toB7yMWIjJmI477HetzC0X6U90qc+RIxXgDugzGP+5772SwffkzYKsD2uH8+krryIRC71rXX/eyAgLtTT1gQ8CQTikbG0EGm+Ea1mmQEAWVQY/DYAeYZSAwoAAxgCo8tQJjOd0AMuOR9JiHgkAXSi0E4b54B595wFiQAEMcCGBkMgBsWMapmeUVR7gMAH+SZdun7Th3g3iXiH4WCeEYWEV4sMM49x9uEp5ZjCcXxDAAa97Y6fQRAxzNyDxyPt9JfzvHnOVF24d7xttOGUABI+oI2wwtgCYAmcgGg47u0kxswtA3gmPthQeN9wCPPw2TAOALU86x8Bo2E63K/tDHGCgAO8ObPzPUAn1wPIMz5AYe0PW2LsYDnnvPSDwBwFk4+A+QDoLiWCnJENBKuD22K8eAREI4BXNJXfJ9j8bpjENH2VHTlWbgHDA+0uZ3eFNaSmXHuwJ3oAsdBZ/r0pz8t4EYbM0bOOOMMtSfjwfueMcx5pBHc16dnpl04nnZmvNCWqhg4Pq575JmhCuDl5pzck9O8OLdCcWvWqCgQBhlGJVERnoWxwj0yLhlTAG1AN+eECsUcgXIAHYH5g1GIDjnX5nfal75mbHEd7sejTABYnpdjMQAwfLgm/UIOAWMBI5uxxrin/xhXKBdxPvoBI8ENK/qCdvXoAN/9i7/4C9F04pSZONc//vvzwOAHdAh9wT1jZHFPeHtpE8YQBjLjjLEDVYk2EbVhP1KwB3QT+/lSf09hL+AuX0rkQJkpkh1UUmaSoaLNI6Yq81wc9+kmntVpJRZ+5H/+o91w808smcxae1eXQubTCbMOqjt2ISOIdzljXfm8dRcK1pyq27JFC+2L13zefnnffdGGT+JqRnMQ4w3jEeoBHlrGJOs9bcoawtxhLDEmp6qhcIvPyT2jLHDeIwBCGJ75EnlapSwyHRLqACzQGaBBBGnlkJwJ+EOX22XuAKEAcqTgpioVS0GzTAeA7jQ4FXiionSUzK0oJx7cSaTkQhJrOplSGD6TolLjqEB8ZXJS+AplEwyeDMl603j1oJVA80gFYEMiHKosGA3ZjFWqJcu1Z+3QQ5dbb3+vDfQPWH/fgD2x7km75657I/oJ9KMA+KET5XJtNjYyKu3r3u5Ou/yyC+zII5arUmmhLdAcUN3w4l3YK4l01vL5DhsdL9knP/15W3bQQVqb03D/G3jYK1q/4ARjtNWngzMLigAARTkFTSpktkvKDyUVjIhqrSK+NsfSDgBN5S1FxYpYG9hfoR6sOupIoQw87vQT6+QTTz4pPjuGGFrqS5cEuWOBuFrNsrm0ngV9b7zWzGHRSUWFhIY0LToKaxJ9iRGAFOewuM0VJaBO1abtyKOOiFRZkM00GWJ4+1njQvGjQNFhzg8ND+pZu7oK1tEJJQcDD2ps0npxNDUbikAdtHSZDKW+gYX20KMbpNtOOznNjD4DsPJPxhuvRtMWLVpsxx1/gj3x5DrbtXuX1Wt4foODJ/DGI3pFzDMe5BwDCIMXLtAO5gi6nzIWiY7JV4/RKqdI7DieLdcWgeaw/8XnmlfZ9b1hJspvKm7FHYmxoFoGIRLguYohe2TPF8Ymbcr8JsE1UJgC9Qo6jL+8vlz4Sd5NSOTmWmAk9iPO42wCgDt7DnsrWIzxiTFP3gpjgX4jKnLGWafa8atXWSaXsEyOCAxjoWalySklq46MTthUDQpvHVPaJsYmrFKsCLi/5rzzZ/pr1nPdew/A/XzdK30949h2ffaYkRVTAYsnL+2tPBM87tt2zwHcQ/Blj/9mknncglNMz+Vzg9btTHwk2hwMqsyBAXcHSQAMvFuE7vHiMoFZMAGDdDCdAigFhDGQAM4O5AAHLP4ekg3hu5AQCrjhu5wDr48PbhYkFhCnFji9gOtyHb7Lv2DxhvK9DBwWHEAPQAkgwzkBNyweDBrnNHMdwKYnkvA+iyKTkWvjefekRe6P5+R9XoA4QB+GAwPSjQDeA+Th1QWkuVHDT+dCs1hdddVV8txCpWCg8wx41mlffuJZZNPkO4Az2oDNlXvmOT1R0aMaGBUYDdwLYJDzeVsAnt0QYvGk/TiGZ6B9aUuiE7yPwQUABPDSf7Qh1rNTWfib7+JR9/b05BwWBOhDtDcebo+6cC9KpqrVtFADEGk3zuuGxc9+9jN58xkL3C8eZDjdtIF7CuJz0aNAJIW+4x3v0D/GHW2KnCK/Ozj356WvaW+uQd8CVOhT+p9nBYR70i2LDmOBdgCoYOzwfX7SbuJetrVprPE+48xBOHQWp1txXrzaGEa8GEd4zZkHGIiebE2b8eIcgHzmCu3LcYwP2pZ7pg35x7V5Fowunpnv8ZzcP8d65IjfmQtOvWIeMLY4J+MUg4xxhVHFc2E0cC/0Dy8876i2MA590dcmFHndnbcvL0xL0myv/eA/9QbPQLEw+pj7AaAzVmhjnAi0LYoyPBug3pN1Paz8n7r48/hyHLhrvY7IkdE2G2O14vUKIdz4JjBbDnJkP3KQbJB4t0iR+8SnP2Pf/9G1olJk8u0C84XOgipu9vb1CbiotHsma+0kpllSyZD/6x8+IgAUvHBI/uVlNLKWYLgyH/CcHS9vZ05jlnWeOc8eIOAQcbm9eQKYCF4okhL1kmpJSiotmXROWaE1cbmRsIMSEsLsgLRwTjxwgHykHlGvyEYKNSFZFA9ovVq1THt7i1sLPYCXe2A9PwbAlckGaqP2EwBC02TMJKL9keFK9VI5XxpNozgPYftKeUxeWvjcgJfgeYfXiy45IDwnKku9UZdnF4/z/PnzbNHChZZJZez662+M8ngC7QDONFQQFHTgV+/asUNg+eBlC+3tb3+bFSdGbPkhh1gFvndlUp5SXsoLTKYtm8vb6NiEffZzX7FlBy2xeQMDVpsECE8q14H1AA91oMVRkbXaqnobVFCCCgy5AFQzRRseWb1MMiRRemSTNaWzozNQW0U1SolmlWzWpcSCugeefSnxRLxo4Cr3jcdYHlokOhsNlbXnOWhX4ImiIE0TfQUuPcYsx9IpGFbthQ5rTDetglGaTCnpFLoO91oswXMO6iIAPvYsIglUZFX+WBYhgA4bHiFHLmG9UJgKYAEqtQYnYE9nh/aRAQofzlsQcMv8JfaNf/u+bdu+K+An8VkCHYVnic/SXCZrr3jlK7X/E3GQFCnzMEpsDgCXKMmsF4ow0XSYAe6hhoEiUfDmle8RwehQ3WmGLpMEwLbLECSPwLFRmG9hXvj+KIM3KlLEexhQDtylyBMD7nK4zAHckSClym2dCBDGs8Z+oPzsYTA4/cZ9aZDoI4OFccTeyv7CmoyDDEx1/fU3yNOvOS+d91C/IDwTRkLTDj3sILvwovMtkzObN7/PJspFSUI2LC15SGQiJydLGgfWSFp5omyVUsU++g//aOe9+jwZGXO91txzp73hgID7zNnmlIycC7h7mwQDIE6XcXJ8yABiQkaGT9gkYsBd0mDRta87QOAekiySKigDQERiEADHpu0JkM6TBnAQIgFoAnoANp6gyO94cwEKeHG8miQAhOPhxgMiAQ58x+krXJsNBfoEx4UwXpcGBN9lYnI+juFenZ/uiaaAWa7N+2xCnojJ9zjG7zEMpMCJZzDxmfPr2QB4n388K8/NPTAI3YvrfHm+xz3+wR/8QYsqQRfQXnjXAUHQQQC0PhEdiANQaAeUMQD/ADDKCfOTyYDhwQbL77z4HZAFIHbtajeYsHJpTxZ2KA9MZtoQcM3xgByAL/cF8OQnfUN7uNFCm9IGPA/AFm8yY8A54VyTNgUso6tN/3jSL20GQORzwCUGCTQlvs95aS/Ow/kDJ7Cp5wNw42Hlfby9nMM3ZPekOnBHGpA+B3TSFoA4qDcAUvqdfmJM0tacB8847ytsm83KiHBPOAsNxwAOeZ/zuvHCs3Aevse45HfPm+B3H0NEMkigpB0YtzwvNA7aDmOGsY1eO15z+safg3tQGHhsTM+BgcB7fq9uSHmxD77vRgP9xnNzPhZK967zN2Oe9qZ9HNByT4wJ5gxGiUdSeB689Iw/xguREo7lfjCgiCSRVA19ywt2QWGB48/f3MeLAd4ZT295y1vkWafPGLfIrdJHV1xxhQwTqGB8zn1zHy8lVQbgzsv9OOKxt8LerM2QHsIaPhdwd1UZnaNptj/gjqeOkD7qhp//whftW9/9riUSWcsW2q1an7au3m7Ld+StE/DS1m49XZ3Wky/YdKVqi/oH7Gv/z5ft3jV3CzgTRscTfthhKzR2oD/09PZqDGI8L19+sK04fIWiN4wFL/4mqcSI8x3u2T2BzuENajAAMCWaKuEyREGQc+N4wHmoxtomT+6MAQCgCV6/XDvywSQmVsRP17pCTlKkRiZve3DVtwxuj5DxGdSbQAUJxViUWJmETlLT2l2qlARu2vN5rTWd+U6bGBuySmlUdBqKEU3iyZ9uSJUEegDUgMBhDtQBzt1eyNvixQukWLJowSKd+8tf/moAVVGiqwznas0WLlpoI4MjViSal03ZW9/6Rlt9/EpRdeb199n42Ig0q0N+E+tiVnKF23cN2r/+6zfthJNW2+mnnWbl0rjWhpHhEbVfqVLVWjc4NKIiTEQu3CFFX+BtpwgXLm8V6UqlrLerW/OVddhzXkiOxfuufRW1G4y7xpRAXAaaUQYpziAswTrjTj3Oxx5RnBi3tkzW+vp6pRyTSga1HCgyVOTEGkFpJ/Ckg8oMxkd3V7cMvlq9Lh1v6D8Ac0B9sVy24ZExGSQYeaxptA/XlqEIDSrbZtue3aK+WbJ4vg30dZslkAGdajmwWC/nDcy3XJbIA1Vut9v3f3STqFsicKVCFINxqiJLUUVNKFasi+yz5NUw/pSMLYWkMPY5Fi59qyBUBGIDDg8gLJSEwog0JaIGikvY+5IZ1HbqVq8FTrwXGcPohSIE3Qrg7t5y3SeYAgnYyGkS5DXRbQ90FsbUbODOeHVjYy7gPkVhtlTKslBO6tOaA0rglh59jGISgdNUpJKTTIfolyqukgSdSNgll7xW44qxhGNp06bNSujlPKFQWC2Kjoa8CWhNjNFLLnuNLTtooSgz3X3dtmv3bqvVmzYyMm5T9aaNF4tBvnWqadXJmjzu//Mj/2DnnH3O8wLuYc+NfAsxIymyPFpr9Z4GQJwms+cnz8Y97i1SgBJRHbjPWDUz2QozVJlwM2EY+p0F4B6+F4D7b81pkezvTVfZgEsMj5SOB3DhdQydNSnPHy8a1BMfWRCYZGysePQA2j7RFcqUZE/w3rEIcSyLD+dwiUcHNIBhwIFzf7kuCyTnBewBuJiMHM8Gzk/+BpBqE8jltGF4UiHPgNfOQbx7EOUhiYwD9yRzX1wLwMbnzn12jx7tADAD1OH15AV4RNqPtoBLzTnY+ABubIS0A2CcoktumVIUCY8ndAu40rQBXmmkJfGCczwA1OlDtB9gD5ANkKEd8ODSRgA755l5pINnBUDDYQbUM7lJpMXAoF1cqpJn5Dm8T+hH2p6+YYPnfjm302jwjkNv4bo8N5OV7wAYAX4cy2c8N5/RF96PtKXzuLke1ybCwHuA949+9KOKXGCoANQYS4Th6CPah8RYlHr4jPsAsKOBDn2GNqZtWDS88izv0VcAYafr8FzORac9Oa9HdHy8cr+0j0tkujwnhgztCqBlHniiNkCZcehjhn6lv7g252AcuEwmwJi2Ynx4cS3aCK427zNOMai4N/oYkI4RRBtwHahKvE/fMiY5D9/3TdkjTGw+nIt+Y0w4Xc2NRu6VZyBCgNcf+hGRC97D+OAZAHSMFe6FMQQ3n75ijBMtcgPsN+ntpg+gyXDPXItrYoBhNLzuda9Tu5JjwO+f/OQnX1KaDHN9oDdUTnXwHhLCfFMPVIXWGk6y4+zNYuabQv8jEyGnYq4X16FAT73ZtK9+/Rv2tX/7N4MtAMd9arph2facdfd2Wy6fs/6eXusstFtPvsPaEymbmpy0j37k7wWE5VGUHnW7EgGJ7jAPGDeMByiCaJfjXaZ9aXOtW9PTKmGPskPYACOwrs0neLskzgenHbAOFQBuePRZi9qQw5uetCwJ/8i6TUNNQDEmcKCVYBlFdaAkZCPAwVhk3IpCF0lC8neNRNMot4q5qvmbSEaqI1As6rI1wj5AdDan78xs1ogsLLBKuWiT48NWrZTEf2/iwazBBwZkhgqsrL8y2kXpbNN9Llo0YD1dHVqjodP98Ic/so2bNou7DdWnUGgX8Fq6eIkA8ROPP6m2PHzFEvvTP327VSeLqkKJ57E6WdJnoYplymrTDduxc9C+/e3v2omnvMIuveS1tm3LJkUAKHo0MgrPfVT6+nipJ8tU8AzVMZnT3CsUIegygHZ6CLqPIh/ptLzprHm0I1EHvLZOWeooFCzflrOJsZHAo27Ph/WbZMpEEHcQJSKRUDQhnDskSXr+GH9DU2IeV0oltUOQSKS2S06JnfLgp4nCh+I+JCHyLM9s22qlcogiMMRoCwwgvMKeBwfoa+/stGee2YL0vy0/eLF021FQajamWlH+rq5e6+wkNyttixcvs69/81u2ddsuRX7oI6p/KuKKbCiGz3RTyY4YFatXH6fx//TGDSF3QmNi5sVYc1qN5kVEt5As+x7UC2yXUKcAcE6kQmpQ9ZmIlZSX/DvJoM9Ov5Fb4cnW8lALuJPIHQwOxr3yQKT4osxg3SDv83KPOzQwDIG5Xol0dO3poBwjulCE1Vwilu85VcaBO29A1ZORBv2tOiXDnz3MZbm5j29969v6XIWZdu7UfWK8SI0HSk6qacced7Sdf8E5NjYxaEcec7j27jI0mRHoYNNWIjI1NW1TVf7VrVqu2kc++Hd21plnaZzN9ZqhyuxJNdpb+kpPFzvFvgG7H7d9NsfddT610O9Bc585WYhQusdD3ROFAsMSurfH/cCAO15Q1EkARCzwDAK8dQ506RznxQHyWHwdMDCYWEj9b+ewO4falStYlDnOS78zeJn87tHmdz537pSesJUNHQYcg9YNAr+eh/jds+uDWF0UWZL8dC6/e975HveoMGMzeGpCUkUALq40wjW5R79vjnPevuu+M1D5nldXI+QMwKINAaMATPdocQ2AukcmAEyAO4wjADX3B6ji/gBiADmndKCowUTnfBg7gFNXOgHcAso4P98j+gHtAE+wg076l+NoC4yiwJcMkoPBCwTHkxLqgXKCYeKyhDwrHHZPIOb+OTdeYO6Bcyhs2dPTovzQJjyTK/Ywdogw8B5AlHsERMIZx1hEWYd+BNyj381Y5Hfn89M2UFXw0BJZ4OXjlN+9T70veU42Le6R/vPQMc/I83i0iePpY/dmO8B3L4QDVvd+0Gbe9/zO+HG1IFd64bqAb0ljEZ5OJGTYiE84NaUFS97NaNFteYOSSRmJtAPt75EpT/r28Q8Y4zi+51Qu3nOvjG+uDtZ8XHNNzw2h3blHokREixiLeNwZ34B4jDKSWqFasD74teeGnQf2Lm1HcSufzyRd81yMCzj7PMfHP/5xqc6g9+7z9cCu9sK/9XyAe9gOJMq8Ryh85moR9G+aje4XuJOcCqe0af/+/f+wL3z5yzY9nbT2rg4zgEAuY53dndaWb7MF8+ZZey5rbYmkDXR22W0/+an97CaUT4q6LKF1NKK9kAhzkGAXmT4AACAASURBVPFBDgsG90SRebvUrrnmGhl77qkTp7e18aOi4U8R/Z4AtKctmc5ZEmAiVYzgsYN6IjCBhjrAV0pdwXs6Tfg7Ugybwhuby4ry0azBZ7WgIV2pWA5Qjhc9imowD+Df+r4gMAqIbMD3runa4tIayhs5eUlJQCyWQ2FA0RZQDFm0xErjo9aolWxsZMhqlUlLI6lXr1oD2ofkKpPyEgsgUW1SEYWkZdMJW7JkvsDokqVLrb+v3+666x7b9uwOXQ9QQ44h83vJwsX25LqnrDpJkl7TXve6S+3kE483ZNT7+3qtNDEmww/gWq+jqNO04eEx+/fvft+WHbLcXn/ZJbZt6yYrlQNdpkIiJ4l75bKVS2WViSfxD+94c3paNBOAqCQuqcwqR1agtgR6aLs84gCqAhHaKcB/yFdasGCeNaENsp/ncjY+MSEDgShFKLgVQHg763p3d8gZiKrIQmFhX1EunCXkaeeZ8bzLYzod9nNoTNU6FJhqKJTVDPs4Kjlbn90WjaGU1GSgiiUsZZWpsB63CgZlsrZ121bL5zK2/JCl1tvTYYkm+1Wg6FCBtren33JtHZZtL1i5VLOv/+9vKZpBnyoPA051GaMpeGRTyYySu88660zbvHmj8sJSmVBdVK9YzpV44DGtdZlHcdAe5dwoQqRrpiyVzsj45NocLG459KzpQCGm/ySJKlQXIj0eoQe4+34mmUxkIaMkYxleCGJE89JzfgTc0cJv7Bu4Uw5B0Uq8/tE5iErxr0XbngO4E8nCEHGMgGGAUXLSSSfKmUd0FycqewftyNhiPjPOiEI2G6EfiNJ0dObsjb/zOktnGzZ/YaglwDgaHZmwkbGilbifesMq5ZrUoqqlqn3wAx+y0191uuRenxu4B2wc+nBfwNzffw7gTs5HXA7SgXooYDDjc9/TGvCx4xx3V5dhcEdgPuo9znDddbcckMedDkcNhUQ15wD7AHJ+lQMe91xrcY/oIZ6cyd/+Oz8BMrycr8sA43cPodCR/A1o4OXUBPfYKqQljdgwoDXQogniFASOZXFwLi7g0UGUexz8uk5v4Bye9OTX4LkcxPE7YMlpNA6s/Jr+3GweDvA4j7iUhImjCrFuLLgHyQ0V54N7sqsXj+K6gGG4pgAXvLEYALQXQJdz87ziezYaMrI4N3QTQB3eXuem8zugy5N1AfL0LwYCz44nF/4wXmPoGYTKvd3pO+7VwaBCfZKfC3KQbE60N+APsM2LiYeBQvv78UxgJjTXoO0/8pGPyJCgzwlLchwWOy942RgrGCSer+C8fzy9PCsA47Of/azGGF53vLCeWOzGontpHGg7iBWYiIom+XsO6PmMNo5TMJw+5P3KNWkD2s4jNHwPIMR9umqShzq9wBLHcB3n4noImmu5kg/t4YCY67mhw/hijPjL5wft4yDeo0werXJjxHNN3AvDvXNvrr3PuaBMMN4AbUTaeBZkRYm4EOUgz4UID2AZRR+SrX1dcGrTnKvoC3yTe0QhByOOiAb0LoxcIjLQjpgHePy/8IUvqIaCGzgv8DIHfPjzBe5xqszsdTwuz7Y/4I7nLVBlEnbDTT+xj3/m05bJ5C3VlrU2IkWFvDyHPX09LSWZJOCqafa1L33FNpLYPhkk/wR+UVSp1zVGAV2MG7i8zFU8eVu2brFbb721pazEPgL/HCnFAFxmgHvwvgfjBG97KtNmSdRfkmkpnmidlnxjU552Aff2iIeOMRIlwwFyVVhGwD1tdRJSIzBHhdY0HtyIZ43nVbQf2kVqEsGxoLwo5OOUwwTbpSHDhvbRWtXZKeDO71VRCswOWnawFcdHLTldlepJGaBZmhDdIp0IRarwQDK2iSBMUQCqGbz/9XrFFi3st/Z8qKp6zNGr7OFHHrUHH3xY3mGqTy1avED7MgWFhgdHbXR4xDJZs+WHLLHf/723AqltoK9HWvVlreGBkUST7RocsW9/53vWNzBgv/OmK23Hts02NDQoEM0xAL7h4VEbVU0OkmihYKRDOXvJbKYjycGEvPQUn0KBQ1TKqYoMo7yoSVkBQNYJ2p5IAeC/LZuVwQTPnLULub62fHvYc80ks1mAv79zl2QnoYdRaZMKlySG4rlGnQVqD7r30GQYd3Dt6beg956yRg3lICIwoUDUzsFBefkBhbuHhuR5V7tEtFZp7YORMll7evNG5XKQ8Duvv1tJxqiVAGIHBuZbPt9llshY38ACu/a6G+2JJ58OhgA8csaQhSKBGGPcQy7TZksWL7Gjjz7K1qy528ZQIsIQiCJmGHIhghFoMI4/HA+Sc9Liziu/NZKbArekyPtgjgQDttkImuNcV1QXkrSzzJGUTQmkB8pdAJtCUhEdkAr0aatNIdUZIl7sJTxz6JmwrwkXkeRNGzeh48ztcSdBF+OT5GccDYx52kRjP/Lgyx6ZgyoTVGmI8iBIEhycJPSeeeYZLQolex3rCXsYz0auAqkOooRBx0Jlymp29rln2Gmnn2zF4qgtP/QQaf6Pjk7Y6HjRxjDYpqZtslQR5wiP+9Xvv9pe9crTLUO53Dle966506583WtC87UMrmAk7vv1XJ73sPbtCMCdJdYJOHwxaKNquLTc56EYhI5rHR0SYQJVZiZM22phAfdb7YwDpMrgzQIU8XL9cjZyBiseTTZ3r4blWuwO4gFrWiCjBEV+5xgHFQ6OvVHjCR+y/hKE1MICL+9KtND69zz86sAqDqD53e+D82tSRGDfO4zP3XMa9+C7F5T78ftw8O7349eKe/nceHBP9Gzw7waD30vc6OBa8ciAn1degSgj3O/fwSLfp00AcgApXnjNsHAxeqCTuFwnnjSUbAC5gHg2aqQG8V77ffB9woIAR0ARNAnUPABFJIx6f+JNR2WCF8AfIO7ebUA8HhHuCzAP3cVlJ7kn+p/nBOwhvfnNb35T98w4YmI7xcT7iL4H2P/hH/6hxgLfZzwSHcBAwOCA70yY2oE3gBJvPF5i7geDgvN4ZMUX2uDdCF40T+LkurzvY46/xWeNIkL87p5yPvOoBN9hceLFuZyi5WOJ83kSrNNZuB/Oy8v71seQG3du8GnJju7Twb4bDG6EcaxHuLhPnp2xwXylDzhOG3NUkMw92XzHw6rx63NNjie6AWgmmkGfcj4oQiRaYzwRDYGiFb/X/ayKz/sjzgcFBv46dBgUZBhvGJ6oNxGhQR2H9y+88MKW8e4Oj+d9oQM8sK+n0HKuBLbiDFVGK3G0ubPZiTLSqsMxc8GW09rMRsYDVca3DX0W/QHgkSpCMm0/ue12u/of/t46evot3ZazApzlVEIAal5/r6Tv2jAmkwnb8vQm+99f/arkCEN4OhSzEaUikWjVU2D+sG6ESFDRbrn1Ftv6TCj0JrUZvMzytCLf5zfm4WDUMSLgnsDjntW/JkAeuTt4uhHghyeNNzSdy9lkBS/nTJIkXnjJ61EGnsS1al3AHQ6sQEkKsILGOQl7jYgyUxesoWoj1JW29jZJOIZIQVPgOZFJWxe5GBjohbyNjI5E8o4hcbV/3oClgEeAw/pU8LqXKK1es/ZMSkaH+L4yVoBRgpsRVxmnCUZDSh53QAxz7ckn1ovbKy9/d5e881JOS2aCulqiIZDzlv/2Jlt+0BLrLOQslyXSS1GmmhSEwAA7dgzaN7/1fXGtX/f6y23j0+tkWMAPJ1kZqgFrIl73qRoc40j2j71LUoVQUwHl5AWEawKmA089yOfBrnBarGii7e1KoiWxU2A6AnuKUnZ0yAjyyrOAQoA3hlI6ReIx0X5aKOjp833Oj3oP6w0efhqdZ1TfyLGVFZ7B4MK7jrOkCk2qDcdbxgYHh6USJFDv2uJQVxFsKHTak+ufsomRETvy8OW2eGE/q7IlmtMqvtTZ1WuFDpSX8lYsT8kImqwEMOoFq/hdezP0rkRCEpOrV5+gPXD7dvLnpjW/girJLHWXllxjcB6q6i/tEBz+ukdhOXIShWmCHjrFxDCwfM/SuaMJT8RCSc26JjSZkPiLpcaMk9msZFoYAcGZpnkqgE0sYaYiePgM/BMAu74XnUCzN3IO16O6BmGM084zVL+pqFp6S4ycZchT76PnZBxhgADAaS+iODjcoLoS5coX2kVpfeCBB6Xpz7HVStUyKh4VogawXRYtnm9/9ufvtMfXPWKrjlspFSSiPaPjE1ZB5hSlovGS5lGzbva+97zXTjnplH2ryqwhOfWCWL/NRDh9FXaqeYv22Ppl1jo3a5/YOVyZG7j7BhSAe8Qp3AO4xweSA3c3ixzMoyrzwoG7A1bk+eBgo+NOdchgmYdkNCaYyzPGPd58zgbABu8D3cGKb+6Stopk7jxxwq8pz0ZEl+E6nnjq1rYDFwe0Dqo51oEW52SR536dX+3edD7jnw9299y7IeCJTSxGTitwj6lfM06V4Jq8T1u4x1Hhn4iTyf06n9ipF/z03/k+Hk83QACGnvTLosxnzm/36/o148aFez1df9wlIvFWAuABcniy0R2Hh49cIc8IMCfxGC8rQBtpOI6DBgFIpx0BR3CboaYgxQdX26kxAHI2fbzzeGUB9XhGAaoOjAHZ0HUAglB/8ATDuQcIskDygoZBX3GvtB1tifoMQA3PKs9HO0DVwLNOwhDjDAD5J3/yJ7omx8DdB2i6h5+f9CPni4f9nYrFtdxr7fSWmYVwZhGMG1z+efynj7+4ARnWxrBouzHpv/v89vPG7yN+3vh64Yu0Rz/8/HttKNFC7sapG6ZutMTnF9f3yJTfK+fz9z2HAYMJjj3HMm4wkIisMCYYU+RkeM6Le3vi53uh+JhnpN8pcsX4xMgD9HAPjEHGBjQdkmrJf/Boygu9zoEe/1zAXV65SC5OFT69XHbsgnMC91g0t+UYkroDYzFtt999j733wx+yznkLLElhIAGclAotze/tswX9vUpK7WjL2to1a+wH3/uuPFyAIF5hzQiuHlcuIo+J+Ue/7di53W6++SabLJWDOkhUYZOtR1VMo0izxi9jWwBCWXeYuaLLKLEOnfgsYBzg79rPUEyCcVucLIbP+AeFRxEmPJEpATcj2a3RlEQdAMXns9qVBNFIR5rvAoREt6HYTzpn40UUx+BG1y1B2fvePgFtkvoCBxs6R9mKpQnr6um2HvKbiiWwklVKRZtCenBkUFSQFDlSRN6iCCN3C4jE6EDbO9ADoMwslleTqCHOrLvvujcUi4qoNnicaW8816FAYdIuePW5dubpr7SOPJ5pEkvrYlWRxEfxnx07h+zfv/tDO371yXbZZZdafWpShgz7wvDIiI0MD1tJxYimpNwDAJTEYXRd2hdPuDj50DSUGBn2JoBfmyhEQR4SgA54Za/i/TyJxPLEkrsQjD7UdUKBq+B1DntyQ0BYnmjEFVFUgeQR3Qt9F+USzxi6Lf9jGOz0CWsK1UpDdD9onANuJ8aDOhlrmNZvGXvT8mR39fbZk0+tt6GdO23l0StswfweSzRqSipmnSp0dFq+o9va813264cetzvvvs9KlZrGia/XPAPXd8ca+xk5U9AFPbfM10dnFLSwmeMy+Ons+ciVQtuQWgz3C5WEyJAKAUSVWKniG57Ngbuvz7QFY1NJremohoFqEoR5ImdgxDjwZYS/VehMAB3VlWCQtfYX9VMQGtH+oQJjEZsjkqlFB39PeXEAfuikaXeY6s9gYPCZaEH7cFzzPNB+yRHgd6JOOARZqycA3om0FYsTitiwXhCB4fo8+5+960+t0axbZ2+Hip4VS0UrVydFBRufKKteAnKknOO9736vnXTCiS8AuGv1avnIw74Z3guPF8fUM1GWvZVlmrZzuBoD7lFlrRBeDV+Mf8k97n6xmQ3bF1i/CQZJuInrrr31BVNlnAJD8RM2R0qMo3gSB4772vAcoDAZHIw6APfBE/d0z54EcRAyGwTFgVDcYx6/F/e0x0PnTgmIe+Ed8McBlZ9/toc+fo8O9N3Q8Gdk04vTaPxaeIcxejCC4G87XcF/OhWFRZ3vAEb9enFg5saAPyuT3g0TvkMSsIMXjAhP+sQbjheI96CcUADpPe95j8LiP/rRj1rFeQCyACBoJoBgQLwvXGzqWM+AaK7BxoQKC2AfMM018JyjMvPVr35Vnns8tIByABcv7g/vLT9pE7y0eP7Z6KDO4HGnffjH31B4oNAA8lE24ros7oB2QCIGByCO68ChI8JAn/I3RgTRIjZJbzf3MNO2GDX0FZQjT3yjH7SBTYewuBuovri6Uo8nl7rR5EYZ3417092LxTjBYKF9Xf3ClZUwkGhnruGqCbSVg2Mfa9yz963PTb8/nksLepSTwXF8Rr8E9Q68eMHj5RsU98SYoX/diOYz+oY+9bnjxicFj4jY0L8kMGKU0/bQscivoD/gNBKZITLnIOtAQbGvAagHMVbf9a53qbAYiz+J1QB3DESoPCTp0p8v9Wu/wJ2Nrek6z6zlCqrvlbAWv+eWx30O4I5PWyA6mbL77n/A3nP1B6x7wSKro+CRylgnhZfy7Ta/f8AW9vfa6O5B6+ks2Pe+8x27+4471e/uIAnXTNj8BQttcPdu++2zz27Na4751a8ftPvv/4UAs9NYVHgFr1wUAgi+pKQ1RAsIHsUA3ANdhiRGgHs2R2JkEE5whwj+FeZJS5K3PqUogK+DGrvoxYv/XpMnVlxxrhd5GLkNIgB4nQNwb1PbyquebRMdBto0fPRkNmPdvT0CVDgGmGfQJADuVPIsdHUqmReNuuLYmFVKE5ZJJK08PmJZFHIkCVkLiceiaIRoMM+MIcB5oIN0doYCQDg1mFO33nKbuOh4xfF0Y1xh2DL35KxImB171JF25esvtd7ugnV0IEtZs9HxET1TodBtQ0Pj9oUvfE3zaeXKVTZeHJdHFI8l7ddSWYk4+742BPAe+NGAIRnSyPth9PAMkVcVgJ5Acz4GzrVeJhLWlW9vRRloLwwX2tedVNyjrkcEBytJVK6QX+c6JBh0AbgHT67Lc8oY9IJEGtYJGWxwvt1B54W53CGln1Geha+L0KCQaZyarNgJq4+y/t4Oa9Qq1tERJKK7e3otmcZw6bDrfvxTKcoUJ8N48uvEQTNREZxPrJmsK7SFO8Lic3Vv4M6USoqWpXVaY5UmoS4BVNngVPR1nPYmUsG8bOGJyHvNOh3akChbZFREEpqMcb6HAaU1MvKgtwA0bawiSyG5lTb3aLN4/3LZz9yL35MqrrZS7fdcSYOMKqyvoN+vyqpRlIIIw1wvnpO957jjVknRDuUf5j9teestd1i+LS9KJm1Pm7MPeXTxvAtebZddfok9uWGdHbz8YCtXykooR3GIhOVaZdrGR8ctl8rZ+696n60+bvUeaaXx+4Eqs6fHPfo05jGJg/UQKXUWS6zg6RxX2DUyJ3APvCEH8AphRCedocr4Ch+Zry1effC+h9Zu2rXX3mKnn/7CklN9srARI/eHugMet+cD3L3hHKw7wHY6QNwz6YCjNRGjL7tnMT6p/LwOmB2Quad89ue++ce9nW4x+3fjnks/zo2LOF/fQb4DGr9vrjH73h1A+U+kHkmigzuuQicRbcfbOG6AcN74PfozzPZc+gLgmyHndO82IJ3NiYWd4zz64PcKrQDQjGIEIBcgxnFwhfHCs6k4COU7nrDJe4A93xwA8lAXPNnSC2t5YiXHogACTxkQTZIjXniMAwAz4JxqowBXzoNHngRTQmwASLz0nmwKKOcFzQdjkmNpSy/ABJUGIEebAuowPADa6MS7t4T2YUGmvZ1OgyoOC4iPzdkA2cdCfGzwHs8YB8vcm4Nc99rTTh7life1j2kWNPqAwkxECPieA20WXU+Q9nHtY4DzOojnXD7O/BpOKxN/M+Incrz3ixuUfI9j8GpDfXHlKDdyOR/3gwHF5/Qb4wNjigXYVYagqzDeAPa8j6GG6o7f15wr+/N4k+tzbiIoV199tQw7xgvX4R8UGuhWcOAxAN2Afh6n/o0c0ted3wOIBwdVWItbVJmIDx4SQYOHel/syv0B97B5BgrlQ489bv/jr99jfYuXWg1Vh3QA7r1I8fb1qvDSxPCItWfTds0//7NtXL8hbAVR5Ef9nsUwDTQx8hdEkcjnZVjfu/aeoJKlJM9QhVE85JgsHHt/4PKGSILWKUA7xWUyWcn0AeRVRKYB3Saox3Adbeq5rLTUOScSez53PBdKXkQ49QD3ak02QUoJvorztyQZVXAIOoiAO+M5a21SuahYnbW0SVn5jHVAV0mnta4MD4/IY6t9JAldrU21cjLJhI0OD1lpfMzaMimbhlaWCB5H7oP70doXVZ50bi+65cjZMb8WLoJTndf437Bhoz3064fEQw/0tITGKZRDoopU5Zzf32v/7c1X2NIlC6y/D0ldCkJRo6Qsjvvg0Lh94+vfsWQyYytWHG5t+UIoSEU0gqZIYQ4mRDtRQq50ux18BL54nYqwADN9BlBkmLo+N4ZfpNaTToXCU9Erm8QwIkExJDViKLEekMxZncQD7kmTwUgNNoHLKwbvpTzzKjwUok9ON3EPZ3B+hjwCfvM5TBIiIJ+x5WNGhpM8voHKwaccPzS0W+pDJ514TADu9ZokOjFK+ufPt2qtYZO1hv37d6+38VIxMiICPoo7Rjg3Tiv2RuSAcXwxHn3d9H3Z51L8p0ewAO6MM80NjBWCQ8mQCC43bKSDLy56tNe3+uv/4+09oCQ9qzvvW6Grq3MOM9MzPXk0OWgURhIICWWCJCwQQkI2JkiYRUYC1uD1wn4+rMOasz772XwBdh0WECCCkLRroyzBooiyZI00Oc90T+fqrtRhz+/e51a93dM9QeZswZxWV1e97/M+8X//93/vdeBOcDHypUnLTMS8Q27m92Ot+B6u51KJKTZjiH9c3/qy7E1QQYJi9/IYl1n5cpGlmZsjRoaOtXo7JmSySIrK4AGcA7jTRs4wqqZedNGFsnrNWXLsmKXu/tUv/5dUJCqt0u/EhBJFSF5VJitTsnDxAvna1/+9/Oal52UlhbimxmVweEiGhkfNkzYek+M9x6U6VS1f+fIfyYb1G+bOKgNwv/7KE02SAJlt33LpeRm0+3uWWKDMvOsYBMHSsWnAvfTB4NbQDbds1WgHlqh+z+NuQarmw/AQinIkwX33P3zGwN0nCVpSgDuHN4Fop/Oayz3uIMPBUJSR9Ak0G1Cf7Z5cwwec68x0YTk49sXpDCCT2QNtec/bEAXk3gYH9y6j8HZEn8OCWqwq2fSFHFiZAOicbZ7rfn5NHcWg7496DKJ94O1zUMi1zc04au7BkLue73CIWNS6tdPZYxh0pDCwpbDjSB4AumiJObS5DqCYv/EdgDCyGXKV81nPnBIFjYwhQBDmHTac/wZwA+B9U/S84p76kc+wWcKMo8OHkeK5uA9tBITDphPISjv4+2c/+1mVx8D68zsMF1ltcM3BBPMT1p6Nl+ugdedZMVi4BtVqnanSyouRGIiytW1Ax+cAWUwAiHgWvAJw1ADjGm44+WHg8wKGnnY5kHYji+f+kz/5Ey1sRpxA9N5cL2pM+N98nTi4diPYQdXM8fB5w/eiLLrPM7wuGC94NChm5J9xI4CDGv0zmzBjQd8TMAxzSXYXAkVpP99jXrBHAKj5Cbh271HUg3Q6ewifYU0h6SKG4Y//+I/VuKGf0NXTFrxYHAQYgS5/O93943TbcLLPKXC3VW8Hg7tZdX8O8UbTgLtpSmcH7jEZGLa56AFgWmo8ZmwXRV80n/hUXHbs3SufvuPz0rawW4oxqxoKSGlvapKm+jqJA7Qnp2So77h86//+LzI8RLYSa6ntgxagyr7A+BLrwvwEVNKXzzzzlIJpmG7NCa1p8hKmdXauaA7gHlfgXikV6SoF7gQYwsYCXknvqFg/JlKVToeYJZN1RNcSY6nPrCz3hKWnK1qQuGtotU0VpB+cDtzZOyowrElL6GXlUymVTMB8qoY+Zpl1cM8DeGtqayQRJ9htVDOzZTMEphakmB2TVDKuGW0mQtvRHvvaiBI2qCO43uIli/RZ2K8aG5rk/vsfkEyGqs1WYZI9Fnng0BDVp3ulMpmUa666VDZvXCttrWix4zI41G/ZYVJVMjQ8Jt/5zt2qdWf/IGe/AYlynJtCQv1/NNOPQ2O8PaptKEkCLLAY2cW0BCmBjQ2mkcopbC6WSLQwx6kfo0WFwmSwvcm+TsAokpzpzGV0FUUjOFyxrRfW+/n+ZcYFv5uh5wabx5H4ckMPztyoq03Llk1rNY97PEYhOitU19TUIqPZguzZf0T++aHHZSyblyrqG4SUoGZcmEHG/GI/JF6Mc4/1AaDkM/zNY+yi57zqzA2SW4fFDbijd7KQFzK1mHrC1p4Vxio9eaio6ulVuTZB2AD3iSnDNbq3u8xGv8/iw1gyoKmIUK0yI2zJsAIjb2eC4RAnN/28MImb7V0qscE7OAfjXqlxKhhS42Xwrt6cqNBv+k7p+31ra4tceuklUpm2fPX0wcMPPqJyGfdYI7PFk8rZillcU1slX/sP/176h/ulrr5Gi3r1D/TLWK4o/YMDCtz7j/dLQ02DfPELd8m6tevmzOMeDU6d1sIocHeyJezZPm6hd2YA9/L+fWzANe5hk9fNPexwNiUiwN2GyfrYOy6SQSY6h6yhU/Lz+x56R8CdjuaAhNXCVQ4jdzoHowNP/xmd6IAxDgqKqaB3cpAf/Wz0v2c7OB1csJHRxmjg6szP+0bAgvzbv/1bBYMAQV6aNzi4kD1Pt7t4XNsOQOUwcI10lFXFAABsAmoxcJiIbMzuAva2RBn1aN9M286C5iwK1mczgKLvOdiHaQagej78u+66S9l9ACzZN0jpCUPNMwI+AUG8eBbeAwi5XIVrwITzN/qK9gDUYFe5lqeDBPhyXY8/IO0jANqLcAHmeKF/BsjDjnvFWK7L97kWQB4AyLWQO3B/WHmYdzwHLi/BSKMfXUrE+1wHQEkb+N1dgvQLLDoGDNdiE/7617+uRD6i4gAAIABJREFUwIRrAvI9774ChCiTGNaUH1Y+d/Ec0C8AR99w7PCwTZP+csmJuv0C8OR9JFB4XZh3fBamHWMCnSsHA3OIazOPvQqusxEnA7wOxn0so+2Jfi8659xo9mfmcxg/tIPnYpwxqhgHXzs8O2sA7wdZZcjkA4DfunWrBkH/9Kc/LQW3wtgSTMyeAagnuNRjVs4UvNNu9giMJqR6eFtwX2OAocnGi8Wmf/fdd5fuf6q9Y7b95J2+11TvwL18hSiAj6aNi+Z0LgH3Up5n2+UHhi0maDbgDuhV1nsqLod7euR3b79NOhcvlcLUhKSrqzX9Y2drq1RVpCQ7MizzWlrk2aeekh/e/X1ljB3UmSEKsLK5i7yJqsmMDXsXhtLevbu1P/v7+gxwIBcJh78+X6napDPuJhuBZYwTnJqqlFS6WvO4V1ZWa2YZ8qkXVccagHtVlbZLgxzHSaFq3kHuxVyDIQZcAaSRqcCior8G/KqXVIMfAVMTqu+liqwz7tyEzC/IeNAcJ0h9WFOrkiKT7FshJZhrYA9VQ8FC3K+Yy8rI4IAkGIRxMowkZDyf07YaS10GLA6C6Md8njSKFdLSSuXaCl1TK1ecpQH+vb194ZwyEGoFBOuscGAuJxs2rJJrrnqvNDZUS1tbs4xlM5LTQkNxGRjIyD/+44/kyOFe7d+iMrhGzTpgBgyqhyJSYMZnJO+rLGYOUOZgTYF3qB5qe5/p2HVmhuBHM1hckhs00jZjy8AaTXSQVlgbDBiq0VkqO2+4JPo90grqKyI/VuJEn8u1x6Y7cE0Fv/FsoKOmxhrZsmmdNDfWSTIxJQ0NdVJX3yCJJHn7p+SZ516SZ55/UQv5UDGYeYfEyT0vjCUxCoB225f79IxiPwa00x8YZv6yvcz6yQKzLQ7ANO5JrWlgZ8uUMtRePIz4AO8u9dyEyqa2b9jV8YZN8QeMCqqmqsE8pX2BXEnH36+NPAlJGf4HgDtGBmx7KMRl9oQBd+25YDTYYPvYhZv7xlN6SmuQVSWloRbwDIh3rbsVezrx5Wc1/bthw3o5f9u52pecBa+9+rq88ZqRLcMjw5ovX8/vsD8kK2Ly8Vs/Lus3r5OeniMyv2ueDI0My0gmK8cHBjSP+2D/oHS0dMidd3xBVq1cVcqkM7Mlmsf9+itOaOA0m6ME2IO3NDLfSgZZANYmnrGxPTbgWWVc3aKdWg4umBu4e4eXOJ/p9wkr4UyAuwNzDnYGG7BGNDDVPNGb6h0DUJnJOEZ7x1nFmaw6oIWMIgS8AgIAxp6KzjfCuRh7v75LH6KAy+UDfMblL854cl3ABwwd7CJAl3siEUEWAuhF9sGkAmgCPvkuBwhgD1CFbhfw6ZppACDsNKw0em1AzOm83Hp31ibKhOoyipk2raRdDO85+zqTYaWd5LqmbTDJ3/zmNxUoA5I9nzlMOcwnQB6AjPeE69B+ggoxSr7yla/ouDJefA5DB2DMYQ7ohL0mwwySFsA2fYOxgjFHP1qwVUKvj24bME7aQD4781l4xr/+67/W72JlI8FA/kLfAsQAunwfVpfDDYmN6/cB8MxFxgwjBLDPc3uKSuYBQa/ooTlAuT8aaYwEjAuAPM+CscJcpN8ArT6vfQwB4RgzyFhIi4mBw+cA38hbAN6A1KhGMcp2+1jyk3z73/nOdxQQ82zc91vf+pZWJaWPmIOMFf3O89MvFOPytTj94AzBYoFBd+bdP+NrwufQzDnJNd3N6kCa3/k8Ra8wchgT+pbxwIAiSIt4BrwDXB9DlYqlzDN07qxjD0bl72zCFBJDgoPUjrnFc/PyPjrdtUKBMeYfxgBzi0wy3/jGN3RdMmcwQglMdr3/6Vz3t/WZuYF72Jf9xzSKPcK4lw5O+8DJgLvmEg9BoMeHhuWWT39K5i9dJmPjViGyoa5WOtvbJD45KcN9x2XVkqVy93//rjz5+GOms9W0n+EgDh5CYkfee9llOvbsD+x9rKtCPqtGL/tgCZwGTau7jR2scE5Z0RnAJPmYSXUXgLum+TXgDpijAJRzdGTAUWBODhAtbGTBhzynjqXSweMyXswrcAZYA+rRyptz2SQZSCq4JkGwyCqQygDOJjQeIK7sfyJVqSwrqed8nQNg8rmsgknLsFJUUATLnx8bg+7X7C01mqVmUnO7W7BeCM6NGPi2bxakqalBwUkzmX2am2TTxs3y8suvyFtv7dDiRgBs9k2kMvPmLdC9aXigT+Z1NMvHb7lRqtJxWbZ8sWTGKLY3rlIZgPv3vvtDOXSwR38vhkx29I8yuAGwl5jZGZNbIQafAXBotctyZhL9k+NFR44zwHvo6shVZ5CGfhHVrBuLaynUI0A8xt+YJ2Xzgf/i86X2OPvvBkQAp1qlNELsunHhggW95+SEtDTVy9azNyrznohPSUdHq9Q3NsnoaE417r94+HF5480dKudCItZQXyf9/X3q7XFjf+3a1aVK1wBuwLtn4bJUlGVW2vbOUCmYvtVqwQkzFCOMO9cp5goyRepJLR5m9RxU76+xHyEbjJO2UyZNZbASMWO5FWepNyImFTD6BBdrBdpJIRsMHi2VrgRQTY5zJxg97aueJRo0bC/f+8tkynT2vFzA097XFa5yJ/tvhfIYrNncSbdTDGTOzhs+fL0+B2f6wQOH5OmnntVruXdfjQsCyeNmjG09Z4vc/gefke1vvykrVi6XvsE+6RsY1rSn2dG8AvfuBd1y1x13KmHoKTBnNmY24D7TUeDkm64ONxx9PIInxTG47d4R4N5Un/Jkn8GSK+shmfT+slRLvnh8FGwxlnrVernkkr33DBl3BwxsBrBmgBtYr3vuuacEJqIs8mzgoOSSCX90YM2mDDjh+wAqNjoCzxyYnuy6fp+ZYLe0GU9Li1RmCngOQBKsM6wdbCE/eSYCNZlMflBxWGGsYFwgZUBiARgGTAEa0O/CZgPiYBVhFHEvAyaiGri5ZrMDLH5G9fXeP1GDx5/LwRYLGr0vIBVgif6XdnMAA2gBmMhHMLRoE23kGQFdBHRyTzTKAHIAL2wbBgjGB2kh6ZNoyk0+b+yXparkH5/nxU/eh3Hl0EezCdPMRgcwxuvg7Y66GH3TwGBgrPkezwDQA7h6BU+ui9YQdhxGFYBIFhH+m/tgfMCi42Lj5Z4TjARAL0YmfQRjC8gjCNd11zwX7DGBlYwzQNxjGHhGDANAKnMDIENAL+CbuUp7eHbmBQAco0Hz3QapFG2JGln0ARsL7nGuARjm2QChbpjA8vAPcAvjyedpl7sWWTOAYWWgQkpTDWCK6Nu9/bTD114p6CcyGZ1x57sYM8wL9JyscwD7F7/4xVJKSSRy9A3PxwZLcDr9SDsYK4wP5g6f8+d2fT/Xp2/wctHvZCXiGaOGw0l3/GCAE/+AF4Dc/DDszBnYd4ww1gKVVDGwuK5Lkc6U2T9VO+b6OwGFJXY8fKgsY5z7qiXoPo3xogCTSWXKp6vpf/UtzSgBOz0po/mC3PKpT0nrwi7Jjhe0YFFrU7O0NDRKbGJcDu7ZLVs2bJS//MY3ZM+u3aZ7LUFe44w4HDvmd8qNH/6IAnb2D4AkxjnAnRdrOSoHsX1XR9okP6BpzVQBGImrlp22x9NpTcE3wXGKkaCgYXrGBjXgOKhZu0hRKLxEyt88zLtVbiWTCyx3kZzqsSlBFkGaPxhzQAyabsA8ed9h02H1NRhWEpIdy6vWnmJQqapqzT6iJeXjsHwjmjoTDwBgob6+1mJ6qPyYy0qBYLjcmOSzY1KTrlTWvZDPKUA09jME60VAM4c++e95kQkDKU7XgoVyzjnnyve+d7ca+WA9AkVZu11di/S9gd4eSacTcsvHbpCO9ibpXrxAcgX6H31+QgYHMvLP//SwtLfNk6efeV4K6J1DBhFVtyuCYjwte40bNcZLOzsNUIxphh5nZk3KQhpN9NgsNmNtNWJBWV101FYYR1P1hYwkKjVSWQlSEMvRbykLrW/InpJM2N6kUg4NhKVwlxkNbh8oYHdDAucGkqgQ6Or7Gms9GUfSZdly/Oz0RUL7ExKX1pYmTV25fMViqa6qkHRlUuoJOG5oklxuXArjInf/6MdytKdfGXitrhsnZeiwLjYnF886a6XuJXiY8UodOnRYb2VGEVPegxZDvEgA7prisaJS+ywWr9DAVyQzZX28xVogDyOVJnskHibtU/KvkyK5qjp4PPhclRbjqpCipCoSUkdK47o66epaoOdgHzVXKitlcGhIXnntVRkaHpEjx47qtMRwSKUs7S+Gfk1drZ5bqrFP4B2YDbSX9yqMq5mvuCs6gnRKA4xh8FkPGodw4sv3YPq2vb1NPnrThxUXaHKGeEIeeeQxGR0ZKxX11MQQRYpzkd5ySuoaauU/ffMv5O2db0n34oUyGZuSnt5+GRkblcH+ERkZGpGF8xbKFz7/h1qHAS/DbK+nYNyvu3zuzdg9V2qIhL1WN1xbO/ocIT4pJGc37yWMe/9YLNZUXxnJrGPupahLyO883eXlFH3ZbDbyA7PIy22L3Hvfw3LBOwhOpRNhqmFsAVoAJ5eBnIwVd+Bv7qcFCixxcUfBKQcvoJfDgsBFQAZA06UiDmxnGgDeD872z2zHbL/zHLB2bM7cj99xZcJ8MKkBUIBdFi0THkbRP8PfeWY+AwBh4SANYKJdcsklylACXGF5ZwbJzjWhaTu5rwEznuXD5oqxoVwboOYgzTcsAB+AjrYAIAGwXhETMAngg/lGzqGbUyKhIB3NMfnb8TawcABdBBu6vhy2l7GAIfV2eD+6DMnjATx4yMeJNjrA9E0uyqo6mxG9rs7sAEL5yVgACAHdzBWenZSPAHeAM2CdbCauzweMMycBmXpQshkkEiV5B4GMGFkAdwAysg8ACbpTtezHx3U+40nhOTB2/AWzy7ii0caoQMbC9xl32sbYA3ToY+Yw4N/z5XtgHeNDQC7sPmw03gOMIoxC0oz59fAKEAvAhoZxQeAlRgMMPIAUrwD3YVz5rPeh9x/35pl4XvqG+3rqTy9mNtNo4ruMD2w18Q30BRl4MCxYg8hgmEOsDVh3gDNt5tkxBmHAvYAa/YbkDQ+WZ1Ny9oL7st7oR7wNrC3mLmPtYz/3bmp/YWwwoDhIySTDHGFOYDCxJlk/GOH87vnwvW9Ode3fxt+bG2uDZLEkOCgBk/LuHchoHTy764lSGXv/9ID7hIwVxuXW2z4tjZ3zJD85rtVS66qrpaG2TuoqKyUzMCDNDfXyta/+OxkdHolIb8LhNhXXYk3NbS3yoeuul96eHiUpmHcYjiAAwJjHDpXXMBk/Qs8FaQBMo1WFTWgwoVZkrQC4VqlUBrc/KRkBBO4NKrH4znaSJQWQroWaClqdE2mKBn3WVMvoMJmhYnLuls3KjJPqr7vbjF/mGOkQDx48LE3NzaqdnUpUSiyRlpq6ei1Yhbyopr5eyGRJIZrh4RGd6wB3dMSsGypnquQEIEdAbHZUPQJJZZABoATmjVtWk5DZZrr30zxhgPdUpaUibm1pkyuvvEq++11LY6qMaQXyoUpZunS5ymv27typAaPXXHWJnH32BmlqrJPm1iYZoqDSBMWpYvLCb16W5cvOknvvu1/aOjt1GtGXzrIreNK22/uMm/+jvQA4BRvKzFoWGP8u7VRGXoNutaRRKSMUkp1xkmUDmvEWJCtK2bbwhPjLQZrCwikAP54Nl9LEZJK9HpCuWmrLD85PNwqZX3hkMPBol7XNNNu8tHgQJixyq0mehww0SdVyw/iuXLlCaqsrpaO9WerrqUmRUPCbSlVJrjAhx3oH5Mc/u0+GNCVqpTQ2tWjRsdFRpGl2T55h/fq1umfjGcUIgnF3HKKGz7R86F4N2eRPeHzIuMNa4LvFkICCwGh9FOqABamn7+MEK3N+exwa843xYA6lkyJViSnZsHa1LF2yRJ9Rz7pUpYxSjIxAYqQmmRHJF8fltTdel6efeUZ6egdkYtJkm6wNsjUxprQNdt4leycy7jaaswF31pvvx5pBqFCUcVJ2hoDlWbB+iUihzyjMdNXVl+lZBb4i1emLL7wkR48c07mpWd1InlCkYnBBkE1hBP3HP/tT6enrlQVd8yVVlZLj/QMyMDQkx3sGZKh/SBYtWCR3/eGdsqR7yRxxQyJP/fpJueHaE4H7NPMkEuBben8GcI8y7iaPogDTaCzWXF85bVs/Y+AeDgYPRImFoCbefifA3TcGgDsHOIz17bffrqn+PO3eXOy4A1B+wl5ziAOcHOzhYucQ5/scuFwbBhOA5uDHdcSzsWezGQ0OBhw8+/fciACkIPPgWWDMOagAuwAr2FsYPYASgPHP//zPFZzBtLOIkcHA8pFLGoDFtQF9LDr0ofw3zKIHOp4MFDgrCBCCcUFWAgj1Q8A3ET8so+wDzwagigabeqlhrgeQB1TxUwtiJJNqOMGkcn0+w/VgfRkLj5YHtPFcyD9c+jHbM7gBAWPkaRNdtmRsnOWZ9bbPlI5ErxkdHz6H3AEQywFHakHPN4+8iXSkyHrc8KONGCIu+XHmh/nEdZlbaOwZM56NOQggBujzd+YvrLxvyp51B4AJK869MJK8Kittuu222xR0YuDwPnMaIElbYP5hgzHy+J3Nn7kDsAdUe7pIvoOsCg8TIJhrodfm+el7ADzzjzXBtWHBaSNzlrZ5f/IebWYeM7YAWP5GOzB6yKQD2J1rnfg48IxIkRhP0nwS8It2nN+5HgYSrDlrhWcDNDOHGAcMI54NyRPZXpjX0TnrBhI/MRLIxY7xTGYqjAufSydbK1yPPYd+YP+gj/AU8cxcw4tLcU1Pifl/FrjXlcCFMYnTaZWoQkZZmajL3xo67fFPBdw55MYnJmWsOC6f/NwfSFVTs+QmyESUks6ODqkn6C6XlQrKzA8Nyl9+48+0eJDWAVGWqMxKAdzXb1wv6zdsUDA2MjikRtjBAwdC5hEDgNP3YQPueoiZ714kZvpfKHUt2Y5kRdm9hCQqK6WmplaKsKkTFiDPmAIAmV8Ac8AwTDepJ9GxV6erdI/LZZGrEGRYKSuXL5MrrrxM+nt7pKO9RTO9DA4O6Fxg7+0bGJCdu3apAdrXPyT5YkzyhSkZV9lFXJJV1VJb12jpKiendI2Q11wZfZnS4NRCwcADoBDtM8C9IpmQNKAFIwb9rYL3UOFSdeWmYQaoaVimylcAcabFB7hffvkV8vDDj6pXy4E785b9tqWlWba//prkc2Oybu0queGGa2UkM6Qp9Eh9l8sXNbD1jde3y9at58q9P39A5ndZ8CssNIG5ykaPT2iQLQaH5lSfKAN3frfgXrLQwLhbWXu1v8gaVVmJBkkZ9yhwL0k/QmpZ3SNJdZgkjkFKOe2TibimcURTDYtt69rMUz17SUGpXKIVTAJIavsVoId88wQvh1zwhh4Dk69VOycUnPNTDRDkHhgg4TP5bFbO3rRZ4rFxaWyqle7uBZozBS/M5IQZbS+9/C/y4COPa2AvBbrmz++S/fsPST6f07Z6bBo5xznD8eKOjpIqlGqtJp/QWR+H9LE5bM+Z1LWABwRdO7ULlHkP3nSAMqbQOFK1VIVUpqygFNdibaGZx+tE/YLs6IhmWsLDQfXelcu65bJ3nyP1tdWydHG3jGYyMjw8JAu7FsqREA/F+hvOjEpLe4f8ihi3sZwcPHRUtm/foeuPXPWZkTHL+65SFCqz2hmpau4gi5q5Z4bHLW1YHiyOsEmNPuYd2vZQmGou4M51MVSpX7BkabeSN2AuvBkvvfiyPPfcb3TfBq94EUFyu2u8QywmX/6ju6Sqpkqr+FZWVUov9Q9GMjLQP6zpIJcsXCJ3fO7z0rWga87gVAPul51wzESBu0tntMKtvxyNq2Td0vGUTNHpwD09zQiYDbCeeMjNoHD0eXVIxIC7/f3e+x95x4w7bCyAF/BKUCkAFzBber45IovZmPmHOxugyGKA7eaQRdPsmV1gjr/61a/qRsZhjIbY3G8WBHR6/WAZPbSoRyZTyvLi4MClMgRtAjYAAwAWQBTMN21CQw1gRLKBPhx5Cc8L6woQI+MGel/ajnwAMMfzMBn5Hu7802HcHejybPw3GmeybzibPJtkyPvADR02lyjjzUEHGETSAbiE2QUo8T3AGFlBALGAL9rtbEsUZHsOc2fFHIhH2+NgDIAIk+pFoaKALSrfiIL5mXPXPSZR6Yf3Dc8AGITJpW8x6ADeviHyk3HyugJ+T+5BHwHcSW0JW4uFjxafzQHQyXdhlL2/+Z020Eeuu6cvAL94U5hTGBQYlrQZrxDfx/vEXKCf8bhwD8C6t4Vreq5q2uTBzR6oqenqQpQ948EYYshZ5gH0yBPaXuYzn3XGgz5C8oVXyPPgch2MA1h5AD73gL33+0b73uM+3IB0hpzvIGFjXFnrGK7MGeRUjDMSK7wNeJ3Q/dNetOvI3ZDKRI2KqNeM79J+PsvaxgNEwB7tjXpmZgPw9AFB8Rj2GFqsWdYp98RjQopawBvzwA2HuTx0JzMQ3unfmhvqQpBWRLsb2Q+jsBy20V+lI+AMgLuLL9nVc+Pj8tk775KpyrQUZVJziM/raJe6qhoFtxRhAhD+/f//nRCwdiJwb2xukI1bNutcGhsdlb7e4/K/fvWrQD4AnGZn3FUOY+k/NFgSmYwCGMDKpDGhlruRfO5JZbqRXFgtgZz2F25+5iHyE0AmmVUAKzDgAHcYaKpXLl++RBbM75T6uhppa2uRmnRKFnS2q4xFs3PERL1lTS0tMjg0opknnn76Odm564BmEskVxk0ug+a+EgBQr8VcAOwAmEmt3ClaZKkwWdR2q2qEwNhCXgEEwb7AnGIhaxVUNVgwgHRL7hH+WVYxrQpbYcC9uqpGiZ1Dh46oxw2mGSDD3Kea5Lp1a+TVl16SwYE+aW1qlDvu+AM51nNEzr/gHBkYGFTpD8D9lZdfkw0bNsmPfnSP1Nc3qrGAITQxbgaRkmyaOSyk9IsCMljaypSkI7UeAL8ufSkFjYYsIWZ8sAclpDJdo2MN6NPgSmRJWrzJQKyG6cUtnSTyh0SQqmr11ADOlfnXlJAGxsvA3QxDDA41NmDhg544HmKtqNhJbACxEcQsqBwCDXTEq5AdG5Nt285TgNvQUCXd3V06r+rrGqS3p0+qa5vlFw89Kr9+5gUFz80t1KlYIC++9IoGNnNJrgfBw3hwhtI3sO2MrZ0TVvHUwG85GDMeQ4tu6wHQbimTMGQsl7uCczIjEayqha3wAlh1YApm0UcVSfb6cUGOgiQLaUxra7NsWrdSzjt7vcQmqTCaU/CbHR2VanLrU2NgLKupVgeGh6VvcFCeefZ5a2OyUrXgu956W5LptEyQVjNUXMXbUt4fPatMkM54nErAjCb/MPxIOw3PBT+KGqsTZuxNEEA++w7qhFplZYVmhnn/+98XpLYxZdt/8YsHFRC71wHSsa8P1cW4Sot+9/dukrUb1ul6rK2rkb5h07gPDWRk4PiArFy2Uv7NZz8n8zrnzZ1VBuAepDLT4i4iTZ4buIf6Gx6IrN8x6YxKZYxxT0+dLkg90SwI70SAO1IZBfAyJffe/+hpA3cHc36gewAnzDuVKqOMdtnynJ5qjmvAKpAfmAPes4fgnkSGAKvId2EY+R3AAmPJvZAmRI2Ck/VJlFGcC+Q7+w9rBwig/YB3l2UAxHyzYgGrCzXk08aFygTlJ5PLGV8YUT4DowroxghB4w6LOvPlAD3qJuYe9A//MAa+/e1vax9EXa9+ryiLzbWjzHzU4+EbMZ/nYHBNtBcdihoV3pZoW+eSt7i+ne8AGvmdZwW8u67b50oU7EfB/OkCI/8+9wG0IumhWquzz+494XMEJUbTk0aNBAAmYB8DDHe6exZ02UXAks8fQB/xCsxvDDBkKvw3rj0MIs9pD0BX1/zoqFYSJmgTIxCvAN4aGEvmk2smHWx7u7ke64gXoJt86BgBGAUYthiJUYOG6zgg9WswToBV1g5zhvHFQ4Bhw/oBILDm+Nzf/d3fqUzKvSg+JtG5pRtzMJBdN8+85jlg32HL6Q/6GkMK1h3gzr0wuvksRq17O2auV67NPKGtGMIYABj/FCMzt7CBvujLn5V241Vgj+AeXlGXNcc1eOabbrpJjQIPjj3dufbb+FxzvUtlSonxZs+6FfIzl4B7KSPF6TPuSthDZsRikh+flC989auSwQ1ekVCNNsCsHrnh0WOydsVK+ef/8YA88NN7TTUZGPdyvvWYdM7vkAsuukAWdHXpHBzs69f5aDIKYxVPZNwtAFWDUQEpQd9u4D0uE5bc3fK4k+1pakqqa2u0zL2y2GTlCLEICtwLFHgqKuCbCoCYfNzJeExWrlghre0tcuToIalOV8q288+VVCIm8zvbFOQDzubN65DDh45KigDSRIUWYwIQ/fBHP5NjvX1aWbSislqSqnuPS119o4yS8amUz3xSGWQNStUAWgO0gG6ZGJd8IaupJSsScQ2S9b5RQlD3Yh6Hsw/5B8DdtPeqzQ7gDWO4ublVjVY01Za2NCFt7a3yrnddJK+//LLs3b1Htft33vl5yeYycva5W1S6g4Y/lyvIiy++LGvXrFPCqLGhIeRjD1VLtfKszT9nus2o8QKOIikYcdXfu9tn5nqbTpRphVXN7pNWVtw9JYD2StJtsm7Jf2m8rU1rjaOwfwRP6vzRwkzldIuehUW9FMqyuyyGz4U8M6pHAeSPW/58WN1AAtJqlcyoV8FyiQ8NDsvyZUuluale6hvSsqhrgYyNjmif79lzUDo6u+SH9/xUXnntTWlobpbuJYuVHf/1U89bCksNip1ULwcEHV4bD9SmvfR/SV9vKDYw1ciPkmrQ0AOkJqXf1B0ReSGTSaTRb1OtNy1V6RoZx0NStL0dLxOeHDISTU0WdH4vWbJIqipictG289QTRB/U1VRrpVEysGjsiVZqTUj/0JAc6zkuDz36qBp6DY3NsmhRt7z5xhuy/+BBIT0rmnduFD2WAAAgAElEQVTWvstyZ56BOi7ETun8iGjWQ5Axe4ilsQwzKOTmR6I1NQdwL2OZccV/6PCvueYKJYIqkik1jB544H8qTqGPiQnBmB0c7JdsLquG2hVXXSJXv+9qyWSGdb0Mjo5Jb99x1bgfP3Zc1q1eJ39w22dlXse8OaUyGpxaAu7h2aYXTi0FP5cZ9/KGbbUajPiwl+d1B7iPxWLNDWmG4gzPk5ka9zLjLrFyBPTP/xXAnYBH3JEAathhP1RnNtRBEBsTAW9kk+CwBoABNPhJkCsSBlhUNMMUwXHZDZpgz7HtjOOZdMZM4D6TzUMyAuBwLbSnf+R7LCAHO9zT84775mtZB8oTGsBNWwHzAC4Cu9Dawuq6pR1lybk+zBbPTIYUNnOujUHA5112A4sKGPLUib5hOrhycO5yGmero6DO2xk1qk7Xc+Hg1wEu38NIwRPC+NEv9AVthumiH2Dw+W/G2r0kp3u/2eZQ1EBAuww4hn3H2Iu2DzadLCizGXZIRwjcRV6BRjw6n6IHGv3IOCCjQnaDZhwtNffDk4KMBSAPGGbMeH7mERs8484cB8gzTu5NwjgESNNfAGfPdsOzusaRPvVqfO5d8jzBbmjyWTL78BOmmRfAn/SsPLu3ncJTGKXMXwwV5hTzjHtwLTwTrDH3cPnYROeQex14ZsAUngY3WLkfbcWzQL8wj13mhnHE/ekzryY7Gwj3eUEfAfiZQ8S14O1yD4SvV5/L3B+wgzfOjTTmAn+nTXiSkCyxP7F3sAY9/uLMCZAz2WnKnzXgXs6nrbk0lL45kYKyzCth639HwD0wZ7GE5Ccm5ctf+5r0jY5JIp3UIidVqZRmltm3c7ds27pVvvf3/yC/euJJZcVmA+4LuxfKxZdcrAwkjPvhgxRG+aXlCs9ndfxPBO48WajY6KBdaTgrvIRUhoMNiUwqXSUTmkWFbC8i44WcAhAgZolkCJpxgDqud63sODklixd1SW1NjfQP9UmqMiXr1qzSjDmN9bXSNa9DgTuZQ5g7Q8MZhYuoVTQGNlEhe/dR9XmPPP/iizKWK0i6pk6yOXLIx5WZA5Siqedp0EMbiYYhklQdtko1yAM/UVBvAFrqiXGAuwWhIzXRNaMJIEKQpqaJtMC6aIYj1uOmTVvkzTf/ReUyGvAZj0tzS6Ncc83VcnDvPnnt1VclN5qRm2/+qNQ31Mi6jes0iBWCgDOFdXDBtovUmO5e2GVSEcZnwiQyUXabPlBgW/JaW0VThbwKmNHpeyGmULwHSYcaHxYA7Yy7Ar5Qd4D3MMAw7s2bUGUgT6d7MFyC+4Eql4BRawNT0KQtPLen5KQtKiUJWWOUcdfiQcHTHqCSmhtB004+cWQ9zBWkoLl8QQb6hnT/ra4iILVKVq1criw9KR/femuPdM7rkr//h+/L3v0HpXvpUjlrzRrZ/vZOeeHF1wxoayaRKbniisv0/CIWD2yAx5FXPm+eFD1rQzC1GyCxOPnaDcjRdnTkzHtArqeT1pSPFSlBaV5dXStVVTUyXpzQ4lvqsdBYRJ67KI2NNbJh/WpJxqdk58635bxzzlWGnb5ub2uTwwcPqmcgXyhqDASeDDJRHTh0SF569TUF6Xh0Fi1cIC0trfLLJ59UUEy7WHuWytM8KIZBy4iTZzGzK1ITqLRfRYC7Vq+1+UdBJibTbIy7nyl4ExKJpKZ6/NjHPqJYwhLcJBS4c7Zh/Jqsl0JMvYonCJs597yt8vFbb5be48ekc36nDI2OybHjvZIZzmoBpk3rNslnPvlpaWttO42sMpG9+bcP3Gc/QOYG9LP4KIJUhgAa79GfP3D6jHu0BWzcSAgAKQB3CqD4putMmoNHHygYOVzsuOr5DIF5pFrkYEUrywBx8MLgcYhHq3siPQAYUAzGgcVsPeLgxqUI/O7t4OCh3TChSAfUjRiCT2Zq8p3ddMbYrUR1+0ayc/i1HZTPvI6DDf+75xbnOmR1gS1En0sfwDii3yZjCbIBNNUAEgATmV34HFYpjCqabIIB2SydNXbg6Wz3TAPFwS1toV1R6cvJ4IkH6nrb+T6ADFYTxpN2AdRpDwYGfQxg5Fk4UDhg0J271Km02Z2h5Cna9wBnJCsYM0gj3IDhJ14TYhGiLwdsAHdAO/MVMBs1RKKf93EECANs+Q7eEBhm7olhxtiwuRAgyvykf/AEeLAm6wPtNow9zDuyK1KdMtaw6+ixo94H5qdXXfX7e7s9voM2YhzA4AOauQ5yNdYW16cv+A5rhdgK1hpZj5C4ICXBOGQOMTasN6QkyHjcKHIvjntQmEMUOXLDDMOD54eBpQ8Yf8A/Y08WGYwipEi4lZHSAaI9s8tsoNnnJP1Af7ImWPvELtDf9IO/vK+YXzwPRj/3Ih6AdURb0d0D2lkvyPYwyPmbj/P/KeDeVFcbUgRGglNN7H7CUiuR3lGt5IxPDWbG7B3/uhI/Thigr4bRrZDC5JR89U//VI4MDEqyKqVsFaCdyqlvvf66vPfii+X/+S9/I7959rk5gLvI8pXL5aKL32XB8KmU7N+7T555+mlL8ZZHxlWclXEnnZ42MQB3JCdaJZJMNYVJiVdU6D8KL8G6xxIVMjaWEeQPus+GbCbqDVYQUFQJxHguK9U1NVKZSuicevXll2QkMyKNLY3SUFcjhXxeli3plo3r16pcA2AIkIR5JAVkqjItPb19CsCfePJJBeF79uyT/sEhiSXZP8cV1GMYqHGSy2meHTLV6JxLxBX8ozcGCGsWmVCUBjCJcQFwA4g4cNeikRr8agyxrStLMOBzmr37Pe+5VM/QX/3ql0FlFJf6hlr54Aeukd6jx+Q3zz+vxsgHP/A+rTDJM5NakrXPOnj88Sdk8+Yteu2Vy5fKRNGqeeLB4CeSD9W1qwYfCYpp4GF2kTwBZF3i4QGqpTNPK3yWA0UVJAe5Xvmco8+IV6iW+rp6BZLVNQD3wEMqACSCgkBUgnut4mdJh0+gMUBPsWKoIUA1XWW7LQ8k8hLuXciOSTY3KgXkMQQvT05KVWVaWVo965At4Q3J8+xFOXq4T9nrrq4OqUonpHvRfI0ETVWkZceufdLS2iHf+a9/L719A7Jh02ZZvXa9/NMvHpK3d+5VxtpeExq/xhgRT8Q4Hj3ao4YMMh4yEWlcV27MEve5t4m1oCkWDXiS8pHnce+jZkSamNQ6ArEkWdmM9FKv1USQExXzkq5KSTE3KsuXdcvmzeulUBjTsT+w54BmjiHW4sILL9CzBMxQLBTl4KEj0j8wJP2Dg1onoDA5Ia2t7ZpCNZfNyHXXXa/nQn//oFUkVWPT9O0Y8lbTM6LbDhVQGUUv+ubbk6Zt1eq6ZvgqL28WmRQLuVmBe1kBgGKhXr1fF198kWzYsFFqqmvVKCX2g3MNY442LlzYJaOjI3LkyFFhqa46a6Xc/tnPyNGeI9K9uFsy+awcPnpMhgdH5NjRXjl749ly2yc/rbEkJ0sH+eGQx92zxtgWWy5eWpbKRDbkIPSPEn0hKWYpNulYX9YZ9xP2+7A4TsbET5PZ2wWQyWitXfubMu4XmYv+TF5YjRywaKYB4LCPaGhxWfvhGGVXcZsDpvgMunb0fYABrCwAKn8HTHDgA85hIJBCMAkIjgM4cS/YVU8neLJD2IFyVGLi78Hsw+hHO94BtksFHNhGjQ/3HDjY8O9HpS468JHqpg6eASEsOBYxzwCLC2sKK03GFhYdMg5YW0Ap/QQwYbMgaANZA/IiZBeAJy8eBCiBhY/q4P05/Zmi/RQdm9Mdb2NDbGHDciLfAHwCagGByIDISsOh51VTaSssLBIIxg1WmnEG8AHKPD//6QKpaN/zXABQwCLGDsyq/52/Ad5gWqOvKHAnaw6ZfgDuPNdshiDXYaxIawjDwpwD7PNifLzkNX2D0UlQNcDVPTTMbSQfGD3Inch8Q3YigmFpC2POz6h0xtsbXTfR5/a5hWFARh3WEW3BMOLwgEln0+M7pLS87rrrlLnmIGO8mEcAXvoOMM3840X/YXDxLFwHeQlGEd4GvCWMHfOQfgWsw6Azl5l7GCy4kLkejBTSJfTlgGnmKcYLbZy+yU2feQ4UmMPIj9C5YxRyDQ+G9WenjXyOvYS9hnuzb8DE8Hw8E23EMwCjSbuQb3kQ1enO+X/t5wDu+go7f3kndvlAuEPJ0zpzH58O8AdHDLjPVoBJQVEoAU9I5f/1Z38hr+7cIY0d7ZpVBuBen66SXW9tlw9efZV8+c4vyIE9+7T4SzJRoWDDJYC0oq2zQzadvVmWLF2ic+flF1+S7W++qWxcbixbIjyiwalWFBDGHX2sVcgE/ADizd1OKrwKdbkD5gmOI0hOgdw4wZ3mjAfAAM5SBPTpnjOl1Upr6qqU4V66dIm88fprGnSJDr22viYQM+PqTm9tadZYC+YAbSf94EgmI/UNjbL97bflwKHDEksmZMN6y6MOYM/nxxVkE+RWHjNjmf0FLDQttgFxBbFamt40/8ZcA20CK1wqguRSGTsXrLr5pOr1AdaXXnqZBlbCMCrJlIhJOp2U97//SjUeXnvtZTl08KjuLx+6/noZGRqUVWctk8xYRiA1H7j/n2TjJvaduCxfulhGhkcUiLnkgqZNTFrQLGNM1dgsVWFVn236ZE9owFrjv9nr2BchYwC6OfJxhyI/llt8QkMV6jCaCkWpqamTzEhG2jvn6TMU8uP6Xa6h7PIEcQMUxCIXd1zGtf+Qw/aoHMkMDSrhKt7TCsCwz0giCMLFKEomYpIdo6JmTs5auVTGsqMKFKvS1erNyeM1CYaFBq3m8nK8b1iLfjU3N0pzc60smN8qVcm4xKaSsv/ocZ2L//Df/k4lW+s3bpau7pXyj//9+3Kk57jp0RPsz5Ny5ZWXKx4htgCwzpL2IF/3GIaJE5Y7EgqrQByvSOoz2Xwxr4CS2poec0oKXAzgnggBvqqx0o1DwTDjmsuNydKl3VLIjcphiKLubiWM2PPw+LQ0t+gZxt5P+5ijsPZ4RZjrMOsYoXX11ZKqSsq6Netk1849cuxYbxhb24TUs2T5h6L5rdQYNsFHAPUaw2LPZDFx+AwszoCfZJZh3DWu4QSewtaUkagWjMw/KqiCdzQrWTwmDz30sOzff0DPGc47cMbRI4dl967dkqiISVtHh9z+uU/L6NiILFq8SLNT7dq9W7KjOY1f2HbONvndm2+V9tb2shchEoBPG5DKfMSBu2Y9slG01KShwnUYi5DEyPql9EwebG194xp3fuvpzwHcK2cpbmYbvbk2ZgPvIVd7CCQou2ktHaQfKMq4vwPgTmcD2LH0AOFMIhgzNswo8HDwCJOGNAGAgEsHkMFmBAhk82DQ2HABuGhTCUIk37YDX4APKclgo6Ms5WwHrMsfoh4A7gfYZcLAFsO8MilghPkcm3xUbqJDMYu+1oGUA/rSxs5kDod0FNhH/86zwQRiwSOx8GqmBNfhgsN48YBHssmwKAC4ABKYVSQ3PAdgiomMTADpA9+H9eR6DlBmxhtEgY8DJX++mYZWtH/5G33GGGPsAIwIvmQcMTRYVAT24iUBwPIctBlAB/hDr00/I22BLaMPAFow0DCirq3z9nG/mdKIaPv8b/QHDD7ZTQCj7kWg7WjsYZKjHge/BgYQ8xSA6X0MuGZOstnwXN4/9CUGFHMOAIixRbYVvAkYDIBDJCoAWk8TCuPOeDHXANZkcIGlx1gD6AJuXbbhAai+AUbb62Pgc8nnGz/dkHLgxPUwVDCgGAOAOQYUhw1zxK/Fpsh6I9gbUI0hxToj8BZpES/6ESOc72OYYTzD1AOCCcT1uAa8LIwha4l+wKuA0ckcZp0zL3lWtPAA+ZMZaL5uuDZgHKDPP7L10MaZxiaHPBmsYNYB8IwJ44PhxNjyfKSppP/pc4wkl7SdrqH42wDuc8RlTQP00/YZJRhNTuN94u0Yylj+9DmBuwaZxaQwFZO/+M//WZ5++WVp6uyQinSlAffqKtm9/U259pqr5Utf+IIc3n9Az+c4/0MeonIUyqFXyOLlS2TLeecImnJA3L49e+Vf3nhDgWohj/bcMspMB+6e+nE6cAfQa8o/8ndrIKMVotEMIATMxZHKoOUd13nNXpMdy+q9Yc5hMpEGp1IJWbVihRw/fkyGBgckP5ZTIAimYG5mCW7VzBaT0t7RrnOB9QDYYn2Q5rEaPe3YqMxf0CUb12+S19/g70Mq2UhXpk0fbKbHdNAOtiLpTAAZrmtWJZBnzFLAjlo+gP0gL4lWU40Cd4I5+e6VV16t6Ql/8pOfabAi16yuqpRrr7tGWprr5dVXX5CdO/bIwq7Fml3r0MH9smrVMhkYGpCpqYQ89ugTsnYdqYpHZN2a1QG4U7tiQooFqrkGHfnUhKYKHCOeYNwCVT3I0DzP1m7+288OYJgCLHLiA8LzBfVkILmICePF8yc10Ph4X7/U1zXJ3r37FTCStpN7I9cBwMKyKxNeNJaf3PJkPIJRRn5lUp1JOXK0R/bvPyyFgklz8oUJqa1KS2dHszQ21kosNiGXXHyhFItZBacJJCkSl4kichrTmbtUaHiY68bMoGtrkEUL26WSgNOiyO6DR9XM+sk9P9LgxrUbNsiy5Rvkr//m/5UBjB/05wqyY0qWWVG9ITXynNTzeA/bX6cv61g8ZcCdKqW2ctVIxAtlnW9pVafUgC2DdmWHgwfKrj+ugHv+/A71OJCnHblNf1+/pq1kryANJEYG3hWXQik3q6lYQwafeEKqalJSU18t69auk6HBIXnhuRd1PZKu0uMxTtz3KPAUAGqQ/uiCVNhp154LuDNLZrse7zlOYc2z7sCS69atl/qGeg2qfvJJqjTv1T0cI5BzdnhwUPbs3aP4tbNrnjLuo7mMLOxeJPlCTg4cPCRjmawcOXRULtr2LvnErb8njfWNgXE/EScD3D/6IaucGgXmVk3YDHDD7VZ3wF4zgpJKDzgduPcOFKYz7jMTtdhBFO0gu4G9M5Nxd41lOavMOwXu3JcDHrYPUEdA3szDhhY44EDvCtBjIHyzQ2LDwc7vAELAKIcwgA8gADhiwwBUAdwBJDC5nrHE3XXOHDhb7pk02HQ4wNHNA5xU9zg0pAubTQRjAckBDDzsLUaHg6h/7QHvAN/HlXsDkGgH7QR0YPQANGAWOSAJeuT5AKUYQkgf6C8kD0xurVxYKCgjyXf4OwYRzCgAi6A8nstZZL/3TMnMLKup9FYUMHpQH4AVYwo2FBYX1p0X44+ngPzOgDaMIFyK9CmBg+iW0YYzjjDNAChAPJk/eB/JEp4UN7Rmtps+xFBxUM21AZ+AY0AkzD19wCGtRSUCY4wbEEAP2wuIdskFcxVpFn0FuCQ7EICbaxFLgAeJZ+RvPneRYvA8sM7IXHgm+oN748pjXJGl8B6bO+0AdHo6QsYUaQkSEmQsMCU+HlFvjjP8zv7PJQfztcNzwOoDTugTvAG0k+sTNErMCUYDRcHc6wQAB+jyWb6LAUJWFsaPPvBn9rbgDcOzgEHN2sMgYjy4Hu+zlrgO1XmZe8wBDALGmo2WuYyWn3tE5WWzzT83lli7eCiYIxgjGIXKRIbiUnwXA5W/YQjiUWAfYQ9iTXEA8FnWMnsIBpr3QTRrk+6RESPxZGvinfyNoi+Rjbh8Cd+SoxlmIgRBiemJamIIWA5SmdmAuwaZ6gEd0+qZf/Odb8v/fORRaeuaLxVpGPc6aQC4v7Vdrn3f1cq4H953ILjFSdWHBt3YL/pk9fo1snr9OqmH/RKRXz7xpK5rGG4YcgVZAbh7P1r+4gAUIoy7A3eK21BEJ0H1SJWxgCwSkkwlZEKBuwUaGnAf07SQvJcby6gUBbzDPvfoow/p+wX0uYmk7oeNjZYRBhZUgUw6rfsSe+d4kdR6likG3W8qXak53JsaW2R4ZFQymazKaZgbSiK4mnda+jdKyntBIWMIfe7YPm86cWWlw08j7Ayc6UlckgPZ2YsEiTE799zz1TD+6U/MmwcDLZMF+chHrpeL3rVNenoOy57du2T3rgPy+7//Kdm7d7ds2LhWA/XGiyKPPfaErN+wVsZGh2T92jUa5EpzAHHOaGqgL/R8bErQmI9ls/pTJUyqJS8HoFrFentWABt9DHDXYnvjMN/MFwB9QrK5MfWQAOB6egCUKXnwocclT0BhOhV09pNSmapUMEaApDLUIff7RRedJ8uWL1EPBm3JZnOy/e0d8uqr22UsW5RUKin8KSYTMq+zRc7eskGK46Ny6XveLcPD/Rp/gcxJmWzBa2RpFHXvjMclO1rUoGSImfnzWmTJ4nmSnJrQ6pp9I1kZHByRRx9+UDo622Xjli2yoGuF/Ml/+I9aMwHjzCt7co7g2RsZyUghGEPWR8EACvuTj7PuownSNxpwt6JYZcLFP6fafpWMEfAbKgKHDDv0Ezn/kZtQ6bWzo1XrGAwP9msg6lD/QJAQUV0Y6RO1MfBamByHXsNbgPfBZD9klYlJVW1aNm7YpGfiww89pu2aHKfGgsWnzPoKhokpRMgaFf6V8N3sjPvJgLvjK/PS52XdurW6j0O6AJt/+ctfye7dexQjUQhs+YoVOu/2798ro2Oj0j6/Uz5z2yclP56TRYu7VSff04vGfUwOHTwiF1/4bvnExz+h2ZtOJpW5MQD38nK3AnRBuGeYNlKIyRazdkToqgigD1ll+IMC95aG6ekgo3tKGbiXToRpfT8dwEeBu43Bvapxf/cZnU2+sGFRObxh1wDus4FdB7AwzaSG83SF3BAwDkiF/QaI8N+ABGQXMJ0AKO4FKwhrCfPJd1zT7YB9JiPHAQB4AUABLABbgF8HJLQFEM1hD+vPhg2IhwUHnLj7y0Fs1DA4E0DvIIvJSWYcmGGkQMhFAI88qxeW4lACVGHIAMSQVXBY8qykpqRvACJsSvQX8hiYTDZUQDWbC8AU4DndfVeW7pzOIPvzcQ1AKYwtC4qgQ+5PQCOsKGy3FyFiE8DQoJ8BwBhLsGBWZS6ukhH+7oG1GCmAbZhqspEwNj5P+AnLijwFkM8zMva8B5PPcyL7iFZupE8Akhy+vO/9xu/MHdhE3o/mE3eGkc/ynMRWAPaQVQBk+Tufp+gSgBQgjhFA3wP2kf/wfG6swvgC4DE8+UcfYLAwZ/EU8T28ED7/HUz7gY5cBYaaZzb3o4GDuV7R7/OcHn/AXKatpKDkWhgbPo9ZC/Qjng42SNh3DDG8A4Btvy9zyueQjwvvMTfR7GPwsN7x/ACgMSIxQGHbyYSER4k5w2fRxxNzwBw51dqhnbSfsWdt8Ayw+l6J19vCWCJ1Yv1ibBE3g6HAvOA9PxhZc6wz35v8+24olkHnmQb+n3olKXCf3RFqX54LuDvjbqrf0o1OBtyhizR1HynqJCbfvece+a/f+750LV0sVTU1WsK9obpa9u54S6573zXypTvvlEP79kslxZBSVUoaKCAPRd5Wr18rm7ZuVoAFOHrumWdlaHBQteTKBqoUI4CwUt5q9Mkmi4lKZRy4a053r6aqrLtlmzHPPJU1bb4rcM9mVRZDgBsZW8iTDuMO8/nww7+QYs6qh9J2qkxSSRVQqswf8rMiKeJqdc0T/MYeynWZ35XVpN2jCFSN5ms/frxfgQ05tFnzJhMImvtwpFpaevLUG8CNAnfYT9sDTOpj1VsDS8dzhYBKX+emoEVnnVJgvH79Rlm6ZKky7mYMFSVdmdC87R+58XdkLDsshw8dlEceflJu/tjH5fXXX5Wzt25UgF7IT8qDDz4s6zesUQZ67aqV+j7gmyBHZWApYKUFqwoKbihSpOtMa3UglykXXDKvpVWa5nnxCuieUAxBmMG7QE54lQVpIGq1JJIpBe5kUrn/fzykIJQKsaOjWTUeGpsa9Z70NSy75ufW+Jh3y4oVS1VjT0BwX1+/bH9rh+zctV8BN2OiFT9lQlpb6uRd79om/QM9ctUVl0p//3H9DkZCMmnVcRlvlYuESrvZLPt+USulLlzYLsuXdkmsWJDhoYxkJ+Kydw/Bvy/L8uVLZcPmzVJT2ypf/srXJZOlONGkAnc8yuxlyCt5nnzeUj7aeFq/8Ip693VfiZP2keq8DtwB1JYKkpd6OaYmJc2+qHEDSTWkPTUm45JIMrcmpKG+RpZ2L5CqVFL6eo9KqiKp+zeyNdPaT6iRSjaW4ZExNcJzmhgB70AoBoURlkpocTWYbXL0P/XUs7ZnEOMRPECzeQm5nu6d+lye7tWe28jTMwPuXMuxEecW6xP8xd7d0dmp7DZE6s6du/SM4UUcWWNDvRw4sFf6+gdlnjLun5LiZFEWLl4o+UJBjvX0yuhIVnqO9sqF518oH7/pVqmh6uwc23VUKlP+iAXhus69tG69EJMO/swL+l7NnaweRgDuVE4tF8iYvZRH1L1qbtNpL6Lcg2yGwB/3ub4T4M512QxgtwA7AADX/87WR0xq0rQBWmEl/QBn0FnEgDwOfUAF4ADmEMCBUcBnABYMKimvSuxBuFEU4PBZWEJYOq4HuKS6I8CWQxywhYGA7hqAxudpP+wenwP0ArIAI4AbnnEmc37qI9s+QbssvVdSWUHaxLOjHwYsEtSHFQ9riOEDM4jBEr1f9L+dpcUz4YV7YDNpJ4CWa/A+QNirnPIdGHhfJKcCTr4Q2QgYFwwctNJkDUGKwySGHULqwv14H42+T+6ogRPdzGBpAYh4XPCq8PzMGTZEACOsNqyofweJB+w0i5n4BjK0cE+ug/EA0KdPAfQYBZ7LnOelf/gMRowbePQBfQSgZS6g18Z7QX9gQAAueQEuYbDpR/4BPBkn+oHgWj4Pc868IUMMzDBzhPvSNrwpzDs2VTTazCvAOOCfz2CE+NzQzT0A86inysfqdLwkzkR7/zPXnH3m/gB3nq3E9rneempKWSjWL+PLugQgM37ermibfJ26WzPKnrOOWFvMQ2Q6jAt9jJFCBimMUNayZ8E51fpx8M6YcwgzPgAJ4hEwmPBy0Pdcn9GXmpcAACAASURBVPbC5nvVVfodA4o+ZFzwOjBXGBfawT7C9ZhLzAX3KPlBcqq2ncnfAe5Ru6u018+qn4m8WdLE22Hgu7gHp87GuCtwV9Z8SsZjMXngoQflG3/1TVly1irVdgPcG2urZe/bb8n1H3i/fOmuO6W/57gs6lokqYpK1Y1qheApy8ayaesW6V62WCUcuON/8U//rKwXIB5tOa+oVMZBy+RUCE5VdtE07prTHc5UA0XRuGvoqYJnY8FN76z7uCCJSSkgIU0hYB5tMwFw5LBesmSxvPXWv0g2k9HrY6w42AYoArRYAyPDGamsNLaTDCzIZDxTGFrYutp6aWpq1aw2uNdJa8jfA+IOwD2c0F4dK4DWE4G7RqHOYNzLwP0Exj3El6Hfp/3Ll6+UlStXyT33/Fh/x7ZJJqbkqqsuk4/edIPsP7Bbdux4W154/hX5t1/+irz2+quyYcMaTYOHVOahBx+R1WtWSD6XkfVrXSpDECiAfVwo8wPARdsOoAW4ayYXzQxkgavsn/xOH1geccBwUgv7oG+vTALCRxUQ+vmbqLAKnGTOqa9v0qJExDE89NAj0tTUpiCV4EmmMwY1Rtru3bvUEwKTfvToMbngwvNl6dLFoR4FQZdZ2bFztxw4eFiKmmMcm25KKhJT0tpSL1dccakcPnJArrjsPdLbc0wNSSQ+zCWAO/sdBgHGTzJVKdmxomaXIQBy0aJOWbG0S6SQk4G+YclNxuXQ4SMyNjwkS5Z1S9eibhGpkq/8yZ/K8YER9RZglLFvQQpw1sBoF4uRlIil4HDzCJZkKQ7cKSZGJKVKxAhStSBanVlTEwrcExRlItc9sSYEf6p+3mRXk1MTUpWukKrKCllz1nKZ19YsvT1HhKrMZ2/ZorIo9fLE49LT06uypJHMqBoz+WJR5Ut79u5XzTeLK11NsaK07oEQXbt37VW2m7FyjfZs2xPrMKyG3wrjbgmGzKPBPKNfCT5ln55H3FUsrlgIKatXLocIO/886h4ckO1vvSUV6Qr5xO/fKrnxvGncC0XpOd4vmeFR6T/eL9vO3SY33/gxqamqOSlw//B1JpXxD+mOG1HD6NmpyqbpYN6+FO2toHzRgGqR3kGVygDcI0B8BkvPr0EZWQpsiH7eAbtdwhL76M9YTH6mBZjOjHHnKix2wDQPBjuGJOBkLywmdMdkeWCz9SwZypCMW2lpwBxAgAMfkO2ZLQAGSC8YWFje6dpK6wyuw6aAdII2oYFFhgGgAgQCVJBQACAxCGgzwB5GFskH8g9YbyQ9vAegAUDOFjx4qgOchcQ/nhO2HGkLAbdMRNhIZBZ4K2BjkVH4Z/1Q4HcHSw5kopp1/g5Dy2YCQIPBR2sMI4UhgGGCxcrnXEcdBWIna7+DGK5D5h36BaMM4MPfALdIj8iB7mA7ypY7eI/ew9vhQBMgjCEHwGPMqVALAANQ80L+w1gBQpHJ0A5vP/dnI2XzQQ4D0wu49/nEvHTPRtRQoV1swngMAPHMKVgK+ozxADBwcHEdvDAcAsw1WGqelSw+jAn9yqZHG/mOe0G4F8CV52K+MfaMD2wv3h36ketjUHBfB/xRr05UKjSXkeV96ACf/nI2kO+zfuhPPBOw0cQeYIw4g+5rylNdomPHM+W1Aryf/Zr8ZN1hePLsHnfCWmP+cj/AMf8NM866YVwx7DCA8Ry5zApQeKqXrwHSSZLthuuRHtLnFX3O+kSeQ18yLhi97k0ATDijTnsxLukPNzZ4Pox71jpeFowXn9unY9ieqv3+dwXuMz48t+Z9duAe3cNnAvdJPf/DgarsYNIKqsRj8sRTT8udX/2KrFizVmobG5Spaqytkb073pYPfeD98uW77pTMUEbOWnWWxCZjus+xJgBCyVRKVq5eKctXrZDmpmYFb4898qgy7son4VoPMpmZ+/AJwD2aVUYL8lgRGs0FDqghuE2DPj3rSkwlMhgLsIqam34SeYblSqea6NDwgFbLjAaVUz2xraVZ2tsBjHFtM/nrkTZoKt+ESacAsoNDwwoiK1LVMjyc0WqLGBS8bI8NYzFDk6pFmU7QuFvBIZ03JwSnltn56YazMe6+X5210jx1P/zBPWYMwRYnJuW8886Wj93yYXnzzdflueeelYP7jspf/dU35bXXX5PNm9dpFVWZTMjjjz0hq1atkKGh47J54zrJjIwo4C0ocDcvCmCWYE5Sg5LdZCQzVsrYBiCBiVdpRipVCrykfykKpKREZVrGRsdKGWs0336ooNzbe1wq0+QRH1MpzC+f/LXleJ+c1GqdjDEac5hfGOHaurTqsfGqXHTRhSqVGR3N6O9jubzs3btPdu3aJ9kcLK8BJjKBLlzQLjfccJ28veNN2bploxw+fFDbRKYfle9ReCg7pkGyZJZhfhXyaOwpVtcoCxd2yPIlC2Qqn5XB/mEpTCUlm8tLe2uzLFw0X1JVVZLPivzhF/9YDh/rN21+Iq4SSQgksASGzjgld0ukixMdIFEDbIgsdE9WPTsBqhbPoelGkc5oAKdXeJ3U4FFl57VisAFoNW6DpyadiktNdUqWL1ko685aoZmV8mMjMr+j3YjBUBcAjwd1F0gHiVeATDX79h2Qp599Vt5+e6cy8IxZU2OTrF69Rl4hzWg2pznUNXFpJHuXosQo3KQGgz206dqDxt3P/bkZ9ygTHd0MjWTGqOYnwL27e5GeM61tbbpHcK5zbrHvsPY47z/5+5+Qnp6j8tTTT8nA8IB87JabJJPNyMJFi1T2Njg8JCNDGc3jfsF5F8otN90i6VRa42Bme2ke92utAnnpNUN5bkoZ2uvZfacT5NpX1jlGs4SOU8a9qSGljLsB7tCB4U7RqN1oGptyBb7ypc2YcLY9APf7Tg+4R4ECGwybAuAOoIQ0ADbcQQWbQDRYkBawOQKKAQj33HNPiQX0DgPUuHYaCYUDDVxVHK7ommGSnUH2xeNAg02HA5rvoVmH7QTwIWfAYADw4YLHIABgwNwhx4FZhU0gZR7PAvPIPWCCOdhhTGe61k91ePvnaROBo7DMgBtAurOQ/AT4eq56DQyrqNCNgoqyeB8AI4A8nhFPAM+PfIixUM2iiF4f8OvGAQwx7QYce55wgMlMicZsUgxbTFZEg7L1sCsceMgScBXyHBgJ0Uqe3v9sIoA5PkNqQhhtPAq0QfWRpPwKbnXAMs9IGxl3QCF6a/758/piwtIGoOtmGDeWB8YUzTWMKosbIMe1jUUaV9DogaOAbj84YX6Q/nBtADz3om3MEUA9BwD3whgyJs/uiXYaY4WxwsMAGOWgQRaCdAtpDddg7BhXPCsAT+4D6ERCxHyk7e4FYLyZk2j4oq8z9fD4XHDWE1CKQQ1jgZGKjASjlzbzcsDDczP/CTTmuaLgn3Hkc8w/xhXPA/ORuQXA47OsE+YEz8c1vvSlL+n1WFfo5TGeMFz4HEw4ngrPEHMyI5K/wd5jTPB5DGz6HKMOxhywThu4Ju1iQ2fD57NWMjuuewzrnDnMeDIXmIeee5x+58V3aCfGFWMfNUBPtcZP9feZwH1u0B7Zn/U/7ZOmtS4fKFHgrhiBtOYBuMcD4448YioRl2defEluu+PzsmLdWqmqrS8B9307Dbj/2y9+UQ7s2SvpSgBPQjLDI1Lf0GA6dxHZsHmD1DU1SAc5kONxue/enxuoB4h7gZsTglPRhs5g3CPAnUBUAufILIO0wvcCMmfg5oZ9pP/JJoP8BeDO/SbySNziWhxp/sIu1fKSjtHmsXm7Nm3eIFs2bpJly5bI4cOHZNXKlSWju6a2VgPaYPTQzJKhBfY/my3ISy+/IpkMFSerde9gTdvLM0pERm0a4x5ytUeqjHpAqwWnahWnadpx34NcKuPrtmv+Qk3neO+996kRAAiqqkzK4iUL5OabPyx79+3StdzXMyR/+Zf/SV56+QV598UXyvDwoORGC/LE409qVc+BwV7ZtHGtjqWy5sVycSSCXgneyxXyiiCSFVZ7RPOdZy0vv7uHot4nNOdKMGh+bw1j1jVESlDugfcVwM5MxQCqrq7RdH0N9c3quYH1Zd1hADhBNzo6rNKmXD6rhhbPzJ5Yma7ULDKHDh2W7W/tlLExstWkVVNPys3Ojja54vL3yvO/eUbOP3erZLOZUAk9WfKcAdxHM6MKugHO4xMmPcHg6+rqlKWL58tULquFmfKTpJgUWb1yuSzq7lLp0MhwQW7+vc9I/1DWtPOJmOIOvPRkSMP44F+5j1zOiIFpRsY04E6hLYB7iKUBgCqpB7PO6iVgl74ntgO5T7LSPGcaLImcqkLGi2PSWFctbc318q4LzpW1q8+S3W+/KR1tzWrQco3qmjo9R6j6ityIYHCQXt/gsFYNhqg8eOiwYGQhP6IAFfsi+yWAflxrLEx/laujYjhV6Bjrykh49ploVhm8ZaRFDVllyCRUKFLFoMTkz7i6BXJrFXDLgsPa5dxqIS14RUpJVQgF5ij7NATotvPPk507dsjO3TtkKj4ln77tUzKcGZGO+Z06DwkcJuj2yKEjcvFF75Fbb75FknH2kdmR+9NUTr328hLdrk+oxkmZgXfG3YNXy+vYd2l/MvuS1cUIUpmmhooS4+5UvvP5UVYnUly75GYtyWPcrVMq7mSd+tPTBO7OeLkOlkOZLCccgnQsFhKv2RhXl43wXeQoAChYMgAOgwdjCsjgQEYv6y57ACeMHoMGw8kgOmPoGz/35D0i7gmMAyBx8ONK98MdYAUwg4X3LDLORAMyHeixwGB5AfGAVUArxgY/NeDlJJrj6MR0dxiyHxhNWEr6C5AKiOMZAUvIWpwJBIwCgmBfAH0wzQAlgg0B64BTDiuAKgYJ16E9MPgwmrQZlpr2AnoAI8QUOMCfuTD94Jj5TNwDmQLAmv5k42VseCYYaIC7M+j85Jn4HH2IkUVfoYGm/Wx6bPxIJXx+eEVMjD3uxfMx3hhzAD+yvjiwo218HnkRgJhxhimn7/AwEMSMzIN7+dzD+MKDAlhTt3uObBO2yQD8CCLlUAG444ajDRgbGGrMCfoM0Bc1bPg8ch7ew1jACAKgEnwJ4859aAOGAMYhBgiglxfsPXMTlp7POdPu4+4G6unOrbkAI33mOl4+w3PRXxhHGB4Ad+Yg9+XABexi1CAzcUDLd3hW5j7jRQAxfUyfYBj6C5BLFhriLhhv5gXsOAYkRjdzFMafPmA+8w/m32UsuuUFI27m89A+ADdGLR4qNnPGin6jDUhm2AeQJFm2kGEdR37Sv35IOjvKuPC8tNmNUj6D8cnehTcEVp62zrZ3zdXfp3q/FJx6qg9aZ5wgnDwRuGfClYKrXYG7vRKKGgIjFE/Ia2+/JZ+4/XZpX9glTa1tMr+zU+qr0vLcU7+W695/jfx/3/pbeem5F5R5Jh0k3/XsTmTCWLthraxetyaUsU/KA/ffr8BdgT1FmyLBlr7ubJF5OkiycVj1VM/jDpuoQXr8L2hc1VBSxn1SWXHf95mHmlaO7CNq8FuO9PbWVjPS0ZPHphTYtbW2qqdrxdKlkq5kfVnqu8qUadq1CNoEGUzSMjQ0IoPDo5r95KWXXlE99dGeY8p4GsYo69ut5ImdkcxVl7ycuI/CrhrbavnKbSD476icyK5RlkD4eidI9oorrpTvf//uErmRriDwf6185MbrZc/enRbvdGxA7rrri7Jn9w7Ztu0cZZcTUqHAfcPGNbJ//x4579ytMjw8pLIB9OYwxAShGqFR0HzpxXH07ka8oeOmvwg6LREfgfyw9WPsIvIo3yNsDkxJbU2tMrv0KwAfmUvHPJOVcH3fc6NjzRj29/eFQNWCDA0NqiGWyVqaZCQvgHfAnN2Pe08p8Opoa9X88K+//ops2rheeo4dUePOi8mRdpG9nkwzFs+U0ow0Y2M51UcvWNAhCxe0SXUiIX3H+yU7jqd/Qjpam2TlWUtVrjJeqJDP3vFF2X/oeElrDlZZu3aNPPvs8yFjXgCwIa7BziozspVJD2kSMU55JvXmaD53l0ba/NfYCC3uRaEmUkDGZSoEkVr1YZGqdFrisQlNl7pwfptcdN5WaW9tkv6eo9LZ3iqZkSGTN01MyfG+Plm6bLn0Hu/TNZeuqpbDR45J18JueeXV11QWZGNBUcdjSgSqdM0z/2haWJ4tZFMpZbji8ULgatC3s1Yd4LJONOh/wtI/YsHgEVOil2rIpVcZPPsejcGGbIo+ZIy2nnO21Nc3qpcEwtSyQg3oWcbfCZbnvXwxL2vWr5abbv6ojGZH1Ts4ODisrPvw4LD09fYpcL/5xps0S9b0grW+18blqV8/Kb/zwfdaC0sFpxwgl2Ut0d255D3TL5URt5EsWjZL/9Lbn4/FmuorpqIHu/53QPbTgbtdzCdSkOsEWUzY5oNBYTtNTH7280dk22lKZbzRaJQBc56bnE0AdtUBF4uXgxEW0gEvIM+/z+YLK8xBzgYBCOLw5KD254QF4XAG5HIN2E02YT/wfZPnutwP/TQHu+u/AYYAZg5mwIlat0HvjSyHjcGz0zD5AfUc/rwPu8phD4ABGAK8fCM6GVsY3dSZbIBQ7gWoJlAR4Ajgpt8APMgxaBesH6kWYWwBfvSLp0GiPXyeAEkAJbIVQDIAFF0+7wMk8UoAthgbJAoYJIBRB6D8pB9hsPlJuwBuUYOEZ6Pf8QxwTTwXGE9oi2G4kfs4g86Y8zwAMmISGANcinyfNtF+PguoAmhxLz5LH7PQ+T7PyaHL99AtwxqgkfZc5L7AaReAMqplB7jjvvQUiM7ocC+AOH3lng++77ES6MwZW/rPWVgFCsEoc9bVD1rXQXMtYgpoKx4Cnot+RiJGezEIeTEmsMRIOGB+MdzoP14YhUhKAJB8Jwp63ilw1w0yBPb5c7ob3j1f3AcAyxzBoGW8WCv0p0uwfF3RF14BFtAM240hjAfF3an8ZF1hHGFccghgMHMN+gnDkv2Be2I4ECAKI48h4OvHx8aNXF87/B3DjHnOWsHoQPID4858YX4xfi5vca+UHfwpXStlkGRMEu3ln3tReGaMDWIP6AvGxA3KmcDsnf5+ZsA9qpu1O54pcNf82hNTMhGLydv79sgtn/qUtJK7v6VV2lpapbmhVl598QV51/nnyY9/+AP5zTPP6RmS1IwcUeCekJWrV8m6jesVuLPuHvrFgzIyPGzAPWjco8yT78Va0hDoqszbicBdD7bgbleYoy73kK0lMHDq+cE40MqjKi5VPTABqo1NTUoGIL3Ikes9lZC2tlYF7F3z50t1VVqlIrw3ODigfQgYpFiTBZ8iRYlLfX2L3P2DH6psBlbYUv8lZXwiAI2QScIWqM0hzyBSng8BwAV9u7c1mFVaQCo6D/2/NQUgxZ0ATZOT0trSLhdf/B65++4fhHVsFUIvvHCr3HDDB2XP3h3y/PO/kZ6eAfn8v7lDDh3cJ1u3blbpS2wqIY889IhmmSFob9Om9SoVIZsIzDDzHPbZ5tNkqZoqbDIBvAB3AkM9vadKWENRvHLGGQphBT08YDqA/JrqegXryEnQSZNqEsDNOqMyqc8PzdARyVrjmV9gptmnVEufy5q3RaU6IThQnRZmOOF5qa2uKqV6XLx4oRTyWS0+RPVQNfySCd3P0XdbMHJKKlJVcvRorzLu3d0LZPGiTkmTcWpkVMbyMZUI1VWnZM3aVVJdVyMTxQr59Gf/UI72DqsBQa+1trboWfr008+q9EoN0mC4OsidDbgz3/AuadrDacDd5Ga+DjzrTGntUIQqBIImK+JqnManJqWmqkJWLVssyxcv1CDVZIxCYHmd13W1tXL02DGZv2CBBm7SH+maWtW4k92Gc4j3a+sa9Nkh1g4eOCCpSsv2gwFDW+3ZQmB2zOQhRhCHZw6Snyhw15UetzgUcsqzpLOjY7bPa+Yif00H7kYcjmtqUebBihXLZcPG9dLS2q7GFolC2PM9Sx5YkPEmj31mbEzWb1onN370IzKWH5PFy5bKyMioVowd7B9Ujfsl775UPnbjTSq9OxG423MB3D/0wUutgQG4GwC3eAXTursHNOzLpexQUdju0UgO3GPSSx73EnAPKF3peAcaka4pOzzcsREuqIGp5RSQvuXQsJ/9/NEzAu5sBrBrWLqw5gyQB43ZBjepBzcbE+n+XK7hrnhfoJ7Vg++4jMIPWX5y0HugG8DewZwfEg7q+Kzfj/cAvgAFABSHs4NjDnvX3wL2AK5Y06SxA8S4DAMgAsBBQ86hDmjgH9dxUHc6hzluKNhp2osECI8Bk5FKkmigcfnzN4AH2WQA1IBfjAykCrQNEM57TFo2I0AuGyPyGFhljB+uQ18DkjBu0GvDesJQo6P3glgOzDwNIKCT72NweZ/yGYwCJEcYK3wX6QXADeMGY8PzrwKciCeADQKk0t8AONrI3EBa4aXu2ZCZI2ScoY20mRfBnbjEuC7GAplXuCaA3LPGOCil7x18MVbIWXAhY5kztn4wYhh4Dm8Hif7sAFJyg9O/tNllK+6VcBkJP90jE2VhvcYA44kXBBYdLwHX8jEB2GM48FxItLiHX8NBtrcn+vN05tRsn4mCdf5O39DfeD/ob193/I154gHXbki74ebMGO/zOeZ7lMFHU47ng37By4C3jXFjHlGkiv5gbvC8ZHTCU4bHi7HEI4P3CcOHOeGyntnWE9fHYER+w/XxlOGqxmvD3OL7PANGBQw/fe1VJFnTzDuenX0A45Hve9VX7secZp7iuWGM8PaxLt1D8k7HYeb33hlwn76DR0mZwczcjHt8aiJozyc1HeSBY0flho/dLC3zOqW2oVFampqlubFedr+9XVYu7pbnn35annjscZEJDFp0pq7vpqhoQpYsWyIbNm9UWUxdbZ089etfl9JBAuJK6dGCrGc6cOecxxAmr/t0xt11oCUWNtSaIQhPs2gEKYHHFWkBpqCBhyn2GhAENE5Nsq6K0tzcpBla6giUJOGFiGq5Bwb7jI0NiRQaG1kPFPyhYFNKfnTPj41xHp+QfLGgny0U8c4FDWtIsUklVAOh5WrjRpr5KWosunKqmg4yxJCVpPJlAB9l3N1gXbJ4mZ413//+D0qBn1zjyiveLdded7UcOLhHz7OjR/rkM5+5Xfbu2SXnnrtFUzEmJCmPPPyISoVIE6n53LMEmlqRIJh3PVsxzEL2GM0wUxi3wNUJMsvkFLy7LAvJiLPrDlBpt76n37GMV2RMgWnnxTWdJGBsmxrZjwmuNLLIvV/8zGUtJzx9Sr/rvm2pyxVIIxVxptoMbjxCZDKa0OxDrFO8BxhSNdXkH8f4GJfaWvOYUXgJ2QQvbEyecf78BdLRwRqoUeBela6RvQfJJpaWVHJKVq9eIbUN9RKPVcnn7viSHDzSr0w0bSMjDd5DgDt53E8F3BUDkr4U/Tlyr4oKA+LBw4jmX/OiaxXSmDL9auxqOlWMXQfu/E00Cw/pUJPxSWlraZTlSxZLV0ebNNXXyNhoRj1mVK2FcZ/XOU8Zd6oM54vjsv/AQUmnq1UOgx3CmO3avVcLjw0PDQkyMsdsJcIqwrSXSMqTAHeMe8agWMhLOpVS78joiCkU1BNYepXXjK9/rk9aUQqEedKAuroGlfeAOdjDHSeBgcgyhZdmOJORreedLdd/6DoZHh2RJcuX6pgD3GHbB/uH5PJLL5cbf+cjmnZ1OnAvt2gmcDc4Px24u4K9JGCMpIaMJomZzrg7cG+oKJd1irhc9KB2UXyY/N4s0+uUNe0G3P1VPiB+dt+jsu2CUwen+sSDFcX1jeYLWQYgAckLIMY/g1uDQxMQ5Yu/1K4Q4Bhl+7SppCtKJvWQByjjEge88zsHq18netjzeYAtbDZaWnTkAE9YPth+gCGLH9AM0EUewKHO4c3GiVEBk8g1kPAw2bg3LB9SE7RhgFjACe770kQ+xenOtQHNgHTAimt1AeKwsQ6AeBYMB9oESEKSAPgA/GBA8HwAD7wHMF94MWAcmcyAFZ4XTwGgmueHoeS7GAz0AWAKZjRq7HBP7kWbNA1cYFAc4NFnaNABuFwX5hQtM+/7gvMqr9yP7wHaseJpG7Imxh5mDHAFqHZtM0AMUIYXxRatFcOCEaDNjCPGkufujrLQqg0MAb+8jzcBppT7arW1MIeYh8iO6B+fj/43AD3zCbDG80V199E56EFdJYDhFfk004BlrmFOuf4R8Ehf8xzMO57Dy2PPlCr5HPJnm/n7KabWrH+OPicfcEkIfeDMthsN0XU4sw26n4SsBzMBPWPFc9LXbKpWpW9C5y8yIth35hlzinFHYoNHhj2Adcd6x6vkxZjmem7exzDie0h7kONwPwJNo94F2sM85PN8lnXO+DIuSMUA+gBz5gntga1n/dAu9hNkZRACeLlIUwpwi/bNOxmH6HcMuDtrdaqrnagxDc710hdPBdxBZwCC8cmYHOnvk6uvvVbauhZIqrpa2lrapLGuRnoOH5TGmmoZ7O2Vn/3kp5q/eZpUJngn2ud1yLkXnKdnC332/LPPyf59+9R1T3EkZ119DGcCdy2rqZVUASHGXnngXUkqo5kgUcbCuBdLWR10DgZW09I7iqaw45DMZzLS3Noq5194gabIG80MSVtrs+55zY2NWrSpmM8rmO/p7dFDG3DS03tcJTYUY+rpGZY9+w7I9u1vacYRNMic7MxPGE7TpzvbH2oVenXUUkBZ2aQyUG/VyO3IN9lSVE5kgN3zwBvj7ufZ+nUbZdMmMnT9MJBcE5JKiFx33TVy1dWXSk/vEUuju/eI3Hrr72pWHfKfEweQjFXIY48+Llu2bJLtb70pZ61eqXIYDAu8L0p+hBzcDsZh4KPAHRCMXEXTEAaw7ZMOYK17ZJCu+DWMQbe86aw7jDmuS+YhQKP1TkQoTL8FJj1PqkXqAWAIhLgkMv2QncYr1wKOy3svOe8rtY0YDqnKCtVPk1cfiRKAnv6vrq7V/Ye9Gw8A8w12Ge18U3OLtLc3yfzOVqmiImxVEpuFPQAAIABJREFUrby2fbemHqxMiKxdu1LSZJlK1ciX/uhr8sabu0sFeSorKzSQ/bnn8Hr0qmFRxjQ2rlHG3c+RhIJ2A+76+XA+KeEYJGMAdwC+SmNQhAPwdd3EVKfO2MFmV1BBNRmTmqpK6WhtkQWd7bJ25XI1ZHheDNzj/f3S3tom2XxBPUx4VQg8VQnglEiK1Kf9g/Lii6+qPJU1w/lOUTUMH30OnbSe3tSLwflYYpCbvj3KuKsRRrGvYl49X7DuAHc8OklzQ4W5UGbcnbhBppVMJiRZkZALLtimbQW4Dw1ndM7j7QWjsddz5rK2Bwb6JVfIyXvee4lc+t5LZSgzJMtWLleSB8APcGfcr778arn+A9dpnMDJgPv1gXEvz9nSKeBq9NI+HgXv0SezHlLdU4mtP66Me2OyfAI4Ii8pakIJ3WgOm6CxtyZYMOqJwN069Gf3PSLbLrj4VCdLiTUErHmFQhhsBh/gDsh1dtRd6tEAPyZGVC4DyPN83PyNwx2pDO5rQC/uKYCHByuWF0u5qSwC0t0RDIf0gYHGqED3DdsJkALEsfC4JmADUMO9kae4m53AWtgcWEQ+T8Ah7nqeiXSDHizqgO5UnUW7ADMYBMhLAB3IJAAJsP0YPXwGKxK2HbADqKF/YBVhzwFItJH2sHkCmmgvAAMmk89yXfTttIsARLTpeClYmBgiPAcBxFHwOBvLyXU9MIuxxINB2xhn+gUg5dp2rkV/w5zT34wXn0U6gnFBdhgWGwc+AJn786LfAVq0FY8DoNs3OcYGMEUfwdSSmQWAjQzF2+WHn2/ojCkGAx4D1zlyPdoBQ+uyGr+HexMAcfxDmuP94gCWDcIPJwewUeOBua4HfJD68HmemXbCuiMHKjEXgbGJfn+2eVNiYgJgdhAU9VD5907XcPRrOtD1dRe9/0yw7+2OgmMfN/qJsWQ9IQniM953SNMAyYwF12T+4A0BNDOP2QvoHwwlgDx1EjCM6UM3xtwjwTUB4cxb4j0wPvEK4c1gHngbfePXADjYpCAVYo4B2smqhCyLvxFjgDHvufVpC5Iy11CyJplDjK3PrVOt79P5O8DdD/XT+fzMz0wD7rGYDAYvlecJhqWMatwBTxr/Q77s4RG5+PIrVOOeSKels61d6qqrJDs8KPnRjLQ2NMh/+/Z3FMD9b97uBEzT67oL/Onq7tq6qvdu7Utr32xZsmRLlixZspzYju0kTjBgEmIIAQJJhoBDMMkMMDAwA4NDgAGehGFIQhJnISFeSOLYjuxYXmTJ2iVrV7fWVner96qu6lrm+Z37nqq3StVagme+5+muqu97v/e9y7n3/s///s+5efJkpqBrweP6a2zj+njrddekxGH7tu3x6MOP5MmpFsHpY+2AmwZYS0ZSMswGaqSBbIB9dcpmXgbcuxNH8enY9pm5dmpr3bdJJhqQ8ASyCMfSA4b+BswFs51x+il5omkqc0lC5uZyd8H8vnfvi7Fu3VheL/OI++/dI2f7UPzqr30igQ2wpqypA58jmelOFF/I30C2kpx/Fwi8goPVBR4uAe5qnFKPxjgXaG8/5VYvFno+3nL1W3Nu/8QnfrOTgs7F+OhQ/OAP/rm44ca3xr6X9sQDD9wfjz36VLzvfd+d6fCuufbNMTlxJAZiTfzRH34u3gy4P/JQXHzpJVlfsh+gmpNV625lckvGvTTuM5j0dnhPlq07MbLmLIA6y9/TuJsf2xw1kOx52UHtetWcmG5ZR3i0cdUCF9thQU2eAaAKnBUsXHKXWuebbTVgzB6S0e9O2RwmgwGK13AaSIEAd/KcyMxK+lY5rPfGtf4/7fST4/xzz4yBdGxWx/3fejxOP+OMBO5veeuVmd9/7Zp18bP/8J/FbV+5ozsps2EW85mYiJ07SR5fWeN+IuC+AAd78R1tsDTAnuMaWE+U2Z02vKZJ/BzE1AI/53KXYfP68dhx2ilx2imnNGng3Hzsenpnrq8ArDJzSLHvb37zVfHkU0/Fkzt3xj333B+7X9ibe0K1JgwNOSir9X+uebT2vbTBS9aMFYB72goH7Ph0DAk8H1gVE0eO5sm4axaGSzlxiw5vIxDFAKyJY1MTiQmM1y1btsfuF19M0mb3Cy9km6ijtWNy4mjsfmF3mLI++Ge+Py68iKM6EzvO2xH7DxyIQ4cPZ8agqcnp+K53f1e8513vTqfmlYD797z/pgUcsqhqX6x16dsXk0z1yZjuRNkFpr7LmR+rYhG4V0aZ9pju/xbtvegtVEt1G18LHs+3B7jXRASMAYpYaS+MmEXdwqFD6sCLGjw1KddWfS4OY2O5uAJ99O2YOIF/ghQNOMxpP2XecqBRAwR7i02pQFlb89hxbL1Jh5zH4HWYiwkS0Hc9IICF5zwACwA1wGhSAVI8rxhyOmXAg/QAGHi1FyCpDHJ/AxdAqnvSy2NiW+7SqWS2OT+kBpjmYpQBTyw80OF7jFZbYHjVBXD3uToAsNrfPYFloAU7ri5AEvBf7PNy4KevinnXN+7viHjOANAFoHsPm49R9Tw2QPvPOVA/OyPa2fUmT6AYeCeN8VwOGNa0AKF+t4MhuLEmaaDK9a4j9SE3Ua6KQSg7qOv9BO6AL555BSV6nzNhx6cPygto2k0hl9FmnLE+OC6JiWeygQLu/TbL1HIDA3kPDLvrtLs+adkWMD0i5RcX6xOBwZoofe677qFP7Wj5rHTq5UxU3Zcz+CvZYkl92uTYgvRqu7pAb9Wr71j0AXR/zJJNGSPGJCePVKbyOds9Mg/oC/cidbLLJOYEA65u5FSus/Wp7enhK9i65E++q+/swFiAOMzmBOPDGPeq8vlZUjwOsmf42704Bca67EEWMYHCJDXK4p+yeQ7G3c4bJqecv7b4vxycvdp4X+nzEwP313b/pel/Xxtwz36fnYuJ2ePx1htuiC2nnBqDo+sSzG6SnnJuJnY+9mhcedll8W9+/l/H5JHJjglvwN0C7B7DY6Nxzdvflgwnx2bP7hfja1/9auYDd+x9OdGvH7h3p9VmlpKmd8981nPOy+gkKV16xZovMPLmUHPq7Mx87jbOzs3E5s3rM4vKjW+/IXbvfi7LRc86k0yiNIZNJgEMJDicnY3Pf/6P44nHd8bA2pZZY0KMRwbGrs5r6LVL9pJnnSSAJ2EAaptWfMnWQL2jLh3z2rLKNOC+ENDZY9wrP7e2kxP8bddem0SDA5ga0TUfWzaOxU/8xN+IK668NHa/+Fzs2rUzHv7W43HFFVfF7Ox0XHTRuTExcSTWrh6KT3/yM/G2a98STz+7K04/e0cXlE4SN5PyAe3YMrccS1A7QyaTDOnxmDs+l6DpuLznHGnsaS+odq7bach1X873lMo04D4j5eT0dBw71ubLtj63rClZj34+wWyRgTycao4WerClLrU7kGTa8EgCNKkwy5mvuJScT5NVb6e45unmwPzaNQliWxpO8ig7XG2ngURIfSaOHAl5yzkyssqceeapuWvjtNeHH9sZZ529I0bWro7r3v6WPARpbGxLfPxf/bv4rf/6qWSpW53mk0S6//4H49FHH/tTAPdFhr7WgvzZAXWnCDdk2YmsUl5WKRelTV2dOwvGS8yTkw3E2lXzsWZuNi4877zUt1966WXxwgvP5/qBWEI4btq0OfvziSeeisefejJ27dwVU/p+NmJo7WC2mTk9Yy26xBuuX1xjF5n3BbnICsC9OfsDMYdh77LKOIdh1cB8DMw6Hbmx+EU4pCV08Y7wBOC+bmw4520xBBs3bo79Bw7H7bd/LddC49a8bL3Qn3DH0Mja+JG//tfydN4NmzaFHcKX9u+Lw0ePxJGDE7mT+L73vD9uvuEdLVy0rznsTdakMn3gXh8tn6ETvC+8+TqA++aNg/zhl60PrVDLUt10T+gyAnVTTeVu72aUnhPQpDKvzrjXww1WW8wYV6wlUGmQmVCx8RhkudpNtgaPhby8/X4FgCBaeYANY2ehpnEmy+iDiT57uBLwBMSxfBwAE4rFHvtuUVYGWlbSBQCe5wYUYuA4H8oHWHpP5hngHFjHWpsg6NQZjZR6AAdwsrAt/AqruedgXwEWLDjZi/IB7UC2wcIJkJUEwAY0TGAF5hi2hUogIRCKhQduyU5IaQxQ4EYbKpdnFdCyU8CpArixiyYdDsNyx6dAeztdsOUo5iiQsshqA8zQ9gFb7g+EG+gcHUDO9dqrXiXxAWqBO88HmPzOQQLstYu/gW1OC7vQ1uQ1+qDiGGQR8dwa5AVWq//1Gw0/Z0c5i6FTJzZol6L6qXZ//K3P9Sk5RZW9z+Lql34A9PIuZgeepV/1Hfull2bjfionB6diPwpsvhLw83xOJ1vVT/rLLg1mWzuwF/3sM45t7WK90j0LnNN7Y62NTVlapNdSfiy2/iAD015lG/VTv7F/dmccYUMAaLZWaUXtEHGy6dmBYBIhL06fMQM4k4W5p4XdnGDuUC/9wxk2JsputVvtELEXO2ZshGPY3+2phUV7cQY4lbULYlxIEWmnC6A3xsTZeA4dsfGDbVdWY5mN+WecuY/vlb282k7JK7W/z1YC7n0F+0rf768vC8C922E9cLg07i1oaol6tAsAxGpOS9PonIcbbogx2XTG18f4+Fhs2rA+1g0Pxf133RXXX3Nt/Id/82/jpT37Oge1gaZ2mAsGcD5uvPmmHK/G+769++JLX7w19cMpk6nDSBb0393hftjDBDstX3uiZ2kgyXi6Q14SSHYMFaA374ggenWH0WT6yLabU44zbbb3sz8Aw9Q9W/foj8fi3HPOSeC7ccOG1MCSVSR4lI5udQtYtMbYzd29u52S7PP9Lx2I0XVjsVYmmnTUV6Vj0nSrTv5pjkRj3It3q14rfbsqNomngNIEMZ0DUsC9nV5ZUpkmk/E3MCkry1uufkuCrM985r9nHYHazetH4h/8w78f55x7djolAvKefHJnbN9+Uvbjaaefksfe02p/+pOfjrffeH2OVwGJ7awcbUjvfaytKZ2cReApsJ5Bq3mWih2BmdS/N8a9WWjmHc8+bDIgwcLp/FcKUFpyh2INDresPdMVn9D6yUFD/bmv5qycCzgQGRCJ9FjbgoPp0bVTmnZjMRPclhMngWLmaW+pKzG7AF+qwtPZmk3JV5vzG7u7LlPvHsv+AWSlfDz7rFNjamIiT3u9575vZRYW8pNrrr065SJbt50cv/6J343/69//x5ibl+Wo9fsHPvD+eOaZ53Ldak5ry7O+5JW5PtqoZS8AtzzlYkayTbs6ZQ1TLtMlS7TT1DjwlKFkcG5CuoFYM9R2GvKgJlnCul2pmJ3JcxnIhLSjeevY0Yk49dSTc341bqX+dLiYv9u6qj6RwbtsT9tPOnV4aDjHQ9t1aTVq6+zLZX4llVkli1IXZM4mSNTm5c5P36LZ3Rrk/cLp35wAX2mZo2p94oDbRRtYsyrXZPEZp516Rrb1F2+9NQ4fPZw2uWH9+jh7x9mZ092O0/DIcPztn/o7Cdbp20fHxuKlAy+lfRw7OhXzs/Pxnne9N268/sYmX3sF4P69mVVmKVTvj/b8ZEm7dL3ezctLJDadLFAf75NVZvPGoZ7Gvdui7IJT+8C9vP4ylI6Kzy2qxalm8dRU1/3O733hdQH3xhQcT4YdAACCLYYkChZKjCnwZhEFNCzAMnwsZ/hqG60vgShdbRlPH1T1P+sPGM/HaDMGYBGgwxpbzJUBMMQIKlsxkBhuINpirlxAIyADNJUultwGuLDYAzgAkHq+FkbOwBFQ5DkcEcGuygUsCIQFNjkI9LcMFvtbQKHuD/xwjipA1G5BAVJgHsPACwUead05UAII1ZtuX3u5P427564E3N1Hu5QchcyA06M8mEhOjefaxTD4TR7AlIkC225XoV6VJaGcC9diuAW3Kpv2BZAKHKuLV9UF46zN9KdrtFsuJt1Ad6331U9f2w3QjkBYAXfXA6L6s+zFtZWylIzKRMe7F3/Qv3cfvJ4IlJHx2MVwT+VkP0A8gKtf1ZnTI/bDYvFawJ96k06VI6Mutma9AG22DRjYnQKGOVCv5YUp1Ze+w1nxk1MrwxH7YBMkUJWqsurv+WQqgIB7CHQmYxNL4b1y8jjEQK/dH2BI+QUYmwfIZuzK6Fsv8wU7J4niTHJy2JX5Q6YZ9+QUarfKHoQcMJfIzKTO+pCDzg49gzPMGRDj4HwD4wTI5Hx6Lvth2+rMHtghBwjQ4Azoe8w7OzGXcZI4IJWy8rX03Sv1wysD9+XfrIVjMXf7YtrftuofPPzyfl/4VneyIZB83Pw8Oxff82e+Lyanp2N848ZYOzwUw6PDcerJp8S37r8v3nTxpfEHn/x0PHjvfQl6ktXswGUuqgOr463XXLsw32gLdqjdpHrLALtuZ6myElXQOjtaBO829xvwzSDD7rVIIwEAlTSh5UZva1dfHy3itMtGs3qgBfMlw01C04JKLeTbtm6Lk7Zvi00bNqWjWgGO7ML6w+kAptZm2snZ1NcvgPNMHtP0xJVfG1itbCiLZaoaVO6Yhl9ku8ggSWB2jTSMZDtSIjYArY0b097Y6kbQNEB37TXXJbN4zz33tboPRJx3zqnx8X/5fwQZw8TE0Xj0kYfzUCmOx5uvvCI2bBjPMSDl3x9+9o/immuuTSfga3d8MzO9kMjIpkNKQu+9oE1Pn2QxR30C0A4gV7/lzlxDpgsymPos16buQBoga2R0pM1H800WU+khMyuQfORyjI+OJJDL9s0YjNq5WDoG3Loch+VAqvWT61ve9Mw41NlK7rYNcpzIrhpsF8gsvkE60be+9erYt29P7NjhROtN2S9OBOYIrVs3nhlnrn/79RED87mmfvPu++Kjf/d/idlZyLMBTuuW9dAuIna5BeM2aUljj1OlteBgHj/eyLDR0aGFE+pp2bMGeV3LNsNhBM6PHZ/O+wyuUeaZzt4dzNQkL7kDjA2nZpiZiaGUGSZKWmjEJq5oueFT0pt/FwDngLbLW9cuytyW9G2NzwWpzOJ38nY5N9DhdxlXEqg34K5d1RCAnz7W0kF61bygDub2xBHSZA42ksx11k879ex2x9k74v577891XYwAML59+9ZOjrsvXtj9fGzYuCF+5h/8bNz3wL1x+RVXpNN/8MihtPX52VUxPTkdN91wU7zrplt6ipSXz9YtOPWW5qT0wH1n5s1dX/Rm8gbZrt21zVGrLy6VA+17ycmpy4H7QoctZdx5/dWZSxn3xRj40rxXNV4PcFdQC51/tiwwegIJLa4WP5pobGOlMtQxpBoFmuv71al1OinmVOeZwEpD1wboUvZlpYUSOAS2DRRAQDmAcosyoCG1I7DCYBiRf1hloMPvFnk/SxsP0NSkbxBY9AFwIJ6m/LW8gAwgGkgBFrDqGGlSA2CkNNkAM3AMFHkV2FTvykqDMQR6lR8T6f06kABIBl7VUZntWjC0StsIXAKQgFQ5QW08t0mn7yz4G7gCngA63+VsmLAAuZKCAHr6uU7Nrcws7usegBJgqH0xYaXtV1cODDCoDpyOknCon0ENrLmewyXuwKsYWfc2sVqUlRtoU3eZZfqsOnaNA6fvyoYA/sozz24BY3Kd5S/X1/dW6me7SYIx1RlQxeQqs7qVDXKk/FN/bXYiANhYjplkpwFGZTJu2AnHQh8B9ECH/qah5yyx71d7+a4dBSxjnaBrV4c9sicOiHti0NXX4Uh92VCeRDgwkPXSttrTrpW6+J5/bIODx76NM/IXu0BSsAL6xrS/c1u9S7FqMub4cKRljfEc/cnGjBn27fv63zjhrBifwDgZVaVRZdNAuuvUVR9oO+DcMz0PsFFejkVJ+PxddswBxOST6XEk1MEOgt0G9fsfff3/AdyrjLW4OEfleNLbq+LPfvjDsXvf3hjftCn1u2MbxmPbli3xwjPPxubRsdj5yGPxhT/6owRBXrSiNV6gxzde/qbsj4rrMdYy+N2i3Glkjd8+cC95V4H63CnLU1KbhHKRPioayRzfxmkeq74qYnUGttYphR1VWcwr9rL7XcpDy+D69RsWJJXZz5lNpIFu97IGVf/PzkxnoB8GDjOI6Coteo7TgR5YTcDdiIOXv/pa3QZOFoF7y0iVbGMPuAPtCd474N5YzzUJ3KV7FDjreSOjg3H5Gy+I//2f/ZMM8JPyz44nLffjjz0WN9xwXRaHvY6MjsUffvazcf31N8Sjjz8ZX/7K1+Okk07J+7b89/OZArLF20rr2NjzAuXFmuZpmCukr6xY3JeDvdY2k5MTqVXnhGS2qpA/fKStY9HY93aoFN35dM7xL1PQdI3LZmoeX97edX4A02jr1uJP9zaP+Fky1rLDp3fujJtuuiH2798bJ5+yLQOZBwbIbNZm5hFZcU466eR42/Vvi7HxJpMTwPk3f/yn4qV9Ttht6U2LNGtEVcsz76c+THlOl7aysegctsYqrx1Up8YyGwNtzhdw3fpePAopD3acraaUWOBtZmViY6tDkGvGA3S7TuIxWsBl4/bzVUCys9cmVVoE7YuUcXPcXitwL6wwL6AmA2c7J7rLQZ+fz86m4xpibABgAbMZHGynbX5F4J59nfVqElGYwBqz/6WX4qRtJ8e999ybmMVOkLJvP2lb7NhxTrLte/ftjYsuvjA+8sMfiYcfezjedOUVuXNw+OjRFtc2tzrlYDffcHPcdMM78rCrExDuXTrIbzdwb059Mu5bNg3P97dmKg1NYvyeVGYp4965nwubR9nMnQe46Km9HuDeH1CYLqAcq1faZxM7EOpnMiHDwwmYLM6Vixxr5mXhtX0PmNCduo+MDwLRLJzFrL4a+AESBDa6Dqhi8FhQ21qAsq18jHn/RE7PNrht63sWcI5p8zcnA2DAdhpIpB10t+QMQL0JyATjHiXnWD7RAJgYXWDfPejUgSTfI3kw6XIsgDasLcawQGOBVT9JSDg0rgVS/GPg7g/sWlhNCu5dmmNMJ527FxkRFhswqa3n5TsGBeJdD4xzAoAugAkrThdMCoK50p/S+nGwALDyoivXqnupIycIKw80AukAlckP884eKo1fyYPUCRjTXz43qenDBSDR93y7xlZHtgS4FzjWFmIVtEsf1OQW/Px8lp0dqCcQ/EogvTEpbZIrJ4cNYI21j35jW+pOg81ugUbyonIKip1+JV26e7snQG1M6XN247scBRIO9sM+xQX0HaUTgUvtZ2ySablvnUoskJhTJ3DZ+OJccpCqDfvOXd27ZApsSZ8bx2Qo7IrjyD6MIc4pAG7CJaETXGShLrtml8YnAC6g1fi0M+Y++kGZjQeOGyeFA1ZBo5wZDou/S6pjDGgrDqDv+qkcFi1lVG5j2fewgsYq2VE5gOzR8zzHGBWzoC1O5Gi9XiCfwL0oru7LJ1a3L2fcewr3bkv2YJfibqVy5JhOjfB85InsA6viL/+VvxKPPP5EjGzcEKPjY7Fxy6bYMD4Ws1PTceCFF2P90Ej85q//eswcb6wX4L6w6xSr4qyzzo63d4HtbFz7YNzpV1+JcS+gW2M3z1TsLeCLiYoT3iTjPpCHuDQGOhnf7uRt7Dpwo245fwFtWPcEg0iddu6EPtf3JY1xbZIvGaTZUhUmO7o6Yu74dK6D0jwmRdsB86z76kWGLR2Jjp18tb5v80sx7s0hz/sB7jOEEC3dZeZwX3AGVqXNXve2t2dGGWAtU/5u2xTf8a63x9/6yR+PIwcP5fXiCzhYxtYtN79jYa5XoU9/+jPxrnd9Z3zt9jviy7d9PdZv2Nhj9Rs7XAGpDew1J4k0StnaSZ8rA3eSqAbyFz+v9aONkyYb4UQ5AbftlrV4gow5GVidqQibA9Pea2Bs5dcJx14v7oRMKvX4yXa3+3huyX/KhvL5qyJuuOH6eP75Z+Lkk7fGaaeR9TbgTzLkIKLTTjs9rn7r1XHqaafG5OTRWL12KD72M/847rzznpgxmOZX5TxnTUM8wDJN6gSUS6VKCsjKlQdwB+qbFl2brF7TAGzF4CQID9918NKqBLCTeWBUi9Fp8VyNnef80MBj5munqUmMugORqhkb3Z5OaCuPLD1dtqOaezontb+Tkt/qse/1d/9n/g64J+PeHQLUMe/53qzyrI55GYZywMzFjGxNZD01js0vx49nP2Wms9UDmUOeTZiryYARQPp/dHg0vv7123PeJl+SLvLMs85K7CDl6e49e+KHPvIDceaOM2Ny+lhccNEFceDggZicnGoy11mxFKvinTe+M6675m3dkUgrQ/dFxn1pSEZj3HvHma4U99SXPi0khunGVx+497dF+uCrb+wL2aoS0GMwelspXedmBy/RuL8+qUzZigUXg1oHAQG4OgWQNiHRVgFuDlKp4MLljCbWFNAyYdmSB1KALqAMyNJ5K4GJ/rAHqm3RM3zAAggErCzSmPdaQPzdB2KuL1kHthMwoeVl9HW4C0/QdcoJ9HBIckB1qStTf4bRWPYysFyPqXYNoAqkYE6AdmBBGQESYJBeuhbNPlNcYNsgwBwCi8rme+VsYAGAxprASHrqlE+sK5YVaOnbSd9+ih0rZtUOgOBDAwr76btAlj4E3gF6zyaV0D8FvuueVWZt6zuVClD52QiHR4pJrDL223NpodmBMmKysde186L9K0i1JhTP0G4Ap3/9bfoC7gUgKjhTu7FXwB0Ixuj2naWVlpL6vEC85wCW6uAeHEKOJ8AKsLs3m6+MNtoEsKjDlvrPqP6uRQh7bwJjI5WhiS0L9MUoY8X77XDC1a+zT+1KJuaevqdN3YcuvE4CNl7143JnoMZcOR7+9nsyZsm0CWpsOzbkZdqY863NtSuZCgehGDR9CXTYcubQ2cEyJrxvjBpX7mmHobTw7Np3KhOUiZtN1e4TIOkzz1YPzq0XZ1M92Z7rOY3mIr+zv9LVqwsHVFk5TBZmY6XG9yu172v5bOP6LqtMD633tdJ9bWRf+75063XxSYeOnlgilWDQApy5oMGGiB//if8p7rjnnhgaH48I9x2VAAAgAElEQVR168dj07bNMTI8FOuHR+OJB78V5511dvz2Jz4R+/a+2OmEmwSy9oLHNmzoMj2sS7tmk/qqTjJcs6oFYfcZd/ZQu2j6PhdvwK4DbR28WNJ8OZcC6N08WuPBdzKVYR+wLwD4pnc/NtWCEGvuWz6ea/mre+O4htZIA3wshta0oLxMMdjNMbS29arvcipSYbJMB9uvRM55cpbPKM8icPeVjAmgYq6MMhWoOhvxtrddF+ed1wKmk4GdnY0d55wRf+kjH473ftd3xOEDB/MxX8pzLSZTNnP11W9ekMthfj/1qU/He9/7vvjc578YX/7K1xK417g1rpNowsDzUfLApZncbeDcZZ6SXMMWdxfaGtliPjH+tUOwTDGQ5cKmyzPeNOtzqekGWNuuVkvliY12emWlmzwR/bkcQPbbt8Ehmvfm4JVtZbN3BdN2Czsrs7MJBKUbvO66a+LFPS9kYOrJJ22LuZlyLIbihedfSMb9ijddHpdcfHHm8Z8fGIz/8Av/OX7ndz8ZU8eA6Kadv/LKdirtY489mkVThtzZKGnK/EAMrh3KoMypqXbCe0llMuVjSozb6evWBCCfrGnt8Npk/n0XoCWVAerTX02pDEnNbBsHALDgXgkHuoPB2oTVxSZ0E0mufaX3qB32tOPFk4Gr3VZq9/5nOWZ7wL0dmtZJ1/LhLdsPh3igTgzugoNTCtSNzyVSGXPD2pagAy4oSWVKGY9Nx+1fv705p3Ozmc7z8ivflFr4J598IvbsfTH+zb/9+bjn/nvjvAvOi42bNsb+Ay/F1PTxmJqaTsZ97eq1ccs7bomrrnhz2s3q5XGgnXF95bYvxQc/8K78a6lUpsH2fp72RXtcOMG0w1SdXGbJPB+xd1/HuPe3O16W+H1hq6R3+/+PgTs5BKBLGiGLSS3+taAXU14AJbu488BKEqJTXVdyCMwgZg5gIcEBHktH3QebVUvPcqInsANAASkAg4UcG2vBBpDJBLCLAEtt/ZZ3ixHGMvsMuDawDAzv+77fbevT1Ja8oQbuiXT37sERwZACJJhyUgOLHsYdcw80eHEaSFwsjBXEU8Cp2lJZsa5ARx3hDogAolhfjLr2ASi1HU26ewj2pdUvedNy1r3YZOVwDdYK8KI71lf6uFhO98M2AO9AjkGnjqVTawzI4rHlNZEqp/rbgQH4q4yCG3PAzM8nmAO4vQD6P/iDP0h7qvoXIKh2ZzMcFKAd8NJHZWdAGOejHKCyG20ow4g+JfVx0NUrvYqlqzaqZ3AAtBPnQzn1KaBeOzHq3bf5/u/LF/t6Rt+hLZCcusauPevzPpv5ioXvPqx71daxfjPmKpC0xmM5STUOi8Gq9lZXjLrysNVK/abO7IuNc9DdD8tPRsPhqJ2OAvucHXbAbjmXFrDqW6DQ9zi7HDljkUNe6SfLvvQDJ8lOVGVcUn5Ann0qqz6xe+dZ5FocBn1ufJljOM5kMmxHvQB949LOV8VqnJD9ey0NLzj1hMC93aDPAX07gDt2CwMLLE3PRfy9j30svnjbbbFu8+YYXb8+1m/akAekbNm4PnY98nicvHlLfOWLX4pHHv5WS90m0xWNaO6arYl14/S/W+LiSy5ZkKjRuYvNSUZ7BeD+alKZHO/LkFsB9xonRbQsBEp2WTbQpzkflMRv1erU8mfe8M5hKIIoHe0u93hLJYjtFsgYMTN1LINajxw8nIADK2/ul51jeqbtPrT+aS6UlJW5dp1gv73thNPcN8b9RMC9dhKaXKYxue985y0J5tgqEOw+l19+aXzsYz8ZZ519ejKXtO12lJ977tk4++yz4owz5KN/qZOFDGSmnHfe/K747Oc+H9+4867YsHFTzk9Az+FDh9v66mC0DJJt0p8+WMtA4558Ij/vcF8GDvZ2HnMu7XTfxlESEhmjsCo2bV4f119/bVx33bXxwANSHv9xvLhb6lhgtB3YxGmQCvNEr5XW+IVru3z02qnNBYup+NSR35dAucMZbHd6eirecdMNsW/fi3HSSVtj86b1mZmF/l3KSMTT0NBIXHrxRXGN+KvB1XF0cia+8MWvxL/7978Ye/e+lEGvstRcdtkbk/W97bY/WQiervmtNO+DgyMZOI25N57WjY1kfMO0jCtr1iRDv+joivlYlbnrJyYnYmhwJG2v4aEG3HM8kZRk+8lX1AF3Qast2GDJZNIY9+aILcqc2kXNAT0xcF9OkPb7ooB7KmYys0znSnWxBquVe+pYk555ykzbXdEutWNbc28GynZbJep60skn5VyufQD4PS/uzV3YTPMb87Fh04bckT58+FA88cRjed9/8fF/nkTW22+6Pndw9KPdt8Qi82tieO1wvOumd8UbL3tDjmKHRK30+nYA9zp4qS9+h88bcN843O2DtMcvAvelW6oLpHqybotBqMmwf5sZd1IGCyjNs7zf/WwcZQQ6v5iE/u/es+iXx7owWa5atXAQCvZNh2LmSoqzvPF1ontgFgF+91QWLK+FnNwFgMcaA6PKCnTUgPNdwMN2P7a+jMt9TQ6eC2wCCBwI5SzwXiBnpQXe92nvZcrwzzVYbNvzyuS+fgLv/gESwHY5MSvJg0yUJlVsO6kHsCh7jN0JbeuZYg7U2/1dh4mnWV9gnLpFqQZlAcK2WDeNncwppDHaCasNTHEqsKIADlAHjANFAh4BK2XTdqXjr3bSVsAZ20gQcPHF2ZYWFgG12t/37K60xavlzBXUXBNwH3zWe74HuFvQ2GFNDtqnD9zLUSkwgM3XNpwbwP2VFooC/sUaYwNIYIBObQPEkGqQY3j5DPgrJ+nVgF+NkXJetaGYD1KSCq7lOJGe1em3fSdpycS6bCuvnI3qBz8BWMHKxgJHzw5U6lI7XX85srmd3TkNdeCXMrE5MRAcZGXV95xR9mEyplvXZtqndkHcy6vGOlCtf7D0gkHZkOfqJ+NBn9r54ozbfWMH/d2KvmOo3YBxGano1DntykRrD7iXFEomITtVFSjte9pTGdmyOrFNOyXmgirzq/Xfq+F3wH251GJR4rgUBfY2ZZcFOy0+5dUY94W4QyA2Iv7hP/pf45O///sxvnVbjKwfj5GxkRgdGYlN4kT2vRSzE5Ox5/kX4s47vhETUvINdWlDU5/dCDtAxXi8+757k0QB2u2CePWBu9q0ubxLo7qqBSaWjeY4TD3w0leB+DWr245O0wt32VloeosIkPJ4dSMGFjTuc4IQW/7upqnutrfnG2jIrC55YM/gQq5/ZQSspVIcHRpJgIFVthOBzc6+b/rTLo1cKrVb1hON8jKCrJU155dOorAUuM83OUrq2xdBM+A+tm48rrrqLTkejCnVpw+/6aYb46Mf/bEQg+swG/IkpMa3HnoobrrpHZlNxRxmTsa6fvGLX4p3vOPm+MrXvh533HV3HmBTLHCTj7RUsMZgzYN18JGUjE7lJGkpMN/K2QC63YIG5CuzzmL/Daxq6Yex1KecclJ893e/N97y1qvyIB5BqoL1J44ei+HhdXHrrX8SxyaP58moK2XHc9cq24rjqje/Nea9y2KUOvNWdqk116xp2XCUWa5/wO+d77w5Xnh+V2zcNB4nnbQtBtc2zfPqVWsy/eDRoxNxwXnnxS3vvDnG14/F4aNT8fTTu+P//PjPx0MPPZz35RSfeurpKT/84hf/eAHrFMNfuxYVcDw72wCrw5vUS3Ybdrh2cDj7ocldYJe1IUPLkaNHYt1wAfcm68odtGinWKdDmhp3Nj/T2GoB0C+XuTeQ3lvnAfbEjL02XOK4LTtvZKV1RZ796iPPbOR/ey/X3piL6UmguTtB2C5Lt4u1EnDPunSxKuZeeIAtSWpiboZhtPnIutEE8+ddcH7s2vVUMu7Wl/d+17vjwYcejGuuuyaOTByJA4cPxaq5loYccB8dGs2TUy+58OIMTn014L5AnHQYOdtnCc7uW2Ux7l32o5a3Zkk8te/u3XesA+4dZG/Avbel148s7qJ964rFqwQAdWHFXZGqKH9ajXuxuRi4Ytz7BtEH4wW4GKTFkgTFAtD3/pczLrKG6DSLBdZcRpcynr6cxHMs9CZAAWlkOrTBWDugGJjyXV4ZwFbAikEBIIzEJFMHvDAigAIL4zmAiYDbAk3eK7BVbEQNjPpbmSwonA7g0t+02zS0dWoZQM+p8HzAFfDzXoGT0mbmQOzY7JrcSk506623JtNZILACcU0Mnm1Q0BoD+a5Rtzqwpp6Dwact1x7KDFgDPpVWEXjyOymCxUK7aCsDrC+RqEFcC5S/tSOQq529z6ECrkh4PMOLzETfeAZmHuMu9qHYaOWsnY2yEe/RbgPtwG0x8+5nkcMsF+NfLLVrtDMgyA6kzSx77YO0/nveVya7SoAfcKkulWFFcCaH0eeeoy3puNlbPbdsttq76lDvc+ZozklwOAFlWxhhzxd3wa7ZIJDad5D7uwoF1mus6RtjgF5cG8vaouy+bzeJpASzoX8Fl9cOh8nTDhVZCUcN0NfnsuWUvpKd2m1jD3aiTLoCO+3WYEKcALx8IVY+kgBMu50jzLzUjXWdXSjP9Y+jYH6xY1W7UH0QWPUGtF2DmVdWu212VezgGE/s2e4L8K4N2J+6Y9rZr/mBo8AmAHlOa+1CrAggXsebBdzrK8udxEWbW8zw0K59ObVrGTl8dPKET08tckuSktKU2VURP/fz/zp+5Tc+EZu2nxLrNm6IodHhGB5aG5vXb4ipQ4dj/4t7YnDVqrj1C5+Pl/btjcHhoQY+jzsgZzZ1ohZYMr4X9ryYY4Ud2hlJx647YKjpaRtwt6Ano7iqgewEEBhX13db5ksY9y59nkwv3WZ/tw3f2mGBYMgUld08mNk12iFPNPKegcXFjK5esyozzTQnQOrBdtJmZv0A7qWJnJlu0pysIwAHoC4ygwmXAItOL5yMu+sFmwrKE/PS9UTJQtrSLPCz5CFNp19BlXTO2N+FuXF+IM4997zYunVb3PblL7d7ro7Yvn1bfPjDH4rv/zPf3ZygiFy/Hn3k0bRXjvehQ/vz3kAnZvW2274SV7/lmnjgwYfic1+4NU8J1UCe53N92YBld5aD1I6pw+hsrdP5LwJ3VWm698oPmMB9IdNI6ykpH7XH4ODq+OAHvzve9753x+NPPJJpKk8//YwMjN+x47yYmpqJn/v4v46DBw6nDnl2IR/+ax9MeVZNBxSz1IB7R0baNbGjwG4ryJbtrVs3mu/feCPGfXdmlDn11JNifp6M51isHRjM9IN79uyNs848I977nvfE1i1bYmJqOg4emoz/8Av/Mf7kS7fF0Qn9tiqZ+auuenPulqtjzeO5E5vpUdu5Ae395lDkqaBdHva2HqxK2dhwpiRdnfIOGu7JqWMxOizAtjl37QwT9enqVueKdFKZTKM5e7wx3ylrQpA6wKw5l/7u/M8mi+oco3aKbuvLWl9rncr+7dJx2q2prFatbs3iM7NNgtomj/EMY2+tusj2lrGrq1J+Bue1PO2NBK0d/ca4c74QhWtyfXUtklYZYCI7RavWDuQ8ftbZZ6fT8+CDDyRG+NEf/esxOTURGzevj/MvuiBe2v9S5m9fNWeMTafGfXx0PA9guvC8C16Rcb/ty1+M782sMktfi7KZ/l5oGy+L2b5KLrRUKlOAfxlwbw/oBzktmea79JovB+79A5j6AP71p4OsKgIsGF+gwxbziQ4mWg5UBG0CBxhL7Phy8Ov6YukrywRQUNk80oB6EgKGSMdqOwUDCKQCaAAiIAV4YIUBPKw2kIjhaJ5wO0ykz/IAIQzOfQAM4EDwYRl8lRcbRfZBplOMdh9cMFiMNaBSwZscBCwtMAs0KFelmAS0yV5KQlPlWv5c93Ut9hI4qXa3++G+wJjvWHCBvf4JouUF98Fw9WfVC7MmLSTgpB+UH9MApAFsAKDn+BvI1i8ckn5500a7SaImDRITjoWdFJOfcus35ZZmSxuqlzbBMhVbDGxW4K3B7Tv6FWhWV/1c8hSOAnBBZqUPlcEEanIAAGUnUU+6OvarLuQVpBSuYY/e8/I94FUGIn2NpRZU6R76iOfvd7sa+hQApnkHiNkMB6Lsqpj/2q0pJ8p1JFzAtXoD7u7N8bQDpAycV04D8Kls6lbZl2ocFKtRdsiGAWOglN1re+DWWMAwq6fYFICczXkue6q0rcqN9edkam+7Nsa65/tb+dmH/vIdTh0NPdZae3GkV8rMYlIGpNUJ8Kd1rx0NjrcdEeVRbvEV+shkXYuMfinQru7Spdpt08/GvvYv4C7A3L05AdrO9foMgGc3yi12w9zi+5wvqWu/nVKZ5bLoPnhf7iy+bN+7t5a8GnBvGUQamMW2yyzzy//lV+Lf/sIvxPgWjPv6GFs/FmsGB2L75i0J3A/u3Rdb1m+IL3zuszneMjd6BlPOJOB1P3mj33TFFTG+cUOWRv/bHUxSQ9q6rj/q4KZim0vXmuNIirsuWLNlplg8d6Q5bRFrOzlG3m9hQetkd118RfX7WtKXfG5WOA9jkg6S1wIQJOtWOwCdbr52RwHonCs66ovz0Y8Ly12nlJaIYm0OFVDiBFH648yHTu7ZlRHgkPUFWGm52jvA3u0acCIEgnJo2gFPq9tBRrPzcdNNNydovO+eexdONr/44gvjx3/ib8aFF52b2nFz2P333Rf333tfjjm2/MyzuxYyI5FU3PGNO+PcCy6Mp57aFZ/7/K2xbmw8mdwmH2kHLdU61yUaWSAVWtpHjHpDFGmfvZMzFxN7v/w0TeNpTe54r4q3vOWquOCCc+KZZ3fG1W+5KsfY4UNHk+3/0pdui69+5fY8ZVUQ5sq64VcD8U2aUekgE980yXf+q5177ctRobWv7FfA9sTk4Tj5pC2xffuWmJm10786ZqYA+Ok4fPBwEhqY+YsvuCCmZx1KdTw+9an/Hr/5W78Tu1/cH2vX0vHPZ2YTzt/OnU9mabRrSrHyFNhyPluWpLa742TQJtPQF55j7WxObgveZLMkVj6rdWx0dF3uBJSiIJ3hTl6S8pM1a+LY8akuNqU5y5m7vUuVnGOlG78l4VSmCnItRy618t3hS30ytHb8a9woq/HWZGctS5iUlPrh2KRc8EMxNX0sZWcAvZSxVVffKTznd+ut9I06znqt3MoGY1gfWiKNVbF5y+a49rq3xabNmxOcI2+lR/2xH/+x+KMvfDbe/Z53pxRp/6GDqfufODKZjtjczKrYML4hPvTBD8X5O85rOOIEgRUnAu4t1nRpKoEiFhpw75QuC+kguyOeF7D5fOzBuG/eMLIki5IDMuqFGclX2vbLM8m0Twu4LwXt3v/TMu4YOPITjPsv/uIvnjBwrpjA+knDivUC3BkVmQrQAvgAEDXJ62wdC6gAoJiHAqkFyGpAmESAAQwbT59xAS7AK7CHjQM6Le5eWCPProBI75WuHcNfoJGTIbWfvwt8u7aYTIwh8KbcAA0mtjLjFOiyhQ/Q+D7gYFtfvQwyiyC222fYXA6HZ/bzxffBXzHN6gRkaIfKqAAEAjveIyEQtEtuUAFkfQbUe7UF532Dp/K0ewYwSS7TTmDblA6P97WNgaXtSuajjaXbxGCXxKK0rgW4tAU9PBCpfQBn3wdyXWvXAbjEPi8ecjGf0hp56IFMbYVRBaKVXZ+W7txkqB7FlipHAf42mbct3wIUJc/wTHYBbJJTOIQLWK0dDsyxOgvg1B7AKdBbR2nL/gJg91NcckrtKHBogWX34uABueyvJkWyGNe4Jz23+thlMhaw7MYDx9GuCrZNCkd2i+HW1+ynxoH7V05ydcN8czq0NTDLMVB/TpNF1VjRtuQqnDSOATsmizAmSspWDp4dDGMQcGPP7NV4dL9yNux0ySbjc99fCbj7HlDO1l2nfOXgmbS1BycKs+je5Gmlx19gX7vAKGUjz9E+dsWMMU6ktlF3DqcyqKdxWucSkHmxYQ4BZ6FkfsaKuIvlOwWvBilO9Plyxn0BGHVfeDlwP/GTXg24Y9WyfbpgUBKKT/z2b8W/+Ll/FaObt8TA0GBs2LwxRkaHYuP4+hgZWB17nnsuxoZH4qknH49v3P6NODZxJMcMQD6D7euOrDdXXXb5G7NP7ZIhPjjHDnyp8ZQAt8e4rwTcFxesQuaLB+1wEEr7i5kHZtrhQC3VYAKILjNMgoc8ybRlVBMYmcC9YxWPyyyRW/W+01Ihtu/PptymGMZSkpaUwPcdlpPgKSUI0gYO5vg13tsJnA24J9vr86G1CdztVBSL2SeCADKf0TDnya+zTTozNDQcN95wYzxw/wOxc9eTCT6Hh9fGze8UM/Y3YnhEOtK5dibHn/xJPP7oYyl140zve6mdKJ5r4aqBuP32O+K88y+Ip3buii998asZm1C7dkuBe5eDvZefvWUY6ZygBUa9Z4dL5BWtTQp5AFEyyADBCZKHmu78qqsuj2uvvSaB51e/envcfVc7UXly0om2w3GELv51v1YA7guHNDWir+b+Wtsqy9Cb33xlHJs6Gqecsi22b9scx2emkul1Iq6833PHZ7OdzYkf/N7vjiMA8+Bw3HX3vfH//Of/Enfd/UAe6nX06GRsP+mUXKO+9a0Hs9+BUA3CftMJSqd0Ebh7TmVLKuBeKXbb3CpN5EBq4PvAfWRkNFNtqhfnrK2rLZ2qnYUBUpnpPnB3uuhI2kSROZpYuTD3LZPOQJ5Um4HK3Q5MAfd0mLvsSvpqOXC3uwL0G+NZYeMrndCZOD59LA9xAtydbOv5YmVGRobzZ8rWunv63RqiLCPrRnJM+EzbiDVC4JHtsf9zzzs3zjnPrtTW2PX003HnN+9McvbiSy6KZ194Jm6+5Z1x+PDBzIbFkd+/t8WazR4XX7QxPvyhD8e5Z53zinncG3B3ANOyV48NL3vvA/e2+dMdUtaAd9v5WBgdBdw3Au51t6XRri8D7gsLw+Kma3b5wkEXDcjX63d+73Ov6wCm6mQgEXDHVNnCL/D0sjbotmbKoCykWFJ6aIu3SVFnAm9AjJzWFofyAIE8wMpk5Xl9wFmLeQExjJ37WJiBeAAWCDIoLeaVBQVwwBjWImQLHfAB4gwsBkUPb9vf/TAdsl0AKYwHUCrJC70uBsrECugpJxa5FmpAAmADVA1EwPyjH/1oDnqGBrCpB8AEhACB2ghI8wztw9HxnnYC6gFg5aztJ4BPu1VmDUy/QVCMcnnOBRaqL7SJ+3umuhuwJjxtBzypj7JxAkgSAHxl8k9bVO5sALO8ZeUo50u5OSuYKQG++qXAvDYGcrWv8ugDn3OKODCAMpAHkAH9ADt5FYZbW1dedj9rt8BPbUrnrL0L2Kq/emFjSSLcn4NAnsIpIfVSRhOfvgFS9Zt6s2sg2v14/dpc2Tkd7IpWXLtrS3/bgVFeZRR/UG1KtlTgmpMnsJUcBotvS1D7KS975yhoL9f4vveUTV/5jjYBkl3fd2LV33j0LOAd4OacuI9nY+LtkujXOtFWuwpAZjNsDINdqVNrLLsvxwbIB9o47RxOz7Hb4CcHofqhdgCWzwXqwK71g3gMO1DGhDpwBMifjDXOifFpZ4atl1NW9/O3MagtyFsw7xX3wGbYmPrbmdEGdu6UkU5fe6gfR1DfAe4cVD/JdBLAVZ651w0wFr+wKYNTl97gRIz7kquWLADtk1cD7gu5mbvDYGSx+9RnPhM/84/+UYxt3RYxuCY2bNoYo+tGYnRwMDaPj8eRl/bH5JEjMTY6Gp/61CfjwN4XY6Mc+FPTceyoQLNIsGy+Pevss2LHuefmfMmx1PeH9h9oQapdjvaWIrKxfysB9yVSh77soa+VxQp2KRNbH7RFsZju2qnSJjPdQUE1HrUSSUUC6VXYwcYm1vjIQ5ewm12fAOzLGXeSmGLW5dP29JQtpAxj8UyJBtTnYnBoTWPcO21+kSz1U1YTa685KVMlToopGcg5zsmed991dwckV6eM4wd+8M/He95LPtY06casEyQnjhxNRlLbTk1P5mfpuMdAfP322+Pccy6Ip3Y9HV/92jdifHz9QrKHpnFv6SDnaKj66f864/T+YsaYnjQgAw0XX2W7izZNRrg+Tj/9tBgbXxeDgy3rx8kntxOy7WjNzQ7Epk1b4ju/8ztyPD7xxK60qdf/Wg7cWwxfOtliAdY2MFpEA5vV3t678sorwoFIp50uCFLO/wbc52abtv/o4aMJSM1NP/IjP9zy/g8OxoEDR+LXfv034pOf+mz29bHJmVg3tj7nrd0vPB/79rUTSb2GMPLJnmPXX864l1PXZ9wXiCaHZE0Bui0XvX8laazxVUHXnuV3BxMtMO7kNbNzMTK6yLj3cdFSxp3z2pzPWpf6agHPWwm4c2SyXcQj2QHrzltg+7L01NrZdhLaGiyexhiq+b3inGAlzrgdQGuQ95E+bIasWLyLw5lOoqK47m2xYePGuOvuu+PpZ56O7/v+74vdL74Ql195eWzdti0OHjoYk1OTMXV8Oo4eksd9KmaPz+chbB/5gY/EjjPOfuUDmAD39788j3vNuX07XQTu3i3WvUkBC2m39L/tW3tfwri/GnBfIDF6THyfiE9jKra9itOu/Z3f+3xc+7YbXtdY0vGAO2BiwQfcS0e9/EYl9dCBmD0gE0CzPQvgWvgBPwuqFIrABaBuMfXyPjCIgcNwFkNXwD6bsdtO9TsgZ0ABCIzcILaAAwS28IEKC49FuzKCAPLK5FrPL8DoHp7H0eA0MDRgWF0BvmIylcUED+y5V+Ug9x7nhPNA/uA6AxQIBjYMUAshMASIA7F2DBgwEOX7no9xBa6AZX9rk9IkA0EALeDjBTByLoCzAug1GKtvamIoZqbY6VpcDWagVf2Vx30wslhMbWQQW1SKga9MHdoOo6lv7aRwRsho1E+7Vd8BokAU4KXe+h/bS3IFELMrNsB50J/AprbXHhh+LKw2BXiBrXJM1E+ZtHnt8BSToA4O6MKCA6B2PtSJ5KbAnvprZ38D65h+i6wyAcva2E4OtiSElBgAACAASURBVJy9mHD0FUcG0GZ30i1ikk3wpB7AZy3kBTzUTRsB8GxQWbQp0Ox52lMfsl/3sqOBidbXnAfshHbAGhcLaPJ0DceDFERZ2Tk7BXLJRTho6qK87NQOg2f5rJxNNkiCVe3GRio7QLVpTfba2/jVD+pabHUtosvnAt9jt5hxDhh7rtSrxqM6GRecBMHc2lx5aqyra2V7Yi/GZeWXV0ftx3HhDFfAqnGkLdUDW8aZ51yxB7YJUFROe7uB/THzuibFZRf/jwD35QvHawLuHR0DbpHL/PGtX4y/8ZN/KzafclqspW9fNxpDo0N5yuGm0XWxZj5i15NPxhsuvSQ+8+lPxyMPPBDrN22KtZi9mfk4dOBgLu6kKez08iveFE8/80yCd+118MDBmO40rMZlA+xNz94H7jXHSN9Y80sfxGddBUimLr1JChad0cYyLjDdXZxOApguXeQicG/6WgdE6cNkE+fsHBTglq2jHSmfa0a3OV3pHr2HyUxnpQP9CW7WtADruQSKtPEzyaIn0z/YAF/WYUnwaZe5ZY69T+UhqrXjNzw8Eldf/ZZ45FsPx85dTaKUcpO3vjl+7Md+NM4489QFcsDYtStk7rv04kvi0MGDC8B9wmEz4cyS2+Occy+IXbueia/ffmeMpVSmpZZMxn2qBUO2Q4J6ebu7v7tU7W3Hpnst7G71bHo5cK+57K/+1b8c27ZvTbmH+cb6g5RiH9raWEOomR+c/Hrw0Gs7+XnpcCrg3iXdWAhmbZKZAu61Duj7PNNhajre9KbLY3ZuOs46+7TYtMXJyZNtp2SypX2WOSYdtDUtJuiWd92c65Vc6rfe+uX4pV/5tdi168WUR9iBOfnkU2N0ZDieeurJRZZfxp7UgGOkX1kqs5Rxn401gy2dLVxQ9l/rsXvV+KkxU5hmSta17vyAuZn5GJYEAgtfWYBy3LQkIEWklANQjHuN22rrPnCvXWdZW9YONTZfwDRnR1zI6pSl2bFoevYE9h1w97v62Lmr+VQ59Euevr1mdYyNj+ffiKMicVp634E4PjWTWZXe94H3xYGDh+POb34zccU7b7k5nnjqiXj7jTfG/oMvpfb9yOTRDO49NnEsGf7jU3OxeePm+Gs//NfirNPO/FMB95XkXDU6Fp3ZAu2dZqtN2jWCYq8DmBaAe35raTBTn4lfdJEr6ro4i77GffHmfnutwL08xNqSIo2gfcVMA1y11bnSYlcMmcUa6DFgLNI61UKKDcMoYOGBX5MEsF5sDpBn0bXI1sS+0nNy8h0YSCYVOASqKoo7Axe6w3RK613sfQskWZMLlO168higovRfyg9M8AoFg5ZOniPg9wKk/UW/3lMmjF85E8WSA1hkQJ5rMGN0fR/gIiOqE0FtFQFrDL6fR961nCBOQgWMkbXQDdMj10Ba0Jd2DVb92F9Eq0/L46+Jz8FOFg9OlOsFrmJb9Zd6YFU4FSZq9auf2kR9AC/gtk62VASThb6uoF31Jy2RZUZZ9YXnAwfAJMeQE6H/7ASwAeCYPEJ/Ybf7Cw7gThaxnOHTH2zPLoq+rCxBZEHY6+prCw17BpLJJzgOgK7JifNl9wSjD/haUJWf3cpioi88x2ILYHIQ2HwBT2Vix+Q/tXukjbUh2QrnlCNh94P9amcOj/b3XGPCrowdA+z0Bz/4wXRKk92am8u2sHiqGwZcHwC3nDgOAF25ibIWOHVlg3YKODvsDNuvTH3bTwDXZZtJENOxW+pu/HIG9AubLJC1EmtdOwQWEKy6rX9MN5uwk6T8HAFAm+xMEGk5yu5r/KlzzT0cO/Yu9aT72bXRfhzZSgdZzp2J3z9OYuWA157ayb1JnthVzREnml9e6/uvCbgvCVBaQN4NYPW2XRtwB9RO8OqC4xo1syp14rd/4874C3/5L8X2086ItWOjebT66Phosmbjg4Oxcd14PPPUU7HjrDNzXvmD3//9BL1bN22KDWPr47mnn80ymJtomXecc05ms6gTaQu8r+pIiwa22zb7SsB91UA71TR1IR3wWvjZy+Neu6eZOnBuPo98BxbK5tihV+Z5z8BSR9gPZ1npa/Nk1wFgWP7tpsMH2AFtPythM+Del8lou5RyTE5kPZUjbUEKvtmWnaYB9+N5aJPxMSSwMGNp2kFEfZlMOuvJbE7H8NBogjNlN5/v2HFu6tYPHzmYcpP160fjg9/3XfGDf/EvJAj1XG1oHCN2zHObN2zMuviOHQB6cSd7OnX13HPPj527no2vff32GBtbZNxTJjndGPcK9k0Anmi92VgB9/4cmvZX2XK6D5YD95GRwTjt9FOT3HjmmadTqoHMGVu3PteBSktsHbWzumXrlvjEr//GtwG4L2rdkZEDGNpljHvp2+1UXH75G4Upx45zz4xNm8czVePwyFACvLYLMhV7dr8Yp5x8cpI+P/OzH4ujRw7lbsazz+yOX/4vn4g/vvUreRov+ZhsQBdddGE88/TTceDA/ta2gkMzIxHHEPPfnM2mUW8xHcWkL2rcW7wF4J6n4HYZtlL6OtTFhcy13PR9xr3GV56wmvbcTgq2Nk52UpmcZwH3zN63KJXhXCWwzwO42m4aRzTHpPHQ5WhPaY4dNHIYcrU82I5Upgs4JzvNAG+yOvbdGPk6HTaBu9i0qZbJSN2t38ZXBayOb1if9zbfa6vPf/4L+UyMuzLecstNKZe5+977Eotdbbd0/bomqb3k4jh4+FDuOhw5djRlcEcPHUngPjU5E1s3b40f/9EfjzNOOf3bDty7ybmTyixl3PuzcwPuG4a6fatu0stJfVErWL+2ibFI/cXbtIRWLYdnmzf/9FIZnaJjBXUBXMAMpupEwL0mAKnebI0LkNNRwI5AOYPMQo2htZADrCYA2vli8DDxmDjMK5BaoGKlZawAm0WaEwC8AFQmE06GwWogAPfAgrSAACm2DsABZirjSd2/gL5BhKUEdJQBmOqnWyzteh/cVB0wxFhWWV4YsnKQkQAagFhug05N5TUmEOXFQjJ2ZdJm2GCgGBhRBuXXntrY5E42AAAC0epoMFf6y5LFFHtaYLIPKgvA95lxwYKCcwEonwPTwJIFSBmBRsx6bcuahAw0YNN3fGbxKbDmesCpcoEDoA6+0eaV2aeer84AWUmQ/A2kcW7YDpvB3hYAUD5Ogv4skFif+RtYxuRiVtiECYLNYYP89H3OkPYFvLHudhEw/DLdqA8wzR70A3DtOv/0E6cA42sy0vb6AzBWHky/F+eBw4dFrwwnnBZ24m8OgbIqI6cH0GZ32owNebZAUmNOOattgVr1IPvxIgVxD04KsKq91Q/QV1b39jLWlMXf7ImjpL31SbE3PmOrbF49ijXyfY6NhdkOXLE0K43LAgMJumZmUgpj0Wfb2pRtczKU1+6YeAZjLU/Qs7hE5I4BWzRWsXhkZ3ZtgASMu/HOngB+wN19va8P6gAodls7Se7NlrWLYFbXNV31YgDlieryau9vGF/XLkkmczlCX/mtxUVhKXD3/msB7ilCsAbbObrn/vjeP/dn46TTT49Vw8OxZngwNm/ZlPP/+PBwbNu0OSYOHY6X9uyJiy68IH77N38rHn/kkVz0Tj3p5Dz859nnnk2QaNwJFjvvggti186dCZrV6NDBQzF59Gh+3mIa2hb8SsC9Meq10LWmybnajXrBqQtjOfOjN7a8DsEpJt37ypUZdGZmM42iIMsKTgXQsaOOYwdhgKfq1/7BSl1zLTQ7JpAEp7TwyifgTmApgOXv2ePHO0A+k8DdwUhFprWdtcWUlrJrFBlRGmfzzKFDR2LXzl0hbaCxftkbzo+/8iN/Ka6++opkrkfHxpO8ueeuu3Os5enAA/KhH4/p41Mx3a0V8oLfccc3U+O+c9cz8eUvfy3JhHSeMwhWcGqTy1SWnKxsP297inlS1L/Aui8w7hWEl5/1zLkz/jdf9YZ427XXpexQAKe11oFGDz74UI5j69cb3nBZkhVypP9v/+SfxcRk2wV5fa8+474ScOektXFbxFgGQh48HG9842WxamAuzj3/7EwJOTFxOPXXMvRrm6G1Q7F/3/6UdXA8sbqXXXpRZsBZvXoo/tvv/ff4xG/81zgIGE4Br4O57uiXPXtejKMymnTB0H2n1Bjw78TBqa2sdncOHT6c64V+SynMUJP+zM84gbXFfxSOSMZ9zdo4Pt1ILn3FyXWeAScwZWVdLAJ7bgCfxKVlNsosTCto3GvuXi6VwbivygO8xHysaU7rzPHcobDzNHWsZY1rwN0YccAZ4D6SgasF3NUBPiqA72AlaxHcAiPsfsH5EM0OL7zgnLjllpvj0OEjce/9LTD77Te8PQ4ePpy2tHX7tjh45FDsP3ggjs1Mt5iPyWNxnIRs4nhs3bwt/vZP/GScetKpefjSCrNvmt9tX/5Sl1WmnXLcSdWXBqYunKJaMpi+/tG9+5lmFq167/7jgPtg+1aJ4ksQnzPP4iIz0A9aXTIyMg5/AbD3ZTONcb/xVcdRATyADJC2iFp4AV+MJY9qpZdGZ8DAiawiOYl0unfgS6dj+8gWLMAGnEWbRru0tqWJxV4Wq91ntPvPrc9rGwjQ8X3sJ0PhsSm7+gAtAI5t9QpcrYm25A11byAAUOOs2C0AUC38GFtgC2vlu8AU4Oy+NZHUoAB6fc+kXM9xf9IHQMRPwNY1XnTP2sD9tDtmsw6XIYeoVHnAHcClHgCKCUH5iyWtreeqU7VdX9JQZdU3Bdj8BFw5FuIPsLnKrZ+wk6QZrgEqlRkb52edWAvo5mlotHBzcwmAgW7fsTtA5gAI9ttq+U6AfsS4a1dlwEr7LkdOvTGlC4v93NyCTMfzlr8Ad+Ba/2u/XMPm5rKMtniVVz9inbGxJdNQ3pLkAP7KYzFVDm3JfjmKys7O2DTWnM0LeNRu1b7kXsYDdhmAx7Z7TznIbewWmJCBf4u8OrqfBdkuTenexQAAnXZElIFDY3wJdHV/ux1ALsBO1qONlVP5lLXqzaZJY9TL72zUNdhs1+hjOzjAMEcA4C7JGLBtm1NbcORr56rmiuXtX4DA58otbgTjzjlzLyy7IF7yFs5EHVpW9upZ5gDloV037xhLHBPMP8deH3N+yWCAdHViZ16cDH3tfsYWGZPAeuOLA8gRqLlpuZzjVSfIZResHxvtESRFuCwuIUsSDPS+u1QXvxgaJb/0iV4YtJYKr4F2937s8afi3e9/X6zfvi1WjwzH0MhIjG0Yz8WXvnrT+vUxvGYwHv3WQ3HJhRfGriefis/94WczW8T2rdvT5h5/7LE4dOhwsvTa7KSTT06ZwLHpqWRyJzO71IEEBrbli9nGdteLHjdPD51vCQAS9AMPGSDfsdjdwXwZvZVa4e5Y+q4xBL2lflg1u5R0s1juTlrjebbuK891Y+46tlBayjzNk952ba6cCeJ781weHJPH1ZM7tPUUWKfFdapqril5cNBcSzu40C1zXUCg+jQWPrPGpFa5HTTkOUCgYE62iB2/555748jhQzl/b926Mb7z3TdnGsiNDgiK+RhdNx6/9J9/Ke9BJ7/jrLNicmIyjk1NhHrL1uI0zcGhkbjjjjvjzDPPjl27no6vf/3OGFs3luWVw973ZVlpGveaDxsITwKvyPeF1BdLgzIWAPwSS242DMitWzccpD+Z2GBgdfYtAuHA/oOxbmw0NccbN2yI0XWjeZDUS/v350FJDYS2PvaMaqtsr86J64/DRsI0i2rfXdi4SbCnz9pOWUvRx86AW6D6sssuyTz6F1xwbqzfMBZT0xMZi5GZUKamY3DtcLbRY48+FhdffEkcOzYRf/Ev/kDHEI/GzqeejY9//OfjkUefyNNg7Z4IHpWmcPLYZDzyyEPt2Qs7SS1o2vhRDnWruQRZ12fczYPSsFrbgdqSxRgzuVPereF9Qq1A/CJwdxpui7viiGS7dYNPsDW5kJ8DDiwTc9GlNGUPnAbjsMsDuUAoJiueQeItmDvzxh+bylNMdYQAcONCEPhcB8iPdjtK3uNUizExP2gL/dIYdwdSNZ3+yOhIXHnlm5OkfCjju9iUnYPBuPnmt8f5558XTz71dDz62GNxxplnxvkXXZj1OOecHTkWD2HczUOzM3Fk4mhmlRH8fWj/4TjzjLPiYz/192L7lq0tOH0BIy8VvDTg7uTUFi9Rr76ovI0BO1Pd+EmnqCPH2XBGnzbQ38Hz/HTf/hnAfa1qddbaj2ZtmSWL0VlI4/6yGd5DdVA9cLForwe460TgELABmGiGgROs7IlYcAMRk2iBxhhWyiJGioHHElq0ZX7A6lmEOQYM0cINTPFwMYyYthrYJ1rEfG7QVNYNDW/AkHgAlv5h9DwHgBEcCMwBlOXx1kCpOnkf0AKkyHYAUQBbVgseIEADnAFAHBm/A+H1/T6QAYoAfoCDl618TVM3kCAJuBALAIC7lmEDkMqnrdyzr6v0bCw74F7sZLVReeR+Aj08W21ROeprciyQD5ABo0BelTm3hIeGsiykFJlRossLj/W3iwFsaUtsN/bFfS1S7mUSIDlRfn2qbBwoINS/cviqrcp7z0ltcLBtZ3bPK9txb8Ad04vVds/y7AFvwLzv2FU9sd0AXclCPEOdm9Zxb5pU9TUHye4P0Ot+NNUYYIAYQATeKwAKGASwOXf6CLjVhn4Cl6WpVg5jxzXYKH2ijdTd94uVYwPGjPqSWQHzFkSfc3CNHQ4Mm2Rv/rajpT8AW23oxbbVzy4Ax4Q+Xz3tNlks1Ftb+j7AzrYtNkAzR4mdGe/YaNv2OeGOjKSjitH2PgBtLBlf/QVmJeBbzpS+IUfzt/GNANDOwD+HgX1g0jkednWUw3cA8I997GPp6LDh0uy73njS3uYkfSfuBtuuXX2P06st7H7YEdIO+tMOBRvF9vvXZ3VfL1jvXz++TsaEemcF4N7b9eytGb2A1j6IIpV5BeDeLSb5DQfQzM/Fc889H+9873tiaP36GBodTY07kDA0KgXbaIytW5eBqceOHIknH340vvOdt8Sv/fKvxK6nnozt26RcPSX27tsbjz/2eMwcm8oFe3z9+rj6qiuTWeWY1nx5bOpYgvfSVpecRXHqPb9n+sTuROSyJQv7xNGpGB6W27q1kz6Q/UOfN/DTwJBASn9zEubCdj+CAjCqINkGyuseJfFiiylBcKIo+UiXF7tkXZ5TuwR9trmID0CvDokC3Pvkk3slyOpOavVZAvjU6i8e2jQ8NBIXXHBhHD7cSJ2Z44L61mTA8D/+x/9zXHXVFQnMZSHZtevZ1K7v3v1CnHLy9jj5pO15AmdKEY8dy5M07QwMj6yLO+78Zuqun3762bjrG3fnPJHtB6x3zGqVsW+fNT7JkQqTLLf3/KxAfvfhEltd/oXOAai5t1ji+unymZmmAa9/+k87+bskfMrdZLLsp6W2LJKqwHs9ujbHqpxFHsjW4nuAO1u68MLzYnx8LGZmKQYEDbdnrFndnMdnn30uZUYkVbfc8s5c6zkkWzdtjV/91V+P//o7n4o9ew/meQHGmLln/YYNcdfdd7ZDpZIXbfnUm0Smya1q906dlqaDXJTKeE6lRTTXGSfJpHcSxRpH7lG7j6Vdr+tSU97tTFbfGpNY6HSsychkOeoco1rza92t71rDrPHVzik7WrM2bU/53Tvz4K/pgr87mY75uMaLe+ZOwayxQgNvh6Dt/gwODuV9Nm7cHKeeeko89tijXTISDu9MnHfe2XHDO94WR45MxIFDh+KRRx6L73r/B/KQpbPOPjM2bdqQWZq0k361RpKNHTo0kbEk+/cdjIsuuDB+9mM/G1s2bGyxJQsnp7Zc+oWXF4H74oFSKSnrSRXbycjLgHvnRaYN1/0WUkQ2y2zAfaNQogLdube4UIBFjXud5LTSctMD7ukZvH7gXtID+lcyFg0GCNEDAwT9wbm8BMW4AxA1cTNoRuK+BVCABQsvoAcIWCCwrBZbQAarVuU40aKqHBWhXYDP8zkXJAAVGGlbnUSHfllwHoDsGQywTbqtvQsUAgvYdoCnMpIACICXf57B0QC06J1Ls92YgM5zTWaqHfwEaAPCNMs10RbQ9lzfAwgNmNxS63Ku1uTmHrTW2of8pljtAtxV7hqYNZn4vK4tQFtafxOG+5pIXFdAy718ZjIrfTjHpS2qDWBjXdWJBAqrgKGtky9rAXE9RlTAK8a7FlHfZwv6ouqn/p6FRWYzNPHa1efahcadXfhc29digW0F0qrNa+L0OXvFagPunu9eAJ76ugebwwSzP+0giNT3OY7AJfYc4PY3JxPAZi/ux4nQBp4PUHMgMOKcE+xuTaYCky3cnsveOX52MBxOxPHCErtGG7Jf9so50/6AKOCuvOyLM8z59SIR4fi5DxBsC7KCrOtUWvYrvoDdAu3K7XklScLyA/92UzxHGbRHBY4Ca+pJZqQv2DswzEkF9ldKAdkfpzV22Z/dNkAZ+NdfdmPKydb2nFp1B7yN58ohz+nwN/vSHhxGtmEcaD/9ROZjx8616udZ2s/8YYEEAux02GUA9tUTqaDNpN1kC2U3f1rwvgjcF5mcmquXBz/1wVAb+/n/kke/klQm27V4oMwnPZ/OyXe8//0xMDLSAfeRWDvUgLu2pUneMDYWG8fH48tfuDWueuMbM1PMb33iE5mu8PyLLspDYR6QNenZ52JV6s3XxOmnnZrsMRtK7e2a1XHwwIHU+NbYXQm4l1PaB+76GQg/Pm0OaWN4AaR0p426Jy031h3oa4BuIGbmZhK4A1rFsvpuzd3eKwBR86tyJRvdSQ/cy9xUwL2u65MI5CxtqW87mLkt3wWkel7Ok50speYz92/gkwMym2w022J/nMWSm9LbY9t/+qf/TrLXgIgy/Nqv/XrI5f3AA/fHNW99SwIayFDwIU22e9I1A+7fvOvuTFP47DPPx13f+GZ+r+QVNYcrcwHfauPXYteLLPfi1TWPzRxfap9L77dCHEN3QbV3Xc/2iyn3PCkS+2Bcy9vJcU3bSV5k33WMYEb3aPdtAKw05n6/7LJL83RXwH1sbF22sT6dnp7MuUBbYd4996kndibrbqfF+pIOGQA9PRP//F98PO68496YmWlxF8bItu3b80Bgc307gKipC9h1tf3yoNPlGndjCnOvLF6VgaicTTZX9uln6d2XA3fP7Nu+e6lbZXPJ+4nPWAbc+2SK362tME7OgdrSIVADA8uAe0vzmA5wtMMm4ZRSOdS4I+vKXYTjDchrC7tP1h5rt7WS1Nc4mZ6eiQ0bxuIdN10f5154Tjzy6KPpTG3Ztj3ecPnlsfvFF+MNb3xDHqAGuItfkY3n6MTR7J+Jial0aA8fPBqXXXJp/Mzf+5nYNN52VxcZ95WA+3csOCllk4vouJtVa35dQS/WxsNSe2/AnVRm45r5Oils0WNoX5Bevr2WA/f+wOL5l1SmO3WsWxheTx53HVuBY1hyW9bACVDc97ILNNXE5icwADjrrLrW/WqBZDACz7DqABx5C2MsBp2ut/I+F6P8WiYhDQug2H7H4jEk4IT8w/MAJ8xkaYMLNGeLdnqw0qu5nvNh8rXNblA4UAZAAMKAVmDV7gCQixWtRaKMourM8AFTYIlkB5A0AaizIEKTPCYQSANKsO7aSHnVxSCoFIvlLff7oO/g9BmOYqT6jGj9Xt/XvupcTGd93/uey9HhrCg3Fh8jDPgAScpr98SAJOuwm2FAm5h8F2NdUqBqE+DPhFQpRet5wDxZks88D1vtM2CtWFRATZu6RtAnwKYvKpVlbot3KwHgzoY4aHYA3Atbqx9KhgEgsmuBjthm4JCjUVIvOnD3U2aAUJvpL+Db/TibQC1gKJDZ7on6lpMkE5GJUd/JnoP5VR7PsmPh3p4NOGN12Bi23O/+cVTYBZkJeUdlMBIrwa6NR/fzHYuPXSBl8Xy245llA8pcGn3fZ79AdOnnfYfuG3jmcCk3AGwcAYacAPXQH4K6F0BXSR96zEQxQ57NadEPHBQSH9mKlNHc4FlAjuvYEDCuDbSTXSgLBFvQzvpAmdmWNmYDnCplND+pC6ennODaXdHnvs9+sfocHXOYnTLEhN0ci1F/jLwWoNO/Znyd7y9M6fnRiQ6fWQ7c232WAqNDR14hOLWymqScsgF39fuu7/3emB4YiMEE78MxODSU/7Dv0rWtH1sXG2hjDx+NO776lXjvu98dn/5vn4yHvvVwpn888/TT47lnn4uHH3wojhw63LJYzM3EZZdemo52zoEzTlqdSZs0d/VZQu1XjHs5/8sZ92Ttp5vMoSQTCfxXLR6Mh+UkqwHca+53TKMd8D4xUcC9yIvS2/eBe9mh95Yz7uV4AjjJVObpjqtjaHAwJifaSdrKX+yw3wXgQYwF1Aq8J2DI1Hvzqak2Hn328MOPZN9S5KxfPx4/96/+ZZx77tkxMXEkAzi16Z13fDNe3PNifi4Qki4bsUR+cvjQkaA7dubPyMi6uOuee2P79lOyn+4klRkbWwDutQb019kCzrV2rsTGlx1nvvNlB2bVuug01RO9xsc35JirnQf9ChhrN+C57Wo1gGucWRf0OQlvSilmpnMdKeDsPul8TM+kxh+z6vRUgB6LW3WoujXw3gKSzesF3B3YIx0kxr3iHlr8mjzqI/Hoo4/HqSefEoODwzkHmzu0+7at2+MLX7g1/tN/+qXYt/dAHJ/haA7leQLyxHOwSElIW5ShAk1r7S9HtoIzi4lXr5F1oznHlbTGe8ZM2VmfsNPeJbGtcVTvFePex0S1I9ac3xZknYw7N7AjAwu4+9y9142ui8NHDuccmmlOZx1o1Q5O0lflXFS5xHGYf5cDd+2PCR8dHc7Dt0hnzL/kLMgfdmqXlDQpx+vAqnjj5ZfF9Tdcl6fr5u79PffEj/7NH4svf+W2uODCC+LkU06KCbKYiaN5KJp+m5yUTeZ4TB6ZTBs5NjEdV77pyvj7f/djuaOYzseCyn0l4P6dKwD3pakBFjHhywM90mc6uwAAIABJREFUlq4RiyB+3/7MKrO2B9xruHTAvZdHsn8K3NIgVBN6H7jX76te8wFMNUHWyYSAJYYV4MXkeTEQHQooW4T7zASwaaEGniowsRhmlWcoMlPQnJLhAAPes0jrRAxnAaA+0Fxp8iiWu4AoYM1Y5OeuZ/L46uRFzwUKT/TyPOwfSQrwAgypA4YVyCCdUD+AlnGSRwCQNfHUBFrgrcrfJqtVuQhiLZUJuNJuMpMAfdoAwHCtZwJ4WHoDpZiVul85GjW59n/6PVNkdVuofeeq2qkMtMrl2mrLPpNfjKTBR59MRqMdCqADhMoGuJs4fV5SlNqmrkmtylxsVr9ctUAW0Kz+Abw4coCsXQegARDXD3Y8SHew5bXjUgsXQC4vOLAHdGpLC0QxGvUckhEacqBUGwCaJDnAoCwkVQd9wwYAeDbPieOosFn9qI8A4rqvOnJEyEQ4aoAidl5ArL+1l3Zja4C7Nq0YEIBUubDEHBNOkvpiwb3UuXbAMO+kPbY8OQ/kQbWFXHn1TfRAs/pZoOwycDY5XZ5LTlaLgDoKzuXEqIvxYnxzsPWtdnCegc+9+mx13UNfWmxqh0v/eC6HXt0skMa8ecXzOKlejZVtAVrGfzFLdRgQR8t9ORJ1qq/y2BHyAmDVyxjSf/0xaTyzB/OCncMa5+YLNrY4YZ9wajjhB03jXlLGdtnKwL0SBpwYCPnuoSOCIE/80s6p+u6Au7b4ng99KA453XFkJAZHhpIVB9xTLkM+w6EeHor1o+viW/ffF+tHRmN8ZF185vf/IAMgz9mxIxflhx/6VjyNcMmDVwZi8+ZN2VfGdPVJy8/c2Ow+494HHn2pTGWJAo7lN8fiZ9aXnlSmnO520KJ7Y70HE/Tl+eqrGjgsoqHAR81nBdyLeWwOQbMlu+fLgTtWu2y3yJAEUrLazLQYrn52MtcA7u3k2gbeGyvcAJzdBHroNqdPxgMPPthJECOGBtfED//wR+K97313bNmyeWHnIIO/p47l/H/lFW/K95UrU+9xHGZIcdw/knG//74HYsv2k+P5556PO752xwJw7zOp1R5Vxipf+7uVd6VX293o7Rh1EpcuAvqEEdYlAa3n1E8jICUka1bnnJGSrbGx/Nd2PxpAP3jwUFfvJrXyqrbV5s0JaCU2x/flSbVOlS2YK6enj8X5F5wb68acwn2sSWVWzefcby0AwtkhNviJJ56MM08/KzZu2JhxZ3LUZ9KEGEjg/qUvfSWOHpVytO3WIEtWrY44sH9/7Nv7Ujoedo+shf21rTBOZmnq2tX3HR4mONW85v2SdJUcq94rR7M+hxHKiU0HoJPKLAfuSxn3GfkcFxzNGptZzpkWcA6L1Bko5Wz73HxSuweVsS4ds+MzCehXkspwmOwqGbNenCzBy8jKu+66M9cnZyFoTwdkves73hVbtm+N53c/H4889lhccOGFcdLJ2zJI/k3GgvSqs8D6ZAJ2O0+Y+qNHJmPi8NEcizPTs3HtW6+Nv/fRn46RoaEcu4sWvBJwf/fLTH/JaacLs/ZKwan9ry6epurdzOO+ZePa+SVnM3dLQmPZe4x7n6SRd3bhvma+2gBw8tviQP2d3/vj1xScWgueBdziy4CwVRY/MpLK02lAYv2A1z44YwSYSYACO8doy3AAFYymbX5gqZhdhgLAuA6T3QdwfbDZX2D7E41rfNc/8h6MbE2sDNSgA9h9hulY6VVgGygX+AdMMxxl9A9gL+kEwAo4AlOATx9Q1+RTZVUmoJcUodoJ4CPXMFiB+ApYadunv5aAz73Vobaq+sCoD7JrAazPORTApXo2NqItePV5gdf6u++JV1sXG1DMhu8btMAk1hTgAqaLLQbG2EidqmqhrMWyJrUC1VX2/nZfXd9nuTDWACyZCNAoq4/fSzMNdAF1GC6a6dLQa1N2RxohoBjQdS+7GbW1VwubSdTuiu+zE4CY3QObgHiemFfHqs/NpVOoL7HgdmQwuJhqQBwgLzvQXsAq4EsmQvvub5MeyQhHGPNcEyb9uPZRX/U00QHr+p40hRNQ7WgBMn44GeyIDt14I+fBstd4019s1L0x2p4PzGPv1ct4tovCeS7GVPuazF2vfAXSjfXf/u3fzvHOttgBu/W9+ldjShurp/EDFLMXZTV+6NbrTIVyrMsOC7jXAl76zyqb3R7tXwuj+7HBYocsMoC7+6qfsUaq5Ht+52CzT3NAEQfauFiqpYzKK2LnJR8C7osyxvbRy4F7yR/rqycG768XuAMlH/qBH4g9hw7FWozmcAPuq4cGO4ZzTdgVGB0aji3kbQcPZIrCN1xySdx//4Nx9z33xJYtW+PiCy+MvXv2JHjft2dvMu6AamXsqYD0YlcLLPfJiRpf+rKYwgLuZCTHjzdtcNOTNrA2H02LnvPUKtk5bM0Dwy07DYbOZjNgW8Ddd2uNqDmuSAbPa2Cqy9JBt76mpZlsc1/T6JOjHJ/u9PU08XTDjaJ8mVRG/wr4c9R6zR3103eGR0Zj8+YtccYZp8cTTzwWL+7Zk5lL/Lv00ovip3/6p+K0U0/ttL9r45FHnCfyZDz0rYdifP1YnHvOjnj+heezDOs3jMdLL+1bPPlyjiSUnObB2LLtpHjh+d3xja8C7us6ENwY7uXlWmTBm3NRMpWV177Fd5evZdn488uzLy3KefP6DCJtKQTb3y1zTWPcW651/4rZ55y0dXI2CTDjtZzBWs9qvquTdctGql6A86L0Zr7F6kxPxvnnn5PysOnjmNmplKfk+jUymqDdfTZt3hqPPfZ4zE7PZlDtdddfl/NZBTY/9eTO+IVf+L9j586n49ix5qDK7HPmWS1r14u7X0zZjf5VryJLqswrMe4CRDHTK0llmvNHytNAeoH4igOruVLZa7erj4WKuc+5bADjPpuMe+0QKb+xXPMUO9vQSWUaedc50qsHFoC7uiwAd5KtLnvdSlIZWvg25hpWMudykoxFu6dlD3DOjTdeF2++6s3x4r498fSzz2a6x/d/4APxqc98Mm58x9tzPBydnMgTXCcmjzXgfpxDO5On2h47fKQRdfOr44brb4i/+3d+KgZXr0ngXoHDLRBhucb91YF7m7u71/JT9bq3F+b6zqPc+9LkqlVbNgHuPa84XYI+4+7bSyf9xdjiThrzMsa9PfG1APea3DCEFrgKmjQoBMdh9HSmTrVgWigBxJo0CiD6G5iwMBpoOhtzyJvDZGLxaisIe2fbGgMIeFSqwNe+dLYr3UeWGgaEWfMc5TBQlB3zCpQBD8tfNeD8xJoAYxySPhBTPqCFMyOwDoj3NxDfBy39icfvpb/FsLhfgTrgjd6XVyrrCDBsEiPRqFMtK0hTPdpC1l7qVAxEWkQ3YRZjyUECkArMYjoyPdPq1Ql2sJR2FFZiYIoJrzbxd/U3wKONgUeMqTYw4QHPHA5stYnAs/wEtPR9ZVspx6DYkr4zot/IOSqXPCAMvOkHshGSCwCQxIITJli2WHd9jRWs9pU1BNDMvMibN6fdqgf2Xp/Z7bFt6cWp80x/qwubBsj1NxmOtnJfbceGAV9/Y+ox+0CqnZk+w1t9pYwkZ8B6n+HTTsA3Z4JjrAzGmrgPE7OAWMyyMaTtaOf7fcX+ZMPRxsA1IO0eJkx1LXsouZMxSHKknnThAD8bLya+HF9yJM9jNwJ23d9Om+cD8toIm61N7GJwFvpxB1VGzpU+0i/Gs/a2Jf1P/+k/XeLke25j5Jo9WxS917eLsu/l75Ut9eec3PbtMiSxJeOJ88YhUTZtw5Gohc4uEWfpf+T1pwPuJ37i65HKCE411v78D/1QPOvE5mHAfTjWDK7JUyHZklzRMsRsHBuLgbn5GBsZit3PP5dp1datG4uvfeVraWuXXHxJbN64MZ595pl46IEH48iBAwkCyEc4YOZ7Th17LxBVTpbaFDlTgeYrAXfZOpJF75bHZF/nm068rWxkLQ4VavNdzkHzwlMbw70cuBc7uVwq06QwbVdABrY6/j3m21HwmXFGAODsdAKSlBXksfQtvaLnFrub8+HM7MJ8W/aZZe5W+eHh0Th7xznx4ou748DBlxKQmq63bN0YH/rQ98d73/ueGF9nDp6Ow4ePxH333R87dz4Vzzz3dFx33bVx5OjhbFeyDvc3Fhp73fKvA+6c7E1btsWLL+yJ279KKtOAe5/YqvXbe32gW/NtUxK+XLO+HKwvOrHm/uXA3W7PMuDeW4Mqg0zlFS+5iCcXQG3kQtNCcwzNt5UAwGf6r2yrpblsjl2x8XXIVJFq6mQs2+047/xzUrIExM8IauzOBdGmUoc2+2ptu2/PSykZ4Sx93we/N6UZ1jYZg37/9/8gfvd3PxWHDjksCAjFOK+L7du3JcAXJAwgVoKAAu/Jrg8PL8kqo+xSmZKmLMnj3h1oVutL7RwXWVdpp/vAvc+415z4MuA+M9sy8PSkMpnFCZnc7RhtXL8h5/PaFai2PHRkMTg126wLTjXPFONeGvcad7L1kMjUfG5H2lzB2axdr4atzo8P/4U/lzhw1zPPxAt79sYb33R5PLnziRgZHY43vPHSmDg2Ecdnp0P2molJ4xPbPpuB7cbP8QTzE7F61dq4+R03x0/97Y/GmlUDmc71hMD9ti/F93ygA+59QN6B72bNnU13U/OSUbIExHf4uwtS7YD7mqWM+ysA94VUNQtQvjHtjlFuhcgjOhZWiNcK3DU4ho8kQWo8wNI2s215jW9Bxx7TYpeusb/YFvCrnwYC8ISxAeL6zCsQ5jNgGmD2jGJSikXoL3HFtpUMpH8vIJF8gVFgGZWfg2BicF+Bndgp4G35PYsdKICM5SxZUL2HUcYs+wyDy1GgmebU9FnrNIGuowsQ9dkQdcBGGoxAEAAMqGFy1YF0gCMDwBvAylzgpCbUYraWs9rlNJRTVJNlDSjXA0kAXDHe/fLW7zWITaaZAmz16ly8OXMkH/oKILU7YZLivPCsta1rAUPguewCU1unf9auQz1LndQXAPWZAEn9aCIGnrUBgAmIY66ViROGUTeRlKZemf2u/bRvpe0knTDpcFgAZf3mmSQj2sDvMq1grvWv53Kk7HioJyALUKp/7bKoD/aatpwtsG317tuu+wKP4ip8H+DX18YDJwNjry7GkGwtdNrKJzAWkKpgy/5hZGWL6gJwYpF9r04sBKTZu/EJMBtbykC3brIVi2HMKZOMTmQjZUOcPfK4Ytf1u/gQTgZHmHOmjS2y+sEYZA9swDPLNjlcJEWclnom+7ArwektG3W9caq+Bcj0k+8tB/Blj2X36qXeym7xMc59p2+/BfjFIbAdtsJp0Q/sVJk4PJwgNlaO1SJoeW1wfsNYl8e9d/mJGPd2yYmC/dqC8GrBqdLz5XwAfM637BN//iMfiUefeTqG141lgKpc5IB7BaEPDw/G2PBIzM3OxDj5zPBwPPjA/bF1y9bYs3tP3HnHHTEyNBwXX3RRLu4Onbmf3Gi2ZVFho6efdlr2p/FUwGQhGFLuZ9Kc7uyMmq9cX6BRkJ/gVICtAGYy88fbCajZMnPkB0MJ3BuYWZMZKwYGWrBeZqta3Y5az/Vhrl1X6xBHowHeuRgbXZ+yEwx7HqiUY72lWs4UivMYyE720h2gBKAlQJztgG8XfAqYAGuZ7kF6yjm5rlvmmrHxsTjrrLPj8JGjOWcIphsZBWJmMwDvIx/5odi2bWtKK9TngfsfiIcffjQefuThuPTSC/OwIJKRBtbbicPKT99OEoDptSNy1113xybr6N798Y2v35VZWLQv1rkkfdXu1QaLQHeuC0BceadH3wlMXHwtXoe9LZPNsbGQorEFkwLBzXloyfBS556OWAsm9Z8fiUgqnWL2LRZ8JEH2ESdpkspk0GpL4el7czNzybz6V3ig1lJgPpn00dE4ePBwXH75ZQmkzzl3R6zH2h49nM87fPTIwhwn3aE4CnadefuPzeQuCjnVeefuyHnUvJms/sxs/PIv/2p87Wu3x9z8QEwda6lON27ckJKnffteyrlH+fuOjzFgPinSraShTiaeOHo0x0muFSnjMhZamkZpTfv9qIxsTBwGeysQvnHTxpTclNOqjyuov6RLU84j6IJdi6WfFmjd5fVX3i2bNmf5lU87+VyOeOudLDo64+iRlgVHm3gVMah9Skr2/7L3JkCWX1eZ58l9z6xMVak2lXaVNi9YbLblBRvjBUmG6QaDYei23WAcNNjGZpvumGFoTBiG6YE20NGsJgYMNt1jbHADNl6wsWVblmUkay3tKqlUparKyszKfZ34fed+79189bK0IDqaiHyKUr7lv9z/vefe+51zvnNOnSWHa2E8ok1Hjx6Tx4OxY1EhU8wb30gxztB++fDhw3Hu7n0R3R1x6N6741Xf8aro6u6I2fnZWFxe0HPPzye3HYrd4uKKxmSOGJzOjpifXYzvuuG74mff/TOq8HpWqoyA+2tSjDexVTYhQX2w5G9aw9sC9zw2qTITzawyuZL5Mmn1tPW9vqiPcAaZpwPcW7V1OhxAgUuZjRwLIAF7WNvY8LC8sfkBjBgwaCJknMDC5oH0BGu3AdZWMwAMFjkshVilDTJbgaS71tet+YpWDixUtJ02M3msxfo8rNsAFtznrS8f4w0EGgHHWlA5nknBZAQIkakGoGCLqo/zwrlJHErgK89uKwJ0CKx/BtgAHUAMwMkUFMBRa5/U48U97TZzSsxWgM8kYpLY2k7bee+MOu4jA9jWsWNjcAU0fsMCDU2E5wDEcj1ANyCKQEbAMO3iOWgLlk76jfeASvqetsp1VwKW+Q0KFnIFTxu5YEHBSsvzAiBph4s9mV/Pdex1YFN36ku79+hb04ZQPlnc8GRwHMAPZYksJdrkh4dlEQY4o1wiP4Bp5ByA7mwr5rFDxeJFhhdX3q373v3ItbkO1mmUX4oXMZ/wHHBPlAvaRf9hAec3p+NCaWZ+mJ/JWAIM6Hv6FAWDZ6TN/IYyAQ2NIFayP6HscBxKAnMTxZX5i/Uf2SMwlRfXQNkBnOPdwPPD3Gc8meNY11HS6DeAOrKPvDDv8TjwrPxFmaK/XDwKpRYlF5lAbojX4Fj+WdHFQIDSjhwB6lH+iGVAgfLcrvuS7xg7Ms2gMNGH3BsrOrKDvBjc82wcT1/jDaKfAercj/mGVYg5x3wjwwxKlefDGQvEWb54esD9bBk6ctt4MuCuNcCBZxBN1tbih374h+OWu++K/pERca2pniqKQgHT8moQHNjbE/19vbFjdDiOPX40Hnzgwbjmec+PG7/wBeVyZzOnsiRWtttvvy2OHH40lucXorO7W9Z4PFKsB8iR05Yir9wLWXOsk+d3UgxSoYX/ur6WgM18a52zvNDwJpKDOtMCJr0yAfdK9PVnEJ9pCaYUeN2yhdKywnowMX5OTJ7M9LvcJ0FspnBMOQRIpiUfwA8fmv7HLS/gXAVDWiHXGt7VreBEgAW51DG2LK+sxsnJSVlsScdMQOWFFx2IN7/5X8XznvdcUTe4NgaTv/u7z8UD9z8Yo2OjcellBLIuq99Yy3hGc+7FcScyNZD5c+LQoXsToE3Pxt9/9qbYsWNE/eHMYcxh+sFKr/dRK0lKb9E+OrphdW0n5n0DmcUEoMy4sf4k7SXBqZVeqEzpaegSIJ2bPzNWowbfeBfsVXFbAe8Aaisca6sp38R0GNQiH6bL0Bb2wPvueyBe8YqXxfHjx+KSSy6OnbvOiRMnstAPub+5r/Z20V7TkwN3vWNtQwWyAPtHjzwWb/i+75XB5NTUlNKoHjv2RPzFRz8Wn/3cV5QNCKsviuDevVmVmrURYMl3mr0lho/frAAwZvxDdryXtsMLxjW0k+vwjDVH3goL6x8FiXycgTt7JushL4JTURSQJ+6J/CNLPaVOg+bHjnHtLVIsCL5eXo6h4WEBd/ZgXqz5zHNkynPAa3dtqELRHh7O7GCcS9wG853zevuyqNv/8i++O6688qD2uEePPBrzi8tx1dVXxxduvDGufemL49zdu+PU9Eml3FxYWsiqwfNLMT+/oL9Y3bnP7PS0+n52Zj6+93u+N37mJ39awH1zAaYWqswXPhff9foMTj0DvQtAVxljyiRoWOG3QvsFeJ9sAndbybM8beOiVdR3rTV4LuZ1np7FvbY0854sKmxqDBKAmk2YRRoQCc0E7jeWbNzPDDBCBB+WQjzwgi28trJ4ITBgp8OxYgKMsfZh9WNDd15ln+fjfb4nvCd4Ldy+J3+9EDjgg+8yGCZ5gLwsgO0WKbvysMhxHFZC865rRQRQApgB7MGRbgW+rde25ZlJwgt+Lpsp0dZ8R1+j7dPfAAr4yO0UjHb9S7tYGJx6rAbfBiLuD1M4DHBMTTHorBUrKwkGUMgFFlhSW5LXnsUbqgxgFqsl/HBXiwX8QU8C3HMdJj/ygczwmwssKWilt1fKgFNMurIcfYtiiAcI673T/iGDWM05l0Bf0iSyaPEdCiaLEdfCM8SihVcDizoAD9lj86QNxFgAjhubRk+PFh3GguvYK2GZAMDzO7EbWJUBo+Zm+hq1nHlu8RuKKbx7rNbkX0fZIbuJAzNND2K8aCMAifYDun1/+hBvEi9Au8ES7aVvGCdAqL1YKC20AeUSGUW2UFboD5RS7smL6yNv0GToe+g5zHcUDjwnKMNcBzBNykvGmnuxKDN3oQyhLNAmV39ELnhW6D9Qk+hnPBqMGTJgJRb5QIHgvqwhrCUAbUC8ZdFy6P7k2igpvLD+s0lAC8MDY8sQx+Ih4V4oP8grGz90K5Q3FEvG0ZlokAcCh5Ebz9F260O777YG7u1AenpCNxt9aivo2YG7xisjOEviwg0V3HnbO98Rn/rijdE/PByDg8PR3VsCVMnnrgwzPQLuY6MjQWV2+L4En959+x2y/JFW7W/++q9lab/4ggvjnIlz4vixo+JaP3TfA7FOCfWOToEaxoqxt+yz9jh1InLBe8CU09mZAgEI31iHv5tWRuSOgj3QG0yn6O7u1Z4HcE+wQ6DbokrXU7mUcbWFkHO4By8H43vtY6x3yZvwhK7tbFZuE6kCDfb5Lt8vK2c6yoWBY003KSbjUuRpVeXfmb8839EnjmmfMcVl776d8f3f/73xmtemAQPLP/f4zGf+TqnvAHxU+sTSu7IGKEngxP0MjOD7m+o4OjoWhw9n4b9zz90Tn/nkZ+Oaa75JXiMHErbKZqvhDIs6Y9juZSt/u9/6B6lTAH0NmcugXv/zfPPe631Z+125l5Uk5+73fDZ4xUPBMYzD8iLUiMzlbqpSTpbOOH6yWX8jxz09LQjMX/7lX8frX/+dcd99hwTCsYIfOfJozuXOJpXUHOwNokxR8lcIOs5aLRdccH7cf/998c53vF1jKjlbj7jlln+IL3z+y3HTTV9LD41iGvpjz57dxRPytYbHwVZwYw7vu84kUys6VkTc5wbC3qNT2U0lpd5fkDkANbQueSUqizuy4L70vLOnypnjUN7IjGMjXspnBl5D53EWL+7JXmq6jmMbc0408+8znswvQDttA5gjFxQPI4XnxM6JeNnLXxYvecmL4+jRx+KBB+6PqelTsXvfvpiZm4u+/n6tw0PDQ/H4sSPysJEClhSQDeC+sKz88Nx3/vSs+ntpYSV+8I0/ED/5Ez/55MD985+L77oBi/vmNbkKx25W+to0CapAVcPxTb93xOQpWdy7sgCTXqpp3XxfZZVpVu9wJahm5uCtLO7/30c/Ey9uUznVGyIDArjC2g5YB+xgRWPzA2hhrcIqxwACAhAEBoqNk2wwABFzrWqgXT8n32OthMvO8WyoXqjkImspie1z3UZbD2rt1OCD76yV1tdpBf2tC5rvYUsgfwEsWPCgGAAmvNjQR2wSgBKeA9CBNdYacv2sPseLmtsJQMd9D9gEeOJ6pr1QbrBQEkwJuEBpaFVg6n7wczgnPeNS90sr8HE/uG8MMmslqLZy1iCUSQnQhZLAIsd4M0EBa1hheRY+A9RsdSAdJBxz01kAuoBRXliYAXGAcI5HEUK26AtTbQBWgHEs2liJoehgoeUv1lGeFxmFFkLfuaor1lis1yhFtBdFk0UMsAowo+0ANazgcOdt+TdAhvbB9fDQ0DZbHDiHsSN4mmu4fxobbbGUGFB4/D1OWEOwaCM7AH9iHgDP9A8yBeBG7liseSbLVDtltlaE6Uv6GTl1MLk3Do7DGs21sIYzv/FkGPBoS+zslLKCLGLFBmDTHuQQpYi2slHQHyjYWPL53RsK5/Ms/KPP6SOAP0oHiz4eMJQBxsDuY9YOwDb9iJygFBIgzLVQBvAsuN9agTv9gyKCIsRYI5dQgOrYGI8Jx8LRB7A7pz2gEw8Faxv0N9YizkfBwBqP8vN0XmcCd28PrcDdSQNavbWb6QtnK8Bk4J72nPSxAtx/7v/8+fhvf/XfY2BoOAaGhqKntz+6ejIHtYox9ffFQH9/DA32R09nWr2H+gdiYW42vn7brXrmzo2Im79ycyzOL8TePbujY2Nd7++9+56Ym5lRqjXm3MDgoAAj+4IzzNDftvwyhgbFBuQCId245Ala32xxhyrjwFIs7qLHlKwyuSaThq5fOZ0Nsn18DdxNwZO1fHVVuelPz8xssg7TbekNSJqFjqWIjBSOZZFLKSfP9w2rb+FWM0pQF6i0SrsuvYRgxlUptHyHhZDiUgODvbL64pm6/IrLSjrCVc0N1iIq1GIAOHBgf8wtnE6gAlAtFTRTajoFKDNWiCDjoXj88SNaz77pG78lPvW3f5fVYQtwM2D0sydY3vyP4GCD51b5zuqr7TPOrK4DkpsFmvD2OAiV+5oqk2Ce8coiNgKgpQ3+TcW1RAciCBMrddJsshrtevR090ZPd3po6FsoSrnnI+v0TKYSxfqfAc4oIhuirlx19ZUChc9//vPU56ytKHvQxsp0Kam0oZmlVRt6BdxsvE1U+Dx3165YXlyK66+/LqhqSnu453ve897o6uyNRw8fiUVywSt3mREEAAAgAElEQVQP+rCAOzEbWOYz20qzRoFln/Yjp/ZI2UNhJdLrnIF7q8W9VoboF8cDqUpwAfWsx6xrXNsYzDnmGVuB76VFeYrkVVpeFnazxR3lnWtxvvck+syKBm2tsUf2f6Z25RzwAes7hqWpqWmNDWk38Uq9/NteEq/7ztcpuPzo0SNx732HYnxih8blsWPH4iUveamCUXk2KD7zC3NZKRWLO0WXqCS8uCRFAFbR4txCsjvWOuItb3pL/Nu3/ViQT+bJ0kG+/obM4976ytW3aXFv8Lr0ve3u1Vq+abkuwH1iQuEDDbBOmdV8wflyMSZX7nCASH7fzuLeVAIyOPVswB0BI8MEFkHeA3TYfBlc3OZYx7GKARSxSNs1w8KFNbIG4GcDxwiRyiVPTTUWRwMIW65bOzcXiGZJ4ZyI6U7iN4TVrjt+s5vJbaoXuFYwrOGpijBxDtcDDGHFI6AOMMExtB2rM5ZHAAkWvzqbiSejr6nFobtblnnoGgQk0ncAKKy6gDVSZxJ4BMcbEOEYAsBq3f663Qbh/PUG5N/dLwbxtUvLi7mPldVrMFN1Mek8QQ1i3Rc8A0HITE7Gm3bT34whdA+ui4UdSoKtRgBvgDkLCBo5wZF4dKx8eZy8yb///e8Xzx9LHiAMoElwMxYAUglShZRzody4cBGWXIAbQA4FinvAmSY+ASAL2IR+gTzg0nZwNe+xeqN01gBblqJKFgCHgHiUTI8t4Jrn5pqm9Vje6adaBmrlxwsp8oISgPLBM7LoQqNh3AGXXpzpBzwOAGn6wHPEVCDLneUfSz2KAV4PgDMg3nKHl4SYCfrVHiSPsRdkZIBzeQY8acgFig3eENoIYIeCg+LEPbkW16BIGVZ9+P4A32ZQ2YqUX85lniADlhuAInIEmOEv/1BUseii0KGsec56LlmOWTsARShAjAXXRFHjPO7hIGXOR7YIpkbuiFtwEDHX53rMbWSJZ0L+8ALiDXs6r7GRTAdZvzYXVqoBfIKjOgyqNSPN2YC714NMB1l4wOvr8Su/9mvx+x/4QAO4d/clcO/tHRBwx2IN/aWntztGlPM4S7djfYf3zrjDb19bXo3bv/71tGBFKFB1545xFV46diQNDLzYqJERZJH+thKHTNhiSFttMUzgMrSJKoPcmSrTCHLdyAJwxpC5hmEJhLKXm3tmr8h1z2C9ncUd4J7xORlYXu9PtvZ6HTW4AgxDfbAByACev1JIqMLTEfJIcC7AZmp6quz7G8Ujl2sWVl+CUpHRRx87HDff/JWYnaXI3rIC4LnezGzGGtE/PEtzDc/MSAnyMgsO92Kc9u87EB0b7Icb6gvTQhkX01i8P3q999qx1b5Mhh3A85mvDOAFdAGiaR99VwNEy4TBtvc81jvRcwD0XUmLQeZI9cdYEoiMJwgvAHxu8dtXE5R7ztMnmb99LYjtMD3S45ZWd4Jc+2NhMatsXnPNC0phps6YPDUpAN4AYBWe8jWsBD56+LHYTV2JlRWtzy968QvFh//EJz4Zd955d7zspa+Ir3zllrjttq8rIxHPyzw/ePBSgWbGnLY6OJdnMLXL+yjzI+MS0jPlvuPYrYA7fU4b+Ut/MN6i2HZ3qy/d36bDivpSvF6ry3DDybE+2LifFVLWStZMB/Q7mNwKANf1d94XvZ85uHdkZEh4kGOZa2AIF8eiH6CJXXb5pXH1c65WGtjDhx+S4W/f/j1x+913xeXPuSp27topU/XJk6diSdWIKbI0H8uryyp2BXjn2dYE3DdieWFF3Pu+noF421vfFj/ylh8WcAf/nq0A0w3Xnwnca4t7M1tMmQVC4gW4b4bl1TTpiFNTix0dTx24OwA10zApEKRsCbXF/akAdzrdbhu4xnBS2aSxbrLhsfAALLCmwnNnc2WDY2JiucKSyjk1sPRC5ydstT7WwNbH1ucbqBuUns2CjsATIAdvHADhoj81aGpO9LQwGvDz14t6DYa90DlNJX3AZLZlGZDIhGjlfdX38SKJYAMuHUQIOCPgkM9cDw3Xk5LJhOWYcQDYux1MRHsU3Bduuxdp97H7trXv6372ROSab33rW8Urdu5zX88LiRdrrGwoaDwXYN0VVQFO9AdAsR533gOueCbGBOqP7+v+dxu5JosLFnRkCkWRewDEAeB4NgB2yBpWYMabyY3y5MAcvnvve98r6zHXAVBgzUXZtLJAW7g+/Y7F0P1Lu9yfVvr4i5LFM5gGxnUcUe+N0gsh3gFoGdA4sMrX49AAJoVT7nOZU1jhWED55zlA39MndrUy5gBMrCTQhvjNVBcv3LSLxRPgyXMTkM1mwmJq0FIrcbTBi7yBEEop4BZlBbBP3+GBQNa5Dh4y2kxsAB4WZACFE7oUYMQpHLkf9BnGC1oKypQDU0114FmwhEPzQYkCCOJxAZTT7rTS5VytNy8UCZRqyx9yiYcQxbHOwoAiAvjBqo58Mq9Yx3gR2EtbGTO+w5OA0oHlHQX76bzGRuAvb35tziR2JnDPoyujTHX62YC71hsFAG5EB3mai8X1P//+78d//I3fiIHhkRgYHBJVpqu3J/oA7n19GdQpAAXoHE8LKqn4hgaVEnHy5AnNt4OXXBozU9Nx1513xtzMdMxMT8dLX/hiBdV99Ss3awNdIlCtFEdTBo61NSmcHAOv1mC6XlsTSAycQZUhv/fiUua7luxvkF5vc3BqctzJVLWoNZBjvV95jfectLLHvUeKcQgA4cwfHF97Jr0e8Zc2JkBebgB3A3jQiO7d1S0jB3sgXiEsiqoI2tWhrBgYEFiHkHVkEsob6/ynP/1JHffYkcNx1VWXF0PJtAJQDdyTQ74uKgYvZJesP3wB8MVjgaGBQNaerr7COU+LNf8Mpmvjg9cT/ZUDP3NfUFMJD4txLMGPKIPGJ03JTE8KmKKuVpp7Wx2vkgaqBhDd2JD3QdU4uzrVb1TeVQAs7bAiRPaYzq5YI1AYWtTaeqwsJ/0Jq20GBQPc1yXHSslJysRyXSd5x/LL8XDPCQTGog+VZHk5i5mpTyp7pzxVSgqUNA+8EZMnTynN43n79ml+YMFH+fvijV+OK656TgwNjir+AarhF0tsVHqPNlTvABlkT7Hxy3sLfYXs8K/muJ8NuHvd83pt2otj4ri2gbu9LbX3iYBbgDLjyjleF70/8xcDCPPWwN2Ko8G6cWErbkjFPMd7585ztCext3NcekjSmEqq6Je+7KVx4uQTSsm5e/euOH16WhTGm27+cpx34YHYtW+PgmiPnyS5Q2+cwEBV8OjCUipiAPflpcWM91iPWFlajZlTMwo+f/uPvz3e/ENvkt/laQN3vEFNG3kzpW9juW56TrciPTIOU9MUYBovM0vShg7QzuKunD5VeGy6fRy73R64d8SHP/LpePG1L2+zyTRzrmJhxLUOICJwC4sYA8wGjqXTObRZuHA1AxRwV2/FkasBu8GDAW0NlGvQ7sW3Bu218NTn2aoDPxfgDkhg0axpNzVItXWRa9iCXwN8g2M6yaDcE8/H1Yu9rUsc799r8M73TAx4wgBAvBZYF5nk7hsmjDcjjrXVymCzfnaDdoPpup0eWPebP9djYAuMn4lnZJzpOwAbgNZ9VFvOuKYDbLRoFFpSfT0DrNrSX4+rgSLP6Guz2Xjh8HNyL1MxAHRsYFApCIYEvOIVAkAC7lAakE9AL8oHsRcAQCzP3BtwyeJkYOqNxe13W92fjAVtcjpLfkfGLS/IOSCWvmCcXGWO87kvAJYNGw+NLeFefLlGuulL8FuhXVkOnSnDvFqnXfV4AEB5Vrw9KEKWQ8+nGsRgaTfH3/JIe1B2asUvF9ushmkOpN2u8A65DpxyvmODg8JDH9BmfncmJCsaDqyj31kraC8KBLQk5B6gB1jGg8HzInsAGwA86wsKG4oPz0Z76HsUN1lcirUVrxTKA4oFtBzAEfcibsZrjPsG2cKajreI8zmH9uDFgI4GjQYZQtmDhgBdyyDvqYL3VuB+Zvrfetlv3QI202QE2OYyx3W7l/q3pEiUDCuzynr8wR/9cfz8e98rjruAO9mKsMb2Dmh+ee6Ct3BTCwB0RIyODUdfb1d0d3THXXfdEfOzc3HFwcvjofvvj9tvuzVIGUfRJlnGFxYF6AHzXE/zfX1dHFXToFQROTqCnNW1R0j3E1WjuxFzxFjZ4u41q6sT6yhr87poPsguIIziLfx1oDv38RoiS3gpy14D99HhkZiamtRvzoft/cKULVuJvf4afJgaAijT+lnW8fEdKD2htH4ATNNmyIbxzd/yTfHc51Id+6iskJl5Z07P0dXTFbfd+rW45NKLYnx8TIBRxZxUrCb53KRPpD1rZXvX/C9WRPrX+9Hs7FzMnp6TBVoKTEenPCqZEWdV7UqFg/Eh7WVmQxE0L+LG/WvJ4zk8dyx3mYBHLY0N0YVKX0CP6O6Jzu5OAdv0dpO+kToq6fkGjOc+kZZ2MqbwT1Z35dVHDkxh6ZBiorGAMrOOESWrpALWeE46iuw2ZPYhJSC/ew03RQ7ljjiOeVX2JX1jek68/uky6hfTHzo0T7g2llqUJIwB87PzccnFF8b0zExMnjwZ+/bsD9KYnpycipHhHVJOSfuJMYBxS2/PauzcmRm82G9sFPK9OYZnVrBmsbgbhHuP3MrijhwgS1YuvZcxx5xhynLPGGouAtyLEi16W4lD8R5cp3a0ISWBeipKueckRmIuMo4o1MYmye8/R+syCj/KN3UTkCnOZW/Ao7zr3F0xvzgXDz4IU2M0vvVbvyVu/NKNMTg8GFc+58pY2liNqWnobP3xyOEjkkokDtoZ12YMofiQXUkFytY7YmN5PSaPT6pw1k++413xr37gh6KjLLqWu3Z53M+wuJ8VuDcpMluD9vxlano5gXtr6BI/JixvBpa0At38PQsfKOVVSQdZH/fnHz0TuLcCK/jKBIex0WK1w8rGIodAEzRJIJotKTXAbgURCgopLwSJV8Oq0pIusdWSbMFsLCAF8PiztVeE1NdEMFEmECKDdi9E/AZgYNEHmGJxxRrLZ7sZawsw1zeYNKfSuVOZBJzHy5quwbMBkf+6f7ieLeam4LiwD8DGwZgcz8T2vQ1UzImjjx0hbl6ZNXhbJ2slpRXQ1YoIxzlLjjez5uae1W290LjfaRuy4EqWvHdmCY7lfvzNxTldgby3YsJ9WpUBPhuwusquMyx4c6atWGKhjaCgsSgA3IgxgHIBPx7FktSRAC/TTexezs0/+f+1wsHze/FkMfWixl+7JGtlzO+tUPkZHRRMXxjkMz6+lwOduEdtzfD9HPTD+LiPTDEQl69Y++w65zjLrfuO87i+z+cvMu+55+AolAvG2X1hC7ldujyTrZn0m7N34HFCOcJagjeDwFVellXO87wFaEPzwvqIlZs5h+eO81C4MApAVeE+jCcBs3g0MAQQ+4FFyxk2eH7ajrcLcM1mAejGI4hXA28RwB2FzusU9DZ7I3hWvDV4CFnX8GJB57LFnrWA60IPpG14HGplfEsEXf0wOnymxX3zeU8O1uvjz5ZVxrJnhRkQDz/1Tz784fjZn/8/YuLc3dHd0xsLS0sxPDYS3d0AeCgz/do9AHm9FKoT2OqOnj4A1lrs27c/Tj7xRDxw733RTbzNwYNxz113xCMPPRzDA4MKZuU+Dz34YMyePt2Qc9oNxQJuMLLFPgFoYCti/okWMb8gwIiswB+ugYqttI3nqToiyTrJEG0kYHDOwQLIfLh6uErBm6AxY56a4K1pNSYglkwyZIORsq4qn+l5ZutUkah1qqemt2dsbFyK69zsbEzPTGuuwZ8G0GBtRRnF80Nu9ltv+7oUovMO7I+RkeF4znOujFtv/3pcfvCglCbkFGvwSYoslZiuzJ5SqrGuwRFfi2XSFBKPULKv6DkI3F3biAUVMFJaHIEdB48a8ELp4ZcNrtWxHj2d8OFRhskcMhTr6yvRUehDWn8A0sXLl/M4s+4AxCiCw/MaQCJInXDwV5clK4BV+PiAXwdH4pWABw6gB5RTudcZ0AgC7uvNuAvPb619pHzs6oyVVQIlcw3ONTHBNteDOw9+4zkTVPI7Y1gs68XgRl+mIpR9KsC+kYGcTufJAw6UVK78LiyxvhGnTk1JVkeGR+K+ex+I7q7euPPr98TVz706ujoSfF995VXac/CA2NiGPNEXA8SOLM0XTyeeEPLGA4gzQUa9N6CI8Ft3jz0YKdHeuzfHOW5eVTbhJCHm5rmbFZbm+uP50PzdjI08l1z1Hn/6VcY0qGbd7ONrMTjYHzt2TMh7RqwGig1jQgVZmB+7dp2j4OmDlx0Uve748Sfi3D27YmV9JZ73/OfEl750Y+zZvycuv+Kg6k1Mz83FnAJZofQsxdLiioD64gI5+KFJrYnvvrKUMSSkB91YXouluYUYHhyKX/yF/xDf/frvDmJj1I9Q2UpXNBTTjYgvfP5zcUPhuLelx9QpA6zcFuN4xhO1yeJL2vUNgPtqR8c4Fve2iSaB7TVwd/Oy422ZZ3ImcM/fc5HMz+2Au0XBoISNENc1oAitkY0Uq5orZNqFjZAbcOSamWn7HKzEZxYo86X47IlIB/O9XZMGsW5LbRXlGBYMrmsqAJY7JotdQ6646FRIrcDfE8E8yBq82dJja6+pCbTXCoo1XVt2OJaNH3CAFZ2XqRAGRfWGZE4xQNEauCemLbBcw1Z4H2+g5/51CWXa5b4DLPp4NhbOsVXKWrr70zle3Q6uyzFZ+KM7s0+UoMNWV7T7xcoEfcC4GPCZW2kFyADQYN6cO/ezgabvw7PxLFyTF99zDHICYOQ9FBCssrzIy012ExZK89sZD5Q3aEgAQ+SEsTNoNWBI69ZyI+e7n8OUJeSD69AvyBR/OYb+zYCnRV2TawBKbaUHVHJtFAfaBSi0JZC+deYYgwo/K6DY9AKubYsMSrOzNnAdc3tpD6Ccv+baW3Hl2uY6Mib0mzc4y72VFI6lrbb4GeTTT/S5+4m/tAP6DOkm4bkTrE4fkC0H4Mx75gRtIq4BSzgWKfqE+xJ0zXWgEQCQkUGAHmCHYzgXCw39wPe0m37hurSFvuY3jsWowJjj6aOP8bLRLpQ7gmsJvoWmg5JBPwHyidehXTwv8SRY2QHzXIc2k7YUrj7jVhsdNm+V7T89PeB+poW99apPlg6yVibtCfrgh/883vG//VyMjo+L576yvhaDw0MC7D2kxtXek1lFCP4jyBJw19PfHb39PUqgPjI8HOvLK3Ho7rtjsL8vDuzdE1MnJ+PUiZOqqEq11T27dytWBI+KPUK28O7buzcuOHC+jCIA+KmZ6eSFw7nFgkomEFW7TCus1zWv1w2aRXNr0zEC9VRPrQBNE9iUna5yc3ieywJYUj66j/0bgAkABz1EoK5UVZWXrIssG/CsO6SwIKtku2EO2GMF+MRyTJXHl7/8ZQKot/7DbXH//Q/EjolRZc3Yt4/Cgt8eJyZPiFJz8IrLJcfybHWEFBzyXJMnP/PGV+CdNhHACc2k26mgYc1kWxehkyRub/Rj0p/giWdaxlx7sz6B1t1yAoqQLNa9SW2RxbwUr+EcPCNdnVjBS593Jr8e4KaiPhS06gKoZWrMFUB7Z2eMjY4J/GuPgIctq3h39CurEbzuLiEYYg76+jNOgXbam7CCUqfMHc1+SMyQ/dMA7rwvwasJytdixcAdGhD0kJX0JNJmlCLGOT0GTWoRfcn9GnECxepvLNPX0x893X3x0IOPxKG77i8c/U4BRihe1133nTJMYOAEYNaGGgo6cR3WFmImGCxkJBUJ6FVJn8EyLGNL92Y4mbnyjSDbZwJi4DfNmbMsVgbsnnOb5wM0o/wGOVffrSHfWflX5c/W1uXV8d7FWCbYJkUrtWEGFSD8whe+SMGpn/70Z2J8bEcMjQzK+/bK73hlHLr3zpibn4tXvppc+XOxsr4RswuLGleUYAqTKXPUOhZ31gv+rWfg93J6ktZW16Oz5HLfMTQSv/LLvxLXfef1oorzjO4PHucM4E46yOI98691fJEM5tXyrD5ryULT7OImrn4GwD0vkxz3bEIC92aQiUtLMx22Au7pIkkNFp4oGx+LFUDDVT0ZJIMyFmK7XhA+v0cADZIMZtyRBgV8BgzZUm4NNN1t6dKkw+y+MYCzS8oCbwuzaRW2vhtAGyAbKHrxsuB6kC3QnnRWSGy5NAA1GOKzAb2vTVttXee9qQS+Z/0MnOtUabZMcxx9aL4xx5iXjFJjxQEQQjscqMg5tMHPLm2/uMQAnjwLx8JBsxeA67laWm0ld59bGXIbsKzSXnjYbNi20sPvRD54BoNwgBYLvK0XfM7JncVSOJc2slCKH1oANBsiMmGLvoM4ua6t9jw3MgQYh44CJ5lgVQA6udSp0klqQagPtq67Tz3G3NvWatpNX9AHTrNIGxgD9z2KqN2GnEdf0I+AFgAjABBeN+NipRUAalBi8ItFlzYRoMn96BfGxM9n+eHZaDPAhzYAUrmPn51+wpptpYk+Bfha1rkvv9OPtqxzLp95dgNiWzd9notHMTdczpr2eeOhD+gbrg9oxnJtDj9gF2oQSj5WR2ICnHef6yMjyKAtPFyXiq9saFDauDfv+Ytc2mPh+W7PD8/MC8oU1Bo4lTwrfQQI5xlRIDgOiz0ZauDK04+cw/fQfrge3yEneGsYO6g0AH5ogh6LpwLYfcz/aODuvvT9ebYPf+xj8bZ3vjP6hodieHRUG1DvAFVTBxqWThIdsFf0dHalhbW7J7r6uqKrr1sW0V07d8by3Lw47w/ce29csH+fgglv+vKX49477xKVgPE7b/95kmcHFUMW9rrb39sn9zjgD3llXE1l4BjvIzyD1z+P7VYgpLbGG8y0Avd6XXe/NDbxFks8v3u/SyUiM53YyIBVGmDCOsTaQAGkpJJlgSSoJ6wHExNjccMN18ugcOONX4y//cSn5GFgz9133r540Yu+JU6fnpFidPDyg8qcgazbQss1CNJM5RqgmYA113T4vLSpmeLYCga/k+O9VRmRUlIytFhG6OPm+kD+9aSQsM4MDiXdCZlgvMRbLkpVeuRSXvh+9vSsrKz57Kuis2D+R5ZQqro6uhRIiFyNjYzGqqywveJh14YTPBkoPAREcw+s0ShB9BsYhee3Mipw3rCqJ6UojRAFuPs3gPsKPHyhIYFQqm06H78zoIjXXiUf4ED0Qaz8LopE35rKeeSxozE8OBJjozvi5q/cEsefOBlLi3huSbt7flx33etiemo6brqJBAgPZCEsUXwycwtrC32GJZl11XsZGM37Nn1sA4vH82wy3routZsHrcdYWfXfWm6ssOYUyfgS9V8xnPFMcOX7CCImRqGrU2s01BWoSd09KV/nnX+B4t9YPz/6538ZR48+HgP9fbFn79649iXXxvzSXExNn4xv/pZvjo3ODQUSzy0uxtwCFBiAexp5TYmUp0j8/MQAeE9WllelQHSsrcbs9EzsHBuPX/t/fi2+41WvVtahep1oBe6f//zn4vUlj3tbXnuVP6bun7MC98KNmZ5pWNzbbRuku2mWvG+micwOT00B8J4WdweqJnC3xf1TbTnunGkQQRYIrJkEn8EvxlLFgNuKyAZttzmbuQMyEEy71bGcscCzEQMWWKxY5J0OiYHgvSOs4dDyHZt8ukdWxEXlGDZpjiMzCIMLIPVmbus/C4Atv9yPdrGpsyizOZuqQuo5rKa2QDpHqVwsygcbAgF8z3NiseMaPBsgjfvyHdYkntX0GcCDKRBch3ZzHP+cccF5hLOyXlpB62AiW9B5Pp6B/qIvmPwIJM+KRZH3AA+OMyBF4OljrsE1eX7AJX9tBYZqAMgD6DI2nM/4YBU1SOfajC0vnpu2K19s6V/uS//AS6YtXJNnJFiU9nEcY5iR5RsCtW6bLcmME5lUuDfXhvZC3/CP8+hrgJcpT3xPuww+8fwAFMkGQopBFE3aDHWG4FrO5cV4mJZkqzvA3m0D+NE/AG17C5Ax+huZQX5oG7/RTtpFXzL2jB9jBJ+egEa+53j6nDbxnucD1JIbHKWHjC/0M2CVayLTZLxBVpymkPHhPeODkkAfMJ5kiKFfARHcl42QVI3wtpFB5JrvaBvjitxYaWEx5TPyzLWQP1N3rMQYrHJf/gG26G9bF+lL/tmDQGYksvNgpUYW6F+ORXniufhMmlD6lnPoH/cx98qiJRmQaG69MxsZ3NFP3JO5CPecz4wdFn6ehQw5XIdjuDdjwr0IlAWgExRLH0LPYS3huekHqIDIPBQd4k6g3RD0jEwhD7ZmPzPg3o4NWdbnLS945jln47h7zhuU2pjysY//TfzoO94RXVg3+/sFUCic00l1TYLUtMiDtRKcAdoFonq7oncwM85QYAmiZufGRsxMTcVD998XV195ZZyanIw777hTnFmO4zf6cu/efTEzM621YHUpPSJYz/p6epR1xZksoMqk5XFehaMMNpqgoWkpe7J+r4FK/b4dODkbcLchowlmcqsHsJuPbJof62oCGTJ5kP97Pfbs3R3XXvvC2L9/n6gzjz9+LG6++RbRB6DIQCtdXV/WPnzggvNyfh5/orEuIde8VtZWEsRhcVe1zgTxKgy1ggKRKRYTkBYqTUlhaWVlE9AAUBelyPs6fwXgZSAajNWV5DyT0QVwpJz+PVjAuxrAHcs51nVlfBEIpsonMTJz2mewYAM6N9Yi5udnVYgKq7uA+/AoN0wDnLjdpIXMQPNegJ4CSamOmhx4rK/oDbyXF5KUkSgyBZgj48gzCpXGofSVfi/1ALAQp+GS++JRoIBW8rMF3NsIFkB/qBSXWivUK8aXNQhPAtb6E0+cUJzIjrHxIOsMaR+HBokbQSHp017R29On9eP+Bx6KubkM3ObetGWYYPGSFjG9FshSKl0JNPOvldf28r3VulJTaraeOWcH7oXLXdFsUlkDA2RfkC5TRr6ujZiZnhF1jYJo9PPgYE9cdNHFceXVz70VL0IAACAASURBVIuFxaVM3nHPPXHs+LE4d2J3vPhlL5IVfW5xLq56zpXyHpHykb6YnZ+PBVFjso4B44xCgAwwxrQbb4nm3wpUI7LKrGleLM3Oxd5du+M//fr74uUve7n62n2qedHG4i7grrjR8iqYOU+09yrTnrZNA1lOy2ubAx8xDcd9fFyx3m1GgUlk4N6SCb5qScPqrivkAvBkwN3aHx2HW5mgNvJdA8zoNPI7A+RxTdOZLMiACFedtBUc/jubK6AI7hfXtcXSgmnACuUBxQCBZ1HjWlwTkAMocXl1BhEwheAA4rgemzhAxlY7FkE2aVsZAAMIhosLGayxwQNsuC+gCBDIdck/jTXUQWm2EvMZ0ITyYJBBGjQDTkAaAZNU/LTF0dZj2gyg5HsWLKzVBIACIMgXze94NgAObHy0F4ADePCGR7tZYCn0BI/7Yx/7mIAJYBkqAJZLgBxCD2ik3wBetqQjAYAZ+odnAZjSf1iAGQfGgD7hd8aaa9g6DxcY4I4VE4BkC7UXAcAd59X8bWgHAHjGGhAKsCQHOKAXPqA9BuKKFms2fclY0mbaRN/QVlNSALKMFddwkA3HALoAZMgc9C6UP+4FcOf+FIOib8jmw72UOaDiuNMHAEs8SvQRLk/uxTG0lXuhCJB+jfmA3HzP93yP+t4KG3UNUEIYL3jTtv7jCYBvjzxzbcaZc5El08K0cM3OSracfpDnQRZoN31BmzmOFzKAXDIfGEfz8xlPK6a0i/bZss6xyBAyVVsY+Z22Op6CfmCuIIt8Rz/Y+8Vf+sYZYZz5h/mC0oL8Iztw2lFOeD7SgJKdhT5jbUBO4bhzTwJDAdYAauaE0zfSlyjH/AOoA56QZ+SP56LNrAn0F8HJKE2sM6bPcQ79zZy2okW/IYO0CSBFnyILUAHpE1JIIrNQAVFCcrNKl+vTeaXF/WznbEWPaX/O0wHuHv9Pfvbv4m1vf2cEmWageqyuBoVzeMFxp5IlIMvVM5lvUsgH+6Jb2T+ghQzEMPme5+djeHAg1laW4tBd94CCNC+5F8GppIXcuXOXPFzIA2vFg/ffn54VUgZyTzyxff0xNjoaQ4NJ5yPYj1zs2hYLFTGpDq5F0r7XrazUG/NWFndf22PpK7aCF3uAE5CnhxdrI+M/MjLasLBnNdCk7QGy4CID1m94/XXxDd/wPB3H/LjzrnviwQcf0Tr23OdeHadZcwd6tS8pE8riAgEGjWqaNpStq7CRqSEJ2gVU2TuX4Lg3FR0bnLxf18/q95K0CoTVXoyu7h7l4Af4sMZCfZDXpbM75ubmlfHHOdohtQCw6WcoPQDZ+cX5QityppcEoFCglKNf1upeAfeNzi6BbVNB7ZXN4ltw3zvjggsOqNrmzAxVQNd1vyXF9DgosljcCzhfWspKsu4H6GDuqzU4+0rQkZ4DceJX03vBefI6FJBs2UFx6AeUdnUJTMp4ViiJUHzg4a8ur8bDDz0S3Z3dsXv3Pq0la6vQQzpVgIk1Cnlh3f7Sl26Kr/0DWX9OK2ONzKgbSRVLCm3WCmgqgiU1bLXetLe2t8+v/4+xtqe81DWHNlusAe30gb3H8rJsrKoCcGfnhsA2fPdvfeE3xiu+/ZWxtt4Vt912e9xzz91x4uQJKTUvfvG1cfixRyQHcNrJkz87d1rKFgHEp2fnFIwMIDeFDDoMoB1lSwrsqilPxDaUdJBLC5obF+w7L37zN34zXvitL1JbGfOzUWVef8NrC0Yv63G9LJ9BO8uJ1ITnzbVpk1LgrDJnAndf3Rb31L6bBZhsbc8LJ3C3RsCikC4oXn/+0a0t7ixgvADugASsjXbb28LFJmsAzoDCYwXsAWYBO7a6m1LAdwA8Fn3c1fwOMEdwDShY9Hj5fmy6LjEPOGDjBmSlxWZBAA1LJgCDjRv3PNcnsI1rWHEAaLCR293Phg0AZcFCKwQ0cD7X4x/gkHOw6DH4phwAhLgGbXFFMH53IBwWR/oO0OI0hpwDyID7BlC3i9M0GvqOZ7JlF5AHqKG/8FZwbTwf5tryHPQ7fcnz8QwAbDZKNiBAMm3iGvQtYJJzeA9Y5Fieh2N5TiaJeYVsvAB0+tal7mkvSgfjz3n85fo8K5ZU2k9f0X8AJtpkSzGygAXYgZE8C78zpvQPoJN28uy0MdObTTfSaPFsjKlBKJ9ZnGknf3kmMrYASlEo4VqjgNAeQBztw1tBf2Uu5XQHA0yRX8YdEEjbzT9ns+V6tmbTN1yPlIEoA/Y+oPDRfp6f+5Au1d4p+g/FlqxBzBfADKkhySGOYoiSB/eeZ+O+zBFkknYwL+gDPjMW9B1gmvYC6pE9xsTWflcspl30LQCK/uT+tA054XmRJ/qNzzwjcs7cZpPhxfW4n2lntJnNgHnEucg1c5x+pT/oO+SJ63Fd5f6+8kpl80G5gSZjShnn0idcG9kAcPOMzAfa7DSVjI29UsgKgBqvDte3F8vjxZynD+HYIzf8o22sDcgSa4UsYL29UmBQhDgHWaYdyBLPQCAq9CraCE0GxcJK/DO3uD894H7mhtA8f3ZueUu9odXi7jijz33xxviRf/sT4rYD0oHPcNsN3FWsSVYs8GPyazmud6Av1jo3Ysdo8UQur8Q45c4JgCZTy/JKPPzQAwoqZZ1l7B47/GiMjI4IqJFlxcGJyM999xzKfUhMig1RMLDSc4yyP02d2lRLAHlruuXbc3ltma+Be+v7Wtny+0w53+Tv1sfYrY6lDiuxgiX7ErjPLyxlznhV9CwxYx0ZWH/NNd8gbvP+8/aKPsA1mbd33X1v3Hb7HZK7hx9+MPbt3xe79+TeAadZXqsSK2JaJt8RhCreOgAF0A4whW9fjF7i9jfAPVzuzORjd3/KQxOtqzKoAjTJO2+Oe2bpEagh8LQjjW87xneo+itW5a/dcpsKCylPZMsL6/cAcrK2JsoPQaXMZdbx09OzsX//XqVhvOLyK+KSiy8RzefLN90Un/3c50s6wgwwBbTLukw8xchQvOH7/kUcOLAvTpw8FkuL83pOU4akuMjinoWB1jYcbJpKjQsG8RvXW4d/Dy+/UH5kdS/AfbEAdysizbEn6iMpW1KGSEmpmIJueRr6evrUfrwoc6czk8/+8/bH6ampuOSSC7RXDw71R2wQrdshL8FNX7k5vn7bHfHQQ4dLJp+OWF5KbMVcANDi3UDmWe+4L/ezgaamezSHoT1w33KRaCDB1hiIzWdwr+yzkmtf6WITwG+sMy+TmoTCR/2HTIgAzWVOSsurvuMVcfXVVyoL0vz8ioJMb77lZlGmrrz6ivj0pz4Vu/fujquuvlpWe+Qa/DF+zoTSPs7OzaelfCM95OwXAHe8ggLuyLq9K4wlganQZ5fI6z4fl15wUfz2f/ntuOYFYLZkTFiZaWtxf6rAvTLCNKgyVq5qK32Zd0oHuRm4Zyfmi9ASZ6sswL3wkmpCvUF7nqWQjAq4f3JLqgyAiEUASy7WMtz4ADA2PTZjNldzbR0QhqUZYAdIBVwgjCwOCKLz+wJUbK3GmsYm7GA385qZOObzAuyd5i/z2A7JQg4wyGIaWfyB9liRsNXOWT1oM0DBFjZAEhPjr/7qryR8UDhYdMw3BFiYd05/G9TaGsRnLHO0m02exZn35uPzHAAbQCLPyns0ccA8x/IcpLvjuQBdsnaUoFCu49L0nIsAE8DHi74DwNHvgCyAimkj3AtQwvcOagV4YzXlOowlfc21GQsAtYvfkLfaVlVz72w9N//Smja/8542mNpj2gvjbX6eLWjaQoqr1pY0gw0WKVs02TgAAjwH7baFl35BTnhu7o0nhvNRPrifreL0A/1LhhKCDBlvfgdUum8cdEpQJeAWkA2A4DgrNrSXfkKZo4/Ms/OzmSpGcCXXARxzD6zx73nPe2TZp+3I7wc+8AH1BxZnZIcUhbxHsQDwK9NCKQTFuCEP3Me0K2WbKBmIOI9UrM7qhDJC3yD33M9z0R4pK3FWEgWmlpclQ/wlgJN+Reml75jD3MuKkuMO6AO+N20EMIY8c13mOvfmXM7Dm0G/AtxRoADO9IOVe8aXe3Ft51znuoyPKVA8P9eyR4D7oczznFboLKusMyhMKL2sN9yHY7DguygW84ngVyuI9J8VYNch+NCHPqQ4CTwGKB7m63sePRVLVr0FPj2LO4t2O+Zk09E6O9/kL7duzq3AHZkhHeMXvvTleMvb3hZziwvRN8g6RKn3TvFS+Z2CMThfZZUycMe7QMaIvm7RPzQHe8j8shDDQ4PKPtPd0RUrSwvx+JEjyuzA2slcuffQoYbxhfVVAcp9/fr+1lu+psqM7FjdHYX+sLGhgNiBocEGULJntD1YqWBLCRxtb43c3EO1db7UiirVNUsu78q6yVpHthjaTbYYZIW86gn3VdxeHmuw4O7dO2W4eO1rX6181PQnFBHk+OGHH4mHDh9W3nxy3e/afW5cftnBODVNGtosG49seS213DJHSaOXQNTWdnPcE6wpuBZOdPFQEASpHOgmw9ac7YLfVVirUD9rQ5sA2caG0vKl1btHAaWnp0/H3//9jTE/R3xSHsNfv5J+mwkYrr/hutizd09MT09JCb/5plviFa94mbxWO8/ZGbfdeqv2Gbxt73r3z8T8PM+XHpVmW/BqDMa/+eE3x4Hz98bp01OxsDir4lRwmgF49jzIuo5lveTZb3gjSkwe4yXQLeCedByUF4YZyy2/LSxlpdsEqj4m30P3IYMJ5/QNAEwTRDL+A/2DssZnzFXI00QA5VVXXh73Hro7rrzyCqX/dLKCoZFhsSIeeeTRuPHGL8ftt98V0zOzUgJQKGgjfct7KEsJhLNWB2tco79LW58KcN/aOVjI0mfxHjq+wyk71TddGUtgQ66UGL4UyQPZ3Ihv+qYXSHndvfvcmDx1IqD0Hz7yeDz88GEFa5Or/ZZ/+FpcdNEFcd6B3NsxEsjAMjrSoAGvr3XE4vKy1gpX7lVA6nJVMVehHjk/MrvQeqwtL8bs3ExcfvGl8Yfv/8N43nOhazrYN3utLcf9htdU6dVrLk2zpzeZXyqFePOaXYK2y2mnphcB7l2IXPmqGRxSnJyN70u2x/zcAPdpad/EcW8Ad4JTzwTuKUi5uLJhkyMZfqipC97MDDbZeDmHDZMFnHNr152BnBcGAyAmnK0r3szN6/b5nlwGirZMcG9nMPAxPtddbuDoyWmurK/Bcbw3GHe7vRmYz+gAUZ/H8e4LA1KDT2mjLdfkPnZf85sDJX2OLXrud/eJOIhlYeUaHM8zMrmtEPHX2TjYDNz/XMvPa9eqKUmtG73vXz8/96WdzihTX8MLLn99D4+xf+M8AB+bGAAT2bDLyuMP6OUYABdA0C5U86ht/ebZuR7Hcz3Apr0t0B1QQljkuAY8a+hDWE1RlADVtAkwibXVyoc3DK5t5YHjDJJt9bBscH/aXT+75aPOTORnZJwsdx47y7SVKI9D0/WYssM1uK8Wm5Ixwvetz7Wcuo22EtWgh988dp4XPs7Xpv2yZpXgI+5B3zuAmGvUNAJnNmo3n7g3HH7WDDwHtu4DzAEpjo9AqcISDiB3Zh0UDdYSqpkCuomTQFEhHSPHW4EwPcoGAa8rnns8py379h54LfC8BUjQPhQ0qDMYJ3gPVQavCJ4C91O9XmyGhFt/aganbmV1r62YaUg540gHUEbE3Hxa6Nq9Wi3L/nznvffFD/7rN8XU7OnoUtn1zujs6dZ7yVhdzr4K1uzu74mu3i5ZcMVRFkWAsvM90avAwZUY6CXX9UYcPvywQCheCygxADeUWOYk4P3AeecJsB0/eizuuetuAf1jWGWnMj6DIixYMMWvpo6F+Mdp1fPaR/YVKfyl4qb6oOSTrueu1+V6rfL8dp8481i95hm4OVCdfQX5MaVT85hg1Q3mJ7mre+LA+efFa17z6vjGb7ymGE4IWs984o888nB6C9dW4+Ejj8U5ExNx9XOvUh/wbMiTaYGed7Td84/sLZLXBjBJ5SqfIfOue+0woG41ktQyYSpUwoLNmXiweNMequVCaWEOjI3tiAfvfzBu/MJXRClBMBO02/uxrrdYlmnjv/ye747R0ZG4447b45WvfEX8zn/5g/ixH3urPIwoxu9//x/G3Ozp2HnOuXHr1+9qynmmi4noyOBTctm/9a1viUsvo37CgzG/kGmnCXpdKRlk7GFtUGPWVtNzgVJYDIT0qQIaV5ajr+SFl8dC4D1rQTTTaGNf3wzYoAal+2LznKSfBvr7peRy0sDAkAD40SNHYmFuTu0nqJbg2ssuu0Ryj3Gpf4Aq5FBBF+LLUGe+dqt48XNzSTfiWsqVvpKpSfv7ezU3UCCJJaEiaG3o0l6wQZ+l8pNjauWqmZPeMNCcecUJrG/mzvt87y8oLdw7E1osK5Ca+QeeJOENsTEotRuxJtkY37kjrr/+Bu3N9CtyPTl5Sh7cE5OTouYxbx586AGtEVdceVCWdZQrPCNSCJYy/eoK/5gHK1nPQJ6TkpoVxdTeEggjygwEeC9KK8lX5hdm45LzL4z/+mf/NS65+NIS25DeE+2lLRx3Bafe8JqkpHjx3Ux237zcNhZov6nl4ykB9yavvSmAZRI0GtCqHVfBqU8C3GvAwHss21jQclAyDZsmu7IQZK5u/rHZ27Xoz14obOV1ICjXVQosAqaKO9LXhWPM9bF2cE82f0d1G9BgxeNanqwImgNUDcgNjN379aLldhvg1r8ZXJszbABNe+3CMiDyxsFnQImD+px/nDZZi6YdtnrQNoNBhLYOgqNNVkL83F7g3TbORXnxhPOibJBRgzreO7iK48xBrxUsg1A/lxcKg1nO9/G0zdfzBmgLpvtaG23ZJOpNht95XoNFH2OZM5i0ksHCbSBZg2YDb/enr0sbuT6bhqPSbb118CN9jVxZlgz46AODUnty3D6+NxB3Fh0FZFV1A7iP+8VgwItGPU78ZiDsjcSf3cd2k3ozd7+aBmF5sBLHZ36zImmlh8+2lHjOGZB6E0RuZbUoCynveX7OdUYXz3GDeX5j/llpB/TwwiP3xje+UcGeFGaiT2gjxzOvAQaAOxQtwLkDS9ngaAcLvjdiV9jleMA1z4S3Cus+6xB9jRLHtfnN9BmUV9pjmeZ4PFa0BQ+BlZ+0ro7pmljjySADHQjqj63/tXxuDdPP/GVzVpl24P2fBrjX8+ju+x6IH/jXb4oTlHjv7VGAX5eyemRQooBpUQ6braH6KiU0OxSQ6vUVyzj9htUd2gNWc1z8iwvzUsxZq3fvyuxJKGCqiYHnbP9+jTNFm8jrPXniZNx36N6YnZmJwUJbPH7siaadqQA02sP9LDteF5BNJWSryLg1yPdaw7lWtGtA53mI7HgN4ncrlsge85rNvN4/yLYCreLc3TvjmmteILndfe65mjOmg86cno5HHjmc3PDYiMnpyRibGBNFxnnu8VgsLS41ghFlOawDLrGcF2CuJDKkclRgaj5zPrcrfkITSEu4IL0VsarqSyo8BYcatBvRFTgDvWdwAArIeiYvmDgnjjz2eHzxxptjYSG9Ms2ceIlyJnaNxRve8C/jYx/77/HSl14bBw6cHx/+8J/H2972I/HIQ48EqQ9vuukrcf3118cf//EHo7eHzHEj8alPf06gKzN+NI0mBCgiWz/wA98f+8/breDUk6eOK/B1FRpQZ/KV7YXzugi485gpk414zQkI1zE8UTsG6pWqCydw1zqpJC+FYlzjNrAMgbMN2N6cu1KAKB6lVNtUmO7VP0oMzZ6eialTJyUT5NjHG4V1+eKLLxGFjDoKBPzSvsceOxK3335HPPDAg3H86EkBeLLi9PRw3wz8xatDnIHwQ8nEQ5t4LuYRMpBrdotslKWoweJopEvhB2IUEq9pHhXsxdqLDNIvyuYjo1EqLoXfpjUhlclM63nRRQfiyquvlGeT7C7ICZ6HqamZePzI4/HokUdVMwLQD4cd2tTuvXvkQSH7kahgRVnFmp7KOsHD66J+KeBUgdlJi0Khb+AJ5ezPHPjMH+YAwH1xab4B3C+68OJGcKqNae2B+6sboH7zKr4ZiDd/a8rD1iaZjpDFfWK8m8dMZ52ELTXfjIWtOIClr/PHCrg3MsqkOFJcwwPTzuLuxd+NNcBhshgcMPC2DjKg7hyDeS963vC98NZWLC+49f3q4/19vYAaEHJcbVVo3TpbAeGTbboG4F78aiCf3dnUaOvndT/UVnP/7nN8jNvrZ3Cf+PlaQXf9e70hn00h8XPW92gFja2/cY6f2+PYKgP18/se9Vg9VYDTCr5b71e3rd1zuk/cntqaXI+B2+921eNrMF3LV+u5vrfbYyt4/X1ttasVnlYLd7v+5t6eV+7HVplu7dNaNusxreWz9RwD+Rrc+D7133q8rTzUfdwqu63962fkPrQTYE0BJb5H4UXRdr/Q/1Bm4DZaMSDQ2vEnrDN4YRyMDOUCgA19CsqeOezQjRwICegHfNm4wDWIceGaKBNknAHAYwlFgcMaTDtNnwOov/Od74yf+7mfize/+c0VHfHJVo72v5+ZDrJe5ls5w1tY3L1cR8STUWVaW0G/H3rgwfhf3/xv4pHHjiiTh/J/96UCjrFTACrNqVUcbamKWUxQolgUKiJp/Kx09nZBP0hESD+y8R59nHRvAxoHqAanTk4KOKEYqdrq6GhMULTrZKaDxLhx9113xfSpUw3KgCqplmwpNIH72XCCPPIeJY3elBW8UKO8xnou2Uvqtc0KtYEbv9urhKxkrFHWi4CG4jnFX1z6u/fsjOe/4Plx1VVXimqGvCzMZ0o/ngWa5fTMlEAXsk8KQKyRYxOjyjmtbGndSWezJV/zuZHqsVkUSHUiqeOiTChpQeVQ5xuXJbgB5NXg3AuLpb517Ra4VyDtZmu7+mYDI0pPjAwPKk87zzU6MhpHHnssvvylf4j5+ZaKvbrGRuzZuyt+6Zd+QYkkmNsnThyP9//Bn8R1N7wqXvfa18XHP/FxBWa+5S1vEpDu70MmluIXfuGXitwlfsESrtzgCgAeju/7/u/VtUnlePToEcXjkZ9+pXDTreTQdyl3aak1EPWapcBJGZgoOmUrc/aTgXvT0t4E8Brv7t6iHJ0JzbS3F08zMoM89nX3KvPOyvJiHDv6uNZ1+gSQ6hiaXbt2ag3jHAKekYGTJyfjrjvuFo3myJHHY2Eez1JO+oxLyFgMnokxYl5xf4wnrHveC/lrhYazbcxqykiRF2hq3als0EbmH8c4Zgz5p98YD5QI7ru6vhrdfZlNZ2CwNy666MI4ePBSrZt79+1VPvrJU9MxOTmlNJj8hV61FmsxuwDNaSUuvewSzSe8awRCz86n0QwwLmDOP/HX0+PQoL9UCm0N3CHQp8LrFJrpiSL+BIv7n33oz+KC8y9spkS3AXEri3tD0S3j3WJ13wzh85itQHtZOGJqCuA+0VNW1hSwkp29AvK5bGvQW66omypy2ks7K8DZgbuBp4FJraF5U98K4Pn3euFr3LnwmWswpYlSqDUNjaooAhY8n9/QnAp9oAZIW4H4swH8VmDdCt7q9rSCVE8aJq4ttvX5WwHZ1mevj2sFeK2fWwFXvVm3trW1zw1c3aetfb1V231Py0R9fv3bVs+7Few527jUG08ruKyVoLNdw31nOfTzuT1urwFt3f76uvV4eR5Y7mqw2iqL9f1a+8bXqTfShrWsDqYpZhPLnkGI50z9uZ5v9fz1nGmdyz6+tQ/rcfY4tI6Bv7cS4zGx8uLnc/vcT1jZHbwMaGfBJpAZa7fTQbKJYKElnoFNjqBYgBIAyXnjAfB4VPiOf2xAUG5oBxQYNk17vrDWO3MR5xFYyz0BKFTUdcpRrk28A4HHDlzdSnafyvdjI2yyWx/ZXI+bBfFaD28mKeuIs2WVqe9Sr4P3P/RIvOmtPxp3HzokiztWdlmwk6mdgV7lZJ/XQepA2YKaVm3l8S4ZZ9hIBD56unQdWAWAYivDx584ruqIWNsndozLOsjYAtzxiIzuSADPOTOFWvkwKfNmZ2N+dk4BsDkvZI6VZU6ftQMCmmhLgne+t7XV3lYUCM9F09VMT+EYADC518VTL/uO32MpFWiAhtDZIfoHOad37zk3XnDN82LnubsyqwjVLoN0tAtSBI898YRA74kTJ+PYE4+L0jU+MRHdvd2xupGp/gTW5S3IjCtYF1X4pXB0DUTLTn4GcGfLbgCxCrin3lXARKUP1oq2KqkyrtXa4vcEGHZDneqK6OvuiuGR4RgdHtG8Ov7EZGaVkUe9ZLIhqwx5Wro34gXXPF+/MfaPP34k7j10f4yMDChb06FD98XUqam49LKLY/fuPTE1dUp9f+cd9xS+eV29NhNmQNW5+jlXKeg1vaWZzpjCO/Cevee6rxgrVc6UpyHBuQE80pKeXQIUSSWJxZ0Ay/RMllOK/NfAnWfLCrONV+lX+kDVcwGNBHyrgBJzoUcFpfAaIO/IMs87ODiUoFR01v7Yec45ko3R0TEF4rLmEMg7P78Yjz76WNxzz33y2CzME9fUrcDLzIpCH6eB1gWj+qCr1F6Y0lhkWopt+c39wWdZ5xm7UknUHmMrxsxl4ZlSk0Ay1LERQ2MZ5P/8b3iODB4oESigZPvBu3ZykrockyW/+qry+wP4e/u7A4UFxTVljCxEC5KfVJ5K4DWKl6zsOd/lQeK3Mp4oflI8XRWYqaPfSgGt4h1AFglO/dAH/yz279tfZLYqUNoOuF//GvVcXduoVKYrPerBbxMkvwlwe/JlYpgC3Hsrk4gcNo2LbgZ+zw5wbwfItgKRFm5v+O027xpw14Cq9dx24KUGD2cDiq0AuL72VqCy3uQMjhobWGXRr0GuF7x6YWy1DPveNShq99ztnq1uN+9bLb9P5bnq+/serRBiq3FoXdx9/lbW7/oZWu+xFbB2323VbzV45Brm89fjUINZL1LtlMb6t7p9Wz1/fY92fd8O6Nbj1Dp+Z5O9+vl94oa5rAAAIABJREFUXStYW/Vdax8/Wf/XCkQt7/U4byXf7Y5vHZtavraaO/Um4k2lVnY979lIHBDPOa6kzCbBRu6NBlAB8If2gqWd46DMOOiUe/A9/9goHUvB+YB3B3xDi8Eazz+AJEoC1VYNCtv19VP9bmwEi9jWRydwT0tL9ttWfMncEJ4qcK/H45FHj8SPvv3t8ZWvfrVhtcbiLq+IwNzmzBSaEwAFrOlYb9kcyxrEht7wsHZAE4AqCXhPl7sATMlYM0+Ng6kZWSaHCs0R6zvp4ibOmchA5NHRoKoqngCALBbrRx85HMefeCLmT8+K22pPAPOkdQ9pBS0KdisxQO3moOc7mSZy7ciCPfZ6AY7wQpCSkMwq5x04EJcdvEyWxR3jo9HVAyDqVeGcqVPTAulHj2btDpS/xx57VDJ6/gXnJb2opzuW1wA3S3pGyXApKsd6toC1Exd/4a77eTx+coIomDKt7mk1zyqfzWMye4znXY5WvjYDd1v1Nuf4ph96+3tVMAfQSfVc/pHej6JZpDTs7elXIGIHVVQ1DplzfWEBUL0k8Mnn+bk5gWPTbbi/56soSWmoj0EFdwIsCyilCmeh6WE1tVc/lS4A0KlYgudcUoRy3QYYXQ+BQlEgSnl7ezOygNZ6FgPCsl8UQr4DNEpv0iKYHosmFWjznK3icfWDPE7FYq3qsCVQlblAH+I1IFXm8tKK4s2QCbx+U1OTsTA3K8MCaxBUPqhmzI+R4VHJFuvYiROT8dCDh0UnnD41I+Uw246HLBcUZNTy4XW8NiZhHU8ZyDWmsQ41FJDsLxtYcv52R0dnFjfihQKmGJXz98dlVxyM8Z0TWiNpI5QY1lYoYfc/8EBMTZNeOLMLMo9RkDG2ANyhyvCP/hZlqSgymnesQaxForwkL0wKIrSoUs02xzr/5XE1NWiznNO+yy68OD74px+MPbv3ZrYsZRQqc2JL4N5cg5MeVMmAjQglj30tHVpTioKnPq48WgLu50z0tbG4bxawHKlWF2xTy7aFR5SbRh53glP/tm1WmVag3uZu/8O/qoFBu5tvBY6fTkOfDNA9nWs9G8c+G8/0bLRjq2v8U7ev9fpn+1z/tlW7zja+T+ec1v54Mtn8pxyDZ+vaz/ZYtuuTWhnwxtHOi5cbT7EkVgjYCls7haT2ALhCJ5s0oAkeNtZRNh6nUOUv37s6K3n3oXU8W8A9rcTtX03g7ud8MuCeufufysv9duTxY/GOn/rp+Mzff64U7AkFpqbFsaQCrC6o8WffIgtHoc9hoxNgc9B0oUhS+dMWb8DRjh1j0QdFZnExemUtXI1jjx8Vt3tkaFheDJ7waMl41aEg11WlI8U6D1AEBAFop05O6t/pmdNxemYmM0yUwHADFDZ6Avvs8TT1hWczWAJQ4+VxfwhIrqKYdKUFUDnJyWmfhXMuvPD8GNsxpnR1+/bvbXheAKgLZIxZWBQ/+ehROPmdsWN0PBaXFuXtmThnh4IRoUuQSWR2dkZKDZbZyVOnBGaGh4YkiwqQVk7qtVCFFss3QIYBIGe56DKkE8RBntSARoVP6XlNAKvS7pATSvabWglgeO2n1/tNFNq8T2c3FJmh6O3rVnuwwjMeyjPeST9lP0sGihysr2f9CPj4nr+nTk2qPxmLOk009DW8LIBFZEM0ENF60tJpIA7YxjuRsUgoSVk506kfNylrRbFRthfJZ8oTn3ligDQBkORgrz2AtrgDgptwqQnc6X6ByDZ0CFv0qUWAld334/3AUJ/6kTzkePzGR8clexgYCDCdGJ+IkcGhmJw8EUvL8+oPMvmM79ghj6AqZ4+QnnhUVXl59vsO3S++OIW8nEkMakrJ0i1vVw3Ysx+xqDcpUR5v9QF9Le48ht9UbHhxDcD+4GBfHDifbFAXK58+niYU7MOPPRrLa8uxtEoc31xMTU4rwHRqioQTHQLtOmZ5OS6++KIYHh5SHn7GloxRKLtk8aHty8tJS7MHSl611bXokHK6qjiELJiVSqr+ZgTHGUsf88MvZAn6EBb3D/7ph+LcXcSfNANTPZ6NMzYiFJwqi3sN3Ft0uAZw90xq3DFpTA3jS/ldBveOUDrIneP9dW2n6sqt3JgKuDfytucFN7lmHXgQER/+yCfixddmqsHt13YPbPfAdg/8c+6BGuzXXpnmAp9AtI6v4TdvYg5c/cf2wdjw0KatvwngayhfG1q2hPgCXjNUX3yKL/fB0eNPxE/97L+PT3zqb5MmUCiIi4XLzQYuQ1EBj615wGX1Et82g/IM4EEMmRIuXfcCvz3d0d2baSa7sXKtb0RXR4cCMQF0bOpYGaEPYCWdW6CUeWYCGR0ZkeVR2Sz6+9N6X4r3zExNi2oDBYfMHbjNdU8sj6RC2YD+0xPnn3+BqC247AlwHpvYEeNj43HvvYcEGJz1imsz9mTHmJgYlwV073n75NKHFgMIw4JMe0XfWZiNhaXFOD07I8siwAVQCRBHEQRgQSPASq1ASigxyujVEQtLC6IokfMb/jAehlNTU6IoScmUGbL5Ise9AcY6dAEZIdcF3OsgxNy+MygPMK9zxHNeafptEv+nFVMpxTNtdAOHFNFTdIU41N3RTdrj/t6ssEygfl+v8oxjtQS8q7x9Kf60spoKcQIXZxejFkhPzM0vNBJOoCiCcABRUK5ExZLVOAG8rN9rKxofx78BUsmoglWXF4WQoMQ0FGFzkkuub8lld488NwRK8kIeZXEvyTNEt8DyvrEuRZDqm80Z1yxeKWWixH6oOBNAHuUE6y1KS0cWzCLDEnMCbjbUkb7+nlhdX1F60wTTXQGdpaerR1lhiP+Ym50RYAdYk60FypYKnA0NxY7x8ZiYOEegH/COnAJEmXtLi8tSAk5OnogTTzyhbC2nTk6VQkXQTTb0XHC/Nz0VAeaMDhVoO7uUVUdB113k7U/aHPQ1vJKXXnKpagyMjY3qGgTbWp5RgKZnT2tuHT85KSoMyhLzle9IA0q6U7LGLC8tKs6I8VU9gvX1mJk+HVRsJhZh6tRM0s3Wcp7IFG8r+lqJm3QWmOJWMHBHTjebpjfHd44Mj8RFF14UH/qTP41zJnYWmlF6FjyvWoH7DTdkcKrdEmfQFQvXvNUkntcr+LsyLKXhHeC+0tGxa3ygVg+rma4tp576jfe4AjctCjX/bRu4P8UtcPuw7R7Y7oF/rj3Qjm5UxzTUVmd7G7aiNj3dPkjgXr/aV9zbfEy77SEtpk8HuPuaxycn43//xffER//iL9K6WyrA2v1MIJo2zwYvI10EpN8jR3bT4NMMknJGGgAMmSbIUZ2W647oH+4XwlF1EQXXFYoLlTYL1QmLp6y30SEApbR9VLiEgtDbq0wzAAJnzXJcA+1U4bbTFL6ZjdXFhegsKeNmTs+orfv37RO9hXz106en48ijR+LI0cdF38ACPDQ8pAwf0BkAUArEHBuLgeEhncP1uc/83Lyy3sjiP0vwKUVhNgRk6cep6WkpHzvP3Snw77YtzpOCMOuWCNSR3QQr4lavskUnNiil7sXt7xCYAexm9ozVkj2jWfNCimahO3F/0U1kcd+sIpZkh6UF5R5FzDhSCll3pqC1BwPLN2CdtISOHagpfHgunIrZz2pLPNiQdmdcnQtBFgsw1v2qUFSzW4pyCLjUs2Ru87RwA9zhuSdwb305t3xtjW94+lBUOjONKKcCbrEsmxNvug4KlJQgWazz2W3p1fecDU1JWUjbQzjiI6CPIdtY+1F01A4UFT3LhhRIPFBY9JlHXDCzmzEnEghjeR+f2BFkMRrbMSLeP8AeEI8nhJPof6zwtvhDzZmbnxddCcUlqTKpTBFYjjein6DxoYHo51//QAwODcb4+DkB2KV9KCDUA8A6znXm5pMKg+I9O3M6FvB+LMxLpnlGUp3OLczG+I4JUeT4R98QnJ3KGAGnS1mttmROUt8rB38WTZLYG4qboVJog405UUl0jknKlf/VFDpiB6A7/tH/+0cxOjyqok2idrUdM1vcX51itRWvsVYW6us06I1l/SzttHRMzax2dOzcMdBicbf4lnQ9Tbhegfpm+seyLqibmjp9agsf/ghUmW2L+9PdmLeP3+6B7R7459kDtjzXMTW5RrYHzs/kKVuBe9MStpVlPbexdi82t5m5+afdjJOnpuIXf/lX4r99+MMNHjGAUxkdBFLgYeSmhbU3OdQJ2JP2i0WLfSQtdQZ6qjYpUN4sXsPvvYO5efO7cmI4x3RHRyMjBhUUAcQE8fV3Z/pgLK5s5koDSopg6jb09QpYixMP6BgcFO2B9pGJAstehwohURcD/viiKlwCcADlvMhiQdYRrOFYNLFu9okqRHXKpMwA5paW8/6AFKyjWFTJDy2vAZbnnq5YJTPM4kKsbawpgHN4LAunwd/FupiAZSU2yEGdte1LqcMMSG19AbKlLBq+NCx7HdHV0d3INtPIoqIxa1rXBWJagjHtts971bKEtyUDOFvlXMpX8aY4jsHBigBQrMnOUuLfAYxOC+v4g4yLyDHPAkhp/U2PTSoyXQCp9bW2Us55yUtvZgpBPhFH0gOiTLZ7if9fBWnWHjfRcjCVQ72ATFQqryo15AbUkbXYWM20hKIiKSMWAL/Zz3VwZ7axyZmu2yOvBs8IcC90Is8tLucMNMgjnibSqM7PzqeHimBYc+/XVqOnr1vBrP0DfTEyPCT61vDwoLwhKLRU9YXalZVBk7/vrDKZPjSBO3MRqz9Vbfl+cWVJdB6UVMUTwbkBd1KJtGTmWVpaVTYvAseVdpLfFdC9VNI4ril4vaevJwYGqb3QV4ozIZ+ptCmtJJSlAtATvJOXfbUE9iYFRniZdlZDK12viG7reiyqWBvgnutMptd+yUteEr/z278Tg32DqrhK+7Yas6TKlHSQWwD3RhvO2BsSsNvq7tM3AfeJHX1bAPeWhV4ExXbTthaxzZwhOO7XXvvyp70pbJ+w3QPbPbDdA/9ce8AWdm0eJXOJA2afjWcaHR48+2UaG5fyvbUBM821/ZkC91PTM/HLv/of40/+9E8FxAkOJUDSVs0G0JNVsJm1RDtn4Wr6r2vl4HIX2OO/4nIXYOvsELBOy3GCBvNv6Yj+gYECGtM0Ba1haX5BBZk6k6tTrJzJMV5ew1LdISu8rMEUBetNCzBAGeCb+aAzzSGbtn6j3kLxAAholWJiPAdggnwhAPLOkjlkFkvlQlYqBcwMDQ5lsKD49pRbp2ZJZ/R2d2U+bpVpX4uNjgTkUEYyRTLBvBsCggJB0C2UlttW583iIOWpyEDNQ+aozvVyrVIZ1cfK6r2p0E6zoipD1lWKBpnVbiRgh0pTSXC1dW5G3n54zglKDcQTDJExKIE73xt80p7kkqey2xjn0u/8pu8oIFhSVKrtFPTieGmFqSDajA7wFZ2jWNwBmgLW9EGxdrdTbNOCvhm8e073lEBa5W+XE2ND4HG1WIDFoaYqq4ofKTm4jrGqZU67FQOeta4bshlVoedmxhaCVLvE0845hbxmJpcCsklViTJC3MZGVkmF5iTKmQK+AbpZqIu86lwXAD9xzri8RYwDbePZm+fiseovsRsom31qXsYCJTWQ/1CIoRHlM2UFUpTe6ekZeZbIo67UqT09QfAtMSZ8lmLe1xeDwwPKU49ylu1MEE4qRxRggnJRTqBEraHINjwnJd1pyRQlJXSzCKi9MgaUDDqt8RjtgLuNA1DweFaA++/97u8JuCMXWq/OZnG/rmSVqVgomxSyphZxxnru+au6CoU1ozkREVMzyx0dAPezWWMaVzQ9psLzZ9pwuENyF+m5j3z0k9vA/dnYqbevsd0D2z2w3QOlB84O3AtQti3W2QiaC/mmfnymwH3m9Gz86v/9a/E7v/e7xTK9rCwn0FgACi70Y467LUiiEMgWlvxnBVBicQcgFw441wCwm/MssCwebbOM/CaLe39fyVTDZg9gIf0gaSQ7lXoQC64AH+CI/Niy3Of1RQNxsRbK2kO3UYpKUtelpZ62Q6vZMTEhBYXrOAiOz7zgX6MUQGmAPgBJH4snln143TwwOeaxOFItloqn0BQAU6T7IxA1g1l7lP/89Nyc+lPpEZV/PrN9yOIItUPW7PYW2qaBzUpS0mUQiTrTTCt4zKwaNbWjWPhlgTctR+6SIkOpBCiFpeTMNWAoWZ+Fazo6M/2lFJ0CdMyFV8VcUolq7LN4lzwNolnVtIVC91GqyK7Cv08I3LDKA2xRPc4A7s1CX02qDKBzVRx+U7faei4A3iVWoBHM6AMVf1EqzZNFSBVYU35kSS+BkarIaYu7AO3mqtW2up/VIyd5xdpObvek24gFXcUhKJGmgkSbdJG+nn5ZpuV1UvaYZpEtZBIlgOtgpacoVRYH65D3iMqmTWs+VdVTicHrhKWZTDVWSLmvqFRFAYNfj5z2dvcqEJl+xlOAgjE7NyseO0qKCtTtOTfz6a/gqVoXtQrZkdKwnpmZKMC0MLcgBYjgWmIA5mdOJ8UI8F7LrEI02ntQ5P1pAe7udwN3K4o1ZUYehs7O+LZv+zZRZbpUFqukMN1iV5LF/brXVHEBbdrUWJtbFPCSnja114ppU7xoCdzHngJw1zwtN67mrckxzbbXwD22gfs21Njuge0e2O6BZ7kHtgbuZY2uqls20og9y1QZUsm97zf+c/zKr/5fAsGmXQBo2bhlWK9yfMuCBFCSpbMZO8UGqVYXi6M3ziYgyw0SarMOw2qmzCHVxtlFKXdSC3bGKtSU1VUFsYpDDQVmfT0Iml2Ym5fFWplXSpEYlAUA9tBAFndySlHc92ShAZhj4QaUca4K1QQW3E5luuklQLGklCRbDC5+LPFQJgg8JRc1aex4/ksuuUSp7KAjCHTIsrmqLDECVgro5buV6OnPasoEUXYTvKnKnFkZWhZc+peKk21ky32X3Vp5V+jjknquHQVEPPzSLlk6bbkvFKLGraoMcxxDefrmvQp4120B7dnCzUCIz1nV3AGepspIjhS43P4lC239EnUqZWKgLz0vm1+pVLgAoQOQEzCvKYovofSZLxeqatdXpA/0M2GoVHYalI4CNjMdZ6kiWiqJcj/GTz1TvqvpMg0ra2tTlA0lK8nbcyEDqQoKpaLAMKPIEfcgxW49YpyiTJ0oQ3DM04vBPBkaHlRQNn2RRZGSA0+AN/JNAC/Am6w78OSzfgH370qwvryWtJqSwYXv8EaNjI0qABW6jAD12nqsLK1oDnAd2k92JLJrQTFLWtR8DAz2KfSCGJOFRWh7BZB3hNpA0SUqoDZiBeDZlyxV7alM7cdTa8dZLO726HlcvcbgfaCtb3jDG+K3fvO3pJAgdctLBEyn96H1BXC/4boSnFqRyDcdVwP38kNztp5JgNR6GhHTAPc3vu7cjY/fSABOvuoJ07hIA7g3wXs6YH104dOVE3zLj2xTZbZYEra/3u6B7R7Y7oFn1gPPJnCnBaefRlYZtxjO9e/9wR/Gv/t3/16bOdQSXlic4XErWDU5Mg3LWInUivWW6qEN6kyaWROcA4YLQOc7uMiiTigosBTtEce4I3oH+hTQCQjJTCUdyt6hoLi11egnxR60mELT4RgsbAAcWdcB72TvKKn4hoaHZSFECcACDqjHmqj0gBRmKueN7diRFXmV83sl5ubSug/YoD/MmWWfPP+CA7L+A8Sh1dA2+olrGgCJ897bE6sb6wJPAEEsnH5BA6mt5FsnBM0zGl6JSswccKe9vkGeTQ+5gboCKhs0hEx9sjkfRXPvt8eilmQpCzYiusiVgUkBK4DGpHkkhcXcd1nb4deU9jXbmG2SrbNR8bYz/ftSMPB69LedUFipuZdBnqztpsAUz0+7ExWcWtG8rHwK9bharNIfQpVZF3iX1dh5uVM8U26LFVUWeacibBQyyv7fyuouBULFjZr1DvjGWX+gVKkeSVdng0NP5qTlxUV5bKCw9ENj6e7JSMSNdaVVdE52glSRu+zzDmWCGRjAG0QazKSnYC13Vhtz1lOJKKk3I+MPyIwESOd56QtknvHiHjnW+X1mSFpXVqjevp7o6euX1X5xOalljBnBrI4NUBAwRbEUILsaPV1NmbQYN2MQ2q+rSnyDK7CSxYqF0pgzNaWLLx1Q/Ou//uvxfW/4PimIeHZoy5MD92aA6RmtaqRh0mxtOrIkYE2s3ZymG/HaF++ID/7NEx0dv/yOizZuPTQfH79xOgeu+v/mGxUrSbl+kzmZQaxNkN+0Anzko5/Ypsq0l6Htb7d7YLsHtnvgGfXA/wzAfXV9PT7woT+Ld73r3cnDLlYy5bjGzS6uTJVRQRb33J8E3FVFFSuy3fdQoot1loPEbS9WdTaXUtTGKTWVY31jLbooggPlBetukCqxWLNJT4llHM4ufF/uV6qiYpnkkl0dnaJqqMBSAVuqNtoo0LKhoFFSN8JdBgAZZLJhG2zC+cXSvrq0LI4uAa+ivJTsFuSiP37ieFbqXF4W9x5+u8Jwu6AhwEFO2g5WdBUVEhBcbWbGEBGF/shsGQ4eTZpAMyBPvxavuChHRRHSfi23e9XHjbRzufMb3DpTiZpfcEeHt39t9FUK6BLwl+OYgYuNYFWB47x2glJnnuEYnpMsKQmoDVqpZMoD5K2bWYmsBHV3oryYDpbA2EHLDib1tfysGeic7UoLN+KXVBP3j5Q6lMVyXz1PKewj8XOWHY1DKlAaf9qj661LGSNLTX9PX1J9Si5/5FKRG5nspRlcW7jgVlKhuXic9OiuYpsGZskWHPKkkGXOP/P8RanqSXAP/x86VpZwbdZykDyiOJRMM6KNlbkAhiOvPt4iWZOZw0r32SkP1uwsKVazToDrG3A95gTUFag8nOvxlIJNMPEawd4ZtC4LOzQaPqtaaYi/zovUnsxLjkep41ooAZlViuq0SeECRGMcYK7xneYDypMyVjl3fKJReY+cracsR83+yqW3CdxNfUrF0DLJM6C4oMzceOONcWD/gTL/ch6eLTj1huu+o9zkzDzx+UOZPO247lVEqt9edl5fvOn158aPv/e+jo53/OB5G9dcMRS/9aGjcd/hRbMPyw0r+7tmbknF5GpgCnyqs89UYbsBVQbgvp1V5hntztsnbffAdg9s90CbHnhmwL2+0ObopGdicSc7xl/8zV/Hu3/6p7Uh42ZnW8gUfvC8TZlIK3mBe7KQKjNIqbAKKCADBRsllnFlz+iAY25qQAJ48pvzIgMGVm1ZqddWYnh0JHpIFwcwi/W0gAGyS7VTrKtiXxc6SyNIElCLlbkE4QFKANC0h3LrpjTUG7OoOKtYHwEPBFb2KJe2qDxQDkrQpe+Rlud8dqgKgCEVqCpZXHgO7kvwm8BLyRwiq74snRmAp2Dcih4ElztLukOByOOsJHAuqf1aA0KtZIiaZGWpiISb6WvUvxvAriwmxSOr2eY7W+UBZUlBgU4Epzot2gArURqqFHuWQgAetA2UFLdNgakrBEx2FTVsLT0sFeVH1Bojrpa5IQN5db98Hqz5TVpVPhtSWJ5DhXYy3kEyWyzC4mxXXGMHgzq1n6y+yFgX9BEyAJHRZUmpDcd3jBcKSlrI7RFAgbMC4mDcmpahx3JgudEa4LaUYkW2+wewnGeeep4B8I2yzHxRznelTySIGo+VcaMDjUsaF0CuxijjOwCmyKfpbnDeUx4z+NIVSa14tmuj40GbspPKUspbFsNy4LHiNIgnofgXwL3ATClALljUQTxHBtZCVUOe8BBwDZ4X2gieLV6mT7mQmulXWnNKgDPrlfvaniUDdD6bFuP21zJLNVdy0n/15q/G6EimgkSp437IcLsXVJnrnwpwz0Y2L7FFsCsHvO+nLoxDjyzGL/3uwwnc9+7sibmF9fjNDx0tF2hj3ndUubiLRaVvuMSaZv060HUbuG/jju0e2O6B7R54dnvgSYG7AUDNb97UhH88cMcC+YlPfTre9VPvjpOTk+LGYnXs7uvNIDI217JpykJYqC8CVrJorQvoJLhK4Ks9TEGjWX3UAYtsqmM7JlQsZ3R4SEBVgAgzEzmqhwczABSrcUln19fdIwA+vzAnqyTf8w+w3QCKAF848aWapUAMFvE1gmszm42yc3RkGj7RIIo1DnAgyzg8XgX1YeErduJigTWtxZZJnpcX1yYdHpQCURwi6TdpgMsCTbSdPlKu6EasgDNMpMKBJ8FgSwBZfZyVfdIzAGAljaBjAjrF9feLdnQVazTPSnsaKpbTbRY3idN51s/UyFXeoJNkbvQM5JTtPW19RQ4N4GpqjDL6lEwmADXJA6bpgs4FoGS9TYyBQqZXGxI83PgEiumBSFpQunmgapgmhJy6vwzCUkFJgOvL18HLDmbmuIyTSDqPcqZr/BKM8hkZg4aFIkBBIGfrIfCyp6QQNN2H58/c5GsN2oVBoxXAtdWkhyRVpijG1RTmuWlP5mNP+U6FqOnRSrDdzPBUF92q6VeM88LiigJhaWMCe2hwJdOR3qcnrR4ClIh0lGWWptrrYeBfZzuy0tDX3cxQg1cLupEoRxtr0dNN0DbZaFYanifmhdq1TPYhZJlAcbLqROAFTDpTeis8zz2mzr7jzw15KN4Tj239DBxLkTNy4N9yyy0xMjQizxfeCctxW+D+959tAvd2wto4afNanItg43+No37i+/fE0EBXPH5iOd73gccSuPMr4P3We+bir2881XZWNIoutQPube7NNbeB+7O7YW9fbbsHtntguweeEnBv6abNS/SzANzXN+ILN34xfvLd74rDjz4qwMCm2jc4IO42G7c5uTU3199roy2BemyUArekW1RmjCYk0EZMtpW+gZibm1UVTl6458khzSZPgBtcc1lAYyMGBqgqSYDoaiwsLxYloCdpAABBgTrS2mUQHe0AVAMQuB2p6rCiKmuLADBKRI943gBsWbgB+6SBxFoJ+Caf/PBQw7JoBcVAC4VA9IqSWcUWfsAzVT9pe1BYaXlF4JrgWlfPFAyB1lEskvxd1sO2AAAgAElEQVSlPQpyLS8rSfyVRVJK05nFZKAkOI0l5+Pd4IW13FZHX6sOckWRAgOkQkOVz5JXnVR9UkiSvpF0GFMVoGVkUG9ymnNcPd4GchzPNfBAACi7ixzUz5bv1xvtbV0FBM9LbISLLCVwTSDveyaNJ+UtqSOFHFysz9l/SQexBVdjU6y3fO/gZoAjsioFCeVUWW+w2qOyQD3KMWLsJEPQqwqv31QbFM7M8JIKTG35tVJG8Soq+SpF42qC/EKUKRSUFXm7aFtSgfJ5VYBMFJWs+opVHes634k/XrjmmfaxqQQuzKPMNseKcXNmmtorQ59YIRCtx3z+qhiblV1kEdnIfk8LOnNmZSkDotODkEoe2aNMEyJbEy88IBkcmxlqNlazAFJN3VkirqQobPJsVRmj1K+BnOX8pa/wTiQVJr/z2pTPS0rNVARI1XrBBRfEl774pVREoXmVlJiW9VZ5/DzA/TtflXLTXs+s4HxzvWuuzE3O++uuHY+XvGAsDj2cFa7f9ycVcOeLy87vj89/bTr+RuC9eukaTat6cV41CPVbWfe3gXvrcG5/3u6B7R7Y7oF/XA88FeD+5HdobhHPhCoD/Ln5a1+Ln/iJH48HH344Ljl4UNkixsZ3aKcgw4QthnU2DDZLQJ955Oa+0l4snHYbtwaIRU9XEDQqiszKqtzk5qfv3r0r+a4oAygP5IoG7PR0xQpZWkrGD1nIikXQYN1UAIMcESew+JXy9qbKAAIEKlYBDk1gx3UyA8esUt2ZRkM78Qa4rP3ywqIyZ5DVxUBwamoqpk5NxdDgYAahdoQ8AACggb5+9SNFpdwXyghD2sOSO9sgpabBcMM6ANWA0wAjAwTTIp+WRWg/SUuSxd1ekkKTSOuvi2cZqJn+kKkgAdw0vqbzcJ7oGIWGINhd8tm7z0BBAPUGTUkZaqCbNL0CAvoNgNFsxxnyXbKqJFVGzObCuXcxLygfSbVwPIHeC302s7wYvDFGmU0Fi24qlJLRYs1ORSBpJoDorAFAMSI+owyt67MzsWCFB6DvmBjX+DtGIgNne2JoaFipQz1e9ujIci5Fiedi7EiPuBCnZ2dU0GtY6UYpNAYYX5QSST8jk8gUqUX5nn+c576emZ5tVEflO39P/42P75CC0ATdqeg4KLURCVnRetAl1larAOcWipQVEoNpPycKSU57UrV2i/ojhbmDTDeDUsgpRIaSRJ55stHwmp2el9U7PSwlbsNVekttACvlpgJRAGr29JxSstIe9zfz8MSJEw1Fx/1k5erhhx9RRqiPf/zjqgZb6jaXqrTtU7ImcP/2sy7DlXmizXEJ3C87MBBvf+P++Opds41jzgDu/ALf/Tc+eER895Si5p/ks/vL5O81rfpn+q62gfuTb5/bR2z3wHYPbPfA0+mB/ymA+8ZG3HPf/fGf3ve++PodtwtEY7zE6qnqkcq9nhSNJlUjrWS2iAJOvJFzHMAGUNW0+Np62xHr3R0xODwcx48dk/UyAVVPjI6NxYnjT8TE+Hjs27M3enu6RU9Yo/gSdBsqO8IGVm5tQUVZYV2ZFTAHHu7pghcc4tN2kCav5EvnPIMeWeKWyYaSVkCsmArkhPaDBTOg1bhIVFJtTLmZnJzMIkBhwAwwpMrlYowMDwt8CChiTe/vl1cADwZUnc38/MzkkV6MTNHn32sqyv/P3neA2VlVa69zpk866ZWeBDB0BaT3pnQBC6AiYAHEgt7/4rVc9crFBkq3XLxSxY7+EBRQLlIUJERaCjUhjUASUqbP+Z93lb3X/sqZCaByn5/hGWYy5yu7rv3ud79rLR8GxoANyow2tjL5zRHALut3nR6dwaqTuTB95zKq2uZLEIFG+uFbJBtuS5OEDBQ9vGNnra4sZRHG05wQwQ7DrTjo2i1Zl04Q2UgV6GTgrMk6aolIAs8KkV9pCMCaZE+VqCYSAJLjoXP0HDkNwL3CKIu8RjY5os02aYuBQfOz4GyePV3ct2DUgZFY8tGD5FqQrEiOAbwHbYENrcle8H5mwTWZEEu6mppYN23f2DRYTHgMUJQVGnRsXDs7O1hTz/KtfsRj7wysN57L/Ye25hOPHn4PA3tNBhWZZdnQsK8COxhLfUW7L/Ilk78AQNt48uOqsQFOqq1hQ25sOOvvG2JEHzuxwHhBXfp65HmivlYJNg8LOYXBpoRPLprhE9HMZUSkmvbmITSkfSiHoZRThhrVqnIChhCu6Gue23wSIe+HVn3tK+v19EFYdtPb22mFbeBtoyIbml7aZ5996KKLLqIRw0cIcK80cJ+XfQlwP0A/LpakpGKj4ied++4pPGbXbohBSwuBe9C737jMy9VlIjnMrltD9zabTKnyydzSJUyXGHLsHqtVfOPoEIkZKtTSWOVvSMZamyvU2lKhxgbEesXRZz//HRGLhrTimBRZwIhaWjExMMEQn7RCiAbV2ESEvAMI6drQiIlg3us4xoLWDSwDZHTy74YGHI1Bs6QZ3njBcf4CznDwMS7L4zDJ4XyDxAsYLGAXxPO7uxuTBBMAYapgFERbZm1nBsm0hZjTjVoOzo6mR5ycOZDLpBm/+KdmFNRoCygzb04tvJqWW1iD6PlvCbHQWRwLVY/BOKqBGmYuFx8naSeHkG1xPvH9bPikXngOGJde7LQ5q5+0Sy9SRQdPfI06BK91yUuimRClr9jxCotQI44JZSw0NdkuXOpsw57faRHmsMPnlNRSpjDqWFOpTtS8iED7KXWwnsBRnHyhnGaozcVcIh5ItkK5yeoq+jnTCsrv3EwW5aAP40DYKG6HbtF8ol06O6Wd8N3dg0W5Rl09WKyRIRFH8Bg7Nersks8Rdrent0ZdnURdHZb9UbSZNi7QnuhnjIH2dhzFQouLMd5Arc3CNGGuNDciBbu0fQPmHGsRcXyrclI94hSRrbQTxq9ES7CfcuaG2MSVPlhIiaYAT/4eHecYVr3IaseLoYwDzkyIMF49COWF9kAYPqS5xljRuncheQnx9Z1dCC0on3V0NlBnJ0KSYXFHG0m7dff06zcYL2ljTqSizvsC1DSLs40PaToXRgBjoJGoZnIDLB7I2CfjIvmyBSV8ko2freMpHEqm91sELh+Jy1K2lwN2b+xLtIi5mwsATekLbKZX6JX14uS1MV8MNLt7aPXqNQwGsIByjHYdQ2z/dFxZchh8xNpsBk4a9pGButgcY4LD3OTqSNi7voYKvfjSS3TDddfRiuUr+OgcizSiPWAh33effWjvvfai1uZmBu89nV0CXODUaWni+R2Sgl4kOPJOY1kV57BTH+wQl8ec5Uw3W3H6XT7iN8ABhhVhJiX6hT2XNeoa9YIzsTqHOQAKdkjlpFXIeAngL6ntOVIMIKxKWYyx5JbSaB2cLCrUTdYltK1kI5UVO0R40XpIQidpE2GR1ZYjkoc6FPvDfQFnaEcnywkDRTYtwmLbH5Xcw+ZINwG2BjKI1s0Myo6y8UZNZS4SUaXCGTalnvkRyacJSWxKLR+PE9HX2+ZPxplIgfi0hSOoaGx1jXQjr4ghHEP0GNPIY0Ng/Ryi0YhTKLO9Om55jcdY4w0EbL5sRgQ0iuafNfOIPqOhTeWkREe7Zl7FeDFZB9YmbCYsBCpLcDB+XSbg4E+gc0h8HJSF9rp2i1CjG6gYFjEy1qZbt5jvmGPWt6iH4B+0qeOKTdYWovTIxs02gGFUaL1ljFr8+T5qVMdhxlQYS5C3aMjM97znPey/MmXKZNpkk5G0oWMdh1OFQ+sZp59JI4aP5JMLtKlgkl5xAEfEGWygtJ1t84DkTQ3VJi49y47Ut8DmmZgbWwFEQgdwv2H9Btpmm21pu+22Y7DOTtf9wG0ibSr6uud//kBHKnDHJjJ8uTHtNz5i6WK7YpwevucmtOOMoaxrly+5uRC44wPRu2+g2+5brddLzMwEuOs/4hIWgXt6BCCoio1F+DbgjqNLTWYB4N5gwJ1S4N6KHZ8A9iFtEbi3thhwrzBQh4MvXwcQ3y6g1oA7QDoAcjM2BE1iQBgw899hLCNw50zS6uRjlY7yIB14ClYMmDFwRzxfBu6I1aqZzVwWL9v88C6QHbYkazWOixhoM3A1oG7xjOO/BbAJk8OLDQN3Mb5hs6ogVRiMsASGQYHNhGUWU7cf1SVKnQO44KO5gETisxTIBnDaY8AdUQ7ywF30qlK+ABSr0k8IXwVDE3bhbOgQFQFHg7zm8qJm9RDgLmCdj+Y8cI9FDW0hNswBd032wsZWzLnGmdOb2TDizzBQ4jnOWB3A0HZmfKmhQPmVQ81ximcB7myY+gDKbXNTo84OOLHBEBMD9q7ufv7Z3WOgVMAsgDuc+gHiIQEGaMe33zSw1rSBo9vJ+G2oUNsQaPbAbmDT20AtzeJ4FoA7jx3MN7QHAAFC5+lGihtK+181xiloF0WltU21t0oVAHcsNrzgwNgS9UIvrCAa/QRAj/riOtRdgDvkAGCHANTlG/XG5gXAvYtBeTFw541MN67FNdBuIjGOJSIJclUBWzbiba/lgLvYZoz0IuBeAH4T4O4sbzCIbi1TsOmN+asD7tFQJwxK4TLhQFPdz+3DWAeU7dUCdwkrJ9ILPn1V0GI77cJthMa25lnEFL1s3jFexP4Uf3XX+mn1mjX0vauvpgcffFBijvf30yajR9Mrq1fTpz/9aXrb297GgxRSFjhu8s+wEAuEQ5hK/qmb/RC1EmyrlsXWSJSFHRnVodSnYYcGnQG56s8FPmKzAhBoTJwwngARIGQsFj0zv7hTw9lZnOgAGpzMoKw7ZUMR56xZetMOC7gVyUYcPxKWUJL3yLoh+yz5PccAGkvOfRuBeyyT9bAPO2h2VRl2LiPAqIxnCfEo5WZ2tyYkDW/4uN4GtPPAPQE6fqOg5S+fJ3axH11iU9mhmLX7ANHWZmo/wvgUiYoAeDtZQLZQ3YjZOHBjW6cEN5VtIKwNIvC1jRXWOF2RbH1hnwH8QzdxBdF5eAxplBzZFBlAtM0M/iqafjtFcL3jxkV+lJnjMea0PFYcyqV/8uENpW+k/3RkhfblNlMCjq8yTIRn60bfNu4hFGutny688Gt0x12/p7FjxlD7kDY++UKEngkTJtLXL/oWO6+Lo7tb/LW+NqIx3iVUrG1khTzA8GcfESafNEeElhHEE49FJhfEkRynKdC8m8O3jeGy+RmAO08xOYEyu2K/WJtF6x0t5hF7jqa9dx5J85/zpMoAwB0Pgt79T3PW0m2I7y6O6ophVTQftPMRsJvxSIG7WEk+atLoAgAPwrinwL0Zeq8GopZmYd0bG4VxbwdwZxBOBImTMe4M3BG7tLFCrW1g4IW9bg6Mu/xbAA1CjOEYUgG7Mu743BhvBvPGuPOKIjUxQCt6KmM2JM4rs84KTgS4A1BYAgtNkuBBpTIJEuJL2H0G7vxeBe7MlqtzETMUAt4Z6GsUAKySwqDGuL0MUvV0MwfcbQFTBlSQK3PuWscMcGdEKpPRFmWe9FngDrBu4B1ATcG73CnsawrchTHm045GqTN23Vhkuf6N0PzZpkYY+BS4SxmYYe3VBViLGWCJtoEw7domVY5Bwd9mdkKcYF1M+AcAOxuXCnFEMP6bHrUHal9iRhvuN9Ie1xtwRzsE4N5To44C4N7J7DGY5AqDdQbuncq6d+MkB4y7Afd41Iw68aY0MO4C3I1xN+COdsZ8wkmVgXb8DMAd44xPbCIAMKPLLGfCuAswFsa9QpUeYY+weQKQFradCGSZMO7EwJ1PX/gkChn3ZOMC9hx1DcCdwbiAeLDpAvjRZo3U2QU2EvpUOYFAm+J9fByNJDsA7g6IxYXJ8UIWTzocmJgVbaSKMu7iXJWyScEoO+Au4MOvebYdj2yNAbAwHsM5lr032VqU2X5n6eN9GeufubcQKhc8/7UD9wEK/bp/bNpdRHaYO3cus/ydHRuYkQTrfsLxx0tUDiRkakZkG3FAK2PEXvcChgdG0PT3e8dgnmzl8OUp+luEDfWfWral8neVjT+zKtln1CvPYOpos73s+YN9hm+Df3QZi8bL69Eu9er0WttlsHZmY9/jy1yjJUtfoGuuuYZlQzgFkEhTTTR16jQ6+qjjijceGWnVqy1B8X2DmQNyJ4D7Ow6HVEbXhwDcPYL3Phtx2zx9GnTtUxi0r92Q3yQFxj27LODFQ9sbaPq0VjrvG88pcNfBZLK36PSqdYwAPu1WATjCtpsDCwC7pEMWxr1CrY0N1KzMd2tThdpaALpr1NJco7ZWsCgOuDcJY9uWYdxht5lhbyFqZqkM5BgmlVHgDsa9UUAvrjXQHmQzITyWb3Pz0I/HbszG8pEPJDH6U5lFgBUs3gCXfKwSlmDdCKjnPXcps6IKUBW8Szu5iADMPhtwFyaagbuy2Hi8YYsi4O6P1jjVtuUP50GlwF1hfJg6zDTFpFt87B2Ae5QLMVBXsC4/ZTNjwF3YOGlLlsqoZIMZdwB3roPEbRbZjMibzGElRkYQsM5SJT7e1fcYK642nMeyA+7yOxgV3XQws2OgzlgmC5OlwF0BPBh0O76X4295CUN/y0iCzYOWAdcDvDOAh/yF5SACSjs7IOsQIAvWGKC9E6w7ALt+w8drQwf0snIvM8wdYOt1UusmSDZsNZYaySkGNq6N1ASWvaHKMhlsfE0qgw2v3YN5JxvB2Bf4gwwplcpgYxQkMpLHQ06QdB+HHCm9YJykv5kh5/FO1AXmXfJ8MBC3UxEAd3xHeQyH21awrkw9ngU5kTL1YOW7ugW04z6W4YTPZX7hO+yhLBU7DwKZa/x/u0Y3eJYurkLQuKZSGc+GxYnrwHmczGFWe0ZTXuioCx7+YmETqYw77jfCqHyRKbLQ2b/VA03ZJ//vA+7GqkGTim/vZGkOg2DkANpNO2+Opa/v4v3m095sgTdb4O/bAmKocVKBUzZI35C4yWLfI6JUMwBeyfmcORL/fctY/+nQuL+TgTsO8GX9MJ+R1HK7dUrXjXNOnsRYY53Ttfu3XYJwkOdxOMhoyP1xWdC7/2R5lJU54K4YyT3TCpFfRALDzBIP0bdXG4R9hbd8S5MAd0RTamXGXYB6swPuYA6ZcQdgUeDeAo07WHWw7Az2hVVn4A45AQN5hA0SSUFTi2iCRduObzCXwvQaeMdmghvZa8Z14xGArR29M4DULF1gHVkOISygZfsSvJW2iek+Gbh64B6cmzTLnIF8tDs7W5v0Q4F8tj8KGHeT7QiTzKhMi+Nudnm0pLiiQYzAW1gNYdzlOQykVeKAn7JRicBdIIxIblj2gg2TOIyrTEk2HDHxiPVLzDonjLsASovexTo54LWsVEabON3E2CkE7onpmU3PF46IgxZar+F+Na2gAFe5B5uAyLhzW0iuDuqHfKRXxgPLXADcmSWGXtuAOzFgF0lMjTpYHoO/EXV0IKmEsO7dnQLcAdo7O2SjJM7hArxlbIN5F4COU6VG+AYAxDNwl99twysSLNG4M2i3jRRrkhzrrjg3AnfTJEbgTgzcFUyzc5b6egC49yH1NfpK/D5YDsgnUU4qg7bplr/jc9QTP/l3lc9gQ8wsPTY7Nq5Ux64JAEXXqGCdfRKcJWK9shJxrPPV0xKRCOh3DQe1JmvoZ5nDoIB7MJcFgJ53EYMB7m5z8ZoJrHoPyLJE6b9frVTmn7EomlOfJPyJMh2L+GJOowDwQX5XJJT+ZxT+zXe+2QJvtsAgW0CAO6K/IJJMH0fqieEugbFaW9sH+ax/zmUM3C2qjAfuPlxqKFpE3eechHjtVVq6UuPlFxT/kusWA7hPrWP1azQBevf5G2g2JDOK1IMtLDw5UFor80JjkBnAM3gw51TRMbfgGCQ4pxK1NUfGvRWMOwA5A3cwspFxLwLucE4FeAe4FwYeDqmmn5afvGFg51WVqgS9e3TstJTFEuZK/m66DUlCpXJn1o2rhAP6dpWj2E/RJyv40/VagLtQ5axvZ8mCsuzqxKP7NKWQwZDi6CIF7sawc9dokUSXlkpMFHeK45TqggOA0TKpnJOrxQ4iPpW2PjtIR9hBV9nloGWOpxARRaHMChoB3FlXrY7BjVJma1uRB0nfmnzD+oqbWsPuygZE9X2GydywC8oGbBi0XbB5YOCuidoMW0U1NPpQHFKljlI3wWHihMV14v2cAjzFaOKwDOBO1KeOyuaACWdUgM8OgHHWbosUBk6YHQDunfgmBvAbANzXQyIiEhkP3OXlwvYzAOcTKHVU5VMKbE5lnELf3tIsenfzDRHQjvtMKiObJDnZsBMb6eTEMVXZdpyihIALvQh2Lf3BpwI9yp4DoEPWApkRA3cB79hkCXBXCQ2AO/T/2p9yvTp1MbMu7QlvfgtBZk7JsnF0DsRsvfQkzBEQKpWVrWO/Op1yfxmiNw8PpwtNgLt3KLKJ5Y2azE5j7+UTD9qVxChk3LGpMLNrm+iNW2Cyjk2ld6tRKFOP/28B7uwM29PDbDq3tMovzQnUQtdZMiUAd8myWKTN3ri2fvPqN1vgzRb4R7aArHU2322uh5CsrOAoj+jyjyxp2bsEuEscd3EScESsMmVuBeDLDttjBO2541Ba8LxGdCx5+ADAPe4Cot59tTqzxFOKBLu7I+ocz+OlHxxNRoG7evAnwL1JGHeOHIOoMgrcoX0HcBddO1FbazVElWlpEYmMMO7ybVFlJJKMgEUA+Qjc1bmPo9QI4x707ipPMakGR+8Qr1VRhjOlp2u1Oqay9hpOTswEm7e+MrXqVGnrO/9M2PHUQTDojsOFjm2XcSAOnOoUxo9zwF3+LX8QuYeSjhoNRz6IGxHRdyvhyPpmjcwRPNhlmDGAMradpRDCsJtzrrChbi9oYBegUfuNmWBta5bQqNzDtPwA9wYmk+g4VgeTu+hrrG4J5crstIAp/sGxiLX8DN5kVoRTBQV1DOxsg9CnUWXU4z044MDZRTPH8QmDXt/XgzjSAvhZx90pDqYA7htywF3YdgbsnfItjDvCzyG2sURfAfsO6Ywo9KPsh0+NGkVqxr4ZTRi/4rjc0oSNsDDxDN45eo8x7qJ3l5OOuEESH6E4XuRgJo7hsAnFGMH4xsmCSl0AwvsA1AG2exv4d5EyQU4j4woAH/p1ZtlVEmNg3O6VKDXyje5BODcJUabOdNZH3G8C3iXZicmfnAQk/KopzkN/G3DX+irCF74+atwTQO407gnZ7oE7782jKQ42l/8UxTJxOqesvML8umtOemg3SJo+APfso+McWLtBEnu8kb8siY9s7iXQAb7spy3qPn25hbF7I9frzbK92QL/f7dAuR2TTbhEA7LwjBIxSbLVvpG/GLgfCeAeQ9oadpToSQpBtBpbTWmmj504nh6eVxDhK5Oltg5wTxsTeneA9/O+8awDQzHMTMLmKMuZWyYsdTHrtwHcwRzip0WVaaAmJIMw51Qw4U154D6kvcrMO0BHW1sE7ogW09wMcEgM4M1RFUC9pdUBd5ZrqGMn5AastTYAH5n5EK4xOI064G6Oo2gmloLHCCQSJlIoQ9FkR497kVu4lnFA20B20EE5R+SwWzO2XT30dR8hWMCN46zGy7TZ/HplyQW1ssg+bkB4IyJllLJLBBrbhHB1FcyhniyDCODdnDiVDbdqqqc9y2MAJlkWRNSkEicBkBXuNwbrzuHW/m11i2DKAyFzGNYXhkHuT37k98DaInyEqZc0fBv/m8M/GpvrtOuInGKyIaPj8W8Gl1HHDdDe0xWBO0A39O0A8QDmonEnZdyFbWfQ3tXPbDscWPm7s5817ia3kUzpKvnh0xgB4QiXyow5t61GJqpIOE3IvyRij7DuElNatPHSrgD9xgIIuAxdZiEwdQxz/3OMY2WHAdxVBgN2vFtBfH9/lXr6Ef8X38KMi9wI0qF+Bu8c9sscus2/F1F8OCuk6OZVks7hvSTyhOz+BKC7nwG4S8llnEs9eA4o0rXIRnJNBKzRqGr7bjRw122hvjcH3MNc1zJZG4f9ctTn2xyttxi9rsA9tFWN1m6oz/C8URZIO2WwnwbWPYCX8SVRIiwx0Rul/G+W480WeLMFsi2Qd740JYBlrsXm3DKb2lx/o/uvCHA/OBC9yh5KpBoF7gG8E9G3PzmVFizqpHUFzqhxYZbfLr5uUZlUJr8LgmRmfUc/XXrTUqNllX2X8EjhK+e0Kp9YqC+RRohzagTuFWpubCRElQlx3B3j3t4mUhnIYoa2C+MucdwVuINlbxbAzpFjWiQ0JDPsiAmvwD04oqrOWrTu+g0GmNl4lEH08ALwlbnUGOMW2kji5EqUDY4jpuMPmmbWtmvSD3aeM2141Geo+js/jU3PHeOsWvsJQLOY5Ma0a3Tt3IM8eBdGWkGCao5lA6Hso+0n7ASBZR+RcReZhIIui5mtMbpNLmO6Y5PSBJChwF0kMFUG7mhXxN9He/N44NCQUjeLoWynEWDK46bE5D/mvCtHD1xsN/+DQykXIjqgRrmQYjrZicSEEgzcLU22SptUKsLRS+z0wcXShRMqO2BymEM4lYpjKkIeAphbjHb+HYy8AneWyAS23QH3TmTAg9MqoqYI6IfERHrLHJYVuPPY1M2O+m3wRkhPjxi4K+suEYnQvtKedlqjw5ifr80VIgcxmNZ4y5KqWkIvmoyIGXKw53zqAIBepb5+sCPKX/chMYiLa49oSxo3mtssin9EZQLgzuHzBEgjBBsS5vAYYMuH/tY+d5IXvzGNE0Ftko19/SAFv3YqZSXxjLubUgnjHmUzYWtosjk1m3Y6khhF75zqDrqk3ilTny2jPWfQ8hhvDcoY98Ah1GjdhjRT5RsZXBS1gcllbJ2xa94ITmpv5LZ8s2xvtsA/vwXKgbufx7YZt/L+46NFbVxL3XPP3QLcnfKBGfdaCtzx+UdPHEdDWqu07KVyXbt/+8XXAri/L6txz7DC7g7Ru6+n2+5dZRsI2VHkRO8e+McYDuoHF/XtDarXRQgvAHd1TgVAZ+fURsRzr7FDKiLMAOwBuFUV2ewAACAASURBVFs0GCRdEumLgPUmAHcw9gbcOaIMIm4grXNkH9lBUqUCFlvcpBvixCrgnZM0IUGAngogVCTXVxMhcScw7RrlrUgOYAAHCQUs7rjE3XXt4hfsLFuu8he/8AQZjGdJwyYJzy4/OjKpDLqSHWld1LvgrKcAx8BtPzTMCkg5KQIzrgJSsRmx5DpBKhKi7LhNglY3ateFFUb7s9+BRo8BcG9sNvkPQnJG/0Eww7rFCGMtANjgZOhieGu7ykbFRY0BJlfG2CICMQvPpwqG6gA05QQigHxlnwHcbfMCb3cGssokQ8cu8cmJejqljbrhbJoAdwHhAO4skVHgDnadZTKdYNpF+97V1cdgnSOpcBhE61vdryvw5rYUqbWy7wrKG8QxNfgPaNhRY9r5p6YS96MmAe4aRcYSksTEMipTAZsufs7sUCo6f4SIjBsf/rfKrzB+gtO2xh6WvSRAvoFxPcAKpyZwGHX9r9fZhjPsg/mSbDp0G0RpvhaD6GbWYv2Z71dSwg7GwgB2JxK+xTJZLNz0TmdjnnFPl4HXAbjH/UTho/NUjFW1Rnvvs4/eo4tKnHAbt1qFq+1tKFT2zfWOuMNWqOC9/nhSPrZWjbo3+Xt8IwaYvS9t44Er5o1y9uqCOmQJq7CJ8/f6tihrh1jOcJJdEN8+WWHNWAV5oLYPv8L6NPs+cXTP18wq4q8X7ZrwHOqJX9AkWT8KXG/xs3N2hpWa1t+ZdnF+GfG+GLpYp3uhWCKus4Zj3BPsuXlNqRtP+RErDEPhDEq23PkeTe/R7igcetJWiiN0FAcKIzV08X7Tk3pSIDPcktj8ZuB5WHD+z8D+Fo1M+Zubk7kmiDWWPimZY1Zx16/RVBS3q6ukn+ylbZf/wFmB8KvVJfoSxvu87WF6SceELLChphLSL+JfJy9N1RQ1uueePyZ9lVkF+LND3z6Cdpg+ZNCgHfc44B6PbLkcWtEi02Lgffa9q/REw2l4Ym/ob7HxFF9IyD/nnGqxyFsaIJWRqDIC3BEmseaAu7DqHrhD126hA7PAvU3DQQIgtrUDuAtolKypJsnQmOIsmRHdNW8KANyZGY7yA2bhm7enatM0qvXcLsDIbJ8D7pIZUNhZ8IUMfHRQ42e1aVNqGX4KN3LHqkup1m9JrqKxFVbfyUHCohAHkJfGxCPk2HnJHiHRuIsTpX2ZPhj/NidL3NsPrTakDRzpQ+Jmi5ZdUkMDuHOMbmakNaOsA+8259kgmQOqRvaRjVaVwxcKQwzgHqPkJLHpAdy1/jGckk4B3b16kC2GW1lMM1RqEQNbHOJ6O+CuEgyATdH7yykKL1bYqCBWOd8nmQJ5IwOnS8Swh6MlACyynnZJZB0AdygQRNsNEC/ZUSUjqOrb2Sm1X78NtGs0FT65AdBHCnk70ZLFyxhzY8+5DXVOod15bOr4kbaPY8siJfF1Do7KeFGtuNu4+EyCkjgDgB0JZADSRQePzYg0tYBwPdxxshYZM0h0EdhxNTJiIdDmAoIl8ZNbPP1At42arieRaS8CAHH3FxzJleH3VklGktxfQbicUC63oOSIiXiXnfiEx+jEyttOB4q1qdNFw8pRihHSjX92pSo56TTAFcuXXSjt3xGwxUXKrHZ+Waz/lwBDCoC7XwY1IU/ysLgBS7pe+z4efmTa0wBGwjt5QqMEVBRWJO29tBy5zpN5Y/uK2I3JCC+AgyU63VjOBLhnCuFJIPO9kZOHWCEhfjyx5itri1cK2VKAYsu47L7FFmIOZ8aQ+sd44O55JJl/0l9hrQogwwMmXSxCIsBUEhl8cJzGwMCulFTKZWtA2G3YnPTAXUGvYEqDVP4pVvdi0B56SX/xI57vTLK7ZgZZQkZEWwK/qaQWIbmSzQk3V43JtT5OtjHaizwXYqQsGycygpHlVbTijBrC0Sv3UlQECHgpMUoOuOc2NhkQ6WxoaO1kGPm6ZW2UN255Q1d8EhmfYetE3IQUAHcXLEBIoJi0ybTpaAnJZGyT3U02xgxWZ+QEyYxrNwTsrq2mttL7jxonzqiJySlC3vEBAtzfO6XsZDYZbXFCE+00YwhnVZ2tmVWlT+yKaHj8EbDs7UTiIMAdWbhE444x06KMO8A1HOvgiCrAnWhIO+K4K+M+BAl6JMwd2HSLUQ22nTXu7NBKnJBJnFurnA4eGmCWykA33zqOmpo3oZ7uxVSprRW9sEaXETYf14qznzhHinSmdZPvUEPLwdTz0k4c4YXNEeYFa3dlggvA0wRMPG2sFeT6WqVK7WO+RU3tR1B/72J6Zcl+SaeFxEtKi0qrVql97O+pr/th6l71mdxSkzif6kTzgzk4jKrMIciGDajpTwPumOsAo5B8WNZLrpfJY1ivLP8WiYRKJbIRXli3bNp1iVfPfVCVSD8A7pActY+Yzn3V3bmApRzRaVIwnTHElko5cG1cV3u/bZB0ehpKd9hD/mSyH7FHLGtSEolBuwJPZur6BYRyaELdkAmIh9OkMPCQtCBajDDuAO6yMQJjHoB7L0I9GnCvBIlMB8JAKnCXmO7iwGnx3iUyi2jGTfcHKY8RLWgrBpzMwEukJvu3J5VKcGdgeMKACqEVU9mMpdWWEwyY9Qb+Dg6svMBIQ8vsd6EZdTzyKUUceI4diIw7LxFO4y7v0bp7YMQX6uLCPxVYBEvmWUZj6myB9GEjbXBItJ4scM8uHxnrqvWMC6+fmGYNIyTIAvf80wPwKPqIq1zygYKPvLmPGXfza6T7SwYUcquYJq+Q18yZoMyy5N9W1IqxdRJG0GCX1jMWK07i+sDdGEu3Bg2acU9bz69pceE3jFewsIbx6RzfcxKoFHgFO5bE9OdVQmaROYy7AAT5ltcMoAVjI38S7u+G3bAke/HvNl6xTtlXRaMW8EzLAPeg17Uxk+lDeYabj4k0zACua5cQWU0xRVIOZ1vUV6UM4sRVNwLvMOrMgNpJRhlwDwxE8bYLpUbXFc7KDHAvmruSGdUtUEnnmjTT27bs+JFBIifQbo3QPhC8HRGIL6nc0xC5ZA/csxsIZ29TVrk+wHQDKNnAhw2ert/JqPTj2IP90FZxo1VkhWI7R+DsgXvc3GId9Uy6B9qxU3kboxlVebsTDFCm7sneRjIo22ZXNmTO0tWItuIkS5No/vMdia49T1bkazl44K62xPA5O6tObaVPfOvZYGDSx8sA88BduULNCCqxsEXjjt8r1MKOqQhhp5lTmxzjDuDO4SArNHSIOacidrUw6BwaD0C/uZYB7rimSm2QyjRLLPehI7ait+z2W+rpXkGP/2V/qlZ66gB3kcpI+L0qtXngjo0H/rMoGyo1AcBlxl3ZdqTbDdNNbXql2kJDxt1EDc3b0PoXz6SezrvMvsWMqW5QVRqmUPvYO/ia9UtmUYW1LvGLGQaLhKIbCFMQ4yqL+GLA1fCTyWsCY+2cbDkevcYkR7p6fAvjLmw7A3ewwoFtj2EUzQHQhquxvnyiomE5Bbg38KZt4vRzaPyW59JLz19BLz3/rQS4B/ygu11jkcw2mU0JjpM254JMJjruGggXZ1sN4Qjgzkx6DDFoDqqidxfpC9KVC8uOaC8RuCO0YwrcZcPDjHuXZfsUlh1/A4MuUhmRzCARE8C/ZFHtlwRE+ObTC5xkCHDXBMyswbd5yGCTF3fJQoyFWD7TEZchKqIh1d8ivokbb/2b2U8ZG0KDR1DeQP0Mqi10ZFR12zXhXfwH1at74O7tXkVSwPOVIeQ6ntnIGwQL9yisuH0JK6JnIvqOuLC5symN1R4BdhrC0aBKCtzjrPUzrQgaxw1B1sSmS7LfTJQxcnHzWX9RKvg0Az6C/eV+y0CLHGOaAa08hrzv0iAX6KJCF8OaIKFIy6brRgLcM1ugiL7qSGXqAfc4ftLixjqmGwYjGyOYzm/gHAkX2OAEOhZsuorelxKbgwPuGjWsgBVNCTV7XxwLRcA9LkTOby3MsxLgbuMlnZ0OrMlMMC7XnM1DZu64QoYkNfzIcDyoc1SJg2D7+cS1+MuNAMWrUbIr2EvLlNih6NBu7ygE5R6Gll3ggXsSMKFg1MXdqPtQo2HJ8W/5pj1sdCw8olbIwHcpcAdw9bIPJ5Fy9iEvtSlp8Hp/5iJF5p97LWyo0x4U4J1l1WGL/OZORkd9G1kO3GW4KpUc7IldbwugviOczOgY5PsK3u+AO7dZxTZMmdMKXQ/PefdkngbrOgzLFduDfD1rdPG1HMc9y7j7kZhvHDNqE0aLs+plNy9zjZo2ZX3grkmYAIpZ4w7gLnp1ZE5ljXtDjdnztvYa691bmoiBu8RxF+Auad9F3w7wzs6pSODUallTKwLcOc51hbZ/+89o2Ki30sK/nUlrXrpNQhFW8fwKbbbdzdSx9ne0YdUPQ5QOZtwRbq+hSu2jhXHvXrkTSxO4fxi9xNOkXk0OwuAwMO5q9FlyaaCqjYaOv5kamrakNS+8lWr962S8KrsiRzLyVas00pCx/5f6uh6irpf/NR04uuUPrLdaHI47rgbRYnAbCS3hKhW4alIitg8a1pLD/GnMcZZrALgjBjfkMZy5UiKEGOPOrLvKJeQdjtUEmFS5hsmQ0KbNrdhMCXuMn9sfNJcq1VZ66s8HUm/Xcy4cZLCxziNbNgnBuGqMfN3Y6gmpW6D0Uk7YY/HfLTOoOt7CkEjUGQsBiUhBAM3C0Pf09IVIO70M4uXvDNw5mVCN2wghIIPGvbsizqUslQEzL5p1ieMO4I5ERIiDLt8A7WhXyxyKskCW4hl3L/swoB6Bu+O6WcclQ8CAfs7e+PNs357WtAHExxMllsKEbxlDkMuEsZqYgLiICPNjmpqM3dWFi01nmEuwHsLsJ8A9mCR/fCyTMBj98HgzsfF4U9NYuVJKIwnjHjXuugXKrA1Fq3SM5V78qR1Gl0ll8m1XSqwPwLjnFzKJClXCCdZfgRW4DwTZ/SxLU2DZ4laGbNLFz68VQUVRMHA9I5XCtuIxGJvM7K5Oimztw+0x/0XRCUgChn3j2ONt0qUc22sA7raJKu+JVH7iesTVKVY3FFTW7UJJh4b3CpParSUJ4+57QMe3TfmUmlXTkz3t8mBJAJvJIY2JFnBphsi1gd7q5TdW3LBByPRBwGi8phoQk7tkqDl7FZeXYENjc2bKUTSTvPTCyI+CTWw4FcmBdz1JEXpEg0tk5pIDlbzJyU01B/4zxj9l6WPo6LBohPoXzN/EDmXHZdl898DdizTTxlOkpJ2SWhfpJ7DZvifTEns5UJy/0QbaGiH11/HLezg/Fm3IaRQB58cpd2TkZ4EsdJv8CoTSWv6MDT58z01oxxlDaenKbjf4UntYzzhzOMiPc+bUgY1r6B7XTwDvjyxYT7PvW6WLn39dxkAGBtmitGhcaT7mB3AX+YtFleEETMq+cxx3/X3oEESVEeAOHTuDdZXNiFQGkWSIkIQJADFElWmq0sRpR9F2u15Ga1c/RI/+5TgNA6lZKBuJtt31CVq94mpas/IS0dszOyxyDkhlho75LjW0Hkxdy3fQ7Jna2KaPZufPXj2eEjDnNe5yrmZaQbR5MzW3H0i93Y9RrW+RGxBVGj55Nv973bIPUF/vC3xfchhmukJtZgF5puLS9+qxpDhgSkQQlruotAd/56gwxnJyshzVtTPjLjprhDi0MIeccl6zgSLZUGPzJnTAe/4vQ59brno79fepjlmzpTITrMl/0C8WTx/AHbp2ji/eUKMxUw6m6bt+n9atfpAWPngiLyqWNMhO8XTK8Ew1JjhsQCyTbWaxSplji5IigEbihse24tCWLP3RTKCadAjX8ImDAn9IWazdEGOdEwtB796FjKjSbt09FersrrJjKcIldnSIwylAOYA+ADvAO4A9h4zkDLTyfomDrkpD9GsJu+CXQc4NVjLbrUkSHJQx5CprdMIut17iWrd2SpZSeZvwucYUZ01JimzQF3aXe6SDOsYe2vuwGEV9v8mAEmtlzJJVoLANYjmShSG5Fq3s9KCFrVlmJ2NbFK7hyXG4bSZkNIfFxQGFvHyknhlPP+Onu2IO5lnWOulxvgyoOOeKRxe/SlmyjOKmfqFzq06+bYsZY3usRRqK/w4zoBzjKjgrAiOxuDmw72riy5Qw8zY/cvIYX76B+7FwY5KZuPlwv74+8ffQn57lCPhAWcyChT3PY8dTG3P6D7Vyr06L6TdANtb15eFCAaUp/oiRw6Q/I3AHaVE0Ax1HFcZsOFXLbHbz1U3P33wPpe+ScpXZD/w9qX8iCZJT3SKcFSVpBp7DbAz+QEG7UOekTFhsKT3PeWWx0vmf9oOB0JTgjokh7Wm5UetOtfWF8b1JD2V7y+rmJSr+6dkxk7k/GLesA3WouNsg270+aIERfmqDk8dkgLvJ1IRNDZKievKziDVYhiEbLjOP3CdER+w1mvbeeSTNf07itdtqkF9uioyY1OmS614AcJ+caR3/z3hzaOrM8xi8z19Hs+97WQqSRwfSM+HvGl9awytyuEWwrmDNA3BH5lTVsTcRtbVkgLuGimwfInp2ADw4tFoWVUQoadTQkNC2Qy4DQL/HQb+h4aN2oCfmnEMrl/+ade2Q2iC6ySZjDqNNt76SVi67mFavAHBXrbuGhATjPmzsd6ix7RDqWDJLgbswE7UK0u92CYABI+GkMpbhk6eTAXfVTRO16WTr1JM7mVjV6igauen9RLUeevmZt1J/f1dI9cKiCe0DzkarSysz7jxIZKoi2ocYWYBBlEkAKsfQ9vG0e6LMhiPEaJx2MO64jkMbMnCvSGZQAEx81l3h79GT3kaHnPZz6tqwiq792va8aWFdOyfYqjEol1TkPdQEaRPH4AfjDqmMRj5pgK69Rnse/Tg1No2guXcfTJ3r53E9sWHLAndUP0TrUd2+Mem8J+chrGBKWXRuH96UKJPhgDsYYwbrmumTo+aYQ6q2mQB3i9Fe5Wvxb8RYF8YdYFxCOUJS02PAvQ/gXYE7NkN9kMaIwyoYegD73l7NMsqRWpTp1/LLsuYmXeJEE42e+ZCYIQ2zuGily65ezLw7QyfWP3xlH+GXIJNkyWIRrFSWUtdnZTnSaHDjkhPlIjy6VTufXTyKqpWrg96UX7yKAFQWRNRDf2X3u4XTXeJlO9FU2zY84ZrdAlj0jsH9LTmlL6uGNmD8OJIK6VKqgMKH/HUXeLA/6PCLYbNVvz7lwL24922hSY7VM68oK2MYv34IFzKkbrnNzaMAsQQ+5YpZr9xaej/Vbd4nfWigw/Vc4UmMC3Mbw2bF1lAiLZUF+fXeLk2lVlmtdpnfRdACu3XfAQSNRKcykLDpjsAtrGsZ4J4xTTJfjLTRrglgKGcM08FgTpiDmlXKbteb+X7T5Td/4oMWQpclliE4O+ppu41hrlfSr9oPGl65kKbR4RVP27PjLct0OyAd8u+4U49y7Mim1m/i4jrgJ5B7v3PqjPYwDfXM3ZfDj1lDFRrArTFlwN1sGj4XbCV+bDbX4rPjWPDvs1MkK3F2Y5GOBiG0bED2Bsdg6/mtp7bT6cdMCqA9lCN5TKbRw6CKbfnqgHvWqlONdpoxlG6792Vm3otZl7SxLb40Bq05pwIoA7iLVAaZU4uB+zAw7hngLrp4Ae7M6OJz1rtLrHCwu0OHT6N9jriH+nrX0X137kq1Wid/1tY2nKZt9XnaZOyxVKk0Ul/vS/wtuyyiNSs+Tf09TxBCQQ4f911qbD+ENizejhpbZlHjsI9StWU3okoLg+z+3sepZ9111LP+twqgTZIiUIcP/5s2o5bhZ1JT2wFUbdiEW7O/70XqXjebOtZcSf29K6hl2Ak0dOx/UM+G/6FXlpzBcoFR037JA2/N80eyUEEGOcoYY5kzsw4ef/gJ1DryNOrrfpZWL/4YO8uyE2ZIflOjcZtdSC1DdqZVy35KK567go1fU9tWtNlbvksb1s2jeX85hwEn2GMOc8jxySs0ZPhM2vWg79D6NYvpjhtOp/1PuoamzTiY7vzJefTkQzfzO8ZMmUXTdzyWpk3fl0aN25qq1Ubq7+umlUvn0Pw536MXnv4NScIsjSTDmVNrtMOeV9H4ae+kRfMvpeee/E+N6R6BezA7FXVIVePB+xMn/wkhLl2kHIlJrhsbjbLjw1sKy44ILhpFBuCbI6Goxp1Btzyjp8cBd2bcBcQD3BtwB8ve2YPnVbgd8Xd8jk0BNPHMtPPmSEE7ZxlV4M4Gxjt66mROjrbNGMmENOWdHEdE51KP+cWoxBPhYPzDoxzYKMAYAdoHckfGG5zXwme6WfQLkBwtFpkpuStZ5Gxs80epLjzdXtRbQlNdcqxKPRRr2xG7ug5wL32Mb7RsA/rg7X5D8o8E7q7gevphoyyydFlwY8fFTvNsgEjHk9yRDKyizol/KwCahZA2t4ino6rsJcVrkIdz+Q70vVCsSDLAbKu+h05++xOPEuox96Vld81cBKPDLHKVLAPPJhsoBo3R6T/WZKD5ESUmVg6xKfneC/YokYC46Dv2Khey13d3YIN5tdP1zhLn+fHHUa7ilh3P4Hfr8/2GrLjNMxrkAQZVtoXETNnYiO0QwzOb83BRvHIXpSQ4IJdtyOIGKiUCXIG1H7xMNjubU8DvRpiPXMebFFcvz+MEQ++BuzuRScZDBrjrWBAIjXeYzdV/h8LaXNX1QZaC+FUG7oMkycak3R/XygDc2az5lSFj/8M7nKQm6WvvDyGFYxkmPxJAw6QyQphuPa2Nznv3VAbtazekPorpmKqz7mgLXHI9M+5ZqUzZwpU/QJPGrJE4q7bRJ775lMo9/HCJnWOtL5FlEF0EIYk0Zbuy7RwOEpFfFLjjd8RyB6gHYBfgLtr2Icq4M9hvAXCHvAUMeo0aW8D2qs69tYG22+XfaPOZH6Hli3/BjDtnm2ys0PAR02nzmV+l5tap1NwymSPNcLQZ3QGvWfEl6uuZT43VKo2ccCk1DzmINiw/ndrH/4BqfSuov+dpoloXVRrHU7VpJpuNrjXfoc41V2hYKgMnNWps24uGj7uKCBuE7qeor2cxT/qGpk35u9a/gTasuoLaR53F7bj6hfdQT+c8ImqgcVs/xn97cf50N4YNuJte3WZYM43a/CZqap1Jryz9Gq1Z/gOJO86McT+1jTiMJs28gro7nqd59x5GPd2v8Getw7ant+xzK61bNYcemH04A0uAVWaVNbHQqLE70RGn3Eob1i6nJx66kXbZ7+O0euWz9P2v7EO9Pd0M3D/21Ydp+KhJtGrls7TqxYXU29NBIzaZQuOn7MTMw52/PEvAuwL3hsYaM/HDR21NBxz7R+ruWkV3/XxH1hxjYyd2RI52xZ6oI6waCWPChVV3EVEgO1FHVJG5aNhK1fVjsyIx2EX7DodQBurMtovenP8O51TT/PdXWAaDTQw+Q7tgYyOhIRFVpp+fA+fdLmjh9X6w7HiOAHwJoQi9u5QpD9rDiQFPpbDKqUHNsnlBeScGxBlXuz2YKP0lMhvmMZ0B0Zm1OLs04/TIFsUQ1C+sgVkbkgE9rj7pmu8WJwaWsgwHsJI5bC4Ee8k65hbSsgU5AQEDPdFrQcseaH3jn1WQ68J1SLa70hOC9Dl1q6EfFjPu+eUhXuff6Bczu8dvOrK23XXKwGtOvDkD9kpbvgC8D+Y1efBuYMCPJvk9295lwN1La+uBag+k5VkDj6uACfTBgwXtVpvkDXaioXKJyP77tTgj7TAwVTjA3DzKabH1Bt9oSbSW4t4yqJPdtvrgA5F1F6MmpLUHg/oU56uTRAqxohV2gW8x93tx5zu2o6gv8xsS/xhh3PP3yboWY/XmJFBJX2Q3GAXtGk6yRBZrozs+RiBz+m/3L51r5meXY2GzzcQkjdlsdzKTM1ni6B5VG9Ze6nEUClug9yyEo+46N7/kV1vH/FjH7waqpb3jMJbrixl3+STRwmt/hb4KdfWR1PBHcU6VMvXTuSdP5n+tXV8PtOdtU9F0dMC9cPpnOlmu4QrnGrNGE0Y30/qOPrrsJ8vcu6zx0kEbGHcAdw4HKew6ZzGtIHoMwLuA8+amGrW1aGhHdk6VcJFQXwxph4Oq6uJbq4Fxb2zup6bm/gDcIZXZ+8hbacToneiJhz5JyxffqGnihZHH95QtPkPjp5xDLy75Nr207NusbYekg5PcIC5FtUqjJ19GLUMP4fp1vfLf1LXqIokHqXq25qEnUNvoL1Otfy2tXrSbZn7UgdEwkUZNuY1B+LqVX6KONTeFyYVJPWTUh2jYmPMZ1Pd2P0WvLDufujsf1Uav0oStn+D+WPbE9MzE0wEZJCFiJBqbtqTxM3/JO79Fcw+gnq7lmvlzCG2x691UbRxBCx84llaveFCAax9R27AdaMdDbqNXXppD9/zqMOpSqQycKaHlBvs+esLOdPwZ0N8TdXasocVP/4WuveR9zCazHIdqtNehH6Gnn7yHlix6hKqN/ZqdtkJ7HvRhOvjYr1F31zq6+mtbUjOcUzkUZ42asNGq1uiE0xdQc8sIuu2mvWj9mqe4D3mqYbMXsqiq8dFJK8w5mBc94dDssHCYBQi3734OrSjHZfwTgFnDWmK+M5jmEIwCrMGKc/hHAHdNiAQgzsBdpTIA7r18nUWQUVDe30fdfd0sU2KWHWVRxl609BrtB2XRI7zoOBkBk1sydSzE7o+LgTDTkaeIchO1Su4m/dVr+MSu8VcO9PMfs9BDnNoCE+Y+L2criyyw/5saXMe422mSj7M8IATSC1IoOtBdZuyzi5gYbv8V4F/4s//cy03iM5N42lY+D6r0BVbKBMxkAFG2PEWGPQXuRRAQY2WgNhloEcn252Cfly1xvu2L6pTvg8gIDnS9nzgxBF96Vwp00rokkaxsntXbPRSMwcGV0Z+GpXcIpnIvLT5WiAAxAYtuZIVxpxM7vMafipWXNoYdrF+jmPk701AJsLIyxPZGckOHqiT6iNYF5FNQmQfkld8UJwC4dFhGYBcuKQPtGcOYbPQ47JmNsPJBUXYq0g1h5wAAIABJREFU4sFsdMzNt22UpThjnbtMDHFi+5L+9sC9qKzyN5Cq0rzZvsscroQxFsE7LyB+h6vjFuoKW6Wi+lGkUnJiGxxqYq3chszaLwH/dmWI2mP6fhlXsc19m0XgnlbPxlacK9yxFjBElwLzNEw2iCinbnoUqTtfsRqde9IEGtJWjc6oiluKLWFirQonGQN3RJVJp7Af6WGZGsDuyD0TxjTTI/M30Ox7NalQ0K4FrzTh0JRlR9paTUYqwJ3DLorzKZh2jtUO4K7SGPydGXd1TgWIR5x3dlxtAXAXh1KA9uYWAYwA5U0tVTrkxL9Sa/skevAP76R1qx8KjDscJAW4f5bGTz2bVrygwF1TxUsZkc2zQmOmXEYtww6lWt8qWv38Xgza02W7RsMn/ZoamqfT6hcOZEbdBs+Q0Z+jtuGnUufaX9Ka5eczyLTmsWs2mfIDah26H61deTGtXXlp2Aci3uqkGQLcX3h8a+0L0yu4pDmaMAj0LyLADNnkGBq7xdept3spPfPgnvzOabN+Tm3Dd6Kl879KSxdcQV1dEuYRNrFt+Pa06+Gzac3KOfSHnx3KDDIALCKldHaChSYaM2EXOvljs+nlFU/Rd7+we5R8ALzqRObRwPJ/0a4DfKMvho8cSf/6jWepr6+HvvW5yZwUS2Lo16i5BU6sNTrxg3+hYSM3ozt//V5a8twdYXywHXEx3cWgy8hl4G7Jn0wSw+BdnEw5jCWz6lVi8M4hLAHcZTMCoB6Au4FqdRgNwJ1lLqJxD4w7ki5BRtQrBg1MOgN8sOy1Purp7yFkz5VMs7GM/Bxm2XGfZhrl+PERsEsnm3JQ2zMzC4OBTsKieeVmfTAVgHHB7E7WsAS464KXoEN9QL1T53pAx70/wMHAuMfFxnMGaZHz9awH3IuuluaO7V+mky6C8W6lcb2mPejq4QGFyRhSVbTvdbXKfxfgXh/+51eAcvO/MdcWP+UfBdx1QSwZh9mTH1sTDTD77U/9MeBHwyA3M+GBNfXpSFdkNqcGDMLP4op4h9QUuBioiYA1y8CljG9xzw4GuHPJjEg2XyNrlgDcfR2lTAzKGBD4GPJR3ihSULnWJ8KJGyvFK4nYvGzsFgD3okuzYJ5BospebFEKK3Id4F6yUfY6hjSiTsbCKbtdPhNje3pA5xMwyazPSt54dCWPZd+5YHbdZ1n7PljgzvHPY9x0jgrDj/XAXYvhQb9re4v2xuMkmQsp2ZRK3jIgnGtpwD0bPSoL3K1T5TprBclv4Fh43hPk121ju5AZdcfp7bRsZXccAXGnmLT7YJH36w7cUYpi8G7AQzhFTjKk4N2OZRDPnRn3qrDpAOwM3JGESSPMeOAuUplq0MIDuLc2ixNqS0uNWlv7OWoMQhCC2T3itKepobGd7vnNrtTTtUQBY1UY9+YKTdnyMzR+2tm0YvHFtHLpt0V7D8dZdp6tclSZsdMuo9Zhh9La5V+grnU/icPdQu9BNjT269Qy9ChaveQ46ul6LOiNR296JzU0TqaVz7+TejqfjJIOdmgV4NjUtj1N3OIX1Nv9DC1ZcFA82Kg20rRtnuRGfO6xraQx2e6IFloYCeekA3mIhnacsu2PqX3E7vTic9+hzrVP0tS3XE4da5+gx+8+lHq6+xiUB8Z9+Cx6+zG30+oVc+j26w/hEIUcvrAT2m3RZY+dvAt94FO/o5XLn6L/PP+tEu4QkWY0e6ix3myD0YbseCrZPBG7/eJrVnESj8+fO56aGhv4GsTfZ+BeIXrvh++gcRO2pzt/cx49Mfd6kcaEOeQmkVt/UHcB7hLdBf+WpFOiTxcpDQB1NURsYb07A3dh5Vk2w7IWuY/DXqpUBj4CwTmVpS6ihRewHn9nfwBNxgTADvDOIUHV8ZXLocmqePNgseO5P2OkFj+bHXQPy0P43MCzD+uoH5ZChsQ6RJ7eG++CtSrzVL/4px/VI60y60PhGuSBuwqk6q9VgYNLa6xwsMAwxusSx8qMnt5N7kFLHZKjCSeBDEKmnC5Z2tEvL7Kcub+8jsA9u0SXwYyNAeMbc21xR75RgXs4TwpAoQywF4hIuaqpBKfOMM4B9+LZmwPv9sjsuCqQC5gdicylAT2/WU0tT/yX27b4zJHZCe2VDnqLtU3EKr6/zY444I7nazSCYN44dK/m27ATuSQkn4BCE9fFsI71TEdqwwa2l3FOchvGRSma4zoGrmwsJGPHRS/Jljxpv5LTlrARM9Y9IHi7O+OcGrrVj2zNGGLA2q3AfkMQbF0So15ZbgPWXAnl2UOiKMeP8Odg3KEHVwBsO4b0ZRYkJ7a1FjlGD7La+36yMR4mipTIxoqbd4FF1Zkr+nvtHZdTR0JRKnAPi1UxcD9sjxG0147DJDOqtwcDDzbX/XkrXQzcQ2GKpu0gjE+NaOtprXTPnLU0+741blBbrGQB7rJZtaMIAPaaJGNi7bnIZRo5vjqcVQX84W8WDhJ/H9rWoFp4MO/inAoWFzHc2xEqEtlQkYW1qULvOEskPHfdtCVEHrypR1QTji3eUqXJW51P4zc9m5YvuphefOFi1VYDuAOAwom2QuM3v4zahx9KyxfuS9S3IsoLOBmTNNzwcf9BbcNPoJdfOJF6OudKqBdqofFbP0K1/g5asmCHEEOdtW+IAIMoNAret9z+CapUWuipR99C/X3r+Zlw7txy1nweMAsfBXA30A4ljAJ3Y5zNwx4scj/acxhts+dfNdmC6K3+ctvbqHP9UpZ4dAO4c2KlGg0dOYv2O+l39PKyh+lXPziEupAwqAfJgvppAztX1mjC1F3p7M/fQSuWLKQLPrILdfciaZDIRCT8pQBfSI0QTWb4qJE0acpWNGqTcTRs+Ag6/ezv8inER983lrPTon3huwDJE/rk1LNuoOnbHkx33XYh/fF33wgbczMB8tN/qaMqA2nZwNjmIQXuMdSiOIEqI686fgP/rEMH0Fbgzn/npFMxHGRgzyGv6RVHVXzJPUjSJIu2SV/Qx/0s5TFtvmQLxb9FXacbsHR6K2DEAEKGQ6t5iQ4wUAID4MwkF7k3aFnj49rYMx/xmMhxSMGKloIVcUaqYz/0o7hAwYEzvaXM3hUtium1ChbMKLuSC5CRxaVBU4CrdQ+Fjey4Tr3wnGx99K3ySP2KDrb/HMY9nSu+x/NzyddPdFOxGsWdl2x+SgFFvX5/LcB94PE0qEGX608BdXEMFW9w7dmvqtqu6DIurB0i8Eh7LiBhf6cO1dg3qb5e66ERTTwJIHfUmfMJQ+zBvUlT9AmDkO8kvZQ9ymNJg8XOUradZRU2lwQMsmJYo7VJyX2ZJJlQkdNmbNmSuTqYIeTKgssFZA7qxld5Uf7hyWnIAAMO7ZSZyZm+tr7LDqXY5lHyIWuU45zjTaYacI8p3qBEOVPYfIY5Z6ETtVF99BnbgKqE06x4lMu4Wrqs3/EkKd/8dpKayt98dBvtYc6saR0dR1aM/y/rk05AvTIuwltObaH3v2OMgHZbHrMLWGZzku+zouFTofrA3Q3OVzNGd5o5hC67aTktXITdhjLt9jMcxSiDWhHgzuEDFbhzkiWEEgRwbywG7kNaG5RxV+DOmVSr1NZKNMQB9/b2djriQ89wK/z+2ilUbZTY4gDtAO+NzVWaMl2B+/MC3EVqJycD0N0BuE/c4jJqH3EovfD4W6ha7dPjJDs6E5QxcvzXGLi/tFiAO2xStWEkjd/yfurrfZGWLtwzAHfTo3HUFwXuW7zlIWpoHEXPPL439XZrbPdqI221vQD3BX/DxgNrakWcl1mzLewxJ1YKMdk1+UqtRk2t02nbPUSX/tif3k0vLf0f0W4jLCESBuHeXujs30IHvfv39NLSh+kXVx9CnQDuvTXa0NFPHR39/PuEabvSx790By1fspA+e+Yu7ITpgTuedfKpn6UTT/00NTW3UBU6mcwXGPczTxbgjokM4N6sYT3f/cGraMddj6e7f/8duu1X/x7Nsxv06aKjDDuAu05wCWmp7HZg3A24S/ZSBteQ0iirjt9F465MvIaDFPZeMsVaH3ngLiEkdfPAzxPHIFuKzNNcwjxqv2m6H5bJaA2jvj1WVIygAneej96AlqwJ4faSWeuNR3JJ1kB7a+xvMjCQeVDArGXwejCOnamDjxjGga1P0Rs9VLeayN/SuNEbB9wLlqXk5SXAPcfw+FBvf2/G3Y+T2JaDgmx/d+DuAasumCXDOv7ZcbgDDo3sBWU3ZMHy/xbgLvMjUYa48ZiNKvNGB+5SF9O463hQoy5kjGWjLAbu2hqDshn1wF3xEHTRggZnlgYcyfGCrAV7LcC9LOmaXzvKgLu1uXew31jgXlxtryaxE0jpA03MZ5sxH3Y2GctxKz0wcC8qgzysCLhza/D/3DVJYjLfH27DaK/RB9gtW05robNPHM+gfZ2LIJNbp96IwJ0jzUxrVfDeEbx2OZShCf4t0hjLKgS0AyhLZBiwtjVqVp07os2AcYdDKn4y484OqSJjAeOOEJKQyrS1VmioAfdmfNZMR38UIBjAfXOiSrckVTLGvblCU2d8hiZs/jFa9tzFtGLRxQzsJfqNAvgqWPnLaMjIQ+m5R7fljYYMAgXu2mubTLyQ2kecQC8+/y7q7pjL50LVhhE0cesHqL/3ZVo8f/cgnxGbBJApEV/wwRbbP0wNDSPoqb/tRn09wuqDcd9qBwHu8x7ZIgJ/dbBk4M7OjxG4A4gzi08VmrnrzTRs1C5c/w1rn6L7fnsg68wB3EUqI/cOGzWLDj/ld7RyycN00+WHcoZPD9zBuE/ZYjf61Fdup2UvLKRPfGBnZtoZuGsm0e/84G6ase0u9Mqal+mKb59Pjz5yD/X2dbGjbnNzA/33z55lqcwpx47lbLSY0CyNUsb9zHN/TNvvdDjNvuUbdOuvLox7fQfiwjTSkInMtOuGJUhlQjQZldCwDKYikWOYVY+bHcuOagmQhH2Xkwhj5pEtVdh8dTJVSY44qQrgFMmRAHcJ5yh6Oj5rCs7DYggtiZGMoAhYpcfkKwfcA2tdAEASq1AH0bzhgHsEb3L6YPZTFsrsJq3cJKefDAq4B0cuz7irFY/WXP1UPJhzAN2/tkgn5I5WLcQsVzFcWw+4606UW6Ussku+RerHcU9btGikSB/oIhYWp+IxlXW6iyByQFSdAKysHrtk+ZfFN5SpfJMolxQtuMVPjkBO+jku4/akoq1OAQAqe3ydvwfGPYzHbL2k/2O9s3WLm2I/BCNwt7EbNyhxFBTVq6hdra5is42FTcjfwRw9lDLu2s4G3P38YNtZBNzFlorcNgLMwdiMVwXczS7rdHwVXV1yy+sE3LnNiiPYxPnggGfh9PDAH88rz3Iao2vEapXNyFQGbidYsH2SqCiaGafBd6fD7BMYxcNhNoRLEsa9fJWoD9x1BUrCLmftmJ8vulZr5SxB2NknjeOSrlsvEiC/wuVKttHgvYxxL6izvXgwptjbSiRnWt/RT5feuFwFAf0S0k/nmEQL0XB/mmGTw0QiGVOjsPCNjWDdRe+OWO9DW5FlVcD9kFbRuEOP3qoad86o2qKMe6Po21taG+hd5z1L1WoT/e7aHam/9yXZIAD0s3Mq0abbnU+TtvwYLXn6Ylr2rAD3CiLK6CYDGu1pMy6jYaMOowV/nSkyPAb1wojagBg75UIaOupdtPTpE6h7w1wd2w202Szo3Wv0zN+QpAjB+eWLDZLKWoiaaPquiCRToScf3IZq1K2MfyNN31mA+2MPbpZGTwHbK2FDhflVB0oLczh+yrE0c+eLqatzBXWuX0IjRu9Ij/75KzRvzuUsleFoMZxBtUYjR8+iE874HS1fPId++M1D+DNo3Ndv6KMNHX2s8565w4H0ma/8gpYsWkhnnCTAnTN/9tVo21lvo6t+fAetWf0SnfjOHWndutUIohM2P+3tbTT7Dys4u+qRB44N3uvoy6YmGRdf/cbttPWMXenHP/wczb7lqhCWMxgeBXM8j9UZV04cLGa+07irwTf2naPFsMOqyFksPCbaTrKoauIq2wRoXHwB9hIHn1/rnHQsxKT0pTxTFn2ORcSDhLPaKkCX6wygZmN7eIFNBO7BGSo58DR5TYT5coJjCXMGuUYoJDCYlsg57BG5xVaBZ8Cv0Vx7WUl6HJmWp/g9apr5cZGXKayJVrsIoGevt+KHa0NxbZGThT8kjSl4oTxDF48kioH7e2ivfF2FSUxDW9pIiXAq+5eSPhzgz6nfcLrgicGNkDbw14ULyMDvz8qIwlbLbXz4KU4nOvBT3whXpBAkToF8ToIyjbuvRSq80YUvqaYH177P8m2RdcaU5s2vzulmSEd/SAQUgW55a2cRqp2Q273ZesQ2822SaUkbDvraFGjGWmj887hSuhCHuNUDyhIwWmcY+U1QlPENQs6XAMjyFzRiUSOsn73uIusDZ7PrGLeGhgay53Qjy5/Oo9wtPoKQs01yXQwNmWxuMqe3cfioPwGDChtX6tBpNJoW3484Ht/eRuLVasfDr1pwJzzhDKMC3tVG+HIhWVJYY+JpS5Tu5OdinKc+baGDzmoc082elpC7X/tooKGActrL3Nw758TxHEFm2cqe0E1+/Jf3fDpLSkdWjUQqI3Hc63/5HcOA4D3tTZowRsD7ZTcuM4GArF8W/YeBcU1BsOjeAdIx7tlxkeUyEiGGHVJbqwzcEdd9SKvo1xGJpg0AXaPKMHBvFaAPh8jWtgY6/uy51NI2mv7400Np/erHWfpiEWXwc9PtPkVTpp9NLyy8hJY8820Bmw2SIIgX9SrRZjMvp+GjD6Mn/wLgLlFQRIirsKxCNH7qf9KwTd5FSxYeR53r/xY8MSZP/xm1tM+ipU+dSetf+WMY42yiJbwIDR11OE3e+rvUse6v9PSjx4dNDRj3mbsKcJ/7wLQg2RDgacAdoQ0NjIrEpbV9M9rj4Dv4iPF3P38r9XZ30CHveogam4bS7JuPoBUvzOUY7QC0CFU4dMQWdNrH/0RrVi2ib1+wCwN3gHKAdgPuhx57Np364f+gF55fSKcdtzP1cDxyCZn4/rM+Qx/5+Ofpv394MV3yjc/p5kcmJDZk48dPol/f+iT19fXRQXuNDVFirL8x/q/8rwdoytSt6etf/SDdd88tMYaqh3IKnG0NklMLDYVlTHqI6a6ZYWEiOKESwDuAe3RaNbYe2WYlXKTMyaiZB1gH4y5ThbNXG4zT6/nfdh9/2kAVgvGWwe4FGgzccw6lAtoDOAysn5PKBOBuqNWzE+4oEQ1ZNlFzs13MaDBz3hHHzMJGAXfPnvgF3tuYzPF+eI8PNzYwcC8CBEWWLAHuCUCNoAFv40gVhQAoW0CXcKrIPGeYdwPtfiMj3ZNuOyKAH9Ak1zXYKXD3iV9sxU0UwlKS1w24W9F8mL7/jcA9bWLfpalON+HC66y3aZ/mwb6NhaLoFtnxoJISQTuKeeoBdzfWAnDH3+qwqSWww4JJ+K1frHQKUYpBilzjgWLu1EZBoFjEOH7TaQVSpNjIDebUJwHutsksmPu2IUo2QUUna5menzf/GRo+YgRNnjiWT5j9lweX+QET6zR9+gy68w//w+D9k584l2644fri8WXAvQbVQpWmTtuUlixZQt3dne60EG1u/Z0dM2aPZf1hR2BdzNJ7lCkvA+7RkIhtGxC4y9qWB+5azf6YXdrCD0s/ZOsRbY63Y1pL12aK13SjmxBLBujDlBrABnvgrgMazqiIILPUgfa6hjr34SDs/qsF7tFUlBQpA9xxFcD7I/PW0+33rpIdTZDImHOqY+EREhLZT41xZwfVfmbVAcQB1plxZ+BelbCRVchkInBHFJoUuFfp6DPuohFjZtBfbv8oLXvmFgbuDRpRBlKNKTPeT1ts/0VaueTX9NTcczmEoZBkAO8K3Le9nEaOPoweu38GNcAhFXWtwnFQjRHquumFNHz0ibR4PoA7NO7SICPHnUJjp36eNqz9My2a9z5tPAA4QZj4ufmsX1HrkO3ohYX/Qi8vvylsLBuqjbTtbgLc5/xpagTuYNl7TV9d0XjiElGGam2020G30NAR0+mR+z5LTz1xHbPxYybuR/sc8WNav3YJ/fy/DqK1a14JjHtT0yZ09ucf57J9/mOb0ro1HRw1ZkNnH3V09lJDQxt984d/pnETptHi5xfSe4/emRl51ob31ei0D32Czj3/3+mnN/6QvvLFj0s/ox31KPNDZ55PHzn7cwzc99l9rLLpcEqWZFg4xfjJr+bTyFFj6LyPHEQL5s9xR6CSEQ/HUWwTFJijrCZ1MWMhGVINhCsTD/PQD+Au4N0caTmiDIN9c1g14iDGx2eQ7/SVfL0Nf3U4FTuloRiDwYrA3SA57+n18zzwlKvyAD4LvtQkJXFuQ4F0fnnQjOca2C8zJRHU5e2JL6lyh64RPJs4MONui0a0JLEtPXDXZFuyzBeub4Mwc3xfBO6+4/iTkIo8AHd7l0YVSNaiQsa9oBR+YYdOXNl2iW2dbJOkfFq7//+A+4A0UMlgrdfzG0UzDXpdLXPCzYOD4kdmXV3zV3ngnh0VRcDdz+/MJsnGU8FmLGZRxUVFwN3e5dsx2o+NAe5lLcEzOnR9Vtqh73eJfYJlS5rBA/fMpmgQkh0P3EVuY4VKx+TDcx6l0aNH0zYzt6L16xEswh23ltkmIpo3/2kF7uMKgPvAlstKcfwJJ9Kll19JS5cupV12mpU3zWaglGk/+eR308XfuYyee+5ZetuuOybAXeoZ+9xvcOR3XXleLXDPjjdXTV/juGkdDHCXKt//l4dp8pQpdPhhB9DcRx5Jxq7v7mSDHT3kIiGWY9zVIpvcJWxKIsj3RtqWXLzHb0wPf/tIAe0v9Wy8Civ06sDjApdect1rYtzTrhjIAgK8z2Xw/rLWOM1IFWJ0I5MoQDsY94rEAYeTKjTwYNzbWirMtkPXPgSRZMC4QyrTXKVWAPEG/K1G7Zq0CVKZ1tYqHfqe79MW272D5j30A3r47i8IWAToZ5070ZDhk2ivY+5j4fPcP51Ea1f/WaQyjWBO+5lx33r7K2nUuMNpzt1bcnn4pIClPzGe++Qtv04jx51Ezz52DG145REN14hx1kJbzLqZ2oa+hVav+CWteP7b1N25mDu5sXUaTdjsfBo59gjasHYuzX/oXdTX1yFNypucRtp5/4U8WO+/bZIAd5XEWAZPycgZGfcZO19A03f4GL245H763U+PY+bcsnbuf9SVtPV2R9PfHrqBfn3dJ0J2z/7+Jvr370JS1Ej33nU93fj9L9Gql16ijq4+mrTpdvSBj36Zttl+N2ptbafnn1tIxx+2kyQs0u8ttppJv77tPurp6aYPn34S3XfvHxm4bzJ6NJ1y2kfog6efQ50dHdQ+ZCjtuv1YqZ6eXKA9R47chGbfiXoSHbr/FrRh/bpEvuClZ57dFimMacuVeVeAHNlzuQbMeT8fH1oEGpWuWGhGcxhVxt3souN93JGtgXDtKGOuk/lngNkO4byePTtrFN6rEY3se/RwF6ZeNi/pHtltDZhxTxf2+KYy42BPy4KpZJdikCAWLZh7Xxe/+GfruHHAXSpZH+AlDFspjjbolNkusaW3jZB7V/LeDDBwYNtb6cD2GPZQ1slAQf5IPlOW0LqDM+CFNpeHgdsKJE0XN2ext/NtK+vvxpRBQWeycA+GcTfY65fAgVYSAZTF0SuKx5oKyNScFo+lvKdBeTly5xWDAIpZVjn/dG3vcFySzY5ctN7GuRSlMgXz170sLYe3EXZRfr7Lm62v7Fdrhfi+en1S3ERis/JyKxl/scZFYzEF7vHqsghAaYuHQ0nfXG7O49dbfnMr7frWt9GZZ3yQfv3rX4XZiTd88PQz6Pbbb6PFixbFXYibMwG4TwJw98RLdm4NjKPe/8HT6Wtfu4h+9rOb6ZyzPxIVKYnJlQ3FMcceR1dc9X165umnaffdkKk8rguyUXNyPVf3vJRL4UdYRwrmTdIttu4WWOuMDU9HTKpxT048mXGXr5a2Fnpy/rP8+w6zptPq1YhYaOO3eO1Kx1wca3ZiJtENo000QllGexlwD8Y9nCoc9vZRtPdOw2nB8x1uzNZfs8qtS73xIJ/9Q4E7JujW09roTw+vodvvkwRNlu6XJ5El1wG7rQl72EEUOvcGMO6ic28JwJ2ovVmAOzPuGvbRgHtbs+rimxFlpkpbbHsAHfXBG2jdmsX0iyt3Z8DdhPjwGjKyoalGux92A42ZuA+XratjKVUbWmnenPNo9Yt3MXCfsfNVNHr84fTgnVtQhRl34VirLhzk1K2/SaMmnEwL5xwVgLvN5+bmCbTZW66g9uE7caf39bzCY6+hcQS/c/2ah2nBnDOou3OFeNCbLa820m6HPs2T7n9+OVGix0CTjRjknPhIHCYB3KG6GTtpX9rnqJuoq+Ml+uX396B169aypMXAfV9fM51+/p9oxKgpdOP3z6KHH/ilJFrq7qctZ+xFH7/gpyEazOqXV1BLazu1tQ+lF5cvoa9+7iy6+Hu30PPPLqR3HrQT9dU0NrrGIb/qBzfS/gdKdtmXX1pJPT09NG78BOru7qL/+MoFNHPmdnTiyafRrJkC3MPGp9JP533iC/Shsz5Nf/zDbXTex96j0zJdIGJsX5WmsHRFEiwFY69rD3O2Fh6TI73gP2jqVC8XHEaVLa81iENpcHRRQOL16W5qGoDWiuhc1AmrBjNMw5guLnlCdkmyzaA8zIyuB+5R9+cfVFO5lrAqqbNWFuIXUwJFxq8IkOky7taDwYEoM1UbAdyD7Xs1wN0tDw7IlpY1EGlWvmIAlNMSuw4MoMhr4Jlx94ugWD4Z3H8P4J5lBP2+Jy5SsbfzbRvH7MaAd3O4tXsGAu4GBOsDzXSB89cOBrzb9ShT2ftsprnNTvmq6l1EoxfGINbogYG7zvfwrHrAXceQWRz1w8rboTp14o/KC+7LWwwl8vMkvSfeZXMmD95Vx67hIAcHZuyqCNz5llr1AAAgAElEQVRjkqEI5Ky3y55ZCNzdxTNmzKC7/vgnZrr32G1n6u6OmuVx48bT3EefoFPeezL9/o7fx7s8cF/wNA0fPoImFwF3XygPrBOyJV6E9jv+hHfRF77wJXrfe0+mR+aCcY7swfnnf5b/eel3Lqaenl7abPPNafnyZbRmzeoQalNuSIG7K3ga/NTFXI9jpGCe+j2BPizONFfJZHy6ccd1dxp373zDa7eH+P104UXfpA988Ay67NJL6Etf/JwD7gbw0zIWA3dZS/0aGQgVXjfduPXsmOF1fB6mVY22mtpK55w8iUE7Isj4u+uYkdf00SXXLYbGfXKGu8s/E82RTt7sglPfPUc6U46+d5w5lGbfu0plMyG9mkZxEWmK6csl0owAd7DvAO6IHsNRZ6oK3BuNZY8gHox7a5MkYGpuqlJbG5w8qvShzz1EQ0dMoluvPZ6WL7pPYrgz665RbBoBzj9JYybsSQ1NbdTXu44WPvoF6lg3j8vUPmxzGjJ8Jq16cbY6XOJUAGx8jOPePnQHam6ZQutW30e9Pa9orG5t0345qho1/hgaNf4d1NQyhqOt9HStpJeW/ZZlOtC5ALQztAyGoEKbjD+UWfYVi34bwj4acOdMnY5xHzd5H6pUh9OqFxfQmpULqBMZPQPjTgQ/l6Ejp9LYibNo/fpOemzOHSx14UypvTUauckUOuK4T9HEyVtRc3MbrVv3Cs156F664Zrv0JrVa+iCr15Fq1a9TBd99QLqB3DnZEIcL4i/33vK6XTIoUfSiJEjqauzk5555in60TVX04J5j9J2b9mBTvvAh+kzn/pwmOrs4Fvpoz/d/wyNHj2WzvjAMfTAfXdnlhUdY24tUlm7OOtqVj2xgzKB+dKgV2f1nvtWUBo07aLrMeDOj9H2V6iqz8wsY+GfWeBrAErfE9gBby7zxjAF7laLLHD3mwO14RrhiLcgmqUuNboexNSzGyk44hJ4BldvDa8rZNzLnm8Lq8sE6e9PMGc2tm55mRMwHQDJawXu9r6ixaAY8JguVFhEW1sdcPcjOjZFqFgc2hsHmJOW8UdRbo1MTi6cH0OR5Q5v3yjWfbDAPdOeA5ym1BupG7dhlCeVrVSDfZa/PxuWrm5Zc21ZDIf9Zi7eUoCQXLvJAVvW/gyADXJ2K72+FIRnrbJDR/984G4DHqLK+l/1gDvs54N/nUuTJ0+md590PP3hD3cmB1AHHHgQXX/Dza8BuLu+T4ZBnVL77J1WtRoRQl0/9fTz/JetNp9G69evk6zs+mUx8m30p5lT3XWZyC7MRXNxCtY19/4s/S9YL1OPMD7NnyoUTiPKRMCbBC1wjDt08C2trfT4k09RS0srvW3X7emFF17Q8hVlg826K+k6rD4eEbirVdABUeScmqULeE0koq2ntDBon6+gPR1x+b4caEwOMGTDxxdH4F5voTVVZrwmHwujHnBP9yAIE7nVtDa6/Kal9NSirjie9HSf0+1CosLaaJHLsFRGZTOtGt8dDqmtAObQw1cl+VJLE+KtW7bVPkna1FyhtrZGamqs0gFHX0C7H3guLXz0Frr95jOVbZdwhNgMNOAnwlCaxt7Kwcw/4rFHR1U4W/LaW5HNRdipafp5WT+jEyL/27G/vI3JOEEyhxQygFqUlJgVlRCeEGw7YparU6hl6gRjjiye0LcLs4744sJKd/VIgiQAfPwd/8bvAOodXeKYysC9W2K143dkSu3uhiOnXIfEQhzvHZFXVBoj2T+rEBIFZ8vsEhMckdnwZEGhQuJKH22+xeZ0++8fpjWrV9G+e29LnZ1dcnVgJFzCA/1zcE7NgmyXhdTAu6gWCoC7XcsXKnDXmenNmmhT4m47D620P3Wa5BmfiNS8Y2ooH9sPbT2puACNpMkMsEeJji2WkSngUACJb0CcZN7iFs35ItNSJJUpuJcvc62ij8pbBt1UlWDTPFiRp2bhntUpXVxsQfALjvwtBWZZ0BRQdvKm4uP9YlsXQLedtHBXxv4MrrZJRYrh4mBBZKmhz2y0IkbLnF4Vwhtd4OIQTF5T2N7hiky7mm40fYKMa/d///HG1T07iIqXxgRsa5nqMeB1JR8eMIdj9vIltwzMls4+V4X6wN2eoC2ZgKzy8oRPgj2OL7Tf/HtlGPs1PB/JI1iVso1eYgucKEmZdmbM9RVRQ+/rF+U0uFv6s55j7cAQyTTdWduIvw8bNpzmLXiGbejWW27KJ9aoGv69737709cuvIi22GJLuvbHP6L58+F7Jl83XH8trVu3jn+PGvexVG1ooKOPPpb23Xc/am1r4zXuzjvvoNmzb2V/r2A2CyIv7fH2PenII99B48dPoN6+Xnri8cfpxhuuoxdffJHfc+hhh9N/XfNjeuD+++iYo99BU6dNo8MOO4KJtZt/cmPSd76uvqumTp1Khx95BF//8ssv04wZ29D73ncqTZs2jXp6e2n+/Hn0o2uuoRdXrEgHllu84BR78CGH0J577c1lBZH21FML6eaf3MR6e3MEbWpqplnbz6K+3j565JE5aZ4SN58aqg20ww5QJhD99a8PscQVXz//5W9ozz33ps9d8C/0vauvSOy11Clr29MiJ+skGyKbP2ahZf1EoqV0FKW2Bv8696QJPC7Wuljt8W35zUtuVg5ImWfu0EdefO3iSuU8ZtzLvsomwOAMZvZIXmxLhRAmcsKYZvrUN57jF9fseMJCL7JcRo4t4M/FyZkA3Ks11q9D98669kbRuwNEg1lvVo17c2M/NTf3MeBHch8A98bGBmpuaaJPfvlhGjp8HP3Xt/ajV16ex2EIGbhzbHgw8HBaFfCOUJQA/3YKwCcBKunBZiFKiYVVC62l63UE72L8MEcjWBcgJ9dEfTZr1zk+uzhQ4nNmlHGvfteYPRd2HKAazwX73qtgPUpiInBHrHX8HT+7eiWeOe7lWO0Ik8jPAnBHltAadSI5k4J9fIZ3cAhF3YxwGERm2S2JEH5mljwvtc4Bd5tksum5/8+P0/jxE+n9px5Dd999l4BPbkfb7cgYTTAJD8M4RrXZnY7PxwVPgXvUUNpZEIB3djGwZ8uJQBjPHudpCcK7I0oKUjApozvOU0dWX5/Qcuwzkc6v4P1uL9GPJbqN/COCTMlM7I201/iWz/XBflJiLkKb2ArsN2oBEoT+KlvjU9AgETbsjXHrY/3u/zLwYl2w6rjes6Y0Q+7f6s1x+Xu8il7Ydxm7oT+So3AHkJOCDUYCMkBfuXGR9FYCoAw6x74ZnJzDolMMYryUhID0GvHsUwYH3MuWLD/OZIxkl9+E0SsZhK8XcN8Y0G7t4DeLgwPuqQ0sAg6FG9A6wD1aFfmNI3aZRQl9mp8HpePHjbswR8IG18L8CSAPTKi/Rx1VPXssoXazdm4QYzLUoxzD/OsF/0YfP++T9Mtf/JzOOvP08NCzz/k4/dvnv1j6krfusgMtXryYPwdwHzJ0KO2z1+70gx/+N83cZpvcfXPnPsKs/fLly5PPUKsJEybSlVd/n3bbfY/cfQgNecXll9L3rr6Kbv/9XTRp0iQ6+qgj6c9/foAOPOhguvbaG2j+vHm07z67JycF2eFu/z7gwAPpxpt+Sqed+h5+34c//DGOTuO/oNP/7Pmfph/96JpMeWp0yqmn0ee/8CUaMUIkv/4LZf3GRRfSd79zCfdXa2srPfXs86z7n7H1lrRhw3qxk5kJcNDBB9OPr72Rnnn6KXr77ruGUMyHH3EkXfOj6+ixxx6lA/bbK1eWvA+HvySNnuN2iwG/oe05Oypn4rXlwY0VHXJnnziRhmbCPpYOjMHC6OwDSu77pwF3lA/gfV1HP11+07Iw/9A8HHoRTDfAuwJ3lswo494MMF2tUUMFDqkZ4A6mvAFRZ/qppblXgTsGSyM1NkEuU6Ed3noUHf/+q2nR0/fRT39wnAB3TvgkTqr4aew7niXAXdh2bBY4tCEnRRKwxKcCIYpcEFdzj0t0E2PO4cSpwNMx72gLi4LC12rGT8R2F6dLSxZUI0JIWESRYVa9RmDbmXFnxjxl3BGj3cA2GPYEuAPgM4iv0QZkTgVw76tRV3cf9SJkIoA7no0wkZDhAPQrky/JhDSBkAPuAuAjGEmwYwIYzHLaKK3RW9/6Nvrpz2+lR+Y8SMccvX9gUxh2s2OPPjkic5bDhOnkwLLC2ISqZgzF0zDPuItO3cB7GYuDrTEaP4PYtQrJEpAkDZLnBbZVFxpj3C2rKh4zMHDX13MbSIP6I9G/L3AvA0rO0gwKuJslTFk8b6+KgXvo1QxTWwTc6wH4QdQjvOG1AHdlCBWcJA5QuaUma61fR+BuhyUZfBPHo99c1UvckpZRIlMM4qsQuOfBdNL/CWM2iHcMcMkbD7jzKlcwCmzDGD8aPHBPwYlDQfzrawPuMMFpiNdSudEgGPc3LnCXVgP+ePrZxdTePoSOOPxgeujBB4OVHzt2HI0ZM4a++O9fof32O4D+z7+cTw/cf39o7oULF7BPF74A3MGuL126hNauXUvf/tY3aO4jczhww6xZO9BX/+M/adqmm9Jvbvk1fej09yfjoaWlhe7+n/to0802o9tu/b/0/e9fzex1W1s77b7HHnT++f9CEydODGz6V778Jbr88kv5GSlwf3vCuKfjSRQBWHkMuD/37LM0ZuxYuvyy79Ktt/6GGfbRY8bSe993Cn3oQ2dx27xt113o2Wfhb4cvsZEzZ25Dl195Nf3qFz+nP/zxLlr0/CIaNnQYnXTyu+nTn/ksdXV10aztZtLaV9by9V+76Ov0/vd/gK6/7lr61CfPE3LDWgBsN/T6l13Bun6U5ctf+rwQnDgTb6jSwqcXsURox+235fZ1M6bghCE8OPSvPMmBCSMYTeajBEtu3mghzzlxosRqRwSZsi+/1Lwa4F5nGdtI4F5v0RvcYpm9Cqz7nPnrafa94qwagDvr3JGhTRh3k6IAsDcz2y5ZVlsQz53jvVdYCgPGHEx4cxOAOxj3fmpqQlQZYdzBoiPr6ozt9qXxk2bS3/5yHdX61inbrqBdZTMA+RzZhjcRKpXRmO7oUIB4I9AQz13qpkaZm0pCPfqMniFGuEaFEWJMAD4zwIpTw08XtpDBOsB8r8lhatQLCUu3AHwD7ixnYQZeWXJl2Q24Q+sOxl2AO1FnV3/IJtrdA+AuYRMB6jmTKMpkoN3kP5r5k5MLqfeCtICD7p5hD1tXN8rDERXR6aefybFcf/Sj71FvTzdVEIpGvyoWmkqmndqKzEjS9rZ7uCx6iRkraWspn/8/h5cMaRfcDE4mJDqoNzoTuqkgz01nry7BvAHxv1uhLDIMl0UfwD85bI6WJmx23Mob7E0cbdGDOdZeH+IAQgQL9Wbq4KxQyVV/B+AuGy1nYFMhi/4rg0oL5R+ZtrGxlamKiXIGbiMZ6/mvmCqcnxUGh0KdAgRV8pTyrij8JPOUOLBiKd0eJ8t4W31fV8a9rkymuIUHx7ZvXNOUAffXQyoTbFRhv/r+t9EyuDXUHlcfuJc9K9u2Wa1yHPx+A8fW1d3qMXgSKCG3GQujpzwQUURlYn3DvLBwrLEug2PcUfKiBEyDHxvZU027E+D42ecFDG637da08sWVubn+vR9cQ0cddQw7iv7+d7cXJr8yqQwA9z577cEyF/mSusLB9aG//o2am5tp800nU0eHRpEjom9+62J67/tOpd/+9jf0odNPS3zdcO/YMWPokb89wRjpyCMOpb8+ZJsLBe7X3aiMewrc4/rpiDCq0f7KuOPZp3/wVLrlll8p2xzX2z/c/SfaZptt6TPnf4qu+a8flti/MCPCuvfDa35ER77jnfTRD59Fv/j5T/mCzTbbnO7784MsE9p80ynU090d30eQKg2jRx6V+u2yw3a08qWVAbij/e6+536aMWMmnXrKyXT77FuTTo8BArILsz/+LwfuTGXUAe6H7YGwj0Pqg3b/6oEWk6JpPMA9/yDg7hfN/DYE4P2Reevo1ntX8YUycatUrTRoqEDRuWOiNajeXaQzomWHw6oAd7DvAvibFLjjOjigtrQ2USNnIcM1In/BM1kaw1k71eFVNwLMuDeIbEYkOylwZyCfyEAgpbDeiisknwApuy6SF2XXVSsepDQK5PEE1o0bU296d+jKLdERIsko4y7OqY5xV2kL69AB6FXeAhAeosr0Vagb4B96d5XEgLkV51aNcV6LbLtsPLLxyaO8RHpUgaRzkIyzKUpE0t63doIRAUATRtuOS8OocSuILTTFjE8c7fYewS86SXljpO9kSYw3o1oD07+a/MSB/IRxd6DNHu+tRx6441Pz6Le2Mwm0QlM8SIuXerZ7xzO7Jz+zY9t6+BMX1VRVbBuEaGgT65f7Rz3AkTZkPDlIlMU5lrEMOCVgRSPl5GtkY8eh0fAG27H58eCAQQbY+5ZMgWPx/bljHr7M3mnRinxvRFY7caINYy3f8hsPYDORZBxwD6minANjMn8G0bXZEpYy7gUANh2pNjNK2rb+IHxVn9bzvvIP3Pg2j3eXMtBhsHg/kazlsfGjbRJkcunITDeK6WaWV55MP0pX2DOiDfYnoUm5s5E/3PNy4Qxdww1cd2N2rTyJdU425jybrYDWHEqAsWTHSSpSqUx2aORxRn4MFw/8kSNH0rwFEnZw880m0waO3Z5+ZYF70cCcv0ASMH3+3/6VrrrqikxYRnn3Aw88TJtvsSXtMGtbWrZ8aeituY/Oo3HjxtHBB+1Pc+dCB55+oc2/8tWv0YfOOIu+972r6N8u+D/hgoMglbn+Jgbu++y9R2ZTYUCcR0wo0/4HHkQ33HgzPfnkk7T3XhJxz86oTT4KOQw2FDfdeAOHpKz/Fef5sccdT1de/T36+n9eSN/8xkU8JBsbGumhOXNZC3/Q/vvRY48/6hh3one/5730zW9dQvfeew+dcOxRIsENQ75GP/npL2ifffenL33xArryiu8mRQmbwrA5tI9RJluDPXCP665cKcBOQkXGe/H7YW8fSTtMbx8YtA/QOmUfZ2d8MTlEdPG1L2ysxn2wu/yiouWNjRkWZt7nraPbGLxLBkOwrhxu0Rh3DrtYo0bIZBS4NwG4KxuOqDEA4gG4N/XxdQzcW5r4iAWhIlm3zmy5AHf+VpadJTOctVUkN+ykak6y+h6TyrBsRvuZNfoJcNfPTOaKacAgXAwsA3h2HNWspxlwL4DeQL4AcHMgtYRHkMqIrl0Yd/7c/W6MOwBSV69kQMV7OVkSGPcagLvIZRBKUSQxMTkR/82cZ02Lz/PdwJIwHsmIcFlkrXFCGh08yxYTbq5y4B4cRgLwtqd56UnenGV5LSmbyRawixJNvhij/JctdinLq+PWS2UGCdxt6stP02Rq9B3bT6hRCu/0pL9FDXSrbbpRKAJAxqbgs+xq7g/p1ckrvwd4dWZHX5UH7im4todvHHAv7K0M65YRIPjkVK4dcixjeHQ5dIufpI66drITtkdBt2uNoT8tXrBfDOqw7xsPIguAu459ETlIuRkUZX1NAo4qse1FYLxMKpPon8vBk18SN76uGzc8XxtwH9x6NxB4TU9f6i/bhbIW60M3VnMcvjqHG2RK+znOQQ+MX1fgnrEjsc71gbtUyW2s7TkOuMtJaUyWJveUZ05N7V6xgStj3CGFeewJySUyeeIY6sWCm/lKgfvsDCkhdZm/4FkG7nu+/a20cMGCwlj1f7j7Ptp22+1o151n0aJFi3hNbGpuoucWLePrN5s2kbp7uvNmvFLhiDcPPfwodXZ2MmNv9tQD93333iM6X3KppC0ippVFaP8DDqLrb/wJ3XjD9XTuOR91MhJ8LmvufvsfQD+5+efsUHvKe99dOgkxvnCK0NzcSk2NDfzsK666mr57ycX01S//uzFkdNDBh9C1199Ajz36KG9Q/MnxDTf9lB15P/Hxs+mmG6+PwF0Fr5dd+T067rh30VVXXkpf+uK/piMo+GP4uWv18OEwM6e5dkgfZBTxlBS/ISvqXjsOowUcUKXItg30t8HYLZuR3irmbdBGAvcyIxYHRP2ilQN39CYSNM2Zt55uu3e1Mu4iMxDwrgCeHVQRflEY9yaO7y5jE1IZzr7ZADBeo+bGPtalA5i3NDcycGcWXZM5oQsB1A28M/OuwF207fJtDqks2QH7jjIh6yreyzi2Rv0VbWiO6+53tXGSMIseMnpKVBeODsPg3pxUBVwbcBdH1QjcwZADbOMbzqscu73XJWNCTHfVxrNDqTL3CEGLe/FcA+4c+72/Qt3K/rOzK98bs4qqgieKFYJWnHnxvFbTYokH5t2cQ9VgcNOIptzfL3F4fVrouKQY+GbgMeDxqBujaq+NcZefsuu2uATFcNAvifa8TPmSnPIxcpA9z689YSHlhSYe70rEIZHtsKRKKijm1TaBCrI8eyZOj/5NATbqn+Vzky5l65iy+WF1HIxVGXh6hxOKYAWdVCi9/bUBdxl75SD8/3H3HvBaFcf/8Fw6XHovIiIg2JCgYkGDHUQRiQVRbNhLsEdjLEQTjRoL2IgaAwo27F0wVhQ1dhERQXrvvXPfz87u7M5sOedcxPzyf58E773n2bNldsp3Z2dnaYFJsIABA49vpZcjpuPM3DhrJw0FA+OO14x5JDeo3Xp13BALPLYYOhqGkzNFIraBytJyUCsVuQVMAuL1NWQY88RRKshlTyW4O9dSKQRO/03grq1T/uo0XEAUs3d5dRvIaRgxq06S/ay+SjDi+MW53O3bwSFSw3sWmHgL3V/icY902dLThFfG2MHs40qO47rVqTbmIabieI+2lEVbU3rRaDWnlwCAnjdv3gK++uZ7/LNp43rRVLgP/3O4CZXpC2PGaODuk4CAe+tWzWHNmjXR2Ov3PvgYgfvenTsicFeVtGq1A3z6n69AxZvv00VnVQnUQYlKA1kKU6bORJnesfV2sGaNDrVB4M5CZbilMKt2C9wRv6gY94MPhZFPPYPx5H8edINZ6NOSX+talU1n1LMvwOi33sQQIf6pVKkS7LRTe7jo4oGY5aZ27dqBsrLAHb8pgRqlpTBl2nTs/267tMc7X9Tzeg3qw/jxE2HlqpWwS/s2eL5COE4A4JZbb4czB5wLI0YMgz9cdYkjkdJxRg+G8kygnZx2sl6cP3JqCBlxoH0yZUE0owulmTAGH36+zAfEivKxK1UAuKer9KTN/SktISsm1AxRiW0zA7Tbvhp8+PUqeOvjFfp6ewNgdHCBBvAVTE539V2lCtqrrhxA6E03h1oVOFeHTvVFTipNZCWMfcd/KlTGLAZUaA3ewoqAXYfaYB02rl0fkkWvv41r189UvbgUKSmDzSUqD6n+H+bQjkwsHjQ14Bk95CbLiw1FYfnEsV4GqPHw6ZYy2KD+KbBuss1gNhkD1DEGfhO9py53cllpNphMMarezZtVmkjdd8zBDhVtCA/WhYpWu8dpqaV/8pNu0vQ67YK14k2yMSLoY6YE+LXHxLI63yLm1wkTYMKfGvSHzMZ66iRQ1y9c1HQbmneTnWBmi/g9pc3An+BxAuR2cxF03Dwe42XR85U0cDeHb+hgKikYOmiqu2/OTNjrmV0HMbOCoEXIbW6JHCoNkeGYXqWFgjUScUDPWwoUo1hM0OqDHhLI5uOIK7R4qIw0P5q53H6G/y0OI6EvU2BfACzkdT5aveLWZCf+Na16Mb+6WbOtRrs9EeAuspt4+uKXqHrkO1uBkmfDDShoxuOuFKYpo6feSHiMaF7ftd2Ng0v3lNMuC4gWtS/xctt0AcBo5vSZ0TnihxMa235iiLQ4lbyVPebyUMvyWsDwZrtfT5YAlTZDFTpRnKaQea0lWOShMpxFgnVabGi0GWR+UgiCcn5JRGpGw29MRUZmB2PtSDzHj31H15FaWMruxaVMpVP8/ItvsagG7gbAsoE/ooB77z5wysknwpgxbzKvttNzBNybN20IW7ZsiuojdcGTAu5dOu8BM2dp4L7LrrvBv9/5ACb+8AMcfFDXeLQEAvca8NOUGRhh0K6tSlmpQ3rs4dRJKqtMVztkK5E0acbGKioccvAhMPLJp2HIPXfDrbfcbGw95y4N3JXHXd0Waz3uZQpfVYQvvxkPTZs2hU2bNsKiRYvhk3Efw7RpU/F8QNt2beGMM89yHnfDk+rHPx5+BHr36QNXXXkZjHxsOPLqJZdfAVdfcy16/y+/9GKjTZlTCwBu/svf4Kyzz4Mnn3gcrrhiIGlca3OJs+V80047AXfH+1beabebHIslAO1aVoOLTmwCX09aE3J3EAFn0YwHfxivEZ4povoSykAD9/5Z6SBZ7VnWJL2/F6nACFcFdWC0KlRQJ0DZZO7YvArervrGh+pAAod65HnfbL3weKOq8cZTBhjlCVfhLSq9o/KWY5aZyhWhYoUKmImGcsIryIigHcG6A/7qbwXwMasNpn/Ufl59SJbi3RVwr4CgXf1vkwXuJkY/MmoKZ1HK3AF35S1X4TKUpUXDPQqhsd5vFX+OwB0QvCNwx3zqGrgjzja53SnjjAqVoXSSKlOM+qfDb9TBVL0U0jnYK5l886o+Au5S3WvPu5k3O1fEEHpRpTWMVrTaq8sZBpc0ugSF2pQozzc7hOr5LLS5cbFtKBIaOTFBJUJ77XHwzgUFdwToX4qhOXBHixiImGD3MsW/NA49dw4MbTILTlWFA+60YHHOc35gi7Aho68VYJ6thBYxoXQ7asi+c7hL3hc3Pn+cErzTfCBFzE5BqHvESkB+7YVobJ3H3YyA5lcs4qQHceuBu6GDVcoMeWhUIHeaAs+mAfhm28wtcNxNomjeaQyWw3y/UhHNHi9DXif1rYsLNkaFcvybYVppElfM+/XyvqeBu9PjObK19UMTb2574E5gxZeb+A5SUeBu9tV+4ah9Off0q+iyDInSb7JnBjPrXT6j1+3dD6abrD4H3OmckNO7RUAy7SDrcC06x+YSCGiFbmhPu4/4kHQ1Hw9pMRdTqDO3uQ47/ZxaBjnd6rgmB4oAACAASURBVE+KyhwzfoLOzd68aQPYbA6V8voFcB+tgLuWCfqfelcCd3WpYigTFrjvuYfxuJfgLePffPs9LFiwAPbYXaeQ5KOgWkprlsJPk7XHutX2zUGlXVSfLOCOaQ7tHqhDnQcfciiMfOIpGDJYA3ftoyNZ0ArKAfe3BHD/7IsvcZfgo4/GQr++x2PoDn0UPTAzzFAWKsNGVLVaVZg6Yxb2vW3rlrB58xZ4Y/Tb0KnTb+DYY46CTz8d55iRmaO7B98PffueDI8++jBc/yd9a6yGBhp/OCzCZhfDYyt6Dhn7piMy7XJDCbRtWRVB++SZ6zADYvCJHV0xhbjrIsQQKf1YTEX8V4E7xj5VLYUqVWtApSo1oKIF7G6a6beWTdSB1bXw4RdLMc/nmtWr8J8C8iUVNts8JhT2ouPgNWCnnwqMq+QkOj2kA+4YamPAvoqPr1TBAHfjRdchNQAVVdpHE4ZjgbvxWGmPvI6VQeBeYTOou06Rdyieles/E69ugbHJ+kLhM5ReUTvqHIjXXvotOjZ9SxmsJ+CO4TUaZCtvPAqaKosedw3YNaA34TGYYcb4V2wbqq2KsMUwswKcGNNueNkZRZMdhwFYF9nuIKLx4etVr9iGZIDEhnCoUibPplUkEvRZxjdNOOAeg9I+cDcKCg0UFxK1E0BhL3nAPZ2yUBiGMgXaNXC3YUBYNbWjvO4K+BjPvPG4690ABpuN11PiQjKqztCIUBl73kAKfD5wl6DcaGq3SBErE2dgaUGi608A/VRYgu+ZTiBr/ZjqVvNFLRn4wd18WlszQ+HoUD7gzn2iDkBQbXLXxoFYI/BeOJB8XzsfeN+Nz5/RmM2uM0LFdHi0VBK4mzbxcKlp1AJ3tjgPKmU6Ta83uKxyPpDmKuxcCkiVf7B+cELIj+WsM7nFLvmOt/vfA+5ZdGPSbuTBrQkJsjMZZh5X63HnYJqLH9kwcyu11hP2bknN1WwBmqI4AXclR+TZV06wEAixsEHmCLI7bBx4st85cM8H7VaquYW2Xalbrx78OGkq/q1izNeuVWEukigBcDd00Lvtelzl8rgr4K7yvxta/jx1JlSvXh122bkdLFuyJCRTSQnmW3/xxVdg4kTlmT/QlgmBu7EhZJ+4Hjaie/Ahh8DIJ57WwP3Wv5BnRoD3bt1UjPtzMHq0A+5qrLPmzgcVKvObPXaD2bN1DntNDk2H3w+8FK674caox105RSf8+BPUq1cP892vXrUK/vPlt5j6stuBKiMOB8uUUKEEb6096OBD4W9/+wvcO+Qurcu0cTJ9JvDOSId2Wum9yDJIhGfp5Ve7LNDOVF4WinDf+aW2CXDfTnYjYxXhJoURJEtwy1QGl8pQvbQeVK1eS4eRVKwALXfYHZpt1x4mfP0urFyxELofOxB2bN8FPvr3CPj287egdbs9Yef2O8LIZz+Ecf+ZiHZi86ZNsHLFMliyZBFs2aw9mXSTqQbulLZR/dwClSoqz7wG85UrVjTpJekyJ217lHdegXcN0k0oDWaMYTnkzcJeL6pLdE53fFd53DUfbDZx7pZhDUUpvAQ93RhTzuLcTWYYffsoi2s39Nf53F3M+WaV6WVLCWxUXnZv+xHfpwubyBtvwl5Un2waSsXaeHGSMde2bQ10ySuO4yDPsTHoFIctQbuVUi2o1p7r7Xrt0WEAGAmm33GrfzIujLtE3LApTwtq6xmMGTMrwUZ5eJ4D62FieWM9tYhY3zwTYRuB34Paj+R+t6CIKxCt1PW4Tb8sn7BGrSOJgyBP0CNyn1YFMWDl2wIqE8ZqOs+8IwpmARLIWPOPJrr5nQ7WMlXOFZl734WlpHzOgrd4122FIS8U9caSzvbb5lSTwF1Luf2vp//IAymUNrKl62OMypYn/Klh9HMxMN54bWP6F/cn3y1wc2wmiv2IcQ9rQ/SdyWkgO5xnYwPJAqDJgctgD2Izb4HI+TELxGfzRfpNei8PuPueVR6Okh5h3jeSbprlQlqTSPLSWnYs0VxD1rNtblrm+juJM7R+dZzEQ8rSYyA4pfdd3SVLdg3BFK62M9xrSjqd3wYtF89Cl3jdCBfwRnaZubJ2GgBKS0th6nQNQDvs1AZvEiUPLnazTOcY73vSyXDh+WfDs88+7XYz2KHtn36ajodTXahMKGPvvm9i3I3HnVTn+x+Mw5jxs88+HV577RULNu28l5TAe++NxTLnnH0mvPqqKqPrR+BuY9zV5U3qOZN9blsNDdQB0pEjn4EhQxRwv0nbbhqsme9u3Q6Gp5/RoTKn9T/ZqPoSmDVnAYbLdGjXGpYu02m9tW7Uzs1xn36O+ejvHTwY/vqXm/SXbDfzqF5Hw6P/egxuv+0WKC2tiXHyf735z3DfvYOZa0iPgfjl7XfGwq677gYXXngOvPTic5r+1F+r0K0RNm0yG+WzqqIDFtcEiXrac2yur9nC4hxYp/SMZxkS6lKng+zPgbvvZYwbfc9WeZs5emZUCEyN0gZQtVotvPK3TfsuMPWnL2FL2Sa48qZXoUrV6vDcYzfCxG8/gP4X3A2t2nSCD0YPhw/HDIMjf3c5dN6vF8yb8QVc8vsLYQPUhQb1G8LEid8jQF22bIk5zKDCMjSxNXDXAl0RY9832UOsKhVkSQWVYtKkdTQeBhU6gx56jGHXwB9BPFapD8Ca6t1FSzZsRnvccTOPL+SsEjLrPyMECNzZzan6ciUtIJgrnYN3BXnNwVIMlynbgmVUiMsm8xOpbGRS/aBy9kAru3C0TF2URPnKKfzW3tpqlDH+cNlWdKIcAvgKqOlQGwZrmeFnSpUOOXkeLFTaVocoACsBgPYSEtrTq14u5PitcVE7rswGAgjCbT9Io3hvC++yhmTMjnAYFLFM1D7vh3kb6efJDwftZgJlW2zHRgwtR2t4HvAsqkRqMmPUii1418eIxrA6bwgpRAr/MKe2TW0RyujeEvMiHRSlmOAI9c8BpND6wh7JDWU5kriadPNkGY3NMKdTCNxdQdc7B5BC8C5ZJw3cuXzxdyLAy+dG22E+Whdr7xErNgCvRgb4wm9ImAKZ0GOLcxlTGBFZij8KAHOCubcNcI/tJPFeM73EpYX1Kd6PLHoUIYUP3EnW5LtCPdsj+NyhwhncwWny9Kb4kvRwtKcFhiaAu9m94R53C65xh9g/jEg7VjpNNM2GOCNiBx6BS9H+mVvPTW30uuqnAqFz56uDkgDdDuwKP/wwwZbS5crg3HPPh7/eehv8+ONE+O0BXbQuY5mjVLEQuIehFu++r7PK4OHUWeqgqTaB++67Pzz/wisYL96r1xEwffp0pplL4IQT+sLgIfdjxpud2rXGXQEJ3FU6yInQ7bcKuHPnEdel7hyEBu6jYMiQu+DWW28m57XTyWUloID7U888D2MQuKusMvr96TPnYhaZo448Ar74/D9mevRArrv+BlC3zaqPBu43a1ZyE479++nn6XhJk7pBdrfddoe99+wIs2bONOfhSCdSRAPApMkzoVat2nDQQfvCpEmTXEIQHB7T677aZLwg2MKGx+juX3hiE6zHhsek3mMCkQvcmXCmd6ulrgmNsf7+nhEzQ+BuD2EF0ipMFLOTYZcVWC+t3QjDA6pUqQ5nX/4w1G/YAp57bBBM/O59OP70m6H9bgfAB6OHwYejh0OvvldDx717wGuj/g5ff/Ya9D//HmjVZg/44M1/wILJL0G17U6Bo489Bd4e8yYMuuEa7NnGjZtgwcK5sHbNapv7HW9dRTCuLl/aqG9eVWC8gkotScDdAHN2Ayq+w8A7JTpET75xbuDvRgdSvLvyniIWVT/tos8xDt7TyQA5hbVoD7lZCxvgbr3oJq7betvx5lQdLqOA+2bK805ePwyt0YfQ1MVJ2B+bblJPNAJ3LK87qfEvgXLHlZgq0Xi2acGCZc3Vri7uzS7JzcKJlKquUypVOp3OD81x4K7b1wc6zRqQhxtxfFVO4G4G735EcHZWjKb01nggnAmt/DVlyUIIyxWYbksDAz+XcbIp9gUHl5ljcu4Or9pw7lwBxiMGuLvYaQP4eRiGeVHmwuVRSxK4E519hWaowbJHIHeb2ulcAOc3rqPc7ylPvpaNfOQRBe78PW/s9gCgJaBsI73fkz3TmfHELEZdt2ZohenRMsaYXOWlgbvspbQLyeqKMLEtE85j8bCUNPgmCaNm8sNrQrrpfhhZsbtMTFIYX2QuGHMXOCmCeTrCL2b1JcudFdF72s4bUGcQYyZwt0Tz9Fi++LCQC5fZKA+4cx62i7cAuHMb5vO5qcFHaL5uUrabnDvm54NDH8LY7MceGwZXXn4Z0zfa7rVosR18/Z0G9ArI/ufzzzDc48H770PwqT4q/tx53Dd6YR+6ynff/8QA990FcFejuvqa6+CSS6+ElStXwAfvvwdTp+qbWDvuvgd02WdfBO3djzgUJkwYb1zYeqCHHnYEjBhJwH1ftnvhGAWphgZepd0ugYMP1sBdhZ0o4G6nmvEyAvenX9DA/VSdDlJ9PeS+B+HEE0/CzDkvv/QiHkpVl0upG1533LEN3HH7bXC9CpUZYoA7ktDpcAXcH3l0GPQ65lh8/t6770C/k46nWbK0pwXIgQd2g1HPvQJz5syGLl06YtYZxA6eAw5f5MDdNhlhWAPc1QsXndgYSmtUgPmLN7Kdy3IpL0c/p2gcD2nKeRVymSLdEvrD6Zu7R8yIA/dC3bRtMSVbUgFKazeEatVrQ+NmbWDtmhWwctlCOP4MDdSn/PgZPPXI1bDn/sdCjz6XwMRv30cwT8D9ladvg28/fxMuveE5KK1VHx65+xzYsnYmnHbpk1CtRj0YfPft8MzTI2HXXTvCrNkzYMXy5bB46WJYsmihjZ3TYTMqTeQmDdwxjaNmUB0CQ1t1OtWkA+0UIqN5gEFdc6DGeOANz6t6KEPIZn6hp0HOFkAz+8nzuCMGZd54C/DprL8JlUFQbjyUCNpNGkHrzzXAncC7q5OFpRBwJ6VuQKLuo/qvNLeoKC1vuTzo+Iid4NcKQNMWj/DqB4x9XINWEVO9/lav6ZO2i9KzZVmdiKo3zlw7/F2feS0qZKlqhJBnQQ1fwIhWxd6x2+TUP65N6OBtRIjzQEpcPt0BrZgO4+/oeaQnErDHwaGjg44nVQtJtX1E3jwzX6QACcgKDz7bf7CHySwzRGLmdf9CMMH7YsoEfJfSYNxg6DJ6Jyrv40CB3XWKAndaxJAcUN2SjwIbktuFkAqxV6Kt8J2NyDAjZsyVKiwnNFe+Jsmja+r7DOCeeIWfUtjaVuV7ccrkAne+wR9dFDqeD3YvUy420TGSNV//CaHWGc54fRa8m1+wG8a77Z0/yWRHig+1fWLymLFAJP3vUpJGWjF6gTz0tPh0UIbrKmlnrFyK0BBOOC6bTK9Y4O4SBLRsuT18/uU3CI7btWmFoNRS1xjY3x1/PNx51xCoWbOmbWSfLp1h6s86Pv6nKdOgDobK6AOuMl5bv/LeBxq479V5N53HXXfRmNESzFxz+eV/gPbt9SFV9VGZW/7977cx7ER5m/XHhcQdpoD7E8+gx/23B+7jedy5aGvgrj6HKI/7E88Zj7sLZ9H0153SwJ1CZVQ6SMtQcMutt0H/U09Hzzt9vvn6a7jxhuth8uSfYPyEiQFwd4vaLdC0aRP48uvvMVb+rAGnw2uvvmyq4fpTLzJHPjEKDj2sOwwefCfc9re/YDmt/tNca78hw8edhK4CBO01q1fMvWCJ+u74kvOZ+51BKA+sc93C+50heeyriMe9QIC7HagUCuXRrl2vGVSuUh06dekJ3ftcAlN/+gKeefRaaNK8LQy4ZCi+cP8t/TBM5ryrhsPCeVPhob8PgL26HgsdOnZD7/vcWT/CVX99HdatXQV33tALdu7YDX536iBYvWoJXu+rmGPEE89jXTdcfzV89+3XsHLVCpg3d7b1VCrArsJlMNwFL07icXXuViwC7viTQmAQ2GtYrFlWx1Zpj7t5ZrfFNGtb4I4y5DyBFpyrx3RbKmZ6cKBdvRKEyVivuAbW6BsxU0Px6dgzh4v1sQxbL32nZ1t53K23nUSdTXXARqicHcihPojTlEZJqxAkBdp1yJITZrdlZVQ2AxA+dqemrCCoSWOgzQmA7rQUCOJDrvUYb1K7pIMCIc8yU5wyPpVS7zG6WYXKhYbmxgcG3KB7C5dsS2rm2IHLlB4jvcXUt1WQeuq8g5e2IAfLOmxKeNytx4K8324blis3u9iKAPcsP6mErR48pYuF4rrTeypppGUjk7gkLZyhTLpU1g/rcY8BC/WM84SuynmdTPvJbrgv/N/8V0KoScKSgucZPufAEObTyUhgoZnILsRHShyUbv/XA+1cJnWPf13gzvVEikKaymKBbQSbwHH4ppEgq57NziuB3AgLJqktgDsH7cjV0U7zUlsH3LldIT3lmnKgXT2LHEykHRIeCmrdsS5lMMmkis2eOOlnULeo9u7VE8aN+1jLrBZcaxvV4crGTRpDpUqVYdXKlbBixUq3G2MSYJCsx4C71NNcdzAADwC1a9fB0JCNGzfD0qXLYOPGDXx5KDzucgJUj2P0MLzML1LjwosD5TQ3vwtvuSxTuXJlaNCwIfLlyhUrYdWqVaHL2BDR4gkcxRaoWbMUJkz8GXVix9064C4DSZvjqS1QqVJFGD9Bz8tB3faDSZMmGpksANzdtq6rmw1RZY8pD2iXkpqlm2jQfGZCvVLI5WGaYcA9pdiL6WAF2uvU3w4qVa6KL3Tcqzv06qtDWl4YcTNM+OYdOLrv1bDHXj3grReGwOcfv4CHUxVw37RJpzHin2rVSqF23cawYN5U6N3vWtit8+Hw8egH4dMPn4WWHc+G40/ohymEzj/3NPhhot6yWrVqJYJ3rdSUd9xknzEHT13+WJPJ2oa+6COZlGlGhyp4oB35QoN7g2+s4kTWM5kvCBhxbzp/ZiJONLsakmNZow8IlIpn5IGncpZQDhLp941/1wgdAhILSvSNoc4B5BYX9qIxbw7QP2oNAnndrfoyAkMLInOjqXAZaChWYhqQwuo3xhmfxzJ6asjhH/2FHRAtGkIBstCEXUCTtTrX9er/JI+QZHoiyXzSTX9E6/RGtHTeZsGftJy6A13FZJY8KRaKeODTKU455/qswxbYgnFf6qNdRHI7m4wQ9cUBeT1tMv1lfo/5vMZokAUqI+BCYO58QMr7p/PoxznDgSkeg6zrl+CCsmcYCmaB9iivKWrHlH+KkmFwTriUyJuFfDr9msA9r3cyHIr6+gvsmphjN595wJ330y1uBQc5uTFzKBZxlsw59BbZQdKQnUmgZLZApCStMoF7YjKKhB4VBe6uCd6vInKuwWA4GnLYmYUP010UCsfD5tTNnirTiopxP+yQbuh9t3XyXyidJtbnEhUEmdWiuy9ct1IYUYy4tFiLJEJgToHwzRC4O2+xR0vGd+TE0fXJTCwytDA1H6QJInrbgH9NQr2ouOnmv8L5F1wMDz/0IFx/nb4JNfxsgT9eez2GDz337DNw8cXnicVr3i6z8HJaodD9u7hv0xzQ7tsQI0q2k9myKuQiqpJi76d11z0j7eHUX6DgAKBO/RZQuUoN2O/gfvD5Ry/Cxg1rMVPMXl37wJrVy2HoHWobpTo0atoaJv8wDipUqIiZZVq02gUaNG4Jdeo1RRIoEL98yXxYvHAGTJ30OSycPw0qVaoCu3Q6GDPQtO+wCxx7+t1YdtCgP8Jbb7wKrVq1hs577g0vvPgMrFixHObNm4vgWgFx9cEgDpN/XYN6/Ux41RGoG8+6XbyZZ+ZvBPe6QhPN4bKXbzFpIbFFcwaFwDc5XQmcuxsz9ay754YLuLedHrFT2O4t8yU7UK11A6UZdCnfVLpC5+3Urdp2E2KiGN0m/kKwFgdMGDJEHnekFYUQ+SuSNBDWE+WYVx9CioBwf9Vsu5QG7na0JoewnsAMQTNt5JlCGVISAgW9A8Lz99IuQkhwu+OA1aTgT56McvrmlXXtOMBNxiHFEAQ+OXA34+aHe0QcqtWQYooFcM/E4XyeUmCsiDHnuzSeSc/V+JIeKAfehS+kxl1Vuk9kAKXs0PtOneMcJIfh86upW3QrB+SZnUP+yv82cCf+dAvCDK60ejQzlj9dQVQgo2zJQsBowrTIRnSVPYCd1bDRMtE1WM6cOtGTu5AZzYm+RjCVT79oD4yNiTWTHdPv3nDgndViaOAcPPRdlDhe83y2dO5394RG4c5hWZ1nhE7rarSIot533vsQD0uecnJfGDNa3ZBqfTpsMPo9t6Aj2ed1yTzzEYYz+iIbCIdnZ2yPTJU+19KYyJrJMUZDqciGWzskLz1Mrj8CfeTorr+iCSbMY+hWUgY//Pgz1K9fHw7qtj/8MOEHJk5uPNWqV4Xx4ydDxUqV4ID998IYd/8sWKbEsAgC0teqIQ3aK8C8xZsSkiNpyv9iiCUpdQJHZJplv/fpwhq4n6KyyrBC4v0UKVz50loNoXqNenBwz3Ng/0NOhplTv4MnH7kaNm1aD/3Ovh1abL8LPPf4IPj5x88wbn3/g/uhB71GaR0E9fPnTIaVyxfiwCtUqAT1GjRHgK/CaRYvmAFffvIyfDHuFdi8aQPs0+1EOOzoC+DT90fApVffBh07/gZuu30wbiNde+3l8MEH78D8+fNg+bJl7npvBO7OU65NgmNZgt8UCuP0MPO6E5xiq2tiGpsVXJGKyQVSyPtbP9N52rnI8fNjGvBTSIgsF708SAB3A/rU4VRz0FRPLR231X2iHB7YvSR/mM4HYQ3Eo0ZVGZAtgKw1ZC72Tg/JNeY3azkNQ5VcdhsuERYA0ct2R8GAGwt8XR/FSpv6FQNron9S6UqplGAyhfviwJ34LkuCzRwGqiCmMmL9JCqz7ywzEshwposWCjR/UdKIqnROUzywzE7/uPljmYlioVN2t9kXFjPgQP9IHST7F9NPEUWbYW3CmH6qk+rx2mBxuP4USU+V4Fz3By0MZXxYQvHHQbvWYe6/SavBivjhRlaEEuENYZ1FFgeFNnwzu+vLWnqfSipYN55kxEY52mW8ad8iissdJj0NcdrkH3wOeYwv5xjTJKbDtMvlO48Z7M4aK2hFho+bDBqvsITdyhuOOQ3cdQPqv5aK0Z2kGMB1b8X1sD9XRj/Z1hhwx9zxZP3dcwfape6oWrUqfPzJf9CE7LfPnrBx40bbBUcy/Zs2PU53S497+hA8L2fBf5SdXGhsvq/BtwtEf/UzdhOt9JOR40zv6zk60SS6Xew8HSRtpf9+lWpV4L77HoDevfvAO++8DSed+Dtz3wmR2fV12PCRmLv+ogvOhnff+bc904h9Mc1kaijB43qujuxaDzrtVJob057Q5MzXEpMF4vjy6CNeTwQjmK91OsitAu66U+pCpdr1mqNEqvCYI4+/HD3kCnA/PvQy3E6vUaMOLF86D7oedirs2+1EjF1XB1BVvvYVyxZCw8YtoXppHahZqwEsXzIP1qxZDosWzICWO+wGnfY5CmPc1TtvvTAYJn73AWy3w26wbvlPULdRezim/61QvXoNWLx4EVxxxUUwceIE3MafNm0abNioQmX0/4y8avrzM4qWX01yf+N51ytoR3gURxP3TvJJm9WKvJvtpToYN4PvWlWFgJArWGJ2JxR8MWhj1QO9inedqtaE8LlilIedMsdQHKMq4TzY6gBIlcpVYNPmzbB+/boM4G5i4yLeRQ4arJCnjBetXjzwpG2NYU7vcBRXgFJZm/L4g5Qk640AiqYM9V+1VQi4O4GR4Q3UEx1KZU1Qxri5x10ow0xDm1I/XJB9cClVi9lPcUaGtWe9XSJOlhscSXE+TbQS1V7nyE1ySPLYossHASrdaQQ68l0RzxA6evP+xWglFR6adUrhxLzgdjaD+fNp67Vhd2QiilWQzmiA2FzbnSNSRpFx2EcR42e9YuFcBU+El5i+5YEleeNwfJ/XmuOivJJFv880xVGL6MhddFyxvsQAJIXL8PhyvgAuOibpwPDfYldd8G2i4pVHF2IMfLnz5CLlrm7AgWDtXPJp6KehZPOT1GlUp+Y5p61jOseFcIYDJr1remqdNq7P+hu9I6ipzDnSC5XBjhgr74O6AtTm9t3WlImoHS39Yqwr0Z1mK7WGxqGDwNdZ/rxRb/VuhJNoNn/MdnIbIYG7/kuSK09G5Xwpz/pzL7yIcfB7d+mCAFzFw++91+6weNFiz2nnXcBkOk48pLrMjygV7AnyfY+u9aFT+1LMHhPXAHEmcG1wSoQtB7usjOpp9krtvMr5/IXAHaBeo1ZQs3ZD2LRhA4bHNGu5E5xwxl+gVp1G8OP4sfDs8OsxDOaEM26GBo23h0/efxo+ee8Z2Hn332L6RxUqo8Jm/M+G9Wth0vdj4atPX4Oli+fA4cdchAD+m8/fhDeeU6EyZTDwT09BjZr1Yfz4b+EPVw9E8K7SEC1ZvAhWrloNM2bMtsAdQbfH2yp9k0oTSQrLiLAJDzHsajzsGzdtgrWrV+ElUBb7GQZGFUFpIRVb4y3SVJsEW+6CLq1QxHSwGHYtn9x/QUyiFiMGuJtHblgqxaIOj9E3eOoO6jZ0e+o65Xp169l2161dC7NmzcKT6uGHJYJnvnLJoi5/eywbiW7b5L30jIAExZ5ByHMp4MuqJyymEIfJDBSNmy4asVYjESojrtom0JUyXjRzmq5xL7WaP0ZDmymHG4sYuMhSP7xdMrRODRMva6PFjbCbXaeU/TSKRh16zfNzEbZ+74pxp8pzwpCYBfIVmxuZM+10WZXz42YABztER1P6Te8OGElgXjHNMjF6Zyll2g3LA4bEQ5FyMZDjL149zeTmVv8W3zaPiLEA7j5tIrszSQOTbxa1NGzLT6q2OO0doMibm+w+xsImDNWtp4/+1tq1/KNOxYOrsEvJyuUdS5ZOccCAwB82J/jR9CwB3JXL3Uko1z2pxBakh7RO8kNKnP4keYnNDekmxr+5wJ3b+J0Y2AAAIABJREFUPpIZcxbL2AoaR6jj8nmY85qdsjy7ZarVxcgym7dz3y1iK6zG8wZgaKtvnaFeSK4VuwVEJ4lTCNXo3jNGLcCiFGXQoEED+Oa771GOlJx9/dWX0KdPT1i3bp0JYSab7uxXoPss2zn0U0QEab7R096+ZhK06/HxQbmxyt98e0w9zUoKkNAV5Zh/A9xbFCC7xwclJQia1T+V8WW7VrvA68/dBZN/+ATDYRTQHvPy/aAOmfa/4B4E9c8OvxFq120E3Y+9BH9OmfgZpoOcO2sSLFsyDzZuXAvVa9SGuvWbwg7t9oRdOx2C2WhUZhoF1hXIP/J3l2FojQrFUd912f9IGPPyEHhq9Fw4qW9/OOecC+Hhhx+AkSMfg9lz5sLqVautWvXp0nrHNlC/bn2oVculcyKyE4Oqn+oQ7JIli/ErdXJ88cL5ZsuMoFEJqKQtms3MEtBJNTOD+jvHaoGG1gfWCXMHs6IebDFed/elrEV7O60eZt7+Bg0aQsOGjeH8Cy6Eww/vDpMm/Qh33PE3mDVrNkyfplNYcQ+Li+D3FSApHK60tfmKffShSf8TUfLltH2akioGipsRqsRVRgBR/bRgRzCDoWVkZyEeYcE9P1lQxR1O1XaCDkXLbEChV4vTqpxEsXMoFbg9b2H6QbPlyJA1DuqPXydnUF/JhaY9ZGf5vlOB7t3QDKWAOzPofndxDeyMgA/U+d98vrP1KOt7Cq/QnltCuwYzmwTunB+Y3PMO+m0IpSDNrawtfe5EgtFiCzJ+czi2kxW6H9UWxR5G1Kv3YvlNmqBLTmgVP4Ssh1l+OZW7Yup93ecQuBejiSsVGzvTi+JX80cQ/5uxvR8dKtWT6itZR/Uz1NGClW33w4Y44HXZoJxsOxvmLnHiWaPEwWLjzUPKR9p0fWJZ4phusb0TTB8jjrP41mJi5WRHzfcmm116tsN5leCZ04FsGgFQrknjsqGyw1leNiA+XGSpElnKhrBHpK/sESYKUcB9y2ZMK6x2prWNTIfJ8nad/LNx5YggJSc5smuDTE+7m2Kp4/VztvAVE+Xm2O5J4Ot5esjNveWNAuJ+N17AdEr5gbua5HqNWkODRi3h/D8Mt17z8V++DaNfvg/Wrl6OAP7syx6G9WtXYdhMlwOOwxj4nyaMgzEv3YeJ83fb8zCMgVdgXaWRVO+psBqV7/2Hb9+HZi3bQ49jL0EP/ktP3oIx8f3Ovg1mThsPTz/6R5z4Nju2hm5HXwnNWu6CQ542fSqceOKxsH79Jpg+fZpWqkZf8LlVlwMoEHv22eflkkrFzL/99lsw/F//hMULF8CsWTNAeatR0aKyJe95XIFZVcWAu/S4GzWO/WTb2JzZaWngrh/1+m3AF1/s0e8lJdCmTVvofWwfuOHGP9v3xo79EC67dCACd7XidYqPwXAhEKESwneS4EVTKO9AC1Kv3LYPg6C8+NJIJSx2XR8C9EEqKTkNYvL6qj1ENDHZnXZeZZW1yLRrlDb38qTbzCeKH7usp4Mram9+mAfW1R62k/IIEo9wVeUYUT/lfYpzTMwIWdVoa6CDagyuersbYe0S1OUpTulx59k9ch0gjPHzWwlVTAD2SIeTgbDS6NfO/2bjF4/ZfNrQHjNzDKS5VyJ1CtDtp3qNq0wtFkw2fnXgvjWUz1X3uQWygHu23PhVcz2ifw/dHMV0jas5RhMGliO/kqdHvJmvCBMLlpjO0jV7e8wJOrMO8k1UUVrp6YQtYl5lYkdJEaOj2F0h/nyGHTOplukLTNxgPrmKwu+ndD5gMC+aBqEAPHMYl1RrNLlMMyeF3rVX77L3I/Oq1zAGuOMf3OMe35VMsYemeQG5xCLmRnYevmPpyflA2jOn4/XYisicsr89D1CgPdvTbqeYg+6Ibk1zOSnumN7236I5L9/S3wB373BqrtoCqKZi0ms3xpL1GrSArof1h907H44A/p3XH8KQmFPPvwcB+T8Hn48HUlWGmffe+CfGth/e+yL0qKuQGOVRV2khVTx8teo10ZPesvXusGnjBvj43ScwS82Rx12GoTIvjLwZ3+k74Bb4YMxw+Ojtx+HEAbdAu533g/XrVsFjIx6Dp54cgaEyUFIRZs+aBatXq+uA6fCIG5wC7hecfyGcfU4+cKe3lMf9qisuxe2dWTOnwzoVI46pHVW6RbM+IFCH80ZAxkVkO3jiJlHdeuqDrZD1Xdx9Ulfg1fHW4jtAXVIC7dt3gIGXXAqn9D/VEkFdK9ynzzEwe9ZMk3fVGV7LSoLX+B+eMCVkNZW/1mcz/zBPPhsqD3bMEyiFg4NnF17A47BNx+2hw7yWywPcGT3Jo8q8LTxcKOXdz+pNXNy5GmNj8wwNnf+I15+vCjWVdf1u6gM/LfOw5depJcbNnwPuDryEvK/KRwxbEePhhcrw8J14CE2EWonUkKl5s0ubDIMvaMBDnth+XVB/aruAAXcuC/7MyfoI3FimyV8go8/BUwKJXYQ8Ccv7XhruvNLb+vsw1Wc4X0XbdHzt+0Z1DQIxFKw0pojzgHuEG4rKT9Tj4gMUXf+2Ae6mr0ngjhbZ6SZSgR710md9XDYonAGSHy7nWw3cfblS2e8IMOuQW00n+sSNavQpA+zW5nrAndsbn5lU7nqrf1Wf7F01KSsTOpTLJ5eUXYvOJOgeyUWUjzc8PW/GHN/VlyM86oCG8JsOtfAgqqs1tfjzQmXKC9yxPH8pS469OxliKwI2FPX1XY8rj3t/BtwT4MvjJqjbYHuoU78Z1K7TCC9MUh8F4LsceDy8/eqDsIc6qHrc5fD4g5ciCD+ox1noMV+2ZC4cd9qfEeC/+9pD8N2Xb2O2mKrVSqFajZqwauVS/Ft567sceBzs260vzJ4+AbPS/PbwM6DTPj1h+AMDEairxcAjd52NgH+XTofA5G9ehGUrVsKofy+GAw44CMaO/QiWLV0Cc+fO87uPfyNwv+CicgF39d7atWvg3AGn40HYadN+xvAYvM2U2MED7nzdmJoTBO7GM0yASEyFXYx7DBDoRwenyDGPb5SUQKtWO8A+++4L6jrnihV1bP/w4f+C++4dAj9PmWzDf4hHHHDP4SQDLJIr8NQhxkCRFrRLtpjxuPPXIl3lnu0AuAsBk7m1s3qT62QxL/tYyleBPMK4oJ10ytULTpIqzSby1D2JgDpFKtefUIFJUx4u2GJLOK34/f86cJINFo3iZlvpxYB7YqaKAur4Pn12ylBOe2/iUipUsqanrH1ZEKZb1UiUSxua2Bzzucdaot5238iw+bOdTme3EeIXAe454hmdPA5nYwXKBxDy9Uqehgu2A/EFbv7d4jF2aiBWf4pP5PM84B6TwizgLpVGHF5HlFcGCZO+QkOjJAgV3UyPM6Vr0/qSgDuNw0Eoib+cBnRpBSPaKxO4p0LIYhysnpn6GeEJuONXwWCzAJk3KVHgLpeDYZYjVz8Bd72jLIF7cvrN6wHPOgHNET6yufEDszy0ie9FSR+7v6sQ0qxn1wbQ2YD2ooFtKTeTtJlpaZW7Dgn+tjLCGKLALqUG7iqrjLUH/qBDoFihYmWo32gH6HroqXBQjwGwcN40zBKjDo6qUBeVVeaia5+EyRPGwdefvQ6nXTQExr79OOZv73/+PehdHzXseqhSpRqGzrw26u9w4BGnw2+POAOBvvKc77TrgfDZh8/igVZ1sFXVO/z+gXDcaYOgXsMW8Ojg8+HMi+/HC5rUAVj1USkk9+naE3ba/XDMUqMS9H/66Sd45S7GNzPAp37VwP1iAdxnzZoJ33z9lSjZuEkT2GtvdXWw+3w//js496zTYP6C+bB69SrrcdeCqWmmUkcphVCtWjUTz7UFNm7YgCFCfDGmcsxXrlwFKleuhCvuzZs2YrYXdeEDQRnqvNruUVlhMBCejEck1hVVhBCqEiitWQpNmjSFPfboBN0OOgimTJkMb7zxOixduhTmzJ7FRqdftEKTiVINoODbc7wm/LqI8tE59Mv3KQ9wJ/DjcvkiAW3/3DiK9Bbpk9Nf8m44Fe6yUvhbl4XJxAikp5/UCCX41AUy09B5Xh2nHN3Iw99CE58BIRl496np5CM111wx/lLgXoj7aCIDHvbG7E24/TaCIGKjduMl451moHJ73FOAmT1HCWDAPaRNaFzckPN3tpAd/38J3Pk8md+FnZWSENu433rgzmcpVktR4K41ujBszrponeELZBIZy5KxPTZjQKKuAdeWH1/pNCXvyi8H7nrcRsPb321oiPXyUppPat28lwTuxAuR3VuKzRU0RausSePxDy4c8uxf1vd8Qc5l3E/BHOg4Y+tNzDnFBej+6D1Z/YnwDmMDS1vPnhax/foVQ5tArmL8bRYjpi0XCkQdkvypQPtvOtSEeYs28hB1z+0Vs0YxJBDRBUl8w6B/ClSY+0+IxgTpUraRnjvgHjCYfsBXHTosAaBaDR0mo7LH7LRrV/vmhg1r4a4bj4XdOx+G3vb7bjkJevf7E4a/jPzHFXDO5Y/AqpVL4PEHLsPDqv0vuBtatekEf73yYAHcVYWnXnAPfDB6OHw4ZjgC8jMuvg9++mEcvPv6wxhTr0JoVOpIdTvrvbf0Q8//6RcNEaO4//574PHHHoWZM2fA6jVrHc41TIgx7uf/Hs4+53z73muvvgx/uekGp9+MhPXq3Qf+eK17rgpccO6Z8M23X2s6mRAVfWZez9LixYvxal61kqXpXrR4ESxetAi/r1m9FFRmmxqlpUatmBRkpvC6dWthydLFsHL5ChSiipUqww6tdoRKFSsb4TeKhQ49ml776i/GMyRoWo7LEMTzHLVauRjBTcflmLE70OsmIINTbSFeBjuSx6/e99JrSfzpV0IHE93h1ArukKqXu708Xu/8zqrx8ItAWEYDEXNoJK0cjRv1D+rKbVKqHKzLrBj+VlzMRxZXkG6MXIlb7sknwVaUcC3prAP0P11VPINPVjPOMOR1Jn1JisjgEmxn83pJFmRbAgDTODK6Uwi4l4NfNIeFwN10RcuxOKjiA4ytPJzKx1g4bMadM9F0CxGL1RTlpEFA8sy59EtbqUvMnJMLv396GHIcqcW1y6SUw6+cNhYw0UxnvZuHEM27QiUU0dWeI4Voy+ZdVcl3QHVLeeeKitgFX3+5zCmSf/RzXaPTx+Rxj2ZGywTuLqualSEXNOtNggGnEeBOchifGVogOBaK8U40E1Jwdwrdq6K7xs9quXTFroPR3ZQEHrApOMXioNjciQsXWarl5GpGOCAoCQSR2wH4I7vW1+ExizbYubA0zkXJDv2S5Htanf0ZR1lOD8TlUeo3Q2033cFLVF/5gLuZsFp1mkLV6rWwUpXqsU37LgjA1a2nrzz9NzjtwiF4iFSB6zN//wA8+cgfoHW7PaHzvsfAQ3eeid5idQA1DdxL4NQL7rbAvX7DFhhuc/SJf4DHH7wM2u92AOzW+TC475Z+cPG1T+IFTR+MHoZtzZ35I0yf8jUsnfslLF++Ep4evQAQLC/WWWGQWTlwv2CgB9xfMsCdDJcTpeGPPwXtdmpv6xn2r0fgoaH3Q526deHi319mFEIJfPDBu/DBe+9CxYqV4PgTT4TDD+8BKgXSeeecCRN++B6WLlkCTZs1h9qltbC+7kf2hM6d94S69eqhRlGhOJMmTYTRb70BY8e+DxvWrYfZs2dhvvpmzbeDgZdcgW26T7YiVvXdfeedsHnzZtijUyc4pvex9tWvv/4KXnrxhW0E3J1KjLOp/9Q3Br7gpWpxXgC3xSk3rvmbAribmHg81GpmjMwt9j6pZ9DkFBuWLZUF3F1VVuEWACG8B8jH/IIC/r5QnnTYyD/nkfJmxDiLA3c9z5xu5SSMpnxivHbBaNgpyL4RYXdJl0hvCoXN/DeBu+yjG1JoIgR/SsYuN9l9jzuS2DQusJ+pOdvjHjYfZJXhRfK2qLjcmAndGuCepQ0DCS4XcFcddDtccvQR0M4USgy4x9QJLq4kskjPcSC+DrBkM8bWAHcjjEZnxnWhA+5ivL86cPeQjtV9BJTV96S/fU2hvyM+syzKillNJ/QrUZhnQfH3WqiSkN62HeFxpTptRgk7ja688czHdvmCZ44nbc2qDJUTa3HS70QPt8gINFVUjt1t0Lp+nxdTtpPaY7sWBlA7i+uWDw4I83zydKu7xBMD+7WAmjUqCtDuZi21ZV7czlvsYRRnOELBRFH0IBeK5QTuf7ukdRluIwjAERF9w38qvr1W3cYYEkM3nlLpqtVqwpU3v4Lx7E2at8HY86G3nw6X3vAchr6oQ6tHnXAVPP/YoMLA/bQLB8NjD1wCZ1/2EHrs33phCFx4zQj04u++5+HokVehM/5HZZuZN3cWPDzqR5gzdzaZIntvWusd28IFF/wezjrnAvvqa68q4K5Cb0Lgft31N0HPo4+xZV9X3vmbb4RmzZrBcy++bp8/8vBQeOH5UXDP4AcE0O/T+0iY8P14KC0thTp168GVV10DRx3dO1PHjv/uW/jj1ZfBnDlzYNnSpdCwUWN48eU3oVnz5oWN9h233wbPPvMMlj/q6F5ww6BB9t1XX3kZ/jzoxv8j4M6NAR9OHkDmc+Nvb2rjqj9GcTGPCYWFyOgi114cS8r6dN2xZ/6UEHCn+uVJfVFaHE7OmFq+u0xKX4R6WBXNKjHKUWotrxFGA+9NPl6uQn8RcOfj9aebhf+4rjBDspXAPcVtfthSnPregcSk95h4TtYSetxNb5htj3q3LK8lqF1gsReOR0ZvpuCeILMxprlKx9zKLGXEvFUIuJvemB/bGrgHPFBu4J4+FxJdypr5KQbcNcW3CI9jguK+DBjwwPVeClyHNfqVERCWwMPVzYEZr00Dd7fuoB1bT2M69GVezvK4F7MFJhgA69M7R9RH1ZtYKAvX4W5HMgTublaFqLEbux1b+1HRceBuRcmuN4IVmAsd4bqYwmnUz0LA3XG77Zk5S4ejR7NgbKnVM2Rb430XMynYxjg9hCecS1sGcEddKoE76ULXC9eYtQQsfbO/2zCwXzMJ2n2aRRdMkXmQ7K2pRHPvFUcaJ3E/09+MFOUH7mXQpEFluPqeqSUl153TqqxmjQrRlYkQctPRhk3aQKd9esFRJ1yJGV7ULalLF8+Gt18dijHpp5z7d3jgb/0xHl0dLP3ph08wC4x61qHjb9FDP2LoZdD/fBMqc9XBcODhLsZdTZryxn84ejhmjvnTHe/AsHsvhkZNd8DsMnde3wvOvfJR+O7LMRguo8Jybv9TT8wlv9f+faBB45bYD3UA9qkHB8DM6ZNg1KtfweSZa8zqWrOFAu7nX3CpAO6vK+B+83VcXOzvN/75Vuje4yj7ty57PTRr1hyee/FN+/yx4Y/Cfvt1FaBdfdmndw+YO3s21KhRA+4eMhT26PSbXDuoCqiLpU49+ThYpEJsSirASy+/VRi4K4/6OWcNsKEhRyeAuzuc6rrkH9hJdzZvq5MpkKj8am4XYDp6+QffbSaFw2MDo9bM6LiU4ijSd1+Z6dAoaSRj1HF53FHZsBRbEsjFwZ5foxX9PFtmXgy3fSOI1zbijLHWvTRmKhC+q5+UE76jx0cbV5sJwBuPADn2kFS2qPDtdw4cojSUFjj7PECkWXdwKz7nSBV/TK5Tjmp4mytd9IZWND7IQoC3kCoRheKAvSBzpZrjHj1xM2/5+4dcaFGOfN9hv7C/gn8izYqdnq0A7rrKUP6L94lb93DORR73omQLgHss0j6sjBwZTOs72Y9larJhIDE+kcDdHbqUCKdYqEwRPqR69aLa+S+MbsGGuEc8S/9Jfaf7KCVE6EUmqzIbXAz8+brULP4i3bG7iwEwN7e+erog8ywT0880v7K8dEZoe+HbogzALZzW/m6lr12cfdHi4+ZOU0Petm2BuymGS0Dzjp4aXR9NEwfuGrRXwOwxkq9ln6SjhPCEfsMftVBD9GVkqsvUojtKsrid9PvA2wnZowwaN6gMq9dsgZseml5SUrtmlbJ7r24NcxdtyAbvJtdngyZt4MDDz4DfHnG60AQqdEWFzChwfdsfu8PVt74FY166H6qX1obO+x0D9/7lRATr6lNe4P7Rv0fAd1+Mwfj2YfdeBPsd3A9zuI97/2kMkRl6+2nQpHk76NNfH1Slz4gHL4X5M76ERqUL4L6nZiJ41xfhlBjgfkkOcEdIiVlYRj33GoJ0+jw09D4Y9q+HAuCuUkbWrKVDidRH5UhXlx3decctoPLB3/TX2+HwI3rY75ctWwr/ePBe+OjD92H1mjWw5157w9nnXgg77dTBlvlo7Ptw+aUXYV8GXnIl1K1bL9DClSpWgh49e9rn6uKoU/qdBNOmTS0A3KfAxo0uDoxvHwYNBQ+KgzepEKkiHxi7C4r8pnwMg4zvgSL5DgfmCaiSayO44iXFFhrukE4auFs5jwJ391a285R1MqLUA20hFGP+DAp1xelhNUkCIJmq3bcx48j7blrCMcQu5pJ9JZAcdMkfkkNNTm+mAG8OcOewKkY56lOcqqYjUc2v3mAGwgB3rAf7Ko2XrT+Tv8s5t6y4Sy6rHsaEIFcwIizPY2izM+cU6XkI3PXsuOlO9DFrscPn/9dYFEUE2empLPBoZMMUKRf1CcFgFQRqfH0Xtp0H3ENZ8DN48FlMAHd/B1TwGulTpgcjvBjruZYb/R/1wwJ3jJmnG6tZMoJM0nvALaAnLcapnKusEHBH7KQqDd/nFJRhgZ4ujC2EaTc5JUweL8o9ARb25Z2NFbwnaCH9C04+fQeY5sEwZMZ01DuUGeo+i9jNNHtnbARwd4uGOGgnRhHXVTGKcfteRCuly8hzQkkjFbStH2SHypRWrwBtWlaDB5+ZC598t6KkpHatKmXtWlaFgf2aw08z1sKqNfoWq+CjQmorVoL6jVqDColRh06rVK0O1WvUwaIzfv4aPecd9+4B99/SD/50x7swath1GJOuYuEVWFfZZpSXPA3cL0PW9j3uKve7yj7zx9vGwEtP3AKtd+qMdb769G1Y54gHL4PFC2dA4+ZtYfPGDaAOyq5dvQxDazZtXA/rV06Fti1rIHifMktfras97tnAXbGeilX//cAroO9J/QVJ+p/8O0yjqOLVn2cedyo0fvy3cOcdt8LECd/b99rt1AEeG6nDVtRn7Zo1cOZpJ+GlUeqj+FGNX8Wz/+OfwwV4P+vMk+G7775DA1/GjDypkP79T4OBl+pYe/UZfM/dMOLxxzRLGK129NHHRENlfp6igLtaoVqYmbgKPsYY/hZhnH1ofPrbEIpxxZYCsdzO2tXqrwLcOTD3BTvr8g8+dndoBlW2WTCKA5bMMuZHPRAozIWxOYuZ9PxYJqQi4d6xfZnbQd2jLMtojBYH2Mk0ocwPYSxyesSEchxIsWW3AriHYwpppTMuJEC2OODpvcv4FA+wW+80GSWffmS8nMHPmbm8iWXfu4zajrbbALz/qh73CFgqoih8qvyfAfd80I6a0StWCMALcEUHMDlwsgItqJEC7ih2wuPu9KHeKYv1ygfuuhYZPxDfCaApMTA+4GNJEgnqtD51wRXYgg/ccxdo2xq4exqrXMDdt4/OQ2+Cj6IL1yifZAJ3u+QxGMHxiAutkfbMV/58YS13UviikfNhDCSrZzF96lYTeuHLuMACdxNbXwaQBu3aNsXvEJBg+Zfo1zjNEvSLWFEfz3Ce56Bd4deFSzdo4A5lW6Dd9tVzwHuJAe47BDZa3XqqMsX4wP3JR66GXTsdXC7grsbED6eqUBkF3F95+jYMm1E/W7XZA+t85enb4eJrn0DgPnvGD7iYUGDd7Mdb8iye9xPGPLXdvjrc99RsmDxzLey4Yzu44MKBwuOuDnIuW7ZMzF+tmrWEB119+Z/PPoWBF58HmzZthO1atoQXXnKhMur79997B6695gpYu2YtHkbdsGE9bN+qNfzxuhvhmN59bP2PD38UHrhvsMZL5h8x2L77dYV7hjxoy44cMRyGDL7TgHY+rSWwQ6sdYMQTT0GVKlWwvPLwn9b/FDyQylX20b0UcHc3p1KMOwF3x9z6tzyjIdVdPttL74Q0Jm5EGQYuFpuWZw/ZIMijkb/FSAomBppiXvyYYVTvxj3uurTeqrQKL0HsOM1StOYLDt0GqS16o/gyK0/p+H2IT4TcDtTv5HmWeCgCZZYJw3fc+EScuh1oHveGNMQRqP+IHU+ab7M80cGh0QlwHpc4sLE99s8nmFmKVZolY9EsGN7iISVz2dRJxevmyLgA7rys9L5HM2AwB4Oca6J1OYB7vipyfGhEPManjpUMtSyWyFM6sgMB8HD+taCnArgXOlTN9yCY1vbPzeA4vVEGvKx5WwJ3Plbucfc5yL0b7NhaeUpxHYfsoeVxMuAWAy48hnS1FlwF2rfYMDTFdxUpoJvROtUPqkNrKdJW+Bf+qaGzC9vgISLcVkjgzkN5aKEheSveHyHfRjm5Q5GJZY5dBZnvBR/EdrMJvMZsnbMaOvbA8AL9IIUZiAOfwxifMBW6JQxX1dU6hwbXgVib0TOkpQb2a2pi2nXKx5hm9x+zyKBsn1OeyiN9iw14h9Dsu26uuIXm0iijB2SjbbarCo+/uhCmzFqLXwjgrh5kg/cSKKlQERo0bg1dfns87H3gcVCzVn08pKo+99x0HLTf9QA49Ojz4Y7reqLHXYFsFW/ebud94aE7B8CAgUPRG57lcVd1+cD9sw+fwxtUL7zmcXjioaugU5ee6O1/781H8dDqI3efC3XrNYHjz7jZjnjF8oXw/PAbYebUb2Hpwmn43IH3ObClcosAuBfR9yrm/OwBp8HPU6fAhvXroUOHneGFl96wryoveq+jDod58+bC3DmzcS5r1qwFzVtsB0+NegFa7dDaln3w/iGgDqByFaEntgwqVKwI993/kC37n88+gYsvOs9c9MTZsAQefvifNmZegfXT+p8MkyZNEsNRjHF0L3U4ddsBd63K6JNlzHzFzLvGxTLbIEZvs8yzob/kD+amAAAgAElEQVQYuMtRauNghDTKMFw0s4C73gnJBu55dEsoRbZzEva+CJf7ZYqCYDkZfGZdjQmDYwo475mijc4Y4GCknw6S01pXYHuav4XhDVLWzeeYA02RGtKrIZa1JUZthB8mfj/PaqTkKxX/7fiT6CEBiH6ad4dlbI4K8EBh4J4Ok+L0lWN0lOCH7baGm4lR+I2L1vsc0SdF5z/Vl1ioTFw2PI97XiiEGYicLTNP0QPgnvwI4E4D58DdJwadTYnxAnK1tQf8Bsxsfemk1o1D1u9oRZ5ZHtfOF4U+cFepfwm4F9Fpxvoajy7XKDHgrr7HRYLVPKE+okUM52VHm4xMViimjP421zqNQ866C68m8GjOEzE+cGezIvbXpoQK55zTgQNMzT4xAxzTOQl/h+rfltCOYa38Nleus4yeabu9ihRpxsK8U/nww2X5LwfuPGTP8LDqtB0Kp0s2cLf8HSGlAu0ff70SRo9bZi/nCYC7av7IrvXgt53rYNiM/OhaGzZtizHrKpYdGXfLZjygqi5VUgdD+w64Fe66sTecftG9eDB1/pzJ0LvftXDXoGPxJtQW2+8cAe46Zl6le1QfH7iPGnYD5kNXB17vurEPnHLeHTB9yjcwa+p4+N1pN8Kd1x+DKSd7HHcp1CjVoTvqo25WnTPjB1i2aLp9VrO0IjRtUAV+nNsAOu5/BpzF8rinFC89nz59Glx11WUwZfJkmDFjGjRo0BCB+4svuawyc+fOgWOPORJmzZgOa9cqGpZA7Tp1oFnT5jD2k8/traV5bfnfU706UsvN8Akn9IWr/nCNLf7QP4bCww/9I5g79UYI3F+BPw+6wd6c6tg7yyfK9BTvSe52ZMrX+/8CcEctagee7bHPA+5uasoH3HM4Rjp5TGGirfOmuGIpIJaliMvDtdKf4JQ/KTGh5WzFErjTzXrU11TcdGRU5QLuhk5s6Hzrtyhws3yR07Z2JunbCdOfcO542egiljiUtZ+a71TEp5snf8ft/0fAnbAtnbPAEEWjV6V6RXIUnf/UXOJM2rnOnleRx90C92zaS826NcCd+NDpYgNhhR7Rvv10qEwcuPuHtWPA0HdQ/C8BdyMRpkvc466+2Trg7jgltth3nm0eNsjDRRwwtpqRO3uZ1107PmgMcp61hPu6zz2Tceq6jjzgLvmGzSNv2mwr4bcIwpWDRmg33RYD7kJflZVBWwzvbgo/zVgHq9aEl1XK2kI9+6sAd6EAQuBOFPT1hEwt6b5t05KBdq2JUI0swFCZmlXkxnDZFuh5QP0EeAeo17AV1G/UEpo0b4tx5UsWz4YydRsoANSq0wgGXveMjW1XZUY+dCWmgxz90v3w84+fQvc+l8BTj1ztZZVJAfdhcNEfn4QHbusPx586COrUbwoq/EbV9+KIm6F5q13Qm//AbacapgKoVq0m1G+8PTRo1BImfvs+rF65GFYsnRPo1I4d20OzDidD92MG2O9ioTLKqz5t2jT46KMP8abRVatWwexZM0Ed/mzatBnsrDzuL79m61AAu0+vo2DmjOmwZo3OZFO7Tm08xPrJ5+5W1pSSTz3/YcL3cNpp/UgEsd7mzVrAk08/h5lq1Ef185R+J2LfhC/cbJEeFcS4vwI3IXDXMe7csynkKEhXaC2fbsfyKAfh4UiiBsYYzCxPJtUkoGAW5kkQcetCZbS6kjF8WojiHw7wjTcGH+lD0e4j00dlYz2+GODt8thAdiOvRgq2Kd6umAMv9aKDFHJsgXFJAs6IgmQcq3/lvBOhIbuxj2JV0ZSYMRGfhOZfGn/sc7z6QDYcf4keWvrJ0I4047lyqewCukpcnBT0uKf0QawXZAjDJbK/8PmlHvcEDfiB26DjKUMmC/7aHne56HYAKL7zQaCGyZKn66j3FoREJizmcXecRjc4JyOwUixgJctyPr9wJyP+3w1B/ebPpdMC4XeqJU4z3jVZTzjbCfBkw1A4JTkHE2SjvtKcOB0nF7Fmhw7Hz2/KFjMVcqfRL3LBzvU8A7Q8nsl6qtNnn5y6zI+pju6kqb5FzY3TpfxrPxQtZIVsGlqwr5na2RF8Tf9NNNdnfmIaVNu3bDNNaSTNzrQH3jVw1+FJujJdW4/9asGRXesa0K7CgZ1+CxskfpZjEQxA9pJNcXa/dV22u0QnMU/5NTAONobB9apJg0rwzY9rtKfdSClp7QXLLHB3TK1vwIIkeK9VtxkeTqWPCoXZoV1n/POLj1+E868aDjOnfofe9hPOuBkeufsc2P/gfrB9m06YElJ55efNmpQL3DEd5OhhePnSpo0bYMClQ+GVp25Dj3q3IwfA3Tf0gbOveAimTvoS3nj+bjj8mItgwZzJ6IlftnSemcsyWLd6GaxeqW8r5Z96jXaAY044D/bY3x06fe3VV+DmP9+IxRzPluGBoU0bN8Py5cswZn2LWqiUADRt0gx23lkB91dt1XPnEHCfYYA7QM3ataF58+bw+ui38TIm+rzw3LPw3XffBn2LyagK0Rn38VgRDT/k3qGw3/769loVInP2WWfAeDzA6lgCf0OeLwEE7jfyPO7FgLsGQTy+0e8yZ9J0NgniLf22BBN0BXWWqPsbXrlOfq+bWwfc9dhC4M7HQA1Jc6WzypCi40qITK0DeGngHm4F0/xykFNW5ikwt2nNDhrLrVmtdE3cpuAZb4klto7N7EWJnzbejlrG+HtGwU4V374XQFCmRGOb8lYmHKxQ26/xcAx/gSiAYuJAHimDqO1kPBYH7uFbGrjHYm8DVVD8QZDXmF7lhlfNj745OHssFgry0bHftwa4FxvKrwvcU6EJKWpowKDnKw+CmPEFgkxgLfa+oTNLL8tBXjGKacmicJS8cC3SsxqrxPpEzxiKsR0R8DCze/HDra493nSo+0j/aIl20Ive91MZxrpC/XfvpJwtMZrH6Wnq4umA7ZCykxaIUBlpnqXq85GnnY6EM8DIvZsZn8dTfOsunlIdqMAu89uC+d799siOSX3igLu0fdqcmHfs+T2yXMaGYEy4TOLgDG0F43E3wN3YhR7714YDO9UEdffQSptIhdrxVwr+2BNybgF3fKURp6AH3LFQKsZd8mfUSrKHKlf7Nz+utqCd2KUQcFeFVdhM553llbHVS+tBaa2G0K3HAOi0z1EY564+6rbUe276Hex/8Mn4775bTsJUjYsWzIDRLw6Gc674F/zw3fuYCUZ9ZB73hMd99DBQB1/PulTHxo8ceiWcf/VwmDzhE5jw9Ttw8nl/x/SQ6pCoinWnj8orP3bMCPj28zdh5dK5sGH96kCyFXA/6Miz4UCW1lIB95v+PAgvPNq8aaOdh42bNpqsK1LxKODeYecO8KIH3I9FjzsB9xKoWrUq7NB6B7j19jvgkEMPs30Z9czTcMdtfxN9I9ZS2WzUwVeVTpLYXKfQ08rs6F7Hwo2D/mLfVRlkBt9zV9S4GnxmgLuMcb9p0I3G475BGHMmnkaIHQh1/aHmuHJ0q3Gf6PFDadwwZhtHu/I2FUu7k2V8maJAIxcrG7at6w+Na2gA4kY5DtwdVdxhxvRNogQc7AhY391iR73Pt7B5f/yDgQ7Q8pzkjLOxKQ7dYjGqRa5mT6tNvT0a/fCMLWbBSOqeAyhnzGVv7ZLoFwF3D9iaRUYMzvIxbB1wj5Oh3E+TwN3VZHcrcoF7KOGS5//XgXtKjziQIOn7awF34lIOCDggJt3iL67KPfsW76QO/lpNbQBQ1mG4dOth3+NlFdjmUFLaB4r7pndjThEnazxIgttfH8RTe3zhoVpQf/vP6LnRLLZaV85Fm1C9bOx2aGbXFKtRu7I+H/H+uvfxacCi/C4T1mdTzgFpPgfOoyT2KISjhY9f2mu+mFChyPSJA3dHKzu3xiHo7xLYvljgLnGT23QlO8DOjVkaYhpD53EvAeixf10E7ZNnrvfir9jcR0VfPUzJOOdgnskmTwbD+rg9l1lwTF1iXRDXUQq0r16zGR54Zp7ogCpNMzR/2Xo/VEaCGsUsKmyGg/dKlatB3QYt4fDeF0GXA4+HTZs2IJD+5vM3YcqPn6FH/OJrn4Rx7zwJC+dNhd+dNgheHHkzXoh0TL9rQR00ffvVB/EipkN6ngsP3XmmzQtPMe4HHNYfc8CvWbMcjjt1ENRr2AIeu38gxsjv1vkw+Mcdp2NdKouM8uhXqVIdb2ntuFd39NCrjwql+f6rd2DJgp8NqJETkQLuyuM+xaZHdO+4taOTORUq06FDB3jxFelx7+0Bd1VLm7ZtoedRPeEvtzigrkJa+p+sc60LAAAAp59+Jlz8+4Hwww8TQGV/eeP112DlqpXIgE0aN4Ynn34eapl88WqhcVLf4zC9JDPTgluUcGE6yBs94P7nG+HnyZNhg0gH6fwcWAnfgmWrynjUun+AUHcjBH8xJew0WtzD5fncs3F+RPLSh4GMWpLCYoC77ruv/H1D4Tfn53HXCjQKZpkh8HV/uHWaaDfj9lWiZTAHnieRescvlLajYh3TDqdixI+ZTM1QKeDODA0H7iyERm7B6ha4GtUKNK2oRc/Z6k968eV8pj2ZDM4bgC/DgTy+sBll8mLcQ35KmhI+N5n2Rnoqs4rGzJIsH5l/f2cmOQdZcqzrdSzmAJqbZ9U7f455f1K8ad6jgZhBsijgiP7kjoh4vWIHgwMPF0FsBhTnScdbcd2ZOaXsy/iuoP+287QKx0d2dJepJA3cHfblEk8XrnF9YebXI2X63JCUbBqN25nRoIzGErMz6d0SD1AGtCR7wb2rvD/cKeKDw3TdrpmQHyz3BzqWJ0XwtKrHx1xXhcseZodMG6JNsvUJ9ekd1bC7+RHrJ3dLCLSS/rN9Ng5B0p2CDx2vImj/TS2YPMsH7UWlI6dc8jbsqErwvOt5ujqmNxh/mNcVaFfp2B8cNZ/Jm/6VrKL6OW8pAvfKXoy7mzFiAB+8K9DbvOXOsH2bPWD8V2/D2tXLEZjvtOsBMPG79+HgnufCXvsfCw/fOQA98+q5imtXMe8K8KtQmjEv3w/z50zBTjVp3ga/U8B/9QqVzhHwltUjel+MmWzURUptOnSBw4+5GDPVqM4f3fdqrFMdfm3QaHuY/vPX+J76ffc9D4exYx7Hfq1YOlsYdSJXDLh//+VbcNZ5f0QPtAKycdDhJkkD950D4H5Mr6NgxowZoGLm6dOwQQNo2qwZDHtsJOy00072+eLFi+Huu/4O77/3HqzfsB4aN24C/fqdDKf013H79Dn37AHw9Tc6Rv5vf5Oe+7EffgA//PB9Eqs89eQTsHLVKlA3p9446CZbJ6aDVMB9ymS8gEl6a3RoR/TDrk6OG718YfJDFqTxcuBN53cn1s2vN7tEkVU3b0sqaV13wTrMFqDtvY3Xy+mhBX+yXGgY5fd8a7PA0eIISQ3NkyEBBcdtu5UDnlKgToTKeEArxY/liZmKhP1YYjBvf1bvRZwvH0d5SJR7OJUIySpN9p3zgpfz2D9XEbCfBMZpHk8NjlPK6yvfHRJd1L4jCxiEeDNzxMCLPEzrttipjhK21V9YS5hsFprLaDHA3k4xgcfj7kB1KvykcI88HZ7BUAmgIWhq9FW0FrNox/KG5Cnw7MigqCStIhc97cXX31u7wGwFVzruvaJCI3dL6CbqkLK8HMW4e+qusL5gwF1kZ1ELBTVaHc6hl6F8UUNkoGdEF5fpxe1pWgRr3Tp2ocHmmB8yTdogU5XymNMcyIPV1Fe+d03z5SgZZ3tdJ4VXOgGWpV1t5JwxHKnkk0yMjVvXfMIdLTrzjeaeEuPc6dG1Hvymfal3G2pKpmI2m8qmBTqTJUhI7KATPCsek+1yWEbTL96XJvU1aP8HgXbRVVOxIeG8xQWBu2rqqAMbwG86qNiiDVCjZgOoUbO+Pi9QoSLs3vlwOODQ/ugZf+nJW2DS+LFw7hWPwqpVS+Cph6+GEwfcgsD8mUevxQk5+oQrsezUn76AaT99iVlp1q5dhR50VW7njr+FRk1b4/cKqO/a6RBMM/nJ+8/A15++Bmf8/n787vnHB8GRv7scOu/XC6ZP+RpUXDwBeNXQymXzYf065aUOPwq4H+yFyvz4zWh4fdTtcMsDn5nQmCyFW4KHU/OBuxbeihUqQusdd4S27drBg0MfErHuqhUVo65yyPMYeGp9+LB/wf33D8E/Dz3kMLj1tjuKWwIA6N2rJ8yZOzcB3F1WGRmDngHcbUxlzJNerGsSuHNPOHkxjMD/14B7NlSLb7dmjPX/Arib7uRtl9teB9rKB31FlGO2jMhvSbNleMQD4F6gD/ydPPYLvMLmBYonoz+jiwS1SczGkOPZz+yKuUk3r7vCSP8i4E7gQrUYMzx5KHVbA3ff6876R4BfAHePUka+fhFwtwBHZo7JnxNpfLctcC8IZL2D5V6P2BDi+6IaY5v4YQNKU6Ee8aUZATnXMg+/iQN3V1Nh7IzVm6UV438eJujrGOkEciEgFkJ5jYcUd090XZSWVvdFPXPAvWJkHzUC0LDNYsDd7iiyfsrdlISsmkIOuFMIpaYQ9Rl/9xbOWXBXv701wJ1qVanEnR/QnqrCc9lu4SJ4xrSpPO0WtAfDpoPdBWUm6fhJuChte0XrJwPseJatVvQcRJQLgva1W2DoqPnsZBqzS+RUMI8McOdZZcJQGSuWJSVwycktMBf6giWboV6j1lC3QTM45dy/IwhXHwXA1Q2nM6d9B822aw+nXTQEJk8Yh8+O7X8DtG7XGca+PQI+ee9pvFF1tz0Ph5Y77IY52emjLlCa9tMX8NWnr8HSRXPQQ79zx254UPXLT16BU8+/G4uq2PZ161bBbp0Ph+7HDkTQrz4K0D/x0JWwZdNmWIL52+NEjwF3ddHTx2/eCaUV5sDgEbPw1DL/yLjAIsCdYus1q1arVg22b9UKAfxf/nqr8LxH5hOzw6jUjsOGPYpf161bD0Y9+zzUrVs3Vjz5LBu4K4/7TzqrjAhfyAbuyJrl5Oewg9J7476n5wrEO+Ev16CjhbM6nAVc9OJLf7IHLUIqWCouHk+eNY5wq1eXdgv1hD9ETIZ3qUXm6X4vnjtiUbMMd/ac+H1ltMv0uLNao+T2HpYHBXDwy0LAtCeJG3m/7/pv3TK1T1er+1TIGLctuhWLpIBmEV5gYFdyDgHjPKGN8VfRd7z5NX/6XVKeyuBDwIa+UGPNBe7G/xu90KqAtmDAXQOy1DvZi5ZfBtz9dvMhFLntaNEScp+cwyh0J5oxeoflwhYYpNV6ySkmC2C105RKuvGlwh9l/1O01uDd6eA8fa21Jm/Tt98+3cJwOOlxl9pf111BIlJ/HylgKBcHTZrE7TDZpawZGoVJhiFQCbnHKjW9qR0+p4hCmJPDmlbPqqX0PYJ9mnCSTSujfE+Mz5WxXmxM/jidSpUhSRef1BRqVq8A85aoW92dFYxqVzP2NFckDuRTv5IqPE/3xWxV2j75/eOg3Y3Qp7PhPMMIDLhb6RVTyFfgNGED+zVH8L5qYz2oVqM2DLjkHxjq8vG7T8LYtx/HvO4qFv2T95/GC5n69L8ewfRLT/wV878fcNipsG7tKvhy3MvomVfhMtVLa2Oc+prVK/D9lq13Qy+7AvYq3OX1Z++C5UvnwYkDboVKlatgvLuKrVfx7OqQqkpDqcC7WgyoelWWmVXLF8G6NfIWVE4YBdw77Xs0xsXTZ8rE/8C4d5+ADatnQpsWlWDwyLk2n72fkkjxr/K477hjG7j5llttHYsXLYY/XXuNCZVxwJ3SGlWtVhVabLcdVKtWFY44ojv0OLIn7LFHJ5vSUVWkYuzHjfsYnn92FMyYMRNURpmGDRvC7447Ho7o7vrrGD5icBiHXPena0CF5Oy3X1c47fQzbOFxH38Myps/xYTKWM8GluBZUDh/RNr6rz9KiWdMyOJqKOxyWKfbAuVwPevUfurwm8nbbRs1BtEHK9GzAFxlpbfi0zGi+p0iZi41jTFPmgQ5BcBGxITF23M9/SV9lnVzECG9/S7rj8n0ElBK0k4CFz9WX1hc1wUGYraZqGTuMsRpmPC9brMuBbZPsEXWCQL9pi+9YhFrQzBoAaK20kN5T4MzKuveJ3CZsxTPuHDNybHDr/Rbto5yY0ufuxG7kmb8WcAkU34jX5afHxSlqAehzPP1MwebFuuJBXaKTrHZ4M/KAaSsujSaHBfnXogWYzzSoRiWYhf4GoS68bDFAAJ3NiMpmRT1YUQ+i5F244kC2mioG7cfZmLxkVkM0IVGXry4Owtg+szTWjJZCuTQSCcCd8+J5IC8eYt70SPcIha5dPQUyUELGT2ei/o2gZo1KsD8xQq0x7meSfK212GMnmHlER40CwdrrROCyrWgBu0uph1pS3JufzLshSuyMpirQ2WUx50DM2aa2GTylasC77VrVoF1Jc2h2XY7Ic0XzJ0MpbXqQ59TboBWbfbAw6oqg8yO7btAn1OuR7D+2qg7YPmSeXjzqjpMqg6yKgC+ysS1q17Urd8UO7N00Wz4YtzL8OW4V+A3+/SEbj3OQvCu8rgrr/w5lz2M4TRqgfDO6w9D2ZbNGEs/fcpXsGbVMli6cEbUO0r0VMC9QqXKxmLIiVCe+hpVy6BZw8rwwRfL4fWxS4nF7PXJBNzr1KlD13gI66Nj3EPgTluU9evXQw96pcqVcHVcq2Yt/Ddnrsk5XwawatVKWLhwEaxfvx7atm0LlSpVCnk4pcd8fYK9k0qXdFM2cC8qE1kwq2gdv3a5LKUf9r8YcOd9zjLC3MtIijeiEoQCcN+HwEC++8uAe/bc4bek640S/+8Dd9lHqebz+KYAcEdvlErRyOXEqmFLgP93gTuF+ZQP+ORRNut77tHji0c3kyHf8XmVwF3Pi4CLUeBejjhzDyykxpIOPXMAKk8+/brFAcKEq78YcM/Xu6lluwTuMb7gdefzDXmI1Vj53NHzrfe4x6FkEd50QLEEylAFR6hhqk8Dd571ywB3A6w0cDd0Su38BcCdoIkcVxy4x0YZA+4EY9lNpGWevAhWYfcHuAkz8eUOJ8jlmfOq2/MMdlXmgHtMU/NRyF0QMyMGvLdpWQ1B+7zFGw1oT8+yRDNFuKEcZX5l4F5avSK02a4aPDhqHkyZpSI7jGuYAXezziSLqxM6lEE2cNf4ga0GvdWyAu/1G9SDNZt02EbjZm3hpLNuQe/3hvVrEWDPnjEBD63WrFUPjjrhKrzdVMWiq1AZ5YVv2qIdxrSX1qpnKarCbZQXfsWyhbD7noeh915dvKQ86e+89jDKyMYNa6HD7t3Qm6/qV3W9MPJm9M6rz/Ils2Hjev/mV26EASpVqe72+TzFuXGDIqReabfbvroB78vYrWFaeKtUroJgWpdEggFdK7xu3TqWok8Lt/QG6TdU+IzywiMoxwVVGQJ1dXmTyhdPClCla6pWTYcU6anI2tqV2QniCtNsqZUBHqKldIJOmUcOkGXyfb4BKYfY/EpFfylwN7OcMLRZseUyJvN/B7jrERUA7obx6CCRBLCp6fLrzTf+Ukoj3jHTVPmBO5s7vZesJZalLLMH3jzwzoFmGrjnG2/T4jbi7SKhNhyk+PH526gbGdVkA/c4z4XAXes6WlD93wF30w87XgmeygPc5SL7l3jci+ncrP227IPsWdBIzYRsXwJ3ZxVpAbJtgHtRHWI0id2pKAFMYRsLG2TAnXQ41+VyvqTHndt097tc8GgHmUAJ0YjLXwe4S+gt5oB/JXYFCfDrPlMxtkQxOITpIAK6fgiWCG/StiYE7pqVuu9XB7rvXxemzFyHMd95n6LAnZY0efWJ7xlwD6UsYn00YDZVZKWVLIEQtDs7RwtN/GkbNvNg5mjuovUlJbU8j7tgUg7cTVYMZ+ZL8MrZJk1bwPK1VeD402/GUBXlDX/usUEwa9p30P3YS6BNh71h1L+ug4XzpsFOux2Ah1ibtWyPHngF4lXKSOWFVyEyKtZdgXQVH9+i1S4IylU4jYqLV9ljOnTsBkedcCXGzKvsNRy8qyw1n334LKylC5ds3z3lQrPDcxkHQEwqBwfel7oLa1RsGwm8PVVubvCl6Qu25fx8vmTKbUUBbwmvU3TbzL0Sizd0uMxncwLuNFZ5EYLmWwIjRuBcZRGsx+FNyiiXT+mWS9BShfncZtq5rC/5nqM2tOXdZs4E7kzoUxTKAwaYMz7mgTQeodj7bubzAYArQUqL9ZQZJcEYYrHv0zDQcVp7R7fTY5NbDl5i297CPvnA3Z0KsztrsmVpkPPOOxTmX0G/wm9lQWYHL23cfgS4+8TgNYpt/9Rh4uzFg1w2GCBlt4MNDBC8L3krNsMShrAOm7Hkc3JINqwzHudReDKi7foeWOvhz0tLa2gVyTyUsGaRQanFjllcMLvBQZMD7aETiINwESjILx+KUodgUgjc/QufuMVIqu8A+HGARDwlqRLEdXse8dhcuawtNDfOacYsrKcONA/bHQVuH70BOajHwnDKzB0mvuOEATbH76E0pR1ylKmFReQYFrchv3b/yqeGatFhBU0XB6IdNDWLIC+kA990/3F6iF+kZUM3aabKELAf0Km29T77/BBsZnDzk2Ce6DxnaU3xQhH7IsvwBY4ESK5cafVK6Gkf+uw8+Bk97fRxCxp9FoF0AH1P8lQGsxf4wJ0DEtuWnkh9eCtUBJee0gKaNGsJqzbUgGP6XgPvvflPWLxwBnTcswf0OulqBOT/vOc8BOeVKleF1SuXYIhL2533xRh1dfNq7bqNoFKlKgjmVy5fiGB+6qQv8PZVKq+eqYOovU++Fj36w+8fiOE5CrwrT/4bz98FylO+fMkso2ckGR15zG9J4B6fsKYNq2C6nsFPzNW+czKIiEcYo7ONCrfVQd9vK+Ae7yNXtsLLEuV6DtyNWjGHU8mWSrBHc28kM5AKrobj5rO8YLew1cwq+IuBu1xUoUrcCqCVBO5MzrJUxdYCd+7h0PrUh+Ccf7Mpzv0w4qBYYgdCt+Vkg+/giWnh7CLese6tvmYAACAASURBVFYgagYL88c2B+58pooo+JyebgU/FRs7P4zmAfcs0E4AxPJKwSxAXqdIBzHtxzxu5qmwM9q/58x5OMq4VndKN6550tSyzf9C4B7l1ESdTofkyJsH3MOxZUATi7/MTq9V21z+HRhQX4cyyesnG8HkObP77EI4kzoxdlMrtyqx6uI7AlLm/B0FH7jrobtE4gFUZUkE9I6iAu1ZHl+vBoONHKUjdLNx7QYImyGIw60BE8VG4gqFwF07R7YooE1miztfI97ueOwtxzPy3BanvIOEDGja7nGp1wjJokdBvi1wxP51oVP7miw0RtJX2620CYhp4Cw9kCwvXiqi18sH3LWnvXoEtBN/ag4KQTtKp/Xoz16wrqSkVqmMcU/mcmUG1d/SubR/S2jarCUsWakH0rzlLnD6xUPQY/7B6OHw4ehhmB1GHU596YlbYOK372P+09S15KqOipWqwOZNG+DQoy+AfQ86EUYNux697+qAartd9oVlS+bBo4PPt+Ex6vbUFUtm4UJBf7YtcFc1Engf8sQ8B9yxJcbozMZxxtZ9CgVa91SCQ86i0uOe0pRGJJisSGUWazcLuHPvqBY5qSRiF4W4NorFVBaBHtb6RM8rFKqBAQO+IxG+mxJ1Mlj0RgHgHkGlKeBOi6Q8763tXbAIM9ye8LgHc2cX3wJ6FyElK+MB160C7q4OMS8BcC9n16LW3wEUb0fYyp5RmU5EtyZd49Z29X8RuBfyuNNCMC47DDJao41akNedAdyFHmRaXUIC+qKIoc2YICYXxQ6tpuvyZVXLuJSZzDMppup4JqpsPWWDNtHhTlDJnK8xKSDJPHKPu+si2RKue7nuKwLcmbzZ+aYc4pJu0rMfqphCwF0gO2NNDblFKItVNJKG4ryBcczIm6h96+1gqP2Gp9eM2Hlux92igA63xnauyO44HOPbrwC4Gx7bwhYdIo+7zZ9O3nKKrI6jJT2LOnOWjf8n5iEPftTjziVUU0ic8LLzVQYX9lWZYyrC/CUbiOvtTzFLGcB9a9WueC8Qq6L6JFVOYi4H2ufCz+oSKfaxDg5+IWI0E5yeEQTuNWuoC5icYKaIINII2a0nV/q+P7aDhasawNqNJXB4r4vwAKoKb/nnPefr21T/9CR61R/6+wBYs3o5/v3ThHHw/GODYPs2naBVm04I6FcsXwinX6RB/9DbT4dOXY6Co068ElNN/uPvA6B2nUZw7pWPYnaZF0bcjO+kQbskDxoNesS8SU6nZk2WJm/ThpURwA95cr6+elfo5NiWo2PitFMnA7hbQQn75vrNmMT8yttKeiTs5RikJLSXQXsdLKGEQJGiDVf7Ww/cRey/GGZR4ZFca0bDVIyveD0ut7oxZhTzgLtbxFjlXF7gHoifN+4Ct7rlHaDz5VqNNMuzmaURtN5lBvzXAu7ME+ZzY6h0U4DGG4lbKRnZ1bSWY1IPwsPEcd2Yx6N5/dISx+LutmqRGpsCHSdJICPH4x4sCDMsZcDfnBcclSxw93KOZ8Vck8/d5z/rHMGmyoDi56PUT/FjIATh3OjquQZhViNKkrAHvo2JaG5vnZ7gITN3zIIEOk0PieyHqwdhdxZwj7zHJCF56iW+axo7b6V5murkIRp2GpwTPBStTDvg04v/zZeLpgcGKHILlZJl2g2J6VM5/fovK18mtlssSk0jWJfVOzJmnEczxM8+WOPEnGcZOkWEcUonk/bmMm6KXFrmJNn8Rk4FWy/TVTYNq5YR1DSc1txGMPemKq0OoXbfvx5mKJy/aL0Nrwl0Q8JRZecvEB32wAli3C8WwiZWratHUDtLLbKj89q+6o8D7XMsaDfcI+yOw1aSO12TusZZGrhXyrM8kkHtFEkHcrvtq8Elp2wH81bUhQ2bKkPHvXvAwrlTYe6sH9Hb3uXA42HuzB/RS64yyqiDpQq4q0uZevW9Gsu/8tRt8O3nb8IVN7+Cednv/2s/BPmX3fQign76fpdOB8PyJfPx8OuG9ath5bJ5OVtbnBCGNZBKISiLC7RjTMWZKk1R25bV4I2PluM/DvylTXNCooXc1R61LXErROJvD8DyPqbAu5EfPXeeGrZeDLs7QHTIAu7UqonLyzD05fW4S4XCT/Azo5SemOAbab5Sey9Wq5pfUlYk5BHhxfA8k1b50sRYj0Q6q0xoozxGKAzcixNJc39GrL5IJebVyz0D+kR1vOEMr61MNet4i4fXaIMnFXHUZCU8aWlqMKDjzZN9578O3KnlDHpmTG9qCtShdm0ViwD3DEAglA4LIxDec2bU2e2I2qDrPsT0kRyW5EmafQ7cdS3sgLFPl60E7nb0MeAeI41lTcn/Di/YnmYLZqb80OxJWyIBtJ/iVDeXB9xFzpFA3lO8wOfYWlA9IxGw7YC7nvngk612SUl7r0l6c6883mbK2sHvOIBz2j74jRYa6BGPnGOSvTe8THqC30QrzuqYS5coRaPIiyRvIo0Bd/LOq90XtzuRmBvLt05q+M6BPvhI/aZ7K0xdwsPrARV734Wql4VAaSazvCbBqI873HsKsHffvz7MW7wB5i/eoBnHdoPxeSx1Z0SShOOVdV1Qiae+jJGPP7OLLN/u5djXQB/oBztuVwM+/mY5jPmEZSdk4VtyVygqIuxhGcxSMe41a1T0UUK0d3ked/WSAu8DT24Os5fUgC0ltbCeylWqw6WDnsM87W++MAS++OgF6NX3Gui4d3e8CfXfrzwogfsXb8KAgUPxACsB9d4n/wl263yYBf5aSZTBmlVLYO3qJTnU9L8m4O6exxROjHx8W0+B96YNKsOHX62C18fqbDbUL/rdX33nAvfkSDh4dEKp2wvHx+TJChUvJU/MYy2m7xHgzusnD5AAbna0tol84C4qNSt1Z9iLbCNnTXo6lt5X+F5sbAAA2RKACWUh4O51cGuyyvgAIHPMRcGKUAHSCIv62eVEsl29res8N/8N4G6IH2QsMD0rN3C30pqx6Phve9wL9CmDAexujyhTAv8LwF3rIx4BnLVACCCpx34eqPCAkLa5iYVkoCoJanhfRIB7zPEnAAOrojxy69sMOX0OCvk9jQF3f9S5wN27gYdfoZNmNd6KDEuRPCh1fLq+WNilX9ofmafHyStsPMoaCNGiKa6fXLivz4sm+YCtM3scVq8ngbvmx+wQZD1eHrKDiwj2nr97FqVnFLir0GGzfDIyiCPG8xNskYO8IKB3tE+YkpBkTlek/293d/hCgKWcLNHvdd9Pg/YpM9diDnMz8kB6CMwmJFSaKg608QW5XNQDMX1lPzxVyU9jBQ4jKpvSXAGyKCtDT7sC7WM+WYyg3elAf3ESWzy53tECm96aqYF7ZcySxItlCZkYN02cfaEM2irPe7+mMHVuCUCl+hjSovK779W1D6aBXL9uFYbJ1KnX1ALzk8/7Ox4wxXj4McM0sN+rO4z/8m28uEllmWneahcY/8UYfH/DhrWwesVCjIGPf7IUd5bRSI9c82f4rgLvK9dshiFPLvAY3YvljEtaosFg+Ye+Ua1n1XcGaDOjJW2V7KdvdEIjT/TaYnb0zN92lcqX4wa4CY5xoDuDgt518VIUsg1TWGvWdnsmcOcA3Of6gsBd7rux+ESr7GUeY5y1iAc3CgYKSqJPkUJQxQM00hsVAzyxWvVc03jStPZVHauL0UmXkvxFcxtsV1v9FsohqeqQU/Iok/p+K/VE0AFPFkUgjE8Tejmvzx7NuOEKrBHJJukNs1jz3xG7I1lmyrxv22Hj8+fV6A9KbEDQPT9Uxg0ioAQTGtsy844WoZw/RcFM5wJ340VN6XSb0IXVnLHln9fnbHrpTsTk0MEwBgw4/US+TkbznA4FbZG5SPKhlyzK51GPjuF4eYfCXUKnJ/htpkxLR73nRBN/9insh/icg26/LMsKY3fwDdXzQjwivBMD7qE6MfqX9KZnL9zc8Ekh+pWJm24RuHv9VLQPQKhtQ9PewU4D2lnotKQQ9UGpeAXa60LXTnVgyiw/VTdvkc1+sNP8/1V3NT+aFse9Z5b9hrAkoACOY2ILpFzsKD4AFlJ8ACw5viaRgu8Wp9j+R0iOsRMLH5wbiR0ZJZESBWLngp0cYuWyK+/yYViIbCCYb9iZqLuqun5VXf3xvDOLnBexM/M+T3dXV9fHr6uru0c2WftoedaOWbVuQxPvlSD/veYTMo/On8mg/Wz6yydeSFdyTnvFjzhZIjuuk8jqDZlE2ycZmedfeT9vTj0Ni2RrhNW3AuHMTd398TPpz/70N9OlF95NHxyeS2fPXSgnyuTPiROn0n2f/5NycdPT//itcoLMlx99rOS4E3D/dgHtGcjn89n/68f/VDuRT5N5963XS3rM/ONzybiECXsHtYQs8LDSlhPwntNmLj6nR/xE+W4Dl9SYLzXJDEvKDyGQvkMjGqbNYBEq4IQCv8SIe54tg3FrFFyEbA20W1qtoko/VxWjKl5HkbpgsjJIeKcsLz2dAvfAo8WzIhoZAMq/EsC9DIL2AVcPozzZfmIgnKq0W0a2K6VK13fac9vUxxszaDS3Jru/gX1D7QeamonMQmsN0I76iLopwJ3SAJrPMnA3RsRW0wB3tbllqb/8SckM/c9axB3hS5bTA25760iHlAyB+yBFB3S+0Ic8vc7APYLuNS0CgdUCcCczEXMy/HYC3Ptdb7nf6r/ILcqdS6dyEfdyUotE3OWZW0HsR9yl79JT9omlnhYEYluYlNnsAesxAe2x8082HUz7LPdNIK+oPTMQHT/PaW75/aqTpJcWWVBtDYznOFWBm3ycpfjvFrSznz1M6Qufuzl9ppwcEwVbhddu9HsrrNV4YIs94K5oQRBL/aZrhlDKRxbFV0Dv5kj773zsbPpGBu0vvgNBu9w/uZEe0ozM1l2hLtcVAPe9lJ57uQD3M1ttXTXAkf0tZveQ0mYEvL/59kEB7qfP3JhOnb4xnThxg7Pb4Rba8s61D95P7733Vnrv3Tcowl7QxgrJHeA+dBp9Oki0+x/Je/+Lv3klXXqewPuxAXdWaNJ9pqKwQPqoCrLg8t0ryEsB7rlqB8jDPGuYLS40HANqVdomkl3qjAymqGA8Il3XX31uKz8WuLed6abveL7UDZW7Afc+GyMjteU7NerVHBj2RUY/ooYhU1lBYLlbGPuAo2EpNd1zoK4VzOhYsRc7dWKhkPSjriOwVANNxwLce6R4GemkNn1kwD2fMOFsiyH9aMBdLAP9nDldtD1ChPJHS7vLULr7P7zOYzRN5QAB3oIALb4S9VWmSioDFVAWANbnj43+anlyO7FNbldyeTRq8YlOh0CtA9wbwEs05f6FwF28JXfZRzmRyW3KT+eyQ2krQAZHA+4gi2ItZNVATguqqWc8xgjcu3JP6SrEUbtyHnmS0PoXwE9PKHbs0iar3jHwPEzp0T++vWxCzTnt+AmlAb60z4O3wwqGm7O4eVkp6KnW7sBdQPs3n/hZuvzi26UBDNpR2IKj7nVzb9SRFriL3SDgfu7MWmqb66PkIKHz9JN0C96vVXu1v39DAfInbjiZ8u97+ydqNXkzxbVrH6aDax+kD99/J+HRRlYeZ86493xkPPhZ55UZlJC893/7z1+WvPejAXefbpGXucD4C84qTNkVuHseUV1knCHHt+avtWq3soyrZigak4iGIu4drQInFLzRtuD5g47AVlBq7kRGVnIUyWbBYiUcy7Uace976ci0bvlODWkhU+ZmpkE8/SA029XwUX9mgHnFMPp3NE7Y54V/MqNjZivWW9r+JgI2kWo74cZbFZfrD4F2r7TQIDIQ8KOpb2TtOvz0DqAGHAQkUJ16J7Nvox3HpiWwRWh76KIY0XXs70iOpXanR92I+9jOtieRSCqFqE1uB2mbeZRlaehMUhjUgS2tfrs8yj4lsJjkALjx/FPpbAPx9Gy0L0lN6qS/1f3ie2ivlSZsb5oqY+wU2bgYuHuALuPdkfcM3LM01w7iezblQ1kIfQv0JW6pPYLYYgu/TwBr8b8z3Cv32BCNsRY62cONovy7gHaqpW3n4ftvTg/ff0uJsseR9rYN/MbSFchOEGetFiRkJNQxjtGC7I900NJ0/ux+ibR/84mX0pUC2mnTrVkZqZun4cQvXAWrzUlPUA9p7J6twH1jykGMbWKjlsH7Vx+5vUSh8wVG8SceFNcHVxQNSs8xW0VaM4MD49J55OHT3R8/nTJ4/4d/f6MLQOttZK1nAjLdcU54vBuXU2c1Np5rfQfHiRH3alD7arVWf/QWGsdoHFHZxBGtt9aLHEkN8rwYMIgm0HNt++BAT9LAaEoTWYGoPl7iMQfuM1n1Umbpi6N4gQGHgIRNlRFb1dMl4RiZelyatSVG/eg5FO+oqW/rsAbkNjQasz5h32ayteLmLNhROZKyjp5hxL0PGmaUehmOl9K5lgrctX+RxNHbHZrc12aZHVamNFUmHuGelFjrY++WQD3X8r1x9+PgetoA996JYJHPa+VfbQvCJC8jMlo9nsxkuG87LXAQY55BhTshBD1PL1WmMRqxlKBd7KZwegGuaRjW1viUgRJcMhs+te8EJjOYbrWjvlXwFP8F79nJQPUQYhhdhTSW+2bC2xkDEoDqTwxphs+OaJhUaX9dAE/Ut+uaM01CF/0srTBNkbaHJ35xoZweQ2DUbjiXNqi+w/TQ/RfS537vpnKp0lt5EyoyPxj3yJZZbgSULjkIvx+FClUeNA2P9azx91w+57Tf9bEz6a8KaM/pMWAngU5eo5ABYF+qQVLF1ujT7Pg9ezXfnJoj7lPgjkam17HIiFGvMnj/2pfvSFd//n56+ecfDPzN0kgE5YWmXH5m4AbNb3qkU7bIdOW89zxRkU2rvmqKEMmyY0/rROlY4Qpw5+PduJvHC9y72r+JM1tfJqM0v6mupzTz9mQCxEoLM8/ohBhVanXwB+U4L9IDcxZuHXwrBXSUIW/2dctlom9ChizNtpGpnj6gvIOB6DEiACKl1K7qVjfUoHGRxlvgomSBARKHNYj0Rk4l7uKMjoUjFpcj2J5p2F9RStmdiO+OmN2xWbuk0BgGwcZpdqj0I2jPAHdwbuGqysjGcj8P24Vc4YBZORwqr6xM2EzbAhrcpXAGdB3JB0SpMl3FYnZOnL3ofwPyWpnoTVfnm8D7jIzrFOB+QKdEmeICjOVLT2cdyW6jOMYqbnO5wUVlS5XVs+wvbJRfQCnlbufPMB2m5oOr3YpSfZrNnvy6xKpLxL1+4lGSzdnV7ve5xnQzijEuhXxk8UCBz/GTZG0C02MIL4p/02o4pYuDOogpsCl6SydFoodUIcXv868P3Xdz+vQ959L/vBpjPW+t19xQ4A2WClagxCPubNtCHZbdbYGcHnPXnWfSX/8tg/YifEBvnoAxb20vhJ/MORgbu5ptgfuVlzYD90DxOqAgks2vPnJHuun8PoD3Ba7NUVnwxlHA+0aa+PX8w7eawfsdt54slzVdel5vyyoQsAC7GZ24/Eu5UiU/KguF2Wwjk6ZZfVuYuZEPW6rGd0s/4IrpBpPCBGkZXLkG6lIuK+0KcAfl8xMLXKaMQQhPFAxwJzOnH1re9E6NSJs5RmTSZMwH+rkbcBfDpxJvKfD0SF/g+waQosUKDHR1ZxMA5cAH/bmiZ8zzTpqUbdXrhQfuaKH9OPZ0ajCGwwntgtJFEcHrBtxt//ZcO5UbiM6GXUDY1Lo8G9VVHh4F5KK8zK3pmt0tml83TKI+tPLw0QH3DNgzqCPgjlbHRrPxiQwWynUs09uBO7XjRaNNwyCdphVQC2iIOhdYqUjVC5oEzthKGJsUWTT7nQJ3tesIeLE14gVEVRuWOr8gPWOzWFrmVLA8NtZHSK+BPjMkBW1QMotgFcAsguJLfyrGhY2wMOR1NQM9FNT1qd86UyLt+SZUAu1zDao2esGUNROf2k/Vmlb30e/MGoli2Fw3tIV+PKfHZND+rb+7WiLtOrQY2JUNzr59Au6CJ0T2a0BP/FdNYKa+XHlJctw7WU7GFJox8AOyOkApEXg/weD9eoHDdXraodyBpkGRnPeeT9nJOe9P/vB1ba4Cqkxr36HTZl/qD13CIMcJtUZrlGc4E9nmOWv5UTi53uYo4g4Om1NZtoxQyxNbOoq4K93qZG3ai6MJxy9KlSnGlg18KeoBHTkj36551TGTjDl+ORqp+Fn47SJ4tUdAe/AK1r6S6AG0b108gFwYJFyKqETPo3yItzXiCRSz9BuQjS4fvPT5vtvVHRrtYLxN/YtjN53oRxqH9A7aMRF3AQNgrkzVvXosb7YA9x6VMTRj+pCHxj8fxWodZ8SdelU0v9gutgHVIbeW7HoD9wqE97JeXEtpL6evEl3V2jXnjvcsrvQn6AcgcCu247GJVx1bvIEXC3mAqMDWRoitdrR0xP4zv4dISFasqO/zVBluFSOwEn5FvxH5hcpWn3vfaouNuHutccAdV6zElEIU58Cd76+k2T0bSPLD911ID99/oaTGaKS99WnEjUV713jE9ositUhIYyOprdriUPxa4K71i01UHT7HoP3x776crrwopwk6WSm8htP6pAvltVwXb/GVceCfgXSWAGf+PHv1w3yO++lDOqLGggBbMNq0sbtxVPD+YeRpwu96pmMDJFluqw+kB1V0CMxfy6bVp3nTqoJFoR4NOjpLSrfQ/DEG7tUIgJCUX3cfk6ZnHylw98ueSI0yVnLQe7LQG50R3tkFuBeVA8dkUng8cIfG1XmL0srPGJzWfroOt0Yogjdjce9KyhJwz8fyVjcfniFdWw8t5gj4aXoHtTB4V0kIEzqoLML5GXCHcdkVuJszoxW4NTalWT1acGY7AfeRjKEjbEEYsBdeHNFpBfW6A3dx2o6kX52IO0zZFoE7jVZr4Y7SJ6yPgAjrxV72v5KiKIkOtBpsQezRgHvR4jXkVOSsXXXEAWbaBxFyBP+a2uH70EEOoY5Rm/Ih3sAZ7ma8gnoD9lndiFcc+eIWXl2PMYJE0+3qgwBQpcXMC9h/CSjVkace2t6q6lPcDG0aYc8M2nM+++WfvdekXGluTscfdfkN7fqiwE8L3IH3gbyNRZCfurFC4I4BmNtuOZlu+/WT6fHvvpKefUmPAFcO4p7DHnAX20wjEC1E2lQtGplnrx4QcG+BKgJKGkqfT3aU6G4GMATebxjkvJNyDMbMPGrV5RhB7BgD9SPmjnw57/3JH7yWLj5PRwXRp6+UcutaeUMi7mWEqX9bohnTbpjIMdc/L3QMb4xulpudbrPefOQ8xsBd6+7l4NOYyDQZeSbpMk4Oza2j4ymIAnf7nhog70w2yryplv9YBu7VjQ1PlKieoIj56Kgu1oS6MpFjSD0Xwjrj+B6DfAw6rNzSKCqJOjkaJ3QWCCpQu4W3qPK6sjCWYKx/tA9kXQ/CN5uJhNglHed5C2PgXi2d8VAOCLhpoPQeJVtauR7R6eNMlZEN6QSalGriY+zf5jze/oYB7uI7SsQ9A3eMuBONRYphM34/kNVO9oS68T6G+PQWtgCigOUnsc3btfaUFXzHAncFxb3UqjX9o5WYwpvsSOQWUrgRuF8PrvrBW2afj4Bi1SE8JUnO/7ZjgfYRNQW+R9PDw0U/dDWiWjpxY4wDPNdFOpTCvRJl/8w959Mrr9JRj9al4Js97ox8QsefQSNd4G7EBvzk0JwFEXcWpmql9lK67ZZTKQP3b38vg3ZNgdYeKp6hjAkL3Ok7uxJLNiLmkciBeMTnXj7sAXdfgWNgcBPZNnNCs9UvPnAh/f7vnu+Adz95sGpNvQwGpBISmfpJv6adGAOtprh//ZCi73mz7vd/8Gp68oevgZGK6uZlW58qA+Aq2lCjjmHaIXgB20febgSDW5rkd9sIj1YSncaypQmzmq6IV6UEIjej4zsrcC/+VnlCER3gXZ0ddDYfG+Due+KAjzx2YHo7cO/IbbXYSMeajCsL+pOuRhV3Ae5DcuRhIKM4o10xBSPl7YJaBytZlmj/SqBaYJ3bVU4xBa7DJsd9oItLEy4uH1UzBO6DfQKmXaQ93/QcNsRXf4unqi7RjIBytt/nGLhjbHpX27VWbha8IlAhPFnRKwTzOwltIMUQT62kCLDLqTIaca/IoUTcFfm0wxj1Rb8r2xTrhlc1MpkVUq/1W0FfufwYuLOnA1qLVBVSqE4cg/ikG8YVQ/1hfhU1yJd9yYZejbpXj+k2+rYIBfpafsVzCQPAULsiF/dY3FPj47WojK1CC6+i8ipehIaTHc2asfpM1BL9OZ/90T+6A1JjrM6sHyQx07Xx8yZVpo57gIKaqiZtQ/fFSuUo+1vvHKTHv/cK4Gx+CoEknXTphI8C4LoGjBF89WREUy6PGiXf5Z8M3FcuYAoMCpxXvQVIkWKpMfviAzd3wHtsuLQzVoDbIZBvVg3mqBcrdXTKB9gig/e8afWp/8h57xm8hwiKjA8Cy7KRQSO882j7TCkqMnTEI9GrdWyVAn1/HbiLs19v63oDd4ldQG9Y8fgb7/VkBt91FFbCyftY+asjAnXjyoHlTkd2eyLX3W/halUirl/EHRxwPOKtY6nveb5vMQfEdG1yBmplxJeAO9XdT9pBsDfbFwD6a4Z5wJeaX+tVPhIIsAO9NJ1GjrlMOVUmth11MxbYvUhKpXTnrI4woYQcnHyOYrvmZbssqcPSVbKOAQv8rJfFddMHaQ0ADqtO5ZBfjrZn4N7SqW5nNW2GCBO4oasNWrcCd0wj0FGmGlgSDHC3o9quNtsIPp1Nj8CddQ6E7BByuttTwuTgAEubHFJQNsa6iHupGu2EF2gWFi9VMcBlbFNeFumnm0p9wJJYprUSHfC3Qi1gL40SprIjcM8PhXsqbvLNYUmNofPZ43z2ddDuxzUW7k/eY7FefuvKRTDo5qx01CFfP1okPxKzCQJF2t96N4P2l11CG8mLXXmXk2RYFmEse3YDR5uAO9KkVnADcO9Zi7lx69sZlewYvHeAey1mjuQIjl4XIwAAC81JREFUjHUHsGwwfNtfbdTSVWGf337ryfTLt68lSp2JllxY8DDi3gX5R3FWCNTBeLIp3s6HbSVGx0HaiPu2eqstZYdwLKkyxS7AONat+kDbSDOnkVE9FUFF/WjAvWdIdztVhu3/Rwbct485pjvsUropI0ew8gMaDfqX2MDM4P0oGHEv5lawSIWao5Qdd4Tj0qky/tjHHnAXOgO7HU5OwKYMgXtga0toyQEK4d8+Rg+Rm8JW4W27jI4yG2+Q7oHfY5GEDZVYnsx3VxhJcukho4meQjtPXM1HFptjSMob5nsRd5uTbk9wiSYjOs4MCettkUQDj3G+9AdWJIne/q2kpWSh3QIY3882jVePQLT7irCkpUty1slnqH4W38TFynGMB/n/a+mwAe56CH0d62rrR6mgET+jiU3GO31Mgxdp4SJP1RFB6qUKBO4BZqkk5fECG5BS+kI3n539wmbYZduX4g9+aS996p69RKA9/ly+eJj++fuH6fIlD9bd+0aERvLUx7MFtL9zLT3+9wTaSV6qZFvgLgHXam4ZvBfWq9/wK3aUUEXvasQddGuPL2C6mvb2zucc94heBMj99Bvg0AjEe+a3Tf7hAxfSH3z2Jjg2cQbcOSDdjKmU2yxBG4wyvrqt376RDN7vuPVUeuw7L6WLz8smB6W9zLpEe6pzPe6+jeqbTUYAuOzIQcrjj/N3jwrcNSynx12ZmNxSqkyUUymd3ToWaDgi3tqLZUorPbC/GHE/buAuPqBCDaRjVxkQUAfpBWTjVuQvaHQJ8BbmilvmpuQMdqgTgHtryaQOXR3D1Y/YivlcUKRjFHHvMdcCdwEOHgrqBMM7yzalg/IwK2TRa+6ZAZVrDvDX7xG4y5nustrkgTtmC5DAl38lF9RYWxiABriLijuwEUYpDSupUsBZkUB11g/aV62McN1LK1ntrg6pqwX+CJaFBuv7GuBuTBYD9zCnCxd6OTWkdrOiukA3oYFy+pmMpfBXsnRZrwu5EfwgIEbACPSz0mCBmqkBbtCtlDb2M5eH06tEhrm9Uo6bVdCue5YOD68VrlE6kN4DXKLwiuaMYPQ2F/O2RGOG1OoJ8gO+wqEA9C29g2C9apDTVR9m36/VOxsrExeIjebUmBxp16MeB3KPOtozWWYs9aUM2B/6kj8sZVxJAfBPHqbLFzvvocttXsG+x1gug/b//umb6akfvcZ3BKi9UB1D5WKgLvw1dlSZg7EQmiCyxS4AXf+uJcove7Q59fzZU53dASz2/LKG7XtAZR3Atg6FOl3B+wvv2V2X0yglM40NAel6j86pJM1faNIf5kVGb9x47kS64zdy6swbkPcOPTD2GA3nUdpFgzjiVQ96YNujsR/RyJLgonNYYpR3vtR7K/UKzqrIgPgbR2H7178gakXO8B2xIqzcphM0tg3Q9n2QMgvAfZi3v0K6Y3KVPrQaBrivykLcOKk6PcNotSVjRvjo7PZBWQT7aHP4QheiwUIodpv0CFNlauREKfctm79rv48PuDNRdjVSbCT2xXt97ovKvAOEwJvyRAB5lUsePdBr6h47vH26j4JIiGLRMP5OnMwCF5AlPsV0r4Hath9mZHgw6pj4dnk85zan15+1mHsE8JhrzqMpgbE/1VLhxL3Meg54Ob7AUMstxIxwH4V6JbFjMUc04KL+SuiAGHZwlwkDFp7MxcBdbQRJmrPVPOmsLYfA3dNFDda1DaespNpMG0fhZTGA8qzhRtNmlYADrbJyLuSWYkwH6gENB5sUlFk3M5Wgk9AK+wrKaJbvgTvSlEypDOP4j/IOyw4399C9Fwpot6kxRtmtbHp7MFQaJWIX0I5V5+h7BvDNR/gTuqboS/1OQfurbK9O1Oox4l743LRDq0koSgY6ig+tqzoVutMdLyQBvE9DPM9eupKPgzx3+oaW8mrEdOOdyn7P8Y0cNpTJy2VCku8Fg/fPf/bX0qUM3uunZ3Ajidjyritvrf7cRuMbMywxqo1JLqkzb11Lf/6dl3i0SdPEBBvnNKVuRhDW2r6LbkGfRu/Jm6Px74xTLTI/bYScvGO4Mciz/q7Q5+sQ7zVYESBrzx+fsqD0CreLKlaA51cZOP5i+gVLyW5isXoizlRUNrygXbW8qs4Y2Gzy7ouVm42Rgt/qFqo60y9z+BN0xkWFUZDEtxWXLJG0Yiz9tenVKBpBxFQA0U9K1SGjK8uebIOJOH5WfpgxDVJoVsTWqIXcrix+G2ES0AVL/c618OVwckRrJkD67uSzROQ0DaDuv5ENWHC7ZamBx2GvAHeGSPXQD1iWb/KB2XnVOpSzahfkUjqUIeZ/mOZjL+qptKlA8FjJjZULNgqBH9BK/FuQ/WobxJyg/cdBpn61q1GxQ0KdsSBejxrGCUMcl2q9gBVN/Mu0qHpvJsMyVRAdYcWA44/9+oO9i9fd91BD5P29FToEXJObsBrbQgJbGUqrO/Q3+kbaIwB9r+7Acifa76E+gWWxgnhqFiXG+I9yYWEQkRWZO+SeZKJxWYpXCaodNfZYfVG1aXspPXjvhfTpe853bkFVnfCuObbU+Jby55P3pPSVr2+LsvdcVgbu/+LA+5IJbWzEYfrEnWfTMz95PT3149fAxYMuw14KEgx0frEuoqjUFUW3X7RY3NIM+czyH58omGu9/OK7e3vnzjjgznZaB0+EQAjpGaARe6DMBLjnVnLkPYP3q7/4IL35tlOMoQG0xqM3uN3vq7PdXHLVLscVA4C9/dZTNXXmUkmdqTGAIIbXo3PNSdi3ojJkOvvvCVRZUg1LLKSoOGvYZ763DscC3Ee8kn4dpsOD2FFaRzgC7tKO5HkiMBJDzY66Ae5Ch43Gt5dCrY37DtKtDqyaAQ/c+UFvFaAB7h1a0XEbsaLQxdGBeyzNdFpE3qxHn7LQH5HoJgFKj7hmJrrKtzrYarTF3wkedm7aDf+m4aKlejgvAkAw5hfXDaLNpAZu/ZUjAWsETuRTJzV49bw/GlWuaM8OjXAQld+HVBkfECJyxa7o7xW4cAHgqgY56oRBytFRbL1cUF2NUgdZo5RV9RkkeXsVjorbn+KA4cxJNKlBMtFp2jou4A7pXZ2kFatxawk7ZahRpoUPINj0q++HBEgERJpRNudshKku7Eji04xkksztOt8R2hXR/3p0nyhs/ikTDsEnJDCRVaTvoueiT1QSgwCGg5BLLYGA8EAHUjKbXoQbdTGqX/oPaT71PH+q46H7bkkP3nehAHa9UMkKIgZrvGtGj6alvEElnnzl6+Nc9k0GMAPbiwTeL18aT21NvQ64f+LOM+mZn/xveupHr7Lf4dHFLphJkdurUfACjwfImjbDNk7siriN2gzbcbEBe/tpn1d+f/riOzlV5qRFXfUvt2QfOLFVuGZnsuOIuwj/3b99Nn3tkdvTpRfeTW++rQ61b/w8NTuAmAa4x4LWCNIOTVmhsTWW1JlbT6anS+rM61WhJQIxnp4oQKRaEXq3IzYjfTYV0sWdjer1/wq4+3ONwRR5i9WJKhuAV/reXjrFZrzeslqnRTWFYwzcR6B2VVdno1i76/pZ679uwB0d74xK99yluuDT6ps9cO+uDsT55OqaufY6Ackawq0ok4wbN75ADKAQCQM301XyE1uAO90N4T+0uZY24tVVEjivOkfMK3k1HSanCsDRqLxvRd0X6AxE3PFEj8apQVS5ynYF7j47GrhTK+JoebjfYS9JPyjVgbSP/odJOq8o9E9tstJkJvIy4QlmgF19NAZXLIKXrmoZuoqAwLkfcVfgXH5roo4GfhModELY64d9zQNefz671JJ15cDsrZDbIokDWGuQoy4JP+EKC4hyrquODSoc1q89Uy7wb6Us8e5AIu6ULUMfF3WnUpZT2pLInOii5xyMgZgRjrb3jiO1wSSV5WIaZHKRA6g4wa+nC6X00L1z0E498jzy4ujlR55Xq3vsoB0p+MZjBwXE109ptmNFWWbOnT2R7rrzTPrXZ16lnHaJN8jQ7kP5ssgH9YvcFfOpwkCixlIAPgAnYZZzfMwo762iiLuupGbg/n/yMpIbDgzHMwAAAABJRU5ErkJg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63" t="18647" r="50363" b="11483"/>
          <a:stretch/>
        </p:blipFill>
        <p:spPr bwMode="auto">
          <a:xfrm>
            <a:off x="1356519" y="4384194"/>
            <a:ext cx="5867400" cy="4752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8115981" y="3948753"/>
            <a:ext cx="6172200" cy="5117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14"/>
          <p:cNvSpPr txBox="1">
            <a:spLocks noChangeArrowheads="1"/>
          </p:cNvSpPr>
          <p:nvPr/>
        </p:nvSpPr>
        <p:spPr bwMode="auto">
          <a:xfrm>
            <a:off x="594036" y="830963"/>
            <a:ext cx="10380536"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a:solidFill>
                  <a:srgbClr val="FF0000"/>
                </a:solidFill>
                <a:latin typeface="Times New Roman" pitchFamily="18" charset="0"/>
              </a:rPr>
              <a:t>1. </a:t>
            </a:r>
            <a:r>
              <a:rPr lang="nl-NL" sz="3600" b="1" u="sng">
                <a:solidFill>
                  <a:srgbClr val="FF0000"/>
                </a:solidFill>
                <a:latin typeface="Times New Roman" pitchFamily="18" charset="0"/>
                <a:cs typeface="Times New Roman" pitchFamily="18" charset="0"/>
              </a:rPr>
              <a:t>Lịch sử của máy thu thanh</a:t>
            </a:r>
            <a:endParaRPr lang="en-US" sz="3600" b="1" u="sng">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803722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randombar(horizontal)">
                                      <p:cBhvr>
                                        <p:cTn id="1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7023" r="19992"/>
          <a:stretch/>
        </p:blipFill>
        <p:spPr bwMode="auto">
          <a:xfrm>
            <a:off x="1051719" y="152400"/>
            <a:ext cx="13411200" cy="8915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65857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941" r="21065"/>
          <a:stretch/>
        </p:blipFill>
        <p:spPr bwMode="auto">
          <a:xfrm>
            <a:off x="975519" y="762922"/>
            <a:ext cx="11071338" cy="765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40446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png;base64,iVBORw0KGgoAAAANSUhEUgAAAu4AAAGlCAYAAAClanP4AAAAAXNSR0IArs4c6QAAIABJREFUeF7sXQe8XkWx3+/edEij94TQewudhF5D7yBgARUFBQGfChaKvPcUrCigKCBI7z0EQg8QWiD0loTeIb2R3Pt+/5md3dk9u+ec794L+JTPH+be+52zZXbKf2ZnZxs9uzfajTGmvb3d0A9NfBp4ttEw+LdBv9hP8Iv9W7sxcQ/ulYYxDdNCjWAMGIvBeJIDaqf+6GM71l27MfCsMrOhDk3DjhP9tbW1JfvjLlQP9kc/Bv9dMC43wHAIjgYyNNdeg+asR20XJj+NeHaaEHiZp8mLQ+uE30BXS1/bWUwlfscRuJIjqF1Nonb8qv6QXsigXb9cQgNiGP5EdBHSyoxobjRH4R37arsxbaad/otXAc+22Pd4edFGCzctQ7evcQt2PMygSc5yz6jOHO/IOnviJulateboQ5OTpx0zpZe5ZCeKXo7IMlchO9aQCMG0DUlCo+BX7Xt4op0f1ytf7J5Y0LbnWD4vpylyhTrCLVLYlxowsTsGasdmWYWlQSmvhuYz8I6sczQ80QmOT6wuidWerBPpVtUG/RwsWXoOuttgzZ18losmrVtLIImZFyw/u7W0jwmh5Fe1soG8ajollXEVPyaGFdBL/aL1pRqme0ITrSBzVu9bIYfl89om1Df090bDtLS0Whnwdkl0KOtRy1vJfnkABVsR8Rm1I3NpYV3t9F5K94lNUnIZUNCxU8y4YqtlRHZ8AeM6patVb2GBRDek9Yv6azQEnmu7nSL0rdgmfodGSPICe6wUjNBIdBLopLSSIyHZ8baInopR1NDQ19knrmBGj53iOLw4n5AeYhdDNtfCXEfesmJYIdD5r7fesK+5bcwUM3LMVMc+ZB+JXsBMhYUIcQXDQL8GiiKa0tK4n39kLMUkaJ5WhkL0uVCJx5i3Gd7SQtCwru0GQ8V7sN8t9BOhR/qPkCSreh4JySi/x3LrbTm9TbbQch7JU4tpaaBVNaZ2xpyOH4Uv29scBxJ9RX+q+ViJi2yi1jr8M3psJbvIc2m0cf88F4t5ySYbc8fctkajRzfuTolIOfNE38oEA0bOKG+r5yx5PWEwmHaAJgWkY2PnmSoE7hpU6KE5vkmARl4nQm7WUcCilAD3QNiFuTFmZQh47YtP5gyZyIn+3ll6bobWRBOtYmWCpkTwaIGYtizDQCQ8V7TvVZxaD0sfBsNllrgo6DJwMF6zn1BIi2AmUj3Wb1NOGBw/UvpWMNwc4zd5rWLg7kS/QMg2044J8YKY9jYRvPozFABfRU5nJmwfcQ+xnLKy8jwZyEBmeABzjh88o/HSkbPD/7JsWeAe6WcB7kJrdt7K5KGEVonloadDfBE0II42+vdGQNFCrAHp7nYC4dJei9WwTg+ouQG8C40drWP8o/1aB6LSoqK0lR9c0J7/Rct6QR/rPwRWJU9XVnH1gIQekmP/Mosq/rQEAcRoEaBKfOw6pL4Sp1u+66jOE1Z28iD8aIdEnCJGWpgB4yLQkgPuDC4xRgl4OLivdI0YbXpGcJwV9oI6sXrEiZ7V9ayqBWxZmc4F1BJtO9o61enHIoMKHP1SF5sbyeorCnKk1tqCJTuY2Pxye7ZthihBJyFwh86NhY+Zn3RY3D/RNQTusPGBLokU5IhhC5k1hvQxE96aU6KgFGcFzen5e7RWT+Iquqv9NdNn8FI9zQuTZhNwl3UjClngTn+MowfCHoqU/CMDV/7IWtnf9HJR1MN+tH2wOsG/K8pB62q7jqq9DDd5AG4RS8MC3Far+UHvVgnK4G+YF3Upcu01ugffRCUF3EErdgNaMvOXwA7Tkf9zJipwVJgz+bvQMdXekrc0FrhbJwTvtbRp0G4dL0vGUXPaM8A9Z0hjZnLEqsdlSl85L8vqUQsuLXOQvIZRIM8f4q0LTfKGgnm1OJnYYDOfpSP8KdtVy7DVNJgh5YpzbsaIpVaBAxQA7paRIuDp8LUSYqGPAPemFRHAVIeAuxU2ETpngPL8JR6zRICYbyQSJs5JgqG/IOBeaivVNMU5iGeuZYicj3qiFzzlgHugm60akSCFAHcXkUh0FIExAWCisKDXY+nE+MV2V+7x6d2EqPs262iDTs4pUs84MFgC3EmtagHPAKo4WOWUsgZoGTUU70aF5jA0pgXgrtlW4coq58/pSsvjdXkutsFVTjuLKW1NOBIxoKrmFf1EZ4B7GfsH/IjgkAPuMOwKmki0Uegttoci7p0H7oUxarlRG1esqgWU8lviSBba6ABwF1tbT59bKc4sJ/NGBmopm+t/1I6AaAjbht3ppPnaKCnb4w4Cdx2OEmHJosKGOeckHXXPcZSAT/99SMcvFrhjVFtv2C+IuocrxON3KgU2WqakHuQfi8A9lNeCpgiJFgB3AbeMpiXA44ItQXS6SHs9XoSUGhRAQ1TdA+y6wB1z0xF3Ae5sB+y8JVjlhsLjp/8EIyng7ihho/KaMo7LZSffb0/zWridAAbu8h85D23t4taSDhC5wHu3J4F7XdBuR1gmF3oZomAyKyW9aMqD5t2NtFl32wYi8zkrJqAvAdy5czsAccp0xCXg0rR6CtpIyLosWkoN5HRhasadBe40VR2d0BHpyAkXsrCTKCkSJVH3JK+wJVI7bzlNGPxd1IpzlNV6lLGkBu5g+CDibhVVMVXGO32ISPK8/TzFcRFNh1QZ8kSEVygaXgk7g/ml0q2yhCmJTgbAPZKhWoQWfhDH0jlH1tkRICGpMhY8p8SswJsaqGfkkoC77lMEKSEU8idtIB2fWD4W8S6Ad7fDFEbcuc3irh0rUoWO9S5kxIBJ4O6EJ1wFN/ZofqFB4nfKgHs6clm+4hJxd7qqJoO4oVZ4CBq40/it3kh2IyklSV0ZenipYIvXwuEaFbGjJ3Rgm2wapvtbTeBOUTjLSz7ibgGQCy75CIOsa5Vz5Wy/AlMC3PWcugq4az781wHuccRdUgJ41zQL3CXVLxVxp3SI+Z7LagD3EcMG1oi6KyVgWSygo1vwetSVAQq3Or5R8qH/lreB/huKuk+cbUY+ONXBG9F3rPV049ZOy66KmhPvswYPh7bM/oaMgySWYQAX6dnQcXN9VAB3N26AV4oGqlSZdkmUMYYS2sRWBRF3dn5F51PaqwMZkeuldpitRvagvQDcrZNpaeFAfbRDwbhCOUIBMOJ0MNCQQTs/Rz+3R8DdGYB2M3K2iri7lUlyiDehAcDKGKuwLd+gVlbaYWcM7bcIOYiTZtWOAndpTbeqmS4AVjGDZwxeGaB026WZd3PgnQ14PQtrcWTpw94Is+mTNYgBIPGbCJEAd7slWRTjyHjGI7CCEQCA1ITVIHguRQNYRQlRAAzAbX6kbUfokwXuoqBUZNdFSOPxKsGRFMp4mWysX+GkZKJE1ZQK3wfrrH9xCJJf0b+WPOaizM5o2Lk53ErL6+WxlFdl1fS2q5sBc47Tk6LwpT876JxtlVQdaS7kD3E04q0iflrSoGwAz+b+CI+pCHEmbhjbrSQ9ywgj0fw4qi80cJPS+tHLVSyfHQLuMjfLGLnof8xwFdMqmAq3xpWcnWk5pxvEKMY0i7dA/KZ0OIIAPRel1T9cHIB/2qfXFBNKKYwffrBQSumq1VV6IURRWj7C3QextnnClstmYoYlu1gR8QqdVjkjCZZWWp2jrdyGjFqAu/xFosAC3DOGkLBCYq/REpICLXWYmp7nsSDqPvHN2SUpM2os8W5HQJjmgLtXlZmVzIEBstdF+iDqftZl75lXXp+rct0V+pEffWYjx9jVHKrk33/PjXl06DW1Tyfhv/mUHX7avaOzNtTYPF3UQhItOOKO9wXo0s8WrDs8YOkmwWGeHueBBim51LxKeXFWlDU+v6ai7nY43L/bNwgcmPg8geYILd+cns158pTjLvntDTgiNuWH+oBcWFq3t5tbZ6kc94DPC/zgl8azgP0pt8quDRWZDBCITW2z73MuJv/CObZpoe0McM+oAeud5gUuN5ZoOrV0RZrRw1dz44w7qOpfP+9BGvOvNhZBuw68szBrh8qJZWr7pIyB7Pa5G4OSb33wtCPAXYTHnXVQkT2hTyVwF2HUCpjAjuWJeOs3ezg1jMOLAFcpwgLjRH8I1jledAvKhK80jTUfBbnweqvLKia3pPalOsCdh6KduJhz7WhiP0/TzzmJRQTt4ymersy3WqdoPeTDNw64W31NqUd2OG3KsCvy5ZdBpTMEdK6xsE5+ome9evQ06/KIuwbuypFIh8nC6VdNTa80nq2ls+oiPzUUPw7uRdbfG/YQCJTsj0ajjGdQXH6BJdSDGP5YWdaauGXC+N0Ex2m6c9P6/4svlK1TcoafM3DXebysUrXE2Z9JzzrFYw1UYq1pHex6p4C70w0RcK/EKA2DXPddhw9UB1VT1tb37+14nA/YxcDdzqmw8iBXAri7qHuQ6y609Rwhy8ArUC9II2Pw5NSAV49QzjlYCYrk3qFJ+0OpDg7WjtvlHHc7biuaHrizqOJ3WaMWhz/8rrJ3wkXKExpNwHIA7LldAdpF6C7tSLueUygwqmgRAPdGw3SzCJgP2tpDqg64sy7A3G6ZMd/nuOetlupYnU3OgVlpJ22YIuOgFkUbWgIEXQ3cc0Fi8fhy1RfK0hYqAs85mrICK6d46bdKx9W2G2phoowA15Ubkk6VSeU4Oz1Qr/e6ea8OYNdr1gmQGASxrQLrGFhyZZnCR7bVMoSO827dY1VpLArIOuDeybWWebglVNMJfA1lQ9w79lkH3EV5qDEFgNHxVoUyd2A2AaITNNXirH8mHyIje3o7ldWW1wtav3i+9ZagANwV0wfAPba7GX7Q9HSGpsa6/n8F7p3QTvlXO3Luxy2pPRyqeIABtbL+1pgnQQ6l8vhzTO6gGf3dgsEmJ113B4NVgkISuXFG2Id43pe+aXJ0OcVm0wKbak3Acr2XvHyrPUjrN8u5KW5J1k6BXS/YWQzAy5473eOLE3AXJcYkUKwNM2I4Dqr2zkTdZf00r4S8J3OqoRYKNjfFgzLyZLoUvizMjXtGhZljfvUGT5/0mzPYvl+rxDRwj8ddNQ8dWQ6fzQN3ec6LbYWj48bpd1gB3AncSmPtOuJuo+P2ACuBeIviqSfFX4IOtG3nn2X8Pv2Bh2HBuK1m06pSYBD9d+9KTm1CXDTfcr69RNyN6Wb1I1ri6DtbQM5xt+MCcJ8eAfdsuogTMptDTG14gUiJRmeBe7IEoCUeK2z+rwwUMv15JDmwKukhpUA6mqBe+yYwZiCsuj8noPX0omO+GNA5powkzqmaRLnEQpdOl/pouxtrlKeqskeszirOxK1VZm4BoAuiLvWIQYJZyMkLAV4A3IMtQQfBwmicShkSZRyMJlj0WA6K3pzbpqs3pfCpqLl4zfUMXKqTgFwv6/4Qa/CC0jVRSgupigTQcqxVB7gLrZXwEbXUnMiwJPlVRefs986ZVxF3sl8usuwNqduBcXpYr5P/Od58yOlArT9imlcFMbJOoJA/3tFxf/dsGRdwUDYry1UkGxGwDXaCO8KP0Zir5ua78DuqVYAgUJTyC+YR55Tb78LzI1HrGgiqUqp1gXsWVsS7czla5lId3DBjaiSiQQkj09wJGzW4gqyVeK5O35eDq2IqpfSnBq7nQAIkVim3XrA/ZdY1fE/LoFM7JQCKQYFW+wzcfdQ9IWFevSQib348tflbbTKKfMf6Nc1WlkcyHfmoO5e5ZH3FtQQ122nVIMAzBuPxCkRUjzbvlF51BNYaQFlTx3Y57rFpllbZSrlFqRgjLETjwdRwDM2ltPg8eMyRdKDsNIkBihjAz8syhZwFtM9rnQ99QxH3CLg7Oy/5yG7qChcFpZUhxR64u1QZAe5uZ0E5Dabd3DxdpcpUg3ZmgbgMnMIGaWyTMUrUmuKCIEIWRdxDmbfeh125Esebl0ZK95VE3PFcrhhCHKzVY8np5Cp7qPRWJluzogU7iCxwF2kVw6aqKdA7umJPrFDtu7J9JgezPKaOKt+4saiGou3YrFNUAKVqYlVEdHMTxWQFPUjdSETcg8F4MMHNZQwF8WmZYo5AoSZFoOnKDFFmwhFJ9JoHADKSJ/ecfV9H3J02V/ZV4RtLCbFSRaMtypL7KIm4ewsaOvoVwN1RW9LnxOGkJeKRynjxr5DY6TDZTcEXLngSrZHwT4RbyvSgk/fonSrgzroubWU1AAv0iQr60HzV6/G657iKjJb25vSLHWBFxy5qoDStGtuHfnO7CcEWRk2QTobggYZGVVEf1vgSr9p5dxi4O7RTF54pTlX2m0eYa6MavHcVcC/jzWCnoGKXQGuJUELtWqTsjOXNMBIqayf58NX8EstfGBQrWEnfYPAVC8eI4amDqqrEZ5Iny2xD+fjlzQC4l5pBrTzzbSPX/fu/es0HNZQT78yZy3NHVFeDeh5AarNHc2yhNryyn/ycX3Sno5XeFRkIQbOWjDAB3oF2AbSqGlQD1cUEuAc56agMZe28df5Z8jyXFkC7GA1VyCMA7vZMgAB3VoF61yjmOUWHALBKfXmuDiflLWk3we4q8Mglx57/vakA3LO6yJPdR72YwA4EpnQlP+C+iYFuGXB3RsKCA7/TGAP3dDTARdrrAvdq/WDnWzOfs6S9ALgrIY2DY9km1DtaH8YpCPI+O0X8mzs/kLAnWidp4E7cIn2qqJcGTzaPwXu2ltP5nxxoyadE1VwOVkz6PJijjRfMNg20IuAeICJ9uVEElMTIhhFaRZjKMjoBtepOr/BcvHMUR4xDufHrVgDuqmU3sgDMJdZMpxfViLiH+XyhHnAAKuomXJ6Ic4Lcdqt/FG4sAHe308bb564rvbYBb+QBdtmCxTqxo4sbr21OngP9Ee2U6L5dtIktlc9MUFvGHQGAklrFAIDvw5AuyubuVjNrZ+zb9nsB+7xwStZ0JxaUuz+xJ+GfcHrLXsXWUeDu8lP1dlzZRCJ5L4vy6DGraF2ZQ6jPA3WU3yQCm3Qq5T6DquiUjmRWrWvBlufywyVNL6xpT3AikfbBdPJekZ+PhBUCxRbyhvtK+KZhzvnp8mb0WK6Hrhk7mF7Aox1eAcepgWNeAtxTOwup3jnqPsuMHPOJq3buK6jZFBoViZawF0uaHwD9ZEWPKaTBuKeIP8tgQb8QDkssMmd/EG3B/6YKOOAFIbC3AWLrKcLugq1siBrzuXSojJFBPPMPXajkgkChXPrWLQ9ZXpIKUkJvjTHQR2uDI+5ahmjEIi8+shDSTEXpKdpuacJgnVeSQDxVzOGf3Zzszzd2GLgrEMekT39YpyqDrR9WMsuGqCik8rhWUuHhVJWHGymN2sDdMmaZzpHvsuk2TcittOWCkUpIawN3SxitrjSpnZ2z49LAHe9QxR7FvzFeY0ZRB1OVzfSOWuI2yEB5eqUn7cVkyjl9TZDTgXa3fiqdR+gTbkPqRPDQyJcZSm3cWN9pjnEFXkuG3kXAPRSp7E6R4w2lDLQR0gOlZwtCnJCIxLkAF3F303Na2uMn1zb/0GbPjqHP2I/SvRYAhY62x3IjEQ9lUIltbbocxunaVp2w7vHUCNMuyhSb/04f0M3pwjL9Yu1XYWO/ANzd3ELSRuR1A3Ny75SO4ltHv9yI86z8uQJ3tzgZCsbb0p81cA/Gk1tVZyAdEfUhzZCyoQ7SQCY8+B2+9S8B3LXcpC5tKLBQtFsrQZ1AHq21yJV8dNBd70r4vPbw8CtpmwifKH53OkvWgAfCUXeV657KJlKpHs3Yq+yzkTnJPVcXuIOPtt6wvznmVxOZyq7UodqhdmmKEpFmgviLhixMsPafqeTpVxyyRyT8nE1RSZgEpZISU5U+VIqLDtBp4G6VZANGBVF3iU47EM93Mcgtqf7KSR6fdvIYCvJWJ+s4XzrSOR8WPEO3ZoF7tHUa2xcfwLD12aVNOQdigbsH7QDw3n7dqHPca6fKiPGMAXme08QuBQIUq6tmgLt0RQBKhxwTzF+ZKlND6nIyVWOHuFJOnYOmI4f6rZRtUHYhMLv6F/Weuz3Rns2gq9wdqlWdCTBwqQaWsa3g4skwNcK+G4Fltz72hzLzVgUbygAPiZ5idno2BdwDelrD4P7mewiBe0xMe6GyyskOx6aAeXLQTQL3Epyi9UKQ4qXecWA8Bdyjthncxqxa3AgVhyWQB8UbQSNEZj0g3wE5bLrPwHDzOPh1qyXs9xIFscvs9IrorlRJMwfcdcRdnWuLyRw7aBVqzQuAi+4X33B9iHylGnU7GOpLtSbxRZXSpltnSxTdl+jUuH9HuKCrlEHWPBCun6wRn37zVNRb0OE0GRwU2DrF55ofHBDPKEK5cM22nNzdszrB13BW4ITSkLjt9FD8onnekCfV3JX3VIwKB1ozsfqKfvEgMgryMwfudvex7o5Mblc1nCzTwQcjhe56/vZvAXAPNE4oc8T3IZGCnT6FOoK5eIyprJRf13NOGuyj7qXAvcg5up8UT3kNp6iTmmJST2ilED8Q0sFH3afYwChHcQUyaRVNNBOAHUfc7RTped29unFYaQcbRdf6xK9zXGmNRa+E6V2E028ais0PKqUBuOtUmQi4O5Ae1Jdn+VXSzHqADrFbAG+jTPwMz8lVfclF3ONgguJBvtBN2TeVDUSVcex3rUgHcmUvdTnKdnPD9Hl1qsrE07LDz13FnLF0NOUSAQtyhCLbFSqp0MB4256QrjqHU/WOQUJJloHzXJpChgTJP9cB7sXIo44kVvdGrGKXUQw9r4cAXatKxEalgLteE3lZ0Sv8k0pNqPBuslHuEmPKMsRcIWBAGD4H3GWoQa5tNLYYuDsDQ89VAXcv2OlKBs0D93B4VnW0t7uINSkRrfPcdj6nINl7opyy8RrDp4TIrkdB1wSxFZ4bK/oIfrlBRnm52ipEct+Gy9WKnoLnMKtMeU1Zrh31gqg7/1XkI6VDBLjDWXU8kilIEZuPMtZVOM2NO/U3R3Nt/FIimwLu6jm2EQrg2O/cOlv2c3O09M9V7ImHoKO7rhd7aRETP4MgeQFcc3KIrPC0kucA5OWRjQ3YCThOPegNrIvuZWkbgUYdeKoN3JUiVVv5rI88jTwtBaQyNdIgWECNHXjNyjufC3CvWPYUqcv/Zuuza76OHK5AlpNOW4oP47+lUbDe9SjqO4lv8uB2HT7ArD6kt5n41pz0lAK4If0VVzjP3mWMX5eyet6JcxENRN0HUNTdXSRmz7u52eo0ctEp0r1uXp5zaantXPGIeET+9S8yQLd/dzwt1tfqbacT07Rg+x5+SK3RGFD33H8o4p7Mced67x6go1U+EMrsLbsRyjGA3rO39koaFj0v0X0p12iBO75yJkVuOc3oS6TtWJOm1qTolLSiUo4kOQXBSQD3uXWAu6UuTdNHYOocyNIk93pNAW+t8DMKi5c/3BaTdp1L4QCn/GABqe20wFdqYFlja5+hFjMy9nkA92BHISKoi5xXyHmAoVz6QChzNE1HR58qQ0wWIxjlEAVDcnLMRlIDgNwQ83wk22SJNxV4ExjpBccbSFEduqpvXeDOXQh3cI6c0MjRKTmpXNpME8A9DGIGDIhxAfgKW+ql0bxCzynGz5WDJBoRuo39ahVtFYVleUHnKgfRLduODC63i9fWxjfGJbF7EAEJD6g5+BOoA9yoZ1c1gbRj4M78XCEwEhHJyL4ySWk8m8MRCSPpRlIC3DmonT6sF69z1wH30GFKLZYzflqPlwV0AoBsuahqLVxuavyg5YZo66awtg5TdBVwD+2hYyaFBF2apnYyleHPcZ+PPlYfzOwa4K70fGFQQt9qWan7hIAgJ/cq5VB0igbuPpUhDcTr9uufA9UkT0/rO5Ear+PxztknDjZ3PaJy3XWHCmroxDXRUR6jVHimzU8ihV7CCJwPnZvBS/WiXPfbcZuqSpdxaRh6HiIrHtX6vqzu4jxsO0sN3ANlLikgHrhLiM1H3K0NiwNB0ewc9USnYhwEasNqcgDuPp2lPazjHqTEyO2rVoJUAQSHJWj3QVJllLZXu7aUfCMHTanKjKULmf/AQgQrHKQsNVpc1S/07WrPt/NNsLxGchGTdw5umD670ejeWhZK8ewX2KLYuQuYWI1TCSYDg2hCGeDuwISesutTjUR5vVbkErvz/vnYngYUzX1ZYeiTKqW0I+7V7QA5w6KAsyZhiXcgAK5K9rXz4eycA9nqWI/zhFQkW61RyAN5xc6yHR4iTo4x4wA4AuV0ngKkWtjwOEeQvfrET2ngHubPxTmoTCc/gPrA3Ss2PjUjMxfqlTCHmm8q2i62P5fnKNHp5HMlPBWAaMePXQDcMx7vfAXcBZSSTGjBcCCXiaLX1EU3tSqIzsi45y2PQVZEDlSgpFR0kqkdcbpY3EKJHpFH1QXYQRQ27chEaUOWGsTr1gnXDppTF9Zbd7sQZfghx5qRcstqUv0cB74KH7VpZb+rl1xBkbIyT0vv3kT6S2wp65MoAKTHWKCN3s0TMJfJl7Cz8bFWRSXtyEa2LMl4zo6m+grfKAJ3r/PkyRSFgzQOKxBp+tp5F+iUYKRoweORBIG3DN0dcHc6QB1Qdcoh+KHK7Dkz4jRwgD9ssELWj3Q9/yfsNmJY/3zUPStPMfMrG1JrxPFDZYLLmtF/FDBTmGyrDfubH/z6NY7wWhLq/GmJAKsMGW7SKhmnNyWyLA4pUkpoCJIXzpbWqp4g4t4h4E5noBRAEs1hgTIqr7hVszengh48N35PovOeinxInfFJuN5MB9+mz+f0N6hq2XIpyDri7sJsaUOgZZJz73lkMUjHZUzub+KkWKfg+hk1gbslAXWQNC52tQIW00rI8ZfaIo+Usd7mDg4tFnaAIoIoBrUb647h4nBYKZ7OfOl26xJCF9k1fqK0E99IVwD3bNQyGqsmdRCgUlFWDFsEVKTPARe3Za4ml9iZc90qJqE2M7U2WY/mCB9uwQdTioG7LXtHeqYJ4B4brHArFdtlVn8FDmbawSqyh0JDRIQK4B7p5zrAPVgvlTLidamnrW4rfavcAAAgAElEQVQ+3sVxEXc1TH9sRm0RNhNxj8Yj9OHUDqT7WK1iI8k8lzDSmNzp0QJmQbnkcjurYTsTBwd9EXC3TrjdrUxItP5TedSz2R1HrfADf0adyYj1q9/ZESCnQYDl1nhnRSyZ0D8TqS9MPmbPGC8E9jOtgyk4Q1eKFz9C+3CNOgHeBTzEaVdiD5xwcB9ELQtECnq6gI08vOVtdmtZCs/JHwK30tmB0qh4Bt/p3awyBk0B92KTRdAXAHcnc8XnJOLgcppjZRMPTulx5bpEu+VKDcb6zqXM0KCsLrDAygtPfvs7xXMOkTrtE6boBTsinI/HqRO+sbNPHJSOuqdIVmCsYOC5jfsKPWTpkX0qWnVntHzMaPDSHHW/48Fp1qDpaiX2T0o2XIuR/4hHdGQZqJhNuI5OC3APPTTW5eBuQZMSSMmFRxgaJIF7dHOpqDzOCWfLpXcGdF5+u5nPSsp+uCK7ZysX+JDIuaWnN+EyfkTcPY11MEbSSvMLy8xD47bMRhF8cUTaG3QZk8ulV84E3rl+xqxGo1udiHvk9LCX5WbuGNLxsooSu2VxB4TS04mBu4siNeksZOWphnikHmHiVr9MDKzpUvKKblNh0PgSQF7ckoi7AK6q0SVTKOyAg/5DPRMc3HBiqKJIVT6KkC13SRY7EelWymjux8KXK5BCsf+yM8NPyJrkIu46/cApIEsDHW3X9NUApJotBPk77sh7dqU7O6qniGZ1b6UN5xBqZM1Hnh86GXEvYcr5FmyhL6wb1dkVwKWdPPkbh0vtmobKCGN3uyH2XR3hQx8M3FF6i2VZ95cbJtkxO6jkOjd5xicwv+IIE5MqmKMjtCpFTY/Fiagr1xelRAlQt9Yol2JTmHfkQOTowjouLbMiz6mvie4luiy7DrIGCYXg+pMyRd4k8U9kWWs6B3oAsrY0ZjnbUi7ttVNXYj4OBBMRQsf0pWq90J/mRy03USv6PSZpbkfDggtv1POGMIhka/YQXazS4jLrEUTcA+CuNi0zUbSyFdb6Md7xZz6N9EkEr0uj7ikhcpZH06/aUpRHRP0M82UjZR4WWOouGw2z1dB+5vgz+DZVTDGIuItyisVaRaDFB5KqK6KNWR1gfTn9UeipL89iDGijyw1fspG6Tawp6Tu7NJxHz1FCAc94hy5AsqAbraM8I+EqiryrVB1teulg9Pwg4q5xpyw9qSlnugWoRwdzaew+HRigu6Mfwi8OuDNg79ZocbenuhtULdi/fubMRqNbNxUgiQB6OBAbudCX99gFLww5ylOVdnwSQ9xyeOiNr4K14KsmOtRjSPCfkv6CJisNkhMz1FwR6bdsyA7MWuyk33Hfqf6K0VH1ZSZPOLZxZbnPImsYh9bRLOCJmTcB3EUflNUs7CxwZyEW/hHvP9y4DmXKe/g6tYQVkIoWZhYxAO6WPOXrLY2mc99ju5huq2PAXYxBQR4iAOWAu5p/WF3XtyA5emIAXFRcHIoqebXlSMUxp/Wz42HaSgqT5/OgyUjI6CyFAyDanDh9T5ewAbjjQ1iuVYGVZOO271LvMT/RpP7ROkS3WwO4x7JIhk2cU0t36VOXfhVQVpyG8JNX+FbbVmo6NqjpuZONhFOWaIWMUwK4F3RO4V0LgCIt7NjApl3Ja1q/kuOlgaJDBBnecn/23M9l5IQfnEYrjNLNuZT//ZdMR63o+WcGDGWpMomVyqyHI1kFjztYKM8pdSPUV/kPmhj25/CAjB9OGrgHouCm63qSWGQxRSqTDx3o8Yj+gahRx2oN7CIU1iJaXeS645DqxLdmJ+Yes4JOj3T7FpVyVdynCpC3f78AdNSE1UT8vJmXUGHmxYmzzagHOWdfosVWdWa71/Fw7pqk3K87gWp76NgtvOhky9MqAYVVgEqjZa630fj0+ujBUVTd7rBr4E4BIPs6lU7UwEYJp464c6++6IQMheYpqb4q4h6vSIu6oco53Am8GKIoJdtq6QjDqEuXuiP/3Y6O8+m9Y3L9TETcNXDP6mQtVBrgcM+5gYVv+TzVFBdTkXzHDuzBuY+3L0kUXeDlRAc5G5zTedIEL271R7Ny1dPSJsYUvxfYCCKuj0YqufC5ZZnOtOBqpxYZChosC5nRdsGI5oC7FZBSG6UImMtRZdnKtFJiu7SRFI/ZDVWUl4BQS2PPi6FVEqOVHEoGgQh4T+AAtRr+ZTbG9ne1b1fAA4ofwmVVY9brp6KyBTZQdJDvnF1WAMpFnaw+9vwYcz0zCCty+530L/IZeD55KeBD1UIPX3KUFHLiMh/neEU2Q9IfZO2FzzRLSVQWwN05eDYSy7orzHUtoKmU8JdY+pjsYhiTOjJqJ9hBi9fWTtLpyAjwe3LqrX65iyFeC81P2slN6fPwXR5yWmZ5+dOHjmltE/rEAYcsu4jk+jEHOhNBHnVY26pMiwWi8kH2zJm2WZmZKChhub0grAm6KDGvsgFah+kqVNQbviw1Ovx2OHZtJG3vScOo3rLEd33qQXsR940VHC9vscOdI2W6LYDS8l7oRlKRFHxjp1OvlLWF9HIkTTFf6SkGqlN9Ye1D9U5JuxkxLKowU820iVHW5ohy6BesaYp7YxmWQEjDbDm0rznujDfsDrWkathx6aa0ibQVXCTcTV8JKCbganlR6/Qo5uclmNeU8E8BbKibWoMrW73SZz6VFBVE3L010sCWU2XUhByUxN/m86k3h3e8Yy67BDw0YRBPT6cCZA7yDD0e7vvoZfKqQ7bVi3JDM5H69DbiLhnw2E1wFWaMMTcgx71bNznLKgvAg9bzdvlJQu2SvEynOGl5wkRordRjoeRojF1i2oLwyikcixKAoHmpDV1kZumroAicDRKPsRhkTr2j1FKgPeOeU/ZN2iN8kvMm1BSZLJJ/J+XP+IHg0I9SJs5IBvrNsmMQpfftpQ1YqGy4C9toggcUFnMAjFkg33p2bTUNdL+x/kuCiER+sqZ1xDdVKrXwfZzWkrCZ8g5FFyzydCyuDFXQtgPuZQcImh2tzyt0gCcC2P7vRcvt0lD8hJJVhvB1AMgzw/Qs6ZWXKytGaTOsSDVME9Udp4bpg5eaN3XEzwaEXJUjno8v/RbUHQ/SXzJVb+y8vF6IdJyksABMWj4hUVf0K5AmJR4Zp8xRzcmhfzlwwtAnpSDFEWN2vuRZn1bmmTiQ82iw9FTgGSk9JDooxFXUQuFPkSMS7365bt2wxB7kZcPTWHOZmGFeD6ejBHDEi6GiumLICUfT/wmI96bYTY4JUyKcOtKmdSje0jm31jFWYxVtH4d5krYpRS89NNt1Ib0kei/WS8HzhXQXpRAF1NkGJHUxtbPqdIvzvJk3Ux8bb4wOFHqa6p0/Ty8586RbpIW0j/izCVVnVs45aQhF3CfY8pAiIxax1FDKeZAdvpyKWCmaFOxdnue0TKGFQRR1n2VGPTTFQV4HpC1wZH4ODZqCFh602xtdfHqMjEPAdGodBbjLKqsUSUm50RF9NTXWob50I8Ve9OHUIOLOFxbRx6bOiA7igDDKQcrNqrquur/ASc5iyfyYTsrxUBvosU70R04l0MW90/9U0Eh2KoTkEuCj3HZXEpnTgMhJsaxx0/Q5OeAeRmWh/GXbVZgsiNpGzKQjrHWf0wfMKHfIy1YQIfbCLoeZiw4H571G4kB/KAI6GbpspRMRk+8WZbNM2HOBZG4/Fwkr9iE5qhI5rEPPsvalHeJpFw2poXfsI/m1VUZRRU59P+k+6gB3oVmqhTKD4NcyXNAA2NWfOj9JbGS9cPxsUWVOfVLPdMjGCp42nAnd5topY6C6Y9bgSIHSGAALMA5xh08n0cOMU7dEOeLfOsDdqzCmJafPsQGltBkB7kRbFQ120VyhvTXlQSqEgDQFLgNAIrsFumYz575ruWCeLT9/EewiyVqptBXhS3HW0nCkZCFLgDtNSSkpbAt758sDW+I5qlygkLM1QD7VRh2stI2kALDT+0Ic9Qctg9kzF/FUFW/qHZwkRZzzr0IAkcD5OSowJ9Fr2ygcxErgrsCB8KfbLLMpLB4QiTBrlJ3RBNb+uPnBmbdgn+/2tHztYmtxwMM/g2+C+cZEUzxvrWPwRBIcVwB3YiGVfx/uoupIRpw2E6dR+KEEwD3nULjHQ0DImIT5OnD6vAKlr/VZuYJjpYJKcf57TNIRw3Cbah8z4W2u6y6APXSeijA+DFrFvOF/9/qhPnBPra2M241ENQfgjpSZ4898rQDcXb4DKWIFegNCCA/y92221rk1cNFKpS/LcEFUccGUHvN4RPO6NbkyYgdo5e/8r87Zl9/FNnH0nWWG++A67uAbmjeNod0g9YX+3rAFFKBX5QImq4/5Pf4g5O1Uv/2B+9YS5o6/WuDuv5XqNjJOjrgzbX0qkwB3f3nWzQDura1hxN3pYwUcPi/g7pguimjqfE4N3PE8e/T8pjZGxWB2eVmxLwK4x8oh/t1F26OdgdQakTIRY1hRQs3TrOIinMQA/78Bd6fdk8TOwe2SlckA9+q1FKCpVGsZmqsA7vKqnkHhb8Eug38yC9xJiPz4CtF24bF43PadGLinxsZGzys2B9ytYqSb5Zwu9QaEVK+qGORTpJSStPNlPR2urXUNrLfg1S9HVa0JDDFHkEce66YvCrh766gWQc3Vra04i9YRovcCnCnG12kTn80VTDbibEVbasH+LtTuOuAecjPvLibk1XVsx6kdGhdZtfahWeAuu5p2mi5OKENL5lxndEod4C5pCYX9JtFi0rYKTBUNnVtH5mz/jpJsS5Ci1krujgrffC7APaVJBWZ5zeGAu7J74ZvC38X5u+dihzfHY/aFc366oou6O+DOhld1HbpFXQ3cy3cGPO9pZ1iPbsuh/cztYyabOx6aGkSQ46ooNCFXYlEZBqUvPXC3JHB0iKLubndLFRLwro+zBqLfg0CAdWol2u4j0R64Y3T61lECzzRp7Hbzd6z+/JkLPsCqgTvSNMuAu4/2iypVpHCp3Z5TpU++AVXsHhVGsHOnm5zFYQet25RToHZrW22+u1D1FqTKtLbqYjkpoXHDdMBQA+TcG6m/x0ynjV/owYcR8/A9nfOtwYjVRRbIp/RZLtc6q8WamVzTz5ahtlAXhLm7EQBL9psvqxdG7JVANj3+SE0qe5Wifa75HD6t2vWo2tqU/srXPB9VzUqCcueto15KOX8phM4XqL/2ZRLpVk8cttz2v32wLJ/TLZ8L2NaMuKvINCte/3FrFG2t69lbyIwUQRtxl5xMkUofQdbt1wHuejQ8FhvPoGinVaZWwcuoY370fOaf56hMtDLiY7hqL/wHPMe7o/xCkN5WxjmZiHuVmDqn3AJ3OjOgU7PcuG1qIQ0qBJvuEYoc+B7J4OgopbyrD6SWszbTROUQiaGzX3Bn1IYC7po53UIJfyiKCMCM0y1kbQS4O+fD7/QEswwY1NNJds3cs0HKW7SbGzNIQGJfatbxhKSnKkcogINMKPuxl46JM1AUqMAZzabwqDGVpTM6hy8G7gqohevlU3+YH9MBokKqTJa5BTQplz/loBXeDzRAsfW6wN3Kx4gtF+aoOx1S9Tn4YdQ9NQlls93OSvicX8I44o5vMs5g5s9p/uS/DlqqBx1SZeDO+knLoGgpq6zU8QvrBjp9GTnSzom1sFQPW3jAb12FsN05teq8kQ3SNOwhPDK7lPZnA2DhJiIdRpW8dj8nBuK4zEjyx0X/iji5RBkByi74I3wrtelt307HcPUat2vGW7RENnGCZE09cPdFNGSNyCJR2o8fo/CW7CIUgPvMDgD3joJ21vGRgdDCFyg6ZhKnpoLof2gZikA0HZjh6HUoLHXTNLL6pAu+qBpDGfCM6ZlrK26jLujtgulVNtER4N7s+HM0bLYdARXqwrTS+fmSUpVkKDxQFbl0sEbLUAlwlwN8VSPxWR81gLuAdgFG0WmGIHJS6s3h+mwF3K1BiR2NZoA79y1uQbgzZ9qUmYzGlecJfscbhTQlA/2ojIHrpiQFJ2ixg8Dd3aasgLv0raNwZXo8Bdzdu1XAvYrB7PeS62mpGmJ1BYhLDw/q8zM50E6Ghzt1qTLgDXugldy5yEFxuey0Ve55qPicdUKi3c6oDI3tXNm0dltXw42LwQHZflTJsY4QAysVwbWWnP9ub3NOypXzIlX0PYHynE9cgQCFtgFw52vk/Uc7Wp8BcHcpTDIYDXUjwy6oM0QRRc5sErijgXN+tpKZ+CZy3Wf7sz4RHUI/KghlxCLufvdNxDStQueklWw7xWdTaVE4pHrCmXxINQbu3JpT6Nwy/Wr3Rl2cl6PZzibaBBEXTVYHTLlUJP8nz3M/fAaHgaqat/RHAjGfQS3phAi4q3da6OZUToHhQIWUnTSmm0qlEfsmbQYJPfZmPoyFdy7VwXdxGmyffHZNHA2pWsYEEfcyCImr4h8yRqkaw+NVwF10t12fTgJ3zyAdAjxfAvekSfsSuKctfWyPcik66bfDv35WwD2MRhZHkgTuXiemlbjYpcylVfLS/zfgXn4QWw5yck130TRxFPCzAO5BSFkZ/MRqunFJtCYO7JJ5E+cJ/36RwN2CPt6aFXvpjaNEnlKR1s8TuIuho3/9QNV2chaTODChly2Zv+2asLPtQuAu0D3M11YTEUYSR5LkH8DAR1YF0HCwPQLuOl+2KeBuI4A+KJiM24pbkoK+Tga6ALgHVWeEHx0IUr0nB2KTBLRR0IeIs0YA6x2C2gDaxilm2XQs/9aI4QuZNVZYoIuAu0e+aeBey7qph9Ig32tUftRH3adYQMyX/zjbksxxZ9mR/ycuDoA7a0UfHNDRcwHu0fgUGE/pYXIgAMita+KBvk+TcZJGoF1W2x8yxfeIuOtTTTbI7dr1it07EQzcOcdd0nTIySgAd+vQUC68B+4yH4n0O+FTaB4HTinjXRyNANz7g7x8ONXmuBtjbplJOe51U2VE4dTxANMMVxZxZ8Wthcz3Uxa5qxNxdxGnSClUgeY6YtPZZ3IRZy9Emi5hb2URd/0kzz/vlXd2Dp15X89/xWV7K+URtarXrlkWzFmlZttxixLt0xV/5ScTpdulS911PDxSVPHZHqUkA8oEkYpoQurXAp+laKKcCvzocnpVh0HUMYoeswrzn6DPUmTA75ACoxR37jloT8aGPuUCkUJUWgHTQsRd7cQV1r2ubBS3aWPeFyCklyvY7cukaqdkKBnQrBA2ChDbzpmeyiArT8PtSOT4yi2IXRt5V0e5icdhXLOb+dnRcqBNM0WU3qfHmm1FUVvmnPKmglxvn5dvRbToU8q4GEmLKIctB9jccqzsFKSi4NSMtBWWfNRy4iKT9KivJMEC4hUNR+LtH2LZcn2pDPcqQ1PGVyngbm+U9a8pGdKAWPKKU/03C9zjMSpPr6he2qn2uj2S6NbQNaH0A7OxUjAFoQ4VhkTdJ9qDqvF2kadEoA1DtR2MKCzhWiHiWhtHj/q0wqqgEnLdTzjzNWIovqFTGRy5WMjJlHQj/BTRyuILD9rxkz57CAURpUupd3KBNYlqC/jlVDUViHDk5ei33JrKB1F9xJ1SZewUnBPg9J6AfUnJEIgvji8/6Ha4pO67jbiLHuUzktKnF1T3k7Ottj1yKADI1a6HOpwq8o336bIpVcf91llzOw/cOxp9L8qgMjD0o2f6ulvuLr8zwflJXVow4GmRSe5G1peuQvm8Os6GNB8Y/cC5KaYehQZAqVSl1coi2UV9pdcg3Z4fZ6g6c2uWczYA2o8+cKkmqPov+mhdDFhj+LmmAkrrXyJ+zrF3GYauEokkRqgxl9qPlMyn0EacDqoeKMyjamK1B9ixB5uZVqqHsjXTz8fTzOouZ0iUXBeUco25Jtqp8VYaBNd5saueKeOHzGIVaKvHkhXKstVx2tM/FKW71Wq2Dk3q8n9dRss4SDyUks70V7X7ap4xR4+dYkY/wpcNySe0PZnCDCkHI/qbRN3TwD0ea0wLD9y05OUxhoacMW0jm0tfC9oOr9DzEV/uVS5kusOWhtSHU3X8VMXQo3W1OeBoLHGGRs7D8Ihj4O4Vt29fX2LiaSS3hoqf74Kwbq6igLgPAe8auOtoO13OpMOY7vZT9C9P4l/vnHCwyqf1MItbJ4nojV0yrg1FjlBqN4i+ZJpJKlJ3C9454i7/SSvilotjxbsG+Nw269N/TeBO01cbAc0Ad827WoS+BO5KTQRAPq89Uw4Gr02snIq7Al8C9yKNmv3Ll8C9gmJfAvdqlsqJdwS4C4/VBVUqyFc9GA1V1NN1+2qmg6pnOwDcS2FTLYRdw5VORqarJlPxfV3QbkFYvd466P53CXCvHmhTwD2gT4pYRSanqPtbsymqH0bcY+p1FXBPrUpxDZzdVfipkFNh9eaWQ/ub4894zQFN3Rr9TIcmVfIZ/VEdyJQdViq/7d+2iU1uwFIRKnCcbAcMWO27FtzKi/ir5IHTc1JSWR5wssL56HIxFINzD9A9KOb67jFw56lKwQI8kQPu6k2MVcA7AXf6g90lC9wR7+JSEN+n1HQ3DdPNTp3n6s8X6BZ0qg/mddusec0Dd/YaHOWyF1/WE/4YTHqoEmYAeOavc1gz1n05b7bu7mFnI+4Mdj1j/ztG3GVb18tUes3+YyLusZVvViBKkpuyGCGyETVgQmFUVTY+NhVVz3dg2vWzur4E7tXk7QhwbwZI/7sB9xoMzuY5+nQYuCc67DJwWx78TjJP7bX/DwDuDo5EXq4xhirMrNDncwDuZU5KPeCuirnwktsIuVzIdMeDU92FP5onKBIswN11lQbujHEcBLYJONyapJOEwD119kYdyLBwXqqe+4g7D4R9CBGUELjTzalZ4O4PrnJav7ThI+4C3F0frry2HKKVaLtUCdNpNTY6r86m6FUi4E5Rd2O6NRp0cFbmUxe4jwRwb3FXTOVtAINOzsNiWgl4T98umAPEZQBYFl1G0RmwXAe4180P9wyZpk9H5ppqqcyJ0LQoO2hZliqTb8MKguKuVMWJKienfG3TSl6nNv3bpcpAYpQB7mqAW9u+VkO7WuC9qr+unl+tYZcAd/1+FMip1XRXP1SBn7usu1r4UduruOeqhZbnazqJuYnVHmezlKkLemOGrTPvFJMn36vTWLMTK1u0krYqdFC5A1I1xg5wdUeiCdlh5Ol8J1Jlxk4pJYzHAEVg7uFUnu6o637XI1MKEXc5oRO+yX34EYeEyAYkLRhOTkQdKKXvXZWcHJG5drkMYvBSvShl5oQzXg+AO2y9TknRQ/BYV1UhD7rzOeMCseVm7CDyX7h9V4rX+LXA+6jBLikiLmXF2VZ9GFVyzPPRdpCIq+PGa8HUpeOttuITVYxhorqzJIKDZS0csKfIO573Lr07rI6/oiKNbYtP+HLb3UybaQ3GwmcD8P/isNDPRAM75nZj7pzdFHDnqHEM6mqkhDmeqwbunj3LIutV6qTu97lUkPj9jkTsO+J4lJzfUTTMgeAw5123VZYn704/fyHA3Y/5S+Bel2uVjDT/Su036uIf3eDnCt4tv9aBSP9xwL02USJ2qPNeBsc0u/b/UsC9o/POvle3wdri6EBEs2/odPNavkqHhh6/VMINXQrcAwgVkKY+cC/zQPW8igPfdfhCZnVE3emQqn82Ddw9YPQD9W2GeCGiZxaARM9VAnfu2YPyhuELmaaY0Q+p8wB2WGGwj98lEO0CzjavOwLu1Af3ZDv0/6jEmwIrO6hswQuAfqtcAqUOfsuswyoyUlVGUmFUqowK8Oh8cjVCEhNkuzCutqN3hgO/S7Rd7xQICJeysQzcgzx86tAf/PW133E4db5plRKZKmWIHBYH3gHcVXpPuzF3fwncPcfVjXgHQKVEP30J3BXAzBCDHVUm4pfAvWmTrFVjx14uees/FbiXm+qOkzmHh5oFvFUjKAvQBe+mOq4L2hLvNjuPL4F71Uqmvq9J5ZqPFXqou/6VL1YMoDO8lyRbceAeuOck2t+imV+JxLtq7Agunn3SCuauRxHZ/yyBux6hjrDFwF3KNcYzCgmuU1oQcX9h4mxzpwLuDhgzDuU4sqo1brE7HzrVGSv8m7NLusqMgGRNJR6lwmB22PqSpBbcJmrH4coy2ueK5R8JdlPUWlJlqN8McI+5xgF3mbSbnAbuYYUaV3WKqsrwLAvZDTFwt9zS0j7ftEjt+Qxwp8OuFrgL/L8HqTIIopepELfIqvSaj7rLm/UAcKqfjgDcdDv1tE6dKHvdtJ3OVNRJ7SiknYf6WrgsbaczOxgdGVfcn/xepL8H7kcd8G9QVSZiTuHK+qvYEYMuKiPxbkosOgG8yqTs85ijm2EYzCklmgucZJ5K6qAO5m7nBtJR4F5z+WKy5BmibJHqqdBwiiXt1e6qI/3qUeQ66mpmbXqcTb9QIfwdkLC6r3R6qDVd3rrjEaRXSx2WA/eUfJMdQs38EDs6uRHQGcDKRA4uRd2H9DaT3pqrZA7jSU00+psbdlQBJpizmlthIgwo6SNjK1V2Up/YF/rF28PthUxCcmox2LLX6kTTOgLueqj60KkFtPFSplnOA38qpywR9xiAu8aYdi3qYqgwV1zAPC80U0z1oTRnu00Jb6fqMj79RT+tdytCuscGw75l22TahrmdLW3zTcM6P5we4+ksB3xpbjZdiNfFmDGz5lcDd+pQTvMqxgkBWMiQVfnQQqsy0N6RNqrAad28dpmvH6dnsbJ519Ix0UHVqneacQ7ywD26jruq05rfl40tpGGafqwf/r2Be5n9acaG1VmSgiKsCVzqjAN1bLt170WKb96ns/0teCUDq9NunXkln+ki4J7VQV0I3GsuQ2GaHXmvlAeqFqSj4C3T7pfAXS8pl5ODXmxrm1/B9lUL1WGp+eJfbGZqtfkxD9yzmIDqiqeBu8tldpiYwV8B5VtQds5JQyjXPYwwNwPcU2k0Dn0oOBefimYYKrNP2+M0wQVE4t1BS/YwL06abUY9yOkyXBOdP1K53QczPa0FdG0gay4AACAASURBVJIJjxSpLiNZpQfi1ZPfaXbkYHm2Va5KEN2n3HWLbPk9i3IJrEs03N52Khc1BTi6QbnonAzU4nLWZVchoIVLBEJPdnDacYqAWMCD+oIWRNttqgwB9OCiKKYC5oTLsVBZhhwZY8zYmW1fAveUJvsSuNfT718C93p0ytmfZmxYnZ6aAu6i12oWnliw/+JmtQ32Nosvs7Z5+qFLzOsvP1A5pK6eXwrZ1rHtZUGorgTudcYSzyFHo6q2Ovpe6aJVdZp7uQy4NxqmV58BprW1h5kx9T3XQtBVR/ut5MCSBzrCnJ0YZ6Olm1lq8FCz/GrbmBcev9Z8+O6LXTy4zhDjC3q3ag1q0zsH3KcqPBk944B7cRAMav3zUhWFkaxGkQwjdx0+0Kw+pI+ZhNKQgraairhXAXc19oLgqD9URjv92DVwx5CHb9DXnHDmGzz8oB0uQOIizVphJmghnKQBtvQaU1qeKQJ3C1oLwF2PX0XOAW5tI2Gb1uEi4M4/y0VNbpx6nQU6A1zbw6Zyq3ESuNO7up67dBPOtBngLrQQx0eAuzgj+PfRrgLuzM9+sJX8Y6n2RUbc66aVaBAfv8NVUaq0T6gUq3YFCoa9ZvtVOfrN9huPw68Vs1ZZulRQ05Uej5Wgb/3zirgj2tWzdz/z6dxZZv48q2A/J3tVZn+a457yAX+WwL2ltZtZdMnVzGY7/5d5/rGrzIvjbqykXlfOLddZnVS7MuDu7CxrZvdp7dbDdOvRpyl+qY0zosmkDFoVcbuKtl0CoEtDag2z2tB9zRob7m8euPV/zTuTHmdwoCfYUcJVESnzPXRB9+59CI3MnT2ttBU9NWdUW1tNz159zdw5M0zb/E/5/dSDQcstZsAig82mOx5Hf7398uP8u4URdNXqdpBATbwGWvZaYKDp3r23mTXjE/Pp3Bn1366aZm2+SAP3u8ZO5YtzLMdF9zq7MoWyfjKc2FZWAXe8j6j73XLhk1NKqQlq4O9JZa1qgnYaAqcj7o4BS+jpIueqB135JIi6R8BdV0wMaJMB7nrEFtoWRER0gF455xyoajnOiYiUOPeB+vE8Ib70iD+4A4h+du8o4K4dE8Em8iL1y4dJ3ZrLroydAZOYYTX6FMHn1Cu7AIQLZTB+T4S7UzOmh3g3AH/VqTJy8ZT+TnYRxs1orx9xj/tM5SwLT9QF8V0B3DWnx5Fy/R3TNc/Z3qO0C2P/gH9yoLetLQTuufY7A5rrpveUacs64IbXt6gAnXDbr7iykFUVmkHLj0qUDY++W2HZXuao/ctz3MlI9BlAAjJr5ieZNhume88+plu3XmbWjI/cMzC0B37/BjP2zj+aF5+8ybRXblfzq2hr8aXXMt169CbQMWf2NNOjV1+z2NJrmI/ff8XMnPZh5dzq2p8qO1bVUVPAXdawpNGV1t7FrLnxgfTEfTf90gxZfTtyep555EoHeOrOLddN1ZwBngetvIWZ/OEk89G7Lzkl59qrO4CS+aaaWGntEWaj7b9nxt1/vnn2kSurSF8cV603Kh7SA4sIVUW3ZrrvNIiuGEzP3v3NJjsca5ZYbl0z8rJjzWob7GOWXn4j8/JTN5vxD/0zQvHNjLxjz/YbsIzZdKcTTPcevcwtFx/lUleWHLS+6b/wcuSU6khbYGOMMQMXW8Hs/vW/mXtvONVMeuHu9CAipuo7YCmz7Iqbmw/feYHoMOG5O82C/Zc0/QYubV59dpSZP8/mSFNrXbm6GRpVOhr1aItdhM13/pFp7d7DXP+3r5rZMyfXezF+KjXlWDCzYy5KMF/ANI3TfK10BgDcQy4eiavIYgfm3rM3hCpQ5nWP73fEsIXMGivYXPdS4J4hT1A7ODFRhUd8C9G8c+l9Me7RKSK2WsuAvq1mnZX7mOMp6o7+pbGyRVAjUdiB4W9J/ZgAhKtbVAVjaLdeUmXsO1hDat/iMvezFG1U5R79LbKyUxJevlSwIWIjCI9bVycC7vyOzUB3aS941tIMr+KgasGp0W9allPvMHAXTuWfPQ39batgk2em/xsCdyJrwhI3A9xdjptikJS4fQncmdOZRztnbOoA94UWW8Hs9c2LzAL9FjPXnHuweWvio4VlQaR0s51+aNbYaD/z15OHmra2efRMrz79zRE/fdjce+Np5tlHrqiRZ2oM2hq69ZFmgy2/TfObP3+ueWrMRdTeYsusZe6/+b/NJ++/WmmomsSWle3lHugy4N5oUErMVnuebNrmzTX9Fl7OvP/GeDNm5BlmxtT3zZxZvnRY3bnlxlzFNUssu47Z76irzLOPXmXuue4Xpt2uZ0HpVlGtArj3WXBh2pGRzwpr7mSGbvMdWm+Ay+lTkOZR4vhX9d+R7z8n4M6myH46sqBVi2ibHrjYipQqsu4WX6XobP+FljW3XnyUeePVMU3vXDZDzu49eps+Cy5isGuET9/+S5uNdziGzmyMvOwHZtrkdwg473vkZWbxZdcxl/5+V/NRJpUF5FlkyVXNAd+/3tx+2XHmlfG35oeiaNl/4UFm2IgTzYfvvmAmPn+X6b3AwmaDLb9JPz9x39+iNmoStBki6Ge7CLT37NXPbLLjDwyc3JGXft+8+erDHR1RWrQ6BdynmtGP8MVC/JFS1n7y1nrx1xZo0d8EJPMXxJsugJYBZHjyHFSYeQTpOdJn+TqGDrN6NgDagmYdqlU0LgL31ALEwb8YH8l4AdzHPj3djHpwslqPEiWkR0KPeeCZBe5umvJDCXAnLKwVt1+HGLgT0FUk8jVXinT1HOEnoLmCIbg4LvYchOUF4SWucOPLPHJVe+YXusWVblIV1tM01A6NB/t4Umq3+5/5WZ4Ltwfg/tyXwL1IWx9ht0z4ZcSdGcbpjzDi7nVe54xNM8C9T99FKfp64wWHW0Dl17ErgTuA3PDdfkrGddrkt83qG+5nllxuPXIGnn74UvPCE9eTwUf+9wL9Fjcfv/eK+XTuzILurIuFOkfBROCyquNMhKb3AgPNBlt+yyAv99G7/kxpATDQ70x6wjz76JVBdLCqi5Qh0X/DnLv36GM22eEHZvKHE4mu+oO13mzH48zrL48xL42/Jcq/FMVY1Ys6Q5R4FHNARHiV9fZ033bvuQDt7syZNcVMevFeM/qqH5v5khaRaUMr6m7deppGS6v5dE691AE8D2A5b94c0zafnc0gnyRijhyvLNB3UbPvd64wo644wbzz2hM1CBN11ZEFrcm4iyy1utlsp+PNs49ebd546T6z1qaHmOVW3sLcde1PzZSPXqs91mYfXGr5Dc1mO55gFui/OL3a0tLN9OozkADWjGnvm3uuP9lMeuEes/7wI8ziy65tRl/9E0qDSX2qgDtIkXKC0Ofyq29r1t38a6b3gouYtvlzKfDw2N3nBrn/3GdNgjZLCHleYaaONoH3lhy8gdl4u2PMs49cTrsGjm870mhqyl0A3IsRdz84HSXtCuC+6zCu6z7pbdk9+RyBe0lXhUyA6OI6Ae6Dl+xhXsAh1TF61yTlhKQ70wFPHT0OODoC7v5Ar8IY+mIpBdwZTNsGKK+dJ4IRSqqMBu/Bzao0iEzEnbPfLVy38Ns5TxJN98IjcJrqs9v+ZTfHjVF2ChQP472QciqSHjge+gImpp6kDAG4Px8D99ATS3taPnWCvy9mn8TpI3kprpvCUWrBVPNVKSnFVJb8HHVOd26cxYi7H4x+J50zp58NNVRzefNFwSrsjHXAGMcpMs6bdrfnKgVYkOOIPTMpSpouzQD3qZ+8RRHvpx64kFJfkLcun2aAO3nMSP3JpM20tHY3iPIDVFAfjYYZuMhgMs1TP3nTAdiNtj2aQP3N//g2bYXHHwA4ueq4yqbBwHPViXrGO7e0okTdlr9WIBQp8POOe+rRcwGKsk/96A2qIIMP0oMW6Lco0WLep/6MQF3WKpsNIpjb7P1LSh947O6/NB/ZFucauYm5FCgduEkswsBFh5gFByzpFNqgVYabtTc9xDz/+LXmmUeuMB++/Xxp+oRuEtHdzUf8yCy29JrmirP2JHrJ/FsaLQTQAXJkbbBWW+99mll+9e3Njed/w3zw9rPBCCWy49ZSB5GiuSANZfv9f2WuO+8w88YrD1axG0WN3DjwdN0FjUFgYtXippDjjf6mfPS6wZXdbW2fmkWWXI3SK+AYl32akaG4HThgCy22omnt1pNGuUC/Jcy6W3zNwFlCCtgHbz9nZk73aXUpqCJtBsD90mPNK0+PpK8wPtpeVxeqFGjZaDEL9lvc9Bu4DDn4SLULU2QyFGggn7aV6JX9ODDOF8UkU31iIcwrD+aLinTCfgstS7tUkz+YEOjgcqZr0NpTKcYa57cCfajHH4y9OJHRYznibsNvySEFwN0+UeyiKuIuAb6GGTFsgBkxbKC5+1E5N9EEcKf+LWhUPzuBLNw0GmEGeSfbZXHxUxhlyw36muPPeN2bH9eNfl+UqR6vRLyF4ory9KP9vQQr6Jz7woLRez53nMYuDghAvJRTdMIrHWll6dNs4gpBtvmA8jyGcK4s7Nx5eOhUHrX84iL2cQaIXjfkt0uOu+TMu0Qcn7NPcmLH3t5uXpymqsrktk9o6ErAvgjgrglUVcmkTGkUt4w8EQHCZU2KufJpDRcfTs3tolUBd+7X91FHocXvxOtUsqNXrlfVtyF4z1v0tP71AlNnzZoB7g/f8Uez1iYHUUQUeaaIiMunCrjfc8Op5sO3nzMrrLmD6TtwGTJOn3wwgaLnAOPygVHfdKfjybg+9+jVgSHs0WtBs8IaO1DKzpMPXGh2/eq5ZsH+S5gb/v4N2n5fae2dzaN3n2uWW2lzSg1A1Lht3qe0Tf7cY1cX8uIBKJZZYRPKIe/Td2Ezd/Z08+YrD5mJL9xjVh+6j5n36Swz/qFLkusmq4J89L4DlzbPjr3crLj2LgZRRhwYmzn9A/Py+NvMW5MeMQCnK689wiy0+ErUFvLGMW8YXnfYmNKKBphlV9yMImqI4EKVTJv8lnn1mVHmvTeecmlGcGzW3uRgAj2vjL8l0BOgH95fcMASlDM8X6LI0SwQ4Vxns0PNkDV2oPSE9996hp549/UnzYvjbjKI/iNd6a0JY82E5+9ykQcckn174iOUqoT5LrbMmgQ2ULkE0b+3Jz0eHv7LAHesJWiHlJzW7r3MtE8wz9vNwkusYrbc4xdm7B2/N+Puv4DGBOC51iYHEx3Qvo6fYP1RdQeA7LUX7zU7feUsM/XjN81tl3yPIvU4K7HyOruZJZdbl8AOHKL33hhvXnn6NtNotJodDvyNGbDIIHPxb7Y3n86ZaVpbu5vlVh5ullt5mOnTdxHKm5w57QMz8fnRDMij+YDvwZPrDT/cLL7MWubVZ+8w06e8Q+PG+Kd+/IYZsOjytP6P3XOuWXjxlcyqG+xt+vZfkioEPTP2cjNw4UFm0Kpbmddeuo92P/QHPLz8atsSyH3/zfFmwCLLE3+/NfEx89E7L4RnMxsNoh/y2N94+QGSL3x69FzQrLL+HpTjjV0WAPbXX77fTHhudLBW4NMV19qZxrncipubwattQ3wIOsIxfv7xogylhAP8AKcQdAHIBEh+940nic822f4HNJ6rzznAzLfpV2tvdqgZuMjy5uFRvzVz50z3ab62cZE1SZW55aLvmHlzZ5nlV9+OnNp5c2cT377wxHXs8CqViQi/k6kFFyV6TfvkTeLV9998Okjd22KXH5sP3nmedAD01BKD1jPduvc2s2d8TDn12H2CTtCfnr36c9WnZdc2Ld26m+mT3zYvPXUz7QJuuM1RZvyDSPdifnCfyJlfZKnViFZI6wH/4TzPx++9ZCa9cK/55AOfEojvhqyxvVl6yMaU8oMdSHz/0pM3kU7RnwELDzYrrbureeLe80gnDVltW9KbWEusA+vDD4J3wMvgHfQBvoM8vDnhYTPpubvMyuvtTjp7/EMXpydi/1ofuOMFZasKrVYDdw84G2aXYQO4rjtF3ZsF7tx56FDIIvnoMj/Ff/e2NwFUC0LhvDvbgk5T4fYo6j4RUXdcKqUd+SJwLwuESuBIYXbO2S4B7u4Yp+ZLNQcG174BlQUVAneHwjVoZ7oW3R1FNxvpT1bVV8jezS30fGhuHJ+vWbSkgdtePXDXtdvDVKOwjOXLU1Ud944Cd80bkuvcFYdTA/1SE9Q2G3HXzwtwJ161detlDLl2/1OAu9CkoAcSfygqkqpDwSxKzQD3B275FRkhHBADiEHeukTsqoD7K8+MIuMG5Y+DpX0HLElVERDFv/rcA82cmaywkB7yzZ8/QmkSyMPVtZdheJBCg8Nsb014hMD5M2MvM2NGnmmWGbKx2eWQP5nH7j7HrLvF122lhZlm4KKDTWu3XjTe2y75vqtsA/C76nq7U6pGj179zIfvPE+l87Ct//pL95NxBDi98YIjkuQXRQSQufK6uxJIhgMwfep7lNcPIwzjDaOKKDIOyYFWiC4j+vfOa+PMyEuPMbMk4thoMWtufIDZdMfjzexZUyjC3qNnXwJAAH93X/8L87Y9WwDg862THzMfvPWsufrsA9x5AgwU4H+znX9IDsklv92FUkBSH+xWrLzubgRaZ0z9gFIXYO8mvnCXeeyus02/hZYzBx97k3lqzD/MQ7f/jvMHjTHfOuUJioIDIOGwIAA31rH/wGXp4PIdV/6QwL77JNKCMMYtd/8ZAUO0i0gwDlIiejrxuTupGooG7sussKnZ8/DzKUr7zMOXBo7KokuvYXY6+Pdk6QBUF11qNToD8cr422i3Yuev/JH4DmBo+uR3CIwv0Hcx89F7LxPtlxqykXnw1l+bZx65jJw/gC3s4mD3Aw5AS7ceBF4fGnmmeerBiwrAvfcCC5ktRvzYDF51K4OfP37/VXIA8bnr2hPNh++8aDD+HQ/8De0M7fSVP5hevQcQ/ZCe9MjoP5kV19qJ5jDq8uPNy0/fGhjJJZZbz4w49Bzz/BPXmgdv+zXxPn5/5/Vx5pZ/HBlAFIBMnI9YevkNaR1wqBu8svMhZxEN4OhhzgMWHUK6FrKD/qVCCwDuzl9RMjTzEzNvzkwzwMrQm5ChS70M5fTSkoM2MNvt97+Uxgaex64ZHJVPPpxgevbsS0BeA/c9j7jQLDNkE3PB/w5jMBk5RzFwh6xBpmZN/5jOffRfeFlySKATSMbnM8+Dn9ba+GCz8fbHkLMy5ePXDfLD4dyA5+65/udBWtO3Tn6CgDdKRuLwJ/gFTuVCiw4xc+ZMM2Nu/bV5cdwNDhhivbfZ+3RyDOA4AjwD8EIX4nzG+sMONzf8/evkdOWUCNZzxwN/Z6CPIPMA49gZwHweGvVbOheED84LbL7LT8jZRVQfDh7mAn0ya8bH5q5rTgxy3QHARxx2rnnivvPM2pseSvOHUwQnGHzy9qRHza1wgKx+QIR9xbV3pnNKkMWP3n2BUvb69l/CvPHKQ8Q/kPUbzv+6mkpZxL0k4JQE1jGy7Bhwn6jSZXIjyP09C9yD83tp4B5WzgnQmfvFx8TtTxRA5p/lkOpxv36dedcNsrgbkA/IcTTaHQu2bZQBdxs2VZVheLgugG5HH4NvcQxcVRm3fBylpo/7JwTy/IWv8c69IaVAlQPFnxy296MkTGhTdWicBPpl5Wx6TegnBWPhyWFnXUXc7fFUol27qpJjy1mK0/PKVHVzanlqh5q9zcXRYFbe5QOg/GyxXGBGZ+TlyjJO5COVbq+lLxpKgUlmSmF+Vb7HDlNHm/X8AlEIqqoU55ejaYrh9VjSlJK/qkMYkUOjSRPukpS3mPs25bAU04bi9ZHWPruI+0Ojfm9eGnej2XiHY2nL+/6bTqeIIYxNFXCHsD1w8/+YJ+mQaTsBo+G7/8ysuv5e5q5rTqIIED6Iin775Cco9xVAJwTui5ut9vg5RYQAqhENf3rsZeQMIAq5x+EXUCrErf882u0GIHK85xEXUWT+2r8e4g6/AVgDDOL5UVf+kKKwoDsMKcAPUgkA4K//uzZUoVLDb1vtdSpFgwGiUWpODs0iWo2dA/ADdg4euOV/CDz2JmD9X2aNDfczt/7zKIoii5QD6Cy8xErm7YmPEbBD5HKV9XY32+77P2bcfX83j4z+M0X8AH6+feo4ipJf9ed9gxxXgOLNd/mRWWbFTc0/z9wxC9zR55DVt+W27z+/kCozYOFB5ivH3WaefOAC8+DI3zjg/p1fPkNr/fxj15oxt/7KzJ75CaWgrLrBXmbznX9s3nhlDB2Yc58EcEd0epPtvm/ef+tZc8vF3yVQgWgiHC7QDHPXwB3ACIej773hFPP0Q/8MgDvSYnY+5E/kCCJ3GRFGrBt4bOu9f2lWG7oPzW/sHX8082360arr72m23ud0M3fWVPPwqN+bF564liKRq6y3h9lixIkE3m7953fp8CQ+AEdzZ01z0WCtlWWeOxxwpkG7qVQZjH/Pwy8w06a8Q2v7wC3/a2ZO91WRAMbgYNx+2Q8oWqsjhuDHXb/6F/PcY9eYMbf+L9H+gKOvM30HLG0uP2vPINKKVKGvHHcrAbj7bzyN+hi++8+pQhEOYj46+k/ED3C0dv/6+XRw9N4bTzYTnxtN01gWMvQNlqHbLolk6PCLzAL9lzDXnedlKKW/IEMHHnOzwaHjB0eeQQ4tHANE3hnkbmree308AXfoDWirvb55Mf3976dv6qPAiaCpRNyxCzLq8uPMK89wugx4Hnw8ZPXtqfTlOHXoFBVksJPwzqTHaO4Ao6utvxfJ7RP3/pX4QtJbjjx1PDlv2Lm598ZTyWGG3lpuxc3Mdvv/ms733HThN2kXD58Ntz3aDN3620Tv2y49ls5VtLZ2M+tv+U06OzJn1jRz/d8OI92Q/DQMgeuFF1/Z3H3dT12KFRwOHCBGvr9ExdfZ/Gtmk+2PpZ2L2y89hpx7fAavurXZ+Stnkd6BPpHdy6WHbGL2OuIfpD8RIEA6nNAKgRfs3Fz7169QwIJ4vP8StA4AUKOv/jHtbAFL0WH5PU6hnTUEPzAf/8kDdzyTqm9SB+By+xawOluv86wZvEnOM4PIhvnzTwaZiW/NMQzeBewVKR+DUv+EgEn5iwWUAmQtWo2LQuTnVMyA0zThzA9PQxxSfXj8dHP7GFwqpbWM9KBAsRu0XgPGKC4XXDcvl7e69zT2EpciXTdeuw5BbzaNKEIitgdW/CkMzZVjErS2wD3AOpEe4MOpjPEddZWDkF0LFbk3Zr4xDR1xb/G5+uRAOFeCS1/SUrSbV6Z+6stBlqWHeBCOupnipdnFUYc3pXJLGHEvguK09lBiWDgQ6pekUNJJETRM7bBiJ6fFEwpYLwwq+DgxURwgjpV8F4LjVI4/PxntogRTTgHieukx1pMVD1btDGBcsmsQ7wSU7abogdUZQ0iPUFgtX3mBsT/p3QzdH7fFbTQTcR97558oSoftfhhKGOeb/nEkgeEq4P7aS/cTsJVoJPpeeshGZrev/dU8/fBlBALxqQPcF15iVcphBhCWjwB3RLqQxqM/AEbb73+GueH8b7hoMIDzVnueQuDiqQcvVgcTG3RAdKNtj6KIpQbugYKyv2y156lmzY0ONPfccDJFg0XdImL29RPvpwjnnVf92EX28NpK64wgQAVaAqCG6xdKKXKEdzzotxRNRnUXHNpEJP6LBO6IRONgI8CQfFDOD0AZOwsXn7mdn0QE3EEXgFys1yW/H0FRbZJbGyHd77tXUSS/WeCOaP+VZ+3l+gWQ3/e7OND7qbnsD7sRCJL1Q4rUlnv83Cyz4mbmjitPoHVGxBHjR/QboDJX3SSOBkuHlcD9iAsp3emavxxSuM+gANyVsltycAjc0d96ww6nsooAnThkKeZxjY0OMMN3O4l2SJ4acyHtmuzz7UsoGnzlWXuz42GJgB0ZOLSIyGI3ATpIgDucIwDXWIa22+8Mc+MFXoZCTuXfFl1qdXPA966nnaa7r/uZOjTeMMuvvo3Zdp//oTMcBNzb+TAwACN2JQLgnmicgPv3rjcvj7/VjLri+MAIIA3toGNupnSia/9ycOmBZkTcdzjgN+aj914yd1z5Xy6nHMAd9eXhICKVRj5w/uHQQV9dfMb25ABgJ2MX2slYx1x05vZu54yxWIvZ/3vXkrNSCtzbjdnjiAsowo4+kZaSOmjavccCtCMDJ+5i9DXj44A62D0DTzw06ndmPHaFSLcycMc5kXuu/0Xw/Apr7mh2PPC35qYLj3DOApxW6PRH7jyLnDxXJ7/RMOtu9jUK1oB/mwHuKf7I/y0BFFRutb+Yx95KRDaYgbUA1V226G9WH9KrErjnx6DKCdq2XY64vETnGFRwzGl83aoHwkFf6nCqsyUKJKCm+wsTZpmRNl3Gg/ew7GHQkxsn/zVIlUmdsteRcfezYEvbhst+CGvEyJjdv5hPAZl7he/OuiogjB58Skv8ss9f9w6Oh+K+f9y26hbEkUPSZVIbOn7N0KeNuFPdeRxIbXXlSx03tePvNrhv1/uVKXOqgTt5FdbbxL9fJHD3Y9HRXM8+nxVwjwUsBu8pAfwsgDs7V55tcMZHftcHZbFOYepPOMKy1J86Ss7PTe9wWPEOtqq4ta4G7thWB8hGhBWH8VCpAhVP6FKTtnlms51OMGtstH+yHCSixY/f+9fgUBiiPgccfY158ckbqcIEPvWA+yrmirP2SgL3my74JqXZ6A8O1O7/3SvNDRccYd54eQx9te0+/01ABeDitRfvC54ftMqWZtt9Tjcfv/dyLeCOOV/1p31dnjiWAuDw4GNvphz1u6/7OW3Nk2LFVderDCenAVGw+28+nfuGvsNtl737kyFHVBTRPwDQtTf5CqVgYDsc0ekvArgjKomxI+KOlJ07rz6R0qZEKihtYJ/TDVI7/n76Jp6e4a4ppRLAWUNd+mv/eqgDCNIO0hrWHfaN5oH7jI/NlX/a2/WL1KmdD/0z5ZyjWonQno1bC6U3wZnDbgvqmsPxRLQZnv/NF37LzJntS28WZDOxiyDAckNVSQAAIABJREFU/frzDjOvR4dTKeJ+xIUEEnG2If4IcEeJRIxF55OmgDt2Zg465ibKOx956bEE5HDwcN8jrzA9ei1g7rzyR+a9N5+mMx84fIy0IJwJ0R/I2TZ7nUayB/pAfgW4I6qMqHMsQ/t950pKHcOuSu6DfO8t9zjZjL3jD2bc/X8PHgOo33qvX9L8OgPckQolANV30DBf/dHdBHyvPvcAD6QbDUr90DLVb8DSZq1NEW1+0dx+2bFuVw/AHfnviFx/8oE/a4BzEoh2Y3fw/NM3J+COCPUe3/i7mT71fUqH0R/wMqpBoXpPFXBfbejetAOHNBmkd7096TFaVymni3ax3oiSz5j2AR2ijj9Ifznk+DvMMw9fYu696TRyRAS446wHZEB/kF62/1FX046mrDMCEMuvtjU5EBKdl3dQBx+yDR3WtcA9BdbD2QWAS9V8l5QJH11mEP/nnyxr7qJDqvmIe5Z5UVrQVU/RToEOCALMhtHkYk69iqtLsC/ikCLu5Da3HNrPHPOrSYmc8DhCzQ0KUJfmw9/jEoj+ICc976LQdq5qrC4lxTaMRwvAPUlIvaY+1MU98KcA3OkLoTf/zFgH/6di6LJr4Js17RSll4FIDXj7O79up6l3K+ajyLS9SIqBu+xT+DruXIuGR8VzerUKuHuAxlFzzUspkEzEiC46EtCfZ9LiN55YwhT6Gdm6ssRPRNyZkeT78PlU+ko85nhE+p1cpk5VJZcw6l1M6clnAFnBF2ZWnm0L3fMrgFmnJ4XAXdPDUjSzHNUKTL+YS5dysigCEk1Oi5HQpZmIuwB3NA9gueXuPzcrrrmDeXDkmWb8g5eYzXY+3iDql6rjft/Np5tnHua0Gvn0X2g5c+D3rzMvPnWLuee6n9OfOwvcL//jnoWcUqS9HPi96wh04EAgPgCPMOYUOY7K9+EQ344H/c5M+XBSPeC+4f4UCaOtdasPAdwPOuYGM+XD18zd15/sDqhhDVCKD4YSB97uu/E0ekfAJA58Ih8YQBmRUq6wsyJF4+66+osF7hjnd3/5jMHuCcCevvQFKUAw7sgN/ttpGyf5HFyOtJO9jrjQfPjOS5QaAn5Qepj4Z4tdT8wCd7o4SPG1pMoAvGrgPmSN7cz2B5xpxt13PlVAko/0tdxKW5jdDz+fHKenH76Ezjfs+50rKXf4zqt/nC4nqcQ0ltg6Efcr/7wvpWTFHw3ckSqjrz6nVJmv+VQZeXfLPU4hoAWHF4fEcTHZft+9klKvMH5U1EF1ns13/iGZPn0HgPBb7wUXNq8+PdLccdV/kQMlwB27WXFeNmQIKTo3IkprZShhQSjyu+E23zX33XRqwUnBgUlU8cHtqZIqgzYo4h6nyiQ4aJEluI77HVf8kCL6LDj+wX2OvJxk55q/HES59S0trXSOAwdukTIDQAuZgpM2cNEVzBuvPkRpJ5KOB+CO9b/pgiMIJMsH+eVwKFcfuq/5+y83I+AO3bXnNy+kNJnRV59Y4C+kJ2268w8rgXv3nr1pfAiELLT4yqQncGgWZxrefW0c6QHoqT2P+AelgiGNJf7Awf/2KU+R0zf6mhPJKRbgDlrgPI3+YMfhwO9fHwD3EYedQzS5+9qfmrcmPhI8v9jSa9Eh7ulT3u04cE8ZWgrXaunXUirgWAMuf26rEFm29tlH3e05h6QmSv8xleOuyya6t7Tj7sCZaP6okno0PZd/Hisker3dDFqqp3leRd35MQDIDHCnEi8hQCaaOuDrkAq3ZMfr3/BrEJaIjI9p+qOjHsCn1i4P3D3Vo0OklJ3Cbfn8/LBtcZbUtCxplLeROBzj2M45KegLEXcAd9mv8XXhpaa7/CugHf++OnVuWcS9mGdEXkUh/h+ajioQXId/i05CnbfUcthdrOJbYX44hM6n93iGLEujj9NOpI/S1PvE8HXUmhgl03CcGuRTVQS0a8YSJ6UI3JujYIJyKdlQjwXOTcl5+kiduBY6CtzRALauYVBQG/nWf36PKjEg37vuBUzNAndEn3EYFEA2F3G/7A+7F0pDpoA7KtIgveOua3/mroMXomD7e6eDAdxfqw3cLzpjW4qui5gCuB94zA1m8oev0VY1jJ58ANy3joA7tq+32ee/zcfvv2wev/c8yqdtn/8ppZ4M2+0kOvQaRNxPsTnuZ+9r2uZ5Z4gOS+76E6ok0ZU57pIHTMD9xfsIHGowiDxjAPelBw815yngHrMvABTSA7CbIcBdc/0aQ/c3W+x2Uilw11vVqBaz08F/oIOXGrgvt+pWZqeDfmfGj7mIUgjiz6CVh5k9vnE+RShxSBTAfb/vXkFRxTuv/K9sPfGci10HuKecSowrBu5S9xjfIT1jl0PPpjMgyHGXz0KLrWQO+N61dGZk7Kjf04HkNTc+yNx97UkURccHsrjZzj8yLzx+jRn3AFfoCcvQGDNv7kwzczpSL3yqzOWQoXfD8qqLLLm6OeDoay1wR8Q9baDXG/Z1s+E2R5v7bjqNqrzoPFdEhrfZ+zTTTQF38IcD7r9UOe5F9eouYMKOwgt0SJQ/8uh+R19NefvXnHsQAWDQdau9TjMfvfMipQRBthCRRwoLLmWaOvktBdwbhoH7BHPj+YcHZxDgaBBw35CBO4Ax2sAuCoHpq4pgGrtwoH0QcY+FwWImpGn17NOfyphiDXHQGXrjodvPNBOevYN0AHaD3ntzPB06jj9IPzvy1KfIUbrr2pNoVxOH6/c64iJz1Tn7F5zFhZdYmW6z1hH3XQ75M1W9wg5kcLgcl94tvabZ4cDfMnA/77A01rarQFVlxk5VORQ26hkiKMs/HnQKbNNzE52Ty1sO4Koz0A1z9k8Gmbse5R2zpPnMCTEByDB9owgfLRaz4L0AgF2OuTbSelb68GOUhN5uD6mu0scc8yveoZU5xJXI5bt4Knq8gg1CUQoDkqEE+Q4l8uyVBiqs2N+0X0DYVPUQQNWSSId6RZ6ixBWhX0L+/dKo3ZQogBysl4xXKz76GzCn5K7jRztoKm/JNd41XpIZTphWAdxpsaxrEWwZBKsURrRJJzeLYiMNoIG7jCEHmAvaw0b9U8+HB079QvvUkuJc4vbLxtHMtIvpJmlkHAP3kB5cj9sztf0pSpVJ0ajZv9Whv9vl+JyBO+ayzuZfNcNG/MRMeO4O2jZGGcXOAHfkjh556pMEDm++6MggtQa5z9j6R5WPzgJ3OAArrLGdufu6XwRlLTEnpLIglaZ2qsyG+xsH3EkQOVWmGeCOW0pR7WT0NSe5XQFwGOaMfFSADAHuuKToyFOeorrjiFyiHJ58sIWPXO2FFl/xXxK4I8oLpwkH8K4598BCPe2Nt/u+WXfY4VFVmU3M3t/6Jx2GfvLBi4I610NW24YcBhwk1cB9sWXWNrt//TyKHt76TxyW9coTffMZh5Mp1eSVp2833br3NLt97TyqCIQDpnMSV8iX7YvtcMAZlEqRPZx6xIUmB9yRV4+KSKOu+CFVLdH13XEeAjyPXGUN3FEZZKeD/0jjvv/m/zEjDv2zae3W3Vzy2505l90YKiO53X6/stVWjmL7kMbb9LxE3DsD3JGCBNnBBWKUf6+6RMUfHFDFOCTingXugljUeOVw6sOj/hDk9uPR1pZWc8TPH6XDnEiVwW7QfkddQ5V+uOLKQ05GEHHefv8zzZSPX4si7k8XgXs7X1QWA3dUuNrt63+jnPhr/3JIQfPi+bU3O6wauMs8lWFAdaodD/o9lSwdfc1PKNVn18NwlqFhrj5nv4KdR3oaLv/CuQbwAogeAvenArPDEfcQuA/b9USz0tq7mvtuPNUd+pWXkOqFoAKlygC4J8Ys9nD02CkWuPsume88PAsGYyPlAQiXBAlKjSmTOgUZCfFx5HTEFlIaMl1RK9skn0sMh+dWNgShRTGyXlgKuAf0Co/sBoFDS6N1VuljHnpqepTrnnZCLHJyYw6Au+qXoanSgQHsCTEQSMkXOSmMU0ht0Nn/nQfuLp6vzg+mQLhFWu6f0FGJjkPHeNn9HjkUNDdJi+GUUCEdpUnb3yfWAe70op0ER6hDcJsC6Z8FcBeOqAMgMcQ6wD2MuNerhNPVwF2fGYhkVaUdhWLsPFiVNqPfjXPc43Y78nsdugdjSPshgQepn+9MxB3tIFoEIIY8clTp6N13EXPeKRu6lBgAoSN++jCVjkRpM10lJhVxR9WHI08ZR3WMb7/8eFc1A2BrxTV2ILCFQ6mdBe7YngbYeuK+v5vH7znXXWQCILTBVt826w//Jh2+rHM4dY0OAveJKlXm0BNG0dY+wJuk7uD3ldbamSqgIK9YgDto8e2Tx5kZU9+n6icfvfOSW1IYWaSIzJ8/txK4I+q87b7/bV5+eqS5/6b/DsBHXFWmqyLu2NYHeFtx7Z3MdecdGqQpIWq/x+EXUsULfTiV00CuottjHxr5W5d/jhSGjbb7vllns8PoMOmVf7Y57gBbPRc0e3/rYrozACCRc5ZZnnGoGuUKEf3HwWFU5wFNAV6Q4nD7pcdSjXN9UVNLa4/CoVItR3AEURf/9suOcxFv+V5y3HPAHQd1d/v6eZTWg3Q0d/lWzwXMFiN+QikaT465MADuACmojoJypi8/dStFgyFfY277tRsWHFzQE/NEGT/Ms30+ton5A6CPdhBBxqc54I43wugk/oKa9QcfcxPVPEc5zJlTP6SnKG1lnV3NsN1wW+vrhVQZVJX5m4q4pwJuAO5I8cC5Gjj1suODNDNUSEK6B1ej+hat3aEn3EF2EzsoqMYi+grjwBmT116+vxy42+l1U8D9fBtx79ajNx+yXnm4ufrsfamEpJADfIydSPBeVcQdqYEA/xpUwbnF+9jxw64Uvttqj1/QDcPIcUcevPAmAh1b73UqHbSGY/vSU5xC1CxwR2ldOIJIRXtk9FkuVQwBiPWGfcMM3epI8y4OpwpwF2QTGLWGuZOA+5TofpT8pU/6+vqiHWZAVetjI+7gGwB3vpApc04l12TCdvpHE8Bdpcnwq1LzPYpC6zlEFzqlgPugpXqY5yfMNreNkYusJAO8SInYsaHIvKTDaAQavRqnEMvX8gqXebRxfgts497JGSg4XkorCGZNLWBU4INWWhXNSMEYX4veRwPcc3RQNnaKFPtEjofH8EwvnxJjo/GUTx8WJYmAe5otfbUZn2ai+/6sgLseTZxGkgKRuWh3GsCLM6JTZb4E7mWKqQ5wl3UqU3MFVWIXbsVle5ujDliqVDfiFlOU49M57voFHDpDhQWUWES0rzMRd7SL1AdEvV968ka6hARABm0jMrnY0qub2TOndBq448AXgDvKrqGkJS5wAXjDwS3k7S+61Bq0Zfx5Afet9zzFrLL+nrTdje1xfEB3zBnb8tgmlxx3fIdIKvLhEZWb8OwouiwF0XZEaDEH0KwqVWaRJVchEI2I3kO3/5YOOQJE4HAc6KLLQXYUuAf6xNq2ldYeQek/M6d+YJ568B+0BY9dhOVWGkapIQCaGrgjVQBpL8iPRwnQDwhod6MLjwavuiVVMsFBQx1xhywAoAFQI6/8xSdvoPsDuJ8t6OAmDmw+OeYfDqSgsgnKjQKk46KZqXTTaDe6zApjlNKdKWHBoczt9/81HYwe/+DF9qKblygCXAXcsTuyw/5nmp59+pknH/gHXT6G1J0lB61H5yEwP4x1zC0+VQbzQ8oDDtgiqoz7D+C4yKVLMkbkTsMhocvOxl1PtbhhkgAYwS8AwajpjU9XAHfoIpwPwZyRh47zEOBFpMmssMaOZrFl1zKTP5hUP+KOgVkrC+COKPqs6R8aOL04aI5qQeCPdTY/jFLfRl12HN1FgM/We51Gl2+h3OeE50eTIUY6CF0MtfBy5t3Xx1VH3FFDPU6VsXXiscMCxwp58bhoaca096i2Og634z/wWvZwqp0T7g1AIALRf5SThGOLOvg4n/D02EvpkC9kD0B8qz1OpsgY7laY8vEbdAMt5AWR/ZfH30LldmfN4JtomwXu4CE4/AstugI5yO+89jjxCXZJkMaHdBmUiKwE7g9P5ptTFfKKq62FGCO9e03LngGMSWOlCkig6122GGgvZMpE3Wt5A/ohBeGj84Q2OSI6VJnHdQFIjnNd7ZdbDl3QHPNrPjMFwJqJxxV2JOoDd+tqZCLvLZFzIw4Cz9W5KSo33c/Xu/PxfkBoDVQ837s2+qxpItXJDdd2oo9JxOnANEwZTOB3KaREP0ppSEmTETBvW7RjmjA9KAeZ56Aw4h4+93kD9yoAWdhJSXAaO8VyNbRUzQkPKjTjCAhFOpIq81lF3DtyKLhMh1TRXTtXXxRwRw1uVGlAVRkcNuwscAcgQS3yJZdbjxwB5Gzi8NxLT91CAACHRzsbcUcEEO0M3fo7VNIN9cjxQRQbIB41uT/rVBkdccfuA3LTYYglTQOlM5955HI6eNgLW/72cCrG2W+hZcywXU8yS6+wifl0znQ6jIgPDhvi0hhst//zN+V13AESADg32u57FHUAaAfQeuDWX5l+A5bqeuBudQLd5Lne7mb9Lb9FZfWQ1gBwArq//NQtZqev/DEA7uAv1KveaLuj6aAeSj9CIc+c9r55/vFrzQZbfYtqZsfAHeAXNf/X3fwwohcuAsKckeeM+v94V98eiUOLAPXrDz+cnJ85M6dStRZUUXrsrnMI5Oc+iLJiPVZaeyfKt0cfOD+BFI0q4I5dHoAjHOpEuhTPr53Sf55/7GriCzh0GrhjHN16LmA2QRWeLb5G1UE40hxaXMwJu0sAgpAdLovZIB6Z+vHr5uFRv3MlAbsCuGNcAxddnuaCaDRuOMXuD3gZZRxxq2+fBRetBu6JkDuAO2qWP3r3OeTQoiwtdvDgeKJm/bh7/0bO/vw2rrOO+W6xy0/MkoOHmjmzJhMMQDnVZx+9wiy+7LoGt/eGh1MTqTJ0+ZFNlcHh1NM5xx0fvpF2T9qd6969l6ut/t4bT9LFcoVUmQQORFnYldbZhdLd5s2bTfcZAPDjFuEn77/ATP6Ib0TFzibAOPPmmiSrOLiOv7/y9K10OZhUrsLzzQJ3RL5xydLQrb5DN8aCTuAl0PXd154wK62za5gqQwAuloaGufPhyRR194FHb+dTssMRdw3hFADsAHCXlroeuGNcPuuhcMjTonef2pzWFA53OPqlIfmgJbub5yfONiNt1L148ym3H6S/2L/wP6hEaMeQxGKpu3f8g2F/ceZBOXAXSkkUu7jBofqJsHUQQY9JKGUlI0AujlNQI1/8iwxwd46IS+PSqTIc0edgp78599Xp8xqwB5V7QDrqXphDAq2Wpco0A26JpzI13XNAMtd3KmqfS5XJWsWKLzpyqPWzBO6p4TZLf2mjNnC3HJ/dBYw96CYi7lCuAC8wkqjMkFPAMCT4iGGT57DdSpetFN5t8HZ9e3tQdxlrA2OMw6iIvuLSIdxKOGvGJxRlwjY1ALZEgcWwIWKOg7IxL6K9VKoDnkekEmAQ0UcAyMkfvUaRbqRSfPTuy3ThilsLPXFLbxhaTjdQV21bWgM0teHcw3wcHvULIPTERTK6yg7AH8aBm1URhUNputmYc48+dLEL5q/njDQk0Af/ARxN/mAiOyAt3QhU8IHYcjUD0Agg1X+RQTQ7XORC7zUaFPXFmukxYi0xBlfnWdEE6w9aMy38JxXUAW1wHT1SclBuD1VAcFPlXLtzgDQIXacfbYM+2AnAAUQACkQd4eTAqcE8wRPxB4oW0UTQFKUoAXhQOx4X2EhKCuk7sXEtrVSSE8+C/+bN+5TGhptlERHNffA+bmrF+uGiIvSDA8ZUGailG+3mpHjTywjoMYDo0bPPAHIoUKUI40TKy9y5s8zcOO++0WI2wGU/O/7A3Hbx0WbC83zJTpEGraZ3n4FUVnDB/ovT13AKZk7/gNJNZL3Kxsk8G6cL+dhasN4NBrULDljK9O2/FMkvUpVmz5pMIBhrKWsFujHfRDKUAO54Dms5c8bHdIEb5oM1glOAi4dmTfuAU/GU9RcZQU46r/0bJOcYRwMyJTcXw5np1lPporCKB9NGxuhnCz7GmOB4Qy+Bh3EwdpX19zI4r0ER99zNqe18UzRSYyDDPXovSDwGAM43nYLftN6AXhxAt/+ieg5knuY9/WNVL5/HhsAEdoua0oeNFtqJwQ4GxoOSqKis1X+RwXRuAePCwd20QuS/euDuK3UQvMwYQALukj4SpVY0HXHXVz7RhUyDzbgXZpjJ00KblYbKVZrST9vn7GNtbGt1gLvKfxdAmNMnA/q2GFzIdKyKusuzIViPBUXzi39DfipWpEtRw6aiSFQ7UuDa+UhrgKyaTFsjbaI0Oa1idt1ngDs95i6DUk5BAPA9gvflKPEmDt3ydwzU5eBq8YDqK9Pn1wfuMihNipwQfJbAPVd9JVyiGCQUmUIcAnZ0pApLpQ+T5wR7KDZpsHISah9OgXfRL7nDqX49io2XbQkSi3Rgmv8KwL2U+P+GX65MFyT9zEx49k4qF+mUnp5rTe3fgSUvs4u1qN2ZPmt10ORDKeBeLtD8bVfOo+/Apc2yK2xKh54BwussZTzGsvHE7NCVY0/yH+p791+Ccp+RV37dXw8JKqE0uUQVj9dh9gTSllYTde9zc6pk/mDLuzhsib41P/8uXMFGg9J0ll91G3Pd3w4zn7z/Sno41eay+Wl8Bm9gNwilfyE7cicCdZNgCwfcVZnCPAC396N0BXB3tb99ScFdhqXTZepwcxkZw8O2mg66/niihSaAO7Sfv0l1aqAMy4E7a85QDkLnz8leFlzYPHl6zUec+UeGt5nl95MuwV7UbMz7ygOI7YWO/vvefRsyGsKWqbEFwEucSHHMJS1GgDsGItH38GzBy80C97qy2NnDqWE/6harsFRoreGUR8E5xx0E4kuCPgszV2uYFeUgI4qIN1hyOLUrnScSjprOh44yCTmL22h+PjLOOjnu9Sj5/+spRMoQaUcqzpyZU8y8eXMp+g+At+kOPzA4rIUSl6i1ngQZNbV/Zzi7YumTBO9Mf5/VCv4rAPe1NzuUqh/hzoFx959fiQ9ztMjRNxO36lKSktGypXRxMBflDlEGEgcKn7j3r1Rf/LP51GF2Hd6KRpEB7qX8XfZlYhGCoF1twWmyk2haSGvCbhF2whApx04U1mWRpVY3u371r3SpEg4FY9eslrC64XRuXM3xAPeFHVXsGpA+pN2oubTLh+g7UukA3nFb7atP314Kzhi4T6b7KAXdFW2inx92McjOERzgVXSxUZ0qowFFxiiqVp3hPPvE5QuHVOuyR07WnSNSCDd3DriH42o3uEkV6TK3j6kL3EFHNWqHeIvAXQ5eMr0TKNrRm8Ef6x679PbSo0o6VlUUKXSrk/m9cxCnCaXAO2MlKScp41S+pe2L58pRdanbj4i7zIWu6CF+1OCd//jStJqpMs0JYL4meVk7qbSCWDLtge0syNXtCyCvE13mqHv6YoGqubsDmRUdVT2X20lIAfCqqjKsezw3xm3UoUk87/Qh36LI+OfEKdIq0CrDxAD+U4E7ttmH74ZoejttN2O7HUYXh7CQ64no0h1X/aiQ9iHr81mZ1kplmBGMf0XAnqRV3Qk6RVulCep9j/MMOJCKCiy4ur3wqYNNq7pyhs0/2JXrguZxJ8Fyqwyj9BmUe0RaBm67/Og9X1moapjNf98FxFHrGbRWlx9Sg65D3K70DqIxrL7hfmaltXah+xtmTPvQtLfNo7QZHExFGtjYO/9AuefZrdbA29CNVxElM/FmvErXHffVGxfq7XEypSwhnQgAHudBcEh/ieXWoapWd179kzBdLDF+Ae7545T6FvLwoGOHgXsS1DPYRHWZ1VfoYya93XVObfkOAsO+5GrSnwWQRqcw3TfhIg7foK/5AdJl1J/zEXd1BxANwINTHs//sXcd4FbV2Hqde+m9915UOoiIFKVJVRTEgr1h745ldJzR0XHGPpaxjDoqlrGAXWyA9C5FEOm9Su+de9/3ryQ7yd7Z5dx7QN577u+bkXvOPsnKykryZ+VfK3pjIYC7+DQMuHOVMrsMp4f0miXbEGOmJiYx9eHhIvbZatBsjxMN3KWQlsW6qhYedxus+99TwF3cf6ucxgZwVzRx42xBlTl/xzEE3LnjFMcngBJ1B5nBJlETv001CX9Tv5c+cPeD7aT8ejcYd1tfeJlqAMT/7pgC7iG7hv+vwB181HqNulGt407lwMUiRUvxOAD3FwGFuCZcZOBwP8cScE+CX9IHa5n9hW/Ojy88w8AdFWalssIdBXFYSUmcFBxZC218c5O8ARFrNmzPKTDBucYGBJliNq2dZ8UhJCkr/XdcCkrD8lyvJtV5EmGT9otVVv5GMShKDZr2pCq1TmTgi9z6zOffsISz2KxaPDEyLsKRTVNKF6eYNIG7WLIiZzLw++s27kq1jzuNs1iJ+ZB4Y7hm6WSeDxEb4kOQdpkpxXHfJi+1cdcr1m8pkJGhJDFwl4DSqzzCG39c7aJ0xyXVwlNDJrEt3zt6Xff3g+lx1wp3zX0Cw/vfCfYrvO7zEaQ6Xqe2jAPuulQBTMX7CsvpjUMUcPfaGAbcg/uOoCYVU4MvONKP110Kd2owaLwl5QyoxLzB1S6XrUqZlfE79Zb4SHjc9U20Qj/qHXjcVXYafKYiNfDvowrcw3Y93jqU0A2sssH4x4y/t3Rxpuc52KdJgHvYeDxawD1J/VGyZII2E+VxNyPYXXq3B4t7sv//CtyFblIccCYCheTQxaUfuYdjLzPL35LvXi3iluuwNSYN+JSHZSpzPxGLVYLyjgDoja06iVyByS6wzhirk/OfCRof/opYmLLYZqHH3BzYqjj2PTqPX0kJ6z3SoD2dfrHezWN7zG5Hf3CApbIwwaENC+KP7qekRhih97Q3MGadUfOhw8EWxK0iOHUyMviEPIrP7i1sdhBrcM1SO/iEtmYWIOsAcC9YICW97kl1HN6EqHXdXJNVCRY8V8DS+1IBaXyltaseAAAgAElEQVTgBu4HDxO9+L6OyzHr9105JG8eVYVHAHevHwyWAERhEcxgYpnLXJo31yepMqKWoL9eb1T80vl0KpvrBYe65n0fPhXpLnU5qi4TtAtRfaBe83xkI1XudtFWP3BHGZzvyGDvLNh5MFlwarqTsYv24TKkwDyXCLwn57z7QaSrePOd8GBbo4OMfkgK3LkDZYcl9cp7Js8ALln9VkrGCKqMPSkl693fgXsyPf0Wb7mWgDwsLyx6fpaTvNZ5tHX2fw64m+tjBAbMZP/oRdFvNZmsJcoybP9VIhv6LYF77ODKQ3sSNTrdl9KZAWL62gGow6XJZ72qLllMLHA31mThLFH/CwJXi5KSCKM4WplKMV2miUWXSafNwTLTBe7aBG03tZgPTYjp7lfQZQDcF68SdJ+8AXcJZ+UkLOjPUg98Q62xCDH20R0rQLFvgyepM1E323pbEv9mxZw3JZ+c0y/GAnf7siTZImv9tLLmmKuqp2exmTEiKSy6jvC4iwfymB53Bu7Z2WGZObWhpBtsmlfg7unR6rBgZ0k7c6SKDJ8WBI89aJBuz7z9XlLgnK6ekkypfpFNuw2muNRGHcVxN+tNOg/9bwPuYVPi0YIVSfr2WHzHBmQOCfPgZDvW2mnZRtTa6ZrAM9CYyOU6f2u5Y3U35nHj23SrCcW8gV1Q+iMsLXyXH/3/1sDdBCX5accR/W06lpF+X4eLnk69DBsjteAB9wj6ikBFEtaZtBlfyWkDd1edsp6X/1Sffpi2PUk+lNheTgRWQ0oxUykqPRjowfkrRZf5bqKgy4iEHuKJ9LizPnK0T9y8pEpSYKAehVmY0SJ1aAJ30V1aSnurEW4P3ntBeryQXHncpU3x3/Izr1SzT2V71IVJkCtLQmvbQa1sSw98G7OJirwWGTen+oG73lbm0sKjCdxV98ZaI79g51v177I8Y/EuUoouVYB2VW7Yu7rjozjhUcD5twbutr80vD2mBjIB3N196x5IYTrKNFXmd+CebKT53/oduBsayRAuSQuYpotf4ro5ZPORbjX/Z4G7XlPjNJn+92H2k67y0685H79IR7gMDRAJ/dITOiFwNykNbu+TqD0pcE938fTVaXvd09G1Szvh0N3zMocoNS/AvXTJbE4NeeeT4ibVOODuVe0BXe82IS/YVGWVYayuLpYy/+t1s+0ud5FfXNqw3jN449rkpKYkPvQAsgTvfuAu/lY51zVti4NmvcfzlWvmmgoytexB7xD4F6weUUMqZXDofR73hTsPHD2Pe7BR4cPUHy0d9ODrnYzOgR5VngDu0cDaDXTT8XgfbeCuo7NV203jOdrA3VwBwyfV34F7esvT0X47FrjLCca9jBxtafNWX2C5PMK7vN+Be3w/mTqKhzP+NxIAyKhX4it0NCCBDBmvM16P+X8jHWUk0HtigdKpN2ISkvUJj/t2TUeAqPkC7o46o7xerrqISAepQrZ02+xXpoKRQSXHAndJMdHzfTxVBrWALvPdhO0Er3sy4K68pvhvjo7BkF53nVVGQXfVJvlfaWKm19xsrfo86vTBQyYA7ipANRDjgO906kVvv6dMXNF4JHDX4F1Ioz3iJg4ycs/Lt9QFTeJXGrjzr7y2ig2OB+KN/Q5+szgpxz3ZpUdanZkAsMnoKSaAFwoz6FJCNYEjl/iZhIN6QuakTHrcUUfI+PaETDo3RPVRfoJTo+RLahdJ7CHTHvf4Xv79DaUB5/KRdE0JGSeZXNLNqdDstUzUkRjER2GFGOCfVM60ZElqvnkFj3kW2hYsPUCepFFRhplHY0xq64mAVh5kyGj9SodJOzBK53GCZaKOyFkoQriwuoXMAO0jp2zTQdP5AO4ui+Y1Lcqr55BcefVvv7iqEaSaxObj3/EDV91z6l+2vtQFRt76niQ7CxHndEd2mVjgblCZcjlfeY4IvmRxjAuvJFWGh5bCasrjni/z8s08Ug3ehkZ535mjYwNvBaDNEli/HrBWsuo3rLz1XspKQcMR3ymsqoOgpSoEpGd70mNXvC0+EL9HBhrx17L//cBdL+naIAQYDtJjklvB0QDuasxnCrizJkIK+x24x098gTdSKSpQoBAPFPNK+jyUdMz/5EgA9yicm1QhllwhDs7ko9pd6xEBy2ZVEbd1uiSKbHNSxfnqV38iHzYyjxw8sNeOwAorN065MbjO//M4GGiKATkhL8aevmMjSQkOofPZDi1XdP0FCxen7OyCdPjwgWD6xbxuoKy+cdePeb9wkVK8vOPSIvHENTremAoWKk45hw9xe4JP+uUjTSX69OD+XXT48EFfkUn6NsSwHTrygDtAoxHgGJznBYaIosrYvxHt9lgBFj6MboOq44xTy1DjepnN6S563ASSSmpGxI5m43Pt6LTSo8eYBrzuoMtEetwjgTsyICkgK2WQYnptSHPeTGSfBlIWnm/Z7wYgZ6346pY97ssio15y6NysR4FyL+2oQaoxN0soxtoI+kG7Pg1YlvQCpqSeVaW8JB7WuGkjmcddDDrPRD1j0DrQsiSfaH4H7sZSFTEXJbWLyOh3WVX9mkXppguqxZnFUfu+eKlK1LzdxYS8wuOHPebVW6JMVSpUuARt+RXXhye3qcwKniLIh4uadu/YSAcP7OaJEJc5Aejs2xORBs0hyDEN3MPsT6o+vz3w/wm4t+hwOVWp3YrGfv5X2rsn5BbNJNjIxAQRhp0f4F6+8nF0So87aOK3T9DWjctkLUnA3ZEE7vZ6Yza9cJGSdNpZf6FiJcrTrPFv0oqFY114z62tJM3iX7pfrFr7RDqlx+20bsVMmjryBQbb+Z2bkJ+/10XP8gVw82d+QYcDt+EG9YwboLMKFKJt3F/297gQqm3326l85Ya0fP5omjnudcrJOWzoI7ES5G/CRr4oZ6T0uOfI2yn5Q48mEewGDdxDNkderT7gnnS8eAGZonzXTar5XSO0VxiebdWOZMA9zoFoyqa87t+MV5tER3CqC7iDGy5jCRTFxaOOsONb6VbUFpPEMURdHsx2jwFzw+BlSlf1yf8apqX/6ThhMTjpWhhjM6QoNNbmzvC4m6YWAtyhlSz2tmvO+3IAd9xcHWcw6XQqj4/YEuNqDP8+iqri53yrgNR0a7Mzsti/Tocqk0QPcbpN8zROGLyv0ExspFw6TArcrbnNaBDvbqWs9WsWoRvPP3aAe5kKdajrOY/wZSZDXjyXm4DruM8eNJjKVqhLH79yIW3bvCJd08rI+3Ubd6NOZ/2ZsrML0e4dv9L8GZ/R9i0rqdkpFzNoWLloQlr1HPvA3SWh7RbJxJQTCR3SxRWqB/K4wcjIhsKnlG7nPU4Nmvag9/7Zhy+0iX2SKDVmY+XVkab+qtc7mfoPeoeGvnIBrV/puGE2VPgEQkdge0vMNAZG83aXUPved9P8GZ/SxG+fpgP79EU1LGqUWGnqxgTwWdkFqf8171CxEuVo7BeP0IqF4+VV6rG9G/lCdoFCdN1Ds2jO5P/S5O+foYMH9kS+X6BAYTr/lk/5ROeLNwbRzq24JEk/Hc+8j+o37Ul7d22hEqWr0ISvH6MFs74w3khbCZHyjJwCqsx2ysnF5sClfH9KRPV3GHAXn5vgWJXLpasqQvcTvNp5Mp9xmj81pNEcq0B/M6P0ZHiBY4CF8jir0uNwiCmF6zImW0pGob4GqXse1LVCIuaAW2M0STQd/y/fs15IMLZlrRr7+X6DhnpBqilS/m/rbiaFUbyfOpF8gObsNcN43cQ4QjTdWLsn/RsDpUPpaTf49yt2JQTu6XZuEsCa12nFb2B5AY9xdWciq0xSHcQNmLwAdzYPo+DfgXtcjwe/L1uhDnXxAXcMuu4Dn6KqtVrRBy/0o/17fYtz+tXk6Rfn3zSUVi2aQCsWjqPWna6hWsefxgvmkjnfiuvAYxbZREtB0nU0ZC7FkfjZV7/JIGbt8h/z1E4xZ8cgQ/ecmqf6fGuIXUZSfRBRsZIVqHO/h2niN0/Qto3L5YKfvkjxIDKiTEe/HBHgnk6z0tChBu4Daf3KWWnUknBxj7CbaL0HG1GxehM6fcA/6NfVc+iHT/7kR2Di73wA93KV6lPrztfT5OHPBm5Rhhcbm4bvP/wDrVgwJpGelChR3ZEucMd60/eK16lIsbL02euX04F9Oz1ZTux0DbXufB1vLBb//A2d0uNOatH+Mhr2zg2GzGkYR4JWMnCful169UOUb8wt+p8uOTTY1HQUDZID+M65T7DL9YJUf3SsIZHgIQa4K+B7BIE7qgBd5o7HRXaZ4BMO3LUXXbRDOODlpsinSH0hodnm0J2RFEP2kLn58dM3VDZC0sAdP1Y5YvgG0yjw7mWICVkiAnsFU34buOu/TOCuQbsIghX1qK3fyt+Bu1SI1J7XV76Bk5S2E+WpD5tr/j8DdzFwhfLhcb/pN/a4p7KyOfId/egG7kkPoNGmhAAiwSLkf6VBs160eslkpsQAsFes1ogXzHUrZiQE7bZ8zqXA+zCmLSHNrH18J+p9yQv0zbu30PKEgMLfzsrVmxI8dQULFaMP/3WO9TU7TlJZlHNYH7fnplJ04a041t9Hw96+iXbv1Lf86R9Ht8fWhfFuGrgCoKRJ2wvpu/dvp83rFsTiNpcJoI9PO/NPNHP8GzRr3JtpJKCQMicE7tCh5pD7JEkCNnOJAFw79vkjFSpSkj58oV+4RQd0GN4XLo87Hw9HeiMZtUSOKMh4SvfbqWaD9vTRvwZY48UJaJ0y21WUrViXSpevzWPSjoeJ2lVG25YpS5uuNxLG04ghf6RtmxRtSMyd9Zr0oB1bV9PGNXNjZhJdn6mhMLN2A3fBCQ61F1MCWQlOBOo37cH0mY3r5onbdnNzqGaDDoT5Vm820hhgCeZMDdwjbvQ15jjXOiyhpeElVToUwCqA7UzzC3jcfEKnssi+SdX4Pr/APYElCG+3AZ4T6NR8BV73eUv30XcTXM6r5MBdoFEFwFQNwnjSAe7apvEvEXDqzQUu4C757WYaRwbuvB9Tt5mGTyem2AHLTQjc+UZUc77y5EQBht2q8qTXfdXuw8moMkqdcSDTU/uRwyzB44mkQoUYpv/nZlCrvz1x3v4jAdzTHE/e60fD486DK039+73/6QJ30FXqNupGv66cRQcP7qMa9dpSyTJVGaQt+Xk4e1gKFy3JXMpS5WpRkWKl+TNQSn5dNZv/a8oA4FKqXA2qXLMFFS9ZkXIOH6Rtm1YwKG7f+y4GjYoqg/bCu12kaGla8vP3dMjgfYITWqlGUypbsb6o8/BB2rltHa1fOZP27NqcqBuxkIGGU6FaI+bK4oEcm39dxAtzKqsA1WvUhbAYLp7zrbWAoh3lqxxPZcrXoqXzfuD68RQpXpaq1W7N9BnoqVKNZnysDh7szm1rac2yad7JgZqAIEeZCrXluxXo0MG9tGXDEtq4di5VrNaEKUPw+LswEvoTQK7VqYOoQfNeNGv8W7Rp7TyWZfXSKbRr+3qqUPUEKle5AS2bNyoQxAfufrW6bXihL12uBvOGVy2eSCOG3MvTXNES5ahy9WZUsmw1KliwKOtn06+LaPP6BVS0RHm67K7htHHtL/TJq5dQucoNWY/4fcVqjal8leM4iA8xAWjPhtVzRKCm8eDIv1L1JqzLgoWL0b7dW7m8rRuXEsA0vKomeDJ/C7BTve7J1K7XXVSsRAWaM/ldtgHoacGsL/nV2sefRghiXDz7GxsApVJUrlID7v/1q2ZRi/aX0omnXUPffXAHvytXMl1dKkUNmvakzesX0v59O6lKzRZUsmx1SqWyac+ujfTrytm0Y8sqqw543AGiPnqhP+sRtlqocHE6sH8X29imdfM1lzmXvH5aPm8UHdi/26ibOMaiWp02tG3TcipZuip1OvtBBq7DP7rbaetV65xE2QUK0q+rfmL7QFtRN06tNv+6kG3EHE8KuA95+Xy2EfQfNqcIaty5bQ2tWz6D5VYPxlythqfSpvXzA/En4J9XqX0iH8EDPPa68Dm24c9ev4wOHdjnlWGCZYxnjEPYaZFiZSgn5xDbGsah4tyDqla2Un0CcC9avDyDUrbHdfPYvnJzwDXXT3Z2YapSqwWVKV+HNzkYV5gb1i6fRnt3b7HehSzQT/W6bahdz7s4qHPu1A9o986N/N7CWV9y39ZrfDpBVmyOUR6eClUbMR1l5aJxVLEq7P54Kly0FH8P2dev+snasLggswbu79GcSe9SuSrHcQwNxveenZu4H9m2jUmgXpPuvJlePn8UHT50wPsKuq5SqxWVrVRP9Pm+XbR1w2Kej6FX9WDMFC1RgW3Kz6nHmAGHHhQcyxZDZlYF3KGj6FSBLvCqIbveMZtaksAddUuAaEEe/tqP3nyC8k2q5ahJ/aK0fK24iTRgiM62RW1w4oGXyX335vs87JkA3A8eIr5JNfi4gLv4TFcl/+WsW4Bv/iol4G2ccoIbeqkLv0pMqkzKoMqoCiRwD/aHXZAC7qHiewX4Oe+mBpQ+TFlVPX7gLk54APRX7c4JB+4uPJYp+kfIWDviH7tApv+ITAB3v+G5RYviksfpKinejQLGmaDA5Bd4p91pgd2oKCFpcCoCQy++82uaMvx5qlS9KdVv1pOyswvQ2mXT6dv3b+OyTjjxHAY+WHwADLBoYcFYuXgiTfj6CQbv6gGIbN/rLqpcoxnt27udDh3cT1lZ2QzWAC6wsHwkOe74zTnXvUcVqpxA7z7dwwPkBQoWpubtLqUTTuzHgG3fnq0M+AGA4QWfOvJfDLCiHiy+dRt1oebtL6NKNZrQgX0ASrmEzA4/TXybpgx/jgoUKkYDb/6EChUpQW893sUD5ygX2SxwHN2odX96//l+3lF15RrNqc+lL7IMJ7Q6m8EtFhXQObC4Lp03ksZ9+Xdv0Yc9YJE9pfttDLD27trMAAGbn2XzRjJYAwD44o2rA81B10Ln8L42bNGHdbF980oPYOGoHLSZNt1uplanXkUfPH82f28+tY87lXpe+E9at2I6j0MEKcJzDcBcskw1atv9NgKog0wH9+9hUAXQA7BQqmxN3iyM+vQv9Mu0oSwH/p4++lVqfNK5VKBQUe5blAMv5U8T3qafp35IuTJIDuDohBP7c1By6fK1aMeW1QzwwMudN/0TOvXM+2n814/R3CkfOD3gKLfT2Q9RrYYdGSzs3LrG88Dy5i+X6Jzr3+fN1X8ebW/1HwBPq9Ou4v5f9ssPVLNhe9bz5/+5ivvA/6Sys+nKP45jjyXqQoAi2lGoSCkOWsamZPTnD9H2TToOA8C9YfM+NGPMq1SnURcqUKAIg+liJSvyZnXWuDcE75jTtqXopK43UqvTBrEX3StHrjtoY88Ln6X1K2ZSTs5BKl/lBPr+gzttWouxqp1+3hNUocrxtPCnr6hhizM4PgN1AwxikzZ99L9p0ZxvBOBJEfcxOO4TvnmCENOB4EY8sCkA+cU/f0uTv3/W0y+A/TnXvkvTRr1EM8f+x9qwYAPXbcDfGfwiMBJ9/NOEwTRznHzPt8Yjm1STNudTozbn8ebxwL5dvFnOLliYJgz7B/3y41AGE9XqtKaOZ9zHm2O8gzFYvHQV1v2PP7xMq5dO8roNfXLy6bey0wE2izYAjGIMgjKC35gPRMImu0Ovu6ha3ZOlI2CtAMRE9NGLA/izi24fxnaNmBs1r53c7RZqdNIAmjriBWra9kKe+zAXlShdlXbvWE+zJ/+XZk982wsOjQLuCLI9dGAvb2JgX5hLoQvQl8Z89iDtMubSi+/8ljcRQ1461wuQx2aldedrqGHzMziof//+ndx+bIjnTvuI5kx6T4B32Fun69jm0LYtvy6y9FGzYUfqffELNPm7Z2j2pHdjlx0PuDOyjge0doECLNrAVv0lymKcYBHbDSMygLtXs3ICGxVhjL18f30aNU0HecY2zASxxolBwLtsfSdK9YNm85Uw7B6F6U9FdpknQugyFgBSfeDqB8+d7Gu6Au7ZPrqkuwwN2dSmSm/D7UuYJMddZZVxcc5dGW20R9eT0wusjek0E2Pp0FTh1Rf6dbQJOe/V55oKwm//DtwtCq1U4e/APdIM871ZyC9wL1KCBv15CgMJpCmbMuIF2r55BXtO4UHGIK1W9yQqXa4W/bp6trdAInCzcZtz6YeP/8TBnOo5+6o32FM+c9ybtOTnb+nw4UNUulxNOvn0W9iLCQBvAvcLbv6YKlRrTG/+41T2POFp1HoAdehzN+3YuobGffko7dm1iQEiFmlsCpb+MoLBpN+rZioaMnTp9zB7iMd+9ahcuESmGJwmbN2whD3AF9/xDcGD+Pojba2UagDMJ3e7mRq3OY/efaon7ZfBcVVqtaRzb/iA9u/ZQTPHo43f8UIJANS530MMUL8afAOtXiJABkBA38v/zZ5GgI+VC8cxgAYwOrHTIPbm4RThk39fHLAT9pOkUgwQ2vW8k45v2Zd++OTPtGbZVH4XwAJUgnY9/0Andbme3n7ydPaumQ82L32veI03XAAHAFirFk9gkNH9/CepZsMO7AFEO7DJAmjCJqDuCV3Z0zx15Iu0aPbXXE+ns/5Czdtfyh7dGWNe4/LQFvRv9wueZO8d2o7+wlOjfjvqes7DDPpGDL2f9uzYyBsReNobtT6HSpWryRlZGDg4VjS8W6JUFTrzilcZwIz76lHhnc8ltlEAnoG3fk5lKtSlV/7czOo/ACvoBBuT3Ts2sPd62sh/BfSjdJWVnU3XPTybvbo4/cHmbv+ebby5gw0AeM6Z/B5NGPa4p14Ad7Rj09pfaMbY12jDmp/F5qjKcdSl/yO0Zf0i+vKta1h36Me2Pe4g0DTeeQpUh6XW6l/nhM7MaYa3H6dfOFnBKYwAYcEpBF5ubLLhZQWwhncfT+Wazem0s/7MwHXY2zcKT6sB3GHH6DuMIbbbkpWo2zmPcr8Pe+cmWifjJwByL7j5E+aB//jDSxZwh8e558B/UtmK9dgWEEA6f/onvFF3rZvobwByePfHfP4Qj2t402E3m9YtkIG9IrPTCa36cV8hSw/mnur121Lnsx+iX34cQmO/eNgDx2263sT9u3rJFPpx1Mu8GcOmEEHwa5ZOYT36H4z3YiUq0llX/oe9zJO+fZI3nHhgT+i7y+8ZxQH0H/6rH59m4cH4wiYec+T0Ma+yRx/vYmPZ44Kn2OGAfjYdGP66lccdOl885xve5CLgFpsNzKVo98zx/+HNk3quuHcM2/j7z57hZS1q2nYgdej9R27jlBHPs0MBzoMu5/yN5zHod9m8HxicYf5qe/pt9N9nz+ATNPMBVajv5a9yhq9ZE94KGpjvkyMH3KXJeMDdB0q9fYIE+IZcQecvvO5lqUlaqSGN04BY4O4fiPbfSTzuUcC9lsrp7qLLpAXc3RsrQZWxgbuilti/kLQl/jAMuMuWZKl9gKAK2Tee6iku4HgNAe6xhuhjJUQBd1vXPuBubAZXhnncw7zBcV5kNCKpJzlJgzP9TlKPu+Cvxe/Sf/e456GHMgDcr/nLNF4APnn10sAEHyYRPIRdB/yNls4dQWO//JsADVjsb/mEFs/5joYPudegbaSoYfNe1G3AP2jLhsWRwB1ePHi0azXoQG891snyQKGOruf8jXCEPO6rv9OCmZ87xYMdwbPZoffd9O37oEZ87bS/vAP3D3lxHPb2DVb98L72vPAZ9rgD+OEB9aj/te8yOJ7w9eOas5tK8SlGu15304bVs0OBu6qg09l/4QX+q7eutTjuaGsccD/j0pfop4nv0Piv/u5NKCXLVKfL7x3FIGLE0D/Sof0iywV7Jqs3pa4DHqV9u7fQF28O8sASgHuLDpfxaYMJMDBJtet+OzU95UIa8vIF7PGFxxsp9U7qfB198da1VqAfvut75WtU+7jTIoG7avvAW79gAMMcdwVAcsVpRBxwBz8etrhi/ujIwQXgfv3Ds/nEAjQiAGJ+UoIqcfp5j/Hm4b//PMMrB8D9+FZn0ZTvn6XpY/7tfY6Up9hgNmxxJr33VA8BIlMpTscYBdzPuOwV9pjiJMV6QoA7vPyTvn2aN2PqgTe4Q597qU6jrvTu0z29Mcge92veoSVzh9M3796sV1RKcRswNsd88VeaO/Uj/i4JcM/NPUzvP3dW0MNlzEnoo27n/oN18d9netPWTXLDEugNN6QpXLQ0nXXlawy0hw2+juk/aOOFtw9jmtZ7/+zFGzM23ChUZNR30R1f83zn57jjlTDgjk3CzHFv0Phh/7AkP6nLDdTq1Kvpk1cvijwFVMAdFLHhH/6BNhlAGrrGJhoef6FP8Vxx72gLuGNuRB/ihBJz4949mg5UtU5rGnDdBzR/+sc04uP7+PeZB+47SFz+E7+W290b5XEXbypqhvC6G159n4PfrNn8t8BJKTquVhHmuifzuhugXY71II1Euotl+cbAsYeoYXtxZhj2femS2dT8uGJur3tawJ016hhhKaRy86WFDL6nMv1ougw+Ee8peO4VnqXzxvN3ZjoZleXGOATQeeXlh/KypqRjV2w+dC/gn8rLLjYhbq+7+s6zNXmkgEDVFQDuWVlaY2G0iTBeckDTaX4QxgkXgWdx5qRvRU1abRRwF9+JOsXFAnLH7APwSakrUbhflWE20eZdx7fd3+YkGw31myS6DdNp0sucwtpvtsxsf4NayfK4gyYC4A6v2fiv/uH0VKEfCxYqwjxScJbhzQS4AzBbs3Qqjfz4fm4eFjcAE9BuZox93WoyFqduA/5Ghw8djATu4JLCIwZv+qevXRpQG2gn5934IVMBJn77TGCCgg4AsHoMfJrpBt+8d0voguoH7orHjkqx0IKCAm/re0/1pH2Wx/1D9vjPnfqhJR+86ANv/YzB1I+jBZADgGty8gU0YdhjNG/6x9b7Neqfwpl2ADzCPO7qB5kA7tjsKBtp2PxM6nbu32nK8GcZkIggIvHAJuDlxEbktUfaejQhBdyHvnIhrV02zWhLik9fOvV9gD7kY/nFTHPocwg6qhMAACAASURBVMm/ON7hq7dvCFB4kAP9tL4P0JjP/8qbmqiJ2wncZR8NvEV63P/i8Lh3vp6pMiOG3CM2DhF4Ayc61z8ym+ME4NllMCif4qUrM92oTPna9MbfO3ifdzv3cWrYrBd99voVfGqiHtgfTibadr+V3nysM1/igznCBO4AcCYWgMddAPd3xUZYyRoydcHjDvvBxsqkhcBuTzxtEG9c33rsNKac4FHAHZz5BTONtIEpAdLPu3EIe1/VJiAJcMepzQfPK6DpUG4uUdGS5emMS19huwP9ROREl4/VNvEH7KZQ0VJUsGARBq2gg2AjgoX1izeu4o1vmYr16NzrP+C555v35CYkbIJ1fJ4MuPe3PO4ndbmOPn3tcu8kTRXbsHlvgh18/MoFfJoY9ijgvnjO1zTuq3/Q3t2ga4k2I1amzyUvMsUKJ4/q0cD9TPa4I+ai/6C3+URr5FDEqBiqzCpAF932FcfeYM47eHCvBO63ZtDjjsDJsEGkPLMuDfiBuwTMFiYRzj3h5HWBSYXn9XeMES0vuaj75fvq0swFu2nbTjOvfVAut7/c/56rvb5fOkC7+iju19bmg4hAlwHPfckqP0/feJPTorhKVmDY/T17xJEwgnnu4jFbYvLa9d07/rJSlCV57Sovi4J6ArirglXJglij+tXq30A/a2msrvW11aLKmLrPPUwpkxJjAHxrslU8IPnf5TsN4J4UkOYH9AVMzFCEqZOkwF2MmYjVzVdhFHDPQrS74q5hQFqy6TqS6ikOuAeDYpPVETXfJ9VFfvowrA5/e5MAdx6I0lgb4AKmgfF53BVwB38TYFtxPpVe4D0E9xS0B9A9EMCIp3CxUsxZX/jTMBo5VHh4kKe9QbM+fFyrggdVOThWx/coL4oqg2wS/Qe9RasWT/I2BGYf4Vh40AOT2DM46rMHPT612XYs+P0GDRYUjSH3cVCh60kHuINiAIsSVJkP6avB19Ly+Xa6OHB/L75jGE367p98fI+n14XPUtXarVhWv9cXPNfTz3tcnHaEUGWU3BkD7nK2btnxSl7YwdsWgXmGhlIpBtUtO1xG7z7TWwYnElNl4HF/+8luzOE2H8QjdOn/MH34L8GnRT+DIw3u8Yih99Ku7ToOAr+r36Q79bn0JQbuoMpE+RWOJnAHqMUGx0y/h/gF8M+RRvA/j7bzmg3Ahjzu8JKaNobFEVzodr3vpjcfO4327wkCdxdVJl3gjqDjIS+dZ6U0BEBs2fEKgicYINAP3BFkbG+6iMpXPZ6gY+QCB0UHT/rAnWf7wDADzQtpTEEn+v6ju/V4xas+4I6NL07yMC4QsA6jwCYI1CNQ2z5/40oG7nAawPOMU63J3/8zagp3fpdX4P7u0704qNp8EMyKTd3QlwHcwzPRKOCOgNiJ3z3N8STqAUUIp2LQlbkx9AN3zC/9Bw3mDY2i8ZiywD4RHA/gjlMe4XE/NoG78pAL+W2nnr0mKn+qbKkgw+tEJ47N3xkdy7iDVM0pzvu341oiWaaeE/12bQNMF03eAsQ+Kwz7Dp+H0mUsQKfkCQHvmqButFJ6y+FxN4C7JZpXnNxEOQJLBfiXiwj/R+eH53Zx38iNmY5q4C8C4D0Eatqg3Z5XPLuRjndQczwL4TsGAN4hgyzcc9CbpcoTBKnT5TsOa497UkCaH9Dnn5Xy63FnFf0O3D21JtVFfvrwWAHuk757mn4aPzhwdXb9Jj04GwyyO4AWs2PrKjp4YB+nd2zR8XIBsCVw7zbgUb4UZPRnDzKgNx/zAqZo4F6L+l39Fnu2Rn5s5nAWpSGobtCfJ8cCdyzs8KAjDzuCIl1PHHAHP/qE1uewx90P3OH981/M5ALuvS96jirXakmjP/0z35poPgAkp5//BIPbT16VHHdjMjPntbwCd/Rf74ufY6oMe9zlnAuPN4L7EBCHAEd72AO4/4ladryc3n/ubM+TqIA7junBUzYfF3AfcN17zK1HH/j5v3VOAPf+1SMK3E/uejM1PeWitDzuiNcApcjMtBEH3PkCJs4IIp60gLvsj3qNu3O6T/a4f/G3WNoHPO4A7h/9C55hvSmKA+4AmP487ukCdwDsHhc8zfEr2uNuWoO2XNyM3O/qwXwqMHzIPdZG25ofytehHgOfoaLFy3JQLYLPkeUGwB0nCBjLHnCv0YwDbWdNeJODzNN98grc337idL6YzXzSBe76AiadfSld4A6ajZsmiAw1GznbFLj0UcAd8ULYLKTHcc+Ux93NAFBroV4Ttdc2QLEAVrEd39ZO8OX76tAozunu+Xsd4aSiJ0OLcQRVBt71FaAl1lYSDvvtrS5+G0qXcQJ3v+VL73gEcMfcFArcZXFcClgSfAIiN1VSS5AxK8vwpiuQbnm3g8A90LdqAxYyeE09WykeFXtEvpCVK4A73sklAPccL2d8CuBdyWUcz+SqEwup02XbOR2kgPr2jtI1qQmF+EGf+jt8t2e3NCm4THdyU+/HgVLze1cqSJRjHsGIv91brXBqUZz00acER3oTpctXngNj0MZshJLSqTwml6M8bxixh0r8Vb9GEbrh/KpximNaBKgyYcAdXlMc4QL0rV48iQNY8SBNHzjua5dP94A7qAHgezLvVnK8lQDINgN+Op4o4I7g0bOv+g8HfOHiEf+DrC4IaJ0+9jWa8PWTVkosZQUIUutz8b+odPma9M1/b/M8xv6yEHh4yZ0iOBVZScyc0eCTAiwDYAaDUz/kY/skwB2ZU8AhHvvlo7RIpjBUqwVSZoJbjE0ROLL8hJgyZGkqOe4i84l4mILR805q0+UGeufpnuyZNJ9m7S5mCovHcZdfggYD7vGk757x6BGqTGTw6dzvQQ6YA1UG8uFJC7hnF6IzL3+ZihQvxx5A/+YJQB+8Xs/j7u8cY+YO5bhnF6KBtwmqzL8fbGn1HwAfgjTrN+tFIz4SVJmwWUIsRoIqEwDuKZF5xelxx82pTeTNqSHAHXQV5XFv2+N2QlDle3yKYWf5QHwAUkDOmSipMt4E7B7CGQPuKeL0htrj/iZXCK/2Bbd8RlNGPEfTEJwqMwXx2K93Mtvtgf17QoC7lhlzB4KzEeyOdJFmukKzZa1OvYZO6XEbTfr2KZo7bYhMK5rLY7PXxS8QMtN8LqkyOPkbcN37hAwtyLwT/fihVi4dGeA+UHrc3VYWlscdsicF7kgQ0O+awRzn8dXg62KanSJsXOF8wObKT+NpcvJA6tLvr4mB+4ip2+mHqds1FSJQuwZ5wUlMezsFjLZT+plFYXmzcYRwmQpvrZwi5R8MKlX3+tR+x8VVqWCBFC1fK9YrbQW2PURg/8j52JPZKMAJ6n16in8nRae2LkEvfbBR02UCJoV2h2VQ8d8YKhSn4C1AexymU55xz0sepkHpBVLOICf/nLvI2Dx5myHfrshoY9jmyPvcMBDj3lj2tutrnwSY18BdysG2JDY4yim/ZPtBE7hHdZGSUqQJMx/z7zjwfjRBe1xn++k4gtceBO3is/SAe8zMHHtKkAngHtd+LaNud5L+SQrczfeUbnlCMswHoD1bUpTq1ShC159bJU51scD9qvvHcyYOeL+ReUHUiYC2s6lzv79yxhHlcQedpv81g2n+zM8524xJuwGHF5zqnVvXRgJ3UCz6XPICH5mDZqAyzah6Tz3zT5wmEkFi8360OeMazGZR29NvYc79sHdvpuXzfvDZiFw+srLpsru+56wMoDuYqRRxVI/sMYWLlckXcK/X5HTmeiOTx+Tvn2Pgoia641ueRWgPclQLj7srb5bowg5n/JFadriCvvvgds45b6JQcPEBej5/42rLq49+OuOyl6nO8Z0CwB1g4cr7xrG3Hf1n9lWFqsdTl/5/41iGoS+dzzJDtyZwR2pG9eA7v8cdv0X6yGanXMixCutWaA44jLZr/4cJ4CEUuBurLahJRYqWoe8/ukvwuWVHYxECcMdJx3tP97IyxmDjdf5NH1PRkhXSB+7DfB73JMB9u8gvj8f0uCvgjs+Rmq9dzzuYl77CoFmhn3pf8iLVbdw1CNxt1OHpPBFwf8xHlRn0Dg19RXrcvcHiBu44IbvkD8Np9qR3eFOPUyHxpAibQQREgx4kPO7hax3SNiJ1Zd1GXTnr0a7tax1QJpfvF0CGni/futai8iDmBRsIUIsUcEf+ecSSoI/ffaq7zmbjnO2CwP38mz/hhWnk0D9yvn3z0cGpQY57tMddAXde4QKSRN2cKoD7y5Iq097Tp58qg6Dcfte8TRWrNqK3Hu8cksVGgyTcW9Chzz0cRI8sQuqBvfW88Dm+tyCpx52B+7TtlMpx97aA7QIQ+R8/aDazjwe7zAD1GhHqucYA74FAWQNXnHlqOWoss8uYZBgHMUaLEI+qnRYWMkS1vkN/Za/fufIIAXSZBcv20fcT1YmBvwB1oZHGkfoNl3aNwS7zuMehU3e2GVkLitMoWswK8m+Lfy4vOLIyx5vm4TeVMKckLilTVSqbcGoXgdPqvlYpIr8vQLr9U6En/G/RtgO/A3elz9+BezLa0bEO3MEVBy1m8vDn+Ag2K5XFXHccX8NjDC67Au4AUggcBVfzx1Gv0AqkPsw5xLmYW3W8gjNd4GKYuHSQyI/e8Qwsqos57zTyuMODCq59534PM41m1Kd/tugJ/uUSNAJQdxAMN+aLRxgwYNJGgC0C3dav/IlNFV5fpFmcPRmZX/7LABZgo/HJ51OTNuex5y8/HncE1yFXPcpE0C5S/WGBQ9AmTieQWQW56eOAO9LAndr3AVo6dzin6Ms9fJg94aATNGzZl73qSM0HmgVoHlkFCvLm56RO13KOeb/HHW2Hxx3pIHGT6PIFo7ntyCuN1IfIAoIc2whaVkFj6QB3lA+wBt47UjjixAG0GXF5TEtOU4fUmQq4m0uTtaikiD3Rx7Xoy6n4kCEI/bhj2zq2LQT3YgMwd8r7nGLv0KF9nM4PKUWbtr2ADh06wMA97LZZVZflcc8rcJeN8IB7r7s5QBQedzzItw6ACm87MscADIOvjD5o3fla9rwGPO4hqCBjwJ38HHfhcUca1bOvHsxB2gDuymMLHjXsFvcPwN7igDvKQs5/BGlv37KKxn31N9q7G+M5i5AxBnEoyODTsuNV/A449gj6xufIT47NN4JwQZ1RwB1l4jSl6ckD2XEwa/ybglaTXYB/s2vbWnmZkUt5udTt3Mf45tRpI1/gkxhcsrVj2xo+VTiWgTtag9gU3AmBexgQWK4ukEJQL043Dh3YwxdC4anftBd1PvtB5uUj4JrnheyCHK8Ee8NFXzZwNwCeDysK4L6DsiKAe05IxpkgcA9DsirXuOZNM7wyJgR1ei+YFhqk+Z0eWFdf+mM9psuY9Udic9+XwS1fUO7Q8owvouo0v1OQu3QJZJcpSnc9BYqneMMuw+9ttxGwppZYRxSiFMVv1/s77ZXWbHF3B3nVmCcdCrGLnyg8w6A4N5cA2nUorKzK5beVpyjuiv0nNGadpmbMjEd+nahQWiWn0g2A+/70gbvZWGvxSnQddTJwGDZMoj6POglQv/MfaZl//18C7tBFgqQ8rBbN5dLadXnek3jw1e/87ybxuIMqc10GPO64rAWXloBSs3Xjcl7IcWyNy5eq1mpF2zav8IA7Wlytzkm8AOP2w+1bV/NlIzju3rB2Ll9jjqw0ccAdFzBxnviTzuV6kWsZ9A3kTQY/F5uC9StmOM1XDVd440AHQTpAAEScFmBjAe86vMxYsPBUrNaIM6iAb4689QDD8LLv2bGBtmxcSg2b9SYEpdl53JNTZVAnLkECjQgbGqRKhAdbtQvUH9yYGAfckXmiy4BHmaIEwITgNnjxATyKlapMbbreQPDgIygN3nC0H1k/Fv30FXvrZ6t0kIbWxAVMt1L1em3ZawlgDfCITdKCGZ9x0KiiyQiwJIJTB/s47i6PO95HvyNIs9kpF7H3fuvGJRy0CnsGpadxm/MTAXdwqrHBwi2QKAM6HTb4Bt7QgeaB/PlI2bhr+zrORgRAiP8irzq8uCM+uveYAO6ggQGI4rQKwa+IE0A/ATAumj2Ms6dwOkiZXlWv2MGlH0HPsRz3JB73EOCOcQ6qVOvO1/PY27ZZ3A+ADSiyueDG2kMHD8RSZfAbbJaR+hTxIoULYzyv4XkEFCSk0QTwxtzQ/bwnqGzlBrR1w1LmtCO3PLL1YA6BDZjAHeMYdxvw5Vy5ubR31ybOiY6NMtKG4mIyuUT75olcHkPIsw+5AGpxcdWXg6/lDVb+gbv7NDkTHneh/2LsNGnQvA8VKVrKu20VG26MC9CaVPYq3FyN/sNpGEA76Gpsb7k5nAa2fe+7+V4CkcfdlDtobyMlcNe0YfWOPGHmtU8Bac2MtkGn+I0ibgQmcDOo0XPhBn34ej3VVzapknWZKerToYzI6b5uvxP+WnjL/4e7G5NDKXu/Efo7W9P6r44nlqBXPgRdRlF9bIivtKI/9Xvfzb+lv9r0lHvAXV6gxLBeC2377cNPgr0xpn6qUkDKtIxZEuN7cga87OYo1WBaz32KauPOICTsSZZhZdsxWiBlUzKYOsO/F2zZj+BUiBr3uI44DJNLihLjqpHf69Q+qoHhPwwDlEEgH51iMgq4JxRbmJKvx10sm7wC4zg5vN1j4nSa7o1UuvL5YwL8ctrAXesIaZpMjnsS4I6ywT/fvWOjvNDINl8sOOC7AuDiiBqAA8FR8MDh5kaADniM1QNvI65+r1yrORUvVYW9uMjdDg8Rbk0EqMJti+rBkTwWE9BFzHSM8J4hLzxoEFjgcXkLFh5QJQDkIz0nsnDIDmAH6gdAExYWtBPXi5tH5LhNtFLNZnzZD97BRUKQFxcSVa3dkpbMHeHJhguVkBYQ3kNNHxAVApQiew7S/2EToB54w9AOXI6DxRRceoBvtLdDnz8yYPj09csCVBm//wtXnFet3Zo96LhaHrnk+eIYIipRujKfgIDvjXYjSA19hIt5sPkAQEGb7PUpxZ5VyAXgVLhoSb7VFLrBb83MKvgdvJnYfKA/zb5C/YWLlWb9+a9XxwYFmxPYGI76BaD+hUqVrcbZOEZ/9hAhYM+Wy/iLx14Wywg7BEDBZgI0KeT0xgMvcKUazVk2TOOgY8GLCy8swC1ujfVntfGPKcwzyI+NDQwCaTUIESnUkIoP/Wty0zEeipeqyLoVaQ712OHvSlbijZqKC0GdJUrJfqpYh8sDFQzZSNBPAGOghJg55MNoKAjSLlqinLcR1FWnqGjJcjxmhFwHuakAfOhj9A9ukDVxGm4wxUYbejWzlQAEV6rejDe1RYqX4Qw1sA1siNAXsGu+7CfBg3GD8YzxAdCdc+ggb7TWrpjuZcUpV/k4vqQNnmPoDBceAYDD7sDvXrl4gsW1hy0gPSzmEGwScToG+s7qpZN5DMrVziddLsuNsYLNAOwTJwC4yRdzVdlK9dnecEqkUleiHtx7sHXD4kDwPsA/NsDbN0Ov+yI1AftCWkeMTW1fIn0tTuDgDdf2leKsXVgA1WbfnE8wHspWasBzAQAX+g5zEsYtylcP5j1+t2Jdwq2rSCWJDD9sb816cV9iPNtPcHb9YeoOGjVth+2dlYuxdsTq7HHC+47HhIDsh3VkHTHHO9YzE1op724UrBIo1IRNoJ30bl+aGtcrSivWqdSKwXaZn8StKabDGRJHvh9XWIgvXWlC0WWGT8JFYjI/ugSg9g2zXvSbp29fMIDIsOJhYtMrrU848GNO8+iBd6MPIrzhLgevly1SJncR3ndDPNVI32dcva+b1WcsTRB5W2cuCC+VIaYeDYar0ibnGZpoqahs3sZjFrjbgDJqX/A7cNeTyP8X4J5g3ZWbqJQ8UdCjK3rywiFZssu3omQQUfB2OQnmRatI0GO4jBw97fnrdNWTTDfJ3oLXGaCBcg7T4ZyDTAEAl3zTunn0zXu3xgJ3L9BGncb5F07vqDLYTy4JLR3KtF5ik5nA92AUmORtbMQAUAAkcRLQssPldGrfP9HwD++h+TP1zbuBBdEWkhd1l4z4vFS5WlS2Ql1OiYdNVRK5vPpCDSpdS/N5jUJMQ8wtEf3kVRtVv9FCs7FJRE70vl4pWe8cg5FUq+FjQrTdNS+I+kRdXoBUgsElwJ6WL6mM8nfsKU6itChRktaZoDkKbcS8io1q+SoNaeOaubwhyM0xqSP2j932FiZzFHD3whxl1hEDhcm0z2IGUfOIqEP2rIGiXGkYXcAxl0QWEPcTOUxyiZ6/uzaNmSFu0Y3r4bjv2SS9/zuywL1MiWwqWjSL/v3RJh1Y6jXCjYINqC3XEvs9EYVg24jqBSYneYjb7AdfowPd4L8QSTgSTYztTztvdafRtS79Bz7zfWC2JgjcDdnk78R/9GYSf/+ycV9mPO5q8ko6xOPeYz6YMeFmCrjbHnEthVlfnPc4WvbfzuNubmD8gbeR0zdPXvYbR8vjDpmzVVaZ6kXouvPig1PjbCfu+4SwIq6YPH2fZKL1ChZYQQ7bPFWX5x/BYytOvcRiBlHg5UTwGC6smvjtU0wX8PM0lRk5F6cQzJaOkGnpL6Lg0OWfKWZZsu1yik2l2POOS7aq1GpBQ18eGEhP6MPqiZqEUxvkLkfWFmTcWPbLyETAPR4fp6ulDBlZvGDBDVbAYBJ2WmgT0217kq6KAriZqi8vIDo/deelvjhdRcsDe2/d6Vq+JO7rd2+kpb+MzMOmyi93eJ3K485ZSUzRPeeB3tSJmBjztk39A7WBcMFe7zsJUIR0IoOKS8MeOJT/cNE74HVvxF73AwmBe5gOPGl0cHxYFyY0pahAWRTR4cQSdM/Ta8RtpR4FRe8cTK1YKRM9bcnNkwdIBHAXv/OF7MqTTdEkj/ciWxhBlfHoTeqXGrhL+C/0JTvQU42jQ/37s9Ap0NCvlSWTeVx6o2hlubE2EzZwn2sDd0PauDGaxvdJuNH+4o4EcE8qctBBEzfJ2VYflmIyWH9cuUkllgbIoEPIIoC7/n2c08nMBiR0H6w7avOkA3CkEfpeDqPK4DU1rYLjfn1EOkhTy+lqLuG8ZDU63TqS9taxJItLZiywCKTbt3srUyL27NzMPGEEJIJ7ClrGl29doykKDkAe18ZM6TauHm/l829MfQ1X5SDeodFJA5iyAQoAePmgQSA9Zo0G7Wjd8hn05VvI0W3cpqnKihXGrhTe/ONa9uVbasd++Qh7ISOS9Hg/DsfHaQrglZjHHVW+wHOmLMBvwXnVQdToTUdWV/3p/D7pLCLBSjqvH/HZLVr3sHfE8DRpO5AvzvLoVXluQ/QPQZPB/1QOcD8AY5guIkY9f7so0d5NqjXVDcTFQouyvRzt0tlhsebxpUFfZVm8NH9y/ZaiALj37lCGxswwg1SNthqCiGU2czYv0UOkYqNqqymzy4ycvNPyYpsFCghunE6JP6TqfcAdG6qUeZusosoofrsKI01G0DdlV221MJMCPtIuPCAfMz3YmxR7i2FzYCS2UpsCA7hzTyoBHRx3U/a5GyyP++/A3bQnu6/CJt+gGf+WwF1fNJAecFdtNQNV/eA9Drj76QDmhi0UuHs8NZHH/Xfg7p4hjtTS76oN1JgTOw2img07Mp8cXGM8CAQFzx0ZNMDj9fJk/4bAPXLZ8g/NEHxqvga+cPN2lzDHFjzh7AIIxDzEOfoRqzBjzKtG9g9De3lcOwEqQMk5fAi87qCXyA0WZL1WnXkUwAIqaTKO8gXcTYCUSeSWHz2EyXE0R186ushPW/1tCisrnbbHy8P2nlWAaXeZoDBFaUsDdztztrnWeSfLTnUE2xN4zXCUeRbtB+7ejzS1Q+NtA3Mx8hdw//m769BPC3fT9l1wEPjksJgIBtJLx3R87/oBe3xPuisDcD90KJdeHbKJvDuPQuRCBhd+ooC7d0mRB/eNOELlqJTSekKHSx/Ulkm3EVllxDysc6ZHpuM0ekfw7U2KlTFPmyKZMNvk5Bi7BP6nj76j1Ijvfv71d+CeyNwzncddbBDSmRTjxQRQtoG7thbTox5VkivDTHzNYg7+Hbgn0VTe/COZtZR4ObG4IogN3ncAS1gSAuGQqYYDBc0nASD215jJ9iTGjwnlRJsR5IiAWXD8YdwI4tu3d5vb065n63jFxr3hU8zvwD1OYf7v8wo5ImfFdIU4Su/np62mZcWVk3S0xpVz5NTirxkS28DdMUh9dNyAdFbAaYTslrNX0ws9rfHiq8Cl9NB7WFOjOPP9Xu3LhAepZgi4B3Gu1mJsTyphHS92aFWC7ntmdcSFnkIb4cCd0ZH3v9xceNyNCuWux+O4e4g2VmprC6QveDI6kGNHFHD3b2e0Ddg1yZLkyUvgFEQCcq8FHsldUrO4enMTI+t1AHe8h2/n/MrBqYqpEz1AvSOjBIAzSI9xKTW8vnR45uHBqT58EVKdHp/hHR/W5CgvdNw0lQ5wT8I55+MaYzRake7cdqWAqH7WfHebixXdGk2v0WXb9dsLhZJT7SxRev0aRSNvTg3rnaTLSrr4Kp1y4/o6v99nou1HSobIctMb9rEc7/ipOcHJcSQazq+WMvj7KANMvFtJKk/Iribq504ZEvVQSKlJGxw3MvMjg0u0uPqS6jjT72W6nXHyxenh6MkTVxMD96nbadSPOzknt+c1NcG4tSZ66E/8I6YCF4Nd/cTkyotTBRN0ZnnUGvG+XpPB5FZ/N6xZhG6+oBqNnSEyDdleX3stDYOTCZohyvYE99NN4vrbby+ioJpVCtHC5fvoh0m4jCn4qOqER9lfh4lRzAuyfJcUGaGk6WAw1K2uMRLnMBIzeTqQfSA3W6YZ6H8bGMczFrUNUPr0GZC6Sdfsco6FUObmAO6e6oRMaqODgNa5Gw4BuMeul3a6o7SBe9QoiALvyQwnCXCP8ziLzjfT7tsG91sC9yiA70ptJAajL0WVF4Dq0qn5mfh3NMfd7k9NC7PLDgPuQZmFrkGVufH8aqGrh1Wr+UdcylZfiXGTvno9AlfQOQAAIABJREFUmfWFipvRL/I2gjIqgjdFpVVq0h2HXvUiJ6PYvot9QUoftval1bij/LKx/kfX7FdC0sY6LD7pT+OQTtqqiqs46ehMahBRAiatKwqm5KeMtJWXxxkvST1R7ciEruNlSFKLAu6jmeOu85AELjcJ805FVhK+RipPsYafWJwU6MSanC2AuwJs/KKE+ikZhJkrkMhNF1SjggVStHL9foNAz65qoST+T7igRquTTReSh28UHtsZdu0CnYIuc/BQLr0+RKf4NAtSYN2igngFSd36g1XlpkZvdpJYgS2+/gUArwbtVkCo6ivrlESUI9TuwzjGqqhi9cI2EsGRo69GdXncdVXChlLGZWHzNuUcWeAeFzwRBUqTeqTTC34NZlDxBpG6oSvWXDPzQtL25Q242znrNZXFJbs5EQX1Yw06tn73oPHLmRi4ywrq18w7cA8OqfA+Sjrkf8ul1i/9sQLco5cKh87zANyj+jK272JfkDLG4cLMDPHMlpJY5rwC93RGkb0UZ7ahqrSonUrS0ZnUIKJakLSuuFGb13Lyq91M6MDfJy6ZMllPsPx0S2ePez6Bu88/ZE0ebmce+lj3swiA1dmpANwtoMglKh+9ylcuYGWvdmXphLrFBHA3klN63n6vGrdm1FItvo3XXrhXP6n96TratypB9z+zKrRmvGmeuqukMP5871Z6Fy8lYn7HESC2zkJjYtSUcSGXylTDrfJ2YnYeIFMzArjHBcmihUrTpsddlmTiK8/A1OYvxwuknr85N33gzu1w7D7YPGTF/tSE3rD36TwMlCYFtaLOeKPU9Qc7XQN3qfikdprme64sL0naGfeOrWuti3Cqiim47T2IqytK35HA3ZjM/BOJkjgKuAd62DejpjuUk1hMumWmaQ5pv54UA6ddcJo/SKK7RGtFAJehZPPiDVuwRPUmesnnOEn6mzT1dERej8KyVoVuyJFkARfFpGP9v4UCk8qXadmS1Jtuna4y0y3Db23+MsPLS39eORLyukdLfrQA4D566g5KeVGSMSkDzcqsQEMtm/IHawzkGlECvKt3eV30cJEJGiVe4ikP3nYbuONHz/yhHo2bud1NlUEFCuiFdImBBpwKtvUr5988T1y6NEGX2Rugy6g3LNBugHilNVeqSF26uTFKX1hFkdFsG0NLJlhmczE0xJkb3ePfwjT+33kiauuxZueQIFQ9D2vgrnD3gijg7gbEYQuCqCYeuNseXRPs+YFfXugpLpnjwKgN3JWW8zNlBI3J5p+LQE4XL9xlhlF6MTcD/jrsKSV8wXEFpEZRZcI2SkHgbmz0/WZjiKO+ql+zqEWVCfRAxAqTZDlNf4gfW79IYpFHQw9qrcisdqLnlbzXld/FSNeM23WLFi/LqSJxm+r/zieJFTlnoYjmuso8WuAuzuLz2l61eUnaNl79jkGTiO+HdKSO03YmFZCOXK56R03dRooqI4CJo0SLKmOUIi93U78w2+3ntwezjijgbjvFBGVHyqH+w9OT9Lh7QZjgMwtm/o0XVGW6zKpf5U2qXGTyTZluUbDtyfRr1mVqw/Vr/ZkH3CfbKS3VGxZuMdSugbstudKcX/cJWNsB0/AoOt5CZrTFyPKiZQUFSDqUfKq3Vi3DqeJnmtjasjcepi/G9Z7YxOTwyY3CWAu3RFBlwoA7hIryuIvfmYGSWncKsKpPjgXgbm84/jcDd714BClKhrEEZl/XBUyuzYfanLmHvAXcjTzy/vHhnUbJOUiV9jtwj172kky0R2Nh9frTElfd6CgWLW8U8SwpYke89JHBqdT3SaZaYU2r+cIUuCJ+wPUf0Ob1C2j4R3fRvj3qevp8Ffsb/DiJFYWJFdUvSXSdn7qjVJVUrnTVbS6p5m/D6jtS7UtX7jhZhZx5lTad0ekCvklak1fZzLJN4K4wSaBuBs2+hYgdkFZIq/cz7TMN4gQts77ISdyMa66bRuyZt0aKTDT+7CkAqz3alWG6TBLgHpe2MIne7XfSHVd2r4Eu88A/BV3G1JafIBEGatlGpfdat813IpuOMRpC2HXKHPtcoV2gt9apj+3lzRpDock8ItgzDMmVfSgqkPe+USmDdnUiQ5Q2cI+jX7CifYGR1jTiu6UzFLjHX3zltMO8eNy9/lTHY25kkr7dmwZrXL7A04TcwbEdxG0bvclFFBgZT2OMClsX9u7f3yf+xoV53IVqQqZVJaf82gw+MeN+rUB7Y6z8DtyjTSzJYpaXeSwdw/Zk8AlTtfaJVK1uG5r348e0Z9cmr8hylRrQCSf25wucpgx/jvbtdQFecVspvNkHD+6jg/t3p0nVCGtBEjAZ3vqs7IJUpkId2rNjAzVscSbndp8x5jVOEbl145Lw1JDpKNTxLt/0mJVNOTmHjkCua6SMLUBFipWhw4cP0oH9u3hDhc+KlihHu3cgoCzKinJletAU5WAxyVGXo7h1zZzeLLFxyzlspnXLp5ICP880mE5RdnYBXxtVpZmuK9O6sGZ3l4XlGbTHacAEaIE1JaaZSea3dDSlgLtIkaz+5ytBerv5U0MAz/no1JQJ312bIPW9WnPFfzUuUpcxmdrMpZwcgypjnBA8dWddmjDLyNBiLc6q/kxrL3wOMJ2CwQMLLUeNqoVo0bK99MNkLTv3gk9U9af4r701wruCXGTPLzohRjoWId4NwhfDyWwBd33ZkyeaV7Esy6je3y2mxGGQCaDddA+wd13hJ/UNF6yAu9ARA/dsM6tMSA2eclOafaQAp9UPEqCa+cRN1eIiHk0jUjlPg8rXNBL5nTWo7Pft+vNvwEFvdd69E56kjkxL3n7KB8yDa5IeRPwvc0z5y80DcLemeZ9hmt+5KUW2tCwad4GcrOTfPBHKrrFOXfSNv6SAu9+evBp87TY/zxRgTWo9marPXC/S9W+YtuXUUcSclhf5Q/uFUtTq1Kupdedr6dPXLmOvtHoAEHHNeatTr6JJ3/+Tga8XrGXIV6pcTeo58BlaPn8U/Tj63xHeef8AiJq48wrcxe8KFylFbXvcRls3LKHNvy6iA/t2Ut1GXahIsXI08dsnOK999KPqd2nbLRsANG5prVKrFU389km+9Cp/j23RyE1/crebqWaD9nRg3y5as2wqrVoyiSpWbUQ1G3Sgb967xdk/SobsAgWpTdebqETpKrRt0wr6cdRLvglatxUbkCZtzqfKtVqyrmaNe4O2bV6Rv+YcpV+jH9r1+gNvImdNeIt1JZ48j9KMS+6aq4LSueXNhHc2bDqOaujR3PKMnrZdUmVMrrKtNV6LPJe4ltyktfj1bNM1gt8yv10u1BqGCk+7V67cR4g1Vd3gqtMfmv3z5J116efFuIxJbpIDwD3vvRnqgzNt3es0CJtr5WcPAHejwBpVCtEipIU06DImOFfa9vWIHGY6LgAXG4UCd8PYkq7dpn2K35ggyrBQR0iEmezGgDmBmSFABQrhBsH+tMdd2IKCSl57PE8nZBO2tXDLQQO4h/WiuV+V7wi7tIchVyRTHemAEHsYZwS4S107Oz5u4+GYVTwAbcR6iNe8bs33pCt0E5z7lR5Fl4Q8Pj2HHslI/XtVWboQW7tYwCYL93vcTdAeNUAUcFcTlmp3GHA3Lw5rUBN53KvZPo4w7OX4PLZtCXox6eDPRF0+Mw4M/uAEE9IA19oR09Z05Q/oxYfiw4A7xAB4P6nLDVSvSXca9ckDtGrxxIB0JctWp/6DBtOi2V/T5O+fjQSPcmZPszfjWhzseXjcG7XuT606XkWHDu0Xi25WNk34+glasWB0ws5IIKYxKqvVOYk6nf0QbVr3C438+P58ePXdllyjXlvqOuDvNO2HF6lsxXrcJ2hTocLFacrw5+nnKe9HCJzLJyfn3TiUylc5nr317zzVnfbsdKd9K12uJp1+/pOENuHdL964mtatmJFEIb/5O+jrJicPpHY976CJ3z5Nv0z7KIFNJp09MtO82Hk4YkbJ1MqmRlU6Lc8L4M+LxgDcx3BWGXMt15LymqvWO8PTibc1WHS1LMhyN+ckUaZaAcV/FTbKUhQcCdz1Yicu/TF/q9oMuszxoMtwdhk/7hIFpaN/VW4E3AviBNlpaqOhwIwbi2hp2rUsQQ88u9p33uHAjVIoQS0yMrewI1gG9FrvuC0iL3qIAu7cdyhUtd8Ei9wXTlgXSC5jsR8MIQHac6QSRU9Ke/EoQqpuZVPi+wWb9weBu6vx6jMI4MmuKlQUE2mivGNw3Hcrdhe5lKu2GBE0Eb/HPdTIQjzOzjZYchod78UduBd3VmiUledlVjGr9yaPYEGuDVJUdfmWM0IW70rfGF3IfSF7MtScyb+VnSK8HN4oxCkQPwHgHgVI/48Cd7NvEy+KyVZwy2ziYKzfxsKBu/gmCrjzQpiVTfWa9OBbV1csGOOgh6UI3tzcnBxBEUn0xLXCYSTOcsMVCLnLVW5IVWq1pEMH99PKReNo765NTvkTiRz6Ui7f1npKzzvpuBZ9aciLA2j7lpV5LDK8PZWqN6HipavQ8nk/cOxBiVKVCTSnndvW0vqVs2LAqQbuAPulytagqSOep+ljXnXKeVzLvnTamQ9wO6DD/03AXSzYWTTg+vcp5/BBGvXpnzkoOfpJDzaEve236vRKtSV0XRTEbfNey0/pCc1TVSEbdvSA+w4a86MIjjTba4ojLj3yPRI0cXo/h3o02He13w2++U3cbC5BKJZDpE03gTsylgT7K5fq1ShC159XVdNl8uJxl+3IXG/LjQk3Ag88xWbp4t8A7m8M3UjLV8tNh3zX1JyZQcajDaONCq9hswOniWc/4TgtoUW6Otxrh39oeK0y2AHeOwZwtwr1KTos899hiYnVmDRNwtuucFkS0AtASPM379XAPQr0RWEor1LPLesG7qhbeNy14gOZSJT6XN7hEKuzPvaDc+PvSHzD9cUbRFIOvbcHjhkpli7CrC6OSmP8zi+f+DsO4MihJ43CT8VRxbNRGQDcEteogoG71CdXD56aD7ibhq/qw82p1gVMUUbnw2TJWuhWcF4ns7gFKE4mr16XAHE/NjslyWzlKC+uCpdYWdkFqHipilS4aBnKzi5I+/ftoD07N1GTky+g1p2vC1BlChQsQoWLlmaPbsHCxSjn0EHav28n7dm1mQ4f0pM5qAnwuoOOkiRjS8FCxahI8TK0c+taKlq8DBUtXp4KFSlJhw7uo317tjHPPuewuQHAwpLF3v+ixctR4WKlaf/enbRv9xYONAX1A15h/NZTbVY202UKFy3JoBqLx8F9u2jvnm10YN8Oax4rVrIC88ShC3D1ixQvR4WKlKADe3fQ3t1bad+erZTj8cFdHZZLlao3pR4XPE1rV0yn8V89SgeY6y8AJHQDz3Z2diEqVhJtLcX6Q9nK4416hR5KMLUD3+3dvdneZKRSVKhQcW5/oULFKLtAYdYZKDnQmYvGpKXVwB0gv/bxnejggT30wfN9eVNjPujvdj3v4riHjWt/ofpNeziAe4ptAv1RpGgplgX6R/9DHr8spcvVon17t9HBA3sJ+i5WvBzrdMuGxdzXoAEVKyHsAHaHduHd/Xu2s53qjk1R4SIlRb3FyvBvUaffJvE+7LpD77tp7JeP0IKZX8ToJ72ZJHI9Muf0JOM75B33mpY3D22exfAB9zyXk+YPR/+4gz3u5rWKLIohj76PU86GHsCV9AwTu3tJOcy03q6JVbiurEfF/oGxrer3r6X+4C+jjMfvqEM/L95D23ch7kWAN/H4aSTJleT2vyVbjIK55BXjxAbvii4zysou49eZCR5kyaZTmDc78nHgNNGn6Y29QOd4ZmEgcaNIgZ19oFSZDP7rr96Qx4VPveYAE3s9KcG5/Ftm/NcNN7z/8zfvEcA9rvE+nMSFadNRJiQ7j4+UHYqMAe7+OgIbS4dNBmoxgbsPxDu71hiM5pGFvyrLHI1OiQosjQPvgTSPUWMuIXgP29n5o6Wtqqxx421rHcc9AS6RLbH6qXGCkRS4Q78A7qDKeM9RAO75Ge5qDCRdgE1lRYJ2Y5KKnIbTFT4heA8rtkChonRcyzOpebtL2dsK/u+BA3to5cKxDJCath1oAXeA64bN+1CjkwYQsrJg4gOgAkD8eeqHNGfyfz0ue/FSlen8mz/m4FYEsUYDSKLax51G7XvfTT988idq2eEKDhxFfQDYAHIzx/2HFs3+xisHAZKVqzellh2vpFrHncae/8OHD9HGtXNp/vRP6JQed9D8mZ8zB189FaqewBSfitUa8yYF1BmUs3TuCJo1/k3LA9v57IfYqzxr/BtMsShXuQG3tWDBorRm2TQuF/8N20Sj3MYnnUennnEfjfz4Plo85ztP9sJFS9F5Nw7hMgDuazZsz+1E+RvXzWd94Wa9Fh2vpIpVT2A9FCxcnFYtmkBTf3iRNqye47WpWIkKdGKnQVSr4akM8DFfFChYlOMSUP7yBWMiTE4Dd7yHjcJxLc6kb967lWMTzAe6O/28J2jZvJFUonRVatCslw3cUykqXbYGA2OAeoBtnLZgTgTvfs6kd2ndypkeHRMe/kv+8B3Nnfohb9ZOPO1qpvps37KKvnzrWg56btb2QmrYog8VL1mJy8EJDmx03vRPaNoPL0uvYBaVr9yQmrW7mOo06iq8saks2r1zI783d+pHbBvqQXB13ytepdVLJtP4rx+j/c7gavV2egMy6byRXqnOKdn6MD/lRc5HYV8aQDlPv8/jjxi4/7iDskxMLt22WJuVg0m57DSgluQTdvp6SN6TQk2jIlbL5f4wMsngVyqvt5egwkzcbfRGoCyNsE4/pTQdX7cIrVp/wALu4tfp9KgB+IPgKUTTdhutzaB/fyKApCwnRQDuhw7l0n+GbjROPsKBu6IK6fhJkbjAT0hxYc/cMEZFrP1oRVg3mPoAKX9niu7bn9kHDsn6BJwEs0jzLwXcRUkS1Mti528CcM9OeQcesW30QIXuPgv0q+BU1w5I8nnCPO5mObGZVkInCcOU5VXHoSqUsgpajqDxePyqkB2cmOh1iRbtw5CJ39PhwQFpxaY5zMfvbpz6TVQfmbIpaosY2yFnOnr20ubhi3Tmn4sGiaJCdCMcBjI/PcdBy3ROXqYhh+T4kaLK1ChK1wO4h3WYa45MbLAJX0wy3vIghz04vXktXqiwupLIGVV6um1IETH1oe+f2cP708S3afeODVSkWFkG86XL12YvphmcCgDZuM25DKQ2rpvHXuDipSpxwCKytXzy6iVeICvA3WV3j6A5k9+j8cMeiwXudRt3oz6X/Is2rP6ZNqyZQ2uX/8jefAS5wvO/e8ev9MUbg2j3zg2sBWwcOvf7K4PwudM+pI1rfmEPbbW6J1Gl6s348+mjX6EpI17wtIbPWrS/jH5dPZt2bV/PXPBaDTpQo9bn0PSxr9G0kS96cnY//0nepKxfOZNl2bh2HpdTsVoTat7uIlq1eBJ9/+EfQgNa4W3u0v+vVLlmCxox5F76ddVsT44iRUvTVX+ayHQWlA1AjmDPyrVaUOPWA9hTDM83APra5dN4LqtR7xRq0nYgLZj5OY365M90+LAIpAVw79DnHtry62Latmk5Hc45SACnJ3e9ibZtXkmfvX45nw4EH2EwiuO+ctF43sD0u+ZtWjDjUxr16V88ihP0dEKrfnTy6bfQDx/fz+C+QfM+ErhP53JwktG+9z0c7Lv45+9o7bJp/Hvkym90Yn8+bfj2/dtpxxZ5+2JWNl330Eza8utCzoaDft8kbWrFwrFM9+l7xWu09JcRtHjOt+xth9cf4B56++XHoZ4ddOhzL1Wu0YxB+uYNi/gEokGznlSl9ok06btn6JdpQ7zmFytZkTr3e4hKlalOX793E+3YsjpiVEXDKP+Qy+8Qjp88jpE3fiPgDtCuqTKCtukHfOJvsQ6b67X6t0kNFoufwYu3gLvuXWUFJhz0sI3Py25hCV93aRCXono1CtO151aiibN2Jj1ADx3D4gsjBaK3HLktUrfM1Jb8NAQ56nalmC7zp2dX2ZQlazAobCJ5/ipY1ztPMIG72V+yHRKaWMA9bnCFrH/m5s2vwMDlSz7sZDlNDRCjtOYajQzcZbpkg4TOv0ar1WmRd64i93zzNu1OpQpk+5JXxo13Hw86EXCXimKOu/l7Y5cZBIQ+7TqUHfhIgnXVBBHFHfL4gDu49x4vO4TfxqZilBkG3IVJ+dIJGWKIPk8PPXlvh/zONhwbYKfCgLuSwxBF2aPaPPs20aGhMF6KSwn8GY/LXLUc7OPqCFkZvoLH/frzjjJwjxvgUWPBvwq4R2Z4CenU7UT+cQM14vv0TI8KFCpCvS56nmoffxp9+tqltG75dAlas6hUueocsAj782eVgVc3N+cQHTywj4UBZ7x5+8uo7em30OThz9JPE97mz/MC3M+49GX26ALoKk8ovOJtT7+Nmp1yIX36+uW0cc1cLr9hizPo9HMfY4/49NGvMS0GD6gSnc76C4NuBGyawB0AFABz/77t7A3GA7rGmZf/m7ZuWkrf/fcODxAzcG9xBv00/i2aOvJfDKTN8pEl5v3n+nr1+nsGm5xzb/iQdu34lcZ89iDt2LrGewXA/eoHJtGGNXPpuw/u8MAjPPE9L/wn1W54Ki1fMJq+//BuTw/47vybhjLlBB5pk34EmgnoQeBu48EGpvfFL1DV2q3o8zcG0YbVetOg5bSB+6rFE2jqiBfozCteYw8/NiVbfl3Er+NvUH4w4Md8/ldq2/02w+MugDsoNH2veJ0WzvqCg5GVfNjAND7pXGrb/VZaPPsbGv35Q/w++uL6h3/izRlOGH6Z/jHTqtTTvP0lvKkc9s6NtOyXkd7nKA92CSCPB5uILv0f4b6ePeld/hy844rVm1C3cx/jU4jBj3eVObWJTzVO6nI9Z0Ua8tL5vFmIG9BJ/Q7pDP98jPTf/qe/GXDfSWPBcU8F/ZpCKbz4eP9i3oHnDFfrlRDemy494G542w0HnGoqr/1eu430JAmBu8s2Hru9Jv28eC/t8Ogy6XStY9voy5oShpQ03BD6sj3uYVas9Qev+8Jle2nUFHkZU2Dt0cBdBaeKE1fl/jSDU105fZRHkWcKTylh7Jkw2GXiHP1btUHx61qAHBM5RwF3W2ojUQjz9xU8F3UpAG8Cd+9WARO4F8zOMsJ4zak6SDTnolXLTeCijilcHnfVdslPUpQUMSJ0LzIg1tYetEoXcA9Lf2L82htMjp7kHbX0uFtHX/4B5ijPGtCOMWSatN/7nhfg7lURanmm/mzHdSxwV4X77dTH8ROGFbIzlxww5UQ3Pe4ecGe3h/l7fcrhAfew+ShNsBk7rR2tlTNM7nTqj9wkRBUUUnmauixRpgqddeUbDEiHvHRewHd1+nmPU50TOgeAu6sP6jfpQZ3OfpCpCZO+e5pfyStw/+a9m2nJz99Z1dQ67lQ649JX6LPXL/OymMBrWrdRNwb5/qw28KCf1vcBpr+YwN0lO4B+9wueYuoMALHi6QO412vcjT+DV1w9eA/0HJwCDH6iS2h6RwDGy+4eSSsXjqOxXz1K+3Zrr7cC7jPG/oc3BWZsANoFag6CJ01PMervc+mLVKZ8Hfrizav5xCDqadfzTmp2ysX09bs3MS3EXAXM3ymPO3Q4+ft/claaTmc9yOkxf57yAb+KU4+Bt3xOP45+hWaOfY26DvhHALi36/kHatzmPBr7xSOcSch8SpapypsjnOL8+8FWvEEEcL/h4Z9o3cpZNJoDRZdZv4FN9b74eVq7fDqN+vSBwPc8b6Wy2Htes2EH+v79O2n9qp+4DIYHWdnssYftDH6iq/b0p7KYVoPNHTasq5dMClGjGINJQbsqJJ0pIHY+O1ZfCHPYHGF5x/y4k8ZN30mplNh0G5BO1mwEkmI+lPiA/ynfVnjEnC4FCBPrlnrs6dmEUwJ8ikd6scI639CTiwNx+iml6Pi6RQVdxvmEgUy8HAHcvbKCGhK/DLbeKy+Uq+FpkOkyC5eLfO42JjK0J7/I5eN3U7coR3nclRyih8Rj/ts2tHSBu5gj/Ir16U3+6XnHec8hx76kJagNgCmhjqWA2Yi/hMmJwFutCdyaq7YsuZ7HXeWyV2/O37w7lcoIcJetZjNFMKK8dENJqGycL+3wpLSVIgIYjQnQj+/8HCM9/PTACDFpIZdrBhGfMVVGetXUGDMV6v+l2SkhVXrFqEGrOlR1Wroed6seB3gXgaPuBSQKuKv2G9ajqzLmHO7iCD6d6XGHaXp7ZrYHuQNHeQHgLnaZyON+/bkGxz1mDEXpPfa7o71iOubNWBkTvxDVmAiEnhS8p4ipLf2uHkzwtCJNod9A2nS9kVp0uNwC7gCtJcpUpaq1W1OVmi34gh/wqREICgoDgPLEb5/iovzAHdMaMtXAG6weeGUVOARVBh73D57rS5vWz7c0BW8uZP0UwH258PAClBUvWZFGfnI/02TMBznN4bkGr9oE7gj0BFe7er02zOkHr7xgkRJUocrxTIX58q1rLOCOjctH/zqHedfqQTBv83aXsNf5rcc6hQJ3eMgHPTCZfvnxY+ZSi0uoxKOAOz6fM+m/VtadU8/8E8Hb/NXg6zlbj35yuU0VqpxAn78B4L6OvwL3HWkaa9Rvx1xvBA7jNAUUFQThfv0OgHsYONVUGQXcccJx0e3DeDOEgFpwzQHKwVsfOfR+WrdiOnuyNcdd9Ac8/EgpiQ3HmqVTrf7AYnbOdf+lanVa038ebc/ULAXcAfLHfSnqMR941rsO+BvVatiRF0PQZ+ZP/5SpWHt2bRH89qxsOuvK1zlH/raNSzkuw3zKVarPQcUfvtCPA2rVgxOALuc8Qt+9fwctnvON9RsXHPS9wH9mYu/uKjdfnyVdxPJTSR6npvxUqX479sedNHbGTlLX1LiaK9YsCcQt4I5SQrzuqjdDqK4pL9xQSSLBu4uH4QIWbCzBlRbAvU2zEjR3sW23tq7Ccj6nB9yFBOJxA3fvy5Cu0sBFq2TqAAAgAElEQVQdL7RrVYL+9IykvcmC7aYbXncjSFeU4gOCzhp9ioxgWrAmXAMykETIeEmDVq927W2XUnqUF3sDgJ8q4C7q1sBdpE+XN4t7dqWBu2o9gLsK0QVW4uDUQg6PuzBlwwh89Bir8b5YCwBIE7hbFApnyiOhC+GV1b3q/Vt6xMMmREvOUDMSOwrXPKKChTk4Sv7ej/GjMu4kmWT8tBnWb5pUmbh6xCGBe6aMA+6qbJ2OSXwSmkXGIUwAuMuMTmIjp4F70JsgPBSc9ioBcA/FwEcbjMd1yFH7/sivjgDa/QYNZg4x6A/6EXUH0kGmUlS3UVdqe/qtnG0FAApeX1BUsAmo17g789lDgXsqRQOufY+zjqhn++ZV7BHGo4D7u0/3pG2b7DR9LuDe7+q3mAaBYNZN6/QFUSgLecbBl4c8CrgjOwlOBcCd3rRuPm3fvJL27tnK46Fhsz60a8cGB3DvRO8/d5bl3U4O3EvTNX+ewkG7E75+3KPaQD4F3Md++TcOzjSz0yjg/uWb1xB45/oxgftVDNwBbhHU2aLDFbRt0zLaumEp7dm1kQ7u30M1GrSnSjWapg3cwUsHZ7xWg440Yui9tGXDErrwtq+Ybz9iyD3cDhdw73PpS7x5A3AHv913PkjnXPsuVa93Mr352Gm0a9s6D7iDsz/uq797GXfMIQYaVp3jO3PQaeWazahU2Zq0eulkmjHmdd5A4HvYcNlK9Wntsh+tTDMmqJs28iXauU1TlRq1HsDAffhHd9Oin4Y5mNJyrowY70HfrPmbozxxORfBIzRZJWlaUgdCnIi+ugDchcddASFfbKGi7ap1WCIx4cOVDjAn6VkILNZK6Xv1YIs6Qda5QqwAMVmuq8kWR9vnyVZNe+zOmjRxlroMLHjCI3CZs/Sg9nwgJ9wpZ5cXFZxqrgumCxHA/bWPNnBaSA/iOfG43ESZnnTvPSlHoHlK+R56E9gljBngQ+3me+62mfWKf2uRdFYfhXlF+zRVSgB3o2TpIBb7M/sUBl2nNgSwLA3c1Q2yQsMLtijgbnYreFz+nZZ5LKTaYehJNUTI4Qbu4gTElatUTmL5Ae6hg1p3S9gcYgJ3VYwfuKtBFTd3WJ3qFSaMyG+n6YWmxtcsOlnXYrUXofVqgxUxUfqBu5r1UFbs/CoDU/Gi8rgr28x2eNw9+WCpucmBe0RXxyvp/+QbRx64g/5w9tVv0aa1v/DtmuYEjX+f0uN2atr2Qs/jDk8svJvwcuMCm1WLxvMlRnjAJwcfed70j0OBO44TEdRqnnoBJO7dtZnLSBe497roOfYwI2PL+pWCIqEe0CN6DnyaZk98xwPuyJADUPzThMEciIs0j5AJmVR6Xvgsj7Sgxz3vwB2biivuHcOcfQBTMy1lZoD7enFqMmgw3wQ77qtHOThV5MxPUccz7uNA4vQ87s9yBhakhQRVCpx3bMzAIR/z+UNeQKgLuINeg43d6M8fpOXzcZmVtmEEOZ896C3OoPPvh07k0wflcQdwH//V32m/cSLhn3OR/ahc5eOo7gld6MRO1zBd6qvB17H99b7oOabgDB9yD22SAcTOOds4ym52ykVMlfn8zauZyhT2xGHUUIfD0Z6T/q8Cd58eGbjPCAJ3c43zONX8W/O6eQXcTeuwV3ALH5vgki8QMnpbUihMG1fhsGa0rEztJ0ZCALiL8k5vh+wymi7j78r0gLsBUCJoXrZaVRRgGIjW+jKxiEeXmaQuxPLRUjzKicKHpv58HRsGRHzKiN2IODYOqmjTGSzKUU5sXbnqJ2+Tl6XTVvqDjk2sZ2VMk7bhlWpcPiUAvADv4kIwvQFdsGWvpMqYHSeBexhUU5xwaeqs1QBw9wj3hmdZctydnmbO9Q2+j+gkFtNQbJR3OhpQKrU63tK9JDYqxhGNfy7NK3CXmy/RFN9uIDFwj0XMWlplMKZNKhkCKSHDyvWOAO3I81gx1KmMEZzKxoZiANyVCsxJSQnqAfeq0ctYwkF7ZNZCQ9gjU0FMqUe7fm1FyB5z1pWvMaXl7Se7BvJ2AxCCVqKCU+HdvfzeH2jNkikMRJECUo3s1p2uoTbdbqbZE9+OBO5RyrCBO/jO2jBsj7vgm7fpehOd2OlaGjn0j7T452+tqQ0cdGw8Zo593QPu8LYjkPHrd2+mNUuneKKAfz3guvc5A0smgTsoLANv+ZRTTOJEY+c2QW3BkzfgTtTzwmcsqgxSZva/5h3WOTYp3rKdSlH/a9/l/vv6nZsTUGWGMDUGQaXwqJcuX4u6nvM3PglAbnT874Pnz/ICTm3gLm5ObdC0J/UY+DRnccHmyDxFgKcdgcSgw4B6hHnZD9xVjnuXjShLQJCs4MrXoqEvX8CZhpDes3Xn62nER/fQkrnf63ShIcbGpxSdr6U2XW6kIS+fb6XW9P8kDrj/JlOGq1In2jtC0iVRSuzCkjfZEJgqPO4aA2iApCkgGluYmdcMh59eQC1BLExitFOkDZQ18ec6N4gOhlXA1wM8Eu8YFBNTWFkzgLugy4jgdz84FT8xFOoow2pESP/IbYt81e6gQECko//s35OXFvL1IRscHnfZCkPWZNjIDPL0nT5EJSXxJj5DVya5hLPaiJe8dkgQLT4VX4I5oL4X3WwDd3O1tvGrr3XyUlMF1EXxevMnALttj4u27NNZZfx0Dn8HKzAt+ODuHKaKruGklijgHjIOBZ0iyUhPPpC9Iauv3dI/VhQcI+94WMmJaS0mbUh1vESseW2a2E8kmN2MzC2o0jx687TKmzI1aSTXo2eulgHr33sGrjZ9Uqe6XvkGCxbcmCmP+3XnVklPqKP29tFc7VyNylT9UeNL2ZjrnRR1PecRanTSuQy4xw/7h0f1atCsN3syQSXRwL0QXXjbl+w5Hv7RPbR98wrewVWp0VykZazehKaP/ncGgbueUF3AHZSXMy9/lYHX8I/ukrxnwd0HSKxapzXfAqqoMuBpt2h/KY0b9g+mp/C8nF2QuvT7KwdVIr1j+sD9NMlxD+oX2UsQ4Ap5Rg69jzas+dkzgkwBd6S3RPpGZF1BkK5Ya7I5PWfHM+/nDDnfGMDdNeOI4FQB3Kd8/yzn8YdeEOPQpssNDLBnTXiLxn35Nyl/irqdawanCuCOtKAA1QUKFGYKimpv0RLl6dQz7ufUo6BFIeUkL5IyOFV53P3AHV50pCfFCYACL9gMwQYxd3704rmc5hKZc3pc8Ax734e9fSNThtQCjXgKxAQg/ad6WJ6+D3C60K/eupbtGDrofcmLfGIx8dsn6ZCPK2/qLbOr2VGb7DJbUaamrjSlEsAdF28FHR5OSoSVXE8sZJrWIeBTssceOQLTiN8q52BgDTbYBgEw7ks7+fgf6tDEmTKjUoCXbUuosXAcfoj7XpVrQcgY+rldZrtWJZnnrjGiLtOT2kt8on/L8MebTez2mYlOFCXKG9Am+yCQOFHTD3Scg2Ka2HBL94cdP6B61XMy46IoaSJmHhzFNFGSm1qxbs/lrB4Km+HCQBmoK2Zq3igot/vSrft1Hvcw4G6BadizBO2uVIjHJHAPA6sGcIdqnNcfS23nBbh7N7ZJ+lDice+bHRR3PG7SEPODMeyNnYI15Ri5aOPK9H8vcLtvYvLGn65F4Xv+RP+fpOu4J0Bw3K8bcKwCd68hyiLSVV0+38/U6pdX4E5UpmJd6n7e4wxutmxcwpQLXJwEGg0oBAhIVMAdATfI492y4xWcoQN5yZETGwAL6Qar12tLC2d9edSAO3J6t+x4FbXocBmDZwREAiyXr3Ice4aRP930uIPv3ffyVzlwaM3yaZyGsEK1xvxb8MVxApFJ4I44gBYdL+eTAXiDl84b6Y2zTAF3ZMSBl7tm/Xac+Wbn1jVUukIdTnm59Jfh1Lz9pRZw56Hus1o/cIfHHe+ALoOMLbCHD58/mzb/utBbal3AHXpFatH2ve4igOP1K2bSwYN7GSAjKHj+jE9o4jdPSE88LvQTWWXCgDty1rfvdTeD7p1bVzOfH5s1tG3OlP9yBhw8uHkWF4KdeNo1fMsq7HLfvu1UtFhZKlOhLt8JMGzw9V6rwcMHSEeMxtgvHmZbwSZvwPXvc4zA5/+50gv8dS3MSaFePieHY//npiKSYsR8tsoP3HWqZ1FwEDwbFm+cCmvOclxvuhpmZ8rTwN0/uOR7jjg1K9sd5VL39mXo+DqSLhMD3L0WxTr+knaKQolSF5H9apcp6DL7aNTknfr03etj6dFTP/Fl7HFthoU/U39jAXderrVwHONnPXozp+hSSld+P2kccPf88kjI4mFrkQtHGlogntGTBljME0UCd3Zsqu2KuWXRnb1smwTuApYYdIaIQEdlSFZaRzVNy9+5POeCSx5+CJJtpYNMY4MbN8DDjCsN4J7I4+3DdnkB7k54FhGcq5ousLFNbQnLipPoGMo1RzkGlT0WfD/C+x5o1wM9jHsmgHvluN78Db//DVYfa2Izm550ojV/E7fwqKkr/D0A78YnDWCQA28tLjjCLZ9bNy6h1p2upRljX/eCMwGMGrY4kzPKgLawb+8OzkqzevFEvjETN5zishw88LwiQBJgcsuGRbGB29gEVK7RnGkdKme6miUBUHGZzvoVMyyuODKo1G/SnTOq4KZOcKeRPnDv7s18CgD6CNItqgeBjvWadmdQBy44Ai+RchE6qFS9CXuWcw6DIy5SIJatWJdWL5lipWvEGMQNoQCAq5dOkbdyuvWLLCrgz+NCosnfPW1lPQEfHOBxx9a11opfvvJxVKpcDVq/cpaVqx0yQUa0E9+pPObIiHNC6/6cJQdzNAKGF84eRts3LaeTu93Cuc2xIYt6sOkCgAWtJzfnML+aXagIVarWhAEz+lg/KapYrREVL1mZNqydS3t3btRfZWVTpeqNqX7TXpwfH4G8KBfUJJwKqFz7amEEZx3yYlOg6lWFQb+N2pzHF20VKFiY8+6rspAJBpc2qQcnBNXrnswce1C/UC9SbO7atp4z85jyw/Pfud/DNPn7ZzijEXLfgwrUuf/DvCHFJVxaTmWBZut/w+nqWKtaYyW3gty4N9iKhFNf0OOuivIV4GEj8Q8NBk3gZ2eYCRdK0yxEgKIC7mbZ5jtqkdQA34+dbOD+P+y9a8xux3Xft99zKPFi3klRN1KiqKtNSaRkiRQpV7YVG3Btt6kbR44/1KYoUvK3ojaKOmnRtDACu0WjfuuH2EgCFChgxQhaFBEK2JKDygkt8U4e3g95eJco68o7RZ7zFv+Z+c38Z+3Z+3nec6Gphi9x+DzP3ntm1qxZs9Z/rVkze5p+8eqz9gjcl06aib1YYmyvr1q2dcBos+Jj4P7VlOee+TnThBuAe2+B+6yP2Tt7KnBX9DpC/1xTS48u41O0q/s5NWuDzZCeGq5KSjucitg2Q5fseFVNJD2wfNdPuuSEo44H7FYVvW0j66EfvLizs7+cl6Qcc+UiQ0teAmgdrAJUlm6G82wb4L7g/fk57hXvDfLdu74XZ2ArHRWdkb0A98UGlrXI0QP3BnJT7SYwS2QkfzWN7RIsThVty6bRgaZ7ftNr27BgeXsrEYJ3vf21Dty3Yt8JemgNdG83rtsv9W7ugtIKFDXVGzy7zTaDogJKiigfOfyjLpd5cyvH+sSYLye94bR0Wo1SHAT6lW/96b/3T6Ybv/q/Tbd+7Z93jaqP6quAIG8fPTqqliI+rTZtfL36P/5vpgvffWWK5CoV49j+qufc96m8dEn69vArL28cv21o6Hu33Nex67sz7T/pDVmeDr88A+XJHm0gghaTrO3fn3RVls31uSFHQ6dB7B4+XMB9e170/N3P/Yt0hOZf/uv/Lp0uxJ9Wa1S3n6m/DZ9efyZwYFMsZBjJ2o6LAu5/dbNSSpo99XfQtEgntjGnJqTr3T4sQOa6Dq5ZHok85ShnsNW/m6a8Wbym4WwH3HvbvTP90e++I6fLdJhmFJLbFrRHfBDAenW6CoBkCJZYkoHLbKBqukzY8teJwZoDZ/dSEHgWcR8R1G0Ntf2TKfWgptY5xdWXSz1oHmdurs/yZ5wzdK6jXktWDEcDgcS+rTZe9bEkj4WV5eJDHXBXcn3Nk+7zzVNeuzqZjrKxTQFxHpa0kCF8TKeNjHPjU5e7pQ3beEGqyWi+bhGNrsViPV620LadSvCnNgB3dMbQvZy3VvlWylU/cAM2w9FBXcxr3g7cNWEZTAA2n27FpNrx9HTatrHB+l7y9lOmz7+mI+5bdfwEPbQtdFlrflMdseySzOy1nhPEkq2qXQfMOmv+k7/y+9OHrvzNtBH10D1f3arWvT+0Nv8yP6X/LnrPJ6dP/af/fVpJ+Lf/5z/eezNdiWXgfowVz4rPeze2vptw2oiuTdK23vZ66bW77//ofzb9zC//ftqLoTP+PWp/vPn3H3R9DReNDGJ/bTszlsp8rRwHmSeXVRPAH5sB81loAu4CBgWgmv0eh8SKhS51VnvtEM4ivwC/dOxfJ3xE5yOx+h0x0870+b9/wfT8i0emp587ErrmndsDsxJ7/PkRcAeU2L21CTRwmgXc/+RLT02HdCxkeLN8wqcdH/OYzfYGFvCsj3GqTE9UBviMv6LvbdNprqPdg5muOWvEvWw6HmlVPdPOWc9j6Ck2/Sk1TRbjRl8/jajjT79bdnpwFnEHuFfvITMhAXfBbsL5cZyRt+IBphNi4l9K4elOtOyfCDnZDmIXN60uAfcxd/vNr6HsWo77smLdANxLQc5D32SELEkqlyxCuth+8MRqeZPFLP2DGREr7bD1iFJXS8scKdOtW1AqCzmrhV4H7mvs2Sw549LLynjTCPb3j1c9e2v1eD2tk0U+eMVvTE89fiCd6a3jHX/izDdNH7ziN9MLjHSqyb/8w0/VIyuPV7uuopfrbGMrPfHhq39reu+Hf2X6f/6P/3KWP703uuZK8GilaFO7y1qwl5ul9je7NXvRwNvJ6hovlLr1n1z7z9Pm1a/9338wO0VpEz9+bO9HpuwV+x3vjh8DPRm4P9u/l97pY7UeG1s2A2YwWIC72e8xBumBuxntWkd3NGBFiTPDnd510mxnT2i/crSTj4W8+JTp8adaCljf9qYF9oXofG3WdFLCD/V/YTViZcAHwJ0896/e8MMZcFdNowWyMXAvadddxH3ZtYoAv+PuTF20CyWkUh5vDlRtVpipvunUo+1Zfgp67hLEPWsnnla4M+hP6n8A7gcduM9TVWzWxCWFMKHZOJ28hJSuMVeLNce9vDmqMq/al4YcY0rSXoB7xboxyDuI3PuA4g0nurY9AiYVGms3r2J0TONQ5GNkfivFGZTASNltDdw3m/b1HHlE3ZTQyn4JVzZz4L6ZlpmyWtQj29YVNPtRGaLVMMRR1bhxueIoaz2xxaLwHs0YHB8K9bZQnct+wYUfSjnQO/tOSvP2lZdfmp75wZPTv/s3fzQ9cah/g+fxaZlajgWaHi0lxxu4z8HGEmWj3r6ao79Jbb6atBzt6P2tlFuO1/ytkJNtccVNe6JBoP2vbn52UshxUU47pKj9GoCzJeA+Mq4e0Y0tzU/KG6VvJbNvp8/0tXjEPbd/yYUnT//gl88fvEV1iwBdx85NM6XAT+/26Djn2O0KwvobAu6vvLI7pWMhHSXmrJVFSNTdqM/lHZOsXuTU7kEV9bCWXHDTyYUZ33gs3ATQgr2ptp3dGhPdV2Lu3R6AIr5gplRT5yi0GHuSOLtXc/Zrn9pxpQe//8LOzkn7Cs8K0hz1vcKwcuZkaj9xLDOCRhC+8ebUzJAquCHiTVQ6cdfv7SFVhn6rjRlYXqtHTdoGgo6WFXWR8nuXcvY9zLzC2676wui1TPX6fFrR66W9HhnkldbnxvluXXrOCp1tvmya7AW8d57LYAWmDXRWRrNUmb2a1yW69lpPYN6ezMU2bW3i36jBberdROgstLCpwJrkH0PZpPGOsfzei2uDrDa1vvHk01PeuubtSy89kzY8aqPqifvbNN4nihd7B+6Z0oVAxEhRnTimvV7z3xYHTkTcYdaXuWwet+6WQNHXbn4uRdx3d1+pmGMI2grI3J2WgHvbZDraOBoxTVNtGZo6lpiB9oIdEn5aWJbOSQ5tTkLDH/5XF0032FtUGy6Yz+J1f2w9qJAAZaqggMwlM9JVs1xnznN/dPHNplEOslPTrnpqS+TLGHdO6fhy/uIzfd0No7brpfEceTYNKTh+pPJmX0mv6lK+y/MO2LsVGD+yMgH31lHa7/y5cvuB7z13bMAdT7F5B9lTHU+Q9las6pD5blsJLnSndLPipxjgnvm7ic8tBrwG3DMD5pC4DqkPrtMy0CitzDJwn9jom2TeKDcHrklT38hWwD27QcGcjrUuXuQYEjptBXSv9XnJNQ6d6WRglDrFFCj1vQ7cl0zX8QJ2rxXgfrz6k/m1bpSOGxw4hor+/wHce14P9Bkc2tTdY+Dk60VfJQ4sTdEfh7EtIPOvtgXuxQ7t7mbgnv+pkhZsWgpIAhyXNkFvBO68zEeYaY/A/e984sz0FtXHv/WjIBQBuPfvlYr4fkNOTb8xd/vhX94Ue+l7T5u+9OXvTA8/Hukey3YE7g08tyBwhnY9wte1Ag+PD3AXeQD3kmmhwGmOnZLj3iM3ppFPJ3+ii+vXt8cWu1YKbQbuttQwmreVOTX1Ou+wqOAdgLqQKkO+dj0SUlHxiuB36qkoeR61w+jTufMLkeDMvyaoVbBYP/FM603AvdBSl1w2pMuk6Z0i7qPseEv7ceDujIXYwOxtQXuWI/MkV6KYy8A9tHbMEfcC/DveBZc5zs8yCY4vcD++4HCsUkZqbNt2t1eBxy86/VoA7tvyZ3uA8uOBMdbG+/jz5GhdwE1HxTZKV4C7GbjtR/E1/OQo0PIaJve4kfba94iXu7ozTYq4p1SZ3cPDiHVXOAX/FC0krSaBhfpISyPumbIRuMcjrruNkj5RdizHve/WUsR9Gbi3eoFXlWojfx5/w2Hp28/Zu7ng9lZrGbhf+NY3TvcfenFKx0JuIaxLwL3in4L1sr/WayjgYT4REUDs4xp5nR23nLHBPWdaucb+iLSRma2oBftYlb0UFRzbMXFn2i1R9tmzqT+2vaCQoccPpoj7/gKfy1JAHBwAe8vDCtyuG1qbd6ajtGZ/ZckHnzbnEbXWsvcBddotbWZkxMROkjjpZuX4I6NzTV4a+8c596xm5Eyhsry2QQCps9mA+RTAYVjM1eLgIoqO5tmma0szD8LK5ybnYfbyirTK4kyIYH0zvLrk7SdPn//PLwhiv8XM/rF+ZFtVuI2K28SI4wncl9p69QHqZsmC1rFh2sS143P/1RznYHi37sA2u1eCMdurWG7Lhq1pfhUe9D7+ONK/VxadaMCu+l8FPn7tpmdzqkw5LWaVDTkK14fCwptTRznoLdK+bFjbptM5SHTwvJZ7PUqVUW0tXWbvTO2Be09/LwIFDZS3oq9t9Ox6uMASAfdXXt6d/jjluY+zIDokoah2AbENH24j1MXZGBxg4mMJbmnn5Qu4KwUmojaTW/eIQj8dP4JoIxqujpDAZH8u6Ux5J4zs+EzA/fsC7iftlJdHLR/zqMPl14F7Brl4ZzPgXjqXmFP7vwLcBeo9kr0E3Ct4rw0sH8SC97tibNqtBjzbQDQAwLhlDz176euQpYfCIxNZl9WqkEbhzC3UCbcJpC/hlRGhf2vAvXHudeC+poz2ipA2AevjVd+onZHrv42iPbpn9gbcFyfX0TW+daltkcrxHZe91bZH4L63yjOntmXD1nx9FR78Dw24j6bI8Rq3E+0UmDhk4P5MCf9t04FiX+M53QC4LmehiHNnjOey2CL183vzSPqSbuo3vzrAF3C/6+AL0zPPslKwac2s0bEtcI+BRH/x5mpSwkqQ8KrLz5j+0RcfTcTUNOuFqayXJzXgXni0zXCyShD3CHRhbAvSl1MPc8Qd4B5CmLTLZ4m4O+kj4A6Az9S3SZCi7b7Zd6Ag68ujrJKDPzhuwL14TmVZxV74apJSjvDZCrgfmXQ0Th0flmuWJj7pMvVzZRI5F0fGpC4NGYw3Ce1OoumW10qbA9wSI9iLwJ1BHRrFANxPhM0q7b56EfceuP/CFWdarwITFrXEmidyIpi0FwSyyeoH2heVXRTao+lXc5nn6Tc9r9cx2VZac0Dg8UB68zqWxKKnMmnvQlPwUo+GlduUSc2wArjCs65Lxz7OZhZCf9eIbqClf6rxzLThfA/TJjGn0qMVnW34fQzPrGCMpZ1xtbUoVcdAxqzophlzIthZ2xyMqbc3pG0TwUvMsYrH/Nx7xYq2P/rkS+3tmBuraETMdUqBY4unn4yDFYvBzhKA2yZ6ndWW09bitzoW8n0XnzI98S2OhTxa4B7a6NKE+kE7HsD90vecNv3pl7+Tz3NffWmkpl8O8IqXNSujsIMhHc+DfDc5SMODR8qYVthGzjypMv39ZDO3AO4OznMgux0Zme7VEL9o2wK4E3EvpkEkPJiA+/5MDnZmnHg0MphNmMl1JylnCPzsLafIop9bmc60tGYcuNfNIWHiY24YoGYo5xqiMsw0Uz/wTRpmR/rEmVweZSd6bn8uPjM+RDaqiPf5BAL33AXlVK1Y0ULL8DjPfkt1YPAxpMp0fLM3hw0iHGO9XxKuOt6umbQ1Db6dKdzk2Gw23p3kVtWRv3i6V5mtiRdLJ/OYCA27hrDW3SWzLZ0u3rnFBT4MT9wqNFJuRkN/QbzLtbti5MQC3Wlgt9ub4Q41yj4eNVpPWWpRKjid9qNUTmdeNsoi0a1Po6eW94yUnqV57ZvmfYdYlI6yWpmGPpmobmV0XZZGA85rsnPJjXilJggU3pOSV2WAccqnZJSl1zZ6XQMrrRH5iiBN+aTIPRSbjvb+51XJ/vSF2sGqk21uLW2kDwLvPp1LfpICZM3tVzXg8KxR6VJN/qBzJds+nwExNzfOl1a3a408TRq1bkpaVHYsHxEM8laaNtKxP04WJL8AACAASURBVGzbrEzO87TaizImoTn9hOZEX2JoeE1gne5FCkpHXMf6jKi0t8rDEXtZ6iucSOezb/qbj6PPHM95XhIpWsDOJioGJ9m5/d30Zt+qr4AmiUWNyQLuV3zo9MGxkJv6Oz8Mb6QBW1PM0PnbShdbWjKlO9OUznM/9OL0FZ3nHoB76GIitKWLuF5unIiQJo2mXezGrLbX97jNrTA34/k3nf7qU7PBs+jJRm1LN6ojmIgMJ/XMeFbkEnxfSD70w+d74D5jWjV0bVLR3ZoDlLVbzVdatBbGvay8lGWSlXb67Se5FJ0AC4f5RkXZOxxpeqznQFWmwcj0O3zLBN8Qca+CmsaspMoEo1FUx1ym4+xwbevLKEP7V0RraUKszNW40WKmuKvWwdjPCZjntQeTGnjbJ70PO1RAmilW69sop3DUxbozu2tijUlLtCCUm5XesQP33EYfH8F4uHEsUz/tGRnT7VeXly7t5RGD7uVyzLZCR2WhOWUz4K575lCssTZA9Tq3U9OAeSLjqNHypuaiVJpMNJq6sVgA7qn27v0RIyeo42ThkqneIF9jo6sUPxhX+lAQxKJEei5leGidnQt3jQe9mV+T63bil6MgH6O6iupgpApcUGTjiZqNqYv30opErbefadUO7IYZWI1IOGFsDWXRhkdRC0t9GJQmCkal9jbE/Vg3fpeK6tg2htS6q8OyANxrn7ysURb3pNnc3AzcFwStOkXNmUTK8tDZ4NlRxPklNG1OUnvuAnOZ46N7G9NPlxLVDECkA+7IjBGWc33bsYUA9wQr9pnDvmo7TTiDru3neqxkPg8dG3XH/3VFexC8ySGoJtqaE1/+8HffMT4WcoMZ6/Lrq7brKp/VkFOdWyfWUmVG9Rc1noB7zXM34F5bd5YWvd0wXLvZTZEwNXxloLmP7bz8Kj4xTlYCUH0rwfrWaWCFO2c8BzmaikEfWIC82L0CBAAEledtrultvtl48vmIA/cKDaDYmHek5OGItnrbFF+nKBatTaexM73xCMahsLXjJecbOIogzfTnaIZG1JGZ24q21wfXiHvl9zDUmHKh2k70oqRKhUNwtxHYtAGes6IowFXlM56trwP3zWB8L0+8esC9QIGtgDuKYgyi6gkIg2h6zaPzDeOmedtqVex5A+5Jia6Jb2VwVrco4vTN9F/b2+JgMvMhR2ciKHJj02bzzNh6f1ZWL8ripgF3xsAjPJ5645LjjgeKQCdmLU38sIm76leHPklTWiMOpQbKGkBVrFrAQGMxrwbZwYuzYKecMZzpbYth6HQzoUtd7X2yCueGiztuW3xdhBMYLAoeLV4Dips2HjVCo0pNdRTG+avMl4F7Y2vP7yLlxhOPBFbsa/KxplvmMm2ScTyAew0eGXA3s13fGxJQZsEVFlzoOZr5mfXSojzW0zX6FTlgfvsMo2UrD+iUowfuS9MD2+ttj04eYbzbuG8G7tTtEyfOf5MvV3dTfovq+4bHQq5YtHCGR9MiCwrcgOrxAO6ijDx3j7jXrtUvrjRsxW/QNRfJ5NPGlfyiDmL2RvF/OzFr8hzmNT9XgHuxVN0LpqT/B5o6G8xepKxnNFKAu+gv8aZHnn5+Z+cNJ+Wis1yjcAxQZsZ4Wb4H1KZBUs3uCjW6klm2WzkwNRKcPQD32lxUxWOBbMB9/ryD3TFd4gdnv2I+wtJJnwezERvmJZalx44FuLvYON9Dv2PqQSdGpsFnJMZUmT6K1IOhEdAp12ZgcZEZcyDTPdr6Vbi2kffxgXVwvg1d2zQ5hwweh2+GfTni7qqlyzaLJBo4a9MScJknTi7SFEabjsjlGLjTFAB1nTsZ5NUyEbhrFcve1FxNmKVOeaCgzc2gAUMqgSub+di6oYxqu/zu1NoKcE/8C1K3Ctyzqq//73Rm5lX/1zjXKwvAQny+YtChQPay0EfUIIpARgZdQUdtGyqsKREGrWvjxvPcSKZ1po/kQHB9BMwD3+es8OnSrWK5xsgGMT+qNyLy0yPOmfRcqsm70z1XUUMnpfTHB2eke+YrPM3W9A6z6+LRTAx6PGEH+tGPQ/plPBRwJ7rd0xvTFihUnk9keBt9dLwOdkUAntJJSwtapZsv7VnENC8I2uiuycRwgACB2M3Wt5YW08Myx0OeOtNPwJZTnUXJ++dEmnQFFkhOjha4j5TBEH8Yf5ldSWQ3mMC1iLvaznnu350OPfHSHNRWFaeWZA+KhOzs6/bXdBrf5bRD40En+HuGSt86kRjk3M+66rYF/kBj0QiuEzyvvaur60BQTfVnmZ0p4p5LP/L0czs7J7+xTM0wEjnUnx9kEDblZA1Fz5gY6Zy9+crmaGecWXKcSctYkYzmZsewjtCoyMaR+ZGg52h7UPmx8RUwnJV+U/bjNrhaBHBV8YxrSLyswGcJdGxqPfCpe3wA3DvNvpKf3U24tqw5SpUZ64oR/3yy6vvemVZXXYZs2aC11llpd+d0tSuZFwWODVJlIg2c/GQKwFIZ8upQ5gWnO43f+osG8hzWTg2VBgplpuh2y8rA0XCHESMXfTxiLULNvJmvwhVDHSroIkXdCLh8iPLmJM0A2axcHOi5rCUyBgyJdQ95NmRCtWodwDXV2Ttg/cvFZ5LZa69Bg0yv+qkvRkM6I7mVG8aWiqFLwK88m+WxjFVdUULaHazwfWBd7Mg+Wzq1ebMyEa26Sn098s6AO6lgGOhCcqW9zoY5nZvmAe02XhBAayXX0zScmDYucYV1QQQrc9oKg+0fcLVa+u4R95iimFLEUhlz/iQb9ZjFsrVQaU7pOfCF5pvNuYA5uhGMU5Xuo7JsEsCDehxjSonqg4WdiXJ5CNHaPAbY3zpqBiLhPTqxq7n+6HXVEnD3SP5Ifpuc8S2nyzzT6+XKCzlBg3k949lYWmdlNwn1ypTzW0qXue/QC9NX/Dz3Wrfrl8Mlzz3Ly759GUukEemwQ594mneldiyxH2ipYg/bCOVvQ33tc9IEjzZapnXHAcfR6cZgy4U3V0fXsG49ghzg/sNnx8A9iaFFuFjK3gTch2O2MFky403hu6fTberYY8R9S8Fpj5UBrzilAHcTovQq2qHAbgHcN4Dz14G7jYTlIb8O3DcBd7NSRdukbSKEJJMCagpwr8A91VONd69agFe5WYsPLr4hdw+TsstFj+U8tQQjOZqYYS24qnqrrxRzo9xWhujhHIxRQzAT1Ska9nTR2MV2Wu2ZZN0fuzCdhbExb/CtycearfXa530y3wBZKKAr156DAB3wHKUhdcA9l/Pc55w/Xyjv6vfAhslZiyS5iFeSrNSy4BlTeh4Ujpf7OVWG3Ovy5KJ/03N6hkMCNbUbXVTR0sGCjcyJ3EtdajcWvy2U7Z3ahT44IE/f43MN0Ob6imwQLLAgRF1dT7qjjX2O+DIxB5I/mgp2rdNSjJ/tnTtW4F6gexmAuI28zbw+vmij0d1Yjri31MWlwe40cMpzv+vg89PTzyoDoL8nfh41cI+rltHk7EGtx0e3Au4JfOesBgBw2lNVdbdjhwFwX1LGNdUuAPeVZQRfBct+LDJexWE4PWcBwEXdEfISnJaqgjIOfeQHA+CO+NVouyooQdq9A/fi4Y48nyAUvkyTdXcU+AbgbbiGS3d7kSdf/kzNerpKMSKvA3dL4BjiiOMVcW+RjT0B96F+czW7Bn7G0vLqpMoU8GMkNErzt5ER7inmiZ1pn05sAPgEgNUB9xJ1H+KAUl0zHiMqCndkFNxUbFo/3WZiWnRr/ngP3KOeMOS2bvUdtM3aY3XIAdRcwHoz0UDLYhdnVWBgR8ILQNS9TbKbdhSWZqOZCEZ8QNzWwL2IQbf0X/In20tuPBc+CvXudCSde9w4l+B7em246NxX9khkCxTlvh1Q0C0Bl3QaY1PpUK6hNzzOac9MGAN3IsRNHiqfh8bXamcOjeyej0HxLxvQ3RBxT/WO5KGXoZHOWJuaLVVmXeNUOg2rtBJRkljZzW8Wz1C/yCN2VakPxTECtNdY6Ba+dyIjoyjTQy01LM3g5BcUaTiGiHsE7a3fICa70g1HxDEIwPLm1HU1Oh/rv3PVWdP733XK9Pi3fnT8gDsqaEn/DG3uNgq+PXPV5adP//CLjzU7V+u0HeN1pVjnl+RUmTgDknzFVYWlFL4SkM5NuT5aS1PuNdIicA+pZbmnvSMeiXcV4ZLU498SOyDiLuB+ysn76xDNAEGn6XqNs2pOFvMe+9Euc64pX5oIgl9NXNzLtWYvPSd1Rqwbj9jrqICLMRoKah9xb4pkQYCpA8XeRHYLiS+qY5Mdx4Q7vXX1pBizTeMzSEnqjoSYUVtErkZLsqpGcG0327BkvRjpCnQs6Yp1o7Rk7DaxfBm6b5vW6y1swrQt+tbPMybzop6sFWcAl4PeYdNLUmxspGZs3DLWGWY5zOvOWA8VM80Rp8zh15znxF5j2WYo87dGYSfYGwbRJoutPpAylGiuSqi1QuxjLV2q1eyyDjlxkgZZ8jFrwt8zMfRsluqTmnAglH9Xh7dM9XS1E55eaUa5m6kXFiDLqmPBXEXG9LTL1QJwr9CqnKtcAHs2nMiNK8f5yspwoMuryVPJQnirpT8uJs+jxogeuA/WGnCG2BGWAjoLpjKurheGmz+VZRj1G8Sk53n/az2AsEmHze+P9NAqBvN5U3ncNszRQu4a/MlzIkW4yYtvayrFLFiqTALwQJy2Wb2m9A2nVWsrWJtcF4K6IVW1cShKvs1wgozdIwqSMP9MrkI1fb67nbxTnyuabmZUVkel6IpcVnnu77/k1DFwH7l6rhYrA+LeRNTRmnQ27m2ybyNJFXD/4y99e3ro8Zd6Ldg1aYeG+OEELm+l9Ex3levdHAKqoDPMDDab01MbYJul6GBny9nvtMfxL7V9kzJPu4qrVsXBzPLbxh9RrjnuG4F7sw1mVHqTtaRQh9fj6DqnF+TUIEU70cAqr/I+mzA9BW2ezOnnykxJFo5tG3HvpW/AAZOAMCxbaGAm+BaPdsba89uLtO4ZuNvS0MzfLT2pzkFsI7Zvkz12xekaaIKRiGyjMJYm9Bon19TmiQDuiWsBFzRxiQvTRrmBwJ197TSM9IQZB4+4V+BaDXHTZvl4RwdOR8O9TN92wN0Mvs/r2oHcftMDcWSWRmpJIWDmUdMxtBcA5CBHfJwmA/G061ol0DgD7mHgB4IZ22ybBvvNiEPgHvV4F2lqqn1tpOvpKliROj7tZC3GaCmfoybI6C2FnK/tL9ojLaWTvxnxnZQUyc0y0slzeaxeU0w/U5gkwIbEsrJnEtjen5Ch6XY6o3EC4a1s86G26pas6msHuGcFVdmWvkRQZ7KfmJxXWYjU17HKyCSnyRR9k2PvbZ0kL+bE9AfnPozUek97TlUTuyCKH3XReAy9L6Ff6ec8P96Pfayzf6Z2zNJzIhOi6ePfrfytWR8X0VbBH/3eO0ue+xxZzKTWLnRPD0Q86p2lGdCphdVZ0m56ukyVpiGxvHopO3ujubI2M/cG3OdyPdRAqcEWIEurjnWbRx9l99H0tMLmkmSecEBMnh5GdTVJue+PCrifekqOuMeUEed9rcJ2oI90WGXeANnkgd1SIMPAe/utiqKEC/VRVrxM7V+wqYMFtr6aIo17Bu6bBHfrKMBcUW0LGruNMIuges61IkHzHix5SDx5lMC9k4jSRp4Twfgt8DTKwybWH4/7bQzWDXk3h3qLF8jI9Syu7s0ySq34RuCeLGiJuOfv1eAW8pOaoZ6UQ8jufUcZY84N86LLo8cC3HMVRmt1BJZ1yKryVv8AG13UA/5kRdxozi9Dwv2gVTca4/by1WZewlLpmh5ciLoV6egHYHQ0b43UDNq00mnMQluJC5W13rN8EdCbM1DKg+llOjI/vuPKUktmUt4gcv426lnm+chVrWkUNF/AegWEHvn2LhRerQH3KN1NrjlVpqGaTbMeOn3Kx+k/xGmDnOIMPgt1NLw0BeL9AaGdmmaejp6rDLHG/Oz2QIOPZ12YSMDbYbWdkZB0Tg4SCMAjsQmYAdq3Be4xqp82LRf7UfbdbHaAgsD4fFnAGG3FqzCjO+cc+9WENYEx45tPwb2nIfcGQ8A957nPdz9GcfHuNLlcyIXfq8HcA8SbAffRxIJJrPwZA9dsT2d7PbJdlAWmoK34uRs6nuGzrtlxjjldMJusnPrX8IuXO3LEXwToVqKA9fKw3h9Rpz1fSt/nwH28Xj8A3KMEtJV4RHeO5R5GFu6HzaozRbaW9+fGyIB7Nl7WQFi2KNa3eVWuv6rw9Oe4z2V8oa/p8pZ8qLNsHdzN8YDX79+DUHbOVJWQwXQ15g0n81A9xAXSxtYK7uaVRfuzyqkyodvJ4D6me9U67fntlMLyKQVjfBaUeQemyqwfkDyGMcYl5Klbm88vAwIa1ZeFVb5bOk0yKP3KyNzQbYIr67yeS8cmFDLix1ItS1HzJmQdALK3KXZ6IJHkbfhpSBFARX7Y747McoThUYjiTAa9iY59bd5mcGDA3cq4NPTkLKUOqjD12YQ14J7PBGmN1L1RQb8lMFYcsUpHIVule272PW+2W2PQjoRL5tEdmFJJNcrWSX8uSlYXca80QdEKcB84P0hQHzhZWH0aAO1ES+1wGUe3PZ2IQmzhVxzrPHz1r5mddjF/KwXhX2cuTO6X0oALw1vwr6RA2akymQjrD8GrIqtZ35SIKicVFQBPWfpCP9oJRYftSMsCnspDzTnYZG/7nPNlq1SoGdpwPzKS/jR7lFXsnA4clU0rOmmkOjXTbPIvXHWOpcv0NnDU85n2HUO6gdZasgNR0LZTeOS5LwfDgiUKUKb2Yyib8/WCGp9i9a0XfR/cENxYcP0qOzznJo991QWVFbvTkSORJpuL3VRzPutdII2fj+sc9xpxJwQwGpfArKUhGQ6pRU5jFLw/I7bUGitB2GfLy1CxhSC5ckL6q1Kgc4MjC7llCrCfeCvAfRTa6Bi3SZHAD8xa7udaxL3XCdvUHzYNbOVMLPF7baJGQxGMSSjq9matF647e+C+sdSCsDVCjj9wZyJD25o6NWPa2V7nfW9lNbfqcW05LDrllxll+eEzXSclITE6y0AD7kV3LZ4rvJ1Cjk/1KsShWlNye6u5zAePHlf2RC1O/wpfTfHMVhq7fvtbYcN4dROxGdAWUrPn1w4DWex0BydnNt1TZfqNTBnYVl0bwFyAxE2fzLZF9IajrchYPvlOTkvYj4ymocz9TqWNlwDSOmqFPUkSuraLbBSnE8cq6wT1Lf9jw2EC5APwngiwnPRE2oLq6mPCxGrQQr56AfWum/P39oIztolYdDWlxxc5J3JoU9wPD+qAOythhVdVosKKbeJY9owK7/mCjjAhm8mGcrUHqC2rkMwMptPaKqif8c7K6RC4lzllIJb0rqzPOQyjAOlODA08lWrySTE6MrB/A3cmVZF8ZGXdHvanS40mZS88uf5Yp4P/ou/NKONUx9pzH7azqz1wb3vsMnA/bXr8W+SLNzuz1PNqZ6vcbKOBl+gMrWwDP9KLmE6f/pny3B8T3fO6q62CNJvTvYYaJXQ060fdqKhkL2f9ZqI14hmXxTXMSDJzptAbrZsi7m0MeyY1pwKgZ/rGUoSefOaFnZ1PferqXYXl6yPMYUtbiGPgeZRbjk/Wo64EyrJu7Tdn8toO8AIhbH7Ml3Py0lqhPm1WWqcoP3+kvLU1U5WNjAZeRqGfkB6Rm088DUIxNIAfVaXBSf3rXxjgCj7rqM205lMYNCi5zkxnFocbbvh33UzbVN98Wr7awD1NFxNphtavtZlQVN+iNvGhqjUMFapX4TxfVpZ7V6QDpeOWNpEwfzkKj8xLRz5kSY2x0RbhbH3MdfoxfaorK3mJa1WGhVc76WzccGrTloaks10rtqfnepkzhSdbrz51koDGsrSPzqo1w1X7li7RdikfB4C3RBegWPFVnKsbgHsXnwl82U5nHhtwrzy1tt15qxDPpt7K8C1uehVo3z/Kx0y2xwxgkV3aaKe4x42OdkxeidJnVktwpU/3GxjLvRwC9zIH+MBgV/VjnR0B93429ULSbFarpAF327ToiVcWyInG3PmeaclXMlhoTqirE5evJNEz4B7BINo0ns6WV+aGfwlDN+Du9rvX4nkQqs504M58Q9dos2/FR9UjaKktNRK6Dtzlu1VYduRwTgU0omoEv7iVw3ipDetsbiQDPuJK4ePgHlggF2389v6OI+5HA9xzmhqdvuSiU6fPf+Zt0w23PR3s64q22TrK7nxY0hKhnU1KrlRDusxf3PB0i0paWXd40VlQ45TEOVX1W+JQ0zYtd7xYyTaZWx4Xut5WfNJMRG6NHXHqZBPTdz6VK+0k4F7Lh+c6Nhc7xclT1ZztTN8UcD906NDuG97whnqwfWpXm0qSZ1B2y5rR0gH4/FvyICtjS3n3KOtSbjhfVNdV7/79+9MkPnxY53fy0gR/cUemLdaja/oHbWNNNKX7qtvr0HddO+mkk9J9n1zwQfVxr4KlwifyllRefy+//HKqT8+/8Y1vTJ/wlGedfu+nX6cd6FMdzqff+Mzfm274639f4c/2AKiIzmxVAGXTc6+fqo4E7PtiNMaF0yS4Uy9zZdBTsqIFaqpM6b1bt5kHv0mb9DNyGcjEevzJ8n2m+NuLR7IiHySjDMFgfI62GMMlSS8Tv4bhInAvhik5nMi89WsjcLdIXCEBfDWOnDQ6M+Uz07/UkYXr1NIU3PzBihAMAOl5zzP0Mc/j4oq1SayPebR4cR6EE3mCIG0rhbNVH2/GlL8HG2JqQO+AZl51zl+qM49lN+RupBRZZ35XA5Ln2/6daTrJwB1Sl8nzqNbudMSCQUcqCwXcG0fqhsQK/kxWyoZGB7RpdnQrGsEs1k6V0Dz95TNwxJRpp6FctrKcB63YtWPxuRph76FFL02tLudfLtGvHhXVUcgs4MM3Tlb142CwKaMKKCFg0zxPK3LFQaJVz7KrjCHApAsEmUzW0kRS60TcexSUgVE/M9wZ6XRmjTfl+lOgbPb+B8agHTkZ9UNtLsminxBXhLOy3oSeSjpS8+RhdrVVTdPyZYXh+KXKCLj3MvhHv/euAtyjzWU2Bh28OPZB122tmfsxXS1W2s7A/cXpKzf8MM3jxEWz4TnA7nNgbJWXdSraLo9Om0/t9KJqiwhAlFWfSo+lvfTTcf6G30SH6ZZEfTEiiYKUKjO2fV0fbDmg6oTywDefLcBdgNNBuAP33HAuwTPbAndA7wj8pultifpLwH00+IB6dyI86r4ULVUbJ5988iJwdzBPu9GB8YnnfHrllVcS8MfpEHgXfboGoB/VFZ0k5zN14Wg4cFfdn/3sb0033viN4fyIERmfsnigWbXNU4T6soOJUo2qv+m0LV+vTdhg7oLyMaNb36botRVDVR9rb5mrNPfSnwrnx4sMb6uExvoBtFtrqeedl3a7yFdZjdFEbQ5ZMFxm+PzITV9OW1wu7ADE4DWSnhtQ51oPrXKazAC4O5+cF65Uq/uRH2g1V/Qw5va2yDWWHjg2xXTbCOexjqlTad6Wtzh2fGatsZDsa0Lo13TNZA6y5uoXRDGPavZSbAxY40XHxiiQFb6Wl27lfu90EUaMBBUBLayu+jUYodIVsS3lse/LzojkPf/L9kD3Tso/0gyrsS3baJmCwTpJppyjrSYB7omiLjJfjowczD+AbIPAfCuWsYDwGuGsp6CID0emXe1tqEa1baKN9sLxY0fGqlgPJgk4pqbKhCgu9XXHTLbeIckVyNS9BQvnPAT6si5qc7NpwSjBo2latI6Rk6OfJZslBmrqxszM66ya3PUUHdibXGkd9hKQ0lWd1Z11SdBTpeEKoUv7ObVI49r4n7+i75c3SxefpNDa3iydAXGb3e4MczXLTKWm9Tftn7Ez66swtpXyEbddBtdWezvZDHPkF64+e/rAu06ZHvvWj1pYaBGD9/uzvDebTCRVziU+piiWmkaTqNw68/T906mn7Jv+5EtPtcyJ1EAZv3BQ2iba+vtRQw/maLVcbTgb+PYQVGOkf6tix3wY6C0PqCrHnb+o+rsFY+tIrPLJZ5/PEXePUudUknIGa6mJ18zmudNePUskeYmZDlRrrpCnlBilAHfqB5xHp0FtCSTrD2DskXCi00s0CbgTna/qq0TO1WZcRYjOB/edRwBqIvYq4zTGZ5cmrkfj6Z8+oTcC92uu+S+mb3wD4N4L5eJ8TSqRt3I6cHdg2wxhprUXneYktXoAgPTt/PPPN8XWzjkFOlCv4cBBoLaF07OBz/InrzWBsHyh2TXkKZGfVVE2HrvTvn37s+MOoHBF32qoZbpJlTzwPv65b0dJApk3iR+F1BRVrAY0R4Oql15AclNL3uWSDjUABxk4MiYlmksfS3/6SE4x1ju71RAeOXK4pNpM0/59+4rTnPvU+qJsBK0OlTEvBjU5tMXF8hWpNBcS7wAHub6sdzVOuR5foUosm0Wyxuo2P1ocEssDTfX5CQ76WRRicpJq9C6qRlZDs+xkmRKRvVLOV4qcpTzd8rvIjM8ON7K5nwbeWTUtbQlCAF9yHcY70vzKuKb0JZt2ic4OLBWaq79Wat7ZP+1Leb0ZOCUXZmdneuXI4emk/ftL5DxXfLisUmY+Z8c7/+llXuXbfm2ulRxrRXJ/mks7O1rxzFH41ONEe9nEqRVL6ejDSl8o87OcFKK5gROU1lN3ywu86ou8CmQqkz09XcY60ZTq3p2OaDWWNuU8KH2mRIEr4DP5aG8BJkVSY5Qjsbkp5FZ15YS01K/0GPMhDx76pNqBHJbLmqDKaK6njgE2r6b+5ALIadqbUiZOzuPP88rBawbhxXlKThT3ja7CX6LT1eYWOatzY19JLz2i9z6UBDxkG0BcABPtqK79O/vTiriUqABIdsSkYxintqdG3/ILfZF0xlqpTju1LPpBOik7102nSGdlVYR+KfpftJTnJdd6KP1WXw7vJrnW9/TCnmlfXekBY5fszgAAIABJREFU2xzZPVJkdyeVk1N6+IhW4XPKTRb9pu+zMyEBC6sfyPzOTuZH0vXlXRqS7d0j0/f+5ttMqZZu1qu7KjvNnvgDwa6bwXSgp6d+8eqzCnB/GTXrqq3XJ6ZcGvgspA7BZ6MJEupjG/T5snbPd666/IzpH/3TRwy4l8mADA74Nadm9BAUzijuHzYzkYIStqDWZipF3KZYsMN1c+QfyilhuXZzI3BHxXf17U5PEnFv0cAWKUIJAajdQMWUkSW+rgF3BxoOzqkLEJ0UHCcllE/qhTYcC+rxSH6kjWcjmB45FipLW6IH4EydXgdpPvqMQBt6Rl71yBHwPo8cBMpcc81vl4g7I1thk0GRiIdbRmcfcUdhtrneQ9UORVTQA2xmw5hoP//8N02f/I8+VVdUGBd4GMGOrpMixb0oO1XpWkoUvIHncpYYI2QDB4pVD933FSAfSze+lGcVJpajPtVPipbKuOypDH2r077IMPX5897n+Dz9cJmnDuQF+v1TdOLMMg6nnXba9NJLeRMTKV3IrBxb76vGRc+qHj2r1C/6jh5wHiUDX9Ld6BsOPmPjczCWjbKRgIGlmrk+Ulm1pX/ij4+/j7ePcZxvca4xhqrTHXz/Dj30X6trLgMul6ovBiEo5+PHOFC36I/6xmlljD2woLbgBymByN+PfvSj6ayzzkorjsiBrr344ou1HfqsT6VP6g+eIn/wXLRJFnQd+dA9lVN51Q0fdE1tik/c93mBPLBi6fMQeVA53Vcd1J1ApCL+JUWRAJTPLbdj0eZ4QIp60DMqp3rhCXLo8z0GrnSPcWT8kAt+6z56EJuhNqCTuaN7Pufhg+77yi7lWJVVP5wP8E3PsSqs8vrOqjB6QJ+0z7hDh/pxyimnJPnRNY2Bxl3PIS8eeIIGt+0u4943eE+/1IbuP//883XuqB+iF9mQ7KnuZ555JsnhT/zETyS+iCaVUx2iC/qZ9/CfeaI+Iee6p365/nRZjLJG/aqbsadePXvHLV+f7r/rjmpQMy/mwYS+PY+EzxF0k+H55spLLjp5+p3PvHn697c9i8rrT+DGwcw9LE5RfbTRmW/nv+IQ++LtNsDde9n3oiMi1X/pe06b/vTL35keeuzFQld7ph5Da2T2X8f8HD++4JEQpEhYsziJ1RkfBZpagCOPHQ5qYWHXjOXyVue+sraSmR3URvXyysoKcHfl5YYS5eFAepGfFoFAuSQ5CCDcJ7Y/521RjrZcAbtxo+41mlD2emYEsGMdI+BO+xHgRFBAH2JfRv30ukbPM7mdX9d97trppptu7KIDiMT8NQUN3Nf6U0TLXvG+5jV6IkSNgJg/ahtxzzvv/OmqT/7MDLBEUMs4SelJ+WpsMGqMDQbJQZKDagwq4ynlDqjQJw4gABZgxifAcSQzLquMGbyDPjdWyGKse0mWowPhdfl3QA/zAOOKTFC/GwCV9z0XgAM9MwLu8F2GDENEfYAs+BqBK/2mP9xHj1CPrgNgXN4d3EbjD/BZAmCq2x0DHwPmyppz5M5HBP6x3shn8VRyC5hEt0Rao/4bOTwO5pA7B5YASPrrYx/1UARfohG+sJ+JucZ84T7zhecAZlznOX0CAAV23BkB0IhGL6e69BzpitDFHAaMwXecAv2WzGoc5WgAXinHPAdowyPkij1HOBD0AXCJfKAj0Anw33/7XHY7RF91HzlARyD3esYdIP1Wm6KLMUR3uL73+e7A3vdSuax7KqmnaiLf1OFOMzIH7Tij+g3ApxyyQ3205zr01FNPTf2KgQ3HE65f9F3PsycMfgqIi07VR12qQ88B0l2moY2xB7jDX5wX6FNZ0U/d6is8oF+6p/oA5e4YRb5TVtcP3HbTdP/dd1S2RHlxfjXdsgm4JyuQipJi5jjxf/69d3TA3dvoAXcrNQsQrwGoRdej0bVc3IN/5amdafI8d9exuDmr0Ly72VYhGw0FiG/RpzlY9mz0XLc/k1f0c8VdaiYHQNjqCAtzqcbqFASXxjNQfBXY+qhHaqqMGwoHrm4EEfxMPJ3Iy5dLfxgsN5zR8ERwhPEHdIyE26NpI0Xqg98J7s5O3YCKYnAlF6MAesYjWt53lA736euobe8j5fx5eIuih2YUFL8ZD35fe+010003ZuCehadNnh646w6eZL9UU9+UWZalu3kQlmgQUVIpzCmvR7TpmfPOP3+66uqfqRuAUYqARwcpkh+ieCrr4An+M0YYamSOZ+G5y6i35QYYHjqoxYA58HJA746ay5vLCyDVx98BG2MW54K3M5pjUU6iLLmsuJyonIyTPp999tkaQdUzui4ABH99jgCmkHUZR9cDvtnaAQVgi/65U+LOUoyAYch9nnl79Nf5jg5xfvnc5Dpg0sfGdRfX3QljPCJd/HYe4xxRnlUJeBHHIzpj9MmBql8DyEZZdJDnwAEnxyPXDqijroTPesbBCmDb+aZnHGgDZgA9gFMAE3TpOgATHlIPzghyBABzIOj62cGYnnVA7XaIflK/HAvapk9Or0fwmW/QxG/4yCfyRn1xLrlMuU1FdpF3nBB+e330yR1IxkrPaW7iVMM71eOg2/vt/HJ5Ro4B2uhnaCUKDSjmPo6S7hNNp99ytDxKrvZw6Ggb/Y1NVN8Y11i3dBaygHzSruoDkBOt17hRh/jhc11tsPKETKkuH3PqZk4xF9WOghuqQzqUfkMD9ky/7z1w2wkC7tnOj4D7L1511vSBS05Nee7xb54w0oP3bWPX4+c2lQ7uQYpSZwo74J6FIaeqGdacdWYGou2JhbMDZg6Kp8h0DTTA7pjL9/5V3V6+MBaZbpYp8jjVP1LlUh/z/7p0J/9BPaUK5+4Tz5Qcd5/crphoEMPrQARlhMIfMTaC2qjs3EgyeSmjiR9BC89oEvGddlFoKK4RPbqmyUwfWd5SOx7RwuigjEf9jvRS3hUw9RDVchASja8reqedJetRfz537WdrxD2LQRveCNxb7mcTmkwPb69raVJVQG39xqd4BcrVVfANjrvTueedN338yqtqtM2BMRF0wLqDHOed+sOyJsYJpTgCRih153GUWwya6vYlewwRhsWNqoNIlwN9B7j7nInj6k6KyyyK3sfV66dOeEBfmEMRyLohxrAB3J977rkafddzMjwRuMM3tavypMSorAMmj2qOgDv8gm7Ry3hBF31wvjF+EfA7/x2EVsVZUml83KNz5ACfqBm89vZw9nycvGwEYMxv12PeR+rxtvxZxhTdpec8Qu1g1IGm6oBfohk5hFfIMXwnxcCjmS7jzAfGjLmp57VXRfV+//vfT4CQCC6gEeBOHaTPAHhUlmeRKeiDL+g4d7Z5RvXjENG2g0R0N88QJNB1+AcwdblDjlUX+jk6POhk7ABzTPVGWYzX0HP00eWCslFuGGPmtts2xtzlALrpJ7KN/HPd9YqDZ+RNn9IVev6FF16oYNT7pOvwA3lDh7peRR4Za8bBo9VR5/nKAePiDg0pVqJHbUsnMe4OyGkTGZCeo096jvH1+cb8lj6kvNpTf5mfokV1qf+q+4wzzkh1KU2H1Sbkj/7r84F77uyA+xIm6bHMNhH3JMkrwF0bVHNakf/NgfsaRcv3NkH0ecmW+lLvWSXaoKp0mX/4xUdn9Cadu0BKH/22hwJwD3i4b2NYuZ38UqOTLZW4k9/yg0ONODKgXwhoxzAdsTes5nmZK8ibrBvhtdf1NKLW6hN6AdOjjz7aZ+RYNN0BrAsXiodJszb8THY3rJoYRGw0WeISZmw3TnScBX8OZeeGeESXG0NXaCh16qzgtHB2U70oYepBIdAG/ZcCx5vXsyiTCNwdJEAT1/idU2W0ObUsndUOs6udSDznzWcRYalmL8C98dLP8WgxdzZVqXKAO0rbIytxTFDA0eEB8GIAoxECXACAHcgil7pG26RojJxFB9eAVJVlbFx2o5zF+pgnXidAw4FZlDP/7fMqgj7V747LUr+RLX1K3lhhALjLMEEr7QFM6LuiUk8//XTNLcaoel2MZ3TgASp8wlfo934AQpk7LiMRhOueX3Mgw5zTM4DA0bx1+aA+7zt8Abg4j30+e1naId3CQSMyzCcgAscHXeg61p1VxhsaXUb57jrCI4fUCZDWc64/VTf8pA/qo3TyeeedN11xxRVpOB588MHpySefrM96ig0BEHeKfAwcxPKMg0xoIkLrYAjQzVg46GVe0Rayjsx5GZ8zDrqRBXc0kE2XM/URmVJ5nA3xivFkXuAMUCeAj7Fw8Ox6LwJKZIgxxgGjbe8nc5bIu+spt21ep+pV+0SbAcZuV9nzQj67+IBO9bHwuUd7gG/0p/hDSiR8o3145dhC3/U8uhRwDL3odPitTz0PzfSVIIU7Iv6dvnFwRUxBUn+hG/0p+tkfgowyj1Wfnjv0wD0JvG/zl3ne3ry6BDb7dA7i0q2FSy564/SFkOfOXQeTMfq8TqPb+W16kyR99mA5w6FdN4K0QfX3DbhvSpNJ/FqMmPentcYMgcaPkjkyp3RO/ciBMAfBz8XoXY16dmmBXm1vQXqfkB+SkYB72ygPWWnzN6cFTNO0J+AeAYJP2qWhdKOJMiBygNc+Au6uZNfEJIIfFK0rnlh+DbjHe25Io2KK9TpAQSF6Gep2JeOGGFDnfPb2UX586t7115Hj7sDd8s4Tkfm4rC7iXojPdW0XcW/9bd6onSGSjxQspxecc96505Wf+GQFCCxVkyvJ2AOMo5Pjvx2wo8Aj0NS44wy6YSAaiKElEhOPBHUHzicSqygYGXiA0+B0MuYALgeHLvv03Vd4kHfa9n5SD7IQJzq0xbmg6w4ePZqsjVwYHcrzvAM81elOF8ACYOjzzOUSWQYUulPr9WPgAe7MB3SL7jNm3KNuHwv6qWf1nVU19IHPTQdtni4FX+EDZXyFDufa24s6h/IRYAJu4RPgTfUDFHy+67tHCPXbATZgV+0hSwBZxgd63ZkAZNAv7wuyq7YEAN/97ndPP/VTP5WAk+awgPv3vve9mj4ogEKEURsCRQtznTYZE9HrwJNgjY8Zc4jUBurA0SDirnbQJfAEfotW+oHM69NBLrxUWaLG0MEYUBbZdHAGAAWQu7wh814uzl3Gjv66LXGdSP41+omUFZ8LKssYAlqdj/CZcdLzrguwx84T6hQtOAkaa3Qsc9LbRtf6eOLowxM9L91LH5FTAllxRQggrudVLyku8JO0GtEl+pQSqP5Iv6HjAfvQpci5vpMepfvsm9Cqg8qz6gC9jD2ypWwA0arnfL7DH+T3wfvumg7ee6AOb7LSfSi23TNE7vYo4oxNwF32/n9ayHOPweXtwHv/1HL8O1Lap+EUKJI+RixQxP0bdz47/YXOcy9/CbzXI125WEqXSLQ/6xSMUlBG/a2Ha9TCo5z49i6Drpf+7j+juZ5zWgbc7STvssgnVBVcVtNmBm/eLSnMnFKlZrYG7lHBRMAZh4zfCHD0zFESElAmtwMUBwGjuh0IcN+F3QF4LH+igXukJzo8KEo3ONDujg71RGDQAffrr51uvummMBUQvLYw1s65DZNwA3DPG6zjBHTg3qZNoqsC9/OmK668quagev8AGYBfj8Y5CNU4AWAxgtQT5RF5oE4HzQBFUap6UOSUccDNBPNojANNgJDLr48TdVGPOxhe1mWVueTyACCo3A0vK0ujwgZhO8aN9qnfnR6Xey31svQNb+mzL4PTT3gFcHdg7Tyjvy7HgH/VRTmAA235uAJocYow+tAHcKcNwKra8b54+Tiu8BpACKiDpwA90QzIYPzcwUlGKJx0FWVYz2DQeZ6+4LA5v6Bbz0IfPIFu+IXjAQAFsKpedC/1AD5UFxvzBGLOPPPMlAagT8mFwNDpp5+egIlAOr8vvvjiuhlVdQr4CCgxr9SeUhgkVwLx+v7DH/4wgSJd08oNkUj6jxz7b+Rl5DjRb3gc9Tyy4TKBY6N+ML7wG36q/9xzmnyeobcddPs8YCwpgy5i/JGl6EQyx31O0AZyqLpIR2E+MNf0mz0DAG14qDEi/YP8dfihcg5gAfjeT+oDGLs+xhGFB0SbWZlg3iDz8BiZRpeIVmSViLfu4dAy3wggqB4BZxwRnlMdkjt9kkoLsNd11Sn5VhuSQ0C35gIgHnkCoKttPU8wSNdJqVHdpNOge+C76lddhw7ek4B7OQjToMjgDdoBuLeHZ5nZXT0Nb9Rv0xc+c8H0hjfsK+e52+NH8bU/Wa7kb2+sp6e5/srHr6TSFbyXLynP/aEXOuAek38pCascEMe0mW2Be98jKLUEfCgdHFGf2hi9fdbft5AnQOVYpSsC95Q2Y0DeyqRjTe0Y9T0DdxSmG6y1MSQq4gbSDRIKlsnvgIYyo/odDDfBbd6KD2gsfyKBO3zxfkRao/FB0S+Bd4yL94P+ff76z0033yzgzl9ebkt1NlHJyy9ImT/Ny3fKVpAKOAsA9yOgvF4mc2ujZHYV+Tz3fAH3q5NhYGxRhgggnw5qRBrPAz4oh3EHSLtD44BNdfAMhtwBLcrcgS/OA7IBHxxQOhinPgf1GBYHYd4XaHRHIToPDgSgSf3BOMV54n2Adgd+fg1goDYVkWLTqTsMeh7jTLST/gAmiFC63DJu8N77BUAAVPrcpC0ib+gG51F0LOifzxdEGp3hzzigImLrsuNAG3nxMs5z+kw/nV7Gy2XHQY3z2eeA6wfohn+0p34BPKk/OnqkFMAD8tFFg8CHQMtb3vKW6c1vfvP0pje9aTrnnHPSNR0RqWdUv0ARoOOpp56aDhw4kGRF/y655JKU707f4ZV+M7Z8V9sCQ3wK4P/gBz9IQF/OgPLlBeQFfJj/9Bn6fYwArmrTo+7ohCiLI53PmDq/Hfw6IEYefS6pj6JVvKSfLk+u50bzINKE/DJHVZeuCRjqGuATIO2rFe7AiVYi1cgVdUsnsTqA3ouy5Wki8J566BOg2FND6A/0k76i6yrvukf04Cw6z9FJ4AROtBKvJXP6A9SrDlZz5FjqWYC6r0Sgp5weUq8E+HVf/YCv4o/awoFgHusT/ol3zD/JrOjWP+jBGWOFRPWrvocP3jsdvC+fKpNMYwV0ADl7m3YUELff3T2PV/cxdEDhL1x1Zt2gupQfvthcuBHRxHp9LVg4k/c8SXvgbpUJuL/88u70z770VCka316buZjffZAf2Ra4+ztY5lF3Yu5+ZwzcGUePZw5TmtIDhvS7ZRLrngP1AtxrutQIuOdO7z3ijtKDae4FjAQBL9xBg8oQKULgVTZO9DXgPmrXAfGaUJ4o4A7AcTDlwuW8c/oc5GfZziA71hfL6PcXPu/APUzi/u0ts1d0F8mvL+hJ4uvHQZZlqtZum8K+oaJMIfMIleN+/nTlVZ+sRVGSMe1CD+ieGxPnAc+7gydF7ku9GFyXIX8eI0ek3+XEeb80DlL2gAsUBWCSiDEyRV/cAIouolAq74DcgT/ffW5RH+B3BNwdiMA77zMg2PvvEXfaUz0OXgQG1G+X27jEzQD7M+6gMCbqP+OGYaVPAGdo9zojyAJ8RZnx3+78UJ77RBC9Hm/fnS531FxnADxUjohoBP/uKDrf6Vusw+e8P+P9cnCmZ9zp0W/GRtf1XcBGoFyRcqW8vPOd75ze9ra3peoBIarfdbPoIJXghhtumB555JHp3HPPTcDm/e9/f/ou2olSkj6hcnqGvsa0IAEcTuCgTwLxjz32WPr33e9+t6Y5ePTTHUkiztgOQFV0styOMKd0jXq5hiwAwHz1QjxibJmvKgeA4xoA34EuNk9tArZdR7njhQypHp5BVzhodp3o8s3cHV2LMg+tPAvN4ovGEUfBbaueJbKtjZjkirseE9/gL3LtMuxOKqexuI5DlpFb8Vg0ke7i4Ex9Eg1qkzx28UtgWp/UDy/Rg/APOvW8+otDqPqkE5EFxtdtuWRe9+WA6rrsAn+u2wD8eubB+w5MD97nOe4lZlxSKHQSSeufgdoVdNyOb56bdAfuV3z49Omugy8sbux0PJG/O3C1CHH3oB9/Ma/hWK+kPPd/+nCrJrGkhLUB7Q7cuyMTQ0jcutNB8oi0N3k27fW+la62gtDY1j+WknyWjuxv7LbNqHlzqr8BuKUE8aI7KnzimRe225zqhsgN3SbgPgKrmjwoD5QLitKVmhvLKBCvZeAejT+0uhH2a270UTA8G0FNdAquV6rMzToOkgUfS4+JwL0iosbNTEd+xUF5B2K9mWP3vnRk86m6nKwTpdco1tcsn3PuedMVV11djRHAPYLmOK7xPobPFbA7fRgAN2wOiuAXMqffAEtvOwJyv0d+pQNSB4SRBo8+QksE6PQHB62PHGRl7mW9/3UY7U2ibgipU9fcoaA+9UeATsZLBtKdJoCSnpVhIypPmyyne3obvHeeufxSp/MdwOJ0ez0OAJCJyCPoBkQwth519zIuC0TMfO4BhN1ZckDGfddLviqhZwGRLoNxvOIc9me9Ty7T6Edk3/nDZkR9alwVVRdYv+iii1JkXddILXBZdbqQTyKfSnP58pe/nGRQkXmBqA984AP1JTeUdf1NKoTrdu+r+OdzCGdOMqjo+ze/+c3pb/7mbxKI/853vpNO7AAE44irXfKrGVsfI8CpywDjRTn66rntgEbVD43kdjv4BhASUaU9xgW+RPllnnFyizuk8MvlnPkO+Pf5r2s4ad4OzxC5h3f0E/mkLPNF/dM/jR8vI2KsVAYHRjJBnWqLSD3AHd7Bb8pynznPnjacO+474FVdklnoYZ6qbi+H7ONUqG54rDqwO65/VV6RenQY9XF8pTujPjdxTNWWaFXUX/fRkfCJOSaa77vrtungve0c92RlY45IBJ/BKMbn14C7F/2j371ousFexBRt7cz2hsOkx8/HxJn21Cb8u6l9oY2rLj9z+v0vHsqPztBxO68l+z2txRx07CPwo/bqJtUK3n08vISdyVfomPUc6DN0EBro7vriTCovf69nuuek96EDlbvaCj95tMDdDcAawMaQoQzx4KPRwDDFyPzSYDugjYZxZJy8HqcXZcn9eC/Jj+USjwBUNGIAdwwKCtOVIe3AFwyA1+VAwWlwmq+77poA3DlTX2KW3jcfJkH/O9HGa5uLR+u88ldud9dryJ02yibXMplSxP3qTybesaqCYo6GCmWMknUAxBKo2gZ8wxePOMIT8htdwTtod9lgfKJDFcG97mPsWAHQb0CO6nG5iI4BsurA0dv0aI0DegwdxoPovo+/A9PRPGT+OThXGeUzs1xMn+AT7ciQ+ckz4h2gIAJ33YN2oq4AHp/TzCcAkAN4aHT5QHbgHeMHWKeMG3bd8z7hyECHt+nfvQztoq8wymrPI5cAGdHloBTHgOuMmY+vyx/fHdDF7wA2+gzgEXi54IILpo985CNpI6lOgtHYObiDZpxKxkbtSg7UD+QBwKyIu6L0itbTH++X6GN+6roioIDEuLLh/XdQqjbJexdN5McLuCsS//jjj6c8eeY6cxNdgTy4I8aYIvuua5l3eh5aoQdg7zKustAHP0WneCTeCViqLg8mED13mWDMBCr1x0oWc5t5TC41p0CpL6ILJ0f0kBKFThzZDuaw2mOlBh4yV5EBfgNcod9TmAD38E31s4LhNoxrjAc8Zr6rnK4JBPt8gw8qz0qKniEqLj6gFxhX5of6qNUbjrwF7DN21Ecai8r56o3LlMoQbXcdxUqLeKW2RKd0qPrJW4N9vsLDew/cMt1z5y1LMKZL9ZimbLtlQuuZ4DUlJN0p99t7c9aOORRwV8T96WcPL7bf3xhH3JdBxJbVbv3Y7nThW06e7jv0/PQXN/yg4BaAbF6NSP/5KoU5QejQTc1FzOc2tJXdANwrmLeIe9fwAnBvw5gck7qYkMr6xtS+F5HGBNwffvjhXb8RIxlexajTo45zzYEDioZr1OuKHCWLIeYZN9zxXqQvDpyXhYalwd0E3Ol/5EOecDpXtaW40Aa84J4LmPfd64j1eLtO+/XXXzPdnN6cmiVCRzIWEVgF7jV3fSvgXkehNl15yuGlqf/7qhesiPvHP3F1eh5HBt6iNOGDjB6nCqCc4QsgbASSRzLifHK+MzbcRyk7oIn3IihMfC1RbuqL8u0gHh5Bpz/rtMexdfkYyZuDPOqBx8gQfCclwmkRHTKK5CBDM1FKj9zJ6EE33wEqKhej2z4H3Dlxvvm4OE+hXfdpk0irG2vaxMC606R2AF4eZXMnGMcCnjggBlAhqzF9IhoHN9ZOv74DFDySz7gAoJ33zi99J+LrekTtiTaBLAF0pb4o9/y9731virQDWuCBjzvgT9fUTz/9BaCh8iqr02Puv//+BE4+9KEPdSA3zgvqZa4CgHF6kBMH8+oTzhFvxlS9fuSgvistQeCd02zYVMiYQ4vqAtDSrtsS9L76jtw42Hen0XUy48M1ygKM1SYbQ5E3nHo5JYyh6vHT06ITrvuqW84P4NHtKuA9zjlWwFwuCRCpHu4jT6KN+wBz+EBffP4RjQaQ6x46hVOEdA26uaY6SS1BHpxGHH+3BYyNnld56ShkBv1B2zwDz9Un0UiajeRENDHXcdqRUfYR+FGXrDroWZxYHA9kVb/1nFaIyJcXbdTvzqLaUsT9/rtvM7vZI4+dZojDARMN+NVTT0rUNctFvr8G3JXn/v53nTo9PngR0xj/rAD3LnV9niW+hKf8+lpEnhrzi5hemL4CcPcodHkbqc+Llo7CKnXGQe3/c8p0qotjwr6+qm37gL9nH7TMnZyRUEG8gXU5F4WIbuHACSvAvbI2Rtu74ei5l4D7I488sjsyQA4C1gZmxAQHwG54Yp1eNrbhoCAaeADeiK4R6PXnoI0Bc4UyAhVelroxst63CPq9b2v9RCnRR//EwPkz8FC0Xn/dNeUFTKNUGe1QboLomTOIQVIB9RjH+Y7xfnkobN5I541aC+VYSbUIcAdQOgD1iDSGiGi8jwk8w2jRE8CqP+vyEXkVZYTyREsxznHsvc4ozxhuA+ZaAAAgAElEQVQABwcRjHvfkTHacsDt/eK698Hl0wFwnBPeTwwaeeoAYICtlnll3IiYOkBWPdAOSMeAYzgBK3EsoIH54eMeQS9z2Ocrz+ue85xnGaMYcaVdGVXaoYxHxV1JOz3unMDXqGNcR/p3lwGvE2PuugK5cWMPaHTgTn88+qmyAkOKgn/4wx9OYF1pLALXGhci8AA/gQ8HRjxDnZGn3ta3v/3t6dChQwlsKopPGgxglLLu2KhPzFXqklz5MYJ6huglp52gz1SWjbG6pug7fVA0VZtlv/Wtb6VIPHnG8JhTQ1QOZ9xlRdeRKeTN29U13wzqjqKewzmhHiLPtIEMoNtUH7zXPUC7ygHaod1XlbhGO5IJIv3IPMDaafSxx2ZEZwO+e7vIMSknKst3dBVOXpxPOADwXPV6/wHnyLLvXYDXHt329pANXUP2kB3Rg+OLc+LOsWRBKyIC/tJzOHU4hqoHe4NMsHmVF9ax4gGP2ZQrsK5rOJjwWH1nZYM5ITrvPXDrdP/dt3cmqIFtnf/f7Oc8e5wjCFsKajq6vKyQJ4DquyRTKw3gbQvcnYKGFgwo2tfc3HbAffHlSNEgVwM4TXoR06kn75v++F99qz1VAK0HG9vNtiTRjktcP7Ay2xgjYuhR9J3OWH1+aHvKa691HQVwT/x0hiwk5ofHEnB//PHHd0cRu7EnMue6g9KoyNzAoSj9cw3QRrA0amckAw56vAzfR8C9CmyRNp4d0YeBZdJGALlE05K8umEf0evgx+lMwP1zDbjne8019lSZ3RSJb/eaz67UdJbetAwVqQxgPd1ueVgdsA/A/WNX9MdBsjQaAbJ+YwSclxgqB3ax/86baGxnPbHZqnaW5MSjb26cRvIIUHMalxwA5D6OpwOMOP767fXF+RRlMOvVPGYYNY94AQQcuGMw4Z/KIpMyQkQQPUrsuaeR73HO+JK4j4nrF/qJHgKcwDO1ASCL88/nqtejMgAaL6O6HVRHHnvfoZHnaQs6Hfwyrq4DXcaQOeeH7rtjQX+9Xd1XZPA973lPin5/8IMfnC688MLESt0DMBC5Bpgw1uIB0VQirsgy8sMY6lN1KlVFG1NFx6WXXlpPUhEo4ng8l0XaZNMfDh5zif6QDgPwAUyyqZB6APyUJ5IqACW6HnrooXQ6jehUnQJpaluAzSPpo/kCyIJ/8J9zv4nm6r4DQtWFI0sknfsOhpEJQCwgNEaeiQY72EXGAZTQgjNGHTgOLsfMeQJeyKiXwQlwZ1Pl1HeNkQAr0XN0Gw4+c5JjFH0+ijf0G10IPSN9j2PHGBA44LfPNzmmqgNHSP1y50/Pkq4i+vWPHHaVxVFCr9GG713QM6KfVQLGmtQdnmUFQG3KmaSPKsv59Ogq0XnHzV+f7r3rNgOKvT1NmxHLX29Ly8WE3fdNO7scB9gDd51x3irvN0NecuEp02d++bzp7oP5RXub/zwI16PZdu7K7lTPIR9U6Dp9LcLeF+3B6pWXnzH9t198pJ6z6PVU8FwxcgtBZnlNGjRXv0RA19zoLMc+fx68Xt9sqrpJn07AnQh/S3WqYLzQ0PlX3epFI9MxWWrCmJTtSLuWgPsTTzyx61HQ1Gc7MzLTuexl+b0l4E6d/rlJkI4FuDvNS7R7H6OT4mAg0unRROeVg6hYN/dGfQagLtEMsIp8Fn8+d+1vTzfdSKqMY3MH10hxPwXy1bLEVCQ9PTH0APPFtvxD/a5umnNw9jnnTpd/9OOd3ACCUfgoe9Xr0Sn9hl8AH3duMCAR0DpIgpcO0P2+Gxnag54I3H3sIuB3uYlj7DLgY4dhG8klbSNXABkHl9QLT3yeOHgUv0mZQO4wSLyAifboO3rAZdlBHmCQJeY4T0ZzCnAT577Po6hvAJJ6BiOP3Ph4+TjrO0vkqg/Q45FAngfURGCHbOm+g1kHEpQdyQX9QC6QF64TYYw61seUe4CBt7/97Qms65/SYeA9fQRIMd4CwQKL6A2ArNMU5Z9nqVPRbW0WVR+1KZX8dc1TyRTjAt3io0CONpfqyEjRQCQZ2fO5QzsqJ7AtECSa2CCpNljlcVCodpWmoDxjgfgHHnggHS2p74rCqx50CeXoP6sBtAPNzC1SbZgT6GX6QQTZc8YZK2RZ/fL0NJxnXWceMEcB4z7XPbUGOXeQjewhp/TNAx+ukxxEUzc6gHmh36TUqB5/TnWR3w5gxvFcm4fRlqkNnGi1oTpxoOA//QQkwycFGfQnOWdFRtfYLMq8V3kfe5wsySV7dUh1URnmNKBdfSXPnzRCnDrVjTwwL0m3gW7Vxzn0OGu3C7gfUKqMxbXrV4H2/INNk1VPV2NLZncG7vrrAm01lcQSRKqZ35n+ye9eNP311htUjw64t+Yi2Kc3+XOEo0vv24O70yTg/idfemo69PiLOQ88lW182lV0sZDKplQ2/dZYu29cjQ27r1P4l6rzE/XC8Y2A9oR6DAtTLgc88yEfWx/jA7vxM0gFKtH9GXC3LYtPPFtOlXFgEI2KT8J+KPKvCChTF/aVXGvLCaZe/xzVxzVXQNuWqYLvzLXNpbG9CBhi+SVwNQLpgB433vRhW+Ae+cm4oMT4TRsNuONtuzsJuG6+XFuOy/cA7lXwKV6raQ6AC2WD61mastNZgPvuNJ199jnTZR/9eLrnYAVwoeuAI30nKoSCRIYcJGFAR2ALUBDHL44vfCTC4wAOQx/nghtLBx/IJMbRx3okN4wtIMn77+PuYIh6HNB7uy4XLtvQCchyetgcxqZEIn/0X2UwkJQDxMI3N+4jkO99hS8uuz4Oo/GM+oMoInKBnFAPQAaj6jKlewBBABYgKuoY5yH98ghmnJ8eLdU9gBTy7fXBQ+eH+MgGPNd7uq6jFxVhVw77W9/61vSbZXiNHccr0mfOwAYUMa7Ii57z3PcYIQW4qk/KKVc0W/NSx0ByBjdyyOoLcxseOfDDydMYASy5T3Qb2tSOwJUAuT5Fp57hhBDJo+dMqx6B9FtvvXV6+OGHE2gXX7WRlReL6bdHdqEd2YKmCBzRWS6vrDy5bmDsibDGuQLoI0oLCHY6XLeoXcYHWVG/kXnmtD7dMXOd6bKFDCIPyA7zwR1TytEGIDU6uKzYwCNAttMGj1xnIQvQyp4lxodNuThXOEmqS/d0nei32ub9A6pHjp/+mEsqw4ogLwRDJtyhRDf6SggrP+I7p8WQKx9XTNAP1ENZ9Lf6ds+dt0533X5zmdp9ZLkc7F5fce9njft5bqk+gcL0OYi4y45XEOjR5p3pur9/wfTCS0e23KBqwN2OMiSenHTfygbKlm8+x65r0fdupWF3mt5e8ty/esMPc38rJilP7uTos9OVyYU/BeYXflUdDBEFAOcoeMY3jX3wzyjOaL32vSGi7D/UE212S+ZCDJ1nxs3/cuGOvH31TElhqkKXnjvSR9wTcD906NCuR+18EjtIGDSdLq0B9xiVoj43Ukv1+nUHw7GOWH4EZpxGBxrUFRUezy8BdwcbGEBftYiAcQ24b0PvEnC//tprppvScZA+YcsqU0zkquFy/NwM43Pf7TzZLNFsfzGp86U4BN7cwKJcJKRnnX3u9JGfviINDZEzlLtHLxg7758bx2g4XE7dUYoyEcePcnEc3PjGthykuxHHIGJQHbgDypkXI1nz8vTb51GURXhEXZGWWNb5LKPHxl9o42U8HAdJ5A3jSmoMQN4jTYydgwAHzw6EnU6nyflK3eoDBlBtAIZcT7ihpC+AQkCCPgEDDkzJi6Udj6C7/qAv3k93frx/kUbVA3AHyHpfVLdH90Qrx9dpTLS8r3KKJmrTqVJjFGHnLaZEFHG4yJvGiYJm1z1c8/Qcj+r66pfrOgF3Rd1FoyL9/tIhHz/4yuklpCXAJ+YUY8E4MUbw20Ge+qc0GNIdFFnVkZZOnzas3n777SnfXWWV7y8+aUOtUml4SQ6OpugCfKttdJLPRdff3laklTrpo8uBrzK4k8ueEMCgOwLME8YCHsYoukfIkTPmj0eGo0OGXLqzyybk6Ny4vnYeIcfIMHyDVnde2OBNv9C97tigO6GV+cIeFVJhVEbfSQND1/GmX8mKnDWcUpxXUqt0z+cccoxDhNzRD9LK6B/jRATe57We0RjhREX9JRruv+t2A+5zAJdTPzzuDFgrdrXY7HToRDG/HN+co2UlADeIQIu+T1915vS+S06dnthqg6qjS4PFFrFred76FnPJAzoNoHRTKBouvP3Nb5zuP/TC9G//+odZNaufFS0b0PY9dgD3Gil3+nmfe9H0hUznemmo4CjDOV0ctOzpS+02hNSi/QPgDg+cNTMQny9w2GUG+Xls4XfWk01+Hn+uAPcRWI9gyA1cNHZuYJmUCL8DsaV2RnU7OMYYoQTcgMayACmuRxAXnYkINhwIxe/8dlDiRsnbdOXv35f4uNQuRjcCJNF9/XWfLafKFEFNglu8s/k8bAC/CH2LuPsZqO2A0lwrWsH95rzMN9ycmoD7OdNlH8mpMvTdIxbOJ0CYR58cmDnvdB3jyKdHnCJvXd4clEXQD+9jBBXw6rJIPfr0SDBy5/JF+VGEl4iXy9TaPPB2XWajc0AdGFOPimoMZLzICSYa5/xgiZmXrUA7RmzkhMYxggbnj2h2AEC9zmOcB5X3qBsAg6iab17z8kTsALX0S/U6nwA+7iTFZ1Qvy/vuYDh/Xb7gtz5J09GzDkoUAVQZ3tSoe/qu89Y1Fookvu9970u//cQScnf1PKAGoOAR1SingEHxgc2B8JV7DvSRMaXJCBzrT1F/0kOwCTyntiUn5L0DhKgzOqHRqYj6VL/REwJXAu9soFa+sto9ePDgdOedd07aQKu+iFef+MQnEg2iReD9rrvuSmk7pPYgI8gR7fh8Z/wdkGNv0DHRiXUdQN8dOCPzPq/Rc8wneIDOc+DuttSdZdeVosFXLOGxR8cpiy6QzCktBHnBkVW9zCG+O+98jiADyDerBQB3nzOk4jCW4hGAFx7SnurRPKBfqt8dHvVPz4h+0mBctzNm6ofK+WqQz8W4asj8hVZP59F3dA7X4QXPo/+5r+v33XX7dP8B25waQFuzn2ZJk20mIKYCSsGwjaqcKlMCbEJ0WGa355Kdnz8ewD1P+iLCYWNnZ7BGYeWWXpsfXYu9Z6wh4P6jV3anf/mvyhtUE3BPZ2RWR6Wex24YhFWJgnlzazXq3tqF08vZ3+MXJ6W5Up0FOy6yRvpXgLvzyUP2BUHhZqRxNuDOKkyW7wDcdRykbqyB6k1AGbq8DkBWZWCXd+RAcwRXWiTfjUA0CNQdFWMETyhHfW4C7g5C/DttoCTcmdB3B1ZukLztUU8jbxkLN44RtNH25+sLmAo/ixeexngA3OsUZ6e2RdozHbijeIF5Ms3mXF1iIjJQznEvE1PA/cOXfayCbNXtRz56xJP+4qB4FJCx8nEgkuUgZQSsfLwAyXqO7w4iRwaJ+mMEC96rjGjFiPqY+3xSeaJnPk88EhXlbEkGXfaiLCGDLm9+TYaEVAVFpsiNBjC4ERcI4m2EGFaegx+dLirCBlBBpuE3z3r0knsywEQkcRoA8ABsldd3lq3hHWOg+wJtSrXQNT8vGxCPrsBAUzeRTBwJj5pCLzwlsqnfMtDuVEMjIM9Bs55lk5/6oOiw+Kq2BEgVWRedl19++aScdvql+77/g7QLl2eBW4+gui5iHADuqtc30QE2cQIoq9NbBN5F40/+5E92Rxm6nKv/RMbJvXc+67s7qA6iXI4iAEYWRR9OC3nsBw4cSKk84qd4p1Qe/SPqKtoVsb/33nsTyCftiznO+Kuv8Ba7wLx1B4P+uC5ibKOehwbk0+eIj4uDQg88IBOAQHiETAJanRbXP4yjrgFMmUvUqU/ND8mM04m9ZkXH++a0R51MqhdOJbnfes7TTVQHTgnzyvvlsija0emMF+PH3FAfKE+/3VF3Z4ZUGx8PovPIgdqEH8w79Y03pLI6xkoEaULQSr/REXr+/rvuqMDdAteJjBjxrTpfIK3lh+RYrOw6Odi8d6Uaecv59r2Ju9P0rotOnq79jQumr5PnDiYIi+cZK/pGTfCZcczhQbncw/AxcO+xwwi49+XOOH3/9JPvPm36x/+rNqiKrNL/RF5LWclMbMHDrOvIHCj4peatl3ZVh6egtIHIPRodhUPR7hhJA+412cFy3DMp4z+6W/uTWV8j7qUU8pCHuQRAS9nHn3txZ+fgwYPpHHcH3a5U10A7lC0BSyajG0AHWYAnbwNFxCRyuvjuwCbeHwHoJQUaFTXG2/uFAkOBLwxHv2lhkGO/VA6F5Dzw7yhc+MJY6VNvTr2lnOOOA95o7yddNz3Kw0m+qsDXkrNjpnql455nUT/Js22SevbZ2px6ZVK+KGunXy25wQHcOo8xEPCf5x2wuzEaGUs3BijoKDsuL6N7LnMYChwP6Pa++DhHWh3QRllGFuskjRO4ONdex5JMwccImkSnDJZAlqK/OEGMh+6rjAN73Ysgy/UFPHa55HscQ2inPvFRaRC8bhxggrFW25xAomsyku700Y76wdGBgHsBPgAMjoHT6LLDdxwsl1XGg7QQ9BdggN8+1vBV7fl9QAcgRgBeoFPgWMv6SktRiozoZTk/Oh5RN6hd9Cj89vEhykrbPCveAjKIGjLXBIwF3PWn4yChgf4g92qblRl0PJszPX1D5dxRHcmUg1TP04f/ymXWKsAdd9yRdJZ+v/nNb54uu+yy+iIk1aHNq7qvZ3Wkpf4pB173SMVAzth46fqIyLHr3bg6gXy67oB++Mu40Hd45nnhcSzhP2OmOggO8CzR85Fdgvc46C4bvsLFShJ18ZyeIS3FAyiMu+sm5Fp16D6OMEcrOnBn/wSODfJPChN9IaqNTUTfAtJx4vQ8jgcOvWhD5lRecgkt6EHGghUxaIbP0EFd6pu3g5PiK1g4o5RhVTMD99un++7M57g3W9vb5Q5rEDfzpGhdq6bVUkAE9gxM04YuWnx8+oPfe0cD7oubRJdB9/xwxRWAvmqQKoXLRyCW8ldcfsb0P3zxkbIxtUTcQ4593NCbizaHo61SYEhLNkJjziD1fBDt7J7vMvJDb+1UmQjcQ7XAw2QzCHqV3naVFl+qPlfqeUzA/cEHH8wOV/XospL132vj4cLOcxgOwIhHKByoujJHeUCLG0KuRbAT6dZ9V6au3Jw2f8aN+RpwdyU74gf0xs9teNdN3lDAAWsEll/4/Oemm2+6Ccnsdqfz9rXEg+LBE3HPPz3HnfHvI+5OCs6ofM3EPz8WMmwEEXD/yE/n4yD95R0O5BxkeL9GwNV54IZMzxJlYeydZurFuBAhdUPkz4+AD3VER4M5Qp2qh/K6x3dvEzoAu86PKJ9RJgDV9NPB5ajPuuZRX4wXEW5/hbnPG9JRBIAc5DlYiXMh/mYM4+pJvK469SIhf3040S42X7J0r/546gp1YdyRBXjPuPkpFc5v+OFRdMBtdDjQM+6oRWfGZdiBAtd1DaAivqjfn/70p9OZ7ErvELhUCsOVV16ZHCs5MxzN52PPd+qD97pOmgJgArngN/rW9S5gyvW4QLvyx8VbpcpwqgxyAvBS3xRxh2/Iju77uACYkFkHwtDo4wF9jIPApHLuFW3XNdGk36rnXe96V7VV0CGadF/8VsrMgw8+OD3xxBMJlHqKBhFh6FV/HMwCoJE7d8jgqY+H20xdJy1JfNF3X6Xx+au6RCsrAG77XJbc0YZO3Y+npTBXXW5xZHUN/kKvR6ppg4g94+O2kfKkorC5FLrhm0e9se/Qhrx6UA8+QY/4gUyhF9jYiryqvMC16mMu6xOH0tO4APLgEvrheop5jRPP/g36j37x1QMcQeSJzbH33H7zdOj+uxMLAe7t5BNLT034raG7+rWA9riBs9mKAlV9UdzSWvTcZz9zwfRi2qB6ZCUIXD2GXLVFi81VWNhluQnheHUxDD12Aj7wntOmf/3l70yPPPZiSXcRriPV3V56tJDvkrbzpkPvKzRqRIKFQpfzA20dpL34KldScV3HhbpLdtrVkZ11oIOHNPAHMmbvj/McnUCfkxuIuOeKHnvupe2A+zagFUPqQNiVsitjgAsgzAETE8evoYBONHB3gBiBEzQsiSnKJoLQTeXcyXGHYuSAeN2q93c+f910880C7kXgLOzuMs1mZeSHlTiPAmTeLgP3ttGcvHXLcQ/AXZtTL7v8ii7HHVDh4+vGwMGjG0WNiQMpQLeD7+gA+tjF8eBZByp8j+0wdm5kVZ8Dqeg4eD/cmaAM4+rgviniXkm4wsCAx3nh8rjUV4ym6BFwl9En4h75SNRL9zFwblyJePucdJqqgiuRYOjzcWTey6hqIyYgRG3KuArEclIIdfsYx3FxcMM95zPfI69cn9BXPQPocv67bOg6bcb57fM2AmS1J/4qqv5Lv/RLCbSr3ptvvjn1Vy9UEijVkYrOZ5dn2nU+06a/5AbaiSqiZ9zhoP8RKCvdRJFq1fuRj3ykRrQjbyX7WilQG6T/qIy36ToVAO9j43SpfoAjwEnXvvvd7yZ6dH67ViV00o6Ak5xL9VngTryjXqV5CbyrDkXmRaM2raoOXqajZwGzS8Dd5zr9Yt7CO8AiTrnLA4BfYy5ZB8jiTPpYAurd1jIuzhPVL/76yoA7FrrnG5DRO+SXI+eAa5//OFsOxOEpes6Bt4AqwNr74nLI+Os+zyCDvj8DGRf9XNcnx0ECzLmH/DOnRJ/4q7rp60i+fcUC2XP9S8qM6uB8eIF3PYve4s2qpKgRgYd/OBL3H7htevTgfW1jaT37JB/C5mO9CNxLpLnDHcVM7xscJpfkz8Dlz1/tG1SX8zfiir0dLMPZKd2etsqzJUA0vL4dcH/bW944HXzohen/TSfL5Ih7wq+peAbumd4x8I+5/j0pDZxHEh2cuxOen/MdCfFKsgj9woh3NUbc6YanwISsBc9cqvbLI+4PPfTQLMfdlbsDnaUxiobRJwTKOoKYaPx88rjBdAa+WsDd2+e7T7IRH44FuLvSc0PnfB05BIq435KAe5bhKlpBoHe1EmFE+4uW0lhla9NtABn1sb7pzSLuuV7zFXd0HOS506Uf/Ol0h01Szh+Mn/rkURmXCQyMPj3aQaTDHR6VcwPhz6NsUeqUw3n0sXYwxHXR6vVhzDF4S4Da6Qc4Q2dmd05Pg276vjTHnP4REKVOfYpe+k00jyP4BNz1T6CHfnmfZLhIpYEfADEHk0Q39cnYAvDdeYF/8NvlWFFlAS4MnQyigJZo42xvj4g7uF7ik7ftPI76hfF1ABDrhM9zJW55h6WQ9ws+oUfVB1KUBIR/7dd+LeW1Ax450lDlBEzFE/jrsh0DHYBbxkftEPVT20T4ASOkUqhOooy+IsR9RdxvueWWFPXXCoBWAjz1RXR79Nh5SzpBtBvMdX2SmoNskCeMrQBsCnzrn9Je7rnnnunss8+ePvrRj9ajIvW86Hj00UcTCTo2E1lmvmjfg5wiyZZy3gX+dQ3eEcFFr5AvzTxiXjIeo3xqnoF+niFFS/d5yRFRZFaScBoEFH0lAtmljwBH11Hw2Pc+uD5D/gDp8EZ9IW3IwbTrJwA6cuTPO2+Ikjtd6psHNGLuveokTYl0FOYCc0f8wOFBHrAlOF+igyND1SYRdXSdr9Yhozgl7nBRTm1zFrucP9GoNjnfXXRzVCSRfNXLfiDXf6r/oXsPTI8/9EBqOgWAiaCllPXxJsg8fk0TuV5x/ZTyolOdvdbyNBnd+fmrzpp++rIzpnsPPt892F6qlFq0Bu2xUpkn3yzp3fXrmxK++9IdcE88KwGt9FgLlUfYXiPePSKZkTZawQDO1+BmGZ+lvidHInC0W9IoXZ45GKyIlIh7Gt/0UNvHkH7ZikB+pq00PKpUmW2A+ybQioFDyFAoI4PniiULdJ//6ACM+3y+GsCdsYggzmkZCakDsBHIXhJsB6DOx8hTp4v6v3D952rEPa+ouDjpexF4dqLji5t7nYE7Ukb5uVjm/jdRbWe69u6kmjr7rHOnD344n+MOOEVRAmL5HSOZKG7uO7jFiHgE3J1EwCF1RvDscgwdEQRHRentUx5D4n3yvkbnwOl1oM88cfC4pKij/IzkExpEF6sWGE2W09mYJoDsMkufiNixeRUeEtUDXKgtyhMR9L7BA64BPIicqV4BMeW46w/AKdCufwAp9AVjGh22yBcH7rpH+zy3SZe5QxfbhBYAUBw/bwM+Ap7V14997GPTpz71qbQBlbxfjYP6rlNSxEedkvKOd7yjgjif97QnujjXGvlVHSpPeoauA/TVZ/LUHSTDK2QcXini/ud//ufpDa0C7qzSOHgf6TscCM97B5gCfPkNkCVCCr26D4hVfwTK77vvviRryrcX7xwgiT+iS6kwAuSK0EqmkHvRgiOoNpS/f/fdd6cUGhwdHzfGFjkRfUS3mSNRRpBtL8M1QDP0EJnnOlFaD5a57mceMG5Ek3GwAdjwhLK6TuSdaLTo5h9zlvEQD3C6kHt3vnBwVL87e+7Uq2+Sw5jHTz04U85PIuj0D7lSO3oOJ4D+6np0CnxFQ/yhHHQSoFBf4T/60wMPOBHiBTnyDtwZQ+STuab6cWThq+oXcH/swfuzeHkYvBxf6Lor2qY1vCCgl+Ash0xUtNlK0b+LLzxluvY33zJ949ZnZqdG9zsozbZbfRk2D4Bz7dRSLa3bbX45fUmbpgsRgGuD6ikn75v+9z99qqbK1IfGQfa6qhH53PHR998OovZ1U3BxrAhojtyOjLes9paK3/Unnn2v4zzpdJ6r5ov4AS7leuWQpdU8olQZnePuiggg7UooRk+cGSOAOTKuS6DbgZdPphH4X6ojzYsSwYz0jICYP0M5jBjG2T83GX0HfyNAFcFpnJRLIAwlFSc17XUR9+7lCL1EKeJepnoRmna/5a7HiPt4hgi8V+90sFSl+s4667yUKqM/lCyGirHyjWIOjlnKjMDdwe2dKfEAACAASURBVLgrd5dN5NjH3OVLbceybqgdjDAPuA+AdbCD0aU9jCBG24E95THQLjPI2khWkZWlebZWBvAOKBK9AjYCTYBjwAjPAAAA0tSPgQYoALB03wElY0A/ccR8fhLtVEqIQJb4JLCoshhMZB5+u/PDtTjO8NjHw+exz6PR/I7zfG3eRr77nIYf8F+bKH/2Z392uvrqq9NJKOI/S/GKrtN/vQVUfH/3u9+dXrgEkPZxpA/uVGguEQnUdQAFoFPX9AwbdxlzNvuKdqKLql/54X/2Z382vfOd75x+7ud+rju+0nWVA0HVAbBRlFz1qa+iQf8YP/qEbkPeVJaTOQCAcmqU3qIVCeWy6y2uRJfdAVHd4qH4J2CuPsjpUH8F5nmxEzRoRUFHRuqTzc84pioLWEa24T/zGycE3aC+I+8+9g5Q0YX0F/mLK5G6jsPFioPqlPOE00x6ikeyo1wgA06z6xDmitpDT7Hi4nMaup1O+ON9Fm1qkz0Pzht0B+3DI+SCuQPoZTwZE67Tf9fhKsueEF3XeGp1i/0CagNnwnniWMKvYyM4BUo88bcRa96yasI4IMs4Acj8A3fdPj10z4HcvQH663Oa2wOziLCVrbnXCbxrn1pGoOmzGPMG9nLT/+N/fXEF7k6G6hpD5x6hHC1wj10eZ4+MN3x+/PIzpj/4X7RB1bjUQZJcW62z41GhPzRI8XYefdhbwPP1zPzctrfR6lg6ua93RDL+boSn3Ps0+dN7lUqee+mJn2rjngGB1oK3Hga4RwPo3j9C2A9l/yuCCiamK3kvgRFHibsRimXdgL9WgbuDAOcl31F6Ix5i/BxUeD8dwDqIUbnf+cJ1lirj579WCFKUxr4iOt36Td1M0S0HJSHxc2Qb1U2uOJZp3iMi7h+6LJ/jTpTFFblKOXB3+QHoeVQF/jrYHcmW33dw5/x0o+v8HAEiDCj1+hhFIAKI1zOKAOmfg1BvC/AhHrhDk6avbRL337QHMHZalgCsDBrRL0aK6KlAUewXQE79VqoKf3ouRnLVvufqMocxrkS5AD2xL5ILgVNFoomYyuizWuDgG51AndS11G/kBT3jAHzEN69nFPlMM+KIv2xsTRtmEIduu+iii6Zf/dVfnS699NLkNAkEsH9AvwFfApeKGiufW86MTprhNA13TsUfZFhUiCfwmCg8fdQYkxogR031snHOwRl1qh3JrN6a+pd/+ZcJeOuMdMmM6nTABG8lM7qvelWP/mljqxwxHW+pPqpe5BzArRUG0SuAzZwnUqpn4McDD+RUA6XIXHDBBdlYA1CK00i7uq5ySocBvKsu8Zs3bOIcKOKuE2oE9EnLcHkh0oujCggHEDo/XN4AsOKvn3DkkXMi4aySICtIFTxSX5hjRJwBkQQ4ALnIqNrFOWAFBhsT7bTrUFJeVI9H7wHD0OF6j7nuetdlU/0Tn0g/gQ7G0J0410WAbRxPxgCb4PUw1zRXWEFB5nWPt6WSd0+f0aPio6e9SD4YF9EJOEdGWfHgTb6uBxlXnCIB9wc4x32WGbMAa9NCeYF6IaKbSuh4xCIoAPcceQdhcrdA8t1p+uw/eMv04otHpmeeO1wVl8PetbNSarXdWTVUs37mzLbAPXUrqFSAu79NNGrd6sTU/PfgH/WsKMXtLaTlZUrVzmUGl+h9eu1Vtw+hJiYUesdHbufanKcE1ZMTYCsvGbhb54nGp8lsHGnH0KS6E3B/5JFH0nGQPvGZWLruwH0EKtZAqUdPeY76ADJxMKpIlAi6G62oeJxOlK4DRH+eyeRAYiYIg6i9K7eotJjMeNrQkAaubDxwpemgAdopu8QH6uLTx+A6vTm1HAeJuPT1FMllac68vf58dgB9kyIHM9CaP00sq2w1vz1H3M+ZfurSyyvYcaXMOADCHIjyPcqi9wlHJvILI+AAmnqQY8YvghAHMV5vlFFod/qIGqluZNW/03eeA2hpbgBm3HH1cfaxhnbocwc3jhVtKEeZl/6oLl1no5VAAfJLnW7wBHS8/wCS0ZxxmkkB4Vg5lqY90sjSskAdL1sh2gwwcsdtra9Oj48P3xnrqFe8b9EB4J7LLfUsOQE+R/RdRhzQLtApcCueyDnhJVjoRz0vuVakW/8EDi6++OKUFhLnPfxxBwnwL3oBL2qHN4sqn148JPeXCL36BCAldYqVAJ2Frj+Bfd1TedUNkBEgYnMeoI+cbrWr8ldddVUqr+vwB4dWG0aJlDpwF39FHxtSBfD1ZlSlD+FY4lwxxs4TfVeal/LixQOBfT9eU9eY75oD2hgsh0nXfD6644ns65pH49FXlAVo0h9sHToevcA8w3GPcwMHSrn5OMx6hpQQd/hED2ka6AhkQzxnPrrj70CbcWEs6YNkQ3XjDJJ2gn0VXcxtXWMMAO7oG9GC3LEZ2DGFO6IxtYd5qfL6x6ZQ9CKOnp6jLAEh7IDmHe8YIK+eelUPMuV9UR9Eq+87YJ4QWNAY0CYyQaAHnj541+3Tg3ffmZNNHLgn8Gb7zgpYz3MdS56/jE4aqcC9vHwpZbBalJgasqWepp+9+uzpvZecMj1pb1D1evtXKRYiLMzcHIUeijfzbyAzPTKiOloOfo9X9t/3ntOm/+vffGd69JEXLa29QeCcRJDj4TMHwVNOQrNJfguTsxwQkAEr8bKrtg8hBO6zTvYXUBb+w+++yQbhC2tqfw6XqHt+Pp2FU4rq7HpWUsppOiXqrssPP//Szs6jjz6aNqeOjBdAdATYIW4tEuWRMp7zJcm1st52NKRRBJy+CNYxfHy6sVyqh2edLw7EMXgO3B18OTDcBrhv4gNK18GIeHvtZ397uunGbyzNiCYEKA1fihmWwktv3jqPNR4PCrrnWoD7pR+8rBpIgBrgmggcQANjEcGpWnJjSv8xHu5YMj5LwB1wg1KlXuQeYF3VCeerWnTPeUEf4MtoDul5Vhyca+5AuDPnsutOIEbQ249OoM9ffVd/Fc0WIOZPfVYUVfeIuCN7KgOgUN0CP8wDjLFH+XTNl5gZE+8DzzBOGDaAjJwIGVbxkvO3ZZwBV1H2GH+f087XeB+Atwa2R+PmDpjXSbs+5pFG/VY/BTS1CVVRZ6J+imTLUSHtgRQCgLGcLI4xFGjQRlV/UQztu+wiJ9As54BTVRRRVsRaDoTAOys9KiMQo3Y5s138VzmAu+rTGfM69eeGG25IDqAAEAAG4Cb6JGf6p+i55AuaJU+Sf+Xtc+Sn6uCP6CVv8eR50Sa6lc6i9nVWO6tYcbwBfoAnfQLUBd4F/FWHaBDf5DCob5I9ta9nvv71rydHQb/1DPzVcwR6XCa4xpwD1IqvgGZ9QhNHUOKM4ggAjGnHgwBsHkdnwm/1X7zEGVKd0O00MtYxOKDy2CTmh64BbolAqy/IAk5MDEzgcKg+xoH6GSf65isY9Al+4RCJBsmC6pO8+aoscuf6nRVF+hh1rK6LT+g8oulq13Ud7Ysuzm0nvQZdDcDXmCM/vuKgazg57Cd54I5bpgfvPlBXttO5I7bo3UVbWwLqwMD20NSBe813r+nC8+Kfuvqs6T2XnDp904B7RLvNfvTxdyLz9dM3V/oJL9bsRpgx6GG89Na3vHF68KHnp6/91Q84B7LC5QraK3Cf88fto989ckRY94ilCB2pzlIukzeJ1hTizuPKVHIUdku5Ga1Z+JE/wTkpPwXcD6dTczJsr/nv6aVbNfifT9Qp/9PHIYC7R7cQRiYpE3EJvK+BTjf8+j4CvEtjuAbcN4EW6kQYHdSsRdyjURgBBKIsKD0AC/3j08H2CJA6jU7fiB8jQCceNOBuLt+sAvP2hzNq7vE2vrXKxsC9rPv4iTY703TmmWdPH/zQ5XWZyYEGdeOMudFzBy3yx3mATLoj49Gv2AZj4gbDZd7BG/Ls4ztqz9vY5Fi6QaZfEfxFGYgyLnrd0PrzRPLcIdJ3GXhOPMBxAUAp2ogRwjDLONEXDKSeccNNuw4CoRXQoz6iPwDtXi91ANxFP2CdCKLX5U5xFO8IrCN/R2M3qsPn76Y5iByNxlJGW8cVCrQrJ1vgQmMgICBQIuDuuhU5VD9k+BWpFsAXcBPg1j9ApnSXAxd9J3jAGOlTdchhUw63vgu4iIe6JoCq+nHcNI6qX2MvunS+vE6R0W+A+Fe+8pVUh/Yk+BwCePJOAICL6iOarhx+OQ2KvJOSonr0B82kb0lGVKeObtQJMAJacnx0WgxOjvgECES2PBrsYFrX1V/1W3xX9N2DLe683H777XWFApnB0VSfcVrhOc9gI7Cb6CHXLzi4rluYV67nsHk4trrHRl+eE19JC6Ftn5PIluscdAcAm3J6hn+6Jn6RNsJYsNfF898pj05Bv3twBLuIjmH+x7nFyiPPkVbDip3rEXQCzgBlXVdEfpLKxX4HIuYaL09ZUjmcA9Ea7YPu+SlBAvg4An4UKvzUsw/cect08M47EkkJ/wEI64t1SJNogVNBQE9dre9eGSTJKyqbQWkuQxv9TthpuviiU6a/+yvnTfcfzMGYTFA/EnPg7hH/dvJcO8iiAFjf8OkJuceI3nvgXneSJtCc7A3/Crc87p6D8TEOn7tccVmGwxmG11QjB+7FVZlXYy5WSyluaTMxJ8pzYXqeH97dmQTes3z42+d3ph1eSl9Be8vHfwjgjkLBg0aBRLAUwTsTOE5G/+2gSNcR7BFjYz0O3iN4HbXBM2t1u9GM7UXw5L8jT1xBoHQYAFeoRDdGvGoAebxcRH2LEfdrfmu6cWPEvczRPU2ksts5MGhpMjTq87ezzjp7+tBlH63pQhhoV+YO9rzeEYj2/i+tckQH0oGxA3yXI8bN24yAHBaMouRuiH3Mo9xwL0Z+I3hnvB0YwjOfCy5LI6eBOSZAxLFm0MSGQQF3QAZ98+gi7cZ+Y9Bk9AD6I33hjg9tMxcAXDKmMoC6L+AOP/ScQJ5op39r8y/K5UhOfVz9u4+bO0Yj/aJ6cZKQKfgEsFN6y6//+q+n89gBP+K1ItLkxTpvqJOxF2BX/rXAplIldBKN9gL4aofaBLSwnC8QqnaUpgLYUnSZzZ0CsBpfAVjRIhArwMF30cSGUgF3jbPa0LjceOONyQkRkGf8xQfSI0iB0HgJxKsPak/3RavKqA8qr0+BedEifpCyRf69HI3bbrstRcp1iow26pJjT11ESAGT7vz43NN10SA+qj71SylIuqb2BbxwFMWnW2+9NdENcGZs3WYA0FlJEw0AXn1X3extiVFaZIrTW1hxcLCNnOtZHDXVr3HQczg55Gy7TXVbg7OhT1JMAPPoY4CqyvHdNzDDB2QBXeDAGf4xL/QsqwGiUc+KD9GpZ26ggwD9ni4D/9QG/2gHHUKfo+3WfeoSzyRrkkuNj6cE6jnJIFFy3Ud/Mv7iMc4X7ahu5Ef14zxKxrAnD99z5/Tw3QfspL8Wbi+QsZxJbi8VCsC9O1TClFKBmPVkmRwo7uPj/x977xZ0y1HdedYn2ga50ZHaMWO7HcZ2YwS6YAkjBEjCgLgahLmIMAbbYEtCNjPz0NPTdD/Y3Q8d0/PQEzMxb9MOP9k0voBtwNwMNr5wFQgJHaHLkc5NOtwCd3T0hMENMhPWmfhl1a/qX2vn3t8nGQnHxPkiztl7V2Vlrly5cq3/WrkyK3XYv3nrDw+3HP6b+VKFAwv/KhbJo55XWeXLqSoZuJta6ODdTZi4A5Oc84/PGh77uLOGt//OV+L0FsPQ45bVFqFendBj/zeBu/Q8SLQ9csZrLno6NDN5q7fR6iotgHw5hrvX+ZqItPD3wdN7g6/Foi+kyqwckKmoKzNjtszp4SQ57qTKJCiogKcHXitA3RyR8cquutLT3/X8NidChZXAKkFGtp/fd4H69LIrTalQE4BaLo2+YEN6/EzAdRDQXkGjv1Vau1NlcgL2ptGuqeWzvTqW53LeLR7n6eHQuUTcL52XZFVkGiIBbAVTCaDta49PlqsRrOTzLqCXciJIruB9VoLT23grWBZw8Vx1BqUraUiA2APsKW8Jxn0u6amymdE1n8UQYVA8s1qZyYi7dFZ+1PazPeeIEdCMiEmHY1bpsi+CH4wfBpU/T6PQkNOOJ344f3t0CaB7OiTnuvUm76t+2qYbbMP+5FgIJLhHesxLX/rSBrYp45n0RJw9q57rppxIk/WbXsFzHIMI8AZokzJjukWlGT5Rjig6aTakfjDmRNtxAKALcG7E2eMSOemGa66cmHtuSopyTb133HFHc0R4BoCi7Cfg4zvAHXDEHwCIMTWvH5oAcrQHSNdx8A2xOoK33HJLO66RlQY2xgKElDHlqq7GQI+ODWVMHXFsjKzjFNAOEXwdHuWZ35xeQ1/hm8BY0OrYK8M1DUaQKJijbQNh0AaNOgw6HG6CdC7lXHe+6iDQvpFtbU3yhe/Ux59Ra+dLprHYhvY35wXla962dNh22juP9ITnppboVCoj9E3Z4l6m1+iIUadOj/sldADsV24YVWfn/Ek74XzyLdH2VYdWunMs7adjxG/7nDqe68ox/XJvAOPu6pUbee+7+/PDKXLcNZnxJsR2lASbUD2f23st/X2Jdo/zvW+rx4j7dLJMU5LzJrSN3Z7/9q0/Mtxy+Ouzmlzrun6gbsYbowLepEJgOTJyY4PpopN7gckFZM95KdMDjuUzfuKc4X/9DydK3WPEHZB71rSZczkdZ+FU69/EtlU+//QOmuro0fSDLd99BNozx1fO0DIODbZ3h2WJ5E9ZMOu34hpKb84OOe2L83HW6ccswH2WmXWaDHSe/PoDI3CvwKOCpgoqthm4nvHMuhIcOVF2PdMGKNChz6eh8371vPPZNLS72jMSUcsnDSoNJ7X9qM8krQKjCg57wlPpq8/aLz43N6fm09ui+Afxhfd7ti4jrSd+Be4pA71x6vElQX32qgf6NVBVPlI2kgbGrspWgn4V+qiveN3ymh8aoIxA+cw2GrLOXTJY79mHbfzoGSyecfMg0cYEEQAh/hLQSxvPuaJhPzL65PygvNc10D6bcyWNvWCdZ01BwNC5zEykVtngE7ChoXUc0snK8dxPH9mX1Dka/aawpxNjqkzUNrwviEveEGl/2cteNlx++eUNhABaid6SegJQFXhRpxHJzPuVNnkDiCR6Dg/ZnEmkOCOfRthpQ6BP1Jg0E+oCtJDXDV2ssjDu0IJc6DDpQBhBTdlzrHEGSFvBeaA+x0C+Sa8y5Ik58NxUGvgrgNfJAORDC04NIB4AT3nOj+fz6quvbrnptGc0OGU9o+wVDJpmkTJHncwFcvppF8cgAbSbWuHhnXfe2SL02pmcF4Iy+6sMeAQh88qxFLBbT9KfznKV39Rb6prM8bZfqZeoz2iyqVU6H7lKmXLm/BSsO6+lLdsBmCYf+J7PGXmvcy1XKExP4Vk31EID9SCLjJtjaUpLOv/Ql2lSPd2Xugyeub8kxyAj7tapQ0q5lDd1ks6PIJ56oRW6ndu1r0Tcv3T07mVaVeA+p2qUY1XM2GhPeiDijEKXcyU8x13I3IoE4mvMGEH3m372+4cH/vbB4et/M54s08BsQIFdWGSO41fokMDdc1RWprLiiEzpTQyRFS8n6gDc3/a7XxlOnfpGOAUCd7AhQHfd53lNIDeodjBk9WxGuE3ue4mQV+CePHNkV3wJ4G5KVLwGdWzDcVkD971hBO6rPnlk5Lxx+fQC3HtgQa+eARXoaEDzsz5blb9lq3JyIm17PpXmNmBWIxUJcrPdbQa5tl3zrbMOBVsnJ4G7KQbZTtKSoJB66u9dPKh9Spp++c03TKfK9ID2fuC71+r2lJ2xtBJagfva4z507rkDm1OlPYGR/U/DlbKQ/KmAPpWy3/lMMJG96gH3ajCr8vf5NEAJmqUv20z5TKC/TRluA+E5r6r8I2+CBPue9SevMDzmZHqso/cFkYA9N38lX13W5prz3mimxk2eS6+0ps7gnkbP8o6HvMPoAdwBGL4p1WegzVQCQXZGGHPc9gPu0lL1QAVICex7s4P78jVXHohEv+QlL2mRdvlH5Bm94KZIUwEEPwLjHGeBHvfgB28vFdhQtxt5GTsAO0CUiDjlANi0By1ElGmX8oB1Iu7wmbrcfCcAUVaMQDumRrWJPuNE4DyQ5qKuS+cl5cCxTaBDnwXx8AVaAe6AXIA8TgV08yy55ny/6qqrGihyo6upEjlGOQb0Jx0hAa/zledwpuAdx0Xi0OA06HgATOU7G2MB70To7Y/z2ki74+aYubFWgJvRYPiT+dP8ltZ0OnSwacu555xK2RWIOx8FjjzvHMl70p51QI88TSCr0wyNjrUg2+eT5tQJzl3uU39Gxh0P01/c+CrNzpvcdGt7OpbyxXHXrmRk3DmtvlN3KTc6v640cV1HTz6lbMtr39ZKvdBqip8Rd1eYeNZVq1NH7hi+cM90jntTspP95DSRGSBuRrszRcONixE+XjZTTqeibA/Fac/3hudyssyPnT2fLDNHoXl4RpKbxzKm1d+Ium8F7rvwyIIhFjxdnI3Gq2F48vlnD7cd/vrw0U/+14nEERQ3uWipMgncl1WKdfrMesGi2Y1pdWDl57SIu7A9HYzgwHzIRz3DvdI/gfcphagNu98nZ2uk9qw53YfxPQvgno6C/J1WZcZhmoB7HgdZwYKVJHBPcFGBRjV2NZKVk8qyaXSdbAma0igkWHMi1uhDgmInfiqsHpjqGfDazwrcM9rK8yrqWlfSU0FhBfHJP3kgD5Nu23jLL795eXPqxlzppbn04Miq1fHH/Oi21zLPPng87EOnW477RVOqjHSr1PO34+JysIozI7sJSOt3xyj5X+UqZWqbPCcHpKHHd+dHlcP8nVFh6UqaEnD63DxZO9H9Omfyt/yTrnRKqNvlZ/vENfKLAUQAJlMKpNM8TsGJPEhAniC98qHKfgU98kFwQWQQ0EZ7gDjrsx8a1Byf5K+8rONaxyDprPIhb7KunOvOUZ5zKRzDDO94FmD8whe+cHjmM585v0zKDaH0TWCScigNggL566cgElB+zz33NGAB0OQlRIBPQD0RYXKy+YQuQCgRaqLX0GSagDnL0CwAon31VUalBSzeZx5yVCKRf3LcqVeae7ItCE5dpbwItqCd777ghlx+/nkcpSCevrBSgAynM+c4QKvOXp4uYlQ3xy2ju7QNX3FGSG3CyaFNUz3gPc4KKxecyuOmaeo1sFNBNbRIpznS0Gx0nvHxSETol0+mgqVD6veUG+unTzk3+Z3AXqAtnbRlfX5X3rOsNKUjTznBbbabOjCDV845aeV5nbfU60aoHVMj9dInsE9dkk4A1410Q4v7CRxj6qV8rshQp/LqfeXEcVL31RQpU7h0tHQEdOCZV3ynfeSY8p5ic+z2W4f77/r8EgNfTOQIElskdgHXs26aFd46+hqPT3b6wfZ8HCw5PZm2f3wx03Ov/CfD+U/8nuErf/WtVmYT7M8IPtXtDAXWke2xyBquLm2Op61sDxyOgHkdBFwaXZ5jg+rxE98YPvbJ/2c6WWUC7g2075VUmQDuqx6UHwLoeZPrcqDkmCjjqTE9d2i/YOjGCDVXYHkDyHiizZxW1HL0PX5SR2T57YlBi+0Y+3Lf1x5YznF3ouzqc+9ePldBicCi1p3A3DIaV422oKHXpsoo608QUw16tp/1bqOv12YF/LVPKvMEVion66sRwwpme8/2HA3rS+A+8i8p31QI+4/tyoVeDofdeLAH3BsFreQI3C+ZT43gWuVFOnXpGCbASXmqwKcCSIGIBk+AoQFPPtYVpLxXgVwPhFjGPmgEZVPKnwZE+eZTY5sOSg+g965lG3lfw6Qx51MDJq+g0zd3+uZUjbWRXUGFoMM5kjSPeneUgQRIOS+53gN5OW8A7ubcezKJUUDqIiqbQCHna3VSpKXqk+RLjkFP38m77JdgVzo8sg7+YKQB7c95znMaYIZ2QB889qzt5EONsmekVJ7CM8CDaRw333xzi/7icPFSJugmKg1oB5yTQvOkJz2pnfhCGTfZSTefHvUnLcqvsphzUTq45nGJpJfwAiki7j7b07c+m2kdOU4843sFBEJ8Ms4AMP7hKABo6ReRd/iqQ+FmWH8rH6ZbZTRVsMmnKVfKKm0C3Pl3ySWXtDfEWrebuflkU+699947n18vEKWdBH7QYwqaxxjSVq4ImHfuySTcF2w6b2rAQqfKiLggU/CeYwDv1UOpC7fZbHPJads0IerL9B7aZY5yn3/2KSPeAnball6BtuWoV0fNezxnGov7AnLuWq8ylX2FLsZcZwrnytOzcr45v3KTa87xdDSZs/wGfKs7adOUQ/USdTk/eYYyOmvKNmNN+ZN3HB6+cvTIPASzeZ7Ao4cS5hihVdfZ5GsAuYKGpx9cNqeuWikAc28YfuQJZw+vecX3Dfce++Z85vtaNg4C3NtozI/tBO7TUZGb8recUDPe25J/MwxDA+4nv9mA+6y745hmc9xrHdtWIIxYj9wZHZrRjE22bDqfpw/PN0F5n/6p7qnjm8D97/rAvREyRtxXMjClyjRMMZHwqAD3nHgyXxDmPUGBg6zS7SmdWl8F39atYa6f3y7gvk0hZh+kRUUq7QkmtwGQgzgwv3LjDXPEfeRtTr4ecN++qBaHpYYDsJxn2vfR+/WNwP3HZ+Buf5MP8iaBZr3vWGXZBMJVFjLqo1LPyIuAOoF1ymIdU0FfjluWcYxoNw2N8uw1+5+GLMG/9KwUeGfHfUbjeD7r59nq7GJkMvrGM6TKeEQhBsfj5jRWmffbm0OVJ/KmR3vyOXmlHiCvmX/8ecoNPDLqJW0JsqvDUIF66ph6r4511puyIW91ZjDeAAP6AEATNHBU4fOf//wWDed50lcA0x6nmLrJtuC5cpDOkN8FE/yGDzhYnLJCnUSKAfHUQaSYU1rI1YaH0MS4CtJxIBhLz4w3eiqglzYBupFE+CfggU42uRJx54QXUm6kr4JGfwtiBNes7LAqwCeyCE3wEl7xAd9uygAAIABJREFUDCk9RL4BYzwLwDMNiD4B3HFITE1QXyi7fBqZh17atS/Ouzxa0P5CC7n70GUakA4H5ZE9UnpY8SDv3bQtwXWmWpgawj0BpLrMOWvKT+qCBPYCeZ6jPp9zPFLulRXtpG0J3KnXaHja1qRJoI288AfdqV8o60oB3xOspwOqrECLaVjVqXNu6XDQnqtX1OXKA+XUizl3M8DFd2QFPaaT4WlGaS9ow/Qb08HUhQYUciOuG1ZZ+dEBNHrOp6kyBkN03HxvgikzbiKnrfvuvH34IqfKCOIC6W7kUluIgGt7O2pZ7TamNh77PZnrMXqbtntZLg/4OW1w/bf/6onDrbexeby3kt4H7nHI+UTh/sDdDZ693apz5D5TQqYqF8dm/HbO49lDcNbwn9751amLU8R6ygQX5Hb7syU43mxAM1oeoTnC5GY/JxDfXyzYAtznMZ3A/8yeJXY/jxfrLETcpzz38dx235xF9H05VWbOdd8G3O+///62OTWNWAUwu35vM36zHJYNpmlYNfoqjKwrNwHV9iu9lfYEDBVYJEiqoH+/fleAtQtwVZCYdSeAUClVRZWgfxtdN775+uHW9ubUyYfcAtxHJTAJ6CJFZV4tgpmCO8thZ2mr7jO3SMtx//FLVqfK1H4mmE/QmzxVEadCrspZedLQqPzbROy8pt52Z2UaLx+rciT4SBlK+nrfBUZGn6hTg+GY5vinrPbkqSe/lNO4C4izvxo/jYwGW+DuOdDMMQxV5sN6VF2df/LVflUQ3JP3BP6OhTzlkwiuudcAKMdGAy+YsD85ntnv6mAkQFHulJM6l6zb69JnDjDXTY0RCGOkiUC/+MUvblFh+kBU2rcp1mMf02nxezoH2W/agAY+qRMeMEZE3gGQABbOiQewA3iNiHIKDdFC6AZkAtz58xhG6DQir/6074x1gkXp4ZMIOGkjAHdz3AXIztsKKpWFEydOtKg2dfhyKZ7F0SEVBkAPraT5AJ5xRvjzKFCcBviFw+D58rZJGSKt/OlI0a5OdNJk/wBZprQIzo8ePdpy2Ul1wgHiOfOVaRsa2UNAHxLAZoTZ+ciz0OXcMVJOW6ZUJAB2Dmn/eDYd7XSmdA7UL/TbiL06IsczAxbp4Eu380Gwn/xy/JVRy+jYKMPKgceB6iTqOKTusn7no3SkrKnDKCOoNtKf8xc6XOGQh7kaUx1j8+YF36aN+QnP85Qh2uca85z5pXPhSV3S4mqRq2/Ij/qTMvfdeXg4ded4jvsqsGzwtIOVMwLcvi9HmE/1LJs3xxcJLYkYS+ERmC5/Iwz8N//qicPR49+YN6huwxXzdd8wmuRHhHqdEb+Ov2+kytjX+fkJwq/q0ylZaL/saecM//7/vH/2Tcbe57MLcxc8kofLu4dgqXMOaUa6DXXqAo3fe8h/upbjtopdmrSklzWSun5R0wLoc9/CGP1fnIjWq4WgcUja79PDSVJlHmngnkpFgU8FexAAUAWsAvceoK7GPBWT9T1c4J4gZRdAt81twDQVlbRUcNcDn9J/4w3XrTanbou4j2eELkKxApwbArp+i+48LVbAffab56HJALHAPcF5HWf7nsvDKR855gnSesrG/vT4vAsspzFImeiB6QR4fhfM2hfHO40jRiY3P1Em+2MdVT6ThjR6tCU4qfRnRF8wIX8FBxg8I07QRqQbcKhx41NDlQDPtjTm1eDWeU65pCeBu7SR3gE9OhAYT6Pt8s15Qf0JRlJuKnCkLccgQcSuuZRyJX32ET5gpAUmAOZXvvKV7c2i0M8mUXNhje6l45a887oRUeXTNAzqQV4AjIwLgJHUGEAH7ZLWQaQdAA/fjGhzDCQAm6g8Y0hOOnVDGxHpn/zJn2zPCibtb84ZnRb5xFhQJwCa4yAB/injfk/e0T/B6yc+8YnWB+ilTjaFwh9+0xagGWeDflxxxRXNGaJOeCGwzug74N0jLKmPvvFn3rQR4oxWO/7OO+eP7wjAKYK/1EHKEc8C2HAKfHspNADemSs6lQJoI87U69jKD4G3bVUgrB7IAIVyYL+qLtIp3WY3nScGMpS91APyAtpN3anzO8dWPVDlQ1pcZXG1rjqn6awL3MUAvX44dymbqyXJ30zHEuQ7tsofdTOWpin1AD116gC5muR4yBtTrZA956fOIM9QL5+uCulknbj91uG+O24fxSEBXi6GZ2B8MbabxednRlDKzweHv5tOPCsgs2Hb5ZqBuzf+7A8O3/Vde8PqDao9g+q1+YjHsa6CsadSW1bxu9G/2coW8L2uI/HJCNxPzXnAY7VT+bmPy1ksYwtrb2esL5k+DckM3Kdo+SplZkvIfsWvAPLx7FykjJnZ80sXwj0oaTvN8ZmrXy9JnPzrbz6ywL2CkkUexsiIAKKCgARJPbk6CHBvw+tyzJaD/h8qcFe5bQODKXBZd0Y8fDbBhgow+aPyUNn0+HDgiLvAHT74soRwCpe6jdxvCu16B/g+wP3QucOFT31qq1Ylrizkb5V48qf2s4JcozwJ6DRWfmogHa8EbGnAcwyqgcxxSuCs7Em7dAgWNEiW87QJc3pThvyurK4cqszlO+us+aUeOW+UG2kQDGqABJzJDyNVtIkRErh7nrrAPcFGBT3OT/la51HOD9qRHr8rCwB3oqXm2LrRTODsS5mSt9bdi+olWMGw065AyPHaBd69l3pJ3lGPLyx60Yte1IAm4NkXCJmmohNk5DxBZPJROVe+jSzmS5SIVnPCCWPDi4jYnEpqCWPIOHEfUE3btHfkyJEGlImMc3wjYJ7IO8ATermWb0ml7dSlmV4Bn6GJNBlz3AHu9qfqYB01gSx1s0pA+wBuU0/ot84jqSqko/Ds61//+hk4yxPo8YVOgGjqhgbPfjdNwTGCB27GTf1PfQJXHUP7QR/hObwDeMFn6kH2cCpMOYIHOB6+zMhUCR0V2tOBgHfIXwJyaIRePgWdzn9pS5mmXnOlrY/y5lrbP2Uq9Zf9NZ88nQH77ZzFGeVZ+JJjm+ObdacjlPpV0Jr592n/rcN5yLPqfflkm66KVN3vOGsD5IG8ds67z4D6kJUMVCSPXRnzhJt0BtStOiO0zZxjDD1Tnnu+JVgbgTy56f6ez356OH741p7p3n5tTpUZi8xnhc/2erLRAnfjxLPJLgDVFxTtDcNzr/je4UlPPPvgwD3fKjpRXALM0Y8C4LcCd7FDlK/4LM6Ef/KTvmd4zwf/y3DqCw+M20b3Be4JbKbo9gZwXzaAjnnyprmIj4TYBRklLGqPxHnvne2+Pp0kzzbeSHywYVXb/JKoeJnU1H4D7vfdd9/pGil4KJKWnrlE1c8EWRreCkBSEfF9l4F1gm9rT4WRyjvptH9/X+CeikUwI00ZpbDPWT7BWgKw6hTs4kMC90WgK+gel2BcRsr5vQnPF6WwWuraePnCbuB+7nnntVSZXOZEYWrc5Xs6J4KIBGlVcfMbw1AjLxodeZfjq1OY8pVOhLJm+ykz1RHTUFl/RnByzhgx4lM58HQKDa1RKIG+xqjKtPVWwES5jKIJmLJvCaakHUOWzof5pQIKUy8AgPmXTk4aOOnPuSRw0DibssNvQTzlAe5Eg42uUpenjlDOVAj5mP1NAJPz3fEzAi4tgpeUhzqevbGXdp6Dd5dddtnw2te+toE8/qiXVA7aS5CfY598VIblF88D0JBhoueAccrwIiC+kxIDmCTaTvuCdp6nDJF5QC2g4q677mqggbQY/jGG1As4Jh+fqHnm3zseyqK8ElBBG+D/q1/9aovgM16Ucf6lw+1cNcWIuQ99n/70p1vUHqeHMtAHIOaT39BImgxn4EMzfHaOc1/5JDLuEabwHqeJvriZVNDmioJg1/mWDlKmhumgsLJBao8bfU2fENjjIJGqBC/st3tIjLjatvyEv8qJgNXorTy0v+pKfhux1ZGiHh0SgWdG/tPmcJ+6tEeCYOWY55y/fGaUXJms9al7MkfcuaPMU0YdxD3ThdIJ5rr0pf1LgK8e0ibmvZyfqc/hsWOqzpNPzBmcE+XWfRQ6XtCsM6ZOoQ7z492gK906X/ICJ9kUKxxAeOrbqe+++VPDvbd8JqLtNTrdiepia9k3OUeVJ+0R2R8THC1njq/TQzLvW/v/k1ec99CBe24y7R4ytyXiPiu9Fv5f2ZJtZ9qUQs0lAbh/7vN/M3zsU+Pq2ohLIi0nUm+Mmzeuzv/VDILYt7d3VntX6WpzarIxCBqrW4/Xyt/ovaBqGbrx25Ri4wu25jSauVxsYGgysPwt3/eGb2vEfRvgqBNPcFWVBCQ6+fnclePOpPMvga7KJCe4gGMbcE8FUAUn68n+afwTKFYFlQpNBVyBe0YcqgOUoLZHF9dG4H5LWQbqA/dZcjYEcxt8X7faeW/aWrBCygDuT73k0tVrrgXGqZA9jrBGdxJYVkdGvgoyNEwq0gTbfvcZx43fypBjIr9zTB2f5ETKr8+kY8ozGkRP+ABc+GZQx1kAmysq0mUb6bRlv9JJTBp1jrwvaEnZ0sjQJ8obPbIeczS5ng6SNDlHKwB2/joHBTMCKK9LC/WY+uCZ3gI1+aDzoJOf/EY/yLvkk/UjF5mTq6wlH3vzCjnK9gQt8IJc7F/4hV9okW/+qFNgUGU4ZUI9QhmPHUw+0g9AOyCZ6DgnmSAvgHVAOxs0Aao6I+oajivkTaNGowHE1G8U0I2/OBZXXnllcwKUSfvuPBDw5DwF0BBpJv3myU9+cot2C0rli/PZ51PWANo4Ex/5yEdav0wvAISaL/z0pz+9OQWAdjf2WYfglOfgNfSQj45c+IIpc/odN3PJ7ZdtUqfOmw6gc5Dr1IujRDn6Co20py0iLQfwTmSevvCXc1iAJ18E5IBK09DsA/eSfzoPAm71h06eYDsdBuefK3kJnJ17qWvUBToQzlfniPTqADn3DSjoyFCP4+Scdr6YGmRZecRnOoWUp4x56c5f55B8tb/yq84p+2weuvdTH6gH0jFKm69c1Hmvnkjgrq5UFyIjzkvqZ87SnidlHfnsTcOxw+xB0/omSBzhd/0TZCf2aGUMJJs14ct98mavvunoRIr9yA89bnjVNf9dy3Pf9bemKunsoYCdVc09P0iphU8LZ/7pDzx2OHbym8NHBe7NkQjgPjIqTuKJ9BNz9ANwz/ppAvzJ7wcfHCP649ivg5MR0lzGM1/ydNZmMFOAtML7GWGPdKbG5UiPWYZyjMNn7S3HnTenVtDohHRyp1JXoIwo7QLYTuQEQ04uriVoqQObkzWNYgq0SigBWtaf/bD+HsBOYOd325Q30KohqeBQoCEI5L50UI/9tM8qCfgjb6UvHQSu7eLvEnHfNS1SqPVJs3zH6+9Wt+lZrzzCBO7nnjdcfMklrZZcppU/GhFzEfOlMMm7ymfHO/lmRAuQUHmnrGhYNHb8TsCf4L3Kam9clE3bq0a4gneXV6tcGLFzngmC7GcCVcpUIN8D8wIWaVR+rDuBO2XyKDajUs4b53jyJPmR/cl5KZ+9Vuek84W0D4wcUXaMnjnuzkFfZpMg1/mYRl86kgYNtm0L/gRt1pM89PmUIwEM9b3mNa9pKSc4HMgbdBFxc3670pJjlU4A9ZpPmw4XQJCIL58cQQhYALCzCZUoN+BAQEodCaoA1XfffXeLbhNZ5x9/gGzALRtBObKSjZ+C9ioj9jsjqrTDeBBhJl0kgbtgWH2W+i8BM+VwKugT/Lr11ltbX571rGfNG2Vxhlyx0GlI/SCfBF6uTADezbl3/BkH852hw7PTrQ95SoeduqkP2pQ1nCdfYpVAzfx2Tpnhn7ZAcE1dgnRzo/Nto4JVZUtwKu2CesbCyL2rF7lC4DzmeaPAqSfUZTl3e6DdeZy2Vb1leR0I6qIvbhY3DSwBt4CfZxkr/lm3ckJ5njV9kPpyPjpX6mpCzm91kzqCOk3TsT2ueUqMesJPns956lyVNk/Z0bGgrPZJ3vIM/aUfdVxNW6O9o7fdPJy6e8pxj3dijrwvb+iMYyAXMNmPZo+pFxPIbN+32/919vfe8Gv/8oeHWw/zzoztdn8TuC/17xdfP1jJbW1v1r4A97+OVJnN/iaGXVJq9HaW1JcFuPsSp9EZacB5Au4A+JWLMqXFOG7L5tigdz4lJ2ibbs+lCKjHgkGLvBuFjzekzpH9adVglIdloBtw/9KXvnS6Gq/Klpz4AoL08LeJTUYfbENDyjP7AXcnp8zm0/ZzwtW6LeckT/pSYWqwKjBQAaRSy9y4HkDMehPQyDtpMfrO9Z5jkzRTj0qsx+M3X/9L0+bU7RN3WXQTtOfkOCho72uHbcC9tzk1KVThJ8BLI6BsOP7yRAMgcBFAcD/TclIebLeOpcBdw5HGz+c1kkl7gthqUJTTdFAS1FOPv5U9r+nA9WRrrZQm9RFv4E0j5vwSBGn07Z9RWGXeEzzsi3zp9c15lTzI+ZzjJM8EMbkaIMAikixw9yxvUwlyDtf+CeZc2k7gJq8EHam7dL7rGFbZpH74pYPIJ+d9/9zP/dwczUbeAMaCQ/OJM4rr2BosoE6jqvCZ7wBvwCIpLxz1yPgAHInq88mye256ow+uilgvvONUGYDxTTfd1AA/aTE8i5PBCS5EJeVb6uWUR3VcOsY4FETd2YiLE+EYC4BTn1m/sieowSkjUv2ud72r8ezaa69tqwkCIkFmXUHxt+Phqgn9xZmATvjFeBIRh5++MdYxVf7hd6bUGUmmblcsqA9HhX/Qh9Nj6pZt41xxPCftI1vU7wZK+iGgS5ulDpe/3HNeQLuykPWkftDmqSO8l/Wl3sjyljVf3qBRglD1Kc95bCW02BeBu/zLlQb4l3ngae9oQ/kQSKuHBNKpU5znOpBVV1acItB3X46YwLGHTvvrNXWAMuc8p275kPaJ8unAqDelzfvUb7CA8tQBcD95x+dm9cK7Mf0b48I9+8uLhYTbayC7lB4B3xyg7aLpdQR4DDDvDb/2v/zwcOvtf7PjBUmVqpIesgtqrO5tg/j7YY71c49/PC8v2xve9o7/PGW/9J+vNnKRlXwz7XR2+8SL8e2rLmEMw4PthLkRwO8L3N07YJ9Lnn4XGwncW/ssHMQ4jiH35Yx397hNezU3gPuXv/zlfYG7E0KDl4B6F+hXkW8z9BlBrPJQwW+9r4LI9rcPnssfo7dd6UlQl30TlFg+J7QGbBm30anweo8Wgap9y8hX1pd92hVxv+H6Xxxu+eyyFNefU3UC1d/LROgBxKXO3b523vUc9+SHADmVa45hypZlErj7fAWACfB6oDfrtX8a7eSzY+K1BPLJ17zv9woye/KeZXOslQHnimAlAbG08VxGler80WAnjzFcKWdEPOu41GgUz2ukUya2yUfSV3WEIDMNqMYygTvgyTQS63MZH3pyST/H0c2GAhENKn02RUEgIIiQ/zlOdSxzTEkxecMb3tBegET9pLUAGAU5ggABjZHSHC/qN0Kq8QcEkqJB7jRgkAgyYN1zxc2VNUKo7sr2qJf+kSbz8Y9/fPjoRz/aaCVX2+if/MpcYPtrncp4yhT04lQI3HECeo6neo1nlTX5xzWitb/7u7/bTmbBgXj1q1/djl+0H1Vn6jDnXKNd5ZTrRMAZe/7oP5toSWWh324wTacixzyvC76hBYcAPuKscJ19AdBCWwB4o/mMF2lKnvktgHZu2i+j0OpwQSN11zepWgftKcs6UMqR8uX9DBCkvlCHKHM8ZyRZ/ZlOrxF0Qbh62TrTYVBefN55lnNL+TZqDf2590CeS4uyl/Mxba16LW3ziL3Gd1lAg4Ebn5N3PJvzJlN+lNV0urPvCfIde/uZc5C9FtBhfzx96q6bPzkcu/2WCIgvGyHn8w1n46IdzmMBezZ3Ktci7uuQbh4lOQKRzQMb3/i67x8e+NsHD34k5Mq52J0qk5B6O1pYjrPcwCsFDI/17Q3PeNrjh3/3f3yhD2+mqz1U4zGMi52Ply5NzhFn5i/yN+JEjlrPKPlcoJzUk9xo1fhQMKLWM7trrbx4cWyh0TltzN0L4D6+XXV05p515XcNv/fHX9vb6wH3baCzgqDdQG+cWD6ThtHnEjjVUUkwcJDyvedTIfg9nYmc/BqkCtwT5OT3Xt27JCv5kApxHrDp4drGLuB+/XUA95t3CvS8FrNI39by28dzN2gfp9fy5+bUBAFGXxKs80QCVY1WHQsNEGU1XmlMqoxVnjrOlsvIoFQbJdQYaixSDreNVV5PWa3gKJ2BpIXnNfoq/wRICYgShGfUzH4IVjUwKT/USVoCf1zXGZJOjR+GzNWMOl+2CU/ttzJutLTOZ9rwhBQisoBY06rsl9F/6sjVKWjwt8vy9tN24VMu6QuMlDfqqKsR9o0yto0Rvvrqq4drrrmmRbChFQfD3Fbp8BnlxnFMAGGbfAL+AZsAQvLUAVYckwjodOOlQNvcduhNZ4Z65BXpKO94xzvafc6X58VQ8ELA4VwTVAmOjQ4KgJynghaiz6wKAIhxLHRKUp+njCgHCb4BuG9729tavjt9u+6669qKQgZReC7HWDrkXy+Nh2uAbWghAs6qBSlBOISm0EGb0XLac1ykX/Dvb4A7Y8NRlThqrFYgW9QPTThs/GZlg/FLuUrAnvMhx805litb1dmpq4fOf8e+Ouw519SVfnpPubQtgbdzSQAu37nu+DgG1CVI5nkDINxXl9hX5Sr1Gc9KD32E94572h5odbwrblB+BeTKmXM55596w3G3XnWAfVY3pazl/NDpgF5XT9ynwTO+F8PUKFYR+bvzM58YTt552Lfao+ULukuouwD3dc52Z4V8BnwJ3PNliYuWri8Teu4V5w7nP/Hs4StfHZ3eh/q3ULNGqTUOvj3evngT9az05aVTAaaHveHyvw9wz9zxxjdfeDSlymwAd5Qqqc7BmU5nRpy+8D+q2Z6F5N7TBkgaapjdIsbp2Vd+V9Nlz77yu+fVmCuufGwrO14b//bOPjXmuM8XJmozAq1xaM30kvx3jPx+wL0qoKzKidwDQtJR6aygtwe0BUTV8FTAnrRkv5MP9XrysfeMCsK2dgHOBFPbWDwC9/0i7p2J0t0BvSwbbS4T7UyJ2yCvtzkVvqv0VIqC7wSgCfDS2FAmDZpGIx2BbTxvwj7JtjyXaNtLWdk2rjn2AlLrTpk0+pJ9UdaV2W2yr3HkWfmUczD7Yh9sj98J7DVU3ucewIl6c/neaHimFcBfgUKC3Tr3ch5V3uZckxeCPPoJcAcIYfAAh4xvLpOnAycoctzlow5IRugE7YAjZUx+KmvUI9g3faWOIWVJO7n++usbIKReoq95njlG3ecpnysMRlwZF/pFJFf+A/oAg6THELEDyALcibgbyfctqDwr0EuAY6QQZ+K9733v8MlPfrL199nPfvbw0z/90/PSfeqlHsiWPvqXwA4HBeAOmAW4Q3uOSTrPzo3UcdyHN6wq/Pqv/3pL52H14oYbbmgpPDpWgjvbVlfoqOe4CGK554kzHufH86bfWDeOkbqDlQPHi7Qf9icA9vnzJU7U6cui6DcpQsgoYB4ngZQcaMcJYV9BvnnY+SdATcdEvgn++O2+BUEvNAuMoVmHg3oZ63TaBM45tupCrqmflPcE9xmhzqi+81e7TTlXBqTfPmWEPfVUOtmCbOd05rfD517qjX1ImUgdr+2E7txLkE64diM3lrqXp8qp/FNe0tHhnufAU6ere5nbzn1kh/r555yn7/d87jPtJUxNZzcblMB9BdsWA9twZbxRczZU05d8sdIccZ8SKTrHXq908t4wPO+K8ybg/re7kNvWe+0UFrNLAq33X1jUqWbGkJtPzOkgBTUTcf+td/zVcP8Xt9A8HaGZrZGG0vq+wq1jxH2xoZzgs464+5Kj9fHX82OrDq0j7pHIVLwYouT8NWA+NSc4T0C+Y0DW7QLcT5482Tan1n8axmqMD1q5zKng1Ha4n4Cg1qsSn+V2esNl0qNiSFBWo5AJyCpglkbrsc/V++8BQhVA0p08zH6rRBOIqowqaM16BV7beH5g4N4q2G8hK4B799z71SxdZ+c5l6ciY6rM+ObUGlGv8lQBbI4X9xwb5SUjO1VGfdY6NUDLRF07nz3QuQu0rxTDdDJE9ifHP4G6oJHnK81V1uyvhlEQYDQ651XKb9It36g7QTl1AUKMEtKWYNmVDA0v13vpKRXc1vFMnla5tax98jhIc5aNnkN/bi6lHgGXfauyAd0YVqJftAO4EgBrlAVCRmoBYYA0/5RXo80AO9JOeHkRzwDaqRO6qUtnQmDinIZvghKBPCD9/e9/f+MpUXUA0W233dbmCC8e4uVI5sxTRtqT38qP486z5kW//e1vb0CSa6961avaJtoEN8qZ+cDqIuXROjPSmcCd9B14Sv3ZP57TEbQN6sxTidjM+Vu/9VvNcQG433jjjc1BUccn2MmIuPpaQERbfjfyrz5wHLnOeHv+u2+0hbek6uAcsZmXMeC7DqzA3fpoB0cDOimHc4RzyVnuOFnc4xQa34Pg3gz5Ke/T0aFu6jV/HIctVzzSNrqhXfugM+qqBPKVOkbnxHHVjui0U97Ns+kc66wp86mvuSd90qazSDuOVdpo7vvCI+cxz9pnxkan2bakXR1XZTKdTeeAc4+6PeRAfniPMUXeGTvfCeHqgDSjc6hfp0l+qLO5Jx+ybfP6uUY7OHbUZf+g6/67Pz/cd9fhKc1hitCubGuNuE/nixdAPprvCejm6zTNz4iz2udjnyNtd0rIaNU878rzhssuOWe49/g3ltMNI6I8g+cu6CD/frmR0fxV/v02wDLDEEF75PK0eifqC3B/ypPOHv6Qs9wbcF8i/WtEs3pv6pwPP24BtuQUcZ8DeXogY9sjn8d/GxCoRN3lk6D8WVf+o7nXz5qi4wD1R+KvRdyPHTt2OgGwyjKVSM8YJ8DaRlxOuKxDQLULuKugLOtE0vhLZ07yLJPKRCXGZ0ZBNFbbgHt1OmqdWa+TOj2V2jaZAAAgAElEQVT2nPx+VwlkZCGjhbWN3Tnuv9SJuMeSW0riapB6C1kHB+51+S2c8Cb05xw6NFx48Y9P+maMHKeSryAzIyqOCZ9GcgQE/O4BfY1t5V3KTjp3vXHMsUz6lOE61ilLRnusN8G4htM6NSqU9bmkk3KCaL736M5rWUbZy9UI2rA+gbtGX+Bu+bqK4VxJmU6nSFAiDc5Fx0ne1fEzeggw9iVGRD6NIsqDjDBSF+ALI4kRBphRzjqIggOwAJf88d0X/Qjm7DfPASRIL+ElQIIpI7c8Dy9oD9DOJkXACE4B7eWmyoxoeloG1wQAyjbOCcCRox4BjZxtDg2e0U4ajkBDsCAfe0GMLINT8Bu/8RstFx3gQMQdmuUnfYE2l/xx3uA77XkuvCDLMQWQ+hIiQImR5548Ur9vGvWFVPAQnrGq8r73vW/48Ic/3EAuRz9yDj400L5OlYBT3ilLOkzwgH4CnHkOZ4e0L+ixfXPgyT9nRYO+kTbDmDF2jC80MRb8s33roG03cbJKAI9o35eT4ejJU74D5InKk+ZFOpBjbpqZ/FZX8OnLgfiucyoop26BJN91utU9jjmf6bimjOUcTt3D9VwByjYF4X7ajvpMsO6Y2L5tafvU2Rm9TgygLat6TfuQKwxVB6ZDIj+1D1Wf6zS5WoDcUZbx0ImgvnyjKtehG5mhLPKsU2c6jAEH7utkm+4jlqFe068A7qfuvbOR50bIteUtodnVySSl5PQSofkM8CYU0yZWMzba89MpKQ3oe/LMhEZPD8OPPuFxw2tf8X3DPcfKkZAr8L4lN2RaC2hNJ57Ycvb5CnJMP0Y7GK5E+zoC6jlHf8lAaa84+sEf+O52JORf3vTXq02jGbNfHwgp/vYtsw/a+nKw4upN8JI08g9ynn0VoJu0lQV8P9KAvMev3rUG3GvEvQnZFIHfBnAS6CukPlOf7dWxDRBXImtdCdoSHNXnqlORQKwH3HUCesuGB3FQUuHJG5VtgvIEJOm85LJjvZ6effaD+m+4bgHua69yVBXj3zJRukKwEuD1ktva61x2Zy/AfZq+uank9DCMp8pc2hRggm3Be4IdgaU8cMxrlCWNV0af7VMq8ZSNdPQ0LNaVn8p95bHjYVnvc13jkg6oRkkaek5J3lvpvyk9JgGxNGfkLsFTgvU02l43cm7/ADsAVdM7TD/SyDsH8gSO5GfSXoG7TkmOb3XSHCfaAVAJxAXuzhfBgnOTtjjpg8g06RuAVGgnB5kjBYmCA9YBitBB3YITgYhAiN/0DyBNuzoCXAOAAVRpHz4x/0wRwdBDAxFXPjNK5zgqE3W1grFhUyPHNQLeAXCAdiLZjIl5sc4DQIYbCqHXF7/ITyN71MNpMn/6p3/ayvAM9QEs+KecQh/9NxWE65QlouxbWeGZEXlTGaAXEEu+N86F+tNx5Dc0AKpJH4GfAFr48xM/8RONFlcDAMsAaU684T7pR9DInwCI/nHNFAVoZjzYeErknvqp46KLLmq8y9NZkAfGjA21n/nMZxpdpDr96I/+aJMNVz9oi3vKKzz39BjGIfWLsuLeEZ4FtMMTaGEVgY3V8BOA73xPUMs15xXfdRDpK88koOSeKV4JztOptS6BpPZH4Gt7lHOeV/2hM5spK9Sj45SBM561fOqCTDGz34ylfc+XRlG3kX4DLToC3HPlTweDe46Ddef+Ha+lDlJ3wD9z0KnPt0A7/qY3AdKpx/dF6Bxwjeecczzn/KSMqz7MB4MQjIVOJs/S/ok7bhvuvwfgPoLSGQ5vw8VtJpSo8+os8tPDgxFx3zu9pNSMAet40eIM3N3wOH7y9+/+9ZOGz972tTUc2PZ2eUvNTkV1Pdaovea6b2AO39w+H0wfJeaVg3UbK+AedKZtqXgwU2RWJ/i0XPLHRs74SDEpKw8nbaWHqR7paw2433///Rs57hVY9BgkMNAr9befFZBUkCSg2tXJpCMBdB2kWsdBgXtOVJWTdSV9Fcz1aBaUqozs7zbgnsCUMkaL5F+NtvUciATurb0VSE/gPt7t/S28tPwavI/PrJ/d4Ice8lTs0Lm8gGk8kSGdEgFuAl2+G1Hs9bHKHvTmKoQAYtsk7gH3XbJU+5YgtPLPscr6KnCv90b9uqSm9eaBES0Nt3X6bM4lyhrpxdBYRuDLNWUNgwawzaVjgXsaR767GpDOsvNFnicYsF1XlHQEuJ7Om78pB9gGoJkqk0vl9Mm8bqPFRNU9FQcaeZb+ANwpSxSXiDvAT8MPMBLACCgEJUZQicj5Zk5SIHAKuCcNGmLz6TH4gEbap136wW/rdUztD4AKcAegxekADEM3Z6NDuy+QYQUAXtAPgDKf8pq2BXjQhhNAqgYAkjEGRMAfQYsgHX4bbaafjhM08pyrDfwmjYWIOM6RG+7kDX30SEn44by1DuoFyJoHTv9wCuArwB2+MuaAddJ4ANT0nWv0DZnkOzxl/IwOc8/zw+Ej9cAX6hFoWhZeQQ9tEpm//fbbG+CiHfqEE2FEXR0k2JIfOhJGazPQY7oW/URGBO5E3aGNMXAslTVloTrjOpGUV85dETJYkxF3o/HUy33+tDUCTT+1RY61+kT5qTY7gbb62rmuTKd9tF3q8b42TBrgm3s00gaoF3K10WdpU/1BPeoz6Xflw/SwqvOVS3WitJmbrgOv42BanfXpWKgvoYHv8Nu3r1JWfYAcOt/yOFv4zvX7j9wxfOnYPfN+yNl+PBTgPir7yQpj4Y0et9EtxxZuAveWYmOUm+NSGnA/f7i5AXedhC40CHIXr2OV122Jmb7d9QglVkHGjQze9SoC2OOcxz9meNxjzxp+853sR6m4ZmlT4G36ClU/+wrzy5fNnQeg8h90kQbcT506NR8HWQF7AuT8XkFt7zmu7QfEdgHirNO6DgKgE9T02k/AnIqN6xkBWGRyXx+yFdXASrc8qsANxeTmlixjtETlZT0J/LNvfH/zddfNqTJLLtc0yfPtYrH0NPZr6dPaCVqD95E/0xPzI70Ifmqi0wPA/aKLL5nHX6ND34xE2i8j7pVv8tQxUgYEmPKiAvPkkaDbOqzTManAu/JXYFCBds7qdFR1VNJ5SzlKAJ51bJPrnGfbwD7XBRcaHsuaz0k9GBtAESCG6CLgJgGtZYxqVfoq+Pa+xs00AecRdUtP9lue8mlkmLoBtM4BwJZpDBVkYGwFdxhTjCegkna5DngFQFEX/4yce3wgdBo9ywg0/fF0G1IfzGGHTsAtIMQX+GjMHWfSUp773Oe26L995ROATqTYDag4HUSP+aQsn/AARwCAykkm0GvuvxF35wztk59NOd/Ea8SPegQm1EU7/OMPHvn2XuqAh/IBXtAOgITypnxcdtll81nwrr44tqaC8Nsxgw7GEfnxGs4KQPsv/uIvhmPHjrU24RUg+tJLL22OC2Poy4143mi7zrxzSnnCWSHi7ulIOSaUoW36wdjC9xMnTrT2iLjTV+pXxpFdV1lSF6dMZ349NMEnHTvGFscJR8qVDBwWdbiAswJpx5N28oU9CYR1iIyqG3FPfaLOVA79NHqdjrVgFn4mkFWf0o4RaMGpKS+0aV8E3NpRgTZ9ds5Q3lUBHSR+u5rjy9ZoW7nRIaE+vqs71DuUTcejBmzsq+25mqK+0TmRZ65q0Nd0kOShKw/0Je21gQ7TzKTD1D3tGf26D+B+/N42ZHthc2sya9rkprvn00o2QerpCXybXrI6z61E3McXEW0C9+te/0PDA9/iSMgH4zS4tQ1f9P8CHtq3PD5lJm/HEY8rY5lHVGbeeS209Bv88fTL/9Hwgz/w2OHIF//r7GwsGz7//wPIkwu7vh8YuDspBDZOJhVUAqP8noCk930XEE/ws80J2Na5CtiznQTuGtkE7Wsge1BWrssJGHt9VtFlJIdyRueSJmpVEdU+ca8B91vGU2XaBI2Ie33N7pw/tpGgHlN0XG/b0enyMoNJJa0fOD0cOkSqzNPm/Gz7JggTJOa4+r0XQa8OVUbBE7hXeaq/jfwoA1Vue8/X6HK25/M9p2Meky0565XJtp11ZZlqeNJh0Pim3ClnprJpTI24A+QwLkabqCOjecqhdbsilH0WKKajkMv8uQqVgN2IF8DVSBYpB/bRSJYGXLBAn3iG+3ynLUAo/wSu3AMMYUhNOzBf21UIo6kCe8CqBhmgBhDjH7QRVcUhEEgKINIBp17TXqQdcEL6COkdRNrJyabupz71qS2Nh+8AJRwN6qevgED+cDzko7wlZ5uIvBFngL9HaJpWY3+hHUdIEKQsCr4y112gbBSX9jyqkqj2c57znHnjbKazpJ50Tnhf4Mcn/PvDP/zDlgsOj3lr6uWXX94i5nm8JPVx3w2Uyk7OB+SbSLog3M2A9o9P+igwZNz/8i//cj6+E37DW+TJ9Al45KqDKyrUYxRYp4U6cyMq101Do01kgD7qEJlGpV7zcwFS434rZNFxSXuK/LrS0HPaXfHwHnWoZ3UM1LeCUG1OBbc5T41qu9rn/HfOWiftWY9pKfbNsupOo9LqG1NT0hFM3WPkPMcV2jMQ4xipI9XpPT1pmQwmuE9FJ8fAg+OkE5Ljo85RF+qcqBtMrfEld/fcfuvwhaN3T3GyJVi2xMAy1XT8Psp7iTqvomex2TJiihtHKU5v4hzN/YNL1H0Yhquv+t7hKT/2j4cvf/VbqzdyHgTtVHRQc93bmE0VbSAJLsyZNWOp8y8cL55/4fJyqvMvGr+P9878VQ4cCLj3lIZRECaqCn8/9j4c4J4gIRXeQdvqgd1UoNavArHeCt4PCualsUertKjkU9EIklRUyaudEffrS8Q9N37kpJ72XCw7znN6LdysRyCt+Wwkf/8VCDanXnTxpbNBMhdS3gugla3so7xIJZ3AvecUSWeNsNdxEzym0q91p7xrgKoc7id/ed/+JOCXLvuddPbuCaq3yaHG1TZSxhKgcF3Q6CkPgBaNtMYz54igwmX85AXlBO+CAwwd1ymPkReAptNk/Rg4l6uJThsJtA7BCPJDWcEdn0bUTDOg75mv33Ow7KcrEYBWACQ8ov0MSHBNsJDRX423/TVNA8eBvrDZVX0ikIJeU3gArUSb6SP/PFnEKDl0u+mSeohac847gFUeUgbQC7ijDfqhztDJgC98d05QzpQdxhwQCu3Ig+PA2DoGRuihi6Mg2fCK08QfssN9gWtGV6GR6/zDISI6TcQdZwCayE3nn1HMjKISxaR96KM/pjoItLkOODaVR6DrvIafpBg5r3CYaJ/IO3zEmTGHnT6z+uRmxCrHypdpWjz753/+582hY3x0DF0Bgi8CYF/AI1+cM9BJO573re5xHulYUh7+wmfoMCLs2fT89poyavs9vVlX4pSVjJZLu/IjAFYmdJLUiTyrrJgylvoy+5YrDAnKnW/OE/uizql6turLjIobXNRZUMc4d6kLOnW4zL+Hx8qaDjB1qUt43tRMc+TTBqlnTJGiXt+/cPTznxvuaznu06kwEUBvVnR1vDZpLObCT+B9AvF54Mn4zPRvZYpjc6eBPIu5sXWC1C9owP17RuBusG6LWd8KwuvglA2qgu4E3+dfNDLgDCB/KAhis+yBgXuNUqdyULkKOvPTybQNtDsRe91IAOX9HvjpPVsBe7YvfV5TadYorCBJOvZjtcYj28o+qKQySknZjGD0aNsF3G+4/peGWz97y6gXpmWxecd2pLa0vsTmmG1B9y37U1ZdX/FyywMY+Iuf+rQV0NDZk685lho0GxKIGtFJMOu9HthPhynBZ46h9Gfdjr1K38hUdQSSEVWmtt3r9Tfb06hn3zXC9VptQ6egyk0u7dYcdwCkZw4DpPiuweXTCJPX6lhwPYEaNOSSevZXgO3c8LdjA4gSXAKyanoKfDLPFYDNdwCnETzGR+cAIIuBBVDRJ8EzvDBvWV7wHN/pq0v4AEKXzaEXQMenQDI3xvndqDufGG5WM8g9B7Aqi85x01Oe/vSntzeH0p9MH6Ccx1MaiYUe3oTqCSfw3pNeeJb+Enlno6ebL32jqwBF2XAfhFFc6mSTrOBb2YcPgHn3DHCfPsFnctY9DxvaHC9TVPhN+4yl6UWMB2Mm731bLv11DrpyctVVVzUHhfQWx1jgRB2sytCWp4HAQ1daoI/fnF8vPQBt+MO4sPrBBl7GwZUPov+u+Di3jLDrcHKdutnw+nu/93ttBQHHgTGmrBujWRHhpCBXMJR1+V+dG53xdCYTZGoXeI4x47fpY7QraHZVhfoMoukYOLdcSUg9S7vUnfn0HkGaulVnkX6Y40897hUwNUSnWr3h5mJ1mXUaVDBqrX6R/5kik2Wd5zrdOhbSRD3eM5WLa6abUd6y0OIcFpSrw3JOU079KJ9MNWOcocmN/s5lxki9cfLIHS1dZjLQS5bJfL74GG0mjWZvOp991J+5z2x8a+ZSyYjGR+BfUEkcErHC9xvA/Z/MwH2ugTZW6bBdVNZdj+exl79mjJK//LVL5Hw/zHTm/sPjwIE2pwpsq5cp4BDkqKASRHBPI533+S6Q3Y90QVeCMr35bc8+XOCeHn11HAQk29pUYVWHIOk3qpERPI2XUQZpMBqiYql9go4beAHTLSNwH5eglvzz1ckvbTPkMvd38XwXeB/rdHmvboxZaiVV5oILnzov3do3+5CrDSruHn8T3CszWVeCoypfyqdym0A+y6ZzKRBORyF55fU0Nkl3tpFykO3VurfJlWC3jpXzsfY3eeUyPdfMATaaDnAXoGJsTCtQ7gRF8k1+p3wLQmwzgbvl0hEWFOq0On8BeQJKN/jZLnQATgBdgCSANFFbgBrPAeI85o1nSIEgXYU/+mSEl3xxN6vSLrRSLwAMWgGWtGF6iWkknBxDncwveA5YYy4CLDHYOKe045w25xVAbFTR9pzLfLIp85WvfGUDmdDNBkqALt+J6hpppU1TO3SmjEhCPyCazaQARyPujKtRQWiEPh0QHRmX8wWwlCH9BhrgmeCOMRaE8Cz53PzDQfI0IMEp90nb4T556+ThwwO+Qw/HM3IPmp/2tKe1MfBfAlhWIzghBx7giAgkqZ+x/sQnPjGnP3EPJ8hThNSzjBvf6f8HP/jBtpJy7bXXtnEm8q8jxjGfrHzwR/1cN22Mvgtsuc+40z7An9QnZIpryMAll1zSxpKVFl6CBf+QUQG5eshouo5T1W05r41ACzqdr/DMdI9cwVLXaIsd67SZ+V09JTBW17iZVBmgD4Lg5JPAV6dUObfeTG3zOcpIsxF4dZtBHZ4TkEubjpsRf3jgio5OnGDf1Ql+u5LjHgLtrLpIcC3gz2i/J/3Qjg4n5Rg75MQ9NtThm3vpiw68DsSxO28fAO+zfZ5SRcbc87VmB7iPwW/XxeN0mYapc7PZ9PBGJcvbPMfxDlzA96mKf/aExw0/84r/frjn+DfDnq8dgc23mjbiNlJpX/6aveHlr33MLkhx5t63mQMNuJ84ceK0ALuCkGwvgaNK0knZA5VcS+CeZVQigoVev3ogWrAi2OoBoh7NPZCT5awvowKCi4PwhLoySqGyTvCvckzepTOkAVPBoHiMqkmrPLQ/4wuYbi6TyZSW+anlbWFzp7eluxwkp2w5W3x8E9z41/g0PX7OOYeGCy/68aaEzbHOKLb8UonK4wpWE0hrFHoAXCcweeuzea/K4K6xsJ3kfZbPfns9HQkNMZ86X5aTpoywVSckeZKy2msraRQcY1yoE8CiLCNPgAqNI+0Dik1NoBxyJ4DReBp5yjmZjkku8SubyX95kXTQtvngpoloPKGdyCxpDpxywsZG/gCHnqnu+esaXmgDtAFiqQ9gTj9oA/AKwMXIeg47Gzx9SQ/3jSDTDvyhPHUDxAECAHePPeQ6Rx2yURKwzW8AOeCOyC79NBIJPYBdPknX4JPUE3LH4fWf/MmftPZwqKhPOrgHIOTPCDx0AhqhBRCsjBoFF7Aw56Cb4y7pB7Rxz/QA6suUEVcpjhw50oAp9DAGblZ0UyHOFWMC4CWSbZoI5eg3wBpnAqAOjaTXcI/rOEC8GAr6XREyzYn26Dd1Hj58uAFiVhGgMx1HeEX03z0NgG+cK2WdeozAw4MPfehD7aVUAHfGgJQZ6GQMiLYnABNUCiLhqRtZjXjjZH384x9v16ERp4G0H2QKp+c973lP47ugPR3ctCOMKePhvDEtQ2Bu+oZg17mmU+x8d/VLJ9n55Sf12k7qGmXceelcNWJfnQoBvIA+9bSgXYdXWn2GtrRlrh6of2zHNC6dYAG5dNpv6XWMvM+nK//iDmVWMK3OpVw6A64c2CdXf1zJUOc5L5Er6nBO59yTj47r8SN3DCeOmCoTwFjcPQXBzGofDWmcFSNOjr1nGZDb6wL3UToenIB7YoaUwX//1h8ebj48njI1R/D93ktcL8dUku5yzbWPOZP2ksb5UfregPvx48dPZ8Sstl1BUYLR/ejsgYwEKClUvXYTHCVYT/CWACLb20bbQdrUYNhmAkiBSX7ux4dd91MJqpAEI4LdnmNEndf94huHz+4L3BdcP72aYZ6sm3QdELhPeTft1czTI6kUzjl07vCUCy6ajxRMnhsxcik4+1/BKr8ruG9KKV7ElEZmG5/SQczyCc6Tfh2q/cB70tsD2gn0q1PS6+s2+o2gVeCsXPKpgRY0mA9rRIj2MGaeuGJE21z0ZjOmnHWX4W2Xe5bTeOcctJ8ChpyT0qis5VI0YJXIKmkGACEjjERneQ7aue6GUQAm5QFugDDqMiUDGjzRA1qJJBulw8hyXCN9pw5zn+Ub4BLQnWkBRqrNJ3YVw9x3oslEcwGCLTXs4otb3Z6QIoDDAWEs6Cv0Ui/PMQ8A71z32EL4ADClLzzHpw4ADguAmT66zA9NtGm+taCEflDnu9/97ubMvP71r2/tJrCDJnhkdNjxIfoO4AeICop1PKkf8I6DwSZbaMnoOxtB4QflSXshGk07RKJZqfiVX/mV+dxyeG+QQseRsjhU8AQQb9QUuinDOfEAZ0AUqyu0Af25EuHZ9dRNhB0+ANKhBSfVlCXlUPCnXMsHfxvFpX3GBwcEecKxoC14wDggF/QfR4Fxcw9Jgm8j1doOV0eMqEubcqvsQYNg02i8UW03WTofbYP+U4/ON22a7pF6xrQy7stvV4icD9blXBZ482lKk/wyms49dTw06AS6p0Yeqcv9tA1z7bmec1D7kbpPB4U6dXLlu4EMV1FSz2lb+ERn2Bf4kDhFu6yDRTueUGTb8oTf6tHjR+4cTnEc5IiNl79OSsocZ5/TXaZAWAlyz1h9Wv3O02rGvk3NTcAdAD9bdW/uDcP/9i8TuHNYTCapL8Smb+CKwMuvPauB9jN/3xkONOB+3333tTen1ohAKrAeOD4IyVmnE6FGpg8CsCttCXoqbfvRtR9wd9L5aX3VKdhVT6VhV1kVrkqygqCsqwK7hwfc1SK9qHsPuNccGxRBbp4Jx2BSDI8/55zhKRdcPC+7p/PnMqKGJxV2KuMesNXgCayTHzk+CZJTPlKmrd+6rNvxyPoqgO/9TiCbYyaQ1mDUe0bCNCLeF4Slo2EdtCXdRprM2QZAJEDwBAeeySVgjFQuH9u+UTHGR+AODRqoNHwJ1Htz0mipc0kjSh2AdECfRyEChAC7nukOqKRdN3sR6eWPN3hCI5Fh+kwfBBrmsLp0TnnKAqx56Q/9B5h69KTg0ZdAaaC5Dl2CD/oOkKAuc8c9YtEjKJNWU1TylBjaxukwLQVaAeNE7o0GAwxZVQAMQgv10CYbLkkLMUUD8MM9eOPpQPJAZwZ+8RIiovbPe97zGv0AfFfxjJY7H3PVBBoAyaxquFEYfpj/DQA2Px4+4MSwisB9nqEujscEVDNGv//7v98+b7zxxvn4Q0/2gcfmEfMcjgv9ZEVBmpAf6iadCcdBwEj9boxkjMw/FqAC8nEEcF5wegSy5l9nxF/do6w679J5xZnhZB/KkPLDGBpNhj5WGgDvvnXTqK1OdfJaUOuqtCkpyqSOt9F356vg0Xko2Nau5r4D5V8gyu9c/ct5LeB1HqcdEjirc/g0qOQqjnQ5ZgJu2rRuHQBodEx7/OYZHTD7TznrNqVG3Z6/KZcOCs/w2wi8usF+qqN05Iz6S5d817nSTjA+9cx+7tk36r3v6N3DqWPjcZAHBe5LxH0TuLfMF832DNyniy54F+A+27/c5LY3DG9+3fcPD/wtR0L+3fSy0HkZYDJBBR9wDOTeMLz82scM11x7Jo99P5z5SN5vwP0LX/jCtryJue0EntsA/i5C03tNgLTrmR7ol46MhD9Up2IXiFZ5J0Cqikz6EwT2QFn2bT/gTlkVioZCcOYyaG2P3w243zymytQ3p6485ThVZslT3x+4zzvOJ82zXpmLvHmJm5QGOe5PfspFK+CuDGjMBI1VNqoTqUGSDzyXS8ZpYHNsEtTnuFImV28yel+dhTquady3yUVGkChjfzWERs+M5NFGRtLtg+V06IysJdBXZjRUfBLxhU4jdObU2meXtI1cUT/GBhqMOLnhSlBBfRrHXI3wvn1TZnP+6BAY+TMiRxlPX/BIRwA1bQEGSSuhfiNvROGpnxQMrnMf2vmkToFAOoK0QZ+oD6AF4CSFBkCdRh/g7sqEssUzuYQvHYJMX0YkyCSizDXaJ6JvhBt+Cy4dawC06R60QcoHtAE0Ae22C88A9vxzBQC6PaMdcOPbG+m/ANHle6N/bs7lN0CL3wK8BIqCHviLHN18880tYu2RlYAX6jY1hj5Tjv4AtAHHRLeVJ9JmqOs3f/M3G4j/+Z//+Rnophybs0z7RPN9eZO6kE/6Zr4xNDNeptzAV1MZfHkTZT71qU+13HocJsA745BRYlcuKJtOWzqYzkdBLmlbOBekAZlKA09pn7Y+8IEPzPsnnPvc488+C3rpr46RY6WziNwaXadt9V/Op9RHzl/v25ar6QJ256Y6R1BO/cp46tjUAbki5XXBdALe5FhmU90AACAASURBVKXzzD7TvnPI+alDo0PAdZ0Nx9wVL3nqCmDqI9tNXgvcTQOivzoZ8lWnl/4ruwJ3HSjbS52r45dOgGPC531HjwxfPHF0tI7diHsHAe0Nw1nmkm+mlM/VjLh9QfFm08xhNu6tTnqZNrw2AQC4f990lvvfbZDHc3N2TtBNpJ1/Z/6+sxxowP2LX/xiewHTQcBlAqODkF7rrW3scgIqcFfRJPDK+hM87KJtVz/rc73oQz6f33f1JWmvbQioclkRRSIASZCZYJR6rv/FN0WqjNC95rhPy2fzEpwbY/bPc6/AfdEV7nrvc/qcc88dnvKUi+aNeyozjYrKdhsv01haBv463hraLGfkJIF+3pfSVKwJ1Ov1HM8K6KXF+mtZZTGNpLRzD2OisTItxTp9NqPZGU1NQ6kRos+CHAyoKSeAG4F7GlqBLm1hxDRWXNd4uSIiGFce08G0Tnlb5wu/XULOfsELaMQ4m9KS8wCgCLh28yrfTacAZAOWPXud5zwWUd1A/c4n+gO45bX3AF4itoJ9ylOOdnyhkfJDlN7oumAPeqmDMgJzUlqInLMCABjnGSLWPGMutH3D0HONe9Bl2oBvg3VsjTLibDzjGc+YT+0RnANuAcz0i5UK83RNsYAf0EgbrrhID2XhoeNJ2g59JzUFPhiRh4fwnc2irARItykH3IcOUmPgIXXwR7lnPvOZLfcb+aB9NonSD098EUQpW/KZ53EGcAL4l0EMwXuCLmUKPsIz/iE7glZy64nSM/aMFyk4jgX9ELhnKohzs85x9RCO36c//em2AgLPaEvdg0ySnsPmXGiin84x6DZYIbCkfQGpoNPIrjZAXuWKrP3L6LkrT+oXdYa0udcodZPzJMc0nZmcT+pc5YZnaMMVh8QG9MHVDZ5TB/BpwMC2DVBoE6BXOTYgoS5ybHhWftpfV3Dcj6A+pw4DEtSjU5uWS71le+pegw3yUNmTt+p0+ae+1/E7ce/dw8l77hqmA2PGJvcLk8457nEMnFH0IHoB7kuFq4MlppNrxvbWK+mUe8EVh4YLnnj28KW/+lbXiNe1d3La//mvnkmPOQjufaTLzBH3/cBsBdFJ2K5nH4pDsF9nK0ju1X0Q8L6L3grknIgJOhIA5vcE2LUvu4C7bWbUNUFqBY2pIK//JTenpk4QuOeErsdB5p7x1CR65QnM11M4T5ZJRRGttRcwkeOeQD3pTgCe4NYyPpfGM3mikre8Y5rXHbMEzJbXKNq21zWsPOt4Sotlsl4VutEmgYZGTaOVqRsaQz6TXkGwcmBkyUiaBk5DqSFNcCkgN6otoJF33rcNc2yNpkM/1xKcS6fPpEMpgMi5KJCRtxpt50SCfdoz+sZ1wSzAEmAKQMeYAhzTsfUUFQA4bVOP53ELCChvf9wgCqDwRUDwwr4BWAG7Rju5DgB05cFIIAAbUE4bgHQ3i3LdIwwFvI4t4Jo/+gfI53l4TB8BlfxZV0b5AYZXXnnlnB4g6IEmALPOA5tPBXfKRJ5+IajmHqlJ5lEbwSVKTHmAMrQqd4IjADkAmP4BjnweuSOKTk4313zrLOCVP/YUvPSlL52PYXzZy142vOhFL2r1KzfqNp5lbOgH0Wwi7vRLOZb/gmDHVhnzrZW0TR+Va0A0ZVml4Zov/BLsyS8dYOpDBn1eh1gHg/K0xUoE8sEKQ6bzII+kGHGEp3xwvihr9jmj+o5Frn4Zoc5ItTpI3SQ4tR/qQdNXXAGCBoG080inmk/47n2jyKm7pUE6XdlRz3kfmdDBUF8kbVxTf/GMDmbaTvVr8p6yyrj8VK+YrqTzqkNvpN5nPS0rN96nTaJedYLOFPcF5Wmf1WUCe9owlVBZpY6T9x5pwN2/FYCfr25+mfFWmt6CpNcR96mO1ZHPmfrSB+5PeeLZw5e3APeZ5gn0//NfPevMRtQdY/Zo3to4DrLXuCBGpbDts/dsBcnpAOzX0QS7CaScbD3w9/cF7iomlY2GwfZTYUq/fdwPuG9zGPL56owkcE0l4zOc4z6eKtMonT43gftyxFSrZbWLfOUQjR2OHPasN0cso/p1DXBvOOfQecMFF4457mn0UoknoK68qWOffHGMskwax+RTUpyAO2UoZVIgnmObToRtSoMOQIJK66tOoKBemZIXtikPNKTmVnLd5VoNigAzl64xHIIIQaMpF7SpA5ARrzyLOQ1OLp/LqzRc+V3gLP0J3B0350aCFr4bkdU4mjpDvzCwpDcA4AGXOkeCPkAJZYx+AaJNFTLvW9q8B7CqqUP0FbBn6o1jCzDzJUO2DfAjwsyf0XOuQQvXBT0AcoEH4BZAg/Ng+oP5u4AMo4H0lba5Rl46Gy+pWz7RpgAJoKs85QZOygqCa8QXOpARaJVOgbGfmQds6hBtEnl346nnniM7bBBlbFhtAPh7mg1RfHhARBpnhaM72Yj7/Oc/vzljaVPoh28JhQ6AO7SyimGah3MBHijzrlowfq640C71E1mHlo985CMNKMJP36irLKT+0SFwjhh5VX5o1zlOGcA5441jZQoTfEKGoAGHwVUiV1WMFjtupqOkjlL2vOZKmPKmvsk8avWrekT9wWeeYS4wTwfclST7JxBNHWokH16k/uG388KAAM8Z2a86NnGDdiFXILR16ludAunV4fcZaHXVzpUL2kZf5AqO88d5wvO2bx8yYMM1V2PkhzxW17ifQkeEcqY12Q+unTpxdLj/6L2zZV5HxHPk43ucILMEyvcL0/u8Abo4bnJLRuyLrjg0jMD9/y3LAJv73Ii2/8+/eiZFZsuIPeqX582puwB1guYKllP59ahfgcKQ2gQ123pdo58CL0HIIwncBT6CrG3APfu3C7ingqr9TcWUhsmITD6byo+ybwa43/LZMuv7wL31pZXk/oNLrtw8sTc3nY7j1Nuwum5j+jW9TGJowP0pFzx1jrhLoH2hzyrQHlh2jBNsJ4BWOaYMVKdH5dyTNe4JgpKnKuh8RsOVdKYspiGQ7lmNhsxnRF3aKqBVFlxiN/Jt1Mj0DM8PT0fTHFmjPylL9stUGCOMGekz4iS41KgJXpLnjoUg3XvOF+qtY5RjKc8BgYAu65EGI6hseCTvnSg5zwsUMNj8gw8AMtrzTZikMvC8x0IC7j1BBVCcKwDSCEgHdJl6AD2A5sx7p28ASs9ch0+eKU/0nJfvUJ/OkpsNAbSZ0kBUW4CusSc6Df2Ug5Z8S6ngJCOlypdODOCQ73zSd8+4d/MuEWzAK3V5uofATt4Ljp0X8Eo9CL1E3HmhkfOAegDXOAK33XZbW0lQT/IcwN3UAvrGpmLaYEzT4YVGwJbAkueg0+g4vCViDiB39YJ+MqbKPHUwVsgKbdFfxhngDk0eoUm7ADhoznnPdceC787Vqm+dE6wAsemVvQeMrwCYfrhXgU3InvZjPTrWOs/qlrQzAk3Ap2l0RpWd00a21R/qVWVO50C9kXrSIIerFkayq63jGQFwOlCp49RjCfzVH+pF+5iy6jxWJ6S+VTe7FydXK5U99Y98ydN43OtgWed7TbuRd6nnUtc5VvQtHRNpVYdSr+Np8EPe3nf83gbctb31HSndCHye2T6b3rpRdNIA9dwIz4CnjjE+18/N2RuGJz7hccPrX/69w5ETD0xYgMKRBx+oAtB+5m2njzo+39rg6lSZXWQlsE+wyjNMbhVFGmzBmfdygqRyVJHsAvkJApooTjn5SZffdzkhKqeHMwQJ1urzFTTW++mE5L3sh4okjWUP1CafNoH7UvtqnCaN8e0H7mN7feB+8bzp0jHTOAvCVOA5phX00o8E7SpFQWeNtluX9VS+phOW/NfQ1PZV/BkNqwYzDU/So8wo72n0pFPg5PwQOCkH1mekNCNrRnoyTz5lLWWJ9qgbwAXwMfc5+cN3DRzl80QLwb9jlnM452c6KPZfXSDv5RcAzdx1vgN0oA8QyG82N/LGSunQMNKGx1kCdOEdn4BTwBt/vtkQQE4bprjkaoH9xfDmqRHwAADoRl/klueIzHuqCc8ALrkGMOSUFeqDLqKxlOc3Z6hTVroA+/z58ijPLDcaTqSdnGxXPRh35UYwocy4P4E+wifqhD6ApfMGcMN96GGTJlFyADfglvp0DNSN0MwYU7fAH1mBHx/72MfaqSpuiqUOx4tjEgXU8thoOPUYmYZftOFGUdp1jkEP7XqCj2kVXAO8w0tO2BGwUb8OC30kyg1/aYu6iHxzn6i/Kx5uCs45SxnlWr2Z+l494XyDxzgr7C+AHucyfIIHbOjln/nW1O08pt6aR65+ox5kj/v02X0D9AeewMfciyEYVj6MxDuWtKXMpM5KmyvwdNVLMM4nNGQKjf3nXqaTKC+CbJ0BrkMTdatXdObkmZgh9Qr1G3FPHa0+E2Crg0wNsl/5qV7X+XBe2q66qdoReaucJI7xXo5b6mX11MmjR4b7ArhnDKzZ4q3bzOohj/tH3Ock1/lUGW1z59m9YfixCbjfffyBCa/3gfuZaHtFc9/533OqzEMBuxW412dz0hg90LBnlFXh18CkwkzwVJ2GHkjuAfht7N2vr7uGpfZ9G521jgRTNbqgUk8Ax/MoAiNB1lf7/lCA+xI3j1SZedf5OLmXs2THSPt6c2rp1fym1pm6ucChc88bLrr4ktWytsY8eejYZ/80OhqjnpNW+ZvgPnmkghd08ttoX17ze0ZhqiOpDNu2BkCDILijnAYsnYRU/Nahscp2dRAyzzwdYsEW9FnGjVrJF+mVTu55oogvXdJ4mttpRJJn0sDmmPQc2JxTzmtlXoOWUTYBCmU17NThC4qgDyAOYCEVg34KQuQpQBIgQzoG4Jc/yrF5lCgofQWs849rgFr1kWNL/R5HybPUKR3Q7Znt8IP7tENEWHkjAswz0EBEGp5RhnQJAQ9HJZIGQwoIgBoApo7UOTF1BmDKJk6PmXM8jfgpz1yHd/CLdn1xEyCSNuA1To9RfDZL4hTBV54DPAM6fXmQqxPyB766EZc24BE0wcv3ve997SVM9tsXHpHrDh3MB+XLuQa9jDN1+nZbeJYvY1I+WdEwuk4/+I0M4AyRAoNc4NzgfCQghmaAO32DBv4RcddhkRfQwLPKrHIqb1PfVH2gnkCW2LTLagB7EXQ4AO3wizHAwRFkK79p/6zbeeq8ErQqc/AFmilvBFz5cW4pz/I49Z7APfUX9zNqL7A2aGB9AnJ1EnXkvM6oNM+4X0WdKH30wbGqOlgdpH3QOcj5nrzheXWA13U+pFv+0KYrKcw1HQp1lKtjOm4+7/zOehOvyA/7UnW++u3EvZvAvabL5Hr2DLGndJklILYdlazT4DPJff1apVUNPHR6GP7DW58wfPrwfxt/rAiZfuwNLUXmyRf2Vt2303TmziPLgQbcT506tb87F3RU4OtE0rir+HKCCcL0mC2b4MImcpJWkJATaxdrdoHzXfd21VlBcwVJGf2o9aiUEgDZF0FXBe7+VlGq4BJQ7kqV2d6XekzUqiftx/Kehm2pMj6j6KxfkHzo3HPbm1ONZqQxzFxA+zTXFudNqjxTvoxk1LHQoKY8KTuOt7JXywqoM+KScloNbDXsGi/GKYGE4MpxTDqsPw1vnQu2Sz0aM3M5k2/y2LbNX7afuaphpBSAA5CzjMAQWs0zx7AbPU/HMyNRjo2G1HHM6KJGLg0z9bmCAMgDVLmZz42OADTKkfrCp5FI2qQfvlmT8p4+Yz/4be410VHPtqceI4vQShuAbwBhyhZt0o7RdfktcDfKSzv8UQdgzjpJVTE9BtB+2WWXNSeDFxsBROExPKN9nQwA5+WXX942ZTI2RNABQqSW0F/4CA+oFxACbZxuQj95lj8/uU+feM6ThZh3nOtOPYBn6ueTFxPRL6PAOoPmiJO//opXvKLxG7o5YvGP/uiPmmz4Vlba5YVYAHccBsCrb2N1XwG85xnSgIjUA3qvuOKKNnb0E+cK2nBE6DOrA/x2JQTng1Qd06Suvvrq1j70Mqa8cRXecn68csCbVnkORwCwrrPgvoSc545/AmkdZsdfJxhAzpnt0MbJP26MhhbGBTo++clPNkfHZ40Oq++dM+ofnZzMXxfoaz/5VAbczCugdyM1/BT8U2c6fdJP26biOGcpxz/ntPNEfc2zmcLH74zmC9ztj3NNm2dfdA7VEer5tELUobx4PR0P66ScTkfaR2mTdusyQKFu5T58pG76hmzJG512c+PTntSIu31zjKX56N13DfcfH9/63PQ4uDqxtaktI/GjrLTOjeU5On2+2MHOXurC6sU0L6zNBybgfpNvT11tbB0fofj//fZxE/+Zv384HJiBe4LBHnkJdivwzUiaiq56yIIdFWWCsQRhOTkSFEhTgqacqJXmRwK47zdsDxe4q1zkXS8qU/vv737EfXKnZ4LrtN4F3KcJO3n8RuB3930zLnDOoUNtc2qOd4I56st84pS/Csq9p+KuslNBdgL0lIN0+vJ7Bd6CWcokeK51VVlPAC2NKvIauUtebHNwm+KcPChBr8A9HcGsi+/yqUa6qc88cKKXgAv/jDjxafQ1c0udl9KUvBCYpwNEuYxKOVelm+fN13cVACBBm8i/qRm+cEfQKh2kkhAtph+AZKLagDgANACGa+Sc82nUUxocC/oJOKROz4bHoYEGnsGQEzl1Yym8IyJOZBlwhtx43CL00g/qFphRD38ARmiFNsqRUmL9gFyPjKQMb19lDADjRLah4cUvfnHrm2AfHhLRJ20FB4Nz0wHpXKMc/LOPqVMA0kT9eZ6cesrxnJthcSAcVz5xRH77t3+7pXy88Y1vbC+woo/Q9ju/8zuN9wBwwD/9oH02bXomvm+O9RP6fRsroJu+0Sb9Zg4AcpEJUo4YX9+cKj+hm0g/gNiUmBe+8IWtDsAX/KAsJ9d4MhIRdwA2v+E5/KFt+g2dAjojzfY/dUzKvtcZWxwC6OENstBqOcYY2fMMeXUdz+pUG4HXqXe8oF9HhPpcxRPcck1A7dhal2WdA7TbS5MRONN3U+ycr85vnktHzrQ6U5cyqJIBpgTBmb4nYE6nSF0g792Ia7DAfP06b9MOuPrINXVH1dluuE59nngkQb2beWmb+cJfgvF0bNSdqW/ln/rqyB2fH07cO705NYD7YprDNmfQSuC+D+jYL6zWHs+wbIEC//tbnzDcdfybw9d4CdNccClEpP1f/NqZIyD3w36P9v0VcD8IeN9mwCvYUgFmtC3rT7CV13lOhZSALSdrggfbzc+kscfQXaB+1wDsV++uZ7MvWS4VoLwSyKtM0yGofN4O3HPGdvzxjTSXhaoRs89JMw9JJo27n3POoeGCi8ZTZXqR7ArUq8Nm9Dobhz+5lJt1J2BN5VlBvM9oDFL5+tw2Wa5yk7Jq1CtTZCq45bfHzGHgpKHKvI4wdGS0XANS52AC92wzDb8GyOgywAcgk6kg0kEZwBx9SfCtgVYuM8okoKjzVF4aQaNO6iECyj/oIC8dUMdmP4+Hg08AWsBhnkmuQSSKDcgFmBPpJUUEEG56B2/vBFwD/AXQAlqNL21SD0YaGqCdPHSeAdRRF8BdcEBUGZAJIAOAmkftiSieg07k1xxt+Ahwh1bfWkukG5p5HkeAdqGd9A94D894jlQLgB6pGETm5SERbCLt9B06qd/jDikP4Kav7gtQn3jiC/0VuFonvOfoRsbECC3PcV3AK/3UDSDmiEj6THTcDcL0i4g59ZhvrwzAP/iLvEIzUXz4y9h5Cgw8oU3u1+MgjUQDluk/fMdh4OVV8JAjGJHnn/qpn5rf2Prud7+71eepP9DJyTbwHV4LYrU5gmL1j2DPuZeADweGFZQLLrigOS/UBf/hOzRCDysQFVDmik+CwhyznHepB4ygSx+/PSXJPG91kSsIAuGcv9ZpsCE3wUqf5XGE1SvSKxDX2eY39wzG8Dv7LR8F6wYVlDWuZyCH/vG8efE8n3zTgTIlCp3kM9xj7vIJTX63bW2CNFjONtw3kiuX2gnni6sP/FZPOjbaNug9duTu9m+xM8tq9pKKOt2NiPscaT8AcJ/r7pWtuRRt46t/p4e3/CwvYTo9fO3rY5AhCQUHkN/+L86c3f6QMNCjUXjOcd8PtAtqEmD53QmQS18JnhIs6Q0nmFMZChyM3GUkfxa1aVNqgvuM6jqhd4Hzvw9wf7iDUp0QQVuCxATu9l1e1P77+4brOcd9PFVm6ZfbVHKK5prb7l749Fhqe25bg/Zbbj+eUyQuvKjV0Btr+VGBtH2ogD8VZ1Kf9WyTYcFkRnszYr3m3bLx2euMBX/KnM9qdDT+5p+mDPoMSj2BMHU4FxKI2+8EuumwVJCfwDiXb33GzYUaTlIEACwAT+itmz4xVoAnT1gR5Pq8cusY2HfuA4747RGNfE+e03/+mergEYyAVr7z1lDTdwC+RFLpk0cr8hxtcM/UEeuULu7TP6K2OAWCvczXl0/UBzgk0utGVkCQbzXNt7di/KmXSDXg1M2nbiKkr0T9Adg33XRTA6LQYsoNEWR4T53QxNs3KeNGVaK25korMwAm6BJ40UfG5ciRIw00A44pC58AsLn5jmfhmysovk3UHGhlj35w+glgm4g64D1P6DDFiLZxJmgfPgDA3/ve97a2Ae+uNgBUdVyIxjMG/PPNsfAHp4o/UmbgP7wjlYgxQvaog7Qc76UucByh90Mf+lDjIcdMwguOq6TPb3jDGxrfeO4973lPWzHgPnUzftQNr3B6BH7q3gSkBgMS8KpL0AnIDc4V8sv4pR6Ar4wRaUbSbBv03ZQT9QBt8N2883QcDFbwXAJ3+kc9Gdm2TMqMDqu2RB3iypYpNoJy5U95cg9K6mD1gn3zWaP0rnikfrFdnYa0idQtcBesW7e6J1N+7KfgWgwgP01vsc86r46RY6uO1+lw1UK95TilvqOOXNXiu7RZ3r4B2k8cPbqknoa9bLZuTngnkpb2etd7msY9auvc9l22eo3e89f/+LPfP3z3d+8NX/zqt+YGlxz8veGaa88aXnHmTam7AdN34O58qsx+bffAiMofwU0glABcj76CnXwmjbsTTeCSoEbjrIecvxO812dq3x4ucN+PR7vuy78EiU7ujEJopCyfyj77a1sJ3Je6Hz5wX4P27cpgLrcFuANQnrwDuPecrQq8BaV5PWXFcfRTgC1vqhOXADzLVnmodFQlnwaM7+aGeuZ3KnnlOYE79zOqnnLTiwa5Qao6sllWg+68cfnX/GCNH0DRfGyMlKdeKFsYPECWLyPKJW4dMGUygQ3te0oIbdbcV9o3AmdOKu0DGgCKAC2PWYQW2jBdQsNoCg/8oB/URx2CamgAnAEwAXWkbgiIaMc+qh+gyZM6AHZE6D0hi3vwSRoFM5SDTtMTMpABiAWcA0zljZ9uPuU+gBZgB9h2XMj1JmpLXxJA0VdXNigL4MfB4RqgFV5CMyCUVQPfbkq0Gzopxz36CW8Aw7YBn+gzbyqFZq6TRuKpLdTtZlb6D2gH5AO++XvXu97V+glP6Bf10y9SUwT4lIMWX6zFuDEWlIMuouXcZyWDyD33zL2nP45ZOmD0id84SKSkwEecAJwk6HV1A5r/7M/+rJXlKEra9q3A1AFvdYwyykybnnQk0FPmM7AA3Zwsg9NCnrtlqQtQz0uaiMibPiKIpZzAUlvGNehUhwvGuS8ozBUjgb2ORLXPzj91jfVmEEPd4LxOsJ/7SdS51YFIG63dYi67QuXc8R5tK8/OM+dVriA4Fswxy8kvaHEFTXqTPp1y74lRMuVIp4PnTP2hHL/Rh66GqtsTzxiMyMCLejltgby69667hpPHjk7jmtH2aVU7gHvand2bDh/cgBpL6vraIG/b3OopkS+96tzhoh87ewXcR2LHJl5x7WPOAPcNbn/nL2yc4y5Y0iCpsCqYSbCTS0U5+ROE1ufpegKBrC9pyCiBSkhjqBJKNtpOAuXK5upkqNQOMhwVDErrfnWkgU9lm/Tafg849vrItZoqM/JxE36vfXlr20Td2+Pra+7Mue/1YNqpGKky519wwXxs5y4QriykUczyOZaC1QraU9aqkfJ3ylWPnm1jqFJX7oxm+1sgREqBRmXm8MQfDZTzSce1AoI0otTB/VxOFohiiLwn3QJijRu/fRmPZQCj5sBCg9E26oOnpnh4jrrAneflsXM8ja0v5TEfWUCa0UqfT6dNEAb4gXdG6miP9A+iufwJBjCqlCVCj5EVDMALc8UBhYI6QVM6wNJGvfIT4Akv+Kc+A1hSPyCUP3hDuwBio4E6E+bjQptnvwu6BGfUQTscTQjoM78eGl7ykpc0QO/JF1yDFwJW+MQqCVFlgK1pPkYcKQughg6izp7q4nnoRk8BVvSLfhAJJ6XDfQSkrVDP6173ugaiE7BQL7KEM0Tb9AnnCNDPOLkSQjki5h7hCd+lkT7RHxwOQDb1c4IOaSv8BsRTljx8nBicDGWGenhWvsAP2vjABz7Q6iHthj/kludckSGtifbgtcdR5l4KeMEffHI+U3eCN/vgHHAuISvk9MNrTwJStuAVKyM4WYwbf46l4DIdyJxbOmPqAue/ukUwqpxW/SSdzg3nmwEG+5d2MAMJAlrGIts0mmzQQztmmgzPUUb+OEco5zOm0HBPWZceyrk5VGdVZ0Y9BJ+kVXAsn9JCKSdey1UP2lDvSLtjQl3m2utAOH/TCXBua7uqrnbM7r37ruHEvdM57hlgH5kUq+S8MKlvpbNf4/ftwH3XO1eynpbSenoYXnrVeWeA+yaD/8FfacD95MmTpxXKHnBPhdXrkXmrevnp1a+EsZwYkkq5B9qqp1vB2S7uVvCbvytwV4EeZLR2AXd5uK2eBO/yNIF/5bM09yLJtnHjDdetXsBUgXsbiwl0JV0LQK8e+sEOGNp0Dda9ZnPqky+4cLUSk9ESFV7yM2XA2gS43tO4Vh73gHjKtMZEGUqnL2UjHciVoptStFTQ1k155d6IWm0rQSz3KryTGQAAIABJREFUMg9eWVTWq3NBeY2A8pPgPoG/UW95xHOe6CHdvjDIiKJGCSApyBUwGpVMY6mM5pzRkXGs7KNRqVxulu+U9QU6AnYADoALOvgkSuoJGUbrPRUH50O+yDMj89ADoCSNASDHbyNuSbe00Ia0EIGGbg2/Gyq5xnfaBfAa6QcsQ7cOBW35PQMaRhoFT9Rjigl9uuaaa1qf+dMRVG4EXoDb97///S1NhQg1KR8AZmg2jxe66LNgkes4C447NJmCQ/0AcWQE8E70Gtrf9KY3zWeTG+Xlk2d9KyW/2SQKcCVNxPnsm2VJl/E8e3gCmAbMQhcOCnUBvLl+7bXXznntAGDSYIii4+BYb4IzHUfqIxWGungREnnx8IL6dVSQASL37GVw4yF9FJi7upHAnTZ1ZJVh7qec0Sf4yAoIzg9pTubpCxJxIIn45wlDtuN8pE7TvQTamf5RAbX6wus1rcQAgTrAlbjUm9CnDlLHKWvqNfmibtQBr3pYeU5wbhlTX6gzdZ58dIwor1OjwyXAd0XQ8ZceATf0u5rpCpxzKHVj6iYBuWOr/pa36eRDm+VSd6lHDCzKHwMB6sljR44MJzzHvewkbXxamd84mW3DDOeFcjNOptlIiN26l20E7i+56tzhiksPDXcd/0ak6kxvX93bG655zZlUmYPgwke7TAPuJ06cWAF3gYdgIkFOj0AmhRNdga5AqgfgE7j3QFKCo1QwTopdzJLmHqCrQO2hAHd506NXr71H1zaA2gNq2T8Ve/Y/6f/lG68fbr3llrlJgXvTEXM0fG80OrEtZdtpMetDHcdqbW8bqLXxrBPgTo57Okn1u4BE42xbtKMiFDDYRj7TA/p5DbpdFhVEUU8ubda+JW+rzFVHQCWd0RqjX2ngdLzyqLEEZRofja40+JxAjr5n5IrnNIhG3wFymZLiy4c0dEQdAVcukwvOAVSCVT6NuAs4jShrUI2uUZY6uJ+Rt7wmuNABsE2MMs94lB6RSww3gAzQBhiifgAS9NomIJT79NUIWRpygDgbEj/4wQ/OKwq2rZOhbAC8OZkEPhGlp+1MU6AteGPbvoFVJ4E0Ee7znBFE6NWgC9DggWCQ8SGf3KMbiQY/73nPm/dQmHKkDMED+k8kmwguzwF4eQ4e0lcix27ipX3oMQUJ4Mp9eCtt9Ic6WT2gHZwBADPXyBmHHvtjugJ95nmjoGwQJY8bOugT9QO4cQJYGQBA42zQlqfYeM45UXZOZcERALgLJom6A3QB4Yyx89dVjzzphDYBxoB1HBno8Ax/HCP4Br9wcGg/wSn10R9XeATLjJvXtCFcE3DzjGPv6TE4IJ6Hr6xDG7zl+ErGzTcdpxOufnHuCoLVh9RRAau/q2xQNoEwdao7M1KeUfC0SUa4dYqcJ+o8wS73bUe7r05Ivco12sq5ZHvqOfpgWp28RobgP/xWjt2nIx6RX/LAgAO/5ZlyQ5v2X/tTwbX006Z60XEUxKcj42qnKYzZH/kkHQnc25awmpheD3Wfjc4KYWx/U9PqxYrrtXZtec+mtRPeT58envSExw2/8NPfN9x1/L+1FHsPphDntFNlzmxOfbRx+b7tNeB+/PjxBtwToOck2Q+4p3ef4E5QWgFQBabbqNwFzBIE1ufTeRDoVVpmsDktV+0HSrONBPpZr0puP4eigv5tv607oyPVEXnLL795uPXW/YD7tOFyhOH5mqUNUhfgHst200rJ+mVMvTSb5ZrAPUGooDYViSCzyojGIaMovYiHstQD4EabMtqi3KTRymeTv2losoxzQzBnOX5rGFV83NPYpsHLOnqyaF+N9ihbaWB1GKSNT/us4QZcGM3iGqAW4AedGkQAH8ZSg0g9bhL1HPBclpef1ZExL1Yw7dxLZ0v+pk4xhYE2BZdu7gRgJdgWOACoac+TcZy/GE7AOKCVF+QADLlmPjP1cx8gCzAkqs/pIERN2dDqaToCCoy5qxHmQ3vePPUCTgFolAdwmyojAHJMEoxRDqBH+/CSaDEnkzg/jO4aSVTfcNwh0X42wVIv/WCjLHTzHboo6+ZfXyZFZJ8xpz3uQzf0kq/u20YBlwAlQDCg+lWvelWrMwGic5Vy1EFU/Q/+4A8aL5Ex04DgNUdmcs0x5ZpvLwXMI2/IJg4DaTk4CpQl4k7kH5o9npK+5hjQtg4IwJ1VAyLq1ENuOaCfZ6GXHHN+m5ZEf3Qq3UTNp/ZPGaZczr2cj+ocVw3gP6sOnkwk6CPizpixQRU+ZzAiQa9zNh1n7gt6nW/OHe2t4FheSHMNJCiLGdm3vzr/9s823ABuoMM5LK1GqZMX0Kmzp25Rf1M+nR7qhwaPatVhYt7ynb6jo1wpU29neg11Q7fzJPUgdWg37b86V5nW0VC3Oe+gieeh0Xmro8+nOpg+Icc6Bs5TVzO5f8+ddw7H7jkyqvhvN3AfUfZY9WR6cyV85kf39awTcP+hxw3/0xv+6fCpw1/rAnfq/o//6cw57vsi6Ue5wAq4OwkVQA1mAu0efQmCKnCvz+bk2q+v/xCBe4L2BJv0axdw7/UlwV2C2fyeUdZU3H7/H95y4/C5GbhnzpxvPR2pHLH3AsaX6HgvVSbe3LBaapueikh+HUPrbee4X3TxbPhdNlURqvyUD37LPw2ToDd5mw5bT5YSRFdwbP0aqWqscozqeDjuCTgpg3IXmOfqgIaRexgG/lI+0ogrBykPyVfLyg/ueU265J+RZyM+GkDLAZIBmxgXj5HjO/UZVaQd0wnM4aYfGkANdDoqgg5XFXxe+U3wXvubaR4aQ0AeYBowamSLPtAvgCLgFTDqW0Op09QRAKAnywjO2HBJlJsx0NA6Rr6Z1SidbxiFL9DNb6N6yDEg0ui5m2GhS1ADz831rf2Gt/AU+nFOALucqMJGXPhqmo2RZZ+nTkAqfGH8HAPyqAHzRJp1HHyTKTTwj+g81/gn4IKvAE76iOMBcIevAHf68epXv7qB31zJcNUDuQFg8TznvPMHPebOu+JBHwDp0Gzkku/wiuvQyydj9TM/8zMtWg8/yXEHbDO+zmfGwLxoQRm0ffjDH25ygrMBTylDPUZPcSD4TV/UKwJhNyzDW8q7suX8kveOpTn2zmN+0zZjQESfXP+MBsMvIu44ODpV3Ddi6xxOJ08gqoORzq+OhKtgmauvfkmdqN4UyNtvHVn5yHX1svUISMUAOhHQ4MqAulBdLu2CdOoy6u53dSz8Fry72kK/3OtCefjn6k46Vq5eObdtT17xW9CNrNo/babt0Aay6F6ZXFWRR+rhtEnaLJ1ynQkdBT7dTHvn4cNzqsx8CNuyk3R9qkw1prO5Hk+RWf3NZlubnFk3480FuG+peEr//L/+9T8bPnX46+NcG5Vze8CxOpMuU/n3nf89p8okINHIq1hyUj9ckrcB0wRPCkuC/7zmxEuh3I8en9nVfg+Mb6s3AVxO4BT03rMaruyDdSUg64HRumqQv98CcL9lOQ5ynMYr93skJ5XADuA9F/RM2Uix8fjH8TO1z2aP2ZzqcZDcVXkqSzUKW4G7Bjt5U8c9QTy8VLn6nfIaxaQwx8Dr8j3ngfccu6zDcihoI3g5dilTuYRsv3bJrWXS0TCC7nMZRdJACzCMQAmsjUxRDpDkyR5GlQWlPG+0yOiYG7mkyX5Rd6YFaOgEPxhcU1xyxaPyW4NM/aYRAGzZnAgol89coz2imNBEZBawxFF/RNZ5nqjtpZde2oAfUVuirYIk0m44ucXomjQJwqHX4ywx5ERITZuxH76BlLKCWPqjY8Z3ZSWd0HTcoBOwDv3m1vMCJaK1RlkFy9RhPdDzx3/8x+30EvlERBzgCKj15BZXTwDAgF94BaDmk+fog/3hJBloA6yb6kLaDaCHnHs+dSAyBYDygGryu9/5znfOkU03yCJf7DHgefPY6bN7GOi3L2WiLmh7wQte0KLWjAHPED2nf8ou/FZG+DR1C+DOplpWTvgHD42u8ywrEv8fe2catFtW1ffztimF0H35YGJSiRihJxpSQj5IyWCjoqA0ooKlgYSUPQ8IahUmVfmQKv2S0hi/aD5aQiXagiiCA5NCId2NQHcz9Xjv7QlMlVqQMCmDkZv67XN+5/zPevZ53vftAYjh7br9PM85++y99tprr/Vfa6+9D3zA2TFFwpUDN5Mru4J39YoOecpotU04fbSB48A/x8v5yuZYZFTZgW6dLuhJ+2S7zjHnkuBX4E7dfDetQ8AondoinYgE/9xzVSH5IZ8NRKh3oQH5EVz73gfqyIi3TjVtJeiHRk/b0gZQ1uNB00HR0XR85JXOA2WdXwYmnCvQ64oC9egU+OIo5Vc7o660X9oKdakBCH8nb3OcvM4nfXW+aIPu/MhHhnvZnDqZyzyfPc6RGNViyXdf2YjYH5j5Nkd528rurrVpXb3VeWb45Z/91gbcq33z99eA+2Eo88t/f96cmsBWA8TEVrkk8Kpk9sBOLdMDzgkC8n5GKzVetqEyrQq0ArN97VfAdxzgnhM4QUjlX21fhb4F3DMCXQGqddl3lSqfK+A+A+rFC5/pCODekmV2tMbcm/FLA+x67T68RNzXaTOrKd9+nHjsY4eLnvQvm5GCbpW8Ci1BruOx5bRURVnLZ+RH5Z4gXllJZyABdN73uRzblD0VOdeMXmowHOMcywRwPafPtm0j5chrKeve3wLuApo0cEaHqQfgbh65RgyD45+56rTDfaN70qA+4LfGm/57DJz9dYncXGLpTmckx8NxM2pN6ggpEBhQgDJAEUAIKKdOUimMynvKytOe9rSWggKIJdIKoHfOAI45MpAxM6rHPYAj5QFxAErp5jcA1+i7wMsInqDJfglAlG/1hL/VqfAUEIsTQXsA7G//9m9vRyoa4RdkQJ8ABDrf9ra3NXDK+AGm+Ee0nGguKSemFjie9Bk+CYi4Tz3Q5N4H7gHgoYm+wDfa5ZQbrrni0nDF5KwbcWdjKptlU+7pEyCZaDx/tKNTAk9ZZaA87XouPP1mbHgBFWNMjrsvSIIWHVF5KEiDHk+24QhIgD99pM9GmekPckLE3TFBnhgHHTNoMSee9szpp72M4uqoqn/5zYoBEXVWNXA2GDv+bJ/jIt07IRDleedR6hl1j0DcjZqZ7mbb9kVnL+XQsRLUZsSZe65gpY7gus6xc0An1+g1ZYyAK9cA1V7wgmco40lNOl7qTeag/BVnJB7wZBeuVV65emv/lEuecewE5vLasZN+2tcBUg851rTnqhy8UydVfulQiFF01nSwePZ2Iu7TXMA8r16s1Eud2TXYsz2eb63y2g95t3nnmDh9gDPtdJozwy+/6luH207/zfT21LGViq++li6TGOcr/70L3DWiCqRGXHLroPZA6Yj9dvOk83pOVAGtbSdoUUlZ5jCQnHX1WNwDftKyb0iSH6koE0jve95ImcpFJc8EV1knoMy67FONniRwH9/EtkTCe/teGhyfJ37v8Mfp5NeIuCcdC9CcpaHT5YOhpcpcNL45VUNrwX0RWJU5nwmAE+BWIJuGSflJAG75BPPKoePuGKq0fGZLhutzWc4xSpmq45oAtvYnaU/AKziExnRoKY+hMdfYnHaeFSwI9AXupn9w3fLIoNFHo17cF+BrRE2rwSjrFNB+Lvkr026YrPxJhybnlXMC4MYmR4+nNA0D4A5INScf2vlOqgnRdoAwQIdo/c033zzn8fO2TKLV8ArwqEH36EQALeBCg++xkESJTUWhL4LrjHKmXoJH3NPh0dg7pvCIMQCkAnL5DugkKmybbo6Et+bVQwfRW/gisIAuwC9pQKxEkO5CBF7aAO6kj3hiDnVQHidL8EO/cXzMJyd6jTNw8cUXt8i1kUTTiHQM6d973/ve9gZVI7fIJWCfvrBplf4AkBgTx8XoP32nbcpAM2PDxlTGxjx732wqL5Up5yh8ZxUCmYCHpEJRBkdBUEY0nL7xj3v0IyPu9McoaaZqaH9sS3DpOMoHcuo5t57VAVaA4HUGvMhvZ1WAPlXdIsBTZtR3gmLpMSVG3SgfdA4c72yXurU3AvCcv+qSBKbOKfuo7CYvMnikAya9aQepy5UC8QOf1un8dz+GZaxfG63tN8Keetn2BfnMXwMPBlUE4Jk9IOCGn+ov7mcAg3ZMyYE2V6ykz7GUBtNzlC2eob47PvShRxS47z3dbc/Zzs28H4wHVlz3Y/9k+PwXvrQXuH8t6v6VB+s33jS+5+HGG784/If/9InxVJkKjCqQ7QEhn3EyCoY0ZBV4VjCv8At0Egw7sauzUK/7zBbA6rG75wDY3+qU5PN6+Ez2VLpHAe4atzTgWXdOeMGnYE+FnnTb32uuJsd9TJUZ/5bNKgfDWfXyKlNu21fPY6lyoW2dN98chQ155s2p555/YbtrJMKiKuGtqQCPBPfyImWrOoryJ8GwdQsmrbM6Xwmoc0yr7PbkTIO2Je8pS9URsF/75pl9zno0aPk87QMYAEPIpmCZ5zVqGjLAEOAJAOemPI0dvwGK1EWkVINs1FM6MMpcI2Lp+EKDeZ0aaMpQT8ptBQOWlQ8aaqKXpn9AF8CPXGUj4URRM42HKK8vNCJiS8oHwFLQAqjiGeSBiKxHL3IfQOvKALKUDhLAUsALL41+Cnzpv2OS+kzZUP5S9zFOgFTP0wdgkxqkDshVDsEYDgapP4Bp+g29pKpQFqDM+LLZlLE3JQaQb345fFNOBJ1GnNVntG/knpULc351NmgLHjAW8I/jIMm7z766ERZA7yoGY+pqBt9ZPcF5YHxpk4g/4/393//97R59g3a+C7IEdkbL4SdjxSoEzgb0Av65b58ZF/LPWc0gIm5dPGfE3TQjADYy9G3f9m2zU5y6wXFQ3nV2AeQ4B4wlTpLpNtLHmLAq4Nn/ygrtu6EZulIn6pjpxMJfV1PUYwk4tZ/pXKT+00mt+sS5JqB3nloPn8xpnR1PFLIP9FX5dv6qt6nLsdKBsD/piCBTqc+VRSPkOtLWlfpb0GwAIYMIltPhNCDhfLWv6nwdjWpn7I8Ohs9Ls+346eqDKw0nb7+9vTl1Ns0NLE8/x6Pfdmz0aMVrgstuwsvyZAe+txMdOymzc85OO1em/Xftj33T8Pkvfmn49Gf+btxAGzhiIe7M8DP/8R8MnDLztb+HnwOAcv4ld2+88W+HG2/6QsFsY9sf//QXDg7uu+++M6mkKohPYJL3JL8C9zRSGrMesE4wU9tIL986VJo9tlXwlO3V8mlo673qGOR9FZoRDsFTdTx69DGhzYv1uLfMiTOVxOhxOhJ7gXs7VSaBu62P0fc6eQsM35TA3rGQPZi+NY3POeexw3kXXjg7OPZPg5aKPpVlKlT5mhESx67nLFXgnjLUcwptSwOWcpHle45epXnmOufmZz7itOwoIMz5k/QmgLfflX6BtPPA+z6LkcuIldF0yut0Arg8ucUxweCZPqKBIpIomDBaJQDgtwbWuUm7GlvooQ2ukUogPzSS8qIKnyCe+kmVAdgB8ADLRHIBt9SNUSSCatuU97QcDDxAjlQN0hRyxcF2XR1IEKVz4linY5QRTfmbferJSo5RygpjTjqIwB2QSv49wFMAZ6RPWWHsWvTujjvas+gSnsM5Md0GXsFraCX6DJ3wgf4DgM3ZhY9GF+EVuoh6cXZoj+fNv0cG6BvPUAcOH88SFafcO9/5znZqCnTTHmPOuDFeAHqu8ZxBC6PujCkRajeH0g82Fr/whS9sAJjnccJoB5p0FAWtjhF981x70mQ4nQe6AOr8cR85oB5P1HFcBc44F4BvVggox0oDdObqkXKWTqeRahwqUmVcOREgOnbkwEMDqyGkfjFO/LFawphCqysiOgOMvzSoI7hHf+gf/9xYDp06IgJwAa18klbadS5rZxy7DK4Yeed59YFtQ7MrcO4JUf+kDTbaLi2Z/sXzCdAFvYyvm2C1E9JCn1PXOF+lW6fX8XX+uU9Ah8q2tanWIx/VQbavbeC+KUP2P4Mozi+e4zp0tJdwffjDw72nTo2qjlSZtuI9WeHVC5jWOe7HA+6LJk17vwPcE8yf4TVOrIYPw3U/9o+Hz3/xzPCpz/6fAI7Vsp9poB3w/rW/o3Pgxpv+thW+aYqW8/3G9xg5H+8tGxDXCEu7UrEYI9OA+/3339+AuxMjyVIBKYxZxnv7upFlKnh3wifwrYDVuq0nwU7PGWhsiJfl9GjLpUPBTwVxvedSwTjBfT75s9WmkQcNJHWgwDDCKBiPxbNOlAVlVLLZL/t+1RWX7QXuMy3lvNdZk2wOXu9FTPrih3vdRNzPu2AE7qkE/a4cVQBUgbl8FXgqKwlQE/Q6RspBKtfsqvXmOHotHVHpzTZ6QL7KYnUAua8M17mWMp9gvTd37I8GBfrSwfEZZFwwbts8g/HhnwBAZ8AlZepCFo3IC5zknVHunDfcQ1aNzPGb7xhhwJ+Gzn77u8qARpdnAZ+AHMAgtACMiMIKYgGR0KkTDLgEBAEsiHICRtkUaD/TGeIazzqOydOkVb7luKUcpKxW+ahjl/IB2CavHecD8EOkF+DpJkDHNFeLqA8gToSY6zxHiggAjudId6ENIsusLsA39ArAUbDFNV9opV6hXoAnoNLNoGwUZew8ihPQi8OAfjICKWgmh9xIKiAd8AxQ5cVH1AEAp13kQGeO8tTl+Huc5Ytf/OI2how7J7TwXfAocEs9zfff//3fbxuRiXYTLYc3PMcnf0TzaUtHT+BqWhL8pE8eW8lYCDLVIc4RATDtQg91UQ88YBzYf0Db9o37OERuBibVCT7SP1ZPcBj4rSwLZgX/tOeqh5Fj00EEntCog62MGWDiWTebq+ec5/6WT/TRVSTlXvnO6Df3GFcBfdq/1Ml+hz51lfnlgmTu5SZQ+uQ455xUH6fOlsbkA9d8jrrNv6c9VwfkVTqBRv0zr9664Hum3Sg/PKOzYD90UKUBmWg57kbcwSYNtAdwP+shRtynqgB3q8Mjap66wfeI8I9zaRie+/QTw0VPePTw53+57HXafQPr2NCYMjPOrf+f/xKQi5RIYWFsb7ppfAt5LF/MvlrT7TpuHYiV0H2czxW2jw99AuD+wAMPzMB9azB6YMOyCUpUxt5LAFPBTQL3nHBeF7Bmnb2IuPXW+rf6YqRRhZIGXGPZezYjs9JoxAL690XrbQNF6jI9hhGjRX4qxpZlZhWFhsFoX/I6abvyikuHW6ZTZcYc97ybSqG3ALYPgG8D970TdnqMHPdzz79gBpUq3TSCtR5BgQYzgZP8Vun36hEsCQATBMt/Zcn6NGBc1wj0ALM0pSymzKbs9UB+vVbHM8F7BYy2ne1lFNy67K/zRlCbjh+yl3m+SYfyi5FzE6Z1Csz9baQraXVZW9nlHuDESGI6t9XIZf+pByBLioovFvJNozpwgEQMM3UDZpg7vliKnGmAO5tTBQtG8jTSfLphDh7Y9wT4Oeb1e4L5rfFK+bYMnwA73/QJH+gHEfgE1RnpM9oKuCSVxVUTTm5Bn8AT+MQfIJt/tANox+kBkPkcwBLaGSPu8Sx1+NZU+o/TlHsIiEQjE27gxElAb5EiYgSZegC95JcDZIn+I0M4W/Aax0CQiNOhPNFPHBB48uM//uNtHOkvQNs+uRJhIEMwCo2kytA39CfAnbagV1nT+TCNTOAJbXyXfiLnpCGZZqSNoB74V/WHwA0ZApwj59AL3fCBPrpaZNoZL6WCt/CGFQmuewQmY2cKCf2FDiPp3DN3PjdFe98UEZ8RNEOPvKJObZv60fmq/Ksnsr9cy7x99a/zKCPeVTeqozNaLg20QR3u5xC0uypWbb7zLXWgY6OznasGaQNoB15w375pr6VRGXPcGW/qVd/46WqdQbhcZdSBZYx0lu+67SPD3bff3gFgU5ZMSZVZLPL6CMh5EXcCfUtEfnyiHB+x7HWbK6zYYHlR6gLcx0hw/2/BA3/fwbugfATi4x9gHC57r/KowetlkGYnapub45tr928tnvYblkpaxP0znx8j7j2w0gPaOaHqZEpw4j0NYg9UV+Begdo+4H5csJ597ykHFXNGMivTk16+C5703pOH9VkmOIYXg4FhQXlzKgO5lVxjs5obyVwqp/4EF736d4H7Bhh/GCPumxN7nttsTn3scMETn7gC7spOGsOMpgiaKKfxSR7T/8z/VbkqN9al0va30RONeUaZ0unM6E0CM8GqMpJy4DXlsUb8m1Itq1lZT9Kebcpjr1V6ErgnDRoi+iq4kB+U0wgLpjVYGlLABnwwjYt63AAqUM4+afR1gARGHgnnJljqzDY1shri7Cd0s9EUMCX4IDIJ6BTUAE4Be85XVxJoHyAHeCTHXVDjmDH3qMvTavJ4RL7T7+Rh6rsK3lIuarme7lAOaBsAB9iEJzgoRJszpzvlnz74UhhytgXJgG3AN6CUaK/gzEiw0Xbf2pnOknOCunieejydBx5xzes4CgAa+IZzRKCBjb+saEC/Y2IKDKkvAGLaA8hDP8CdcQX8axNclaE+2uQsd4Cv+fhGOuGzaTXIEeMEPdTHOBsJRyYAwjhFOkTwgH5Bg/ILYFYuXIWgL7RNGcG8usY+OldybjHO8C7nNOWox9QiaKFP9IMVERwunB5kLfmhvUv9ZRQ8ZTLbUpeq2wwkGWWGV9zTUXKeCrzzOfWpvFGm1RnWo2yru5QlaHTMEvxzP4E+Y5fHlvLbHHZ5oC1Qn5prT73yxDlin5JHaSvpu6lH6psE7m5KTfyS89fxkIdG8umrK5DQxH36YnoedN3x4Q8Nd99+W1RXMtOXsyRWQbdRV0TwbH6fypnh4KzpvPVWYozsdlNgV1H27SDd0YD71IURbw4veBGR99hDt4VQv4quC8QTfLdrBwc7gLzPrU4wM95zs2DcDhzPCqOa3ZK7bbQrBb99/DOfOzi49957zwhm0ij3wHEFEoIsJ7nC3yu3dGwEMz0AlPWkd219NTJWQUTWu+ntRCpNAretidurRyOWwQM+AAAgAElEQVQpAElnoFdeZWv0jKVSIk1GAYgw8s/d65QzKpgOTAIEvl91ZUbcz9rw9OYdJ4d4eEl5L+K+PQtbaVcAh2Egx/2Ciy5qD6hgNRLwQsVuFK0ueeZvlbefykVGpJRfgZzykjKUINl0KYFnynEC7S3QrfGWhip3+ZwArzqxed3v6bxYh/3WMOUckf6sS97BE/icaUYaQIAE93UO4QflAGa+kERDnobR746l7WrcoCcj/ObGct0zlXPVxPmb81DgbhQTwwoI8m2qRtAwxqa8GIVm/gBoyW8nXcNon5JLRBewpMH1jZxG7o16ysN0LHvSb/9XMydOz6jXTXkgFYQXL8EL89wB34Bfl+BtW9r4DeiDLzyvU8Uz8Mi0C/oEYKVe+kqbjLcvaWJMPOUEfgDMiBpTHvDKZlejoeRiUz9/8o3n2Zj6vve9b3UqB2NEWcG0+w4AabQNTxkzQRPtMu6e7w5w5xoOF32gPvjrpucEscoh9OHwEAihLKD9BS94wbyqRB4+JwzpzAiqBIvk5D/rWc9qqTxVPtMmZvoMvHBOwXfScdh86pxwTvK8DiW8A7TjfPJSJgI20IscOs95PlO4GAPGzTJGcV2ZVMclX5QveaaeSwdWR8u5p87UhqXulP+Cc3UPZaHL1Bvni3og0254VrrUs76ZmTE28JUOCc9Dl6lCjrf7xIx05/yW7qzHzaLa69RT0KIuMn3OcU5bJQ/TMTZVSOfOPjg26sC7bvvwcM/ddwUGX0PCfB1KBt8TuI+2VXs8AncrPNMOoKgwc51+s3rvCo+W4scF7uo0ct4vedFZXxUbVtnIyd8NU5ScLi6R879d9hX0lfg2sFkr8L3lEt8ercIx4r4ejinK7ni3fYoC9/E70f0G3DlVpkbw0qD6PYFtTpI04gncs4wdyc4lcBew5PM94O79BHbSZxtHAeAqogRcAqt9TE+HxGW/jBIkr7Ie+oISx0CwUQnjxm8MJxEnPjnOzIiFeYQC/QoErftw4K7bPT5xyKmvu29oO6IE7gD3FnG/aAWcBPA6K0ZwHHuBojx2CVQ+VxCdBixBvYBHZV+Nzr5xrm0kbdWgmYpibqQGMIGuhiqdhpRP25PGBO4pzzk/87qGVLkzDcYIl5EsDBh/7qMwEke5/A7AwKhqpNIg265RvSxjnxLYW6+GVGCUPHaOO8Y6ROSAE6UVZEA3wBT6KMMntJt2Bm04HYJQIpoAd+g3rxUecHqJbyn1hBo+iZry6Sk4NfJXdZm/ddwde0GpsiuwZ1yMykkrm0ABctBFPzhdhj5RhwDT5+kD/AMgokMAq9QJ6GVlAv3hWfqUIV2IugHP/Fb+fOEUbbr5k3oAt4AootbUDT20R7SaaDcbaLnuqTqvfvWrWxuOn6k03MdpQO6gx7PIuSbYoT4BKuNFHxhbTpWBJlYiSTfhms5n6gTBF20T3RcYUidjS9oRbTOe5JXDUza/8huZYowBgHw+/vGPb8Dd1CDHr87DKusGVejn29/+9rb/ALo8Y5/9AvALOWDVAdnkPn39oz/6o5ZqpKy7Mpb6kWuuSJhO4mqQq1f2m3oFygJpeaSDYmoHzxg5dh7b5wS1PGfKm7xxZUNdxXWdmwwWqKvSAaVuaYFW+WsdOg2uCjFH+O7RpbZpCh+0u6k39bu6RTuqjaA+eZO6VFtg4MJ0l9TL2iX7L43QpuNBGfrlSV3Ui2zcc/edwwP3nBpx9xg6XSzqEk8b06HjVgL3Fb45IOC5BNWMuK/NdHUOovIlp2Z+5Nxv/obh31zyjcPt93zucGvfiec9kgD+5J1jgyfvWBrm2pPPf/Tw0uv+5263+1sG/h8B7vlirNnKj3IRB43AiY9/5m+W4yBTITqxFGwNUUYNFWgmRAJWlRyfTt4KPAVaAhuVlkBERV2BiSAgwUuCaQ3dPu/HOpKmjDpsPUsZJ78RAT1tFJBLpi7L5sYi7qO0iZiZm8pyORvpMI68kIWTJbK/CfoEYCiWjDZcRY77fKoMEfezdh3wphVGwT9KTlVmzB0+k8cSa+B+MJx9zonhvAvGHPc0uhqOlC+BVQXuCXbli6Bc3giwEjQnyKpgO+VqpRCnjiobzgWNQoJx6dLYpCxW+U15rYC9Gocql9aroUnZThnNOalscN+UK6Pu1KehMfdVAMI9ZIv7gLuMkAmebZ9+54qJczcNovMiHR+BfNKb/BKAYJABtYAs+sFvQBDgXYMMsNM54TnmGuWYJ0STiWiyqpUAjHI8R7QaUOipGPQF8Cvg9ZhCx6vWkfKlLMgbQZD6zT0qyq1gibZJBwI4uiGS1BmANn0EFP/e7/1eAy/kfkMv/IBO9Aj/WLEjvc4VCPoBH2jD1BKBOmPmxlbGGF66YZTn4AllBWkCD3LI0U+XXnppS+2hHtr99V//9Vnn075OA3XyDz7oJOqIMD7QR1loYazoK3qTFJfnP//5bQzpO/3ypUnqPucDzyifgGai7oJjADMrGUarOWMd3rmKYNqQqwA4gLRtOkjPvqQeUhYYb+cBJ+vAO5wGxtLNpowd103TUDY5e17groylDoT3rowpa5l7nSln8CTBadVb2m0BcjoHymTVY84xnTLtea58+Kxl0gE3am2UX6fBfSZpU9QT8NjVZsCvgSv5QDnTxeijp+roADrP0oHQ1qjDdVjsn7onx9RVSK4lz+1fPkPbBm+87zhqlz523z3D/adPxgvJC3CPFIgVIJ9egBjWNZa0K3CvVvphBu5HWHynCADe9JnDjo2cAfkEzOlBu3Zm+jwEeDzjX509/Mx//ti61Jg1NP+t9/vt6cS64HbL5bS4o2KjveVKnbm6Mr8VF/rGsPtcVQPup0+fbptTE/woeCoWFUI1Wjk5rNWJrpfdi17YluCpltEQOlEsV4FQ3k9Qtg+4Z10+n33fx2iVnIrLZWrOVGbJVMNM5MVcWnNEmdTkUrKUj7EAuGNYMFzf+73f24xndZAcBxVCVSxXX3XZcOstNzeSR9DeyTtbB9373YtcrSxQge4Wb2ZHfno13NknTgznnX/BXFxQbtTCMeCzKsitsasyWGXGOhPcpxwJGPO52lYC95T9lLNU0lWOe/NEJiRw12DV+STt0mX9SXvyTlCRxsk+YFgETQAZZEdZdO8ERswcT757vnYFMpVOl6iTXqNv3su5quEV2NIHvztGfHKNtgG1gFOAD2CMiCWAyAgun9AqUIUODDtggb56jrsANvkp/3jWP+ed9VGX/eitOijHCWDgnyAK3ruaQRs5r/lOWY63JD0O0Em/mf8ATGgFpL/mNa9p5a644orWb3gBT8wXx9GwPLxwrAUzngwETzLfmvZxAOANdbCpk5c4kS5jip6n+bBqwQrhi170ohbVpy5OciEVifFWruQbdbiyAk2uGMID6jSS7mZYrlMeoP4DP/ADbTxxvKDHoyRNZ1BmnIv0A1pYseR504IA7vCN/hG9d8Oo8smnAB76aTOjyjVgoOw4t53/XKceNkHzPDTQZwNZ0GnKD23CC/gO0Mep5Dd/yJBRaPsmuOQ56WFe6FApk67MpI4xtca9AJ6oorNhf5zv0GEeP2V0iC2XEXpxAp85z+2H0Wijz9RnH9S7/LYv6B7Gif64IiNo9pq6h+t8N53NQIFzTh1om463zkpddchVvnQyDM6pv9KBsQ3nf855bTPtO54fvXcC7m3z4pSLbkrpFEkdbTdB1QTk44kvy9+SHlNTXdaQdDdt5jAbfu7jjhFxnwjqYtjSdA+8C9hbNVtY+giOAsD9v/3GXw2nPzqecz7j2k3gvqfBHnCPVJUAMVvw58FfXzloa+Yux3mOKybJ3gbcT548OQP39MJVGCmQK1GacsWrYBhtErg7AawvwY1GO418KuYETLWevFfLHYWTSY992Cfk9oe6VVBEU4hIsfxJpIiImUvfRgBVLCgEo4hGiDB0LGk/4xnPaMvEAg/Hwci+ikAgp3K79uorhltvvaV1dwSGD2LDSE94Zgbu7kYfb21vduHuOeecaKkyKmuBuwBUniSwtmxGNxyjNu2myaQh6AH8BIZVBiooTpmrTl8FzikrOlNJU8pflSUBqcZN5y7rSeNAOX9X5yFBRPLOvlg+HTxlCrn0LO0E7soW942GIrvSXWmzfIL5BO0a96orfDFUjkOCIXmMMQS4+4bTnBPmskMftFIXAMKVBt8eKzjSwGq85Y99cnWM37TrsYEALt+SKm8FS44BQMMXVgkmBAD0XfAoyMngANdwSADuRN0NduSLh3A+GC9OOxFoU6+bJwGsAHnAI3WgU/hDxwgKGVOcHmgHEHv8IfWy2gfYJVIscIV+dBj0OEeRFRwEnmFz7Gtf+9rWJv0TJDIWpJ6gA+WPjqPBDiO2Als3oVIeoE6KC7qQPvGb9hivBFyOgXOIVQki7qxWEihhHAmICPYB7vDPIyK9rkOnM5vOfspt2qeqIyhH2/CEsSQNi3qSl/AEfgrccaY4XebP/uzPmsNs35Qb51HaOu2NzqAy7GbqpF054nllQL2jXnF+ClAFxKaJZJpJRuztv86aOr0XmGNO5lww9YZnfd4XOqk7dQSRqVypymCPx2HKE+65ApF6Sj7Yd0F62h31t/ywjDInfzJrIG2Ouit1Mu3mivi9J+8e7jt19yxSCXhHsL7Y0Qrcq/4U6S6PjI7ANs4d6z4MuFPml171uOE9HxrfMXDY344/sZowhz0d948A0Lc6R6rM/3jjJ4ZTH12OsPQERlvYDqSXhvcB95GBx+jURtGNaP14ucMI9oDOL9BaUp2kpAH3u+++uz2psc8JqXA6qStZFTxV0ML93sTOSKV11rr06BMgqNAEgMsgLcztAboeO5PWowh3ja4KGtik9aY3vakZGgwExlwjheLG0GKkXELNKKpGilNlPCc58+yMgKEEkx/28eqrLl8i7scB7pOsjB/7ZlAqlqPP0ATugiZpTvlSsSS4FdBWfieITZlKAJ5R3JQrn+VaRsxSfrKMSj3BVjpN3NcI8D3lsSp36k3AoeORkVzniXKYRigBek9mnaPSnLJMG+aqIleek22+LNcEnTqcnvgg8JI263f1p849wZSGUD7INyOxjrX8dvwcO9olGk2El+8CfvgGCDXP3c2QAkPqAbwx13hbJaAtUxB0DHS6jXS6tA89PM+f53xXJ9I+cZ356moAfTP/m/oEKjlvlRllhb6RfkJf2bgIOCfKzCZVAbHtoUM8vpF7vu3VVQb0jNF38tVN0YAWU1b4jsNDu/zzRVbmHkMX9+mTUXvKuCmV/r3hDW9o+3Nc7YAPgk0i86ZQUZeg1LQsVwUEaPSH5+kP+f04MeTYwwfAt8dBUgZ6+BNEKePQgwPDqgGOHrIscOc7tOIMeSY89eh4GhRxdamni3JO5TwT7HKCEf1mJQHnSdDnffri6UfMOcYL4M6KhSBUGYVfGQVWr+Rqq6Bap9DjQAXvfqpDqc9+po61bqPp1Gc5I+7yWmyQupDy/EvdW/WEPKDd1BlG3BkfN8LTpnNN2XeeUi/f3ZzrmGhHnP/aGXlIOTfQWtZnlSV1o+PmGLjHQP3pyoYykG2kHuN7RvoB7veevGs2nBW452khqxz3lU0m+r7Y6HW5HrKZNfP05XDg+Us/e3TgvmpxOmVmHxXzvR4Zh4H3jfsA9//+xk+0iPtih2qqTDa4L1VmoX4u1Y5q3GZfoKLKjun3YR0bi7Vx3ShqG7M998KZKccd4J4A3YmWk79GAhLkVKCSkyMnmYbTtirIT8BB2cOAewL62uYWEO+BqgRGh4H+jP4wuYmYcyYvKS8YXXNvKcd9X76hUtF4Ef3imhu/iDZ5yoL8h+fwQAdB5ZcA9uorLxtuufnmaXPLMSLuK3l5+IE7L2A6/4L+cZDpzCWY97vjrnL0eq78JGgWxFuvsuq4ptw5yxL4Jz/TOFvW9jV8OS/yXv1en8t+SKsAhzqt13t1niSISJBhOY2T/U36NbrIqCepCKAEl8grTqcnzvCMIDONJPXmioAG1khqLvtTVrDhxi3HRZCRdRk9J/INmAWoc5/rzBWil6SZGc3jN3+evALopDy5z2xQpVxG21If6WjYR3lk3iplHZeUJXlBOc/shjaeNzWENnE4aD9XDIwkOsaAbfL5+TQazmoDYFmHykgyAFXABCCEn4wlddE2AJHf/OO+ewqUD9ognQOHiHukqwD4jYDSJvzOSCl1c412AcG/9Vu/1doDVPPpd9oDxMJ76ErAlACQuuGbgAn+Qvfznve8toEU+aQuHBpzwxkHZStBLP0CuHOizFOf+tRGEzwDxHMPPkAz0XiAO7S5p4P7jBm/Be45xs6vnMN1LjDGrDCw8RZ5dcVDp4e+ebIP9bkJGuBOlB5aoSHtj3Mu9RBjpRxLg3POOWUwIKPE1muAICPrAsx0zuWxz8Fry6lvTbuRLzrbznF+Q2vqiJ6+oB5od1+YdNMPA1/OKeegeiADLzWYxb10bvJ4W+e+elZZ0lFRH6aNt4zPSGfiH/WGqxMZmLn/9KlN4K6Mtc8S2F2/dmcbuLc+raBjRZuHg3aeeCjAfZuGDmHHBe8BoLOfAPf3fOCzw1tu+PTcSEbcfRnVQsHxgbvj0ksu2LdXMBOeukOTF9vx7xsjmEdAFr59/NMlVUahzUiVXrnGpoKG9KwTLFRQJqBQ0AXX+TuV54MB7j2QtuLTtAJQQVHSusXsrNsIAfmNLHtCq5voVDSU4TuKDKOIoaQOjBNGmGVWFOd3f/d3N+OdUSWUupEaFH7yVQXE5zVXXj7cQo57W005DnCvb+Q6VMRixajsApkeTWF+zNlntxcwSatG3t8ZyRTM9GQnwWNGtXvUJhjXoFSwnKBWZyqNpfelN2U0AbX0q6RtL41wdQ5yglov8828cgFTyllGdnL+2f86lyxT+290DKBpGoj9dtOYm60AChqzdIBdlk6DI5/4RP75S0NLG84VI2PKQHU4uC4gySgrdRsRpA2ApO25rE4fBAEAAkAwv+WPdAnW7Zef1Kfhdqmba3WZXOeN+jxJxegz48dcFSAahc9xEwBJF3UAOgF9lOMZADapItyjPXPxdU6og3LoD56hv9BOxNnTdug7ZeADvPMttOTRo3+gEdBJ4MGVGNP86IMbd0m7IQoOOP7t3/7tlhNvGpVpDzzPhnvnE4Ar86pd1dFOGNmHdvcwsDEVfYd8AnY5phEARxll0QAGfKZO5JW0HRwGTr3x+Ejfh0FwBOcNXsKblHedIkFinWfwvSevzm/nP/yDNziT8CmDDQZtfLEWfGVMAO4EejwhhToFm8gV/RJsG5WnPe1wOhDOc0Et95xD1MF35zff3RysXFuWdpVJ+2DQKFcplEnK26bt8LxzPx0edYT8VydQv+lStsmnKUFGu9M29wIc9sW++2n03P0q/FYPON91TNS5joNzNu1H6sKUF2XBzxxLTpW59+5IlSmGK6OqWf9onQV0+4D7NjA/M+03Kzixa+j/679/3PCeD0aqzNHw/rLp9nD4MJY4JnBvxad+ZHbA4/7p1w+3n/5cAe4lrbe8Jbbr4tTTfKZ+gKWXsYnOzWB6D983Ul+6LNobM51SnToPfvzTfz3muDtJFbq6TKbxzeiYE70HlgUtNVKlp5oGNYGTRp3PfcA9FWRO7B4tK8Gd3ojWA+48uw8cqpjoG8oYw0lkj02p5FH6UhiXsSmv0sJA8TZHzx3mHuVQzBdffHE7f1jFYu6ir8/2xAbTb1JhXnf1lWOO+4MA7o3XR51wq4jALNKrpxO4n332OcO5F4zAXYMOLzSGAhiBkHxKUKgxSYVvHdlwRjxUfhm1z7LKowDO9nKsUgalLwF5yrTR/eyP7SVQsU5lNeeOcyVpss/pGOSzyUtl2T7YrrzXSPFJZDBfQCM4RfYEGJ4+IiigHvvpkrF9zPmWc9u804w+OZ72I8eaawlYNLrMDyKwGnvmAjnZRKGJyAP2jDwDojy/nGv8U48ZKVP+6njbXvaV/rvp0ki6Bl16AIu+OMmjJLlHeZ4XnKXetP/yl74QJRYUAboB2AB6AKeRPGUCoOiqCTwDmBj9h4acY0b84aGrFW7ipBzg1pUMVxpoB35wH34yhkS2PTJSXrrPgDIEItSd2hLKGXww+m8fqVPHhtQWADvjhR6EP6TN8Cx1uXqZukL9f/3117c9RgQ+jNAD1GkbPqKb4SX18wz8cGz47tilvVIuzRE3Eg0duQJKfQRj4C3AHXnMuSxgdF6Z7nTDDTe0VBnqd6zSGco5I60GNyrQVCboixFq7YSRb2WWfiCvjIFpXfZVZ1WHWV7x22AetGRUGpoSNNOOqZ3eSzvr92wr9Zh8tg1XAtVnlLVP2sqcl85hxyAdGG27Mqqu0jZJW+oB7yU+SSCf45TgPR2x+1qqTB+4J/Sb890bMDSoZj4rv8fvu+kbfQDZA+377P11//qbhs9/8UvDpz/7d4u5PAZ4PzKO2KpzM11kfKBu1D0ecHej71Zke+zy7OdENkJrvR3qMhHuhb0+SC9nfQ/3e2RFO6txnzDbJwDunCqjh59en+BCoU7wkeWc/Bm9qh5rTpge6Kp18NvlqSxfvydorwBt6znrzf7ZfgUi2WcmqsuHPEuUiVNiMBDkN5pfiwFCCaFkUOrwhUgVufCAIpQ0BpbvgikjQkbtASHcxyFg6RzDRP0urQrKrr5yynE/LnAvb2XbN6nlY26K2eXt+lUC55w4MVx40ZNa/1BqAlujykZOBFDy2XFIsF4VcQWwgn6BkABY5SyvGL90zHrOZRqJlIl9MqisahwS2KehTedE2UvDIZ22VR1aeWT/pLXORekQlPOcwJvILoBCcM49jDiRRxxPwAVgztUf6xYo5Vg6thoq2zDKJ8jhvit4Cb7sp3zJT/oI2OIfDi9/brR04ypzxlNymIPmGwPk6IfAiGelRSfGeewYyyNTUWgLkAPoI/2GeeeZ6QI6rsE7N7EaeZT/tmuf01njnrLPp+fLm1ZDXbRNJNmTdATT3ANEe92+AVylyXxldZZlAO2AVcAbY+nRe9DgZl/Hj36it9gvQHuuqOhkmXZC5F6eKPt8evwjfRWEOR+4Bq2eX89GWerlLHfowpHxxC4jsDkvqAc+GHEH8LMSQz+I1kMbDg4bfHECPLOeuqGFcaM9eOH8VRYcL4GwKYwJ1OQvNkA9jVNs2hH8dsXHdC5+8+/d73738MEPfnDmCXT4XL6QSP3k6kDqUvqZwStljc8MvvlbuUdGaAv60pkyuu28T7sqeLd954g8cDUvV+lT1/ldUEwbOkHU4UZ5N/XSL/5JU12RTb2hPsp5DG88GMK9PBncSOddHjsfk68ZAJF/Kd/akgTt0uHYrIB7SWeu6TGpx2uqzFaIrX+O+7a1WmL4Sxno6AL3rWo2wPeRTkvceLZ/eboaRBt1PxpwHzvQ1i4krgOS66bW2E3Qnk/c82D3qc7tzxSNtO33jbbvzsBdAOFYpaAnAGqM6IxQlknQrvAnSM7nvZ4TTwF+pIB7Tsjat1Te1RERCGH0UDiAdjYmoSRY3qYvKmvzUomwo3gpxxsBOeOYelSaKDCXlfkEPHE0JBuqSMF5/etf3zav/fAP/3DbwEUbGXW48rKfGG6++f3Hj7jPk3LRJod5zYcB95znbE4FuPOnctU5pP+ZMqC8VN6rwOmvoNxnjQpqZBOEq1ypTzDJcznWCX6lUQNjnUmPz6dBSoBu2bwvPwTg9VnuJ7hNebeshsRPy3g/AbU02i5ldZQ0rr5xE4dSQ4txA8AAPADtgDVk0UivQDSdLOeQRhA6zJcVHAlo/Z1gII2UYC7r5DugnXnAPKMfPA9dOsncNyoLeIJuACZ9czykT/lhLrr0n+1SDoDFKhfg1mgdgI9rlOVZ01Won2dwsDnXPB0B+aRBV8cByqgLfYGTAa8dM0AnfWU1QYeDOsnPFrw7fwCklBGo4lDYF+g2WCCwEKRxj7bpE896qgf1orc8Q16HAJ3FaVn0T9BKnaZUITf0w42wbjSkT+o15yXPOeeN2ONAEqmm30TG4Q9HQkIvL6MzD5r2nMcJ/CkHcKf/OHOeh498qGPZoJwRd3WR0WNXPXMuq48oa19tn2uu5tFH+u+KB/xDdpBJ/ow+c5361fkcYcl7BqhHh0Z+wXtXi7S1glg3+erAZUTZqLj6RJlTT/rbfH76YZoKDlJuxk59BQ3KkSlbXKM9+qc82JfUpWnTBb7qZDceIzsGsBxn2qF+9YZzX53hGFpn1aGUcy+ZDqXtGkTI3zqB9jN1Ld9dPdDxUC8aCBIraZfTzhwHuKf9XH/PtJn1KTEA98PsdtbVw68NuL+kE3HfIuiIwD3p2l0pWFe+W2VcOTJw7y5JtIZmR2grul0IoFie6tKjvyay7Es+3j3ac+w/o5dNH3Us/xc57qdOnWrHQWponHBO4DSyORllfQVFxwXuWWe2lfRsyVCCgSxTad66l06EAMWJV4G79KBYAOAAcYA5gMclbcr4xkDaRCGimDBMKE2UNxEsIjVuQENRo8h8+Q1Andd/A+Jf97rXtZxIckBf+tKXtmfMQcYAXnX5pQ8RuI/rUEcRmOMAdzanXvjENXDPyITGT5CsDKk8q9LXgORzXkuF7jgLAmtUKp/JaItGMuWpRlyUC0Gg/UlZS/BvndWprW1VR8H70poGpRfdSXl17mnsPaPdZWiAEvKLXAIczX8lquyRfoAZ2jQKqGGSDkGORtD78oHPXKZPcA9YcEMl5ZgTABuApBsjAUOAcGSdaKmvlBccA9CYGwAy5h3zAeAJwPR88HRwBdI6a6w60Hc34Trm1MsKl9Fo+oAD7kkz9EPAAi3wEOCOs5C6Kp1CwRX9BITzRljmOekSRF0zYEJfuA+AQWeYu85qG8+arkh/Tb8wKml6HTyFv4wltPEd/STooq/wFf4x9oJJeGEAAfDopntyxAWi9pH7tEP+uyf+UEZQC290utN58Tv3jLaTJpyyELQAACAASURBVEMdrEAyLgQnoJFxF8Q6h1POlDH0I2OJc4NTBI9wftQT7EFiTJEtrlGnDgF9/+M//uNGC7z39B0DBYy1wD33HwkcXYWxX6abmV4lsPTFYcxnHOS3vvWtjb+Onc64kX2Boo6qjiY8oi3qF5DKGz951vmm/tBRgj76r0Of+k8nXgct9Zg4wEh76r90DtWXOpg5XlW/S6+OsKCYZ5Qv6nG1QQcEOjMNz7aqLVD+1K1b9iYDIOpM+ykfdUpcyaCfBirUhcp+4iju8dbU+0+dGs1Sjbjnm1O3AI4PhoVe2ZsHAdyrrf/qA+4dFL3i35mhH3GvIeylnqMC97WzYXpMQPRCWqYHf9mBu8dBJohNY/1IAvcENWn4GacHC9yzzt58UNk4aXOypbNSgTt1GW3nVAD+MblRxhhSFLSbw1yq5xnA/c0339zOaue0BKJE5MYL6lEM1Ct4og4jc5yKgIFk+ffyyy9vS+pGgmj7qiumFzAdMVWmC9APWeM6al7dwmvenHrOcMGFF41qJyLsCVTgr4rXiFDleRqQBIrmOFYZUZFWJ0zZTvBZAXTS1pObdFArMEyZyj5Yj8bZexX095xm52A1Bsk3+yD/dHg0WMiYRgwDDkARxJnrznVTTjCKvqFQ4M6nJ2U4ls5PHQPBbuoQl6u5ptFjXvhmTepF5gFs7g+BXoA6IJw6SZmAHuaay94AMeYBc4n+ANrpCyk1ROcF+BpeeQ6PqJOjV8kxJnKtnMAjTluBDgEj5d3ICZjzOFeecSMqAAza/FNeHQfqpSxzGnDJP3QF6RKsqBm1hFZpINpM2+ZEw0cALi8WgjZXT3RIkJ3Ml3ZDI5Fd6GPzO7yCjwJXwbggFWeNemkLnXPjjTc2/vDb6CftGNlFpwGYlS3LOP6mQhidhB8+y3dAsxtlaRu+M66+jIpxh9ZcbavzgXFmwywrDOwHMAWI4zRpFz7QD/oOr3Cw4KMpYVy76aabGl9M0xDM0i+Bu6AyZYXvtEsAxlQP6HPVSQAMn5Ebxt9NzMgojil1mAYisFQfco/5gbzyXScL3rkXxMhwrgC4r0MQ7bzj0/ZdaXHsqN/VEsbbfRGuAijLOZ8SiKfedG5Im7Y49bsyIjBXrpQPeS8dpuTowPCcZ/wrH8556NdxNiIO/Tor8rdnN+SVvFeHZsRfXWL6lk5cr17K3n/q5HDfqZOLfgjD0lJljhRvfegR9zlo3UsV6Ubc98SBH9GIe6fy40Tc5W/JEX9owH2sdF2lYJ5PE3j64c8xVafvmZ21J+K+80hU8r8/87mDg7vuuqsdB7kPuHuvB7RVEglYVIDe601cFULvU0DS7+5yVboq7dXZyHo0fBpZaVUxb4FI6kCZEhHE8Hv6gkrRDWKUQzEzmfmHcseIorwxHBhkXnnt8WmUQZliyIiskXZDzifRQ0AO94gYvexlL2vg37fzoaSvvPzS8Rz3Bwvcj5CY1hPY/eMyAvfzzr9wlqmMjKj0NVyOtYpWoJrlMrJB+Yyk59gnmOlFiDWoAgqVs0A0ZbmCfSMtgiyjyjp71iHdFcxx3fZtJ2m3vH1wrtn37I8G33uZSiCw51PgruwiR27oMkpKGf6QX/4huwIt5wKf9lsDnuPnhrPsj+DNuWi02s2mtEU0mFUAZJ7fgHDyknkTMe3gsNJX89ypH6eWowN5ju9uYBXwu4ogj3McAOfPec5zhne84x0N1Dqm8A/QyBwFaFGn+03MGyfynhv/KINTDdBNh1E9QrvwTcccQMk/+M4zHgmoLDq+6AHKoV/4R93wF0DPiSn0WfDm2DkmlNNJ5Jha9AhHzQJeLQvdAnhTNTxCkgg1KwH0AadKWXRvDTwB0DOGPJsRX9pljLluhDplxpQR5AuQTXQd+uAHjhggFf7TX4A742AkWB1B/eoS7vH+DOjBqaHvPI/MQDfOHAESjxRlrL7jO76jjTP3BXn2I+dXOnt+V1fopCKn73rXuxpf3X9BX3xjNmPHhlV+K/tcw2HDiUgbJwAUBBv1ZTUiwTvX6SfjZdTXZxmzTE+zrI6HY6KTR3+RA/6Yd8559VhGleG5DkLqhAwipP1XB+oc+Iz98zkdf+WIctIr2HZ81J3ww75QnwCfNnNVwOCO4yafckWDe9ars0H/tbHpMDmXeUbZkZfZL/tKvbx8yVNldiPd9VDBfeve0z2DwDNcPFqqTHt648hwqnzus04MTzr30cOf/8V4lOfuX9C2BdynNmZ9G5UclipD0Zp6Mj8eTY/96Efcx02k2ai/Iha+lSozEbC+vfHyyQBE4wiOjtXm6O05634zVWYasNUKwITVuPbJz37+4ODOO+9swH3d54P5+CwVTAKJBPA1spXAax9wT4DTcwh6oKYK1BZwVwn3RFCQk4BdEA8dW8Cd8igaQDfAAsOCUfAPpekSNsqByY+ipjwnL7iRSSMP3zw+jroAIqYBYNzY9IWBxAChhEiXIf8d46DiuOKynxhuOUqOewz6xszcuLz15tR9tYzA/dzzLphXTYxwGA1RRgQZ6RgKhB0Tn9Fgp6y0+RZOp+OeoN8yjiv3ErjzXVmwbM6HaoSM/GafnCNJc8+RTdmrHEyFL3+UR/tlPqdOYQUbLvcKHt1gRz0YaY+e5HlAjukY3DcvFIBjVD4dHeh1xYnvOS4axzp28MgUDyNqRFhznwby7EtyANOAOYAJzwFUqVvgTv3MOcCXxx9SFxFgTzcxAlqdI3jHM7QFcMpTYOCXR/oBCrhHX5mPnn7iOxqgx1M5iDoDwh33lGPlRvk0Z5/+oj/oK/zVCdOJgE84Mu6bYQxJ/2D80CGAQdLpcF7gEaCL+gCIXDNK7j4GVwoEXzp0jCHtA3zJBQewczoM19Bjplg47+iPJ2ZlRNdou5FJ07Ior0wJ1AT1pMJAJ4EJgLZphNBPezgppnU432lT8ATtlCMHn83I1AE/GVtO6YImxgZgz1gj6zgiRPVZ9WAM1N3Wn/Oc+tUJ3s+5Rj+QSfjO2LhSY/AB2pARz8AHgEMnOp2IO/Lq3MuIvn00bYZ2dIpNj+F3HjvKM9wTxKo7KOeqWdpS+mOb3KcNaHE+ZxDAcgJs66Gs46xO8jnlJfUttHm8p3ICjxO4U7erDOpTeGj9XEOefIeA80a51rHQWcjgjnylDvubDrNzzz6ZNqZsu7+AZ9y7QP32JaP76Ug9cM/pgbPc+395oMM6qr5TPuDZCqp1jnz02Rn0RSrsFm6dgftfTsB9DwrNJo+an73QsssJ+7MF3Hdii6T7nf11w6O+4azhV3/jr5YKaxrL9HvF2Y0VBxH/mTUxe0DORG37mCLu+/yuzmEgI9ZYN7Hqa/uxOARjU2Mjn/zrLxwc3HHHHWcq0K2AoQfAVWguU/WAynGAu6DpOMCyB9wFD1v1GEVSOQjA0tAmOEyjjKHhDF6ANcYNJYKS9bQYeIEyYuJzHUMHEELhEM1CebvJjXpRTEx6AbuRPspTF+U95eNZz3pW26SKETI6cNWVlw23AtwnKTg4OKvf7YcFuG+42p0WOQ7yCeedP0f/0tBrdOW742B0zaiL1+FPRqRmxTQd35lytwXq83rKpLRkBLvWoVy6PMqY9ZwJ6U0HVyNaQX51dnO+aQDTsfU79Rh1TMBH28qEoF6ApiETjBk95bpyC8AAzAAoAHx5qkzyQxAuT6DBvuR4qU80jvaJ64AON5DyDPMEwEX7gG+ApM4UQAtACrCEB9DFb9NrAAP0h/p4ln8a0zTWAj7mK88LrDyuEToAygB75h7z1o2c8AiaaZP+Uxdt2i5ArBe80JlxbHn+aU97WmsDkMw/x1CAIMjnNwAdIMt3IuZ8ktoBUKeP3AOE+tZVeAO/PJkEOl1dMQ2A9tQ/rPjdeuutbYUDvUbf6LurCgI/6kEvUUZnR3r5pD/8Ua+be9nYagTcDaA6YzhIAHOAL6CX7+hT9BwrDZQTuEOvzmPOAXn7B3/wBy2tirFjhZL9AAQ3eAYnBGCPTMsTnmPFBTo9ySsdgxos0pbknKavyA3jDj9I03Fjr3LGdVcu6ANjhtP1sY99rPHKF50pG0bVnQ/IXupJ9Z/zwlUlgxDOf+l38622Lh1KxkV5MACkM5ryqMNA24Jn9Rn8TQdNHaPuSR1m2650W0Y9pj5OR0O6kQWDO/TRlFToRSYF0mmjtR8GB3LlQOeGZ9Puyz/GwTFJukwlopwymcBdfiqXOi+A9kyVWZvK9Uls65NjCgo8NnAnljvVcajtP5gi7o8a/vxIwF3a9if6dHFsDzjHKsIEZFZs2k0KmID71581/OpvBnBvRml5dIm3H/Xd8BwJuUNMN5LeXUGQ3V0Etl42qM/PtEYdBwW4t2onZnxqC7gryDWCmQrMezVaqQF3MmnkE3D5PUGBAMzPbv+niwnWeuWyjqqMNQQ9OrmmUWLyqZxUnCheDA6/9cqJ5Bilwki46Y0JDgihLM+h6I2yuPkMRYRRpg6UradNUJ/LmBgmvn/P93xP27TqC2jo1/zm1CnyvOPCLUzfWMw5DIxnxP2wsstIEHF/wrnn70Tck5+pOGvE0t9pOJWzNCJbsqVcCfotpxFIObZe26zAXVBGXchGOqpV9lPmU74EZH5qFFLms685P6pRSuNQ+69DwTMCN+cpgAwAoxGiPzqOpJAwNoAdT0bS+Don4IMROHkkcHeOabBynGnf3F8BAkDb+QVYJHUCh5S5g6MrDW6mNbWAepF/Umz454ZWQB/AjWc12MljHQgi+Mw35iFzlQioKWucRkJ90OqGcWjyrHNTVJQB+s49j/ZLPZRgUGcLHrP5lDbQIT5H2QSo1CPvKQtd0E0ZTiPxfHDK0S+P+IOPROIB71xzEyMOBv1xL4D9RjdRl1FZo530D70EqKNNxgrQ7iqDIM0oJeCb8felT9BFWeiBf7Rvvjy/SfdDH0Ijjgxjz9jxPA4c7Zkqo4wIUPk0ugxtb3zjGxttOC+MJafLAMzhKfXxplci8Ywp/CD4QVqObzk1nSIDV85R51baEp1BACUBHOYTY+OGVHUFztBrXvOa1dtra0oO9XONZ9xDIsh01YS2c8WDcYSfrl7xvPskjDDLf2UwdSnXKEf9vh9EuTW6TRmDFG4eNXouT9RVWTf3tJOp7wTkAnZ1Jn2Ab4yjKzHaXp7RuVaXUb9pMjkHt3SpgSCBuO3zSXtezwCJJ9uor5gf8h9+UdaUM8eAa+lcJt4AtD+wJ+K+Tu5IVHtE4M7m1KnoYp3Hb0us9rCT444O3FcvhppSRhIgpw588MC9SdlcVe9ElhZxn4H7DgNWuwf6axkLdcm34wL3VSrLRPFuv/u5MgneDwPuuXpCM58GuJPjvuC78auTPidsgoQKbpyMTgaNSgXYFcxXhVDbSEGohnHrXg8EZtmMBgiusv/mjzLx9cA1TBhODIHXUTBEvojemPtJWSY1IAggwW+MNJEnADv/VGYYWqJm/FEeRcGnZ1ETHaQOFO0LXvCC4Yd+6IfmtxrCuwTu08B12XLmzJc2To8BmO8D5A8CuB8MQ4u4n3v+nOOOfGj0KvAUEEp4guo0ABl1z2VZnlOOajsJZG03FbYRpGRalXkBSkZwU74tf5jcaSAEIQnacz4lYE5AQZsarHR6jE6lQ2HdGGMjXUZAMTyeYAQA4TvAB7ooT/ST5wU1Gk4+NWzy0uV76WcsBaGOnRE++W66hTzHKaV9QCrtI/tELCmP/OPUkj7jOAD0AMGsUgEEaQ/wBhgk4t7LcYd2DC+ADSDMH6CbuUV/qcN0HR0eyjPvfKmRDnqODyCTqHWN4Am4cqWBqDDAHZpJsWAFLiOn6iLH02cZH8A4joPnxkOTci+YyFSBzDGnPgGiKRGOpUBOEEV/3VCJLmIsAPrmTqecwh/+QRu8RP9lGoRRaE9DgX+Aasqi44iOozuhyZUSftMeANwcd0GtTrd5xQJ36mJvEPJBG09/+tObPkAm3va2t7VryAuy5Mkz9NN66zzMYFVVpo4NfcX5QmZwLgVufMKr97///cOb3/zm+ahDAapzn3rdWOlccoMsZXTG1F/qNfO5nWOCUcGj4F3n3Dno/UyRgQfm6+uAK0PyQJ2SQJc2UucJbLXdAlcj38lf9QVlDU5RtwEEHSDuIxd5eg7lkQlBPWWkl+/qxKqP5Z0623pTx6mbdJhoy767alUDlenAKifKqHP33pN3DR+d9jNUWRoB6ZbtXcPNlY0+WKBhHgdZgfuyaTLftNhPlnnuM08MTz53ibivSs2406txdwLvW1hs5/pWOklNc4kHKy3cGoH7wfAr1/9lt+m6eyALjfX1+TAGPk2WL2W2aJ+BSyEl8foqGr8cAdnGteTmz818aZSBlSRMXkwD7pwqk5FDDUJGAJ2MVclpbDKSqXLTE14xLdynBGhO+t5nb2T2gc10DtL7rX2o9SZIVDnl80R0MuKFwsEYs7xLee6pIOk7xpmoD0qejXPwCNDCPUEELw7B8Bl1oAwRdjau+ZIcDB8KhTSZSy65pClNwe61V18x3HrLLUtXNkD4wwPc9ymaNTcx2ueef+HqranpMEF/KlSfNvqnPAkaLevYJrh2jCyjXFkml1qNiJnyodFJMK/cVwMg33lGQ52KWgNcDViNpjrXdASUNY1PGgiBlfQJXuWD/bHv9Mu8Ub57zJ9GyOMTkSfKmSpDji4yCRB1c6ogIA0x14zM8rxtGSmzD+mkpfNL35DnBJ4YY9oHuEMv88yUDNpijgEgdYgpBxADhCFnzEPoJmoLAMxImwCBcpTxhA8BsOAJes1Vhtdch27+OQ893517ACt4D2jEKac++ZSrMjpr1Mk8562eOA+kkgDueM6/qp98lvvwAeDJKgO0uqpg/3zWjbTyShnWGVEWnWfqen7DI8aBMYbf6KHcB+Azgk/GgWeQKZwmdB1y5ck3gh/z5omuw0/GCWCuAwUPANnQBo/gN+kn8Nt+qu9pW7AGoOJUGeoHrNsHgiHUSUSceonw0y/uc51Pc8iTT/Iwo6fOVXWCwQP2LeGAcNiAb19Np5oUHjahujqSukSAKe+d/wLdnMt8d66aRqkTptOX+iLBq7rT1SaBqo60aTLQAe3ITq5WSR/12JYpIfLD8XBMXGlLnEA96sysM3W7egznxcCZqTCOi4GH3PvgvPP5lHeDCLZjbjs8SsDvfdt2PAxcCNyV+8RFqe/SNilDbE7dAu7tFO9NMJhwrewz2wDuPeu8RGRnLdODU8Nzn/nYGbjvkHQocD86LtjcwXls4H5Wi7hvAfeRor5TtPfwa1ONpzfYrph1HOBeg+yr31Nw3Bz3g11KWwmEo7M/geH/1F9/fgTu1WtGONOzViH0gLsgzAlQgXuC7ATChwH3roRNF1VWvTK2UT8tu9UX6RQc0YYTnMgkOYpE2/njN3/kYmKAAOdE7zzCDIPn8jBgAiDO8qm71eEZESdAv2BfpYYhwhBSB+2hOKDtR3/0R9sLSvhz2fXl117VIn7+bTk0Dx9wn1vaNzzN6F7wxCc1hV2XLB13+p2GMcGeEZ6UFxVjbTjHLcsIenPcHc8EVAmYlGGBsnVYXuU9zqv16pR9yVzOnC/Ok6ZUpg21WUc6I8pCAha+AxgBb8gEwMFztJVVgQVtmRajEaEMYMtTReAFcsynUXfqI3WEtlwuVjdQD33TeJuykIbMedkDADoCvjWYPnKNPhk9xxDTfuZS01/mFn8abyL0psrwDLwA8DNflDfHXdCL0wxoxhHgGcCzjjTjQLQXh4B+U4fpFa6QGQ2Ex541jZMDAKdMz5lMOSM6CyClr4Bi8tU9077Kk78dO+WAdumPG429Trl0CFN+vJ46Xv2uLBrNZEzpE7orV04oRz22zW9TnOAnuhGQCoilLuc99QHoSU+CVsaR1BKANuWRE3gHH3RuKG+qjMEf+0C7AlHoE7g/+9nPnnP0oYeoPas09OW7vuu75gi2faD/1XFWH6UTn+On3oI+ThVDPthki/OS9giZ+t3f/d22L0Mw7LOpI0y1MCAgTynr3AJc84wvKeK3TiXl4IHy7pjqeGojEsynPLnnpaaWCcbTwZD+1CX2Wb3GbwMH6jc/E1i78d2UkwwQWId6VieV36b6mULq6oN4I52jqg95XuCuzjXo4vO5Mmh/rVNnKW2Xc0xZSudE2Vqd416A5AjOtszo+sYqHndE4L6Kj+8i+AUzcKpMi7g/eviYOe5B1uJcdIg9JHu25wRkj1ePd/LTd1g0VXji7ATutZWxovx/tnlc4L6HdevBi/T43Q21MdRkP0z0HZzVjgPsuhhNTjfesfMpTpU5efLkGSZ/BREuBam0VfJ+ajQQWI1CeuIq3QSTFVg6EWrdW+Ls9X3APY1gfrd/Cdxr+07CNJx8x9CiiFHK8IWJTKSJNBeUKREYjwSjDAaD+4ALDBTG/X3ve1+L/BiB+r7v+772jBF12tHQUQdghDYZG66T384rwXNTz09ed/XwAYH7hgAsPOiJ7HFSZTan3M5wtdz9Cy9aneGuokv5MbrEOOgwcR/+atBSjqoxseEE+PZXo6tBSwOjUUtg7XPKRCrpNPIJgFKWVPIZqZF25ao6CToaed0+Of/kDe26vI1smAfuNepwDwV1QIepMgJRgBV95xlkyrPcAc+AYeXO+SVd/BawJ0BMsFp5qfHMiB/PAtJ0zOijm0B1Ksxxl+dEmo3QUx6n0M3c3MvNqYD3TNeQl9CAwWdOMgcpY2TfcQe4cxQj/XRzn3nennMvP0w5IKLLOxo8+9776ejJI4A7xxaa080Z4zooqaeqjhS0QIurEp49Dl1cF+Bl5LICGkGegEW9bkQRmRLEKcOOnXORT18wR5vwEmeHwAQ0wUPq86xw+oIOpB6CEdwnAs4YIgfKiPsIqAuZFRA7BxNkuXrEtd/5nd9pjp5vlYY/OAa0D2+JutOeeyGMqjrvdHiqjcqou+OnrsKpYZWFFRrG1PQKgwKsrrIpFseB+ZjBAgMDpkoKUGlfx5h+MQ5GwZUpV7q85ypXyrvzVFBLvRkwUAdTTr2RoFrHH/5Bt3Ne2tLhUb4ExTnPvZcOS+rQ1HEp+8kDrssL+aODiQzWFJY6h+Qt5RLfQIcr3DyjnnVOV52cKynpWNgf29FhpU5XHu45eVecKlNQ7p5jAncsbXt0Fzgf9urEo4BOqga4P/0pZw+33zMeDZxt7T0x+iEC94YFdtDDYReWzam/cv1fFHqtTTA8wffwfJJnY98y9WdKlQkS9p4BvzNQXqhjvaygjHtOp3SZs8Rfu6f3zbZkqhJ/TUo/9dnPjW9OTcHOyY0w9oxKAl4Vg4KsEhS0zF0BWE7/Vv2dmNoDUVtDmIBhq0yCufq950A0IZposTzKDUOComZzKd89b5gjyDBEGB2MElFL7gE8MEpE0910yjVTBIi0YVxYLmb53iVnQADlXO7WWVBB8+ZUXqaiUmDMrrvmyuEDt5oqsw3Cx/48nMB9/5Q75xwi7uMLmJQPla8GUAWZClD+0zeVf5UjjZ9GRGPj9TqGRnRqxLEnAwKEjLikceV60i1AU/nz25Uq55T9TTmlXM4X600Z9Hv2x6iRRtIojzm71Il8AFAwWJ4DrdwiazxDGSPu1ImcAoYB7gAwjz9znklfOk7qCYG8ZQUPggb5IODi0xQbAQRgNt+cilNiW56rrpHFKYRWX3ymM0C0nX8VuOv40JapbTjPACz4I59ZOeMfvNOxYO7xnTb5M7+a8eMekV03neeYKrPKBzSQwsE54tBNKsqf/umftuftZ3XeUpb4DtglnxreuVICbW5OFJQK8IzoOg6WFcgIfAT0zreqTw3GOK7U7+k8rGAwbqQFEqwAePNnGpV9QuYoS2oJn6Z/MFdcZeEZnmfsSSH03HfqU8Yo7xhQJ5FtxhJdSlvU7dn/lMOpIriCg0c/0c/qU8cw554y7Rz3tzaQNpEb9D3OBc6uK2zwBx7zpmvSZPJ0pJzD9MXVHOvVgXH+QqtpIOpNysL72aAXRKWzzafBJaPxOiKCdFfO1FX2IQMmCcRTv1W9pVPnPFcPK9fKFXW4iufJVp6mk8A8dYyRbujT7rlKZ7upm+yfc1GAns6J8p62Jh0nATzXbL9iG+eINsjVKXWJfAW43zu/gOm4KDdm4gZw33deygrm70nzoOpzH/cNw7/9wW/8Kgfu604846nnDD/1C/d14J+x9gDxRLanv7rZNbHhcrjHwczaNWraly+TSwY51mPkfN5zMAbcR4dljrjrYCzdyRWTdsJMBe6nT5/eAe4JXBLgJLhOgJ4R97yexsg6E7xr2BKwVODVGZnVsnTvfl6riq46IxXUq+RUZiwDYwAA0lwD5BBtQXFjHLiPIdIIYUiI7AkCAEJutuMV20T62KRFeQww9RBBwCBg0FESGHSiRZ55jeG57LLLWsROJQHd11x5+fwCpjGrK3Y6hIy5xWFX7B5sxH0/1885cWK48IlPniPujrOKTp4b/cgx4V72sYLalMd0AlT43E/HLgF+griMpCXASqXck2UBFeUEo0YokwZlWiOyKI4RtKeTYP9zHuTc4TtGRH5pVDWStG8aBXUITjyCz0i8AJQy1OdSvkebco0+IbP8GQHjO21WB19QmDzhGY0sn+bHujROH7J+ZN9jBGmf1DLkXvCUR+VRN3PBM9xdNqd/zCvmT9Iof6QP8MwcYi4DuH3BEfc5bYR57VgKbqDf4wSNRNIH7uN4+zI26RVAKbfKGfqAt7YC3OnjO9/5zgbuKnBMGbAu+k10m+i1QMijLOGPJ8Z4fJ5yW51fAXDOG0FGyo2Os7wQ2HjaiKskAG2+E/Um9QjHiDKeZKOcwlf+eVqNGzGRD8ricDHm9I9+kUbo2DpnBV+OAfQC3NGVOAT01ZdX0T+csttuu60Bedq1zWrPdOwdB8YxgV6Ca+QFvUxZNsTitKS9IPjCSTekRTImykQF7vxOEC4N6ir6qH7QtlKXffCeDqKgWD1G3enk57XmEQAAIABJREFU1z7avrZY/aNcV52lDCdfdBB4Rr3hWFFf0sZ1HWJ1X+ppZdB21H3qPMG0+2WsL+eOfKJ+Aw8p746B+qEX0KGMbTn3nCuOjatS3k974QqFcxjgfs/Ju6ciX0ngvg04R+D+qG3gXk19VvVgulRIaVUcGnbnoanQFCUfgfv9nZWImipzMLSUlD3AXXA+ysj0WqQZ4a+SjrpjyVNuOR37M7Y3PnlmAHjbxpQp0+6MqTKRj1+yJpYVkw3gnoq8ApcE2j2j4rN6pRqLnPwVtKci83v9XHlCRXgSmFW52pEzzzGdPgUVKtX08HnWupnYRNPf+973thMgUNoADIwVm8xYJgVsc1QdRp9Ji0FGYaPUAfj8YZDMW3/ta1/b8uKf97znNaMNaPFkBYAHUStAPhEsQAiGjDao/6qrrmqRet+aB31XXTG9OXUWpxSY4MTeibHv5q4neBi/uc9xkOdfMKbK1MiL45qRmgpeVLjKW4JY5Ssj6BpXy1f5yDalSWPRk/2UA9vzE1p11DwuzNNWNGAVdCfAldbkizxNPqRh02ADUlwqN6qmETfvWWcCgEh56jEqa562BpayRr90mIwyQ5/Re08pMYKXINX26IPG2qNSBe3UY3+5JmCGp+btA664J4jL+S8v6DP9Arjz3ZfoeORgnuOeciqAZB4R9cbZdlOp4wGoB1xnpFoeQyN/eXqMmx3RDzrmtllph37qpm0AOCtrAveU4wSVXJcW+Emf0RXQJIAyJQI+eBa6Yyr4c6wqiEygmjpeZ0cwKBhxDNwzgH5z0yc6D5CMvnJDL3Twx3iR4851TwmCflYQkAn0mWNOBBvZMAUxHULnlht6oesNb3hD06OsbiKj8JjvyBVjwsuxGHN4x32e5Z4bM5V585uh1xVC9UPKOm1RJ3T6ttfUUehq3pKNHAqiUybSkVT/VQBsfrtOsyA06xNcOve1acqFMkJdzkuuCXwF6MobNCRolgfc1zGxH/xOR8OotjKU6XrJVyPdXvOkIn6rj1wtytU5dQr9Z9x8x4kn4kir/KHPdbUi7VB1WuGlfLK/yrzg3Lrta+oW54U2y3HjN8D9o/fdO1vnLdu5Nx0F4LdpovuAfDe3fDupxoj7y37wH00R9/XT+2LMh2GBzWcDh7eU/QcJ3H/6F+6fwfFCSwXuAOTyfpuJsAanK/NZVYegiJKPddubLWKj3fVbsiJXnfaWqkY/IdJ6Wsr7uv7RT1kf6dlSZe67774WcdewJoDOSiqYcqLuA9hZZwXvKrytwa8dyHLVMFrXvmd83miEz2hgjAgkSAJAk2dOBIXJTUSJZVmi5B5dRz2ADhQIue4YDsC9nj/giX8cH0Z0jo1ZpiWYToODYLSQUxeI6hApQrkBMDgKklNlMNBGnODBK3/y2uEDH1hOlcltDjlV24uZmoB0hO7QFzTsjtDC574Qkypz4UVPWr1RUuWZoNboi0bMMamyJgVGPQRb1pWfveh1GtcE8Rpq+6PzKWBQZhlbjSNlMB4+az50OiIaaA2r9KbDWh2adBCkg/K0BSBBRsib9WQMDBffaR9DY7oMbVEXp3ggj5QBDOUpEhpKo7aAMIA/dfFJ9JR5QZ8FcBpIgYB81OjJMz4FFtXJ4Lo0OyYAOF8NT1207Vs/MxggfwCLbF4EHMEX6KI8ji8pDM5ngamfPA8450hG2mBeCW7pI2ko3IdPPgO9lOEaf6bQcF+Ayv4VIq3Kps8KjniO+nH0AaScnIIjT0oFcz5lJHWqgEUwQxoIfIJf8NjUF8EGEWbAKsDJaCv8zNSSBEE5q50zAjJBHrpQ58G8bHiBvvNtpPQb8A1w555v5DVliWsEMnzTNE4QdVIHY0VgA0AMn3FM4A2beD2ukfpdgVOWPXmE6Da6lUg79eIgMIbQDx/YuM89Ai7whn0FPEsqDnIEHTp1zm/HwPEUtPEJaMcmoIdZPaEu+sc96CdFhhQo5iq8lp+Cf6/lHLIvtJcpRgJa6JOX0ObcEkAb3RbsKk/Up1OeYFs9rGPiqoo6C3kRjMob5SMBvnpGQC4dOg/Uof5QdziHadPnHGfad+Nq1m192lmBO+1RB/f9pIyn0TiO0JDR+Bqos5501KAzI+/227mUIF3dLoaSd/Tn/ntODQ/ce8801XZtZWLGTRzVwNwGBO4hfoFf3Jtjxhsewvnf8qhhBO7jKVe7wH+zCzvgIOHtUUB/F0F0H5wuTg884ynnDAB3/8o7RlebU3XAKrHOy6WOiMzveyPqVGxF+3Qizc4KQgPqEXFfwuiDwzpH6eec94XSCty580mA+z333LNzqoxG9ZEE7oeB7EcKuOdgJZCizy5fsvQL0AZEo4QxzDyHYcEIYQxQinkEGsYHMIHxIMpkLirPArioj4gUdaCIiQJhjFEGAA4MEIYJA4hiwEHA8HD90ksvHb7zO7+zKVSX6vhOjvutt948j/LDD9zrtBqlbtQN3tudegL3CsA1QBnJUDGnwTEqkkAmAX9OwATtGh/vC6Lqb8spC9mOtKmsNXSpkJUVozUaTcpmBDXrzzmVMugzGtdsj2dw8gAJAE1Ag8Zf+pBDv2tseI4XdiFLyKhRMJ1WQYo53gARgBVGkfbYSO0YUCflBU+CV8GKfNGBSWddujTglBVcco/rnirjG02Zc0SP4aPAKI9lpBybEQHfONA4JZQnis68VR5ySVyaAPqkYdAGIEzHBVpwygHX5uGah6zTA+1Zp05IAndBnjIgcKMsOoO20QHMaQAe874aj5Tt5BGOBQDUPG03dwqufestbftPMEhZneQqX4KkBIKutEC36TF+B3DrnCEz/GZM2aBKHe6jQB6UTVYZod0UG/pgrr0OB3QwPuhKgLuOsPs13BdhRJqx4Jx29DOBEmhB9xpxZ2xJcSRFB4eHE2g8DYygCC9jct7TdqYFCdzgmXObvrznPe9pc5B6CKagy5FfaEQGoYfVWfgvvTnvdUS5pizpUNuW+kA5kC5Xe1z9gkbahuf01XmZ80+nuqbYCDad2/w2LSX1rLJCuQpkLSfd6k31hHrB6+pida/yiKxlGR3eBObOI/STQTLzz6nPSDjfM3pOvdpMPtPG0GcdE8ffgIZRc64bpNGWObftT3VKMi//o/fdM9w3v4DpKw3cx2hvL25cgfvKvjZhma5snTkeDxwHuB99ISFD9CNBI3B/IPbuJdpfsEkLakeqTPaNfn1px5kh4j62MWXlrB4ZAdCEg8Yf4/0C3GeKZ+A+VZMpOK0aUNuZBqrObAB3c9wdinlzag/MplLjgQrCEuzs9my8kkrA8rXerWcfKeBuvQJGlBrXUIy+gRHAAwhn4nPfpX2MO/9Qtihy7gEkeJ68WSY8S6gexUckkGVgQBeGlRQZ/ogykZdJeZbNibx5Gg0ABAOEgX/Tm97UwMS1117bDJDLi0YH2guYbhmB+2oSMEHDS28RdwSkt+a2ceTQ/pdDzGlcXQDPC5jOPf+CVXsJGFR6gkPlT6OzD7jT1xr5SfmsBqKCc5+XHuVPJZ/yaV0ZxU+5NspkJNM5ks5E0iawy3lhXzVO2T73kCdevPWWt7ylAfF0RnybH1FyZE2wQ12AIM8/5zoGj/LIm1ErDB5yT8QdmUW2Ae433HDDXB/tUZ+06zgITvydzou8FOApr9QF6DESiNGGds+Rx+gCvs1xZ24997nPbfONTd2AI64B1Ogvji91Af6YXzwnIEwZcq7DE6KtAHd4mUvq1Em01mVyI8PmoWe6j6sb9IVVNNo2mphj73yjToA3q23Ma5z5d7/73Y2OqierPuRZ+gztjI2yxrgxjoIP+uKeBVcSTPGBV5QXxOS4pF5PwE5/jLzz6T0jzPw2ik79rO6gJ6HVFB5BDQ6W+fCMtask9JWxg17aoAwyyz4E2qdez8zXkROk0gZ7hvhtbj2phOhLQR889oQaTnpB9nEgKMOqDbKX0TjBpnNQ+vlkJYA5CD0EZqAZ2fRtnuht0mSwA/yZJsaz0JPpdLQpUHZuOI60rROczpTg1GsCXOtyhYzfPC+AtLwrJ6mHM5rN8+pV9TDPWkbw3tOP6lQdRvUF151PtJtRbX7nSoK8Vw8aXHAFwHnBio6nYunM0K6Oi/xuNnE6rYx7zk+dJ/tGeduyH/ZRAJ+2QYdL/eJ8pJ/KvbrygXtPHz3inrsPUwkc7EmV6SHLbsRd0L6G7WKG877lUcO/i4h7Nr9qIiLNW9H0owL3vdkxq8r7XsMznnL28NO/+ECkyqyP6RmB85RDnuko4udR8Y6Bk6mWEUI3qH984N7aGkOnEx4fMdkE3P069nvtFBgH5c2tdZ+iTsTOqTIcB6mxUdj9TKC3Bdyd5FsAPOtyAuwr671HCri7NJmRAdMQeIkSUTAUvGDHI9f4BOBgLDWM/EaRYzyIqBOBwfhzjTKAECJRRH5YImeZHuNm+gORKhwEwIGvX+ceUX3oIJr34he/uKXJGHmCLsHStVddOdx6y/snlk3ucJNf/pu2L88vIxgFa//feH8D34fIx8xyBau9BWwUeoD7+Rc+cdVUGoweUNdIppwlAMxoZgJ35UQlLX+M7AiM0tFM2dJg9OizTo2PStq6MrplpCzvVQCQcyXnXF5PYExfADGcKMRGPIAIzwEWAE1GhflNOlduANPQ0n9kHUDFH6DRt4BiAAG7PE9U8uKLL26y+7rXva4BFV92Yr8dD6NsycccP9q2TwI+5x0yb96u9Ms7DKVOsnRzbCrAmAi74I1VBCNfRtEEUDyfub3WDU0ANqK/AGbmq8CdfgEafX09/TISyrykDmgV3PhyJp4nrc29BMpQOno6PgB22vcoO4AedQsE0plTZrkG/3zWMeQ+POQefRXEc13e6MTRD3jiEZI5TxJA8qwOiTwzcKHMIRvIBLxA/kx5oH30Ff8AtYJMgAx0Et1G/9E2NOPsQDcBCnQkY0hgAgCOHKMnGR/PdEeHAtjgH7RQP7wnwo38onehCSeXOqELh4AVSwA6DtYf/uEfzvtDcIJIJTMSrTOsfAs8BY3cx4l417ve1eYRtBCQYRUU5xHe4gi+4x3vaLLA8wkqdVClS8eCOULfM9oveIS/jrPzz7LqP2Wf+9Bq/nh9OZq6kOdM6Uiwqtxar/rZwISg2/oTvKuXBeLSL81G1GlXnZTRcoG0Y2CZXGlw3kGPqVq054qhgNn+qdOhJZ0Q9RbX1VHiAPuRDrgr8KaJ6eRZT/LVa+olfhNtX1JlZvM42tgIpI2R8MVej0d470Lj8UWbmc6xG0FfcPsE+UTeEy6Yn5iN/AgWf+7l/3xOlZmwZR8qrPNDoowQc7yUQHNVUS/N5BBUMtK8xi4A95/6L2PgY7wP/3pR9yaR/Rbm0/am587QxhjkXP46LkorV1tb3oK63qi6BlT55I7ftVoRCX5acCKrnePOC5iyVwmEjgLcVR49zijoTvT81DhtjdkjBdyZqC6He5QjxgJDCohmQvvKaWjgu29pVAmpJFkWpgwKBNBPVI2oGM+gzIm+YNgBQSh5c2UxLtDAdQwCwB0aADWAdow7RoJ6XvGKVzRjpBFBefEd3v7ktVcvb05V1r6MwH0GG002yaMfJ8iJE48dnvikJ69OIhFQCxwSqBipyWXICgqbMpiOY0w5sh4/K2jKdjRIVR6VRY2NCj9BvUatzhXpzCVTyhhB0yjaN/vR1MnkhOU9aHDjFX0hQvzCF76wgWkADzLIfcAHUXRAOOAI4IC8+IIl5E9gAAgAcBGxThDhfWWLFAXq+JM/+ZP2rGBVoG0UWrCpMRbM2e8EixpCAY/8gE5PTUrgLuAEtAGQeA66TZFwfNPBMRUEvghMlClo0vB7GhTpGMw3eKTxBYCx6dxUFEEdc1NeOO/QEcxRAAOn01hG2RCs0xfKUie8M1oNbfSf9gGgRu+UT2kSMEMb4JTn1UFGEQ0i6CC5iZNPTxUSSJpWk5FOHeV0VqyD9mnTNAk3BzIuRpAFPjhWOET00zH22EpWGgDu8Ix+k6YET9Br6FxoQHfSTzZ4AuAZI+SKMoB4+sB9aYK3RLjhPakvyAk8Yl7IT5wCxpln0NVu4DYXn/HKVA3tlXM0HVa+C8aRA2yH48d1HGL6ryPi3Fb2BIGZUgbPE7jbrnNcOVFf0Q/lkrKmwHFd2tRZ8sB5ou5U1xiJV385T/O6+kEdmqk18obn1QeC7Wr3pcW6dawzCCUvlGOBtPQKnimHHNGWfWYOUKeOpJgEutTDOktpR4zO05bpfOoPee6qUwZCdDzSQeA57YbfAe7LcZB7gHvZJDnqgT4yOmt1JvkuVO0Cd1fVPdKkxdeMLDeODD+fwH0rnD4Wjb89AFcsXLpxaOxwCxCW6w24/1IA99a3HuH2cw38x5JfWm9CPSNor0C/1NsB7rNLZfhcVs28HjuQ/V+dI98i86sT9McHEt0ncH+oEffDgHsPtKtEel5lGr+tMcznthyNrWdRFhgUokMYEJZ4AQlGr1DuGAEVrdFNIxRGX7luBAJghAHxBTYYBsA8xgdwjkEBFHENsEVkSMCOwkHhY7CMKnFSDVGm5z//+cNLXvKSZrRSAav4XvHya+Mc96nHXxHgThrOuAGWvwrcXW5VGTd5nJapVNgCiAquVYY5ntajHBlVSXBtmX0yphK3HtvwmYz4u4RLmRrZEWwm4EpAlNGYlFdBaBo+QY+yRSSYTY2AaUCOAAvA7lsbARDImU4R9JiOQn2+ZRSZ09jkCROMD04jaQXUAwhjHhgN0/jpGFC/Msl8yDQAj6U0x5n66B/9wAF2/lAncwbaNbgaT2jkOaO00EM/HIOMjFKPG7bT2ZOPyhNGntUw+sh8w6mWH7RPCgf50fCUdtQHOhc6BQJx5ioGHMeceZ6ASNmTNwANdITyAT/otxHpXD3wWWUZfjJ+AFtfBIUMUid00nf+6UxQN2Mp6OPTdED5xjXBhbJPXabWmHZgeTfs8pt+23beh6foUscQGpEBHBNAM6mB5Pn7DOWM8JvmwTXGiU/nNN+pw7fTshrKOEL3m9/85jYnOK0Hp4t9Q9oj+oMeRc8TqTcqn469jqd6QPCausjou7LlCgf0ANY9vpS6uEYk3hUYnhFc2idBrPbFtpVTfmc0nPL+5rvgmX7qcPOsIFU7YV8Ep6aGqGt0Ku0rbUCvdg06KGt56Urdq+5WltQLyTNpExwL9AXEOgeCfecX7RkM4btOK88lD5ANV864zjM6ntJv33R01F3yivp12E21k3/U6eqb+z1og7Gmfp6TzlxJ4fnTd985nLrrrtl0JVZeRdwfYeA+28AZuB8MpGU02Zv+fxhwnxNWAv+uIssVNG+B/8MW/cPQZ5x9Xd2Z4ZlPOWd45SHA3b5J59Lf5ajGJs/SPgH3g06EftX+6kAPO7QsJaxe/8QBNXHMY7VRic3HYyPHv3zxk/QJ+j9JxJ0XMKkkVSIJaOSjEzzvOXETVOV3lXQPvKei6j2fHaz3Hwpwp16MLXnnKHUmvUYPAwPNTFSMGAqACaqXr6cv+GDiAkYwGkxe8ihJZ+A+hhkHgaVjcyHpB8aFelDwRupwIAAqRFdRDpxOAIB45Stf2ZaQqSdPu1BJN+D+gVtjAuq1HZIq46Tde6LMOm1miQCkCI9Ta1YBU72mygiejM4IBJtgTsBdBS2oyciQcpnjrUJVpqoc9eSmgvcEzynz+2Rd0JjKvjqgtW1py+hXGmq+J1iwDR0djRugl01xRmdpRwOmgRWweM/NcZaDFgEiAFDaND6sFF1yySXtFCU24WmENLQCfg2jtCZIFXRphB1vywoC8ll5Qz+YN0bOBJxcty/ypTpaOZ4Z7ZO3fDIfAY4ASOa9L2ByLuMI4VAzz5RX+gYo5s9Nar451L0v1INjYQRcsECbglOBuxFH6jTizmduDHQeOK4EEYhAQ7vgwsim80hQxm/0FdFgeCW/jCrLD/UHfNPpEtxnlFne2B7tKDuCIX7jlACSiYzTRgIc35RLyhe814GhbVd/kGtlQj4qD5TjPnyCbsCyjijpLwBnHFtWKt2sCZ9YpfHFeKYopZMiuFR+c67CN4E1101BU/ahEZo8uADdjbOEI0gQCOfCeSevE8zWnOs6n3POCXjhh8AdHsMP73GdeaMO0OlT/6ZuUOdYX9pmyme6lAEH9SJ8pYwrMHwX6FqPvON36m/1h5ghV3Gsw2ueLuN4uUqhU8F8EjB70pAOig6rbbvXgLp0SJVn51r2SZxjMEYdzG/aFMQj1/yTZp2WdIjvvO0jw8m77xCJrV6BOMaBI+1lI3hd8e9OMQ2zuDFy3OcsGcscBtxPj6fKHPnvCCB8H/2HtVMTZJa6RuBOqsySUDKFrHcqdUftROzOUkZNrzlrHJeIdM8lZlQdaSzx7pyFHWuniAB9vbeQGef/zUeX59nuTcuvetU2pxpxV4EJtjWAGnyNYwXjCmpvECrATgN7XDCV9UuryqLeS2WsotLLJqWFzXcYGpUJ5VEGGG7+mJxGZlAMnh7DdcGPy8WAb5Q8RoOTIlDeTH4MB+CbV24T7YFvgCPKcs8XMwHgAe4AevIxOd+Z+9dcc03LDTVdIRWh/b2WU2VuyeMgjw7cZ0E6BLw7Zst47brS44aKRTRzc2oaxN44WW81IBltEaDwmeCtArgqg8qqNGRblK3yKGhJo5byIx22m3PE79CnElf5+8Ih5VI6s89eS9kVMGAwiPwqAz2HRgAsYFBO0zgp7ziT0IZs84l8Ipvkf5M3jEzquPK8c0cgoAMhnzR8dd4JDAUa0k1/jNwi69THb+gCoAI+PcqStvlNGVPcHAfHU6CCEZVHgiEjejzjHhTAH2Cbeh1z+k+Ou3ULrmhXg+0pKdAKYOUe9TA20AB4M8dZYApQxbknom9uPDpTgActbiqVv/IV2qALx43VhwQOlEGX5DzheWQNQOmSvw4EfEzgLgiUJoAgdblKIB9MlTGn3lUenocHAihz3I2eO1fhEQAHXUbaC/wwZdA56Ak5jqcADZpdufFtuvALXc2+IQCz8s0pXJy+BE2MHaljjBN8o037n/JQo+k5rzKqK99M1+IT2YEm9D1AHb4zb+AhNkGZzCis7WkzlVd1hu2kXOvs6gQLnl1Rc++IkX3q0OFSp1CH/VcvqC8sLx8F7sqgjii/qZdyrgDoHNqOdbvqUvWp463eNf0FGnQ+3Pei3uXTFWaeMyKPDKjf6btjA738Vh97XRpTDigrLdz3nnpS+nM1wvngHKYMYyKNXHcc777z9uH0qSniPuWtrzDRfCLJ7vndsz1oE7Fatun3zhnku29/d3PkiEN9bedorxMY//zLv3m4/bjAPckSF0/XRAMPNvA+R/hHjdzcnOXaeKrMT7XNqeNVj8zstrebn7Ji6IxcpkM8GsyecdFUY/oFiZlWKxdWuwD36hb0Dv1Ih2Txw5YIfhe4Z8Q9gYSTQkXXu6dy3hCr7tnwTl7BVIIn7+Vnr+4K3Cu4zIglk1hlh5ElKs6yLsYCJeGEJeLmq7Od/Bgp89Wp0+iJzgygA0fASBhGxYism1lZ1vVtjxhgjA3L9NSB0ifyD41E7XmePGY2CQLcUU4J1irwvOZqgHseB/lIAPdxBPoR9/FeBe6POfvs4dzzxlNlKmge6xpFVUWf0Zgsb6TIKEgatFS4KSMJoKscWXc6n5ZJg658qYCNBvZkUZCuTKjsM3ruiR7V0cw5oKNIG0aEKA/w4U9QwXejawlOBVyU19j6RlSPJ+XEDv4AMsg1INMybE5ldYdoO0DUVBk3IgpOqQugIljPzZCOU84/5xc0AaiM2rI5EEDLnMSJBtjyDweW+QIQghbuZRTMsUl+OC6OfZUNnWacAvKk6RtjYm6sQAqj7KqBETXmJNdZjaOv9IF5yW94DU8F9EaGpQfeAR6Z9/CWSDG8p254yL4a0mxM9XFu0EfBFjwRvEuHpwLRL/PVeQa5oG70Cn/qN8GQMub4GC10hTCfMdrq3KQMMsNv2hQMC/xZEaI/0CGYpyw0sQmXVB/476oGY2+aD3w18q/sM0Y8zz3+sbJB3TqzgGT6qeOD00nUHX3LGHJmuyBUEE2aFM9AK9e4n8DYuWfk3qNLua6M6FzRL/jAn6kZ8JUxBrjr3ApKjUQDAnNVxrmtrlGuXZ1RL2lXTOHK6Lo0CO4F7toOHTLHIx2FOlfgr3n0ymEGI5Qdgb86SB7Zpg6B+lU+KE9GyJU5HWF++6zymisUgmsj4ab8ZaQduh0TI+72xfbVvanTM1XPcUn+wBf3vzn3TFdSvzlveQ7gfurknWMTDwG4b+W7t2MC8y9e4DM7CA1wThHiAtzz0cOA+xpId7aBTkHqIwThZcea9kN/rfvaUmV+cTnHfT4UvVdPB7hDZ6sxouFjisy4FrI4WHECTC/ivge497u0zaHW0tTGnMfQ+Do5J1OF7Rz306dPz6kyCc4TDNcoZxpIFUiPyAo0E6TnxKng3cm+NZb7gLuGhU8mtecwo/zf+ta3tmPlzIlTCTAZMZAYF/rjpiNfM85vQA6GhjpRWh71iOGmHO0B/lH20MfyrDmpniWMocCIeWwdoJ3IEMYGIECaDXW96lWvaqceYJT2A/crArhPQz0t8bBLfZlsS/65kfHDI+5HSZUZJb+VjBc8/cPHPGb41iecOw+ffRDIe0NAplHaup9gPkG+9XBNOVSWjDhWsExbRlDyXraRQLEq+gTzyqntV1CZzkAaANvNOaAsNh0/RbWMpmro06EQWEkrgBcwhJwrN75QyNOL8hhGN1faH/ZgkJKBI8o/08d8ORN1ILcANueYRxA6vtBHfdQNYAWcQruRRY0c9wBxzDfKEAknMso85NncNHr99dc3QMifET7lpI6fv00ry/QV+EubRNXpg6kXbu6kTSPwlOU61+CnsiQIgBbBqTIgiHOMBBb0B6eITZPMba7npnQAqKkCBgZSrhhXeIMOYSxc9ROM8SlISUdEeXMFxhxhZdLrOpoJxIxCFe16AAAgAElEQVQeQofpLAJJQRGfnrgFoCFlhTPMXaFQ91OXb4SmLsA1/PBUGsaB+zrTOIbc5zfPCvwJaCCfXEdXuvkaWcL5Y5WB+89+9rPbPNBZhm6cGTapAqopxzX46YpFBmTgG/2izNvf/va21wj5lT+MB88BzpkT0GPghmegXx4JpNO+UT4DEuow+SXAVTdkhFj51lF07mqPq130vrKpbrFN6k554HumfuSccwWCa9abgZe02c5znQDaMfClrqd8glzPw3f1CZ7qeJoqpzw6Htp4VwB0YpVp5cf5Ie3pJCVG0S6ox3T4ciXBiLt10Afa4bdy5HifvOuO4dSpO2cwtoDBcQQyVSbtw+o9p+tTDtfh9zNRQ0mVWQP3NvKrVJ3cnMqj7VSZhyHivoXZHvr1NXAn4v7KXxyPXl2AxkYrBbiv0o1m4J6Z6QD3kWfL/IyNohGEX4B/BeT7XJj+vW3gPtIy4qxh+ORnphcwqSRSwSRwdyL07vciX5V9PWBOGevNSZ8CvDXY+4C7ykZDo2fP0juvyGbXv+CNaCPRPT498UEQxiT0xTRGXlAkKBEMBVFzjABgBkMDKBC4U7+nKGD4MQS+4hu6aIvnyWXnOwAGcEKbP/IjP9I2pVLO3D6NRnWErrnq8jjHfTqnPYD7ItCTJxkCXEXnsCWtrfsqoGZUpqU/Iu5POO/8OaJe5SsBrjKQxqAnU6n0MgKuMRPIWm4LfCtrAoUq52kEU9E7BkYENcq0l8ZI2tOhzf4k+BZY2gf6ZUQNuXD8AZSCeJ5BXpFFr/M8smr6FqAGIEV0GSDBdxxPo5qUR9YEsLRDVJiIJCkIgGkMKe0Q7TWqhcxS1heHAbjMG6WMx6AClNKZyqV1aGCe4FRAAw4ugMr0NPeZuL+ESOvrX//6+SUzAtaebhAg+HZR+CM4gR7mKatq0CnvBO78Zi6bc+4yegJI+Ep9LofrQNAe5dywptzQb4A7vAW04+S7r8U6emlHRhqRFZ7D2QD4qztoy5UV5ddVQiPI8kegzzPmsRv9RZZzaV9gZN+pW4Cf/Eae4RO607PQ6Rs57vRPYCUtAif1LqfAQI8b+rlvJB29iTzQLvIHDayQUj/30KfwxZQZz2lHbpFLxoBc+uc85zlzuiP95Tq6nzFBDhgXU6+cW9QLzVwnwPLqV7+6yTsgH3rR98oN/DflkTmmvYFe+u+8cE4L2NULypFOuvscTEfJYIag1zYE7sq28pbOmmWhU+DpGKb+VP8aZXfequ+UBeWAT9M3U8fZX9rwu06fznie/uK+C22DzhLPu7oBL+Rl2hDTZKARvQNN6n0+6bMgnLqYtxnIsf/qZfmmDZKffMpjZVcHxrkvvdInrqE9ou1zqkxHYXXfZJ4bE8WO81GO4Lbl2Mjh4Os8WHIx9XMq926Kx+wQzJH5BQX83HX/7MsD3PcBiZ5SXyKM7a7j/Mynnhhe8Qu+lXY61S6PvOH8+6m+3XSVpaHVxtG54JKWY8nW7hxxn69G5outlbdU1T5NJ9KMl9corAfc52Plo/QnP/M345tTBRPZRgKaChhX3uHWOk5UtgXc99XbG8NkomDHTwc1l/WYPExslD3HK5LbjiJG8bjcrdF1cufGGMpg5DXeAHgiZDgBgJvG+oODBtqNIFHWY8dUHhgMj8wjYoMSIPKPIXDzKWCHFzSxQRCD5ZI99R8VuM955tP5pMtsHiPuuWVizd/jzqY6OqPTkMD9Xzz+CTOgdcXGMcroXkY/EoRouFIh5kpPUpCgXiPs2Bg1ScVvVIv2KlBXngT2FaALermvUs+ylS6BfZ1j6WAYVeNZo1R81+Aiv+Zq8lwCMMrwG/BgZBsZRj4BVlwHICFPpsgAOAQu3GOeUA6QjqyymsS8EIjznX5zD1pI68IRoA1TJQDcRDypi/QP2tAAGz2jDtqFLgA7hhxQ6ioX5Xy7MH1hTgCmf+3Xfq3NOw2tTplj5Zznt06CS+86WoAJIrG050qY6TKCXn4DzOS1UTR4bnpSgiBlg/nKd1cKGDv6wvPw3Agz54q730EgR93KT+pDQTOgn3PNTd+gjNF+QRltC+QzQst188mdB9DmNeU35Y/6lSllXLqMgFqGNn2TKvWS2oSTqINjJNK8ZFc6SWth7JEfZI16jfKTB88fupbvjBV16sQK+BknxhN9iiNIZNyX5rF6xCqOvNWRSICnXvWaANVPaMNR9Y3C8BIZMpoMje5ncs4bcTVq7QZX2mB+6CQh19AGnxIAqouoT9nymr+pW1lUd1om9RF1KFdusHb+CJqlWzCuXhSQG01WHkzBEfgKhtVVfMpP56TAmrrhn/nn6nrqtCxy4G9Bu86UtEurtoRntLPqfHlFezoR1JN7SXL8e/rb1QD1h2V0YOQVbbp66YqcOuKuO2/bD9znjaTVGk+pLdN56O1FQa2IidZ8Tie5DdNmyqmK/jnu480VTDR8Oz339xG4V5Ti7zUfREVG2eXzwrHG7Qm452rInG4zN5R56f+XvXsNvnW76jq/dihAy4CXJMRGAs1Nq7m1CQFyIwkkXAJJSAgXiVogkIuK8LZft/0C7VfaXb6wtCQK4SZiJJoSyxKtBotLEggnJDk5OTkJbbVtdVc1iCBtm931fdb6rDXW/K/133ufBIyW/1P7rLWeZz7zMua4/MaYY85nbZ1HNWdivLCJw7akykzgrsZfC7iXKjMVxqXBTmB0jRi3PbcC9+kU3HbvWltA0ATvBFmEHdhOcZTT2Fvv2kDVM4Td5pieyahkYOWuUjCOtwuopMgDEJZ2nTJTNCxFLwe1yI9oToJf+T67Vn2VbVmZ85AR6nXondcd+EnZzIjB/QD38zejbgl1RHm/cXQA68t0/XDA+03g/qn/7advzaToGALgGZgFnEV9zOEE9rOvE2SvIIfyn7RajR/FfhTgcS78vAbkAG6rfACODGfPUux97z5nRVTTGKchnlGi6BTfFIkOiGQ4Ai/xRvwyc73RlQGN77ywxTgCB9UTsAmcBwCThXiuKHbtxPNtjK4fRXbrmxNQMkI9V/vSEpz+UV3xaP0K1PfPuAP/8XnObY4pUFb/4mk57I010NfvIrXelpp8tOLUKpQ0ije+8Y3baTdrdBjd8VO/gRLyx/l2GgrnBijFN1bc0LTx54DYFDzBK70zI4PALCAGeNt0Wzula4g+4ws8qc4J5OuzvHD3nagh/QGIc/qVSC4AKjopoq1/8nkn7wLm6hJdlAoCVJHTaBNP1JfajV45d3L2G4uofGOJBpVNx1ZXfMXRbhy1kwNZtDsH0dn/yUF0bEyBdS+9yqExX+n22u53efR99hy9y9kx3/VNaoW5Je82bQNntRu9yD1Hh3PJCWsMM30MyOv5+Ct5zDEN8DuKlL1CU/OPP9VtVaJ6oq/ABn3Xp2g9XWT+erZ28ArHv7aqD23oJvOkL3gND05Hr7L+NU78Zl7VCfTPQJQxTN3b8+aDA1S9/Zsgmg4UaEPrNdBlVRMdpcHie3SeOIQsawMd9Ku25iqiOoB9/d2A+yPvWeKq+9Fq72jfFvMrsWV7AfoA7l7UtGVibxH3c+B+CjOfv51za3Ma0+U8+P/xozrizm05Rb0vR9zHAO+RbH+8PXDRKT1m7xhtMnmocv8i+n37A1ld2Dd8ePaml7QFNk9x7uEwHNq4GnFfJm8D7m1Opfwojzm/8/sE8BM4XSu/LkVdA+nr9fvpxwTt0xEA1gCJhKhIUK/HFgFK6CiSylUmZRiI8JKP6knBpdgyIgGnlmttQJN2kHFIIVemZ6u7Jd3qqmyKorqjcYaoaxnwFHe/qz8Q9ZKXvGSLvgN9a1SD0ZhCP1NlVuB+mqtDCs19AfeZvHVtVqcGOC0PbfMxUmWKuFOOE4gD73hjgmNKd3UUzbWxq2NVgAztzGlEx/kMYF69APYKzieQmvw5+zKXkdWlblEXAG4aMoZBWXMbOAlAxxf1O74JgJcWECgBFCeAiA8DwCJx1R0/omvtBrCl10ixKeoZsC5SGVDrGY5swKo2cjhn9CpethekPO0inDZ8ZnCTBSk+vfXX8r9IYI5xYLzTk/rXOOtf53E3voxwcvHVX/3V2x6PxlIffuzHfmxzNox7yvvk0hkVq955eokN6vRCQFKKQ+1YMfN20PpeikZzANTTCfJxgQEpAHRJdGzO+mcFpf6kI+q7E1qaT0EIIAGYqY5o3bz0OXkEOK/P9Ev3AcTqStc1BsBVyoFnrAjQY8C31Bq8Ld1HIAGAtEqBz5vXAiTNY3/OMi+n3XsxrM5IB2vsAJeNpM13J2sZr7SQVmgcFJBMFEDp3P3ar+2ciBzN6qvNVlbksEv1witTJ+AZTmH15iT25+heR4BakclJaG4B+qlDRIrRv/l2dGPfcyq651x6NmkC9en81Q80bjwcYfoKD00HwPgA3+6Zr+pGl2hsdbi5WPWLwIqVhMmr3cNTeIcDPR0DttxcWzmagF9QgyNB/3PCVydAXeaFQ8LecGC0gbb1k1PJ/qgLb6C9YBMbE02tJkwZRaOJWY7A/Vce2r3vfe85qqhpIycWW0NmZxkZ+9eoHvLTezHTPlVmHzC/ANyPra22/PYUjluB+zUQfFsOyjX4cANi3G/A8LzcCtz3zc2cgiud3ntCB/rJRDiAdJkKZ1kkh3s3coutfhwGesPx0qPNxTqBpr3Htb9Z2sxZ6szNE4Qqym3RhePm1Bhy/q3A6bbfNzzHURHhwPw+J+i+NL+EZwrTpf5dqme22fcMSaC9qF7lAR2CBhylSDOQ3ryXsFc2cFMkyUkaXQvYpDS8gMMxj0VTatORZykKJ1FEwyKVwFJKKaDecnB5t30CWxPYUdoTeKLF61+3bE49O8P1xElejnQ9VWajxolr7iVLJ3f10JUl4v77nrj7tMPrydGZsqPcKcZppCYgm3w1vzMusyzaiIBT9BT5CspX524q39nWBOGeATSaPye+AFK1yyGckT1L9dPwzSiOsuaanMxoVbwknUsfgbJ4chopR+LVx0CDF/JMegSUGpPlek6PNutffF2ZAEy/A7KBsMB635MJzi3HIeej794gWV8zrLWXzPRXDvJXfMVXHFcJfvZnf3bLrfdSoo71q0x/9T/gnqzJPzcv3Z+gKd5o7MmSNAx8xyEmO43NZtFk32pYIE/eNpoClYBbTlBjMV89PzfQpR/SGe2FAe61D8ihNyAlnShaRb9+F11GT6uEzcMMPDgqs/I9K7WjcvEngIVnqqe+9jnlQpoCUBedRDj1UZSxe41HLrGIbTzhjbRoE62i54x8i16rp7a9cTV92dtoK59uTl/W30B64/NujK6JPtdWwRJOaaA9x9RGQqkMQDXdw+6R7erPaWgjrCCOFQ452AVw4tcck2mfgLo+a7d++quO+Ll2es6bfs3J/Jy2r+9ALeDYNcA8GuAX80zHGNPUMyLvnBXPTDp43soU+YIB2KY+J0A2l67P4Ainss/5BmErODYScz7Ydfdd1173rTKuwRq6vE/OJ8etdtgG32e/57PmRPrLpDudwjHyHDvEGXjnQ7+0e8+7904gnT63pDKjv/PA/bYUjn3frgL32yLXHzZwvxfQgEuOJDx+uQzcj5Q+2/h79vQZcM+ZObwlVUR9f/yPGTs+6oVVp7pmubFx9Qb2LpzptJptgeRU9yXgPod88LXW9JwNuL///e+/lXqXAONNMl6+MgH/qpwI59bP4eH4fk2prYK2lvN8QpVhKdre+eoJcYpLOkvKU1TECRKOoxMVSMkWRQr4pMi7X/0Z5oxEEccASuVTDvKC+55iSCGmKBiUlH/GzTnZLfW++MUv3pZPJ2BEk9oCVFF4zsf+HHfHQV7fnLoB9y0nbkrhDRfyyHL32rZwquZ6xL3NqYzACrIniGKcGCjgG8CfBkMU7hK3rTxUvcCDpd1pFGc705ApQ1HX1nQyGDsASF8sJzM2orMMyElx75dJGbY+45XKA0qif8AAsCZHVB/IEMOozp4rAhmfxttA5TSM9af2GLAZeRRdjS+L+Eo74LwW/SzqKI0EwAUu0c6yeYA8wF+Uvr62MvXN3/zNW/+Ar0BuKRI9W35yfYgOAbdOgxJZ9XbP6aBzeBtLQLFofvW14ZvRnk5T42lccv7JlCMI62v1k+H6BLSmCypX39EwPROAjp7VWV+jT7qj5xq/VJXqnSBeVNxm4OoU9Q64c56AzsYjAtpYndnemKormgPGwG11TicQ30wAXZ9nPnz1oR1+IzPxVP1pdaRyja2yXY/mcr8BMv0FzoEh8lxdHKHucdA4nX3SkelYwJjDnCMZcG9eHDbAYTBHc/WBTE/HvGutPnWyV+OozlZk0IQOyJZwyKJL/SUv9A1H3WfjftnLXrbV20k1/dV3oJudiE742nzSa3RYfcYfIvmANx4lD2wl2WZX8OB00rvXHMzVCG3TzfN58oQnrK5NOzUdJQAbvxiPsU99TAcbz5R1tGuukzVjsUeiepI3jgc+Rk+6UroRR4SdRSv9ote1iwZAO73OqUCz5OGX3/H23bve9dBGkn2EfB95PVnNK7jpcHmPJS9H3PfV7SPul84GPx1lc2z9crFDW3/xWqrMRxi4n2OLDxO4f+8jJwIu2Obaxt/9sZHjna+A+1bTfjXjDLdqYbz29hgBP66ELIf9nCXQ1JP9JuLt736A+w22OKfT9gKmewH3dSBrnXOQt927BNwvs+351fW5e/VnClapLX//7//9LQpkc1AKHSBIOBmMIj2VSeBS/oGIjFDXA+wvfOELN0Ag1z0DnuJoabd8Xvm6GTH5xpSDY8wyaG2QTbFkaEoH6PSD6vdHEU3v/ZJjU/nXv35G3A8COjzHU6bWIY1lrz2Wg6j2jDxZ436A+6p+9s7B/u+Jn/AJu8/87D96lhO6icWHPrQJxfzcK6CTdqC0laO00QPQnw7e6hisDgOgjDcmgN9k6Qn7vgM02qbEV2dSWe3Mvq2RVEZvOijTOHbfkjAAr73Zvmg+A8NYG5N2RNoCkxn4eG0ux8drtaOtdQVj9jPjmHOZDLRi1TPJS3UE4gOr/qQNeJ7TMUFD3+3f+LIv+7ItRaw2kp2uJ1PyjpOdZKmUm3KabQAt3UbqSm2LHPecFITAXb+LegOJnJ/pDGdsOdtdJ/vJb89Hw75bMZj5xfUH+JrOPAcj/ZFeqA3AXaBAHybfN46ciepND4n6W9GwqsJ5o7uiu42p0deqhgi3Tbr0CjDFseyZrjmBx2+8DaCIxMcD+LV2ARZOJ/AKgFv1qZ/SlRp3KyjyvB3DOelSP3q2AEv0a95bSan+6k4Pe7GVPUXdc4IXJwxABNwnWJ/OcvxcylbOaKfe5DxG8/ptbO1LSn9zkOqHvRPSNaYuwfvNydd93ddtMpNjgMfNv7mNn/UToJz6z1jqT+3pG71FFqY+VOfUG9VDB5tngJpuBMTRa9Wx5F55js2M0NfP5rA26Dx6bPINXaHNxoE/4xk00JZxS+OyGknPOwJayg660at9Wn3QHwEMtOyTwzkDRvqgremITIcouq0Rd9b3YGz2HyOX+rSQfUjP2Cv3Y6rMljDjLPa7+5NURHMnvgYsj8p52eF4KdL/F//8J+8eunIc5I0FdhVfw933kVpzjjhOPb357XIjRdy/+3v3xwRvZNonoZ/+1sect37AQCutD7XssdACgNZA5TEef5/AfT/LVj2G27alyZxw03UqnKfl/Npv/Pv7A+7TwKyVE9hLjZ55LkfCrZHf8zdYHifiQLxLwH32ZwLcTRAO0cwEsZNbeuFShiGDyEgX+UtxFDnser9TqglbiriIuBd+VH+K/Fu+5Vs2EJMz0FJpzkAAP0Xf75RzUfn++qwt0RibuwIS9SnDXESneksZCNjPca8Ady+/J070/SZwn9kuI1UmId8TZw/cN4Hfat3epqbk/fi/U9mc5sGc7mvtOMjP+qN/bOuz6LF5muM0jgluVzC8Km20WOtjMNGOAtae+yu/Vg4IXiNLPStKPeuhoGcb+s1Y9yki2D2ReO3NKBI6ilyvTglDCxTXF2Biyp06gUVRpxXQJA+1YTMdw5ohjFe7L184BzMZKYIsDx7oyvjNSNp0iNCj/qFJ9+XpJmfxvjSK+lo56Uf1uRWtf/pP/+nxCL/qEtW35M3xAbJEyKqr5528wngzyMasn9VX3zgSQHqf0aNPJ/dUJ7DsdB6R2erIAQlwOnq2NupnbUwwgFfrW8+lM6JxEdo25/aX0xRobV7SU8ANnm2czSOHzTirr+/2HMiFri8AHjA1na0ZOcTDU6+awxwrp5XMXGS58z3rFA88AIxbhUjnAudWhsx/PNdfYwuIRRfHajrtKAdybr7FC9IxRFnRl+4gT/pVG6VT9l6N8uPTy1Jj8FOO2E/8xE9sKxycm+45oWhGfMmB8TYHHTzQamsvhuLc1H59zo4A/t3LEUn+OLmOGfaG2cbH+aY7JoA0LuDf3Ncf/G7O8abn6RD8CrjjldU+T11I30/e9JzPyksLo++6Z66mXuwaflxT8vC7lU/Hqhoz3jdXdJB+RD90iRYzDW/2tXbmSojxT30izY5smpMNuL/rlCojoruv4/S28W3T4jGb5YSP1oh7YPdDAfe7+4hxoH2DhGdR433t51ksrP3+8wzkHwJ9f/G7/sjuoUd+8zC8c+R9FsyeBufD+L6C4+tV3UDgW9Hn/vFP2H33955ewHT3TtHyQ9njZt4jpQ9fDmkrxxP2jkshh+b3dZz17cLWgBNwHyHP0c2bTsmk+wGDbbOwn7/TwZXXqHABuD/66KN3bwPmlPa1Kj8c4D6ViHb0ZQK29R4QRhFP8E4BtZz5wz/8w9tytWXcNgb1l1Isel7UL4MR8A6YiCoV4QNSuh5gf9WrXrUp9EBLL6hpA1Pt9ruoYG1YJs8AB85FpxLo/mXIAxPlYEq9+fIv//LNSK9A05jQFzNNpnr9607nuK/zM8uNePaNt5xO4H6s41LI/UKazdbngyrYz9v+VxF3wH32IxowauYX8FuBL8Mx+W8F1mdjPPQP3VaHj0Jfn1nB90pHbVL83b8G3LtHoTN4lD4DxLFUb+UnYJ+GU9n5ecmRIQ/R14qPN50GbIDOIpQ9X6SzZ+JPb610ukTlAwg5qPFqf6K48bQ3ipofETGOSX2Y0bXonVzNvOzaii4Blmc961nH+uWkNobkN7msbGAqICd6V58A1vpD5ucm0sblXHbRZxG6ngeURO/q9wTVnIjqxCPS7aKb1bRAFKcjmsxN6dXpTPvu0QOAm7mUahF9S40JDNo30zOi+4HGnp1OYX1zCorUDE5E9fcdeGnc9X2NdqLljMZzMJsLPMrZka6TQyNCXN31zerJlEMgsfrNkZWgmWYSX8ZzzV1ljavnq7c88QIe1WHllJxLEapd+t541OXNr+yGfhWEKdre/Y6SzEEjnz0b3Yu0F8yZDnNlRMvx7tQXeKt57ajfwH/v7pDiUj96PgckZ8/KTHaq4JFNzEX/c3J6vrmon3gVP5gboJme6nNGqOku99mXa6Be1Lz79Ldnp+6egZHpqPuONwF3aVjkTr85SnSIepvfmXpnTF2zuhMNpixO57z26A1j4fxXTj+mrp00mo43faM+Dn/11BeyE3D/lXe+Y5iUCcCsfB+Q4fENnPcH3APvT7jzMQd7fq+o7Yjy3gQK23r7//RdnzKA+yw0QOe1SPpa5z1+Hx2S+3ruAnC/s9ttb079Sx84QZYtzeVA34D7wDAT395IGz7DNYD76az8S9j4wYH7aaB7xISQt6U6TeJcAO6d476CxpWetwH7xwvcLwEoQlp76l0BGGGhfPVVfYxQivZHf/RHt3oS7pZWW2pl6F/60pduoKE3l3ZUpJxgXn7L+IH+lGmb5byyPMEsPSZAn/IIYJT3mOBnUFKqNqeKOHWvaFkKOwVSXf1V7iu/8iu3c7HNwUprS5xzvMb6eID7muu+r2tdZlp+H5l7uADj2saKA7h/wid84u4zD+dzA+qUIGO5RoHMNwV+SfBmNOaazE/AMJ0BSrrnJk9Nup4L+H6sDNp0Duf1WZ/vlH9j6TnGfDqqvvfMGoGbfSIT0xiiwxxr1+JNp6I4Szt+i/8DgjmjtSUyhD+77zzu+p4h4qAGGAKj8r2bt8bFKZ0Ar2uOEjQ/aMG4iVAGWJK5DG35y8lC1+p3bXavtgI1z3jGM46vGq/tuRkUH4mwRRPOh6MKgQWn7+DFngVk++4EE6kMVgfQub4FLtMlUnC0n7PefasW3e9a+sbblNF+AgYOXm04S7+x2DPT5wQxAFB11F9gYTrCAgjRPppOgFE5QJyTiU/xuvHj0blPoLoaM/AY/fDojFRKd8Df9SX9SL6jS2PoevNVffUtvdrKpGNIa7v+2ANQ2ejKieNUim6rU3pY9KrN+NmRp+aTI+YFZQFsefjAdWX6V7BnglcgceoFYFKbVqTqa6smOSTxNrDd2GtHapeVi573rLFz7ukGdqHrE6xPfvIMMIzvzWufHA7zVF34oWtWZ+bY+05fN2cTINOBeMFvDr5I+QTYM50Nf/YcOtI5nFArTNGraz1jHMZf+5zK6VzSR56pHQ7J7HNjskKG1uilDfSZ6WmV5Si/45fetqXLnP6uAPc9kfZB+BsZ8CNVZgOkrZDvzyR8glSZe4bE/0sB7gcn4s6d3XP++yeeAff9aoYjMEdK0bYicZqBjxhwP2QxnKUlnUXdJ0IZ2Q9n8/thAPf1OMhrgOja9dvA1CXwBaBO0DG9XODpNuA+QcH6PaFJ+b/pTW/aTicAxAGYDG8nDrR02b0iLZ1oEThJabdMGaCvjl7a1CkzAYsMSZ8JuaXwBLbIZBtgG0+KpOgIQU6IAyCVl2qQ8bCcnoFt01JnuE/QiDYTFKLlpOnrXvvtxzen7umAQxeP8zh5By//uLR2DtqPdUtTolBm3Zci78vG19//B/7A7o/9d5+zAZnmQ9R5zv2MHF8yKHPsgIGox7xnaLWtEIEAACAASURBVCt9OAjKTrpNAL3SeN4zJ8CZexOgeP6S48U4eb6yU+n32z2AjMEAiBnGaRBdm3RhiETOGbL66g2oQIk5ATREDoGhIuH1p5WklvcD/Iy/CHIGvb46qx1ArByDVzv1p3oDRUX8tVE5zgCQEqh3zrK9J12z8bCx9LzItTmexp7jEr0qL6UjGtSX5HHmI4u0qYMDE+i36by66msRz5z2dIh8dbwdzZx3n1xLz6sP0YjRn+1NsN1YnFved+MATrom9706pJA4vUQkVfAA2ADS6afmVfQR4JvOtaAJXudUchzJavPSH0epOqUPucZBaQ6qF3jDHwAV4F7fC3AE3KNxNG8+Gms0tHJTX6bziMdrA/9VBviOlhwNKz8cjspL0+HQVsZYOKgiz43NRmMyWfno75SdqRM4QxwJNJmOxqwHb9Id5Ix+mJH22Q7dGA2sCtRXYzJvfuM9uoQsoS29ahU6GgPdlcFvghJrgINTqB71svV4Bw+qz5jmylJzwMGjZ9hI7WuPHqZrKz9pOp0cz+JD45o0oldrbw2i4AX0jlbTnrQ59Vfe+ct7EhxSUs5OAZ9HNB9ytGdE9gj3LhwHWX1AKGR6OSA+I7xmY3we6r6viPs2uAt1PJ5LM/X31ufXpJ+9g7MB97/8wcOTd/cvSDpA9z1vzKj5qYEVuO9TlKwq3BJxvwDKe+r+0osvIfpSZK4D93MyX4i4P/zww3djvAkcH2QeHhS4Y/4VuK/gneHRrymQQNgESxNkFW3/e3/v722KlMIsPSWjkHFto9Dzn//8Ddj3OvWiMR3JGECQX/rjP/7jW0pM0b6EH6gv2lbKi7zXfreE6lXtHVtmOTi6dr+lWCky5bNnKLydsjOrn/70px+NYGObSmwqYcrO/JwD91PO3Hbu62Tc44QeXsR0AO5eKnDMcV+i78dFsgMXbUrlonc/Nl/sdrs/8Af/4AbcvQBlKvk5d8ZKyTIuurvO8yWHZi27PgN44K8J4D17yVmc5eeqEgWO9xgscgDUT0Vv3lanFajq2SmDIkxdy2jN56fRXJeF0VN6h8hPET05u/JLjbk+kLUMT79FJpOPluxF4Kojfq7++D0QmyygwapD5H5WPofYW4OBhD5tOiWnDLx5YlyjQf2QuuFT1JmcdN1xjcAmZ0N0rrYsaaM1Z6ZP+fKixvUlwB9wdz67nFqRyGhjg1vtO9kivSHyHx/JrZ0yzpmrDqfdOMu/uasfAVcbL4H/aFLd0p2s+gE30zmesgZgRLPK9glQTj40tjmvIrJkdt4zdyKY0zZwRPEvxwePNA/61Xgab/o6elSmcaYzK1Oue/Mhgl+fHFlaPT2HplZNyJoVkX7Hwxyg+X6OaOVoUg5cfejZrjeHVohsghU1rt5sQ/2ofzPq3T258JwXPJbzYkOyyHs0Fiiqrvh4zhUnheMh/ai6a4fzPvci0LFTT4raT1tL57DX7s3AxiyjXwIPK5+Q3zUIgwfxBcdE/1wXfSfTdAiHm47y3ORjfbY5euoUOhmgx5fq6boVKDzVWKzs2NOxwb/Dfin68KF3/OLuoV9eIu7HPAuAUUT47MYZBDtGdbcv5bgfbo9V7iP8vBFYuwfSvnt391mf+vG7b335k29NlTnV/yDo8B5lj2D7tnILcD+ML+D+PQH3I3q2MlEwYb8KdLLvG6duPx8UuN/o2Wkzwr6+U82HFZP9Eyenq8vjzbfHG119wm539/wo9v3Th3WX49RdSZXROYM9H/Q+54rAENYJoq6RfQrfFDjKY426rkbgtuns2ZRdyspSbgoqYFFue1H02gw8BhpKFQhgB6y/8zu/cxO8N7/5zbuf+qmf2kD5s5/97M1IBNTbpFSaTdHz0mu8+pr3Lh0gJeNM3gS++xmQ+kOhd7JEwF0f6mORe8a8Fy895znPORfUW3K00L3PBwPu0Pd+M8uJJ06LPad57xqFYnnqKLrLtID3JwURcP/cz9+fwAOUiuzo/woqJgC+5KThu9n4dNzUP3l5BenTME0DtPIhY1BdFDSene2L8ihf/TNSNPlfezPiRiY4F0A/eatexnlGR9FiOgLVtUbz4sf+Ods7fo03A5bTIOszZ8MGyWSoFIHP+7zP247Ks9my57/0S790OzWliPwEI9UhOpkMOKIvkFQqiLHWj56TE60PngVyzdm6bF4fA7XJt5QH81HdUtYAKQCsejj0M4WgfibL6ZSZI914KheQzPkOFNYmAF79Ac364pQVwAt4i9bAnGg5Z8k8NKeBs3RDoD191byJDHNsuhZNrFZ0XURbhJos4VXOGR3V7/oKdEhfEtGeaRBWhESqo4foq+9oVHv62Vii9XTIyBOHwMlBjRf/Nob0Rr9zGp3aUn/p+nLA67tocHM9ZUn9tR/f1d9APweHMxw/ytevD/hImhmniKMqas9ZJUf10fs6OHBTvuKp6q6+eKznpFDN/SM25HLMRH77bByOHhZ9F0mu3hzKeKxxVjcA3Kdxacu8NR/6Sfb9BvoBcmUB5Blp3wOiPUYwx3Qfx8yKAH1KV3VfOpgVkjWKP0F6beDTKYPanuB68r8+TgdEIGANLOF/denP2q9+V4Y89J3+qr1fevtbd+98aOa4H06J2XfmFL7egsh7m3vpbx+sPyC+uf9sCaLtg8czLeY+wuMPANzPqr8NnD3IvWUj6c1HbwHu//OvnorP03fO8NPdEWvs++lo7K3mY8S9LaIyFU7R+rP+DNC9XT9uXG1z8THMeXzk6F8dAqLHRZdjiTaLXz7O83QKzTb5Z7H97VSZctzV85EG7hMoTYGZwINAXfq8Nv/VlYBQNqI1CXLR9nLWKf/KMUyVK9peakpHe3mxS9H28szbJJpy/v7v//4tTSCQ3/UMtVd521iXoQZCUvT1JUFOCQUqAupd7xSB2i2KaUNVSjggUNlSdr7wC7/w4qkx6pwOzX0B92Vn9D6yPoH7eYT8+G4uDHbgiDUCc9s62Tw39Q896Um7Z37xl2x0y6BN0G7uKcE1SruCbeUv8cIE+DOyruwlZ7N7E6hPwzXb0K8ZnZnPXbqeQVlpthrGmXowQVttz2i9iNw0GgxJbUxZnX01hngLeIrv8F71OglFNLBPfY9XayceDrSX4tWmwFafcmD7C1S+4AUv2MB812zUZFQZs/g8OQkU1d9Ap+MJRb/JMVmezou5Ahbm3EmvCNQAynJfa39GMGckvHuiavEmh0od5qfP+gocBYrKT06vxNeuR/vqcdJHfQUs6huAWRkACuAwh2gfTbz4RwCAbuEE2GApvWg6LfWp9udGPCDPfobanLSns/AW0N+4gPZ1TtBMmpB5QX+pI0AMUAfgO66P3rb5Npp3LxBaH6uv7+qvr/FSwZTaAMSrB+grGh8YtJcpHoxWNmtL13HaUHxuY2tl4lFyWXuVq9/VKccar3a/PnIErQioo77qS7To+eSpOey5nECnkSVT0Tn+4qyRq8YajXIcq68+RyfHaNZuPFn/e96mYQ5K/ey79DPjMefm07hWuw3YXtKP5lZgAc9MEFuf6TPAXZvNh9Uyc8Kx4LTRU9MWeIaOX7GLfs0Va/pJX+lWTk71V2YGgegecqEdtmfqc/xOp73jl96+e+dDh1SZS2eHXMtNX/KnbwK+y8hovyLu3n2A9gMm/KxP/bgLEfeZGH5qbz118RpG267ffxf21dzrHOqRr36eKrO7kSpzSk0678eet9fMgWPOwQ2QfJbaBBdtx0/unaTTEGdK0ppEM+rfticcnjq8gOl0qswxtWEh3QXg3qkyUyAmcCJcjzfiPiOi2gA81zpXwHMJwGGShEkagSh4glW+eSkynTnNOKcQ+0t5B9Bf8YpXbErkR37kR7YzdUuPKdruZSdtNu0IyYQ5w1DZTrXIIKT8AiopyZRnAh64T/n0XH3uudqs3gx9wL3rXhwiCpoSDsx/4zd+4xbRnIB84/kDOOP9T8dH2asR9xW4xwYTjM/cuqPkHSLvB2/1fD7uLYGThZ/05CfvvvCLvngzLkCOqJ/m8BZFOYH8pej5UR3V93tsxplKVjurgkHDeX01XACDuZi8i58nMMfvlmmvzWnPrmBoRoy0K/LG2Fl+Xsc/ecU9QCGjn8EOTHTNSRWilfWRQ8JgBjDi7+Spf6WZtVE7nq0PgYhWpnqLZEBENK17gZLq7rMNef3V/+rsr76IVDGqPVcZhk9/qqc+dd3KA70gWmZ1y7gA1OggnUEfkk1R2+gdUKiengEm5eTXpg2ngFlAK5DktBpR80Bi/TBPaC53Vm79jKQCuY1Hikg0Sw91elWR99m3HH0rJ1ZiZm41OepTJBgv1K/GuIKm5gJP4YOp8zlx0WIC+wl4gHfgTvQ/mge8bDoF3qrLXoCeIQccEOCt59Id/SPPlS1KnlMTPaJnqYdWHXoWcOdYAdGiokCVzc/V7e20gV5ATRRYaky0rFw6u7rtf/A+j56dbxKWrpTN6F8gvvmKf9gucpNzUaCntq3I2B+EHmQBD9Sezd3xZbbKxulow4njJALudKuVJXSR6tM4V55gg+hKvEBPTXtVP61kSVMyf9OW0Y3mo3Y9x/Gf9/AuWw6E03194tPKTKeSbjU2elodnAr3Z6DJs/Q9/qgtK0p0EuefLJUm8+53/co5CBtR2rkn7WgXs/1LConNqPsy0xYv0eiz2/e22Vt1d3c7wP2dh3Pcz2u9pcnVqK6/77ML5xBktn6hwkOdK3A/gf79xt09CYGekTZzBO3TyXFfpH324Rg3P1W3Z/gNvJ9vJp4DvgbeD6dwb93b47Iz4H7C7mPwtwB3jDk/Pfl4gft8fgLBaRxWwD4B6jW+mGCvMglQCrQzn/uX4pLXl6JP+QUiOou9fPKO5PrBH/zBLTJRtDvwbWd/m1U7acZLk0TuM6iB8ZRjirL6U7gdKVlUqDQcucUZ3e6VRtB1US35t40/B6CNr71BsqXfSyAP4JhAbZY7P1VmepHbqxqO5Ltzd4mwXwTuJ0Y/OU0Xzty/Dzf6k5761N0Xfcmzjpt4Rb9WZ2yNWjAAQAClPPlgKtKVZ6czsBqVS2B/7c8EyFNR+z6j+ngQ8LjUR46c5yevMzKuGbMIkvpnqsxsa3WKGappnOJHm1V9rx0gYK4a1N6sI8MeXyc78XIAHjiujXg3IN91Efvq4Jg6+aOxN4bkT58rU1kRTNFjBlu/Jhg2t/JNReoqy1Gac2xToeja3CtQO8DsXHYHyGziTY4rG0DqXysQyX//5LiLytb2dDREVRl4QYBoLKjAQdFHx0AWKEjXGE90j9Yiw9FANL/+NTZpFbUHdJInUXcgsutoP8HKlJm+10/3rQrU5/phLgEZee027ld/4zFP/a59fVE3wNVncyIlpjHLcZfSMx1Lexuc3MOJqs3AbWVrr9+1nTPTd3ah/opYNwb9k+5ktQqd7NdBX6CN09Z8138AWCQeretn7cRHyVXAPJlAS2DRSi4HtHqnY9v3xlF5NMjOxJv9q59OXYqmViMaV2Oh8+gFsjgdLsC8NkSjyabnpx6eKzP6yiHlGFzSrVPeK0+/9kz8pl7f9dVc4z26gRyxkdqkU/GsAA1d1RxJDWJzyaZn6XB6UpBhOhQCERyBd/3KO3fvfc+7N9NwTGM5Oxf8HISP1IcDoNvb5DMMelw5v3mG+HmqzDX0tFzfgHs57k/aAe43nrzmK9yriccF3E845GLIfgL3v2Rz6nxGAHIA50tHQwr+bfVdAO6nyTiM8jRxkmJKjzkeiH11b8HekfA3st13uw8B7vu75ysmk7jnzsyNN6cSyhXQVMXKwITjtrljgCmCCTaugbh78YK+MMwJXIq9ZfvAeEBZZGse7RXA/tZv/dat+jakdkZ0gLlod4q+f29729s24J/iq89FQbwdNYUoKlBEPSAvz/bnfu7nNoPkFe7ehFoOcIq6fsgvlLZThL40nG/4hm/YUnTW5Uj0pkAmXVx73TjHfW/kL0vY4S2/B+5Yy60UP2eStd6brxK+6SE/5ZOeunve81+wRYGky1B8wPh03qbyQ4dLPGjuNyY/rEighd94zKguOT0z0qeuPhkEESKgontzfqZD0Xd9AMbXpV2yMiM/lc3QADKAl3mf8sUgeZ7hmQ6svqNz9wAneaZAlOgnIGRsM+op7zgAwqiJUPU7fg5MdgIIA9tYAvTJjIhhbbSJNVkJqADK1Yteov/TeDYOq2nVIV+egQd0AObKi6B7DhhE6xm1r63+AWITkCTHPZucV0b6Qely0hGMr7kW1STbtZ/MB4aiee0CWSKqHBDz3RxH0wINnVWeTpiAOxpKceJg1U79BEA5Q92PpvgLOKQXK48XakNknUNDNoFr9MPrfdLpnIToUHvRIsfGptfqsipSGY4jZ2NG9c1B/QTgBVSqr7KAclH3rlW2+WmMzRtZtYcogBovczp7pnaav+pqjPVv7v0AIKWbAcmNO33WbxtJOQB42yk/0TheqV/eiIs+6cXqAkTrj77YzFz/o3E8aFM3x7GgkqNNq9PLvn75l39520BNlwCQjdFKE11Vv8gfPqJzfE69AIiTuxl4EEmvHnsvOKwcKGUEH4yf7NNbPvEvndCYrATQ6fVlOperTcCTAD5dzxlVHznDO9qkZ62IaXfqX7JSX9gN9fzKQw9twP3OZoDP3+Rz047uLdYh/eHwtlTXDjZ2C8CdzPw+Dru/dxlA3geaelDgfh9VPu4iAyzvKXYd+T/njz9x993fezrHfS16gO8n0Ly80PNAtIGJRLXPo9sncq+h8PPUmPMkgKXf14D7MVXm0I0LhFPTqYq7uw24P/bYY3dXkHQJlD8e4E5QPDu9dMw9gRPBWMHXOp4ELkVcfQldCrK89p/8yZ/cFL56UtrePBho/5Iv+ZINnBdV77l+p1QT/hRyKTJtJHXUWcBdJKY2nC0MSAT8E+oATEreSRApxZRpqQT1MWOcopVTm0Ip6lK6QTn3tZPgz4guBbeCmalce3PqW9/6C8cNFueMPiPu0+vbvzn18p9nTstDJ+DLz7y3+/2kJz9l9+Uv/optjjI2ci4n8JxAaSq9xwPcV4dzgnUgY453Vbwz8jz7MgE6uuNN5ap3Rna0Q6EzWH67z/DJN44H+1vBv76u48AfnARGqvKAWyBAnfGmTXzSVtQtggvQeIvwHCOjXH3allfbNdGzQGftBN76q61HH310S/3wyvrqElWLN2Y0t3v9lpdevfWPE4IO+q4/eEsaRuWcZw7oVmdyaizeRClCW121LV2mPjcvreA1noB7Yw4oityKaFauekTCAbB0gfz2+gy4c7SkFoikpgsCgaV82LgbjWq3ORbV41TO+ZaHXXtyubtvvvrUfnqPnEjpQWvP4EmApL7K+weGujeBX9frb/3suhSdqc/Qm6yTMyCYoyooI+2j+WkumkeR6drvfrSyhyI6cbC63+qFSLDUl/rYfEan9LNcc7aqfjeHTgiqjcZfvclHfdNen/3Z1B147vn+BbqlUEzdFh0Bx67Xn+ZNvn92DD/Fj5VtdavxN/Z4pLIcpwJX7dvqvkg5h7HfM8e931J92Bdy19yzRXQV/UBOyZyydBsa02H4xmrM1LOVYS/JBweRPm9OoiHnjp5RTlBhBkDIem3b9zDxh755ZuKavvc8XUr/9YwxkjtBgenImF8BlXe986HdI4eI+ylbdSRXXEj5vAHcr70FVDb2MMf7t6g+YJj7ow64n7939BJ4/8Qnfszu8z7r994fcI9pjrCmzakLfXhC2+d4idPxiMgDdL9BVhcOuOjs/uMH7itQv4S2fu03fvM6cN/GO5YYHg9wj+FXEL6CLMphgnYCegVdHnNeE+qEPzD+fd/3fVv6CaHmJSe8Hf34Z/7Mn9kE8p/8k3+ylS9lprfkJagpAC9ikmfX8yl8gpxyYZSKfqVoRUKKnPdcirv26pecQ29CTFEGYlPIFGD9etGLXrQZQwBsgkpGaTo39w/cD9TbHMiDF9mrkjfGfcLVjSP7+VFuKoKVc29G2vct3tnyQJ/3/BdudI1W0USuJiAJ8FJy+I1yX53HFYyjyep0rjyzOoMAnqj7VLYrL+oD3hetmoB+Rn5nW4yacXkGKJoGJL6yxA60zHHgCWMlU3PsHITuMV4ZeNFOZ6jHm6LMaCgSK6IZoPWSIZtJ61dzCLBWnyjhNLSBieb/Mz7jMzYZKCIf3weOAqU2ya7RzOjYtfog5QwAwTPdz5hrr/tAgTmyasAx6LNrNhnK7Y0nvTCJow7A1l5t2dcSLQLugSLAPfnHw8Bw9UwnA1CODsqK9HPSgaDGIjqb85NuCbiJqAYY51g9ByCjSXNOhgD9aFPfnc/ffXpI8KNr1UX/VT8AboOt+qwecj5qW/QYb1bWtcZvhbT2mt/asfLTGGs/frIxs/bxcXXacBv9nfFuRVQ+uxWX2nDCSjTMYQS8zLE3lXIO6oP0ERHqdDaaVC7erc82xUrlAswrEw9Y0aifzt5vXF3naCUPZL1rgD557dmuobUVh64nU9GrPVuObs2mtbeLPQNqrTKRr+jaPc4pPppR6L7Ti9VHl3Gapw6dOnHqz1Vf03/AMDnkFMxn1Qn4m3+O5aT31IlkDP/PVS16eDqx6oFTrAjNvtfmdFiqZzpg02nBx/r/7lJl3vUr29CcIngWRz7b3LinwAm4H4+MOMNhZ3ZhmuRDXfu+PwB4/6gE7iNweGEsn/jEJ+w+/uOesPurP/Cvj+Q4Dfsm1D3C2GXz63Gej2kz58B97whtVvJE9uPXFZyft3sdHe3PDzpO9t3xe7S0nDp54o3dbvdr//Y379z54Ac/eBejTabA6Mc2rgyax05hr5HBbdjrsUWHDYYUxARpK9Bf+0TRiGzV/l//6399i7b3rFMYGOPAd9H2L/iCL9iWEf/23/7bm9HozakZuQQzJf4P/sE/2IxbUfQUc2UD3Sncci1TkCm7d7zjHdvzKeQUa4bBy10ytkXfAyr1RSoN5S8aWP29PfWVr3zlll8/wTggOBXZvH8O3F+ze9vbf+FQdD0pZjIH4G7F7vJ57ED7bHt/LOQDKILdnd2Tn/KU3bOe/dxNwWWsbP6TZ7yCaWDB9UvGAB+Jbq98MqM5yqpvBfeUN6XLQPSc70DJ5OtLzsQ0arMs5T773fe5xKwfXQdY5rLsvK/t6o0G05F2bcpKhj4eFYXlZHICGGoyyIA2V/F+UcX4t+cCVF0PPMbD/VX3PE2pdjLGyUlL+W2w7Bz4Utd6vuuB/f4xhtFipuIkR7VRHwE1/e2Z6CFaP6PBrjVnon7mr+cYZJE0ObPRDbgEEitT28l1uqNxpxeSWakKUmequ/sieyKEjsCsL+kWTgPQLhjAiQNq6lc0aDNwNATuK58OEiXE15VHp3STs+MBjcrLh24OKoNGUg9mNLT7zavVjpzu7svP7nt193v2HV2dWlIbVgbmCoiNqvW5MeB5KS/NKQA7dUDtRmtOSfTvec7BTMuRJsUuCahIDel3c9t8FnGvnniyvnCeGpvUSMDV5tLuAf9sXX2u78B1bQm6SMFp7PH2PMlI7n3jqA78zYkxLteTu+xLK1jdy4ZwvFrBlZqZzq0/HBr85pSW2gLczSM5aX7nqh/wa6xTpwo2rbpYEAEPTBn2XTv0jn5Ygao/+tQnGadPp1NHhqsr2nGIpAqxqdN20lczDYzOmCs+nFIyVZ3kAxYxFoEE9ubhd79r975DxH0CuT0WPNngG+kQ29GGl4D7ORx0BOGmkAH3q+9auYSk9p7CS573iVsE+1f/9X7V98bfg5j/K83c1+W913L2UqPLEfePDHA/YtNbgPvp5JjzVKcb4zkg7fPeXyLlnpj7oZ7nuG/9OTxyX8B9BSSXiLyCe8JK8ftN4KpjBWATsM0o5gSr9wPctzEfTptoo2nHNxaF6Fm5gdWfAi23/dWvfvVmkMpF77jIIjVf9EVftBmxDEvRiv51ukwAP+HsFI1SXcpFT9EXQWypslM0AIyA/XOf+9wtXz6Qk2KsHxnZFHaGpj5Z+mdsGm/nYBdtd1TenIPVkTFe9KQYthz3t90DuO8fPtsgcQ7ER/bUPCtWNOB4fNL9SXSC9qQnPXn3x5/xhRt9GT59bn5EnlKQwPPKg3hCX/GLei4Bd4I4xweYoqEyIv2Wq4EkfeIgrHXOOZhGTL9mP41tyg750H/LsORI2gFqo8scbzRVT/fRWTuNgUMJvAHuxks+ORjo3bhF+2aEEXA1d5XP+CdjfVpqTw5E9JOF/gK8gaMi2CKNjDGAEV9URsScYwG0ASjVJ/I2aZ2M9a9+1Dd8V18aE4Aw+Uk0HgCPlo2nZ5PdnPi+S5NL/pNt6RrVFQiq7/2JJIuczwjyCt7xm3kFzpq3nPlSIRpLf7Vf21Yb0A4wqpzofKCiuQIEK5OeSs81r7UbndKHja1rAJKIuvI946hLoBZ9+t1cVkc8Ufs5G/XVMYczHYQz1nitElR/889Z7tNqi82Zopj9toegPgeEjbP6bLwEds15ZRprfElG8eTMI6cPnOE+Zbcxp6cFB+qTc/mVq07OQeUqb7WqviR/jTWeqA059/YfcC4bh43N2RArFXNzs70TOcPmMJrnJOfUNK6uo2Ht1ifBrO5LGQOkBQmAdvoSQJ56c97jIM3gxwT5U38pwyZOgAzsx5vSkvo+9TL60+lkx4pQfbFyWR/nqhZ9hwc4LvQMvU+/9EnPVmY6Hxwh/amffcdDbMejj7x398h73rXJ8A3gvp0afnnH2I1TZZYXIx5twzG4fkpjvYyxb0Hed3a7lzz3FuD+oKD95kAvAYfL11bgPk9tGWHqUmX2Eff/4wh1H0/EHU8fD3q/s6bKLEHLJdp+FmM/9C/gfik34bgH4TDyrdRHArjfi7qXwHUMvQJ3wjQB0wTsEwhh9AnS7ge4MzBFGf7aX/tr28uWEkT57SmfvmdIXvva1+6e97znbVHEN73pTZvCLbc9RZoCbUd+ue0py46K7lgUwAAAIABJREFUDFw0pqIa5Qx2v6XrQEy/U7SVffvb376B/Fe96lW7H/iBH9icgcYTSGEs6oflThGd7meUcyZK15l0vTQHq8M0jc9rXvPtu7e99efHY2drZxsDnfvoriwLOeN1wTe1zKHOdTf8DYE+Rfyf8uRP2j39C595jEamFGeExcawGblqXEAkw8AoTqdwdQaVPQrhYYVngupZZvLfjDYxMEDMNMiTp2fUZvKqvrvm+QlK9GOCbsBEX1a5QRcGpt/rkq7IF7mI7wIrIn+B0ECWsdcm8Kt+Bpo8q3MC+mQIMKiOwEmATS49pyDwBLTF/61SBcpzfpO72pamUp/qr2ixKCqAKb+58U9QVn+tTtRngK+66vMExo2R/PUMGtYPkVKbJa2OVUepdFLc0htFoAPtfdbfuUpRfzhdUnq0Wd9n9HM6tJwPYDx6fuZnfuamu/ruOFWRaxFzQB0AFHkX5S+aXI5+/W6e6kP6snmoL/VdxNseFGee99m1gKEjEgPk8RA927ylxxz5WtloHm04ISLwnKpoatXA5ligEjiq7cpLT+K8yOWeOqHvNoOKyHKQpOc1jnR389g/8omOoqxyvnOQmovoy74BuRRtNMCf5EMOec/2R+9zdBq3F4bZnGruq59jU1/xbrzIAa3+aGUjbo5I9zgfzU957q2UAfn1oXqtaq3AnbMDaE/Q2ndg9lLUXcAA4J76Fvifdl1dkwemrqTXo0njmul8ExRz9DxrHvBH96PVxCaCIzPo0ti7zvnVP/pdWfcnzpn10F9do1uUfezR9+0ePgD3G7b9lDtzK/Sa9n615geFvjx/HqTb37wlWrwB99+/+/wi7v/nlYj7vcDhvH+fwP3GKsNZGxcqOYD6ip0D9/349sBdrefI55h+tDfAZy1tfHuMuB8yE44lFsfqWpqMFySNPp6q4F2Nug7pN9vL7Zfp4oLdjLhLqbl7SpU5Z47Ls4Sh3Z2Ccwk03Q9wB2QmGFsjq5d6U90Jd+ew/82/+Tc35Z3Cd5QXw11Uu9z2lHK57f/iX/yLbXkxIJ9wVb4ofMCit5e2WVTUvGspwZQfZZrhC3gU3QjQF5HrmVICRLgyZP2zrGupts+up3if9axn7f7Un/pT21L8jBCsDk5jpxgn3X1/zXd+2+4XfmEC92Ops/NFZ37d/pXJJwY98fE4QvJSgtaB2fbycQLzp/nZM2j/PflJT9l98bOefTzeDX/1HKNkH4C6ANyZNjPB8yUem7yxGpBpjPDZSkNGdgJwoG5tu7IiRNPB0P9ppGZ7QPo0THOlwbj0dy4B6x9jp//awuddFwWSO25pv3oDIU7cMNbKAe8cKECIoQdYmqvKJg+B9+5n0AIP1S3SDDxnwNCq9jrtIoc4oKc8QF6/LeE3Hn2RlsGIN0bAfTp8oubAj/FNAC/62vhmfizQiHZSuWwQzNGofONOdtMXAfdAsbdTAk/maEbD62f942jpxwTujQuPRIf0Rm9sjl6NKV1T282nSGpjE33neHjrZv0IuLUyGL3rp9SWwJ19OMbec9VbFLvynKj0lKMIA+VSp4rGV3dzkWMQzao3/moc6cj6XT/mkZiVB46bB/noPR+NzF/l6lPX6zsHkuMD8FeHfQZd6746ON82oPa7MdTfeZKM1Rn0nAcI1Kd1b07950jgdStCtR/dpV7Ub33te31ozuoDp8G+H/3NSau+nKv4OLmT0lHd+NCmWS/xi2+ag1aJc5zQreetYPXJuROxl7pEBzVn0wY1ln4Dwmwzu0SnXQqmkEN6jX6nV0X46co1cNFvq3icOnqJvJAtKy4cHeU4PbUx9W+/6T/OP1079f4cV985eeyZshz2SY/qe//7Htm99+H3XAFUly9v9Lh+6wx4ntnhDQB68+carmOvL4TPz4D7f7jQ8q29uVn+lje7zsJg7L1SS47P3BO4c07O4uDb46dgvbD44fMsq2Cmsp/GfOsKxnZTGvIK+gcWO7ytdS9n++vbe1o/NFOitrvbvc3tOHsT6/66Xv3av/13+xz32/hkCtYEYBOwHBloyWef5SmH+TnrZsAmiLrWr4StZfi/8Tf+xvaGUzluCQsBC6AX1S663qadH/qhH9oU/Ytf/OItgu489n/2z/7ZJsQvfOELj4brne985xbFt2xaNL36arccw9pMUU5gU1+dEOKkDAo6hdK1/hVJ6zz52hNduEan6rwduH/rAO5rtP30+ywXbnPxTq/0vQjcLxIeU9mwse6BOQH3P/QHn7S9gKk/UZ/GKHohEtnYogmDEX0rj0euOZST347igdFHPj7wiM+UZShXcM/ZnIpZXxgL96ZSZ1gA+lWxu18daCCKxHCsRnCVE4aPfHAwgHiA3wkUgTVRSMedAvqAkrxNILo6RXidXsFprf3AXBFJ7zYQFQZibM4U9WqeK5NjG2DxbgQ5ztoHDoBt8wBky9MO1Hh2RsT6zngCAObAsnv07DvAK2XB8jrDXZ8DebUZSMWjXlGf3nBSUveqE4/jy+hd3+NtKypkGWjnLEznMToG0G1OBRIDw/VbhDw6WZ4XgRTl73qA8F/9q3+1AbgCDY2jPhZssDIgagzAF02Xqx+4j9ai7QUYciAC59GmFML6E8Cs3u5FC86D03p6jtMQLXqGriaT0UyEnvxUhpNjZaD55GjOTbPAWZ8A7SzXfHWvvs99GV0TDa/8lEP0FWiwqiHXv75Fv+jF8cDLVi/Uz+GovFOOvIxPbjzA2bPVbaWsuqNFYxfoEJxyTGY061pyG2jPLll16NPqSnScqxL112k4U19NPXMp2jxtLH4X1DNH6psAe9XpgHt1AMTkn240D/pEx+ET9UuV4cQ31ug1gylTt89ovvGIlvdb38wdh6Xf+LXxqF9Kj2tWlR5578O79z388FV4dSvwupRvsReaY32rHdzmAZBc3ul5MKo3+/KgwH2krNwLN54i4JdK3h5z3/jlDHRvg98quhxxvwTc9+3ecA4mDfeMuS94pPntkPjodGxNcgb2mKpfN7abHoD7Puh5KnEz4j4m/ca58Cca3jdwp2QJ6PSmr4GrCZamFz8BifpcA6QAnWuMkUILcL/hDW/YohyVZ5T7zIB8zdd8zfZW0u618fSnfuqnttzRct4TuIxSm3l6lXtnuX/+53/+poyLKAbci6rVTsqtlJg22wVaehNqR0bWd1675UrHnIka139gPsDf9a/8yq/cHIqMM0M5aWXMK3i8dH3/5tTLqTJzkWcP3DGFiPuBqRdBvOwBn2dona1IndTIMeIecH/GM/d7CESkGIGMh1Mhog1D1zxV5jaaTL6YPFgX1qjPWnby0gTuokpTyU8enbnnXQcUpoHzPaO7Rnkm7zM05puC9/zK7yI6632gnfxMh8EScLzIoAVo5jJ5hkZe+ups5KxOR6P5ws+NLdAmHWIeSVc9gHbfk8ParK5Wr3J+A++iY40VYDKXtdOzngMqKyvdgnEHEhjZxiqC2D0Re8aWjrA/pTEAONqv7soHivor6t33eDRgJE0m3SE6Gk04ogz8dOhF20UHAXaRZI4Gpy5wWcQ9WgWmA8E5CpwXdBM9NYZ51OfMp7dKERj0hs360LgcWSk9xaqhKDzQzCGTFywSXB+Az8bB0UCP7os6Nz68VPvG230yQwdEq/iwOSKfHC4539HFyog0EvKCx9DIUZrSI+Ml6VUcqdpsnqW8SEWKH+XwS10SEJDWRcalZFRH3425cs6fF1iqb82v8XESOAI9K0c9u9OJaTaDy5/PcZLS09zGJzZOA/s9g9eif3PI0cQzU+8AuF0zBjyMV7tnpXjq2Qncp0NKRuldvOI6O8H+4w2/6feeE+Qx193j6HQv+unvGmWnL1e9Y3VE/7VHHoD5Nf1OUK1x6LPVlWj98HvefToOciPyCKZdAzfnxU6l2Oklon2Cv6K3Ir+nto7frhwy8ZLnSZW5j4j7pXSQa2N5oEMtblZyBtw3o7n/3wm4z1NlHgC47w3wKb6NQDOCfnFMp4j4Bs+PeP/4qtYDjN/i6YcaKnfCT9sj257UO8fTJy/G92/QTqi+c9wPp8qsntslAHEJZF8qN68Bn/cL3AGbewH3lgTf+MY37n7xF39xAwbAewKUQumYrG/7tm/bwHh5f5WtzFd8xVdsRjEllzJvU2kC1ttTAyEJXakzKcn6kkIpahSwz7i1gfVnfuZnNgNOCdZ+ylIUheJFBxFCp9SUutMqAIU9FdCMXKy0o7QmoJ9vTp0sdYPnZh7X6X3AW7EZcb9dlwyv9OL60Sni/qQ/dNqcmvJsXmZEw1FsIkDREzg1h5f6chsYv+ZAAmWrcdrk5/AiGfw5DY/vokEMEcW8p93+2Ex9nyB45eFZdu3LBPT6pYz6a1c/ORmzHtdENDPKgJbv1SH31sbSxsdhqn5vvhTB7FlL5d0vkpsT2vfApRfBMFwZ0WRwAuZWvALuRX5ry7xHE9EvtOtzXZXoGiekdkXe8BWaxWPkTWoAY9tvaRy1K6WtOjjXtdP4pXQ0vsCRPRnJeWN3uo4c9+hT/fVN9Dg6iKCKIAJQM3XGeIGZwFwOQ3qnsQReo6XNkUBuYDqac7Q4ZtEAuLUKYe8Px7L73mwr7UjkHghxXb3mk+NU213rNwegeUBvc0hOqs8RgEApXpj5w2gYILWy0ffGHe/2Tw5+9Tl+0cuORL6B5tpvTrseDfveH37tub47yz3a1B+6uP4A7j0HgOMZYLSxVH/P1lfPkAf6T0oPsGjlhL4BTJvX6mjusldSs7oWX3byEGfD/ov400ZqDoL0Ks43p6VPqVCcBrpyziF+wLt01Qxg4GdyuNo0z4iIVy66TEAvrUcwjL2rzGr7ZiCj71KzyCOeM88T39Cjggzm2YoL/WJM07Gib+naOa7uGR8efuTh9+ze994Rcb8linpuE86t33WsvESGjxH3Ky8vmu0z/Hd2u+9+9VN3v/0fdrtf/43/eMHsrm1s1L0NKpzu3QLc7x1vP6PI4ce+3ac99WN3Dz3yW7t/9L/92rHQqalL4OS2/k7Xp3I2qN5s/wx+b3tLV+fIW273dcwxHvHZ4ZltY7Ism2U7695hgadO/TimygDuK1iYoGEC9gmOJiCa1y99n973bTM+PWzCz+gRvhRREfRy1lNYCXyfIgkJWptMi2qnXHoTai9n6k2EvezIqQcB6SLnReE7hz0jV2SjFJlAvshl91KU5XWWq9tnyj2DwThR0ikQwB3AS5gZnE6RqV8p+O6Lwk1FNME7Gq+AHo1f/7rDC5gORL2Ip/eTOzZunLzDvYK7Txk8MsWVY00PjJbKKMe9VBmgF39xhrouEpTxkLZQOUvQfb8EUCfIXhX0/H1Jabs/+UzfJogXFaWY9UMEZ0Z9V8dAFGa2tfKw+pp/0bvZj3MlvncMGHQAV/kZgQJwgSk5ovGq6GO8A9xEa9FPKSUB84BCciZto2fwc05WKRebAn3a0zYD3D0pOtWd/PR8fB/o6rSL5Ew6BrkBcuUa1//qEunj/DCeIpn9xlvaBTRFSkVDGf36kuxrqz4Cd9qpfUEA6UXJfv1sPOUYB9yjj2V0qTIT+Ebv6FJd5gsgwFvGOvm55xzBWbv1tXr7M2d4B6AOiHJ+KgM81I6xAkhAW4A45yC5a1yNVUqGTcXRr/Ktjs23P3e9dJn6lQ5NjnMymgdn3ddech3NAVr9cm+Cw2gAwAKYou7u2WeBplJvROLjSytJZFnOO+DuFJzqsOpQO/U7unIsrBzgsejkpCDR4eqm20X0mzOpflYaei6H0Upw16O3/PzaiobVa+OvVDM6rP5Z1e25HJdWbOtzYL3P7FLjkpJJ//TcXBFKHupjbVUPGzT1Cv0j0gw8owedN4MZ1/Qeh2Q+E0/Qe12XtiUNqPanc15Zulc9EzxPh8B1TmV9nDoacNeH1UEgp2hPz046kVn6228OkGfKce/f8e9aFHUxwasdv26i/xMA962v9wkatrJXUcn9AY+zOgD3j9s99Mhv7v7RTw/gvra1Apvr4OjQjz2KPqUanXdviZkfMNWlIUhFPuUunK0czJdfHk6VWVva/55ZEucltoj7Bz7wgbvTI51MqDihudTNa0CK4piAiIEEPAn+pXoZcACesS69pRSZjGf3ikhRDimkTmQo2l4UvdzaQH5pL+WUB8KLwKfs+uy5joUsCp/ib0k/UNL1lGtLq9WXMgzQZ/AyLI7T0m+5t0BM1xm+xpjiL7+3aPszn/nM4wa82png9iIbOPFl+azs6177Hfs3p95LPCZwX46WeiDgfraktIrkKeLeqTLPeu7zzk4/iUaiNvW3uXKySMbMG/8oSPwzHUfXKMYVNK/0m3y91jej3MrhR22KpuEvAHYF/tXNQMzoEGM2jQcDia9nzi9jRj5WOQH2gJ5VtupH9cl3TmYCM4C7MXMEALsJXAMAAbX4MuMX4O55EcLuJSOBgTZvxvNAM5BV/d1vH0oR+eoMaASctCnSL6LXWBlgdKvvE+TPtCvRY2PEC1YZROKqs+caS8Cm78kzueu+3GtR+Op2Yo63O3YtAJbesWG0a41TaoqxNMbqdOKJ+RIFJQcrGGneolcrE9HWJk17baYeRivHNVptIAP1S1Q4GnG8AtuNvTYahyCEeWllRACi9iovP7u2ascmT4DTykROX/o40M6Bax6K7jcW4Ly5qD08MIE7GZMWYj7JQnNXeSl1UiTJjshpdJipHmS0z+axtm3UBVDJbs/5J9pPZgBKdeMv+z6ad3n9lRFQinbksz46J777tWs/BGfbKhedRKZyHuuTU42kMVW/laB0q4ixoyfpiubUqpvThsjbjKLTsegq6GIeVt1LZ9IlPT8DFDPoQefRgSLm9RWNyPcMbigv0DWBMseZfu2Twz/1s3H5rBzHhJ4nK9MOcB70YeKkvk/djdYdB9m/49/jAO63Q+T/HID7PdHJJdhzxDT7EZ5i1337lKdeAu4TmV86WedSwPE8G91G07tb1H3+7WH7eOftLbhaGP1DI1lmuDozbXkrunoUfl97u/1unyrz2GOPHYH7CtpXoH2JwvcD3An5LHsv0DWBL2CccuzoxvLVLd1aCsxIptDKIf/6r//6TbH/xE/8xO6f//N/vhnBjm0sBSalHaAIzLcMXlpNhqbc3ZwCkbiiSm1IzeB0L6Bfm6LF00CIOKYoZlqBKFnP5Tj8yT/5JzeDKRqwGvBL9F1BnN+Vff0A7reB1lX4FxY/Pbrkuy+8uxeh48PrGbQ8xDu7pzzlk3bPf+GXHTeYpajlHgIcIkEp64ydXFmRUpHGFbhflfJV1MZLvuatCcInP06FvAJzRodhp+irdz7HuGtPNNz1GX2tjX53T6TUb4ZpBXZAw6yf4QHKrRSJCFa3k1wY0tqeuccMduNKPpKNQEB15dRWtu+1kSyKyicfcq8ZL0A6Jzc5K6oXmGuPiGguADv1DZA+58f3xisXGggGttC4disv+mxuJhACsusPEIl+c04bo9NdAnfxZvwabRz36uSOrgMc1dGYOE/AGBBi3BNcTFDRswULOq2qKHb0KtqaTmr8yQTnAGiRFmN+yEvluoYO9aG6WjFI7wGLPc85EdUOiHM8GrMX1TXO6swBi4Ycg/RngL/5FvmuDS+N8sZWIIwciX5yCoGjyY/GN6OqVryio7QWMiaSylnGH8bWWKqTM1Rf4vX+mrfGgpdE97vXWK3uiMybz+77zlbFF9XHAeBokA88o7/sWf2Jhl7il/w4icYqSnPffQAdf9Xf2pG6Vfm+y2lHi65z6KdjwGmaes1KzAxi4MGpT3rG6h0ZZavMF5tf29K4qktQrr7SfdUHQAPgHAy4xGfPyLmnj2fgb9WRE/DTGXQtR4xuMm46d2IZwQZpN+iBfh0H2b+Lf2f7zu7Xqq3lzlfPt3YPcPHSi4vON4ueIsLfs6XK3B2pMrekm1yL9N0zsH7PAjeIcIpUXwLuv7V7y0//P1cJd7YV4LBl9BT8H325lD50aUVhPrIBoeP/5tf9DByCo/sUp5nvDsCfIqDN0ykVakZGr9NrA+7vf//7787I9wreMeE1Ct0LuG/DuwCi7gXcKWJClnCUqtLpMJ2xnmCK9CUwKbty0f/0n/7Tu8/5nM/Z/ct/+S93P/7jP74p5cB8EfiOg0xhtvk0ZVAOfJHwni1vPmVI8OWZZuwqnwHLkALuIoH6WX8YF8oImMnQtVG2VBkAdoK8GUm7RucVwFfuOnA/f3EARtrXff1NqCen4IKff+CjLXh/lIDJXCemy+l5wZe96JjvasladCwaBHws7dau87InL0Zr/HUv1bYCb6BvPj+/Gyvlj0+1P+k9rwFdjDujDTj7rT/rGFZHpOcY75UPZrsiXozXWk+GUB6x/FG55KLHAcmeC4DMTYHJVv2Mb5MFJ3HUJvBXnWTWiUztC7HMra82igXspLAF9D/90z99A3faWY1wfUBzKTwAHvrMyGC04nyIytp7AoB03dndQEE0muewAyHG12/pDjn16QHli3amB+JbZ2VXX7w8Vx2iew7/3LsBZHJIo+VcbaNPolH6Sw56Y65ddDbm6uNQRLvK40nOAxkQ3S4VEOCTJlEfchQaQ+1UV85KYLG/dG3XGk9t1v/GCqhWd3qx8jl8Vh/wVPerjyMBUEvbwdeAM7BJd/bZ3En1qv6etUHWqofVmPriPHq8Nh3v6ssG4AugT1Cm3/NUoNoDIvGZFYT6EB/0LMfJSpUVDzZjjsHYOAai+j2bvWqOnDtfGau/zSc+k47W2OxzkN9ef8wPID/11gwYNF6rLeqnk6ZO5ei6hqbT8cXPVrii21w1U5bzYj8K0M9hUzeeB5Ct2gqaTR2tX9P56zvwz95OvW8lyufEOmt5umjWCbBbQdB/bXzg/Y+eR9zPjNjlt5ffy86d3b/wYqb7Be5H2H5nt/ueb/nPBbjvT2zZR9yvAfewSy/MOlFqD42vbF49A+6euYR/7h4D/yfUs/+2x/An56LGT27RcorfmMA7u6Lqov77t6jCaLelGB2B+wrW198nQHeTre4HuB+7MwD8vYA75dyzCXhLi6W9/ORP/uRmZETPnBVcH4u0f/M3f/OWCvMjP/IjW3pL56y/4AUv2KJBRdy719J9ka0MZAY7g9PyP+WfwgjQ14ei8N1LOG0+kgdLKTCiIuwUS4Kckq/9l73sZVtOcKBnLs1RNPcS2P/cgPsLv/zFx02IQKU0BSAqOgJJja95BboYmqlMb6PRvXj4KJKHY+WmUdJGdazAHaAHlJWZ0SaRLE6AsnNuV6C99ke0drZDRhgNfZnOgWsZn+gbUHBaRNcAp5kuYZm/Z+f3xm7zaXODRiKuIu6A2wTt0+ECHMxlchLve4GPCJzlfDIu2sYBntG3aAFwTNDfsyK/rqOJaPs6xiLBAfDqAyCB3toOpAaWPvuzP3sDgQHanBAvtwkgBcobX2O1CZVci9xWbo5VsAHvcParB5gJAOfk2CBbndUz+UKd6ZdkxvnvHDXBAWC38slZZfuevqv+2ndcZGCRPmt+o2m6sVSZ2na2eONuLvBbtGpeKxPPpN/sM0CH5lFeNZ7gVDRXc+PkTEmITvXJCmVlA6k2KnffkY6Tl8iSyLI8eMCxPtY+p5T8rtHw7jeG6pbWB+iSDc5BNOGUVTZ7xYntnmh9Y7BZmMw0nmgXX8ZL0TO+c2rOBJ/NrZRMKW3ac9IR4IwPrGbW50kLkezJo5wK+glPkz86aTpDgH79nP/wyZQ/zyd3gDsnA/DlxAPJ0ybUVtf9cQTpBg6wgAmdoI0ZEFwdAPp7dUrYFs92P77AGxMDTd0fcG+D6uW/jyRwPwHNcVbKJbB2vPb4gftmLS/UPUHnvdDMg94/zxF42q3AfV/3OXA/tDei5MceXAXuyxjbSSp4efhycAe2qu4cc9etgqDwHrjfzHrYvzl35tzUxKncfaTKTDKuAOheJL4f4D69XIJL4K7V3zOUYgJS/nlvKA1Iu9dnQpziKmr0mte8Zkt9ectb3rL7wR/8wU2RliJTFKvoe+VFAUVNUqg9H5i3YaiIcUvVGbPa7XqgvX/VmeK3g52wr0oqZZmAt/v/27/927e3MFbGBhzGwliu0eE2+rY59W2HHPfz59dllsERl5j3YuOXhXP1Nk+Pnu6UKgO4M4bNZWBJ3m/zZjm5e9G4e8DUBH+ze9OJvOZgTqdwfucMMJjz3uTRowoaQH6vDPZnSc8oYd8tDeNpxoLR69npiGjfs92fy8+MkPpm36ZjwcDoW4Y60CTHGMgo4jn7b0VoOgvV5QUzzmvvmeoItAEPXWvevHZeG4xg9QRwu8+IZ6BLqwkkAqvooV7RK7RAa7Sdjk/8Agz03eoB0Ad8VMY//UuXBHhsSCSTgFXlHLcnZaRIdVH3npErL+Lebxut63v9DUgHuvBzbaQv6mv/KgNY0B+crNrMybEq0qeTT4DF6pcDXr3VMd+Mi7Zyh81Z7davygP89X+udogwc3pEwAEVwLm6AHROT/0DSvtevU5VEeUmC3N+8fveAJ5eL88xkkYyHZHoQl8375w9YLVxApT1r3HM06zqW2Ow0sKZqhyacmCyFTZb1yf5+tVfH7RjNaK+2U+BT43XSS49V3nyEH9lM0qljAfqD1uV/Pa8vHhzaJNtz8Wb3RfQ0hftoKEji60A0CdAc/2demuCWfxH7646pftSl5Q1NwA3OWYXpm6k5xp7cy09TKCg+5OeytPJUnBcjy6NE9Cf9TQGgTbj6BoHcOIU8uSafuD7ybN0QH364GPvvx5xvzVV5j42f57yKw7mav/MdlrJGaA7WrMzKz+Pff5f/4dP2/3ML/3GggKuJtRePtFipNDeCzM+2P2bWOZzP/P37t7wE//X7pFf/e3Fh0CDm77FeVT80IN1z8GRppfof7g2Mg4mcC/ivq9uD9ynK3UJuO97sI+47/8On/cRdT9uTiVMKxCaAnqN2LcBSwIx6688Qbut/gSIAQ5I/MMR4ZbIAAAgAElEQVR/+A93//gf/+PNYFH0ovLV98pXvnI7TaaIUNH2jm383M/93N1zn/vcDYB3lKOlyQyjvM6edVayCHD3AxnltRdtT/BFtRJ+RjtlJ1cPMBAlkHP/1V/91dtpNtUnog/YJfiU9+Oh7599/Wt2b3vrW+8tBza2Xip59oautcB9KJDjIycBy/B8+Yu/6ghoKcSMyIzUxBcZThFFqTPRRU7omQ46RF3XaysP3gbcGVAgYT47n3P/UjR9tj+BOyBM0c+VldqddVH2qzGcjsl0bidwnUBe/0UnM8zRdB63Jse45yZQFp1ivOtvAFAEUPrABJqNvbaSMyCk5+P/wA3D17Pqie/jifpWmbkSYXkdgKp+qVXdmxE14Kr6yJnTRZLPCRaqpzKi8f2Wew48i0xKMarvjcOJUfpk06XnAkjSjnrWJk206XkbeqUxiBzP6GJjq8+ARW2XmtO+gp6XslFeOiBtHPbSiATba6Cu2mvslSNzAGl1ib7bdyDqLQpbv5oHZQNB9S9ZTU4LhjjvvutyjKOLiLiIN8dFhBKdyJs+m7/uA0WNj4yhAT2K5yvPXljVAwzRWJ/o28rJ35azXpnqiUcrF+2kppAndJ2AVr+A5cYRvRrXXH2tPqCf49b44q/aKcqenagf/a6sTa9AsWNA6ZrozW7Rn/jRSoH0negkDa178vmjI5rOoAadNXUmOrPhEzybB3af7KKVdBvzOyPneMEnh2bqHgEH/ENetQO404lSyfSLLNTnyurPXOVhm6sTztB/en/qmQnmYQEy/ej7Hjk/DvKG/b2cx7yn6YPY3lPF8/zwPR6UIjIaP7xl1ZXLwP02WHFb367nZl+u8cHKN5zP+Yzfs3vDm//v3SMf/O1jlSe7eQDvZ6kyh2KHjI+NLIdLcyR3jjhpAO8L9fQSJZePyTLHAPlp7o6u1BmQH1QYb1Tdrk7QfrZp9ZxGR+BOsX80AfdpsDsdpgh6L0tiJHjMjMj3fM/3bKkvHf34d//u390MzNd+7dcez19POMtjT6GXm1sqTJGMFF/gXOQkpde9yndOvKPAoqs3zdnoVB9T6BQAUJQCT/kXte8kmVYDKMSUsuctYd+PgzSVhu8ftcD9D//h3Yte/FVbNwGVlCaFbWmWIwXkZKScEuRZRmAV+gler6mYFYgrN/l8At+9nttH/DiYE0xMOZl1AJTmeP5m/GYfZ5uM4iUemEYBAFH3dDhmhD5jH0+KNPect6haygcoJuAAkuNPEUTGPH6tPZHL+NwRe/I7m8PmuDY4D/VLWhTAMMG9dIvaJkcAIzAhulWZrjGyIm/qpxdE9tCkejlSfZceIbKKnvO8enXUVjRIlwBy9T++da72BHoTQEQvkXEAU9Td2MwhkBrtA+6B4pytnKj60AoG5wgdAWlRWSAI+JxADM1syKSfWgFL1zklC2j35tPpUEhjw0P1DX/Wt+gXTUU548NSPxpr3+s30IquHFkyIALKmauccYsuc1B6xhwKAPT8fA9BvGklRSCgZ6qjcQSUATR16BsaxDM2eEbb7ov8c8pElZNxfWhe5NE3zsmfIubeUpzeyyahd885CapIOvmjQ6rP2BwVWV9sZHZgg9USvEuW+l1b9AQZqP6pw2ZwYbbd9RVETz09dfMMPtBh5Av/rwC/571Yqr5afdUmp4EjLTrffTzIsfE8p4bzKh1OX9dPQY0TIDy9xZxt0AY+Jj/SgB5+97t273n3u25BwA8K3O8N5m9sSv0dAe63gfoHvfdgwD3E/bm3Avc9Aj5PlTnmuNy+Z+740ATuN2l+CtSf1jfuPuH4PtWFAOsG4ukJzBz33Xau+/HuBtyXaPyh5uOpMrxMwGV6v1Oo3Z+ft00TJRDzT2GeCoEQ+pzgihH40R/90WNue+USRtGzFGTR9tJRymGvbCfJtBn1ec973nYkZBGN/vVcy/4Jus+UnNdFp0AzmKXKdC3DkxAmkHPTVX2Yhp+BaVzOJU8pvuQlL9m99KUv3ZSQ8THiE7D1vTmQFkAxRgvAZLaBlq9/XRH3/XGQt/7dI+J+XXTurShO7Z5qyQh91UteeozYNS5nRlPajIr0jOhSGSdTzCjIBL+U/yV+mnw5Fe7qkF56dtJcPStYnoB+Am2AnvFSv+dFqS6Bc0off0zZuFR+0kJZDmN8CriL+iQnIreAr/EBIvrXpyikMXA0V6clWRGRrR89x0gCyORe9J3ciM72TPX2u3s2+AGyADeHYYJ68jOdFvLDMWyc2kAP6SNd748cS7cRECBvcoIdAxmIB+SkyIjMAhbV0ZjSJeoX9eSAiHDPObHJs6hrOgiwBFqjT/9a7WiMzWvgm5Om79IdpC10fbYXLUr/EQGODgB8ei/aFNSQGtQKZHpWOkdj6H66MaewMdQXPMFmlEtf29HWCsJcoeR8VXd9AUbNn/QNdcQjUlaA7+71fH2pD2hFJpoTvBwN0jH1HYCj34FuTkO/5eU7d90qByDZs60kqYseB5SlIInSS8u0GtBYmueeazyOOBaln/a4NsjnPLGm8bIT3pwKuFcer7IjgkUcEPSJtpUne1a13Mc/01mbaSvs2rRDE6AD5/h96jbfp23MgY3++FsZTlI0wh99n86TlYauoQHn2xw1p8knB1BgAq9MUO6aVRK4ho5ozNPhiY/TG+W3/ycF7tJiL2TOHuDt7rM/9ffsvu3lT9698337Tdj/af4eALzfF3Dfp7UeseQpOf1wOMeFUc7UozXV5Vj8PPwu2t5nwH2T1xsrJRNDLSD+EHE/Ru9vAPd9jfu//Wdlf9057hN4HAfrDU8H0L2CH78ngVZy3AbcZ32UwdaxQ3v1KYX/0EMPbdH20lY4GAlMwppQd8xcue3lkveypR/7sR/bjEXHL1bmrW996xaxspHHi01ECF1PMaXceiaDKWdQdEWunLQDS5QiFz0vF7FnO/+6jbKdHT+dk0vAnaGbY0eLCUzQSbk/9/rX7t72tsupMrfNy5aP9TsooUUMv/Zlrzg76jBjJt+SAuToNEYGo7l67LHHjg6LOTce4BkNJu9M0It+8z5DuPK46/jVfRGwuXxKSa8O7QqopzFS/wrE+21+L8nAjFZ1v36Q1el8oEXlA1Ki5vU/IxKY7w+wZDwBCwCPseI0Teep581TfZFvCwA0fzMAkHx5xgkgQADgAzw7rk77Nq0BnBwLQKF6RbcmL6GJvky5a4win9XL6HIOOM7kmROhL4FQp8vMPOL63r+5YiFPHJiM7zmq5B+t8ER9rS2APec3cNFYgI7ynyvT7+qpjwHRORYpHdUnaoiOeMjRlvLRq6u69WnyOwCHdjkN9G9tNMbaTPc5Rccz8Qh5bVxoWXm80ScwPh0Q8tCnyGplpa7UB4C571IoJ+8DZWR1gnROIGezMc9jU9mD+hQv1w+BpNoA5uubfs/VH05Ic98/jgY916cNwPWv8mjL8eKc1jf95Pj0DGeQw1pKlTftAvpWV6Kx+SJPbNtqVyZv4hm6cQJUYNeYrMasoFw5c2l8dFLjrL9SjfBzNK4v2dxsam1P+2kFy0bu6rNqIyVK+WjLaa5Odp6TVN/UXz10E6A/Axf0OX1F/079U72P3XqqzH5119+MEO/rOcuSvmKtldl/ZtWPlv2I92639J/9tI/ffetHDLjPth4k6He0yLejkkP1z/mC37f77r/8q2dlV7xzG3C/2ohJGJNxdjrMNicHWm9z18u99pTf0tUPwP1S6vxMmznN7RPG+1XXiPukyTwycrf79X/3W/sXMJ2YZzDLcl7nNeB+CfSr7zbgDpRM5p0AlrJ605vetJ3dbumSUFW2ax3/+Cf+xJ/You0//MM/vB0D+exnP3v71zGOAf8iQQy9vL5+pwwC/wx511K+IiMiEDaaimh2P8XgLGfLoPPNeV/zNV+znXJj6RoInAAPnSYNpxLo+gpMewZT/vk/+7qPWuD+0pe/8hiFmIAA0BGtFRVpTIBiUff+Mc4rH+EZoABgX8EyBYvXVtqj7QTI0yEQxWEYqw8gmhGmVXEzAsCJcZlPgHIql0vAf/IMkG/+tckIMlTSK0T1MkDxPLAutWXScKahiJLpT+XibxE5NA8IAL2BkspMJ4sBbQwzNaz6AHd0AHw5AfV3jpPTDJSJ/gFy5gW9RPYBKnI2HRMrC+ZkGmgAp75KtelYRCsFNudWb31zylXlq3dG5poPm9nl2HISep4zA1QGoFsNTJdE12jjbPTAMZAkD7s+dc3JP1KBGo8UvtqxqlEfpfvkJDf+2ssZqC9F+81HdTUXdGTgO10KuNdGY88xzNEIqHcfb6ExgEpO+12fm08noQBNXQPk+oz+QO10MOlgaR/mYgJb/MiRmxH9uWmRbDQub5FtXPU3h8CG3OZDH7wci+0AMhs/fTGjwnjSSTPdk0pTnf0uei5lbPJ484FnpLexlc17ZeOR3jfCyQOE48Xm27nx0Q0Y57jTk2R7Ahvyuq5IkX0y3DPs5XyejiN7aM2pxP/1LwenfptzeqUx5pTUFr1UW2RgOmtWcKdOrqyjMqfNsBdoOricJXM3bYPACRtAJ6/BFDq0zakfeOz9V3Hif1nA/UpY/3Yovty9j3Dind3udxe4b5Zo/DsB6onN7gXcjwO928udjjD+sEH1cHcJzh9x+dnG1Tt74N4LmCYwAjYmqFgjf8euH6KA1+bmNuBu0HPwU9j6/nM/93PbaTDlthMOQCVBL9r+Xd/1XdsLlsprD+SnCF7+8pdvxuSnf/qnt9NiWkLM6CXgDF99TjlnOICElJpIYtcss6dQRfvqbwqF4eie/Ek79tsU+03f9E3bSTIUMKWjLTSjAOf1SZNLjtERuP+51+/e/qAR91s3o94mZffvTbfM+fJXvOoYbaPwMiKrMUMXZaJ58/LII49sczEBJP44MvQhF/1cAZ7SstDpTMDGEFfgDliISDE2rgN5jM06l1Ox431lLsnTjGyt5aeMTcM6xz6jQH2vjoBXf8CVVBk0mtEu9RrfbGc6GcbA6PY7gGJjY20Bad2b0W2pNq4Zp370KT0BeO1abZFVffEbH0Q/IJsj1VjUaQkdkFJv1wHsCbLRc4Lp6svoc/4r76x7Tkn8GoCs3gmGuhYQn6d/6CfgZT45R04VkYNbGzZ1A+cCDF3PKQiA9Jw5N18ASb85WnQ5/VUZoNPG0soDu5VPDoFt+fCc0z5FnefqB3pwzK1CNBfV1RzWbrrTc/hgOqnRZab5aCv6SV0x3+QW+EKHmZuubM+yB6L4nABgtb4D+Po494/0XPRxQlHyAJizo+qUCkSn2Bzc6q7Id3zCsa68NC380714wAoExzQaRd+CVDlZNk5Ho8rWlk2+5qN72gU050oLnTD1VmOaQZDuCW7ga7I5o9F4ZTrOZFl9jrSsv9GkZwS9+owGHHM6hlwYk8DaTPfjpHBW8Qb94n0Gc7zoip/YCTJbexxNuoVem6C+iPsH3j9fwHQOTP8rcF/xxr2Be/Dl2b+rEfdNi4wVkL7vj/Lc/tPlY8R9vqTytIX1GLk/AHdrJGfntc8NqQPEn+e9F3H/93fuPProo2cvYJrgaHqnmGz9vAQsTce9gDshugTeE9Q3vOENG3i36S0hSShtzCra3ouN8sa/7/u+b8tnf/rTn77ltxch6yjHjE7KLMPmtAgby2Zuagqj+xlohsqGtRR07VoFSKFmWPttRz+6lSvaKTIvfvGLj5HOFfit4Eu0b0YnOAo2dU4QCmDdb6rMNmcfofSYiy8am/J3Z7f75P/mk3cv+dqXHwEk2tSPaYi7Ht1TzCLGNqq2gtIcivTiEcqUUV5BOaB/QyUc0iMmSJ3geNYzgfuMQpmDybfm4owEhw2uE5ytcjMBffcYtdUgeG46fq6pH6iIRxkixni9ZjxzTqZBnu0zQgDABMxyoYEfQA/o6pPcSGkA1rtXv/B49We4+w1sV0Y6m7GYI5Hv6YRPsBYtV0DOsREVFEnXt2l4AQ1L99WVnDfWAEC5yFJU0kXdA1SBZakz6Z1oJTrIuQOS8A3aFNXun7SNrmujFLT6bQUw3VBf0kXOWZ9BFoCGnKFjtIi2zUFlRJFrS/oBGvRMjooTdhonQCkHvPqns8XBE0nGPxwdc2GVpjprrzqmnFQv0N6zPef9AsrWPwAvms6xeAYQI0MApyM0m5/mC4CPLtL6eoaT0/f+Nfe16dQejoE5pyc4cTajOtffHFauZyvXXCYDAfPqFWXnPOCx6nKaDwe9fne/FEO8Rg9WL+DPadFP0fepW+mCVa9NnUfvTHtlTt0jB5xrznDPNF5tayf5sFrQ+CpfigyHc+IS+mI6o2jpWXqo+s2tIB2nqrksoGeVavb9muMy9TxdOnEOPu7eBx57dPfBxx47PTJw6ZbSsuZUHEpudD2htbOkmeMpJiNue7RjlzYzXsHC6nnJ8z5x9/mf9Xt3v/qv/99jP2fg90oXV/P6O/h7dXYGcB+3zrOLTsG7jb+WHPernZXn7vOs6TX15wTat2LHHPfxrievYRr583d3Hzocp3lwAEZW/Glz6v7eCdzvR7E7APsNuD/yyCN3p+e3ApAJbqYwe4bwXiLGvYA7hTHrAmJLeSn1JcPUfQC27ynOZz7zmbvXvva1u0/7tE/bNqO++c1v3hTC85///E3oA/wtHTrrV2RDjihngMAntCnFoielaTjLOWUiQpcyzchY+k0h2PHf89rvWMrOrebU9CkiMQ3rBHbKoLFytTFpPA3q9c2pC+O2CeJ3Ebh/yqc8bffKr//G49JmNGIQGM8JEpoTRtnyaHTvCE+AfoKQFXxT0tMwT55Cs/ncBOqrU0QhA9T1fUajpjECwM2behnOCfwvgXxt67tPvMNgTcM3eYgRQt94WLpA5UTpgI4JcGd/VrDROFajC4B13UZER0KKYK90AugB9emImA9j7reotdQO8w7sVxbwAMwm2ADE6+ucY2XMB9AvyiuKZswTiFam3OHqkx/uVJ142+kgoua1ZRWiawEy+oYemA6o+axs4DxAGQAJvFd/Y0oe0knpsa5Vf/UGyrrGYaOHOUXSoIBS9JOOAMxzPAB3+cqc6vrGYYgO8Vll0ZsMcgbqR/cAUznalXPdy/NELaOR78bRfInWp3e7PyOhItTGac5FpWf0VZS5sXP+ODBS+KTT1IaIfnXOc9c5Wc1RtijaoBOnhUNEfzvGsXFFu67rA2dDmlDtzTPy61N9yTbVlgCUuUoWW1WWslVZQSk57vRJ7XJq7eO4ZOM57XizPsdrzQVdZB4qM/mg+uozvbniACtD5qbx1k/APT6nt/D41OH1v+vopv+NhxxMe8rOynNXV9cr7wQb5aY+oqPok8mXUw9P22JlIOD+gQHcz0HwPd5gfhZxPeWy3wTumwXaurUHqPeOWk+9fy/gPqu7v5ovIcEP59p5q7//iR+z+7iPvbP7X37o35wHq8+2BXw4wP3w9qat2St5+ocunVH7InDf17HPOj+8TXX7UbrMfsZmK3vgPtNolDm0NIH7e9/73rPeMayr0bsk3PeajtuAO0M5BUE0KiH+K3/lr2wbSyuXshBtZ9D/wl/4C7vyyDvKsc2rP//zP7/ltX/xF3/xBtiLtgfAM6pFwW3aSgDnZrGUAI877zuF0LGR5WymJIvmWyZmgFOw/bP8z3gU9Xr1q1+9e85znrMZ+a5TLgz2JTA4lQOFQ9GuYJSh7fP1r/3O3VsvnirzOwHcDypjMPSyDeLIi0/7lKftvu6V33A0ws1d8+hoNcDLfKOvPQOMXCsovbmR0pyOzuS9Fch3L/qs5SnaGSmZQHtGddQvEg6QMlrdF/UzV6uMqE//VmdhRqwA5ek0TPA/I/LqBcaBg/ojRxZwm6kyDMqUPdcAnXieDpjAHSBpjPF0QKGyGXSRcs9xvitrBUU0tGf604fK+i5CSx7RuuuAcM9Oevc8EK6uPmcUV38maDcnaDx/A5+cIJtSRTb77aVIAb74Vt/1GS3wLsCE5/HmBCTRpiNkHZsYMAQam2tRSvOeXgygeekWACTQINWPvNUmusjlnuM3t+YdyAZ4HX/Y7543DyK5wCodJ9JZv0XX5/xxjgDJ7smvJw99uj/z+QHf6fBO/kN3fZvt146VPgC1a9Gy8lJ5RPujkbPRa2PKllQY9UcD9znJlSGj3c9hEa3v+qpT2Dr0rO7q9M6C6WxVtusFuJyQxpEk0yLTnBvjl9Yz9eekIbn2yfnc4MRhYz06oxUdyInF31NnsQf0pznOMage75KwMtGKOdlFK2kyU4dW3jGaHDzP9VtaK/vQPavnU27RoGszcIDf2ehpT9Bh6rMt4v6BIu7Tdh6txNWjCbcxXQTuI3p8gIL72v4rcP/IRdwncL+CcC8A97vFRg/FTydw7mH4BO53Ro77egbNOXA/8cnxRU0Hnvj1f/fb+4j7BIkTyGBGxv1eQH29P50Awu5zKqsEIOXGq+90mDe+8Y1HwJbS7H6GKOELnJfbXnSqSHtHQHavSHfKoGh9ue1tvkpB9uryBLpnUwKVrT7LrrVvk1XPi7j33ZK4yO8E1pbObYjJkXjZy1629YtyAtwnCJu0mNcn0Ju0qy6Kv75S5K977Xfs3voL8zjIw8wOz22/6fkjEXEf+Vxz8W4s6W3zf2e3K+L+da/4hqPTwtgBPhkSBpLTsy6tdr35a4Ox3E+gZ/IZOk0HhzJXboJh5c3BVL6z/GwD/ysr0uT6lJ9NjTp+cxyDyojPZyh5RnCdf+AOj4j0AatAdrxJVidwr6343wkvEzQDRhP0AtRoMyNq1S9dzPI7EDL7Vd+AKnM8HQzpA9NhQGvATCQQ6Op+39cocnUAPn2vj+t8cgrQUrszckuenExiXF3vuXn+eQ5LJ8w4hk9Ec/bDfBmXKDcgNXVI36UHNb5Sa8xZ35vPgFh9EiwQmQXcm18bHfFGdVgF4fjUnwAPvqDrAfPu913UGx/jrZmiVB34FjgTqJmgiRNkXmY0GN9MuRNFno5319TZM3TGPEe98Tqa0nxxZOhMQJhDEW17zm86e4LzCfw479G968aGL+XNA8RkHg/VL/NDlvAeHm8MUmfsuar/Nodyxqy6RJsiyTZ3ejv1jKw7tpT+bHwOYZjAejps9YcDOB3fFStM4F458j2j0RM/kIXp3HAoOUc5r12jR+wxw8fV4SQqPFh9Ampy96fMNzYbjekJY7TKixb6Rl/W7rQv5JeeJDN4lr4LtP/vv/oBcG5vHo8B5OsR9/3LN0/IXRT20llwp3sT6N0HUju8AfS7X/1Ju9/+D3d3v/5v/7/jQ+eR3FNdH3UR9zHM8yDieeByD0vmi6iujOQsVeYeixfre622oHjnuh8AvCa2oyUPs3SMtp9y3+eyQY+c5n2myoi47wd8Btwp8elxTy/3PljhRpHbgLv2KPuYP+PTsY9/5+/8ne2TsIjCJHiV6cz2QHJns/+tv/W3tgh5b0gtt708v1IsupfAt1GyTawJc1GJlFxt23BmjCnj/qUYW5JkNEWopNzMyAkl1b3P+7zP2063ecYznnHM96wdHjthvwTOp6FcQeYEbxNsVu95xH1dHhrTcQO4X1kCWpbZ1qW9U42npbtzsHt348M/8keetnvFK79puxW9bN5juBgECs64or00j65Fl5yo5pTRQb/uT+VGaapr0tk1fV2jK5PnJ4gGBs2j5xoT0Ly2Y75qayr7OXeAHdA2AdAc06xrPj+NKnAbfeLVeTRa/RWNBSKMZRo8xndGwKaTZNyWtp1SUR2i49OB6juQymgzpqtOAGRqWyoGg2m+ADyGdc6X6KN5AK6qAyiawGM+W/1oXFl56LWHjkAO+qZDWgXS12guxYMuM78zGgyQTj5G9wkYWvUL+HWqjKNr02M9F6gzvp6VF11qASdjfjZfxuVkH86RIw7JKEcOf6BNdczTO9Bygv2ucbbmnhzgdtLZ8+gQf0ynnX6lB4GirpMpsjD7CtTZcyHK33PSO2qn8VspxZMToJmT2hCsAZY5ovVtRpj7zSkA+pp76Una5Qjj+WlzpRRZoUIX9ooD6lNdHKF0K5vmpU0CYtKt8E5j61ptro6uPlVGpJ1jg08nXwPywPDUmeRBn/22SkFnA+hW1gPuwLkgQX3RVv3gzPWdw9B42BB2lz7t2cZcG1agjFWkHh/OIEHPrWlAeHgCHvOBR2v/gx/oVJlHD8XO01gmnW8Ap8U8T5tAf53s31lG+oWqLtv6rf3dnd0RuP/Gfzw+O9tbM29+98H7eYuf+MSP2X38x97Z/dUf/DfLWM/HeTYGJQ/Oyg0iuXAT1lxu4xhaH7D7GIXfY6DTX17Yh44JMH2XEHNnw2XHV64eFk4EX10PwB8qnBH3UmVWsD4V4/Scrw74yo3bgHuPEOgESRS8N59+//d///G0AYa/fqSYAuhF20tLectb3rJtYC0VplNcKtPO+qLtbW5M4Hp5iJMdiuBSjBlDS2cpEtGbhL/vTqGR69m1GbFMuLtWjlyfndn+VV/1VdtvhgIwA9onCJ+CC3SsQI1RBU5WJXue4/47CdxXcb0NuN/ZffInf8rua1/6io0OOTX2AQBTlLsoGvpEE1EshivadMJMkU5g86S09uCd8p7GozIM1VR2+I5gM0bqjMYcKbynDYr9TCzv3j1Gu2eUcIKM2ZZ2pmIhB9MJ8F05dUdDm+HwkLLOi47HAfWAezw5wdF8rvqsCnFEASL8hib6wABWZ3UDV9M5iIYMv6P1GHypCAyxfFgrByLQ6Bx9Jo26jmcANRHvCWxrj7Nh3p0Soi8ik/ZZ1I40CrnETrxo3OmgeDFaRycRd1G56l1BJjme/A7cc4r6DEC0MbWVR0c/iqTLcQdaom31RVs5uvUh2kab7gM0lQOKuldbIr5kSvn6T04BP/Qgx8py9DglctAbb7SboEd/8ZZ7QC96dN2ckBXAs3ui5JUXNWavPDfz1vGhFAoguvmzIgFImid9nOPSf/OFd6eM0Hj6nCsAACAASURBVNP1C+3ol55DkwlAyXL9rD32o3mtvCABx6R+RAN9larVeHom0O4lYY2PrM5VufokSFU/yfVqk9CBU0cGyR4g7rl+CySoVxlODH6bdOQIibhnr3NS63P9z1nub4L3aVPZWbxB5umC6ud82Kc29Qk9RgfQ3ewGu3JJ789xTvtdnQH39z/6yHjsBN73NNs49yZ6eiDgfjsqOz+H/NTebcC93I5jTPh3H6kvAzrvwNOe+rG7X37kt3Zv+en9aYCnv/sA7jc2ql6p4lpc80iVAc4B9pE+s+0jPcLt/UuXZK4H3O/4/YQTcJeBfEpgOPHKReD+8MMP3wVQABaMSymtwOd2VjndvQ24TwXOwBQ57/jHn/3Znz2+cKJyTg3IQPWypRe96EW7hx9+eEuRKTIfYP6CL/iC3Xve857tX8C9JcOMXxH3FEBRshSb5dQUCaOb0kuRMZbOjKfYGbJ+i641yhRK+Xgd+/gd3/Edu0//9E/fjGnKgWEUwWGYJjhbgdcE9spZvhQFAFK7fzPijvbHqd5f+LAi7tck92w3yCH6HUPf2T3lKU/dPe9Lv+z4wgv0m5EmIGZGKlYACGT0lscMEpow6Az2/H0JJM9yKDR5euVz7SQX6D15GXC51K55Ps7EYQ3PXM92GTHtm2uGdBoCz4koeYYBrN34WJoFENHvgKAI61zd6bsILQAF0E5ABSz2KYLrZI34f84boMLZSXbrl7FlQEVn0RYwnw7TdJrcR4MJNqIzHiJrtalu0Xp1JL/1ARiZwMv15NfpFFYO6Ij0RJsB5xGPXQPcAf8p2/URmF8j7nizfkQXG1Nrn+NQXfUpUF8ZQLY+OfEFWMEf0i3MMfCCxnhM+elI1p7IcZ9WPDncXfv/ubvT7/u2qr7z56fRmEQFpItRqSoFI1wBAS0bLqhggyhqaOwYauhJTOPDSv0FlXqWRPMwSeVBxZE+Es1AjCZDxJHQKCKNXPoLAlZqjNCIURN+Nd77nNc58+zvPt/f98KlrMr3jt895+y99mrmms1nzjXX2tJV6n9jp/NqV1S/Om3ila8/o85roFg9gTdyBeCiH4fEWK2G1g5acVCsmKhPcEgaCz50mkljqg4ReStqUjJE56fM460JZAF8YG+uIIoCoyNH26pVgLvy9cOLAdGaDu1TGpTc9WjaOK0GJZtkMn638Zb+7VO64pQl8jN1HTDOKW/85mU6nROQk6OpVwF4+nHtLJj7PgvEeQmizeD6pp6pX6szutkrRT/rM1rgUxF0dTUOp/mcQcFx3DB9MnWy+vEB2pCx99/7vt373ivivkj6ofo9aN/T+VMH7pMXL2GyQ5b16rajDC9E3Ecq7B87bt8DmGP/bwLcpy7bpss+z+XK2G4acUefGXk/A+57qp/qP8D2+GnmuG9E3E9JNK0kHdHKvsUZcf/jAu6EOkGQnvKqV71q94u/+IvHHeOWoRmPr/u6r9u9/OUvXwxYJ8684hWvWN5MWrS7aPov/dIvLfmncts73z2BDPh1jRIV1QHcKXugJcVTGSdmpEg7Jaa/Nr5mjAJDMUjL1D/+4z++u/vuu8+impQbJroE3NcKCGj0/ARzlCxw9JKXvPCU436W5LXxat2zU2XuS6rMnv1OTNjSDdA+8vDsDgm4P+Rhu7uf+rQlssfwVMcEqBNsUUDAHoVqmT5nLJrPpV50M2fdYxAZeIp0gvkJ/qaBmg4RMOV59Ka016kc5mwqDGNdA6LJD9U/Aeo0bpVjAPRTipGIqSV80aT4OePlvsh1YMVZ3cYCcBkjA90zQCZ6+kQj7z9ILryVFQ0qw6Cbk7WxnQa98sYx6egZzgLgqf8cvxmF65loYFVi8pzov6inPGVRtuoHOmebQKOUi8BWEXdHCAJGlt8BEm3jGTrFnE4AgB71JeBexDG9ggb0X4GFrgM50iTq+9x8LwVCtLm2ADVgF92kE/V7pvwAoH1yhKS61S97KTg2gJsVSsBXvjnHUYqDtC7BESkyE6zTy2SGk1kdgCw6kiNR8u47wtLcWFHqGSfGBBCb0wI96Xt0rH8AKJ6Tw44nyNnkd8EGKx9APXnWB9FwOjI6e4eIzcmczPqR/NKTc+Wy560IBfazf95/ES3sg+iTQzaB+9RtvtM39DFdK0rNCe66eo2L/hA4mDrfPKrHSl/XJ3AvABaf5yDndLQZHNieoJzz3Wf8Zb7JHv0qFSd58H2Orevz+FUBG7YF3enKabMrM1fie7a+9q/89qLup7/LwH2CyPWhD2sbsglGZVisTkJZbPWxwhOc5DT81N94xO41b/z46oSTk13//wZwP434yx7+uYeI+0fOyHBaI9gD3M2DM86BzAnTGOTtwy6Cm0Tc99J4BEbSipeqOmFmOAanKLqODXheqtcYyXnE/XBj5VB8pM2p61SZSQ0RkbXh3WScjYsTGE0wREFMj/g3fuM3dj/7sz+75Ktbvhe9ThhSsJ3ZXrQ9w/n3/t7fW6Lrz33uc5ejIf/dv/t3y7GQctEf8YhHLJtEUyydPFOELOG2RFp/HDUl742ApgAScKAkJfzn//yfX54t0l/5DGy5eF/5lV+59EEknxKnlBjI64D7FMw1cGfI5lxQhi9bnyozBXRy7v0Qcb8K3Bc1dpz1/Rj2jPywh33x7unf9owj8Gg+9dlSKhDOYHcf0GPMei6D2gZVQGsq0clTExDjK2ACDScfU84GMIE7vp331kqbE0W5ryMx0wgCAOrzLJ5gaPRBW8aEdpMu0VGkLuPG6AMeDL20gbm8Xn0BByAqugPP5gEN1ys9ARovdPFuBPTtE6hSJ8AsFW06BQyvuQA08UGAUToEfiFP5kjboo8cB7xBlzSu6CUqVz/7EyHvtw2AgEU6B5gXcQ9MFASwAtR4LPGvI2/6KIVj0sncd43hb64CLEUcpXZIceg6OgHZE+xKN1LfBObmRbpC9/oDaPtdX6Xa4NN+N87q9qbQ+o0+0g4rx1nuPudJO/i9uQS+pyMjet99gKpPukLdzY/UD5FzDpQ8/9oWrW4czaENqPVbGpmUCc7tjN5P56o6BHwmb+NHThJ6VrZ+N+ZsDlmLP2dd9aW2gcnuJVfecswZA4ilzUj1ar6iQc/Xr/hzHgvZdakmxkrPmCMAfOo7dmbqTHoI8KfPrVpXL973PB6hr9d1cMTxJCe0vpbemv5qPJULuG/pSuMBngUt2NAZPOFgCgZOnazv0R69OYJ41/xO/qRjjJVTYXWgFzDdNOL+aQP3hdCn4wT3Mjw3RR4KLNdtjL21m8B9hOGogBseLnks/hn/ctdX/Knd//GK/7S7531/cNbWjYH7fvgXxrfkuFwz5nVI/j4C970wHHPZp9xdAe8XXsbUWe4fcY77FNLpbXed5/ypzMh1wB1Iqf6iBIH2ToMRDWeI9aGjHn/sx35syW0vKv8rv/Iru8D5d3zHdywbGLsWQE8BFJkKaPfXvYyPvsgJTQBT8I6gAlT6TIAzxgx5AhlAl0+bck6ptHmsk2xqC+iwCaxnGANjBe4I/7w+lQzFQ7mtIyHm4if+0st2b3jD6w8yej710xm4P1Jl5m74U93bwP3hD//i3TO/+/sXAy9qRDla5gY61lH0xirNqHYCSa1yKLcVdUePCb7X/DqB3gT2lO98dh1pmTIxeXoqdXM265vzy4B1TZQTKNMffRalYzwa81wi54BEJyeN5Mz2nFMpAIMMICAhGlQ5J5PgyQkCODwMknEC2oGEAFNgSTRWGRFaqQkzbYwzCwAAaoAAwDedKmWjkShudFJG/6MRgwlIzvJ4liOBthxt4HAuo6cH5mqcfNuOiOWIdM3RdAz3GqxMua8f+rrWu46fLL3PS5jsE+mel75Vf7Srr+hg3wDAix9nrnlzMgEWPo/ughXAPN5tbMaH30TV5d/j+T5FmuWN1z6A2LjnCT36Px3TtRPA0atuINv3PuPDnok2UrCaEyt6gJjVqJ6ZEffoBDxyoKZTYWVnrh7hSbaxezMwQX66zmY0X9O5n2Cv9vqdPeqZnA31cRzrv7QmewnQM5riQyfM1BaQKrWKjPZc/eGwVRYfsU36p88A+XSMp43hfHF6ovPUj3id/ut+/SJ3xlCdjT/e6n79kONOL+pD9ZP56FQf1oCbrjTn5EZ/yGrl5oZ0emEGe9a0mPKLF6bTULT9MxZxP0P6B8txBtxlVTtHfBnpUnD/xs99ms79D9wvhqtXJvlTi+VfBO6rVQVHMN4Jt57tMziA5cs9uwlwv3U4vXF9BtBxSeQ0WavOnVFuAvfD1EmA/sjHDy9gmsBnApjpJVMkE4BQUNcRJwGIwUXgGIvq7l7C+epXv3pJewl8pOgdbUUwAiM//MM/vJwkU9pLm1czaEW6ewHTP//n/3x54ZI3onYtrz2B70SSFJh6U5IZKdEkOZAUVdelaDQ+CvOxj33skkf/FV/xFYuB6OSaxtRbUkujoew9Lyo2xzvBHWMnkjAB4U2Ae2X+8stfcgTuV9lkZFkdDhZdyqyPmTrzMM8Tv4596i1eR24+eYzn835iuz/bm1Of+b3HzVg5ORwwhqxnGQ45mYxD9A0sNDcB9yIu+G4q3Nk+XvW5doQmiOYIeX6W1c8JvvRrysM0dhPYMyQUvvmdBmAawbUB0U+GD9AD3BmmytmMFR8GJqvLKTI9D2jF+/it54AzALI2Aj71ESAVXWQcGfR+exFLEXdgVeQa+K5tYBAwn6kW1QOUAZPA3pwrDojIf+MAytZzaozGZV7R229zzBmobnVycgB8qReVFdWMJx0HGRCQwy/CPHkVzwAdgKPPKffNQfJRQCL9xdHi/HDSgE0O30ydsJIAhNYOOuNBOmlGfQEo9BUJng4S3kn3Vr9os36aD8A5Hogf6V5ORXUDZTMFYgLb+mhFCK/LM+f0A+Xmu37Ec0BrzwGtzQ2nIjqTuxkIcHqP5wBq+sIKw6SnFQT0A+DMAxtp7N0XNY8+gUUOTGXmqkT30MHKB4DMERFVd9hCwF0wSh+ar/WKAh1Avtk/tmfOezyxdqanPqmOSXe83TNkwhzN5/CmaLj9BPZy0DnpNnpwrtjBFnQlnpxOCFnE19GETE8g3hik29BHdDnZ5YigmUAEkK8/3a+O977n3bt7z1JlpsXaSrJeqDNs9AaEvA7vbkTcz2Pw0l73n496xOftXvB9D9m9+Z371aAtyH3f4fX9AdwHdjkHGbuA+z94xX/aveMYcT/0cAD3uXJwMWXmrN6tgzalu1T/VjLLuNYB7KezX/Yvuzw4RnvH4AJNzpH63Pp6jPovRY7gaz/Wj3xs482pawAEeGDm6VFSKivanv1kbGLyBKNnRCj6XjT1H//jf7z79V//9aOQ2wxF2Gz+TKA7daZc+CLgz3nOcxZF17nvTh7pmSLgtVu03XJbUXjntqdkbDLj9TOCgAfDV7mMT/n1nWjTi5miRS94yokoH697gRiAgCGrztoSWd2i0wTzaD+VzYxUTMBXmZctOe6vPVR7fi7sWZba4lwP5pwCbvPkUsvcYbHfPOOpOwP3Yzd2D3/4n11OlWkO5IpybAAjxhCAax4rSxkWfZLKRFn3zKWIOyVsHmc0SRRoDYonaJoOq+vmy+8JsicYXM+XeZzRn1lm7VRoZ+3E4Y3aqq7oOQFZvMUJjc+rV1TOkn3lRV2BhwmQqnfyPAM/HRj1iv7ZmNmKU7TtmQmSp85wvXaAY7RwDejxOQE9wL4GFIy6uqIRZxmvVb8UoL6bD0EE88n5MM/RGUBqVcGLwaTdtfk93sRXUhEYbO1PXTq/o/+kcW3XbiuKAfd0nTmUpjMdD3NWHZUDKkWGgV1t1CdRX2lTnq1s9U1gPTdjzhWC+iCYwXm1Qol+tSUNJHlOf0oXIsNWnSY4N//SfsjFdNTIqUg4eccP0mk4BM0Zp9KqhMMOqt+59vrbtfjBHPW9uprvxk7+6K/uS7sA7IB1jhKdhf84HBwy8m1+4jlyVf2Th80FGuHTUgoD7QW/Avno3ThEsxcNfwAV5tseD+MFQiurv2hsPMZeGXMWbel6z8EMk3+mDVQfGyzA5gVMbENHO+MT9mHSWp2cM/M79Sdntefhi2lbq6PnpBYC51OvTb3dmPDYdGrwateWc9zf1wuYrv5dhrcTKJ4D7UXXLSBx/7cG1euzzPelRN73T8wda2vgfip96u8fH3DfGuHuCNxLlTmD26fk8MOoD6m7xxcgbU7DuLgC74cUg9PVC+D9CMwHeF+lJl89VnsdfTdTp7k6pt2fzfQBuH90FXFfJm68PMZvCp1QT0Hm1V8iy4ySUIgJfgonBVNu+itf+coFBFOellMrnyAF0L/ru75r97a3vW2JrgdSvvd7v3f3hCc8YXmuox9zAALq1ZHhS2FnYOW8My7yVovGFzmjVFJ0xuJkjvroJJpv+ZZvWV78VLSmumovZ6OxPOYxj1nOii83VbQHrarL8u+mAM8I+AXaLyx8ULg+u/aSF7/gCNz3LxjYErPD9eMZpvuls+OLG86k/SDW8PvRc5yB+jt71F/8575k933f/+xluNGviDkAof/xEJpTgilu84FmlrE5exM8T34VHUFjRkG0BKhYO57rOZlg6qggD3SdhmAar8ppn/zMcapnOnZA62wD4NXOrKvvM7IqQhR/xeuBaeA+/hQxjt/7w48MC5pzvvW3PkoxMRfVBczWD6A1J9YcBDq8rAy4EoECdqaBA7TWxlXkjs6ZqRK1xWADB0BP5YGRKS/KJ8uikz0rNci8ieJGy3ROfY6ORb45/I3xLW95y6JXKq89TicemxF/AADIN8f40nyI9rV65yVMjSMQ0zPO89ZGbcq9rtwEeEB71wH8mT5i/wN9ZxUyuuAH/FHbleM0ToCHr6xQTtmxyiKaCjyjmag958F+jX6LiEprUEd9qV8cmcbRPqacHTSvn/gQSIuG5E1wgA3qt+i1PU0AmXllt4wXMK/NGVEWLZdTP21jfedIOmGnOaE7oldpP/Fa9+XwC3TQl7UdPRpjZaNB/W4MPR9w51jj0eR15thzRugUetcKg77O1QSgdcoWeSTXZIgjDLhzIpRXB3pa9a6PBdiSBasN0bRUWvy71v/qou9F3S+tfnGI9JX+om+iO7miEwUPpizPfsBD02GrbBH397/PC5impTl/o+bpzrn9Pb5x9ex8kgHcV+Z+Oz1k2uvzB/bA/aHHiPu+HzPavfXs5Wj4aRx3xgiXM8kvPbvv+zc9/vN3f+VvRtNTUHFS9mCQxgEaYZd11PzKE8uF6dTAUp8acN9jrqPbdcn7WQ31LE//rIv7Co6pMoA746kswICpGYYt4L42rGuSTMXDaFHqbTosRaaz1xPQ/vpMgEUUira/4AUvWJY5/+W//JdLbvuDH/zg3Y/8yI8sBq5ltOpLuAPwCVSKL0PXEZCiDaIcznQvhSZFxztnSCghCiAlWHvPeMYzdo9//OOXfqQsq/s1r3nNoihLzcng9gKoys6IHoO1pXDWtFo7TejPWPukrF7yohfsXneIuJ/urbnksOQzQP0y3/Ld9msxh65sAfc9S980Z6zSf+7PfcnuOc/7wcUxa9+BJVAK0TgZxhmBNDZlMn4iLwDh5MvJuzNCNMHvBNHqnSDyTKUejgAD6KajBGxOJ2qCbfWsI1JdXxu+rq0jPuqfzoYxM0z1Wz6nN/YCKN1zprcolmgnB1oEtLkAkOqLKCxHSQ68PlUGODK+AIM9HcB+8i7yZllaH8zbNPSNi4wA1JPfLelzSuoDo8tQ2jcB3NR+f8bc/frqnGsO0KR/8g+wJcPRIxDhWLrGlU5pQ3yyL6oukj1BsLll8IEF4B2fiI6LXHe9NqWYRBv7bBpbfcK/QLLUs7lnYa4gACRTBoFCAE0/pP1EH0BXjjrwTP/VV3Pedxv85+k2eDUdCqRKV2nuej4dQdcWSLGaIYhDFhoT0I7WtdV+gN6Mnc7vevUXfTamxjhPeOGA1rfGOzcWt4JUO/W1Z+qjNBN8DuQC0DPCCggL1vSbHVMPYEgf4GcBH/qvOvApOa1s/W81smAIHm2OKhMtoyHHWmRZ/juHrnoB+drzToKpP2e0fOov+gBYtcdlyiSAuw7SrIMd+HTuF6m+5I8ea44aE31GVuh3AR3YhKNOR65tgmCRCP4MuPRsNDUmUXp8fMlOGDu91mf/3veeXsA0T5U51bBY4FWU+AgdFzN8suPHVe9VysU6TncZuG8jx2fe/cDd4x71p3f3fnivL9c44DzFY8aAbxKHvxN4P4PJZ61fTS05tXcj4L7Q9rz9O+GXK8kyFyPu6j18HrsWrD44NcejPvdUPc7TlbydczquD5Gc/LZgsMOFj6yB+xZw9DBBJjAE5DrgTnDnkmHfRRd++Zd/edlUmhIS6WEggIlerPSt3/qty8bV0mQC5x29WIS7aHsCWP55IKZ6UkIJXlH57mdsU3RdawkyhZhxKDqf0ErnABAZocZZnfWnCH6n2XS8ZGNKeVf36173uiWPvtNlij4G7EubcXIBoLI22OcT4jzXq6sdlPi6vHpfejwOcrLdhlAdctzVcxW4r1jkGHGffbvai0v5Y1/ypV+6e85zf2Chc/PAORLFs/GY4QfwjCulZ0mUUqRElZkgd4LLNbhf3zOK6QRNUO3+XP6eI2d8OKTxkE2W02DNiL95dM0YZl/Inv6vHT2GqfvR0QkkgJ3omk/pWfoLjAF8TmBwnFvAFlCZ/QKs6x8+Ziwts4skMnx0Aqcm8DIjXHTHmi71qTq12f250gK4dr/r/Y72c4yAXu2pyxJ8wCZHXz2CBeZSxLHnkv3S4HL0pW2lX5J3+wnwc8CjNvB59QDtjaE+zSh81yaAME4gg4Mr2DCjh57FQ+4B8Jzg6VxOGRJVn7pF1BvgcPpOdJYKUv/nyUCzT7VNhvF47QM86NS9ALbovTSP6ooPS4lwBKDgjmeVsVE23qLTW+l0fGZzWz/RnOPCvrA/nEX36fvmfaZL1H4O3wTzHMauAcAAubnXfnTmBFlJNq94A931sYBS/MQJUq5rVtJ8lxpX/3OQclo4UZxRK021yxHjXIvcV2/jIguNG49MXpp8w/lCDyB40nY6pXQbeeU8icijXTIXcI8e9RNwJ5/kF8/NgArdFW9YxdEe/RwPcYbWTobn0IGcTRsxV1mMnRPMTnX93ve+Z/e+996XiPtC3f0Z73vqL/+/FIndXGC/LlN9haX/+vMfvvuDP7q9++jxrannAbxPD7jve3757ybA/RzLeGvq3zq8NfUcbK+B+p0ch62eXcVOZxH3sw2wh+mBlQ7V7TMf9vdA7ZmsNPcYLhjkyiRe7cN+xeBEzY989Pdv3XrHO95xGxifgGLtsVwC7gR8iwzqTUABkZRHAhgAD7R3DKRNa9MIJ1wB8iLrPVM6jdSXTnIpwt7zlSvfvfPcLUF661qgPUVW2dpvSbXyTpqp7/JTU4AUTv1JsC2ZB9zLb/cyp+or0v6ud71rUSxF2xP48lJL6Unx2Hx1DeeeKcbraD/rmM7V6QVMUwg2Jv7KktqIuB8Z7mpPL77ZjTq5IBtf8iVfunvGM79nmWPL1tG6f82laJb0BRGf5h8/MXxbjiEDsMW3a1qtlbpnJ4iekaAZgTEnE+QDJEBJ5Rlv4PpSv7Q553ALzHteu/okBcZm3vhT1EqEznI90Dwj1PEqHmeozQsZBWYZIG1HC85M3wHq6uEMdB1IAU66J3o66QK8AwUT/KNx9QHxDGTtZbj7nbOhPfOOb+rfPB7OeAKGVh3U2b3kN5lt/GiYHEs1qu/RvbkGrOg0zznto77QJzMyiE6iq5w+J9cA7oEWqTwAw9SNAAwaAsB4fToiazmqTPMxeZtTZuVCPwGzaCltZYIv/Zj8Ou3BtBn4jENDVvrNwUrv9q+2zHM8j9/iX2kfzWE0chKIaDR5mA47kC/lZ6ZMqadxGQ+5In8cVjKP7mSo675HO2Oq35x6K1wcIX1SFwCZvQqo9kcv6YdVk9rDI07Tqd76GXh30k59EQDBW3OVLb7Ljhl3bc5xTCA+AwvTOZvfpyzrq3nAc9MhMGb8V9/qZzLnZJ2utcIlxYqs9swE7ug1nQwy6JrN/M6Fp8/YmLXjiv8nyK998qZPdOd0iqNdOe4feN/7NiHAyQJv2N397B9vbAP33hh+Xu5OWGOcMLEU/evPf9gKuK9rWAP5RWtsvzTqwigv9+l8df+83Fa7u90X/pnP3n3u59za/e0DcL/S2wuRxCP4vvFCwVbB9Xn4E7if4P0JuEtsOb01daFcL2AyvOXNqXPfwXYH9ydtn9yAj3xsAHeKfH7O75eA+zoyOInpHsbm0Wc83/jGNy4R60DwXI6UPpFwBNqLYvcm1QB+CjVwXGpKJ9F0skvGtLJF4APQRV4cpVa7KfqAesowA5HQpqxSIDaoijhZWmdQe74+t3zdiTItpSbkRe66l2PQ7yJz3rZa7n39sJw7Qd8WE1PO01G67vsEPy9/2Ut2b3j96w7Vrhd7huAPfti/kGHkuB+f3lAgx+fWDHXwIS8A9zanPv3bv/N4usGMuNeKSHuA3QatFGI0bP5FCClGYEE0kbGYRmDShaJeO59GOI0Nw8KIAKSTGrM+oHKmW1hBwOezL2RIHX5rd8sgTpkCwOsfIGoJvD5Y2p3gLVnt94zsieZVH7AgSjzBrvGZA7ml9btxArUz7Uk02dz2G1BgUIGxrpMN9/oEeAB188GYomntii6jnfSFuYJTfVYEADZ6waocAA04pyvSD9FAtLM6vYgNwED/fq8BW32xrwZINZb6Qb9FX8Cqa3PcpQo0zvpQsIFzyFERUUa3AhU9P+ehvsnfno5uz0xeoeMAV3yKJ+h9UVHlaq/6+y2NBEicKwb6YIWh+qInPqyd7knfmBsrG1e6VeqJFBER8OrKJojOVkft4XuAlHOJ74xNuT6Bs76TP/xlbsiuiOt0WH3nIHKeplPDiSV/wOyUx8YfP+IrVqt9lgAAIABJREFUQQ5zzZHTpwCu/phzAHjK4HQa8Xu8nv0l8/rBoTV+9Sg370/92fNeTOiEHnp02kH1dI8upvf73Xx6b0FjaYVrOq6zXxwjumTqaquMfUYjK3phAbI/bYS+xL/xFeDO7ph/dFpjJrJirkqTuQzcr4mkr7adXg/cl5FfxsfzzuqIweuB+6Xc+PsC3BcKXejbnYD71TFdB9wv2fo9dS6d4HOha+ujGI1hRtx1b5VSc/SlDhF30fZ9RrI3pwJdn7XrZU175Obf1T55Rc4xVeZjnzhF3BVfg0a/KaI1894JuAPrM4pTfvlrX/va5ajGlIiodwapiEP/nvjEJ+5+4id+YlHwHf9Y2SJgX//1X78A706SCTgDSxm4hC1wXc5jgm+jW8qpaH2GrWedwFG7GYM1qJl5pT3T2Nuk1iYnyqZ2HMHVUq1I5bOe9awl+t+4GbJrmerWraPy2gLsrs1PxuDlL3vx7vULcD/fLX5i+bGOs3+3wPI3872O/LfBw9tLcSdFcSlvLOD+7d/5XYtBtpoiOhJd5JlGe+Cz7zOPMXqK2gAlQCwjsAbIW0ZiSzS3FK868Sl695vhmhEoeZAcQGB19o1T1r0J3MnMBFvTaK75Rd0MCMCIdlYxRBtF/ACDteNTPU54AkLXhhW4ax7QpEhexj4D6MU2aFI9zbGoLVAksspJ6D6Hi9GnI4Cersc75h+4k/tdOzblkrOuVS4nu2tOC2n+RchbOQs0pjec3GFjryhsZaNf96W8cYL6BPq0y7k0p/Wjtmf6VOMFYM2dlQ8AHoDuMwcDcLBRr37O860bF750nnptAKBorO36FxAGsoELvAHcADv4tefladNnVs7MJUeicfe8tCu55Rw+ee7eDOokEjnpcrTjg+pq7K2mpl9ru1SaUhTTFdUp4t5cAXvTsYu21UVW8VWf6NRn/bcqVJ+a/66zTRxhv9mc9UpbNEOTqSuARMDdKhEAy1nwfgS8Y8WHfEf3+DM6AJXZve4D9HQO3UKuo73vTuuqLqlylecATEA69RYnGs/Qv9OZiBdF/mdghSOibvXiLUeqdj3+iNf7Hi2y3xwyqa10otUQffEJr9Q3PG3FxJtlZ/oeO2GOROeNtXpE5unDqQ+mk251qY2pH7j33mGCLkfRJzjfPtp5bclE3G+C2Q/trgDp6Qz3Ux1nW97uEyY4uA/nJ06vargK+i9jjPnovv9f+vDP2b3pnt/f/Ztf/Sgkcyy0tpnn9X7WTYg0iHDB2QDcr4D2EyYC3Ps8vWF+fD+8gGmZ4+UNq2OT7QYxjvOx7Evc/y0R97e//e23GQBMPwHC0qVxoskEGJj6ElUYuRRwCkLk5Od//ueXt5yK5okQEMI84kB7b0QtKt8m0NrtBIEAcxtURV/6dFJMSixF32fK3EscOARtlEzpzSgiQNkYRGxmRLB2E+KMR7nsNrtWd/muKYGOn5Sq0Fnz/a6OCZiu45xJX4ptzoU5OGPlW7d2L37Rjx83p+7vTcg+PNZj0pxNpksrZ09s+ew3A+6nuvTvoQ992O7rv/HJx02KjcWyZQouOqeoU8YZXMYzfpFiBPRziCagJqTTgGh7AtApzPM6kITWk+bmguGtjgncKzujwP0W6dTGGgSvgbu5va7/Ww40AwnwRlPR4AyacTFUXXOCyHxJkHLV0xz0Z6ld3Ywcmaxtp6uYT6sO3ZsyJW3BnFlCrj/Gzqlg3M1fv5vzoqrJFjAPGPdcvJETHQCf0W8OSXTlcDU+zkf7UNILAcQ+KwPUe9lSv+tv4CE9AnAARIx940gXWHXruqjhXHrXf89N2tOP9A2A6GQNINRxnuZ7RtaNs/7NdIL6p21AIuA+wYe5EA0HcuuHlRyORmW6jl9qtzKe7Xf08GzX5RgD0PXD6gd6Np/NR/VGy07rAtjS6wVhcrialyKv/Svwkj0RGXWyjBO/6ovVU/n00sSmQ9L3+Kd/oqWVt2EV4KYfRGTnasl6zOrhsJJ9YJ1DXNvRx+9sXsGpPrNp8WP8V3pmz3ImCjx19LHVt/g4OvXZ31zViR+jE0dlrvZIE6l/wO3Ug2wOnTMdEWObOhev0WnqpwPMtzZct/oy3+URX0l7bTwFC+gUKxAcX/w4nX4BHnraiosxmV99rA1OCxk0j9U7bUHj4DTQmYJ7VprI2Afufd/u3rMc93Mru46kHw+MuGHEfT+e65DFcYYO5v688Bq4H+HqNenhl9qbi/OXwf+nB9zv+vLP2736Nz5+H4H75Uj2Rcpd2rx3Btyd877GXesFkCXPZQ/il68Dd3VsZOD9mlUBkXqP9/mRj//+rVvvfOc7lxz3tdBOcDEByQSZE6BsEWEyvShNivmf/bN/tpyDXhspSso15ZxQlR7zQz/0Q8v9n/u5n1vAe+knnTBT3nRAXkSkdjPiCXovR+poRtGqQEvClHCXj97xjUXeLa2L5AEPog59VkZEJWURGA+497y0GKAyQ5uw1t6zn/3s5XQZDg7jvPYIJ72uA+5oPOfIs1eB+6nWs7mJQS4sp51H3K+R2GPVJ0E4CfHcIb/bPeiLHrz7mic8aZk/BkbeqMhmxim6Rae+98ewSHmQdjCBSnVSnECzSPMaqAOhFPYE/FugmTGZ5QGgNa8zROauZ8z1NGiznb5Pg84grJ2SCdCnA8c4AcLVF12ljgDbok3xPvAkFaG25GIzXMYw6RUvA9D6Hd9zUM0DAKKfU+bRrLYZta4BgebNPPYsgBOYE4mdANN8TEej+oBTkWPGOlBm2R4grg9yyBtTfNa9xjuPj7WZ3YbHQIYceLzkzaITFAFrU/b1G2/Vvwl60aQ2pMiUMtMfUAGQTn0lhSA+6Lu2gbGeSVdWZ//mqhYgOtMNKu9FUFYs8Xpzw0Ejo5wi80rvoY954rBo36kh6IcW99xzz/H43II0XqYXoA20FyyJN4yzcXdoQDbAnHIaOBF4QeR/OqfSaTijHDIBm+hf3+dRp5zHnpWqWfu1I4JtdSF6ZpvwOker/tf3aB0N7JlqRcHbvePJwHvP14dsY/neAfx+c+RySPvHEYk+te90mebfaoyVqTWAXus8Mk/XTAd+2iQ6bAJn+m8G+TzPCdG+suhV3dGq1YbmwtGfzS05UJe2Z3/W+hLfVXY6s/alqAs/99mKeXSmC+glNBJEmLq8ezMFrd/vv/d9u/dP4H4Nyr4OH1xKlbl+8+fRCo2DDk/A/ZGP+JO7n3z+w3eveePHj5b9BNy3cMB1qS0DXQjuLxO8hQrPr93Y8djtdgH3f/CK/3vXGe77v1MDa/pNe30dTt3E6EtU/DrvZeGEw3tuDj0ZyQ1GKE3m1jjFrxT3/dPliZ1H3LdocQW4F3EH3DHvFjjBrJPcsxzlvzVFiBmjW0L/pV/6pd2/+lf/alHC3U8pZSD73pJYwOBlL3vZIjxF1v/pP/2ni8fdyTIB+oB8x0cmNJbmW1ouKhOwL/qSUFYP45DSKkpTrnuKP0Nu42pKEvhYA/n6JLqSEq2+hJkhiG6iJhmwlPDznve85dQbilrk/U4sPJ0jyofR8Hv9Oc9xv1L/gq83lshW3LEF3LeX7c5LqsZVTFo/HvjAB+2e9HXfcEyJAaaiRSC9+YjW0dQO/8bfXPQ3TxTImQMWJmCpPGU8ASd+BZinQRHxZfSn8agOy53NpVWgo/rbkCrGbdJ+zp3rwKy+1e/+4ZHZnylba0eEA8Mg9hmtOL8zOgwsazuQMB1WYH8d8V5HmESKuy6iXN3SnUTsjI3M9Fv6wXQ4Gp8IlevoTpcATzaDarc60Q5ttDdpVT0ic5y/PqNB19M5nJf4MX3gVJDalJog17zfUg2qO54EwEQ1RToBWToVj6HTdGaAamPiUDSnRVrTa3gRf6KB/P0ZCZV6JtpsEy+noGfN9+yfoApaRpvGKQVnsTGHTXmVjRZW0KIrx+mSw1m96Wv90k/9aQwi3470bdyB1kB5oDT9XdAkvR0gbQ6k5Tj7vnmtf82h00HwTmPq+9QH9Hj9sxJgn011CQDhyzk+qxvxTvU41YaMkenadGwrneRzOtbpwbe//e1LNL0+FEVPP8aDVoecGpMN42x510BBJXSMvtXXvDhZBngH4NkWQYP13LlPH0xnZ31tS/+RR0EBfI+Wk+c5fcBzv5MB43F4AZrOOi/hj2kTpt3Ey1OX9J2zUH133XXXghPiRX94xdyt6xFM0p/4vYh7G1Qv2ZAzaHgNTjzZ43Uh0dzTDFx9B+gItI2JeuTqrannIPtSZy7nis+I+xqLXIuBb7RisK/xri/fvzX1BNwX7brcW7dh4+4+deVCvwPUV4Z6uDZuzDyG4zsqlwYGtYfDsnwdqS37RmY/D07QEk89T3O+Qjsg3wvrF+D+iX2qDA8SMxIMxnhdGWNEuLfuK2NJvM+AeUA8QA4YBXZTTCmbIgWd3vLCF75w+f4P/+E/XF7QlBHrBUgJxy/8wi8sSlx+ZJ/ln7d5NOCeMkzxOdaLogI8fDousuhFTkSGQMSidhw5JXWDEq++hHgqGVGl2uzEm2/7tm87boybS+uX6LRF56kop+Kh8HrmInCfoP3I26vUmUNnPhXgfgTt56h9z5q3bu8e/OCH7J7y1KcdN4mlxDI0QHj0yjA2rpwyy5LAUXMIsIhk4smZgjRB8tpQ4L8J8DKGNpLOKM3aO58OAYO2nrtp8NaKeSt6so4OeX4N9Cd4Ve8awPdb9NVJM/KwRd0tEwPP08nwbGUsNevHXP4F5CrXX3IVP1dn7QYsOBOi95WbzgDQVjtkqjJWYiwrTwOsL1a9mjNABP+jHxqJftFl0njqS2BPqkR0Kjpqo2cGuvs9lx4CSisXcLYC0H2y33fAF5CVkjOdTGXMF14C+jkxcsejff0KrIm89yxdAzAlE05iEaTo2XRadVaHY/+iXbq1NhzFSDbWfN5ciFZrH9/WtvSE2tCXSQe8wbEkV0ANWopUczTrW+OorwVXGnNjLOpaqkz0sJGyuQrACqDEU1ZDrWLgqdplZ6JH1+eqhBVT/ZKT33PRkJ7nqFltMuc9Z0+EqHjj4PyJ1Evpqb6+62e05Xw0nre+9a0LWIwO8rwLRMWvlfWCpXjWBtMAbkErshjNq8ueITSIP/2bAZBobW7JDn1jHtmiiQvmNfy0vj91Lz0A+K71XnNjVY5+UCZ6zuAGmZ+4ZepgQZ31NXzLeSPH1R0dWynvs3/J0pve9KaFL5ujqZf1y3jJkeh+7TbH9w9wP51KchU/3BS4L4b5eLhkv/bAfbx86aZexIUQ+XXA/WTHro7gZhH3/XPf+LjP3/3tf/ThA3CfHQbAB8SeR2oe0lH2VNj/iWSf2+pxcMcK0M8XXJ5O89kG7ssm1GMbx9b2KTNzn8H+UJnRK2kzJzptpR0twP2tb33rHm8dKMi4+D1BzSy3BitXp2Sfb0dRdb9UldJkSpexzJeC6ntLhBmLXraUIm7z6j/5J/9kWbJqQ2oKrBSZnk1QGKYUVsupvdW0k2UsjcuTI5wJ3zRCTViRm0B7y7PV23IlIy9/UyQ9I9I1L3GxLJbQ128bnMpx759jzBo38L5FoxNTn9KVZkRhregmiH/JS05vTj2ve3U+6PD4drsjtyyPXAXuDqrCROtI+1wy23KXb+8e8tCH7p76zU8/e722lASRi+ZPCoOl5xnVFH2fYAEYZfBEU9eKevImwcRvOYSM1SJSG+EAIHfeW4NnvEQm5jzNuZgRmik/0zh2nfKf9elfZZMlAE70VtRbqlltAQkcZgCruhif7lWneroOgJN/zlbyAFw0P/JBa0eUkcNLV8TvgLKl9sCEtB08UJ84HLOfjLR0uGjjJT6AO/DBWM6ImFUy423O9VveP8chgMMhAX6qW2Qe6KzdwJKN64BgbUUXkVbgyHiAyMkv6K7vM93E+fyNp4izlUqgGhADcuqTtAmgFPhvXKUb1af6k/4y90Ak/VT/qrN//mzqBHBF2WeazHSkp9NYHWg3HTkOV33CL6Lt6dBSYkTx21dUND1damN0AL5x1W40iV5FSHOy4unG1T3AvnFLE6s9PFgZKSVdY084qY3VPDV+aUPVhy+jjzQkG5kDfAHrwJ92q0uqBxDos/Z6trEXbc8O9d0ei8Zl3upHe7ScxFb/CkYE3CuPR+wfspppNcjKCH2DJ80zOzWxwNSlU5fNwAedxXmma2YZfLKumzwD7vpkk2tzar63nl3bz/Vvzge9xhmLdoIWeLJV/lZ4BPvCHo6PbWx09FzZrD1jm45O1wPu7793/5bPaWv9uEEmyeEEuMUSHIZ2DljX58NdjbgfZ/AMIlx5+dJ1YfFzg3ZWz5XabxhBP6aL37B87QTc/+ry1tT139XI+T7IflhtuCNwP9D0gJOuHrqxT4uZ6TELND9Gy0/9OT47IuQX025GgPW4MrBF3VlXhy0A7tNTXgP2+Xvr3hbw0TbPNiWVMBQtf9WrXrVET0S4Wgbte8qolxf98A//8PL9Z37mZxaPt0hGm1RThkXqnVLiRIGWCIvIdOZ7ClwKTAqtuqUjMHRy/BLc/qUwMt4ZuPLgi/jYwMqjT7GVb5kREdlKKTqWzIa3aNGLmjpZxqabteOzOS/Lks3pbV8TuM+owjpK8ZIX/8XV5tRR+4HRTpJP4GO40y7ry8B9r2rmCaUU9MlLvgDcH/LQ3d1P/daF2aMxYGTDG2dKtF29DA+jL50D0Bbl6TNj2xxUx9ox2jIqDGv8I/Iy5wYfcxSAgEVlHuZmPjfnZbanj5vabbwtdQ3cRaxFvya4BcLRw4kHxj/TEAACqRQTTKE7MCglhEEX4RaJry/6Fb3NQ/frX/3QXytTgKWosLQL0Vg0JIfAoOfQm84gCxO4V8acz0ADgCq6h25e4NLv+CDdMDftZpx7NplVrxU7gAKN+nSvMdTv5sEmWaCTwxLN8TWemU6HtDEyYL7Qt7Yao3IArxXHGQlUP35QlhPhOmci2vbdXEQfABWAncEOwK0yViy6PwEbp7fP6u1vOoy1MdOJjLtr6WAbT6NR+ruADR3evfR7ZeOH+tA/ZaRCAWXRqHICA/WneRcx53BVrqg2B1bAqXGhjbx/KyvpEXLUGMibNB5pmrU1HevoUv9rkxNBLgteFXHvfjxasCga1HZ9y06VLpQT07jqS85mR2ZKO5Qmkwx03ztJ8C+gPANasx9Tb9FRHGmyaD7VRQfgJ7+Vo8/xHZlVP0d77lFwaEF14n3AeR39nvhljUemLaV78Cua0O85igUBOcAcnhw89GosnFv6cAZApk25933v2XWyzP7vKqS+curgBaNxDiSvAvdFZx7buA4Jn+5dfmvqJcu1H8Olv5tE3M9460iV69o7v3cC7gPLLEXmm1LPA4vLr85L3/o7Yi7AfZ+AfhXTHvLZz9Jjbu1uH4+CPFW+x/4z2XiFumc/Dn7FybE7UHFF5rVPtQD33/7t3759J3A5mX8aSsDsEunlFaY4U5L/+l//6yWSntJJwaQsH/nIRx4B2HOe85wljz2AXppMgtMpMYHzNqimtCg9kcWiDQlOoDrgnzCm4DN4PReorn3Lkz0PmMwjCJus+piD0GvNyzdMYBsvLz3wXtpO1yxBS7GhBErp+b7v+76jgWDsrmNPigPDTHpTduvnK7PfnPofN6reirgrdgm4W9yJeadgXI243wm4f9GDH7x78t3fsgBkoD1DlAGTStD1AI+8c8vV3WeA63HjNwcZoUV9HE45ag6cSDEBs/sifv12shEQNJc1zxTKQUood3OiflGVSxHyOd9rw0cpkDcGSH8Bp3hXqkL8m1Fm/OtX9zJmOZidlGQTJx7sfrITvTKGPeOovhkBltct97d7cofrW89b5UAjoD3D6kQbG1mjt/nY68t9lLfxJUNSomrHpsTuAelks9/VCexXF1Au8gU0c1QATKCYk1gdrarZaFYgIBkG0uOh7lfOBs/6KS2idgGbdE7tzNU7QAzAAzKae5FpDj59KWAAaM/VD/yDJyYoxvsTeONHoKm+T2A0+bfrxqBMdRpP/aEnrUgAJ9UPvNQn+f/TwY0G/SOvVl1qQ7/mCsYEQI1JNJ3z04pD4FVkO93QPHobtv1R0lqSE46E1CCbNHuu8nitPlYP3WCO9Z1O7nn8MB2c+jhXrqYjVVtWbOuPtKbaqq/VSZ+Qz3i/wFH2B49lb+yt6pr9GHPVIRvq/SXOgAc4pZjNqDa5Ma9zvHRi9+g3PDpBON7Bh9FBwIPcz7q6pl26YIIjdLWKFY/EG/SPuaie6UjO4MfaGZjOxtSznAT8OIM+rW54J0J1N2+Ng46obYEGNMUD04aQyf2bU0958mvYe9+Auxa2gfv+7hEJXoAbpx785PP/7IW3pl5BGtdBl+O9zzRwP53h3svJbg7cF6p8hoE7yu/t+wT+HILlzoqO4bDzcZyfN3+aq/WTC3C/5557zlJlZu0Axhp8TmMxI4/rGbbcmAAU9epNp+XxpTATrEB7wLuXK2Wof/RHf3QxoD/90z+9bEDtudJkMqwB6QygpeTqsHEnsJHQtdRVvrulv4QwxSZqxbDw7EuNSVHWJiFtDAlqTkKpOc4LFuGpTpuNupYS7U9k8RnPeMbu27/925drE5Cj4SWQPpXTBO7retC4Mi960Y/tXvsfN4D7Wd7U2k++E3A/baQ4f5Inu38l8zrJZt+v/bNf9OAv2n39NzxlGT9DGs37y+BFt5QyPprLlgDq2onp2Vmu8TefGbOuT0MwFbqIV7zoaLRZ9zKSgyNQWdG9+gbIzAgpwwHIbDlZwCj+r0486OjSDDjgzHkBFvUhvgQQbKYUCQVgpQagAUPU74B9Y5UKwPCJeAJIonLJUU6A6PE0ao0JTcybqDJArv4+ObdSMhjMDJ155JQBuAw4I9wnAGC81T2/e7a6GOOeAzwbY3ojZ56zHyAMEFU+/pF6MKOQXiQjat28pXvkvFohiL6VwbeBNkBctD2+syyPjyegxoOXLOTUv3QyGk/9YI5cU7Z+RBPyuAY52u0+/lK/+Us/B6LTs3h+6v4ZydVfbWrXKme/m2tOF4cmOqVP++zZ2qRXKxPtm0dHm3ZNShMApR9d73lRcwBcm3jVyoa5mjrJSgladG86jPEDGQc2KzNXOqberx5pL/UHnyrj5YAi/jnt9itEM0A8frVhs/vZPM48G8cxlguP9jPyPlM+ph4DdMnD5Lk5t/QBJ2SC8nlN21t2rXt0KhsRbfqzYjODKLNe3ycw58CShanPjVfwQfpmsptOSMYnHzixq/kMbzj/vbpnn8iMyDt+KeL+3ve86yjWV89nvyTx112/SYLNnfNPrgL3T6Uv58+cYMF17V/qv8Dhdj8+VeB+bQrKMbp+KeJ+wDzSYg4DdPVKxP14GM1cAdg+E+jqKM+j7ScKjsDp4esZcFfRBOsT1EwlfVPgLoqasmwT6K/92q8dowoJZUc3Fv0KuAe6i1T3NtSf+qmfWgxqkYSi5l0LUPRMiqpIRMLkJQ2MZfdyBnrG2bZzWbznZ74g4F5dCfXMKQ3c9HZXii+Ho3ZyBHIYKl+fAqEpTUCsMZSjLxpRmxTGBO2+UzBbwJ0CmBGQOScvfMGP7l772q2I+0qgztzhOwH3xexvSM8E7udR+PPCn1yA+zd+0zcfl8hFW6Ozpdyu9Ye+QNqMwjXuGc1hALQXbVOmlD/gwbhwGqqzsubZdQBmGhSrMXM+Klc/AArAEaiUGyzCWFmbrkVsMwL11bF1lfEPD9RHZ6XPtIXGK6IFMEY/J2fgDwCt8rWLLvXfS3IyivUjYFN7ItEMUffj6wwVID11g0jWnPPpNK2NPBqL4OFfvD1/Vw8jXNtTRmbkeQLZdZRQ+9UDyM+5r3xjD7jTI6XHRQf8VRnOFOeCY0+e0Zihr137XoD0PoGPRaoOqznG2LWpV/Eh2q5ByhbYr64JGC7Ny5xD9ANi7T+o/4Fd+djx7EyHMpfRL71KDtQ3+ZiDo0x0nPdFoaez1f1kzD4jvCi4wpFdO+aTbr5zGoDJ9fjxHf5xn27gkFkhWEdoOTT0WOU5sGSEnZyf+ICjyXnvtxXg+iQV1JG56BhtAviVbWz2M0zHpbqiI4cRj05+RJc1mDZHeJMM4lPOOrq5Pu1Y36e8T1067VfXOfQ9I71UOuzU0+oz9xOnTAeC0zx1M76t7RmEsaLnBV7Tce95+x5qKzm2MZrumjTo/qRd98pvf8+733kUyfsfuN8ZoG8Y8uXSpwfc1xHvfSt3Asnnfdmq47JT8qUP/9zdf/mDTy6bU28acT/Se+yARbHjjoG5/++Y497dCdr3ozO+vYtxympYrp+lye8DmHYLHnYvHoZ/szmbWQ3HXP01cN8yvNMAEkSEn8B9PrtmkvlcwLd/geWi2SnjcvMCy23I+aZv+qYlT71TZ375l395MSCdzpIQ91uEppw/HrMUnD5tMisiJKWlz4SyKDlAGOiu/045CSg5MqvyFGB9b3NK5brfCkCR/56VB+oM38YQHTpH/rnPfe6igERrRVYYtzV4pzi3gPtUhmvg070jcD/x2TnmPnfiDluYP1XgfmDeueljK+ft1ieXOb37qU9baGKuomGAkKKutr43r3MpeSrZngXYRL8mmOmaF+DgNXwLtKZ8m1PHpzGA6hEtmaCxOoBiuZYZ0Axf5TKWcr6bF5G3AJDNlsBfIDl+iD/j/XhRZMl7BoDJ6mo8Ij0MRDRCB84wxzD56J8IG3r3u3oCE46Ra156rnu1LRrVZ20zPvW5ZXcn+8zIGydhyjqaTqMs8gmorPl8rTfM26wX+Jqgat73jLmcBlxfXNM+oNGYo0+/bb6MNsbiOe1N+eSIXwInAAfwM8euX+gyP9djn44YeolOTuCiHB2zppfrk9crI1odr8eXQGD8CQA5JQXwTq4C7TmgM00Aj07wYqyexW+zv5XB29KM4r8i66LvlRdttrI0+Qt90Zt9Mj/rcU/arelv3Oqc0dypu9F40nwNgtf9hvwPAAAgAElEQVTziZ/Xc9h18qzv03mqHvtbpF1Jt5n0m3w2nXa60QqactNpmePUh8lHaLm+N9tEi7kKaMwTcE9Zn86yIyCdIlP7a1kj6/TQdLTmPd8FR/CG9owjvkff6MF5jd5Wa4H9PuNLKwLGazx4Ut1F3M9TZc5B201i52tMtWngrxa6cmXd1t/9G//j2RnuN6hiFPnjAe6/9Y7f3/38q//zHYD7onXOtgMft/stI1jNwTGB/JBpcDxzfQD3w8jPHYF1OvKh0OEM+NNZQOD7/v48VWbL5p30yoncJ+C+79Mx4k4op+JR6YyYqeqmwJ1iT2GUox7wTQG3e74oV5HxDEDAotz2hPRf/It/sSjsBCgwX7ki3wlSAChgTvElnAm5t8YFjhiBjEtlA/qB9YCXfELL65RJhjswY9NZY8+ItCRZW/Ul0FnqQU6HneaVE5Wq3VJknva0px3fmNp45hL5GrRPELoF3KdSviNwx5NbqVTLvSYds20txFzxRTdkeabJXNi/fuv27iEPefDuyU/Z0yFaZ9Rz1CxxV7GIaPMqdYOzg284W/KbpzGK3tVrY+E0DIxQn9UV/9XGXBpmGDlilqRnfrnoY+2KBlk9YOBFO+uj0yAo/cZjSTuQFD+VMtZmOnsv8CvAI43Exrdkw9J5vO7NvQFr46nt/jnqUpoImeE0BNw5HHslsl/RqJ+eF8Gt/tqakXvPWG6fzs7kX+XWTtLa0J2UVG/07RXe+8/5fc+6p/sTUE9QsAXit4CW+oAZMrZ2TmbftL8G0l0XXTWPynAQ1mNCm6lf9YmuNS4RQc/gcfTpOlBBpvRb+7M9UcTajt/TiXSe426NA1+rR3Te9ZmCEI8EttO5Xa+sdvXR8/HyBLBk3+oPPrT5MjmIZ236rLzIsb5Neqz5ZdJ/3kPLCerX/Lwub362eHUqy7VBnnq+cpOP1nxGz0v3nP2c/EbHAa5rJ3IC6ll2jglwp3vWPEl+OF7K6VP1qoM+rP7mmt6Y8qr+uUIKgDfPgejmV6qe9tBIu2g47cFartHcymT9XOutnhckqZ9Ss/Cc8Vt1qYx9VTbjzz5pkwyVJrM/Veb0d34o49mtG/6YBv5m0ds1JHjUIz5v98J5FOQNWz4Vuwrczxb1r9nEen1Tl12Z0xnupVFdynE/XT9DJ46GPDt7ct/jOX9SfbdPgTlPm1kenvWdQvjHoyaX+pf/PnmKyJ8R4LOOJ2tt0eVK1P1w4Qjc18p/DeCnkauBCdyvm4gZyfv3//7fLyAmQpWv3hGM5UzarR/ADmCUFmNTXUIVWJ6gOuFKwEU/e6ZyGSHH1Ymgd61UnJyDjIpXfs+NfiIZoo1OS6gPgcL+vH65aGj9bhORI6qiXeNsY+z3fM/3LGPqz0a7aVQuAferDHTKu56AYILT5uQs4h6TtNlhC7jf+qy9D3rkhOuA+57drv+TNrNR6hBx/6Ynf+sxJ9pqCIU7wa+xi6SlNLsv+ikaxWiKTDX+5iyAybBMOorWi4Bb3u83vpMGIDLt6M9+989xlYw/4wAwTKe2vjixprZmyo8UHY5L/Ng1Y7WBrnHktMZf0cAxeLUT0BcBr1z8Vztk02d9qO/9xds91zgApOoECrpWXdJoRKN6tuv2IsxVEsbSfG3x7gQqQMo0pIAEfugeADDBmHQCxr8xcgYAlvlcfeKIAGGAwRqUTRA8gdgEXcDIuXI/HZ0L9KHFnItpxCcgAr6M2Wa35sS/5r46G7+5wnvRAigSGJirBHQu+bFCY1ULb8cXUsiipZS0OYZZ1wRb8asgSHwPEAFJHMp1tJQcycP2IjxvQo2f6wt5rk/qqH0BluSIjsdDE0DSs9OOcbDQcYLItRabDuG0dfUL705HcTpps64JntftTv4AuvVbyg16AchT1vDRjDi7r29ru73WY9NRnLQyxnXUfj0etJny3Bjqv5NZ6G8yxEFe27Lm3sbdGXGffL8OXk3Z1m59nPag33PfFH5Fo/RhmKLn7QWaKYycZwGg+hP/hwX6XMsLPRM/Btzf/a53XGNKLwHv6+zvdWB9+7n1qSQLcP/+h+3e/M79YQ/7v+1659VT7XcC7pfrux5XbPT/gFmWt6b+bC9fugTc92/GNZapx0+R8jPp3I/6DHwfXmt6THJZJGr/0LKTeP/v7JkV9RYZHs3cvl2//tuxGi3s2/7s3a3leG4PbDtli9wN/HYFuBPMLWA+Izg3Be6idwnLK1/5yiMYC/wG3jMeBCmhYSg6KSMCJDSirQ0tAC39RS6wk18CY9WVQvfGRbmsPGlLw04hqM4MUKCeAQV6AjOAUv0SqWwFoFNnvLglmnWEVCkypfr0TNdEeBnHLdC+BeqnggdUpoKa91/4gh87y3G/tA3CvG5tKL0uW/16ITt3OE9l95tTv/brnrzMn5MgjKVy08hSfFPhVWYurwNGM0LECElzoPibT8fVdc1vy6Ap8fkXzzDq1dkzte34SOfJdy8+6A9gqpy8ZkaFMZwOlyh6z4osxl+AQDwrr7MyTioiG9GmVSMb9epTAN8JCHPFLFBTH8hSzxgz+jG0lQXe6wO+ZbDXebJ4GP3MwQTq8zteBXBrF0BcA2p0mxFsm/zwb+OI3sbbGI1lAmEROyfa0CPAjhWUPq1SWOHQD/NTGRsbex6IAkjwhLmc4GL2r2enU0Hf2eheffh1sRMHZ8YGS6uE1WNfgpS8GU0E+jmu1QMY9735BmSqq3FXT9/xG53bp7SAxifVIl6cq0qi9cYu4m7evZwompYu1j8phPZc9Kx+cPbwir0lHNbZF2OPZtPB833KNqdgza/Ttk1ZWjsAE2y6N/kPf8w66tfkCfrPta1VKXQzptnGGfQYoGPKJh7W39lvz9f+Flg3hpPN2IMbgJtMcy629Db9bYzmYK0/TkBrt+jbbHhBnv6tx8MBnf3WF/XQb1aF0I/zZ8+O+ebc2gcHJ9DTgj7keDoy9dHei+4XJEx+BQ/TPfe8/W27t731zdeY0fsPuJ/nUa+A4Or4mu9+ygN3dz/hCz8N4H51SOcR92Vm7gQfNu7fBLj//ma9C0AekfgZcb+SGzA6e3bQxu1rgPvxxB6R98vDuwLcP/nf9oXP4qr7lOVb42juY6HlywmZHYH7ocmP/t7hVJk16FgDc0ZWV+f9Le9jlqMsf+7nfu64RNhG1dJlShnICHV+bUJRjngvQHj1q1+9XKtducYJRaC99JoEyls4Sz+onGi6nHSKJmH2Wvj65dzf6WUXAXW8XQJnubZn5V3Wj+psBaD+F42v7eorF79jICkXRr32AKhLwP0oYiu3mOK0JL2ONnT/hS/48c3NqWsAv6/rnBm0+5kA7l/4gAfs7vrqJ5xtbhTFwi+MJwPLgIkwphi7Z4OQ3EObgEXLKw+gzTSQCfCA6NqcUWVtmqfuo/cEPvrI6AIUKWnt2AhWHQGU9kc0hkCOpePqnJvvqheotrG1MgxNgGuR93Hah5Sd6s5YoCNjL70FyJ3qBcghG7UJjFkhEsFbL2erf654NBbnbjOik5+n8Ue7qTvWIMl89CnFas6dMc0Ag3bRjeymD6J9bTRPHBO0dYQlR1sqh8hasm1jMVpw3uY+BiAVEI0+1VkZjkJlrK5UZ7/j4/oWmIhva8NJKF0HqIFeTqL9B07FadzxxOTJyec9V4pifQLooiOdLkquL/XZSodTN9LRViS7F8BySlJ10pkcrfpk82RlOx+7/sXPBW1KO+TE9Uz1Wykig1NP0OnRuHlrdRaY5DhxzKe8VBdw5jrw1u+pC0T08TdaoYtVwOn81ebU9e5ZgcCnVk9qs/pm+hmwSY71Cd9zjnt2AvIJYD07Afp8bjoq09ZzQjlKaLQGwmR6Psv501/2ba4+zTnEb2unprqjVzyUHXZM8Cw3gfN0ArZoM7HH1Nfmd85J19C1tqUSwiz1Sdohuai8/VL1O5wST5aWWz8LKPZ8z73lzW/avfUtvzVV8Or7/QHct8J1KwC8/Dy19ZPP/+Ldn/qTt3b3fvgPR38uA+3tqPv5UD7TwP0bH/tndn/tf98HdLf+9sB9/7eG1lfzCwTPz3Ph9yky+38nR6hv2yhps95DH06ZM5/c3Qbcxe8P87GA9gW4b6Up3wG4v+Md77jNA50GcW10pwe85alPYhJYnzF4R0HG1DF04Bdwj9nb+JlBcmb7W97yluV86tpMSfcvwZCzXn8T8CI3Re6rV2pCitmJBjNlJuFygol6JggMIEojmJEbCqR+VneArHYzPv3rOMtOkqmPzp2loGekeCrFdeTBvTUN0ZnSm2C3Pr7whX9x9/rXvXZ57JydMdudUl7W2ziu0TE3vnV794UP+MLdVz36cYsCW/PWHCvDMYUxmmXkm4siIU4H6jcFPg0Oxcuw+u2zuoEa0cjpRE2HAp0ZyD4pdw5YPBR/MViNb6aUxCP9tZQanwRa7MvoOsPU3OLT2hHByqhnFEV5OSXV6zjUxtN3m64nuKgvi/I65IUD4tUpvax7QMeMIFslSkYB2MpalehTNLbn62MrUJzntRO/9Rttp9HFWhOMofcENsC5uV0bbgBE/mn0sWyPnhwQTvaUKbxpVWQ6VvoYXaKP1Q8AK77oz0oRp7/6bV5WB70joo0vq1MUPf5qRbJ7dBfwAFjHY405B6WARvW2EhMAaQxOwZhAozo4kj0rHWVGE8ksZ6R9PdXn7ZwFUPBKfauOxj+BY85COrkDCKQeNJb0evs8Kms1Ml5O/zfeqetqX057dAlc5QjktDQOclL99WPOFwdxykLfOcjdJw/0vQ2fbInILaBd3zwXPfDSXCXqOzlBD0DeqoljBTkp9Wuuclm9sdrTnErDQx+8VH/wLXlwbY6dLE59jEZkYNqoKZPdN1bPN5Z1yh36kM/Zj+7RI/rFvnWd/qNv2I5+u+falg4xdvQRgOEgal+gYuomQDs5wkd0CadYvyb/RIP0bW1YseOYd++Nv/6G3Vve8qZrLOenC9wnyFyhgMX0A6B7HgFTA+5/+F8/ufvoxw+R4MPdazp6x1v3HbjfGZvMRnv50nXAfV/2ALfXVR/SV/axS2knh+9nee+Hg9iX0PhZ3HzUvk2KS2+s3WONE53P3aw/cYi476k3X7R1+V05t3Yf+73fv3Xrne985+0JnCbongB9DTbnvSnkhJYSSOATzI6CLFKd8i1KF+DuXkagU2XK65VrHNNXJgNU7nhGKYGynMbQpdCK4AQcKHnnrdY/eXYBp56vPAWZ8q/e2kgB1Zf61neAiEKZitUGw0BZdXz1V3/18s8fOgH8U3luAdktuq5Zw3MUI9D14he94PDm1Ks+8XJc0eZrks9rX/mcdxTQOxdo9eMBu8d89eOPRhgtGIg1j1VntI72Kc94whgdtZlyBI5mdFGEDI1ESaozPqH0RZSBcYo+hTsjYoxR9VnGD1jIEReJZ8Cm8a4vjaNxZmhz7AIj8R+gz5msX/Lc6ys5AVQzCN4ZIJXGmAB1Oe5yLieAZ7AAM1HdKbd9Z1yLeiZz9TO+rs9FTdc5odFBKlLPB+r6V9tzXqdOIQM+lZtlZoRTvwAGNGbEPcfpMvd9iiZzAIGyKYeTD3uGTqCzrLKJmhub6PTkMc9MIIcP8PQ6wi39hV4xPpF5/bOXx14HoKDn6lPtAN9eiFQfk5/aLsI9HRby0xxaFbASMIE7oCnKXlSxdkS3c0bx7KSN+egzcF7/06/99vKj0gzrl4itVLr6lmMQqK1dfUznex+Hk2/o5+iUbPZcgD7+iLb4JHoCctJryFztA8ii8GTXc/ZkVZ/VqcZtPtkH6ZWVay692dQccZyq14lkdLkVN4Cy6/RR9SeTHZecIzTBKR6ZwH3q5innNt6jAX3LGVCvuSSLbNME9mRTsKG66GCyQD7Xcj7tHx62ymZFu2dnffDEdErIi7JTnvVZGfytrHkUBKhdaXFW6QQNuicNTBt9No/GIo2LPOCByr3pjb+xe9vbLqXK3CmV5BKwnc/tX5a4WfIAPPf3DrnZh8juOXC/Uz/ubPG1cGzq/MuFCm4O3J3h/nd+puyKm/VnguCi8f6Kch9fdHR4f8t5xPsA2q80dH46zLoXS676xt9V4K4vZUF8dpb/GHE/NdlBDWdUPav5Y7/3X+4M3OcTU0CmcJ+IsmeCqUxEL0p/KZKegUkhvfnNb16idUWsE5R+lzMGRNfWN3zDN+ye8pSnHHPQuybqSrhEPym56kjZZRycZJLiStgC25XrX30MVJWuk3FJQIvuOn975rwnjHI9U8pFjaq//n3VV33V2TnKW8B9KsA1DdfKbEYCpnGcy/WU50te8sLd61/3um2GObt6mdvvDNzXyzhbzZ0rkxTgo+86AfdJkxkJU1P3o33z0Jw0F6JnTu3hrPUMw+YYxOZTSo257nkgmOGtHQC8+rpeXc0p0Fdd8YnNxylmkVD97Vm58EDCzLvNODBiwN8ihgcAABD1u36LRAEZDP7cvArwz7zz+m7DK4ck0B0NqlseNWMjWl7/q7v7/XF6+55za/Nu340LqAEIgLjAfbIwjTs6bUX+ujcdOXRS7zT6jLVPNJyfU9+o27X5fN/JmrlXHmiawBOAUle/GXs6aJ3OMPc74FPRWAZ9GnZOID4l7/02d/UpnSl3tr5KD5tpCVKLANJkwxtindJFbzixRaCEE2lctUXf9QwA63jGVhcLcnAGgaH6GnDuL6DpVKb0QXo20NrpYuln0ef6UDCkuitPZ1ttsx+pOujnnvF88pzOsFLhqFZOO17jTPXZs+a6vrIH9nvYFxINkzfz5Kx/b2hNbzSmnFwrONXbGJKL6bC5L90Ln0vvE8mVemV/VXX9wi/8whKgmn93Au741mqEiLBARmOZ+3esFOCRSzI3V72mvppO9JThqfsnkPcsHDHHvcYQxi0Kjpb4f9MAHvQtPLHWMxxtQRWHHMRnwHp9mqctWSFqbvD+dNjXjtVvv+0tu/5d/Zv2cg2cr0Z6z5+faRuA+4Z9vwa4/93/9X/6NI6C3Kb2OnB95xz3GyLw9jb+mc/efe7n3NqdgPsak2wELpe8/sOKxP/vgPvl/YNR/2O/9wc3A+6Ej3EFvoAFU0kwGeyUkWP3fuVXfmU5MSYlG9MXfS+SkKLtRUtF7d72trcdUxNS0s961rMWcFz5nqtey5m1JTIk53SeOuCNiNXb94xF3ymI6pI3XVspfsdGFrHqmsgawNU4G1N9b4XgG7/xG3dPetKTzqKNW8B9DVRm1GIN3Ck94EREYkbw3XvpS1+0GML93/pEmblV4zz7a4re+RKPXPh9ic1VpEtacpT/gi/8gt2jH/P4M4A2lbn+AzEBgTb4pmTjh/4Bqs2XlZD5khwRH8pS5LE6RMIYBbwSLeU0Tx5NaVvOj79aAYpXAKn4pH9b0TF8JEq4BoUi+CJAHE2O5zRSAQXRfW8zBeqBitqTS2wMnAdG2nnIVia6rx/AWfNBjrsvB7wVK+k5RU05uuSu/lptuDSnUx8oy3B6Zus6/bE2smRqggO6aIKB9fNzFWDLiZiGFk+iyxwb2VP/1HMAvbZmf+jH6UBKv5jy7X73OIWCCo5srIyjQEWhZ74vPVKblQsIB5bjgVIT8TC+k+oiuqxtzq3INMes8jZNB25Ka0wvk9Pa5whUh3dckN90azq2ldccYyfDxGt97zOHMT3dv+qq/hlA4bBw5oFb6QxoZ5VpHeSJLo0zWlrdMEd92gdQ/ehZWY44vuYkNPbqSV9Zuat813OOROIFIdb11BdpaROUchqTuWjxile8Ygl6TdswA0BTXnynV6ZDXBuT1+gusqHdufpChxo7naF9AHzKxrR3ky9n3zxvVYpsT2d0jTuMfzpdU96mXdHW1IGcvbnCClcIiMQz9B/+Wdsae5sAePp46sX69b73vPvszalXTOeFYPedosrs8p4ep9zubdN8np/9lY/4U7sXbBwFedOknSvlLgbs7xTJvzlw7+VLb7rnE7t/86v7ANE+3eUcxSyHrkBCx6r3RwvP4xiP0fYFrziO8eQI7KPz+3yFAwo6J+vhxp7222O44oqNs+InKttH22eO+yVw1TgWjl4KfPwTf/ipA/cUQAw9l7XWwD2hTKFVpoh7y6Q2iqbYUkYp8VJWEqrAcBGGBKvl2O/+7u8+pqGk1FOEgJcILGUI4EorINylKwRAAmLVX7sZo9qYkZvK17cAe0Cy9p3kMXP5ALvy8p/85Ccvm1JT3I11gpMJtLei6hQoxUcprT8vKaauv/jFLzykyozcrH0nzhbQTqsua5Y65HutmJRiuOpFr1K/Bp/NkyZLlXn0Yx53PK2lYhRydJ5ApnnsTbOtvIiyxQvyeEV2U6aMrk1zlqWjRXPgWEP58F3PMEb/CXKisZWgygBd8Vb8GJ/2T1S6Poi+xF9SFNbGtnr1tzFT/CJv3Y9fpXBVl7PZ8W38teXoMcAMMge0T2dxAyyVEV3vu+iQ9AhpCNISes78aJvD0HwZZ/2vrPQLYzSfoprTyKsPAJjGuDYZ2zXfu76lyiaAcR/gJoPzU11rWdqqe4L/S22vHZZ1X6OHFQpR+Ql0Zv/Na3RqHnNgkweb3dAIjTmAxgdskpeud02ef/XaOD2dQH3ouYCziH7t4U9tyQWnq5ILbwBO5vqT0jY3iAOsAHftvOlNb1ocgJ4jVzknORkcztrpGWC6fUWVJ4Nk15ijIVBm8/bkzdqZ4618+oQzMx286uGQWJkCyAQH2B7Ad86JecFH3bMSAxhbcdMuWyV40HXvf2jl4j/8h/9wBO5kVTuz7QkcyS1Hjf5zXVn8x5GxUhFtBQvYenpg2nnyzf6u9Wn1rsvQ4/QUHTZXRcxf9XGupl7BO+TeeDw3+zr3DNDJVtmsprDf6CEAw3awW9VPFrVR/3u+OnveqsS73nHPrpcwXfz7FID72emFB5C5BR+PL+05a/zWrqMg7zfgfi02v/+Ae2e4//2f/b9OR0EeAM0E12cvWTqmqB/eXgpkrwgVcP+sZYPoPjrPEdrd/uRxP8B+8+jh7wwQVX4P8vd/p8ov5bvvS52CqLdvV/cJuM/smOF7HPp1chQ+/ok/ujlwP/V9L0gM8RSYNXAntOVIFmkRhRApLxIUeE9IAu9FF+RTFvV+6lOfuhixhCKF7CQR+e5+U2I86cBQbRH6PjM+gbLSXIqYSwMQ5aQAAvN54bWfMclAZVi6njLNsajPLe/+0A/90O7uu+8+Rmr0Yw3Gp0JlwGfkAphZf1Yf5U6hzM8Xv1iO+wG4D1d9Zr6deY9n8vTpAPeVz3t07Pcn/Dzmrq85LkdP5UqJUqCNsWM0W7kIuKOhyDSl7RSL6ipCzvgFAryx1OkUIvfVF0+oizF0RKQNdVZW6lv8EA+2+lMfHRHGQDYflLwoJSBBuXefseJYiujoY23VLwbEuPsUCZ5zPQ1S360AxKvxp5QcqwIiTfWFI5QzYjNVY2OYo2n9ADL1iRFiYLsvFYMxx+uNl0MznYwtkGuMQOmW03oTkE0nzTYugfo7AfLL1vV05zrnYtYPxKzB+hqwVzMglv7rBW7erIuuABea0SUcN8fW4k86cAK0eBCwEKWunI3WfcqHBz60D/jNua0vyq15FR/jJSCGzAA9yVy8RJfbwAsM0331vRWw9G1/NsPSixxluh5IXwMt9OAUSMfrt2dEW+1tkdYC6NM5rgN92ppR4xmlXQNXNJCiY9VjHd3uuWxkctv4BcnYDpFxugG/TbnCP9OB1E88O3Uxua5OPEU/cJT0l70CYNfOAEdlOv7qn313jd7AK+Z42o85nhngMRarL1YKu974ZrDIZmPg3CqYQOR0cshZfZl2vO89jxfMMfmKv9777nfu3nHP2zdUyyGNYyK1Ueq6iPseO9qEuc5xP4OyhxrPI+7PvPsBu7uf8AW7N7/z/FjFTyni/v8KcL+9u+vL//Tu7//s7x6A+ym0fg7cz0PuItQLdL8fgPt+qvYtHqi/C+CfcNZpN8HVc20mrPdELxVcA/fTGI71Hl5I2MqKv49/4r/eGbhvGdA1oFDhFnBP2H/zN39z1wuYGH7R7pi8KHiAOkZ3xGL1dRrBox/96AXUBUpS9CKLFKZUl6nMU7rVF8CeACehDDQlbCnBIhmVSzEW0eFUBIIYpiLuRb68JCoj2bPl5tf2T/zET+we97jHLac3AG9TmU1DPa8zwmuAcwm4z/JTC7zsZS/evf71+1Nllij78rrdlbzGb8drB1Y/81g3ovCKrW6dK5Rxc8hMa0wPeMAX7h77uCed7XVgLABEgKA+33XXXbsnPOEJi8MECFTOP5H0lHFgvFWUrnmxU/PqeL+ekdfY3PWMIxK9bRTojQ/xVc9Q5Dl38SWlzIipe87BNE6iM7WnTScZMRYT6Gw5vWtwB5AwzoyKCGN9TC7wSN+9VKRxyp2NRu9+97sXZ8Hy/GwrWZzOifxdjlPjifa1271oJZI/0yUALv3ZsFrH86O3gPsaeE8abdW1nou1LhIBnOXui1Owrn/LMViPdTrlE8xs9YEOaIP7s5/97KPOqg48JApKhtC+uU0GamOCn/RRvwVOojNA33WrK5xITqXrZNOpMkAQcFKf50orkO8TqF/TzsolvS3lh4OYLALSBV8aR78FSpLx9sEAjkAVvTl1sHkHyozF/OFr+1tEgWfuMiAt8q7O2jUWcgn89gwZcA3gF5m1d8W8cT7ML7p1PzuVvpvBgAlo17xsfs2l8WoDX3RdGhLnEWC2MgPs01n1b+aM783OKdLY91mXlQmOrEBH1wXvpuNlPulhL46LT7tnzjgCk254Mp2P7+k0KVfoymFSX/2euq9ynLG5WlobHGDOBPmd9sy933rTG3f3/PbbNtTW9cD9StbrqOEU9D0B0hnrPeq/s2SPk60OuD/2UX969/6zoyAva9Z1NH9rFX776fsv4t6JMn/lf3vP+YbNAwnX+t7vE1+i08KtZ/x6jLgvCjxeDhz3ltNDxH2E8fr2pGgAACAASURBVE+BmVsHsC6sfzo6cj/iE3iaFDhF0MH+7n7WAbyP547EPEXyj47H4d6NIu6AA6W8JhRFNY0XZiac5bb/23/7b48bAOWsJ8gJZxHOPgPSfSYEgbiA8xOf+MQljaIIeKDaiQJSDiyf1r7zhlPSKX6etihO/ek56Q4Uae0X1UmJ10b1BM71Q8TBsWX1u3SaF73oRbvHPOYxSzmbuRg3xoQS4LHP6xOUrUH7FkBYl/nLf+mluze8YZ/jfvQsSwFb56d7AQPAfraudFXszo8iwn5XF+RO6TEzcn9798AHPWj3hCf+z0vFQIzxi9wxRBnrVjYCLq1uAAkigtG2eZqnTDRP/bNqEl3kJdZmdTTPjCta1rZj5SzLirI59aI5KQ0qXpTL2rwzqoCYdIL6Vh3GI2rD2ag/+E4/Ji+QGzJTGUpiOshARHSx9D4NYWUtOTOwNuxmlHKKA3noWbtz8xyQCMAw4pXr+cYbPWzYE+EXrWyMok2eWRt1nDbHYqxTbhZ+trnqTgmfg309M+mnrtmXkxLeP3zdvSkd1/VpXecEcFuOwhpAfu3Xfu3ue7/3e48nIQFnnJvqm0AV6JjzhK50n3uTd5MTaTzkRO63cvoOcMrhtcFxphVwVqMTIGUlCR/oe3yU7q2e5K2xAcqO0mVnsgOB1p7tBLLkPf2Ap9dBIvxP30ywiW70Eb1fnen+gDHdOiPT+o9m5mIdWZ4ybA7M3+R599Q7o9vAKDA99QzazpQPcwgUmwe/OUN0jXFxQoBLfZljmqsrcxz4YoJWABcNRMHjGcB9PaYpn/SHlZl0CNmwYbT+AOP6NufSWLtWims8hbfps/imes1hZY2ZIzj11tqJZavxFTsFW5gPDkbjePNv/ebufe+dqTJbe83AvU2Yt9dP4/8nfXS5/L7MCUYeS966tftrP/Kw3R/+0e3dR39vvsPzeBbhVHdXWr05aD+1f6XCK7VaPRgjWzUUcP+rf/O9y5DO9OyAJGu8tC836z6tUixQe8FJ7ek7pcrsy/eWUyekjbfNb+XibNqmwzMjD/+UMX97d+sQ/e/ajLifVgYups6PHPfD5lQkWxu8CRy2J2B/lSBPJSLa0AbUQHCKuRSVAHlRk4BRwMubHlPoRb7LR4/5i+5lAALSj3rUo5YIfN50ytt56zYEiWYCTfI+5/IYJSltQrRDnmPPpsQ7X17EHpjos3L1NWWf8nj84x+/e/nLX74ARjTY+qRgLt2bRp3RmiCGwqD0Z5ki7m84RNw/PeB+Ds63gftVDph57ae8rtu7Bz7wQbvHfc1+065/ojgTuMcjOWfNX3MuH50R6FlpLX3v2cpUvrnocxo8QD1eY1C0F93qQwpcfq4oC37rszoD7s7I7jmRm+qUO+67tBzzoo4ZhRapMQZGoesMI4Mwf5tzcghYOQZSNF0Ez0oC+lWOTCZrrRYlO05yqpy+WBkQjYq+TqwRCW2MNmbZBKwv1RXYEh2bESg8sB7PBAVbDu8lnbPlENBBWw7vdbpryiW63and6Vytdaf6poG59F173e/Y26c97WkLf0fbKTtADX7tue5Lk5k52U4KitZ03YzC9h3IMPeiiFPfAbKio5xB4FEKGL5vDPLL4yVza7UUsKy+xpecVC7eqk+iq40twGZTbPWWtlbZbEd/6AEQiiLXR3YHjfCccXu++pLxnJyAu1UJ+toc176VK3IozYN9MedrQD8dPc9OftvS6RMIV3/zGV3ZOittE4TWLqBKR1j1wEfGJdBg7ruOZnMuu25VBbiezhDdob/GSt94BnCeTstaftC4Z5ziU9vND37TNtrjT3IPQMcj0Uogwf4MgZ2uTxsqkIEGtVMZe43It7nG9+is/bUer/wH3n/v7sMf+uBGHvQE3VvAfWqg+TKgS5rpcnT7LBn21m73137k4QfgPs9w/0wA90W7rTq8lY1v4+Wp6NSXTpT52//ow/tNqUfQIbvgKvDf69VTffOYxeMbVs+Au7Ij4n7c6Hc4A/8A3Gfk/NZ46dPo/b7xI3Bfpy3sHaYlY32kykz8dtle2Zx6PwD3CTwJp88UYsucfaaIRdoTktJPUtCl0ZTWUplSFBJMAMsGq8rOl/F82Zd92QK+cgDkPjM6hK7BJ8By44GkjB0lw4gwAIGOUmfqS1GePt2jSFL0PZ+hfelLX3oE7pTcVNYmYEYqpuJmuKfip1QopjXYmQrrZS990TFV5ipwn5x76MnRY11i8qeLR0455GkdIvP7y9cohVHFBO6f/wW9gOmrr7wqm7FpLixhN7c2HNuACohWnsE1f+a1+RYpmUuvPdMcVb9IPSMmCl8Z0SARuj5FS2yciw+BpQlUlAN46lPl6rel4toUaZ/AieERnWSYOJ2MWs9Mx7PxAmV4UlRrAhjOD/pEt8olaznQ0bgTQZyc4ShIctFcWJUC8OqTCPsWaELX6rBiZhzmnINFFhhi+gPoIcdk4izCMjTalDPfpzFdK7+pp9b37gvYn2XXfdtqw3hnmxPE6XOpYt/xHd9xTGOyooMvrbRMujV30R7NSyUBlJonoEWk3JygNd6zYuR3nxzPmX4ClHFeybG5Fckme8ZGnmunZ0TA9bXn1Zm+7ujD9LD+l+Nd2UCZuhvL3IjqRJsZSAFap4zF0060qf7+pS84rs1T/a4cGa3Pxt599c1A1RafTrCpjuqlt4C+yevmpj6QYTqo332fp53RPfjSirTNxhw8J3LRK2t5RFereLVPLwPnfdLb+te4XJ/8ZZWC/dLeBPRkA+jteRvofY/WU1ezjxwP9rDf6G0O3UOjtROjXPMhBYiDaQVVO3S+NqaTxo6L5tffePN3PnDv7gPvf/+nBdzXOdTboO5OwF36xm73d/6XL9v92m/+3qqa9Yl0p9sTat+3iLs6Lq/Y70ucA+/1+eXXA/eZTnJOg/sO3G3+PKTKiLAfPk/9OqTKtDJ+eLHTaRynNJnji56uGpuxRVWqzL7Oo23Z8m8GrT7+ifsBuBOKNYMngOXUFsUuSp1yfOQjH7kAhjrYEZBFtkujCVAU6U5hp+QTGp8AsYhswCSl4PSXTptxXjDhoiRsNAVS6tNUjAQW8EnZ5eX3V9S1s+XrK0NG4Se8nS9fqgxAM5esp3FfK2dKegs8TFA+wci2sO52yznuRdyXiT5N/OJllx6zJc+LN7iommsg+b7Fy4K6qnip8iSgD3jgA3ePe/yTjmd7440J2hgvEVxGEoDNwEx6MBBWTtwD6KXSdL25AHwahygTUKjuPitnGRYo7RnGJIUezzEeXXf+scg+Ayu1wPPTgEyjwcAB1QC6yJkNppWzqmAc0QcA6j55mA4ImojCxbfO7q6c873l4s8Ul9ohc2S7Z5zyUZvoxElxDeA3fjRk0NbAehpacrEGxnNpewLetYxdkhH1agvtlV+3Rz/s+f/E58Yyr1/nDMz+rMvNetEuffid3/mdy2M2TuJ19LQfw2bs5hRod6oLoDOdSrI1gxtzLvA2GZOGOIMR0yGgn4H6+lefONnTKY1HRN2tEAGxZJWOBCo7ecY7N5K1gHuAtNXXGUme+1L6TlYn30rbmW3H79IwAFvpkxxrc4TnfAJ2+GBrbqfuXvM+nTB1zLQJkx9nwGft7AHEAgYcIvuEkm2RepvQm6PGbd6ynfhkAmG8u6ZBfVOODlrz8pQvMkMf9dlzHDIySXdx4Mwf2zpphlZT15oL10TV0XI9R2zHtEe+48EJ+vWnsasbjej+OZ/k9oO/84Hdhz4YcN//nSK/pzSOO593vtJsx/PZ98ciLmM/K7L+dfr9qEf8yd1ff/7Dd7/2xo+vKr0PP28SRL/sR1xo6Mw9OCvzpQ//nN2b7vn93c//6n/e740aoz3Jyhb4P9PAZmDJY7+aKnOcoUOOu3TVU6rMdCj2cOv8FZcmd5lZYH81OT1nv+EhRHp8OdZpM+1WqszBfTvM/f0C3DEuhceYl1Nb3rhNhAlskfI+vUyj1BlvmSulJgUtnxgQE/nIaAFYjETR2kB79fXPCQUprIB9Ufk+5fKKFjAc9aV/BC2l1r+UX05EZ6RL8ajNVg1scuoEiOc///nHZUYGHzOtAcEl5XwS6sOZo4dNpp4HMtcc3xgC7q973Qm4nzTD+rSY8fQSbL8zaN8rw0sCfT1wf9AXfdHuSV/7DcvDE2ROIyY6F3+YW/MCJExjSemnOEXsGPzu4RcKlHFAd4aO4Q/wAMx4t7KWpuOZeKrnnKfcM7UZzwauJsCd8109jBFg1mfj5EQC4FJTPM9BzeHNiQxQzMhUfIamM4olAtaYOEXRYEbN0WY/t+XY7Q3xXCo3Z/hZWxO4Kz+dK6sKHA3O04wW1t4ExubGPJ6p2sOy6CXgDoTOZ9aGmsFWxzTg6/macog+5nH2e4KZdX89t3ZIpuzPumebgZRSAaNffOLcc85cc+q88MrEm/UrvrdB2SlbE1RNkCxy2nOCHOa/z3itZ0XoycWM3IuY0sXGNlMQ8DYZmC8smvwAqNUfUfnqS++22pm8sRHtKXLqlKi1dvBUslUZ9DeOxpX+ro9sQaljgi0CM+SFXK9BO3kBXs3f1E1dk5ZBFjgyQO0E9lMG1nwyAa1n8P0EzCL/lffmWHsG4iNzXB02utbHTmzrWemq6p6rEuyvgIpUlmg7HYv6Trcax6QfPVd76Mt5JGfzOdeAf/oNzafOxtfK4g/jwR9T/s0Z/TydjO6tgwx0XXM676OBsbvX5+9+qAMwSpXZ/50D9+XKtSvaU78cajgF6faKZLl8X4D7C77vIVdOlLnazjVXZmMXI8P3cVjXNLc/CvJ3d/fc+weHnPRTgPA8Bea8knPsMp+5E3Bv9WHmuEuVOdV/3KkwFyoOnTkB9zEvbXw9PB5wP+W8n2c9XE2ZPzkke2fjfkyVmUts9S0llSIIeKR0E4h+twHR7u7OKg78FGUHZLwKO8WScpVik/JOSXiDnggBJZjgiOhYQkx5t0mlyKINTbVTvTNyNKMYfa+tFHpGsb6//vWvP5Z3LxBX2c6Yf97znnd2NOZknQngtzz+S2XXwJ9i2OLtI3CnFY4zP3PBNp7cBO5XJXK9bHVRvlYR9wc/5CG7J9/9LUtx0W4K0jJzcxZf5OAFWESZOVEMQ/wUD01jCrAA8TPvk/JHR0CD8m7+nT0tgjKXOJurlDMgEzCyzNx1ACUDKSrTM+oHpoGHPnsmnmycTi2asuKZxmyzXo5sTuSsVz/RpvZFHatvrhgAbF1zvJ3Im3nkzCg7wTo64j+rDl3XX3M2+9hYpXBINQJ8bwKAT0butEkXnbdkZl6bgHkNzOe8bBnyS6D/Ovmb4GndjzmOLbnZ6t+cF87MVhv1X9TUWPDEjBxWH/BHFvvNOQD02mCffmy+/KtM85hseUkNuaBvq5NDJ92mOjkFVnKSlam3Z1/My8y9/tVf/dXlVCdHvVamwwkKyNh4OHlPQCb9b5P5jJxabYqm9TMeLT2z8VWPdCNgcA0Kp52oL9P5nPf0I1r2ncNDzoC/qcvmnJM5cw5MTv6fwSeyOMvTn8B69wQ6qo+97lnvCvCWaPzAQURDOq85LJhg70t10aGA9doxXzuxU1dO2m3JyBrYA8cTVM+VUA7glK2po2EGfTAvnBLXG4OAHvA/gyfmwEr9lNUZJCi//Xc/fMpx//SA+wH6zTeiHoH79akyaLs/CvLz/zsA7uu89nlazMGZOSPJTYH74Vz24wERAZvDOe5nnoC5GFw7Uffc/FeR47F+Szh+PHQn4L4vuvDwEbjfPr2ASU0UwPy8k3DNSABBLzJdvnrgXXT8y7/8y5dmAtIpjO47NSAgFWBP8TJIr3rVq447/oFz/VJG5IP3LIKaomoZsHb67J+3oYrSzEgwZUMxZRxyKsq/T1mkgG1MBdz/wl/4C7vv//7vX0C8COTaWK+N8xqUHydldaTWFgiYAIIy6hz3NxzfnLqh+q5JSjtnn/Fr+Xp56WpLwa5zbqL707/tGWcvXaLsbByOxoB70bQJrCpjfhinhf8PuabA9cy1nQaKIgVwZn62Z52QEjiQKwusyO+1SbA597Ik4BgvzpNryEqfgD8gY1VIFJ8TmeMiBQJgqL3StGqzv3gQbxtn9VbeKpMoU+XRrs9kQQqY1JgZ8RMB1XfRq2mAKu8ISekQlZubZPW9fjgfH0CZcjp5fg2Wtwzu5Ht93ALyaz5Z8+kcs+dne3Pu8Nr8XMvydffW47pUFp9233xauZigRX+BRisqntvqG7rhUwGLCXqSi4IbBVI4ZhzV6jRvlatt0Vc81ie+FFUm55UNEHbgAMdXPfotjQb4j1/oYHsu8GH7mQBzegDN6OA+pcz0vfrqtxRJ0fbkIXsDuFcucA+geo5OQkvgdIJB/Dw/gdUJFKW0WMFdz9m0s+Zsa36n07mWFyBzy47rSzS3WlIQoXmTyrrmx3msbDShp6zsoJMUORva7ZPBr31aFZhjMz46iJyYVzJtXGucAnh7y268Eo9ZaZkyrQ58aiVSHehjHmc/JzBvzOEbNqrn8W/P4LXG9KEP/s7uwx/6nbO3Xu7HcAKSN0+V+dSA+9SDP/n8w8bUj682pm4a9ZtevC7svhV533YytqBKsKgTZf7W//nBY8T91KsDeF8u7KPRexi1f/v7OZ99CsB9f4TNfgBjo+lsdZ3jfoyq78/1O5/qSc5jwdHGNWQ82bv9OD/mzalrgbgvwD0GtSRouTOvvLz1otdtMmq5rjSZ7vcZ87f50+aglKiTOwJx5Tf2triAvbN8efYJnuVQUZypzCYAseTcy036l9NQ5B+gWSviDI2j1N761rcuUZ+UXEpd9Adw/4Ef+IHl+LbaoyjO5uZ4cP5gtY0j7tYg5JIRngqGQnzpi8tx3x8HudcHN08uO/l6k8lOmz1GpXeW4LNg/e3dQx760N03f8u3LbQRwWt+vanTcvxUzCLxFGo8I9rO2YrXvO12LrnHG1NJM9oZf2BDRFK55jWA2UkrgWm81P15ikNtx5/1XRTLnPVbTuna2Da2+JtxsunKmevxomVqG6Pk2Va205WcbLCOEIsGVbeVJBu51eVEmeryoh0bUTkCQNx0jBkwQM8ciKJa3QBq6oPIG2dFyoXNbQAgo+hzgmnRxQl69iy9T+npcy0DlxhzAqbZlvaAzQlOp96Y9a77s763/l35GXVcg/i1g6APE7yghbrn+K1iTJ7v/gRH8TpQFc3oOX2zChUvOvfaSlDgi3PdXAvG1JfaBponqJ1R99oV5Kgf6dP0+dxzQiaqOz7tn+dEVdHFeLMLDhoAwAFtEdI+5wpfdYhA459okRwUcU8+ATm6SVTaJ/rp8+Th6QSteXryjTqMac7r5HHf1TVlbS0La6dzSxaUATwn//d9pl7Z0D/HwbGqbLoUbYH/ymaLOVXNt5UGet87AuiytXMg6DUj29HLEaXVV13TCSAPdHo60Mo9DCJogH/pqOmEWQGZumzq9jnndE9lG0v0svIg8m7VqTr6/sEPfmD3od/5nY2k5f9egPsdQDum3Ix+D4RxDWz5hsd2hvu7R1rQkoyyPHxq3Tts9qlH0wnet/IpAvfl0UOqzALg93UdX6E0NqfeHi9I8tbaU6unAfb0vu+nYyPv5Lwtcnv4V9sf+70/vHXr3e9+93H8a294CjHGVQaDi8Twwnvm3nvvXZR1oDsmDyzH3EW+AyyloeS1Fi1MAEoJ6DOgngAGmAP8jMg0hlMZJ5xz+UzExpF/9bl6E9AchiJLRf4zUiJM9d/GpYS7CGiKqQ1S9aGyKZ+AVMoeePvBH/zB3bOe9azj2fTyJY+8utrYtqVY0RdNKSfKbUYe1hGAnn1JwL0c98PfqcyJue/EFGfZ7nNJ51KH73i94yAfuPuawznuImYUKVoztlWXUWdUomMGpSNARWkoQjw3jyfEA/jCsvAE77UR/zEmjIgIdP114lH9k37S/AMcokgAUeWlAjRP8lr7zuBRIAwf41s/vCmSYeqeiFZ9rW85v9qbhhuIri2nyMh1ZswyqDmc8a3oZfK25pX61ngn3SoD1FjdYixnCgI+rY9oYa9B5QAr8zaBxAS0E1iu9QsANI3oXA0wnlnfbM8czKid/TBWUqQ06POMDs7+mIMJ2AABwBA4oy85pGRdec7DOugw+w6MG6No/ARgc1x4nr40Z5NGs734LUAsL5q+4RRwmPuk3+K36tU3/G7cHL30e3+NvwCOdJU5nxxxjkbzEAjMXqRri9bbAJ6DUT/jVQCx+ifARtM5J/UXf1W+MvFo9aNFfWdrjMMKEhpO4A+4rp2t6XxO/RYNyDk9OOdk6nlgcs4dnpiqdzq0vhs3Pp3Xu8chS/egK6dC8G0tqxy1xsxhmqsGno+X0qPe/DvxQP0hs9Xv+a7PgIl5kmrHLrCLxof3OIzVI5jhk46nv9Ck+4IbAkhTrvRhpkjSPfpBP9aGAEfjmpH+6n7XO+/Zveud79iwmPc3cD/jjIsW+qf/xv/w6W1MvVLzZxa4d6LM5/yJW0vE/ZTPf8A2ZwfhjLejfoaA+zL0dWD07E31p3PxAfeLE7Gv7Hhs5J0w2hG4Hw4gWYD7e97znmupT5BnxIsR6p7oXdcSiEBup8kE3FOGAV9A66u+6quW+6UBxNgp1RRIwL0IvAh3YKNr/cmxBH5S3nIugfbqr21R3QTMb28WlKrQs1/xFV+xGCz5xDM1I2EsChuAD7gFgJ70pCct/XzNa16zpNBUdxH3Zz7zmcdNVdWxVqx+zwjcdZPJaFBMgMSlZ7aB+1QKBwa5ptHzbaqHtzddz3F3uHt794AHPHD3+Cd87dHAT2AmAi61o0+0w2NF1tqjgB7Ns+hftBERn3m+eHEayJ6TNuJsaMvEAFmOpGhe9A5kxDPSZij1DH3Xe86G6JzC+AS/TdA+o1OAyXQuRJrir67329GmHMXSyTiWyswULyAJUOuztmo72UsGG4ecZIBfxJWxIQfoX5vkmpFjvKRCABuVs3LGiZplgBYAa+qTCeIw1RooT2YDmAGk7s1I3RrsAO0cCEArXdCYZ3oEgFKdlcOfaDGdBYAWGJgRfKBav/EgnWkM01k3DnSboL5ygPTUu/qLnlY1Jnir/HT81K/f0SCQHD3Mj+ijaC8AOx0TToky+kg2+52sADXJVEGcuQKFn+LF9Hd2wt6kfse/Oa4dEtBzrcDVX6lpVrDwcp+i5/QCvVF/bMBUhmygVzInyosvjR04bV6s1kq/MyeTx9BD9Lff9EFjSW/U/7liYP7wT+OMBydYNW+uiSJ3nS7gMEzZmqCy9ptvZ+2rczoxax6uTHMT4Lc5s/HUv2gWbacuAZ7rg/lt/vCj4A0QzbmyOtL4qtN8APd0Db6qnPSrtWOkP/UzforP6z9akR9OoCCOjczGaQx9Wg1GMzRuHPQlnVPf3vLmN+3e+pY3b9jLmwfWTg9flyozm9gOXz/qEZ+3K1Xm0zpR5tjMDQH7xW6d9/FSosAJuH/o/CS8/bEuZxH3/al6y8xsRNwnFT95fMP8MlfHSPq+zjamVvMxan7WuXFS36EPh6eupBdfn/sgjWZkO2xwiUszv32JuH/8j27deu9733t7y6Of9XSf8jpWdvA2EpgAR8ooZVPUvIh6ijFmLsIdwwd2Oqs4gN6/BNlZs4GfX/zFX1zy3gk34UzoysNMsaTsHve4x+3uuuuuRRGKElR3fSBcPesFG9Xdv/LtA+IJqo2r9UEUcjomjaE+Zzj6+57v+Z5dTkfA/ZWvfOVCizanPv3pT1+iwzzvMz69DxH3SVPGYi7xXZrT+wO4X8Mvh1unzK112UtnpT7oQV+0e8KTvu4YZWFcKb7mEjBqvM2JqK+NXc0vvqNso7ujGKM7IFa5aQhF1ZwAVBsiyFJtqqs6iuTVn4AFcM5hynhIQQEQG0tGrP7XFxtdJyjmZADRHMt4zIlHnBmAiUGvPg5B4xbtZPwBvu451x2orK7GVB1FK2dqg+iUTwAN3UWGp5PFABs7QCli5jpwvgUkbGicwN24GL4t/QM8TMCovHb9VmYNcPGrsQJboodO3uDMAU/9nit56LAo6dWpT4ASuuG9rlvFYOjxc5+AErpzUpXVVmOb4zUmwEOf186JZwQBZv1oG1/a9LleMQSizC2eRmP1Tgci+orIA6c9Z1UVcJ/jlz5ZP6ozJ7q2HeMYcE93p6fpxOajuqxyJfvmNPqgOwevPpJ/ALrgkBPM2A17W9Bn0r35jRZkes4PZwyw1+500siOQMDUXbVHTtyfudL0JT7Wryk3+Mlq0XRapv1urNnTglP0wwTqvs9rwKtVxsbunQE2tk69tKZNfeJMAdhWLayg9IwAQzo6PWZfTWNrPPFE/+obEO/8fTb//6HuToDta6v6zu+/FRNR011REJPYYhQZXoUwKAIikyIS2zBYpVaYQU00aoImDoBzxSFDlXbHVtsyoIlmTtRWMZXEqKAogwjI8PLyMrwMSmtVKwKi2Py7vvvcz7nr7nvO/d93QKtv1f9/ztn72c+wnjX81nrW8+zpFFSuOqQEAdf0F2eH3iIjHAL6RaoOh3U7v+YWDcjK665/zdK/839nd5hd2wavFD1T7PgutOPA/Wm39kSZtQe3ALSfAUZ7Dbb7cuTU6m59zEf9+eUVN7xn+dkX/N7ZiPvcoHuuP7vxn/LjdJLA/dNw/S77ZVdmx/N9np4qs75Z9RJ/04046cE1nrrsqsuuT8tIxXnnu/7kcsB9GtqtJx/TB2S8fKWItGMg8+xTyAlIUe7KdW57wtaSqPz1AHubUYvSFAWj/Gs3oUhJJCxFRzvruJQXRwgyODYliYZRmk1GyqVofg5D7VuCqw+9RbIofOVyNhpHv+tbuc2Nt5ctPfCBD1xPmfmlX/qlte1HPepRy4Mf/OBVKZQfuY10HVKGh2ZyKl+Kg1GkhI9xwPFUmYOScqCaWyKEI19r//Xs2886DvI+973fmRN8GpsIEiPF6McnjVV0H0fs1wAAIABJREFURJSSoo3HpGLI03YKRvdE2xi9BiqiFFAG1uUiWnKPzvFcjl1z6E19VmuqR16t+eVsNgZ8JKrUc4xNbTkFIx5prEX9owEnkyHKQQhI1AebVrsXv/fHCEuLEemMppbWJ9iZb50EDMlHtKgvHGNgY0bxyA56idpShoAOg6YPQF7PmwtpKMDaBJBTwU6wtJqHE+UMrEx5Ah6PydzsJ92FR4zbqgSwMB2L6q0ckNez2pyAFp0AIM4bIDDppyzHfAL2STfgYNLJ6gwHbQoy2WjM6pwrKiKAaD31Tf2Nx2bqQOVEG6tngha0jFYcE/QDjgV4uj9Pb7JHyGoG3q3/6fNSGZODdHJ19WwgPtvQCUv2bGi35ysnYjodUDSuL5yy6rZSVx+Sef3jdFll42BsHcXaNMdkAj2BPbyjLGeDLgfqJpDXDn7hrAk8NGZBquZABHqmrGzBP91q7xj5iY4F01oVtwfFvB4C7Wxw7ZvbWQ5Pkjn3jI/ck+lpl+kJvOle9pde6o3ppdhazSN/04Y0t9IC07HZZ46R1MHaqK8cMOPh+KIBm8NGsCVwxgxsoAf9Ry6jcX244XWv/YAB94tR4Xnw3oky9/zED13e+o7dvqtb/rfdB3dxbHkchLhrcpvvfgFwv+7jb7c865+/dRdJF6Tuy7mI+3Y0x07VG2+hPRnGSdr6WkGAHYDf8fOsZ5vJMNpc/YDTbIVLHrY9nKBjNETrk9NuTppcgftNN910lQd/bDIp/2koCWiMHpNWR4C9CEkR9xSUk2SKan7yJ3/yCpx7fXWCGHMnZAGsFHM55bVTVDyhSamIVIp+peDvc5/7rE5ACt4rsGd0rO/9MUYEuPoC8LUfiG/zaUu4ORO9/CQDFnCvT/PEkYDOgx70oHUs//2///f1+frxuMc9bo3CM25oN5XaBBvHaHubAfejZ7MfW5a7Fmg/dv90eec04n4YuDc2PGMeKLnoJueyORB1j07yyjOs8VW/AWZRsnjDXMvRZSSas+aQkdU2I2MZOjBhUxqFztjHi5UD6OoLwz4Ba3yc4xEvUvaiSXIepQnkCDrNQoRU2eqXsgUItiJU30X6RKHIG1ArOheNGk/l5exO2Z4rUwBs49QHtGespSVMUAsUzvx+oMSKygTyxlKdwM4WgOIRsjA/AYIZPTXvAA8QJw0CIFBv5RhczmNjTvcwsjPaDhSgMxAEbEpXkuIFEMR3M+KJDoIRHABguz7VH+AOuBBhFV20H4fzAThXvu8T4HF+gT1OhD5zDNBz7vcBrjiKU7eJek7wFn+LQM9IvIh3PLja6pOjdnMoZ/uAWgA9gDbBb8/WfvKe3RC1xTt0CyeUA7ENfgDS0dnelb7brzQBZvNODvHMdDgFF/CSe2TZ2PAfmouG49P6AVyae44XeaSzJiD2/ASK+i/iHI2jXWOZDje5rS/ZzmwdHjBHUw6nvaITyQidMmmkb5yOrR2cjuUW6JJ3qUXsf+OIN9rvFL0mj3Hg6JXqz3aHH6yS4lUODpxQe5xcPN81+rq6sh/NU3TExwImeHDON11cfZVLZt/0xhvXPPfzf7c+4n5t4H0WDO5PlHn3rT1RRgRYDy4C7lsMMYJ++8ePPx9wf+5P/e7yuje/9yQyf1JW1tCR6P8u/eVwvTvoPiPuPAcR910qzXHgvnLMKfm3fTlzNPZFs3QMl+2R5GjnLM33wP1aAHMqya0iwcQZsRRsy5oB4kBGJ7nE0H2WY1bEOhDTUl3lM2iVLwWlZ6rbsZAJTcCFMAX+pTUEmBNo6RIUC0HilVOwBLa6EuKUWxGH3o5apJNBjGQZ8xRAYKzPAH3R9WhQmkz9D8iXKjM3+20V1QRMaHZoGiftt0ZH1PLY9K8R93GqzGFWPcAg+00VR8D5iKSfbRtotxx1ymTzjNrm7VPud//9SSCNgxNmbpq7lGIKTp544xcFao4sgwIyImFylAFoJ7uIuomy9Zx0l3hAhHwCMAaSEZ6RpYx4z4lwGW3zHuCpHyL69nEwgn32XDwkBcer1WdO/4xqAqKcYefbO6XFC2aku0grAvDkaTr1IFnCh9HE6QsAH4dcdIuTwJByfBhAgNHndMxmRMyYzB9woQygO4E32k5Qqh8iqHOuPAtUcz4oXbqAfAEp6u+56GRVhDPQfSAHKNB/wLs6aw/PADwAmrSOytdGqXdSOYA6fA6gVpdlfqes6HPP1j/8P8dgvFYHRKbjhejfOOtH8uaEj+lEOyYXwDfndNZ0LKye0EuAbM/0vGilVSPHmZKFnMroIbLsmcYQOGv1s/aSpeSm+81Pq7g9a+Vhzi1wjKerq2tz9YO895w0m1JF8GHPcqKiW33ca7ZxohHgXx14Ah/63dz03eobmSKH2jEWczltEHkDgrdOxLyuL5weADk7BcSyf2y1oFl9JGPTwd7aG/Pc9ek4oRsZ4yRNMDzHfYrVdpFM8kOP9Hx9Naba6nuBtTAEPiMn+JicVE+2RBoQXVwd1SsQZN7nPHJW8ZEUHnsfrJSg11YnTvqTube+5c3LTW9+458pcBf9/XuP/6jlj993dXnnbQrcLxttPwzyz8D4bVVXl+X+9/zw5Su/q/TpTVj+CHA/e9DGrPAU56wnosPB22pPIu7rmS/7oyDnW+EPRN0PAPc54cej74eA+wToxwOr7yzH/S1vecua437sbzIqQ08wfcbcGaeAQgo3o5ShSAGLjAfEyrvtL8Vdmf69/OUvX170ohftgbxoRMCoOgL3GcIHPOAB62cR7wS5CE3ABrDfKruEmdcsElhZu+kT1PobqOqzk3D6TOg92+df/+t/ff3XasIv/MIvrOPp/PaupeAbI2B1SGFNIHeUyCc3DgF3gOLQs72A6aUn57gfF6FjwP2CiPsZ4D5z3C8H3DsO8mEP/6z93DhhQASIAbAkH/3kHzsjF1ARZQF4etbpK4wf0NJ8VV5Obd8ZYdGcnpkR63g6/pAjD1Tj++6L4Md//XOUY/X0LGAv8iZVJVDWPWCgfvZ75vqSKe0BYhmlHCBR78aSwY3nnTsvOtcYrQ70PYOdQ5rs9GdVoHutbtTPCZ6jiYjRFsybOxF2hpVRZZg5XV2fQLPxioQ3psbOOcIH5hYwFIk1NzPCDiT3rCisSBiwOcECMIGulryBSQ4lQFJb0qMAC6AKP3U9evdnLqNx3wNM3aN7BAJmyolof/2VK2wjnrQuOmumZpgDDgLZAILi8e7VPl6cIKV+Txmsj+kzqVxWDPTV+NE1enMG+s7JqY/mlCxK7eB0V4d0yhmlt5LWimZ6PXqki5uXeD2d3App7Zpvzpq5NF5AkoMFmHIo2Ir6lL2ir4HtyqU76Ax82JiikUiq8vWnPhgzOnmOowDUbwEuZ6l+cAoOBXyM13ywBfiAfCnHFvbp8Ad6NZ0QXaOxAAC7Q87IDP6aNkzdsy/z2tQrQLDnJ1B3TRvT4Sbb6GnzcnvT+pvzCXxPx4M9N4/qMU6yjk8mL1sNAMTjY6t0gk5WHuhf47IqYN6LuP/W2996wHT/6UXcAcd//g0fu7zwFe+6FgS5xP0JLm8dcF95YN/i2bramHrdJ9xu+crv2u0zPJNicwC4nwXtRx7Yv8zoUJaKN5Puxodnzp5mo96LI+5bIh4G71tchq7bVCRtntLnne/64ytX3vrWt+4yhg6cOz4ZXpRjdooiatnNCRjOQbdRqdzFGL2NngRcbmFRlBe+8IXrKTNyhoti9mwR+uovIl8dn/3Zn73W0+uwU+53vvOdl7vc5S4ruCHMPPfKSbURFZ9Rh7nxR45kEf8MRKk+IkpF9dsMm9Irnadx5kDIbQc4t3mEW1qi054ZBr2nMzQjmaIs0zijvfq/dAD34xJ3GLjPzRTnGG0A9/2ZpfuXClwjVabNT3/5ryyf9+jHrvMn6pry6zvgBgyJwjYPotsAEaMPSHRd5IPClmKjjDQbShYQQufuU8YpdoYSCMmY2RxVJF8kVwTGEmvlLaPGH/2zzC7lpf6KFos0GtPWQE8e6Xvjy8DO6GuGIX53+gzDUT+6Zqn/ZS972f5Uj/oQOCvFrBUv4GU6Cgy4yDsgyHgx5BwjKxpdJ0s9I8VkGv7GL+oo2ujaLDeN/ASMlQWOAaQZneRwWNbmBJjvfgM4gJbzl2tT+hFjzsHDZxOMxWPNo4havCCqLJ0FCJCqUFmrPX3SN9LEtAsM4Bn9xpeTl6azN6OcE4DQ6fRez+A5jlp87kSlyksvw7MT6PedQ4Z3ZpS5OqUY1ierQMbVNSkc0WD2L9oFygrWJHOByuYlIB8Ii29rk15Gf8CXMyfSTZ9NfuP4WinJucWHeKhPKWbu0QVkToR/glC6Bg9PnqGnjNfcTadnXpvO63SYZnR4gmZ2wtyrFwDlVPVM0ejsWHNewCpdEs1zYuhFsuZ5YFcftzZshRWlaZ6kJtBjPqdtUWbWQddU3or4BMbmPX4o3bY0W33sWfZxrgb1PdwQJqlMY2serXJN3TD5s75G5+iS7q1tezOqk73A95X3fdJLGlTAvaj74T9GdkZxb07ayTGLf7aOQOMnfuxfWJ7axtQ37F7od+v+bg1wX7nlTPPHRvw/fVirZleW/+1fv+P8W5wOAfdzqTFHIu7OXj8YrHak4wDuJ/09+hb5a6TtkI9r07yKTo+UPFv+FHN1fQXub3vb2/anykyDuRXUrbD5neFqKdPRaqLQ1VVkMoFzTntKgvJNEALhL37xi9e0lcoH2inYe93rXmv6TIr7fve733qSTNH28uczoAmit6Om7GtHxGgu26dw+0ewRFQpeYq4dhtD7aW8UyI5DDkipcg0xhRHZ7dL2alMZR2TdWxyZgRQmal8RWgmmJqKj3KeSq46z72A6WAHDoiGV+geUylngPuu0ElyzMm33dvJTv9GjvuVK8tH3/Gjl898xCNXUGN5svEAMwAMAw8wAjMT6AE9hyIzPZ9hEmlsnhm46pD7K4Wk/sqXV1886ai5eEjqBCNcfYxX1wD0FHr8MnPJu8+AVE9zZOXAUiygxtBupwDA6n58ZnWg5xqrFJ0J0uqfDd3JR45wQDb6125yVaQ9OZReJiJqBWKCH985EPhO30SqJkCr7EwpUlZ00upKv91r7Hh+zi9ARsdYWZkACd0AdQaeopz6Cq30MZnmgKU7onF/1eW7KFs07w/YtMfCCpF6/OaYWZ4335zy+lVUvrYKKgD/VmfQxMpG5asbkN/qiO4DDyKmaDEBpDlVr3mY/CSFZa7IVBdbkJ7jrEUfNOHMVGf0ifetGDR+QZ/uAZZAV23d/e53X4F7q50CLf2OV0u/zEZ0fQK7OQ5zV1+dNFN5jlZzYaVVdLoVqfpGvvGTdKL6WV3JjmMEozMenA6i9qcsC1JNUF7/RGMrS1fhka1csAvmWNv00axL2ekU07nGEt+VlppDlG0tZbUUpeiUXsu+ptesnpi3GYnHn2zS5MdDdJhAXn3Tjk0715xVxj6d6sPb0apAXSkzcw5m3/CUoEq8E3iPb+gf/d7OFT6obLyX7a+egnnp+XhhBonip+oSxEB3/e3eG9/w+uXG17/umJU9ub5NvziQM3KkhsOXP5DA/Vr74i7q6Fy5P1vuEHj/mDt2oswfLs/75d4HsSmxCzWffb/7WuTQSsZIkzn3AszteE5/n9qPE+RzzMPYA/fjY7/cezHP5rFfRKEzEfdpRKfxM4AJNCmwGDtvvehFApcXb1kxgQpY91xguN8ZSUvIgYhOkgm8p0S8kKZyKZRyL/OaU5wPf/jDVyF5/vOfv9aX0CTcIt4Br6IItSdqw+utX6L/wPu8JvoEyGRAG0fRif7qQxGf7n/6p3/6CtwDQQlqY0moGfdjU0e5ofGhcluDTKFNALJ9bnuqzDFBPrsctduEcbmI+6l4nJ5rOgXkVOnsFfCVK8vtb3+H5QEPfNB+k2m0srwpAlh536eyY6QAiwkaAbh6IIoqMmrsIpBzQytDBEx5UUi/4w0nrZgD8+lIO2f7cu4CKvpeu8C6aCojMYFBY5QiQckz5Bw7Rp4BrJ/1bS7pOkOec1OdIubxfBG1eLa6pQrU/5yAeHW++En7ovDkniNlDtBlRpcsTYtYSePAB2TNWAFh80af+IyevkcHKxzVw3lBcwBggmEA1zX8wLiSPc6k+9ED/fCa6H11zdUIzzDWghTAIECB3/RljrkxOoWq9tIzOV0zjcM8AGPzd88A1rUr7xffT0em56azM3WJ6HJlCrB4jmxNOlrhsIekshzyOU+NK/CtvviNQ1bb9pigsyBOue2lymQTvPsj8FQfsi3tRQJygdbKAfnoa77kyQP6+JxDE/3m5kw05YjadxDfWUkhT+hMd0yZmWB9Or/ku88J+PGxfgkicdJmHXSCexxigFMdeAZNeo4eyg7/6q/+6rqa3ffSPaN99tcLBq1c9oxUJLKpf/TC1t7QXxMcTzmf/GdO8Oh0gK2IcvrQKR0WcJ9HhuJDZ/zXN2A+/V3Azcu2yC1a0nMwAAeKXElt5CRm7x2EIEjROPBb3/Fpfd4dB/na44huvbMF7oeuHQPMh9DkeeDeiTL3uMvtbsMTZeaQDvXhWH+7fhgBb69e9/Efujz3//qd5Yabzr4fZ235AFg+D45Pa9ydg77r86mjeCgl5ZT2H3jgPmlxvi9nZWUMWsS9HPetQFFG0/hNI0lZJGDlficg1ZHwB5xtzkqBO1YxRi6C4vSNlPTznve8NVWmekStI+xd73rX1SHomc/4jM9YT5Fx/nvG0st0pNwktLWp/kB/6QFAfEC7MhRY9cpXtPzLqFR/qQb1K8NjCTEjUHrOox/96PWzflanHewXAWwMM43hjFhsDftkMEZuC+4aw5c8/anLS8abUw9riJlhFTPfPOB+WifPc3qg42gmS1BXrix3uP0dlvs/8EH7tALGirIzFsYGMDRWOcvocCpsu6goZTmjeQACkGdZtPJSTJxeg/ZAZWAu4wWod73ni0IBnPE8QNd9KRIM0zSyXasNBm6m9wD9W1DFaEzgm6wAjtVF7gCp6ogH8XZyVJqBpeGAVN/lMic38fE2gjvprh0pBYAKQwsgyx91XUqU8mgMxE4Ajy4AKGdN38y/vjTeuRROPwFxgL48f/eNC39Vb3OcXOMjUTRR+dok13hn1sPIy9euTjxXH6snPutP+hcdglaCBBxadejTpOEEZq7PPRNoRk4rX/9nzm/t2cMRLwAu+iHSCcgAe82PlaJoMCPEWxDKQYgv6l912u+kjqkH0aIxZSfS2fFQz3tBXnTJESi4I4KPHpUDsPRXn6yqCrDQu/VR6lnAXX84Fd0XcQcE6x95m4EDDvN0ZgW09MecbPXXnGdO39SBeJFN8Tw5AWSnU8aG0ENz9YvzkU3NrmUX0232n3k3Br3MOYgWHPJ41aqS/tBz5K3nJt/RAeRn4olpq+gadEOLqR+6F60cehF/mRdBEcGMxqGvyXonyOUgT11GJ3N86XE8jpfqu+AEfrEy1XV0t99JoKHnOlHmpje/6bBZvsbVXXD4GhHuE7R60fGD3dttTF2usTH1stH0We6i1J4999+i8X/Sx3/o8pyfOgLcb2aNp6TcAuTTKHevXFr5+CQlWGrM0RSZm9mH88UnHc/Tfra7dTbORNyPAc+pUKayTqgT/qJ7PRtAj5FTwk6/6HcbUqWTOI0j45EX/DM/8zNrhFAblbcBLyBVekw55TkElUuQa6f6GODapkRtIMogJYAZg+q47rrr9vmXztDuGcIrutBz1Z2hCLz33Vvhivyn6B72sIctn/VZn7WPgk5jdGwuZ5RkKlgKDWhT16yH4pjAvfr+LID7UWb2UpqdBl+juw/6jIeeOQWDEga2KP0ZgQckKHJ8MQ0DMMdoTaPQnGesU6KUvHkGVqK1XEXpLvFXir2y0XUu/U/jUH+kn1TfnJPZx+3ybeUAVw6G8QMi6GA8jS9ZAv6q3yY8QHUCcJvQpIEAKHgKTeXtz4gcIK3+aKBuDsg00t1DQ4DO78aT8TZeDnHPA+BTBmpTJBeIQcsZcZvzDhBsxwDwT6Bt/PFW/UanCdzTG7XNYbNZk+xxzm0gFOWLz9KBzZXoLiANBAOR9a3v8+zwbWSxZ/oD3Prec1LMOI/6Gc9EA84gB7m5j0/pCQBjO4dSy4CV2hJVJa/6AGgDSWyBfR0clnvc4x5rfwPGASa8wAHVZyC354sAF6xxWEA6u1VXG1VL75gOdPNSPVY8pEJ0TXscsK5ZfRWsqU3AHa+ReYBXytx0WPCnDePkxHUgHs+xqfiVHbAapbz7U4dMUFif6DtzOuvEM9OGo0/zls1svPFq372npLqs9gC6U3dZtbRxejous63pWEzZQzuAHv8Zw3QA8JmACBkQ9VdXz1gla16lyQLy6DRtR+PuEIy5uXvqt9psTreOkN/TgZ18bBXZePA0x6oc97fcdCzH/Tjym47ehfjwksC9jamvuvG9tyFwvwxgnz2/rFNw+swD7vkXl6/4rpyem9vW+XavXt0FLHd/W8C8+70D7idvUh0vcDrl82v147JjPNSXQ8B9159d32yc3f1agfvb3/72/akydXJ6+bxQoGcq/hRA0RDANm8+oBHAFfkOfFuSlINOwLpe7mJ1UCjyCauzpdI2hqaAE7rqZ1RS8F6g4Tg+kQZRt0BZwtnpM+WmtyQoRxMYm8C5saUkyhGWGlO5lmpTXE7zyDD9zb/5N1dHIOXKsF4kbFOZzXJA0QQgWweKApplKIZbHnHfvdZ3/dsL//pjcP1ZZppG6LTcCROufCX9plSZ2y+f9oBP3x8RB6yLME5gJhrWtWmsdAQYES3DAzOKDSxJw+r3jJhUl4htvJWz2ec8waZ2qjP+FIESZZp9A9Yn+AR8Gebp7DKwgIclYcYbgOz6BOldtz9jrhRN4FRf4/Mim/Foy8jJkz8ndliRaswZOlHjyhkP0MaxAEbNCV5lzERAZ//ph57hjFp6B2YynjZzO3mK85J8SrOQk1z/kunJM1OegB9zMB0hYzBGKyWtSpChaJyDX52Vr7/RC88AmsZjZbDn6xde4RiJ+qELB8b49YWDwwmwoZnxR3c81fP1JZpF5/iZY1OfOQhn5XT3zOQfK4zVMd9IvV3lqJ+cSXOOR4w12jV+PJfclz+d81zgI53NppBbcqnvfZbimI6OFgV04tFWNQNm2Ylf+7Vf2+8XwZ94nEMhykrXTHDPMXEcalFYL1ubAYTqbGxOkUoe2b4Zye46/eO6cbKZxtvvmYqmL2zHHA9dRy4bk9VA+8XiObSr3NQj+JcjRw+1Wn399devdI3XvTWWo1jdVl2qM36Kv/pXXdFrRtLx5HQihuE493XyJD0yQXw0wWt0x9Ql5pjttEJlxaDf8ZwAAB4g4/2OFzt4wklbxs6pYDPMnyCO3/SMtuPN+jyPc8XbbMmb3viG5c1v6jjIa4O6s3slr13+vO3ekH0Fq7u/73vmnQ6cKLMFopdscx3LtUDsIW64bP3L0sbUP//BV5bv/dfvOG3pNNvlQOWH0k5Oi11M2+0KwgmA3+TMXy5P/cwR8QdFYr77ZmcT1v930zn+W2Vmbvjen2F5Atzf8Y53XGWUDgF3AiT6VN2VT/gDQAmdl8oEblMAfVa+aHuKhzLkKcfwgfo2jsT4pdukSAPrlc0YPOQhD1kFsY12GYau88YTwJ5PmFr2E0mzqTShAtTqX4qpiE5LsD1jo0mCxgtvXJbVqr/NKRlw+cLSFto0+9CHPnStYxvRukh5rXMyZp9SnZGBbRm0Ni9bB+Cyp8rMHPfeDnZ17l6+hNe+69eOqw56oGvEvXp3f3/pL33Ecp9P2b05FW9FK8AdeKGQuxdPUMwMGNAX38RXlq+lh4jWMp6MYM91ilHAvGsZH0Co7zZu2rwaT1R//CW6tZ2XrWPGKDRe4M78zPlyDZDjILre85ZrGTXjj8fkVM6oXvdFw6ovh9cGXCDdsabOek82ei7g15/0mhltZ0AZHvPCSUHf6dzP75MOtWHDpXrmiSxdA2jqC93QeOUWS2NpjOaKzDqC1TjISr8niK4OwLVnc3Je8YpXrPqhcm3OK+Ir3W8CLS9eEWHldOFf81Db02nD6/gbEJpAIp6rXxy6HDB6svrJjmX5ytUf+xakpIgsm0d8BZhwkjgE9Ql4D+yY266hIT0GDJOvCWbqV3PgHQwdkZv+fMELXrDf5J9ulkKgLjze+Byhmb0osFJZ89A9KxrlKaNX40F/Nom8SdEUNa4c+qJT9KufdMME/mSnehrrTA1Bs3ksJZ0AjKsLrdEUn3efo8YBj9bmqno8I9LMEUR7jmC/Jx04aPGFDfRoJuLefEfrglNWJW0I7l7zTAeor/EGeslutJ6OPxs4bdXkc32cAYdkj61z3bWtLZj4A7inS3sRYvqsOU0HRpO+m3P9wCeNI6ed0yu1rfJWzOYcChhs0/1qR3v4lfxP+bvpTW9cbrrpTWfA2TGMcAouLw9wzwbdNjWfVPOJH/shy9Mec4cjJ8ocyq+/Foq5pcC9ei8ztitLR0EeAu7HazgO3M8fHrPtg99o8acH3LfpUDuINVKSzwH3HQXe+a4/unLld37nd64CTROM8DQZpT4tQ1Y+gQ8cpeQCugFb+esp4QxkCqI6RQ4dvVY9RVJ6vnItqfaXICbIKZFOGui+e9XtyEbpMikxhiwFweADaZReyr5+ZqB7eVP1i5jLY2+8Rdfrc05J0aj63n1nHRet+MzP/Mw1/UbE0XIZxXOI7Wd0gWDX36l4PTfBPVAo4rV99rKnypwD7ivI7hW9AfEP2inRU545XaKZ3uBkqHO7vAH3nRB8xEd85HLfT73/fnOTeUCzCXCBHAZMpAygyJgGAERUAJkZ4ULf5iK+6l+8ImpY+4CDKOl0nLpWG96kynhZGla2NhnlPjNqANOszxwaQ2MTYWVMGRm5utNxAQgCsyLkgJxInjSuNmZXTqpK9Sebln+lTXRfrmvzoF4QKw7qAAAgAElEQVR8B6TUd9FEkSv9qQ+ubQ3V5PHGEkCZ6Rr1iwPWsxwJkT2nuVRPZTllZBVgWFXXSWrWBMsixtPpUG6CpIBmqXCM8b3vfe8VNIpSSl+ZuoNeVDcHBdABwGeU3PgqK3jhxJPpuIqeRq/a3Eb+tC2Fg+wAknQyAEVvi/6Zr+kUWpWI56UBTcAIqNc3oFN98VC8E50KavSXbi2lMf2ZzpbyUiR9yqBosVRGTtU8Pam6itpLK/I2TDKJz/EbR8vczDknaxNgV49VKvKJ36z4cvymHLAzAKp2+k0nkfPqpSfQL/rbZyB6i6fxsTEAxhzO2oqP0IA9ICt0ZrxQn/tnZavntEt2sqn1MVpbdQRYBREmPVsFCaCi48QJAPghZ55uAbSVnZ/1Az/iO8/hXcGf6QR0Lz5sBTwdQcY5bbNtvBvfeccF22oe6wM6oYVgCfml6+2VQg/OWOXxQnR8/euuX27cvzn17NvFtzhBXYfww9FrZ1bLz5YCCgPuT3/MRy2vesN7bmGk/Gb1aBQ+vnp/HMDvnulEmVfe8J7lZ3/5909yzueG1EPgP9punZDLOAlnx3YwKHlS5NK57uvKwPG2T9vwptZVKk8w2GmUfS13EXAXcT/GOBNI9j3FaQe6CHhAIaOcAg7wJmgpcBHwFGJHOSU4KeKEzJmyvXwphdMm1EBIQlC0O8Z/9atfvRoBOae1kxLhNSco/WMw5alVf9e3ebfVGXjvBIPaSMhm7l/KyZFllqQbIzCTkS9NJoVBmdR3Qn9LWHyCwklr8zENBIVSuZTc05765OUlL37xyaQfa30e3djb6nql780H7rto+6pyz71NeNfHk1cFL8vykbe//fIp93vgfnnVXFCqDCLwjZbNW+BGhFMEUm4xAwbENjccLxFJUVKACHCIXtUdT6AtECTiAoABT3N5X7RZ3y0j47XpiG1nwnGkNnSa567Xl/plw6H57rP78aG2q5dxAzpE+6ozgzLfqdC16gCCnJ7TPATa5GsCoNPYAXITZHa/3wD81nkCUpuDytSfmaff/a3Dixac8NqIFo2LcxFYBNSstgAYle2e6FjPi5xyCivbteaqVcCAe3NcP3PkSzGqLCfCqosUFCAMMBP1tCLQvIrg47fKiBDijQluzLN5nNH8yT/qwPvKA+j1rfnFs6KNc25Eiau3fqbjrDbgeeAJWFQ2nqkt9Xaih7E17nR7R+bR+/FfNK6ddGz9t8rVHMyUHnwX/Ws/Zzsb8qmf+qkrCbIROQfZksZTnSLu0aE5t7Jq1YYu6XkAuc/VPF69uvJvYBUQlRrVOPAbp4jc1c95eELXOYoANfC9dUC7ns1rfORNbj5HWp8BcTqmuuVi4//pPOPHrYx2XSCgew5zcEhDp/R4ARU5EqSIzuypa9IKyT/+xGOAfHSefK3P065tHUzzRKY4d6ulOXk5ntUH8kweq78AX+CdTgfSrbLqE8fVamy4wniMQzqQuRKZF1xBb6vt6IAH0rXRGN1+/aUvWV7+G79+UuxWAPcTTHouQeUEHx6EiSdBt7//hL+8vO9PitL+v0OtbF4ZekuAy6WeuSiif6jXu/Kf9PG3W57zU7+73PCW9+43i+6a65ldzszZp28NcB9hzYMZQPPi6UScKXqmP3q2Hd+hys+WXTfGngmQno76ZNlmvfDOd733ypXf/u3fvkrwD80FoDBz3IpYpJzlrxcBD3QHiuUIB7K9ejjhKk2lv4BWiqR/gfbSZHqmaHuf1VMELMGSh8iL7VqpM0X4AzSBjxR5/QHUGEAgLeFLGchLLGpe3nttZfSrE+hzCkfXi7JneIDD+tem1Aw9eiWgIu2UyyEaTsW1vc+YMCwU1tbIuz+jfxO4r88dFKadkJ4swNwq4H7at9nQTiFdvbqLxtbOR3zkDrgDLAynMYg2U5gZRUu/5orhQR8GJf4B1m1S1hsKtzpmmkZzU/QvfkoJi6gxzLXBWIpazUj4jJzrs/7NsXEE5lwyDjbI1dZ0KuPLeFlEFR/VZn2SKlM9tcmZqVzjFFkDGAI60UcEisGaDkHXnMKk/5xB0Ty/tcsIT2NlfusXAGW88omrZwJfETZ05ByJytX36rI6J61NvnH1B3jUi+YTnOmD/tUGRyQQmA7JwKafWj0LOAIrAHJ1AJZ4o/qMs2vuT+femzfNs3FNHSvgQMYBlAmajGFGGzms1TlXbroeHwA/c/9G/aUTq1Mwo/4XTLFZn5z1yQnoOYA1QO2leOn+5sl7LhpzwLcybSTNLtTHgHB82v3qaU6df42PKlcaY2UD6vF0OrY+1Pf0cwcTcPj0kyPRb3nG9WFGu80PIIUfqrN/0Sv+6rk+yajxA4FkiR6oXqlpdEjyFL1s9ux6tPYCH85VNKu/bJA+TZ6ND0Td+w4Y4qEJfuka+oK8kt9o2D1R4eoq6sy54vgLgPU8p8TY6FzOCV2wDZyZUzIJTM/rk6acMbqpdjkq5HGuKNFlbGC/0+vhCzYFXpEiRtfXB/LReErTtT/FuMyBQI7rsEX34xGOK9mu/10TMJDm9cpXvHx55St+42T4tw64H7TtJ+B8LIzv20Lzv/+Ev3IAuJ/cvXTi9kFgcYmLFwB3OSxnBnZ54L7y/b4HtxS4n6XqYXJsKX/q9Kx3zjhPx0B7BS8C7ruBnEuVGRSesrQC99/6rd/av4Dp0EwQBAYrwUr489gDCc7uTfmllCrf9e47mUV6SvfbdBRoT3B+/dd/fVXOAfCeK2pj6SvjmpDLxUuYivS3cTSFUdQ8Q5Gyl0svItN9+ZONKaWa4aiO8ugT9oxt9YnAOhe+Mgl2kcKUa/0KxN/3vvddjXz1JvAirRQiOl1Ew0P3CD0F3m+KeSpKCvo8cH/RvtrzrLF11Tu+caS13IxUmT30P3UKT1htt+Tz/pNIfl7jLlXmAftd+oxI82I+GdU672VFIk6ioc1tBhb46L7vlDi6oVlKvHn6+Z//+XWegMCcQadcNGcAi+gq4GtZNB6wVAoszD4zLOZlFbyTlZDpsJhPKVVzbo23tvsuMl67GXcb0kSNOKGiZD7jyer3IrPKoU/9ylmNv234rC3AfYKAngFwgYfoAwxRHt3jNAEVzZkVgsAX2Z38KnoMdE9Q2zUn0FQXUNDYq2sCffVPh0B0dTrCgHafgH+pcAUL6msR3k6cCpCiMYcMLepjNAEApJaI/Eff6O20mHjOnh8vlKvugOk09NPJM3Y6pXLRQqR8Ol/4jYMB/CcrTripfXrJs9oTTY4eAfeZ517dwGc0s5oYvT/t0z5tnfOCLfZetD+gc8FbBS1KHj3bCBlt0vEFYQQ+vMOD40BfVndBHe8XiE+9Dbu+Rs9eDBQ9PNN1QD4+SVYbn+CMlSW8h4esTtTP+txf49c3fCffuftWcfG+1T/HHNc2h0NaX7IV/aJX5ZyA1pzEE+miAkH9pUfiRU4DkEhGrFKZZ6A5GjjhyrseJo+SGQGB6N5Kdf2hH6y2AOpbUE0G7AmYAQyyF62iYWO0b4BeUt+sF/8aX7/11aoPWtOxk4eV5WDWj+iXDEdbOe49Y6/CjNjHE9G0MYVTpMhxzrsvlau2rPCY9/qrDrodf83ftX/j629YOllm93drgPvhAx9b5V7t+QQWGxT//c++8/IrL/+DwxjhFgH3MMVl01BuDnA/RS8PuOeHL1/xXW8+CTiuSbx7Gp6QEkUHbS+bKnMIrO+undkoui92AHDvYZXjsGd6zI42Z53W0zFcuTJpVwbEjjfWEmt6zIokzmU1nE7x1eX3/+C9u1Nl5rwf+84gEtgUbMqv6Hebh1JKKRDerDz0hCbBJlTeVNjzgfuue3tf4DilnYKxlGWDU20F9lMORWhyAorg1F6KOCU5c/lENUV69K1+pWBt2AEIUr4pH8Y1ReqUhAc+8IErGLQcz3gDMJTIMdpdBOoBd9E0ilnkUzQCM9w84L5jglNn7xS4r8K3MsqhHPfdc+fPkt0x1Alv0UdrTlfAnUDf4fYftTzkYY9Y51aKQv0WJXNeMwUarbfAiLGTXgM8Vk/0n2kK0ai6c7QCu/FDSpmxr/54sOcCFBOIqh9oEtWWggFcTwNjnkUyGXz8Nzd+Akr1WyQPyGjObcasT/U7ueha/M1gzbxr4NZ4GpsUtPoTbS3xVn/yVllgsjq12/xwRhhSABafVec0wHLrrUw4RQp4iDYMmUh3zzPKnFGOjIg7/RK9XBMkmIax+oHwCWbIC8eD81Q/+xedol3pd6V2xCvROhCVzgEG+2zuOVMMutUN0Tj56t2vXukn9hTgETqlOe3PXE7nxUZjY28sAJtIqmir9vBw9dhLQBemPwMzsw6R1eoWrGjc6ThAi2MNRJprR/ymf3MCA9qctJygUo/ir3Rz/SHz8R0Zl4fMUdT/6JGzLZofLehqUeBORMFXQBjADlhbAal+jh2dgpeTfU5N1xo/u6RfU+8CrsYzeYxjY3zxUjYk2QL8uxcNOXV0V8GpymTTGkcBK3nT5BFAxcerRt5sDKULpBaSsZniU3Aqhz4+rC/4DljnSHV92qm+V0/z07ilkE49aKM7HdonR54DPFfCjMU4aoO+qV7tsxX62qd5t/IP1EfH+DUnsqAcWsyVJk69iDsd5IANwRt90C+OCpnlGKINvYRGeNBzvTn1DTe+/vQtn0eQ1g67XQDDjuSyS089hztO6rrLnW63PO2xd1xedeMfnilyikkPr9FfBg9eq8wFkP3s0StnwEQnypxsTP3xdxwG7nsyTYflUMRdDy9OWTl7XvoORO9kzfOXAe76cgi0n2Cwk+qmrzSn/PLAfVl+/w/+8PLAHaClcOtHiiMjWOS8IxstC3pxTYKSEk4pp5wD+JWTxywvvsh5G5I6/rHl65wBx1N1L4Eo6pKiS0AzuoQk4UnwMl48XmA3RW2pPQeg60WMErSMXJF6Z9TapJMiT0Arm4F6xCMesb5hjiFPiUwwOYX+GDMDGIfuAywTuDNSE5jsZHsXjadkd6kypxH3w+3PpZ0dcF9Gjvtx4H5Yl+yA+ykzn7DqPm+++x/zMR+7fMEXPmGvRC331+94xrnp5m1GSylmUSF8Vx2AhWMNM3jV5TXdgYrqKh2CQQAkRI6lmIhWbSNZaMxAAU79Zow4W54tGtlxdoHC+NsSLEBv/CL41dV3xmiCxEBCK0I9G5BHj8YYWJJC4K2UjFzlkhkpANoOEDRW0VjG00ZRwHRG8iZobx6ctiOKUB9t5IvO1cGp5cxUh3PCARfPmxvL4vWp5yw3R4/muDEHDjgYwBIDr75+T+BNRukBQCa6F3Hvn7dHpk/iGyCIDNW3mTtO34hSRgN0ikbAHX5rzFZIKjeN+1w1ihaCDpwOaRJ0A/5QB54AIOpTZbufPPQvHjK30c08Womk96Q0VSYQL/odv8RjwGdtBIxKK4q/K9f8dIpMejlwX/na5ojY31CABugNLPe9/ogaN7/VG//Wbw42MJ1NANTQq3u13+/GIKA0wVn10puB6v5VzoZuNgbgnU4qpyG6iNwCknLVlQcso8uWj/Bg4xWBB3jrW32c7xZpfqqfPNAdzXnfOSN0UXV0HQCfAY6uN4/ZOfXRbxweehGt1UdX4U12buq+6F5/K2Oc9PX8Td4ncJ/6mR6dTl3PN1ZOf/2isyvHButnfJNDlCxre86Ffs8Vta6V1uXN7lP+2GP8I+NA5F3gQb3oRo/Wx5ve/MblzW96w+kJ4heFSC8B3Lf2XcT9GO743M/4S8tn3Od/Xl51YxtTz/7NtIxjz39grm8S8y8C7icnq5/2Y5vZPu4MQH+Kug8QfH9ph2F2QBrgPq3vHHCf+P2kjh0O2iOg/cPs0qht//Vi4L45VebIBKzAvRz3iyZodiIBm8Yy5gwcF3H5uZ/7uTV3bkeMXVSP4U2oMj4B8pQwANL1jEHg3JtOi5QC9tWVkk0xtASbMf2UT/mUVbkTShvXUlyMpghSbXW/ewH3/rW0m3FJEFNoGRVKEfhpjPWhnPa/8Tf+xhoNkUIBFPCqgWiK5BAtKZJjdGagRdXQuLonzW8T4H7mMP9bttH8zMLdyWrRlf258Mtyp4/9uOWL/taT9pFakYmMSEY+RelElmk0KXBRanxEGc6yXbOfAt0oeb9rl6INqJjn5oGRqB7XRXJn1EifzHfPuk+pd0RoBiPQbikaWPS86B3DBnxGB8AsQxjYafyBjOQnuci41GZ8WDvJWb9tdhXhq49OJ5nOYnRzggTadK3n/JtLxcCp6H10lAvsWM6ZRjTHOOnad44GR2JGEhuD6BvgIWVCNKx0Di+Nqh/oCgRMp0ie95xf8yVlI5mvXICpyHQAPppKrxPxTW+gZ99Fw4FgwGeC0NqqHm/sZOzRRCTd8ntjb76ACZFAgQOAv/szZWM6o+aqtuXfOtGnMdsAbbNen/F7ujHetypWOmNpQ/VRfnDt1JfakPJR3d5I/Uu/9Eurk9yG1egTIO1f9iA5t1EP8K6+ylpJaUyO2Y3va1ueOkeJE1Of6ne/HfXaNXud5uoCUBgvVQZfdL3y5sxKHydsgrX6Gv26BmgD7GiOBwPsNpdz5uyXigfwoPQlUegZDGM369NcsbNKWX+m7LAl+sBmTKBLP9QO3am8fnKolEFvdg3dGyOQj9c4GQIw035N59o4t/aPfWPj2Lep7zkM+JJNsMGXbY2nSj9yRKRxcaoEOJoPuqh71dNKUvzK+dN3gYI+yWJjSAeyGwI7/SZb5P1tb7lpeetbb1qHfZr9fKkEh4NQYWDMUefx+p7x+LMbUy+MPV+UNrM6FTdzQ6tnzozkQF83wL2Nqc9/2R8sP/uC3z9JIdlGvGdfTr4fotY6nouA++6hY2+o3QL3M7/3vsfprJ7dMHu5OT5L8hNUdSDSP215fb4UcCdUFIhIRMoLgwcsAu7lnwfkGbm+p+zKR0/xl2McCO++l0EUNQ2423BWXRlryjXln1BVV8bFiTMiC0CLDWI2B9XfQLk0gfqdgU7pd45zir56+50wU2QUVxHUxz3ucWtfKDvKdQLDrol4HQPmE/QdA/ZA4BbEM0Lu62efT3vqk/anyhxrewrc9BAvn6d2vOZ9Ds6JTGPE/+Vj77R84Rc9YVVu0VOEJMUWH/TntIrGB2xSlMAeQD0NZfU1dxkU4JEC7jqjJwIpwl7ZHAdK2Kjm3AGR1SMlgcEUSWYIGB08obw+qbexZ4y9WCj+brxAS8/XR8uxTizqfiAzfg/EN67qSFbaO9JYqpcxd8KTCHh1ciZ7NgCXDE0Dz0DWdy+vqj4RdsC7vjDSjW8uzQMz1QXgA9hWSRhftGzMnDl8TUa6Pp2CGQlE8xnB8zwwNFdSqrM+tHIh/z+j27/61PXqjPbRNVpzHETcAyzpjcCbyKL2J6igC+tP7QIHc5Wm52qvOq0uVH46cxMkxCfVoz10jdbA/UwHMbddq6+cocYnwt2nF+dVR7Ro1aEVz+gutSOA3e+cRKlA3heQHpdK2P1ozoluD1O8GXhP91af1bNoUR3xcc9Lkazf0V1E2SopoBuN5CL33WpB4+Rwkh88z7mmq8kDHmxM8a5VH3xEnvEgMEe+qtcblwFZkXeyyAHAk3PFZ/Irfsb7nHtpLPqKJ4DWuarADk8Az0ZMoE0+yZ3nRJnJGT4G5MnHHH+0Zk+by+qyH0m9M8hEz8xxGvsMDHLC2UCpKRxesiJoISJP7/R8Kzel3HKajZdt4ZBMuxpvpWsbw4zkT9qaS7ob3QQf1DvbectNb1p6CdM656cJMxcZ1GvemynS4x1L55+7uizf/8y/tkbbnShzCE5eM21ml8dzWv9l8+IvWkGYvT0A3P/FT/7ucsNNZ9N7zg5QtFy/zqezbMGu5/cJNsD3dnwnBc8A9XG4x34yz8znof0L1wbvFwP3VROtzd0i4E7RzEj7jCAzOjF+b0ItFaXvCUNKO6NXlLyUmt6AB3AFFFLcGYw+EwSRD0uHXa+ODE25qBmYDKiIen0TEapegKDnU1pF1HjHRfASvhyFjErGp6Xd+mlpVjSx8X3e533e8qhHPWp/3CQHZkuPa0XTGXL0m4rKpKAhhTU/KeE5edr84qc/ZXnpS15yTWE//6KGazPVttLDT5zG3tt0QQbv9HF/bXnSk794X4X+pghFhChU0bcJcJrf5qSxKzejMRS8CFzlJkjUnmhX9739r3ozOv6JoIrYiZxwHOMrBpPh6RMfz367z1BXh+X4AEt1B9y9tEMULGMTWCmFo3oZBfRCyEB9MhIvZ0iBC6Bsgg8gz7Nz6X9GwGZ0ifx4ZoJR1zg3jYWDrr+1KTJsns1N5Tk/ACwnw3wB7T1Df2iXEZ/zZrzona5gSLVbGWkijG57ZOKHVvEAs+pvdaP5CsTbZBowSQ+18mfM8t3trUnfmBsAx4qgMQLaggRdF9mmI5rb/qRQ4fmuAVaAlGvRQxu1XZ21kYOco9b35gK4nAAjYB3QtqpZuWiUrk7f9ox9RNEjfVrfyFL9rUz0v9/97rcC9f/23/7bGqgpLbL56G9Gsm0krJ+NSTpL4yBnfQJr8YETXPACcISPgEzBJfoDv3E09bX+zGCNPgL5aETPAIjan0Er36e8zXFMw8uZoKvUB9gKcphbAQRzSBdOR28bNKIzyK66+2187jV/Vqxr2z6Q2rUvyCZuqXnVxyFw6EP0zVmTjocWHP/6RE9Oekw6cUDpiTm3ZKV2K1e7E3jX1/i0ldwcQKdECeJxatCz/nDY8IRAnlVGThOHRx3s8LQj9CZ+qW+N/Q033rC88Q27zal/OsD9FMDe5X/5kOUZT/jo5YWvON2YenRP6QY8HwYUx0HyxeWvDU/miSttTP3y73zTpd7NetEpMCeQ91zjp5nx59NjTguPzaEnJD1U31rXGQfATF9mzCdpOsPnOP161hE5CNw7VeaYdzIVy7GuTEAVYC/Ptw1LLT/F3CnmlHSRmQTb0Y3SAtr0maFMKG0ITIlYeq2Ovhdtz7AmjKKu9WkaRIbV8XpF03s2g+IkgYS8OrtXH6UdRIP6mdDnbHzO53zOcp/73Gf/xrgJBACNy4B2RnlLSwB+Rm4p1lk/T38+D9hf7s2pI29qP4m3FLgfWmw72RG9auRdA3f+xLsuX/lVX71+pxgbhwilnOsJwtCXIQLaGTPApbEDalvjhI9rZxosNATO6xegsIrayfnOE1y6pi11AvTAyIymxT8z8t18xnv2fAAI0hZqIyPk+NPkp3YmT6Bhfc+AMw7ABfljmCeQmCkZHE8GaK48mBtGtbJSCvQdkELzWR+nwPMMdp9WwmYkjrOGxozknBf8MKONDOKcG/NsHvsNzOqjVQIR84C4KCFdY8zTYFc+4OKUEqkVeKAVvQBN+qsl+tqO5lKf8HfPG1sA2KqkXHdODqcHH1sxiBbV2WfPOHIyngBORSHjLQB+RmGBpDl/6dSCKj3TOKQO9TsQVKCkMdReq5MFUNLB80Vl6N8epuhaznvpR16uR26nw6Iv1BEH1rg90yeZ9QxeU5Yera7KTzBY2alT8YN2zTXZcZ8dcX9eR7/sSmMyL/SSvR761yedQLarwyqXlebupQuSjZwuzknlet4G5Nqpjdq1IZxjhgb9niAfPfEjUCyNsLblqyfvjYtOAJab8+aiZ+gvqx2Ncaag4Jl4SqqW1MjKVkflbQKfOpTtCzdUlrNd+1ZNolMBOPtKnArV/crRAXjF+Omn+Yk/rHIUFLEyi7fwuH5yRNCbo4KPXW9z6sXAfdrTA5sgD4Cu4xH3s7BvffHSo3tj6vn89vPVXq7tYxjw8PWbizF2b0z94A++snzPj/32WuVlenUevG8h9tlaJnA/vihwFrgfA9QTuO/sz/r/pcm09v2MY3B41AeB+2Vy3KdyPNSrGJnHnLAWOWw5P+EsmvPCF75w3cAq3zxhAcxLRWlZtrIJTMwf2MkA8pBLW3E0IyBHmERDJrBKsFMOoptFw1IcRdmlz6R8vAKZUqkPD3rQg9altkB7RkoaBwB1CLRfFsADF/MTPY85A5TBBJciu3/7S56+vPSlNzfifhFjHcon2/Vw66lOPtjnt+804nLXu9x9+XvP+If7NA6Ai1EVzWSERLWbp2mQ+26+gW8AUM66VRo0BTAnsBShstGqsgwmZTwNLeM8nQhGA+AXMRRZld7DaDY2R6SJxgIWgAKnE0CbjoOIUjIw2xK5Atz9BnImUJGiIBWnstUL+DE4NpFyCgIFGcP6x5moLoZSn0Q4+w3kiuA5RSQwyEm3upVj7ISPaNN1/C2aax4teQPw6AKUmqspUzkdnJY5h2i2jY4CXemS6jMufbKiMJ2ESe/Js9UtAt5zTtsi39WNZyZQxTf0DJ7VJjngCBsvXuq6vPzZf3KATrVjRfKxj33sqp+LsKcva6tASro6HgkcvfKVr9ynplW2wEZzGsBJP8YjBT84lY29MgVFRJY5l/XLNfnj9QvABrCqo/4I+kRD98gre4MfgG30p2uswFjJmg472vUsWYn3KyOajN54xzxGaysjW4eBXANw2TVpS9Vvc6wVq8ZUmeppzNORqd9O95GWxpmcum/yEh0JYHZvGn/Avftzs6UxArycrWhg4238U384m2xtdTVPHSIB5ONDc1RbPeczHrCxOOe3gB9HlLMLuEeH2rKqRl5asW/ViMxNOyFQxPmo3bm3qramHqEbrVaRGTJIP6OllYdZjtNQmRtf/7rlzW9644n93L5Rc335yYkZPXPG8oXA7yxw30RmB9x9xuPvuHzIX/ig5a3v2O2x+LP9uxyYXYH7n/ug5Xt+7LdOR3LZ1Jz9AGcazXnofwrWR366Wdi3dYqor9n8uXz3y1P6orrPgPVNwd9/53sutzkVUDzUpRmto1wzvgnw//gf/2ONwiTUz3/+89cj+ix5J0A9W6TGmbZejJGSyygkWD3/kIc8ZAUS/ZbzWVsAoWgkAUvoAwQJeUZJhCPFEFgP0PevPjAqEaol3iLtndXqrEcAACAASURBVCIT8OgPqNyC7gm0uwf0HKLRFOwJ1NU5gf/08in+CQwshfb55X/nS5Zff+lLzzV5oZisvHxs2Wt7Xuys6TyjH2PRu93tuuUfft2zzvfrJCJpnhiEVkMyZgEF6S2VYWDiP4a4Shl6IGCCHcv3PSNP2RwzRCJfQO80ZBM8T4MOuM+5EMGay8D1hUEXsZvRZnxbObmiZIgx8hy5m7wGJKAhYAqgTQNu3DZNGWfymUH0jFUsYFG0r+d6prJyWQEfzoDIXsDDEYGMozlobnsu+cbf3iaZnAdmMsrRMac/+U3uk9d0Rteru3+OCZ05rPUhsN5zGd34qLYCl3MuAHagAzA3phyKwFS5rujb8+meNtGnT6J39RSB7h/enEA7vguI1N/oEu3SI9ULvFY+IGF1MHrI6eZgTRlANzxSH2a6R2MI9HXNC7hEcKduas7VX0DE/iN7TxpjdRcoMY+NQXqiPOD6k45EXxHX2oxvOCfADZ6K15wY1L36Hb36615jsGHWygzHFVgW6RW1pg+mvsD7tdvYgMR4pOfUASQ3rvqFF5qfyjaH9PuUx/o25aTvlRdxp5NsGAY4u9748CJ5ppOMoXLV6f0L1evISG0AnpP3+k7fGHvXmhfR6GQOYI0f0J9t4fwY7+Sf6OqUqOr1bPVUf+mw0do+hOjJaWplsTlMpqs7eavu6mj1pz1yzlaP7oC6U6aSwYJ81d3qT3zZhurwgyCP+RQksLG4ftd2fGqlS7DPM4Ie9b/6t0ED9hpd0J1zOJ3svr/+husviLh/oID7zuw+4/Efvfzx+64u73z3fGPq5UHlbVvycsD9kz7+Q5fnv+ydy888//fW5ncZPJeJu5/v7bHHzkfZz+bvb6Prh1yjQ7TZnKZ/MflOMNiVM5sUZj9OTu7T+AzNtzn1tgDuQCmDkBCkWBLiH/3RH13fepeBSEhaRvVCnbnZLsGl4G2Eqt7Ad8Leyz0y5P3JTetTfjtQJSpXHxL2/gICGbIUdWC91z2npG1iq0zCnVJ45CMfuUbaU6zzPoGeeXhbsH1bAfc549qYyrx2/Puyv/3FB4H7hOan9Z1ljAOsfnLp/GGPZ+u4thDe9a53X77265+9T2NCGyCzOe67lAIrK81bf9F5KkP0N7+VEYF0TxvmiJKViy4iLvoEtM1o2QTIM7KrrgmeKHXncwPv+lFZbXMAgPYJAGZ59TO+jDn6izb6PZ2IGVk1NrTh8M5o/QT4c4m3Z7VjvqrHhlV5o/Wx+na69fTlSZwONDOW6pgRPMBBnvc0uD0rcsZhA5g5Cl0HwkTWmotWCCa4T9/EE6KgHPGcCS/+MgeifNrsGc5Z1+q/KKnVlMYxc4VFLTmVAQh6yvxXxkphNKzfla/O6dSKIqINQGYvTnVz/urHjMbTlZUFzgCNfgPNxtenaCcZnCAWOJ4ywsntM/5IjwreTB5EN8BwynN9IWt4Zco3fpoOffREQ3YHbdgHjlH3A3p0C9mrzRl9r83qcDqMKK3VKDqYvaOLKsd2cYDRqOuiy3Qcp2HKsPLGinYct56dMjrHxhZMeZ7AnWNZ/7OD/Za+Qr6tNMVPZG868WR96oPZ/5laY6VLOg2+iT/sayPzDigwTjIlvS6Ht3qiqzedtj/FClh23IuXph4yl403fjAHeKb+WjXY6rvKWI3Hc3hGG9NRck2f8VT1vuH1Nyw33njDSqrzOe63BXBfW9+b5wky/49v+Ljlha9413kz/2dy5dqYoW4F3H/4J/7v5Yabdnz4gQfuJ3nuJzRxpvsWrF8GvF8auO8ru7qcAvfz9DkN/p9E//fPXbk8cAcoDs05xRDDYnQCWZ7jc57znP0rngPN5cAzVgly0TEgu3YS3iJl8thaCqsMBUoxy8kT9SCAfVqiS+AT7pZyM+BFtYqSAe4JaXWXGtNLlpwq0Ths/qMkgJmt4UKbi4D7pJvyk6aH6EsRUxp+VxfD9yVf/LTlpS958UFR3Ne57p/YqY31w1qb3KqddGDdzcmpx1Nnzjd60sayLHe72yctz3z2N++NzXZ5H60o1EnTqfim48JQMu7dY0SnoWIE0Ku57FmGu09Aj9Lt/gQVwBkQBewbM/AINAEP2rIq5L5UkAnctyCdwzGNtD5VliEEdLZOAL4wbiCsvuLlnpkAz7zI78RrZKpxMJzJ5DyFY/bXWNAYXeu/OWbczZm2uy9qC5xk2AEIsmx8crj7rT/SCTgQnJjaABhEjKV0zPxg0eLqbMzdm5F6DhhQDow3FqBn8qOVQFFV/INm5tBY5CzjTXqUnNRO9/AdHu9+/bRyWD/xYGVt+hdhBwx7Th61nPzmvP4V1aVbq8tqC1kAxPAS3sdv6KEf9c/BAEX365f+WGkyt1OnyPend6uH04UenJ/pCKCNVDiyL92GowJ8Vb96RbLtEdBOY/RCK04wvuzZeEaaElkX0a/O2pCjPnPgBQ2sGE/Znvzf89Xf55zLrV6iL4FnjoPVAcDbp+c5yT0/dR/+4xxsAw713wrS1l6JxOOrycu1ER04kHiGzHHSqz+7Lf3Opn795CwK4sxVqObBnjnHS5Nf+t68GB+62O/RHOBzOk0d9UHgguM5ZaBrN1z/2uX661/zAQbupObUVt9ln99+0cks3Inzzx+27Zcpd8wruBxwf8A9/+Ly5d+xSy3ao5JLB9wvW3CbRQByy42fWOjsmG9h8P8MUXZyYmPs8SyGNXx6ZkingO2dlznHfZ3eaxztA6BQHJRVn0XZf+RHfmT19vvrM0+6AeT1ViaQXnTdGb5dTyj7nSGpbMJbmaI680xpkbsJCCj5FFgGqtMjOg6ufsrvzTjlFDz4wQ9eo+wB+IStZ7bLluo+Btq7Pr3yLfvOe4eA+wTlvs9rFAujZCnzKU96wvKiF/3aQWk5DNx7W+qUiu0bwi5iXs0cE8JT4H73u3/S8qxv/NYz+eoAE2PR777PCBleAxJE3SdYcI+SNTdzeReYAAhEu5oHStaneqqXEQcIzcE08vq8jYbXluVhueDKTDBdO5wTTi+gicKcxRkBnaCFEemTsdNHdWe4qrffjcsqRm12r7pFC6uHHCrPYNVfqwsMLfCgjGjtNIzGBtDOsZgfDhT5MJeA69ZBAoiBfnXPPgK4aAkETHniGHCSOH4i8z2LDn23UiEPnMGuXZH8yVscmKk3J+hyf84dmuDH6hPxBxIAb2C03xMQzcioOe1TJLXvHBgOU8/Et10XMa5/nIy+R6/G3DNd77dTksgovQmUTfngXABY+Kay3aNX0Z0DB8jiDyB+8pZxTr3S8/K/zQsnAe+S9+5XduqeOVf6qr5402ZlgBuPTODGmQDg6S2rw8AnPUSm8TTHvDqnQ40X8Ba+njSckWKyjzfYELpBf2rfSgYgT84OpYvO560MTZDLJpqrrcNEbiYPT/xAB+JdTq3TbfStdJs5NqB8gmlyXrl42F67eQqOPVPRq2yB3jlDd6B1z9Oz0+i6j+6yAW543WuX177m1TveOncc5G0VcZ892dnvywH3rR0/BnwvW+4gDNlcPA7gt/ntqzzs/7tM3ZcF7mbj0KxM/LOtb2xYvUx3jpQ5tUMdIXkN4H5w/FeWd77rvVeudKqMNqZxO8SYh/qSQIlmUFIEqc+i3N/7vd+7np1O+Ep9aVNqR4cVAX/GM56x9PbJn/qpn1qe97znrRukWgLzwqb65dXUAfdy9LpfRIniYeQpusB/dRftKeLu7GIKsqXyouzltJeOQ8FsweKM2M7IxBaAHwLk6DWVKgMxP7fAffu7PhnXXD5/8hMfvwHuh7w5jtcpsJ6e3NkXDRwC7hj4Wl7zWeD+Td/y7auSAywsJ6MFYyC3mcGaihwYj1aUaPORwnXGtchczhxjwogDxCl/G/Im2BNZpoy7J7oqIjTBF97ZRmEYC9E2J00AGgDXdDb0UdRtGmJGDRBgrAGf2SfGAtghB/VFdA94AThn5Axw6jlnaRuPvs0IlWt4tDFxrPQBSBFx3o4RLzPmjDD50if6Iide1A1IAozMJ0NfWxn35N8m1cr0vc/qFmiY7TUOkdOtnjNX+BD9Jn+iLdA7nRhtciCBivoDmJAL4KC2gDcgkzzV1xmwqD7tdo+jNR2I6YjNCKW+cHjq65yXCcA4M7WRPhZQqO7phJFDjlhj4bjjCfqWjJBv84jW1aFdenDq0+4nb/R2n45gxRsT6Hdf2hy54MzU5uQJ/ee0VD494u3aXW/+CgbN/Q89J8cfrWeAYDqmZGPqlJmOFl3plfrHaZs2djo4dBoakSG/8Yr5ri9oJ0o+dUj1WS1zHV/NqLo+4FUyMm3g1AN02HQ8K1vd9Gd1bB0Xb/Otruheiuv807f6Ou3B1JnkyoZhfe43PBM2qX5l0c0cTHtP302Hs+8B9+tf+6cVcT9FeeW3v++a+e2XBeSXLXdZNHsYR5wF7iNdd+7GPdrEBNnXAvATLG/dqf8/APdleee7/ujKlbe//e3ngDujPL35YzSj2CfwIqAJfOD7J37iJ1aQXapMgOs//If/sArnt3/7ty+/8iu/snzHd3zHcu9733v58R//8eXHfuzHlq/5mq9ZHv7wh68nGjzrWc9an22zV1FzxjXlnDGuPl44YEXg65Nlzz5bdvN8Av/5n//5y6d/+qev14AFdfjcCuhURIfA90UA/tCzAMgEm9t6AScKAih4+tOefPQFTHtFdS5V5qQXJwJxHrgTmmt5mIcA/Y6V7n7365Zv/OZvX7+LKho7o8UoiroBKkAu+jMw5tFLhJr36gqcTjBJ6fe8JdKMQwZ3lsMjNk4BRfqr3YvmZQLyDIwTiETnOA6Msrk2NvNovpWvbXUD7egFLAKh1QnceMaJHZMW7mkDQOJQ9ZkczGgyowUMZthEVGsf6AMiGPbuzeX57ovgAjBAUv2R8zoNYPcBir7LEwfwzJ8+ArK1kz6IT7w0qX63qU3/AE6gYYIa/caPovy1M0EJoDJ1pHo4pSLmsx38hXb1F6idbcz2jQ2wmXKF9kAKvpg8Vxsi5dUVf/bbGNAawMUb5mPqdpuayYW6jV0KifQHfGeFjbyThemczhUVMkFmKyeqrz+VkWaEJlZqzaN+eQYIlR5VObTpmjnoe/ITreQvN48ivLXHmex6PGcfCB2Hf2dQyXwD4BNgAp2V4YzUn+rTt+5xTKYjA2B3zRx0LfpYYQKm67ejTbsm1cp8c8LMGYBrZYJurC/T1pJz7cEGeCTeqX+NmcNqxZV94OjQdzPYgRZ4vYMm2phqXJNPq6/r5ld9ja06594DctC9aNsqfVgEcMeDU/fSu1PHT+BeX1732tcsN9xw/Tq08xF3V438WoBzV+7MqTLnjh7cpVesb0x93/uXd777/So/+bxW8G1T3E+PXdjFy/X/SAtLb0z9Fz/5O/v89mPlbtvrh+mxC4Rv8c8pLrp2H04z3rkC+2f2ZDrhiLWxbfrONr//bJrEH7z7NgDuolcxMIURgyegbSj55V/+5eWJT3ziGiEv8t5JM8985jPXF3YE0v/dv/t3y1d8xVcsj3jEI5Z/9a/+1Rolf/zjH78C9V4h32k0ReAf9rCHLb/4i7+4fNd3fdc+n7CyCZejqkQqRAHlzjMCNikF4tqN3ptRO6vY+c5yky11zRWECZ73/HwghWh69vM7AdcXdTBgE1Qq43mGm2FV9ulPe8rykhe/6CAf3TrgfsJuR2QRWDlteDDe1RPg/i2nwB1wYVwpQNG2GW2aSpLRT5GmpBuTKPIEXwwYIBxPAk/tW8hJk+YAMKm7cpT6dm6AEwZtznvPAAecvhnJZQwAb3Ooj3O+gYu9Cj85vk375n32R32z742t8QDCUtYYumg2I4Fd75pjMr2iHngXHWW4taXvRegBRytfgFFjkVoxx4zGosacgurhgEzgOJe50cmSvkg9sDVlzDi3YxdRnQ6EuaqeCRQAyQns0YwDYTxo0u+Z58yxnMDWmETxyGqf5k+/jQ04AZYAaMCP7sVDVkGmcuD8lqpoQ2z1oomIoxWfnjXn+m/eukeO8WXXrFAaG3mbKzszGlt95B8PTOdxtjvTOpQFQutD40tXeGkWfdMnPiOjwNsEdFPOgNbalx6T8ydYZG/ATA2qf12fkdypu+n6ufpgHF4ihPfRrfYbl37bg2F+8Wv3a1eEHv3RzIpkdALAza8VIWPN6c1Gmt/qrg94mVxr0woN+gmocNYBWgc+oIP6yQ4byw53HdDuOz61AtMqeriCfbHq1BzMMR7Sn40d7wPx2miD+3/8j/9xf0Qn/jZXUy+gId3Deajs9a999XLD6y4C7teGgNsS54H7BH27YyW//xv+2njx0jTitwC4X/TIoRzsmz+k9Yk/G+B+qLPegjox0DYT4eJBbjeqbs/q2z1dqRyrw8B9trDDWx+034t4mwF3xgMTp0DaAPqrv/qr6xnuX/7lX77c//73X4+I/IZv+Ib1raRPe9rT1mj7P/tn/2z5qq/6qvXIx//8n//zKkzdT3gD6m1wfcxjHrMqzB/4gR9Y/tN/+k8r6E64vNCpnDQGUySl8tWV4Iu2Vk60KYG/173utebQd11UoPtdKx2nf0X7KbFpYCeI6/sxYL6d4m0dDNMh4A4UbJ0GCuRpTy3iHnA/L5zzZQC7NocErsV3vw9H3GOS4ycxnX1mk6d1dVnudvfrlmd/07fuDfJU1Ay4MYkyMeaU5zSoOYDXX3/9uozpBA955JSqCE6GG2jvWo5ZR45KfWFIRYNEx/ot2oPuE1BvwWf1iIyrQ5mtMgeqgDDghxOiL/P5rk1gJM2iuidgBZy7XnlOS/wsSq1d+zsAVPVYdXAEK3lofFYSeibj31iAyvovwgccqUtKgiPsOHvbKPcEHM6nri7gRnSPHOGX6qsN8g7ITOACvMy20XobnZvXAfnJm+ZmArF5f/ItsIRHgDCfgPuMSqOfZ/G1qC2npuvGCHiYAw4N3pn3o3vPBZ4CtqV7WG0BvGY+MWe1PuIDfQEWpxMsgo+n6iegN3PkOZf0pcgl+TdXfaJ17XHOJ/31rXaAw2yC/Rrkq2cBYE4JeVefMpxbQYXuV0+R9ug2TyIy/3T6HEt8iSbmazoD+Fn70cVxktNB75nktv4BzF6ORq/2GY05QXM1AVjWl8oC1HPfTGOonznxtcdOWsGyuVY/rRyYl/gTP+vrTNXDO/oa7ejkqRM4/niyPlmlole1nYNRyqtnpO40Bv0XRCQ/dPvkM/oMPTt97id/8idXJ1A5upieFdQw53SGPq7A/TWvvmBz6sXg79jdawH3u9zpdsvTH/1R+xcvBRpPLf8HHrjf0rj7/e/54cvf/c43j2FfxmO41FLAzSQ04L57zPyv3y/1Sqjtef3Hngu4w2Xb9J2zXd71wb9l+YN3//GtT5WheIAD4KHNnq961auWf/SP/tG6CfQ7v/M7196Uz56A/ZN/8k9W8P11X/d1y2d/9mevb/D72Z/92dWwPPvZz14/v/qrv3oFXQH7hOgpT3nKCgZ/6Id+aK2rOjvrOUWWYiifPaEjZJZXUwJF8IuYBE7kwHqhSIqgsgEWG2O71otEivZ3xmwAfhsZpbC3nLEF5yZ/lp9lJojYlp2GSuQAyH/6U5+8vPgSwP3827xOGGUvZedzuybDHuL8wzuspcq0OfVb9vSawJRB7FrfLZ3PqIbvlGwvfOnlWVOZN8fNZbToHPjutXm5yLyoX/Ock5eDxrkUqUdzRqP55yz4rP3pUEzgrf9zY9sElyJn6jemOZ8iSJ6bkafJE/gOX08+NB5OxzR0E0xl5DLUxjOdweq1pOwkBtfqm4hf1yyjAy3Ruv5IQbPxtee65hxsTo5o9KSH6HjAxcY/4BAd0KYxiTabD2DWyhn6WIFz4kflp8PI+Jp79TDOh5xKdQPHE4Bt+VZUnlPRffwwI6DqrG9A+OTP+omfum8OJ7iMrjNKq+/oCAj3G6ip73NVUT/QetIeeDbeeW/Lt9MB9lzlJz9O59E8qpvuoe/ocQCO7KFLtCTf2YnuO8PenNcnLwlzPPCcF46iugOVIrFdq41sQP/oh54XiDC3xsUxwBPRYe5nAPD0e8oRp8Zc95x5s6dn6oza8rw0PTTl3OKZynJCq2MGUqwUzPSV5swqAufG6iUnfqbSWC1xmMRMJ+KE1Je5uk0OOfF4i10mn2wm+pT6mr7ouealtvpufg6BaTIydTuHCl2K5Afc4xMyAdxPnTMj780PHceJb2NqUffVjp3bnHoz8eSp4O3h4/kjCK8sz3jCX1lu9xeu7F+8BGx+QMD7gYj7LQHup29MfceGKJd1NG5Jq8fovwPua40n/53Wfvl2Ts+qOfbM5IhN8HPPMXuNOByIK8ttEnEndJa0RPw6u72/f/pP/+ma2x5g78VGpcf83M/93Ho2ewY44C2iUPlAeMY+IewM9i/7si9b892f+9znrmk3Reof8IAHrAqn6H1RfGe5BuAc/dj96q+egPdnfuZnrlH/BDyAntPQZwq+PiesogFeQlKUpYhtx5hREMDkNGDrHJ8g2S1oPwbq1TOV0dbwuzdBFoWfcnjaU550AtxPJ/j8UUOnofMdC8Uk7xdv30frV3/uHBo/fePe+TeOjZFtTi66+3WftHzjN33r/tQSCg1oncAz5cy4zwipsae0e4lW81zZeEMUCcCi6LXT7xy45jU+bP9EYxPpnACBYZ/L1wwDoFp5dU+gXz9y/jirjKLI2Bwng6a9aCGaXLn4dTomgE6fngV8ALYJ/CvTbzS2ybZrgZkikcZRv7te1FUkrLYtiVdOxD7AkmF2KtTcvCuCW3+aF3tFKt84rXQBFYCSyCDjydkQcRepA1bxgusixQBj9aVDtCNy5px3UbeZ16vuyk7wBeCI4E5HczobHBtzLNLc844OnEBYH7rvWf3v0zz0jBfcWDExH3hBn+gQuq4+AxDd49SZd0CYA8hxdq539Td3jVO0HC0n2NMu0EkOG4c3XcYvrbbM1SiyM1Od6rtI6XSqp7zWh+rh1OAbzuLsm5eL3eEOd9ifoEO2K5c9yImdufHTcQOC5bLj8caW7Uje+845IQ/kDo+jEV4HGK2omEOOE/6ZNOVI0hn01pwTUe76zdGgS0TX2TWgduvwiprjb4BUe5z5eSTmXAGZ+qk+OAygQApHqLnyBll6jr2ZAHtuxKXf8AXniBPaPDbP2W6OVc9z1I2HnE37Ss6nznS/AGCr//YKzVVGeqGyaE+myRyQH2g/fqrMFhlc8vf7R976OUy4A+67/Pbdi5cORYl3MPGyoHjTr01mzundc9ncZwHC/tf5dj/mjn9++cM/ev/yvT8GuBuYqPS1aFP5s9H3Y9Hxi94AP1vZgvXd8YyXA+7s1cW9Hif87Y+HnE8cJfTyrvfcBjnuMb7NKAltbz7r+MUEqrz0wHGR8U/4hE9YFUvpMQnXPe95zxXIB5wdA5mgJDQJYhHWgHsCX0S+fPZAWKfA9Neu73/zb/7NqhgCZoH6BNwbzxKm2gm0l3rTJtSUbik8Xmstp5Phk+8s2kKJToN3LWCO9BO0XQTqpxLeAvdV8E6idAwDI9XnKXC/OFUGw10euKvvdIPGxcD96kkUYPdcqTLPfNY37ZX2BDzGa2wpv2n0GJUZVSxVBnCvPHAhsj4joz3fP2/pjGfiM+Bo6ygB/VPpmkNgi5LuU5uMh8gRsE9pV8eM4gP1DDrgziEAcBgSxgzYEUXyWX3ToWNsq6d/DEyfgZmMpjote9sDUp1z+Vxfc6Jn1Cu6B5CT2epNtr3UJZnJYHIApmOCZgDajKQCMJbXyVxlM/z4BQjB/3gmetav+WZKtAE+57I5OplboIPTWL3mDWDAOwCqT44Ux0tEWB+BOIZ9RgKBiUPAQX21j470AH4FBCsjUgmIq5OMTacRGBIVBH5FU2363kblp0mZgBAt8BwnNjuQvrVBWn/Jde3PtCC695CTT7YaX7zbX8/bPGqc1R2fx5PxDgdJxNiqUvdnWpa+Tec9p8+8kcHKtWobbaaco4H5ssdE9H3yDV0I+HaPrKIN+Ys+8RiHDADn6NYfzmz1kOfKkbUZeZeyRP4mgMdX7BbATQaiDUecA0X/TMeJQ+O9K1YL6ufU19PpBozRq3rxJz27tafxabY8B8updrVRXZ7FF9Nmujfroy/weAHADtSIT7a2m/5QD3maNk67r3n1b37ggHu47jR74qTrV5bvf+bHn3nx0iGoeQsh++m7YBDqAJA9DG0vBrzXffyHLM/5yd9dbrhp9/6O+XfpFxttnrs2cD/X1JkLh4H7xc+4ex64HwHhmxNzZnrzWcfqLP1uE+BOAZX/l6GP2TvS8b/+1/+6prgUsW4DagogxVL0uvQFrzMu8l10lIIoel5qTcox8NWpNJVJgVVXQDzHoPz3FEEbX1MSnUzT65arK4FOgQTo2+gaaE+wUvqV9WprAktBThAJMFAwANdlgPu2zLWA+1SkjJT2pjKj0Cmipz75iddIlVlr2fHTPiq+XbQ7yWc/E3E/1Qhk81rA/aSJtam7dY77s795fzLKBJ99n4qS4uvajLAwzs1NwP31r3/9/uzojPM0cpWtXkYs+hSNiTfjl3vc4x77VAO0nnMCUB1yogBqAF1kLP7CL/rKmKuPQWIkjH06aKLuE4gy9MDa7B+DUV31Rc4uAOy4tKKDVhiiV/8AOyklwDZaMOTaK2I6HZ5ommwlQyJr6AOAdH1ugO06x34aOeDGGAFnvNG4cv7VO+kz6d51zoM0nclf3U+npG8msJ6AmcIFGABd8wU44WPyXT/mKsiU+8kLsz9oy7hXzmqJPuEXp31ITZirIwBNfQKAoykZqB0gGCgHEDkm+g+49oxVl+g/5WnKhnqmM0pf4TGrH1ZujHNr3KRiyCcWNEF7dCLvUoKmg6dM4wrE5VDGo7UpVSP+t4IhtYJTwfGf8jr5rr6IEpdyWZ2uWT2oP05NMUb10m31h62J1oAvwE/+4lgpqQAAIABJREFU+m1O6DYOHDmfKSF0ktQwcz/bZVd6bsrBnEP8NfuhbpFsDgGeok/rJxmNrlZx5iZxeo++Ud7460v1GisakKsJwOm0HCk6RP8FIbbP4RN6aPL0jOrHiz/90z+96sxZZuqv+Z1Mb68F3F/z6lftY8G3FITu4WJGmCEG3IfhvcvH3m55+mPuuLzqDacvXtpC5lsO2k+wxBkMeh6Q3xLgfv97ftgabb+tgPtFueiXnYNtHedfiLSflXNfbnvgPtHVsou4v+1tb7s6l6Qx6gSJBM3nVKYJdM8nrEU5KpPi/Pqv//o1+t1xTYH1IuV9Vr7oeJH3BC0wLtoSUOfNl/MewO/5lM1LX/rS9XjIovMB904LCbSn6AMT3/Zt37am3SQ8Af3KPfrRj16j9TkVKavqSfGISFS2trtnmZFxBsamhz7vbWdrAoE5cROIH5vqqWDQVlltqgcI6LMc95esb049H3HfXTtZFLv6/v2LU//cB+/ymavX5iQLarv5PU2P2fXhdNnq1Ojuv518OXEGTpTKddd98prjPgERpU3hGwelN2lQ37pePyvfBuXAe3PaX/zl6LUJwIuS4UfAvfcFtE8h/pzO2DRYDMc0DAwRhc4YMjZbZV35mS/c/RlRZKgrN6OeW9lSf9en4WKwOZLAHbrG26KlPRfo1larVfLC62P0s8SfbABFDDbAkfFFt9pPzpJRhtlKFdoA39UnUogGxiwCV33ycacTZlz1IedDTm9lJgAFsuOD5rr20GDyWuMuKpeBr5/AKX5zrd/44FDE3bwAjIDzTFWYvIi/lO/3ltf9BnLpIKlMwCv9fIgn0K65nrI1z8LGm/WBEwXUT4Cv/xyXmcJiXvrkyAB1wL5Tu9CPDDWuZFcu+pT1xuadG/UlByu+AzCno4r3OQ4ToFVnvNb44gdOZ32Iz3LugOto1v4Y0WE6l6zrX89VZ9ejRaC94BT54LRVpro5zVJKyBNenfqfwy7ta+qeKeuAfn1KdqILPRidpRCZF/yoPmMz3xx+8ylNbMogXncNMFYnx3nyNn43R3QXHsb/E0NMZ3zK39SRUx9O4G+1zz6nnokWlcFnbKc+zfGYi6kryE91B9yLvE+Qbx7NHdpWP5tlnD332te8agXup9bSZsRjSOAS1/fAeQNBryzLVz/+ry63+5AP2ue3H8QFl0Hul0wJ2dPwwm5fHPMvv/26T7jdZmPqFl9sG5iYRIrO2XYmn50H0rv6LgLxNxe4b9u4jIOwJfPxiPvZ8b/rPX+8A+6HlicxJcb2e1bBw63TokNFy6vvZS972fLd3/3dK/j+yq/8ylWRFjV98YtfvBrZ3lYakJ8RKHWnTEqTCaCnhAPxd73rXdeIeuerppyruzqLyP/jf/yP102JRdZSbj2T8AXairj6bOk2I1H7FCYlPCOA66SOTTyH+niOla5c2UeSt07PMcbRzrWAOyU722xeLoq4T8B9dQXuV5ePuuNHr2Boh8Wbs/cub3/723b5tXvAfsuA+9rG6ihcWXZvTt1tTu2PoUVz9KTUt0YGgGIYms8AI/Br05DoWm1k8KunFZeOf8x4NlapWAxJn4yVdil4hpwR6XMCCJu2zK9oE3DBkGtLOxMYdK9y0yFTz9a5IZf4BL2ATQaV4RBVlNttHBkg+z2qK/pZbmf4RBQtNYvecZ7ikepJrhqDqKOofuCs7yJmjO8EvMAHIGS1ADj3LIBqw9mM6olOM5D1t/Sd+p8Okh/eM9KG4occlJ7ZRjK3ThswiqYThJpHfC0yaN56Rv8Yjul8kYNpVKpzbgrstzY5B3O+u29sk//oMc/WrvnoHmd9m0pQ3eZuOhZoVT3RiOz2u7rqs5XS+Fm0GW9PnUmOpWi1khKP0g0cwMZbu/XHdzRDa7IGhE0a9L26cjADt4Bz9cW3tVkf6nu2YILlGUk29yLT5K4gU/qE/KMNvpAKQg90HX+ZN2327HTCgUb0s5LVmKaDW33Auc3mW9CLv8z71K+cE30mc+jYbyfUWC3ZltVHcqo9+rm68I85mLRmx/DnpNF0hNm97Rz3O35L3yXXgLTy5GUC9fmd/KK/uSH72ZsOyijyPp2LGVGf84cOxo9ec3PqKVC8DHLeoovx+xhwX5blq5/wV5f3/cnVfX777qmR/33Zpm8z4H7tRJ3jG1N3FDv8d9sA99M5Od/KrQHulwHtOx452+7NBu4YEuNPIDmB+2wGQyc4Kb2AsyXKBOn7vu/7VgX5Ld+yi7x2nF8K9M53vvOqiHqTahH0AFZ1BMwSmJRrp7kEuFPwAfhSbYqYfeEXfuEaTf/BH/zBNbrfJtV//+///SrAnQP/RV/0RWu9pdF0DGWRxuquzdJm+gzcJ2AMmKjNjJivEzrOaJ9CP4V90uMY7Siuo17fSa4yYacEGa5t9INSqr9PesLfOnlz6rGI+wlrXn3/8pEf8ZHL7e9wh+XL/+5XLJ/9yM9ZXve665fv/u7vXN7+trctb3rTG29T4F7EvTenNub6Lxo6QVI9E80SnWXsGZMZmWaUc/6aY0vFonzms4jY537u5+7zsGf+I8Vc2+oGHuZvqz7dE9Wqb5bF64vo8gSbwG/lRJrlCmcMbXq2eUrbM0pjnK4xCv1mULXd80CCDWQM3zRGyWH3q9vYqjcAH8Dp+4yQJ6fJ13Rqa78VtJ4JvEiJmXM45WTKF7p3HwisbpHkaazxd/2vbznnjVe+OhoykpyB2qtOecr10zJ9eiT9oW3RMfQQgOj5SWP8O8GHZ+gIzhX64Uv6wBg5ccat/xwoaSn1beoifXWtdieQBmQBT8DXalr9rcyMTgNW1QW44+nZnvuNKd3ePXPf7wCyKHBl4uvGUWS69uqDt1bnXHH44q0CMfi4euXIi/YDq0CyMQBx9Kn+1ldgNx6xskqn1H79it4BMqvDdDinHWinnyYY66S0AD+6TACLhzjTk+eVnw4rPgJorYTIU7d6Zj8WPcrhr/6cEPyFLsahP3TddETN9QTanBMReXy4pUv97RoeAtCNe84Xh23aSfaNLdCe/tOxHBnl6UM6JnqFGdIRdHf94oRaFWBXZ5Boi2nYWo5EfF26bzzjbzrrUzfTEfV7Blp6rlQZb049scS3fFPoviMnX64OeHhi/n/gWXce57d7YG7cnDNx0ffLbcKcLZyv7VgdZ8F4G1Nf/rr3LD/7gt3hCbf07xzQHqj4GPY6nZNDvd9E8E9zjQ92cbZxfgPsYXx2q4H7NtKC2TE4xp5MLLIkx6x7GcuUYikrvWip4xxTQM95znOWxz72sWv0PWHLmw3IF3Vv46C3GqaIMgiB9TanJpQB8j6LtKeQv/RLv3TdAPvDP/zDa92l0vQG1FJn+kt5B+46iaQ8+46kTIgr15J5BqMNi0XzAnkp8Gv9JfSiuxTaNmpGoW69eUb/WBvTo590n7Sm5ChJyvSJAfdf+9ULUmVOWPPq+5c7f8Kdl8c87vOXb/nW3YuR+nv+839xecbf/8oVuP/Re//oZCOO3dOWoM73/Hy+uyXAk4h7qTLP/ub1QVEpAJcBASgYaoYWz01DxVmKDjmIOWUpVeCodirf3Bdd7RSiHEBzha7maIJDSrgy5MCSa3XawFw59QFL01kTgWE8puMlSsZIWVqfUSjPVyeaTGfCLJA7dBVtsjIwVzemIZH/PXNOGd/GMyPNXtBTm+atz2TX/hDX0RZ9zBXgDkyrq3JAts2CPVM5+ctkqzkMuJvLOY/oZdw94wVD8mvlvge2knegHg1nn3wHQOb8bfUjUDQdOOP2HD0AcJtz5Rpv/DDbm3oWcFGPuQRyOQIAw8xtBwpF3asXIMRbq2Y4Sd+ZgRtOnH7pP/4BPqNtMhjI4XzUhk3FItP2p3DwpMJ0whdng+Mm7aO+GS9gZL7pFPQDtmbUkwNWH6uTg5Cuj3/rS/xgToxpAjIrDOiBZwoqzag7IFkb9AF56h5AXr8b53SgpK81d3SEOmqfI6J/VorJB16ysjQj890jgxP81ifAm06Z/Z08OXWi8c1r6iUHEwDT32SH7M5Pc4uXBSHI6dSJ5oYO904KqXzTIZ76nW1o/gQijEF/6WErLDmbHX4RFsFXHCQOwLQ95qFrc1X21a/+zeXVr/rNEzKDc5cNe+8fOwv29ycHOgV8dzrJXe/0ocsXb/Lbz1vuy175QAD3w+O+bn1jahtT33vZzh0sd9kz1le9dzNP1Lls3WfqPfByzrMd3xzFt7+5n+BR/Czt3vWe9+1SZaZg85gnaJ8GhYHGwAlXwDoQXLkUeco6Y5mC+wf/4B+swPpRj3rU8sY3vnG9X+QjIJ1SKx1GHQyMjXUvetGL1jenlh/fKTSB99pvw2mC9Qu/8AsrkC89p/5Q1H3P0NTWS17ykrVcyiDQXpmMRukzpeqIoFyGa1JGRfG3aTU9uwXuE5Rd5PFN4G4e0J5ymGWAxj6f9MSA+69dCrjf7a53W/7eM75meeKTnrwf6lvectPy2Md87uoIvbvoQm/s7A1de1fwyDu/xnLdrrKZu1eqzHXLM0+AO6MAMKQARbGNs9+UNhDRNYBuzk3pGkXcU9yMa5/V1ZzHWw9+8INX3qOgReWA0wwlgAsgTeXLQepehp6xYWjIAyBfn4EDUUdlZ2QN6JiGiUEUscVLc+6BJ7RkTBgzfQcUuo6eeMd4OSXTAIveVe88MWPqBbSQZmNOGPqVC06AIOcMEBeZRAvXtQXQyO1G7/SKPPspQ5y+OS9917f6KsWnuqVMNZfSGdy3v6axyjU3T8bYPW02XoBo8iW5BBrxLoAJJFZPdYgMcsCmvuhZPKIvQDjZAeoCLlKNpp42dz0/wSVAXD3kZjp4tT1ByqRx85Pc5UhFt4I0OXP1Zb5ZM2eL/LU/pUCMFJXonmNYQMaZ/ZwPTkn1dQ3fT0A952YCL9/xvpfz4feCNlb+KoP+tVMZzoMAwuTr+lGZ+CeebGwi4VJ+9GsCb3aInjNePAIYcrqMk42tHP00I+n6BpxPeepZToZn8S4dSc5nRJx8AfbTcQSEK4NXthF3fK5vxqwNfZqOGN4Ube8ZK5XkwT06Be7I6SFHgP+Uwb7jhdrZAvcpH/paffF1PPuCF7xgf4JR9wVIzO8WuHNeOGa1H3B/5StePiDZzQTtbOsEgUeA+//6GR+x3OuuHz7y2y+DaI6Vua2B+/Fxn3/x0i3r9y0C1zezqcttem0D8bbiQ6fKBNxdPxSRn8+c3Rvxrvf8yQ64M7o+t0bEdcwKhMXMjudKKWVkA1Yptpany0MPoJfC8m//7b9dU1UC4NXz8z//88vP/MzPrMqwCPh973vfVXnaRFTkNKBdhLVUmYc+9KFrdP5HfuRHVtBdmsy//Jf/ck196dSQGcENEHh7Wn39jd/4jeXVr371Cu4Y7gBeDkH9uzl/9b2UgRm1o4CmUFMGCTDDeaidCQYZyfk565xAovqf8uQnLC9+0Xxz6i7iffavFwq8f7nTnT5uuf8DHrD8nz/0L/ZLi8997g8v//x//57lxhtfv7zvfX9yEnH/oHH26+lxkLPO4xH3Xaly3APuaEAZU/wizwBR9HFyBlA6AUe09sbCUqV6IVMAwvn/QEyfzWunCOVI1h6DbulUZGtGQmsLKGboGXnng1feMm5lU/CW9yfYjfelwnS/chl5fQHKGBX8UXtyvoG2CUw8z3ABNsZBRmdEFQByTdnqnY539zOE1Qm4iIYqy0kypum84O8ZBe6+FzcBKp6xijHBK0PqMzoWIRWVn8Z9ggbRQ5te60Pt9qxIpDdeSj+YfDidAMBxRnfxPccczx6SUcABHTh0ZHzKL0eKfHO+tNMnsOY50WW8V/2c0NrsO+DQM3jehm285pMzoZ/kYKb31A/OXzoVP3ctXe9s7ul09by+pCuLYBpXbedIPfKRj9yfPMLJ4dSYa+1Op7rvdAV6T/vk2ZwKslvbZDI94ljDxj2dyuaicv2JvqKJ1KPmoIBQfFnZgLwgFV6cjp09Ve7Vd/tDRP/jKRuTG5M241+gGSC2V6G+1if7fXpeOhl66DP+61N6DZ1FdkWjp/MwHUH36XRgtraiCbrrM9rO1ZxZdgLfrrMJM9Ax+403BHk40N5FgU+ri1wIpliVm2PmqKCVz+hZgLG9eNOh44BsbTkehAeU6/pvvvIVyytf8Ru38lSZcZLM2slTS7w/5fzq1eVrnvgxy/v+pPPbxznvh432WXhwMJ/9OHC/PKQ/BEbPNn1xfvvZstf6deuB+7Xy6S9+c+rpegrgfm0nbTqP58d3Hri78u4J3CdDTtA5o3kEKcVUVIVxTAH1j3IJdKewf/RHf3T52q/92jUPPbBV6kxGpDSZIu1Fyr//+79/+YIv+II1L7mc9+63Ya4UlwQtEJbBLeeslyglqP/lv/yX5bM+67NWo1FaTGDNcZR2lLdxynm9EaWock5ACt1mx1YBir77a1yWNhE1QaTMlatM582jzdZwAFnqoKSOTRSlN8EABT4VTPeBlj7/zpc+fT1t5+zJLwcOgLq6LB/2YR+63PGj//Jyr3vfe3nIQx+63Pj61y/Pe95PL7/3e//PalgdCrvrIzE4qetAlWfdyrm8cxpxn5EMinXryMzI4Yy2zHFGg/gt5Rhw75+levUBaaVdNaeWjdGRgRYlB8BE4wFq0St56hk6L+KwHCutIz6onKPnaqPvABOgtTV6jI+lb7/1WZ6150RzgGigbIJ2IMcnXpnLwxxywAQ4ib59B9i6LwrIYIrOKmt+GKrouN2gOKNi9Euf230H5gKv53Q59WOuHADU6Mow17dAWjwhApqeEAn2RlYrLvQUOQUcgBarIPrc9cm/5HlGF8muSB/aAl5AywSpnNRD9dS21SnRQlHHeNR8AHnNs5NkjANPR29vaq1eTsN0WtC+Pk3grv6pG60SpE/pfgEcNqIyyUIgV6AD6AzoirjrK2Dbb/XjHw4MZ7P55Gxwdic9qiMdH0/0jOd8L/qePkFjTnt1iIpzns2XgE+/HRPYmKujQFL8NlcqojdnJbnGezZ9R9fqxLfJW32ae0foRnZm2o/qSU8UtZ/6YDqAdJm26BWbf/E5RxY/GEd1RRNHQdIJ5HA60HSTVavmJVrOeaV/ek7qFWBP94voT2BvlUlKESBefdGMbFYHubO3iK6rLOeN3E+HsP6QlzBFp95VbtKCLB+yzVN+0OcVL/+N5TdfuYu4n8ZMrw3ozoG4bdrFSRU74L4Dij/47PLb44Uj0PpY6safIXD34qXv2b946Vrw/OL7lwHvZ9NkrjUXh0+sOdaL/XzsAOE1B3MxcMc1qjnt+btLlXnrW996dTIdsDVb5Xn3mRClAAJIXmcOuAaoEtYAfcujGPwbv/Ebl+/5nu9ZhSoAnzC00aeofKku5b8HoouMp/CKtHdaTCkR1fWQhzxkBd0B/vKXu5fyvN/97reeXpMirr75l+LuX4qgf4S6Ppb/3hiK9Be595fhD/CnWEQfUxKNyZnSymaMJsjfevCTZlv6oteMKGzpTUlQfCIRs51v+5ZvWlcSrvk3hfOEoSYD7yLu7xtvUT0C2DcNnaoIL2Ba4cv6AqZveNY37k9t4JgwriI0gEiKd77qnpGMv2Y0sOdywIqITKMuCpzyjS97K6/IoyXOGVHSD4LDAHVdFL12GW8pFpbIAQAR7fpuvqQtbAE0AFSb2uhadYme6yMg1/0J2qcBn31fqX6SzgGkAETRbBqoCdrQbRonfZqAfEaZzaVP9VdHQCYZ6m9G8Z37js5WSqYBZHxtjJ26Rf9n9G46EOpp/vsTKZMG0XOAK1BYuQmuJ1DYLvsD7sBJfeWckccJBtIL6uZcTJCkv+bNfBvnnGe8NufDOPFS5eWXm5cJ4IBqIJezW/vkhC5yzVjVI3Wi3/WlOtPl0TrwSGb1t3IBpfRp6YU9L9JcnnjAHaCdQHA6Z1ZIjK+xRdt4ZMqM8fx/1b0L0HZHVe+534SrNXDKkcNNTyRCQoCSm1SJU2TUsspSTgKowxlJAuaKA+EI6OEQLgUBhAM6gqIHUBQREsQDFlFmKEulrCHcQq4EkiDCl3BRRMRxlCRcku+b+nXv3+7VvXvvZ79fvgC+qS/P8+xLX1avy3+tXt1tH3yOdvHd3YasD6eQqL862vHlUz5RjoykUg59xO4IIHFKaA/gkbJ4l38e3oSD4syD6UD2T35zkSWfOKy8D++4uFodIM9wL6bNCLqpXxunsyEvUIazNHynfZFfBexxVkSnUl1Nu13QG50/+UJ+cbaBfru7lTIp70jL6FRp33hWmaGN0dnGOXKtGfSkDmdWHXP6yXd5xH441i0f0ybr4T14hsP+AO7OnoqJDNzE6Lt6Xj6Rb3jmGiLuM+C+01qvPrAXAGHioeHQcPwxdxnO/qm4f3s30tYHkyEtdkvLtkfcd5e2Jb+9BeP7zU+ftaKb5utTBfeUegN4X+n8ZAd0pnZ3f8nFWnyzRNy/trf3mc985pBKYQ20R+E2EoAi5J+pAESzAbgKAID6N3/zN9PCUdJSAPBs7cgpqmythcJ75jOfOTz2sY9NU6d/+qd/mq4/6EEPSotT2e8dwQSMAd7JO+M75f3xH/9xyp3HMCCsxxxzTBLyuIOGYCkaShSL07eA/RhxRylr5OKiIoTQHEmpilPA89zDCDhwKBa3pDNHl2eo0+iuwo3yUTlEEAN9AYtunxYBA8ZAAPPRq65Mzsna30033Ty8+tX/53Dw1oPDwx/+8OFxj3/CNN921VVXDn9y0bvGVJkC3HfzXF5YMfHx3gjcE2ftDSec8ODhvBe8sAKM9A+6xGi0/dDARKPNNXhLx4vx4H36i+PFOGtwuS7oJnUKHhMkGMETsKqojf5o8EwncYxM7+C3xgNjoGEXnMUImg6fzlY0agJp6qftLvLU+AgoNWACvdge2qrR5jn/ojMnkI68Fp0/Zx4ErgKhCBqNmkVa8Xw0pOqK6FjESDD1G8WCz9URlGkErY22USaA3TQd03Z03gQ70kawSBucvRDs0WeBKs9zn2vQ2+l8QYnOHeXHBbIxyi6/ROdO+kRgb1uUWerwXWU8Tqvbpwimaa/vRaeJZyKQ57f6Kq7bkK7qGZ5xVsd7tkkQ4tjyqSPHd/jbrX7hASOi6D5ygdX1OmU6FToEHognIKNM9C72IDpnkUctyxkTPgXHlA8gNGosSNWJQa74zth71gNj5sm6PM/srGtRHCcBsn0X6CEf6gbsG4Ei9D3tcdwdO+r0O32gHtNXeJ733K3JPtK2aDME+DrB8oL2F1rYHkG7fKiMqvNap53nTKkx+s6ztCE6htTBb2muHcUWC8Jtp/yp/rBfyh/3dXRsn3KlDqL+6DwZlLCNfMqL2nfsoDMvlKNOMRqvrOsEqCvjzJFyL7inDmbSCQwC3Bm/tH1ySDuL8hPb7FgI5HmOiPtVV14xLYfcHYPdYHk7wP2kE79z+F8fefdw8NICcF93CdLdIwnMd/VmS3777QPc80jMnYCxtrTWr6bGrgOYig2eEph2dX/lfm8UCvekA5gOHDgwHcCkwKQm0/jRGxO8REMe79torhFNIRKBAsRYv+51r0tRdQ40IGWG1JmPf/zjKcoOsH3+85+f0mFIlXnNa16TdpoBpJMqw6LSJzzhCcPb3/724fTTT08K5sMf/nC69s53vjPlywPkifygZIyUGRHQ+ClsCji/MShG96Ug5aAYKMuIroKPEMeFSEQNWZhFnaQG+ece8rRLAMI9IsUaUuhkXuTa6KKwBPwaFnLyY0rDLu74lVe9cnjHO/5HSn456aSThxeN23Py3v/17j8dXnL+iw4LuCfWkr8E7kkaMnB/3gtzxB3e0OgIWLym4oavzItVGUr3CGCgHzMvzDK4sMvojcqdsSDi7lhp5KiL9y1XJ0FDJJgzKsT9aLSjbKiceTdG0oycCn4oSwewBRi0H4MWgart03BKP42qMicfCQS9b1+UR50V3tOICwQEarxjKpjjEh0O+c4++xkBiu1UT9ie1iHTqAtWdeLiDIMAW/ChzvHTMgXQOkLSXOeBNghS+E4fbZdjbd+kl6BYUBvbr06UbvJD5C/pTB+oi/ftW3Q+pC9lOkbqJgGA4EZQ4YwGz0l7wRI6x2hvdByM+pua5LvUYft1anQElVHLhr95X3nhPdoMEGYTAs8IiEDU8rmGngTw6rBRHjbixBNPTEGZyMOWEXkOOgBidcTpE8EO5TjaIcYVnWz6GrzgegraaSqbDoMRVOtDVmmPbZLOOun0433ve1+qm+ATn9QpTeJ6DAE57Td/nXYfe+yxKfAk6OS+AJV2yLeUCY3pj3pBHrFOn4/Ol2s94Af6azqf+se+aUOgOe8o13ynfNqMfaZuHWDbrGMvOI98buCB9uOkWG+0wT6TzMV4VoYyqJy7Q5SyxH31KU4jbXF3H8fJAIs8HFOXHCPaDk8qJwbPlEn4hMDQe9/73pSCyzgrN+pdP7VV0baoC2nTVVdcPlx++WXp/SMB55IO6gD3Xzztvk1+ewF++ZtAdRktbEkz2YU19nN/a377kQfuS6B9BDQpIJn/i3/bgPta2Vups8t1OpRPTr3++uunA5giAG8VomACAURgAJ566zA9Sg1BJjINuGI6kut4rwDspz3taUlZs5D01a9+9fCyl70sKXCj8Jxy+qu/+qspYg9IB7jj9Z5zzjlpO0miNEyv/tZv/dbwlKc8JeV2oxyJ1JNiQ6RV8G5UiHZEpQfpnEpDeWMMPGGSe2xjieBSlgaZ/tJP2hUjRGvAHaUSQTtlA9wFodCozZtfGlbeIbJFP/hjXcBW4P7Rq64azj77zFFuDw0nnfy44cXnv2SqKgP3Fw8HxsWphVd3xQZ6OfBT4t3wwBMePDz3ec9P9QgIBAICBg2k0RZTTDRiKnzHUhDCtDvjLRigPKeIqQujCHDX0EO3dmqZd5xq1+hIX9upQYH+gGwXmZmSQBkxj1KjCr9YJ/Ua1RUgCcixDuKzAAAgAElEQVQE9PKU8qYjIg/5Pu+5zaEzXj2a8ry8KzCmbJ0njZxGU3DqWBl9i0BZQ9tGoDVgAgjLcIytMzo9Mp/APAJbAb0gVzryKb9YZgRl3Kfd0ko9prEHIPJPpyXyoM6GBjfe05GJjhDtp64IdH0nOkqmY8UInbSOMzJxjBwTPnVAdCS5Bg8iJ+hfx5H2C05N0ZCO6ps4i6BT4lhFHpJfHU952dktt+WkDOQAcIVuAkgBdlygKu/wHHoSxwK95cmjfGIf6Lv9k0flD/mY+1FmaFOUmTg7gEyhF6SRv5254Vn6gNzK544Z9Qly5QXbwHUj4MwC48iwUQI8FflH50adIo2pU7BN2dhOdjRjHOPYyAvQ1nxsT4mmLepIdaapbsqh7eW3M7nygGDcMdaple7ykTJE2+VT+kWdLuw1qi0YdlaBdwna8Zv2A/wpg3ddGOpvZ2YYG9sdHWj1qYerwQduaSot+XR3Hx3qiGGoS1niUz5w1oIyoblOMeOMfSGoh4PG+8xSQ0vtknhAR8exiHhJHXXF5ZcNl6eTzde2IDQ9o7fDSFyM2gHf48GKr3/B/cf8dmraBfwi0pg/u5+3lzDLluttfntBFEvbJNZn66zTtF5I2kuv2XVq6hbgLq/VbdmFnXZRpz8mxYZywNZX56kyaejHSDufRgQQLhiZf3jSEfDyDiAZwSAyTeQaAIXCVjie/vSnp60h6SxR91/7tV9L+7qfe+65adHpT//0TydAj9BzjVXdAHdSaf78z/98YGvIF77whSn1hog87eH+M57xjLTlI04AUe74ZxqNAqwyQrkjrChQj4/mnodAqUwUUvoAmI/lUAZKtY24K7S2w8ggCg1atg4A16jX9BoUEdNzEfijvMjNZzwweIKBmCpDO37ysf9x6j7K6bRTnpTWGmQGWwPun845uRPPrDNflf9V8VleKPPAEx40/NfzMnA3+qYxN+IjULbBKv8eWDL6zT1AAk4dNItTrBov+IAdihw7aBaBoOAJ+kawFqNGtMlcSsCSKVRGmAQAps64qBSaa6Aoz6nYCEgVdh1hysAoaAShjylFLnqlLJ6JCwyVUaNtyq00EXwJjKVr5GmBmUBUA2rOvsZJ4B6dMOlllFQHS7AsQNTJiONrG2N+Nd+jgyFYsF+Rj4y8afztk4sRNcYCetORBC0xouozGl4dCnkjOpICM+klPdST1Kvu0NG0XAGiDqnRQfqnYyINuece9ICGGMV0XE0V4V0joPKHgFGAIzi0/X4qM5RvBFuZVY/ZV8oAqAq2tQXu7c+hd+ia6AgakYQGBF0AQbyvYyl/xahqdPKsW94VbCtjXDca7BgAsPluYISAiXqTsRT4C2ipWzogd9BVGnDdxemCd86QoM/oGcC3ejo6i7bXMXd81ROUDy09hMrF7zpRcb2C9pdPgSd0o62mEvLdFBKj7JQlnZ0JiPwlkJUfoZHOpvIl7zp7QL+wl+bty0c6cdBFXWuaKM86jqZz0VZklXqirtFBU9+BH0hdAW+AK9xBhvLoE3q53QxA/aNeVI9EedQW2VboRJuQOTewICuA8pkhYZY72qUI2OQddYq6HtpddulHhks/csmOePeG9WQhL7uyzIcOpvz2s55wz+GaAzeNpnQ/0Hv52f2UsguK9u7H/PYKtCeFv1xiHyzPn4/Aez/AvV6OGmcu5g7F7QPc5wRIchi6+C833ry399nPfjYtTtXQyoAqfyMRPKOCNUqiseUeig1lhCCxSwnMjtAhbNz/nd/5neGUU05J11760pcOL3rRi1L0nTx1dpXhVFSi8ESjSa3h8CQOcXrFK16RAPrv/u7vDm9605vSJ4AfQWY7yJe//OUp+q5g63kLLPgt4I6GBEEFRMcDmARpKhqUA4LJMxHgQxv6qDMTU2WkL/RAkTn9ynXoFRfR0kbKoS3RWYK+PKcR4V3TeFQMXHvZS188XHftNanKJz/ljOFZz/7FaXhf++uvGS644K2TEeLLSSefPLz4/JdOz+SI+/nDgU8L3Ld5i2Wta0fCEnA/YQLu0RALimiANI58pxGR9zSgRt0YC4wUqTI4TgITyjUqyFgAENrolzyrcZR3JQZjEbeY5Lu7Rvgu9dEGQYHjD7gy/9MoPOUbNYtgyP66LZugU0MjcOe3u4RIL8vRGdGwmlurHAq6BEm0mX/SRB6SFt4XuJtWEoG7zzg2EaCbiiFNNYiCAeoxXSDm6Ao+Y1nxu06HDkYEhUYGvQY/uegVunniKvXhYLu1pBFS34sR56gfopx53fYoy9FoUz/9j9H0yL8RLLTjKJ3lAfrmqY30xfG0DHlIvS1Ac2bJqKZgReAuH0tjx9I2c196CJI1TtBQ0KtTSn9dU0AkGh0lcJZ+vAM/PeYxj0lAVX0gP9k3eZjx0pHguzMrtJV26ixH+aX/2iYBNs9SL8Eb+oKuN+UHWeUabYi7vxg8UTdJR9MmAXYAd3QPgBM7RCAlgrro3OoU8ummDa434DlniWNQg+86ntIQ2uicGR1u9QO2i+AQ1+VtnTrXomkb6Z/rT9R/Om7qFstwDYVt1KmIvC7QV7Yog+ATzzJeRs3VK46pjq48Ybqj8kF71cFxBgFaQBNtq+87DpHPLcvx1nlRlnWCKMPUJOw2KapE32k/4F19EoMYEWs47tSnnr300o+MByTOgWV7JdrJ2dPhlNRioQmSHRyefep9hrve5ajD3L99f/B8f0+v95n8dnaT4eClbwVwr1s3xz1bFqfudiLiLMo2bDWnWk5Zj9D9X268KUfcNQBGCFXoCr5TsTGaqPHyXT5RiCgogTveq9tkkd7AwlPunX/++ekfu7qQ237aaacNT3rSk1LaDAb2l37pl4aLLroonbAK4GdR6hve8IbhggsuSL9VmAD5X/mVXxk++tGPTpEAAXskAIIUwRP97AFyDWh8V2MWr6FMcEAgaBtx5zkUPQaDPw0hZbtlpWXh0ZOaE0GCYAw6otj987ATI5x8vvxl5w/XXXftcL9jjx3+8O3vnKI/n/zkXw9POe204dZbbynNPjQC95e0wP3FKUVII79bxeTzmbq7SCUiD8PxD3zQ8JznnlelN0Bv/iLoMMJiFE9lGgGpz8iTGE8WLgMkFByfwYBjoHEIdXoiKHJaXZAVgStjypgZ7dYI8L6RKMsy8iUA4tNFqih4DRZtoE0aRaPPtMPFqbRBsG8k2vY5FpSjoRVkCWSklbSwDA2wbVdONcAamugwaog0fDH1RFDP89bFc/RJmqkfLNMgQHTIHCvbzW/65NgIhm2/PBFpbVukD+UzfjrAyI6AjGvoHBavmz6FwYemjnFsC/SiPOrgvk6/dFVHRl6K7eAdnoUu8nXUIcqBAMuIMfX5nBFAAweOtTIguIuORssXOpm8o/52XGmDPOy9KJvqSmdEeI/nnPWhXtrPffgI2hM8QSfqTEcnB7qTLon+58+2QXf1tbNZjj/lm1suz3CtjR5TnvIi0OM9eYp75sg7JgJ33jW9iOd8B9l09sYyaSv6miCSM63IOltBxhTK2G/esa/0060LKTMCYOUlRvtd+6JjoyNie2yrMwf8NvCgwyF/6+QYcDAooYOgjtIZ0D4KZg1C8NuZSnUD/YM/dLb4VA9Ad2a1oQl9k+dc7Mxz6hJnw5SvGExAv4ALuCZfwI86e5HmUV9I/1aXiGsMCDDetMN9/w0KcZ26PZdGnSGPKuvKdHTaoMmll14yXJJONl/7m2eXry9NtKy8v/uzTr33cMstpE9k+xr/VqFitUhti9XfXxLOWokpv/0Oewm4J70zLQVddw2q7Ra3NXnDU30qbQLubqqfEg165SwB94W0qG5rXWtaaPOvAHdy3KPSlsllSqeKEShzzFB2AHIjRLyPh2rOOHmPRNzxWBEunseL5ZNrz33ucyfgfvLJJw9PfvKTU9Qd4E79RORZyMoCVA5uAsCzd/tv/MZvpAg7W0IiTOxC84IXvCBtEwkojls2olgAYhomASP9EEDRhzblZ9dII6Q4JCpMaMC0qX8IL9OzKjKv8x7RYA0+14mQGCnWWDoWtDdG51EglCvI51Pg/ntvekvan50/6nnyaacMf/PJT5aujNtGkeN+/kteNl03x90DmHb13fuC9i54T8D9hOE5z31eelxlJlDR6EO/aCy9HyMXAj+jtPAXwJ19dvlUgUanAwVPxN13jRxJd8dNMGmUCNDhglfaLTiKoMUx1RHU4Jl7al3Kh4u5uC5AEKD5LHW544qGibGPAJb7AiLqss0aOYGmTp1RfA235foZIwURwLeRK34LkiPAovy4oI22aeyNaAn6/NSJkbZ8GgUTjMnbOgf2pxdBo37TTQTe5ii74wcywzM4x8zkMQYxmkq5/qYuyrQvghEBh1FC9I5jEOmqY9QCf/svfyvfEXBp+B1HZ3J41wi0IEu+cDYnOgI6ZZF3KMsouFFSHZLomMV2Rd63LGVZwK6TB+2hDcDdtJnYVugKvR7xiEckPemYc13HhDrkG2dmqE+551lnE3Q6qJ/3jR7L09x3tsLZXmcPBO4RMJrKAS24jh2Bb0yP47t8iX4gZRPdo5MFXxGR5X2dRemsI2n/eE876laJgnV3xorj61kElA3fCUT9Tb+MUjMugGSDADGyr/Ni3c6SuPaD31EGlTsdQ94zJUXZpJ1Gw3WItauemku9yn3c2MHZA9cbOM7UowNKG1yPRjtoq7IgyKZ8y1Xn0S7ao8MkX3DfHYeko7qPZynLA7GUGfWcvGHqYnQq5Q0de8o0cPOBD1w8XHLJh1bM6rS7w7A3Ab/+MtE5LDw0HPcf7jI8+7R7Dx+++iudOnYsSF2MvC0390hF3L99gLtUnQPpfQH3MSV4TrkecI8juYWiOUoauWIC7jB7jAyrlGBGDRHXBBh8oiQEmzC2O6wwdUiEiwVIGk6e5Zr5mq997WuHJz7xiSlyzg4xp556avpNDjtC8ZKXvGT4wz/8w+Ftb3vb8O53v3t45StfmRQLBzidddZZKc2GfEqmZonW4yggwChdARtt477RF6evooL3EKmtgBVaAPA0BAI58vn9gxbUKz0jcGeBluBoa50+R50A1gj4XvHLLx2+/6EPG557XgbJ/P32b79+eONvv2HyY6d1zocODSc/7vEVcH93tTiV7SC3/o2ZYAt8d8IJDxrOe/4Lp2gaNJenjCBp+HX+NAgxgqwBEeRpgKAvRrB1elDA8NgP/uAPTrm0AvQYWaZc28F9DD08xKf1UycGGF4XdOkgCFIFlBocI4jyGO/SHhS+71CuwN/npY3l6DTH6wJ3ntFYWH90ihzByOfyjNEo+ygYtxzHQNDKffg58rBgPgLVWJeg0IigtKaNGteoX+iX9+K6A8pxKlxZkm5GzGibQNugQgTTgk0iaMi6kdEIFKQlZTmLE1PUaBN9MQUDUGC+foz06sRZp+sWBKKCIGktcNdJc1aG9qtfKMtyXJjseMQ0A68pL5GHuSZQirzH+9QlUIxRQ8fOvvgcvx2LyIO0lxlV1534nrwADU844YQ0gyjPW5a8o5NJe5Ft3jFnnzppg22OzrfvRWfPWSb6YZ8jT3st6h5BqFFYZcNtJCmfdl1xxRXTAliuwQ/odWyP6TrWbxm2VzryDnqB5+GPOFPleMXAgjZYevo8/aBs2kjgjP6aYsmzrpPgOeqmLndi0eYDiKNjZJnwnUEGxkIHVnkQGwj4Bb/Uq2PkjBPl6CCZjw/t4GkdEoMRURfpaDnTomOtg0u/+TOAYT8da8fSNinDEWzTHnLpvSctlAvKcrYJ/tUe2F9tkg4k5ZAmhNP1wQ++f7js0kv6RrWKeEdDKkTDcq8Du+NSfvs9hmsP3LxouA83QaNX4BaYuQVBpPz2i/4xpcnwt58dbXJkuwXat6GX07k2Y0umJQfFqZrauECANBPQPXBpDtzLc9V+2utka3Lcv0KO+6c+9alDMKbKBIYVEMXGIAQxGhKneK2VZ1ggSoTL7aiIehNpJroMc8PUbOmIsiMqD3AnTYYcd6Ln/BFVJy3mD/7gD9InO9Kcd955KaLOPfLcSZkhikNahGkrUcEjzCougUE0aPST6GzMcRdkRCpCA4QUxQ6wE4RqgCg7Anf62APulE1k5nD/GBMXf1EG7XjjG98wvOIVr5qiDjfccP3wpJ/9T8PXv5a3KPMvj+M3D7g/8IEnDP/lv543nfLqbAeKXJDRGvDIQxFYCmKMkjCmnLprXjV9c3EXY4oDx978RvOM1Gk8Y+QzRvmJsGH8HGPBswZWHpLHBP62VbAT034EytwzZYznjchpdDSignINjkBVkCyoow2CRx3VCKSMJAmgBHTRYTHNQefTdyIwMyIrAOK38iB/CUZ43+iyUTNpRTs0/tDZCJYAWZ6IU9+MuxE8rmu8edaxpFyn6jXW0oPr8gBjavqM72BgHSsBlovW1W0CAuqzn86uxHHnvmBNACnYksci4BZ4OD7JMIyLqB0jx1MekgaWx/PygM+oF6LcO2Ytn0RQYzuMjkb5s62CuOgA+xy05rA8ZyJpT3SMsQUPechDJuCuM2IfdWqgmc6YoDam9PhdB5p22y951HHQSVR2dBC5LziLDrTA0TId8xhowDHBQXE7QmWGqDtnj0gbAKXAW341AqwdRa/QZvqE7eV5ZUR+jPbIdBfeMbrLeOnsAz45eZxy4XUDVvKGdHCmhrIZF8Czsqv8ykfqDZ1ex8adXAwI0G50MI6vMsw901uom3pot/KvbKkDBMo6a+p7dYjOvoEDATN2MS7ajwEC+uHsgrrAtBj1hVF22ggNLY9yfBZach3gLk6ibDEB2IbvOEGmNNLfj151xXD11VcumPw23zQuhPSVdaj8rFPvtZgmM+mAwwUcnfeOFHB/9PeT3/73w9989muplm3APc4gHInc8XK6aQv7Jx1X9rvO3xZmKdaBu1Qb298NuO+g7HQbSh0avsKuMtdee+0hhMYFdk4ZxeicwhAjHio4BE/hg9FRYjI6kXYimU7hAYzM1wXI8O+MM85Ih3EA3J/3vOclJfKqV70qAfY3v/nNKe2Ba+w4w44yvMMi1+c85zlpMSvtBMyhJFCOTjlqFGyn0RX5kfc8EMNrGHhz03v8LgD1nqCH/Fn/oB99FgDF+nBWNBZcR4kh6NHQtvXqPKE0nbZVod56yy3DQx/2sPQK/TnrzNOHj119dRaGwAuW0Ubct6XK9LzZJuIencdDw3Dc8Q8cnv1Lz6l2lJF2tj3SQeOrIfC3gMIxpI+METnubs9I3zzZlO8ocU7UxXhZp0AiGnejVzGK7hQ5/MR3c7cF/0bgbV+MyliXAN4Iu5EZ7jvl3Bpto52CNwGK46bDA300DDFaqFH2/Tz+eYykN8/wvQWURrnlQwGdhk068SngElhEAG0b+DSXVvDgaar0G3BsyoC7U9F/6qU8wUPM6XfcIoi0b7RFAKMDJD+YR4xBbvfLj7Nm0oZ2GVGjfGjDH/3gz6i6oMN2yV/qHJ0C3/G+4yNQpc/qiQj+KTcCbqOQlGedlBF1miDaOvjU2Yg6JToGgnHvm3rCe/K8ukUejUEQ2qX8sQuHs2DSSf6l3Ac84AEp8BJnVVo50imMIC32Q2df50X5o43S0na2fVY+ow4X5GvrGDdTQyPgVRYApgB3c/2dyYBW2CnsiTLq+zoJUR5tr5/xhGhkQgdKoEwZbsUpX/AM7wEY4XfahO1y/KND4zgoH5ShbAr03d2FsqxP54cx477pYoJzyrU91qFTQd+w1baDstQLjoHlGL031Y13LEe62RZ1mLLlegOek7fculNwr12hDwZHdMhoP8/zLPRD/zAGXDeIo9MN/1KPM6jQin/qN8cIHUJfP/iBi4crLv9Ia9Lz76Sf60i7D24DssPwuuffb/jwx3ppMqXK2xCLnrX7SAD3kibz92P58z3T64rrdJYYb++mlfepvXC1Km1qTxoe8+4jkFpJL5L/l6ufp+OUvPhI2c6IBeBO+TcC3K+77rpDev0IB8rIvDkbo2HU+0UBwNwehKERZctChBXPE5AOoyMQ5LWT3+iuLdQDmKdeADrff/InfzKlylAHOe6kybB/O8+wMJVyfvmXfzkBePIpETIi9ddff30SJFJz/EPQBAgaxhhF0hihaD0ZjWsIIG2NwHESps6grQF36/N9nsWpMf+P6wB3+iGd28E3khGNjSADOsfc+gve+pbh11/z6rE6pm74WjPBFuBuN8vMz36A+16q8rjjjh9+YdzhRvqrPLPOyls0RrBhJKU1ajFSCA+gqFlMa467Y+lCNnjBfdwFN4JXlbZAKhp7QQDtQGHDqwC+CCr5jnJGHihbgNHyGG3imlPnTjvrJChvRLI0JoIzwZAABF52uzXb2zo6OgXWKyCTVzR+8pdgiN8C5ZhOAb2MUGng+DR1hXYIcCwL2kbQQF/pA88RieWPvtoGykNPIPv2WcBLWTHFTUdB0Bl5JKbTUCdj48Jfnocf+K2zpK4ScMiXfJp247g5rvIL78pDMcKujOu8OMXPdemq8bcv0Iq2Sj8dPOsQdAugncWw75HnBJbSJzoDlG+0Vv5JmmEEXYJg5dLxcTyd9YggLsoqzyMvRNz5lC9iewExbiggj1i+Dq5ADTo546GMCTjlJx0435FH7VcMDkR5Uh9E8Ka8q8sNDuiwOvbcR/cQNHA2J0b+Cd6w+FY+o1xlgD653oVggIEt2mbqlTKMXuea78qXAus4Y8BztEkew55QjnLPmMXovGOszuQ9dIt1ZlCQ00/MP4d3KMMZOgGycgd93L8/7tYjL5o247g6ds6UUY7OAo4B9dg++yFP8qwzFtQVF5vTBsbVrACelXbyjbY3Am1mUcgQoD38Aw/QBoMLOhuURTaBsmW/oI0y4phPOe7vf99wyYc+oHrInw0Iay7mRzbkn6c0mZ+652qazBwB1E3Z76/bC7jvbkeNQaZfHYyzu6z6iUPshV/9GZQcHYqQ0rTVoYrFre0Xn9yGOiA/w2y9/tzkAUwwoaDdFd9G3mBY7uvNalBgcIQHoYpeP+/B4DA+TI1hBsQjuABNFA2gGiECuHD6Hs+RAwlgp6yf/dmfHd74xjem54jCk2rDwtWTTjpp+JEf+ZEE8NkLnvpZmMoUFu3T06WzAHAUQozsqhD4pF894A6QVjh3MYHRlDbiTp8icNc4AyLiTjHQjmeN6Gl4+CRnEmcEeqCQ+Ud9/KGg2EPYvuEw/e//6X8bbr7JvVz7OVe7gHurL3rgPyqa6fnxtLF079Aw3P8Bxw3n/udfmICtxkSlFBWTwCIaGY26DotAFT4BTAvcYyRJh5MxZR936W8+qNFh3okAy7IFVhgP6uE9+ZqydRSMwhqFMmrUgieBgCDE+qNzzD0XSGNwBIy2BTrQBkG9oEf+FXRSpkApzgLE77yjAY6yHZ3UCFA1gBFwClbtg/JhuUbMBXnQGdl3YbqOjlPb0NioXIy2xjSeyCu2T6eI3/ADzyBbOlkASMpmLLlOu0xHoM2mLUQgxzMRbDi7aIRZ50seps9Glg1oKJvqj3hdwEUdvufCOsuyfgGLPCSdBaHyg+DS2YnooEXnzOfht8ivOoexnqjnBVmOm+NMe1ycTBsAo6RpMM7KlmNIX+ElItIELqgzziAJoo0aU7aLixkn1yXoaJhzLl9KK2VC+8S4KavRWdQRok86DYI8bBJ1knrpPuP2Xf1CuqI5+NSlTJAuyQngBKvirAjjgAzroGv/qEPb6vjCoz4nT6gDtG/Kq/oG/qfdyBQ2L6Yh0T75WhuvjVGGtO3UQx+jE8SzOhHqMa65WN52y4c69OoleMRtcnnWdQTUQ7t00LWjzkCb96/Ook/OgsoPRvBd28J9/kFvAwTqMMqPm1Qoi5TFO4y1aUPwJmNk+gtlcI/2sn7PdX7oLSPsBo20c47/By7+f4ZLPvzBGkZE4L6Qxp7leFeazH2G72AbyH/4+iJMOZLR9qT3dgGiDfdzfvuXpvz25VKXW1+A+23t4VJuus6TO7rk3h8OcM+QqN9OQHt1Z6MjkoA7+7hrnGBo89vjNDDf9TA1LggyTG5+sQLD++bEoZycisOrpR4AKc8I7FXcCO2f/dmfpa0fuY8SPPvss9M75Lc/6lGPSqeovu51r0uRDQ70AMChNABr7jKBQkJZoND4U9FF5a2S5z3a4x9tOhLAHeXeAnejQID8uPgNhUCd1K0CpF0u/rVtzCxgICkXByjuK3/xxe8brrv22o7YZLZ424UXpvJPftz6rjJ94D6p51n5+fl6EQdXHnDcccMvPPPZU+RHIO54aHQE7RYcHZNoFFItYyRJ4O4JiY67gIiZoEc+8pGT0XYcfN8pbCON8nOMcKvYBfn8juk4ggX6pUGNhs2oajSS8p/8yDNGtzAg8KwGWNAlaDDyGOkoD0da8p4G0X61g2b/BYExQiedBYDShHqdUuZ7BP5GmWJ5gjauMT7INn01rQ7jxz2BJPVqzO2zADOOm6DQdgpMpI9RPNutPPG8Mzx8xzCjj2gPzjF9csx1sASw9jVGdwVVgnmj9/RbvRj7Jl9HR5NyBWnxvlHF1gGT7o63vCVYso/SogV4Akz76vvQTAfZSKFlxXd0QmirUXX6i05ibDkhG5ryTrQnPM9zzIKRKqhsOFbKp+XqZMi3Ak8++efMhHSwn96PMhPH3D7q/NrGKEfyOfqYHbwirS0fveNhg+p0ymJGgbU12ruos9Qj8ivygD43ak2bqDs6FYJZ3xFASj953Mg89WI3KNNtDR0LnRzaKX2sEz4VaNNmxgqZNfdb8EtZ6FblQX4w6MRzbkcJX6PP1InqZtMbbQf16SDRfurlt+tIoBtl0H70vjNiOpD0gWeN2jt7yCdt4F1nN5RveFxgDw0ZC5wtn6etPOuWz+gKHU1sLmUyTpTjP4MOyrfBnysvv3Q6OXXSw21WRBcNAxjHN2YJ2Pn6s069z/CNb/S3gUyynZ7aCGw3RIfuS+YAACAASURBVPht/143R7u1Msu/S357SRFeeno3jt3Yv8XmmJkwf0AbWAJHRwK4R0/tUIq2z4H7blom4H7gwIG0j7sLnWQ6FYlGReDutKUREAQYpges8w6eKsKCQUTgAO9E4GF+lCHPeNy1AkeZTnH7PO+QT0hqzIknnphA+7ve9a608JNTWBEojAV7wQN89Mo9vS0qao2UgqWyBrR/s4C79ELwic7oGDlM3IcO7XXuYxChC89A57gYdvcwD8PJJz12+MLf/t1w0uNOXtgOMu/jfnjAPZmosRn5E+D+zGf9YjVlGw1GBAFGiu039xi7aExoG3/QjvGFjxh/lSx0ccoS+pDjrsHRaMrHAleVvMBQIypQoD6BmaCUOriGAYlRTu4LSimXfzGqa5/kO/mQT6N9PIMhwDg6fa6B08mwHH8buY3gljpixE9woaEWCAhg4lgINizPyCLyZZ8tR5miDUbC2zItT8PtNLj94LdALTpDXmuj/V63fbH/TrdHWtAuwbHtd1wBYAIAUwWkDdfNj9cZEmAC6njXcTJiR9vk5fvf//5TehPtcieNyJM48G5xF0F6BLRGwqMj50yA/aTeOFsgUKYuy+VZ+NVZLdMKKAug5PaGzv44gxODHXynH85C8UxMjWDmENpEpwk6KvcPe9jD0l768g2f3pN/BECCQe57+JEA3ffVldFJiI6dPCZPOn7ykO+pO/hUJzC+n/jEJ5KuiSBTXnCbYUEs77FJAsDdQwjlZx0p2g090FvQnKAT3/lTDihf/SHtlWVBvTJBP9zmE30B3zDm2DN4AEAKHaVJlDnBuvKpTdeWUAfvO4MlT6krlHn5DjpYlt8N9pmmZcTbCL760RkZU/N0guUFA3vyb3TgzPM3XQjdT1upAydGvuedOJNqiiLjwVjQZmc71Z+860wrmIaZQ8pG7j1BWH3NOzqVMXhwyYc+OFx5xeWTie5nMs8h9gxHN2CZNBmA+9I2kIcFZzeC99sC3Of57evoZR24H1YvZxVGTBhvHingXqLtbY77uD/OkoO2QpoE3D/5yU8ekmlhTKfLVCAaXYTBiIQGAcEBhKtc9Iw1DIBvvuMtm9OOQuA3BtXjk4tXkxdZYkje+973ppNTSZvh1L0LL7wwAfkXv/jFSdA4PZM2UQdCqmJH0bP1JL+NmmlA6JNGgX6h5GKOO0LMdKNgT+OikeS3ikkjTx3sjuMfdZkqE0GoBkclSMpMjLz3xol2ANgxIBogQEEP3K+JwOMA7n/3heE/ngxwnx/AlE9OvWUYKqlsSxwVTFdeQoRgb1yc+uz/0t0iyX7EKW3pLH0jWNKYCgjgJ6JVKOsI7ATUKFWAuyAq8pYKNvK744lit16Nh7mLvGekSyAsqPe6jqKRVMsVGMQZLI2p7xgdj+DCKLxyF0FcfM+yWtmMvNfWp5OosbV/cRz4HnNKoX8ElT4bjaKAz8hZBC0CFA2j489YaJw1oD4b39eRE8RKK+XKMaPfRmXbKLML1525EAQYRVOmeY76XKjq4jXLM1iBDuOe6YVc5z0BsPUhv+gk2izYYJcVAUBMHaDP8o68ZXu5x3edz6iXBELcN2IJbSIo1rlgfJQnx8FoJqDGmQOehwdM15InlAsdSNqFPnZNSGyX40aABRug/nMGQ0Bq36hDJ0xgLK/pfHud3zrM0UmJfROQU58pGLwvsLbMKF/0mZ2rAO9t1J7ftI8xdRy4xkFMzBK7uFS+1PY4btgYQCBb+8J/2i0DZbE+x0s58J7yb4oGfGQAwH5h1/huSpOyDq+7tkI9oFxbD22hneolPyPA57sBFWVYuqrH5Y/4nlF46tR5irpRfpQfnAHjWfnOAIDgXnnXnsbtd6GL5fMc7/Kc9NYZ4ZPywCeuQ6Df5sW77kmHhE/KMmXGmQ/5kM/LPnLJcMXll02GdMyeTr9bQHcoBb8WwGjcanBvbwC4n/mEfz9c++l6G8i1fOo1fJDufdsC9yMD0Hf2f/ZAswFHJ1Vmf/ReAO5VvdumMxJw5+RUDSfMpzDKmDAzwiPYiZEEFAiRdSM37oMMs7tDA8oa4SGKIRhBIHjWdBkjDYItQTdKECXJ7jLksnPaKmWj9PijbgEKyguBRPAAuxEEqCAp3/7RD9MTBHfu6RpBgXQVzEejKl3I3dRYOcugcuVTsKcy18vzAAxTB6zL6U4MoUaTcqCHKTL8/swNNyQls+vvBc8/b/jyP355ePT/8kPD6aefOT3+oQ99cPiDN//+kIH7N5p0s4W8rAU5imkz97//A4aff9q5E1BpFbrj7Lio4DWercGOhhZDxPi7wwHvuNsO5bXAPdJGEB23D5N/NBBGThyzaHyMNDl+Ghnq8D0NBQYK0I1sUFYEi5YtqLHf5mEbZTTn1c9ocDXilqWT2kbZohMq0KC91i3YjOBewCeosAzlRB2gsdOgUqYRZoGZdXHPhV7QinZGo0rbNKoCFsGkucoaReuHpkYPKZ863ZItgiKjerzvFm+Oj+NiiiA6CdpSlvItYHeBoIvxlGfBsRFkHQI+qY9gAHqJdqOzmJon3Y82RP6iPOnmrkg6lIIjI+mCHsoUwPGd9+Q5eYNxM/Uo8o0OA/flGw/acewpg35IZ/WRfdaRYn/zqM/lL2lHqiNBFmcflAnqi7nIfo9jHfsaaUsbBXERuFOnwIx65HGu2X95WplwvOUjgBoncruQUd7VVjILypg65mwH+cM//MNVIEjHh7KjTgP0s8hVXtPeqBd1NvyMoF6ZE4i7DaFONu3nmrvE8VunTn6QboJobaJlRpDMs57HIoBXpqWdzhe8KmiPDoLvRV5m3GJQwug9bYmzQ+p0aAS9lD0Xkbrzl84BbXGveuVYGwEG8b7yRHvVBdhbZvGVewOQlCP4h860xTUDjJFyrGNgEOVjH71quPaajwfgXufFxD3JM3DPkH721wB3Tkv9BqelfqU9LbW8uwvuzjJ0NgL3qnn7THqf57evI5cccd/Vk13op9zf1tzmqcXFqfkc1zhiS+Wv9aC+twW47w033fTVnOOOsjRyFqMITuEJalpAy7Om0Kg4iMCb9oKgcN/pO37zjrm8AjIjpxBBRYwAs60iCo6INotXMYDsMENElRx36sEBUGHwPsJNeSo7QYiR3hhhUVH56b0Y4VLBey+CGSM7gnSfFQQJCn2uZbHoBGlQ6Ld16QzoLEQARdkve+n5ndz21lNUFwT/MAgpT3Ny6i0p4m4L9wfaM/18d2+43/2OHU57yukJqJjz6VjrEBrdlKfsm4awpaHPoagPHDiQAI4gzE/GHeACSDD6ouNpedSrodFQatzpgTNOtEO+1KgIOI0GxXQE2+M6BIGoKReCBsGe7RL4CFZtG9epj3I1goAc91AW8EXHUN60jhZo63DI7z1g7jvTaI6L64xYel/ayMP0N0afbbe04z0NGs9pHH3f+tAX/GNMzEOHzqa6KEuCAHfxcNcO2yEdKd9AgNFP6vJ9wT/vuf+1NNUpFqxp9CnHtT1G+6S5Y+ZiOh0ZdSjrUzgkB+DOGKo3BcI6EC6ORr8x7jjt5s9HkMJ3QXmUGSOiEfwJYKO+0vm0zPiMskLf6LPg3gCIepJ711xzTQKygmbGz7Kpj1QZnBbXpDBujGsMCPmuIFeQHmcQeCZGiHU6dKq5565CzsSaSgItpDN9Uj/Tr8hX8vqll1467fqlU2l7qYeUGW0NqTIAdxdbSzu3DHT9AM/rFLCpgCBQ+Yh6Ut519tv2OkaUBY9icwXsPOs2kYJjy6FN9lVnTgdLmYtBFMoX/GpXdaJ1MCk7OlY6Adpb7tFePtWfOoLKrLOl2n6epR6dPHhffci70UGNs0f0QUwib8rX1MF4Ibc8B/9JT9pMW0jDZWaMWSf5LOonbRDt1DFSl0S7pXP1sas/Olx3W4F7C1z39ob//rz7pd1k/q0Bd/Lbz/1vN2wCuxMg/qYC9w70rrBS7VwV6L7uHCwB9/n1XcA915+A+w033HAIpkUgXPWtYXdKSZDF9Tb6IfjhOopZxeMKd97hGZSoOz1gjFSuMeqEYAhcrdPTyphe/Iu/+IvhkksuSYszOTHVXG+UqNFpBSkaBAFLBDYRtPs9Oi2CZqMFGsUIvlsgHYG4Qi4wi++394yEWJ4gwHYJ6mmfSpi+nPv0nx+uuDzn0JWIdw+459XTE1uM/JedyaOGr95888LJX62rMYlT50bJc2fP5jPPfmoysO70o5Kk7zH9RYBsvyzYsVLxG5VGAbP4F4VtpNdUBRQ99bE41ei0AEbj4RgLdhxnP51yNuokADESJ3/KX6bMaETN5TRCo/MbDZnRHvvEu5E3fQda8Ax90SFw9wOj85Fu8pERV2mpYyL/6AjKhwJajbBlatR5T7DUgn2ecb0Bxt13qBva6EABVjSWRltjdNVZJrehow2OJ2VRhzTQGdAxZCw94MXIqbTjk3ocV08gpU/QwV0veI/v8BLPCo40/NDUGTJnEMl9FUgYbZNW6CPu22b4gbGjDAIRpLypK9VPlOuCZdN0jPY5e6NTIb86HkZWuU5bjMLz28V4lhXHSHnQwYReOmU6aYwrMkd/ADUARWjuTCFjS1oJwN0/HVN5j4g0Mw1GgynH/tMH6eYOHkZd6YvtkK9jqo5OmTrAReQ6htQh8HdWSr4XyPquASzlgYMCjdIaNacNglf6i3PJNfrHjmeMr044dfM+zwA+CWAxLvDExRdfnFIq6S+04FPgGu2VOoJ7tlt6wVOURT0G0NRz6ltth86aud6xLAMROoaWrxPKb4GsDlJ0gOQryqQ9gljK075Hp8mZNMG1DqF9VP/xjgGA6GjJW7ZbG63DFzGFukxnM/afesU0fGemHj2jM2i/+YQ37JeHVlGPJ8TTBttvmVddecVwVZXjvo+I+wJgzWkyS9tALgTcVqz1dOtwIu6x3B3h7Dq/fVwUOp3/0n/5iEXcx75ti7gnUJQxVfh/TUIj7QFTjeOVMVUzzgtjeWgrzafG5NWsCbh/7nOfSxH3GFERrAi6VKoqEUFJNPAoJZ7nWY++JvrgNlWUz3fz2ikLIdLb1gCaA+o2TzgARHMQEhQ/Ro+TU1FUbA9Jmgp/GErznvXo9XwT3ByJp0LL9C0EjgYxXlcp+Hwv8u69CNy9JnBvAWnvHcvmXgRZKl/LFwSeefpThkvHI5XTVkXjNlJhdidVm/qegHsj2Bylu3fUInt25H1lpXoB7sc/8IFpVxnBjDSXb3T2BA1GbwQjAkj5zWgNihHDTI57BJJO0XPPiLugQiWv4YqGMEbaHSfaouGOsx86kqYXwOPmQsrDRtUpS6OEIfd0XsdU4y+Atz7bowGXRwS/Gk2uU775veZoRx6XthpMyrQ/jkM0WnFsIv8pC0ZPNeq0VcOO7DFG0F/jRtuoWyfNhX6UbTqHdVIH4IZyjLirW2J6jYAzgjruC0LM59XwG6WnLNOjNOrRsdIRMHXAxcGOtbqqBdi2R/7kfd6hL+gtt5kjwo7e433AHjqLiLvXBKK030WBpv5BT6O9bh9p5NLFiQJgy3EWwPYJCp05ECipbwQlAlwdQPmAfrAgHP7xMD3u0TZohRwA3F3kSj8ZE9qpDsCZx0a4NSJ9dwxsP8/TVp2v+F1gRNkxb5s24BAarVcXRL2tnAm4bTs8zb0Y2ece79JOgDs8HVNKHA/bQYSW99me11QZASvP8j5jShttJzShbCLujo1tpFx5X5sEndQn1q8+01HxECfHzIAH5Sq7UZYE3tp23nNWwKCAetogCTQ2EMKn+kOZF+iqt9SHOpdG43WCaKPtU8/IO9puZzTkSZ9zfNV92jn5jd86oLaTe4J92gD9wQzwNM/iZMHLpvDYR2cGcFwZQxxXdBVyxE5J/EUHUz3x0auuHK6+qpycWoBgTLHwO3dH+7wSZWZR6r2+644L+7d/+wJ30mQuvuJfh/e8//8dMUlGF/XOdDXi+FYC9y2gPfGcTd43cM9ey6ZEoJDNQHU3cQDTF77whUMKnABCIALDwqgKq9O9Rt0FkF4HoAieUQIoapgYTzYKLQLttL8KKwInhAAFjFJyxTifRKkweLTvla98ZVKWHNyEoBGR12CpgCJwV6G1oEglE1lG5dkDrioQwXQ0ckvAXUHuA+F8VUWqYhJMRDAYlRf1A9wvG4F72mc07v8anL4twD22rb9fqSzWYzUqq6eRTjr5cZMBkp4a6qP28kKgWw8eTIJbaJgPD+FQBOmAY2H0kz4z9ihQ3rnDHTjEiQV0OfqeprjvdOe073+KfhyVnZIMUDKY8DOX6TW3m2R6/2COGnOfo9tVoqm9tw633nJrGivakIASwjc6RsXByteoAxkSNGYDektqs8bYvum0HLW3lw8kQqSTYzUMRx919BSd5P1c795wJxZ23hGjnu8XHsj165TpEEhn6lBlUNctt946Rfypiz4dvOXW1IZ8yHIGE9DrqKP20rgdOpjTDm659eDwta9/baBMp9az45LzxLN2ztF3HTgjn+n3QH/30qzPzTd/dTjqaIDqnZKjWWYG4IGRLmMUjjoEa6mNI6CjTc6m8N2UmJwznnlpqoOxO5hPlM3gPxtg9AllCOgSCEgpGtmpS0GGgwdzvjTtOvqoVA6f8Iezf/AS9X7X//xdwx3vdKe0AJzy0X13v3uOOH/1qzfP1kDATndM43qHRHO+H81iuDvcMdFSQCwQOfro3C8dQ9qClAqCIq/pgB48yOxd5vsM6OnPHTLvTcAh04Z6brwxR1Lvcpc7T/qK53K62C3Dl77EVpA5Om698huyiC2AppkXc/qEYFTaUy000aEwwq4uPDrJcz4RVl2LnN75zrlc3mV8IgikTIGjskYHcj/zuPNMfj/vaMU/+IbUiVtuyTvjJEckgdW9IbeDccgbKdC+f/fv7p52zUkzF+NuSbSN060Tn47XEk0OHhz+7gtfmKLllM/4pjYdzPoVXkxtG3P0Ux9CkAVey4CxrMWQjvJzausdjh4O3prTlpwlRF4E84mXvvH1JF/IHXLrc8of5WW9eGviRz7hZegnaC9nftTRRspVL6FP6R2fSW72cgpNjjmVg6MkgGOMTprGe6JLDkRpHymEZzIWyWqHtqLnpEecJaA/pqWhm9Cj0In23P3urJe7y3DjjV8ZvvpVDn2inR4Kd3QaY4OOYB742UBJri/X+cUv/v3wpS9yQmgLA2kXerVAv8qq7gDuKb/9xja/vYKRFdRYstjVQ1ujv0tIc0c4G+D+e2n/9nFB7VjO4QD3XZHzWRP3HXEvJ6fWC/9KpH1G7RXg3kfne8OhPUOpO3rU3E7AnYg7zD8pxzFy5pQmkRGVvVFxp8YEKgJPhY/y8Er5jWIj4uCJquSZEcHxHT6dYmrTFCjHg4guu+yyVA77AVMWEbyXvOQlKerONCX1YGCcGo2pBLbL6dOsGE0pKZ9ReWg8jGx4L0bCNQQaqCXgHg1JGvAxqqIByUYgHwATgTt1ReDue7bp7DNPHy67NBypvCB8i8B9AvtlekcVMy9qec/TSTGll9eeqz3sPEtQRCDbLGYH6pz56fCDiYFHARqFRaMxqceuHBTHQ2DSTy9y5iKqtVoVWE+JCLSqYk0QfXb+jGNfzY4kjJ0NUPnrq3yNfX6uOFO1SyW9V3z9EkYIpsXa3UHIk+UAFHXTyqIrZ3rGXRSyvQoHSmu+ytIsW6713Xroxfy5lr7FWFbUzAh3RtvZ6Iy8WUgTTideHG5uABAx0s5sRSe3Mp31j5FOtQWuDUc3XgPwnORqpfwdcprfVM7WysnPwXtb0lGjzNVd7BGxdwL0fFx316uOj/2ZS8W8lwlm5n6lHbey41COQx+pFOVli1jNLPm64S53p9yCheNwaj7OLJvfqcpoOprv7W+PjPxK0UPzEygL+KnA2UaAWMZ01A1Lti20I+rH+P4y98oX2r8lbdO3aXFdl3Ukp3UaX6neKXdrtDU0Pm8Dee/hwx/L+KnWDQu9nNi8w5gV263zYFEHsZwN7wzDQJrMg+9/1+Hpr7h+1sjbDNx7fBHTgqnxMIB7bmhfJ02asaN4sk5bokt9PZmebSSs6JaAO/u4Ewkhuo0nSYSdCDkepVtbOb3kVL0Rd714Ss1eeY6EkLPntCBTxvyRqw4wIYoBwCZa7tZYHtbgVKvpL2zJ5b7lPMvhTOxM8NCHPjSV9frXvz5tQ/akJz1pKs/pXqfY4tRbnDozsmI0Jct/OUmrgLtRrY0Lm3zOKI6/jRRJA8F1jPJYZqwngnqdhegAGLltwT/1PvWcM4fLLyvbTdXMVgRsE3DvODM9zdA3kmE7yK6xL2C1VXa5X/l+jG5PIHYEoDUY0QCPxmYEVfa/Lze+k6PvWb4EUUGBzwS2tH16b4y4GeWZA+s1aYzlBQqPkb7pSoh6ZqPYHs08V9R2Z+zNGC/vjuIYR19Q9l5uwWpy9CYqZ8W2R9Q8f50mJ1LNGR5HnrfYkp7FmweHQ8Otk7GLlEsyWinPJUVaDGTpkWOrmg0go53iDLaoqqGydZlvZhgtgbolOmbAnkD7oQz6WnOwjPPiqX3RuSj96AH3SW52AqTtoDzruF4flZuoayakMHshGulpXGWe2dNt+3oNWA8S1LyAvG9rZ3kvz/5lDnIGqwXudX93ORGFf1YQfqUWWj5uOaglXJa7MmZruk1ZVkY2Tt1HhkhxFv472Pcji9CP0wijvtileoJOn8Srw9P5sUjL5dMw16pMOinpm97fAp81Odq5LdDBQEQvCDQRZEVv9Fs6bQN5oN4Gcgcpj9ztGXNvQ50A9zvcYW/49Qu/sKoTepzcUzxr/DBxcmzrYQP3KGtBd9jQncA96oY5rWYHMG0cqQTcWZwKcHcHGCLlfHfxKMDT1BMj7xG4mzcpGBUce9Q4UXSj7XwnJ5DyAPKkv5CvTJ4YAF2HgUWn1MvWTLzDqXT85lhtpqH5jWPxl3/5l2nBKtH1k08+Oe1c4AIj28j7GDPzTwXyEbgLwmPaS0vDmDOZdUWteM0HjOksTiPGiHz7riA91md0n2tO/dpe6czn//HUc4bLwz6x83Ef2zg5JG1UpYADPUU/ZxqsFNVEfzNzF51aG9wIM9KTk3KcgxggXLY5JYXFyHEXuMeooeNh+a2cTNGhFrjnSGgU0fqXHR9VgusCRsChU1Rbrf0B90Lz8t7eFDUQPGwH7qX9sR0tUNgAHGLXpdEScA/MN0XcR6Oebk3yUoxZNpNM+RbgXstBTqWZ/3Ft3v58Rb5aAu7ZCJe369DXLuA+GYbQpak16eXQrjHSnqPtPeC+BDwFW6EPwZFragl1ltmQ3Taglcz1N0oqRDVCmeITIM5pJ0t/EXcdPnCvK1iuL/JIBK/qpxpw99scgTv97EfcE8tV+nGNlr0He3I6CdqaZ7hQ0YrgduSmryWWdNi87GwL1/XTtAaLlJjQ6nktIzEDcJ+eX3JGV4D7mgZsdc1ypLRSGOW1qfBgy0bgPungKTi0oMaCztols8869V55G8humsyut4/E/YYOO4MDuc6UJvOufxj+5rPz01LnEfcil3OnrOnDWv0d4H4kKFCV0QXuenNrGCCXEqPtG6zxVPWUKkOqCpFxwC4LqQDoHpTEdyLgLmwxlyumyUQwSekxzYR77nOOQwBYJ/2FKDu/WSBCTjLRfY6SJneYXHbq4x7tYhcZFpDQJlJm2KHGHWz+6I/+aOAf7zz5yU9O0XjzMt1rFWci5RGmnNJ80E7v3xpwj31sI/POSKTBCINp9Et6tPcF7TFFpkSa8zjdNuCeagxTmkXwEqMkHitKJ9Wd/nVY/DCAew0NhFV1Ln40n4V224F7wfpjA8dc5boHGgOeIQ9HMREYRXgY7xX6lWy0vTF3PtPq9gTuuXajWbuBexzP5SjwmoroAOLWZlU8kyPuIytNJJ/GfTS+fNQn7hVAugdwPwR4n7dr4scmuWZUe40OjdzWrPeYys6ykChZ0EBVTuUoVE2CJwV9jkt+dQ4BCw+RJpPSZaY0i1jdFuA+1rARuOcG7TYadYbtbpPWTz0QEKcRzsZogb3S3dCuGvMsg8S6vFF+Q3O3Avd5YKHD6zMyzIF75o/6wLnc8ZErd1rg9sGVsWqA4e5Rap7ogpeOnEV6Tt9381CcflpKtKlL6S/Imz1TMVJ/G+NG+KseLGK2SpfVdDDiPqdxfGlpcANwn7klPTou2NhQeRuwOO6YOw/PPPVe/TSZfTPG4b7QAvdYTtvPQqtHf//dhqe/4sD4cDPaWTF076WR3xoJqNTqihBW9a3Ji/cW5GChXWWTkA007qRLbVEf0z7ugFp2QsBQAqKJHgOwAc2ktbCbC4usXJXfSyOJYNYFTgJTyuV9ovg6AtQBSOcfzgL3+U47AOUAebfbcpEM22e5LRXPkG5DOwHu73nPewZ2LnjiE5+Yct7NcRcUm8rizgsCZKPt/F4D7g6D/TQCLy3KQroy0G2aQAT1ve9tikwlFsHo+e7Pn3P2YsQ9C34EM7XBKLilAe4hZaYvC8V4Ft7tRdyjKi/v7E2Rx2j0W6NXA/c0OV1yNIIsL6Q2BXCZS45GOgLgVokEmk0EysbbKXMXOKYIage4l/SbWnCjU1LaFL7hcKSFXONfAL2HALbjlP26OiiAGKRcpwaUgue5mVFxyjNrRiq4e6bKVKZzzF0PRWRo55gHZU3fDgrcmzonJ7IA8SlCI32mz7hrUtlhqRmF4sh2gHvFZx1CSzf4ntmhAs95uJe2xXVAu+MS6OwMULXbU7lfRrJvECOlYk7tHNr2OWbr2oHCNdZY1xzN7q65/zYoMYnmGlNXPJR71852LvawctArwap0SP1+pDf1pXnA3NQm4h4BfONXzZpUuKWVq54D0bZBHR1sS8fRXdcNdf93PzsHLCuJJIvFZZnKt6fgVyM5tZ9pvYVORRXvhDWzdsSIbs03NR+ZvtfryFx3L3HcmH45BjN2ysNSdGVmv4YB4H76479ruO5AjFov02P/rSAk3QAAIABJREFUlNrNETkIuPBcBYjLc6bJvOaCvxtlqAbpdcS95rmdwH1Lk6dgam74kn2WP0dODTsOLgD3RTLM06MW5Wam2retM7nRfdxhTFJQ6BSpMkTgiUyTVw7QJf3E/aPd3s1cbnO4W+BOWW6T5qJW877dXomdYFgEe+yxxybgThuIwlMWqTYeK02qjau4yYO3XbzDLjMA/gsvvDBtsUWaDTvN/NAP/VBK0SFVxsg7jkOcKSgDmUchRsaXeCIC9xiFXwPuaxH3WE9Mqek5Rz6rAXzqOWd1ctxHIxMKrmWtLBgcOTl/7MhxL1PlQaEG8JMFMN6LTFjAcgHuYzsjVh1BWD0uOac0R181AHauD9znACEaxwhtWuBeiBYjjDVwZ3eTvINLBu6GGdcVw+ED9zHqd7sD99pgLquQmPIxvlPlhhYAu2j6o6WmXzPgPvKRM0Ajh85z3gUDwubA6ZPxbCUZ1N3nAaMlXVUd+pjgXEgDKtHrNjqX4fccuCsqzfkKE8A3QUzJnPfhtgP3WOaacco1xf+XNwWUS+2s2/2tA+6xfWNPgq6Z6/ooC+a4R+BeyhN4LAP3NfotWZkWvEY6jzpw6dWd1/cD6Rr9OFmKon/n39oxLw77buDeOixNX9eir91+x4CSwVv73wL3LKu9v6y7d9MtY9eyxfJu4G5tPTtUX/uFU+453FKlyay3Z3drdzJK54H9A/cHf993DO+74v8b/u+L8zaQ9dq1djvI2wG4N9tgO2M2Y+UqW6Kd8d9Oq5LSW/rS+5Z06mEB90PDjTd9bW/v+uuvPwRgNBruEdRGfwHdHirDPRadQny3gGxTSBwcgXuMTEfF7V7EbuPlNn+AeVJmPHAFIP4DP/ADKd2GKL0pPETfeZeoO2k0vPfOd75z+OAHP5jy5x/xiEcMJ5544vCQhzwkvedhMNMWdZ2x2AXcYwQ9OiqRIXupMu4HuxZllzatcWvBfEzxOecsFqde2tjRVsnn7fyqv8jMAZAstSExWccyVXq0mv1r84i3AvcIvFT4u4B7at3UPunTmI+geHspJyPNJkEaU2BSISO4SsA5CzTRGadW8/Ztpd3bI+5x2EYv3Yg72TxjkkymPQueNqTKBOB3ZCPuUcNo4OZgQjNbYEeJNUTlVfE4sxkJuI+0Dmkt9fR1NsJF8ZY0k5yznseh8HqeEZn9pcfGscwjGnR4syC0mfaOEfca+ltvz7BF4J40xdhVAWS7JVhpz1pUvOzcU4BRx33p93+8KtBYN0t9yJ7f+bcM3NegTQ3cfbJE3BvtMjnwPUqu0a/zfNusoJPamRVlZnn8ekD0cCDd3KYUnRf5d152drYzrywD9/V2TqXuC7i3On2cbBv1TDtzszvivgJalaekGiNwXxqZiSJdZ6Hn4P7meccMl3zsxk0ORNakt8ffDhpM+rY8B3D/vYu+OHzyM3lB7TcVuI/O+WQTkl0d7ZcsF1gvYpy2nVupWevU9XFOzauCWOqK9dFLwP0zn/nMIRrp0cwegOQeuwBsItzxACVTZtw3V5Bv5wRPcbtE7rm1Ic/7DBF9wCkHH3zkIx8Z3vve96ajiflNBB5gfsopp6RtID1pEVAPcKd+dpnBmWAm4Oqrrx7e9a53DVdddVV69lGPelTaLpIUGuoj8h6BezvlugbcW6DeDiTlt06Ki1M9YMh32hSaNaZYBe5sBylwnxbBCHCm0agj4VNlPSUbgMWsUXWkKk9jhYc603sTG4aIxd7e0RX4qqsRfJUpLaPtkyC5e8lYt9GQOENRA8MYLRRuTabYuYZx3+TSmjriXnJd58rHsvhUaWs0Rq0QUmrq6b/6udzuTNeJtEz3NxGf3tZrpeWWWTtBu0xItq7Fycu9kR9a4B5qq9go/6iB+1x5FWMed3Ky36XAKXoxKrcKBAQ6pVEdlbRGa3JCGyOWsidWAcA4Bjs0dez2XN22d+f8NuVEV/XEFSfzhdxV3Dv0ISbt1MMRHRkFJlY4315wGULNe+y8wJKz2tRUgZQNafgdDTTqh00ADlmMdG8jrnJKb6ALB7e7ylQRu7ReZj/57dEhiPQsC+TTIs+pf+20e3Hl5Lmp9QEglzGcB21mAZjFgZhzQrxSWh/5am5TCjBJhyakvk2jMtosZy2KvqklKov2copUnW7RgsOy1WzRTs46x/b2OD9Tt0Tc14Fr7s4Y1Kk04Q5l0txuW8JuMmc84R7DdQdu7gDymscjh+2v1o1Pb5K9XFbeBvI7hqe9/NOBTWvEfPukysS1Q63eWhrnemH/PJ00YIORH/uaY2lxqnIS6l9muZXBODR8ReAOAAYoE832dFOuwbBEi+NR3B77DQh3oWo82CDW6FaLAnV/x8iu2zYCbt/xjncMb3nLW6boKaCV/PrTTjtt+NEf/dEEzj0BkpQa2shuNPzZziuuuGJ497vfnXaooV52oGG7SHauEbS3gD22eeleuzOM78S+xC0xuS5wlz5t2dGBUUHEGYz2Gr9jxP3ss+I+7vEU1DhFOAciM6U/dmaNWSfQkHSeW+MVpVEr39TSaXq9KL4xWh0jw5Uq6m+9NkXRR0aPwf/WCcrZFT44Kt4xGpvpGXeVMe1jdHaCIK0B975U5cOKSpQ45uUTbRppNh6wUspwn+XRKI+GbVI36XatfCJw783wTLwpsMiMs6gMMmbP962Jzzpe3nk/rvNNb7frB2IufIltJ/vmYkZ3BtKgNyvLYtvSuAbLlGFcwDmWkV+qJ75HMUi3ZmNQk2YOPzqAZHzFNkTayXW5dfJbpmj9L7cz/gkMKz5ul78mEFPeWgXu1VRx249Y99qONC1oinK/n9SAACkPw2hNsyo7wcMIAQ8LuNfwdHk7yBpcTo7YAqvUzk0MBNQLqeutX+WXPNaxjCp9w80W8lPVPEg929rbF58p+95gzK/VlJH/RglYGpMpoDQKapg5nLaFrXYaK/bKthfg3p91bB3H+DvqzhbCZ99/WbanHk6Bk/WFqlk/CdwPg8EXNPSzTrnX8I1bx91kdizW/HYD7mwDaX574eGi924/4N4b16WxVl+MGy3siCpMpczGYpS97vujvghNWMdbS+Z6BO7s484jRL6JrAOEAeemdwBGAekex43CYFcYTw8j2i3AF8jz21MU43HNcavEZOjG5zzSHcB9wQUXTMcOIwjksf/Mz/zM8BM/8RMpYu6pgbwbHQEBDDMHl1566XDJJZcM7ANPnx7/+McPj33sY1Pf7FePLNHRsH1ReOOJfV6fQOXYnxiZj5HfuJ2ki3elR9xLPuEKTtdr9pSPEWWfP+tMTk71AKZ8ut80GTSCl14/dwP3JaapI6QRMMiEowh0gPtoVKa9uXtmYAm4u+hnhEQBXRppVYa2AffWEArci1Tl3UAyHJvPtkR4W2hVA/dgaD1dlbJ6oDECTR1zDcpsA4I6+v+tBu7zw4tyB1zLMFEx7Hls8oguiesEErRtgHu6Nm3xWZyhnB4zOhrjOzFQOY7w2JYRHzts1Rgsg9ktRj1ziJwS5cbWuQd/C9wnDVJHosOuJW0kcapl2mxhLsmlN3lqKq3PmIGT2OcCDntT9HPwEvtYdufalc+b9dIacF83qqMkVmlxtZbqAM3pUqZ9nJWZTRd2VV67j7v6tdQVp+Fbm1FRKgLYZoFtTNOIgYXIw0mmwrqNOXAv+6MXHVytOsraLKPgqrd94D4nSB+4j+UtpfLNgHvgUHekqtbIBL0b5Wrk5d4wbQPudfhjVO1BNpYBfD/iPn++Bu5dhjqsi//9efcru8n8GwLubZpM5mHHV7CcrUXL65O875wd7ZG0tpHlidsTuCt10WBbX3BGQ3/W9O0ao6SI+1//9V8fEkATdXfPdYFxPMacFBX+Eelm1xcPWXKxKRHtCN6pHJDpUfdxm0gH0Wg0jsCnPvWp4aKLLhqImlMvDsL3fu/3Dj/+4z8+PPzhD08AytNVjWgLnCOAoR8sVCX15sCBA6m9p556atrnnXqW/rYC9yVw3gK82LbDBe4tyI8R93NSxH3McQ8KssbsrUFbVlDbtEodfYusmdZrToXkbzNY1CjpnjHFGGawVhyRnDsYypsKnm+pVwlEC4RD9L1EP2NAOhp5OzNBxEAiQVPcsqrJkZ5OsSynE2W72RkDU42m9iYUm+qrKdnQf0URJFM1eVQFoMVxrrhj/FE3b3yv2NOgB1u6RNg4Rp8airWtSAC8Qr6BNkHJTzM6tnEy6vMjOyvwKv3UnVNkP45thyKpnu2y0n9S+gQ6jQ5h//kK2uah60VvUnHyX2ln5JapdzVxxzSsXu3RkNaaYA72IgCPHGQZcxCd+bi53n9sRQ3t2lFmXmDcwrPKa5m001ojmu0gxwXpixo1C3cuuSHx3EhXmrOSkuUZ4XqHlqJq53QvM1oFNEzPh8aVBXLbBqNTWp5V2hxxH/s9GqmymG/dduzaYaTWYzVPjtSZ81UVcY8DVr6XIY0y3GHRsco84xpTn7ZY1WU9c9x/uPNw1k/da7j2wE07Cto2fltas/5MaOsO9fjoh95tePrLx20gO4ZmZIEucJ+02zTbUSxhbt+63Fa6e7KplaEJ3bSstVnHsdZ4DkETKZr4bGY7aqmJQdjDGY8E3K+55prUGwAiUXVAOP8E3O7m4kFLgnei324Tae465QjcSWlx60V3XBG4x9NE+c5z7hP/iU98IuWokwoDaGd/9mOOOWZaYBpPLO1F3NOQ7u2lPPlrrrkm/eN0VRa5ss+7p7L2CLYG3GP+ek+xzlM2YnTw0JT/Lq15fkvE3ZSluFWlRuCpZ4eTUxs+XnZU16Rti/CvS+tUQigqetlxi8Js4ApTN8HWcYiC2l1s3pZ2T1CmKysVgGyeyFH83mshohmNoS2fbR9XyulFvpIy0gBU1ZX0nkyzYFhWgXsBfi6s26ooSh3RGQlO0qhQ067oI3GK+hvrTVtFjldjbusEOukHwLt4ZDE63EZnsmy3PZgfML7IoeONssFfD2CV8o8K00irgZ8ZUfsgoOS1t+MXn49GZAtft9GlsuvPvFkFVC5vT7ibQ9oIZz3rI2iZ55jvLnnXEzuQwvS6dGuf78POxVpDlDdx6urpmqWUwivz9hb92B/bRMvptbhGYQdtZsBoUWmNBW2l5UaQtAW4p9yUHq93+rYjXaF6owJ38U69Lew61IuANID0pHB38WW4P6bLbHsjAMkF+j371PsOt5gmkwrdohO21X6bn1pRinf/n+4w3PFoT0ttjVrg8YLep40CcrvUVeEk2k0Lfzu9GmdY86iOY7uRDUtpxQ7ukuGtdJ2Tb4HRGvuagPvHP/7xQwBvgDPRbPPIAYyksHCNfypnU2b4BOiyZ7oGlk9PLKXx5pQbNRbU+zy/3V+dZ1j0Sj1EzPmkXUTI+c62kebDm+7SA+6ms9B2dpoh4k7k/corrxye+tSnpgWrS3+7gHubZtOmsyR2CwtvjY4L+qPjshW46zDFiL3lnpOAe9hVJnRsOWqzla0O77k5cK/z7Vt9HAHsNuDeM8a3VZmNu+CsyE0BkTUoSzzQRJx8Yr7vs1OF/VzTrJd1VCLI+FYC9zi9GabaUyfHvjeKJXejHM4U9PCok0tKVAvcK66LEXdvTNGM/Yy5zkMupAB3xqEuJzuW+VoG7uOhMRVvLFnyOGadZyqHZSTFDHRsBe4R/Mfc3xXgHhf0juN3OFJeA/el/bC/FcC9xxOthd4HCvtWAXcHpdnKbnWsKsUqUNoiI1vpsUbblYNymhShdRA8ac5RBLe03+mNCLxHSiXxjSdjL5XnIt6xjEVHYIu0NHpv9ZXdwP31z7//8OGP/WsoZSNNtjT1tj6zAtxZlHrxFf86vOfifw7YN+hH362A+7xBeUe1cXXC4QL3Se/Ghcb77fztBdw3yF9lX/eGr7CP+yc+8YlDAFai7ABj/wDwgGbBKp/soc4zgGJyyQHGAEr2UieSzTP8413+4g4u3jMFJy5+NSJP2YB30nUA70TiY5oNvz0FdSlVhnroD20A7ON0fPzjH0+Rd7aHZJeapb8twF0AJ2jvgfdk9I86qlqcGhfw7ifHnf63Oe8TcD/rjLKrTNOpbw/gPoLQBs1nGs5Xfu8G7j0mL0Bnv6JYnu8B92JEqrz5BoXmKdwCrGuYkLckzFHnYJTGMrpR91GR1e/ECNC2VBnhv7vFtFHSmlY1XW0Xn6t51jHtqAXvqd/9KeM6j7eOuFftavMhudkeqqOtbRBBnILPZZao/lbgnrb99NVNwF0wzmd5YerGNOsQQXfPEV2ie8vh+d16l6EdwH0hU2v/sqPc9dufEmO6ByDtv6Yop8tvrwGa4oxtCZ9WujOtERg56JsVcZ86OU8DrNMRWykONFiIWPdHbQN4UIaqKiPwXBiZWaRmaQRDGwKY28QtEWhX5yvs4X1XqRhzLslXqhmotQh+t//x4q6ZjvhsdDbmcnT8MXfppMn0+Dzal00UO0IPzXeWU9c++PvuOrzpXV8a/uaz44FR05hG5yjmMfYlMwN3/bh2u96N3QjAvcYdC2PRLfZIAfdWpltc0Km8CuYNGbizjzsg2ci2AJMIPDnsgEaMPp8Ad5Qaizz5zcmqLAQFuAOIAf9cB5i69aKgE8Dttoim4fApEDe1hufZL946+aR9RtIB9vHwpzbHPUbxIQH9Ir2HutnvHYdj6W8NuEuXmKsYo+YxVUanAofEPh4ucNfB0UGwbMo984yfC4tTGyXeQcFHylff31TwugGvwWsxK0XfTxA0gLZGUXaNSsFOSSkbhJpSN3IZcT/suCB1Vv8UOeqdSBoM2NS0sltMRr/tVmIx7SQYjradYytLjyOIr9NmeKbOpd2aa1m3P/NaqbEG7y3IjwC1cFiebYj1x/diHxrgHgx94+9lABUWDUfStKkfZb/e4DyOTSjx6fWIe3I8KqEJgLvkvczUSR2Igl9a2Vw2OPHZlgcnjk0BTo01bSqHBGWa1wtBt4DVjSbwCDy2C2C3VcTn1wBmD5IVfRJHLrHRYsrG0sK2elcXGaM3E7c//biit7ukmK0UmJ7aAr+nt5Mfq+O3BmC2WI1dNQe9sMBBu0qYv1Z0Vk4vmstmkoKjys5hQaPNLEbFHyEQk99RKS8J8v5bvypIo6159qn3aQ5dOgLidzsXAYU8LfU3Lvz7uW5srlT2f1R4Ob6eaVptVjC+G3m4Gp9oEGKwrALuywTIOmFpLJeA+259FvXBch3z9XGB86pGp1SZz3/+84cA4ABilJCgGODtVotU5vUYYeZ5tpBk9xb+APD3vOc9E1i1PMEtwNnFq0ajiSYbfaY+QS7vEl23XlNnqMNZACP3LXBXKXtqK89RttF7IvBLf1uBO3VKh3af9UTscSvIIwHcpY/9ipH8M09/ynDptKvMigHopDLcFvndbpgETcteZTfqXOUy337AvQV7y8C93eO1CPgyLcI7M+yR35/eNQhRQgtNJuMS6K0BSA3aY6Rp12jH/mjM+4C8LanOb44djfsZt8rwtgL3UF44fCm2rQD3rP70nfi1L+A+ac/GYZk5Yrn2+ezxfoF7dH7641ZwinTsAfeo9o8wsNjFTqv3dwHB2Nb22cMH7mlsgmGfz0haV97Rq/c3n7WKaYDlje36cV7L6kzpDj2+e5Tdrm7k1ZEeraNZt2rXePn0MuCp5XKBp/fNU7uBe9rbapwlmeeG1w7QTuDem8FoFfi++7DwwgjcX/+8Y4drD9w8/MuNHlB3pCq4/cqBWx70fXcdvvjlbwz7B+5ZZ1UaoCOLEyJoIzv1myFyFyV/ue9F9nq8vBZx78lI4Kj0Vbu6dJDiPoH75z73uUOAWQA4wJrIN2CU6DkpK+adk3bCPXeQiYs1eZfDj0ideeQjHzmccMIJqQyi24B/wCbfSbEBzJozL+iOi1vdC5171P23f/u3KeWFevnNv3ZbyZhjHyPTMTot2I7pQG26iwtfYz65w7yUIuNg25e4eFanxdz2yDKx7sSu41682fiXLQh7zwnez44HMDX8WBmAb0vgLiMX77pS8I1Qpp/T1HvPFHSEZwaIw84WnR0FYr5zPc1fC1VcYNsXdh2WTqQmePXTu6Ngp4/c0bADRwS5KoCoFJYA9rcDcF8y+vsF7rmcTKZGqS7sUz6PuMdUmQI21nLcp1SfVP1+gbvPywtRefeMxxwE1o5YbHPc1o964nJbI+5bjfNWYLa1vNvzucMH7hUwm0XcK838bxi47x7LolbDYWuVTLU03l3m+oxO/X4Iw1SM0o7Pbi7qAHf1fUjRSsB9yi9absthAfdJH+12mXb3Jzyxtzccf8xdh7OecM8E3Hf/2a8j3I7dFc+eELj//kWkyfSDpBFGV07u2I2y3/5SxH2sdiEdbNaofUXc57o+l3f4qTIRiy0fnrgFuGcCpVQZTk4FsP/TP/1TSlshTcU8cb4Dqrnvfu6Ad8A3n0SyiYZjYIjas50ji1bZxvH444+f9oPnfVNvjKQDPs2fNxpOmS5gBaB/+tOfHj7wgQ8M3/M935O2coQAnp5qCk8iqcA0TrN3vgukl9JdvL6UU57ldA6qZZQIvuOzsa2T+Q3l2IeecxDL8TmB+1lnkirD4tQMfov49sHwYchh95Xt5rNV06SPFIWb+7Yf4L7UgwXjUrnu+d1232WvlraMYlrl57agqkeBfK3wVmiTU4BqqRG8t9Nm6bLbQlZKKdbXmRYeb6e6q3y4ZeDcwlBTefr02cY5s4j/qmINLRhxfPZZ4mKyWkFH4F7aOe68kW9O09pTes+4xiC1TcMeplFT9NpqZjM9Ol5zZZ7XNszpMo+2xjHoS05MRarigF0ecD1GBC4l4l7HEaP8xb7Edrdgps8zW/e038Yp+3xKoq5iyLWb08CPFY86fJ/abTXiPg3tOqUicO5VH2e0q/vhZOosJ3V/R+2zcwOUOZXanWsWTgfNlYYm1c9FGarbHd+5rU5ArH5UGur08nM4FAI8R6V0N3mfz7YN7W8L6hiPRbZdsIiTTtonvw/DMN9NpleGbS+Wvzy1BcT33lurZ70flEaaDBH3//zKzxRaV6pe2O5nR4eGS9XojHpgCxd1ZcuL8kN3Zm2JbqXWbv0L+ZCJm1Yd42Lj4jkNU1NbJSBwv+GGGw4BLL/85S8ngE5eOwCea4DkCLAB7EauuWdOO+DexaBswwiI57n73ve+w73vfe8UJXcXGgB8TL0RvFMe1wHxPI8j8fa3v31ge8iTTjppeMxjHjM5FMmMjru3ZB02GihPkAtAqfZ2ssJuAbYRdvvWbr3YAv0WvMf29J4t/JLbaZuW6onlmyoTI/um9Jx1xs+NqTLRQOfa+uy3RZi3KZnd7F0UfdW6Iw7cV5RXR/ceHnBvc8d7vR9N5zjN2RqvEl3PhiGNcVzcWbW1Pk2xGs12p4mgFMqprbn2pWzYFlrUeyS3IGcLPxT5K0/PTo7qF+QMRKqWfu8HuI8LdWcKODhaE3Afy014oxisrFilV7sotHeYhvJ1ZIB7m8e+P+BeeGmS+bKcY/QCo/QJYOJQRIO0bBK/ZcA9ju2qxV67GXk6y91qSsoCy39zgPtaqs54smM2elUrC27dBmtGSzTaioisAgJuQUOss8kHroapwuotWF5q3z5t03TgUyflsAXumiKj77PxbQHsPtuyqCJXdtvZoVbZTYa929fSZIqucDRju7f04bYB995Imt/+2rf9Qwe4FydxWl/RocOqy+QOM1vMUnhmKnMBYO+nuJ3APQjDZl2zsGNOXVf+lSLunpzKCaPuAsMn4NmtCAXv5my70NLrgG2i8/e5z31SDjrg/fOf/3wCyOw2w6JQAajbPwrYecaFqVwzwv8nf/Inw9ve9rb07rnnnpu2nRRgm47SRtpb0Bx/+x2nxBQagbqR+BaQC/DX0mQ0ANGRaJmgd8+6TKNZSpWJi1Ozvt6bdqs54+ee3AD3vlI8MkZ3iyIoYL2GBqFdhw3cdwHBHUpost3LoHs5VWYJuM/Lmhv3bGS7wL0xfhXNFg/xWAYdbd3znVUC6JyQXrtFVtunbUBA3tz/PsPtAVZbgXveySfRdWoyXxonogXuzdxUyRfPWChGv2cRxsoQbAXuayYhOhg6DxXq6ZieGHFvgXts05huVRmqOse5uCu9uut271+HlLG4LYtj4wxG6+TULdwN3HNZNc2WMVeQg2pGtx6fefBuXU9Oby/MRqWTbhdz7MNi7yb9cQlubwMkRwK4lzIqGeoFMrY1av2pIwrcZxb7SLRw3JBgq90sVaY0mQ2HLn07Anei7b9/0T8On/rc10uHgn4ugH1OF6/4GV2+UsT+6VkNZiM36XTp2zDarTxnFVM7UJuCBAG498B6bOIE3DH4gGZALTuwkINObrogmk/Auekx5q9z7Z//+Z/TYUl3u9vdUnoMaTICespiJxqepzxy5k11EUCbU28eO8+///3vH9761rcO119//fDoRz96eMYznjF893d/d2qDW0cuRdxj9DwCdIGxh0JFUC5h4wJcgUgE1O1C1KVpzSUQ3zoWsbwjA9x7HFhyGW8Df66stm5L7RvQomRCSHDCGT0AXJyA+Sryfj+Fpd1+Rts0E9V8s853dlGhUcroGPTN5JRXXZo+xb1rgS7pVuur2Oc9KeBjfu/IAPdt41l10VdmYGSDSpzA1FRIleefqN6cVldmKoIT01QVZx+SbE1R9rj4qd4GtAbuPT4ulcyaHckWFq0tU6CUP5EtpEOU4niuNmlZ7ySOLc5LTBlIL2ezVw/J0rVc2/J+JSHFrCNc7Xt9U7iBFzplFzo38tgV8vVo7jJwj++N7WzB87QGaQG4Oxw7YID8vKSLl2xK7VCOb0+nUFdzd3XRW8hedX/JBWi2OZxF3FvgPvJgC9xndF2ixK6AgcZj1N0V/Qv0q4IXqS1bdtraQrSldjfXt6RJNK9sS5OJEptpVcvdrj609F17viMfHX1hmswz/ttnSwCkIO6xl8vQPWo5a5yF4xac2o1woI15AAACGElEQVSjMTss8HYB7mkwoq1oaNshdbLd1anyXQubujkBd3OmuQgIZyEpINtIuMAe0E2qCwAXoG1uPOCd5x/wgAdMi1eNFHPvi1/8YnIIvvM7v3M49thjE3jn/RjBxzmg3L/6q78a3vzmN6eDk4je/9iP/dhwxhlnDPe4xz1Sug31R3Ce7XqJsrXAPYJ3no17y/uu/Xe7ysgEcaeZdmedqGTblBbLNqrv7xihj5H+JeDu7EIvVebMn+vtKiPQLMprM1OvPrhLEfjyusKtAHxZa51ejiCjjSbkB6wjKGsjrKsnyi1ER2eAqKegpGesuz4QqZBt3Lu8IcEcEG0B7vsftSMJ3LszB50mxb61hmNTpGEqs+WvnDaTDW9R36XMMa+7q8jn79ZOcxnLOT4rcZ5ZZkDb/65INCC7A+RKnYFRWv+wMYzVDkjTJMUu4F432DSkSIs4q3A4wD25RIFQ9Zhv1Rl1O6N0xxK6mmUiZoeADW8tAfea1xfSr7YA91o91cGONtK3IN77kxlHb0z/6ZWpH7KkTsKmCOmRxVnAIwDcx3VdU1Na1RrbuK9IfeCSOIU2MypFtnNV647eugbe5VjMmGGFtnVN80OXFgdvsn5p6Cpd05O9w2hzRae6zFZflG0gv7gSBFC6I7DN/ZtSGKfJ9WK3+6p2o37pzG4VKBGptsKQqap5fVM5Yx07W7TmeATgXgea6lIB7v8/4nJv9V/WhKc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0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8826" r="17987"/>
          <a:stretch/>
        </p:blipFill>
        <p:spPr bwMode="auto">
          <a:xfrm>
            <a:off x="1585119" y="533400"/>
            <a:ext cx="11963400" cy="8391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24671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781" r="30990"/>
          <a:stretch/>
        </p:blipFill>
        <p:spPr bwMode="auto">
          <a:xfrm>
            <a:off x="1813719" y="228600"/>
            <a:ext cx="10515600" cy="8540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44843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1616</TotalTime>
  <Words>321</Words>
  <Application>Microsoft Office PowerPoint</Application>
  <PresentationFormat>Custom</PresentationFormat>
  <Paragraphs>41</Paragraphs>
  <Slides>26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Gluten</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Củng cố          dặn dò</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341</cp:revision>
  <dcterms:created xsi:type="dcterms:W3CDTF">2022-07-10T01:37:20Z</dcterms:created>
  <dcterms:modified xsi:type="dcterms:W3CDTF">2023-05-25T02:07:31Z</dcterms:modified>
</cp:coreProperties>
</file>