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" r:id="rId2"/>
    <p:sldId id="298" r:id="rId3"/>
    <p:sldId id="296" r:id="rId4"/>
    <p:sldId id="299" r:id="rId5"/>
    <p:sldId id="300" r:id="rId6"/>
    <p:sldId id="262" r:id="rId7"/>
    <p:sldId id="288" r:id="rId8"/>
    <p:sldId id="289" r:id="rId9"/>
    <p:sldId id="290" r:id="rId10"/>
    <p:sldId id="291" r:id="rId11"/>
    <p:sldId id="301" r:id="rId12"/>
    <p:sldId id="302" r:id="rId13"/>
    <p:sldId id="259" r:id="rId14"/>
    <p:sldId id="292" r:id="rId15"/>
    <p:sldId id="293" r:id="rId16"/>
    <p:sldId id="294" r:id="rId17"/>
    <p:sldId id="304" r:id="rId18"/>
    <p:sldId id="295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7"/>
            <p14:sldId id="298"/>
            <p14:sldId id="296"/>
            <p14:sldId id="299"/>
            <p14:sldId id="300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  <p14:sldId id="301"/>
            <p14:sldId id="302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304"/>
            <p14:sldId id="295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83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0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4DE3975-12C3-4FFE-9DFA-9381A8DD94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06930"/>
            <a:ext cx="10515600" cy="41700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endParaRPr lang="vi-VN" dirty="0"/>
          </a:p>
          <a:p>
            <a:pPr lvl="1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/>
            <a:r>
              <a:rPr lang="vi-VN" dirty="0" err="1"/>
              <a:t>Mức</a:t>
            </a:r>
            <a:r>
              <a:rPr lang="vi-VN" dirty="0"/>
              <a:t> năm</a:t>
            </a:r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4CD7F7E-7231-406E-83C2-A92873BF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E61F-0130-459A-9312-00062D179A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1231" y="89316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39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9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9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6789103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24/08/2020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E535AE-2CA4-451C-B3F3-F6B3FC28A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433" y1="71264" x2="12433" y2="71264"/>
                        <a14:foregroundMark x1="10302" y1="49138" x2="10302" y2="49138"/>
                        <a14:foregroundMark x1="12433" y1="52299" x2="12433" y2="52299"/>
                        <a14:foregroundMark x1="13321" y1="62931" x2="13321" y2="62931"/>
                        <a14:foregroundMark x1="13321" y1="64943" x2="13321" y2="64943"/>
                        <a14:foregroundMark x1="42451" y1="53736" x2="42451" y2="53736"/>
                        <a14:foregroundMark x1="55417" y1="56897" x2="55417" y2="56897"/>
                        <a14:foregroundMark x1="69805" y1="58621" x2="69805" y2="58621"/>
                        <a14:foregroundMark x1="85790" y1="54885" x2="85790" y2="54885"/>
                        <a14:foregroundMark x1="84902" y1="70690" x2="84902" y2="70690"/>
                        <a14:foregroundMark x1="24689" y1="61207" x2="24689" y2="61207"/>
                        <a14:foregroundMark x1="22913" y1="71552" x2="22913" y2="71552"/>
                        <a14:foregroundMark x1="30195" y1="69828" x2="30195" y2="69828"/>
                        <a14:foregroundMark x1="30195" y1="69828" x2="30195" y2="69828"/>
                        <a14:foregroundMark x1="32682" y1="77011" x2="32682" y2="77011"/>
                        <a14:foregroundMark x1="22558" y1="81322" x2="22558" y2="81322"/>
                        <a14:foregroundMark x1="22558" y1="67816" x2="22558" y2="67816"/>
                        <a14:foregroundMark x1="16519" y1="70690" x2="16519" y2="70690"/>
                        <a14:foregroundMark x1="14742" y1="72701" x2="14742" y2="72701"/>
                        <a14:foregroundMark x1="11545" y1="76437" x2="11545" y2="76437"/>
                        <a14:foregroundMark x1="19005" y1="75000" x2="19005" y2="75000"/>
                        <a14:foregroundMark x1="11012" y1="80172" x2="11012" y2="80172"/>
                        <a14:foregroundMark x1="22558" y1="77874" x2="22558" y2="77874"/>
                        <a14:foregroundMark x1="52753" y1="75862" x2="52753" y2="75862"/>
                        <a14:foregroundMark x1="80107" y1="80747" x2="80107" y2="80747"/>
                        <a14:foregroundMark x1="90764" y1="75862" x2="90764" y2="75862"/>
                        <a14:foregroundMark x1="52575" y1="80747" x2="52575" y2="80747"/>
                        <a14:foregroundMark x1="62345" y1="72126" x2="62345" y2="72126"/>
                        <a14:foregroundMark x1="47247" y1="74425" x2="47247" y2="74425"/>
                        <a14:foregroundMark x1="38366" y1="79885" x2="38366" y2="79885"/>
                        <a14:foregroundMark x1="66430" y1="49425" x2="66430" y2="49425"/>
                        <a14:foregroundMark x1="85435" y1="50000" x2="85435" y2="50000"/>
                        <a14:foregroundMark x1="26643" y1="22126" x2="26643" y2="22126"/>
                        <a14:foregroundMark x1="19183" y1="29310" x2="20249" y2="29310"/>
                        <a14:foregroundMark x1="21137" y1="21552" x2="21137" y2="21552"/>
                        <a14:foregroundMark x1="25222" y1="34770" x2="25222" y2="34770"/>
                        <a14:foregroundMark x1="25577" y1="44253" x2="25577" y2="44253"/>
                        <a14:foregroundMark x1="25577" y1="44828" x2="25577" y2="44828"/>
                        <a14:foregroundMark x1="25577" y1="44828" x2="25577" y2="44828"/>
                        <a14:foregroundMark x1="10302" y1="43678" x2="10302" y2="43678"/>
                        <a14:foregroundMark x1="70870" y1="70690" x2="70870" y2="70690"/>
                        <a14:foregroundMark x1="12966" y1="70690" x2="12966" y2="70690"/>
                        <a14:foregroundMark x1="11723" y1="76437" x2="11723" y2="76437"/>
                        <a14:foregroundMark x1="11012" y1="78736" x2="11012" y2="78736"/>
                        <a14:foregroundMark x1="10657" y1="79885" x2="10657" y2="79885"/>
                        <a14:foregroundMark x1="10657" y1="81034" x2="10657" y2="81034"/>
                        <a14:foregroundMark x1="11190" y1="81322" x2="11190" y2="81322"/>
                        <a14:foregroundMark x1="11190" y1="81322" x2="11190" y2="81322"/>
                        <a14:foregroundMark x1="11190" y1="81322" x2="11190" y2="81322"/>
                        <a14:foregroundMark x1="10657" y1="81322" x2="10657" y2="81322"/>
                        <a14:foregroundMark x1="10124" y1="81897" x2="10124" y2="81897"/>
                        <a14:foregroundMark x1="11723" y1="68966" x2="11723" y2="68966"/>
                        <a14:foregroundMark x1="11190" y1="68391" x2="11190" y2="68391"/>
                        <a14:foregroundMark x1="10302" y1="67241" x2="10302" y2="67241"/>
                        <a14:foregroundMark x1="10302" y1="67241" x2="10302" y2="67241"/>
                        <a14:foregroundMark x1="10302" y1="69828" x2="10302" y2="69828"/>
                        <a14:foregroundMark x1="10302" y1="74138" x2="10302" y2="74138"/>
                        <a14:foregroundMark x1="10302" y1="81322" x2="10302" y2="81322"/>
                        <a14:foregroundMark x1="9591" y1="81322" x2="9591" y2="81322"/>
                        <a14:foregroundMark x1="8171" y1="81897" x2="8171" y2="81897"/>
                        <a14:foregroundMark x1="11723" y1="81897" x2="11723" y2="81897"/>
                        <a14:foregroundMark x1="52753" y1="77299" x2="52753" y2="77299"/>
                        <a14:foregroundMark x1="52753" y1="78161" x2="52753" y2="78161"/>
                        <a14:foregroundMark x1="52753" y1="78161" x2="52753" y2="78161"/>
                        <a14:foregroundMark x1="52753" y1="81322" x2="52753" y2="81322"/>
                        <a14:foregroundMark x1="52753" y1="81322" x2="52753" y2="81322"/>
                        <a14:foregroundMark x1="60568" y1="72989" x2="60568" y2="72989"/>
                        <a14:foregroundMark x1="59147" y1="72989" x2="59147" y2="72989"/>
                        <a14:foregroundMark x1="58970" y1="72989" x2="58970" y2="72989"/>
                        <a14:foregroundMark x1="57726" y1="72989" x2="57726" y2="72989"/>
                        <a14:foregroundMark x1="57549" y1="70690" x2="57549" y2="70690"/>
                        <a14:foregroundMark x1="55062" y1="60345" x2="55062" y2="60345"/>
                        <a14:foregroundMark x1="54352" y1="65230" x2="54352" y2="65230"/>
                        <a14:foregroundMark x1="54352" y1="67241" x2="54352" y2="67241"/>
                        <a14:foregroundMark x1="53286" y1="67529" x2="53286" y2="67529"/>
                        <a14:foregroundMark x1="52398" y1="67529" x2="52398" y2="67529"/>
                        <a14:foregroundMark x1="52220" y1="68966" x2="52220" y2="68966"/>
                        <a14:foregroundMark x1="49023" y1="68391" x2="49023" y2="68391"/>
                        <a14:foregroundMark x1="44760" y1="68103" x2="44760" y2="68103"/>
                        <a14:foregroundMark x1="44227" y1="68103" x2="44227" y2="68103"/>
                        <a14:foregroundMark x1="79041" y1="66092" x2="79041" y2="66092"/>
                        <a14:foregroundMark x1="78508" y1="67241" x2="78508" y2="67241"/>
                        <a14:foregroundMark x1="78330" y1="67529" x2="78330" y2="67529"/>
                        <a14:foregroundMark x1="77620" y1="68103" x2="77620" y2="68103"/>
                        <a14:foregroundMark x1="77620" y1="68103" x2="77620" y2="68103"/>
                        <a14:foregroundMark x1="77620" y1="68103" x2="77620" y2="68103"/>
                        <a14:foregroundMark x1="81350" y1="68391" x2="81350" y2="68391"/>
                        <a14:foregroundMark x1="67140" y1="75862" x2="67140" y2="75862"/>
                        <a14:foregroundMark x1="68028" y1="76437" x2="68028" y2="76437"/>
                        <a14:foregroundMark x1="68028" y1="76437" x2="68028" y2="76437"/>
                        <a14:foregroundMark x1="67673" y1="78736" x2="67673" y2="78736"/>
                        <a14:foregroundMark x1="67673" y1="79598" x2="67673" y2="79598"/>
                        <a14:foregroundMark x1="67673" y1="79598" x2="67673" y2="79598"/>
                        <a14:foregroundMark x1="39076" y1="58908" x2="39076" y2="58908"/>
                        <a14:foregroundMark x1="40142" y1="53448" x2="40142" y2="53448"/>
                        <a14:foregroundMark x1="40142" y1="53448" x2="40142" y2="53448"/>
                        <a14:foregroundMark x1="39076" y1="45115" x2="39076" y2="45115"/>
                        <a14:foregroundMark x1="41563" y1="44540" x2="41563" y2="44540"/>
                        <a14:foregroundMark x1="42274" y1="45402" x2="42274" y2="45402"/>
                        <a14:foregroundMark x1="42806" y1="50575" x2="42806" y2="50575"/>
                        <a14:foregroundMark x1="38544" y1="56609" x2="38544" y2="56609"/>
                        <a14:foregroundMark x1="42274" y1="66667" x2="42274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6812"/>
            <a:ext cx="12192000" cy="46111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93028" y="819837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b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LỚP 1</a:t>
            </a:r>
          </a:p>
        </p:txBody>
      </p:sp>
    </p:spTree>
    <p:extLst>
      <p:ext uri="{BB962C8B-B14F-4D97-AF65-F5344CB8AC3E}">
        <p14:creationId xmlns:p14="http://schemas.microsoft.com/office/powerpoint/2010/main" val="36880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75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6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" y="2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37740" y="3126411"/>
            <a:ext cx="5653824" cy="2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669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18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235378" y="1477871"/>
            <a:ext cx="502276" cy="4819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751077" y="1473993"/>
            <a:ext cx="3920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84" y="0"/>
            <a:ext cx="7241742" cy="672076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500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64196" y="2222011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22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endPara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endPara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926080" y="2947409"/>
            <a:ext cx="533643" cy="4801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82343" y="5230239"/>
            <a:ext cx="501711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ộn: Ngang 3">
            <a:extLst>
              <a:ext uri="{FF2B5EF4-FFF2-40B4-BE49-F238E27FC236}">
                <a16:creationId xmlns:a16="http://schemas.microsoft.com/office/drawing/2014/main" id="{D62A94E3-FB4E-4C79-A4A8-777480D25AD4}"/>
              </a:ext>
            </a:extLst>
          </p:cNvPr>
          <p:cNvSpPr/>
          <p:nvPr/>
        </p:nvSpPr>
        <p:spPr>
          <a:xfrm>
            <a:off x="1131359" y="0"/>
            <a:ext cx="9416955" cy="4435523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4DFB9030-BD7D-4066-9D7A-E6058876DCFE}"/>
              </a:ext>
            </a:extLst>
          </p:cNvPr>
          <p:cNvSpPr txBox="1"/>
          <p:nvPr/>
        </p:nvSpPr>
        <p:spPr>
          <a:xfrm>
            <a:off x="2195883" y="1084996"/>
            <a:ext cx="7683691" cy="1877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92D050"/>
                </a:solidFill>
              </a:rPr>
              <a:t>Trò</a:t>
            </a:r>
            <a:r>
              <a:rPr lang="en-US" sz="4400" b="1" dirty="0">
                <a:solidFill>
                  <a:srgbClr val="92D050"/>
                </a:solidFill>
              </a:rPr>
              <a:t> </a:t>
            </a:r>
            <a:r>
              <a:rPr lang="en-US" sz="4400" b="1" dirty="0" err="1">
                <a:solidFill>
                  <a:srgbClr val="92D050"/>
                </a:solidFill>
              </a:rPr>
              <a:t>ch</a:t>
            </a:r>
            <a:r>
              <a:rPr lang="vi-VN" sz="4400" b="1" dirty="0">
                <a:solidFill>
                  <a:srgbClr val="92D050"/>
                </a:solidFill>
              </a:rPr>
              <a:t>ơ</a:t>
            </a:r>
            <a:r>
              <a:rPr lang="en-US" sz="4400" b="1" dirty="0" err="1">
                <a:solidFill>
                  <a:srgbClr val="92D050"/>
                </a:solidFill>
              </a:rPr>
              <a:t>i</a:t>
            </a:r>
            <a:r>
              <a:rPr lang="en-US" sz="4400" b="1" dirty="0">
                <a:solidFill>
                  <a:srgbClr val="92D050"/>
                </a:solidFill>
              </a:rPr>
              <a:t> </a:t>
            </a:r>
            <a:r>
              <a:rPr lang="en-US" sz="4400" b="1" dirty="0" smtClean="0">
                <a:solidFill>
                  <a:srgbClr val="92D050"/>
                </a:solidFill>
              </a:rPr>
              <a:t> </a:t>
            </a:r>
            <a:endParaRPr lang="en-US" sz="4400" b="1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7200" b="1" dirty="0">
                <a:solidFill>
                  <a:srgbClr val="FF0000"/>
                </a:solidFill>
              </a:rPr>
              <a:t>AI NHANH H</a:t>
            </a:r>
            <a:r>
              <a:rPr lang="vi-VN" sz="7200" b="1" dirty="0">
                <a:solidFill>
                  <a:srgbClr val="FF0000"/>
                </a:solidFill>
              </a:rPr>
              <a:t>Ơ</a:t>
            </a:r>
            <a:r>
              <a:rPr lang="en-US" sz="7200" b="1" dirty="0">
                <a:solidFill>
                  <a:srgbClr val="FF0000"/>
                </a:solidFill>
              </a:rPr>
              <a:t>N?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18" y="2962433"/>
            <a:ext cx="6010835" cy="36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65E9CD-61D2-4E36-ABF7-C55F2E09A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9" b="99746" l="1066" r="99290">
                        <a14:foregroundMark x1="7460" y1="42386" x2="7460" y2="42386"/>
                        <a14:foregroundMark x1="10835" y1="30457" x2="10835" y2="30457"/>
                        <a14:foregroundMark x1="2309" y1="54061" x2="2309" y2="54061"/>
                        <a14:foregroundMark x1="3197" y1="59898" x2="3197" y2="59898"/>
                        <a14:foregroundMark x1="4796" y1="60152" x2="4796" y2="60152"/>
                        <a14:foregroundMark x1="4618" y1="60152" x2="4618" y2="60152"/>
                        <a14:foregroundMark x1="7638" y1="47208" x2="7638" y2="47208"/>
                        <a14:foregroundMark x1="5861" y1="48731" x2="5861" y2="48731"/>
                        <a14:foregroundMark x1="4973" y1="47716" x2="4973" y2="47716"/>
                        <a14:foregroundMark x1="3908" y1="47208" x2="3908" y2="47208"/>
                        <a14:foregroundMark x1="2309" y1="45178" x2="2309" y2="45178"/>
                        <a14:foregroundMark x1="2309" y1="45178" x2="2309" y2="45178"/>
                        <a14:foregroundMark x1="1243" y1="44924" x2="1243" y2="44924"/>
                        <a14:foregroundMark x1="5329" y1="31980" x2="5329" y2="31980"/>
                        <a14:foregroundMark x1="5329" y1="31980" x2="5329" y2="31980"/>
                        <a14:foregroundMark x1="6394" y1="33249" x2="6394" y2="33249"/>
                        <a14:foregroundMark x1="8703" y1="41624" x2="8703" y2="41624"/>
                        <a14:foregroundMark x1="1776" y1="64975" x2="1776" y2="64975"/>
                        <a14:foregroundMark x1="1776" y1="64975" x2="1776" y2="64975"/>
                        <a14:foregroundMark x1="33037" y1="9137" x2="33037" y2="9137"/>
                        <a14:foregroundMark x1="33037" y1="9137" x2="33037" y2="9137"/>
                        <a14:foregroundMark x1="33037" y1="9137" x2="33037" y2="9137"/>
                        <a14:foregroundMark x1="33570" y1="8883" x2="33570" y2="8883"/>
                        <a14:foregroundMark x1="30728" y1="7868" x2="30728" y2="7868"/>
                        <a14:foregroundMark x1="30373" y1="7614" x2="30373" y2="7614"/>
                        <a14:foregroundMark x1="32327" y1="7107" x2="32327" y2="7107"/>
                        <a14:foregroundMark x1="32860" y1="7107" x2="32860" y2="7107"/>
                        <a14:foregroundMark x1="33925" y1="7614" x2="33925" y2="7614"/>
                        <a14:foregroundMark x1="35702" y1="9898" x2="35702" y2="9898"/>
                        <a14:foregroundMark x1="37478" y1="8883" x2="32860" y2="7614"/>
                        <a14:foregroundMark x1="32860" y1="7614" x2="28774" y2="10660"/>
                        <a14:foregroundMark x1="28774" y1="10660" x2="29307" y2="10406"/>
                        <a14:foregroundMark x1="52043" y1="6853" x2="52043" y2="6853"/>
                        <a14:foregroundMark x1="51865" y1="6599" x2="51865" y2="6599"/>
                        <a14:foregroundMark x1="51865" y1="6345" x2="51865" y2="6345"/>
                        <a14:foregroundMark x1="54885" y1="8122" x2="54885" y2="8122"/>
                        <a14:foregroundMark x1="54174" y1="13452" x2="54174" y2="13452"/>
                        <a14:foregroundMark x1="59858" y1="15736" x2="59858" y2="15736"/>
                        <a14:foregroundMark x1="59858" y1="15736" x2="59858" y2="15736"/>
                        <a14:foregroundMark x1="60746" y1="8883" x2="60746" y2="8883"/>
                        <a14:foregroundMark x1="58970" y1="11675" x2="58970" y2="11675"/>
                        <a14:foregroundMark x1="58970" y1="11675" x2="58970" y2="11675"/>
                        <a14:foregroundMark x1="58970" y1="11675" x2="58970" y2="11675"/>
                        <a14:foregroundMark x1="58259" y1="11675" x2="58259" y2="11675"/>
                        <a14:foregroundMark x1="57904" y1="11675" x2="57904" y2="11675"/>
                        <a14:foregroundMark x1="57194" y1="13198" x2="57194" y2="13198"/>
                        <a14:foregroundMark x1="59680" y1="10914" x2="59680" y2="10914"/>
                        <a14:foregroundMark x1="60036" y1="10914" x2="60036" y2="10914"/>
                        <a14:foregroundMark x1="61456" y1="10914" x2="61456" y2="10914"/>
                        <a14:foregroundMark x1="59325" y1="10152" x2="59325" y2="10152"/>
                        <a14:foregroundMark x1="58792" y1="9645" x2="58792" y2="9645"/>
                        <a14:foregroundMark x1="58259" y1="8122" x2="58259" y2="8122"/>
                        <a14:foregroundMark x1="58970" y1="7868" x2="58970" y2="7868"/>
                        <a14:foregroundMark x1="59680" y1="8122" x2="59680" y2="8122"/>
                        <a14:foregroundMark x1="61101" y1="8376" x2="61101" y2="8376"/>
                        <a14:foregroundMark x1="61101" y1="8376" x2="61101" y2="8376"/>
                        <a14:foregroundMark x1="68917" y1="4569" x2="68917" y2="4569"/>
                        <a14:foregroundMark x1="69094" y1="5076" x2="69094" y2="5076"/>
                        <a14:foregroundMark x1="69982" y1="9645" x2="69982" y2="9645"/>
                        <a14:foregroundMark x1="69982" y1="9645" x2="69982" y2="9645"/>
                        <a14:foregroundMark x1="67851" y1="8883" x2="67851" y2="8883"/>
                        <a14:foregroundMark x1="62877" y1="9391" x2="62877" y2="9391"/>
                        <a14:foregroundMark x1="63055" y1="11675" x2="63055" y2="11675"/>
                        <a14:foregroundMark x1="88810" y1="17259" x2="88810" y2="17259"/>
                        <a14:foregroundMark x1="89876" y1="17259" x2="89876" y2="17259"/>
                        <a14:foregroundMark x1="90586" y1="18274" x2="90586" y2="18274"/>
                        <a14:foregroundMark x1="89876" y1="17259" x2="89876" y2="17259"/>
                        <a14:foregroundMark x1="88810" y1="31726" x2="88810" y2="31726"/>
                        <a14:foregroundMark x1="93428" y1="35533" x2="93428" y2="35533"/>
                        <a14:foregroundMark x1="93428" y1="35533" x2="93428" y2="35533"/>
                        <a14:foregroundMark x1="93073" y1="41117" x2="93073" y2="41117"/>
                        <a14:foregroundMark x1="92895" y1="41117" x2="92895" y2="41117"/>
                        <a14:foregroundMark x1="93073" y1="64213" x2="93073" y2="64213"/>
                        <a14:foregroundMark x1="93073" y1="64213" x2="93073" y2="64213"/>
                        <a14:foregroundMark x1="93783" y1="63706" x2="93783" y2="63706"/>
                        <a14:foregroundMark x1="96092" y1="32995" x2="96092" y2="32995"/>
                        <a14:foregroundMark x1="97336" y1="32487" x2="97336" y2="32487"/>
                        <a14:foregroundMark x1="98046" y1="29442" x2="98046" y2="29442"/>
                        <a14:foregroundMark x1="99112" y1="28680" x2="99112" y2="28680"/>
                        <a14:foregroundMark x1="99290" y1="31472" x2="99290" y2="31472"/>
                        <a14:foregroundMark x1="99290" y1="31472" x2="99290" y2="31472"/>
                        <a14:foregroundMark x1="98934" y1="32487" x2="98934" y2="32487"/>
                        <a14:foregroundMark x1="98934" y1="32487" x2="98934" y2="32487"/>
                        <a14:foregroundMark x1="38188" y1="40863" x2="38188" y2="40863"/>
                        <a14:foregroundMark x1="38188" y1="40863" x2="38188" y2="40863"/>
                        <a14:foregroundMark x1="40320" y1="40102" x2="40320" y2="40102"/>
                        <a14:foregroundMark x1="40320" y1="40102" x2="40320" y2="40102"/>
                        <a14:foregroundMark x1="40497" y1="40102" x2="40497" y2="40102"/>
                        <a14:foregroundMark x1="40675" y1="40102" x2="40675" y2="40102"/>
                        <a14:foregroundMark x1="39609" y1="40102" x2="39609" y2="40102"/>
                        <a14:foregroundMark x1="39609" y1="40102" x2="39609" y2="40102"/>
                        <a14:foregroundMark x1="37123" y1="38579" x2="37123" y2="38579"/>
                        <a14:foregroundMark x1="37123" y1="38579" x2="37123" y2="38579"/>
                        <a14:foregroundMark x1="39254" y1="37563" x2="39254" y2="37563"/>
                        <a14:foregroundMark x1="41563" y1="37563" x2="41563" y2="37563"/>
                        <a14:foregroundMark x1="48490" y1="38325" x2="48490" y2="38325"/>
                        <a14:foregroundMark x1="49911" y1="40355" x2="49911" y2="40355"/>
                        <a14:foregroundMark x1="49911" y1="41624" x2="49911" y2="41624"/>
                        <a14:foregroundMark x1="49201" y1="35025" x2="49201" y2="35025"/>
                        <a14:foregroundMark x1="52043" y1="38071" x2="51687" y2="41117"/>
                        <a14:foregroundMark x1="51332" y1="42640" x2="51332" y2="42640"/>
                        <a14:foregroundMark x1="47780" y1="40355" x2="47780" y2="40355"/>
                        <a14:foregroundMark x1="48313" y1="41117" x2="48313" y2="41117"/>
                        <a14:foregroundMark x1="48490" y1="41117" x2="48490" y2="41117"/>
                        <a14:foregroundMark x1="48845" y1="41624" x2="48845" y2="41624"/>
                        <a14:foregroundMark x1="27531" y1="41117" x2="27531" y2="41117"/>
                        <a14:foregroundMark x1="27531" y1="41117" x2="27531" y2="41117"/>
                        <a14:foregroundMark x1="27531" y1="41117" x2="27531" y2="41117"/>
                        <a14:foregroundMark x1="27531" y1="41878" x2="27531" y2="41878"/>
                        <a14:foregroundMark x1="24334" y1="48731" x2="24334" y2="48731"/>
                        <a14:foregroundMark x1="22202" y1="52792" x2="22202" y2="52792"/>
                        <a14:foregroundMark x1="22202" y1="53046" x2="22202" y2="53807"/>
                        <a14:foregroundMark x1="22202" y1="61421" x2="22202" y2="62944"/>
                        <a14:foregroundMark x1="22913" y1="70812" x2="22913" y2="70812"/>
                        <a14:foregroundMark x1="27353" y1="79695" x2="28597" y2="79695"/>
                        <a14:foregroundMark x1="46004" y1="72843" x2="46004" y2="72843"/>
                        <a14:foregroundMark x1="46359" y1="72335" x2="46359" y2="72335"/>
                        <a14:foregroundMark x1="47780" y1="72081" x2="48135" y2="72081"/>
                        <a14:foregroundMark x1="54707" y1="66751" x2="54707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54885" y1="66751" x2="54885" y2="66751"/>
                        <a14:foregroundMark x1="36590" y1="69543" x2="36590" y2="69543"/>
                        <a14:foregroundMark x1="36590" y1="69543" x2="36590" y2="69543"/>
                        <a14:foregroundMark x1="35702" y1="68020" x2="35702" y2="68020"/>
                        <a14:foregroundMark x1="68206" y1="51523" x2="68206" y2="51523"/>
                        <a14:foregroundMark x1="71758" y1="52538" x2="63233" y2="70305"/>
                        <a14:foregroundMark x1="63233" y1="70305" x2="66252" y2="57360"/>
                        <a14:foregroundMark x1="66252" y1="57360" x2="70693" y2="49492"/>
                        <a14:foregroundMark x1="70693" y1="49492" x2="74423" y2="61168"/>
                        <a14:foregroundMark x1="74423" y1="61168" x2="74956" y2="64467"/>
                        <a14:foregroundMark x1="75311" y1="64213" x2="75311" y2="64213"/>
                        <a14:foregroundMark x1="78153" y1="43909" x2="78153" y2="43909"/>
                        <a14:foregroundMark x1="81528" y1="56345" x2="81528" y2="56345"/>
                        <a14:foregroundMark x1="81528" y1="57614" x2="81528" y2="58629"/>
                        <a14:foregroundMark x1="80462" y1="64467" x2="80462" y2="64467"/>
                        <a14:foregroundMark x1="80462" y1="68020" x2="75844" y2="75127"/>
                        <a14:foregroundMark x1="75844" y1="75127" x2="48313" y2="82995"/>
                        <a14:foregroundMark x1="48313" y1="82995" x2="31616" y2="78173"/>
                        <a14:foregroundMark x1="31616" y1="78173" x2="28064" y2="70812"/>
                        <a14:foregroundMark x1="28064" y1="70812" x2="30018" y2="61675"/>
                        <a14:foregroundMark x1="30018" y1="61675" x2="37300" y2="51523"/>
                        <a14:foregroundMark x1="37300" y1="51523" x2="42806" y2="48731"/>
                        <a14:foregroundMark x1="42806" y1="48731" x2="54174" y2="49746"/>
                        <a14:foregroundMark x1="54174" y1="49746" x2="76377" y2="64467"/>
                        <a14:foregroundMark x1="76377" y1="64467" x2="80817" y2="71320"/>
                        <a14:foregroundMark x1="66430" y1="70558" x2="66430" y2="70558"/>
                        <a14:foregroundMark x1="47069" y1="71320" x2="47069" y2="71320"/>
                        <a14:foregroundMark x1="47069" y1="71320" x2="47069" y2="71320"/>
                        <a14:foregroundMark x1="28952" y1="68782" x2="28952" y2="68782"/>
                        <a14:foregroundMark x1="28774" y1="68782" x2="28774" y2="68782"/>
                        <a14:foregroundMark x1="16874" y1="80457" x2="16874" y2="80457"/>
                        <a14:foregroundMark x1="16874" y1="80964" x2="16874" y2="80964"/>
                        <a14:foregroundMark x1="16696" y1="81726" x2="16696" y2="81726"/>
                        <a14:foregroundMark x1="13144" y1="67766" x2="13144" y2="67766"/>
                        <a14:foregroundMark x1="12966" y1="60406" x2="12966" y2="60406"/>
                        <a14:foregroundMark x1="12966" y1="55076" x2="12966" y2="55076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2966" y1="54822" x2="12966" y2="54822"/>
                        <a14:foregroundMark x1="16519" y1="45939" x2="16519" y2="45939"/>
                        <a14:foregroundMark x1="16696" y1="44670" x2="16696" y2="44670"/>
                        <a14:foregroundMark x1="16696" y1="42893" x2="16696" y2="42893"/>
                        <a14:foregroundMark x1="15453" y1="40863" x2="15453" y2="40863"/>
                        <a14:foregroundMark x1="8881" y1="40863" x2="8881" y2="40863"/>
                        <a14:foregroundMark x1="14565" y1="45178" x2="14565" y2="45178"/>
                        <a14:foregroundMark x1="17762" y1="51269" x2="18117" y2="51523"/>
                        <a14:foregroundMark x1="23268" y1="73350" x2="23268" y2="73350"/>
                        <a14:foregroundMark x1="27176" y1="83503" x2="27531" y2="85533"/>
                        <a14:foregroundMark x1="31083" y1="88832" x2="33748" y2="88832"/>
                        <a14:foregroundMark x1="51332" y1="85533" x2="51332" y2="85533"/>
                        <a14:foregroundMark x1="68561" y1="88579" x2="68561" y2="88579"/>
                        <a14:foregroundMark x1="73535" y1="88071" x2="73535" y2="88071"/>
                        <a14:foregroundMark x1="74423" y1="86548" x2="74423" y2="86548"/>
                        <a14:foregroundMark x1="74600" y1="86294" x2="74600" y2="86294"/>
                        <a14:foregroundMark x1="76554" y1="53553" x2="76554" y2="53553"/>
                        <a14:foregroundMark x1="75844" y1="41117" x2="75844" y2="41117"/>
                        <a14:foregroundMark x1="86146" y1="74619" x2="86501" y2="92386"/>
                        <a14:foregroundMark x1="86501" y1="92386" x2="83481" y2="98477"/>
                        <a14:foregroundMark x1="83481" y1="98477" x2="44760" y2="99746"/>
                        <a14:foregroundMark x1="86679" y1="94162" x2="85968" y2="95685"/>
                        <a14:foregroundMark x1="91297" y1="56599" x2="91297" y2="56599"/>
                        <a14:foregroundMark x1="91297" y1="56599" x2="91297" y2="56599"/>
                        <a14:foregroundMark x1="91119" y1="58883" x2="91119" y2="58883"/>
                        <a14:foregroundMark x1="91829" y1="54822" x2="91829" y2="54822"/>
                        <a14:foregroundMark x1="91829" y1="54315" x2="91829" y2="54315"/>
                        <a14:foregroundMark x1="91829" y1="54315" x2="91829" y2="53553"/>
                        <a14:foregroundMark x1="11012" y1="78173" x2="11368" y2="95178"/>
                        <a14:foregroundMark x1="11368" y1="95178" x2="13499" y2="99746"/>
                        <a14:foregroundMark x1="58792" y1="7360" x2="63233" y2="8629"/>
                        <a14:foregroundMark x1="63233" y1="8629" x2="62877" y2="9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0"/>
            <a:ext cx="115606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42B718-C672-40E2-A845-B629FCAB21BC}"/>
              </a:ext>
            </a:extLst>
          </p:cNvPr>
          <p:cNvSpPr txBox="1"/>
          <p:nvPr/>
        </p:nvSpPr>
        <p:spPr>
          <a:xfrm>
            <a:off x="1737362" y="3618583"/>
            <a:ext cx="82426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5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ết quả hình ảnh cho vởhọc sinh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64" b="90727" l="4364" r="95455">
                        <a14:foregroundMark x1="5091" y1="36727" x2="5091" y2="36727"/>
                        <a14:foregroundMark x1="8727" y1="41091" x2="8727" y2="41091"/>
                        <a14:foregroundMark x1="8727" y1="42364" x2="8727" y2="42364"/>
                        <a14:foregroundMark x1="6000" y1="34727" x2="6000" y2="34727"/>
                        <a14:foregroundMark x1="4364" y1="33455" x2="4364" y2="33455"/>
                        <a14:foregroundMark x1="4364" y1="33455" x2="4364" y2="33455"/>
                        <a14:foregroundMark x1="44000" y1="54000" x2="44000" y2="54000"/>
                        <a14:foregroundMark x1="44000" y1="54000" x2="44000" y2="54000"/>
                        <a14:foregroundMark x1="43455" y1="56727" x2="43455" y2="56727"/>
                        <a14:foregroundMark x1="22364" y1="67636" x2="22364" y2="67636"/>
                        <a14:foregroundMark x1="22000" y1="66727" x2="22000" y2="66727"/>
                        <a14:foregroundMark x1="22727" y1="52364" x2="22727" y2="52364"/>
                        <a14:foregroundMark x1="23091" y1="52364" x2="23091" y2="52364"/>
                        <a14:foregroundMark x1="38364" y1="45455" x2="38364" y2="45455"/>
                        <a14:foregroundMark x1="38364" y1="45455" x2="41455" y2="52727"/>
                        <a14:foregroundMark x1="41455" y1="59091" x2="41455" y2="59091"/>
                        <a14:foregroundMark x1="71091" y1="47091" x2="71091" y2="47091"/>
                        <a14:foregroundMark x1="71091" y1="47091" x2="71091" y2="47091"/>
                        <a14:foregroundMark x1="94000" y1="40000" x2="94000" y2="40000"/>
                        <a14:foregroundMark x1="94000" y1="40000" x2="94000" y2="40000"/>
                        <a14:foregroundMark x1="94000" y1="40000" x2="94000" y2="40000"/>
                        <a14:foregroundMark x1="88727" y1="47455" x2="88727" y2="47455"/>
                        <a14:foregroundMark x1="88727" y1="47455" x2="88727" y2="47455"/>
                        <a14:foregroundMark x1="94364" y1="35091" x2="94364" y2="35091"/>
                        <a14:foregroundMark x1="95636" y1="32727" x2="95636" y2="32727"/>
                        <a14:foregroundMark x1="95636" y1="32364" x2="95636" y2="32364"/>
                        <a14:foregroundMark x1="95636" y1="38364" x2="95636" y2="38364"/>
                        <a14:foregroundMark x1="32364" y1="84364" x2="32364" y2="84364"/>
                        <a14:foregroundMark x1="50000" y1="42364" x2="50000" y2="42364"/>
                        <a14:foregroundMark x1="50000" y1="42364" x2="50000" y2="42364"/>
                        <a14:foregroundMark x1="53091" y1="35091" x2="53091" y2="35091"/>
                        <a14:foregroundMark x1="53455" y1="40727" x2="53455" y2="40727"/>
                        <a14:foregroundMark x1="58727" y1="64364" x2="58727" y2="64364"/>
                        <a14:foregroundMark x1="59636" y1="69636" x2="59636" y2="69636"/>
                        <a14:foregroundMark x1="67091" y1="85091" x2="67091" y2="85091"/>
                        <a14:foregroundMark x1="20000" y1="64364" x2="20000" y2="64364"/>
                        <a14:foregroundMark x1="20000" y1="64364" x2="20000" y2="64364"/>
                        <a14:foregroundMark x1="22364" y1="64364" x2="22364" y2="64364"/>
                        <a14:foregroundMark x1="25091" y1="64364" x2="25091" y2="64364"/>
                        <a14:foregroundMark x1="6000" y1="35455" x2="6000" y2="35455"/>
                        <a14:foregroundMark x1="6000" y1="35455" x2="6000" y2="35455"/>
                        <a14:foregroundMark x1="30727" y1="13091" x2="30727" y2="13091"/>
                        <a14:foregroundMark x1="30727" y1="13091" x2="30727" y2="13091"/>
                        <a14:foregroundMark x1="30727" y1="13091" x2="30727" y2="13091"/>
                        <a14:foregroundMark x1="33455" y1="18000" x2="33455" y2="18000"/>
                        <a14:foregroundMark x1="33455" y1="18000" x2="33455" y2="18000"/>
                        <a14:foregroundMark x1="33455" y1="18364" x2="33455" y2="18364"/>
                        <a14:foregroundMark x1="33455" y1="18364" x2="33455" y2="18364"/>
                        <a14:foregroundMark x1="46000" y1="11455" x2="46000" y2="11455"/>
                        <a14:foregroundMark x1="46727" y1="8727" x2="46727" y2="8727"/>
                        <a14:foregroundMark x1="46727" y1="8727" x2="46727" y2="8727"/>
                        <a14:foregroundMark x1="46727" y1="8727" x2="46727" y2="8727"/>
                        <a14:foregroundMark x1="46727" y1="8727" x2="46727" y2="8727"/>
                        <a14:foregroundMark x1="52364" y1="11091" x2="52364" y2="11091"/>
                        <a14:foregroundMark x1="60000" y1="11455" x2="60000" y2="11455"/>
                        <a14:foregroundMark x1="51455" y1="10727" x2="51455" y2="10727"/>
                        <a14:foregroundMark x1="46364" y1="9091" x2="46364" y2="9091"/>
                        <a14:foregroundMark x1="68727" y1="61091" x2="68727" y2="61091"/>
                        <a14:foregroundMark x1="68727" y1="61091" x2="68727" y2="61091"/>
                        <a14:foregroundMark x1="28727" y1="89636" x2="28727" y2="89636"/>
                        <a14:foregroundMark x1="28727" y1="90727" x2="28727" y2="90727"/>
                        <a14:foregroundMark x1="28727" y1="90727" x2="28727" y2="90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625">
            <a:off x="7590762" y="2574142"/>
            <a:ext cx="3311236" cy="331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ết quả hình ảnh cho thước k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44333" y1="57500" x2="44333" y2="57500"/>
                        <a14:foregroundMark x1="78333" y1="9000" x2="78333" y2="9000"/>
                        <a14:foregroundMark x1="76333" y1="7167" x2="76333" y2="7167"/>
                        <a14:foregroundMark x1="76333" y1="8333" x2="76333" y2="8333"/>
                        <a14:foregroundMark x1="77667" y1="9833" x2="77667" y2="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32270">
            <a:off x="4113895" y="1713601"/>
            <a:ext cx="3411395" cy="341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Kết quả hình ảnh cho bút màu tím đô rê m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8438" l="6250" r="92500">
                        <a14:foregroundMark x1="86406" y1="15781" x2="86406" y2="15781"/>
                        <a14:foregroundMark x1="89375" y1="7969" x2="89375" y2="7969"/>
                        <a14:foregroundMark x1="89375" y1="7969" x2="89375" y2="7969"/>
                        <a14:foregroundMark x1="88125" y1="11563" x2="88125" y2="11563"/>
                        <a14:foregroundMark x1="88125" y1="11563" x2="88125" y2="11563"/>
                        <a14:foregroundMark x1="88125" y1="11563" x2="88125" y2="11563"/>
                        <a14:foregroundMark x1="85781" y1="11563" x2="85781" y2="11563"/>
                        <a14:foregroundMark x1="88125" y1="8594" x2="88125" y2="8594"/>
                        <a14:foregroundMark x1="92500" y1="8594" x2="92500" y2="8594"/>
                        <a14:foregroundMark x1="76719" y1="17656" x2="76719" y2="17656"/>
                        <a14:foregroundMark x1="71719" y1="24375" x2="71719" y2="24375"/>
                        <a14:foregroundMark x1="68750" y1="26094" x2="68750" y2="26094"/>
                        <a14:foregroundMark x1="67500" y1="26719" x2="67500" y2="26719"/>
                        <a14:foregroundMark x1="67500" y1="26719" x2="67500" y2="26719"/>
                        <a14:foregroundMark x1="29844" y1="68594" x2="29844" y2="68594"/>
                        <a14:foregroundMark x1="29844" y1="68594" x2="29844" y2="68594"/>
                        <a14:foregroundMark x1="29844" y1="68594" x2="29844" y2="68594"/>
                        <a14:foregroundMark x1="39531" y1="65625" x2="39531" y2="65625"/>
                        <a14:foregroundMark x1="38438" y1="57656" x2="38438" y2="57656"/>
                        <a14:foregroundMark x1="15937" y1="81406" x2="15937" y2="81406"/>
                        <a14:foregroundMark x1="15937" y1="81406" x2="15937" y2="81406"/>
                        <a14:foregroundMark x1="15937" y1="83906" x2="15937" y2="83906"/>
                        <a14:foregroundMark x1="15937" y1="83906" x2="15937" y2="83906"/>
                        <a14:foregroundMark x1="15937" y1="83906" x2="15937" y2="83906"/>
                        <a14:foregroundMark x1="7344" y1="86875" x2="7344" y2="86875"/>
                        <a14:foregroundMark x1="11094" y1="86875" x2="11094" y2="86875"/>
                        <a14:foregroundMark x1="15937" y1="86875" x2="15937" y2="86875"/>
                        <a14:foregroundMark x1="16563" y1="86250" x2="35156" y2="70156"/>
                        <a14:foregroundMark x1="35156" y1="70156" x2="13438" y2="83438"/>
                        <a14:foregroundMark x1="13438" y1="83438" x2="32969" y2="70625"/>
                        <a14:foregroundMark x1="32969" y1="70625" x2="16875" y2="86094"/>
                        <a14:foregroundMark x1="16875" y1="86094" x2="67344" y2="24531"/>
                        <a14:foregroundMark x1="67344" y1="24531" x2="35156" y2="66250"/>
                        <a14:foregroundMark x1="35156" y1="66250" x2="89531" y2="9688"/>
                        <a14:foregroundMark x1="89531" y1="9688" x2="35625" y2="60938"/>
                        <a14:foregroundMark x1="35625" y1="60938" x2="50469" y2="43906"/>
                        <a14:foregroundMark x1="50469" y1="43906" x2="38125" y2="65625"/>
                        <a14:foregroundMark x1="38125" y1="65625" x2="77813" y2="15156"/>
                        <a14:foregroundMark x1="77813" y1="15156" x2="52812" y2="54063"/>
                        <a14:foregroundMark x1="52812" y1="54063" x2="18281" y2="91094"/>
                        <a14:foregroundMark x1="18281" y1="91094" x2="32969" y2="68750"/>
                        <a14:foregroundMark x1="32969" y1="68750" x2="15937" y2="96563"/>
                        <a14:foregroundMark x1="15937" y1="96563" x2="19531" y2="67656"/>
                        <a14:foregroundMark x1="19531" y1="67656" x2="10625" y2="89844"/>
                        <a14:foregroundMark x1="10625" y1="89844" x2="42500" y2="60156"/>
                        <a14:foregroundMark x1="42500" y1="60156" x2="26875" y2="82813"/>
                        <a14:foregroundMark x1="26875" y1="82813" x2="40625" y2="65469"/>
                        <a14:foregroundMark x1="40625" y1="65469" x2="19375" y2="85156"/>
                        <a14:foregroundMark x1="19375" y1="85156" x2="31406" y2="62969"/>
                        <a14:foregroundMark x1="31406" y1="62969" x2="21094" y2="86250"/>
                        <a14:foregroundMark x1="21094" y1="86250" x2="14688" y2="82656"/>
                        <a14:foregroundMark x1="11094" y1="97188" x2="11094" y2="97188"/>
                        <a14:foregroundMark x1="11094" y1="97188" x2="11094" y2="97188"/>
                        <a14:foregroundMark x1="8594" y1="98438" x2="8594" y2="98438"/>
                        <a14:foregroundMark x1="7344" y1="97813" x2="7344" y2="97813"/>
                        <a14:foregroundMark x1="6250" y1="94844" x2="6250" y2="94844"/>
                        <a14:foregroundMark x1="6250" y1="94844" x2="6250" y2="94844"/>
                        <a14:foregroundMark x1="8594" y1="94219" x2="8594" y2="94844"/>
                        <a14:foregroundMark x1="87656" y1="5469" x2="76719" y2="25000"/>
                        <a14:foregroundMark x1="76719" y1="25000" x2="54688" y2="36250"/>
                        <a14:foregroundMark x1="54688" y1="36250" x2="41406" y2="54531"/>
                        <a14:foregroundMark x1="41406" y1="54531" x2="53750" y2="35469"/>
                        <a14:foregroundMark x1="53750" y1="35469" x2="42813" y2="56250"/>
                        <a14:foregroundMark x1="42813" y1="56250" x2="54844" y2="38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621">
            <a:off x="4566342" y="3165911"/>
            <a:ext cx="2181975" cy="218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532682" y="742978"/>
            <a:ext cx="5410919" cy="1944805"/>
          </a:xfrm>
          <a:prstGeom prst="flowChartDecisi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2" descr="Kết quả hình ảnh cho bút thước kẻ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07" b="89842" l="5636" r="93064">
                        <a14:foregroundMark x1="34393" y1="65463" x2="34393" y2="65463"/>
                        <a14:foregroundMark x1="11561" y1="82393" x2="11561" y2="82393"/>
                        <a14:foregroundMark x1="11561" y1="82393" x2="11561" y2="82393"/>
                        <a14:foregroundMark x1="5780" y1="89842" x2="5780" y2="89842"/>
                        <a14:foregroundMark x1="5780" y1="89842" x2="5780" y2="8984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3064" y1="9932" x2="93064" y2="9932"/>
                        <a14:foregroundMark x1="91618" y1="11738" x2="91618" y2="11738"/>
                        <a14:foregroundMark x1="78613" y1="26862" x2="78613" y2="26862"/>
                        <a14:foregroundMark x1="88439" y1="14673" x2="88439" y2="14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128">
            <a:off x="4128243" y="4006183"/>
            <a:ext cx="3382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ách giáo khoa - Toán 1 - tập hai (thuộc bộ sách Kết nối Tri thức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16" y="3084157"/>
            <a:ext cx="2423969" cy="242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6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662552" y="2867052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4947409" y="1788858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97110" y="1881997"/>
            <a:ext cx="4263984" cy="2844507"/>
            <a:chOff x="3764973" y="2644047"/>
            <a:chExt cx="2978727" cy="342109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10680" y="3346669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2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6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" y="2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37740" y="3126411"/>
            <a:ext cx="5653824" cy="2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709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98" y="1912041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" y="3317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28650" y="1409765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09765"/>
            <a:ext cx="8749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557118" y="3988993"/>
            <a:ext cx="9079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812605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48567" y="1994540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35626" y="2015278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48567" y="4887341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253403" y="4887341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405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69021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67724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66427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52819" y="37187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641030" y="678236"/>
            <a:ext cx="737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que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653029" y="1297266"/>
            <a:ext cx="6898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641145" y="1877070"/>
            <a:ext cx="6598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4" y="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270</Words>
  <Application>Microsoft Office PowerPoint</Application>
  <PresentationFormat>Widescreen</PresentationFormat>
  <Paragraphs>53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69</cp:revision>
  <dcterms:created xsi:type="dcterms:W3CDTF">2020-08-06T10:05:22Z</dcterms:created>
  <dcterms:modified xsi:type="dcterms:W3CDTF">2020-08-24T03:45:07Z</dcterms:modified>
</cp:coreProperties>
</file>