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9"/>
  </p:notesMasterIdLst>
  <p:handoutMasterIdLst>
    <p:handoutMasterId r:id="rId20"/>
  </p:handoutMasterIdLst>
  <p:sldIdLst>
    <p:sldId id="301" r:id="rId2"/>
    <p:sldId id="302" r:id="rId3"/>
    <p:sldId id="340" r:id="rId4"/>
    <p:sldId id="341" r:id="rId5"/>
    <p:sldId id="331" r:id="rId6"/>
    <p:sldId id="329" r:id="rId7"/>
    <p:sldId id="330" r:id="rId8"/>
    <p:sldId id="333" r:id="rId9"/>
    <p:sldId id="332" r:id="rId10"/>
    <p:sldId id="326" r:id="rId11"/>
    <p:sldId id="316" r:id="rId12"/>
    <p:sldId id="337" r:id="rId13"/>
    <p:sldId id="338" r:id="rId14"/>
    <p:sldId id="339" r:id="rId15"/>
    <p:sldId id="323" r:id="rId16"/>
    <p:sldId id="342" r:id="rId17"/>
    <p:sldId id="336" r:id="rId18"/>
  </p:sldIdLst>
  <p:sldSz cx="118872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71" autoAdjust="0"/>
  </p:normalViewPr>
  <p:slideViewPr>
    <p:cSldViewPr>
      <p:cViewPr varScale="1">
        <p:scale>
          <a:sx n="72" d="100"/>
          <a:sy n="72" d="100"/>
        </p:scale>
        <p:origin x="642" y="78"/>
      </p:cViewPr>
      <p:guideLst>
        <p:guide orient="horz" pos="2160"/>
        <p:guide pos="3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F2978-53BF-46A2-BC32-412D9C76F253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58C13-6858-4C44-A23D-10DE3FE39D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35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685800"/>
            <a:ext cx="5943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2C77A5-0CEB-47AC-9373-2C4BE4497AA6}" type="slidenum">
              <a:rPr lang="en-US"/>
              <a:pPr/>
              <a:t>2</a:t>
            </a:fld>
            <a:endParaRPr lang="en-US"/>
          </a:p>
        </p:txBody>
      </p:sp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6F25AEC-484C-4AED-9355-B865E7084080}" type="slidenum">
              <a:rPr lang="en-US" sz="1200">
                <a:cs typeface="Arial" charset="0"/>
              </a:rPr>
              <a:pPr algn="r" eaLnBrk="1" hangingPunct="1"/>
              <a:t>2</a:t>
            </a:fld>
            <a:endParaRPr lang="en-US" sz="1200">
              <a:cs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685800"/>
            <a:ext cx="59436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25881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B8E821-72DD-4211-9532-FA4D12CEEB4B}" type="slidenum">
              <a:rPr lang="en-US"/>
              <a:pPr/>
              <a:t>3</a:t>
            </a:fld>
            <a:endParaRPr lang="en-US"/>
          </a:p>
        </p:txBody>
      </p:sp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8196D9F-0049-4255-ABF9-14F07DDE9286}" type="slidenum">
              <a:rPr lang="en-US" sz="1200">
                <a:cs typeface="Arial" charset="0"/>
              </a:rPr>
              <a:pPr algn="r" eaLnBrk="1" hangingPunct="1"/>
              <a:t>3</a:t>
            </a:fld>
            <a:endParaRPr lang="en-US" sz="1200">
              <a:cs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685800"/>
            <a:ext cx="5943600" cy="34290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8711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607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26"/>
            <a:ext cx="1010412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42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14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39"/>
            <a:ext cx="267462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39"/>
            <a:ext cx="782574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74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2023/5/25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4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8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1"/>
            <a:ext cx="101041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63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8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35113"/>
            <a:ext cx="52522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174875"/>
            <a:ext cx="52522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535113"/>
            <a:ext cx="52543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174875"/>
            <a:ext cx="52543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29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23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5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273050"/>
            <a:ext cx="391080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1"/>
            <a:ext cx="66452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1" y="1435101"/>
            <a:ext cx="391080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58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2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600201"/>
            <a:ext cx="106984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6356351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AB535-E4C4-42BE-8A18-6C6A72E0B781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0" y="6356351"/>
            <a:ext cx="3764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356351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5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bai1.doc" TargetMode="External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WordArt 6"/>
          <p:cNvSpPr>
            <a:spLocks noChangeArrowheads="1" noChangeShapeType="1" noTextEdit="1"/>
          </p:cNvSpPr>
          <p:nvPr/>
        </p:nvSpPr>
        <p:spPr bwMode="auto">
          <a:xfrm>
            <a:off x="685800" y="564357"/>
            <a:ext cx="10375106" cy="6248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HƯỚNG DẪN HỌC TIN HỌC LỚP 4</a:t>
            </a:r>
          </a:p>
        </p:txBody>
      </p:sp>
      <p:sp>
        <p:nvSpPr>
          <p:cNvPr id="73731" name="WordArt 9"/>
          <p:cNvSpPr>
            <a:spLocks noChangeArrowheads="1" noChangeShapeType="1" noTextEdit="1"/>
          </p:cNvSpPr>
          <p:nvPr/>
        </p:nvSpPr>
        <p:spPr bwMode="auto">
          <a:xfrm>
            <a:off x="2362200" y="3006329"/>
            <a:ext cx="7010400" cy="68222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 dirty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CHỦ ĐỀ 4: THIẾT KẾ BÀI TRÌNH CHIẾU</a:t>
            </a:r>
          </a:p>
        </p:txBody>
      </p:sp>
      <p:sp>
        <p:nvSpPr>
          <p:cNvPr id="73733" name="WordArt 11"/>
          <p:cNvSpPr>
            <a:spLocks noChangeArrowheads="1" noChangeShapeType="1" noTextEdit="1"/>
          </p:cNvSpPr>
          <p:nvPr/>
        </p:nvSpPr>
        <p:spPr bwMode="auto">
          <a:xfrm>
            <a:off x="3352800" y="4707334"/>
            <a:ext cx="5029200" cy="4841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00" b="1" kern="10" dirty="0" err="1">
                <a:solidFill>
                  <a:srgbClr val="99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2600" b="1" kern="10" dirty="0">
                <a:solidFill>
                  <a:srgbClr val="99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600" b="1" kern="10" dirty="0" err="1">
                <a:solidFill>
                  <a:srgbClr val="99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2600" b="1" kern="10" dirty="0">
                <a:solidFill>
                  <a:srgbClr val="99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: LÊ THỊ ÁNH</a:t>
            </a:r>
          </a:p>
        </p:txBody>
      </p:sp>
      <p:pic>
        <p:nvPicPr>
          <p:cNvPr id="73735" name="Picture 6" descr="1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9353550" y="-1924050"/>
            <a:ext cx="609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9" descr="1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720" y="990600"/>
            <a:ext cx="79248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9" name="Group 28"/>
          <p:cNvGrpSpPr>
            <a:grpSpLocks/>
          </p:cNvGrpSpPr>
          <p:nvPr/>
        </p:nvGrpSpPr>
        <p:grpSpPr bwMode="auto">
          <a:xfrm>
            <a:off x="0" y="0"/>
            <a:ext cx="11887200" cy="6858000"/>
            <a:chOff x="-48" y="0"/>
            <a:chExt cx="5808" cy="4320"/>
          </a:xfrm>
        </p:grpSpPr>
        <p:pic>
          <p:nvPicPr>
            <p:cNvPr id="73740" name="Picture 29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41" name="Picture 30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42" name="Picture 31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43" name="Picture 32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3747" name="Picture 19" descr="lang 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880" y="5818188"/>
            <a:ext cx="2179320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8" name="Picture 20" descr="lang 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8188"/>
            <a:ext cx="2179320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WordArt 11">
            <a:extLst>
              <a:ext uri="{FF2B5EF4-FFF2-40B4-BE49-F238E27FC236}">
                <a16:creationId xmlns:a16="http://schemas.microsoft.com/office/drawing/2014/main" id="{FECBC211-D043-A47A-AC64-6457618502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52800" y="5216792"/>
            <a:ext cx="5029200" cy="4841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00" b="1" kern="10" dirty="0">
                <a:solidFill>
                  <a:srgbClr val="99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4A</a:t>
            </a:r>
          </a:p>
        </p:txBody>
      </p:sp>
      <p:sp>
        <p:nvSpPr>
          <p:cNvPr id="3" name="WordArt 11">
            <a:extLst>
              <a:ext uri="{FF2B5EF4-FFF2-40B4-BE49-F238E27FC236}">
                <a16:creationId xmlns:a16="http://schemas.microsoft.com/office/drawing/2014/main" id="{940A2262-3F02-2D63-C49C-2190EE5556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5082" y="375310"/>
            <a:ext cx="5029200" cy="4841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600" b="1" kern="10" dirty="0">
              <a:solidFill>
                <a:srgbClr val="99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WordArt 11">
            <a:extLst>
              <a:ext uri="{FF2B5EF4-FFF2-40B4-BE49-F238E27FC236}">
                <a16:creationId xmlns:a16="http://schemas.microsoft.com/office/drawing/2014/main" id="{65B268DC-7595-3177-A8C6-D622B18D36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0164" y="397932"/>
            <a:ext cx="2331026" cy="4841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00" b="1" kern="10" dirty="0">
                <a:solidFill>
                  <a:srgbClr val="99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TUẦN 22</a:t>
            </a:r>
          </a:p>
        </p:txBody>
      </p:sp>
    </p:spTree>
    <p:extLst>
      <p:ext uri="{BB962C8B-B14F-4D97-AF65-F5344CB8AC3E}">
        <p14:creationId xmlns:p14="http://schemas.microsoft.com/office/powerpoint/2010/main" val="221404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  <p:bldP spid="73731" grpId="0"/>
      <p:bldP spid="73733" grpId="0"/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2743" y="1560620"/>
            <a:ext cx="11049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Word.</a:t>
            </a: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Copy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Ctrl + C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Copy              )</a:t>
            </a: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PowerPoint.</a:t>
            </a: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Paste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Ctrl + V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Paste       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2743" y="787556"/>
            <a:ext cx="1005839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Sao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799" y="3818253"/>
            <a:ext cx="460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54106"/>
            <a:ext cx="1247143" cy="56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71992"/>
            <a:ext cx="609600" cy="75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980484" y="67956"/>
            <a:ext cx="10297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</a:p>
        </p:txBody>
      </p:sp>
    </p:spTree>
    <p:extLst>
      <p:ext uri="{BB962C8B-B14F-4D97-AF65-F5344CB8AC3E}">
        <p14:creationId xmlns:p14="http://schemas.microsoft.com/office/powerpoint/2010/main" val="97623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410355"/>
            <a:ext cx="10297116" cy="54476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200000"/>
              </a:lnSpc>
            </a:pP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33400"/>
            <a:ext cx="10297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</a:p>
        </p:txBody>
      </p:sp>
    </p:spTree>
    <p:extLst>
      <p:ext uri="{BB962C8B-B14F-4D97-AF65-F5344CB8AC3E}">
        <p14:creationId xmlns:p14="http://schemas.microsoft.com/office/powerpoint/2010/main" val="336200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1606927"/>
            <a:ext cx="3505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Hươu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67818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2" y="4191000"/>
            <a:ext cx="2895598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3333662"/>
            <a:ext cx="3047999" cy="8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7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360" y="-152400"/>
            <a:ext cx="10698480" cy="1143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6829246" cy="575649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209800" y="1371600"/>
            <a:ext cx="990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00400" y="10668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9800" y="1651575"/>
            <a:ext cx="990600" cy="4820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00400" y="1905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39000" y="2971800"/>
            <a:ext cx="426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3: </a:t>
            </a:r>
            <a:r>
              <a:rPr lang="en-US" sz="3200" b="1" dirty="0" err="1"/>
              <a:t>Nháy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/>
              <a:t>Chuột</a:t>
            </a:r>
            <a:r>
              <a:rPr lang="en-US" sz="3200" b="1" dirty="0"/>
              <a:t> </a:t>
            </a:r>
            <a:r>
              <a:rPr lang="en-US" sz="3200" b="1" dirty="0" err="1"/>
              <a:t>phải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ảnh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chọn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“ </a:t>
            </a:r>
            <a:r>
              <a:rPr lang="en-US" sz="3200" b="1" dirty="0" err="1">
                <a:solidFill>
                  <a:srgbClr val="FF0000"/>
                </a:solidFill>
              </a:rPr>
              <a:t>Lưu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ảnh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thành</a:t>
            </a:r>
            <a:r>
              <a:rPr lang="en-US" sz="3200" b="1" dirty="0">
                <a:solidFill>
                  <a:srgbClr val="FF0000"/>
                </a:solidFill>
              </a:rPr>
              <a:t>”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tải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ảnh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máy</a:t>
            </a:r>
            <a:r>
              <a:rPr lang="en-US" sz="3200" b="1" dirty="0"/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33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11658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33662"/>
            <a:ext cx="4419600" cy="857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191000"/>
            <a:ext cx="4343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3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0100" y="1981200"/>
            <a:ext cx="106781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Word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PowerPoint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Paint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PowerPoint. 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600" y="304800"/>
            <a:ext cx="10297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24400" y="1219200"/>
            <a:ext cx="2480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59840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887200" cy="6875881"/>
          </a:xfrm>
          <a:prstGeom prst="rect">
            <a:avLst/>
          </a:prstGeom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1219200" y="385765"/>
            <a:ext cx="1684020" cy="1306512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1"/>
          </a:xfrm>
          <a:prstGeom prst="rect">
            <a:avLst/>
          </a:prstGeom>
          <a:effectLst>
            <a:softEdge rad="4699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74" y="4103020"/>
            <a:ext cx="3744158" cy="2725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995" y="-65434"/>
            <a:ext cx="2799205" cy="1870098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578866" y="6252341"/>
            <a:ext cx="389951" cy="5199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55858" y="1356444"/>
            <a:ext cx="7485790" cy="1826077"/>
          </a:xfrm>
          <a:prstGeom prst="rect">
            <a:avLst/>
          </a:prstGeom>
          <a:noFill/>
        </p:spPr>
        <p:txBody>
          <a:bodyPr wrap="square" lIns="89154" tIns="44577" rIns="89154" bIns="44577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TẬP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 VẺ, HIỆU QUẢ</a:t>
            </a:r>
          </a:p>
        </p:txBody>
      </p:sp>
    </p:spTree>
    <p:extLst>
      <p:ext uri="{BB962C8B-B14F-4D97-AF65-F5344CB8AC3E}">
        <p14:creationId xmlns:p14="http://schemas.microsoft.com/office/powerpoint/2010/main" val="30542683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03" name="Group 11"/>
          <p:cNvGrpSpPr>
            <a:grpSpLocks/>
          </p:cNvGrpSpPr>
          <p:nvPr/>
        </p:nvGrpSpPr>
        <p:grpSpPr bwMode="auto">
          <a:xfrm>
            <a:off x="2454404" y="192466"/>
            <a:ext cx="6460995" cy="1787145"/>
            <a:chOff x="528" y="921"/>
            <a:chExt cx="3168" cy="528"/>
          </a:xfrm>
        </p:grpSpPr>
        <p:sp>
          <p:nvSpPr>
            <p:cNvPr id="59404" name="AutoShape 12">
              <a:hlinkClick r:id="rId3" action="ppaction://hlinkfile"/>
            </p:cNvPr>
            <p:cNvSpPr>
              <a:spLocks noChangeArrowheads="1"/>
            </p:cNvSpPr>
            <p:nvPr/>
          </p:nvSpPr>
          <p:spPr bwMode="auto">
            <a:xfrm>
              <a:off x="528" y="921"/>
              <a:ext cx="3168" cy="528"/>
            </a:xfrm>
            <a:prstGeom prst="cloudCallout">
              <a:avLst>
                <a:gd name="adj1" fmla="val -43843"/>
                <a:gd name="adj2" fmla="val 500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99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b="1">
                <a:latin typeface=".VnArial Narrow" pitchFamily="34" charset="0"/>
                <a:cs typeface="Arial" charset="0"/>
              </a:endParaRPr>
            </a:p>
          </p:txBody>
        </p:sp>
        <p:sp>
          <p:nvSpPr>
            <p:cNvPr id="59405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1290" y="1034"/>
              <a:ext cx="1638" cy="25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200" b="1" i="1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CCFFFF"/>
                  </a:soli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3200" b="1" i="1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CCFFFF"/>
                  </a:soli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CCFFFF"/>
                  </a:solidFill>
                  <a:effectLst>
                    <a:outerShdw dist="35921" dir="2700000" algn="ctr" rotWithShape="0">
                      <a:srgbClr val="808080">
                        <a:alpha val="8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32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48125" y="2905647"/>
            <a:ext cx="1082807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Insert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A.                 B   		.      C. 		  D.			E.</a:t>
            </a:r>
          </a:p>
          <a:p>
            <a:pPr algn="just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38" y="4236360"/>
            <a:ext cx="1294604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233517"/>
            <a:ext cx="1219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915" y="4073194"/>
            <a:ext cx="1130593" cy="138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48125" y="2378109"/>
            <a:ext cx="102252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Home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228" y="4122859"/>
            <a:ext cx="1273608" cy="136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537" y="4147981"/>
            <a:ext cx="1871725" cy="86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/>
        </p:nvSpPr>
        <p:spPr>
          <a:xfrm>
            <a:off x="2640842" y="4246076"/>
            <a:ext cx="762000" cy="770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16340" y="4258883"/>
            <a:ext cx="762000" cy="770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48125" y="2613259"/>
            <a:ext cx="7745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Oval 23"/>
          <p:cNvSpPr/>
          <p:nvPr/>
        </p:nvSpPr>
        <p:spPr>
          <a:xfrm>
            <a:off x="7217537" y="4225786"/>
            <a:ext cx="762000" cy="770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7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1" grpId="0" animBg="1"/>
      <p:bldP spid="21" grpId="1" animBg="1"/>
      <p:bldP spid="22" grpId="0" animBg="1"/>
      <p:bldP spid="22" grpId="1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6" name="Picture 10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8188"/>
            <a:ext cx="2179320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880" y="5818188"/>
            <a:ext cx="2179320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75" name="WordArt 19"/>
          <p:cNvSpPr>
            <a:spLocks noChangeArrowheads="1" noChangeShapeType="1" noTextEdit="1"/>
          </p:cNvSpPr>
          <p:nvPr/>
        </p:nvSpPr>
        <p:spPr bwMode="auto">
          <a:xfrm>
            <a:off x="803561" y="4070153"/>
            <a:ext cx="1059942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71"/>
              </a:avLst>
            </a:prstTxWarp>
          </a:bodyPr>
          <a:lstStyle/>
          <a:p>
            <a:pPr algn="ctr"/>
            <a:r>
              <a:rPr lang="en-US" sz="40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SAO CHÉP NỘI DUNG TỪ PHẦN MỀM KHÁC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0" y="3181026"/>
            <a:ext cx="1684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</a:p>
        </p:txBody>
      </p:sp>
      <p:sp>
        <p:nvSpPr>
          <p:cNvPr id="11" name="WordArt 9"/>
          <p:cNvSpPr>
            <a:spLocks noChangeArrowheads="1" noChangeShapeType="1" noTextEdit="1"/>
          </p:cNvSpPr>
          <p:nvPr/>
        </p:nvSpPr>
        <p:spPr bwMode="auto">
          <a:xfrm>
            <a:off x="2285021" y="1745055"/>
            <a:ext cx="7636499" cy="105826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 dirty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CHỦ ĐỀ 4: THIẾT KẾ BÀI TRÌNH CHIẾU</a:t>
            </a:r>
          </a:p>
        </p:txBody>
      </p:sp>
    </p:spTree>
    <p:extLst>
      <p:ext uri="{BB962C8B-B14F-4D97-AF65-F5344CB8AC3E}">
        <p14:creationId xmlns:p14="http://schemas.microsoft.com/office/powerpoint/2010/main" val="16542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5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97760" y="254783"/>
            <a:ext cx="9005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82881" y="1691298"/>
            <a:ext cx="2079472" cy="5223568"/>
            <a:chOff x="1103630" y="1238103"/>
            <a:chExt cx="1980946" cy="5115115"/>
          </a:xfrm>
          <a:effectLst>
            <a:outerShdw blurRad="266700" dist="76200" dir="8100000" sx="102000" sy="102000" algn="tr" rotWithShape="0">
              <a:prstClr val="black">
                <a:alpha val="40000"/>
              </a:prstClr>
            </a:outerShdw>
          </a:effectLst>
        </p:grpSpPr>
        <p:grpSp>
          <p:nvGrpSpPr>
            <p:cNvPr id="5" name="Group 4"/>
            <p:cNvGrpSpPr/>
            <p:nvPr/>
          </p:nvGrpSpPr>
          <p:grpSpPr>
            <a:xfrm>
              <a:off x="1103630" y="1238103"/>
              <a:ext cx="1980946" cy="4876948"/>
              <a:chOff x="1103630" y="1238103"/>
              <a:chExt cx="1980946" cy="4876948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1103630" y="1243330"/>
                <a:ext cx="986410" cy="927100"/>
              </a:xfrm>
              <a:custGeom>
                <a:avLst/>
                <a:gdLst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927100">
                    <a:moveTo>
                      <a:pt x="977900" y="0"/>
                    </a:moveTo>
                    <a:lnTo>
                      <a:pt x="514350" y="927100"/>
                    </a:lnTo>
                    <a:lnTo>
                      <a:pt x="57150" y="812800"/>
                    </a:lnTo>
                    <a:lnTo>
                      <a:pt x="0" y="723900"/>
                    </a:lnTo>
                    <a:lnTo>
                      <a:pt x="787400" y="107950"/>
                    </a:lnTo>
                    <a:cubicBezTo>
                      <a:pt x="850900" y="71967"/>
                      <a:pt x="892175" y="32808"/>
                      <a:pt x="977900" y="0"/>
                    </a:cubicBezTo>
                    <a:close/>
                  </a:path>
                </a:pathLst>
              </a:custGeom>
              <a:solidFill>
                <a:srgbClr val="EACCB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" name="Freeform 7"/>
              <p:cNvSpPr/>
              <p:nvPr/>
            </p:nvSpPr>
            <p:spPr>
              <a:xfrm flipH="1">
                <a:off x="2090738" y="1243330"/>
                <a:ext cx="993140" cy="927100"/>
              </a:xfrm>
              <a:custGeom>
                <a:avLst/>
                <a:gdLst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927100">
                    <a:moveTo>
                      <a:pt x="977900" y="0"/>
                    </a:moveTo>
                    <a:lnTo>
                      <a:pt x="514350" y="927100"/>
                    </a:lnTo>
                    <a:lnTo>
                      <a:pt x="57150" y="812800"/>
                    </a:lnTo>
                    <a:lnTo>
                      <a:pt x="0" y="723900"/>
                    </a:lnTo>
                    <a:lnTo>
                      <a:pt x="787400" y="107950"/>
                    </a:lnTo>
                    <a:cubicBezTo>
                      <a:pt x="850900" y="71967"/>
                      <a:pt x="892175" y="32808"/>
                      <a:pt x="977900" y="0"/>
                    </a:cubicBezTo>
                    <a:close/>
                  </a:path>
                </a:pathLst>
              </a:custGeom>
              <a:solidFill>
                <a:srgbClr val="EBC8A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" name="Isosceles Triangle 8"/>
              <p:cNvSpPr/>
              <p:nvPr/>
            </p:nvSpPr>
            <p:spPr>
              <a:xfrm>
                <a:off x="1650206" y="1245396"/>
                <a:ext cx="883444" cy="869156"/>
              </a:xfrm>
              <a:prstGeom prst="triangle">
                <a:avLst/>
              </a:prstGeom>
              <a:solidFill>
                <a:srgbClr val="FFE3CD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1104900" y="1953120"/>
                <a:ext cx="1979676" cy="4161931"/>
              </a:xfrm>
              <a:custGeom>
                <a:avLst/>
                <a:gdLst>
                  <a:gd name="connsiteX0" fmla="*/ 1346752 w 1979676"/>
                  <a:gd name="connsiteY0" fmla="*/ 0 h 4161931"/>
                  <a:gd name="connsiteX1" fmla="*/ 1377820 w 1979676"/>
                  <a:gd name="connsiteY1" fmla="*/ 23011 h 4161931"/>
                  <a:gd name="connsiteX2" fmla="*/ 1668780 w 1979676"/>
                  <a:gd name="connsiteY2" fmla="*/ 96661 h 4161931"/>
                  <a:gd name="connsiteX3" fmla="*/ 1959740 w 1979676"/>
                  <a:gd name="connsiteY3" fmla="*/ 23011 h 4161931"/>
                  <a:gd name="connsiteX4" fmla="*/ 1979676 w 1979676"/>
                  <a:gd name="connsiteY4" fmla="*/ 8245 h 4161931"/>
                  <a:gd name="connsiteX5" fmla="*/ 1979676 w 1979676"/>
                  <a:gd name="connsiteY5" fmla="*/ 3998746 h 4161931"/>
                  <a:gd name="connsiteX6" fmla="*/ 1816491 w 1979676"/>
                  <a:gd name="connsiteY6" fmla="*/ 4161931 h 4161931"/>
                  <a:gd name="connsiteX7" fmla="*/ 163185 w 1979676"/>
                  <a:gd name="connsiteY7" fmla="*/ 4161931 h 4161931"/>
                  <a:gd name="connsiteX8" fmla="*/ 0 w 1979676"/>
                  <a:gd name="connsiteY8" fmla="*/ 3998746 h 4161931"/>
                  <a:gd name="connsiteX9" fmla="*/ 0 w 1979676"/>
                  <a:gd name="connsiteY9" fmla="*/ 7116 h 4161931"/>
                  <a:gd name="connsiteX10" fmla="*/ 21460 w 1979676"/>
                  <a:gd name="connsiteY10" fmla="*/ 23010 h 4161931"/>
                  <a:gd name="connsiteX11" fmla="*/ 312420 w 1979676"/>
                  <a:gd name="connsiteY11" fmla="*/ 96661 h 4161931"/>
                  <a:gd name="connsiteX12" fmla="*/ 603380 w 1979676"/>
                  <a:gd name="connsiteY12" fmla="*/ 23010 h 4161931"/>
                  <a:gd name="connsiteX13" fmla="*/ 627292 w 1979676"/>
                  <a:gd name="connsiteY13" fmla="*/ 5300 h 4161931"/>
                  <a:gd name="connsiteX14" fmla="*/ 654303 w 1979676"/>
                  <a:gd name="connsiteY14" fmla="*/ 23010 h 4161931"/>
                  <a:gd name="connsiteX15" fmla="*/ 982980 w 1979676"/>
                  <a:gd name="connsiteY15" fmla="*/ 96661 h 4161931"/>
                  <a:gd name="connsiteX16" fmla="*/ 1311658 w 1979676"/>
                  <a:gd name="connsiteY16" fmla="*/ 23011 h 4161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9676" h="4161931">
                    <a:moveTo>
                      <a:pt x="1346752" y="0"/>
                    </a:moveTo>
                    <a:lnTo>
                      <a:pt x="1377820" y="23011"/>
                    </a:lnTo>
                    <a:cubicBezTo>
                      <a:pt x="1452283" y="68516"/>
                      <a:pt x="1555153" y="96661"/>
                      <a:pt x="1668780" y="96661"/>
                    </a:cubicBezTo>
                    <a:cubicBezTo>
                      <a:pt x="1782407" y="96661"/>
                      <a:pt x="1885277" y="68516"/>
                      <a:pt x="1959740" y="23011"/>
                    </a:cubicBezTo>
                    <a:lnTo>
                      <a:pt x="1979676" y="8245"/>
                    </a:lnTo>
                    <a:lnTo>
                      <a:pt x="1979676" y="3998746"/>
                    </a:lnTo>
                    <a:cubicBezTo>
                      <a:pt x="1979676" y="4088871"/>
                      <a:pt x="1906616" y="4161931"/>
                      <a:pt x="1816491" y="4161931"/>
                    </a:cubicBezTo>
                    <a:lnTo>
                      <a:pt x="163185" y="4161931"/>
                    </a:lnTo>
                    <a:cubicBezTo>
                      <a:pt x="73060" y="4161931"/>
                      <a:pt x="0" y="4088871"/>
                      <a:pt x="0" y="3998746"/>
                    </a:cubicBezTo>
                    <a:lnTo>
                      <a:pt x="0" y="7116"/>
                    </a:lnTo>
                    <a:lnTo>
                      <a:pt x="21460" y="23010"/>
                    </a:lnTo>
                    <a:cubicBezTo>
                      <a:pt x="95923" y="68516"/>
                      <a:pt x="198793" y="96661"/>
                      <a:pt x="312420" y="96661"/>
                    </a:cubicBezTo>
                    <a:cubicBezTo>
                      <a:pt x="426047" y="96661"/>
                      <a:pt x="528917" y="68516"/>
                      <a:pt x="603380" y="23010"/>
                    </a:cubicBezTo>
                    <a:lnTo>
                      <a:pt x="627292" y="5300"/>
                    </a:lnTo>
                    <a:lnTo>
                      <a:pt x="654303" y="23010"/>
                    </a:lnTo>
                    <a:cubicBezTo>
                      <a:pt x="738419" y="68516"/>
                      <a:pt x="854624" y="96661"/>
                      <a:pt x="982980" y="96661"/>
                    </a:cubicBezTo>
                    <a:cubicBezTo>
                      <a:pt x="1111337" y="96661"/>
                      <a:pt x="1227542" y="68516"/>
                      <a:pt x="1311658" y="230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88000"/>
                    </a:schemeClr>
                  </a:gs>
                  <a:gs pos="69000">
                    <a:schemeClr val="accent1"/>
                  </a:gs>
                  <a:gs pos="65000">
                    <a:schemeClr val="accent1">
                      <a:lumMod val="60000"/>
                      <a:lumOff val="40000"/>
                    </a:schemeClr>
                  </a:gs>
                  <a:gs pos="33000">
                    <a:schemeClr val="accent1">
                      <a:lumMod val="60000"/>
                      <a:lumOff val="40000"/>
                    </a:schemeClr>
                  </a:gs>
                  <a:gs pos="3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314450" y="2247900"/>
                <a:ext cx="1581149" cy="3628644"/>
              </a:xfrm>
              <a:prstGeom prst="roundRect">
                <a:avLst>
                  <a:gd name="adj" fmla="val 10643"/>
                </a:avLst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0000">
                    <a:schemeClr val="bg1">
                      <a:lumMod val="83000"/>
                      <a:lumOff val="17000"/>
                    </a:schemeClr>
                  </a:gs>
                  <a:gs pos="100000">
                    <a:srgbClr val="FDFDFD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1884839" y="1238103"/>
                <a:ext cx="420211" cy="212081"/>
              </a:xfrm>
              <a:custGeom>
                <a:avLst/>
                <a:gdLst>
                  <a:gd name="connsiteX0" fmla="*/ 445294 w 445294"/>
                  <a:gd name="connsiteY0" fmla="*/ 46584 h 212081"/>
                  <a:gd name="connsiteX1" fmla="*/ 427797 w 445294"/>
                  <a:gd name="connsiteY1" fmla="*/ 111003 h 212081"/>
                  <a:gd name="connsiteX2" fmla="*/ 427094 w 445294"/>
                  <a:gd name="connsiteY2" fmla="*/ 111778 h 212081"/>
                  <a:gd name="connsiteX3" fmla="*/ 427797 w 445294"/>
                  <a:gd name="connsiteY3" fmla="*/ 111003 h 212081"/>
                  <a:gd name="connsiteX4" fmla="*/ 445294 w 445294"/>
                  <a:gd name="connsiteY4" fmla="*/ 46584 h 212081"/>
                  <a:gd name="connsiteX5" fmla="*/ 218933 w 445294"/>
                  <a:gd name="connsiteY5" fmla="*/ 0 h 212081"/>
                  <a:gd name="connsiteX6" fmla="*/ 211793 w 445294"/>
                  <a:gd name="connsiteY6" fmla="*/ 14156 h 212081"/>
                  <a:gd name="connsiteX7" fmla="*/ 220737 w 445294"/>
                  <a:gd name="connsiteY7" fmla="*/ 2178 h 212081"/>
                  <a:gd name="connsiteX8" fmla="*/ 219631 w 445294"/>
                  <a:gd name="connsiteY8" fmla="*/ 0 h 212081"/>
                  <a:gd name="connsiteX9" fmla="*/ 413100 w 445294"/>
                  <a:gd name="connsiteY9" fmla="*/ 107950 h 212081"/>
                  <a:gd name="connsiteX10" fmla="*/ 423383 w 445294"/>
                  <a:gd name="connsiteY10" fmla="*/ 115870 h 212081"/>
                  <a:gd name="connsiteX11" fmla="*/ 380082 w 445294"/>
                  <a:gd name="connsiteY11" fmla="*/ 163608 h 212081"/>
                  <a:gd name="connsiteX12" fmla="*/ 222647 w 445294"/>
                  <a:gd name="connsiteY12" fmla="*/ 212081 h 212081"/>
                  <a:gd name="connsiteX13" fmla="*/ 0 w 445294"/>
                  <a:gd name="connsiteY13" fmla="*/ 46584 h 212081"/>
                  <a:gd name="connsiteX14" fmla="*/ 17497 w 445294"/>
                  <a:gd name="connsiteY14" fmla="*/ 111003 h 212081"/>
                  <a:gd name="connsiteX15" fmla="*/ 19703 w 445294"/>
                  <a:gd name="connsiteY15" fmla="*/ 113435 h 212081"/>
                  <a:gd name="connsiteX16" fmla="*/ 26775 w 445294"/>
                  <a:gd name="connsiteY16" fmla="*/ 107950 h 212081"/>
                  <a:gd name="connsiteX17" fmla="*/ 218933 w 445294"/>
                  <a:gd name="connsiteY17" fmla="*/ 0 h 21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5294" h="212081">
                    <a:moveTo>
                      <a:pt x="445294" y="46584"/>
                    </a:moveTo>
                    <a:cubicBezTo>
                      <a:pt x="445294" y="69434"/>
                      <a:pt x="439064" y="91203"/>
                      <a:pt x="427797" y="111003"/>
                    </a:cubicBezTo>
                    <a:lnTo>
                      <a:pt x="427094" y="111778"/>
                    </a:lnTo>
                    <a:lnTo>
                      <a:pt x="427797" y="111003"/>
                    </a:lnTo>
                    <a:cubicBezTo>
                      <a:pt x="439064" y="91203"/>
                      <a:pt x="445294" y="69434"/>
                      <a:pt x="445294" y="46584"/>
                    </a:cubicBezTo>
                    <a:close/>
                    <a:moveTo>
                      <a:pt x="218933" y="0"/>
                    </a:moveTo>
                    <a:lnTo>
                      <a:pt x="211793" y="14156"/>
                    </a:lnTo>
                    <a:lnTo>
                      <a:pt x="220737" y="2178"/>
                    </a:lnTo>
                    <a:lnTo>
                      <a:pt x="219631" y="0"/>
                    </a:lnTo>
                    <a:cubicBezTo>
                      <a:pt x="306692" y="32808"/>
                      <a:pt x="348610" y="71967"/>
                      <a:pt x="413100" y="107950"/>
                    </a:cubicBezTo>
                    <a:lnTo>
                      <a:pt x="423383" y="115870"/>
                    </a:lnTo>
                    <a:lnTo>
                      <a:pt x="380082" y="163608"/>
                    </a:lnTo>
                    <a:cubicBezTo>
                      <a:pt x="339791" y="193557"/>
                      <a:pt x="284130" y="212081"/>
                      <a:pt x="222647" y="212081"/>
                    </a:cubicBezTo>
                    <a:cubicBezTo>
                      <a:pt x="99682" y="212081"/>
                      <a:pt x="0" y="137985"/>
                      <a:pt x="0" y="46584"/>
                    </a:cubicBezTo>
                    <a:cubicBezTo>
                      <a:pt x="0" y="69434"/>
                      <a:pt x="6230" y="91203"/>
                      <a:pt x="17497" y="111003"/>
                    </a:cubicBezTo>
                    <a:lnTo>
                      <a:pt x="19703" y="113435"/>
                    </a:lnTo>
                    <a:lnTo>
                      <a:pt x="26775" y="107950"/>
                    </a:lnTo>
                    <a:cubicBezTo>
                      <a:pt x="90828" y="71967"/>
                      <a:pt x="132462" y="32808"/>
                      <a:pt x="2189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410350" y="2247900"/>
              <a:ext cx="1451735" cy="4105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endPara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84997" y="1683789"/>
            <a:ext cx="1978594" cy="5022001"/>
            <a:chOff x="3615010" y="1238103"/>
            <a:chExt cx="1980946" cy="4876948"/>
          </a:xfrm>
          <a:effectLst>
            <a:outerShdw blurRad="266700" dist="76200" dir="8100000" sx="102000" sy="102000" algn="tr" rotWithShape="0">
              <a:prstClr val="black">
                <a:alpha val="40000"/>
              </a:prstClr>
            </a:outerShdw>
          </a:effectLst>
        </p:grpSpPr>
        <p:grpSp>
          <p:nvGrpSpPr>
            <p:cNvPr id="14" name="Group 13"/>
            <p:cNvGrpSpPr/>
            <p:nvPr/>
          </p:nvGrpSpPr>
          <p:grpSpPr>
            <a:xfrm>
              <a:off x="3615010" y="1238103"/>
              <a:ext cx="1980946" cy="4876948"/>
              <a:chOff x="1103630" y="1238103"/>
              <a:chExt cx="1980946" cy="4876948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1103630" y="1243330"/>
                <a:ext cx="986410" cy="927100"/>
              </a:xfrm>
              <a:custGeom>
                <a:avLst/>
                <a:gdLst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927100">
                    <a:moveTo>
                      <a:pt x="977900" y="0"/>
                    </a:moveTo>
                    <a:lnTo>
                      <a:pt x="514350" y="927100"/>
                    </a:lnTo>
                    <a:lnTo>
                      <a:pt x="57150" y="812800"/>
                    </a:lnTo>
                    <a:lnTo>
                      <a:pt x="0" y="723900"/>
                    </a:lnTo>
                    <a:lnTo>
                      <a:pt x="787400" y="107950"/>
                    </a:lnTo>
                    <a:cubicBezTo>
                      <a:pt x="850900" y="71967"/>
                      <a:pt x="892175" y="32808"/>
                      <a:pt x="977900" y="0"/>
                    </a:cubicBezTo>
                    <a:close/>
                  </a:path>
                </a:pathLst>
              </a:custGeom>
              <a:solidFill>
                <a:srgbClr val="EACCB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 flipH="1">
                <a:off x="2090738" y="1243330"/>
                <a:ext cx="993140" cy="927100"/>
              </a:xfrm>
              <a:custGeom>
                <a:avLst/>
                <a:gdLst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927100">
                    <a:moveTo>
                      <a:pt x="977900" y="0"/>
                    </a:moveTo>
                    <a:lnTo>
                      <a:pt x="514350" y="927100"/>
                    </a:lnTo>
                    <a:lnTo>
                      <a:pt x="57150" y="812800"/>
                    </a:lnTo>
                    <a:lnTo>
                      <a:pt x="0" y="723900"/>
                    </a:lnTo>
                    <a:lnTo>
                      <a:pt x="787400" y="107950"/>
                    </a:lnTo>
                    <a:cubicBezTo>
                      <a:pt x="850900" y="71967"/>
                      <a:pt x="892175" y="32808"/>
                      <a:pt x="977900" y="0"/>
                    </a:cubicBezTo>
                    <a:close/>
                  </a:path>
                </a:pathLst>
              </a:custGeom>
              <a:solidFill>
                <a:srgbClr val="EBC8A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8" name="Isosceles Triangle 17"/>
              <p:cNvSpPr/>
              <p:nvPr/>
            </p:nvSpPr>
            <p:spPr>
              <a:xfrm>
                <a:off x="1650206" y="1245396"/>
                <a:ext cx="883444" cy="869156"/>
              </a:xfrm>
              <a:prstGeom prst="triangle">
                <a:avLst/>
              </a:prstGeom>
              <a:solidFill>
                <a:srgbClr val="FFE3CD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1104900" y="1953120"/>
                <a:ext cx="1979676" cy="4161931"/>
              </a:xfrm>
              <a:custGeom>
                <a:avLst/>
                <a:gdLst>
                  <a:gd name="connsiteX0" fmla="*/ 1346752 w 1979676"/>
                  <a:gd name="connsiteY0" fmla="*/ 0 h 4161931"/>
                  <a:gd name="connsiteX1" fmla="*/ 1377820 w 1979676"/>
                  <a:gd name="connsiteY1" fmla="*/ 23011 h 4161931"/>
                  <a:gd name="connsiteX2" fmla="*/ 1668780 w 1979676"/>
                  <a:gd name="connsiteY2" fmla="*/ 96661 h 4161931"/>
                  <a:gd name="connsiteX3" fmla="*/ 1959740 w 1979676"/>
                  <a:gd name="connsiteY3" fmla="*/ 23011 h 4161931"/>
                  <a:gd name="connsiteX4" fmla="*/ 1979676 w 1979676"/>
                  <a:gd name="connsiteY4" fmla="*/ 8245 h 4161931"/>
                  <a:gd name="connsiteX5" fmla="*/ 1979676 w 1979676"/>
                  <a:gd name="connsiteY5" fmla="*/ 3998746 h 4161931"/>
                  <a:gd name="connsiteX6" fmla="*/ 1816491 w 1979676"/>
                  <a:gd name="connsiteY6" fmla="*/ 4161931 h 4161931"/>
                  <a:gd name="connsiteX7" fmla="*/ 163185 w 1979676"/>
                  <a:gd name="connsiteY7" fmla="*/ 4161931 h 4161931"/>
                  <a:gd name="connsiteX8" fmla="*/ 0 w 1979676"/>
                  <a:gd name="connsiteY8" fmla="*/ 3998746 h 4161931"/>
                  <a:gd name="connsiteX9" fmla="*/ 0 w 1979676"/>
                  <a:gd name="connsiteY9" fmla="*/ 7116 h 4161931"/>
                  <a:gd name="connsiteX10" fmla="*/ 21460 w 1979676"/>
                  <a:gd name="connsiteY10" fmla="*/ 23010 h 4161931"/>
                  <a:gd name="connsiteX11" fmla="*/ 312420 w 1979676"/>
                  <a:gd name="connsiteY11" fmla="*/ 96661 h 4161931"/>
                  <a:gd name="connsiteX12" fmla="*/ 603380 w 1979676"/>
                  <a:gd name="connsiteY12" fmla="*/ 23010 h 4161931"/>
                  <a:gd name="connsiteX13" fmla="*/ 627292 w 1979676"/>
                  <a:gd name="connsiteY13" fmla="*/ 5300 h 4161931"/>
                  <a:gd name="connsiteX14" fmla="*/ 654303 w 1979676"/>
                  <a:gd name="connsiteY14" fmla="*/ 23010 h 4161931"/>
                  <a:gd name="connsiteX15" fmla="*/ 982980 w 1979676"/>
                  <a:gd name="connsiteY15" fmla="*/ 96661 h 4161931"/>
                  <a:gd name="connsiteX16" fmla="*/ 1311658 w 1979676"/>
                  <a:gd name="connsiteY16" fmla="*/ 23011 h 4161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9676" h="4161931">
                    <a:moveTo>
                      <a:pt x="1346752" y="0"/>
                    </a:moveTo>
                    <a:lnTo>
                      <a:pt x="1377820" y="23011"/>
                    </a:lnTo>
                    <a:cubicBezTo>
                      <a:pt x="1452283" y="68516"/>
                      <a:pt x="1555153" y="96661"/>
                      <a:pt x="1668780" y="96661"/>
                    </a:cubicBezTo>
                    <a:cubicBezTo>
                      <a:pt x="1782407" y="96661"/>
                      <a:pt x="1885277" y="68516"/>
                      <a:pt x="1959740" y="23011"/>
                    </a:cubicBezTo>
                    <a:lnTo>
                      <a:pt x="1979676" y="8245"/>
                    </a:lnTo>
                    <a:lnTo>
                      <a:pt x="1979676" y="3998746"/>
                    </a:lnTo>
                    <a:cubicBezTo>
                      <a:pt x="1979676" y="4088871"/>
                      <a:pt x="1906616" y="4161931"/>
                      <a:pt x="1816491" y="4161931"/>
                    </a:cubicBezTo>
                    <a:lnTo>
                      <a:pt x="163185" y="4161931"/>
                    </a:lnTo>
                    <a:cubicBezTo>
                      <a:pt x="73060" y="4161931"/>
                      <a:pt x="0" y="4088871"/>
                      <a:pt x="0" y="3998746"/>
                    </a:cubicBezTo>
                    <a:lnTo>
                      <a:pt x="0" y="7116"/>
                    </a:lnTo>
                    <a:lnTo>
                      <a:pt x="21460" y="23010"/>
                    </a:lnTo>
                    <a:cubicBezTo>
                      <a:pt x="95923" y="68516"/>
                      <a:pt x="198793" y="96661"/>
                      <a:pt x="312420" y="96661"/>
                    </a:cubicBezTo>
                    <a:cubicBezTo>
                      <a:pt x="426047" y="96661"/>
                      <a:pt x="528917" y="68516"/>
                      <a:pt x="603380" y="23010"/>
                    </a:cubicBezTo>
                    <a:lnTo>
                      <a:pt x="627292" y="5300"/>
                    </a:lnTo>
                    <a:lnTo>
                      <a:pt x="654303" y="23010"/>
                    </a:lnTo>
                    <a:cubicBezTo>
                      <a:pt x="738419" y="68516"/>
                      <a:pt x="854624" y="96661"/>
                      <a:pt x="982980" y="96661"/>
                    </a:cubicBezTo>
                    <a:cubicBezTo>
                      <a:pt x="1111337" y="96661"/>
                      <a:pt x="1227542" y="68516"/>
                      <a:pt x="1311658" y="230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69000">
                    <a:schemeClr val="accent2">
                      <a:lumMod val="88000"/>
                    </a:schemeClr>
                  </a:gs>
                  <a:gs pos="65000">
                    <a:schemeClr val="accent2">
                      <a:lumMod val="60000"/>
                      <a:lumOff val="40000"/>
                    </a:schemeClr>
                  </a:gs>
                  <a:gs pos="33000">
                    <a:schemeClr val="accent2">
                      <a:lumMod val="60000"/>
                      <a:lumOff val="40000"/>
                    </a:schemeClr>
                  </a:gs>
                  <a:gs pos="3000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88000"/>
                    </a:scheme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1314450" y="2247900"/>
                <a:ext cx="1581150" cy="3628644"/>
              </a:xfrm>
              <a:prstGeom prst="roundRect">
                <a:avLst>
                  <a:gd name="adj" fmla="val 10643"/>
                </a:avLst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0000">
                    <a:schemeClr val="bg1">
                      <a:lumMod val="83000"/>
                      <a:lumOff val="17000"/>
                    </a:schemeClr>
                  </a:gs>
                  <a:gs pos="100000">
                    <a:srgbClr val="FDFDFD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1884839" y="1238103"/>
                <a:ext cx="420211" cy="212081"/>
              </a:xfrm>
              <a:custGeom>
                <a:avLst/>
                <a:gdLst>
                  <a:gd name="connsiteX0" fmla="*/ 445294 w 445294"/>
                  <a:gd name="connsiteY0" fmla="*/ 46584 h 212081"/>
                  <a:gd name="connsiteX1" fmla="*/ 427797 w 445294"/>
                  <a:gd name="connsiteY1" fmla="*/ 111003 h 212081"/>
                  <a:gd name="connsiteX2" fmla="*/ 427094 w 445294"/>
                  <a:gd name="connsiteY2" fmla="*/ 111778 h 212081"/>
                  <a:gd name="connsiteX3" fmla="*/ 427797 w 445294"/>
                  <a:gd name="connsiteY3" fmla="*/ 111003 h 212081"/>
                  <a:gd name="connsiteX4" fmla="*/ 445294 w 445294"/>
                  <a:gd name="connsiteY4" fmla="*/ 46584 h 212081"/>
                  <a:gd name="connsiteX5" fmla="*/ 218933 w 445294"/>
                  <a:gd name="connsiteY5" fmla="*/ 0 h 212081"/>
                  <a:gd name="connsiteX6" fmla="*/ 211793 w 445294"/>
                  <a:gd name="connsiteY6" fmla="*/ 14156 h 212081"/>
                  <a:gd name="connsiteX7" fmla="*/ 220737 w 445294"/>
                  <a:gd name="connsiteY7" fmla="*/ 2178 h 212081"/>
                  <a:gd name="connsiteX8" fmla="*/ 219631 w 445294"/>
                  <a:gd name="connsiteY8" fmla="*/ 0 h 212081"/>
                  <a:gd name="connsiteX9" fmla="*/ 413100 w 445294"/>
                  <a:gd name="connsiteY9" fmla="*/ 107950 h 212081"/>
                  <a:gd name="connsiteX10" fmla="*/ 423383 w 445294"/>
                  <a:gd name="connsiteY10" fmla="*/ 115870 h 212081"/>
                  <a:gd name="connsiteX11" fmla="*/ 380082 w 445294"/>
                  <a:gd name="connsiteY11" fmla="*/ 163608 h 212081"/>
                  <a:gd name="connsiteX12" fmla="*/ 222647 w 445294"/>
                  <a:gd name="connsiteY12" fmla="*/ 212081 h 212081"/>
                  <a:gd name="connsiteX13" fmla="*/ 0 w 445294"/>
                  <a:gd name="connsiteY13" fmla="*/ 46584 h 212081"/>
                  <a:gd name="connsiteX14" fmla="*/ 17497 w 445294"/>
                  <a:gd name="connsiteY14" fmla="*/ 111003 h 212081"/>
                  <a:gd name="connsiteX15" fmla="*/ 19703 w 445294"/>
                  <a:gd name="connsiteY15" fmla="*/ 113435 h 212081"/>
                  <a:gd name="connsiteX16" fmla="*/ 26775 w 445294"/>
                  <a:gd name="connsiteY16" fmla="*/ 107950 h 212081"/>
                  <a:gd name="connsiteX17" fmla="*/ 218933 w 445294"/>
                  <a:gd name="connsiteY17" fmla="*/ 0 h 21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5294" h="212081">
                    <a:moveTo>
                      <a:pt x="445294" y="46584"/>
                    </a:moveTo>
                    <a:cubicBezTo>
                      <a:pt x="445294" y="69434"/>
                      <a:pt x="439064" y="91203"/>
                      <a:pt x="427797" y="111003"/>
                    </a:cubicBezTo>
                    <a:lnTo>
                      <a:pt x="427094" y="111778"/>
                    </a:lnTo>
                    <a:lnTo>
                      <a:pt x="427797" y="111003"/>
                    </a:lnTo>
                    <a:cubicBezTo>
                      <a:pt x="439064" y="91203"/>
                      <a:pt x="445294" y="69434"/>
                      <a:pt x="445294" y="46584"/>
                    </a:cubicBezTo>
                    <a:close/>
                    <a:moveTo>
                      <a:pt x="218933" y="0"/>
                    </a:moveTo>
                    <a:lnTo>
                      <a:pt x="211793" y="14156"/>
                    </a:lnTo>
                    <a:lnTo>
                      <a:pt x="220737" y="2178"/>
                    </a:lnTo>
                    <a:lnTo>
                      <a:pt x="219631" y="0"/>
                    </a:lnTo>
                    <a:cubicBezTo>
                      <a:pt x="306692" y="32808"/>
                      <a:pt x="348610" y="71967"/>
                      <a:pt x="413100" y="107950"/>
                    </a:cubicBezTo>
                    <a:lnTo>
                      <a:pt x="423383" y="115870"/>
                    </a:lnTo>
                    <a:lnTo>
                      <a:pt x="380082" y="163608"/>
                    </a:lnTo>
                    <a:cubicBezTo>
                      <a:pt x="339791" y="193557"/>
                      <a:pt x="284130" y="212081"/>
                      <a:pt x="222647" y="212081"/>
                    </a:cubicBezTo>
                    <a:cubicBezTo>
                      <a:pt x="99682" y="212081"/>
                      <a:pt x="0" y="137985"/>
                      <a:pt x="0" y="46584"/>
                    </a:cubicBezTo>
                    <a:cubicBezTo>
                      <a:pt x="0" y="69434"/>
                      <a:pt x="6230" y="91203"/>
                      <a:pt x="17497" y="111003"/>
                    </a:cubicBezTo>
                    <a:lnTo>
                      <a:pt x="19703" y="113435"/>
                    </a:lnTo>
                    <a:lnTo>
                      <a:pt x="26775" y="107950"/>
                    </a:lnTo>
                    <a:cubicBezTo>
                      <a:pt x="90828" y="71967"/>
                      <a:pt x="132462" y="32808"/>
                      <a:pt x="2189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825830" y="2440231"/>
              <a:ext cx="1584307" cy="34371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endPara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787092" y="1691298"/>
            <a:ext cx="2017768" cy="4990740"/>
            <a:chOff x="6100633" y="1238103"/>
            <a:chExt cx="1984248" cy="4876948"/>
          </a:xfrm>
          <a:effectLst>
            <a:outerShdw blurRad="266700" dist="76200" dir="8100000" sx="102000" sy="102000" algn="tr" rotWithShape="0">
              <a:prstClr val="black">
                <a:alpha val="40000"/>
              </a:prstClr>
            </a:outerShdw>
          </a:effectLst>
        </p:grpSpPr>
        <p:grpSp>
          <p:nvGrpSpPr>
            <p:cNvPr id="23" name="Group 22"/>
            <p:cNvGrpSpPr/>
            <p:nvPr/>
          </p:nvGrpSpPr>
          <p:grpSpPr>
            <a:xfrm>
              <a:off x="6100633" y="1238103"/>
              <a:ext cx="1984248" cy="4876948"/>
              <a:chOff x="1103630" y="1238103"/>
              <a:chExt cx="1984248" cy="4876948"/>
            </a:xfrm>
          </p:grpSpPr>
          <p:sp>
            <p:nvSpPr>
              <p:cNvPr id="25" name="Freeform 24"/>
              <p:cNvSpPr/>
              <p:nvPr/>
            </p:nvSpPr>
            <p:spPr>
              <a:xfrm>
                <a:off x="1103630" y="1243330"/>
                <a:ext cx="986410" cy="927100"/>
              </a:xfrm>
              <a:custGeom>
                <a:avLst/>
                <a:gdLst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927100">
                    <a:moveTo>
                      <a:pt x="977900" y="0"/>
                    </a:moveTo>
                    <a:lnTo>
                      <a:pt x="514350" y="927100"/>
                    </a:lnTo>
                    <a:lnTo>
                      <a:pt x="57150" y="812800"/>
                    </a:lnTo>
                    <a:lnTo>
                      <a:pt x="0" y="723900"/>
                    </a:lnTo>
                    <a:lnTo>
                      <a:pt x="787400" y="107950"/>
                    </a:lnTo>
                    <a:cubicBezTo>
                      <a:pt x="850900" y="71967"/>
                      <a:pt x="892175" y="32808"/>
                      <a:pt x="977900" y="0"/>
                    </a:cubicBezTo>
                    <a:close/>
                  </a:path>
                </a:pathLst>
              </a:custGeom>
              <a:solidFill>
                <a:srgbClr val="EACCB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 flipH="1">
                <a:off x="2094738" y="1256063"/>
                <a:ext cx="993140" cy="927100"/>
              </a:xfrm>
              <a:custGeom>
                <a:avLst/>
                <a:gdLst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  <a:gd name="connsiteX0" fmla="*/ 977900 w 977900"/>
                  <a:gd name="connsiteY0" fmla="*/ 0 h 927100"/>
                  <a:gd name="connsiteX1" fmla="*/ 514350 w 977900"/>
                  <a:gd name="connsiteY1" fmla="*/ 927100 h 927100"/>
                  <a:gd name="connsiteX2" fmla="*/ 57150 w 977900"/>
                  <a:gd name="connsiteY2" fmla="*/ 812800 h 927100"/>
                  <a:gd name="connsiteX3" fmla="*/ 0 w 977900"/>
                  <a:gd name="connsiteY3" fmla="*/ 723900 h 927100"/>
                  <a:gd name="connsiteX4" fmla="*/ 787400 w 977900"/>
                  <a:gd name="connsiteY4" fmla="*/ 107950 h 927100"/>
                  <a:gd name="connsiteX5" fmla="*/ 977900 w 977900"/>
                  <a:gd name="connsiteY5" fmla="*/ 0 h 9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900" h="927100">
                    <a:moveTo>
                      <a:pt x="977900" y="0"/>
                    </a:moveTo>
                    <a:lnTo>
                      <a:pt x="514350" y="927100"/>
                    </a:lnTo>
                    <a:lnTo>
                      <a:pt x="57150" y="812800"/>
                    </a:lnTo>
                    <a:lnTo>
                      <a:pt x="0" y="723900"/>
                    </a:lnTo>
                    <a:lnTo>
                      <a:pt x="787400" y="107950"/>
                    </a:lnTo>
                    <a:cubicBezTo>
                      <a:pt x="850900" y="71967"/>
                      <a:pt x="892175" y="32808"/>
                      <a:pt x="977900" y="0"/>
                    </a:cubicBezTo>
                    <a:close/>
                  </a:path>
                </a:pathLst>
              </a:custGeom>
              <a:solidFill>
                <a:srgbClr val="EBC8A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7" name="Isosceles Triangle 26"/>
              <p:cNvSpPr/>
              <p:nvPr/>
            </p:nvSpPr>
            <p:spPr>
              <a:xfrm>
                <a:off x="1650206" y="1245396"/>
                <a:ext cx="883444" cy="869156"/>
              </a:xfrm>
              <a:prstGeom prst="triangle">
                <a:avLst/>
              </a:prstGeom>
              <a:solidFill>
                <a:srgbClr val="FFE3CD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1104900" y="1953120"/>
                <a:ext cx="1979676" cy="4161931"/>
              </a:xfrm>
              <a:custGeom>
                <a:avLst/>
                <a:gdLst>
                  <a:gd name="connsiteX0" fmla="*/ 1346752 w 1979676"/>
                  <a:gd name="connsiteY0" fmla="*/ 0 h 4161931"/>
                  <a:gd name="connsiteX1" fmla="*/ 1377820 w 1979676"/>
                  <a:gd name="connsiteY1" fmla="*/ 23011 h 4161931"/>
                  <a:gd name="connsiteX2" fmla="*/ 1668780 w 1979676"/>
                  <a:gd name="connsiteY2" fmla="*/ 96661 h 4161931"/>
                  <a:gd name="connsiteX3" fmla="*/ 1959740 w 1979676"/>
                  <a:gd name="connsiteY3" fmla="*/ 23011 h 4161931"/>
                  <a:gd name="connsiteX4" fmla="*/ 1979676 w 1979676"/>
                  <a:gd name="connsiteY4" fmla="*/ 8245 h 4161931"/>
                  <a:gd name="connsiteX5" fmla="*/ 1979676 w 1979676"/>
                  <a:gd name="connsiteY5" fmla="*/ 3998746 h 4161931"/>
                  <a:gd name="connsiteX6" fmla="*/ 1816491 w 1979676"/>
                  <a:gd name="connsiteY6" fmla="*/ 4161931 h 4161931"/>
                  <a:gd name="connsiteX7" fmla="*/ 163185 w 1979676"/>
                  <a:gd name="connsiteY7" fmla="*/ 4161931 h 4161931"/>
                  <a:gd name="connsiteX8" fmla="*/ 0 w 1979676"/>
                  <a:gd name="connsiteY8" fmla="*/ 3998746 h 4161931"/>
                  <a:gd name="connsiteX9" fmla="*/ 0 w 1979676"/>
                  <a:gd name="connsiteY9" fmla="*/ 7116 h 4161931"/>
                  <a:gd name="connsiteX10" fmla="*/ 21460 w 1979676"/>
                  <a:gd name="connsiteY10" fmla="*/ 23010 h 4161931"/>
                  <a:gd name="connsiteX11" fmla="*/ 312420 w 1979676"/>
                  <a:gd name="connsiteY11" fmla="*/ 96661 h 4161931"/>
                  <a:gd name="connsiteX12" fmla="*/ 603380 w 1979676"/>
                  <a:gd name="connsiteY12" fmla="*/ 23010 h 4161931"/>
                  <a:gd name="connsiteX13" fmla="*/ 627292 w 1979676"/>
                  <a:gd name="connsiteY13" fmla="*/ 5300 h 4161931"/>
                  <a:gd name="connsiteX14" fmla="*/ 654303 w 1979676"/>
                  <a:gd name="connsiteY14" fmla="*/ 23010 h 4161931"/>
                  <a:gd name="connsiteX15" fmla="*/ 982980 w 1979676"/>
                  <a:gd name="connsiteY15" fmla="*/ 96661 h 4161931"/>
                  <a:gd name="connsiteX16" fmla="*/ 1311658 w 1979676"/>
                  <a:gd name="connsiteY16" fmla="*/ 23011 h 4161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9676" h="4161931">
                    <a:moveTo>
                      <a:pt x="1346752" y="0"/>
                    </a:moveTo>
                    <a:lnTo>
                      <a:pt x="1377820" y="23011"/>
                    </a:lnTo>
                    <a:cubicBezTo>
                      <a:pt x="1452283" y="68516"/>
                      <a:pt x="1555153" y="96661"/>
                      <a:pt x="1668780" y="96661"/>
                    </a:cubicBezTo>
                    <a:cubicBezTo>
                      <a:pt x="1782407" y="96661"/>
                      <a:pt x="1885277" y="68516"/>
                      <a:pt x="1959740" y="23011"/>
                    </a:cubicBezTo>
                    <a:lnTo>
                      <a:pt x="1979676" y="8245"/>
                    </a:lnTo>
                    <a:lnTo>
                      <a:pt x="1979676" y="3998746"/>
                    </a:lnTo>
                    <a:cubicBezTo>
                      <a:pt x="1979676" y="4088871"/>
                      <a:pt x="1906616" y="4161931"/>
                      <a:pt x="1816491" y="4161931"/>
                    </a:cubicBezTo>
                    <a:lnTo>
                      <a:pt x="163185" y="4161931"/>
                    </a:lnTo>
                    <a:cubicBezTo>
                      <a:pt x="73060" y="4161931"/>
                      <a:pt x="0" y="4088871"/>
                      <a:pt x="0" y="3998746"/>
                    </a:cubicBezTo>
                    <a:lnTo>
                      <a:pt x="0" y="7116"/>
                    </a:lnTo>
                    <a:lnTo>
                      <a:pt x="21460" y="23010"/>
                    </a:lnTo>
                    <a:cubicBezTo>
                      <a:pt x="95923" y="68516"/>
                      <a:pt x="198793" y="96661"/>
                      <a:pt x="312420" y="96661"/>
                    </a:cubicBezTo>
                    <a:cubicBezTo>
                      <a:pt x="426047" y="96661"/>
                      <a:pt x="528917" y="68516"/>
                      <a:pt x="603380" y="23010"/>
                    </a:cubicBezTo>
                    <a:lnTo>
                      <a:pt x="627292" y="5300"/>
                    </a:lnTo>
                    <a:lnTo>
                      <a:pt x="654303" y="23010"/>
                    </a:lnTo>
                    <a:cubicBezTo>
                      <a:pt x="738419" y="68516"/>
                      <a:pt x="854624" y="96661"/>
                      <a:pt x="982980" y="96661"/>
                    </a:cubicBezTo>
                    <a:cubicBezTo>
                      <a:pt x="1111337" y="96661"/>
                      <a:pt x="1227542" y="68516"/>
                      <a:pt x="1311658" y="230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69000">
                    <a:schemeClr val="accent3"/>
                  </a:gs>
                  <a:gs pos="65000">
                    <a:schemeClr val="accent3">
                      <a:lumMod val="60000"/>
                      <a:lumOff val="40000"/>
                    </a:schemeClr>
                  </a:gs>
                  <a:gs pos="33000">
                    <a:schemeClr val="accent3">
                      <a:lumMod val="60000"/>
                      <a:lumOff val="40000"/>
                    </a:schemeClr>
                  </a:gs>
                  <a:gs pos="30000">
                    <a:schemeClr val="accent3">
                      <a:lumMod val="7500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1314450" y="2247900"/>
                <a:ext cx="1581150" cy="3628644"/>
              </a:xfrm>
              <a:prstGeom prst="roundRect">
                <a:avLst>
                  <a:gd name="adj" fmla="val 10643"/>
                </a:avLst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50000">
                    <a:schemeClr val="bg1">
                      <a:lumMod val="83000"/>
                      <a:lumOff val="17000"/>
                    </a:schemeClr>
                  </a:gs>
                  <a:gs pos="100000">
                    <a:srgbClr val="FDFDFD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1884839" y="1238103"/>
                <a:ext cx="420211" cy="212081"/>
              </a:xfrm>
              <a:custGeom>
                <a:avLst/>
                <a:gdLst>
                  <a:gd name="connsiteX0" fmla="*/ 445294 w 445294"/>
                  <a:gd name="connsiteY0" fmla="*/ 46584 h 212081"/>
                  <a:gd name="connsiteX1" fmla="*/ 427797 w 445294"/>
                  <a:gd name="connsiteY1" fmla="*/ 111003 h 212081"/>
                  <a:gd name="connsiteX2" fmla="*/ 427094 w 445294"/>
                  <a:gd name="connsiteY2" fmla="*/ 111778 h 212081"/>
                  <a:gd name="connsiteX3" fmla="*/ 427797 w 445294"/>
                  <a:gd name="connsiteY3" fmla="*/ 111003 h 212081"/>
                  <a:gd name="connsiteX4" fmla="*/ 445294 w 445294"/>
                  <a:gd name="connsiteY4" fmla="*/ 46584 h 212081"/>
                  <a:gd name="connsiteX5" fmla="*/ 218933 w 445294"/>
                  <a:gd name="connsiteY5" fmla="*/ 0 h 212081"/>
                  <a:gd name="connsiteX6" fmla="*/ 211793 w 445294"/>
                  <a:gd name="connsiteY6" fmla="*/ 14156 h 212081"/>
                  <a:gd name="connsiteX7" fmla="*/ 220737 w 445294"/>
                  <a:gd name="connsiteY7" fmla="*/ 2178 h 212081"/>
                  <a:gd name="connsiteX8" fmla="*/ 219631 w 445294"/>
                  <a:gd name="connsiteY8" fmla="*/ 0 h 212081"/>
                  <a:gd name="connsiteX9" fmla="*/ 413100 w 445294"/>
                  <a:gd name="connsiteY9" fmla="*/ 107950 h 212081"/>
                  <a:gd name="connsiteX10" fmla="*/ 423383 w 445294"/>
                  <a:gd name="connsiteY10" fmla="*/ 115870 h 212081"/>
                  <a:gd name="connsiteX11" fmla="*/ 380082 w 445294"/>
                  <a:gd name="connsiteY11" fmla="*/ 163608 h 212081"/>
                  <a:gd name="connsiteX12" fmla="*/ 222647 w 445294"/>
                  <a:gd name="connsiteY12" fmla="*/ 212081 h 212081"/>
                  <a:gd name="connsiteX13" fmla="*/ 0 w 445294"/>
                  <a:gd name="connsiteY13" fmla="*/ 46584 h 212081"/>
                  <a:gd name="connsiteX14" fmla="*/ 17497 w 445294"/>
                  <a:gd name="connsiteY14" fmla="*/ 111003 h 212081"/>
                  <a:gd name="connsiteX15" fmla="*/ 19703 w 445294"/>
                  <a:gd name="connsiteY15" fmla="*/ 113435 h 212081"/>
                  <a:gd name="connsiteX16" fmla="*/ 26775 w 445294"/>
                  <a:gd name="connsiteY16" fmla="*/ 107950 h 212081"/>
                  <a:gd name="connsiteX17" fmla="*/ 218933 w 445294"/>
                  <a:gd name="connsiteY17" fmla="*/ 0 h 21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5294" h="212081">
                    <a:moveTo>
                      <a:pt x="445294" y="46584"/>
                    </a:moveTo>
                    <a:cubicBezTo>
                      <a:pt x="445294" y="69434"/>
                      <a:pt x="439064" y="91203"/>
                      <a:pt x="427797" y="111003"/>
                    </a:cubicBezTo>
                    <a:lnTo>
                      <a:pt x="427094" y="111778"/>
                    </a:lnTo>
                    <a:lnTo>
                      <a:pt x="427797" y="111003"/>
                    </a:lnTo>
                    <a:cubicBezTo>
                      <a:pt x="439064" y="91203"/>
                      <a:pt x="445294" y="69434"/>
                      <a:pt x="445294" y="46584"/>
                    </a:cubicBezTo>
                    <a:close/>
                    <a:moveTo>
                      <a:pt x="218933" y="0"/>
                    </a:moveTo>
                    <a:lnTo>
                      <a:pt x="211793" y="14156"/>
                    </a:lnTo>
                    <a:lnTo>
                      <a:pt x="220737" y="2178"/>
                    </a:lnTo>
                    <a:lnTo>
                      <a:pt x="219631" y="0"/>
                    </a:lnTo>
                    <a:cubicBezTo>
                      <a:pt x="306692" y="32808"/>
                      <a:pt x="348610" y="71967"/>
                      <a:pt x="413100" y="107950"/>
                    </a:cubicBezTo>
                    <a:lnTo>
                      <a:pt x="423383" y="115870"/>
                    </a:lnTo>
                    <a:lnTo>
                      <a:pt x="380082" y="163608"/>
                    </a:lnTo>
                    <a:cubicBezTo>
                      <a:pt x="339791" y="193557"/>
                      <a:pt x="284130" y="212081"/>
                      <a:pt x="222647" y="212081"/>
                    </a:cubicBezTo>
                    <a:cubicBezTo>
                      <a:pt x="99682" y="212081"/>
                      <a:pt x="0" y="137985"/>
                      <a:pt x="0" y="46584"/>
                    </a:cubicBezTo>
                    <a:cubicBezTo>
                      <a:pt x="0" y="69434"/>
                      <a:pt x="6230" y="91203"/>
                      <a:pt x="17497" y="111003"/>
                    </a:cubicBezTo>
                    <a:lnTo>
                      <a:pt x="19703" y="113435"/>
                    </a:lnTo>
                    <a:lnTo>
                      <a:pt x="26775" y="107950"/>
                    </a:lnTo>
                    <a:cubicBezTo>
                      <a:pt x="90828" y="71967"/>
                      <a:pt x="132462" y="32808"/>
                      <a:pt x="2189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296468" y="2271776"/>
              <a:ext cx="1581151" cy="3458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endPara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704475" y="951452"/>
            <a:ext cx="4142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32" name="AutoShape 6"/>
          <p:cNvSpPr>
            <a:spLocks noChangeArrowheads="1"/>
          </p:cNvSpPr>
          <p:nvPr/>
        </p:nvSpPr>
        <p:spPr bwMode="auto">
          <a:xfrm>
            <a:off x="9805557" y="1333968"/>
            <a:ext cx="1684020" cy="1306512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3046" y="62864"/>
            <a:ext cx="9905999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 ĐỘNG CƠ BẢN</a:t>
            </a:r>
          </a:p>
          <a:p>
            <a:pPr algn="just"/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046" y="1676400"/>
            <a:ext cx="11510920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u="sng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PowerPoint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Word.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file Word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PowerPoint.</a:t>
            </a:r>
          </a:p>
        </p:txBody>
      </p:sp>
    </p:spTree>
    <p:extLst>
      <p:ext uri="{BB962C8B-B14F-4D97-AF65-F5344CB8AC3E}">
        <p14:creationId xmlns:p14="http://schemas.microsoft.com/office/powerpoint/2010/main" val="4110076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48300" y="6299818"/>
            <a:ext cx="990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6" y="0"/>
            <a:ext cx="11342914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81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18872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23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2660913"/>
            <a:ext cx="2858322" cy="4073285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306122" y="990600"/>
            <a:ext cx="6895277" cy="3276600"/>
          </a:xfrm>
          <a:prstGeom prst="cloudCallout">
            <a:avLst>
              <a:gd name="adj1" fmla="val -55736"/>
              <a:gd name="adj2" fmla="val 2973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err="1">
                <a:solidFill>
                  <a:srgbClr val="FF0000"/>
                </a:solidFill>
              </a:rPr>
              <a:t>Làm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để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sao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chép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văn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bản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hình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ảnh</a:t>
            </a:r>
            <a:r>
              <a:rPr lang="en-US" sz="2800" dirty="0">
                <a:solidFill>
                  <a:srgbClr val="FF0000"/>
                </a:solidFill>
              </a:rPr>
              <a:t>….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tượng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từ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phần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mềm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vào</a:t>
            </a:r>
            <a:r>
              <a:rPr lang="en-US" sz="2800" dirty="0">
                <a:solidFill>
                  <a:srgbClr val="FF0000"/>
                </a:solidFill>
              </a:rPr>
              <a:t> PowerPoint????</a:t>
            </a:r>
          </a:p>
        </p:txBody>
      </p:sp>
    </p:spTree>
    <p:extLst>
      <p:ext uri="{BB962C8B-B14F-4D97-AF65-F5344CB8AC3E}">
        <p14:creationId xmlns:p14="http://schemas.microsoft.com/office/powerpoint/2010/main" val="371569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96" name="Text Box 32"/>
          <p:cNvSpPr txBox="1">
            <a:spLocks noChangeArrowheads="1"/>
          </p:cNvSpPr>
          <p:nvPr/>
        </p:nvSpPr>
        <p:spPr bwMode="auto">
          <a:xfrm>
            <a:off x="3298550" y="792163"/>
            <a:ext cx="505206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30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4969" y="1293226"/>
            <a:ext cx="9905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 HỎI?????</a:t>
            </a:r>
          </a:p>
        </p:txBody>
      </p:sp>
      <p:sp>
        <p:nvSpPr>
          <p:cNvPr id="4" name="7-Point Star 3"/>
          <p:cNvSpPr/>
          <p:nvPr/>
        </p:nvSpPr>
        <p:spPr>
          <a:xfrm>
            <a:off x="1137456" y="1415121"/>
            <a:ext cx="9454344" cy="5191827"/>
          </a:xfrm>
          <a:prstGeom prst="star7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PowerPoint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Word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32621" y="323751"/>
            <a:ext cx="10297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SAO CHÉP NỘI DUNG TỪ PHẦN MỀM KHÁC</a:t>
            </a:r>
          </a:p>
        </p:txBody>
      </p:sp>
    </p:spTree>
    <p:extLst>
      <p:ext uri="{BB962C8B-B14F-4D97-AF65-F5344CB8AC3E}">
        <p14:creationId xmlns:p14="http://schemas.microsoft.com/office/powerpoint/2010/main" val="3951684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4233</TotalTime>
  <Words>644</Words>
  <Application>Microsoft Office PowerPoint</Application>
  <PresentationFormat>Custom</PresentationFormat>
  <Paragraphs>60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宋体</vt:lpstr>
      <vt:lpstr>.VnArial Narrow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2: SAO CHÉP NỘI DUNG TỪ PHẦN MỀM KHÁC</vt:lpstr>
      <vt:lpstr>BÀI 2: SAO CHÉP NỘI DUNG TỪ PHẦN MỀM KHÁC</vt:lpstr>
      <vt:lpstr>BÀI 2: SAO CHÉP NỘI DUNG TỪ PHẦN MỀM KHÁC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VINH TIN</dc:creator>
  <cp:lastModifiedBy>Administrator</cp:lastModifiedBy>
  <cp:revision>398</cp:revision>
  <cp:lastPrinted>2018-02-23T14:44:19Z</cp:lastPrinted>
  <dcterms:created xsi:type="dcterms:W3CDTF">2014-10-11T13:38:36Z</dcterms:created>
  <dcterms:modified xsi:type="dcterms:W3CDTF">2023-05-25T02:08:14Z</dcterms:modified>
</cp:coreProperties>
</file>