
<file path=[Content_Types].xml><?xml version="1.0" encoding="utf-8"?>
<Types xmlns="http://schemas.openxmlformats.org/package/2006/content-types">
  <Default Extension="png" ContentType="image/png"/>
  <Default Extension="mp3" ContentType="audio/mpe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14"/>
  </p:notesMasterIdLst>
  <p:sldIdLst>
    <p:sldId id="344" r:id="rId3"/>
    <p:sldId id="338" r:id="rId4"/>
    <p:sldId id="287" r:id="rId5"/>
    <p:sldId id="339" r:id="rId6"/>
    <p:sldId id="340" r:id="rId7"/>
    <p:sldId id="326" r:id="rId8"/>
    <p:sldId id="343" r:id="rId9"/>
    <p:sldId id="327" r:id="rId10"/>
    <p:sldId id="305" r:id="rId11"/>
    <p:sldId id="318" r:id="rId12"/>
    <p:sldId id="342" r:id="rId13"/>
  </p:sldIdLst>
  <p:sldSz cx="9144000" cy="6858000" type="screen4x3"/>
  <p:notesSz cx="6858000" cy="9144000"/>
  <p:custDataLst>
    <p:tags r:id="rId1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63" autoAdjust="0"/>
    <p:restoredTop sz="95737" autoAdjust="0"/>
  </p:normalViewPr>
  <p:slideViewPr>
    <p:cSldViewPr>
      <p:cViewPr varScale="1">
        <p:scale>
          <a:sx n="72" d="100"/>
          <a:sy n="72" d="100"/>
        </p:scale>
        <p:origin x="134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72D75E-27A9-4749-A2E4-4385CE629D7D}" type="datetimeFigureOut">
              <a:rPr lang="en-US" smtClean="0"/>
              <a:pPr/>
              <a:t>5/25/2023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6650B0-919E-44FD-813C-E945D1A839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3916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6650B0-919E-44FD-813C-E945D1A839FE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1270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6650B0-919E-44FD-813C-E945D1A839FE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7739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6650B0-919E-44FD-813C-E945D1A839FE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8793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6650B0-919E-44FD-813C-E945D1A839FE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8793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6650B0-919E-44FD-813C-E945D1A839FE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8793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6650B0-919E-44FD-813C-E945D1A839FE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3043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6650B0-919E-44FD-813C-E945D1A839FE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1745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6650B0-919E-44FD-813C-E945D1A839FE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5976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6650B0-919E-44FD-813C-E945D1A839FE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841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135FF-299D-4D2B-B24E-07FD8F721E42}" type="datetimeFigureOut">
              <a:rPr lang="en-US" smtClean="0"/>
              <a:pPr/>
              <a:t>5/25/2023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8C93A-5DFD-4E1F-891E-2B8995F7E0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817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135FF-299D-4D2B-B24E-07FD8F721E42}" type="datetimeFigureOut">
              <a:rPr lang="en-US" smtClean="0"/>
              <a:pPr/>
              <a:t>5/25/2023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8C93A-5DFD-4E1F-891E-2B8995F7E0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808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135FF-299D-4D2B-B24E-07FD8F721E42}" type="datetimeFigureOut">
              <a:rPr lang="en-US" smtClean="0"/>
              <a:pPr/>
              <a:t>5/25/2023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8C93A-5DFD-4E1F-891E-2B8995F7E0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2564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7FE42C-8D4C-4551-8E1D-66E785EDAF0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00DBC0-5B4C-4CA3-B680-B6C110F62F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4953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E6F5D6-28DF-47B7-A0B7-49243EF96AC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BCE7D9-1C61-42CB-804F-4F1E1B1C26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0393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9102B4-9431-4ABC-9812-9EA56E9BBA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A300FF-AFBB-4BC7-B80F-5C8625BA20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4401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FA5D43-D3FF-4818-8351-87A940C9621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0DF4DE-F27F-4C5F-9DE6-4BC3AEF1B0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3993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9B6EB8-12FA-4783-A3D4-F75A6556650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44D2B3-2F9D-4C7B-BB9D-EBE2ADF1D6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6707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654F25-7131-48B4-933B-AF8A18124EF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D0D50F-9E4C-42CB-85AD-E5CA642174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4259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F65911-92ED-43E7-A775-DA499A017BB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8E198B-7CA8-4480-BA0C-FE6982A27A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037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69F185-50BA-42BC-B33E-817287E75F5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7545B5-FD1A-4175-A38B-8BC562CDE9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895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135FF-299D-4D2B-B24E-07FD8F721E42}" type="datetimeFigureOut">
              <a:rPr lang="en-US" smtClean="0"/>
              <a:pPr/>
              <a:t>5/25/2023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8C93A-5DFD-4E1F-891E-2B8995F7E0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4858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27E9B5-CABD-4BEA-B21D-01C4D1C57D4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7E30DA-B976-4DE0-A60F-46BC617FC0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6496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C530B7-00B4-4529-9A3D-A0DB9363055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3C406B-8CD9-4063-ACEF-B442ABA9B9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7598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0C2464-F1E8-49FA-8912-F62D463E823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90B846-C59D-4D86-85AF-77D0100207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816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135FF-299D-4D2B-B24E-07FD8F721E42}" type="datetimeFigureOut">
              <a:rPr lang="en-US" smtClean="0"/>
              <a:pPr/>
              <a:t>5/25/2023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8C93A-5DFD-4E1F-891E-2B8995F7E0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258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135FF-299D-4D2B-B24E-07FD8F721E42}" type="datetimeFigureOut">
              <a:rPr lang="en-US" smtClean="0"/>
              <a:pPr/>
              <a:t>5/25/2023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8C93A-5DFD-4E1F-891E-2B8995F7E0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08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135FF-299D-4D2B-B24E-07FD8F721E42}" type="datetimeFigureOut">
              <a:rPr lang="en-US" smtClean="0"/>
              <a:pPr/>
              <a:t>5/25/2023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8C93A-5DFD-4E1F-891E-2B8995F7E0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006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135FF-299D-4D2B-B24E-07FD8F721E42}" type="datetimeFigureOut">
              <a:rPr lang="en-US" smtClean="0"/>
              <a:pPr/>
              <a:t>5/25/2023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8C93A-5DFD-4E1F-891E-2B8995F7E0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094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135FF-299D-4D2B-B24E-07FD8F721E42}" type="datetimeFigureOut">
              <a:rPr lang="en-US" smtClean="0"/>
              <a:pPr/>
              <a:t>5/25/2023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8C93A-5DFD-4E1F-891E-2B8995F7E0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024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135FF-299D-4D2B-B24E-07FD8F721E42}" type="datetimeFigureOut">
              <a:rPr lang="en-US" smtClean="0"/>
              <a:pPr/>
              <a:t>5/25/2023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8C93A-5DFD-4E1F-891E-2B8995F7E0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587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135FF-299D-4D2B-B24E-07FD8F721E42}" type="datetimeFigureOut">
              <a:rPr lang="en-US" smtClean="0"/>
              <a:pPr/>
              <a:t>5/25/2023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8C93A-5DFD-4E1F-891E-2B8995F7E0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962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2135FF-299D-4D2B-B24E-07FD8F721E42}" type="datetimeFigureOut">
              <a:rPr lang="en-US" smtClean="0"/>
              <a:pPr/>
              <a:t>5/25/2023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B8C93A-5DFD-4E1F-891E-2B8995F7E0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967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319" y="274639"/>
            <a:ext cx="822936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319" y="1600201"/>
            <a:ext cx="822936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321" y="6356351"/>
            <a:ext cx="21329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B99B427-9FC7-428E-AB0C-3C5906D4C62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3823" y="6356351"/>
            <a:ext cx="28963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717" y="6356351"/>
            <a:ext cx="2132964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B361358-3ED5-4A92-AA1D-AE298BE63E4D}" type="slidenum">
              <a:rPr lang="en-US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4550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0" Type="http://schemas.openxmlformats.org/officeDocument/2006/relationships/image" Target="../media/image9.wmf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Microsoft%20Windows%20Logo.lnk" TargetMode="External"/><Relationship Id="rId3" Type="http://schemas.microsoft.com/office/2007/relationships/media" Target="../media/media3.mp3"/><Relationship Id="rId7" Type="http://schemas.openxmlformats.org/officeDocument/2006/relationships/image" Target="../media/image14.png"/><Relationship Id="rId2" Type="http://schemas.openxmlformats.org/officeDocument/2006/relationships/audio" Target="NULL" TargetMode="External"/><Relationship Id="rId1" Type="http://schemas.openxmlformats.org/officeDocument/2006/relationships/tags" Target="../tags/tag10.xml"/><Relationship Id="rId6" Type="http://schemas.openxmlformats.org/officeDocument/2006/relationships/image" Target="../media/image24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2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13.png"/><Relationship Id="rId4" Type="http://schemas.openxmlformats.org/officeDocument/2006/relationships/image" Target="../media/image12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12.w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3" Type="http://schemas.microsoft.com/office/2007/relationships/media" Target="../media/media1.mp3"/><Relationship Id="rId7" Type="http://schemas.openxmlformats.org/officeDocument/2006/relationships/image" Target="../media/image15.png"/><Relationship Id="rId2" Type="http://schemas.openxmlformats.org/officeDocument/2006/relationships/audio" Target="NULL" TargetMode="External"/><Relationship Id="rId1" Type="http://schemas.openxmlformats.org/officeDocument/2006/relationships/tags" Target="../tags/tag4.xm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1.mp3"/><Relationship Id="rId7" Type="http://schemas.openxmlformats.org/officeDocument/2006/relationships/image" Target="../media/image15.png"/><Relationship Id="rId2" Type="http://schemas.openxmlformats.org/officeDocument/2006/relationships/audio" Target="NULL" TargetMode="External"/><Relationship Id="rId1" Type="http://schemas.openxmlformats.org/officeDocument/2006/relationships/tags" Target="../tags/tag5.xm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2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1.mp3"/><Relationship Id="rId7" Type="http://schemas.openxmlformats.org/officeDocument/2006/relationships/image" Target="../media/image18.png"/><Relationship Id="rId2" Type="http://schemas.openxmlformats.org/officeDocument/2006/relationships/audio" Target="NULL" TargetMode="External"/><Relationship Id="rId1" Type="http://schemas.openxmlformats.org/officeDocument/2006/relationships/tags" Target="../tags/tag6.xml"/><Relationship Id="rId6" Type="http://schemas.openxmlformats.org/officeDocument/2006/relationships/image" Target="../media/image17.png"/><Relationship Id="rId11" Type="http://schemas.openxmlformats.org/officeDocument/2006/relationships/image" Target="../media/image12.wmf"/><Relationship Id="rId5" Type="http://schemas.openxmlformats.org/officeDocument/2006/relationships/notesSlide" Target="../notesSlides/notesSlide5.xml"/><Relationship Id="rId10" Type="http://schemas.openxmlformats.org/officeDocument/2006/relationships/hyperlink" Target="Microsoft%20Windows%20Logo.lnk" TargetMode="Externa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3" Type="http://schemas.microsoft.com/office/2007/relationships/media" Target="../media/media1.mp3"/><Relationship Id="rId7" Type="http://schemas.openxmlformats.org/officeDocument/2006/relationships/hyperlink" Target="Microsoft%20Windows%20Logo.lnk" TargetMode="External"/><Relationship Id="rId2" Type="http://schemas.openxmlformats.org/officeDocument/2006/relationships/audio" Target="NULL" TargetMode="External"/><Relationship Id="rId1" Type="http://schemas.openxmlformats.org/officeDocument/2006/relationships/tags" Target="../tags/tag7.xml"/><Relationship Id="rId6" Type="http://schemas.openxmlformats.org/officeDocument/2006/relationships/image" Target="../media/image14.png"/><Relationship Id="rId11" Type="http://schemas.openxmlformats.org/officeDocument/2006/relationships/image" Target="../media/image22.pn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Microsoft%20Windows%20Logo.lnk" TargetMode="External"/><Relationship Id="rId3" Type="http://schemas.microsoft.com/office/2007/relationships/media" Target="../media/media2.mp3"/><Relationship Id="rId7" Type="http://schemas.openxmlformats.org/officeDocument/2006/relationships/image" Target="../media/image14.png"/><Relationship Id="rId2" Type="http://schemas.openxmlformats.org/officeDocument/2006/relationships/audio" Target="NULL" TargetMode="External"/><Relationship Id="rId1" Type="http://schemas.openxmlformats.org/officeDocument/2006/relationships/tags" Target="../tags/tag8.xml"/><Relationship Id="rId6" Type="http://schemas.openxmlformats.org/officeDocument/2006/relationships/image" Target="../media/image23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2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3" Type="http://schemas.microsoft.com/office/2007/relationships/media" Target="../media/media1.mp3"/><Relationship Id="rId7" Type="http://schemas.openxmlformats.org/officeDocument/2006/relationships/hyperlink" Target="Microsoft%20Windows%20Logo.lnk" TargetMode="External"/><Relationship Id="rId2" Type="http://schemas.openxmlformats.org/officeDocument/2006/relationships/audio" Target="NULL" TargetMode="External"/><Relationship Id="rId1" Type="http://schemas.openxmlformats.org/officeDocument/2006/relationships/tags" Target="../tags/tag9.xm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2" name="L_blue"/>
          <p:cNvGrpSpPr>
            <a:grpSpLocks/>
          </p:cNvGrpSpPr>
          <p:nvPr/>
        </p:nvGrpSpPr>
        <p:grpSpPr bwMode="auto">
          <a:xfrm>
            <a:off x="-52388" y="-9525"/>
            <a:ext cx="257176" cy="6748463"/>
            <a:chOff x="228152" y="25657"/>
            <a:chExt cx="257539" cy="5061369"/>
          </a:xfrm>
        </p:grpSpPr>
        <p:pic>
          <p:nvPicPr>
            <p:cNvPr id="35859" name="Picture 32" descr="F:\1-原创素材\1_mm1102\PPT\PPT_014\materaials\page_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6"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60" name="Picture 33" descr="F:\1-原创素材\1_mm1102\PPT\PPT_014\materaials\page_9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5843" name="R_blue"/>
          <p:cNvGrpSpPr>
            <a:grpSpLocks/>
          </p:cNvGrpSpPr>
          <p:nvPr/>
        </p:nvGrpSpPr>
        <p:grpSpPr bwMode="auto">
          <a:xfrm rot="10800000">
            <a:off x="8910638" y="377825"/>
            <a:ext cx="200025" cy="6407150"/>
            <a:chOff x="8912859" y="317293"/>
            <a:chExt cx="198086" cy="4804239"/>
          </a:xfrm>
        </p:grpSpPr>
        <p:grpSp>
          <p:nvGrpSpPr>
            <p:cNvPr id="35855" name="组合 33"/>
            <p:cNvGrpSpPr>
              <a:grpSpLocks/>
            </p:cNvGrpSpPr>
            <p:nvPr/>
          </p:nvGrpSpPr>
          <p:grpSpPr bwMode="auto"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5857" name="Picture 30" descr="F:\1-原创素材\1_mm1102\PPT\PPT_014\materaials\page_2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858" name="Picture 31" descr="F:\1-原创素材\1_mm1102\PPT\PPT_014\materaials\page_7.pn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35856" name="Picture 29" descr="F:\1-原创素材\1_mm1102\PPT\PPT_014\materaials\page_8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5844" name="组合 2051"/>
          <p:cNvGrpSpPr>
            <a:grpSpLocks/>
          </p:cNvGrpSpPr>
          <p:nvPr/>
        </p:nvGrpSpPr>
        <p:grpSpPr bwMode="auto">
          <a:xfrm>
            <a:off x="96839" y="6513515"/>
            <a:ext cx="8605837" cy="300037"/>
            <a:chOff x="150297" y="4506158"/>
            <a:chExt cx="8605580" cy="225202"/>
          </a:xfrm>
        </p:grpSpPr>
        <p:pic>
          <p:nvPicPr>
            <p:cNvPr id="35853" name="B2_green" descr="F:\1-原创素材\1_mm1102\PPT\PPT_014\materaials\page_10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7"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54" name="B1_red" descr="F:\1-原创素材\1_mm1102\PPT\PPT_014\materaials\page_4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5845" name="Picture 8" descr="F:\1-原创素材\1_mm1102\PPT\PPT_014\materaials\flower_3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301" y="5249865"/>
            <a:ext cx="2317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WordArt 3"/>
          <p:cNvSpPr>
            <a:spLocks noChangeArrowheads="1" noChangeShapeType="1" noTextEdit="1"/>
          </p:cNvSpPr>
          <p:nvPr/>
        </p:nvSpPr>
        <p:spPr bwMode="auto">
          <a:xfrm>
            <a:off x="2135188" y="1562100"/>
            <a:ext cx="5383212" cy="4192588"/>
          </a:xfrm>
          <a:prstGeom prst="rect">
            <a:avLst/>
          </a:prstGeom>
        </p:spPr>
        <p:txBody>
          <a:bodyPr spcFirstLastPara="1" wrap="none" fromWordArt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600" kern="10" dirty="0">
              <a:ln w="19050">
                <a:solidFill>
                  <a:srgbClr val="FF6600"/>
                </a:solidFill>
                <a:round/>
                <a:headEnd/>
                <a:tailEnd/>
              </a:ln>
              <a:solidFill>
                <a:srgbClr val="00B05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35847" name="Picture 13" descr="Firewrk8"/>
          <p:cNvPicPr>
            <a:picLocks noChangeAspect="1" noChangeArrowheads="1"/>
          </p:cNvPicPr>
          <p:nvPr/>
        </p:nvPicPr>
        <p:blipFill>
          <a:blip r:embed="rId10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1" y="4344990"/>
            <a:ext cx="7493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8" name="Picture 16" descr="Firewrk8"/>
          <p:cNvPicPr>
            <a:picLocks noChangeAspect="1" noChangeArrowheads="1"/>
          </p:cNvPicPr>
          <p:nvPr/>
        </p:nvPicPr>
        <p:blipFill>
          <a:blip r:embed="rId10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915" y="1562100"/>
            <a:ext cx="374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9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840" y="4994623"/>
            <a:ext cx="221456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1825289" y="84165"/>
            <a:ext cx="5483511" cy="70788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TIN HỌC - LỚP 4</a:t>
            </a:r>
          </a:p>
        </p:txBody>
      </p:sp>
      <p:pic>
        <p:nvPicPr>
          <p:cNvPr id="35851" name="Picture 3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" y="2278065"/>
            <a:ext cx="3090863" cy="431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89664" y="792053"/>
            <a:ext cx="8920986" cy="203132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defRPr/>
            </a:pPr>
            <a:r>
              <a:rPr lang="en-US" sz="2800" b="1" dirty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5: </a:t>
            </a:r>
            <a:r>
              <a:rPr lang="en-US" sz="2800" b="1" kern="10" dirty="0">
                <a:ln w="12700">
                  <a:noFill/>
                  <a:round/>
                  <a:headEnd/>
                  <a:tailEnd/>
                </a:ln>
                <a:solidFill>
                  <a:srgbClr val="9BBB59">
                    <a:lumMod val="50000"/>
                  </a:srgb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THẾ GIỚI LOGO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2800" b="1" dirty="0" err="1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 LỆNH CỦA LOGO</a:t>
            </a:r>
            <a:endParaRPr lang="vi-VN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800" b="1" dirty="0">
              <a:ln w="12700">
                <a:solidFill>
                  <a:srgbClr val="0000FF"/>
                </a:solidFill>
                <a:prstDash val="solid"/>
              </a:ln>
              <a:solidFill>
                <a:srgbClr val="00B0F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F89698-CABA-4229-9F15-EB74B6865E0E}"/>
              </a:ext>
            </a:extLst>
          </p:cNvPr>
          <p:cNvSpPr txBox="1"/>
          <p:nvPr/>
        </p:nvSpPr>
        <p:spPr>
          <a:xfrm>
            <a:off x="4038600" y="3154701"/>
            <a:ext cx="30908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TUẦN : 28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7A290B-8F30-B8E6-339D-05476AF80888}"/>
              </a:ext>
            </a:extLst>
          </p:cNvPr>
          <p:cNvSpPr txBox="1"/>
          <p:nvPr/>
        </p:nvSpPr>
        <p:spPr>
          <a:xfrm>
            <a:off x="4059237" y="3718229"/>
            <a:ext cx="43306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GIÁO VIÊN: LÊ THỊ ÁNH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753F58-528A-92E5-BF5F-C806BCDFA8C5}"/>
              </a:ext>
            </a:extLst>
          </p:cNvPr>
          <p:cNvSpPr txBox="1"/>
          <p:nvPr/>
        </p:nvSpPr>
        <p:spPr>
          <a:xfrm>
            <a:off x="4059237" y="4341939"/>
            <a:ext cx="43306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LỚP 4A</a:t>
            </a:r>
          </a:p>
        </p:txBody>
      </p:sp>
    </p:spTree>
    <p:extLst>
      <p:ext uri="{BB962C8B-B14F-4D97-AF65-F5344CB8AC3E}">
        <p14:creationId xmlns:p14="http://schemas.microsoft.com/office/powerpoint/2010/main" val="34639075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240" y="3857302"/>
            <a:ext cx="1362265" cy="2314898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674296" y="578522"/>
            <a:ext cx="5715000" cy="1447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THỰC HÀNH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3939" y="2514600"/>
            <a:ext cx="8521461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Rùa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rằng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đứt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50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30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914400" y="4267200"/>
            <a:ext cx="6019800" cy="167639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Lệnh :</a:t>
            </a:r>
          </a:p>
          <a:p>
            <a:r>
              <a:rPr lang="en-US" sz="2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FD 50 PU FD 30 PD  50 PU FD 30 PD FD 50 RT 90 PU FD 30 PD FD 50 </a:t>
            </a:r>
          </a:p>
        </p:txBody>
      </p:sp>
      <p:pic>
        <p:nvPicPr>
          <p:cNvPr id="16" name="MariageDamour-RichardClayderman_3kc6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68151.552"/>
                </p14:media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6324600" y="6057900"/>
            <a:ext cx="609600" cy="609600"/>
          </a:xfrm>
          <a:prstGeom prst="rect">
            <a:avLst/>
          </a:prstGeom>
        </p:spPr>
      </p:pic>
      <p:sp>
        <p:nvSpPr>
          <p:cNvPr id="17" name="Action Button: End 16">
            <a:hlinkClick r:id="" action="ppaction://noaction" highlightClick="1"/>
          </p:cNvPr>
          <p:cNvSpPr/>
          <p:nvPr/>
        </p:nvSpPr>
        <p:spPr>
          <a:xfrm>
            <a:off x="7620000" y="6172200"/>
            <a:ext cx="676465" cy="495300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914400" y="4267200"/>
            <a:ext cx="6019800" cy="167639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Sử dụng những lệnh nào?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14400" y="4267200"/>
            <a:ext cx="6019800" cy="167639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FD, PU, PD, RT</a:t>
            </a:r>
          </a:p>
        </p:txBody>
      </p:sp>
      <p:sp>
        <p:nvSpPr>
          <p:cNvPr id="20" name="5-Point Star 19">
            <a:hlinkClick r:id="rId8" action="ppaction://hlinkfile"/>
          </p:cNvPr>
          <p:cNvSpPr/>
          <p:nvPr/>
        </p:nvSpPr>
        <p:spPr>
          <a:xfrm>
            <a:off x="8074303" y="109538"/>
            <a:ext cx="828158" cy="890116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utoShape 2"/>
          <p:cNvSpPr>
            <a:spLocks noChangeArrowheads="1"/>
          </p:cNvSpPr>
          <p:nvPr/>
        </p:nvSpPr>
        <p:spPr bwMode="auto">
          <a:xfrm>
            <a:off x="76200" y="76200"/>
            <a:ext cx="9060875" cy="6705600"/>
          </a:xfrm>
          <a:prstGeom prst="roundRect">
            <a:avLst>
              <a:gd name="adj" fmla="val 4259"/>
            </a:avLst>
          </a:prstGeom>
          <a:noFill/>
          <a:ln w="127000" cmpd="thickThin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vi-VN" altLang="vi-VN" sz="135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 descr="POINSET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" y="152400"/>
            <a:ext cx="1828800" cy="937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4" descr="POINSET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942660" y="-19050"/>
            <a:ext cx="10287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6" descr="POINSET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138541">
            <a:off x="267936" y="5604807"/>
            <a:ext cx="958453" cy="1272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6" descr="POINSET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776234" y="5751909"/>
            <a:ext cx="1277541" cy="954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2340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9093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18" grpId="0" animBg="1"/>
      <p:bldP spid="18" grpId="1" animBg="1"/>
      <p:bldP spid="19" grpId="0" animBg="1"/>
      <p:bldP spid="19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AutoShape 2"/>
          <p:cNvSpPr>
            <a:spLocks noChangeArrowheads="1"/>
          </p:cNvSpPr>
          <p:nvPr/>
        </p:nvSpPr>
        <p:spPr bwMode="auto">
          <a:xfrm>
            <a:off x="59532" y="0"/>
            <a:ext cx="9007078" cy="6858000"/>
          </a:xfrm>
          <a:prstGeom prst="roundRect">
            <a:avLst>
              <a:gd name="adj" fmla="val 4259"/>
            </a:avLst>
          </a:prstGeom>
          <a:noFill/>
          <a:ln w="127000" cmpd="thickThin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vi-VN" altLang="vi-VN" sz="135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WordArt 13"/>
          <p:cNvSpPr>
            <a:spLocks noChangeArrowheads="1" noChangeShapeType="1" noTextEdit="1"/>
          </p:cNvSpPr>
          <p:nvPr/>
        </p:nvSpPr>
        <p:spPr bwMode="auto">
          <a:xfrm>
            <a:off x="1143000" y="1354476"/>
            <a:ext cx="7085411" cy="4874874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000" b="1" kern="10">
              <a:ln w="28575">
                <a:solidFill>
                  <a:srgbClr val="FF3300"/>
                </a:solidFill>
                <a:round/>
                <a:headEnd/>
                <a:tailEnd/>
              </a:ln>
              <a:solidFill>
                <a:srgbClr val="80008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556" name="Picture 15" descr="67088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4457700"/>
            <a:ext cx="1447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21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97" y="96558"/>
            <a:ext cx="1828800" cy="1094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24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780962" y="-8562"/>
            <a:ext cx="1202076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6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138541">
            <a:off x="294482" y="5621901"/>
            <a:ext cx="1105907" cy="1272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Picture 6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696200" y="5706740"/>
            <a:ext cx="1277541" cy="1101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3" name="WordArt 19"/>
          <p:cNvSpPr>
            <a:spLocks noChangeArrowheads="1" noChangeShapeType="1" noTextEdit="1"/>
          </p:cNvSpPr>
          <p:nvPr/>
        </p:nvSpPr>
        <p:spPr bwMode="auto">
          <a:xfrm>
            <a:off x="2982574" y="6088463"/>
            <a:ext cx="3257550" cy="392906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b="1" kern="1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700" b="1" kern="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kern="1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700" b="1" kern="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	LÊ THỊ ÁNH</a:t>
            </a:r>
          </a:p>
        </p:txBody>
      </p:sp>
      <p:grpSp>
        <p:nvGrpSpPr>
          <p:cNvPr id="23564" name="Group 16"/>
          <p:cNvGrpSpPr>
            <a:grpSpLocks/>
          </p:cNvGrpSpPr>
          <p:nvPr/>
        </p:nvGrpSpPr>
        <p:grpSpPr bwMode="auto">
          <a:xfrm>
            <a:off x="165497" y="2457451"/>
            <a:ext cx="8801100" cy="1223233"/>
            <a:chOff x="218804" y="2133600"/>
            <a:chExt cx="11734800" cy="1630977"/>
          </a:xfrm>
        </p:grpSpPr>
        <p:sp>
          <p:nvSpPr>
            <p:cNvPr id="23565" name="WordArt 5"/>
            <p:cNvSpPr>
              <a:spLocks noChangeArrowheads="1" noChangeShapeType="1" noTextEdit="1"/>
            </p:cNvSpPr>
            <p:nvPr/>
          </p:nvSpPr>
          <p:spPr bwMode="invGray">
            <a:xfrm>
              <a:off x="2055812" y="2133600"/>
              <a:ext cx="8610600" cy="685800"/>
            </a:xfrm>
            <a:prstGeom prst="rect">
              <a:avLst/>
            </a:prstGeom>
          </p:spPr>
          <p:txBody>
            <a:bodyPr wrap="none" fromWordArt="1">
              <a:prstTxWarp prst="textDeflate">
                <a:avLst>
                  <a:gd name="adj" fmla="val 0"/>
                </a:avLst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300" b="1" kern="10" dirty="0">
                  <a:ln w="19050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CHÚC QUÝ THẦY CÔ  NHIỀU SỨC KHỎE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18804" y="3087469"/>
              <a:ext cx="11734800" cy="677108"/>
            </a:xfrm>
            <a:prstGeom prst="rect">
              <a:avLst/>
            </a:prstGeom>
            <a:noFill/>
            <a:ln>
              <a:noFill/>
            </a:ln>
            <a:effectLst>
              <a:reflection blurRad="6350" stA="50000" endA="300" endPos="55000" dir="5400000" sy="-100000" algn="bl" rotWithShape="0"/>
            </a:effec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2700" b="1">
                  <a:ln w="6600">
                    <a:solidFill>
                      <a:srgbClr val="C0504D"/>
                    </a:solidFill>
                    <a:prstDash val="solid"/>
                  </a:ln>
                  <a:solidFill>
                    <a:srgbClr val="00B0F0"/>
                  </a:solidFill>
                  <a:effectLst>
                    <a:reflection blurRad="6350" stA="60000" endA="900" endPos="58000" dir="5400000" sy="-100000" algn="bl" rotWithShape="0"/>
                  </a:effectLst>
                  <a:latin typeface="Times New Roman" pitchFamily="18" charset="0"/>
                  <a:cs typeface="Times New Roman" pitchFamily="18" charset="0"/>
                </a:rPr>
                <a:t>Chúc các em chăm ngoan, </a:t>
              </a:r>
              <a:r>
                <a:rPr lang="en-US" sz="2700" b="1" err="1">
                  <a:ln w="6600">
                    <a:solidFill>
                      <a:srgbClr val="C0504D"/>
                    </a:solidFill>
                    <a:prstDash val="solid"/>
                  </a:ln>
                  <a:solidFill>
                    <a:srgbClr val="00B0F0"/>
                  </a:solidFill>
                  <a:effectLst>
                    <a:reflection blurRad="6350" stA="60000" endA="900" endPos="58000" dir="5400000" sy="-100000" algn="bl" rotWithShape="0"/>
                  </a:effectLst>
                  <a:latin typeface="Times New Roman" pitchFamily="18" charset="0"/>
                  <a:cs typeface="Times New Roman" pitchFamily="18" charset="0"/>
                </a:rPr>
                <a:t>học</a:t>
              </a:r>
              <a:r>
                <a:rPr lang="en-US" sz="2700" b="1">
                  <a:ln w="6600">
                    <a:solidFill>
                      <a:srgbClr val="C0504D"/>
                    </a:solidFill>
                    <a:prstDash val="solid"/>
                  </a:ln>
                  <a:solidFill>
                    <a:srgbClr val="00B0F0"/>
                  </a:solidFill>
                  <a:effectLst>
                    <a:reflection blurRad="6350" stA="60000" endA="900" endPos="58000" dir="5400000" sy="-100000" algn="bl" rotWithShape="0"/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700" b="1" err="1">
                  <a:ln w="6600">
                    <a:solidFill>
                      <a:srgbClr val="C0504D"/>
                    </a:solidFill>
                    <a:prstDash val="solid"/>
                  </a:ln>
                  <a:solidFill>
                    <a:srgbClr val="00B0F0"/>
                  </a:solidFill>
                  <a:effectLst>
                    <a:reflection blurRad="6350" stA="60000" endA="900" endPos="58000" dir="5400000" sy="-100000" algn="bl" rotWithShape="0"/>
                  </a:effectLst>
                  <a:latin typeface="Times New Roman" pitchFamily="18" charset="0"/>
                  <a:cs typeface="Times New Roman" pitchFamily="18" charset="0"/>
                </a:rPr>
                <a:t>giỏi</a:t>
              </a:r>
              <a:r>
                <a:rPr lang="en-US" sz="2700" b="1">
                  <a:ln w="6600">
                    <a:solidFill>
                      <a:srgbClr val="C0504D"/>
                    </a:solidFill>
                    <a:prstDash val="solid"/>
                  </a:ln>
                  <a:solidFill>
                    <a:srgbClr val="00B0F0"/>
                  </a:solidFill>
                  <a:effectLst>
                    <a:reflection blurRad="6350" stA="60000" endA="900" endPos="58000" dir="5400000" sy="-100000" algn="bl" rotWithShape="0"/>
                  </a:effectLst>
                  <a:latin typeface="Times New Roman" pitchFamily="18" charset="0"/>
                  <a:cs typeface="Times New Roman" pitchFamily="18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77857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2"/>
          <p:cNvSpPr>
            <a:spLocks noChangeArrowheads="1"/>
          </p:cNvSpPr>
          <p:nvPr/>
        </p:nvSpPr>
        <p:spPr bwMode="auto">
          <a:xfrm>
            <a:off x="76200" y="76200"/>
            <a:ext cx="9060875" cy="6705600"/>
          </a:xfrm>
          <a:prstGeom prst="roundRect">
            <a:avLst>
              <a:gd name="adj" fmla="val 4259"/>
            </a:avLst>
          </a:prstGeom>
          <a:noFill/>
          <a:ln w="127000" cmpd="thickThin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vi-VN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1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" y="152400"/>
            <a:ext cx="1828800" cy="937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4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942660" y="-19050"/>
            <a:ext cx="10287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138541">
            <a:off x="267936" y="5604807"/>
            <a:ext cx="958453" cy="1272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6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776234" y="5751909"/>
            <a:ext cx="1277541" cy="954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35359" t="15626" r="15447" b="26041"/>
          <a:stretch/>
        </p:blipFill>
        <p:spPr>
          <a:xfrm>
            <a:off x="-14288" y="14286"/>
            <a:ext cx="9236870" cy="68437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517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22590" y="405825"/>
            <a:ext cx="57544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3674391"/>
              </p:ext>
            </p:extLst>
          </p:nvPr>
        </p:nvGraphicFramePr>
        <p:xfrm>
          <a:off x="685800" y="1219200"/>
          <a:ext cx="7885390" cy="51435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394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60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29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2870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TT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LỆNH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HÀNH</a:t>
                      </a:r>
                      <a:r>
                        <a:rPr lang="en-US" sz="3200" b="1" baseline="0" dirty="0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ĐỘNG CỦA RÙA</a:t>
                      </a:r>
                      <a:endParaRPr lang="en-US" sz="3200" b="1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8700"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FD 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8700"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RT</a:t>
                      </a:r>
                      <a:r>
                        <a:rPr lang="en-US" sz="3200" b="1" baseline="0" dirty="0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90</a:t>
                      </a:r>
                      <a:endParaRPr lang="en-US" sz="3200" b="1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8700"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Home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28700"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082143" y="2438400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Rùa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50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endParaRPr lang="en-US" sz="32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82143" y="3478650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Rùa quay phải 90 độ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14800" y="4572000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Rùa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endParaRPr lang="en-US" sz="32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82143" y="5323582"/>
            <a:ext cx="457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Rùa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xóa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8" name="AutoShape 2"/>
          <p:cNvSpPr>
            <a:spLocks noChangeArrowheads="1"/>
          </p:cNvSpPr>
          <p:nvPr/>
        </p:nvSpPr>
        <p:spPr bwMode="auto">
          <a:xfrm>
            <a:off x="76200" y="76200"/>
            <a:ext cx="9060875" cy="6705600"/>
          </a:xfrm>
          <a:prstGeom prst="roundRect">
            <a:avLst>
              <a:gd name="adj" fmla="val 4259"/>
            </a:avLst>
          </a:prstGeom>
          <a:noFill/>
          <a:ln w="127000" cmpd="thickThin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vi-VN" altLang="vi-VN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21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" y="152400"/>
            <a:ext cx="1828800" cy="937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4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942660" y="-19050"/>
            <a:ext cx="10287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6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138541">
            <a:off x="267936" y="5604807"/>
            <a:ext cx="958453" cy="1272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776234" y="5751909"/>
            <a:ext cx="1277541" cy="954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0008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15" grpId="0"/>
      <p:bldP spid="16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0" y="909935"/>
            <a:ext cx="78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lượt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endParaRPr lang="en-US" sz="2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BaladaParaAdelina-RichardClayderman_q5g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66340.6766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067675" y="5562600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19600" y="6243935"/>
            <a:ext cx="1430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sổ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81000" y="1759327"/>
            <a:ext cx="17526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fd 100</a:t>
            </a:r>
          </a:p>
          <a:p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rt 90</a:t>
            </a:r>
          </a:p>
          <a:p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fd 100</a:t>
            </a:r>
          </a:p>
          <a:p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rt 90</a:t>
            </a:r>
          </a:p>
          <a:p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fd 100</a:t>
            </a:r>
          </a:p>
          <a:p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rt 90</a:t>
            </a:r>
          </a:p>
          <a:p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fd 100</a:t>
            </a:r>
          </a:p>
          <a:p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rt 90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05400" y="10820400"/>
            <a:ext cx="9810750" cy="5515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/>
          <a:srcRect r="23865" b="7520"/>
          <a:stretch>
            <a:fillRect/>
          </a:stretch>
        </p:blipFill>
        <p:spPr bwMode="auto">
          <a:xfrm>
            <a:off x="1676400" y="1542156"/>
            <a:ext cx="6934200" cy="4630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AutoShape 2"/>
          <p:cNvSpPr>
            <a:spLocks noChangeArrowheads="1"/>
          </p:cNvSpPr>
          <p:nvPr/>
        </p:nvSpPr>
        <p:spPr bwMode="auto">
          <a:xfrm>
            <a:off x="76200" y="76200"/>
            <a:ext cx="9060875" cy="6705600"/>
          </a:xfrm>
          <a:prstGeom prst="roundRect">
            <a:avLst>
              <a:gd name="adj" fmla="val 4259"/>
            </a:avLst>
          </a:prstGeom>
          <a:noFill/>
          <a:ln w="127000" cmpd="thickThin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vi-VN" altLang="vi-VN" sz="135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21" descr="POINSET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" y="152400"/>
            <a:ext cx="1828800" cy="937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4" descr="POINSET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53625" y="-19050"/>
            <a:ext cx="10287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6" descr="POINSET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138541">
            <a:off x="267936" y="5604807"/>
            <a:ext cx="958453" cy="1272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6" descr="POINSET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776234" y="5751909"/>
            <a:ext cx="1277541" cy="954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676400" y="177225"/>
            <a:ext cx="784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59838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005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10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4" grpId="0"/>
      <p:bldP spid="3" grpId="0"/>
      <p:bldP spid="21" grpId="0"/>
      <p:bldP spid="2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4286" y="475685"/>
            <a:ext cx="8756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BaladaParaAdelina-RichardClayderman_q5g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66340.6766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067675" y="5562600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19600" y="6167735"/>
            <a:ext cx="1430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Cửa sổ 2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04800" y="990600"/>
            <a:ext cx="861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fd 100 rt 90 fd 100 rt 90 fd 100 rt 90 fd 100 rt 90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05400" y="10820400"/>
            <a:ext cx="9810750" cy="5515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/>
          <a:srcRect r="25037" b="6250"/>
          <a:stretch>
            <a:fillRect/>
          </a:stretch>
        </p:blipFill>
        <p:spPr bwMode="auto">
          <a:xfrm>
            <a:off x="712643" y="1752600"/>
            <a:ext cx="7593157" cy="426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AutoShape 2"/>
          <p:cNvSpPr>
            <a:spLocks noChangeArrowheads="1"/>
          </p:cNvSpPr>
          <p:nvPr/>
        </p:nvSpPr>
        <p:spPr bwMode="auto">
          <a:xfrm>
            <a:off x="76200" y="76200"/>
            <a:ext cx="9060875" cy="6705600"/>
          </a:xfrm>
          <a:prstGeom prst="roundRect">
            <a:avLst>
              <a:gd name="adj" fmla="val 4259"/>
            </a:avLst>
          </a:prstGeom>
          <a:noFill/>
          <a:ln w="127000" cmpd="thickThin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vi-VN" altLang="vi-VN" sz="135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21" descr="POINSET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086" y="-23723"/>
            <a:ext cx="1828800" cy="937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4" descr="POINSET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068020" y="-134542"/>
            <a:ext cx="10287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6" descr="POINSET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138541">
            <a:off x="267936" y="5604807"/>
            <a:ext cx="958453" cy="1272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6" descr="POINSET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776234" y="5751909"/>
            <a:ext cx="1277541" cy="954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9838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005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10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4" grpId="0"/>
      <p:bldP spid="3" grpId="0"/>
      <p:bldP spid="21" grpId="0"/>
      <p:bldP spid="21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14400" y="405825"/>
            <a:ext cx="784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76" y="1214735"/>
            <a:ext cx="3959669" cy="189952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07259" y="3743325"/>
            <a:ext cx="85889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sổ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8" name="Picture 17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4442408"/>
            <a:ext cx="2276883" cy="203459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69876" y="4582530"/>
            <a:ext cx="85889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Enter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610" y="1227139"/>
            <a:ext cx="4329390" cy="1892596"/>
          </a:xfrm>
          <a:prstGeom prst="rect">
            <a:avLst/>
          </a:prstGeom>
        </p:spPr>
      </p:pic>
      <p:pic>
        <p:nvPicPr>
          <p:cNvPr id="23" name="BaladaParaAdelina-RichardClayderman_q5g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66340.6766"/>
                </p14:media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8067675" y="5562600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04122" y="3119735"/>
            <a:ext cx="1430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sổ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657831" y="3043535"/>
            <a:ext cx="1430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sổ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  <p:sp>
        <p:nvSpPr>
          <p:cNvPr id="22" name="5-Point Star 21">
            <a:hlinkClick r:id="rId10" action="ppaction://hlinkfile"/>
          </p:cNvPr>
          <p:cNvSpPr/>
          <p:nvPr/>
        </p:nvSpPr>
        <p:spPr>
          <a:xfrm>
            <a:off x="8074303" y="109538"/>
            <a:ext cx="828158" cy="890116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utoShape 2"/>
          <p:cNvSpPr>
            <a:spLocks noChangeArrowheads="1"/>
          </p:cNvSpPr>
          <p:nvPr/>
        </p:nvSpPr>
        <p:spPr bwMode="auto">
          <a:xfrm>
            <a:off x="76200" y="76200"/>
            <a:ext cx="9060875" cy="6705600"/>
          </a:xfrm>
          <a:prstGeom prst="roundRect">
            <a:avLst>
              <a:gd name="adj" fmla="val 4259"/>
            </a:avLst>
          </a:prstGeom>
          <a:noFill/>
          <a:ln w="127000" cmpd="thickThin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vi-VN" altLang="vi-VN" sz="135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1" descr="POINSET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" y="152400"/>
            <a:ext cx="1828800" cy="937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4" descr="POINSET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942660" y="-19050"/>
            <a:ext cx="10287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6" descr="POINSET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138541">
            <a:off x="267936" y="5604807"/>
            <a:ext cx="958453" cy="1272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6" descr="POINSET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776234" y="5751909"/>
            <a:ext cx="1277541" cy="954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9838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9005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10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7" grpId="0"/>
      <p:bldP spid="17" grpId="1"/>
      <p:bldP spid="19" grpId="0"/>
      <p:bldP spid="1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36051" y="159996"/>
            <a:ext cx="784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BaladaParaAdelina-RichardClayderman_q5g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66340.6766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067675" y="5562600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59291" y="3119734"/>
            <a:ext cx="1430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sổ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320598" y="3137461"/>
            <a:ext cx="1430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sổ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  <p:sp>
        <p:nvSpPr>
          <p:cNvPr id="22" name="5-Point Star 21">
            <a:hlinkClick r:id="rId7" action="ppaction://hlinkfile"/>
          </p:cNvPr>
          <p:cNvSpPr/>
          <p:nvPr/>
        </p:nvSpPr>
        <p:spPr>
          <a:xfrm>
            <a:off x="8074303" y="109538"/>
            <a:ext cx="828158" cy="890116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utoShape 2"/>
          <p:cNvSpPr>
            <a:spLocks noChangeArrowheads="1"/>
          </p:cNvSpPr>
          <p:nvPr/>
        </p:nvSpPr>
        <p:spPr bwMode="auto">
          <a:xfrm>
            <a:off x="76200" y="76200"/>
            <a:ext cx="9060875" cy="6705600"/>
          </a:xfrm>
          <a:prstGeom prst="roundRect">
            <a:avLst>
              <a:gd name="adj" fmla="val 4259"/>
            </a:avLst>
          </a:prstGeom>
          <a:noFill/>
          <a:ln w="127000" cmpd="thickThin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vi-VN" altLang="vi-VN" sz="135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1" descr="POINSET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" y="152400"/>
            <a:ext cx="1828800" cy="937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4" descr="POINSET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942660" y="-19050"/>
            <a:ext cx="10287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6" descr="POINSET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138541">
            <a:off x="267936" y="5604807"/>
            <a:ext cx="958453" cy="1272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6" descr="POINSET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776234" y="5751909"/>
            <a:ext cx="1277541" cy="954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5498" y="851165"/>
            <a:ext cx="3038475" cy="21621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15417" y="846402"/>
            <a:ext cx="5724525" cy="2171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19399" y="4190999"/>
            <a:ext cx="2952417" cy="251579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647751" y="3581399"/>
            <a:ext cx="4505750" cy="762001"/>
            <a:chOff x="1647751" y="3581399"/>
            <a:chExt cx="4505750" cy="1295401"/>
          </a:xfrm>
        </p:grpSpPr>
        <p:sp>
          <p:nvSpPr>
            <p:cNvPr id="10" name="Left Brace 9"/>
            <p:cNvSpPr/>
            <p:nvPr/>
          </p:nvSpPr>
          <p:spPr>
            <a:xfrm rot="16200000">
              <a:off x="3563295" y="1665855"/>
              <a:ext cx="674661" cy="4505750"/>
            </a:xfrm>
            <a:prstGeom prst="leftBrace">
              <a:avLst>
                <a:gd name="adj1" fmla="val 8333"/>
                <a:gd name="adj2" fmla="val 54122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Arrow Connector 11"/>
            <p:cNvCxnSpPr>
              <a:stCxn id="10" idx="1"/>
            </p:cNvCxnSpPr>
            <p:nvPr/>
          </p:nvCxnSpPr>
          <p:spPr>
            <a:xfrm flipH="1">
              <a:off x="4079485" y="4256061"/>
              <a:ext cx="6868" cy="62073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2113466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9005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10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800" y="420469"/>
            <a:ext cx="746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hiện</a:t>
            </a:r>
            <a:endParaRPr lang="en-US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371600"/>
            <a:ext cx="5105400" cy="2773647"/>
          </a:xfrm>
          <a:prstGeom prst="rect">
            <a:avLst/>
          </a:prstGeom>
        </p:spPr>
      </p:pic>
      <p:cxnSp>
        <p:nvCxnSpPr>
          <p:cNvPr id="12" name="Elbow Connector 11"/>
          <p:cNvCxnSpPr/>
          <p:nvPr/>
        </p:nvCxnSpPr>
        <p:spPr>
          <a:xfrm rot="10800000" flipV="1">
            <a:off x="3733801" y="1905000"/>
            <a:ext cx="2514603" cy="105245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/>
          <p:cNvSpPr/>
          <p:nvPr/>
        </p:nvSpPr>
        <p:spPr>
          <a:xfrm>
            <a:off x="5860473" y="2957450"/>
            <a:ext cx="2632364" cy="76200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endParaRPr lang="en-US" sz="24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6248400" y="1524000"/>
            <a:ext cx="2895600" cy="76200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endParaRPr lang="en-US" sz="24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7" name="Elbow Connector 26"/>
          <p:cNvCxnSpPr/>
          <p:nvPr/>
        </p:nvCxnSpPr>
        <p:spPr>
          <a:xfrm rot="10800000" flipV="1">
            <a:off x="3733801" y="3549994"/>
            <a:ext cx="2126674" cy="260005"/>
          </a:xfrm>
          <a:prstGeom prst="bentConnector3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304799" y="4419600"/>
            <a:ext cx="864608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nl-NL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 luận: </a:t>
            </a:r>
            <a:r>
              <a:rPr lang="nl-NL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 có thể sử dụng lại dòng lệnh này bằng cách nháy chuột vào dòng lệnh đã sử dụng rồi nhấn Enter.</a:t>
            </a:r>
            <a:endParaRPr lang="en-US" sz="28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5572780"/>
            <a:ext cx="82690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2.</a:t>
            </a:r>
          </a:p>
        </p:txBody>
      </p:sp>
      <p:pic>
        <p:nvPicPr>
          <p:cNvPr id="2" name="SundialDreams-KevinKern-263773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71589.4016" end="186545.4587"/>
                </p14:media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266390" y="5271655"/>
            <a:ext cx="609600" cy="609600"/>
          </a:xfrm>
          <a:prstGeom prst="rect">
            <a:avLst/>
          </a:prstGeom>
        </p:spPr>
      </p:pic>
      <p:sp>
        <p:nvSpPr>
          <p:cNvPr id="21" name="5-Point Star 20">
            <a:hlinkClick r:id="rId8" action="ppaction://hlinkfile"/>
          </p:cNvPr>
          <p:cNvSpPr/>
          <p:nvPr/>
        </p:nvSpPr>
        <p:spPr>
          <a:xfrm>
            <a:off x="8074303" y="109538"/>
            <a:ext cx="828158" cy="890116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utoShape 2"/>
          <p:cNvSpPr>
            <a:spLocks noChangeArrowheads="1"/>
          </p:cNvSpPr>
          <p:nvPr/>
        </p:nvSpPr>
        <p:spPr bwMode="auto">
          <a:xfrm>
            <a:off x="76200" y="76200"/>
            <a:ext cx="9060875" cy="6705600"/>
          </a:xfrm>
          <a:prstGeom prst="roundRect">
            <a:avLst>
              <a:gd name="adj" fmla="val 4259"/>
            </a:avLst>
          </a:prstGeom>
          <a:noFill/>
          <a:ln w="127000" cmpd="thickThin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vi-VN" altLang="vi-VN" sz="135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1" descr="POINSET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" y="152400"/>
            <a:ext cx="1828800" cy="937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4" descr="POINSET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942660" y="-19050"/>
            <a:ext cx="10287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6" descr="POINSET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138541">
            <a:off x="267936" y="5604807"/>
            <a:ext cx="958453" cy="1272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6" descr="POINSET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776234" y="5751909"/>
            <a:ext cx="1277541" cy="954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09492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302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24" grpId="0" animBg="1"/>
      <p:bldP spid="25" grpId="0" animBg="1"/>
      <p:bldP spid="3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406470"/>
              </p:ext>
            </p:extLst>
          </p:nvPr>
        </p:nvGraphicFramePr>
        <p:xfrm>
          <a:off x="597899" y="1257281"/>
          <a:ext cx="8241303" cy="521896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{5940675A-B579-460E-94D1-54222C63F5DA}</a:tableStyleId>
              </a:tblPr>
              <a:tblGrid>
                <a:gridCol w="7296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82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292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5336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MS Mincho"/>
                          <a:cs typeface="Times New Roman" pitchFamily="18" charset="0"/>
                        </a:rPr>
                        <a:t>TT</a:t>
                      </a:r>
                    </a:p>
                  </a:txBody>
                  <a:tcPr marL="50949" marR="50949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MS Mincho"/>
                          <a:cs typeface="Times New Roman" pitchFamily="18" charset="0"/>
                        </a:rPr>
                        <a:t>Lệnh</a:t>
                      </a:r>
                      <a:r>
                        <a:rPr lang="en-US" sz="3200" b="1" baseline="0" dirty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MS Mincho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MS Mincho"/>
                          <a:cs typeface="Times New Roman" pitchFamily="18" charset="0"/>
                        </a:rPr>
                        <a:t>viết</a:t>
                      </a:r>
                      <a:r>
                        <a:rPr lang="en-US" sz="3200" b="1" baseline="0" dirty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MS Mincho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MS Mincho"/>
                          <a:cs typeface="Times New Roman" pitchFamily="18" charset="0"/>
                        </a:rPr>
                        <a:t>tắt</a:t>
                      </a:r>
                      <a:endParaRPr lang="en-US" sz="3200" b="1" dirty="0"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ea typeface="MS Mincho"/>
                        <a:cs typeface="Times New Roman" pitchFamily="18" charset="0"/>
                      </a:endParaRPr>
                    </a:p>
                  </a:txBody>
                  <a:tcPr marL="50949" marR="50949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Hành</a:t>
                      </a:r>
                      <a:r>
                        <a:rPr lang="en-US" sz="3200" b="1" dirty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r>
                        <a:rPr lang="en-US" sz="3200" b="1" dirty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3200" b="1" dirty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Rùa</a:t>
                      </a:r>
                      <a:endParaRPr lang="en-US" sz="3200" b="1" dirty="0"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ea typeface="MS Mincho"/>
                        <a:cs typeface="Times New Roman" pitchFamily="18" charset="0"/>
                      </a:endParaRPr>
                    </a:p>
                  </a:txBody>
                  <a:tcPr marL="50949" marR="50949" marT="0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32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MS Mincho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50949" marR="50949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endParaRPr lang="en-US" sz="2400" b="1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949" marR="50949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ea typeface="MS Mincho"/>
                        <a:cs typeface="Times New Roman" pitchFamily="18" charset="0"/>
                      </a:endParaRPr>
                    </a:p>
                  </a:txBody>
                  <a:tcPr marL="50949" marR="50949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32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50949" marR="50949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endParaRPr lang="en-US" sz="2400" b="1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949" marR="50949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ea typeface="MS Mincho"/>
                        <a:cs typeface="Times New Roman" pitchFamily="18" charset="0"/>
                      </a:endParaRPr>
                    </a:p>
                  </a:txBody>
                  <a:tcPr marL="50949" marR="50949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32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50949" marR="50949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endParaRPr lang="en-US" sz="2400" b="1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949" marR="50949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ea typeface="MS Mincho"/>
                        <a:cs typeface="Times New Roman" pitchFamily="18" charset="0"/>
                      </a:endParaRPr>
                    </a:p>
                  </a:txBody>
                  <a:tcPr marL="50949" marR="50949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32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50949" marR="50949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endParaRPr lang="en-US" sz="2400" b="1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949" marR="50949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ea typeface="MS Mincho"/>
                        <a:cs typeface="Times New Roman" pitchFamily="18" charset="0"/>
                      </a:endParaRPr>
                    </a:p>
                  </a:txBody>
                  <a:tcPr marL="50949" marR="50949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32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50949" marR="50949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endParaRPr lang="en-US" sz="2400" b="1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949" marR="50949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ea typeface="MS Mincho"/>
                        <a:cs typeface="Times New Roman" pitchFamily="18" charset="0"/>
                      </a:endParaRPr>
                    </a:p>
                  </a:txBody>
                  <a:tcPr marL="50949" marR="50949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32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50949" marR="50949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endParaRPr lang="en-US" sz="2400" b="1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949" marR="50949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ea typeface="MS Mincho"/>
                        <a:cs typeface="Times New Roman" pitchFamily="18" charset="0"/>
                      </a:endParaRPr>
                    </a:p>
                  </a:txBody>
                  <a:tcPr marL="50949" marR="50949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32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50949" marR="50949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ea typeface="MS Mincho"/>
                        <a:cs typeface="Times New Roman" pitchFamily="18" charset="0"/>
                      </a:endParaRPr>
                    </a:p>
                  </a:txBody>
                  <a:tcPr marL="50949" marR="5094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400" b="0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949" marR="50949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332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MS Mincho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50949" marR="50949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endParaRPr lang="en-US" sz="2400" b="1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949" marR="50949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ea typeface="MS Mincho"/>
                        <a:cs typeface="Times New Roman" pitchFamily="18" charset="0"/>
                      </a:endParaRPr>
                    </a:p>
                  </a:txBody>
                  <a:tcPr marL="50949" marR="50949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3" name="Rounded Rectangle 12"/>
          <p:cNvSpPr/>
          <p:nvPr/>
        </p:nvSpPr>
        <p:spPr>
          <a:xfrm>
            <a:off x="533400" y="228600"/>
            <a:ext cx="5105400" cy="83820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mới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62400" y="2133600"/>
            <a:ext cx="2496196" cy="5799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Rùa lùi sau n bước</a:t>
            </a:r>
            <a:endParaRPr lang="en-US" sz="2400" dirty="0">
              <a:solidFill>
                <a:srgbClr val="0000CC"/>
              </a:solidFill>
              <a:latin typeface="Times New Roman" pitchFamily="18" charset="0"/>
              <a:ea typeface="MS Mincho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962400" y="2743200"/>
            <a:ext cx="2456122" cy="5799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Rùa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quay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k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endParaRPr lang="en-US" sz="2400" dirty="0">
              <a:solidFill>
                <a:srgbClr val="0000CC"/>
              </a:solidFill>
              <a:latin typeface="Times New Roman" pitchFamily="18" charset="0"/>
              <a:ea typeface="MS Mincho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944108" y="3288632"/>
            <a:ext cx="3828292" cy="5799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Nhấc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Rùa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nữa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2400" dirty="0">
              <a:solidFill>
                <a:srgbClr val="0000CC"/>
              </a:solidFill>
              <a:latin typeface="Times New Roman" pitchFamily="18" charset="0"/>
              <a:ea typeface="MS Mincho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944108" y="3810000"/>
            <a:ext cx="3147015" cy="5799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Rùa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2400" dirty="0">
              <a:solidFill>
                <a:srgbClr val="0000CC"/>
              </a:solidFill>
              <a:latin typeface="Times New Roman" pitchFamily="18" charset="0"/>
              <a:ea typeface="MS Mincho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962400" y="4343400"/>
            <a:ext cx="1755609" cy="5799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Rùa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ẩn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endParaRPr lang="en-US" sz="2400" dirty="0">
              <a:solidFill>
                <a:srgbClr val="0000CC"/>
              </a:solidFill>
              <a:latin typeface="Times New Roman" pitchFamily="18" charset="0"/>
              <a:ea typeface="MS Mincho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957903" y="4876800"/>
            <a:ext cx="1909497" cy="5799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Rùa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endParaRPr lang="en-US" sz="2400" dirty="0">
              <a:solidFill>
                <a:srgbClr val="0000CC"/>
              </a:solidFill>
              <a:latin typeface="Times New Roman" pitchFamily="18" charset="0"/>
              <a:ea typeface="MS Mincho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923328" y="5410200"/>
            <a:ext cx="4992072" cy="5799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Xóa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màn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Rùa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endParaRPr lang="en-US" sz="24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929829" y="6019800"/>
            <a:ext cx="3913251" cy="5799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Thoát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khỏi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chương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Logo</a:t>
            </a:r>
            <a:endParaRPr lang="en-US" sz="2400" dirty="0">
              <a:solidFill>
                <a:srgbClr val="0000CC"/>
              </a:solidFill>
              <a:latin typeface="Times New Roman" pitchFamily="18" charset="0"/>
              <a:ea typeface="MS Mincho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673930" y="2163233"/>
            <a:ext cx="877163" cy="5799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BK n</a:t>
            </a:r>
            <a:endParaRPr lang="en-US" sz="2400" b="1" dirty="0">
              <a:solidFill>
                <a:srgbClr val="0000CC"/>
              </a:solidFill>
              <a:latin typeface="Times New Roman" pitchFamily="18" charset="0"/>
              <a:ea typeface="MS Mincho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741448" y="2743200"/>
            <a:ext cx="809645" cy="5799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LT k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712893" y="3276600"/>
            <a:ext cx="595035" cy="5799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PU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712893" y="3839633"/>
            <a:ext cx="595035" cy="5799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PD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712893" y="4373033"/>
            <a:ext cx="628698" cy="5799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HT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712893" y="4907367"/>
            <a:ext cx="561372" cy="5799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ST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712893" y="5439833"/>
            <a:ext cx="954107" cy="5799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Clean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794899" y="5996516"/>
            <a:ext cx="679994" cy="5799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Bye</a:t>
            </a:r>
          </a:p>
        </p:txBody>
      </p:sp>
      <p:pic>
        <p:nvPicPr>
          <p:cNvPr id="30" name="BaladaParaAdelina-RichardClayderman_q5g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37326.219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037790" y="6153151"/>
            <a:ext cx="609600" cy="609600"/>
          </a:xfrm>
          <a:prstGeom prst="rect">
            <a:avLst/>
          </a:prstGeom>
        </p:spPr>
      </p:pic>
      <p:sp>
        <p:nvSpPr>
          <p:cNvPr id="31" name="5-Point Star 30">
            <a:hlinkClick r:id="rId7" action="ppaction://hlinkfile"/>
          </p:cNvPr>
          <p:cNvSpPr/>
          <p:nvPr/>
        </p:nvSpPr>
        <p:spPr>
          <a:xfrm>
            <a:off x="8074303" y="109538"/>
            <a:ext cx="828158" cy="890116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utoShape 2"/>
          <p:cNvSpPr>
            <a:spLocks noChangeArrowheads="1"/>
          </p:cNvSpPr>
          <p:nvPr/>
        </p:nvSpPr>
        <p:spPr bwMode="auto">
          <a:xfrm>
            <a:off x="76200" y="76200"/>
            <a:ext cx="9060875" cy="6705600"/>
          </a:xfrm>
          <a:prstGeom prst="roundRect">
            <a:avLst>
              <a:gd name="adj" fmla="val 4259"/>
            </a:avLst>
          </a:prstGeom>
          <a:noFill/>
          <a:ln w="127000" cmpd="thickThin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vi-VN" altLang="vi-VN" sz="135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21" descr="POINSET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" y="152400"/>
            <a:ext cx="1828800" cy="937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24" descr="POINSET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942660" y="-19050"/>
            <a:ext cx="10287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6" descr="POINSET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138541">
            <a:off x="267936" y="5604807"/>
            <a:ext cx="958453" cy="1272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6" descr="POINSET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776234" y="5751909"/>
            <a:ext cx="1277541" cy="954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6239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99597D6C-80F2-4CF4-BC81-3B6FCB573C43}"/>
  <p:tag name="ISPRING_RESOURCE_FOLDER" val="C:\Users\dell\Desktop\thi GVG 2017-2018\bài 2 các lệnh của logo moi\"/>
  <p:tag name="ISPRING_PRESENTATION_PATH" val="C:\Users\dell\Desktop\thi GVG 2017-2018\bài 2 các lệnh của logo moi.pptx"/>
  <p:tag name="ISPRING_PROJECT_FOLDER_UPDATED" val="1"/>
  <p:tag name="ISPRING_PRESENTATION_INFO_2" val="&lt;?xml version=&quot;1.0&quot; encoding=&quot;UTF-8&quot; standalone=&quot;no&quot; ?&gt;&#10;&lt;presentation2&gt;&#10;&#10;  &lt;slides&gt;&#10;    &lt;slide id=&quot;{BCDE84AA-A824-42F7-9E2A-12DD185CAC66}&quot; pptId=&quot;300&quot;/&gt;&#10;    &lt;slide id=&quot;{83FBC60B-83AF-4B7B-8A19-C33522D7CF77}&quot; pptId=&quot;258&quot;/&gt;&#10;    &lt;slide id=&quot;{9344AB27-DD40-479E-B7E5-801A503F8CA4}&quot; pptId=&quot;307&quot;/&gt;&#10;    &lt;slide id=&quot;{DB70277D-83AD-4805-B380-46F5770EB192}&quot; pptId=&quot;328&quot;/&gt;&#10;    &lt;slide id=&quot;{CBE03D98-68C4-49F6-BC65-DF88D1396046}&quot; pptId=&quot;325&quot;/&gt;&#10;    &lt;slide id=&quot;{8F52B157-C23A-40FC-B96C-87C3E6818232}&quot; pptId=&quot;287&quot;/&gt;&#10;    &lt;slide id=&quot;{25363EA5-4F05-4152-A63F-C9F38CCC0832}&quot; pptId=&quot;284&quot;/&gt;&#10;    &lt;slide id=&quot;{7A195C0E-D417-448C-A966-387E4F020B1C}&quot; pptId=&quot;326&quot;/&gt;&#10;    &lt;slide id=&quot;{F40D3CFB-0F60-401A-A836-F4C1D99571D4}&quot; pptId=&quot;291&quot;/&gt;&#10;    &lt;slide id=&quot;{087E9854-950A-48A7-A420-A31D4A134C5B}&quot; pptId=&quot;322&quot;/&gt;&#10;    &lt;slide id=&quot;{5269F785-4F9A-4492-AA55-02FA2E288316}&quot; pptId=&quot;327&quot;/&gt;&#10;    &lt;slide id=&quot;{729F6BDB-B425-464A-8A7E-7C17E06580FF}&quot; pptId=&quot;305&quot;/&gt;&#10;    &lt;slide id=&quot;{972A45C6-06EA-456B-A5D6-DFA839FFDF00}&quot; pptId=&quot;318&quot;/&gt;&#10;    &lt;slide id=&quot;{DC40FFB4-CCBF-412F-B006-46B84BA8D992}&quot; pptId=&quot;309&quot;/&gt;&#10;    &lt;slide id=&quot;{869776C8-8E54-4DEA-8BD3-A879C09B36C3}&quot; pptId=&quot;314&quot;/&gt;&#10;    &lt;slide id=&quot;{9251309C-53C9-4A86-8947-3C6FFA645B11}&quot; pptId=&quot;319&quot;/&gt;&#10;    &lt;slide id=&quot;{9FE9688D-C53E-4DE8-9B8A-6E9DBA859456}&quot; pptId=&quot;298&quot;/&gt;&#10;    &lt;slide id=&quot;{EFFBA0E6-05A8-441E-8E5D-82EDA463518C}&quot; pptId=&quot;299&quot;/&gt;&#10;    &lt;slide id=&quot;{3926AE5A-FF4D-436E-ABAA-6161B2507867}&quot; pptId=&quot;311&quot;/&gt;&#10;    &lt;slide id=&quot;{251F9633-0125-4F94-9F7C-CC47D688D455}&quot; pptId=&quot;304&quot;/&gt;&#10;    &lt;slide id=&quot;{B84D39DF-93C6-41EF-B4CB-4A441F0355D5}&quot; pptId=&quot;292&quot;/&gt;&#10;    &lt;slide id=&quot;{1BB208B4-C6DB-4333-82C7-A8530DC4D927}&quot; pptId=&quot;269&quot;/&gt;&#10;    &lt;slide id=&quot;{9F6A6AB0-9820-453B-9323-D8D50BEE0767}&quot; pptId=&quot;270&quot;/&gt;&#10;    &lt;slide id=&quot;{7F38D1A3-B2FB-4115-92FD-D7626BB692CE}&quot; pptId=&quot;271&quot;/&gt;&#10;    &lt;slide id=&quot;{95CB80A2-2899-4E65-AE27-3F25FC715701}&quot; pptId=&quot;272&quot;/&gt;&#10;    &lt;slide id=&quot;{2EA4F3FC-381D-481D-878D-98016661EB85}&quot; pptId=&quot;273&quot;/&gt;&#10;    &lt;slide id=&quot;{33DB6068-61F8-48AA-8D8F-53D81E31B937}&quot; pptId=&quot;274&quot;/&gt;&#10;    &lt;slide id=&quot;{31B4A00C-7F26-400C-870C-B282A14F7EB8}&quot; pptId=&quot;275&quot;/&gt;&#10;    &lt;slide id=&quot;{820416FF-9860-4B68-9972-EED1B765426E}&quot; pptId=&quot;276&quot;/&gt;&#10;    &lt;slide id=&quot;{BA72BB68-DBA6-4B17-8E95-F9BDAB69F636}&quot; pptId=&quot;277&quot;/&gt;&#10;    &lt;slide id=&quot;{1DEE13E8-B173-4E0A-9708-64A06EF9628E}&quot; pptId=&quot;278&quot;/&gt;&#10;    &lt;slide id=&quot;{A4C48E85-CB8E-4D61-B6AB-FEA2B4A2EFF9}&quot; pptId=&quot;279&quot;/&gt;&#10;    &lt;slide id=&quot;{A1E3D441-A5B7-476C-BB4F-D5208A462817}&quot; pptId=&quot;280&quot;/&gt;&#10;  &lt;/slides&gt;&#10;&#10;  &lt;narration&gt;&#10;    &lt;audioTracks/&gt;&#10;    &lt;videoTracks/&gt;&#10;  &lt;/narration&gt;&#10;&#10;&lt;/presentation2&gt;&#10;"/>
  <p:tag name="ISPRING_SCREEN_RECS_UPDATED" val="C:\Users\dell\Desktop\thi GVG 2017-2018\bài 2 các lệnh của logo moi\"/>
  <p:tag name="MMPROD_NEXTUNIQUEID" val="10009"/>
  <p:tag name="MMPROD_UIDATA" val="&lt;database version=&quot;11.0&quot;&gt;&lt;object type=&quot;1&quot; unique_id=&quot;10001&quot;&gt;&lt;object type=&quot;2&quot; unique_id=&quot;11647&quot;&gt;&lt;object type=&quot;3&quot; unique_id=&quot;11652&quot;&gt;&lt;property id=&quot;20148&quot; value=&quot;5&quot;/&gt;&lt;property id=&quot;20300&quot; value=&quot;Slide 3&quot;/&gt;&lt;property id=&quot;20307&quot; value=&quot;287&quot;/&gt;&lt;/object&gt;&lt;object type=&quot;3&quot; unique_id=&quot;11654&quot;&gt;&lt;property id=&quot;20148&quot; value=&quot;5&quot;/&gt;&lt;property id=&quot;20300&quot; value=&quot;Slide 6&quot;/&gt;&lt;property id=&quot;20307&quot; value=&quot;326&quot;/&gt;&lt;/object&gt;&lt;object type=&quot;3&quot; unique_id=&quot;11657&quot;&gt;&lt;property id=&quot;20148&quot; value=&quot;5&quot;/&gt;&lt;property id=&quot;20300&quot; value=&quot;Slide 8&quot;/&gt;&lt;property id=&quot;20307&quot; value=&quot;327&quot;/&gt;&lt;/object&gt;&lt;object type=&quot;3&quot; unique_id=&quot;11658&quot;&gt;&lt;property id=&quot;20148&quot; value=&quot;5&quot;/&gt;&lt;property id=&quot;20300&quot; value=&quot;Slide 9&quot;/&gt;&lt;property id=&quot;20307&quot; value=&quot;305&quot;/&gt;&lt;/object&gt;&lt;object type=&quot;3&quot; unique_id=&quot;11659&quot;&gt;&lt;property id=&quot;20148&quot; value=&quot;5&quot;/&gt;&lt;property id=&quot;20300&quot; value=&quot;Slide 10&quot;/&gt;&lt;property id=&quot;20307&quot; value=&quot;318&quot;/&gt;&lt;/object&gt;&lt;object type=&quot;3&quot; unique_id=&quot;13626&quot;&gt;&lt;property id=&quot;20148&quot; value=&quot;5&quot;/&gt;&lt;property id=&quot;20300&quot; value=&quot;Slide 2&quot;/&gt;&lt;property id=&quot;20307&quot; value=&quot;338&quot;/&gt;&lt;/object&gt;&lt;object type=&quot;3&quot; unique_id=&quot;13628&quot;&gt;&lt;property id=&quot;20148&quot; value=&quot;5&quot;/&gt;&lt;property id=&quot;20300&quot; value=&quot;Slide 4&quot;/&gt;&lt;property id=&quot;20307&quot; value=&quot;339&quot;/&gt;&lt;/object&gt;&lt;object type=&quot;3&quot; unique_id=&quot;13629&quot;&gt;&lt;property id=&quot;20148&quot; value=&quot;5&quot;/&gt;&lt;property id=&quot;20300&quot; value=&quot;Slide 5&quot;/&gt;&lt;property id=&quot;20307&quot; value=&quot;340&quot;/&gt;&lt;/object&gt;&lt;object type=&quot;3&quot; unique_id=&quot;14482&quot;&gt;&lt;property id=&quot;20148&quot; value=&quot;5&quot;/&gt;&lt;property id=&quot;20300&quot; value=&quot;Slide 1&quot;/&gt;&lt;property id=&quot;20307&quot; value=&quot;341&quot;/&gt;&lt;/object&gt;&lt;object type=&quot;3&quot; unique_id=&quot;14483&quot;&gt;&lt;property id=&quot;20148&quot; value=&quot;5&quot;/&gt;&lt;property id=&quot;20300&quot; value=&quot;Slide 11&quot;/&gt;&lt;property id=&quot;20307&quot; value=&quot;342&quot;/&gt;&lt;/object&gt;&lt;object type=&quot;3&quot; unique_id=&quot;14611&quot;&gt;&lt;property id=&quot;20148&quot; value=&quot;5&quot;/&gt;&lt;property id=&quot;20300&quot; value=&quot;Slide 7&quot;/&gt;&lt;property id=&quot;20307&quot; value=&quot;343&quot;/&gt;&lt;/object&gt;&lt;/object&gt;&lt;object type=&quot;8&quot; unique_id=&quot;11721&quot;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972A45C6-06EA-456B-A5D6-DFA839FFDF00}"/>
  <p:tag name="GENSWF_ADVANCE_TIME" val="5.001"/>
  <p:tag name="TIMING" val="|0.001|2|0.5|2"/>
  <p:tag name="ISPRING_CUSTOM_TIMING_US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25363EA5-4F05-4152-A63F-C9F38CCC0832}"/>
  <p:tag name="GENSWF_ADVANCE_TIME" val="6.001"/>
  <p:tag name="TIMING" val="|0.001|2|2"/>
  <p:tag name="ISPRING_CUSTOM_TIMING_USED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8F52B157-C23A-40FC-B96C-87C3E6818232}"/>
  <p:tag name="GENSWF_ADVANCE_TIME" val="5.501"/>
  <p:tag name="TIMING" val="|0.001|1|2|0.5|1|0.5"/>
  <p:tag name="ISPRING_CUSTOM_TIMING_USED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7A195C0E-D417-448C-A966-387E4F020B1C}"/>
  <p:tag name="GENSWF_ADVANCE_TIME" val="45.101"/>
  <p:tag name="TIMING" val="|0.001|23.4|2|2|5.85|5.85|2|0.5|2|0.5"/>
  <p:tag name="ISPRING_CUSTOM_TIMING_USED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7A195C0E-D417-448C-A966-387E4F020B1C}"/>
  <p:tag name="GENSWF_ADVANCE_TIME" val="45.101"/>
  <p:tag name="TIMING" val="|0.001|23.4|2|2|5.85|5.85|2|0.5|2|0.5"/>
  <p:tag name="ISPRING_CUSTOM_TIMING_USED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7A195C0E-D417-448C-A966-387E4F020B1C}"/>
  <p:tag name="GENSWF_ADVANCE_TIME" val="45.101"/>
  <p:tag name="TIMING" val="|0.001|23.4|2|2|5.85|5.85|2|0.5|2|0.5"/>
  <p:tag name="ISPRING_CUSTOM_TIMING_USED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7A195C0E-D417-448C-A966-387E4F020B1C}"/>
  <p:tag name="GENSWF_ADVANCE_TIME" val="45.101"/>
  <p:tag name="TIMING" val="|0.001|23.4|2|2|5.85|5.85|2|0.5|2|0.5"/>
  <p:tag name="ISPRING_CUSTOM_TIMING_USED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5269F785-4F9A-4492-AA55-02FA2E288316}"/>
  <p:tag name="GENSWF_ADVANCE_TIME" val="10.501"/>
  <p:tag name="TIMING" val="|0.001|0.5|2|1|0.5|2|0.5|2"/>
  <p:tag name="ISPRING_CUSTOM_TIMING_USED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729F6BDB-B425-464A-8A7E-7C17E06580FF}"/>
  <p:tag name="GENSWF_ADVANCE_TIME" val="26.002"/>
  <p:tag name="TIMING" val="|0.001|2|0.5|2|2|2|2|2|0.5|2|0.5|2|0.001|1|2|1|2|0.5"/>
  <p:tag name="ISPRING_CUSTOM_TIMING_US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3297</TotalTime>
  <Words>485</Words>
  <Application>Microsoft Office PowerPoint</Application>
  <PresentationFormat>On-screen Show (4:3)</PresentationFormat>
  <Paragraphs>436</Paragraphs>
  <Slides>11</Slides>
  <Notes>9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MS Mincho</vt:lpstr>
      <vt:lpstr>Arial</vt:lpstr>
      <vt:lpstr>Calibri</vt:lpstr>
      <vt:lpstr>Times New Roman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Administrator</cp:lastModifiedBy>
  <cp:revision>264</cp:revision>
  <dcterms:created xsi:type="dcterms:W3CDTF">2018-03-08T01:23:37Z</dcterms:created>
  <dcterms:modified xsi:type="dcterms:W3CDTF">2023-05-25T02:06:39Z</dcterms:modified>
</cp:coreProperties>
</file>