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Lst>
  <p:notesMasterIdLst>
    <p:notesMasterId r:id="rId34"/>
  </p:notesMasterIdLst>
  <p:sldIdLst>
    <p:sldId id="263" r:id="rId6"/>
    <p:sldId id="363" r:id="rId7"/>
    <p:sldId id="298" r:id="rId8"/>
    <p:sldId id="267" r:id="rId9"/>
    <p:sldId id="315" r:id="rId10"/>
    <p:sldId id="337" r:id="rId11"/>
    <p:sldId id="353" r:id="rId12"/>
    <p:sldId id="316" r:id="rId13"/>
    <p:sldId id="354" r:id="rId14"/>
    <p:sldId id="355" r:id="rId15"/>
    <p:sldId id="356" r:id="rId16"/>
    <p:sldId id="358" r:id="rId17"/>
    <p:sldId id="357" r:id="rId18"/>
    <p:sldId id="359" r:id="rId19"/>
    <p:sldId id="321" r:id="rId20"/>
    <p:sldId id="360" r:id="rId21"/>
    <p:sldId id="350" r:id="rId22"/>
    <p:sldId id="319" r:id="rId23"/>
    <p:sldId id="343" r:id="rId24"/>
    <p:sldId id="324" r:id="rId25"/>
    <p:sldId id="344" r:id="rId26"/>
    <p:sldId id="292" r:id="rId27"/>
    <p:sldId id="308" r:id="rId28"/>
    <p:sldId id="277" r:id="rId29"/>
    <p:sldId id="345" r:id="rId30"/>
    <p:sldId id="346" r:id="rId31"/>
    <p:sldId id="362" r:id="rId32"/>
    <p:sldId id="26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11" autoAdjust="0"/>
    <p:restoredTop sz="92141" autoAdjust="0"/>
  </p:normalViewPr>
  <p:slideViewPr>
    <p:cSldViewPr snapToGrid="0">
      <p:cViewPr>
        <p:scale>
          <a:sx n="75" d="100"/>
          <a:sy n="75" d="100"/>
        </p:scale>
        <p:origin x="-162" y="204"/>
      </p:cViewPr>
      <p:guideLst>
        <p:guide orient="horz" pos="2160"/>
        <p:guide pos="3840"/>
      </p:guideLst>
    </p:cSldViewPr>
  </p:slideViewPr>
  <p:notesTextViewPr>
    <p:cViewPr>
      <p:scale>
        <a:sx n="100" d="100"/>
        <a:sy n="100" d="100"/>
      </p:scale>
      <p:origin x="0" y="0"/>
    </p:cViewPr>
  </p:notesTextViewPr>
  <p:notesViewPr>
    <p:cSldViewPr snapToGrid="0">
      <p:cViewPr varScale="1">
        <p:scale>
          <a:sx n="52" d="100"/>
          <a:sy n="52" d="100"/>
        </p:scale>
        <p:origin x="294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C0220-C2EE-4E39-9D3D-4ECA73697EB5}"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D1970-A556-4E05-A4AE-41D337F6EB3F}" type="slidenum">
              <a:rPr lang="en-US" smtClean="0"/>
              <a:t>‹#›</a:t>
            </a:fld>
            <a:endParaRPr lang="en-US"/>
          </a:p>
        </p:txBody>
      </p:sp>
    </p:spTree>
    <p:extLst>
      <p:ext uri="{BB962C8B-B14F-4D97-AF65-F5344CB8AC3E}">
        <p14:creationId xmlns:p14="http://schemas.microsoft.com/office/powerpoint/2010/main" val="1429165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85E131-F781-4AF9-AD54-2FC80614A8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68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D1970-A556-4E05-A4AE-41D337F6EB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0935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D1970-A556-4E05-A4AE-41D337F6EB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9193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D1970-A556-4E05-A4AE-41D337F6EB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281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85E131-F781-4AF9-AD54-2FC80614A8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500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D1970-A556-4E05-A4AE-41D337F6EB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436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D1970-A556-4E05-A4AE-41D337F6EB3F}" type="slidenum">
              <a:rPr lang="en-US" smtClean="0"/>
              <a:t>4</a:t>
            </a:fld>
            <a:endParaRPr lang="en-US"/>
          </a:p>
        </p:txBody>
      </p:sp>
    </p:spTree>
    <p:extLst>
      <p:ext uri="{BB962C8B-B14F-4D97-AF65-F5344CB8AC3E}">
        <p14:creationId xmlns:p14="http://schemas.microsoft.com/office/powerpoint/2010/main" val="1359133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D1970-A556-4E05-A4AE-41D337F6EB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2353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D1970-A556-4E05-A4AE-41D337F6EB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250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D1970-A556-4E05-A4AE-41D337F6EB3F}" type="slidenum">
              <a:rPr lang="en-US" smtClean="0"/>
              <a:t>17</a:t>
            </a:fld>
            <a:endParaRPr lang="en-US"/>
          </a:p>
        </p:txBody>
      </p:sp>
    </p:spTree>
    <p:extLst>
      <p:ext uri="{BB962C8B-B14F-4D97-AF65-F5344CB8AC3E}">
        <p14:creationId xmlns:p14="http://schemas.microsoft.com/office/powerpoint/2010/main" val="649271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D1970-A556-4E05-A4AE-41D337F6EB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5907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D1970-A556-4E05-A4AE-41D337F6EB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1957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D1970-A556-4E05-A4AE-41D337F6EB3F}" type="slidenum">
              <a:rPr lang="en-US" smtClean="0"/>
              <a:t>24</a:t>
            </a:fld>
            <a:endParaRPr lang="en-US"/>
          </a:p>
        </p:txBody>
      </p:sp>
    </p:spTree>
    <p:extLst>
      <p:ext uri="{BB962C8B-B14F-4D97-AF65-F5344CB8AC3E}">
        <p14:creationId xmlns:p14="http://schemas.microsoft.com/office/powerpoint/2010/main" val="407581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6485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225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01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2566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8163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499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294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216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179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84095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95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04166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472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015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656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782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29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602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5/24/2023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182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5/24/2023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866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5/24/2023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469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5/24/2023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899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76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5/24/2023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491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5/24/2023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327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5634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5/24/2023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363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E7AD85-FCD5-4948-8C86-6106F1D05BC4}" type="slidenum">
              <a:rPr kumimoji="0" lang="vi-VN"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49794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E7AD85-FCD5-4948-8C86-6106F1D05BC4}" type="slidenum">
              <a:rPr kumimoji="0" lang="vi-VN"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21580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E7AD85-FCD5-4948-8C86-6106F1D05BC4}" type="slidenum">
              <a:rPr kumimoji="0" lang="vi-VN"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85959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E7AD85-FCD5-4948-8C86-6106F1D05BC4}" type="slidenum">
              <a:rPr kumimoji="0" lang="vi-VN"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61889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E7AD85-FCD5-4948-8C86-6106F1D05BC4}" type="slidenum">
              <a:rPr kumimoji="0" lang="vi-VN"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91212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E7AD85-FCD5-4948-8C86-6106F1D05BC4}" type="slidenum">
              <a:rPr kumimoji="0" lang="vi-VN"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30468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552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E7AD85-FCD5-4948-8C86-6106F1D05BC4}" type="slidenum">
              <a:rPr kumimoji="0" lang="vi-VN"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8353972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E7AD85-FCD5-4948-8C86-6106F1D05BC4}" type="slidenum">
              <a:rPr kumimoji="0" lang="vi-VN"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26101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E7AD85-FCD5-4948-8C86-6106F1D05BC4}" type="slidenum">
              <a:rPr kumimoji="0" lang="vi-VN"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030482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E7AD85-FCD5-4948-8C86-6106F1D05BC4}" type="slidenum">
              <a:rPr kumimoji="0" lang="vi-VN"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79054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E7AD85-FCD5-4948-8C86-6106F1D05BC4}" type="slidenum">
              <a:rPr kumimoji="0" lang="vi-VN"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034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60117" y="2017713"/>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60117" y="4151313"/>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5"/>
          <p:cNvSpPr>
            <a:spLocks noGrp="1"/>
          </p:cNvSpPr>
          <p:nvPr>
            <p:ph type="dt" sz="half" idx="12"/>
          </p:nvPr>
        </p:nvSpPr>
        <p:spPr bwMode="auto">
          <a:xfrm>
            <a:off x="12192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6"/>
          <p:cNvSpPr>
            <a:spLocks noGrp="1"/>
          </p:cNvSpPr>
          <p:nvPr>
            <p:ph type="ftr" sz="quarter" idx="13"/>
          </p:nvPr>
        </p:nvSpPr>
        <p:spPr bwMode="auto">
          <a:xfrm>
            <a:off x="4470400" y="63246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7"/>
          <p:cNvSpPr>
            <a:spLocks noGrp="1"/>
          </p:cNvSpPr>
          <p:nvPr>
            <p:ph type="sldNum" sz="quarter" idx="4"/>
          </p:nvPr>
        </p:nvSpPr>
        <p:spPr bwMode="auto">
          <a:xfrm>
            <a:off x="90424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48DABAE-6ED1-4470-BED8-4E85F157B11F}"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0224689"/>
      </p:ext>
    </p:extLst>
  </p:cSld>
  <p:clrMapOvr>
    <a:masterClrMapping/>
  </p:clrMapOvr>
  <p:transition spd="med" advClick="0" advTm="10000">
    <p:blinds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5/24/2023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8905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5/24/2023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488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5/24/2023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499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5/24/2023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490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32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5/24/2023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832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5/24/2023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332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5/24/2023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732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5/24/2023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986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5/24/2023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514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5/24/2023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908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5/24/2023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402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06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4779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150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558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986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1E4CCA-7E50-4B59-8505-6C031B6FBA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439624-E41C-45DC-8CA5-6611328BD5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9270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5/24/2023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9143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6E7AD85-FCD5-4948-8C86-6106F1D05BC4}" type="slidenum">
              <a:rPr kumimoji="0" lang="vi-VN"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969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solidFill>
                  <a:prstClr val="black">
                    <a:tint val="75000"/>
                  </a:prstClr>
                </a:solidFill>
              </a:rPr>
              <a:pPr/>
              <a:t>5/24/2023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7890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4.GIF"/></Relationships>
</file>

<file path=ppt/slides/_rels/slide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GIF"/></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4.G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5000"/>
          </a:stretch>
        </a:blipFill>
        <a:effectLst/>
      </p:bgPr>
    </p:bg>
    <p:spTree>
      <p:nvGrpSpPr>
        <p:cNvPr id="1" name=""/>
        <p:cNvGrpSpPr/>
        <p:nvPr/>
      </p:nvGrpSpPr>
      <p:grpSpPr>
        <a:xfrm>
          <a:off x="0" y="0"/>
          <a:ext cx="0" cy="0"/>
          <a:chOff x="0" y="0"/>
          <a:chExt cx="0" cy="0"/>
        </a:xfrm>
      </p:grpSpPr>
      <p:sp>
        <p:nvSpPr>
          <p:cNvPr id="4" name="WordArt 9"/>
          <p:cNvSpPr>
            <a:spLocks noChangeArrowheads="1" noChangeShapeType="1" noTextEdit="1"/>
          </p:cNvSpPr>
          <p:nvPr/>
        </p:nvSpPr>
        <p:spPr bwMode="auto">
          <a:xfrm>
            <a:off x="304799" y="457200"/>
            <a:ext cx="11338719" cy="6096000"/>
          </a:xfrm>
          <a:prstGeom prst="rect">
            <a:avLst/>
          </a:prstGeom>
        </p:spPr>
        <p:txBody>
          <a:bodyPr wrap="none" fromWordArt="1">
            <a:prstTxWarp prst="textArchUpPour">
              <a:avLst>
                <a:gd name="adj1" fmla="val 10725588"/>
                <a:gd name="adj2" fmla="val 77241"/>
              </a:avLst>
            </a:prstTxWarp>
          </a:bodyPr>
          <a:lstStyle/>
          <a:p>
            <a:pPr algn="ct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NhiÖt</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liÖt</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chµo</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mõng</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c¸c</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thÇy</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 c«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rPr>
              <a:t>gi¸o</a:t>
            </a:r>
            <a:endPar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a:endParaRPr>
          </a:p>
        </p:txBody>
      </p:sp>
      <p:sp>
        <p:nvSpPr>
          <p:cNvPr id="7" name="圆角矩形 1"/>
          <p:cNvSpPr/>
          <p:nvPr/>
        </p:nvSpPr>
        <p:spPr>
          <a:xfrm>
            <a:off x="2641600" y="2995612"/>
            <a:ext cx="7708900" cy="1982788"/>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89" tIns="60844" rIns="121689" bIns="60844" anchor="ctr"/>
          <a:lstStyle/>
          <a:p>
            <a:pPr algn="ctr" defTabSz="1215904">
              <a:defRPr/>
            </a:pPr>
            <a:r>
              <a:rPr lang="en-US" altLang="zh-CN" sz="3600" b="1" dirty="0" err="1" smtClean="0">
                <a:solidFill>
                  <a:srgbClr val="FF0000"/>
                </a:solidFill>
                <a:latin typeface="Times New Roman" pitchFamily="18" charset="0"/>
                <a:ea typeface="SimSun" pitchFamily="2" charset="-122"/>
                <a:cs typeface="Times New Roman" pitchFamily="18" charset="0"/>
              </a:rPr>
              <a:t>VỀ</a:t>
            </a:r>
            <a:r>
              <a:rPr lang="en-US" altLang="zh-CN" sz="3600" b="1" dirty="0" smtClean="0">
                <a:solidFill>
                  <a:srgbClr val="FF0000"/>
                </a:solidFill>
                <a:latin typeface="Times New Roman" pitchFamily="18" charset="0"/>
                <a:ea typeface="SimSun" pitchFamily="2" charset="-122"/>
                <a:cs typeface="Times New Roman" pitchFamily="18" charset="0"/>
              </a:rPr>
              <a:t> </a:t>
            </a:r>
            <a:r>
              <a:rPr lang="en-US" altLang="zh-CN" sz="3600" b="1" dirty="0" err="1" smtClean="0">
                <a:solidFill>
                  <a:srgbClr val="FF0000"/>
                </a:solidFill>
                <a:latin typeface="Times New Roman" pitchFamily="18" charset="0"/>
                <a:ea typeface="SimSun" pitchFamily="2" charset="-122"/>
                <a:cs typeface="Times New Roman" pitchFamily="18" charset="0"/>
              </a:rPr>
              <a:t>DỰ</a:t>
            </a:r>
            <a:r>
              <a:rPr lang="en-US" altLang="zh-CN" sz="3600" b="1" dirty="0" smtClean="0">
                <a:solidFill>
                  <a:srgbClr val="FF0000"/>
                </a:solidFill>
                <a:latin typeface="Times New Roman" pitchFamily="18" charset="0"/>
                <a:ea typeface="SimSun" pitchFamily="2" charset="-122"/>
                <a:cs typeface="Times New Roman" pitchFamily="18" charset="0"/>
              </a:rPr>
              <a:t> </a:t>
            </a:r>
            <a:r>
              <a:rPr lang="en-US" altLang="zh-CN" sz="3600" b="1" dirty="0" err="1" smtClean="0">
                <a:solidFill>
                  <a:srgbClr val="FF0000"/>
                </a:solidFill>
                <a:latin typeface="Times New Roman" pitchFamily="18" charset="0"/>
                <a:ea typeface="SimSun" pitchFamily="2" charset="-122"/>
                <a:cs typeface="Times New Roman" pitchFamily="18" charset="0"/>
              </a:rPr>
              <a:t>GIỜ</a:t>
            </a:r>
            <a:r>
              <a:rPr lang="en-US" altLang="zh-CN" sz="3600" b="1" dirty="0" smtClean="0">
                <a:solidFill>
                  <a:srgbClr val="FF0000"/>
                </a:solidFill>
                <a:latin typeface="Times New Roman" pitchFamily="18" charset="0"/>
                <a:ea typeface="SimSun" pitchFamily="2" charset="-122"/>
                <a:cs typeface="Times New Roman" pitchFamily="18" charset="0"/>
              </a:rPr>
              <a:t> </a:t>
            </a:r>
            <a:r>
              <a:rPr lang="en-US" altLang="zh-CN" sz="3600" b="1" dirty="0" err="1" smtClean="0">
                <a:solidFill>
                  <a:srgbClr val="FF0000"/>
                </a:solidFill>
                <a:latin typeface="Times New Roman" pitchFamily="18" charset="0"/>
                <a:ea typeface="SimSun" pitchFamily="2" charset="-122"/>
                <a:cs typeface="Times New Roman" pitchFamily="18" charset="0"/>
              </a:rPr>
              <a:t>MÔNTIẾNG</a:t>
            </a:r>
            <a:r>
              <a:rPr lang="en-US" altLang="zh-CN" sz="3600" b="1" dirty="0" smtClean="0">
                <a:solidFill>
                  <a:srgbClr val="FF0000"/>
                </a:solidFill>
                <a:latin typeface="Times New Roman" pitchFamily="18" charset="0"/>
                <a:ea typeface="SimSun" pitchFamily="2" charset="-122"/>
                <a:cs typeface="Times New Roman" pitchFamily="18" charset="0"/>
              </a:rPr>
              <a:t> </a:t>
            </a:r>
            <a:r>
              <a:rPr lang="en-US" altLang="zh-CN" sz="3600" b="1" dirty="0" err="1">
                <a:solidFill>
                  <a:srgbClr val="FF0000"/>
                </a:solidFill>
                <a:latin typeface="Times New Roman" pitchFamily="18" charset="0"/>
                <a:ea typeface="SimSun" pitchFamily="2" charset="-122"/>
                <a:cs typeface="Times New Roman" pitchFamily="18" charset="0"/>
              </a:rPr>
              <a:t>VIỆT</a:t>
            </a:r>
            <a:r>
              <a:rPr lang="en-US" altLang="zh-CN" sz="3600" b="1" dirty="0">
                <a:solidFill>
                  <a:srgbClr val="FF0000"/>
                </a:solidFill>
                <a:latin typeface="Times New Roman" pitchFamily="18" charset="0"/>
                <a:ea typeface="SimSun" pitchFamily="2" charset="-122"/>
                <a:cs typeface="Times New Roman" pitchFamily="18" charset="0"/>
              </a:rPr>
              <a:t> </a:t>
            </a:r>
            <a:endParaRPr lang="vi-VN" altLang="zh-CN" sz="3600" b="1" dirty="0" smtClean="0">
              <a:solidFill>
                <a:srgbClr val="FF0000"/>
              </a:solidFill>
              <a:latin typeface="Times New Roman" pitchFamily="18" charset="0"/>
              <a:ea typeface="SimSun" pitchFamily="2" charset="-122"/>
              <a:cs typeface="Times New Roman" pitchFamily="18" charset="0"/>
            </a:endParaRPr>
          </a:p>
          <a:p>
            <a:pPr algn="ctr" defTabSz="1215904">
              <a:defRPr/>
            </a:pPr>
            <a:r>
              <a:rPr lang="en-US" altLang="zh-CN" sz="3600" b="1" dirty="0" err="1" smtClean="0">
                <a:solidFill>
                  <a:srgbClr val="FF0000"/>
                </a:solidFill>
                <a:latin typeface="Times New Roman" pitchFamily="18" charset="0"/>
                <a:ea typeface="SimSun" pitchFamily="2" charset="-122"/>
                <a:cs typeface="Times New Roman" pitchFamily="18" charset="0"/>
              </a:rPr>
              <a:t>LỚP</a:t>
            </a:r>
            <a:r>
              <a:rPr lang="en-US" altLang="zh-CN" sz="3600" b="1" dirty="0" smtClean="0">
                <a:solidFill>
                  <a:srgbClr val="FF0000"/>
                </a:solidFill>
                <a:latin typeface="Times New Roman" pitchFamily="18" charset="0"/>
                <a:ea typeface="SimSun" pitchFamily="2" charset="-122"/>
                <a:cs typeface="Times New Roman" pitchFamily="18" charset="0"/>
              </a:rPr>
              <a:t> </a:t>
            </a:r>
            <a:r>
              <a:rPr lang="en-US" altLang="zh-CN" sz="3600" b="1" dirty="0" err="1" smtClean="0">
                <a:solidFill>
                  <a:srgbClr val="FF0000"/>
                </a:solidFill>
                <a:latin typeface="Times New Roman" pitchFamily="18" charset="0"/>
                <a:ea typeface="SimSun" pitchFamily="2" charset="-122"/>
                <a:cs typeface="Times New Roman" pitchFamily="18" charset="0"/>
              </a:rPr>
              <a:t>1</a:t>
            </a:r>
            <a:r>
              <a:rPr lang="en-US" altLang="zh-CN" sz="3600" b="1" dirty="0" err="1">
                <a:solidFill>
                  <a:srgbClr val="FF0000"/>
                </a:solidFill>
                <a:latin typeface="Times New Roman" pitchFamily="18" charset="0"/>
                <a:ea typeface="SimSun" pitchFamily="2" charset="-122"/>
                <a:cs typeface="Times New Roman" pitchFamily="18" charset="0"/>
              </a:rPr>
              <a:t>B</a:t>
            </a:r>
            <a:endParaRPr lang="zh-CN" altLang="en-US" sz="3600" b="1" dirty="0">
              <a:solidFill>
                <a:srgbClr val="FF0000"/>
              </a:solidFill>
              <a:latin typeface="Times New Roman" pitchFamily="18" charset="0"/>
              <a:ea typeface="SimSun" pitchFamily="2" charset="-122"/>
              <a:cs typeface="Times New Roman" pitchFamily="18" charset="0"/>
            </a:endParaRPr>
          </a:p>
        </p:txBody>
      </p:sp>
      <p:sp>
        <p:nvSpPr>
          <p:cNvPr id="8" name="文本框 3"/>
          <p:cNvSpPr txBox="1">
            <a:spLocks noChangeArrowheads="1"/>
          </p:cNvSpPr>
          <p:nvPr/>
        </p:nvSpPr>
        <p:spPr bwMode="auto">
          <a:xfrm>
            <a:off x="2323965" y="-1"/>
            <a:ext cx="730038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5" tIns="45713" rIns="91305" bIns="45713">
            <a:spAutoFit/>
          </a:bodyPr>
          <a:lstStyle>
            <a:lvl1pPr defTabSz="911225">
              <a:defRPr sz="7200">
                <a:solidFill>
                  <a:schemeClr val="tx1"/>
                </a:solidFill>
                <a:latin typeface=".VnAvant" pitchFamily="34" charset="0"/>
              </a:defRPr>
            </a:lvl1pPr>
            <a:lvl2pPr marL="742950" indent="-285750" defTabSz="911225">
              <a:defRPr sz="7200">
                <a:solidFill>
                  <a:schemeClr val="tx1"/>
                </a:solidFill>
                <a:latin typeface=".VnAvant" pitchFamily="34" charset="0"/>
              </a:defRPr>
            </a:lvl2pPr>
            <a:lvl3pPr marL="1143000" indent="-228600" defTabSz="911225">
              <a:defRPr sz="7200">
                <a:solidFill>
                  <a:schemeClr val="tx1"/>
                </a:solidFill>
                <a:latin typeface=".VnAvant" pitchFamily="34" charset="0"/>
              </a:defRPr>
            </a:lvl3pPr>
            <a:lvl4pPr marL="1600200" indent="-228600" defTabSz="911225">
              <a:defRPr sz="7200">
                <a:solidFill>
                  <a:schemeClr val="tx1"/>
                </a:solidFill>
                <a:latin typeface=".VnAvant" pitchFamily="34" charset="0"/>
              </a:defRPr>
            </a:lvl4pPr>
            <a:lvl5pPr marL="2057400" indent="-228600" defTabSz="911225">
              <a:defRPr sz="7200">
                <a:solidFill>
                  <a:schemeClr val="tx1"/>
                </a:solidFill>
                <a:latin typeface=".VnAvant" pitchFamily="34" charset="0"/>
              </a:defRPr>
            </a:lvl5pPr>
            <a:lvl6pPr marL="2514600" indent="-228600" defTabSz="911225" eaLnBrk="0" fontAlgn="base" hangingPunct="0">
              <a:spcBef>
                <a:spcPct val="0"/>
              </a:spcBef>
              <a:spcAft>
                <a:spcPct val="0"/>
              </a:spcAft>
              <a:defRPr sz="7200">
                <a:solidFill>
                  <a:schemeClr val="tx1"/>
                </a:solidFill>
                <a:latin typeface=".VnAvant" pitchFamily="34" charset="0"/>
              </a:defRPr>
            </a:lvl6pPr>
            <a:lvl7pPr marL="2971800" indent="-228600" defTabSz="911225" eaLnBrk="0" fontAlgn="base" hangingPunct="0">
              <a:spcBef>
                <a:spcPct val="0"/>
              </a:spcBef>
              <a:spcAft>
                <a:spcPct val="0"/>
              </a:spcAft>
              <a:defRPr sz="7200">
                <a:solidFill>
                  <a:schemeClr val="tx1"/>
                </a:solidFill>
                <a:latin typeface=".VnAvant" pitchFamily="34" charset="0"/>
              </a:defRPr>
            </a:lvl7pPr>
            <a:lvl8pPr marL="3429000" indent="-228600" defTabSz="911225" eaLnBrk="0" fontAlgn="base" hangingPunct="0">
              <a:spcBef>
                <a:spcPct val="0"/>
              </a:spcBef>
              <a:spcAft>
                <a:spcPct val="0"/>
              </a:spcAft>
              <a:defRPr sz="7200">
                <a:solidFill>
                  <a:schemeClr val="tx1"/>
                </a:solidFill>
                <a:latin typeface=".VnAvant" pitchFamily="34" charset="0"/>
              </a:defRPr>
            </a:lvl8pPr>
            <a:lvl9pPr marL="3886200" indent="-228600" defTabSz="911225" eaLnBrk="0" fontAlgn="base" hangingPunct="0">
              <a:spcBef>
                <a:spcPct val="0"/>
              </a:spcBef>
              <a:spcAft>
                <a:spcPct val="0"/>
              </a:spcAft>
              <a:defRPr sz="7200">
                <a:solidFill>
                  <a:schemeClr val="tx1"/>
                </a:solidFill>
                <a:latin typeface=".VnAvant" pitchFamily="34" charset="0"/>
              </a:defRPr>
            </a:lvl9pPr>
          </a:lstStyle>
          <a:p>
            <a:pPr algn="ctr"/>
            <a:r>
              <a:rPr lang="vi-VN" altLang="zh-CN" sz="3200" b="1" dirty="0">
                <a:solidFill>
                  <a:srgbClr val="C00000"/>
                </a:solidFill>
                <a:latin typeface="VNI-Avo" pitchFamily="2" charset="0"/>
                <a:ea typeface="Microsoft YaHei" pitchFamily="34" charset="-122"/>
                <a:cs typeface="Tahoma" pitchFamily="34" charset="0"/>
                <a:sym typeface="+mn-lt"/>
              </a:rPr>
              <a:t>TRÖÔØNG TIEÅU HOÏC </a:t>
            </a:r>
            <a:r>
              <a:rPr lang="en-US" altLang="zh-CN" sz="3200" b="1" dirty="0" smtClean="0">
                <a:solidFill>
                  <a:srgbClr val="C00000"/>
                </a:solidFill>
                <a:latin typeface="VNI-Avo" pitchFamily="2" charset="0"/>
                <a:ea typeface="Microsoft YaHei" pitchFamily="34" charset="-122"/>
                <a:cs typeface="Tahoma" pitchFamily="34" charset="0"/>
                <a:sym typeface="+mn-lt"/>
              </a:rPr>
              <a:t>&amp; THCS </a:t>
            </a:r>
            <a:r>
              <a:rPr lang="en-US" altLang="zh-CN" sz="3200" b="1" dirty="0" err="1" smtClean="0">
                <a:solidFill>
                  <a:srgbClr val="C00000"/>
                </a:solidFill>
                <a:latin typeface="VNI-Avo" pitchFamily="2" charset="0"/>
                <a:ea typeface="Microsoft YaHei" pitchFamily="34" charset="-122"/>
                <a:cs typeface="Tahoma" pitchFamily="34" charset="0"/>
                <a:sym typeface="+mn-lt"/>
              </a:rPr>
              <a:t>ĐẠI</a:t>
            </a:r>
            <a:r>
              <a:rPr lang="vi-VN" altLang="zh-CN" sz="3200" b="1" dirty="0" smtClean="0">
                <a:solidFill>
                  <a:srgbClr val="C00000"/>
                </a:solidFill>
                <a:latin typeface="VNI-Avo" pitchFamily="2" charset="0"/>
                <a:ea typeface="Microsoft YaHei" pitchFamily="34" charset="-122"/>
                <a:cs typeface="Tahoma" pitchFamily="34" charset="0"/>
                <a:sym typeface="+mn-lt"/>
              </a:rPr>
              <a:t> </a:t>
            </a:r>
            <a:r>
              <a:rPr lang="vi-VN" altLang="zh-CN" sz="3200" b="1" dirty="0">
                <a:solidFill>
                  <a:srgbClr val="C00000"/>
                </a:solidFill>
                <a:latin typeface="VNI-Avo" pitchFamily="2" charset="0"/>
                <a:ea typeface="Microsoft YaHei" pitchFamily="34" charset="-122"/>
                <a:cs typeface="Tahoma" pitchFamily="34" charset="0"/>
                <a:sym typeface="+mn-lt"/>
              </a:rPr>
              <a:t>SÔN</a:t>
            </a:r>
            <a:endParaRPr lang="zh-CN" altLang="en-US" sz="3200" b="1" dirty="0">
              <a:solidFill>
                <a:srgbClr val="C00000"/>
              </a:solidFill>
              <a:latin typeface="VNI-Avo" pitchFamily="2" charset="0"/>
              <a:ea typeface="Microsoft YaHei" pitchFamily="34" charset="-122"/>
              <a:cs typeface="Tahoma" pitchFamily="34" charset="0"/>
              <a:sym typeface="+mn-lt"/>
            </a:endParaRPr>
          </a:p>
        </p:txBody>
      </p:sp>
      <p:sp>
        <p:nvSpPr>
          <p:cNvPr id="9" name="文本框 4"/>
          <p:cNvSpPr txBox="1">
            <a:spLocks noChangeArrowheads="1"/>
          </p:cNvSpPr>
          <p:nvPr/>
        </p:nvSpPr>
        <p:spPr bwMode="auto">
          <a:xfrm>
            <a:off x="3961698" y="5635630"/>
            <a:ext cx="4573414" cy="6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89" tIns="60844" rIns="121689" bIns="60844">
            <a:spAutoFit/>
          </a:bodyPr>
          <a:lstStyle>
            <a:lvl1pPr defTabSz="1216025">
              <a:defRPr sz="7200">
                <a:solidFill>
                  <a:schemeClr val="tx1"/>
                </a:solidFill>
                <a:latin typeface=".VnAvant" pitchFamily="34" charset="0"/>
              </a:defRPr>
            </a:lvl1pPr>
            <a:lvl2pPr marL="742950" indent="-285750" defTabSz="1216025">
              <a:defRPr sz="7200">
                <a:solidFill>
                  <a:schemeClr val="tx1"/>
                </a:solidFill>
                <a:latin typeface=".VnAvant" pitchFamily="34" charset="0"/>
              </a:defRPr>
            </a:lvl2pPr>
            <a:lvl3pPr marL="1143000" indent="-228600" defTabSz="1216025">
              <a:defRPr sz="7200">
                <a:solidFill>
                  <a:schemeClr val="tx1"/>
                </a:solidFill>
                <a:latin typeface=".VnAvant" pitchFamily="34" charset="0"/>
              </a:defRPr>
            </a:lvl3pPr>
            <a:lvl4pPr marL="1600200" indent="-228600" defTabSz="1216025">
              <a:defRPr sz="7200">
                <a:solidFill>
                  <a:schemeClr val="tx1"/>
                </a:solidFill>
                <a:latin typeface=".VnAvant" pitchFamily="34" charset="0"/>
              </a:defRPr>
            </a:lvl4pPr>
            <a:lvl5pPr marL="2057400" indent="-228600" defTabSz="1216025">
              <a:defRPr sz="7200">
                <a:solidFill>
                  <a:schemeClr val="tx1"/>
                </a:solidFill>
                <a:latin typeface=".VnAvant" pitchFamily="34" charset="0"/>
              </a:defRPr>
            </a:lvl5pPr>
            <a:lvl6pPr marL="2514600" indent="-228600" defTabSz="1216025" eaLnBrk="0" fontAlgn="base" hangingPunct="0">
              <a:spcBef>
                <a:spcPct val="0"/>
              </a:spcBef>
              <a:spcAft>
                <a:spcPct val="0"/>
              </a:spcAft>
              <a:defRPr sz="7200">
                <a:solidFill>
                  <a:schemeClr val="tx1"/>
                </a:solidFill>
                <a:latin typeface=".VnAvant" pitchFamily="34" charset="0"/>
              </a:defRPr>
            </a:lvl6pPr>
            <a:lvl7pPr marL="2971800" indent="-228600" defTabSz="1216025" eaLnBrk="0" fontAlgn="base" hangingPunct="0">
              <a:spcBef>
                <a:spcPct val="0"/>
              </a:spcBef>
              <a:spcAft>
                <a:spcPct val="0"/>
              </a:spcAft>
              <a:defRPr sz="7200">
                <a:solidFill>
                  <a:schemeClr val="tx1"/>
                </a:solidFill>
                <a:latin typeface=".VnAvant" pitchFamily="34" charset="0"/>
              </a:defRPr>
            </a:lvl7pPr>
            <a:lvl8pPr marL="3429000" indent="-228600" defTabSz="1216025" eaLnBrk="0" fontAlgn="base" hangingPunct="0">
              <a:spcBef>
                <a:spcPct val="0"/>
              </a:spcBef>
              <a:spcAft>
                <a:spcPct val="0"/>
              </a:spcAft>
              <a:defRPr sz="7200">
                <a:solidFill>
                  <a:schemeClr val="tx1"/>
                </a:solidFill>
                <a:latin typeface=".VnAvant" pitchFamily="34" charset="0"/>
              </a:defRPr>
            </a:lvl8pPr>
            <a:lvl9pPr marL="3886200" indent="-228600" defTabSz="1216025" eaLnBrk="0" fontAlgn="base" hangingPunct="0">
              <a:spcBef>
                <a:spcPct val="0"/>
              </a:spcBef>
              <a:spcAft>
                <a:spcPct val="0"/>
              </a:spcAft>
              <a:defRPr sz="7200">
                <a:solidFill>
                  <a:schemeClr val="tx1"/>
                </a:solidFill>
                <a:latin typeface=".VnAvant" pitchFamily="34" charset="0"/>
              </a:defRPr>
            </a:lvl9pPr>
          </a:lstStyle>
          <a:p>
            <a:pPr algn="ctr"/>
            <a:r>
              <a:rPr lang="vi-VN" altLang="zh-CN" sz="3200" b="1" dirty="0" smtClean="0">
                <a:solidFill>
                  <a:srgbClr val="C00000"/>
                </a:solidFill>
                <a:latin typeface="Times New Roman" pitchFamily="18" charset="0"/>
                <a:ea typeface="SimSun" pitchFamily="2" charset="-122"/>
                <a:cs typeface="Times New Roman" pitchFamily="18" charset="0"/>
                <a:sym typeface="+mn-lt"/>
              </a:rPr>
              <a:t>Gi</a:t>
            </a:r>
            <a:r>
              <a:rPr lang="en-US" altLang="zh-CN" sz="3200" b="1" dirty="0">
                <a:solidFill>
                  <a:srgbClr val="C00000"/>
                </a:solidFill>
                <a:latin typeface="Times New Roman" pitchFamily="18" charset="0"/>
                <a:ea typeface="SimSun" pitchFamily="2" charset="-122"/>
                <a:cs typeface="Times New Roman" pitchFamily="18" charset="0"/>
                <a:sym typeface="+mn-lt"/>
              </a:rPr>
              <a:t>á</a:t>
            </a:r>
            <a:r>
              <a:rPr lang="vi-VN" altLang="zh-CN" sz="3200" b="1" dirty="0" smtClean="0">
                <a:solidFill>
                  <a:srgbClr val="C00000"/>
                </a:solidFill>
                <a:latin typeface="Times New Roman" pitchFamily="18" charset="0"/>
                <a:ea typeface="SimSun" pitchFamily="2" charset="-122"/>
                <a:cs typeface="Times New Roman" pitchFamily="18" charset="0"/>
                <a:sym typeface="+mn-lt"/>
              </a:rPr>
              <a:t>o vi</a:t>
            </a:r>
            <a:r>
              <a:rPr lang="en-US" altLang="zh-CN" sz="3200" b="1" dirty="0" smtClean="0">
                <a:solidFill>
                  <a:srgbClr val="C00000"/>
                </a:solidFill>
                <a:latin typeface="Times New Roman" pitchFamily="18" charset="0"/>
                <a:ea typeface="SimSun" pitchFamily="2" charset="-122"/>
                <a:cs typeface="Times New Roman" pitchFamily="18" charset="0"/>
                <a:sym typeface="+mn-lt"/>
              </a:rPr>
              <a:t>ê</a:t>
            </a:r>
            <a:r>
              <a:rPr lang="vi-VN" altLang="zh-CN" sz="3200" b="1" dirty="0" smtClean="0">
                <a:solidFill>
                  <a:srgbClr val="C00000"/>
                </a:solidFill>
                <a:latin typeface="Times New Roman" pitchFamily="18" charset="0"/>
                <a:ea typeface="SimSun" pitchFamily="2" charset="-122"/>
                <a:cs typeface="Times New Roman" pitchFamily="18" charset="0"/>
                <a:sym typeface="+mn-lt"/>
              </a:rPr>
              <a:t>n</a:t>
            </a:r>
            <a:r>
              <a:rPr lang="vi-VN" altLang="zh-CN" sz="3200" b="1" dirty="0">
                <a:solidFill>
                  <a:srgbClr val="C00000"/>
                </a:solidFill>
                <a:latin typeface="Times New Roman" pitchFamily="18" charset="0"/>
                <a:ea typeface="SimSun" pitchFamily="2" charset="-122"/>
                <a:cs typeface="Times New Roman" pitchFamily="18" charset="0"/>
                <a:sym typeface="+mn-lt"/>
              </a:rPr>
              <a:t>: </a:t>
            </a:r>
            <a:r>
              <a:rPr lang="en-US" altLang="zh-CN" sz="3200" b="1" dirty="0" err="1" smtClean="0">
                <a:solidFill>
                  <a:srgbClr val="C00000"/>
                </a:solidFill>
                <a:latin typeface="Times New Roman" pitchFamily="18" charset="0"/>
                <a:ea typeface="SimSun" pitchFamily="2" charset="-122"/>
                <a:cs typeface="Times New Roman" pitchFamily="18" charset="0"/>
                <a:sym typeface="+mn-lt"/>
              </a:rPr>
              <a:t>Lê</a:t>
            </a:r>
            <a:r>
              <a:rPr lang="en-US" altLang="zh-CN" sz="3200" b="1" dirty="0" smtClean="0">
                <a:solidFill>
                  <a:srgbClr val="C00000"/>
                </a:solidFill>
                <a:latin typeface="Times New Roman" pitchFamily="18" charset="0"/>
                <a:ea typeface="SimSun" pitchFamily="2" charset="-122"/>
                <a:cs typeface="Times New Roman" pitchFamily="18" charset="0"/>
                <a:sym typeface="+mn-lt"/>
              </a:rPr>
              <a:t> </a:t>
            </a:r>
            <a:r>
              <a:rPr lang="en-US" altLang="zh-CN" sz="3200" b="1" dirty="0" err="1" smtClean="0">
                <a:solidFill>
                  <a:srgbClr val="C00000"/>
                </a:solidFill>
                <a:latin typeface="Times New Roman" pitchFamily="18" charset="0"/>
                <a:ea typeface="SimSun" pitchFamily="2" charset="-122"/>
                <a:cs typeface="Times New Roman" pitchFamily="18" charset="0"/>
                <a:sym typeface="+mn-lt"/>
              </a:rPr>
              <a:t>Thị</a:t>
            </a:r>
            <a:r>
              <a:rPr lang="en-US" altLang="zh-CN" sz="3200" b="1" dirty="0" smtClean="0">
                <a:solidFill>
                  <a:srgbClr val="C00000"/>
                </a:solidFill>
                <a:latin typeface="Times New Roman" pitchFamily="18" charset="0"/>
                <a:ea typeface="SimSun" pitchFamily="2" charset="-122"/>
                <a:cs typeface="Times New Roman" pitchFamily="18" charset="0"/>
                <a:sym typeface="+mn-lt"/>
              </a:rPr>
              <a:t> </a:t>
            </a:r>
            <a:r>
              <a:rPr lang="en-US" altLang="zh-CN" sz="3200" b="1" dirty="0" err="1" smtClean="0">
                <a:solidFill>
                  <a:srgbClr val="C00000"/>
                </a:solidFill>
                <a:latin typeface="Times New Roman" pitchFamily="18" charset="0"/>
                <a:ea typeface="SimSun" pitchFamily="2" charset="-122"/>
                <a:cs typeface="Times New Roman" pitchFamily="18" charset="0"/>
                <a:sym typeface="+mn-lt"/>
              </a:rPr>
              <a:t>Thắm</a:t>
            </a:r>
            <a:r>
              <a:rPr lang="en-US" altLang="zh-CN" sz="3200" b="1" dirty="0" smtClean="0">
                <a:solidFill>
                  <a:srgbClr val="C00000"/>
                </a:solidFill>
                <a:latin typeface="Times New Roman" pitchFamily="18" charset="0"/>
                <a:ea typeface="SimSun" pitchFamily="2" charset="-122"/>
                <a:cs typeface="Times New Roman" pitchFamily="18" charset="0"/>
                <a:sym typeface="+mn-lt"/>
              </a:rPr>
              <a:t> </a:t>
            </a:r>
            <a:endParaRPr lang="zh-CN" altLang="en-US" sz="3200" b="1" dirty="0">
              <a:solidFill>
                <a:srgbClr val="C00000"/>
              </a:solidFill>
              <a:latin typeface="Times New Roman" pitchFamily="18" charset="0"/>
              <a:ea typeface="SimSun" pitchFamily="2" charset="-122"/>
              <a:cs typeface="Times New Roman" pitchFamily="18" charset="0"/>
              <a:sym typeface="+mn-lt"/>
            </a:endParaRPr>
          </a:p>
        </p:txBody>
      </p:sp>
    </p:spTree>
    <p:custDataLst>
      <p:tags r:id="rId1"/>
    </p:custDataLst>
    <p:extLst>
      <p:ext uri="{BB962C8B-B14F-4D97-AF65-F5344CB8AC3E}">
        <p14:creationId xmlns:p14="http://schemas.microsoft.com/office/powerpoint/2010/main" val="2909270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17"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18"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21" name="Text Box 3"/>
          <p:cNvSpPr txBox="1">
            <a:spLocks noChangeArrowheads="1"/>
          </p:cNvSpPr>
          <p:nvPr/>
        </p:nvSpPr>
        <p:spPr bwMode="auto">
          <a:xfrm>
            <a:off x="344074" y="2753465"/>
            <a:ext cx="1134344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Boá meï cho Nam vaø Ñöùc ñi chôi nuùi. </a:t>
            </a:r>
            <a:endParaRPr kumimoji="0" lang="en-US"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cxnSp>
        <p:nvCxnSpPr>
          <p:cNvPr id="23" name="Straight Connector 22"/>
          <p:cNvCxnSpPr/>
          <p:nvPr/>
        </p:nvCxnSpPr>
        <p:spPr>
          <a:xfrm flipH="1">
            <a:off x="2470293" y="289776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097413" y="28545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398653" y="283680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446769" y="283999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 Box 3"/>
          <p:cNvSpPr txBox="1">
            <a:spLocks noChangeArrowheads="1"/>
          </p:cNvSpPr>
          <p:nvPr/>
        </p:nvSpPr>
        <p:spPr bwMode="auto">
          <a:xfrm>
            <a:off x="344074" y="3467290"/>
            <a:ext cx="11343440" cy="156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Hoâm tröôùc, meï thöùc khuya ñeå chuaån bò quaàn aùo, thöùc aên, nöôùc uoáng vaø caû tuyùp thuoác choáng coân truøng.</a:t>
            </a:r>
          </a:p>
        </p:txBody>
      </p:sp>
      <p:cxnSp>
        <p:nvCxnSpPr>
          <p:cNvPr id="28" name="Straight Connector 27"/>
          <p:cNvCxnSpPr/>
          <p:nvPr/>
        </p:nvCxnSpPr>
        <p:spPr>
          <a:xfrm flipH="1">
            <a:off x="3506613" y="357750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859413" y="357817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1649414" y="357135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317893" y="40789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923933" y="40789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677813" y="46117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715913" y="46117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74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17"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18"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21" name="Text Box 3"/>
          <p:cNvSpPr txBox="1">
            <a:spLocks noChangeArrowheads="1"/>
          </p:cNvSpPr>
          <p:nvPr/>
        </p:nvSpPr>
        <p:spPr bwMode="auto">
          <a:xfrm>
            <a:off x="329784" y="1564745"/>
            <a:ext cx="11343440" cy="501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Boá meï cho Nam vaø Ñöùc ñi chôi nuùi. Hoâm tröôùc, meï thöùc khuya ñeå chuaån bò quaàn aùo, thöùc aên, nöôùc uoáng vaø caû tuyùp thuoác choáng coân truøng.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Hoâm sau, khi maët trôøi leân, caû nhaø ñaõ tôùi chaân nuùi. Nam vaø Ñöùc thích thuù, ñuoåi nhau huyønh huîch. Caøng leân cao, ñöôøng caøng doác vaø khuùc khuyûu, boá phaûi coõng Ñöùc. Thænh thoaûng, meï lau moà hoâi cho hai anh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Luùc leân ñeán ñænh nuùi, hai anh em vui söôùng heùt vang.</a:t>
            </a:r>
            <a:endParaRPr kumimoji="0" lang="en-US"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cxnSp>
        <p:nvCxnSpPr>
          <p:cNvPr id="12" name="Straight Connector 11"/>
          <p:cNvCxnSpPr/>
          <p:nvPr/>
        </p:nvCxnSpPr>
        <p:spPr>
          <a:xfrm flipH="1">
            <a:off x="8988334" y="263813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223191" y="513709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629591" y="609461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973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3"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4"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5" name="Text Box 3"/>
          <p:cNvSpPr txBox="1">
            <a:spLocks noChangeArrowheads="1"/>
          </p:cNvSpPr>
          <p:nvPr/>
        </p:nvSpPr>
        <p:spPr bwMode="auto">
          <a:xfrm>
            <a:off x="3770840" y="57152"/>
            <a:ext cx="79166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Thöù </a:t>
            </a: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naêm </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ngµy 9 th¸ng </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02 </a:t>
            </a: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naêm</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 202</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3</a:t>
            </a:r>
            <a:endParaRPr kumimoji="0" lang="en-US" sz="3200" b="1" i="0" u="none" strike="noStrike" kern="1200" cap="none" spc="0" normalizeH="0" baseline="0" noProof="0" dirty="0">
              <a:ln>
                <a:noFill/>
              </a:ln>
              <a:solidFill>
                <a:prstClr val="black"/>
              </a:solidFill>
              <a:effectLst/>
              <a:uLnTx/>
              <a:uFillTx/>
              <a:latin typeface=".VnAvant" pitchFamily="34" charset="0"/>
              <a:ea typeface="HP001" pitchFamily="34" charset="0"/>
              <a:cs typeface="Times New Roman" pitchFamily="18" charset="0"/>
            </a:endParaRPr>
          </a:p>
        </p:txBody>
      </p:sp>
      <p:sp>
        <p:nvSpPr>
          <p:cNvPr id="6" name="Text Box 3"/>
          <p:cNvSpPr txBox="1">
            <a:spLocks noChangeArrowheads="1"/>
          </p:cNvSpPr>
          <p:nvPr/>
        </p:nvSpPr>
        <p:spPr bwMode="auto">
          <a:xfrm>
            <a:off x="3006800" y="2860145"/>
            <a:ext cx="3282096" cy="206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tuyùp thuoác</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coân truøng</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huyønh huîch</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khuùc khuyûu</a:t>
            </a:r>
            <a:endParaRPr kumimoji="0" lang="en-US"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Tree>
    <p:extLst>
      <p:ext uri="{BB962C8B-B14F-4D97-AF65-F5344CB8AC3E}">
        <p14:creationId xmlns:p14="http://schemas.microsoft.com/office/powerpoint/2010/main" val="304245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17"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18"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21" name="Text Box 3"/>
          <p:cNvSpPr txBox="1">
            <a:spLocks noChangeArrowheads="1"/>
          </p:cNvSpPr>
          <p:nvPr/>
        </p:nvSpPr>
        <p:spPr bwMode="auto">
          <a:xfrm>
            <a:off x="329784" y="1564745"/>
            <a:ext cx="11343440" cy="501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Boá meï cho Nam vaø Ñöùc ñi chôi nuùi. Hoâm tröôùc, meï thöùc khuya ñeå chuaån bò quaàn aùo, thöùc aên, nöôùc uoáng vaø caû tuyùp thuoác choáng coân truøng.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Hoâm sau, khi maët trôøi leân, caû nhaø ñaõ tôùi chaân nuùi. Nam vaø Ñöùc thích thuù, ñuoåi nhau huyønh huîch. Caøng leân cao, ñöôøng caøng doác vaø khuùc khuyûu, boá phaûi coõng Ñöùc. Thænh thoaûng, meï lau moà hoâi cho hai anh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Luùc leân ñeán ñænh nuùi, hai anh em vui söôùng heùt vang.</a:t>
            </a:r>
            <a:endParaRPr kumimoji="0" lang="en-US"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cxnSp>
        <p:nvCxnSpPr>
          <p:cNvPr id="12" name="Straight Connector 11"/>
          <p:cNvCxnSpPr/>
          <p:nvPr/>
        </p:nvCxnSpPr>
        <p:spPr>
          <a:xfrm flipH="1">
            <a:off x="8988334" y="263813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223191" y="513709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629591" y="609461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372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17"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18"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21" name="Text Box 3"/>
          <p:cNvSpPr txBox="1">
            <a:spLocks noChangeArrowheads="1"/>
          </p:cNvSpPr>
          <p:nvPr/>
        </p:nvSpPr>
        <p:spPr bwMode="auto">
          <a:xfrm>
            <a:off x="329784" y="1564745"/>
            <a:ext cx="11343440" cy="501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Boá meï cho Nam vaø Ñöùc ñi chôi nuùi. Hoâm tröôùc, meï thöùc khuya ñeå chuaån bò quaàn aùo, thöùc aên, nöôùc uoáng vaø caû tuyùp thuoác choáng coân truøng.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Hoâm sau, khi maët trôøi leân, caû nhaø ñaõ tôùi chaân nuùi. Nam vaø Ñöùc thích thuù, ñuoåi nhau huyønh huîch. Caøng leân cao, ñöôøng caøng doác vaø khuùc khuyûu, boá phaûi coõng Ñöùc. Thænh thoaûng, meï lau moà hoâi cho hai anh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Luùc leân ñeán ñænh nuùi, hai anh em vui söôùng heùt vang.</a:t>
            </a:r>
            <a:endParaRPr kumimoji="0" lang="en-US"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Tree>
    <p:extLst>
      <p:ext uri="{BB962C8B-B14F-4D97-AF65-F5344CB8AC3E}">
        <p14:creationId xmlns:p14="http://schemas.microsoft.com/office/powerpoint/2010/main" val="3652371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48691018218744650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036" y="228600"/>
            <a:ext cx="11876564" cy="5943600"/>
          </a:xfrm>
          <a:prstGeom prst="rect">
            <a:avLst/>
          </a:prstGeom>
        </p:spPr>
      </p:pic>
    </p:spTree>
    <p:extLst>
      <p:ext uri="{BB962C8B-B14F-4D97-AF65-F5344CB8AC3E}">
        <p14:creationId xmlns:p14="http://schemas.microsoft.com/office/powerpoint/2010/main" val="1330948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17"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18"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19" name="Text Box 3"/>
          <p:cNvSpPr txBox="1">
            <a:spLocks noChangeArrowheads="1"/>
          </p:cNvSpPr>
          <p:nvPr/>
        </p:nvSpPr>
        <p:spPr bwMode="auto">
          <a:xfrm>
            <a:off x="3770840" y="57152"/>
            <a:ext cx="79166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Thöù </a:t>
            </a: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naêm </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ngµy 9 th¸ng </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02 </a:t>
            </a: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naêm</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 202</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3</a:t>
            </a:r>
            <a:endParaRPr kumimoji="0" lang="en-US" sz="3200" b="1" i="0" u="none" strike="noStrike" kern="1200" cap="none" spc="0" normalizeH="0" baseline="0" noProof="0" dirty="0">
              <a:ln>
                <a:noFill/>
              </a:ln>
              <a:solidFill>
                <a:prstClr val="black"/>
              </a:solidFill>
              <a:effectLst/>
              <a:uLnTx/>
              <a:uFillTx/>
              <a:latin typeface=".VnAvant" pitchFamily="34" charset="0"/>
              <a:ea typeface="HP001" pitchFamily="34" charset="0"/>
              <a:cs typeface="Times New Roman" pitchFamily="18" charset="0"/>
            </a:endParaRPr>
          </a:p>
        </p:txBody>
      </p:sp>
      <p:sp>
        <p:nvSpPr>
          <p:cNvPr id="21" name="Text Box 3"/>
          <p:cNvSpPr txBox="1">
            <a:spLocks noChangeArrowheads="1"/>
          </p:cNvSpPr>
          <p:nvPr/>
        </p:nvSpPr>
        <p:spPr bwMode="auto">
          <a:xfrm>
            <a:off x="329784" y="1564745"/>
            <a:ext cx="11343440" cy="501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Boá meï cho Nam vaø Ñöùc ñi chôi nuùi. Hoâm tröôùc, meï thöùc khuya ñeå chuaån bò quaàn aùo, thöùc aên, nöôùc uoáng vaø caû tuyùp thuoác choáng coân truøng.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Hoâm sau, khi maët trôøi leân, caû nhaø ñaõ tôùi chaân nuùi. Nam vaø Ñöùc thích thuù, ñuoåi nhau huyønh huîch. Caøng leân cao, ñöôøng caøng doác vaø khuùc khuyûu, boá phaûi coõng Ñöùc. Thænh thoaûng, meï lau moà hoâi cho hai anh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Luùc leân ñeán ñænh nuùi, hai anh em vui söôùng heùt vang.</a:t>
            </a:r>
            <a:endParaRPr kumimoji="0" lang="en-US"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Tree>
    <p:extLst>
      <p:ext uri="{BB962C8B-B14F-4D97-AF65-F5344CB8AC3E}">
        <p14:creationId xmlns:p14="http://schemas.microsoft.com/office/powerpoint/2010/main" val="2110167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1" descr="Froc1"/>
          <p:cNvPicPr>
            <a:picLocks noChangeAspect="1"/>
          </p:cNvPicPr>
          <p:nvPr/>
        </p:nvPicPr>
        <p:blipFill>
          <a:blip r:embed="rId3"/>
          <a:stretch>
            <a:fillRect/>
          </a:stretch>
        </p:blipFill>
        <p:spPr>
          <a:xfrm>
            <a:off x="11298577" y="1105303"/>
            <a:ext cx="782988" cy="776288"/>
          </a:xfrm>
          <a:prstGeom prst="rect">
            <a:avLst/>
          </a:prstGeom>
          <a:noFill/>
          <a:ln w="9525">
            <a:noFill/>
          </a:ln>
        </p:spPr>
      </p:pic>
      <p:pic>
        <p:nvPicPr>
          <p:cNvPr id="10" name="Picture 23" descr="Froc1"/>
          <p:cNvPicPr>
            <a:picLocks noChangeAspect="1"/>
          </p:cNvPicPr>
          <p:nvPr/>
        </p:nvPicPr>
        <p:blipFill>
          <a:blip r:embed="rId3"/>
          <a:stretch>
            <a:fillRect/>
          </a:stretch>
        </p:blipFill>
        <p:spPr>
          <a:xfrm>
            <a:off x="11104423" y="1219603"/>
            <a:ext cx="782988" cy="776288"/>
          </a:xfrm>
          <a:prstGeom prst="rect">
            <a:avLst/>
          </a:prstGeom>
          <a:noFill/>
          <a:ln w="9525">
            <a:noFill/>
          </a:ln>
        </p:spPr>
      </p:pic>
      <p:pic>
        <p:nvPicPr>
          <p:cNvPr id="11" name="Picture 24" descr="Froc1"/>
          <p:cNvPicPr>
            <a:picLocks noChangeAspect="1"/>
          </p:cNvPicPr>
          <p:nvPr/>
        </p:nvPicPr>
        <p:blipFill>
          <a:blip r:embed="rId3"/>
          <a:stretch>
            <a:fillRect/>
          </a:stretch>
        </p:blipFill>
        <p:spPr>
          <a:xfrm>
            <a:off x="10805230" y="1086253"/>
            <a:ext cx="782988" cy="776288"/>
          </a:xfrm>
          <a:prstGeom prst="rect">
            <a:avLst/>
          </a:prstGeom>
          <a:noFill/>
          <a:ln w="9525">
            <a:noFill/>
          </a:ln>
        </p:spPr>
      </p:pic>
      <p:pic>
        <p:nvPicPr>
          <p:cNvPr id="12" name="Picture 25" descr="Froc1"/>
          <p:cNvPicPr>
            <a:picLocks noChangeAspect="1"/>
          </p:cNvPicPr>
          <p:nvPr/>
        </p:nvPicPr>
        <p:blipFill>
          <a:blip r:embed="rId3"/>
          <a:stretch>
            <a:fillRect/>
          </a:stretch>
        </p:blipFill>
        <p:spPr>
          <a:xfrm>
            <a:off x="2215284" y="0"/>
            <a:ext cx="782988" cy="776288"/>
          </a:xfrm>
          <a:prstGeom prst="rect">
            <a:avLst/>
          </a:prstGeom>
          <a:noFill/>
          <a:ln w="9525">
            <a:noFill/>
          </a:ln>
        </p:spPr>
      </p:pic>
      <p:pic>
        <p:nvPicPr>
          <p:cNvPr id="13" name="Picture 29" descr="Froc1"/>
          <p:cNvPicPr>
            <a:picLocks noChangeAspect="1"/>
          </p:cNvPicPr>
          <p:nvPr/>
        </p:nvPicPr>
        <p:blipFill>
          <a:blip r:embed="rId3"/>
          <a:stretch>
            <a:fillRect/>
          </a:stretch>
        </p:blipFill>
        <p:spPr>
          <a:xfrm>
            <a:off x="1909726" y="228600"/>
            <a:ext cx="782988" cy="776288"/>
          </a:xfrm>
          <a:prstGeom prst="rect">
            <a:avLst/>
          </a:prstGeom>
          <a:noFill/>
          <a:ln w="9525">
            <a:noFill/>
          </a:ln>
        </p:spPr>
      </p:pic>
      <p:pic>
        <p:nvPicPr>
          <p:cNvPr id="14" name="Picture 36" descr="3d butterfly"/>
          <p:cNvPicPr>
            <a:picLocks noChangeAspect="1"/>
          </p:cNvPicPr>
          <p:nvPr/>
        </p:nvPicPr>
        <p:blipFill>
          <a:blip r:embed="rId4"/>
          <a:stretch>
            <a:fillRect/>
          </a:stretch>
        </p:blipFill>
        <p:spPr>
          <a:xfrm rot="-121248">
            <a:off x="863560" y="618483"/>
            <a:ext cx="972369" cy="584200"/>
          </a:xfrm>
          <a:prstGeom prst="rect">
            <a:avLst/>
          </a:prstGeom>
          <a:noFill/>
          <a:ln w="9525">
            <a:noFill/>
          </a:ln>
        </p:spPr>
      </p:pic>
      <p:pic>
        <p:nvPicPr>
          <p:cNvPr id="15" name="Picture 39" descr="Froc1"/>
          <p:cNvPicPr>
            <a:picLocks noChangeAspect="1"/>
          </p:cNvPicPr>
          <p:nvPr/>
        </p:nvPicPr>
        <p:blipFill>
          <a:blip r:embed="rId3"/>
          <a:stretch>
            <a:fillRect/>
          </a:stretch>
        </p:blipFill>
        <p:spPr>
          <a:xfrm>
            <a:off x="1527782" y="0"/>
            <a:ext cx="782988" cy="776288"/>
          </a:xfrm>
          <a:prstGeom prst="rect">
            <a:avLst/>
          </a:prstGeom>
          <a:noFill/>
          <a:ln w="9525">
            <a:noFill/>
          </a:ln>
        </p:spPr>
      </p:pic>
      <p:sp>
        <p:nvSpPr>
          <p:cNvPr id="16" name="Rectangle 36"/>
          <p:cNvSpPr>
            <a:spLocks noChangeArrowheads="1"/>
          </p:cNvSpPr>
          <p:nvPr/>
        </p:nvSpPr>
        <p:spPr bwMode="auto">
          <a:xfrm>
            <a:off x="94354" y="76202"/>
            <a:ext cx="11956342" cy="6694714"/>
          </a:xfrm>
          <a:prstGeom prst="rect">
            <a:avLst/>
          </a:prstGeom>
          <a:noFill/>
          <a:ln w="57150">
            <a:solidFill>
              <a:srgbClr val="00B0F0"/>
            </a:solidFill>
            <a:miter lim="800000"/>
            <a:headEnd/>
            <a:tailEnd/>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TextBox 16"/>
          <p:cNvSpPr txBox="1"/>
          <p:nvPr/>
        </p:nvSpPr>
        <p:spPr>
          <a:xfrm>
            <a:off x="171708" y="1703252"/>
            <a:ext cx="4332158"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3. </a:t>
            </a:r>
            <a:r>
              <a:rPr kumimoji="0" lang="en-US" sz="3200" b="1" i="0" u="none" strike="noStrike" kern="1200" cap="none" spc="0" normalizeH="0" baseline="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Traû</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lôøi</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caâu</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hoûi</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a:t>
            </a:r>
            <a:endParaRPr kumimoji="0" lang="en-GB" sz="3200" b="1"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endParaRPr>
          </a:p>
        </p:txBody>
      </p:sp>
      <p:sp>
        <p:nvSpPr>
          <p:cNvPr id="18" name="TextBox 17"/>
          <p:cNvSpPr txBox="1"/>
          <p:nvPr/>
        </p:nvSpPr>
        <p:spPr>
          <a:xfrm>
            <a:off x="160242" y="2256822"/>
            <a:ext cx="9395238"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a</a:t>
            </a:r>
            <a:r>
              <a:rPr kumimoji="0" lang="en-US" sz="32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lang="vi-VN" sz="3200" dirty="0" smtClean="0">
                <a:solidFill>
                  <a:prstClr val="black"/>
                </a:solidFill>
                <a:latin typeface="VNI-Avo" pitchFamily="2" charset="0"/>
                <a:ea typeface="Arial-Rounded" panose="020B0500000000000000" pitchFamily="34" charset="0"/>
                <a:cs typeface="Arial-Rounded" panose="020B0500000000000000" pitchFamily="34" charset="0"/>
              </a:rPr>
              <a:t>Nam vaø Ñöùc ñöôïc boá meï cho ñi ñaâu</a:t>
            </a:r>
            <a:r>
              <a:rPr kumimoji="0" lang="en-US" sz="32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a:t>
            </a:r>
          </a:p>
        </p:txBody>
      </p:sp>
      <p:sp>
        <p:nvSpPr>
          <p:cNvPr id="19"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20"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26" name="TextBox 25"/>
          <p:cNvSpPr txBox="1"/>
          <p:nvPr/>
        </p:nvSpPr>
        <p:spPr>
          <a:xfrm>
            <a:off x="202310" y="2791768"/>
            <a:ext cx="9749410" cy="584775"/>
          </a:xfrm>
          <a:prstGeom prst="rect">
            <a:avLst/>
          </a:prstGeom>
          <a:noFill/>
        </p:spPr>
        <p:txBody>
          <a:bodyPr wrap="square" rtlCol="0">
            <a:spAutoFit/>
          </a:bodyPr>
          <a:lstStyle/>
          <a:p>
            <a:pPr lvl="0">
              <a:defRPr/>
            </a:pPr>
            <a:r>
              <a:rPr kumimoji="0" lang="en-US" sz="3200" b="0" i="0" u="none" strike="noStrike" kern="1200" cap="none" spc="0" normalizeH="0" baseline="0" noProof="0" dirty="0" smtClean="0">
                <a:ln>
                  <a:noFill/>
                </a:ln>
                <a:solidFill>
                  <a:srgbClr val="FF0000"/>
                </a:solidFill>
                <a:effectLst/>
                <a:uLnTx/>
                <a:uFillTx/>
                <a:latin typeface="VNI-Avo" pitchFamily="2" charset="0"/>
                <a:ea typeface="Arial-Rounded" panose="020B0500000000000000" pitchFamily="34" charset="0"/>
                <a:cs typeface="Arial-Rounded" panose="020B0500000000000000" pitchFamily="34" charset="0"/>
              </a:rPr>
              <a:t>      Nam </a:t>
            </a:r>
            <a:r>
              <a:rPr kumimoji="0" lang="vi-VN" sz="3200" b="0" i="0" u="none" strike="noStrike" kern="1200" cap="none" spc="0" normalizeH="0" baseline="0" noProof="0" dirty="0" smtClean="0">
                <a:ln>
                  <a:noFill/>
                </a:ln>
                <a:solidFill>
                  <a:srgbClr val="FF0000"/>
                </a:solidFill>
                <a:effectLst/>
                <a:uLnTx/>
                <a:uFillTx/>
                <a:latin typeface="VNI-Avo" pitchFamily="2" charset="0"/>
                <a:ea typeface="Arial-Rounded" panose="020B0500000000000000" pitchFamily="34" charset="0"/>
                <a:cs typeface="Arial-Rounded" panose="020B0500000000000000" pitchFamily="34" charset="0"/>
              </a:rPr>
              <a:t>vaø</a:t>
            </a:r>
            <a:r>
              <a:rPr kumimoji="0" lang="vi-VN" sz="3200" b="0" i="0" u="none" strike="noStrike" kern="1200" cap="none" spc="0" normalizeH="0" noProof="0" dirty="0" smtClean="0">
                <a:ln>
                  <a:noFill/>
                </a:ln>
                <a:solidFill>
                  <a:srgbClr val="FF0000"/>
                </a:solidFill>
                <a:effectLst/>
                <a:uLnTx/>
                <a:uFillTx/>
                <a:latin typeface="VNI-Avo" pitchFamily="2" charset="0"/>
                <a:ea typeface="Arial-Rounded" panose="020B0500000000000000" pitchFamily="34" charset="0"/>
                <a:cs typeface="Arial-Rounded" panose="020B0500000000000000" pitchFamily="34" charset="0"/>
              </a:rPr>
              <a:t> Ñöùc ñöôïc boá meï cho ñi chôi nuùi</a:t>
            </a:r>
            <a:r>
              <a:rPr lang="en-US" sz="3200" dirty="0" smtClean="0">
                <a:solidFill>
                  <a:srgbClr val="FF0000"/>
                </a:solidFill>
                <a:latin typeface="VNI-Avo" pitchFamily="2" charset="0"/>
                <a:ea typeface="HP001" pitchFamily="34" charset="0"/>
                <a:cs typeface="Times New Roman" pitchFamily="18" charset="0"/>
              </a:rPr>
              <a:t>.</a:t>
            </a:r>
            <a:endParaRPr kumimoji="0" lang="en-US" sz="3200" b="0" i="0" u="none" strike="noStrike" kern="1200" cap="none" spc="0" normalizeH="0" noProof="0" dirty="0" smtClean="0">
              <a:ln>
                <a:noFill/>
              </a:ln>
              <a:solidFill>
                <a:srgbClr val="FF0000"/>
              </a:solidFill>
              <a:effectLst/>
              <a:uLnTx/>
              <a:uFillTx/>
              <a:latin typeface="VNI-Avo" pitchFamily="2" charset="0"/>
              <a:ea typeface="Arial-Rounded" panose="020B0500000000000000" pitchFamily="34" charset="0"/>
              <a:cs typeface="Arial-Rounded" panose="020B0500000000000000" pitchFamily="34" charset="0"/>
            </a:endParaRPr>
          </a:p>
        </p:txBody>
      </p:sp>
      <p:sp>
        <p:nvSpPr>
          <p:cNvPr id="24"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27" name="Text Box 3"/>
          <p:cNvSpPr txBox="1">
            <a:spLocks noChangeArrowheads="1"/>
          </p:cNvSpPr>
          <p:nvPr/>
        </p:nvSpPr>
        <p:spPr bwMode="auto">
          <a:xfrm>
            <a:off x="3770840" y="57152"/>
            <a:ext cx="79166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Thöù </a:t>
            </a: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naêm </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ngµy 9 th¸ng </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02 </a:t>
            </a: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naêm</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 202</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3</a:t>
            </a:r>
            <a:endParaRPr kumimoji="0" lang="en-US" sz="3200" b="1" i="0" u="none" strike="noStrike" kern="1200" cap="none" spc="0" normalizeH="0" baseline="0" noProof="0" dirty="0">
              <a:ln>
                <a:noFill/>
              </a:ln>
              <a:solidFill>
                <a:prstClr val="black"/>
              </a:solidFill>
              <a:effectLst/>
              <a:uLnTx/>
              <a:uFillTx/>
              <a:latin typeface=".VnAvant" pitchFamily="34" charset="0"/>
              <a:ea typeface="HP001" pitchFamily="34" charset="0"/>
              <a:cs typeface="Times New Roman" pitchFamily="18" charset="0"/>
            </a:endParaRPr>
          </a:p>
        </p:txBody>
      </p:sp>
      <p:sp>
        <p:nvSpPr>
          <p:cNvPr id="28" name="TextBox 27"/>
          <p:cNvSpPr txBox="1"/>
          <p:nvPr/>
        </p:nvSpPr>
        <p:spPr>
          <a:xfrm>
            <a:off x="196600" y="3405491"/>
            <a:ext cx="9395238"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b</a:t>
            </a:r>
            <a:r>
              <a:rPr kumimoji="0" lang="en-US" sz="32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lang="vi-VN" sz="3200" dirty="0" smtClean="0">
                <a:solidFill>
                  <a:prstClr val="black"/>
                </a:solidFill>
                <a:latin typeface="VNI-Avo" pitchFamily="2" charset="0"/>
                <a:ea typeface="Arial-Rounded" panose="020B0500000000000000" pitchFamily="34" charset="0"/>
                <a:cs typeface="Arial-Rounded" panose="020B0500000000000000" pitchFamily="34" charset="0"/>
              </a:rPr>
              <a:t>Meï chuaån bò nhöõng gì cho chuyeán ñi</a:t>
            </a:r>
            <a:r>
              <a:rPr kumimoji="0" lang="en-US" sz="32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a:t>
            </a:r>
          </a:p>
        </p:txBody>
      </p:sp>
      <p:sp>
        <p:nvSpPr>
          <p:cNvPr id="29" name="TextBox 28"/>
          <p:cNvSpPr txBox="1"/>
          <p:nvPr/>
        </p:nvSpPr>
        <p:spPr>
          <a:xfrm>
            <a:off x="238668" y="3986157"/>
            <a:ext cx="9749410" cy="1077218"/>
          </a:xfrm>
          <a:prstGeom prst="rect">
            <a:avLst/>
          </a:prstGeom>
          <a:noFill/>
        </p:spPr>
        <p:txBody>
          <a:bodyPr wrap="square" rtlCol="0">
            <a:spAutoFit/>
          </a:bodyPr>
          <a:lstStyle/>
          <a:p>
            <a:pPr lvl="0">
              <a:defRPr/>
            </a:pPr>
            <a:r>
              <a:rPr kumimoji="0" lang="en-US" sz="3200" b="0" i="0" u="none" strike="noStrike" kern="1200" cap="none" spc="0" normalizeH="0" baseline="0" noProof="0" dirty="0" smtClean="0">
                <a:ln>
                  <a:noFill/>
                </a:ln>
                <a:solidFill>
                  <a:srgbClr val="FF0000"/>
                </a:solidFill>
                <a:effectLst/>
                <a:uLnTx/>
                <a:uFillTx/>
                <a:latin typeface="VNI-Avo" pitchFamily="2"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srgbClr val="FF0000"/>
                </a:solidFill>
                <a:effectLst/>
                <a:uLnTx/>
                <a:uFillTx/>
                <a:latin typeface="VNI-Avo" pitchFamily="2" charset="0"/>
                <a:ea typeface="Arial-Rounded" panose="020B0500000000000000" pitchFamily="34" charset="0"/>
                <a:cs typeface="Arial-Rounded" panose="020B0500000000000000" pitchFamily="34" charset="0"/>
              </a:rPr>
              <a:t>Meï</a:t>
            </a:r>
            <a:r>
              <a:rPr kumimoji="0" lang="vi-VN" sz="3200" b="0" i="0" u="none" strike="noStrike" kern="1200" cap="none" spc="0" normalizeH="0" noProof="0" dirty="0" smtClean="0">
                <a:ln>
                  <a:noFill/>
                </a:ln>
                <a:solidFill>
                  <a:srgbClr val="FF0000"/>
                </a:solidFill>
                <a:effectLst/>
                <a:uLnTx/>
                <a:uFillTx/>
                <a:latin typeface="VNI-Avo" pitchFamily="2" charset="0"/>
                <a:ea typeface="Arial-Rounded" panose="020B0500000000000000" pitchFamily="34" charset="0"/>
                <a:cs typeface="Arial-Rounded" panose="020B0500000000000000" pitchFamily="34" charset="0"/>
              </a:rPr>
              <a:t> </a:t>
            </a:r>
            <a:r>
              <a:rPr lang="vi-VN" sz="3200" dirty="0">
                <a:solidFill>
                  <a:srgbClr val="FF0000"/>
                </a:solidFill>
                <a:latin typeface="VNI-Avo" pitchFamily="2" charset="0"/>
                <a:ea typeface="HP001" pitchFamily="34" charset="0"/>
                <a:cs typeface="Times New Roman" pitchFamily="18" charset="0"/>
              </a:rPr>
              <a:t>chuaån bò quaàn aùo, thöùc aên, nöôùc uoáng vaø caû tuyùp thuoác choáng coân truøng</a:t>
            </a:r>
            <a:r>
              <a:rPr lang="en-US" sz="3200" dirty="0" smtClean="0">
                <a:solidFill>
                  <a:srgbClr val="FF0000"/>
                </a:solidFill>
                <a:latin typeface="VNI-Avo" pitchFamily="2" charset="0"/>
                <a:ea typeface="HP001" pitchFamily="34" charset="0"/>
                <a:cs typeface="Times New Roman" pitchFamily="18" charset="0"/>
              </a:rPr>
              <a:t>.</a:t>
            </a:r>
            <a:endParaRPr kumimoji="0" lang="en-US" sz="3200" b="0" i="0" u="none" strike="noStrike" kern="1200" cap="none" spc="0" normalizeH="0" noProof="0" dirty="0" smtClean="0">
              <a:ln>
                <a:noFill/>
              </a:ln>
              <a:solidFill>
                <a:srgbClr val="FF0000"/>
              </a:solidFill>
              <a:effectLst/>
              <a:uLnTx/>
              <a:uFillTx/>
              <a:latin typeface="VNI-Avo" pitchFamily="2" charset="0"/>
              <a:ea typeface="Arial-Rounded" panose="020B0500000000000000" pitchFamily="34" charset="0"/>
              <a:cs typeface="Arial-Rounded" panose="020B0500000000000000" pitchFamily="34" charset="0"/>
            </a:endParaRPr>
          </a:p>
        </p:txBody>
      </p:sp>
      <p:sp>
        <p:nvSpPr>
          <p:cNvPr id="30" name="TextBox 29"/>
          <p:cNvSpPr txBox="1"/>
          <p:nvPr/>
        </p:nvSpPr>
        <p:spPr>
          <a:xfrm>
            <a:off x="196600" y="5047502"/>
            <a:ext cx="1185409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lang="vi-VN" sz="3200" noProof="0" dirty="0" smtClean="0">
                <a:solidFill>
                  <a:prstClr val="black"/>
                </a:solidFill>
                <a:latin typeface="VNI-Avo" pitchFamily="2" charset="0"/>
                <a:ea typeface="Arial-Rounded" panose="020B0500000000000000" pitchFamily="34" charset="0"/>
                <a:cs typeface="Arial-Rounded" panose="020B0500000000000000" pitchFamily="34" charset="0"/>
              </a:rPr>
              <a:t>Ñeán ñoaïn ñöôøng doác vaø khuùc khuyûu, boá phaûi laøm gì</a:t>
            </a:r>
            <a:r>
              <a:rPr kumimoji="0" lang="en-US" sz="32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a:t>
            </a:r>
          </a:p>
        </p:txBody>
      </p:sp>
      <p:sp>
        <p:nvSpPr>
          <p:cNvPr id="31" name="TextBox 30"/>
          <p:cNvSpPr txBox="1"/>
          <p:nvPr/>
        </p:nvSpPr>
        <p:spPr>
          <a:xfrm>
            <a:off x="238668" y="5685318"/>
            <a:ext cx="11349550" cy="1077218"/>
          </a:xfrm>
          <a:prstGeom prst="rect">
            <a:avLst/>
          </a:prstGeom>
          <a:noFill/>
        </p:spPr>
        <p:txBody>
          <a:bodyPr wrap="square" rtlCol="0">
            <a:spAutoFit/>
          </a:bodyPr>
          <a:lstStyle/>
          <a:p>
            <a:pPr lvl="0">
              <a:defRPr/>
            </a:pPr>
            <a:r>
              <a:rPr kumimoji="0" lang="vi-VN" sz="3200" b="0" i="0" u="none" strike="noStrike" kern="1200" cap="none" spc="0" normalizeH="0" baseline="0" noProof="0" dirty="0" smtClean="0">
                <a:ln>
                  <a:noFill/>
                </a:ln>
                <a:solidFill>
                  <a:srgbClr val="FF0000"/>
                </a:solidFill>
                <a:effectLst/>
                <a:uLnTx/>
                <a:uFillTx/>
                <a:latin typeface="VNI-Avo" pitchFamily="2" charset="0"/>
                <a:ea typeface="Arial-Rounded" panose="020B0500000000000000" pitchFamily="34" charset="0"/>
                <a:cs typeface="Arial-Rounded" panose="020B0500000000000000" pitchFamily="34" charset="0"/>
              </a:rPr>
              <a:t>     </a:t>
            </a:r>
            <a:r>
              <a:rPr lang="vi-VN" sz="3200" dirty="0" smtClean="0">
                <a:solidFill>
                  <a:srgbClr val="FF0000"/>
                </a:solidFill>
                <a:latin typeface="VNI-Avo" pitchFamily="2" charset="0"/>
                <a:ea typeface="Arial-Rounded" panose="020B0500000000000000" pitchFamily="34" charset="0"/>
                <a:cs typeface="Arial-Rounded" panose="020B0500000000000000" pitchFamily="34" charset="0"/>
              </a:rPr>
              <a:t>Ñeán </a:t>
            </a:r>
            <a:r>
              <a:rPr lang="vi-VN" sz="3200" dirty="0">
                <a:solidFill>
                  <a:srgbClr val="FF0000"/>
                </a:solidFill>
                <a:latin typeface="VNI-Avo" pitchFamily="2" charset="0"/>
                <a:ea typeface="Arial-Rounded" panose="020B0500000000000000" pitchFamily="34" charset="0"/>
                <a:cs typeface="Arial-Rounded" panose="020B0500000000000000" pitchFamily="34" charset="0"/>
              </a:rPr>
              <a:t>ñoaïn ñöôøng doác vaø khuùc khuyûu, boá </a:t>
            </a:r>
            <a:r>
              <a:rPr lang="vi-VN" sz="3200" dirty="0" smtClean="0">
                <a:solidFill>
                  <a:srgbClr val="FF0000"/>
                </a:solidFill>
                <a:latin typeface="VNI-Avo" pitchFamily="2" charset="0"/>
                <a:ea typeface="Arial-Rounded" panose="020B0500000000000000" pitchFamily="34" charset="0"/>
                <a:cs typeface="Arial-Rounded" panose="020B0500000000000000" pitchFamily="34" charset="0"/>
              </a:rPr>
              <a:t>phaûi coõng Ñöùc.</a:t>
            </a:r>
            <a:endParaRPr kumimoji="0" lang="en-US" sz="3200" b="0" i="0" u="none" strike="noStrike" kern="1200" cap="none" spc="0" normalizeH="0" noProof="0" dirty="0" smtClean="0">
              <a:ln>
                <a:noFill/>
              </a:ln>
              <a:solidFill>
                <a:srgbClr val="FF0000"/>
              </a:solidFill>
              <a:effectLst/>
              <a:uLnTx/>
              <a:uFillTx/>
              <a:latin typeface="VNI-Avo"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1106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8" grpId="0"/>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1" descr="Froc1"/>
          <p:cNvPicPr>
            <a:picLocks noChangeAspect="1"/>
          </p:cNvPicPr>
          <p:nvPr/>
        </p:nvPicPr>
        <p:blipFill>
          <a:blip r:embed="rId2"/>
          <a:stretch>
            <a:fillRect/>
          </a:stretch>
        </p:blipFill>
        <p:spPr>
          <a:xfrm>
            <a:off x="11298577" y="1105303"/>
            <a:ext cx="782988" cy="776288"/>
          </a:xfrm>
          <a:prstGeom prst="rect">
            <a:avLst/>
          </a:prstGeom>
          <a:noFill/>
          <a:ln w="9525">
            <a:noFill/>
          </a:ln>
        </p:spPr>
      </p:pic>
      <p:pic>
        <p:nvPicPr>
          <p:cNvPr id="25" name="Picture 23" descr="Froc1"/>
          <p:cNvPicPr>
            <a:picLocks noChangeAspect="1"/>
          </p:cNvPicPr>
          <p:nvPr/>
        </p:nvPicPr>
        <p:blipFill>
          <a:blip r:embed="rId2"/>
          <a:stretch>
            <a:fillRect/>
          </a:stretch>
        </p:blipFill>
        <p:spPr>
          <a:xfrm>
            <a:off x="11104423" y="1219603"/>
            <a:ext cx="782988" cy="776288"/>
          </a:xfrm>
          <a:prstGeom prst="rect">
            <a:avLst/>
          </a:prstGeom>
          <a:noFill/>
          <a:ln w="9525">
            <a:noFill/>
          </a:ln>
        </p:spPr>
      </p:pic>
      <p:pic>
        <p:nvPicPr>
          <p:cNvPr id="26" name="Picture 24" descr="Froc1"/>
          <p:cNvPicPr>
            <a:picLocks noChangeAspect="1"/>
          </p:cNvPicPr>
          <p:nvPr/>
        </p:nvPicPr>
        <p:blipFill>
          <a:blip r:embed="rId2"/>
          <a:stretch>
            <a:fillRect/>
          </a:stretch>
        </p:blipFill>
        <p:spPr>
          <a:xfrm>
            <a:off x="10805230" y="1086253"/>
            <a:ext cx="782988" cy="776288"/>
          </a:xfrm>
          <a:prstGeom prst="rect">
            <a:avLst/>
          </a:prstGeom>
          <a:noFill/>
          <a:ln w="9525">
            <a:noFill/>
          </a:ln>
        </p:spPr>
      </p:pic>
      <p:pic>
        <p:nvPicPr>
          <p:cNvPr id="28" name="Picture 25" descr="Froc1"/>
          <p:cNvPicPr>
            <a:picLocks noChangeAspect="1"/>
          </p:cNvPicPr>
          <p:nvPr/>
        </p:nvPicPr>
        <p:blipFill>
          <a:blip r:embed="rId2"/>
          <a:stretch>
            <a:fillRect/>
          </a:stretch>
        </p:blipFill>
        <p:spPr>
          <a:xfrm>
            <a:off x="2215284" y="0"/>
            <a:ext cx="782988" cy="776288"/>
          </a:xfrm>
          <a:prstGeom prst="rect">
            <a:avLst/>
          </a:prstGeom>
          <a:noFill/>
          <a:ln w="9525">
            <a:noFill/>
          </a:ln>
        </p:spPr>
      </p:pic>
      <p:pic>
        <p:nvPicPr>
          <p:cNvPr id="29" name="Picture 29" descr="Froc1"/>
          <p:cNvPicPr>
            <a:picLocks noChangeAspect="1"/>
          </p:cNvPicPr>
          <p:nvPr/>
        </p:nvPicPr>
        <p:blipFill>
          <a:blip r:embed="rId2"/>
          <a:stretch>
            <a:fillRect/>
          </a:stretch>
        </p:blipFill>
        <p:spPr>
          <a:xfrm>
            <a:off x="1909726" y="228600"/>
            <a:ext cx="782988" cy="776288"/>
          </a:xfrm>
          <a:prstGeom prst="rect">
            <a:avLst/>
          </a:prstGeom>
          <a:noFill/>
          <a:ln w="9525">
            <a:noFill/>
          </a:ln>
        </p:spPr>
      </p:pic>
      <p:pic>
        <p:nvPicPr>
          <p:cNvPr id="30" name="Picture 36" descr="3d butterfly"/>
          <p:cNvPicPr>
            <a:picLocks noChangeAspect="1"/>
          </p:cNvPicPr>
          <p:nvPr/>
        </p:nvPicPr>
        <p:blipFill>
          <a:blip r:embed="rId3"/>
          <a:stretch>
            <a:fillRect/>
          </a:stretch>
        </p:blipFill>
        <p:spPr>
          <a:xfrm rot="-121248">
            <a:off x="863560" y="618483"/>
            <a:ext cx="972369" cy="584200"/>
          </a:xfrm>
          <a:prstGeom prst="rect">
            <a:avLst/>
          </a:prstGeom>
          <a:noFill/>
          <a:ln w="9525">
            <a:noFill/>
          </a:ln>
        </p:spPr>
      </p:pic>
      <p:pic>
        <p:nvPicPr>
          <p:cNvPr id="31" name="Picture 39" descr="Froc1"/>
          <p:cNvPicPr>
            <a:picLocks noChangeAspect="1"/>
          </p:cNvPicPr>
          <p:nvPr/>
        </p:nvPicPr>
        <p:blipFill>
          <a:blip r:embed="rId2"/>
          <a:stretch>
            <a:fillRect/>
          </a:stretch>
        </p:blipFill>
        <p:spPr>
          <a:xfrm>
            <a:off x="1527782" y="0"/>
            <a:ext cx="782988" cy="776288"/>
          </a:xfrm>
          <a:prstGeom prst="rect">
            <a:avLst/>
          </a:prstGeom>
          <a:noFill/>
          <a:ln w="9525">
            <a:noFill/>
          </a:ln>
        </p:spPr>
      </p:pic>
      <p:sp>
        <p:nvSpPr>
          <p:cNvPr id="33" name="Rectangle 36"/>
          <p:cNvSpPr>
            <a:spLocks noChangeArrowheads="1"/>
          </p:cNvSpPr>
          <p:nvPr/>
        </p:nvSpPr>
        <p:spPr bwMode="auto">
          <a:xfrm>
            <a:off x="94354" y="76202"/>
            <a:ext cx="11956342" cy="6694714"/>
          </a:xfrm>
          <a:prstGeom prst="rect">
            <a:avLst/>
          </a:prstGeom>
          <a:noFill/>
          <a:ln w="57150">
            <a:solidFill>
              <a:srgbClr val="00B0F0"/>
            </a:solidFill>
            <a:miter lim="800000"/>
            <a:headEnd/>
            <a:tailEnd/>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TextBox 34"/>
          <p:cNvSpPr txBox="1"/>
          <p:nvPr/>
        </p:nvSpPr>
        <p:spPr>
          <a:xfrm>
            <a:off x="423960" y="2085574"/>
            <a:ext cx="99655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Vieát</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vaøo</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vôû</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caâu</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traû</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lôøi</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cho</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caâu</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hoûi</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vi-VN"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c</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ôû</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muïc</a:t>
            </a:r>
            <a:r>
              <a:rPr kumimoji="0" lang="en-US" sz="3200" b="1"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3:</a:t>
            </a:r>
            <a:endParaRPr kumimoji="0" lang="en-GB" sz="3200" b="1"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endParaRPr>
          </a:p>
        </p:txBody>
      </p:sp>
      <p:sp>
        <p:nvSpPr>
          <p:cNvPr id="23" name="TextBox 22"/>
          <p:cNvSpPr txBox="1"/>
          <p:nvPr/>
        </p:nvSpPr>
        <p:spPr>
          <a:xfrm>
            <a:off x="140074" y="2845238"/>
            <a:ext cx="10832726" cy="187743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800" b="0" i="0" u="none" strike="noStrike" kern="1200" cap="none" spc="0" normalizeH="0" baseline="0" noProof="0" dirty="0" smtClean="0">
                <a:ln>
                  <a:noFill/>
                </a:ln>
                <a:solidFill>
                  <a:prstClr val="black"/>
                </a:solidFill>
                <a:effectLst/>
                <a:uLnTx/>
                <a:uFillTx/>
                <a:latin typeface="HP001 4 hàng 2 ô ly" panose="020B0603050302020204" pitchFamily="34" charset="0"/>
                <a:ea typeface="Arial-Rounded" panose="020B0500000000000000" pitchFamily="34" charset="0"/>
                <a:cs typeface="Arial-Rounded" panose="020B0500000000000000" pitchFamily="34" charset="0"/>
              </a:rPr>
              <a:t>   </a:t>
            </a:r>
            <a:r>
              <a:rPr lang="vi-VN" sz="5800" dirty="0" smtClean="0">
                <a:solidFill>
                  <a:prstClr val="black"/>
                </a:solidFill>
                <a:latin typeface="HP001 4 hàng 2 ô ly" panose="020B0603050302020204" pitchFamily="34" charset="0"/>
                <a:ea typeface="Arial-Rounded" panose="020B0500000000000000" pitchFamily="34" charset="0"/>
                <a:cs typeface="Arial-Rounded" panose="020B0500000000000000" pitchFamily="34" charset="0"/>
              </a:rPr>
              <a:t>Đến đoạn đường dốc và khúc khuỷu, bố phải </a:t>
            </a:r>
            <a:endParaRPr kumimoji="0" lang="en-US" sz="5800" b="0" i="0" u="none" strike="noStrike" kern="1200" cap="none" spc="0" normalizeH="0" noProof="0" dirty="0" smtClean="0">
              <a:ln>
                <a:noFill/>
              </a:ln>
              <a:solidFill>
                <a:prstClr val="black"/>
              </a:solidFill>
              <a:effectLst/>
              <a:uLnTx/>
              <a:uFillTx/>
              <a:latin typeface="HP001 4 hàng 2 ô ly" panose="020B0603050302020204" pitchFamily="34" charset="0"/>
              <a:ea typeface="Arial-Rounded" panose="020B0500000000000000" pitchFamily="34" charset="0"/>
              <a:cs typeface="Arial-Rounded" panose="020B0500000000000000" pitchFamily="34" charset="0"/>
            </a:endParaRPr>
          </a:p>
        </p:txBody>
      </p:sp>
      <p:sp>
        <p:nvSpPr>
          <p:cNvPr id="27" name="TextBox 26"/>
          <p:cNvSpPr txBox="1"/>
          <p:nvPr/>
        </p:nvSpPr>
        <p:spPr>
          <a:xfrm>
            <a:off x="4633537" y="3731211"/>
            <a:ext cx="2494448"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800" dirty="0" smtClean="0">
                <a:solidFill>
                  <a:prstClr val="black"/>
                </a:solidFill>
                <a:latin typeface="HP001 4 hàng 2 ô ly" panose="020B0603050302020204" pitchFamily="34" charset="0"/>
                <a:ea typeface="Arial-Rounded" panose="020B0500000000000000" pitchFamily="34" charset="0"/>
                <a:cs typeface="Arial-Rounded" panose="020B0500000000000000" pitchFamily="34" charset="0"/>
              </a:rPr>
              <a:t>(…)</a:t>
            </a:r>
            <a:endParaRPr kumimoji="0" lang="en-US" sz="5800" b="0" i="0" u="none" strike="noStrike" kern="1200" cap="none" spc="0" normalizeH="0" noProof="0" dirty="0" smtClean="0">
              <a:ln>
                <a:noFill/>
              </a:ln>
              <a:solidFill>
                <a:prstClr val="black"/>
              </a:solidFill>
              <a:effectLst/>
              <a:uLnTx/>
              <a:uFillTx/>
              <a:latin typeface="HP001 4 hàng 2 ô ly" panose="020B0603050302020204" pitchFamily="34" charset="0"/>
              <a:ea typeface="Arial-Rounded" panose="020B0500000000000000" pitchFamily="34" charset="0"/>
              <a:cs typeface="Arial-Rounded" panose="020B0500000000000000" pitchFamily="34" charset="0"/>
            </a:endParaRPr>
          </a:p>
        </p:txBody>
      </p:sp>
      <p:sp>
        <p:nvSpPr>
          <p:cNvPr id="20"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32" name="TextBox 31"/>
          <p:cNvSpPr txBox="1"/>
          <p:nvPr/>
        </p:nvSpPr>
        <p:spPr>
          <a:xfrm>
            <a:off x="1187115" y="3731210"/>
            <a:ext cx="7484445" cy="98488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800" dirty="0" smtClean="0">
                <a:solidFill>
                  <a:srgbClr val="FF0000"/>
                </a:solidFill>
                <a:latin typeface="HP001 4 hàng 2 ô ly" panose="020B0603050302020204" pitchFamily="34" charset="0"/>
                <a:ea typeface="Arial-Rounded" panose="020B0500000000000000" pitchFamily="34" charset="0"/>
                <a:cs typeface="Arial-Rounded" panose="020B0500000000000000" pitchFamily="34" charset="0"/>
              </a:rPr>
              <a:t>              </a:t>
            </a:r>
            <a:r>
              <a:rPr lang="vi-VN" sz="5800" dirty="0" smtClean="0">
                <a:solidFill>
                  <a:srgbClr val="FF0000"/>
                </a:solidFill>
                <a:latin typeface="HP001 4 hàng 2 ô ly" panose="020B0603050302020204" pitchFamily="34" charset="0"/>
                <a:ea typeface="Arial-Rounded" panose="020B0500000000000000" pitchFamily="34" charset="0"/>
                <a:cs typeface="Arial-Rounded" panose="020B0500000000000000" pitchFamily="34" charset="0"/>
              </a:rPr>
              <a:t>cõng Đức</a:t>
            </a:r>
            <a:r>
              <a:rPr lang="en-US" sz="5800" dirty="0" smtClean="0">
                <a:solidFill>
                  <a:srgbClr val="FF0000"/>
                </a:solidFill>
                <a:latin typeface="HP001 4 hàng 2 ô ly" panose="020B0603050302020204" pitchFamily="34" charset="0"/>
                <a:ea typeface="Arial-Rounded" panose="020B0500000000000000" pitchFamily="34" charset="0"/>
                <a:cs typeface="Arial-Rounded" panose="020B0500000000000000" pitchFamily="34" charset="0"/>
              </a:rPr>
              <a:t>.</a:t>
            </a:r>
            <a:endParaRPr kumimoji="0" lang="en-US" sz="5800" b="0" i="0" u="none" strike="noStrike" kern="1200" cap="none" spc="0" normalizeH="0" noProof="0" dirty="0" smtClean="0">
              <a:ln>
                <a:noFill/>
              </a:ln>
              <a:solidFill>
                <a:srgbClr val="FF0000"/>
              </a:solidFill>
              <a:effectLst/>
              <a:uLnTx/>
              <a:uFillTx/>
              <a:latin typeface="HP001 4 hàng 2 ô ly" panose="020B0603050302020204" pitchFamily="34" charset="0"/>
              <a:ea typeface="Arial-Rounded" panose="020B0500000000000000" pitchFamily="34" charset="0"/>
              <a:cs typeface="Arial-Rounded" panose="020B0500000000000000" pitchFamily="34" charset="0"/>
            </a:endParaRPr>
          </a:p>
        </p:txBody>
      </p:sp>
      <p:sp>
        <p:nvSpPr>
          <p:cNvPr id="22"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18"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19" name="Text Box 3"/>
          <p:cNvSpPr txBox="1">
            <a:spLocks noChangeArrowheads="1"/>
          </p:cNvSpPr>
          <p:nvPr/>
        </p:nvSpPr>
        <p:spPr bwMode="auto">
          <a:xfrm>
            <a:off x="3770840" y="57152"/>
            <a:ext cx="79166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Thöù </a:t>
            </a: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naêm </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ngµy 9 th¸ng </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02 </a:t>
            </a: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naêm</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 202</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3</a:t>
            </a:r>
            <a:endParaRPr kumimoji="0" lang="en-US" sz="3200" b="1" i="0" u="none" strike="noStrike" kern="1200" cap="none" spc="0" normalizeH="0" baseline="0" noProof="0" dirty="0">
              <a:ln>
                <a:noFill/>
              </a:ln>
              <a:solidFill>
                <a:prstClr val="black"/>
              </a:solidFill>
              <a:effectLst/>
              <a:uLnTx/>
              <a:uFillTx/>
              <a:latin typeface=".VnAvant" pitchFamily="34" charset="0"/>
              <a:ea typeface="HP001" pitchFamily="34" charset="0"/>
              <a:cs typeface="Times New Roman" pitchFamily="18" charset="0"/>
            </a:endParaRPr>
          </a:p>
        </p:txBody>
      </p:sp>
    </p:spTree>
    <p:extLst>
      <p:ext uri="{BB962C8B-B14F-4D97-AF65-F5344CB8AC3E}">
        <p14:creationId xmlns:p14="http://schemas.microsoft.com/office/powerpoint/2010/main" val="2913043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7"/>
                                        </p:tgtEl>
                                        <p:attrNameLst>
                                          <p:attrName>style.visibility</p:attrName>
                                        </p:attrNameLst>
                                      </p:cBhvr>
                                      <p:to>
                                        <p:strVal val="hidden"/>
                                      </p:to>
                                    </p:set>
                                  </p:childTnLst>
                                </p:cTn>
                              </p:par>
                              <p:par>
                                <p:cTn id="22" presetID="2" presetClass="entr" presetSubtype="4"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3" grpId="0"/>
      <p:bldP spid="27" grpId="0"/>
      <p:bldP spid="27" grpId="1"/>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Froc1"/>
          <p:cNvPicPr>
            <a:picLocks noChangeAspect="1"/>
          </p:cNvPicPr>
          <p:nvPr/>
        </p:nvPicPr>
        <p:blipFill>
          <a:blip r:embed="rId3"/>
          <a:stretch>
            <a:fillRect/>
          </a:stretch>
        </p:blipFill>
        <p:spPr>
          <a:xfrm>
            <a:off x="10973292" y="719728"/>
            <a:ext cx="782988" cy="776288"/>
          </a:xfrm>
          <a:prstGeom prst="rect">
            <a:avLst/>
          </a:prstGeom>
          <a:noFill/>
          <a:ln w="9525">
            <a:noFill/>
          </a:ln>
        </p:spPr>
      </p:pic>
      <p:pic>
        <p:nvPicPr>
          <p:cNvPr id="16" name="Picture 23" descr="Froc1"/>
          <p:cNvPicPr>
            <a:picLocks noChangeAspect="1"/>
          </p:cNvPicPr>
          <p:nvPr/>
        </p:nvPicPr>
        <p:blipFill>
          <a:blip r:embed="rId3"/>
          <a:stretch>
            <a:fillRect/>
          </a:stretch>
        </p:blipFill>
        <p:spPr>
          <a:xfrm>
            <a:off x="10779138" y="834028"/>
            <a:ext cx="782988" cy="776288"/>
          </a:xfrm>
          <a:prstGeom prst="rect">
            <a:avLst/>
          </a:prstGeom>
          <a:noFill/>
          <a:ln w="9525">
            <a:noFill/>
          </a:ln>
        </p:spPr>
      </p:pic>
      <p:pic>
        <p:nvPicPr>
          <p:cNvPr id="17" name="Picture 24" descr="Froc1"/>
          <p:cNvPicPr>
            <a:picLocks noChangeAspect="1"/>
          </p:cNvPicPr>
          <p:nvPr/>
        </p:nvPicPr>
        <p:blipFill>
          <a:blip r:embed="rId3"/>
          <a:stretch>
            <a:fillRect/>
          </a:stretch>
        </p:blipFill>
        <p:spPr>
          <a:xfrm>
            <a:off x="10479945" y="700678"/>
            <a:ext cx="782988" cy="776288"/>
          </a:xfrm>
          <a:prstGeom prst="rect">
            <a:avLst/>
          </a:prstGeom>
          <a:noFill/>
          <a:ln w="9525">
            <a:noFill/>
          </a:ln>
        </p:spPr>
      </p:pic>
      <p:pic>
        <p:nvPicPr>
          <p:cNvPr id="19" name="Picture 25" descr="Froc1"/>
          <p:cNvPicPr>
            <a:picLocks noChangeAspect="1"/>
          </p:cNvPicPr>
          <p:nvPr/>
        </p:nvPicPr>
        <p:blipFill>
          <a:blip r:embed="rId3"/>
          <a:stretch>
            <a:fillRect/>
          </a:stretch>
        </p:blipFill>
        <p:spPr>
          <a:xfrm>
            <a:off x="2215284" y="0"/>
            <a:ext cx="782988" cy="776288"/>
          </a:xfrm>
          <a:prstGeom prst="rect">
            <a:avLst/>
          </a:prstGeom>
          <a:noFill/>
          <a:ln w="9525">
            <a:noFill/>
          </a:ln>
        </p:spPr>
      </p:pic>
      <p:pic>
        <p:nvPicPr>
          <p:cNvPr id="20" name="Picture 29" descr="Froc1"/>
          <p:cNvPicPr>
            <a:picLocks noChangeAspect="1"/>
          </p:cNvPicPr>
          <p:nvPr/>
        </p:nvPicPr>
        <p:blipFill>
          <a:blip r:embed="rId3"/>
          <a:stretch>
            <a:fillRect/>
          </a:stretch>
        </p:blipFill>
        <p:spPr>
          <a:xfrm>
            <a:off x="1909726" y="228600"/>
            <a:ext cx="782988" cy="776288"/>
          </a:xfrm>
          <a:prstGeom prst="rect">
            <a:avLst/>
          </a:prstGeom>
          <a:noFill/>
          <a:ln w="9525">
            <a:noFill/>
          </a:ln>
        </p:spPr>
      </p:pic>
      <p:pic>
        <p:nvPicPr>
          <p:cNvPr id="33" name="Picture 32" descr="3d butterfly"/>
          <p:cNvPicPr>
            <a:picLocks noChangeAspect="1"/>
          </p:cNvPicPr>
          <p:nvPr/>
        </p:nvPicPr>
        <p:blipFill>
          <a:blip r:embed="rId4"/>
          <a:stretch>
            <a:fillRect/>
          </a:stretch>
        </p:blipFill>
        <p:spPr>
          <a:xfrm rot="-121248">
            <a:off x="863560" y="618483"/>
            <a:ext cx="972369" cy="584200"/>
          </a:xfrm>
          <a:prstGeom prst="rect">
            <a:avLst/>
          </a:prstGeom>
          <a:noFill/>
          <a:ln w="9525">
            <a:noFill/>
          </a:ln>
        </p:spPr>
      </p:pic>
      <p:pic>
        <p:nvPicPr>
          <p:cNvPr id="34" name="Picture 39" descr="Froc1"/>
          <p:cNvPicPr>
            <a:picLocks noChangeAspect="1"/>
          </p:cNvPicPr>
          <p:nvPr/>
        </p:nvPicPr>
        <p:blipFill>
          <a:blip r:embed="rId3"/>
          <a:stretch>
            <a:fillRect/>
          </a:stretch>
        </p:blipFill>
        <p:spPr>
          <a:xfrm>
            <a:off x="1527782" y="0"/>
            <a:ext cx="782988" cy="776288"/>
          </a:xfrm>
          <a:prstGeom prst="rect">
            <a:avLst/>
          </a:prstGeom>
          <a:noFill/>
          <a:ln w="9525">
            <a:noFill/>
          </a:ln>
        </p:spPr>
      </p:pic>
      <p:sp>
        <p:nvSpPr>
          <p:cNvPr id="35" name="Rectangle 36"/>
          <p:cNvSpPr>
            <a:spLocks noChangeArrowheads="1"/>
          </p:cNvSpPr>
          <p:nvPr/>
        </p:nvSpPr>
        <p:spPr bwMode="auto">
          <a:xfrm>
            <a:off x="94354" y="76202"/>
            <a:ext cx="11956342" cy="6694714"/>
          </a:xfrm>
          <a:prstGeom prst="rect">
            <a:avLst/>
          </a:prstGeom>
          <a:noFill/>
          <a:ln w="57150">
            <a:solidFill>
              <a:srgbClr val="00B0F0"/>
            </a:solidFill>
            <a:miter lim="800000"/>
            <a:headEnd/>
            <a:tailEnd/>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37"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18"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22" name="Text Box 3"/>
          <p:cNvSpPr txBox="1">
            <a:spLocks noChangeArrowheads="1"/>
          </p:cNvSpPr>
          <p:nvPr/>
        </p:nvSpPr>
        <p:spPr bwMode="auto">
          <a:xfrm>
            <a:off x="329784" y="1564745"/>
            <a:ext cx="11343440" cy="501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Boá meï cho Nam vaø Ñöùc ñi chôi nuùi. Hoâm tröôùc, meï thöùc khuya ñeå chuaån bò quaàn aùo, thöùc aên, nöôùc uoáng vaø caû tuyùp thuoác choáng coân truøng.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Hoâm sau, khi maët trôøi leân, caû nhaø ñaõ tôùi chaân nuùi. Nam vaø Ñöùc thích thuù, ñuoåi nhau huyønh huîch. Caøng leân cao, ñöôøng caøng doác vaø khuùc khuyûu, boá phaûi coõng Ñöùc. Thænh thoaûng, meï lau moà hoâi cho hai anh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Luùc leân ñeán ñænh nuùi, hai anh em vui söôùng heùt vang.</a:t>
            </a:r>
            <a:endParaRPr kumimoji="0" lang="en-US"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Tree>
    <p:extLst>
      <p:ext uri="{BB962C8B-B14F-4D97-AF65-F5344CB8AC3E}">
        <p14:creationId xmlns:p14="http://schemas.microsoft.com/office/powerpoint/2010/main" val="2207963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descr="Froc1"/>
          <p:cNvPicPr>
            <a:picLocks noChangeAspect="1"/>
          </p:cNvPicPr>
          <p:nvPr/>
        </p:nvPicPr>
        <p:blipFill>
          <a:blip r:embed="rId3"/>
          <a:stretch>
            <a:fillRect/>
          </a:stretch>
        </p:blipFill>
        <p:spPr>
          <a:xfrm>
            <a:off x="10973292" y="719728"/>
            <a:ext cx="782988" cy="776288"/>
          </a:xfrm>
          <a:prstGeom prst="rect">
            <a:avLst/>
          </a:prstGeom>
          <a:noFill/>
          <a:ln w="9525">
            <a:noFill/>
          </a:ln>
        </p:spPr>
      </p:pic>
      <p:pic>
        <p:nvPicPr>
          <p:cNvPr id="39" name="Picture 23" descr="Froc1"/>
          <p:cNvPicPr>
            <a:picLocks noChangeAspect="1"/>
          </p:cNvPicPr>
          <p:nvPr/>
        </p:nvPicPr>
        <p:blipFill>
          <a:blip r:embed="rId3"/>
          <a:stretch>
            <a:fillRect/>
          </a:stretch>
        </p:blipFill>
        <p:spPr>
          <a:xfrm>
            <a:off x="10779138" y="834028"/>
            <a:ext cx="782988" cy="776288"/>
          </a:xfrm>
          <a:prstGeom prst="rect">
            <a:avLst/>
          </a:prstGeom>
          <a:noFill/>
          <a:ln w="9525">
            <a:noFill/>
          </a:ln>
        </p:spPr>
      </p:pic>
      <p:pic>
        <p:nvPicPr>
          <p:cNvPr id="40" name="Picture 24" descr="Froc1"/>
          <p:cNvPicPr>
            <a:picLocks noChangeAspect="1"/>
          </p:cNvPicPr>
          <p:nvPr/>
        </p:nvPicPr>
        <p:blipFill>
          <a:blip r:embed="rId3"/>
          <a:stretch>
            <a:fillRect/>
          </a:stretch>
        </p:blipFill>
        <p:spPr>
          <a:xfrm>
            <a:off x="10479945" y="700678"/>
            <a:ext cx="782988" cy="776288"/>
          </a:xfrm>
          <a:prstGeom prst="rect">
            <a:avLst/>
          </a:prstGeom>
          <a:noFill/>
          <a:ln w="9525">
            <a:noFill/>
          </a:ln>
        </p:spPr>
      </p:pic>
      <p:pic>
        <p:nvPicPr>
          <p:cNvPr id="41" name="Picture 25" descr="Froc1"/>
          <p:cNvPicPr>
            <a:picLocks noChangeAspect="1"/>
          </p:cNvPicPr>
          <p:nvPr/>
        </p:nvPicPr>
        <p:blipFill>
          <a:blip r:embed="rId3"/>
          <a:stretch>
            <a:fillRect/>
          </a:stretch>
        </p:blipFill>
        <p:spPr>
          <a:xfrm>
            <a:off x="2215284" y="0"/>
            <a:ext cx="782988" cy="776288"/>
          </a:xfrm>
          <a:prstGeom prst="rect">
            <a:avLst/>
          </a:prstGeom>
          <a:noFill/>
          <a:ln w="9525">
            <a:noFill/>
          </a:ln>
        </p:spPr>
      </p:pic>
      <p:pic>
        <p:nvPicPr>
          <p:cNvPr id="42" name="Picture 29" descr="Froc1"/>
          <p:cNvPicPr>
            <a:picLocks noChangeAspect="1"/>
          </p:cNvPicPr>
          <p:nvPr/>
        </p:nvPicPr>
        <p:blipFill>
          <a:blip r:embed="rId3"/>
          <a:stretch>
            <a:fillRect/>
          </a:stretch>
        </p:blipFill>
        <p:spPr>
          <a:xfrm>
            <a:off x="1909726" y="228600"/>
            <a:ext cx="782988" cy="776288"/>
          </a:xfrm>
          <a:prstGeom prst="rect">
            <a:avLst/>
          </a:prstGeom>
          <a:noFill/>
          <a:ln w="9525">
            <a:noFill/>
          </a:ln>
        </p:spPr>
      </p:pic>
      <p:pic>
        <p:nvPicPr>
          <p:cNvPr id="43" name="Picture 36" descr="3d butterfly"/>
          <p:cNvPicPr>
            <a:picLocks noChangeAspect="1"/>
          </p:cNvPicPr>
          <p:nvPr/>
        </p:nvPicPr>
        <p:blipFill>
          <a:blip r:embed="rId4"/>
          <a:stretch>
            <a:fillRect/>
          </a:stretch>
        </p:blipFill>
        <p:spPr>
          <a:xfrm rot="-121248">
            <a:off x="863560" y="618483"/>
            <a:ext cx="972369" cy="584200"/>
          </a:xfrm>
          <a:prstGeom prst="rect">
            <a:avLst/>
          </a:prstGeom>
          <a:noFill/>
          <a:ln w="9525">
            <a:noFill/>
          </a:ln>
        </p:spPr>
      </p:pic>
      <p:pic>
        <p:nvPicPr>
          <p:cNvPr id="44" name="Picture 39" descr="Froc1"/>
          <p:cNvPicPr>
            <a:picLocks noChangeAspect="1"/>
          </p:cNvPicPr>
          <p:nvPr/>
        </p:nvPicPr>
        <p:blipFill>
          <a:blip r:embed="rId3"/>
          <a:stretch>
            <a:fillRect/>
          </a:stretch>
        </p:blipFill>
        <p:spPr>
          <a:xfrm>
            <a:off x="1527782" y="0"/>
            <a:ext cx="782988" cy="776288"/>
          </a:xfrm>
          <a:prstGeom prst="rect">
            <a:avLst/>
          </a:prstGeom>
          <a:noFill/>
          <a:ln w="9525">
            <a:noFill/>
          </a:ln>
        </p:spPr>
      </p:pic>
      <p:sp>
        <p:nvSpPr>
          <p:cNvPr id="54" name="Rectangle 36"/>
          <p:cNvSpPr>
            <a:spLocks noChangeArrowheads="1"/>
          </p:cNvSpPr>
          <p:nvPr/>
        </p:nvSpPr>
        <p:spPr bwMode="auto">
          <a:xfrm>
            <a:off x="94354" y="76202"/>
            <a:ext cx="11956342" cy="6694714"/>
          </a:xfrm>
          <a:prstGeom prst="rect">
            <a:avLst/>
          </a:prstGeom>
          <a:noFill/>
          <a:ln w="57150">
            <a:solidFill>
              <a:srgbClr val="00B0F0"/>
            </a:solidFill>
            <a:miter lim="800000"/>
            <a:headEnd/>
            <a:tailEnd/>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17"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20"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err="1" smtClean="0">
                <a:ln>
                  <a:noFill/>
                </a:ln>
                <a:solidFill>
                  <a:srgbClr val="FF0000"/>
                </a:solidFill>
                <a:effectLst/>
                <a:uLnTx/>
                <a:uFillTx/>
                <a:latin typeface="VNI-Avo" pitchFamily="2" charset="0"/>
                <a:ea typeface="HP001" pitchFamily="34" charset="0"/>
                <a:cs typeface="Times New Roman" pitchFamily="18" charset="0"/>
              </a:rPr>
              <a:t>Laøm</a:t>
            </a:r>
            <a:r>
              <a:rPr kumimoji="0" lang="en-US"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 </a:t>
            </a:r>
            <a:r>
              <a:rPr kumimoji="0" lang="en-US" sz="3000" b="1" i="0" u="none" strike="noStrike" kern="1200" cap="none" spc="0" normalizeH="0" baseline="0" noProof="0" dirty="0" err="1" smtClean="0">
                <a:ln>
                  <a:noFill/>
                </a:ln>
                <a:solidFill>
                  <a:srgbClr val="FF0000"/>
                </a:solidFill>
                <a:effectLst/>
                <a:uLnTx/>
                <a:uFillTx/>
                <a:latin typeface="VNI-Avo" pitchFamily="2" charset="0"/>
                <a:ea typeface="HP001" pitchFamily="34" charset="0"/>
                <a:cs typeface="Times New Roman" pitchFamily="18" charset="0"/>
              </a:rPr>
              <a:t>anh</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pic>
        <p:nvPicPr>
          <p:cNvPr id="21"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7386" t="63424" r="14407" b="12969"/>
          <a:stretch/>
        </p:blipFill>
        <p:spPr bwMode="auto">
          <a:xfrm>
            <a:off x="1042737" y="1634125"/>
            <a:ext cx="10220195" cy="491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352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48691018218744650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036" y="228600"/>
            <a:ext cx="11876564" cy="5943600"/>
          </a:xfrm>
          <a:prstGeom prst="rect">
            <a:avLst/>
          </a:prstGeom>
        </p:spPr>
      </p:pic>
    </p:spTree>
    <p:extLst>
      <p:ext uri="{BB962C8B-B14F-4D97-AF65-F5344CB8AC3E}">
        <p14:creationId xmlns:p14="http://schemas.microsoft.com/office/powerpoint/2010/main" val="3631886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Froc1"/>
          <p:cNvPicPr>
            <a:picLocks noChangeAspect="1"/>
          </p:cNvPicPr>
          <p:nvPr/>
        </p:nvPicPr>
        <p:blipFill>
          <a:blip r:embed="rId3"/>
          <a:stretch>
            <a:fillRect/>
          </a:stretch>
        </p:blipFill>
        <p:spPr>
          <a:xfrm>
            <a:off x="10973292" y="719728"/>
            <a:ext cx="782988" cy="776288"/>
          </a:xfrm>
          <a:prstGeom prst="rect">
            <a:avLst/>
          </a:prstGeom>
          <a:noFill/>
          <a:ln w="9525">
            <a:noFill/>
          </a:ln>
        </p:spPr>
      </p:pic>
      <p:pic>
        <p:nvPicPr>
          <p:cNvPr id="16" name="Picture 23" descr="Froc1"/>
          <p:cNvPicPr>
            <a:picLocks noChangeAspect="1"/>
          </p:cNvPicPr>
          <p:nvPr/>
        </p:nvPicPr>
        <p:blipFill>
          <a:blip r:embed="rId3"/>
          <a:stretch>
            <a:fillRect/>
          </a:stretch>
        </p:blipFill>
        <p:spPr>
          <a:xfrm>
            <a:off x="10779138" y="834028"/>
            <a:ext cx="782988" cy="776288"/>
          </a:xfrm>
          <a:prstGeom prst="rect">
            <a:avLst/>
          </a:prstGeom>
          <a:noFill/>
          <a:ln w="9525">
            <a:noFill/>
          </a:ln>
        </p:spPr>
      </p:pic>
      <p:pic>
        <p:nvPicPr>
          <p:cNvPr id="17" name="Picture 24" descr="Froc1"/>
          <p:cNvPicPr>
            <a:picLocks noChangeAspect="1"/>
          </p:cNvPicPr>
          <p:nvPr/>
        </p:nvPicPr>
        <p:blipFill>
          <a:blip r:embed="rId3"/>
          <a:stretch>
            <a:fillRect/>
          </a:stretch>
        </p:blipFill>
        <p:spPr>
          <a:xfrm>
            <a:off x="10479945" y="700678"/>
            <a:ext cx="782988" cy="776288"/>
          </a:xfrm>
          <a:prstGeom prst="rect">
            <a:avLst/>
          </a:prstGeom>
          <a:noFill/>
          <a:ln w="9525">
            <a:noFill/>
          </a:ln>
        </p:spPr>
      </p:pic>
      <p:pic>
        <p:nvPicPr>
          <p:cNvPr id="19" name="Picture 25" descr="Froc1"/>
          <p:cNvPicPr>
            <a:picLocks noChangeAspect="1"/>
          </p:cNvPicPr>
          <p:nvPr/>
        </p:nvPicPr>
        <p:blipFill>
          <a:blip r:embed="rId3"/>
          <a:stretch>
            <a:fillRect/>
          </a:stretch>
        </p:blipFill>
        <p:spPr>
          <a:xfrm>
            <a:off x="2215284" y="0"/>
            <a:ext cx="782988" cy="776288"/>
          </a:xfrm>
          <a:prstGeom prst="rect">
            <a:avLst/>
          </a:prstGeom>
          <a:noFill/>
          <a:ln w="9525">
            <a:noFill/>
          </a:ln>
        </p:spPr>
      </p:pic>
      <p:pic>
        <p:nvPicPr>
          <p:cNvPr id="20" name="Picture 29" descr="Froc1"/>
          <p:cNvPicPr>
            <a:picLocks noChangeAspect="1"/>
          </p:cNvPicPr>
          <p:nvPr/>
        </p:nvPicPr>
        <p:blipFill>
          <a:blip r:embed="rId3"/>
          <a:stretch>
            <a:fillRect/>
          </a:stretch>
        </p:blipFill>
        <p:spPr>
          <a:xfrm>
            <a:off x="1909726" y="228600"/>
            <a:ext cx="782988" cy="776288"/>
          </a:xfrm>
          <a:prstGeom prst="rect">
            <a:avLst/>
          </a:prstGeom>
          <a:noFill/>
          <a:ln w="9525">
            <a:noFill/>
          </a:ln>
        </p:spPr>
      </p:pic>
      <p:pic>
        <p:nvPicPr>
          <p:cNvPr id="33" name="Picture 32" descr="3d butterfly"/>
          <p:cNvPicPr>
            <a:picLocks noChangeAspect="1"/>
          </p:cNvPicPr>
          <p:nvPr/>
        </p:nvPicPr>
        <p:blipFill>
          <a:blip r:embed="rId4"/>
          <a:stretch>
            <a:fillRect/>
          </a:stretch>
        </p:blipFill>
        <p:spPr>
          <a:xfrm rot="-121248">
            <a:off x="863560" y="618483"/>
            <a:ext cx="972369" cy="584200"/>
          </a:xfrm>
          <a:prstGeom prst="rect">
            <a:avLst/>
          </a:prstGeom>
          <a:noFill/>
          <a:ln w="9525">
            <a:noFill/>
          </a:ln>
        </p:spPr>
      </p:pic>
      <p:pic>
        <p:nvPicPr>
          <p:cNvPr id="34" name="Picture 39" descr="Froc1"/>
          <p:cNvPicPr>
            <a:picLocks noChangeAspect="1"/>
          </p:cNvPicPr>
          <p:nvPr/>
        </p:nvPicPr>
        <p:blipFill>
          <a:blip r:embed="rId3"/>
          <a:stretch>
            <a:fillRect/>
          </a:stretch>
        </p:blipFill>
        <p:spPr>
          <a:xfrm>
            <a:off x="1527782" y="0"/>
            <a:ext cx="782988" cy="776288"/>
          </a:xfrm>
          <a:prstGeom prst="rect">
            <a:avLst/>
          </a:prstGeom>
          <a:noFill/>
          <a:ln w="9525">
            <a:noFill/>
          </a:ln>
        </p:spPr>
      </p:pic>
      <p:sp>
        <p:nvSpPr>
          <p:cNvPr id="35" name="Rectangle 36"/>
          <p:cNvSpPr>
            <a:spLocks noChangeArrowheads="1"/>
          </p:cNvSpPr>
          <p:nvPr/>
        </p:nvSpPr>
        <p:spPr bwMode="auto">
          <a:xfrm>
            <a:off x="94354" y="76202"/>
            <a:ext cx="11956342" cy="6694714"/>
          </a:xfrm>
          <a:prstGeom prst="rect">
            <a:avLst/>
          </a:prstGeom>
          <a:noFill/>
          <a:ln w="57150">
            <a:solidFill>
              <a:srgbClr val="00B0F0"/>
            </a:solidFill>
            <a:miter lim="800000"/>
            <a:headEnd/>
            <a:tailEnd/>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37"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39" name="Text Box 3"/>
          <p:cNvSpPr txBox="1">
            <a:spLocks noChangeArrowheads="1"/>
          </p:cNvSpPr>
          <p:nvPr/>
        </p:nvSpPr>
        <p:spPr bwMode="auto">
          <a:xfrm>
            <a:off x="3770840" y="57152"/>
            <a:ext cx="79166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Thöù </a:t>
            </a:r>
            <a:r>
              <a:rPr lang="vi-VN" b="1" noProof="0" dirty="0" smtClean="0">
                <a:solidFill>
                  <a:prstClr val="black"/>
                </a:solidFill>
                <a:latin typeface="VNI-Avo" pitchFamily="2" charset="0"/>
                <a:ea typeface="HP001" pitchFamily="34" charset="0"/>
                <a:cs typeface="Times New Roman" pitchFamily="18" charset="0"/>
              </a:rPr>
              <a:t>saùu </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ngµy 10 th¸ng </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02 </a:t>
            </a: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naêm</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 202</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3</a:t>
            </a:r>
            <a:endParaRPr kumimoji="0" lang="en-US" sz="3200" b="1" i="0" u="none" strike="noStrike" kern="1200" cap="none" spc="0" normalizeH="0" baseline="0" noProof="0" dirty="0">
              <a:ln>
                <a:noFill/>
              </a:ln>
              <a:solidFill>
                <a:prstClr val="black"/>
              </a:solidFill>
              <a:effectLst/>
              <a:uLnTx/>
              <a:uFillTx/>
              <a:latin typeface=".VnAvant" pitchFamily="34" charset="0"/>
              <a:ea typeface="HP001" pitchFamily="34" charset="0"/>
              <a:cs typeface="Times New Roman" pitchFamily="18" charset="0"/>
            </a:endParaRPr>
          </a:p>
        </p:txBody>
      </p:sp>
      <p:sp>
        <p:nvSpPr>
          <p:cNvPr id="18"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21" name="Text Box 3"/>
          <p:cNvSpPr txBox="1">
            <a:spLocks noChangeArrowheads="1"/>
          </p:cNvSpPr>
          <p:nvPr/>
        </p:nvSpPr>
        <p:spPr bwMode="auto">
          <a:xfrm>
            <a:off x="329784" y="1564745"/>
            <a:ext cx="11343440" cy="501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Boá meï cho Nam vaø Ñöùc ñi chôi nuùi. Hoâm tröôùc, meï thöùc khuya ñeå chuaån bò quaàn aùo, thöùc aên, nöôùc uoáng vaø caû tuyùp thuoác choáng coân truøng.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Hoâm sau, khi maët trôøi leân, caû nhaø ñaõ tôùi chaân nuùi. Nam vaø Ñöùc thích thuù, ñuoåi nhau huyønh huîch. Caøng leân cao, ñöôøng caøng doác vaø khuùc khuyûu, boá phaûi coõng Ñöùc. Thænh thoaûng, meï lau moà hoâi cho hai anh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Luùc leân ñeán ñænh nuùi, hai anh em vui söôùng heùt vang.</a:t>
            </a:r>
            <a:endParaRPr kumimoji="0" lang="en-US"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Tree>
    <p:extLst>
      <p:ext uri="{BB962C8B-B14F-4D97-AF65-F5344CB8AC3E}">
        <p14:creationId xmlns:p14="http://schemas.microsoft.com/office/powerpoint/2010/main" val="1040258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6"/>
          <p:cNvSpPr>
            <a:spLocks noChangeArrowheads="1"/>
          </p:cNvSpPr>
          <p:nvPr/>
        </p:nvSpPr>
        <p:spPr bwMode="auto">
          <a:xfrm>
            <a:off x="94354" y="76202"/>
            <a:ext cx="11956342" cy="6694714"/>
          </a:xfrm>
          <a:prstGeom prst="rect">
            <a:avLst/>
          </a:prstGeom>
          <a:noFill/>
          <a:ln w="57150">
            <a:solidFill>
              <a:srgbClr val="00B0F0"/>
            </a:solidFill>
            <a:miter lim="800000"/>
            <a:headEnd/>
            <a:tailEnd/>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23"/>
          <p:cNvSpPr txBox="1"/>
          <p:nvPr/>
        </p:nvSpPr>
        <p:spPr>
          <a:xfrm>
            <a:off x="181225" y="1714645"/>
            <a:ext cx="1163102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effectLst/>
                <a:uLnTx/>
                <a:uFillTx/>
                <a:latin typeface="VNI-Avo" pitchFamily="2" charset="0"/>
                <a:ea typeface="Arial-Rounded" panose="020B0500000000000000" pitchFamily="34" charset="0"/>
                <a:cs typeface="Arial-Rounded" panose="020B0500000000000000" pitchFamily="34" charset="0"/>
              </a:rPr>
              <a:t>    5. </a:t>
            </a:r>
            <a:r>
              <a:rPr kumimoji="0" lang="en-US" sz="4000" b="0" i="0" u="none" strike="noStrike" kern="1200" cap="none" spc="0" normalizeH="0" baseline="0" noProof="0" dirty="0" err="1" smtClean="0">
                <a:ln>
                  <a:noFill/>
                </a:ln>
                <a:effectLst/>
                <a:uLnTx/>
                <a:uFillTx/>
                <a:latin typeface="VNI-Avo" pitchFamily="2" charset="0"/>
                <a:ea typeface="Arial-Rounded" panose="020B0500000000000000" pitchFamily="34" charset="0"/>
                <a:cs typeface="Arial-Rounded" panose="020B0500000000000000" pitchFamily="34" charset="0"/>
              </a:rPr>
              <a:t>Choïn</a:t>
            </a:r>
            <a:r>
              <a:rPr kumimoji="0" lang="en-US" sz="40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töø</a:t>
            </a:r>
            <a:r>
              <a:rPr kumimoji="0" lang="en-US" sz="40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ngöõ</a:t>
            </a:r>
            <a:r>
              <a:rPr kumimoji="0" lang="en-US" sz="40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ñeå</a:t>
            </a:r>
            <a:r>
              <a:rPr kumimoji="0" lang="en-US" sz="40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hoaøn</a:t>
            </a:r>
            <a:r>
              <a:rPr kumimoji="0" lang="en-US" sz="40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thieän</a:t>
            </a:r>
            <a:r>
              <a:rPr kumimoji="0" lang="en-US" sz="40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caâu</a:t>
            </a:r>
            <a:r>
              <a:rPr kumimoji="0" lang="en-US" sz="40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vaø</a:t>
            </a:r>
            <a:r>
              <a:rPr kumimoji="0" lang="en-US" sz="40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vieát</a:t>
            </a:r>
            <a:r>
              <a:rPr kumimoji="0" lang="en-US" sz="40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caâu</a:t>
            </a:r>
            <a:r>
              <a:rPr kumimoji="0" lang="en-US" sz="40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vaøo</a:t>
            </a:r>
            <a:r>
              <a:rPr kumimoji="0" lang="en-US" sz="40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vôû</a:t>
            </a:r>
            <a:r>
              <a:rPr lang="en-US" sz="4000" dirty="0">
                <a:latin typeface="VNI-Avo" pitchFamily="2" charset="0"/>
                <a:ea typeface="Arial-Rounded" panose="020B0500000000000000" pitchFamily="34" charset="0"/>
                <a:cs typeface="Arial-Rounded" panose="020B0500000000000000" pitchFamily="34" charset="0"/>
              </a:rPr>
              <a:t>:</a:t>
            </a:r>
            <a:endParaRPr kumimoji="0" lang="en-GB" sz="4000" b="0" i="0" u="none" strike="noStrike" kern="1200" cap="none" spc="0" normalizeH="0" baseline="0" noProof="0" dirty="0" smtClean="0">
              <a:ln>
                <a:noFill/>
              </a:ln>
              <a:effectLst/>
              <a:uLnTx/>
              <a:uFillTx/>
              <a:latin typeface="VNI-Avo" pitchFamily="2" charset="0"/>
              <a:ea typeface="Arial-Rounded" panose="020B0500000000000000" pitchFamily="34" charset="0"/>
              <a:cs typeface="Arial-Rounded" panose="020B0500000000000000" pitchFamily="34" charset="0"/>
            </a:endParaRPr>
          </a:p>
        </p:txBody>
      </p:sp>
      <p:sp>
        <p:nvSpPr>
          <p:cNvPr id="25" name="Google Shape;412;p14"/>
          <p:cNvSpPr/>
          <p:nvPr/>
        </p:nvSpPr>
        <p:spPr>
          <a:xfrm>
            <a:off x="1849280" y="3057134"/>
            <a:ext cx="7963786" cy="830956"/>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4800" dirty="0">
              <a:solidFill>
                <a:srgbClr val="4CA420"/>
              </a:solidFill>
              <a:latin typeface="Arial Rounded"/>
              <a:ea typeface="Arial Rounded"/>
              <a:cs typeface="Arial Rounded"/>
              <a:sym typeface="Arial Rounded"/>
            </a:endParaRPr>
          </a:p>
        </p:txBody>
      </p:sp>
      <p:sp>
        <p:nvSpPr>
          <p:cNvPr id="26" name="Google Shape;414;p14"/>
          <p:cNvSpPr/>
          <p:nvPr/>
        </p:nvSpPr>
        <p:spPr>
          <a:xfrm>
            <a:off x="1966420" y="3205971"/>
            <a:ext cx="1315523"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smtClean="0">
                <a:solidFill>
                  <a:schemeClr val="dk1"/>
                </a:solidFill>
                <a:latin typeface="VNI-Avo" pitchFamily="2" charset="0"/>
                <a:ea typeface="Arial Rounded"/>
                <a:cs typeface="Arial Rounded"/>
                <a:sym typeface="Arial Rounded"/>
              </a:rPr>
              <a:t>thaáp</a:t>
            </a:r>
            <a:endParaRPr sz="3200" dirty="0">
              <a:solidFill>
                <a:schemeClr val="dk1"/>
              </a:solidFill>
              <a:latin typeface="VNI-Avo" pitchFamily="2" charset="0"/>
              <a:ea typeface="Arial Rounded"/>
              <a:cs typeface="Arial Rounded"/>
              <a:sym typeface="Arial Rounded"/>
            </a:endParaRPr>
          </a:p>
        </p:txBody>
      </p:sp>
      <p:sp>
        <p:nvSpPr>
          <p:cNvPr id="27" name="Google Shape;415;p14"/>
          <p:cNvSpPr/>
          <p:nvPr/>
        </p:nvSpPr>
        <p:spPr>
          <a:xfrm>
            <a:off x="884420" y="4586587"/>
            <a:ext cx="676929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smtClean="0">
                <a:solidFill>
                  <a:srgbClr val="0070C0"/>
                </a:solidFill>
                <a:latin typeface="VNI-Avo" pitchFamily="2" charset="0"/>
                <a:ea typeface="Arial Rounded"/>
                <a:cs typeface="Arial Rounded"/>
                <a:sym typeface="Arial Rounded"/>
              </a:rPr>
              <a:t>Ñöôøng leân nuùi quanh co, </a:t>
            </a:r>
            <a:endParaRPr sz="3200" dirty="0">
              <a:solidFill>
                <a:srgbClr val="0070C0"/>
              </a:solidFill>
              <a:latin typeface="VNI-Avo" pitchFamily="2" charset="0"/>
              <a:ea typeface="Arial Rounded"/>
              <a:cs typeface="Arial Rounded"/>
              <a:sym typeface="Arial Rounded"/>
            </a:endParaRPr>
          </a:p>
        </p:txBody>
      </p:sp>
      <p:sp>
        <p:nvSpPr>
          <p:cNvPr id="28" name="Google Shape;414;p14"/>
          <p:cNvSpPr/>
          <p:nvPr/>
        </p:nvSpPr>
        <p:spPr>
          <a:xfrm>
            <a:off x="3627120" y="3211680"/>
            <a:ext cx="289360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smtClean="0">
                <a:solidFill>
                  <a:schemeClr val="dk1"/>
                </a:solidFill>
                <a:latin typeface="VNI-Avo" pitchFamily="2" charset="0"/>
                <a:ea typeface="Arial Rounded"/>
                <a:cs typeface="Arial Rounded"/>
                <a:sym typeface="Arial Rounded"/>
              </a:rPr>
              <a:t>khuùc khuyûu</a:t>
            </a:r>
            <a:endParaRPr sz="3200" dirty="0">
              <a:solidFill>
                <a:schemeClr val="dk1"/>
              </a:solidFill>
              <a:latin typeface="VNI-Avo" pitchFamily="2" charset="0"/>
              <a:ea typeface="Arial Rounded"/>
              <a:cs typeface="Arial Rounded"/>
              <a:sym typeface="Arial Rounded"/>
            </a:endParaRPr>
          </a:p>
        </p:txBody>
      </p:sp>
      <p:sp>
        <p:nvSpPr>
          <p:cNvPr id="14"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16"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22" name="TextBox 21"/>
          <p:cNvSpPr txBox="1"/>
          <p:nvPr/>
        </p:nvSpPr>
        <p:spPr>
          <a:xfrm>
            <a:off x="5654290" y="4467587"/>
            <a:ext cx="2494448"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800" dirty="0" smtClean="0">
                <a:solidFill>
                  <a:prstClr val="black"/>
                </a:solidFill>
                <a:latin typeface="HP001 4 hàng 2 ô ly" panose="020B0603050302020204" pitchFamily="34" charset="0"/>
                <a:ea typeface="Arial-Rounded" panose="020B0500000000000000" pitchFamily="34" charset="0"/>
                <a:cs typeface="Arial-Rounded" panose="020B0500000000000000" pitchFamily="34" charset="0"/>
              </a:rPr>
              <a:t>(…)</a:t>
            </a:r>
            <a:endParaRPr kumimoji="0" lang="en-US" sz="5800" b="0" i="0" u="none" strike="noStrike" kern="1200" cap="none" spc="0" normalizeH="0" noProof="0" dirty="0" smtClean="0">
              <a:ln>
                <a:noFill/>
              </a:ln>
              <a:solidFill>
                <a:prstClr val="black"/>
              </a:solidFill>
              <a:effectLst/>
              <a:uLnTx/>
              <a:uFillTx/>
              <a:latin typeface="HP001 4 hàng 2 ô ly" panose="020B0603050302020204" pitchFamily="34" charset="0"/>
              <a:ea typeface="Arial-Rounded" panose="020B0500000000000000" pitchFamily="34" charset="0"/>
              <a:cs typeface="Arial-Rounded" panose="020B0500000000000000" pitchFamily="34" charset="0"/>
            </a:endParaRPr>
          </a:p>
        </p:txBody>
      </p:sp>
      <p:sp>
        <p:nvSpPr>
          <p:cNvPr id="18"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15" name="Google Shape;414;p14"/>
          <p:cNvSpPr/>
          <p:nvPr/>
        </p:nvSpPr>
        <p:spPr>
          <a:xfrm>
            <a:off x="7300420" y="3205971"/>
            <a:ext cx="251264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smtClean="0">
                <a:solidFill>
                  <a:schemeClr val="dk1"/>
                </a:solidFill>
                <a:latin typeface="VNI-Avo" pitchFamily="2" charset="0"/>
                <a:ea typeface="Arial Rounded"/>
                <a:cs typeface="Arial Rounded"/>
                <a:sym typeface="Arial Rounded"/>
              </a:rPr>
              <a:t>haøo</a:t>
            </a:r>
            <a:r>
              <a:rPr lang="en-US" sz="3200" dirty="0" smtClean="0">
                <a:solidFill>
                  <a:schemeClr val="dk1"/>
                </a:solidFill>
                <a:latin typeface="VNI-Avo" pitchFamily="2" charset="0"/>
                <a:ea typeface="Arial Rounded"/>
                <a:cs typeface="Arial Rounded"/>
                <a:sym typeface="Arial Rounded"/>
              </a:rPr>
              <a:t> </a:t>
            </a:r>
            <a:r>
              <a:rPr lang="en-US" sz="3200" dirty="0" err="1" smtClean="0">
                <a:solidFill>
                  <a:schemeClr val="dk1"/>
                </a:solidFill>
                <a:latin typeface="VNI-Avo" pitchFamily="2" charset="0"/>
                <a:ea typeface="Arial Rounded"/>
                <a:cs typeface="Arial Rounded"/>
                <a:sym typeface="Arial Rounded"/>
              </a:rPr>
              <a:t>höùng</a:t>
            </a:r>
            <a:endParaRPr sz="3200" dirty="0">
              <a:solidFill>
                <a:schemeClr val="dk1"/>
              </a:solidFill>
              <a:latin typeface="VNI-Avo" pitchFamily="2" charset="0"/>
              <a:ea typeface="Arial Rounded"/>
              <a:cs typeface="Arial Rounded"/>
              <a:sym typeface="Arial Rounded"/>
            </a:endParaRPr>
          </a:p>
        </p:txBody>
      </p:sp>
      <p:sp>
        <p:nvSpPr>
          <p:cNvPr id="19" name="Google Shape;414;p14"/>
          <p:cNvSpPr/>
          <p:nvPr/>
        </p:nvSpPr>
        <p:spPr>
          <a:xfrm>
            <a:off x="6072525" y="4586586"/>
            <a:ext cx="289360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smtClean="0">
                <a:solidFill>
                  <a:schemeClr val="accent1">
                    <a:lumMod val="75000"/>
                  </a:schemeClr>
                </a:solidFill>
                <a:latin typeface="VNI-Avo" pitchFamily="2" charset="0"/>
                <a:ea typeface="Arial Rounded"/>
                <a:cs typeface="Arial Rounded"/>
                <a:sym typeface="Arial Rounded"/>
              </a:rPr>
              <a:t>khuùc khuyûu</a:t>
            </a:r>
            <a:r>
              <a:rPr lang="en-US" sz="3200" dirty="0" smtClean="0">
                <a:solidFill>
                  <a:schemeClr val="accent1">
                    <a:lumMod val="75000"/>
                  </a:schemeClr>
                </a:solidFill>
                <a:latin typeface="VNI-Avo" pitchFamily="2" charset="0"/>
                <a:ea typeface="Arial Rounded"/>
                <a:cs typeface="Arial Rounded"/>
                <a:sym typeface="Arial Rounded"/>
              </a:rPr>
              <a:t>.</a:t>
            </a:r>
            <a:endParaRPr sz="3200" dirty="0">
              <a:solidFill>
                <a:schemeClr val="accent1">
                  <a:lumMod val="75000"/>
                </a:schemeClr>
              </a:solidFill>
              <a:latin typeface="VNI-Avo" pitchFamily="2" charset="0"/>
              <a:ea typeface="Arial Rounded"/>
              <a:cs typeface="Arial Rounded"/>
              <a:sym typeface="Arial Rounded"/>
            </a:endParaRPr>
          </a:p>
        </p:txBody>
      </p:sp>
    </p:spTree>
    <p:extLst>
      <p:ext uri="{BB962C8B-B14F-4D97-AF65-F5344CB8AC3E}">
        <p14:creationId xmlns:p14="http://schemas.microsoft.com/office/powerpoint/2010/main" val="2188683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av-www_tiengdong_com.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1" nodeType="clickEffect">
                                  <p:stCondLst>
                                    <p:cond delay="0"/>
                                  </p:stCondLst>
                                  <p:childTnLst>
                                    <p:animMotion origin="layout" path="M 4.16667E-6 3.7037E-7 L 0.01914 0.0169 L 0.03528 0.04329 L 0.05429 0.09375 L 0.13567 0.16643 L 0.21158 0.19745 L 0.21158 0.20023 " pathEditMode="relative" rAng="0" ptsTypes="AAAAAAA">
                                      <p:cBhvr>
                                        <p:cTn id="44" dur="500" fill="hold"/>
                                        <p:tgtEl>
                                          <p:spTgt spid="28"/>
                                        </p:tgtEl>
                                        <p:attrNameLst>
                                          <p:attrName>ppt_x</p:attrName>
                                          <p:attrName>ppt_y</p:attrName>
                                        </p:attrNameLst>
                                      </p:cBhvr>
                                      <p:rCtr x="10573" y="10000"/>
                                    </p:animMotion>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par>
                                <p:cTn id="45" presetID="1" presetClass="exit" presetSubtype="0" fill="hold" grpId="2" nodeType="withEffect">
                                  <p:stCondLst>
                                    <p:cond delay="0"/>
                                  </p:stCondLst>
                                  <p:childTnLst>
                                    <p:set>
                                      <p:cBhvr>
                                        <p:cTn id="46" dur="1" fill="hold">
                                          <p:stCondLst>
                                            <p:cond delay="0"/>
                                          </p:stCondLst>
                                        </p:cTn>
                                        <p:tgtEl>
                                          <p:spTgt spid="28"/>
                                        </p:tgtEl>
                                        <p:attrNameLst>
                                          <p:attrName>style.visibility</p:attrName>
                                        </p:attrNameLst>
                                      </p:cBhvr>
                                      <p:to>
                                        <p:strVal val="hidden"/>
                                      </p:to>
                                    </p:se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26"/>
                                        </p:tgtEl>
                                        <p:attrNameLst>
                                          <p:attrName>fillcolor</p:attrName>
                                        </p:attrNameLst>
                                      </p:cBhvr>
                                      <p:to>
                                        <a:srgbClr val="FF0000"/>
                                      </p:to>
                                    </p:animClr>
                                    <p:set>
                                      <p:cBhvr>
                                        <p:cTn id="55" dur="500" fill="hold"/>
                                        <p:tgtEl>
                                          <p:spTgt spid="26"/>
                                        </p:tgtEl>
                                        <p:attrNameLst>
                                          <p:attrName>fill.type</p:attrName>
                                        </p:attrNameLst>
                                      </p:cBhvr>
                                      <p:to>
                                        <p:strVal val="solid"/>
                                      </p:to>
                                    </p:set>
                                    <p:set>
                                      <p:cBhvr>
                                        <p:cTn id="56" dur="500" fill="hold"/>
                                        <p:tgtEl>
                                          <p:spTgt spid="2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Am-thanh-tra-loi-sai-wav-www_tiengdong_com.wav"/>
                                        </p:tgtEl>
                                      </p:cMediaNode>
                                    </p:audio>
                                  </p:sub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5"/>
                                        </p:tgtEl>
                                        <p:attrNameLst>
                                          <p:attrName>fillcolor</p:attrName>
                                        </p:attrNameLst>
                                      </p:cBhvr>
                                      <p:to>
                                        <a:srgbClr val="FF0000"/>
                                      </p:to>
                                    </p:animClr>
                                    <p:set>
                                      <p:cBhvr>
                                        <p:cTn id="62" dur="500" fill="hold"/>
                                        <p:tgtEl>
                                          <p:spTgt spid="15"/>
                                        </p:tgtEl>
                                        <p:attrNameLst>
                                          <p:attrName>fill.type</p:attrName>
                                        </p:attrNameLst>
                                      </p:cBhvr>
                                      <p:to>
                                        <p:strVal val="solid"/>
                                      </p:to>
                                    </p:set>
                                    <p:set>
                                      <p:cBhvr>
                                        <p:cTn id="63" dur="500" fill="hold"/>
                                        <p:tgtEl>
                                          <p:spTgt spid="15"/>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Am-thanh-tra-loi-sai-wav-www_tiengdong_com.wav"/>
                                        </p:tgtEl>
                                      </p:cMediaNode>
                                    </p:audio>
                                  </p:subTnLst>
                                </p:cTn>
                              </p:par>
                            </p:childTnLst>
                          </p:cTn>
                        </p:par>
                      </p:childTnLst>
                    </p:cTn>
                  </p:par>
                </p:childTnLst>
              </p:cTn>
              <p:nextCondLst>
                <p:cond evt="onClick" delay="0">
                  <p:tgtEl>
                    <p:spTgt spid="15"/>
                  </p:tgtEl>
                </p:cond>
              </p:nextCondLst>
            </p:seq>
          </p:childTnLst>
        </p:cTn>
      </p:par>
    </p:tnLst>
    <p:bldLst>
      <p:bldP spid="24" grpId="0"/>
      <p:bldP spid="26" grpId="0"/>
      <p:bldP spid="28" grpId="0"/>
      <p:bldP spid="28" grpId="1"/>
      <p:bldP spid="28" grpId="2"/>
      <p:bldP spid="22" grpId="0"/>
      <p:bldP spid="22" grpId="1"/>
      <p:bldP spid="15"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74915"/>
            <a:ext cx="6678613" cy="2438185"/>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36"/>
          <p:cNvSpPr>
            <a:spLocks noChangeArrowheads="1"/>
          </p:cNvSpPr>
          <p:nvPr/>
        </p:nvSpPr>
        <p:spPr bwMode="auto">
          <a:xfrm>
            <a:off x="94354" y="76202"/>
            <a:ext cx="11956342" cy="6694714"/>
          </a:xfrm>
          <a:prstGeom prst="rect">
            <a:avLst/>
          </a:prstGeom>
          <a:noFill/>
          <a:ln w="57150">
            <a:solidFill>
              <a:srgbClr val="00B0F0"/>
            </a:solidFill>
            <a:miter lim="800000"/>
            <a:headEnd/>
            <a:tailEnd/>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p:cNvSpPr txBox="1"/>
          <p:nvPr/>
        </p:nvSpPr>
        <p:spPr>
          <a:xfrm>
            <a:off x="181225" y="1516525"/>
            <a:ext cx="116310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VNI-Avo" pitchFamily="2" charset="0"/>
                <a:ea typeface="Arial-Rounded" panose="020B0500000000000000" pitchFamily="34" charset="0"/>
                <a:cs typeface="Arial-Rounded" panose="020B0500000000000000" pitchFamily="34" charset="0"/>
              </a:rPr>
              <a:t>    6. </a:t>
            </a:r>
            <a:r>
              <a:rPr kumimoji="0" lang="en-US" sz="3600" b="0" i="0" u="none" strike="noStrike" kern="1200" cap="none" spc="0" normalizeH="0" baseline="0" noProof="0" dirty="0" err="1" smtClean="0">
                <a:ln>
                  <a:noFill/>
                </a:ln>
                <a:effectLst/>
                <a:uLnTx/>
                <a:uFillTx/>
                <a:latin typeface="VNI-Avo" pitchFamily="2" charset="0"/>
                <a:ea typeface="Arial-Rounded" panose="020B0500000000000000" pitchFamily="34" charset="0"/>
                <a:cs typeface="Arial-Rounded" panose="020B0500000000000000" pitchFamily="34" charset="0"/>
              </a:rPr>
              <a:t>Quan</a:t>
            </a:r>
            <a:r>
              <a:rPr kumimoji="0" lang="en-US" sz="3600" b="0" i="0" u="none" strike="noStrike" kern="1200" cap="none" spc="0" normalizeH="0" baseline="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smtClean="0">
                <a:ln>
                  <a:noFill/>
                </a:ln>
                <a:effectLst/>
                <a:uLnTx/>
                <a:uFillTx/>
                <a:latin typeface="VNI-Avo" pitchFamily="2" charset="0"/>
                <a:ea typeface="Arial-Rounded" panose="020B0500000000000000" pitchFamily="34" charset="0"/>
                <a:cs typeface="Arial-Rounded" panose="020B0500000000000000" pitchFamily="34" charset="0"/>
              </a:rPr>
              <a:t>saùt</a:t>
            </a:r>
            <a:r>
              <a:rPr kumimoji="0" lang="en-US" sz="36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tranh</a:t>
            </a:r>
            <a:r>
              <a:rPr kumimoji="0" lang="en-US" sz="36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vaø</a:t>
            </a:r>
            <a:r>
              <a:rPr kumimoji="0" lang="en-US" sz="36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duøng</a:t>
            </a:r>
            <a:r>
              <a:rPr kumimoji="0" lang="en-US" sz="36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töø</a:t>
            </a:r>
            <a:r>
              <a:rPr kumimoji="0" lang="en-US" sz="36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ngöõ</a:t>
            </a:r>
            <a:r>
              <a:rPr kumimoji="0" lang="en-US" sz="36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trong</a:t>
            </a:r>
            <a:r>
              <a:rPr kumimoji="0" lang="en-US" sz="36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khung</a:t>
            </a:r>
            <a:r>
              <a:rPr kumimoji="0" lang="en-US" sz="36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ñeå</a:t>
            </a:r>
            <a:r>
              <a:rPr kumimoji="0" lang="en-US" sz="36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noùi</a:t>
            </a:r>
            <a:r>
              <a:rPr kumimoji="0" lang="en-US" sz="36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theo</a:t>
            </a:r>
            <a:r>
              <a:rPr kumimoji="0" lang="en-US" sz="36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tranh</a:t>
            </a:r>
            <a:r>
              <a:rPr lang="en-US" sz="3600" dirty="0" smtClean="0">
                <a:latin typeface="VNI-Avo" pitchFamily="2" charset="0"/>
                <a:ea typeface="Arial-Rounded" panose="020B0500000000000000" pitchFamily="34" charset="0"/>
                <a:cs typeface="Arial-Rounded" panose="020B0500000000000000" pitchFamily="34" charset="0"/>
              </a:rPr>
              <a:t>:</a:t>
            </a:r>
            <a:endParaRPr kumimoji="0" lang="en-GB" sz="3600" b="0" i="0" u="none" strike="noStrike" kern="1200" cap="none" spc="0" normalizeH="0" baseline="0" noProof="0" dirty="0" smtClean="0">
              <a:ln>
                <a:noFill/>
              </a:ln>
              <a:effectLst/>
              <a:uLnTx/>
              <a:uFillTx/>
              <a:latin typeface="VNI-Avo" pitchFamily="2" charset="0"/>
              <a:ea typeface="Arial-Rounded" panose="020B0500000000000000" pitchFamily="34" charset="0"/>
              <a:cs typeface="Arial-Rounded" panose="020B0500000000000000" pitchFamily="34" charset="0"/>
            </a:endParaRPr>
          </a:p>
        </p:txBody>
      </p:sp>
      <p:sp>
        <p:nvSpPr>
          <p:cNvPr id="9"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14" name="Google Shape;412;p14"/>
          <p:cNvSpPr/>
          <p:nvPr/>
        </p:nvSpPr>
        <p:spPr>
          <a:xfrm>
            <a:off x="4402075" y="2177344"/>
            <a:ext cx="6475347" cy="448097"/>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3200" dirty="0">
              <a:solidFill>
                <a:srgbClr val="4CA420"/>
              </a:solidFill>
              <a:latin typeface="Arial Rounded"/>
              <a:ea typeface="Arial Rounded"/>
              <a:cs typeface="Arial Rounded"/>
              <a:sym typeface="Arial Rounded"/>
            </a:endParaRPr>
          </a:p>
        </p:txBody>
      </p:sp>
      <p:sp>
        <p:nvSpPr>
          <p:cNvPr id="16" name="Google Shape;414;p14"/>
          <p:cNvSpPr/>
          <p:nvPr/>
        </p:nvSpPr>
        <p:spPr>
          <a:xfrm>
            <a:off x="4380034" y="2085478"/>
            <a:ext cx="2329073"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smtClean="0">
                <a:solidFill>
                  <a:schemeClr val="dk1"/>
                </a:solidFill>
                <a:latin typeface="VNI-Avo" pitchFamily="2" charset="0"/>
                <a:ea typeface="Arial Rounded"/>
                <a:cs typeface="Arial Rounded"/>
                <a:sym typeface="Arial Rounded"/>
              </a:rPr>
              <a:t>caûnh</a:t>
            </a:r>
            <a:r>
              <a:rPr lang="en-US" sz="3200" dirty="0" smtClean="0">
                <a:solidFill>
                  <a:schemeClr val="dk1"/>
                </a:solidFill>
                <a:latin typeface="VNI-Avo" pitchFamily="2" charset="0"/>
                <a:ea typeface="Arial Rounded"/>
                <a:cs typeface="Arial Rounded"/>
                <a:sym typeface="Arial Rounded"/>
              </a:rPr>
              <a:t> </a:t>
            </a:r>
            <a:r>
              <a:rPr lang="en-US" sz="3200" dirty="0" err="1" smtClean="0">
                <a:solidFill>
                  <a:schemeClr val="dk1"/>
                </a:solidFill>
                <a:latin typeface="VNI-Avo" pitchFamily="2" charset="0"/>
                <a:ea typeface="Arial Rounded"/>
                <a:cs typeface="Arial Rounded"/>
                <a:sym typeface="Arial Rounded"/>
              </a:rPr>
              <a:t>vaät</a:t>
            </a:r>
            <a:endParaRPr sz="3200" dirty="0">
              <a:solidFill>
                <a:schemeClr val="dk1"/>
              </a:solidFill>
              <a:latin typeface="VNI-Avo" pitchFamily="2" charset="0"/>
              <a:ea typeface="Arial Rounded"/>
              <a:cs typeface="Arial Rounded"/>
              <a:sym typeface="Arial Rounded"/>
            </a:endParaRPr>
          </a:p>
        </p:txBody>
      </p:sp>
      <p:sp>
        <p:nvSpPr>
          <p:cNvPr id="17" name="Google Shape;414;p14"/>
          <p:cNvSpPr/>
          <p:nvPr/>
        </p:nvSpPr>
        <p:spPr>
          <a:xfrm>
            <a:off x="9027341" y="2074521"/>
            <a:ext cx="195601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chemeClr val="dk1"/>
                </a:solidFill>
                <a:latin typeface="VNI-Avo" pitchFamily="2" charset="0"/>
                <a:ea typeface="Arial Rounded"/>
                <a:cs typeface="Arial Rounded"/>
                <a:sym typeface="Arial Rounded"/>
              </a:rPr>
              <a:t>ñ</a:t>
            </a:r>
            <a:r>
              <a:rPr lang="en-US" sz="3200" dirty="0" err="1" smtClean="0">
                <a:solidFill>
                  <a:schemeClr val="dk1"/>
                </a:solidFill>
                <a:latin typeface="VNI-Avo" pitchFamily="2" charset="0"/>
                <a:ea typeface="Arial Rounded"/>
                <a:cs typeface="Arial Rounded"/>
                <a:sym typeface="Arial Rounded"/>
              </a:rPr>
              <a:t>i</a:t>
            </a:r>
            <a:r>
              <a:rPr lang="en-US" sz="3200" dirty="0" smtClean="0">
                <a:solidFill>
                  <a:schemeClr val="dk1"/>
                </a:solidFill>
                <a:latin typeface="VNI-Avo" pitchFamily="2" charset="0"/>
                <a:ea typeface="Arial Rounded"/>
                <a:cs typeface="Arial Rounded"/>
                <a:sym typeface="Arial Rounded"/>
              </a:rPr>
              <a:t> </a:t>
            </a:r>
            <a:r>
              <a:rPr lang="en-US" sz="3200" dirty="0" err="1" smtClean="0">
                <a:solidFill>
                  <a:schemeClr val="dk1"/>
                </a:solidFill>
                <a:latin typeface="VNI-Avo" pitchFamily="2" charset="0"/>
                <a:ea typeface="Arial Rounded"/>
                <a:cs typeface="Arial Rounded"/>
                <a:sym typeface="Arial Rounded"/>
              </a:rPr>
              <a:t>chôi</a:t>
            </a:r>
            <a:endParaRPr sz="3200" dirty="0">
              <a:solidFill>
                <a:schemeClr val="dk1"/>
              </a:solidFill>
              <a:latin typeface="VNI-Avo" pitchFamily="2" charset="0"/>
              <a:ea typeface="Arial Rounded"/>
              <a:cs typeface="Arial Rounded"/>
              <a:sym typeface="Arial Rounded"/>
            </a:endParaRPr>
          </a:p>
        </p:txBody>
      </p:sp>
      <p:sp>
        <p:nvSpPr>
          <p:cNvPr id="19" name="Google Shape;414;p14"/>
          <p:cNvSpPr/>
          <p:nvPr/>
        </p:nvSpPr>
        <p:spPr>
          <a:xfrm>
            <a:off x="6792998" y="2074520"/>
            <a:ext cx="164053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smtClean="0">
                <a:solidFill>
                  <a:schemeClr val="dk1"/>
                </a:solidFill>
                <a:latin typeface="VNI-Avo" pitchFamily="2" charset="0"/>
                <a:ea typeface="Arial Rounded"/>
                <a:cs typeface="Arial Rounded"/>
                <a:sym typeface="Arial Rounded"/>
              </a:rPr>
              <a:t>thuù</a:t>
            </a:r>
            <a:r>
              <a:rPr lang="en-US" sz="3200" dirty="0" smtClean="0">
                <a:solidFill>
                  <a:schemeClr val="dk1"/>
                </a:solidFill>
                <a:latin typeface="VNI-Avo" pitchFamily="2" charset="0"/>
                <a:ea typeface="Arial Rounded"/>
                <a:cs typeface="Arial Rounded"/>
                <a:sym typeface="Arial Rounded"/>
              </a:rPr>
              <a:t> </a:t>
            </a:r>
            <a:r>
              <a:rPr lang="en-US" sz="3200" dirty="0" err="1" smtClean="0">
                <a:solidFill>
                  <a:schemeClr val="dk1"/>
                </a:solidFill>
                <a:latin typeface="VNI-Avo" pitchFamily="2" charset="0"/>
                <a:ea typeface="Arial Rounded"/>
                <a:cs typeface="Arial Rounded"/>
                <a:sym typeface="Arial Rounded"/>
              </a:rPr>
              <a:t>vò</a:t>
            </a:r>
            <a:endParaRPr sz="3200" dirty="0">
              <a:solidFill>
                <a:schemeClr val="dk1"/>
              </a:solidFill>
              <a:latin typeface="VNI-Avo" pitchFamily="2" charset="0"/>
              <a:ea typeface="Arial Rounded"/>
              <a:cs typeface="Arial Rounded"/>
              <a:sym typeface="Arial Rounded"/>
            </a:endParaRPr>
          </a:p>
        </p:txBody>
      </p:sp>
      <p:sp>
        <p:nvSpPr>
          <p:cNvPr id="15"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25"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pic>
        <p:nvPicPr>
          <p:cNvPr id="22"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901379" y="2735904"/>
            <a:ext cx="8775033" cy="3476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181224" y="6177564"/>
            <a:ext cx="11754102"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err="1" smtClean="0">
                <a:ln>
                  <a:noFill/>
                </a:ln>
                <a:effectLst/>
                <a:uLnTx/>
                <a:uFillTx/>
                <a:latin typeface="VNI-Avo" pitchFamily="2" charset="0"/>
                <a:ea typeface="Arial-Rounded" panose="020B0500000000000000" pitchFamily="34" charset="0"/>
                <a:cs typeface="Arial-Rounded" panose="020B0500000000000000" pitchFamily="34" charset="0"/>
              </a:rPr>
              <a:t>Caû</a:t>
            </a:r>
            <a:r>
              <a:rPr kumimoji="0" lang="en-US" sz="31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1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nhaø</a:t>
            </a:r>
            <a:r>
              <a:rPr kumimoji="0" lang="en-US" sz="31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1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cuøng</a:t>
            </a:r>
            <a:r>
              <a:rPr kumimoji="0" lang="en-US" sz="31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1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nhau</a:t>
            </a:r>
            <a:r>
              <a:rPr kumimoji="0" lang="en-US" sz="31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1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ñi</a:t>
            </a:r>
            <a:r>
              <a:rPr kumimoji="0" lang="en-US" sz="31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1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chôi</a:t>
            </a:r>
            <a:r>
              <a:rPr kumimoji="0" lang="en-US" sz="31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1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nuùi</a:t>
            </a:r>
            <a:r>
              <a:rPr kumimoji="0" lang="en-US" sz="31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1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Caûnh</a:t>
            </a:r>
            <a:r>
              <a:rPr kumimoji="0" lang="en-US" sz="31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1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vaät</a:t>
            </a:r>
            <a:r>
              <a:rPr kumimoji="0" lang="en-US" sz="31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1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ôû</a:t>
            </a:r>
            <a:r>
              <a:rPr kumimoji="0" lang="en-US" sz="31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1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ñaây</a:t>
            </a:r>
            <a:r>
              <a:rPr kumimoji="0" lang="en-US" sz="31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1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thaät</a:t>
            </a:r>
            <a:r>
              <a:rPr kumimoji="0" lang="en-US" sz="31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1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thuù</a:t>
            </a:r>
            <a:r>
              <a:rPr kumimoji="0" lang="en-US" sz="31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 </a:t>
            </a:r>
            <a:r>
              <a:rPr kumimoji="0" lang="en-US" sz="3100" b="0" i="0" u="none" strike="noStrike" kern="1200" cap="none" spc="0" normalizeH="0" noProof="0" dirty="0" err="1" smtClean="0">
                <a:ln>
                  <a:noFill/>
                </a:ln>
                <a:effectLst/>
                <a:uLnTx/>
                <a:uFillTx/>
                <a:latin typeface="VNI-Avo" pitchFamily="2" charset="0"/>
                <a:ea typeface="Arial-Rounded" panose="020B0500000000000000" pitchFamily="34" charset="0"/>
                <a:cs typeface="Arial-Rounded" panose="020B0500000000000000" pitchFamily="34" charset="0"/>
              </a:rPr>
              <a:t>vò</a:t>
            </a:r>
            <a:r>
              <a:rPr kumimoji="0" lang="en-US" sz="3100" b="0" i="0" u="none" strike="noStrike" kern="1200" cap="none" spc="0" normalizeH="0" noProof="0" dirty="0" smtClean="0">
                <a:ln>
                  <a:noFill/>
                </a:ln>
                <a:effectLst/>
                <a:uLnTx/>
                <a:uFillTx/>
                <a:latin typeface="VNI-Avo" pitchFamily="2" charset="0"/>
                <a:ea typeface="Arial-Rounded" panose="020B0500000000000000" pitchFamily="34" charset="0"/>
                <a:cs typeface="Arial-Rounded" panose="020B0500000000000000" pitchFamily="34" charset="0"/>
              </a:rPr>
              <a:t>.</a:t>
            </a:r>
            <a:endParaRPr kumimoji="0" lang="en-GB" sz="3100" b="0" i="0" u="none" strike="noStrike" kern="1200" cap="none" spc="0" normalizeH="0" baseline="0" noProof="0" dirty="0" smtClean="0">
              <a:ln>
                <a:noFill/>
              </a:ln>
              <a:effectLst/>
              <a:uLnTx/>
              <a:uFillTx/>
              <a:latin typeface="VNI-Avo"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83015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6"/>
          <p:cNvSpPr>
            <a:spLocks noChangeArrowheads="1"/>
          </p:cNvSpPr>
          <p:nvPr/>
        </p:nvSpPr>
        <p:spPr bwMode="auto">
          <a:xfrm>
            <a:off x="94354" y="76202"/>
            <a:ext cx="11956342" cy="6694714"/>
          </a:xfrm>
          <a:prstGeom prst="rect">
            <a:avLst/>
          </a:prstGeom>
          <a:noFill/>
          <a:ln w="57150">
            <a:solidFill>
              <a:srgbClr val="00B0F0"/>
            </a:solidFill>
            <a:miter lim="800000"/>
            <a:headEnd/>
            <a:tailEnd/>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TextBox 28"/>
          <p:cNvSpPr txBox="1"/>
          <p:nvPr/>
        </p:nvSpPr>
        <p:spPr>
          <a:xfrm>
            <a:off x="181225" y="1714645"/>
            <a:ext cx="116310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7. </a:t>
            </a:r>
            <a:r>
              <a:rPr kumimoji="0" lang="en-US" sz="4000" b="0" i="0" u="none" strike="noStrike" kern="1200" cap="none" spc="0" normalizeH="0" baseline="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Nghe</a:t>
            </a:r>
            <a:r>
              <a:rPr kumimoji="0" lang="en-US"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vieát</a:t>
            </a:r>
            <a:r>
              <a:rPr kumimoji="0" lang="en-US"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a:t>
            </a:r>
            <a:endParaRPr kumimoji="0" lang="en-GB"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endParaRPr>
          </a:p>
        </p:txBody>
      </p:sp>
      <p:sp>
        <p:nvSpPr>
          <p:cNvPr id="31" name="TextBox 30"/>
          <p:cNvSpPr txBox="1"/>
          <p:nvPr/>
        </p:nvSpPr>
        <p:spPr>
          <a:xfrm>
            <a:off x="137789" y="2362600"/>
            <a:ext cx="118694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Nam vaø</a:t>
            </a:r>
            <a:r>
              <a:rPr kumimoji="0" lang="vi-VN"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Ñöùc ñöôïc ñi chôi nuùi. </a:t>
            </a:r>
            <a:r>
              <a:rPr lang="vi-VN" sz="4000" dirty="0" smtClean="0">
                <a:solidFill>
                  <a:prstClr val="black"/>
                </a:solidFill>
                <a:latin typeface="VNI-Avo" pitchFamily="2" charset="0"/>
                <a:ea typeface="Arial-Rounded" panose="020B0500000000000000" pitchFamily="34" charset="0"/>
                <a:cs typeface="Arial-Rounded" panose="020B0500000000000000" pitchFamily="34" charset="0"/>
              </a:rPr>
              <a:t>Ñeán ñænh nuùi, hai anh em vui söôùng heùt vang</a:t>
            </a:r>
            <a:r>
              <a:rPr kumimoji="0" lang="en-US"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a:t>
            </a:r>
            <a:endParaRPr kumimoji="0" lang="en-GB"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endParaRPr>
          </a:p>
        </p:txBody>
      </p:sp>
      <p:cxnSp>
        <p:nvCxnSpPr>
          <p:cNvPr id="3" name="Straight Connector 2"/>
          <p:cNvCxnSpPr/>
          <p:nvPr/>
        </p:nvCxnSpPr>
        <p:spPr>
          <a:xfrm>
            <a:off x="4347194" y="3686039"/>
            <a:ext cx="2279544" cy="6545"/>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6922515" y="3682522"/>
            <a:ext cx="2178050" cy="3517"/>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3"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11"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15" name="Text Box 3"/>
          <p:cNvSpPr txBox="1">
            <a:spLocks noChangeArrowheads="1"/>
          </p:cNvSpPr>
          <p:nvPr/>
        </p:nvSpPr>
        <p:spPr bwMode="auto">
          <a:xfrm>
            <a:off x="3770840" y="57152"/>
            <a:ext cx="79166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Thöù </a:t>
            </a:r>
            <a:r>
              <a:rPr lang="vi-VN" b="1" noProof="0" dirty="0" smtClean="0">
                <a:solidFill>
                  <a:prstClr val="black"/>
                </a:solidFill>
                <a:latin typeface="VNI-Avo" pitchFamily="2" charset="0"/>
                <a:ea typeface="HP001" pitchFamily="34" charset="0"/>
                <a:cs typeface="Times New Roman" pitchFamily="18" charset="0"/>
              </a:rPr>
              <a:t>saùu </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ngµy 10 th¸ng </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02 </a:t>
            </a: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naêm</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 202</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3</a:t>
            </a:r>
            <a:endParaRPr kumimoji="0" lang="en-US" sz="3200" b="1" i="0" u="none" strike="noStrike" kern="1200" cap="none" spc="0" normalizeH="0" baseline="0" noProof="0" dirty="0">
              <a:ln>
                <a:noFill/>
              </a:ln>
              <a:solidFill>
                <a:prstClr val="black"/>
              </a:solidFill>
              <a:effectLst/>
              <a:uLnTx/>
              <a:uFillTx/>
              <a:latin typeface=".VnAvant" pitchFamily="34" charset="0"/>
              <a:ea typeface="HP001" pitchFamily="34" charset="0"/>
              <a:cs typeface="Times New Roman" pitchFamily="18" charset="0"/>
            </a:endParaRPr>
          </a:p>
        </p:txBody>
      </p:sp>
      <p:sp>
        <p:nvSpPr>
          <p:cNvPr id="16"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pic>
        <p:nvPicPr>
          <p:cNvPr id="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69175" y="4517205"/>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144313" y="4751827"/>
            <a:ext cx="8313467" cy="830997"/>
          </a:xfrm>
          <a:prstGeom prst="rect">
            <a:avLst/>
          </a:prstGeom>
        </p:spPr>
        <p:txBody>
          <a:bodyPr wrap="square">
            <a:spAutoFit/>
          </a:bodyPr>
          <a:lstStyle/>
          <a:p>
            <a:pPr algn="ctr">
              <a:lnSpc>
                <a:spcPct val="150000"/>
              </a:lnSpc>
            </a:pPr>
            <a:r>
              <a:rPr lang="en-US" sz="3200" b="1" dirty="0" smtClean="0">
                <a:solidFill>
                  <a:srgbClr val="0418AC"/>
                </a:solidFill>
                <a:latin typeface="HP001 4 hàng" pitchFamily="34" charset="0"/>
                <a:ea typeface="Arial-Rounded" pitchFamily="34" charset="0"/>
                <a:cs typeface="Arial-Rounded" pitchFamily="34" charset="0"/>
              </a:rPr>
              <a:t>Nam </a:t>
            </a:r>
            <a:r>
              <a:rPr lang="en-US" sz="3200" b="1" dirty="0" err="1" smtClean="0">
                <a:solidFill>
                  <a:srgbClr val="0418AC"/>
                </a:solidFill>
                <a:latin typeface="HP001 4 hàng" pitchFamily="34" charset="0"/>
                <a:ea typeface="Arial-Rounded" pitchFamily="34" charset="0"/>
                <a:cs typeface="Arial-Rounded" pitchFamily="34" charset="0"/>
              </a:rPr>
              <a:t>và</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Đức</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được</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đi</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chơi</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núi</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Đến</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đỉnh</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núi</a:t>
            </a:r>
            <a:r>
              <a:rPr lang="en-US" sz="3200" b="1" dirty="0" smtClean="0">
                <a:solidFill>
                  <a:srgbClr val="0418AC"/>
                </a:solidFill>
                <a:latin typeface="HP001 4 hàng" pitchFamily="34" charset="0"/>
                <a:ea typeface="Arial-Rounded" pitchFamily="34" charset="0"/>
                <a:cs typeface="Arial-Rounded" pitchFamily="34" charset="0"/>
              </a:rPr>
              <a:t>,</a:t>
            </a:r>
            <a:endParaRPr lang="en-US" sz="3200" b="1" dirty="0">
              <a:solidFill>
                <a:srgbClr val="0418AC"/>
              </a:solidFill>
              <a:latin typeface="HP001 4 hàng" pitchFamily="34" charset="0"/>
              <a:ea typeface="Arial-Rounded" pitchFamily="34" charset="0"/>
              <a:cs typeface="Arial-Rounded" pitchFamily="34" charset="0"/>
            </a:endParaRPr>
          </a:p>
        </p:txBody>
      </p:sp>
      <p:sp>
        <p:nvSpPr>
          <p:cNvPr id="19" name="TextBox 18"/>
          <p:cNvSpPr txBox="1"/>
          <p:nvPr/>
        </p:nvSpPr>
        <p:spPr>
          <a:xfrm>
            <a:off x="713374" y="3872329"/>
            <a:ext cx="1078187" cy="461665"/>
          </a:xfrm>
          <a:prstGeom prst="rect">
            <a:avLst/>
          </a:prstGeom>
          <a:solidFill>
            <a:srgbClr val="009242"/>
          </a:solidFill>
        </p:spPr>
        <p:txBody>
          <a:bodyPr wrap="square" rtlCol="0">
            <a:spAutoFit/>
          </a:bodyPr>
          <a:lstStyle/>
          <a:p>
            <a:r>
              <a:rPr lang="en-US" sz="2400" dirty="0" smtClean="0">
                <a:solidFill>
                  <a:schemeClr val="bg1"/>
                </a:solidFill>
              </a:rPr>
              <a:t>   </a:t>
            </a:r>
            <a:r>
              <a:rPr lang="en-US" sz="2400" dirty="0" err="1" smtClean="0">
                <a:solidFill>
                  <a:schemeClr val="bg1"/>
                </a:solidFill>
              </a:rPr>
              <a:t>Viết</a:t>
            </a:r>
            <a:endParaRPr lang="en-US" sz="2400" dirty="0">
              <a:solidFill>
                <a:schemeClr val="bg1"/>
              </a:solidFill>
            </a:endParaRPr>
          </a:p>
        </p:txBody>
      </p:sp>
      <p:sp>
        <p:nvSpPr>
          <p:cNvPr id="20" name="Rectangle 19"/>
          <p:cNvSpPr/>
          <p:nvPr/>
        </p:nvSpPr>
        <p:spPr>
          <a:xfrm>
            <a:off x="1512094" y="5619828"/>
            <a:ext cx="6146234" cy="584775"/>
          </a:xfrm>
          <a:prstGeom prst="rect">
            <a:avLst/>
          </a:prstGeom>
        </p:spPr>
        <p:txBody>
          <a:bodyPr wrap="none">
            <a:spAutoFit/>
          </a:bodyPr>
          <a:lstStyle/>
          <a:p>
            <a:r>
              <a:rPr lang="en-US" sz="3200" b="1" dirty="0" err="1" smtClean="0">
                <a:solidFill>
                  <a:srgbClr val="0418AC"/>
                </a:solidFill>
                <a:latin typeface="HP001 4 hàng" pitchFamily="34" charset="0"/>
                <a:ea typeface="Arial-Rounded" pitchFamily="34" charset="0"/>
                <a:cs typeface="Arial-Rounded" pitchFamily="34" charset="0"/>
              </a:rPr>
              <a:t>hai</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anh</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em</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vui</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sướng</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hét</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vang</a:t>
            </a:r>
            <a:r>
              <a:rPr lang="en-US" sz="3200" b="1" dirty="0" smtClean="0">
                <a:solidFill>
                  <a:srgbClr val="0418AC"/>
                </a:solidFill>
                <a:latin typeface="HP001 4 hàng" pitchFamily="34" charset="0"/>
                <a:ea typeface="Arial-Rounded" pitchFamily="34" charset="0"/>
                <a:cs typeface="Arial-Rounded" pitchFamily="34" charset="0"/>
              </a:rPr>
              <a:t>.</a:t>
            </a:r>
            <a:endParaRPr lang="en-US" sz="3200" dirty="0"/>
          </a:p>
        </p:txBody>
      </p:sp>
    </p:spTree>
    <p:extLst>
      <p:ext uri="{BB962C8B-B14F-4D97-AF65-F5344CB8AC3E}">
        <p14:creationId xmlns:p14="http://schemas.microsoft.com/office/powerpoint/2010/main" val="3535662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18" grpId="0"/>
      <p:bldP spid="19"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6"/>
          <p:cNvSpPr>
            <a:spLocks noChangeArrowheads="1"/>
          </p:cNvSpPr>
          <p:nvPr/>
        </p:nvSpPr>
        <p:spPr bwMode="auto">
          <a:xfrm>
            <a:off x="94354" y="76202"/>
            <a:ext cx="11956342" cy="6694714"/>
          </a:xfrm>
          <a:prstGeom prst="rect">
            <a:avLst/>
          </a:prstGeom>
          <a:noFill/>
          <a:ln w="57150">
            <a:solidFill>
              <a:srgbClr val="00B0F0"/>
            </a:solidFill>
            <a:miter lim="800000"/>
            <a:headEnd/>
            <a:tailEnd/>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TextBox 28"/>
          <p:cNvSpPr txBox="1"/>
          <p:nvPr/>
        </p:nvSpPr>
        <p:spPr>
          <a:xfrm>
            <a:off x="181225" y="1666429"/>
            <a:ext cx="116310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8. </a:t>
            </a:r>
            <a:r>
              <a:rPr kumimoji="0" lang="en-US" sz="4000" b="0" i="0" u="none" strike="noStrike" kern="1200" cap="none" spc="0" normalizeH="0" baseline="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Choïn</a:t>
            </a:r>
            <a:r>
              <a:rPr kumimoji="0" lang="en-US"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vi-VN"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vaàn </a:t>
            </a:r>
            <a:r>
              <a:rPr kumimoji="0" lang="en-US" sz="4000" b="0"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phuø</a:t>
            </a:r>
            <a:r>
              <a:rPr kumimoji="0" lang="en-US"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hôïp</a:t>
            </a:r>
            <a:r>
              <a:rPr kumimoji="0" lang="en-US"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thay</a:t>
            </a:r>
            <a:r>
              <a:rPr kumimoji="0" lang="en-US"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cho</a:t>
            </a:r>
            <a:r>
              <a:rPr kumimoji="0" lang="en-US"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lang="vi-VN" sz="4000" dirty="0" smtClean="0">
                <a:solidFill>
                  <a:prstClr val="black"/>
                </a:solidFill>
                <a:latin typeface="VNI-Avo" pitchFamily="2" charset="0"/>
                <a:ea typeface="Arial-Rounded" panose="020B0500000000000000" pitchFamily="34" charset="0"/>
                <a:cs typeface="Arial-Rounded" panose="020B0500000000000000" pitchFamily="34" charset="0"/>
              </a:rPr>
              <a:t>oâ vuoâng</a:t>
            </a:r>
            <a:r>
              <a:rPr kumimoji="0" lang="en-US"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a:t>
            </a:r>
            <a:endParaRPr kumimoji="0" lang="en-GB"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endParaRPr>
          </a:p>
        </p:txBody>
      </p:sp>
      <p:sp>
        <p:nvSpPr>
          <p:cNvPr id="13"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22" name="TextBox 21"/>
          <p:cNvSpPr txBox="1"/>
          <p:nvPr/>
        </p:nvSpPr>
        <p:spPr>
          <a:xfrm>
            <a:off x="181225" y="2526474"/>
            <a:ext cx="450688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 </a:t>
            </a:r>
            <a:r>
              <a:rPr kumimoji="0" lang="vi-VN"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uyp</a:t>
            </a:r>
            <a:r>
              <a:rPr kumimoji="0" lang="en-US"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hay </a:t>
            </a:r>
            <a:r>
              <a:rPr kumimoji="0" lang="vi-VN"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uyu</a:t>
            </a:r>
            <a:r>
              <a:rPr kumimoji="0" lang="en-US"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a:t>
            </a:r>
            <a:endParaRPr kumimoji="0" lang="en-GB"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endParaRPr>
          </a:p>
        </p:txBody>
      </p:sp>
      <p:sp>
        <p:nvSpPr>
          <p:cNvPr id="25"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28" name="TextBox 27"/>
          <p:cNvSpPr txBox="1"/>
          <p:nvPr/>
        </p:nvSpPr>
        <p:spPr>
          <a:xfrm>
            <a:off x="5268685" y="2501141"/>
            <a:ext cx="2778945" cy="707886"/>
          </a:xfrm>
          <a:prstGeom prst="rect">
            <a:avLst/>
          </a:prstGeom>
          <a:noFill/>
        </p:spPr>
        <p:txBody>
          <a:bodyPr wrap="square" rtlCol="0">
            <a:spAutoFit/>
          </a:bodyPr>
          <a:lstStyle/>
          <a:p>
            <a:pPr lvl="0">
              <a:defRPr/>
            </a:pPr>
            <a:r>
              <a:rPr lang="vi-VN" sz="4000" dirty="0" smtClean="0">
                <a:solidFill>
                  <a:prstClr val="black"/>
                </a:solidFill>
                <a:latin typeface="VNI-Avo" pitchFamily="2" charset="0"/>
                <a:ea typeface="Arial-Rounded" panose="020B0500000000000000" pitchFamily="34" charset="0"/>
                <a:cs typeface="Arial-Rounded" panose="020B0500000000000000" pitchFamily="34" charset="0"/>
              </a:rPr>
              <a:t>ñeøn tuyùp</a:t>
            </a:r>
            <a:endParaRPr lang="en-GB" sz="4000" dirty="0">
              <a:solidFill>
                <a:prstClr val="black"/>
              </a:solidFill>
              <a:latin typeface="VNI-Avo" pitchFamily="2" charset="0"/>
              <a:ea typeface="Arial-Rounded" panose="020B0500000000000000" pitchFamily="34" charset="0"/>
              <a:cs typeface="Arial-Rounded" panose="020B0500000000000000" pitchFamily="34" charset="0"/>
            </a:endParaRPr>
          </a:p>
        </p:txBody>
      </p:sp>
      <p:sp>
        <p:nvSpPr>
          <p:cNvPr id="32" name="TextBox 31"/>
          <p:cNvSpPr txBox="1"/>
          <p:nvPr/>
        </p:nvSpPr>
        <p:spPr>
          <a:xfrm>
            <a:off x="8272633" y="2501141"/>
            <a:ext cx="3222681" cy="707886"/>
          </a:xfrm>
          <a:prstGeom prst="rect">
            <a:avLst/>
          </a:prstGeom>
          <a:noFill/>
        </p:spPr>
        <p:txBody>
          <a:bodyPr wrap="square" rtlCol="0">
            <a:spAutoFit/>
          </a:bodyPr>
          <a:lstStyle/>
          <a:p>
            <a:pPr lvl="0">
              <a:defRPr/>
            </a:pPr>
            <a:r>
              <a:rPr kumimoji="0" lang="en-US"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lang="vi-VN" sz="4000" dirty="0" smtClean="0">
                <a:solidFill>
                  <a:prstClr val="black"/>
                </a:solidFill>
                <a:latin typeface="VNI-Avo" pitchFamily="2" charset="0"/>
                <a:ea typeface="Arial-Rounded" panose="020B0500000000000000" pitchFamily="34" charset="0"/>
                <a:cs typeface="Arial-Rounded" panose="020B0500000000000000" pitchFamily="34" charset="0"/>
              </a:rPr>
              <a:t>khuyûu tay</a:t>
            </a:r>
            <a:endParaRPr lang="en-GB" sz="4000" dirty="0">
              <a:solidFill>
                <a:prstClr val="black"/>
              </a:solidFill>
              <a:latin typeface="VNI-Avo" pitchFamily="2" charset="0"/>
              <a:ea typeface="Arial-Rounded" panose="020B0500000000000000" pitchFamily="34" charset="0"/>
              <a:cs typeface="Arial-Rounded" panose="020B0500000000000000" pitchFamily="34" charset="0"/>
            </a:endParaRPr>
          </a:p>
        </p:txBody>
      </p:sp>
      <p:sp>
        <p:nvSpPr>
          <p:cNvPr id="51" name="TextBox 50"/>
          <p:cNvSpPr txBox="1"/>
          <p:nvPr/>
        </p:nvSpPr>
        <p:spPr>
          <a:xfrm>
            <a:off x="181225" y="3421088"/>
            <a:ext cx="50874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b. </a:t>
            </a:r>
            <a:r>
              <a:rPr kumimoji="0" lang="vi-VN"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uynh</a:t>
            </a:r>
            <a:r>
              <a:rPr kumimoji="0" lang="en-US"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hay </a:t>
            </a:r>
            <a:r>
              <a:rPr kumimoji="0" lang="vi-VN"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uych</a:t>
            </a:r>
            <a:r>
              <a:rPr kumimoji="0" lang="en-US"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a:t>
            </a:r>
            <a:endParaRPr kumimoji="0" lang="en-GB"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endParaRPr>
          </a:p>
        </p:txBody>
      </p:sp>
      <p:sp>
        <p:nvSpPr>
          <p:cNvPr id="53" name="TextBox 52"/>
          <p:cNvSpPr txBox="1"/>
          <p:nvPr/>
        </p:nvSpPr>
        <p:spPr>
          <a:xfrm>
            <a:off x="5390273" y="3421088"/>
            <a:ext cx="2882360" cy="707886"/>
          </a:xfrm>
          <a:prstGeom prst="rect">
            <a:avLst/>
          </a:prstGeom>
          <a:noFill/>
        </p:spPr>
        <p:txBody>
          <a:bodyPr wrap="square" rtlCol="0">
            <a:spAutoFit/>
          </a:bodyPr>
          <a:lstStyle/>
          <a:p>
            <a:pPr lvl="0">
              <a:defRPr/>
            </a:pPr>
            <a:r>
              <a:rPr kumimoji="0" lang="vi-VN"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huyùch tay</a:t>
            </a:r>
            <a:endParaRPr lang="en-GB" sz="4000" dirty="0">
              <a:solidFill>
                <a:prstClr val="black"/>
              </a:solidFill>
              <a:latin typeface="VNI-Avo" pitchFamily="2" charset="0"/>
              <a:ea typeface="Arial-Rounded" panose="020B0500000000000000" pitchFamily="34" charset="0"/>
              <a:cs typeface="Arial-Rounded" panose="020B0500000000000000" pitchFamily="34" charset="0"/>
            </a:endParaRPr>
          </a:p>
        </p:txBody>
      </p:sp>
      <p:sp>
        <p:nvSpPr>
          <p:cNvPr id="54" name="TextBox 53"/>
          <p:cNvSpPr txBox="1"/>
          <p:nvPr/>
        </p:nvSpPr>
        <p:spPr>
          <a:xfrm>
            <a:off x="8477568" y="3421088"/>
            <a:ext cx="3209946" cy="707886"/>
          </a:xfrm>
          <a:prstGeom prst="rect">
            <a:avLst/>
          </a:prstGeom>
          <a:noFill/>
        </p:spPr>
        <p:txBody>
          <a:bodyPr wrap="square" rtlCol="0">
            <a:spAutoFit/>
          </a:bodyPr>
          <a:lstStyle/>
          <a:p>
            <a:pPr lvl="0">
              <a:defRPr/>
            </a:pPr>
            <a:r>
              <a:rPr kumimoji="0" lang="en-US"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a:t>
            </a:r>
            <a:r>
              <a:rPr lang="vi-VN" sz="4000" dirty="0" smtClean="0">
                <a:solidFill>
                  <a:prstClr val="black"/>
                </a:solidFill>
                <a:latin typeface="VNI-Avo" pitchFamily="2" charset="0"/>
                <a:ea typeface="Arial-Rounded" panose="020B0500000000000000" pitchFamily="34" charset="0"/>
                <a:cs typeface="Arial-Rounded" panose="020B0500000000000000" pitchFamily="34" charset="0"/>
              </a:rPr>
              <a:t>phuï huynh</a:t>
            </a:r>
            <a:endParaRPr lang="en-GB" sz="4000" dirty="0">
              <a:solidFill>
                <a:prstClr val="black"/>
              </a:solidFill>
              <a:latin typeface="VNI-Avo" pitchFamily="2" charset="0"/>
              <a:ea typeface="Arial-Rounded" panose="020B0500000000000000" pitchFamily="34" charset="0"/>
              <a:cs typeface="Arial-Rounded" panose="020B0500000000000000" pitchFamily="34" charset="0"/>
            </a:endParaRPr>
          </a:p>
        </p:txBody>
      </p:sp>
      <p:sp>
        <p:nvSpPr>
          <p:cNvPr id="27" name="Text Box 3"/>
          <p:cNvSpPr txBox="1">
            <a:spLocks noChangeArrowheads="1"/>
          </p:cNvSpPr>
          <p:nvPr/>
        </p:nvSpPr>
        <p:spPr bwMode="auto">
          <a:xfrm>
            <a:off x="3770840" y="57152"/>
            <a:ext cx="79166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Thöù </a:t>
            </a:r>
            <a:r>
              <a:rPr lang="vi-VN" b="1" noProof="0" dirty="0" smtClean="0">
                <a:solidFill>
                  <a:prstClr val="black"/>
                </a:solidFill>
                <a:latin typeface="VNI-Avo" pitchFamily="2" charset="0"/>
                <a:ea typeface="HP001" pitchFamily="34" charset="0"/>
                <a:cs typeface="Times New Roman" pitchFamily="18" charset="0"/>
              </a:rPr>
              <a:t>saùu </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ngµy 10 th¸ng </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02 </a:t>
            </a: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naêm</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 202</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3</a:t>
            </a:r>
            <a:endParaRPr kumimoji="0" lang="en-US" sz="3200" b="1" i="0" u="none" strike="noStrike" kern="1200" cap="none" spc="0" normalizeH="0" baseline="0" noProof="0" dirty="0">
              <a:ln>
                <a:noFill/>
              </a:ln>
              <a:solidFill>
                <a:prstClr val="black"/>
              </a:solidFill>
              <a:effectLst/>
              <a:uLnTx/>
              <a:uFillTx/>
              <a:latin typeface=".VnAvant" pitchFamily="34" charset="0"/>
              <a:ea typeface="HP001" pitchFamily="34" charset="0"/>
              <a:cs typeface="Times New Roman" pitchFamily="18" charset="0"/>
            </a:endParaRPr>
          </a:p>
        </p:txBody>
      </p:sp>
      <p:sp>
        <p:nvSpPr>
          <p:cNvPr id="38"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2" name="Rectangle 1"/>
          <p:cNvSpPr/>
          <p:nvPr/>
        </p:nvSpPr>
        <p:spPr>
          <a:xfrm>
            <a:off x="6720114" y="2526473"/>
            <a:ext cx="997137" cy="80937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6" name="Rectangle 25"/>
          <p:cNvSpPr/>
          <p:nvPr/>
        </p:nvSpPr>
        <p:spPr>
          <a:xfrm>
            <a:off x="9082493" y="2475727"/>
            <a:ext cx="997137" cy="80937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Rectangle 36"/>
          <p:cNvSpPr/>
          <p:nvPr/>
        </p:nvSpPr>
        <p:spPr>
          <a:xfrm>
            <a:off x="5844708" y="3359383"/>
            <a:ext cx="1281806" cy="93684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9" name="Rectangle 38"/>
          <p:cNvSpPr/>
          <p:nvPr/>
        </p:nvSpPr>
        <p:spPr>
          <a:xfrm>
            <a:off x="10188781" y="3398817"/>
            <a:ext cx="1281806" cy="93684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4" name="Straight Connector 3"/>
          <p:cNvCxnSpPr/>
          <p:nvPr/>
        </p:nvCxnSpPr>
        <p:spPr>
          <a:xfrm>
            <a:off x="1117600" y="3209027"/>
            <a:ext cx="87085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1" name="Straight Connector 40"/>
          <p:cNvCxnSpPr/>
          <p:nvPr/>
        </p:nvCxnSpPr>
        <p:spPr>
          <a:xfrm>
            <a:off x="3394650" y="3209027"/>
            <a:ext cx="87085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2" name="Straight Connector 41"/>
          <p:cNvCxnSpPr/>
          <p:nvPr/>
        </p:nvCxnSpPr>
        <p:spPr>
          <a:xfrm>
            <a:off x="1117599" y="4128974"/>
            <a:ext cx="1201739"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3" name="Straight Connector 42"/>
          <p:cNvCxnSpPr/>
          <p:nvPr/>
        </p:nvCxnSpPr>
        <p:spPr>
          <a:xfrm>
            <a:off x="3690858" y="4120288"/>
            <a:ext cx="1201739"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74640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down)">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1000"/>
                                        <p:tgtEl>
                                          <p:spTgt spid="51"/>
                                        </p:tgtEl>
                                      </p:cBhvr>
                                    </p:animEffect>
                                    <p:anim calcmode="lin" valueType="num">
                                      <p:cBhvr>
                                        <p:cTn id="54" dur="1000" fill="hold"/>
                                        <p:tgtEl>
                                          <p:spTgt spid="51"/>
                                        </p:tgtEl>
                                        <p:attrNameLst>
                                          <p:attrName>ppt_x</p:attrName>
                                        </p:attrNameLst>
                                      </p:cBhvr>
                                      <p:tavLst>
                                        <p:tav tm="0">
                                          <p:val>
                                            <p:strVal val="#ppt_x"/>
                                          </p:val>
                                        </p:tav>
                                        <p:tav tm="100000">
                                          <p:val>
                                            <p:strVal val="#ppt_x"/>
                                          </p:val>
                                        </p:tav>
                                      </p:tavLst>
                                    </p:anim>
                                    <p:anim calcmode="lin" valueType="num">
                                      <p:cBhvr>
                                        <p:cTn id="5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barn(inVertical)">
                                      <p:cBhvr>
                                        <p:cTn id="60" dur="500"/>
                                        <p:tgtEl>
                                          <p:spTgt spid="5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barn(inVertical)">
                                      <p:cBhvr>
                                        <p:cTn id="63" dur="500"/>
                                        <p:tgtEl>
                                          <p:spTgt spid="5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barn(inVertical)">
                                      <p:cBhvr>
                                        <p:cTn id="66" dur="500"/>
                                        <p:tgtEl>
                                          <p:spTgt spid="37"/>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barn(inVertical)">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wipe(down)">
                                      <p:cBhvr>
                                        <p:cTn id="74" dur="5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wipe(down)">
                                      <p:cBhvr>
                                        <p:cTn id="79" dur="5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3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2" grpId="0"/>
      <p:bldP spid="28" grpId="0"/>
      <p:bldP spid="32" grpId="0"/>
      <p:bldP spid="51" grpId="0"/>
      <p:bldP spid="53" grpId="0"/>
      <p:bldP spid="54" grpId="0"/>
      <p:bldP spid="2" grpId="0" animBg="1"/>
      <p:bldP spid="2" grpId="1" animBg="1"/>
      <p:bldP spid="26" grpId="0" animBg="1"/>
      <p:bldP spid="26" grpId="1" animBg="1"/>
      <p:bldP spid="37" grpId="0" animBg="1"/>
      <p:bldP spid="37" grpId="1" animBg="1"/>
      <p:bldP spid="39" grpId="0" animBg="1"/>
      <p:bldP spid="3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6"/>
          <p:cNvSpPr>
            <a:spLocks noChangeArrowheads="1"/>
          </p:cNvSpPr>
          <p:nvPr/>
        </p:nvSpPr>
        <p:spPr bwMode="auto">
          <a:xfrm>
            <a:off x="94354" y="76202"/>
            <a:ext cx="11956342" cy="6694714"/>
          </a:xfrm>
          <a:prstGeom prst="rect">
            <a:avLst/>
          </a:prstGeom>
          <a:noFill/>
          <a:ln w="57150">
            <a:solidFill>
              <a:srgbClr val="00B0F0"/>
            </a:solidFill>
            <a:miter lim="800000"/>
            <a:headEnd/>
            <a:tailEnd/>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TextBox 28"/>
          <p:cNvSpPr txBox="1"/>
          <p:nvPr/>
        </p:nvSpPr>
        <p:spPr>
          <a:xfrm>
            <a:off x="257013" y="1650939"/>
            <a:ext cx="117936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9. </a:t>
            </a:r>
            <a:r>
              <a:rPr kumimoji="0" lang="vi-VN"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Keå</a:t>
            </a:r>
            <a:r>
              <a:rPr kumimoji="0" lang="vi-VN" sz="40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 veà moät laàn em ñöôïc ñi chôi cuøng gia ñình.</a:t>
            </a:r>
            <a:endParaRPr kumimoji="0" lang="en-GB" sz="40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endParaRPr>
          </a:p>
        </p:txBody>
      </p:sp>
      <p:sp>
        <p:nvSpPr>
          <p:cNvPr id="13"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10"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14"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pic>
        <p:nvPicPr>
          <p:cNvPr id="9"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1584" b="100000" l="1995" r="100000"/>
                    </a14:imgEffect>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045981" y="2216664"/>
            <a:ext cx="7134676" cy="440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9597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Froc1"/>
          <p:cNvPicPr>
            <a:picLocks noChangeAspect="1"/>
          </p:cNvPicPr>
          <p:nvPr/>
        </p:nvPicPr>
        <p:blipFill>
          <a:blip r:embed="rId3"/>
          <a:stretch>
            <a:fillRect/>
          </a:stretch>
        </p:blipFill>
        <p:spPr>
          <a:xfrm>
            <a:off x="10973292" y="719728"/>
            <a:ext cx="782988" cy="776288"/>
          </a:xfrm>
          <a:prstGeom prst="rect">
            <a:avLst/>
          </a:prstGeom>
          <a:noFill/>
          <a:ln w="9525">
            <a:noFill/>
          </a:ln>
        </p:spPr>
      </p:pic>
      <p:pic>
        <p:nvPicPr>
          <p:cNvPr id="16" name="Picture 23" descr="Froc1"/>
          <p:cNvPicPr>
            <a:picLocks noChangeAspect="1"/>
          </p:cNvPicPr>
          <p:nvPr/>
        </p:nvPicPr>
        <p:blipFill>
          <a:blip r:embed="rId3"/>
          <a:stretch>
            <a:fillRect/>
          </a:stretch>
        </p:blipFill>
        <p:spPr>
          <a:xfrm>
            <a:off x="10779138" y="834028"/>
            <a:ext cx="782988" cy="776288"/>
          </a:xfrm>
          <a:prstGeom prst="rect">
            <a:avLst/>
          </a:prstGeom>
          <a:noFill/>
          <a:ln w="9525">
            <a:noFill/>
          </a:ln>
        </p:spPr>
      </p:pic>
      <p:pic>
        <p:nvPicPr>
          <p:cNvPr id="17" name="Picture 24" descr="Froc1"/>
          <p:cNvPicPr>
            <a:picLocks noChangeAspect="1"/>
          </p:cNvPicPr>
          <p:nvPr/>
        </p:nvPicPr>
        <p:blipFill>
          <a:blip r:embed="rId3"/>
          <a:stretch>
            <a:fillRect/>
          </a:stretch>
        </p:blipFill>
        <p:spPr>
          <a:xfrm>
            <a:off x="10479945" y="700678"/>
            <a:ext cx="782988" cy="776288"/>
          </a:xfrm>
          <a:prstGeom prst="rect">
            <a:avLst/>
          </a:prstGeom>
          <a:noFill/>
          <a:ln w="9525">
            <a:noFill/>
          </a:ln>
        </p:spPr>
      </p:pic>
      <p:pic>
        <p:nvPicPr>
          <p:cNvPr id="19" name="Picture 25" descr="Froc1"/>
          <p:cNvPicPr>
            <a:picLocks noChangeAspect="1"/>
          </p:cNvPicPr>
          <p:nvPr/>
        </p:nvPicPr>
        <p:blipFill>
          <a:blip r:embed="rId3"/>
          <a:stretch>
            <a:fillRect/>
          </a:stretch>
        </p:blipFill>
        <p:spPr>
          <a:xfrm>
            <a:off x="2215284" y="0"/>
            <a:ext cx="782988" cy="776288"/>
          </a:xfrm>
          <a:prstGeom prst="rect">
            <a:avLst/>
          </a:prstGeom>
          <a:noFill/>
          <a:ln w="9525">
            <a:noFill/>
          </a:ln>
        </p:spPr>
      </p:pic>
      <p:pic>
        <p:nvPicPr>
          <p:cNvPr id="20" name="Picture 29" descr="Froc1"/>
          <p:cNvPicPr>
            <a:picLocks noChangeAspect="1"/>
          </p:cNvPicPr>
          <p:nvPr/>
        </p:nvPicPr>
        <p:blipFill>
          <a:blip r:embed="rId3"/>
          <a:stretch>
            <a:fillRect/>
          </a:stretch>
        </p:blipFill>
        <p:spPr>
          <a:xfrm>
            <a:off x="1909726" y="228600"/>
            <a:ext cx="782988" cy="776288"/>
          </a:xfrm>
          <a:prstGeom prst="rect">
            <a:avLst/>
          </a:prstGeom>
          <a:noFill/>
          <a:ln w="9525">
            <a:noFill/>
          </a:ln>
        </p:spPr>
      </p:pic>
      <p:pic>
        <p:nvPicPr>
          <p:cNvPr id="33" name="Picture 32" descr="3d butterfly"/>
          <p:cNvPicPr>
            <a:picLocks noChangeAspect="1"/>
          </p:cNvPicPr>
          <p:nvPr/>
        </p:nvPicPr>
        <p:blipFill>
          <a:blip r:embed="rId4"/>
          <a:stretch>
            <a:fillRect/>
          </a:stretch>
        </p:blipFill>
        <p:spPr>
          <a:xfrm rot="-121248">
            <a:off x="863560" y="618483"/>
            <a:ext cx="972369" cy="584200"/>
          </a:xfrm>
          <a:prstGeom prst="rect">
            <a:avLst/>
          </a:prstGeom>
          <a:noFill/>
          <a:ln w="9525">
            <a:noFill/>
          </a:ln>
        </p:spPr>
      </p:pic>
      <p:pic>
        <p:nvPicPr>
          <p:cNvPr id="34" name="Picture 39" descr="Froc1"/>
          <p:cNvPicPr>
            <a:picLocks noChangeAspect="1"/>
          </p:cNvPicPr>
          <p:nvPr/>
        </p:nvPicPr>
        <p:blipFill>
          <a:blip r:embed="rId3"/>
          <a:stretch>
            <a:fillRect/>
          </a:stretch>
        </p:blipFill>
        <p:spPr>
          <a:xfrm>
            <a:off x="1527782" y="0"/>
            <a:ext cx="782988" cy="776288"/>
          </a:xfrm>
          <a:prstGeom prst="rect">
            <a:avLst/>
          </a:prstGeom>
          <a:noFill/>
          <a:ln w="9525">
            <a:noFill/>
          </a:ln>
        </p:spPr>
      </p:pic>
      <p:sp>
        <p:nvSpPr>
          <p:cNvPr id="35" name="Rectangle 36"/>
          <p:cNvSpPr>
            <a:spLocks noChangeArrowheads="1"/>
          </p:cNvSpPr>
          <p:nvPr/>
        </p:nvSpPr>
        <p:spPr bwMode="auto">
          <a:xfrm>
            <a:off x="94354" y="76202"/>
            <a:ext cx="11956342" cy="6694714"/>
          </a:xfrm>
          <a:prstGeom prst="rect">
            <a:avLst/>
          </a:prstGeom>
          <a:noFill/>
          <a:ln w="57150">
            <a:solidFill>
              <a:srgbClr val="00B0F0"/>
            </a:solidFill>
            <a:miter lim="800000"/>
            <a:headEnd/>
            <a:tailEnd/>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37"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18"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21" name="Text Box 3"/>
          <p:cNvSpPr txBox="1">
            <a:spLocks noChangeArrowheads="1"/>
          </p:cNvSpPr>
          <p:nvPr/>
        </p:nvSpPr>
        <p:spPr bwMode="auto">
          <a:xfrm>
            <a:off x="329784" y="1564745"/>
            <a:ext cx="11343440" cy="501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Boá meï cho Nam vaø Ñöùc ñi chôi nuùi. Hoâm tröôùc, meï thöùc khuya ñeå chuaån bò quaàn aùo, thöùc aên, nöôùc uoáng vaø caû tuyùp thuoác choáng coân truøng.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Hoâm sau, khi maët trôøi leân, caû nhaø ñaõ tôùi chaân nuùi. Nam vaø Ñöùc thích thuù, ñuoåi nhau huyønh huîch. Caøng leân cao, ñöôøng caøng doác vaø khuùc khuyûu, boá phaûi coõng Ñöùc. Thænh thoaûng, meï lau moà hoâi cho hai anh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Luùc leân ñeán ñænh nuùi, hai anh em vui söôùng heùt vang.</a:t>
            </a:r>
            <a:endParaRPr kumimoji="0" lang="en-US"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Tree>
    <p:extLst>
      <p:ext uri="{BB962C8B-B14F-4D97-AF65-F5344CB8AC3E}">
        <p14:creationId xmlns:p14="http://schemas.microsoft.com/office/powerpoint/2010/main" val="2116532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5000" r="-15000"/>
          </a:stretch>
        </a:blipFill>
        <a:effectLst/>
      </p:bgPr>
    </p:bg>
    <p:spTree>
      <p:nvGrpSpPr>
        <p:cNvPr id="1" name=""/>
        <p:cNvGrpSpPr/>
        <p:nvPr/>
      </p:nvGrpSpPr>
      <p:grpSpPr>
        <a:xfrm>
          <a:off x="0" y="0"/>
          <a:ext cx="0" cy="0"/>
          <a:chOff x="0" y="0"/>
          <a:chExt cx="0" cy="0"/>
        </a:xfrm>
      </p:grpSpPr>
      <p:sp>
        <p:nvSpPr>
          <p:cNvPr id="2" name="WordArt 5"/>
          <p:cNvSpPr>
            <a:spLocks noChangeArrowheads="1" noChangeShapeType="1" noTextEdit="1"/>
          </p:cNvSpPr>
          <p:nvPr/>
        </p:nvSpPr>
        <p:spPr bwMode="auto">
          <a:xfrm>
            <a:off x="621108" y="990600"/>
            <a:ext cx="11262519" cy="3657600"/>
          </a:xfrm>
          <a:prstGeom prst="rect">
            <a:avLst/>
          </a:prstGeom>
        </p:spPr>
        <p:txBody>
          <a:bodyPr wrap="none" fromWordArt="1">
            <a:prstTxWarp prst="textCanUp">
              <a:avLst>
                <a:gd name="adj" fmla="val 66667"/>
              </a:avLst>
            </a:prstTxWarp>
          </a:bodyPr>
          <a:lstStyle/>
          <a:p>
            <a:pPr algn="ctr">
              <a:defRPr/>
            </a:pPr>
            <a:r>
              <a:rPr lang="vi-VN" sz="3600" b="1" kern="1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mj-lt"/>
                <a:ea typeface="+mj-lt"/>
                <a:cs typeface="+mj-lt"/>
              </a:rPr>
              <a:t>Xin chân thành cảm ơn các thầy cô và các em</a:t>
            </a:r>
            <a:endParaRPr lang="en-US" sz="3600" b="1" kern="1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mj-lt"/>
              <a:ea typeface="+mj-lt"/>
              <a:cs typeface="+mj-lt"/>
            </a:endParaRPr>
          </a:p>
          <a:p>
            <a:pPr algn="ctr">
              <a:defRPr/>
            </a:pPr>
            <a:endParaRPr lang="en-US" sz="3600" kern="10">
              <a:ln w="12700">
                <a:solidFill>
                  <a:srgbClr val="CC99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mj-lt"/>
              <a:cs typeface="Times New Roman"/>
            </a:endParaRPr>
          </a:p>
        </p:txBody>
      </p:sp>
    </p:spTree>
    <p:custDataLst>
      <p:tags r:id="rId1"/>
    </p:custDataLst>
    <p:extLst>
      <p:ext uri="{BB962C8B-B14F-4D97-AF65-F5344CB8AC3E}">
        <p14:creationId xmlns:p14="http://schemas.microsoft.com/office/powerpoint/2010/main" val="4253281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48691018218744650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8756" y="228600"/>
            <a:ext cx="11876564" cy="5943600"/>
          </a:xfrm>
          <a:prstGeom prst="rect">
            <a:avLst/>
          </a:prstGeom>
        </p:spPr>
      </p:pic>
    </p:spTree>
    <p:extLst>
      <p:ext uri="{BB962C8B-B14F-4D97-AF65-F5344CB8AC3E}">
        <p14:creationId xmlns:p14="http://schemas.microsoft.com/office/powerpoint/2010/main" val="2575333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eaLnBrk="1" fontAlgn="auto" hangingPunct="1">
              <a:spcBef>
                <a:spcPct val="50000"/>
              </a:spcBef>
              <a:spcAft>
                <a:spcPts val="0"/>
              </a:spcAft>
            </a:pPr>
            <a:r>
              <a:rPr lang="vi-VN" b="1" dirty="0" smtClean="0">
                <a:solidFill>
                  <a:prstClr val="black"/>
                </a:solidFill>
                <a:latin typeface="VNI-Avo" pitchFamily="2" charset="0"/>
                <a:ea typeface="HP001" pitchFamily="34" charset="0"/>
                <a:cs typeface="Times New Roman" pitchFamily="18" charset="0"/>
              </a:rPr>
              <a:t>Moân: Tieáng Vieät</a:t>
            </a:r>
          </a:p>
        </p:txBody>
      </p:sp>
      <p:sp>
        <p:nvSpPr>
          <p:cNvPr id="3" name="Text Box 3"/>
          <p:cNvSpPr txBox="1">
            <a:spLocks noChangeArrowheads="1"/>
          </p:cNvSpPr>
          <p:nvPr/>
        </p:nvSpPr>
        <p:spPr bwMode="auto">
          <a:xfrm>
            <a:off x="3281943" y="1051174"/>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eaLnBrk="1" fontAlgn="auto" hangingPunct="1">
              <a:spcBef>
                <a:spcPct val="50000"/>
              </a:spcBef>
              <a:spcAft>
                <a:spcPts val="0"/>
              </a:spcAft>
            </a:pPr>
            <a:r>
              <a:rPr lang="vi-VN" b="1" dirty="0" smtClean="0">
                <a:solidFill>
                  <a:prstClr val="black"/>
                </a:solidFill>
                <a:latin typeface="VNI-Avo" pitchFamily="2" charset="0"/>
                <a:ea typeface="HP001" pitchFamily="34" charset="0"/>
                <a:cs typeface="Times New Roman" pitchFamily="18" charset="0"/>
              </a:rPr>
              <a:t>Baøi:</a:t>
            </a:r>
            <a:endParaRPr lang="en-US" b="1" dirty="0">
              <a:solidFill>
                <a:prstClr val="black"/>
              </a:solidFill>
              <a:latin typeface="VNI-Avo" pitchFamily="2" charset="0"/>
              <a:ea typeface="HP001" pitchFamily="34" charset="0"/>
              <a:cs typeface="Times New Roman" pitchFamily="18" charset="0"/>
            </a:endParaRPr>
          </a:p>
        </p:txBody>
      </p:sp>
      <p:sp>
        <p:nvSpPr>
          <p:cNvPr id="42" name="Rectangle 36"/>
          <p:cNvSpPr>
            <a:spLocks noChangeArrowheads="1"/>
          </p:cNvSpPr>
          <p:nvPr/>
        </p:nvSpPr>
        <p:spPr bwMode="auto">
          <a:xfrm>
            <a:off x="94354" y="76202"/>
            <a:ext cx="11956342" cy="6694714"/>
          </a:xfrm>
          <a:prstGeom prst="rect">
            <a:avLst/>
          </a:prstGeom>
          <a:noFill/>
          <a:ln w="57150">
            <a:solidFill>
              <a:srgbClr val="00B0F0"/>
            </a:solidFill>
            <a:miter lim="800000"/>
            <a:headEnd/>
            <a:tailEnd/>
          </a:ln>
          <a:extLst/>
        </p:spPr>
        <p:txBody>
          <a:bodyPr wrap="none" anchor="ctr"/>
          <a:lstStyle/>
          <a:p>
            <a:pPr>
              <a:defRPr/>
            </a:pPr>
            <a:endParaRPr lang="vi-VN"/>
          </a:p>
        </p:txBody>
      </p:sp>
      <p:pic>
        <p:nvPicPr>
          <p:cNvPr id="17"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61924" y="1554917"/>
            <a:ext cx="11325589" cy="402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361924" y="5500618"/>
            <a:ext cx="813437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a. </a:t>
            </a:r>
            <a:r>
              <a:rPr lang="vi-VN" sz="3200" dirty="0" smtClean="0">
                <a:solidFill>
                  <a:prstClr val="black"/>
                </a:solidFill>
                <a:latin typeface="VNI-Avo" pitchFamily="2" charset="0"/>
                <a:ea typeface="Arial-Rounded" panose="020B0500000000000000" pitchFamily="34" charset="0"/>
                <a:cs typeface="Arial-Rounded" panose="020B0500000000000000" pitchFamily="34" charset="0"/>
              </a:rPr>
              <a:t>Gia ñình trong tranh goàm nhöõng ai</a:t>
            </a:r>
            <a:r>
              <a:rPr kumimoji="0" lang="en-US" sz="32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a:t>
            </a:r>
          </a:p>
        </p:txBody>
      </p:sp>
      <p:sp>
        <p:nvSpPr>
          <p:cNvPr id="23" name="TextBox 22"/>
          <p:cNvSpPr txBox="1"/>
          <p:nvPr/>
        </p:nvSpPr>
        <p:spPr>
          <a:xfrm>
            <a:off x="361924" y="6118143"/>
            <a:ext cx="754382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b. </a:t>
            </a:r>
            <a:r>
              <a:rPr lang="vi-VN" sz="3200" dirty="0" smtClean="0">
                <a:solidFill>
                  <a:prstClr val="black"/>
                </a:solidFill>
                <a:latin typeface="VNI-Avo" pitchFamily="2" charset="0"/>
                <a:ea typeface="Arial-Rounded" panose="020B0500000000000000" pitchFamily="34" charset="0"/>
                <a:cs typeface="Arial-Rounded" panose="020B0500000000000000" pitchFamily="34" charset="0"/>
              </a:rPr>
              <a:t>Hoï coù vui khoâng? Vì sao em bieát</a:t>
            </a:r>
            <a:r>
              <a:rPr kumimoji="0" lang="en-US" sz="3200" b="0" i="0" u="none" strike="noStrike" kern="1200" cap="none" spc="0" normalizeH="0" noProof="0" dirty="0" smtClean="0">
                <a:ln>
                  <a:noFill/>
                </a:ln>
                <a:solidFill>
                  <a:prstClr val="black"/>
                </a:solidFill>
                <a:effectLst/>
                <a:uLnTx/>
                <a:uFillTx/>
                <a:latin typeface="VNI-Avo" pitchFamily="2"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635574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235199"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8" name="Group 7"/>
          <p:cNvGrpSpPr/>
          <p:nvPr/>
        </p:nvGrpSpPr>
        <p:grpSpPr>
          <a:xfrm>
            <a:off x="2520216" y="332785"/>
            <a:ext cx="8614751" cy="975143"/>
            <a:chOff x="9566064" y="964372"/>
            <a:chExt cx="5446164" cy="698253"/>
          </a:xfrm>
        </p:grpSpPr>
        <p:sp>
          <p:nvSpPr>
            <p:cNvPr id="9"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0"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2" name="Group 11"/>
          <p:cNvGrpSpPr/>
          <p:nvPr/>
        </p:nvGrpSpPr>
        <p:grpSpPr>
          <a:xfrm>
            <a:off x="1374675" y="233693"/>
            <a:ext cx="1312207" cy="992332"/>
            <a:chOff x="1212273" y="1084984"/>
            <a:chExt cx="992332" cy="992332"/>
          </a:xfrm>
        </p:grpSpPr>
        <p:sp>
          <p:nvSpPr>
            <p:cNvPr id="13" name="Oval 12"/>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1108581" y="206885"/>
            <a:ext cx="2010476" cy="954059"/>
          </a:xfrm>
          <a:prstGeom prst="rect">
            <a:avLst/>
          </a:prstGeom>
          <a:noFill/>
        </p:spPr>
        <p:txBody>
          <a:bodyPr wrap="square" lIns="91391" tIns="45696" rIns="91391" bIns="45696" rtlCol="0">
            <a:spAutoFit/>
          </a:bodyPr>
          <a:lstStyle/>
          <a:p>
            <a:pPr algn="ctr"/>
            <a:r>
              <a:rPr lang="en-US" sz="2400" b="1" dirty="0" err="1">
                <a:solidFill>
                  <a:schemeClr val="bg1"/>
                </a:solidFill>
                <a:latin typeface="Arial-Rounded" pitchFamily="34" charset="0"/>
                <a:ea typeface="Arial-Rounded" pitchFamily="34" charset="0"/>
                <a:cs typeface="Arial-Rounded" pitchFamily="34" charset="0"/>
              </a:rPr>
              <a:t>Bài</a:t>
            </a:r>
            <a:endParaRPr lang="en-US" sz="2400" b="1" dirty="0">
              <a:solidFill>
                <a:schemeClr val="bg1"/>
              </a:solidFill>
              <a:latin typeface="Arial-Rounded" pitchFamily="34" charset="0"/>
              <a:ea typeface="Arial-Rounded" pitchFamily="34" charset="0"/>
              <a:cs typeface="Arial-Rounded" pitchFamily="34" charset="0"/>
            </a:endParaRPr>
          </a:p>
          <a:p>
            <a:pPr algn="ctr"/>
            <a:r>
              <a:rPr lang="vi-VN" sz="3200" b="1" dirty="0" smtClean="0">
                <a:solidFill>
                  <a:schemeClr val="bg1"/>
                </a:solidFill>
                <a:latin typeface="Arial Rounded MT Bold" panose="020F0704030504030204" pitchFamily="34" charset="0"/>
                <a:ea typeface="Arial-Rounded" pitchFamily="34" charset="0"/>
                <a:cs typeface="Times New Roman" panose="02020603050405020304" pitchFamily="18" charset="0"/>
              </a:rPr>
              <a:t>3</a:t>
            </a:r>
            <a:endParaRPr lang="en-US" sz="3200" b="1" dirty="0">
              <a:solidFill>
                <a:schemeClr val="bg1"/>
              </a:solidFill>
              <a:latin typeface="Arial Rounded MT Bold" panose="020F0704030504030204" pitchFamily="34" charset="0"/>
              <a:ea typeface="Arial-Rounded" pitchFamily="34" charset="0"/>
              <a:cs typeface="Times New Roman" panose="02020603050405020304" pitchFamily="18" charset="0"/>
            </a:endParaRPr>
          </a:p>
        </p:txBody>
      </p:sp>
      <p:sp>
        <p:nvSpPr>
          <p:cNvPr id="22" name="TextBox 21"/>
          <p:cNvSpPr txBox="1"/>
          <p:nvPr/>
        </p:nvSpPr>
        <p:spPr>
          <a:xfrm>
            <a:off x="2273077" y="461094"/>
            <a:ext cx="8380401" cy="646282"/>
          </a:xfrm>
          <a:prstGeom prst="rect">
            <a:avLst/>
          </a:prstGeom>
          <a:noFill/>
        </p:spPr>
        <p:txBody>
          <a:bodyPr wrap="square" lIns="91391" tIns="45696" rIns="91391" bIns="45696" rtlCol="0">
            <a:spAutoFit/>
          </a:bodyPr>
          <a:lstStyle/>
          <a:p>
            <a:pPr algn="ctr"/>
            <a:r>
              <a:rPr lang="vi-VN" sz="3600" b="1" dirty="0" smtClean="0">
                <a:solidFill>
                  <a:srgbClr val="F68426"/>
                </a:solidFill>
                <a:latin typeface="VNI-Avo" pitchFamily="2" charset="0"/>
                <a:ea typeface="Arial-Rounded" pitchFamily="34" charset="0"/>
                <a:cs typeface="Arial-Rounded" pitchFamily="34" charset="0"/>
              </a:rPr>
              <a:t>CAÛ NHAØ ÑI CHÔI NUÙI</a:t>
            </a:r>
            <a:endParaRPr lang="en-US" sz="3600" b="1" dirty="0">
              <a:solidFill>
                <a:srgbClr val="F68426"/>
              </a:solidFill>
              <a:latin typeface="VNI-Avo" pitchFamily="2" charset="0"/>
              <a:ea typeface="Arial-Rounded" pitchFamily="34" charset="0"/>
              <a:cs typeface="Arial-Rounded" pitchFamily="34" charset="0"/>
            </a:endParaRPr>
          </a:p>
        </p:txBody>
      </p:sp>
      <p:pic>
        <p:nvPicPr>
          <p:cNvPr id="23" name="Picture 22"/>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1951598"/>
            <a:ext cx="12192000" cy="490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299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18"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eaLnBrk="1" fontAlgn="auto" hangingPunct="1">
              <a:spcBef>
                <a:spcPct val="50000"/>
              </a:spcBef>
              <a:spcAft>
                <a:spcPts val="0"/>
              </a:spcAft>
            </a:pPr>
            <a:r>
              <a:rPr lang="vi-VN" b="1" dirty="0" smtClean="0">
                <a:solidFill>
                  <a:prstClr val="black"/>
                </a:solidFill>
                <a:latin typeface="VNI-Avo" pitchFamily="2" charset="0"/>
                <a:ea typeface="HP001" pitchFamily="34" charset="0"/>
                <a:cs typeface="Times New Roman" pitchFamily="18" charset="0"/>
              </a:rPr>
              <a:t>Baøi:</a:t>
            </a:r>
            <a:endParaRPr lang="en-US" b="1" dirty="0">
              <a:solidFill>
                <a:prstClr val="black"/>
              </a:solidFill>
              <a:latin typeface="VNI-Avo" pitchFamily="2" charset="0"/>
              <a:ea typeface="HP001" pitchFamily="34" charset="0"/>
              <a:cs typeface="Times New Roman" pitchFamily="18" charset="0"/>
            </a:endParaRPr>
          </a:p>
        </p:txBody>
      </p:sp>
      <p:sp>
        <p:nvSpPr>
          <p:cNvPr id="21"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eaLnBrk="1" fontAlgn="auto" hangingPunct="1">
              <a:spcBef>
                <a:spcPct val="50000"/>
              </a:spcBef>
              <a:spcAft>
                <a:spcPts val="0"/>
              </a:spcAft>
            </a:pPr>
            <a:r>
              <a:rPr lang="vi-VN" sz="3000" b="1" dirty="0" smtClean="0">
                <a:solidFill>
                  <a:srgbClr val="FF0000"/>
                </a:solidFill>
                <a:latin typeface="VNI-Avo" pitchFamily="2" charset="0"/>
                <a:ea typeface="HP001" pitchFamily="34" charset="0"/>
                <a:cs typeface="Times New Roman" pitchFamily="18" charset="0"/>
              </a:rPr>
              <a:t>Caû nhaø ñi chôi nuùi</a:t>
            </a:r>
            <a:endParaRPr lang="en-US" sz="3000" b="1" dirty="0">
              <a:solidFill>
                <a:srgbClr val="FF0000"/>
              </a:solidFill>
              <a:latin typeface="VNI-Avo" pitchFamily="2" charset="0"/>
              <a:ea typeface="HP001" pitchFamily="34" charset="0"/>
              <a:cs typeface="Times New Roman" pitchFamily="18" charset="0"/>
            </a:endParaRPr>
          </a:p>
        </p:txBody>
      </p:sp>
      <p:sp>
        <p:nvSpPr>
          <p:cNvPr id="22" name="Text Box 3"/>
          <p:cNvSpPr txBox="1">
            <a:spLocks noChangeArrowheads="1"/>
          </p:cNvSpPr>
          <p:nvPr/>
        </p:nvSpPr>
        <p:spPr bwMode="auto">
          <a:xfrm>
            <a:off x="3770840" y="57152"/>
            <a:ext cx="79166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Thöù </a:t>
            </a:r>
            <a:r>
              <a:rPr lang="vi-VN" b="1" dirty="0" smtClean="0">
                <a:solidFill>
                  <a:prstClr val="black"/>
                </a:solidFill>
                <a:latin typeface="VNI-Avo" pitchFamily="2" charset="0"/>
                <a:ea typeface="HP001" pitchFamily="34" charset="0"/>
                <a:cs typeface="Times New Roman" pitchFamily="18" charset="0"/>
              </a:rPr>
              <a:t>naêm</a:t>
            </a: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ngµy </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0</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8 th¸ng </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02 </a:t>
            </a: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naêm</a:t>
            </a:r>
            <a:r>
              <a:rPr kumimoji="0" lang="vi-VN"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 202</a:t>
            </a:r>
            <a:r>
              <a:rPr kumimoji="0" lang="en-US" sz="3200" b="1" i="0" u="none" strike="noStrike" kern="1200" cap="none" spc="0" normalizeH="0" baseline="0" noProof="0" dirty="0" smtClean="0">
                <a:ln>
                  <a:noFill/>
                </a:ln>
                <a:solidFill>
                  <a:prstClr val="black"/>
                </a:solidFill>
                <a:effectLst/>
                <a:uLnTx/>
                <a:uFillTx/>
                <a:latin typeface=".VnAvant" pitchFamily="34" charset="0"/>
                <a:ea typeface="HP001" pitchFamily="34" charset="0"/>
                <a:cs typeface="Times New Roman" pitchFamily="18" charset="0"/>
              </a:rPr>
              <a:t>3</a:t>
            </a:r>
            <a:endParaRPr kumimoji="0" lang="en-US" sz="3200" b="1" i="0" u="none" strike="noStrike" kern="1200" cap="none" spc="0" normalizeH="0" baseline="0" noProof="0" dirty="0">
              <a:ln>
                <a:noFill/>
              </a:ln>
              <a:solidFill>
                <a:prstClr val="black"/>
              </a:solidFill>
              <a:effectLst/>
              <a:uLnTx/>
              <a:uFillTx/>
              <a:latin typeface=".VnAvant" pitchFamily="34" charset="0"/>
              <a:ea typeface="HP001" pitchFamily="34" charset="0"/>
              <a:cs typeface="Times New Roman" pitchFamily="18" charset="0"/>
            </a:endParaRPr>
          </a:p>
        </p:txBody>
      </p:sp>
      <p:sp>
        <p:nvSpPr>
          <p:cNvPr id="23" name="Text Box 3"/>
          <p:cNvSpPr txBox="1">
            <a:spLocks noChangeArrowheads="1"/>
          </p:cNvSpPr>
          <p:nvPr/>
        </p:nvSpPr>
        <p:spPr bwMode="auto">
          <a:xfrm>
            <a:off x="329784" y="1564745"/>
            <a:ext cx="11343440" cy="501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algn="just" eaLnBrk="1" hangingPunct="1"/>
            <a:r>
              <a:rPr lang="en-US" dirty="0" smtClean="0">
                <a:solidFill>
                  <a:prstClr val="black"/>
                </a:solidFill>
                <a:latin typeface="VNI-Avo" pitchFamily="2" charset="0"/>
                <a:ea typeface="HP001" pitchFamily="34" charset="0"/>
                <a:cs typeface="Times New Roman" pitchFamily="18" charset="0"/>
              </a:rPr>
              <a:t>      </a:t>
            </a:r>
            <a:r>
              <a:rPr lang="vi-VN" dirty="0" smtClean="0">
                <a:solidFill>
                  <a:prstClr val="black"/>
                </a:solidFill>
                <a:latin typeface="VNI-Avo" pitchFamily="2" charset="0"/>
                <a:ea typeface="HP001" pitchFamily="34" charset="0"/>
                <a:cs typeface="Times New Roman" pitchFamily="18" charset="0"/>
              </a:rPr>
              <a:t>Boá meï cho Nam vaø Ñöùc ñi chôi nuùi. Hoâm tröôùc, meï thöùc kh</a:t>
            </a:r>
            <a:r>
              <a:rPr lang="vi-VN" dirty="0" smtClean="0">
                <a:solidFill>
                  <a:schemeClr val="bg1"/>
                </a:solidFill>
                <a:latin typeface="VNI-Avo" pitchFamily="2" charset="0"/>
                <a:ea typeface="HP001" pitchFamily="34" charset="0"/>
                <a:cs typeface="Times New Roman" pitchFamily="18" charset="0"/>
              </a:rPr>
              <a:t>uya </a:t>
            </a:r>
            <a:r>
              <a:rPr lang="vi-VN" dirty="0" smtClean="0">
                <a:solidFill>
                  <a:prstClr val="black"/>
                </a:solidFill>
                <a:latin typeface="VNI-Avo" pitchFamily="2" charset="0"/>
                <a:ea typeface="HP001" pitchFamily="34" charset="0"/>
                <a:cs typeface="Times New Roman" pitchFamily="18" charset="0"/>
              </a:rPr>
              <a:t>ñeå chuaån bò quaàn aùo, thöùc aên, nöôùc uoáng vaø caû </a:t>
            </a:r>
            <a:r>
              <a:rPr lang="vi-VN" dirty="0" smtClean="0">
                <a:solidFill>
                  <a:schemeClr val="bg1"/>
                </a:solidFill>
                <a:latin typeface="VNI-Avo" pitchFamily="2" charset="0"/>
                <a:ea typeface="HP001" pitchFamily="34" charset="0"/>
                <a:cs typeface="Times New Roman" pitchFamily="18" charset="0"/>
              </a:rPr>
              <a:t>tuyùp </a:t>
            </a:r>
            <a:r>
              <a:rPr lang="vi-VN" dirty="0" smtClean="0">
                <a:solidFill>
                  <a:prstClr val="black"/>
                </a:solidFill>
                <a:latin typeface="VNI-Avo" pitchFamily="2" charset="0"/>
                <a:ea typeface="HP001" pitchFamily="34" charset="0"/>
                <a:cs typeface="Times New Roman" pitchFamily="18" charset="0"/>
              </a:rPr>
              <a:t>thuoác choáng coân truøng.</a:t>
            </a:r>
          </a:p>
          <a:p>
            <a:pPr algn="just" eaLnBrk="1" hangingPunct="1"/>
            <a:r>
              <a:rPr lang="vi-VN" dirty="0">
                <a:solidFill>
                  <a:prstClr val="black"/>
                </a:solidFill>
                <a:latin typeface="VNI-Avo" pitchFamily="2" charset="0"/>
                <a:ea typeface="HP001" pitchFamily="34" charset="0"/>
                <a:cs typeface="Times New Roman" pitchFamily="18" charset="0"/>
              </a:rPr>
              <a:t> </a:t>
            </a:r>
            <a:r>
              <a:rPr lang="vi-VN" dirty="0" smtClean="0">
                <a:solidFill>
                  <a:prstClr val="black"/>
                </a:solidFill>
                <a:latin typeface="VNI-Avo" pitchFamily="2" charset="0"/>
                <a:ea typeface="HP001" pitchFamily="34" charset="0"/>
                <a:cs typeface="Times New Roman" pitchFamily="18" charset="0"/>
              </a:rPr>
              <a:t>    Hoâm sau, khi maët trôøi leân, caû nhaø ñaõ tôùi chaân nuùi. Nam vaø Ñöùc thích thuù, ñuoåi nhau</a:t>
            </a:r>
            <a:r>
              <a:rPr lang="vi-VN" dirty="0" smtClean="0">
                <a:solidFill>
                  <a:schemeClr val="bg1"/>
                </a:solidFill>
                <a:latin typeface="VNI-Avo" pitchFamily="2" charset="0"/>
                <a:ea typeface="HP001" pitchFamily="34" charset="0"/>
                <a:cs typeface="Times New Roman" pitchFamily="18" charset="0"/>
              </a:rPr>
              <a:t> huyønh huîch</a:t>
            </a:r>
            <a:r>
              <a:rPr lang="vi-VN" dirty="0" smtClean="0">
                <a:solidFill>
                  <a:prstClr val="black"/>
                </a:solidFill>
                <a:latin typeface="VNI-Avo" pitchFamily="2" charset="0"/>
                <a:ea typeface="HP001" pitchFamily="34" charset="0"/>
                <a:cs typeface="Times New Roman" pitchFamily="18" charset="0"/>
              </a:rPr>
              <a:t>. Caøng leân cao, ñöôøng caøng doác vaø khuùc</a:t>
            </a:r>
            <a:r>
              <a:rPr lang="vi-VN" dirty="0" smtClean="0">
                <a:latin typeface="VNI-Avo" pitchFamily="2" charset="0"/>
                <a:ea typeface="HP001" pitchFamily="34" charset="0"/>
                <a:cs typeface="Times New Roman" pitchFamily="18" charset="0"/>
              </a:rPr>
              <a:t> </a:t>
            </a:r>
            <a:r>
              <a:rPr lang="vi-VN" dirty="0" smtClean="0">
                <a:solidFill>
                  <a:schemeClr val="bg1"/>
                </a:solidFill>
                <a:latin typeface="VNI-Avo" pitchFamily="2" charset="0"/>
                <a:ea typeface="HP001" pitchFamily="34" charset="0"/>
                <a:cs typeface="Times New Roman" pitchFamily="18" charset="0"/>
              </a:rPr>
              <a:t>khuyûu</a:t>
            </a:r>
            <a:r>
              <a:rPr lang="vi-VN" dirty="0" smtClean="0">
                <a:solidFill>
                  <a:prstClr val="black"/>
                </a:solidFill>
                <a:latin typeface="VNI-Avo" pitchFamily="2" charset="0"/>
                <a:ea typeface="HP001" pitchFamily="34" charset="0"/>
                <a:cs typeface="Times New Roman" pitchFamily="18" charset="0"/>
              </a:rPr>
              <a:t>, boá phaûi coõng Ñöùc. Thænh thoaûng, meï lau moà hoâi cho hai anh em.</a:t>
            </a:r>
          </a:p>
          <a:p>
            <a:pPr algn="just" eaLnBrk="1" hangingPunct="1"/>
            <a:r>
              <a:rPr lang="vi-VN" dirty="0">
                <a:solidFill>
                  <a:prstClr val="black"/>
                </a:solidFill>
                <a:latin typeface="VNI-Avo" pitchFamily="2" charset="0"/>
                <a:ea typeface="HP001" pitchFamily="34" charset="0"/>
                <a:cs typeface="Times New Roman" pitchFamily="18" charset="0"/>
              </a:rPr>
              <a:t> </a:t>
            </a:r>
            <a:r>
              <a:rPr lang="vi-VN" dirty="0" smtClean="0">
                <a:solidFill>
                  <a:prstClr val="black"/>
                </a:solidFill>
                <a:latin typeface="VNI-Avo" pitchFamily="2" charset="0"/>
                <a:ea typeface="HP001" pitchFamily="34" charset="0"/>
                <a:cs typeface="Times New Roman" pitchFamily="18" charset="0"/>
              </a:rPr>
              <a:t>    Luùc leân ñeán ñænh nuùi, hai anh em vui söôùng heùt vang.</a:t>
            </a:r>
            <a:endParaRPr lang="en-US" dirty="0">
              <a:solidFill>
                <a:prstClr val="black"/>
              </a:solidFill>
              <a:latin typeface="VNI-Avo" pitchFamily="2" charset="0"/>
              <a:ea typeface="HP001" pitchFamily="34" charset="0"/>
              <a:cs typeface="Times New Roman" pitchFamily="18" charset="0"/>
            </a:endParaRPr>
          </a:p>
        </p:txBody>
      </p:sp>
      <p:sp>
        <p:nvSpPr>
          <p:cNvPr id="30" name="TextBox 29"/>
          <p:cNvSpPr txBox="1"/>
          <p:nvPr/>
        </p:nvSpPr>
        <p:spPr>
          <a:xfrm>
            <a:off x="1977270" y="2050995"/>
            <a:ext cx="1044535"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VNI-Avo" pitchFamily="2" charset="0"/>
                <a:ea typeface="+mn-ea"/>
                <a:cs typeface="+mn-cs"/>
              </a:rPr>
              <a:t>uya</a:t>
            </a:r>
            <a:endParaRPr kumimoji="0" lang="en-US" sz="3200" b="0" i="0" u="none" strike="noStrike" kern="1200" cap="none" spc="0" normalizeH="0" baseline="0" noProof="0" dirty="0">
              <a:ln>
                <a:noFill/>
              </a:ln>
              <a:solidFill>
                <a:prstClr val="black"/>
              </a:solidFill>
              <a:effectLst/>
              <a:uLnTx/>
              <a:uFillTx/>
              <a:latin typeface="VNI-Avo" pitchFamily="2" charset="0"/>
              <a:ea typeface="+mn-ea"/>
              <a:cs typeface="+mn-cs"/>
            </a:endParaRPr>
          </a:p>
        </p:txBody>
      </p:sp>
      <p:sp>
        <p:nvSpPr>
          <p:cNvPr id="31" name="TextBox 30"/>
          <p:cNvSpPr txBox="1"/>
          <p:nvPr/>
        </p:nvSpPr>
        <p:spPr>
          <a:xfrm>
            <a:off x="1977268" y="2052372"/>
            <a:ext cx="1044538"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3200" dirty="0" smtClean="0">
                <a:solidFill>
                  <a:srgbClr val="00B050"/>
                </a:solidFill>
                <a:latin typeface="VNI-Avo" pitchFamily="2" charset="0"/>
              </a:rPr>
              <a:t>uya</a:t>
            </a:r>
            <a:endParaRPr kumimoji="0" lang="en-US" sz="3200" b="0" i="0" u="none" strike="noStrike" kern="1200" cap="none" spc="0" normalizeH="0" baseline="0" noProof="0" dirty="0">
              <a:ln>
                <a:noFill/>
              </a:ln>
              <a:solidFill>
                <a:srgbClr val="00B050"/>
              </a:solidFill>
              <a:effectLst/>
              <a:uLnTx/>
              <a:uFillTx/>
              <a:latin typeface="VNI-Avo" pitchFamily="2" charset="0"/>
            </a:endParaRPr>
          </a:p>
        </p:txBody>
      </p:sp>
      <p:sp>
        <p:nvSpPr>
          <p:cNvPr id="32" name="TextBox 31"/>
          <p:cNvSpPr txBox="1"/>
          <p:nvPr/>
        </p:nvSpPr>
        <p:spPr>
          <a:xfrm>
            <a:off x="8196473" y="4003446"/>
            <a:ext cx="1513639"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VNI-Avo" pitchFamily="2" charset="0"/>
                <a:ea typeface="+mn-ea"/>
                <a:cs typeface="+mn-cs"/>
              </a:rPr>
              <a:t>khuyûu</a:t>
            </a:r>
            <a:endParaRPr kumimoji="0" lang="en-US" sz="3200" b="0" i="0" u="none" strike="noStrike" kern="1200" cap="none" spc="0" normalizeH="0" baseline="0" noProof="0" dirty="0">
              <a:ln>
                <a:noFill/>
              </a:ln>
              <a:solidFill>
                <a:prstClr val="black"/>
              </a:solidFill>
              <a:effectLst/>
              <a:uLnTx/>
              <a:uFillTx/>
              <a:latin typeface="VNI-Avo" pitchFamily="2" charset="0"/>
              <a:ea typeface="+mn-ea"/>
              <a:cs typeface="+mn-cs"/>
            </a:endParaRPr>
          </a:p>
        </p:txBody>
      </p:sp>
      <p:sp>
        <p:nvSpPr>
          <p:cNvPr id="33" name="TextBox 32"/>
          <p:cNvSpPr txBox="1"/>
          <p:nvPr/>
        </p:nvSpPr>
        <p:spPr>
          <a:xfrm>
            <a:off x="8196472" y="4004823"/>
            <a:ext cx="1513640"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3200" dirty="0" smtClean="0">
                <a:solidFill>
                  <a:srgbClr val="7030A0"/>
                </a:solidFill>
                <a:latin typeface="VNI-Avo" pitchFamily="2" charset="0"/>
              </a:rPr>
              <a:t>khuyûu</a:t>
            </a:r>
            <a:endParaRPr kumimoji="0" lang="en-US" sz="3200" b="0" i="0" u="none" strike="noStrike" kern="1200" cap="none" spc="0" normalizeH="0" baseline="0" noProof="0" dirty="0">
              <a:ln>
                <a:noFill/>
              </a:ln>
              <a:solidFill>
                <a:srgbClr val="7030A0"/>
              </a:solidFill>
              <a:effectLst/>
              <a:uLnTx/>
              <a:uFillTx/>
              <a:latin typeface="VNI-Avo" pitchFamily="2" charset="0"/>
            </a:endParaRPr>
          </a:p>
        </p:txBody>
      </p:sp>
      <p:sp>
        <p:nvSpPr>
          <p:cNvPr id="34" name="TextBox 33"/>
          <p:cNvSpPr txBox="1"/>
          <p:nvPr/>
        </p:nvSpPr>
        <p:spPr>
          <a:xfrm>
            <a:off x="2851948" y="2542208"/>
            <a:ext cx="121284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VNI-Avo" pitchFamily="2" charset="0"/>
                <a:ea typeface="+mn-ea"/>
                <a:cs typeface="+mn-cs"/>
              </a:rPr>
              <a:t>tuyùp</a:t>
            </a:r>
            <a:endParaRPr kumimoji="0" lang="en-US" sz="3200" b="0" i="0" u="none" strike="noStrike" kern="1200" cap="none" spc="0" normalizeH="0" baseline="0" noProof="0" dirty="0">
              <a:ln>
                <a:noFill/>
              </a:ln>
              <a:solidFill>
                <a:prstClr val="black"/>
              </a:solidFill>
              <a:effectLst/>
              <a:uLnTx/>
              <a:uFillTx/>
              <a:latin typeface="VNI-Avo" pitchFamily="2" charset="0"/>
              <a:ea typeface="+mn-ea"/>
              <a:cs typeface="+mn-cs"/>
            </a:endParaRPr>
          </a:p>
        </p:txBody>
      </p:sp>
      <p:sp>
        <p:nvSpPr>
          <p:cNvPr id="35" name="TextBox 34"/>
          <p:cNvSpPr txBox="1"/>
          <p:nvPr/>
        </p:nvSpPr>
        <p:spPr>
          <a:xfrm>
            <a:off x="2851946" y="2541204"/>
            <a:ext cx="1212850"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3200" dirty="0" smtClean="0">
                <a:solidFill>
                  <a:srgbClr val="FF0000"/>
                </a:solidFill>
                <a:latin typeface="VNI-Avo" pitchFamily="2" charset="0"/>
              </a:rPr>
              <a:t>tuyùp</a:t>
            </a:r>
            <a:endParaRPr kumimoji="0" lang="en-US" sz="3200" b="0" i="0" u="none" strike="noStrike" kern="1200" cap="none" spc="0" normalizeH="0" baseline="0" noProof="0" dirty="0">
              <a:ln>
                <a:noFill/>
              </a:ln>
              <a:solidFill>
                <a:srgbClr val="FF0000"/>
              </a:solidFill>
              <a:effectLst/>
              <a:uLnTx/>
              <a:uFillTx/>
              <a:latin typeface="VNI-Avo" pitchFamily="2" charset="0"/>
            </a:endParaRPr>
          </a:p>
        </p:txBody>
      </p:sp>
      <p:sp>
        <p:nvSpPr>
          <p:cNvPr id="36" name="TextBox 35"/>
          <p:cNvSpPr txBox="1"/>
          <p:nvPr/>
        </p:nvSpPr>
        <p:spPr>
          <a:xfrm>
            <a:off x="7387809" y="3516267"/>
            <a:ext cx="1558339"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VNI-Avo" pitchFamily="2" charset="0"/>
                <a:ea typeface="+mn-ea"/>
                <a:cs typeface="+mn-cs"/>
              </a:rPr>
              <a:t>huyønh</a:t>
            </a:r>
            <a:endParaRPr kumimoji="0" lang="en-US" sz="3200" b="0" i="0" u="none" strike="noStrike" kern="1200" cap="none" spc="0" normalizeH="0" baseline="0" noProof="0" dirty="0">
              <a:ln>
                <a:noFill/>
              </a:ln>
              <a:solidFill>
                <a:prstClr val="black"/>
              </a:solidFill>
              <a:effectLst/>
              <a:uLnTx/>
              <a:uFillTx/>
              <a:latin typeface="VNI-Avo" pitchFamily="2" charset="0"/>
              <a:ea typeface="+mn-ea"/>
              <a:cs typeface="+mn-cs"/>
            </a:endParaRPr>
          </a:p>
        </p:txBody>
      </p:sp>
      <p:sp>
        <p:nvSpPr>
          <p:cNvPr id="37" name="TextBox 36"/>
          <p:cNvSpPr txBox="1"/>
          <p:nvPr/>
        </p:nvSpPr>
        <p:spPr>
          <a:xfrm>
            <a:off x="7387808" y="3517644"/>
            <a:ext cx="1558340"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3200" dirty="0" smtClean="0">
                <a:solidFill>
                  <a:srgbClr val="C00000"/>
                </a:solidFill>
                <a:latin typeface="VNI-Avo" pitchFamily="2" charset="0"/>
              </a:rPr>
              <a:t>huyønh</a:t>
            </a:r>
            <a:endParaRPr kumimoji="0" lang="en-US" sz="3200" b="0" i="0" u="none" strike="noStrike" kern="1200" cap="none" spc="0" normalizeH="0" baseline="0" noProof="0" dirty="0">
              <a:ln>
                <a:noFill/>
              </a:ln>
              <a:solidFill>
                <a:srgbClr val="C00000"/>
              </a:solidFill>
              <a:effectLst/>
              <a:uLnTx/>
              <a:uFillTx/>
              <a:latin typeface="VNI-Avo" pitchFamily="2" charset="0"/>
            </a:endParaRPr>
          </a:p>
        </p:txBody>
      </p:sp>
      <p:sp>
        <p:nvSpPr>
          <p:cNvPr id="45" name="TextBox 44"/>
          <p:cNvSpPr txBox="1"/>
          <p:nvPr/>
        </p:nvSpPr>
        <p:spPr>
          <a:xfrm>
            <a:off x="8821023" y="3514890"/>
            <a:ext cx="1518943"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VNI-Avo" pitchFamily="2" charset="0"/>
                <a:ea typeface="+mn-ea"/>
                <a:cs typeface="+mn-cs"/>
              </a:rPr>
              <a:t>huîch</a:t>
            </a:r>
            <a:endParaRPr kumimoji="0" lang="en-US" sz="3200" b="0" i="0" u="none" strike="noStrike" kern="1200" cap="none" spc="0" normalizeH="0" baseline="0" noProof="0" dirty="0">
              <a:ln>
                <a:noFill/>
              </a:ln>
              <a:solidFill>
                <a:prstClr val="black"/>
              </a:solidFill>
              <a:effectLst/>
              <a:uLnTx/>
              <a:uFillTx/>
              <a:latin typeface="VNI-Avo" pitchFamily="2" charset="0"/>
              <a:ea typeface="+mn-ea"/>
              <a:cs typeface="+mn-cs"/>
            </a:endParaRPr>
          </a:p>
        </p:txBody>
      </p:sp>
      <p:sp>
        <p:nvSpPr>
          <p:cNvPr id="46" name="TextBox 45"/>
          <p:cNvSpPr txBox="1"/>
          <p:nvPr/>
        </p:nvSpPr>
        <p:spPr>
          <a:xfrm>
            <a:off x="8821022" y="3516267"/>
            <a:ext cx="1518944"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3200" dirty="0" smtClean="0">
                <a:solidFill>
                  <a:schemeClr val="tx2">
                    <a:lumMod val="60000"/>
                    <a:lumOff val="40000"/>
                  </a:schemeClr>
                </a:solidFill>
                <a:latin typeface="VNI-Avo" pitchFamily="2" charset="0"/>
              </a:rPr>
              <a:t>huîch</a:t>
            </a:r>
            <a:endParaRPr kumimoji="0" lang="en-US" sz="3200" b="0" i="0" u="none" strike="noStrike" kern="1200" cap="none" spc="0" normalizeH="0" baseline="0" noProof="0" dirty="0">
              <a:ln>
                <a:noFill/>
              </a:ln>
              <a:solidFill>
                <a:schemeClr val="tx2">
                  <a:lumMod val="60000"/>
                  <a:lumOff val="40000"/>
                </a:schemeClr>
              </a:solidFill>
              <a:effectLst/>
              <a:uLnTx/>
              <a:uFillTx/>
              <a:latin typeface="VNI-Avo" pitchFamily="2" charset="0"/>
            </a:endParaRPr>
          </a:p>
        </p:txBody>
      </p:sp>
    </p:spTree>
    <p:extLst>
      <p:ext uri="{BB962C8B-B14F-4D97-AF65-F5344CB8AC3E}">
        <p14:creationId xmlns:p14="http://schemas.microsoft.com/office/powerpoint/2010/main" val="3435351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2"/>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31" restart="whenNotActive" fill="hold" evtFilter="cancelBubble" nodeType="interactiveSeq">
                <p:stCondLst>
                  <p:cond evt="onClick" delay="0">
                    <p:tgtEl>
                      <p:spTgt spid="34"/>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38" restart="whenNotActive" fill="hold" evtFilter="cancelBubble" nodeType="interactiveSeq">
                <p:stCondLst>
                  <p:cond evt="onClick" delay="0">
                    <p:tgtEl>
                      <p:spTgt spid="36"/>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45" restart="whenNotActive" fill="hold" evtFilter="cancelBubble" nodeType="interactiveSeq">
                <p:stCondLst>
                  <p:cond evt="onClick" delay="0">
                    <p:tgtEl>
                      <p:spTgt spid="45"/>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childTnLst>
        </p:cTn>
      </p:par>
    </p:tnLst>
    <p:bldLst>
      <p:bldP spid="23" grpId="0"/>
      <p:bldP spid="30" grpId="0"/>
      <p:bldP spid="30" grpId="1"/>
      <p:bldP spid="31" grpId="0"/>
      <p:bldP spid="32" grpId="0"/>
      <p:bldP spid="32" grpId="1"/>
      <p:bldP spid="33" grpId="0"/>
      <p:bldP spid="34" grpId="0"/>
      <p:bldP spid="34" grpId="1"/>
      <p:bldP spid="35" grpId="0"/>
      <p:bldP spid="36" grpId="0"/>
      <p:bldP spid="36" grpId="1"/>
      <p:bldP spid="37" grpId="0"/>
      <p:bldP spid="45" grpId="0"/>
      <p:bldP spid="45" grpId="1"/>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36"/>
          <p:cNvSpPr>
            <a:spLocks noChangeArrowheads="1"/>
          </p:cNvSpPr>
          <p:nvPr/>
        </p:nvSpPr>
        <p:spPr bwMode="auto">
          <a:xfrm>
            <a:off x="94354" y="76202"/>
            <a:ext cx="11956342" cy="6694714"/>
          </a:xfrm>
          <a:prstGeom prst="rect">
            <a:avLst/>
          </a:prstGeom>
          <a:noFill/>
          <a:ln w="57150">
            <a:solidFill>
              <a:srgbClr val="00B0F0"/>
            </a:solidFill>
            <a:miter lim="800000"/>
            <a:headEnd/>
            <a:tailEnd/>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24"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25"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46" name="Text Box 3"/>
          <p:cNvSpPr txBox="1">
            <a:spLocks noChangeArrowheads="1"/>
          </p:cNvSpPr>
          <p:nvPr/>
        </p:nvSpPr>
        <p:spPr bwMode="auto">
          <a:xfrm>
            <a:off x="329784" y="1564745"/>
            <a:ext cx="11343440" cy="501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Boá meï cho Nam vaø Ñöùc ñi chôi nuùi. Hoâm tröôùc, meï thöùc khuya ñeå chuaån bò quaàn aùo, thöùc aên, nöôùc uoáng vaø caû tuyùp thuoác choáng coân truøng.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Hoâm sau, khi maët trôøi leân, caû nhaø ñaõ tôùi chaân nuùi. Nam vaø Ñöùc thích thuù, ñuoåi nhau huyønh huîch. Caøng leân cao, ñöôøng caøng doác vaø khuùc khuyûu, boá phaûi coõng Ñöùc. Thænh thoaûng, meï lau moà hoâi cho hai anh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Luùc leân ñeán ñænh nuùi, hai anh em vui söôùng heùt vang.</a:t>
            </a:r>
            <a:endParaRPr kumimoji="0" lang="en-US"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cxnSp>
        <p:nvCxnSpPr>
          <p:cNvPr id="47" name="Straight Connector 46"/>
          <p:cNvCxnSpPr/>
          <p:nvPr/>
        </p:nvCxnSpPr>
        <p:spPr>
          <a:xfrm flipH="1">
            <a:off x="8414843" y="167996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8988334" y="263813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1634900" y="312386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0323648" y="361984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703648" y="461208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223191" y="513709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629591" y="609461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526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17"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eaLnBrk="1" fontAlgn="auto" hangingPunct="1">
              <a:spcBef>
                <a:spcPct val="50000"/>
              </a:spcBef>
              <a:spcAft>
                <a:spcPts val="0"/>
              </a:spcAft>
            </a:pPr>
            <a:r>
              <a:rPr lang="vi-VN" b="1" dirty="0" smtClean="0">
                <a:solidFill>
                  <a:prstClr val="black"/>
                </a:solidFill>
                <a:latin typeface="VNI-Avo" pitchFamily="2" charset="0"/>
                <a:ea typeface="HP001" pitchFamily="34" charset="0"/>
                <a:cs typeface="Times New Roman" pitchFamily="18" charset="0"/>
              </a:rPr>
              <a:t>Baøi:</a:t>
            </a:r>
            <a:endParaRPr lang="en-US" b="1" dirty="0">
              <a:solidFill>
                <a:prstClr val="black"/>
              </a:solidFill>
              <a:latin typeface="VNI-Avo" pitchFamily="2" charset="0"/>
              <a:ea typeface="HP001" pitchFamily="34" charset="0"/>
              <a:cs typeface="Times New Roman" pitchFamily="18" charset="0"/>
            </a:endParaRPr>
          </a:p>
        </p:txBody>
      </p:sp>
      <p:sp>
        <p:nvSpPr>
          <p:cNvPr id="18"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eaLnBrk="1" fontAlgn="auto" hangingPunct="1">
              <a:spcBef>
                <a:spcPct val="50000"/>
              </a:spcBef>
              <a:spcAft>
                <a:spcPts val="0"/>
              </a:spcAft>
            </a:pPr>
            <a:r>
              <a:rPr lang="vi-VN" sz="3000" b="1" dirty="0" smtClean="0">
                <a:solidFill>
                  <a:srgbClr val="FF0000"/>
                </a:solidFill>
                <a:latin typeface="VNI-Avo" pitchFamily="2" charset="0"/>
                <a:ea typeface="HP001" pitchFamily="34" charset="0"/>
                <a:cs typeface="Times New Roman" pitchFamily="18" charset="0"/>
              </a:rPr>
              <a:t>Caû nhaø ñi chôi nuùi</a:t>
            </a:r>
            <a:endParaRPr lang="en-US" sz="3000" b="1" dirty="0">
              <a:solidFill>
                <a:srgbClr val="FF0000"/>
              </a:solidFill>
              <a:latin typeface="VNI-Avo" pitchFamily="2" charset="0"/>
              <a:ea typeface="HP001" pitchFamily="34" charset="0"/>
              <a:cs typeface="Times New Roman" pitchFamily="18" charset="0"/>
            </a:endParaRPr>
          </a:p>
        </p:txBody>
      </p:sp>
      <p:sp>
        <p:nvSpPr>
          <p:cNvPr id="21" name="Text Box 3"/>
          <p:cNvSpPr txBox="1">
            <a:spLocks noChangeArrowheads="1"/>
          </p:cNvSpPr>
          <p:nvPr/>
        </p:nvSpPr>
        <p:spPr bwMode="auto">
          <a:xfrm>
            <a:off x="329784" y="1564745"/>
            <a:ext cx="11343440" cy="501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algn="just" eaLnBrk="1" hangingPunct="1"/>
            <a:r>
              <a:rPr lang="en-US" dirty="0" smtClean="0">
                <a:latin typeface="VNI-Avo" pitchFamily="2" charset="0"/>
                <a:ea typeface="HP001" pitchFamily="34" charset="0"/>
                <a:cs typeface="Times New Roman" pitchFamily="18" charset="0"/>
              </a:rPr>
              <a:t>      </a:t>
            </a:r>
            <a:r>
              <a:rPr lang="vi-VN" dirty="0" smtClean="0">
                <a:latin typeface="VNI-Avo" pitchFamily="2" charset="0"/>
                <a:ea typeface="HP001" pitchFamily="34" charset="0"/>
                <a:cs typeface="Times New Roman" pitchFamily="18" charset="0"/>
              </a:rPr>
              <a:t>Boá meï cho Nam vaø Ñöùc ñi chôi nuùi. Hoâm tröôùc, meï thöùc khuya ñeå chuaån bò quaàn aùo, thöùc aên, nöôùc uoáng vaø caû tuyùp thuoác choáng coân truøng.</a:t>
            </a:r>
          </a:p>
          <a:p>
            <a:pPr algn="just" eaLnBrk="1" hangingPunct="1"/>
            <a:r>
              <a:rPr lang="vi-VN" dirty="0">
                <a:latin typeface="VNI-Avo" pitchFamily="2" charset="0"/>
                <a:ea typeface="HP001" pitchFamily="34" charset="0"/>
                <a:cs typeface="Times New Roman" pitchFamily="18" charset="0"/>
              </a:rPr>
              <a:t> </a:t>
            </a:r>
            <a:r>
              <a:rPr lang="vi-VN" dirty="0" smtClean="0">
                <a:latin typeface="VNI-Avo" pitchFamily="2" charset="0"/>
                <a:ea typeface="HP001" pitchFamily="34" charset="0"/>
                <a:cs typeface="Times New Roman" pitchFamily="18" charset="0"/>
              </a:rPr>
              <a:t>    Hoâm sau, khi maët trôøi leân, caû nhaø ñaõ tôùi chaân nuùi. Nam vaø Ñöùc thích thuù, ñuoåi nhau huyønh huîch. Caøng leân cao, ñöôøng caøng doác vaø khuùc khuyûu, boá phaûi coõng Ñöùc. Thænh thoaûng, meï lau moà hoâi cho hai anh em.</a:t>
            </a:r>
          </a:p>
          <a:p>
            <a:pPr algn="just" eaLnBrk="1" hangingPunct="1"/>
            <a:r>
              <a:rPr lang="vi-VN" dirty="0">
                <a:latin typeface="VNI-Avo" pitchFamily="2" charset="0"/>
                <a:ea typeface="HP001" pitchFamily="34" charset="0"/>
                <a:cs typeface="Times New Roman" pitchFamily="18" charset="0"/>
              </a:rPr>
              <a:t> </a:t>
            </a:r>
            <a:r>
              <a:rPr lang="vi-VN" dirty="0" smtClean="0">
                <a:latin typeface="VNI-Avo" pitchFamily="2" charset="0"/>
                <a:ea typeface="HP001" pitchFamily="34" charset="0"/>
                <a:cs typeface="Times New Roman" pitchFamily="18" charset="0"/>
              </a:rPr>
              <a:t>    Luùc leân ñeán ñænh nuùi, hai anh em vui söôùng heùt vang.</a:t>
            </a:r>
            <a:endParaRPr lang="en-US" dirty="0">
              <a:latin typeface="VNI-Avo" pitchFamily="2" charset="0"/>
              <a:ea typeface="HP001" pitchFamily="34" charset="0"/>
              <a:cs typeface="Times New Roman" pitchFamily="18" charset="0"/>
            </a:endParaRPr>
          </a:p>
        </p:txBody>
      </p:sp>
      <p:cxnSp>
        <p:nvCxnSpPr>
          <p:cNvPr id="23" name="Straight Connector 22"/>
          <p:cNvCxnSpPr/>
          <p:nvPr/>
        </p:nvCxnSpPr>
        <p:spPr>
          <a:xfrm>
            <a:off x="390744" y="2589288"/>
            <a:ext cx="2474376" cy="1512"/>
          </a:xfrm>
          <a:prstGeom prst="line">
            <a:avLst/>
          </a:prstGeom>
          <a:ln>
            <a:solidFill>
              <a:schemeClr val="tx2">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a:off x="2941320" y="3107448"/>
            <a:ext cx="2286000" cy="16752"/>
          </a:xfrm>
          <a:prstGeom prst="line">
            <a:avLst/>
          </a:prstGeom>
          <a:ln>
            <a:solidFill>
              <a:schemeClr val="tx2">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32" name="Straight Connector 31"/>
          <p:cNvCxnSpPr/>
          <p:nvPr/>
        </p:nvCxnSpPr>
        <p:spPr>
          <a:xfrm>
            <a:off x="7478843" y="4052328"/>
            <a:ext cx="2777677" cy="1512"/>
          </a:xfrm>
          <a:prstGeom prst="line">
            <a:avLst/>
          </a:prstGeom>
          <a:ln>
            <a:solidFill>
              <a:schemeClr val="tx2">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34" name="Straight Connector 33"/>
          <p:cNvCxnSpPr/>
          <p:nvPr/>
        </p:nvCxnSpPr>
        <p:spPr>
          <a:xfrm>
            <a:off x="7098985" y="4540008"/>
            <a:ext cx="2471735" cy="1512"/>
          </a:xfrm>
          <a:prstGeom prst="line">
            <a:avLst/>
          </a:prstGeom>
          <a:ln>
            <a:solidFill>
              <a:schemeClr val="tx2">
                <a:lumMod val="60000"/>
                <a:lumOff val="40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54633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3281950" y="528091"/>
            <a:ext cx="4371760"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Moân: Tieáng Vieät</a:t>
            </a:r>
          </a:p>
        </p:txBody>
      </p:sp>
      <p:sp>
        <p:nvSpPr>
          <p:cNvPr id="17" name="Text Box 3"/>
          <p:cNvSpPr txBox="1">
            <a:spLocks noChangeArrowheads="1"/>
          </p:cNvSpPr>
          <p:nvPr/>
        </p:nvSpPr>
        <p:spPr bwMode="auto">
          <a:xfrm>
            <a:off x="3281943" y="1026682"/>
            <a:ext cx="1089636"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Baøi:</a:t>
            </a:r>
            <a:endParaRPr kumimoji="0" lang="en-US" sz="3200" b="1"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sp>
        <p:nvSpPr>
          <p:cNvPr id="18" name="Text Box 3"/>
          <p:cNvSpPr txBox="1">
            <a:spLocks noChangeArrowheads="1"/>
          </p:cNvSpPr>
          <p:nvPr/>
        </p:nvSpPr>
        <p:spPr bwMode="auto">
          <a:xfrm>
            <a:off x="4265507" y="1053409"/>
            <a:ext cx="4046778" cy="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000" b="1" i="0" u="none" strike="noStrike" kern="1200" cap="none" spc="0" normalizeH="0" baseline="0" noProof="0" dirty="0" smtClean="0">
                <a:ln>
                  <a:noFill/>
                </a:ln>
                <a:solidFill>
                  <a:srgbClr val="FF0000"/>
                </a:solidFill>
                <a:effectLst/>
                <a:uLnTx/>
                <a:uFillTx/>
                <a:latin typeface="VNI-Avo" pitchFamily="2" charset="0"/>
                <a:ea typeface="HP001" pitchFamily="34" charset="0"/>
                <a:cs typeface="Times New Roman" pitchFamily="18" charset="0"/>
              </a:rPr>
              <a:t>Caû nhaø ñi chôi nuùi</a:t>
            </a:r>
            <a:endParaRPr kumimoji="0" lang="en-US" sz="3000" b="1" i="0" u="none" strike="noStrike" kern="1200" cap="none" spc="0" normalizeH="0" baseline="0" noProof="0" dirty="0">
              <a:ln>
                <a:noFill/>
              </a:ln>
              <a:solidFill>
                <a:srgbClr val="FF0000"/>
              </a:solidFill>
              <a:effectLst/>
              <a:uLnTx/>
              <a:uFillTx/>
              <a:latin typeface="VNI-Avo" pitchFamily="2" charset="0"/>
              <a:ea typeface="HP001" pitchFamily="34" charset="0"/>
              <a:cs typeface="Times New Roman" pitchFamily="18" charset="0"/>
            </a:endParaRPr>
          </a:p>
        </p:txBody>
      </p:sp>
      <p:sp>
        <p:nvSpPr>
          <p:cNvPr id="21" name="Text Box 3"/>
          <p:cNvSpPr txBox="1">
            <a:spLocks noChangeArrowheads="1"/>
          </p:cNvSpPr>
          <p:nvPr/>
        </p:nvSpPr>
        <p:spPr bwMode="auto">
          <a:xfrm>
            <a:off x="329784" y="1564745"/>
            <a:ext cx="11343440" cy="501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eaLnBrk="0" hangingPunct="0">
              <a:defRPr sz="3200">
                <a:solidFill>
                  <a:schemeClr val="tx1"/>
                </a:solidFill>
                <a:latin typeface=".VnTime" pitchFamily="34" charset="0"/>
                <a:cs typeface="Arial" charset="0"/>
              </a:defRPr>
            </a:lvl1pPr>
            <a:lvl2pPr marL="742950" indent="-285750" eaLnBrk="0" hangingPunct="0">
              <a:defRPr sz="3200">
                <a:solidFill>
                  <a:schemeClr val="tx1"/>
                </a:solidFill>
                <a:latin typeface=".VnTime" pitchFamily="34" charset="0"/>
                <a:cs typeface="Arial" charset="0"/>
              </a:defRPr>
            </a:lvl2pPr>
            <a:lvl3pPr marL="1143000" indent="-228600" eaLnBrk="0" hangingPunct="0">
              <a:defRPr sz="3200">
                <a:solidFill>
                  <a:schemeClr val="tx1"/>
                </a:solidFill>
                <a:latin typeface=".VnTime" pitchFamily="34" charset="0"/>
                <a:cs typeface="Arial" charset="0"/>
              </a:defRPr>
            </a:lvl3pPr>
            <a:lvl4pPr marL="1600200" indent="-228600" eaLnBrk="0" hangingPunct="0">
              <a:defRPr sz="3200">
                <a:solidFill>
                  <a:schemeClr val="tx1"/>
                </a:solidFill>
                <a:latin typeface=".VnTime" pitchFamily="34" charset="0"/>
                <a:cs typeface="Arial" charset="0"/>
              </a:defRPr>
            </a:lvl4pPr>
            <a:lvl5pPr marL="2057400" indent="-228600" eaLnBrk="0" hangingPunct="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Boá meï cho Nam vaø Ñöùc ñi chôi nuùi. Hoâm tröôùc, meï thöùc khuya ñeå chuaån bò quaàn aùo, thöùc aên, nöôùc uoáng vaø caû tuyùp thuoác choáng coân truøng.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Hoâm sau, khi maët trôøi leân, caû nhaø ñaõ tôùi chaân nuùi. Nam vaø Ñöùc thích thuù, ñuoåi nhau huyønh huîch. Caøng leân cao, ñöôøng caøng doác vaø khuùc khuyûu, boá phaûi coõng Ñöùc. Thænh thoaûng, meï lau moà hoâi cho hai anh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rPr>
              <a:t> </a:t>
            </a:r>
            <a:r>
              <a:rPr kumimoji="0" lang="vi-VN" sz="3200" b="0" i="0" u="none" strike="noStrike" kern="1200" cap="none" spc="0" normalizeH="0" baseline="0" noProof="0" dirty="0" smtClean="0">
                <a:ln>
                  <a:noFill/>
                </a:ln>
                <a:solidFill>
                  <a:prstClr val="black"/>
                </a:solidFill>
                <a:effectLst/>
                <a:uLnTx/>
                <a:uFillTx/>
                <a:latin typeface="VNI-Avo" pitchFamily="2" charset="0"/>
                <a:ea typeface="HP001" pitchFamily="34" charset="0"/>
                <a:cs typeface="Times New Roman" pitchFamily="18" charset="0"/>
              </a:rPr>
              <a:t>    Luùc leân ñeán ñænh nuùi, hai anh em vui söôùng heùt vang.</a:t>
            </a:r>
            <a:endParaRPr kumimoji="0" lang="en-US" sz="3200" b="0" i="0" u="none" strike="noStrike" kern="1200" cap="none" spc="0" normalizeH="0" baseline="0" noProof="0" dirty="0">
              <a:ln>
                <a:noFill/>
              </a:ln>
              <a:solidFill>
                <a:prstClr val="black"/>
              </a:solidFill>
              <a:effectLst/>
              <a:uLnTx/>
              <a:uFillTx/>
              <a:latin typeface="VNI-Avo" pitchFamily="2" charset="0"/>
              <a:ea typeface="HP001" pitchFamily="34" charset="0"/>
              <a:cs typeface="Times New Roman" pitchFamily="18" charset="0"/>
            </a:endParaRPr>
          </a:p>
        </p:txBody>
      </p:sp>
      <p:cxnSp>
        <p:nvCxnSpPr>
          <p:cNvPr id="11" name="Straight Connector 10"/>
          <p:cNvCxnSpPr/>
          <p:nvPr/>
        </p:nvCxnSpPr>
        <p:spPr>
          <a:xfrm flipH="1">
            <a:off x="8414843" y="167996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988334" y="263813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634900" y="312386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323648" y="361984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703648" y="461208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223191" y="513709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629591" y="609461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909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CB48AB2-AD59-4A80-B5F8-E37F838BEDAD}"/>
  <p:tag name="GENSWF_ADVANCE_TIME" val="8.84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500"/>
  <p:tag name="ISPRING_SLIDE_ID_2" val="{9A8440C3-9BC9-4F5C-9871-BFC6FFECE74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8548</TotalTime>
  <Words>1907</Words>
  <Application>Microsoft Office PowerPoint</Application>
  <PresentationFormat>Custom</PresentationFormat>
  <Paragraphs>182</Paragraphs>
  <Slides>28</Slides>
  <Notes>13</Notes>
  <HiddenSlides>0</HiddenSlides>
  <MMClips>3</MMClips>
  <ScaleCrop>false</ScaleCrop>
  <HeadingPairs>
    <vt:vector size="4" baseType="variant">
      <vt:variant>
        <vt:lpstr>Theme</vt:lpstr>
      </vt:variant>
      <vt:variant>
        <vt:i4>5</vt:i4>
      </vt:variant>
      <vt:variant>
        <vt:lpstr>Slide Titles</vt:lpstr>
      </vt:variant>
      <vt:variant>
        <vt:i4>28</vt:i4>
      </vt:variant>
    </vt:vector>
  </HeadingPairs>
  <TitlesOfParts>
    <vt:vector size="33" baseType="lpstr">
      <vt:lpstr>1_Office Theme</vt:lpstr>
      <vt:lpstr>2_Office Theme</vt:lpstr>
      <vt:lpstr>3_Office Theme</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This PC</cp:lastModifiedBy>
  <cp:revision>1599</cp:revision>
  <dcterms:created xsi:type="dcterms:W3CDTF">2021-01-08T15:14:22Z</dcterms:created>
  <dcterms:modified xsi:type="dcterms:W3CDTF">2023-05-24T13:24:27Z</dcterms:modified>
</cp:coreProperties>
</file>