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76" r:id="rId5"/>
    <p:sldMasterId id="2147483678" r:id="rId6"/>
    <p:sldMasterId id="2147483682" r:id="rId7"/>
    <p:sldMasterId id="2147483684" r:id="rId8"/>
    <p:sldMasterId id="2147483686" r:id="rId9"/>
    <p:sldMasterId id="2147483688" r:id="rId10"/>
  </p:sldMasterIdLst>
  <p:notesMasterIdLst>
    <p:notesMasterId r:id="rId30"/>
  </p:notesMasterIdLst>
  <p:sldIdLst>
    <p:sldId id="256" r:id="rId11"/>
    <p:sldId id="282" r:id="rId12"/>
    <p:sldId id="283" r:id="rId13"/>
    <p:sldId id="284" r:id="rId14"/>
    <p:sldId id="285" r:id="rId15"/>
    <p:sldId id="277" r:id="rId16"/>
    <p:sldId id="280" r:id="rId17"/>
    <p:sldId id="258" r:id="rId18"/>
    <p:sldId id="291" r:id="rId19"/>
    <p:sldId id="278" r:id="rId20"/>
    <p:sldId id="262" r:id="rId21"/>
    <p:sldId id="281" r:id="rId22"/>
    <p:sldId id="292" r:id="rId23"/>
    <p:sldId id="279" r:id="rId24"/>
    <p:sldId id="287" r:id="rId25"/>
    <p:sldId id="288" r:id="rId26"/>
    <p:sldId id="289" r:id="rId27"/>
    <p:sldId id="290" r:id="rId28"/>
    <p:sldId id="27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BFF43-49A9-49C1-A376-B8963D0B183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8A70B-1B67-4B39-B90C-7F0356A21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2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5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3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1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65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84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8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926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728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226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5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9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B256-9997-4B25-B30D-2CCDBCD05F39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A00DB-7C3F-4D4E-B068-65B320BC5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1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590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2023/5/24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113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1068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48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68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451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81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475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8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9.xml"/><Relationship Id="rId11" Type="http://schemas.openxmlformats.org/officeDocument/2006/relationships/slide" Target="slide16.xml"/><Relationship Id="rId5" Type="http://schemas.microsoft.com/office/2007/relationships/hdphoto" Target="../media/hdphoto1.wdp"/><Relationship Id="rId1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Relationship Id="rId9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131号-酷乐潮玩体" panose="00000500000000000000" pitchFamily="2" charset="-122"/>
                <a:ea typeface="字魂131号-酷乐潮玩体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zh-CN" b="1" dirty="0">
                  <a:solidFill>
                    <a:srgbClr val="2B302D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57</a:t>
              </a:r>
              <a:endParaRPr lang="zh-CN" altLang="en-US" b="1" dirty="0">
                <a:solidFill>
                  <a:srgbClr val="2B302D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29D34D-E3AF-49D8-BE8A-EA576C831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392" y="1802593"/>
            <a:ext cx="8449788" cy="1859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751116" y="1212871"/>
            <a:ext cx="2864714" cy="3217616"/>
            <a:chOff x="413254" y="1190847"/>
            <a:chExt cx="2191723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6 393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2065248" y="2094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771875" y="1923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1109331" y="1934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2328531" y="2097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1109331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1381474" y="2424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2600674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1403245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1664502" y="2925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2840159" y="2108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1631845" y="3393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4474030" y="1256414"/>
            <a:ext cx="2864714" cy="3217616"/>
            <a:chOff x="413254" y="1190847"/>
            <a:chExt cx="2191723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6 606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5788162" y="21376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4494789" y="19672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4832245" y="19781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6051445" y="214145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4832245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5104388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6290931" y="21414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5126159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5387416" y="29687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6531429" y="2141450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5354759" y="343685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529F4498-2843-4C3C-AA61-85AF6D0E3A82}"/>
              </a:ext>
            </a:extLst>
          </p:cNvPr>
          <p:cNvGrpSpPr/>
          <p:nvPr/>
        </p:nvGrpSpPr>
        <p:grpSpPr>
          <a:xfrm>
            <a:off x="8186058" y="1310843"/>
            <a:ext cx="2864714" cy="3217616"/>
            <a:chOff x="413254" y="1190847"/>
            <a:chExt cx="2191723" cy="321761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A438ED-41D8-4708-94A7-EADB830FAD8C}"/>
                </a:ext>
              </a:extLst>
            </p:cNvPr>
            <p:cNvSpPr/>
            <p:nvPr/>
          </p:nvSpPr>
          <p:spPr>
            <a:xfrm>
              <a:off x="446567" y="1190847"/>
              <a:ext cx="2158410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3" name="TextBox 43">
              <a:extLst>
                <a:ext uri="{FF2B5EF4-FFF2-40B4-BE49-F238E27FC236}">
                  <a16:creationId xmlns:a16="http://schemas.microsoft.com/office/drawing/2014/main" id="{77A0824C-DCCA-411C-94C7-2030EC6AA3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TextBox 49">
              <a:extLst>
                <a:ext uri="{FF2B5EF4-FFF2-40B4-BE49-F238E27FC236}">
                  <a16:creationId xmlns:a16="http://schemas.microsoft.com/office/drawing/2014/main" id="{12F4FB33-BCEE-420B-8684-959A35E1D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3 652</a:t>
              </a:r>
            </a:p>
          </p:txBody>
        </p:sp>
        <p:grpSp>
          <p:nvGrpSpPr>
            <p:cNvPr id="135" name="Group 66">
              <a:extLst>
                <a:ext uri="{FF2B5EF4-FFF2-40B4-BE49-F238E27FC236}">
                  <a16:creationId xmlns:a16="http://schemas.microsoft.com/office/drawing/2014/main" id="{A4D176FD-7459-46F9-95A9-68E301CFA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D665B7D-43AC-4540-88B1-E5F12FEFEE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03C9D4FD-6B05-4125-9E15-3A9596EC30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2555208A-6C1C-469B-876C-2DE0708E8A74}"/>
              </a:ext>
            </a:extLst>
          </p:cNvPr>
          <p:cNvSpPr txBox="1"/>
          <p:nvPr/>
        </p:nvSpPr>
        <p:spPr>
          <a:xfrm>
            <a:off x="9500190" y="21920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BF91D38-0862-40DB-B054-DE8DC34EB8C8}"/>
              </a:ext>
            </a:extLst>
          </p:cNvPr>
          <p:cNvSpPr txBox="1"/>
          <p:nvPr/>
        </p:nvSpPr>
        <p:spPr>
          <a:xfrm>
            <a:off x="8544274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963FF84-B458-4F68-B372-F43408445E41}"/>
              </a:ext>
            </a:extLst>
          </p:cNvPr>
          <p:cNvSpPr txBox="1"/>
          <p:nvPr/>
        </p:nvSpPr>
        <p:spPr>
          <a:xfrm>
            <a:off x="8849073" y="20108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ED02FB7-9A07-4C2F-AC47-BF29CB444447}"/>
              </a:ext>
            </a:extLst>
          </p:cNvPr>
          <p:cNvSpPr txBox="1"/>
          <p:nvPr/>
        </p:nvSpPr>
        <p:spPr>
          <a:xfrm>
            <a:off x="9763473" y="219587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4912D106-74DF-456B-9815-34E9E9308549}"/>
              </a:ext>
            </a:extLst>
          </p:cNvPr>
          <p:cNvSpPr txBox="1"/>
          <p:nvPr/>
        </p:nvSpPr>
        <p:spPr>
          <a:xfrm>
            <a:off x="8849073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8EAEDBED-4AFE-42DF-BF86-A85811A07AEB}"/>
              </a:ext>
            </a:extLst>
          </p:cNvPr>
          <p:cNvSpPr txBox="1"/>
          <p:nvPr/>
        </p:nvSpPr>
        <p:spPr>
          <a:xfrm>
            <a:off x="9121216" y="2468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FD42A9EB-B7F1-4996-9C09-1187AEE03CE8}"/>
              </a:ext>
            </a:extLst>
          </p:cNvPr>
          <p:cNvSpPr txBox="1"/>
          <p:nvPr/>
        </p:nvSpPr>
        <p:spPr>
          <a:xfrm>
            <a:off x="10002959" y="2195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F450310F-A68C-431B-8575-B756983CC026}"/>
              </a:ext>
            </a:extLst>
          </p:cNvPr>
          <p:cNvSpPr txBox="1"/>
          <p:nvPr/>
        </p:nvSpPr>
        <p:spPr>
          <a:xfrm>
            <a:off x="9110330" y="29578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B9A59C-CA5A-4328-893E-9B78AF74091E}"/>
              </a:ext>
            </a:extLst>
          </p:cNvPr>
          <p:cNvSpPr txBox="1"/>
          <p:nvPr/>
        </p:nvSpPr>
        <p:spPr>
          <a:xfrm>
            <a:off x="468086" y="664029"/>
            <a:ext cx="11114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nhà máy sản xuất được 4575 bánh răng trong 5 ngày. Hỏi mỗi ngày nhà máy sản xuất được bao nhiêu báng răng? Biết rằng số bánh răng sản xuất được trong mỗi ngày như nhau.</a:t>
            </a:r>
            <a:endParaRPr lang="en-US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D234F-ABC1-45D9-9DBD-AFA0425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360" y="1730829"/>
            <a:ext cx="2641851" cy="2003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06B774-E922-495A-9F0A-F440B3DE58C7}"/>
              </a:ext>
            </a:extLst>
          </p:cNvPr>
          <p:cNvSpPr txBox="1"/>
          <p:nvPr/>
        </p:nvSpPr>
        <p:spPr>
          <a:xfrm>
            <a:off x="478971" y="2318657"/>
            <a:ext cx="8665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giải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máy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xuất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mỗi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4575 : 5 = 915 (bánh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915 bánh </a:t>
            </a:r>
            <a:r>
              <a:rPr lang="en-US" sz="3200" b="1" dirty="0" err="1">
                <a:solidFill>
                  <a:srgbClr val="FF0000"/>
                </a:solidFill>
              </a:rPr>
              <a:t>răng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EA7F956-19E4-4632-847B-856DD10C4CD4}"/>
              </a:ext>
            </a:extLst>
          </p:cNvPr>
          <p:cNvSpPr txBox="1"/>
          <p:nvPr/>
        </p:nvSpPr>
        <p:spPr>
          <a:xfrm>
            <a:off x="942607" y="516884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828FC8-5EAE-4B0A-A227-A2CE04014BC8}"/>
              </a:ext>
            </a:extLst>
          </p:cNvPr>
          <p:cNvGrpSpPr/>
          <p:nvPr/>
        </p:nvGrpSpPr>
        <p:grpSpPr>
          <a:xfrm>
            <a:off x="1926771" y="664029"/>
            <a:ext cx="9895115" cy="2318656"/>
            <a:chOff x="1926771" y="664029"/>
            <a:chExt cx="9895115" cy="231865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5BBB5DF-88F0-4CA5-BEFB-32C1E053BE34}"/>
                </a:ext>
              </a:extLst>
            </p:cNvPr>
            <p:cNvSpPr txBox="1"/>
            <p:nvPr/>
          </p:nvSpPr>
          <p:spPr>
            <a:xfrm>
              <a:off x="1926771" y="664029"/>
              <a:ext cx="989511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nuôi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4 500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a) Trang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b)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con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2B952-80B0-421C-8241-E711ACF4D986}"/>
                </a:ext>
              </a:extLst>
            </p:cNvPr>
            <p:cNvSpPr/>
            <p:nvPr/>
          </p:nvSpPr>
          <p:spPr>
            <a:xfrm>
              <a:off x="5747657" y="1970314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D347A6-94AE-4289-818E-A1B675C11B97}"/>
                </a:ext>
              </a:extLst>
            </p:cNvPr>
            <p:cNvSpPr/>
            <p:nvPr/>
          </p:nvSpPr>
          <p:spPr>
            <a:xfrm>
              <a:off x="5747657" y="2525485"/>
              <a:ext cx="653143" cy="457200"/>
            </a:xfrm>
            <a:prstGeom prst="rect">
              <a:avLst/>
            </a:prstGeom>
            <a:ln w="57150">
              <a:solidFill>
                <a:srgbClr val="D0246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A3BBE91-CF54-4F8D-AF0E-60F963AE3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804" y="3755570"/>
            <a:ext cx="4432519" cy="25350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315686" y="3407229"/>
            <a:ext cx="7010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Trang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4500 : 3 = 1500 (con)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4500 + 1500 = 6000 (con)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a) 1500 con; b) 6000 con</a:t>
            </a:r>
          </a:p>
        </p:txBody>
      </p: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1 305 : 3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6 406: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defTabSz="1219170">
              <a:buClr>
                <a:srgbClr val="B872AE"/>
              </a:buClr>
              <a:defRPr/>
            </a:pPr>
            <a:r>
              <a:rPr lang="en" sz="4000" b="1" kern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và tính: 2 430 : 2 = ?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kern="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5400" b="1" kern="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8" y="2585545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199A3-234B-4DDE-B13E-E1500D46B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14" y="1188106"/>
            <a:ext cx="8504657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42CFD8-9CE1-491C-B551-CA5761966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767" y="3724384"/>
            <a:ext cx="7157324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9104" y="1177877"/>
            <a:ext cx="10145171" cy="1000179"/>
            <a:chOff x="1178806" y="447223"/>
            <a:chExt cx="10131100" cy="1533546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513785" y="447223"/>
              <a:ext cx="6708322" cy="127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b="1" dirty="0">
                  <a:solidFill>
                    <a:srgbClr val="00206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1 022 x 6 = ?</a:t>
              </a:r>
              <a:endParaRPr lang="en-US" sz="4400" b="1" dirty="0">
                <a:solidFill>
                  <a:srgbClr val="00206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6 132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6 232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6 332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068887" y="1196527"/>
            <a:ext cx="10145388" cy="981529"/>
            <a:chOff x="1178590" y="475819"/>
            <a:chExt cx="1013131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78590" y="564060"/>
              <a:ext cx="10043515" cy="141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5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1 225 x 3 = ?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3 775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3 575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3 675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10703693"/>
                <a:gd name="connsiteY0" fmla="*/ 291173 h 1747003"/>
                <a:gd name="connsiteX1" fmla="*/ 291173 w 10703693"/>
                <a:gd name="connsiteY1" fmla="*/ 0 h 1747003"/>
                <a:gd name="connsiteX2" fmla="*/ 886546 w 10703693"/>
                <a:gd name="connsiteY2" fmla="*/ 0 h 1747003"/>
                <a:gd name="connsiteX3" fmla="*/ 1583133 w 10703693"/>
                <a:gd name="connsiteY3" fmla="*/ 0 h 1747003"/>
                <a:gd name="connsiteX4" fmla="*/ 2077293 w 10703693"/>
                <a:gd name="connsiteY4" fmla="*/ 0 h 1747003"/>
                <a:gd name="connsiteX5" fmla="*/ 2369026 w 10703693"/>
                <a:gd name="connsiteY5" fmla="*/ 0 h 1747003"/>
                <a:gd name="connsiteX6" fmla="*/ 2660759 w 10703693"/>
                <a:gd name="connsiteY6" fmla="*/ 0 h 1747003"/>
                <a:gd name="connsiteX7" fmla="*/ 3053705 w 10703693"/>
                <a:gd name="connsiteY7" fmla="*/ 0 h 1747003"/>
                <a:gd name="connsiteX8" fmla="*/ 3851506 w 10703693"/>
                <a:gd name="connsiteY8" fmla="*/ 0 h 1747003"/>
                <a:gd name="connsiteX9" fmla="*/ 4244452 w 10703693"/>
                <a:gd name="connsiteY9" fmla="*/ 0 h 1747003"/>
                <a:gd name="connsiteX10" fmla="*/ 4536185 w 10703693"/>
                <a:gd name="connsiteY10" fmla="*/ 0 h 1747003"/>
                <a:gd name="connsiteX11" fmla="*/ 4827918 w 10703693"/>
                <a:gd name="connsiteY11" fmla="*/ 0 h 1747003"/>
                <a:gd name="connsiteX12" fmla="*/ 5423291 w 10703693"/>
                <a:gd name="connsiteY12" fmla="*/ 0 h 1747003"/>
                <a:gd name="connsiteX13" fmla="*/ 5715024 w 10703693"/>
                <a:gd name="connsiteY13" fmla="*/ 0 h 1747003"/>
                <a:gd name="connsiteX14" fmla="*/ 6310398 w 10703693"/>
                <a:gd name="connsiteY14" fmla="*/ 0 h 1747003"/>
                <a:gd name="connsiteX15" fmla="*/ 7006984 w 10703693"/>
                <a:gd name="connsiteY15" fmla="*/ 0 h 1747003"/>
                <a:gd name="connsiteX16" fmla="*/ 7804785 w 10703693"/>
                <a:gd name="connsiteY16" fmla="*/ 0 h 1747003"/>
                <a:gd name="connsiteX17" fmla="*/ 8501372 w 10703693"/>
                <a:gd name="connsiteY17" fmla="*/ 0 h 1747003"/>
                <a:gd name="connsiteX18" fmla="*/ 8894318 w 10703693"/>
                <a:gd name="connsiteY18" fmla="*/ 0 h 1747003"/>
                <a:gd name="connsiteX19" fmla="*/ 9489691 w 10703693"/>
                <a:gd name="connsiteY19" fmla="*/ 0 h 1747003"/>
                <a:gd name="connsiteX20" fmla="*/ 10412520 w 10703693"/>
                <a:gd name="connsiteY20" fmla="*/ 0 h 1747003"/>
                <a:gd name="connsiteX21" fmla="*/ 10703693 w 10703693"/>
                <a:gd name="connsiteY21" fmla="*/ 291173 h 1747003"/>
                <a:gd name="connsiteX22" fmla="*/ 10703693 w 10703693"/>
                <a:gd name="connsiteY22" fmla="*/ 861855 h 1747003"/>
                <a:gd name="connsiteX23" fmla="*/ 10703693 w 10703693"/>
                <a:gd name="connsiteY23" fmla="*/ 1455830 h 1747003"/>
                <a:gd name="connsiteX24" fmla="*/ 10412520 w 10703693"/>
                <a:gd name="connsiteY24" fmla="*/ 1747003 h 1747003"/>
                <a:gd name="connsiteX25" fmla="*/ 9918360 w 10703693"/>
                <a:gd name="connsiteY25" fmla="*/ 1747003 h 1747003"/>
                <a:gd name="connsiteX26" fmla="*/ 9322987 w 10703693"/>
                <a:gd name="connsiteY26" fmla="*/ 1747003 h 1747003"/>
                <a:gd name="connsiteX27" fmla="*/ 8828827 w 10703693"/>
                <a:gd name="connsiteY27" fmla="*/ 1747003 h 1747003"/>
                <a:gd name="connsiteX28" fmla="*/ 8233454 w 10703693"/>
                <a:gd name="connsiteY28" fmla="*/ 1747003 h 1747003"/>
                <a:gd name="connsiteX29" fmla="*/ 7739294 w 10703693"/>
                <a:gd name="connsiteY29" fmla="*/ 1747003 h 1747003"/>
                <a:gd name="connsiteX30" fmla="*/ 7245134 w 10703693"/>
                <a:gd name="connsiteY30" fmla="*/ 1747003 h 1747003"/>
                <a:gd name="connsiteX31" fmla="*/ 6649760 w 10703693"/>
                <a:gd name="connsiteY31" fmla="*/ 1747003 h 1747003"/>
                <a:gd name="connsiteX32" fmla="*/ 6358027 w 10703693"/>
                <a:gd name="connsiteY32" fmla="*/ 1747003 h 1747003"/>
                <a:gd name="connsiteX33" fmla="*/ 5560227 w 10703693"/>
                <a:gd name="connsiteY33" fmla="*/ 1747003 h 1747003"/>
                <a:gd name="connsiteX34" fmla="*/ 4863640 w 10703693"/>
                <a:gd name="connsiteY34" fmla="*/ 1747003 h 1747003"/>
                <a:gd name="connsiteX35" fmla="*/ 4065840 w 10703693"/>
                <a:gd name="connsiteY35" fmla="*/ 1747003 h 1747003"/>
                <a:gd name="connsiteX36" fmla="*/ 3268040 w 10703693"/>
                <a:gd name="connsiteY36" fmla="*/ 1747003 h 1747003"/>
                <a:gd name="connsiteX37" fmla="*/ 2571453 w 10703693"/>
                <a:gd name="connsiteY37" fmla="*/ 1747003 h 1747003"/>
                <a:gd name="connsiteX38" fmla="*/ 2279720 w 10703693"/>
                <a:gd name="connsiteY38" fmla="*/ 1747003 h 1747003"/>
                <a:gd name="connsiteX39" fmla="*/ 1785560 w 10703693"/>
                <a:gd name="connsiteY39" fmla="*/ 1747003 h 1747003"/>
                <a:gd name="connsiteX40" fmla="*/ 1392614 w 10703693"/>
                <a:gd name="connsiteY40" fmla="*/ 1747003 h 1747003"/>
                <a:gd name="connsiteX41" fmla="*/ 291173 w 10703693"/>
                <a:gd name="connsiteY41" fmla="*/ 1747003 h 1747003"/>
                <a:gd name="connsiteX42" fmla="*/ 0 w 10703693"/>
                <a:gd name="connsiteY42" fmla="*/ 1455830 h 1747003"/>
                <a:gd name="connsiteX43" fmla="*/ 0 w 10703693"/>
                <a:gd name="connsiteY43" fmla="*/ 908441 h 1747003"/>
                <a:gd name="connsiteX44" fmla="*/ 0 w 10703693"/>
                <a:gd name="connsiteY44" fmla="*/ 291173 h 174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703693" h="1747003" fill="none" extrusionOk="0">
                  <a:moveTo>
                    <a:pt x="0" y="291173"/>
                  </a:moveTo>
                  <a:cubicBezTo>
                    <a:pt x="3394" y="152145"/>
                    <a:pt x="127742" y="-15029"/>
                    <a:pt x="291173" y="0"/>
                  </a:cubicBezTo>
                  <a:cubicBezTo>
                    <a:pt x="451654" y="-49527"/>
                    <a:pt x="762791" y="64273"/>
                    <a:pt x="886546" y="0"/>
                  </a:cubicBezTo>
                  <a:cubicBezTo>
                    <a:pt x="1010301" y="-64273"/>
                    <a:pt x="1258945" y="72240"/>
                    <a:pt x="1583133" y="0"/>
                  </a:cubicBezTo>
                  <a:cubicBezTo>
                    <a:pt x="1907321" y="-72240"/>
                    <a:pt x="1917155" y="36935"/>
                    <a:pt x="2077293" y="0"/>
                  </a:cubicBezTo>
                  <a:cubicBezTo>
                    <a:pt x="2237431" y="-36935"/>
                    <a:pt x="2265656" y="1784"/>
                    <a:pt x="2369026" y="0"/>
                  </a:cubicBezTo>
                  <a:cubicBezTo>
                    <a:pt x="2472396" y="-1784"/>
                    <a:pt x="2598806" y="25605"/>
                    <a:pt x="2660759" y="0"/>
                  </a:cubicBezTo>
                  <a:cubicBezTo>
                    <a:pt x="2722712" y="-25605"/>
                    <a:pt x="2890287" y="43755"/>
                    <a:pt x="3053705" y="0"/>
                  </a:cubicBezTo>
                  <a:cubicBezTo>
                    <a:pt x="3217123" y="-43755"/>
                    <a:pt x="3509775" y="63647"/>
                    <a:pt x="3851506" y="0"/>
                  </a:cubicBezTo>
                  <a:cubicBezTo>
                    <a:pt x="4193237" y="-63647"/>
                    <a:pt x="4097048" y="2659"/>
                    <a:pt x="4244452" y="0"/>
                  </a:cubicBezTo>
                  <a:cubicBezTo>
                    <a:pt x="4391856" y="-2659"/>
                    <a:pt x="4442785" y="6318"/>
                    <a:pt x="4536185" y="0"/>
                  </a:cubicBezTo>
                  <a:cubicBezTo>
                    <a:pt x="4629585" y="-6318"/>
                    <a:pt x="4705742" y="7455"/>
                    <a:pt x="4827918" y="0"/>
                  </a:cubicBezTo>
                  <a:cubicBezTo>
                    <a:pt x="4950094" y="-7455"/>
                    <a:pt x="5244236" y="27215"/>
                    <a:pt x="5423291" y="0"/>
                  </a:cubicBezTo>
                  <a:cubicBezTo>
                    <a:pt x="5602346" y="-27215"/>
                    <a:pt x="5641188" y="15440"/>
                    <a:pt x="5715024" y="0"/>
                  </a:cubicBezTo>
                  <a:cubicBezTo>
                    <a:pt x="5788860" y="-15440"/>
                    <a:pt x="6140985" y="62563"/>
                    <a:pt x="6310398" y="0"/>
                  </a:cubicBezTo>
                  <a:cubicBezTo>
                    <a:pt x="6479811" y="-62563"/>
                    <a:pt x="6690593" y="12487"/>
                    <a:pt x="7006984" y="0"/>
                  </a:cubicBezTo>
                  <a:cubicBezTo>
                    <a:pt x="7323375" y="-12487"/>
                    <a:pt x="7471976" y="38439"/>
                    <a:pt x="7804785" y="0"/>
                  </a:cubicBezTo>
                  <a:cubicBezTo>
                    <a:pt x="8137594" y="-38439"/>
                    <a:pt x="8257284" y="66971"/>
                    <a:pt x="8501372" y="0"/>
                  </a:cubicBezTo>
                  <a:cubicBezTo>
                    <a:pt x="8745460" y="-66971"/>
                    <a:pt x="8787756" y="42308"/>
                    <a:pt x="8894318" y="0"/>
                  </a:cubicBezTo>
                  <a:cubicBezTo>
                    <a:pt x="9000880" y="-42308"/>
                    <a:pt x="9271977" y="28294"/>
                    <a:pt x="9489691" y="0"/>
                  </a:cubicBezTo>
                  <a:cubicBezTo>
                    <a:pt x="9707405" y="-28294"/>
                    <a:pt x="10132813" y="76262"/>
                    <a:pt x="10412520" y="0"/>
                  </a:cubicBezTo>
                  <a:cubicBezTo>
                    <a:pt x="10571691" y="7135"/>
                    <a:pt x="10699959" y="131317"/>
                    <a:pt x="10703693" y="291173"/>
                  </a:cubicBezTo>
                  <a:cubicBezTo>
                    <a:pt x="10743931" y="551431"/>
                    <a:pt x="10641113" y="617228"/>
                    <a:pt x="10703693" y="861855"/>
                  </a:cubicBezTo>
                  <a:cubicBezTo>
                    <a:pt x="10766273" y="1106482"/>
                    <a:pt x="10680566" y="1225164"/>
                    <a:pt x="10703693" y="1455830"/>
                  </a:cubicBezTo>
                  <a:cubicBezTo>
                    <a:pt x="10711424" y="1619677"/>
                    <a:pt x="10569797" y="1745545"/>
                    <a:pt x="10412520" y="1747003"/>
                  </a:cubicBezTo>
                  <a:cubicBezTo>
                    <a:pt x="10290958" y="1775109"/>
                    <a:pt x="10119206" y="1695671"/>
                    <a:pt x="9918360" y="1747003"/>
                  </a:cubicBezTo>
                  <a:cubicBezTo>
                    <a:pt x="9717514" y="1798335"/>
                    <a:pt x="9529555" y="1690916"/>
                    <a:pt x="9322987" y="1747003"/>
                  </a:cubicBezTo>
                  <a:cubicBezTo>
                    <a:pt x="9116419" y="1803090"/>
                    <a:pt x="8964975" y="1688310"/>
                    <a:pt x="8828827" y="1747003"/>
                  </a:cubicBezTo>
                  <a:cubicBezTo>
                    <a:pt x="8692679" y="1805696"/>
                    <a:pt x="8422938" y="1710163"/>
                    <a:pt x="8233454" y="1747003"/>
                  </a:cubicBezTo>
                  <a:cubicBezTo>
                    <a:pt x="8043970" y="1783843"/>
                    <a:pt x="7904854" y="1708786"/>
                    <a:pt x="7739294" y="1747003"/>
                  </a:cubicBezTo>
                  <a:cubicBezTo>
                    <a:pt x="7573734" y="1785220"/>
                    <a:pt x="7399747" y="1728110"/>
                    <a:pt x="7245134" y="1747003"/>
                  </a:cubicBezTo>
                  <a:cubicBezTo>
                    <a:pt x="7090521" y="1765896"/>
                    <a:pt x="6796353" y="1677771"/>
                    <a:pt x="6649760" y="1747003"/>
                  </a:cubicBezTo>
                  <a:cubicBezTo>
                    <a:pt x="6503167" y="1816235"/>
                    <a:pt x="6431356" y="1744597"/>
                    <a:pt x="6358027" y="1747003"/>
                  </a:cubicBezTo>
                  <a:cubicBezTo>
                    <a:pt x="6284698" y="1749409"/>
                    <a:pt x="5876397" y="1669160"/>
                    <a:pt x="5560227" y="1747003"/>
                  </a:cubicBezTo>
                  <a:cubicBezTo>
                    <a:pt x="5244057" y="1824846"/>
                    <a:pt x="5147616" y="1709386"/>
                    <a:pt x="4863640" y="1747003"/>
                  </a:cubicBezTo>
                  <a:cubicBezTo>
                    <a:pt x="4579664" y="1784620"/>
                    <a:pt x="4425188" y="1700270"/>
                    <a:pt x="4065840" y="1747003"/>
                  </a:cubicBezTo>
                  <a:cubicBezTo>
                    <a:pt x="3706492" y="1793736"/>
                    <a:pt x="3602318" y="1685711"/>
                    <a:pt x="3268040" y="1747003"/>
                  </a:cubicBezTo>
                  <a:cubicBezTo>
                    <a:pt x="2933762" y="1808295"/>
                    <a:pt x="2779497" y="1728767"/>
                    <a:pt x="2571453" y="1747003"/>
                  </a:cubicBezTo>
                  <a:cubicBezTo>
                    <a:pt x="2363409" y="1765239"/>
                    <a:pt x="2420553" y="1733137"/>
                    <a:pt x="2279720" y="1747003"/>
                  </a:cubicBezTo>
                  <a:cubicBezTo>
                    <a:pt x="2138887" y="1760869"/>
                    <a:pt x="1951568" y="1740639"/>
                    <a:pt x="1785560" y="1747003"/>
                  </a:cubicBezTo>
                  <a:cubicBezTo>
                    <a:pt x="1619552" y="1753367"/>
                    <a:pt x="1577700" y="1712655"/>
                    <a:pt x="1392614" y="1747003"/>
                  </a:cubicBezTo>
                  <a:cubicBezTo>
                    <a:pt x="1207528" y="1781351"/>
                    <a:pt x="668320" y="1623769"/>
                    <a:pt x="291173" y="1747003"/>
                  </a:cubicBezTo>
                  <a:cubicBezTo>
                    <a:pt x="85992" y="1728912"/>
                    <a:pt x="8254" y="1644507"/>
                    <a:pt x="0" y="1455830"/>
                  </a:cubicBezTo>
                  <a:cubicBezTo>
                    <a:pt x="-38560" y="1291249"/>
                    <a:pt x="15286" y="1137488"/>
                    <a:pt x="0" y="908441"/>
                  </a:cubicBezTo>
                  <a:cubicBezTo>
                    <a:pt x="-15286" y="679394"/>
                    <a:pt x="31017" y="533589"/>
                    <a:pt x="0" y="291173"/>
                  </a:cubicBezTo>
                  <a:close/>
                </a:path>
                <a:path w="10703693" h="1747003" stroke="0" extrusionOk="0">
                  <a:moveTo>
                    <a:pt x="0" y="291173"/>
                  </a:moveTo>
                  <a:cubicBezTo>
                    <a:pt x="-16396" y="131978"/>
                    <a:pt x="131897" y="-15880"/>
                    <a:pt x="291173" y="0"/>
                  </a:cubicBezTo>
                  <a:cubicBezTo>
                    <a:pt x="470262" y="-702"/>
                    <a:pt x="729709" y="75008"/>
                    <a:pt x="987760" y="0"/>
                  </a:cubicBezTo>
                  <a:cubicBezTo>
                    <a:pt x="1245811" y="-75008"/>
                    <a:pt x="1437464" y="22745"/>
                    <a:pt x="1583133" y="0"/>
                  </a:cubicBezTo>
                  <a:cubicBezTo>
                    <a:pt x="1728802" y="-22745"/>
                    <a:pt x="1987022" y="66146"/>
                    <a:pt x="2178507" y="0"/>
                  </a:cubicBezTo>
                  <a:cubicBezTo>
                    <a:pt x="2369992" y="-66146"/>
                    <a:pt x="2544979" y="52531"/>
                    <a:pt x="2672666" y="0"/>
                  </a:cubicBezTo>
                  <a:cubicBezTo>
                    <a:pt x="2800353" y="-52531"/>
                    <a:pt x="3185840" y="76362"/>
                    <a:pt x="3369253" y="0"/>
                  </a:cubicBezTo>
                  <a:cubicBezTo>
                    <a:pt x="3552666" y="-76362"/>
                    <a:pt x="3735764" y="10450"/>
                    <a:pt x="3863413" y="0"/>
                  </a:cubicBezTo>
                  <a:cubicBezTo>
                    <a:pt x="3991062" y="-10450"/>
                    <a:pt x="4081433" y="8160"/>
                    <a:pt x="4256360" y="0"/>
                  </a:cubicBezTo>
                  <a:cubicBezTo>
                    <a:pt x="4431287" y="-8160"/>
                    <a:pt x="4523543" y="40246"/>
                    <a:pt x="4649306" y="0"/>
                  </a:cubicBezTo>
                  <a:cubicBezTo>
                    <a:pt x="4775069" y="-40246"/>
                    <a:pt x="4848726" y="16732"/>
                    <a:pt x="4941039" y="0"/>
                  </a:cubicBezTo>
                  <a:cubicBezTo>
                    <a:pt x="5033352" y="-16732"/>
                    <a:pt x="5302091" y="40778"/>
                    <a:pt x="5536412" y="0"/>
                  </a:cubicBezTo>
                  <a:cubicBezTo>
                    <a:pt x="5770733" y="-40778"/>
                    <a:pt x="5994483" y="33174"/>
                    <a:pt x="6232999" y="0"/>
                  </a:cubicBezTo>
                  <a:cubicBezTo>
                    <a:pt x="6471515" y="-33174"/>
                    <a:pt x="6652150" y="28385"/>
                    <a:pt x="6828372" y="0"/>
                  </a:cubicBezTo>
                  <a:cubicBezTo>
                    <a:pt x="7004594" y="-28385"/>
                    <a:pt x="7441701" y="78697"/>
                    <a:pt x="7626173" y="0"/>
                  </a:cubicBezTo>
                  <a:cubicBezTo>
                    <a:pt x="7810645" y="-78697"/>
                    <a:pt x="8042250" y="49175"/>
                    <a:pt x="8322760" y="0"/>
                  </a:cubicBezTo>
                  <a:cubicBezTo>
                    <a:pt x="8603270" y="-49175"/>
                    <a:pt x="8521081" y="13359"/>
                    <a:pt x="8715706" y="0"/>
                  </a:cubicBezTo>
                  <a:cubicBezTo>
                    <a:pt x="8910331" y="-13359"/>
                    <a:pt x="8917336" y="693"/>
                    <a:pt x="9007439" y="0"/>
                  </a:cubicBezTo>
                  <a:cubicBezTo>
                    <a:pt x="9097542" y="-693"/>
                    <a:pt x="9461819" y="41812"/>
                    <a:pt x="9602812" y="0"/>
                  </a:cubicBezTo>
                  <a:cubicBezTo>
                    <a:pt x="9743805" y="-41812"/>
                    <a:pt x="9789015" y="2636"/>
                    <a:pt x="9894545" y="0"/>
                  </a:cubicBezTo>
                  <a:cubicBezTo>
                    <a:pt x="10000075" y="-2636"/>
                    <a:pt x="10219947" y="2419"/>
                    <a:pt x="10412520" y="0"/>
                  </a:cubicBezTo>
                  <a:cubicBezTo>
                    <a:pt x="10593925" y="12553"/>
                    <a:pt x="10732014" y="145772"/>
                    <a:pt x="10703693" y="291173"/>
                  </a:cubicBezTo>
                  <a:cubicBezTo>
                    <a:pt x="10751598" y="493547"/>
                    <a:pt x="10639375" y="733699"/>
                    <a:pt x="10703693" y="885148"/>
                  </a:cubicBezTo>
                  <a:cubicBezTo>
                    <a:pt x="10768011" y="1036598"/>
                    <a:pt x="10684103" y="1187498"/>
                    <a:pt x="10703693" y="1455830"/>
                  </a:cubicBezTo>
                  <a:cubicBezTo>
                    <a:pt x="10732035" y="1646514"/>
                    <a:pt x="10566383" y="1757204"/>
                    <a:pt x="10412520" y="1747003"/>
                  </a:cubicBezTo>
                  <a:cubicBezTo>
                    <a:pt x="10185493" y="1772544"/>
                    <a:pt x="10040488" y="1740512"/>
                    <a:pt x="9918360" y="1747003"/>
                  </a:cubicBezTo>
                  <a:cubicBezTo>
                    <a:pt x="9796232" y="1753494"/>
                    <a:pt x="9598828" y="1687391"/>
                    <a:pt x="9322987" y="1747003"/>
                  </a:cubicBezTo>
                  <a:cubicBezTo>
                    <a:pt x="9047146" y="1806615"/>
                    <a:pt x="8698350" y="1723818"/>
                    <a:pt x="8525186" y="1747003"/>
                  </a:cubicBezTo>
                  <a:cubicBezTo>
                    <a:pt x="8352022" y="1770188"/>
                    <a:pt x="8255580" y="1733389"/>
                    <a:pt x="8132240" y="1747003"/>
                  </a:cubicBezTo>
                  <a:cubicBezTo>
                    <a:pt x="8008900" y="1760617"/>
                    <a:pt x="7814130" y="1723977"/>
                    <a:pt x="7638080" y="1747003"/>
                  </a:cubicBezTo>
                  <a:cubicBezTo>
                    <a:pt x="7462030" y="1770029"/>
                    <a:pt x="7080024" y="1668673"/>
                    <a:pt x="6840280" y="1747003"/>
                  </a:cubicBezTo>
                  <a:cubicBezTo>
                    <a:pt x="6600536" y="1825333"/>
                    <a:pt x="6653485" y="1716008"/>
                    <a:pt x="6548547" y="1747003"/>
                  </a:cubicBezTo>
                  <a:cubicBezTo>
                    <a:pt x="6443609" y="1777998"/>
                    <a:pt x="6023874" y="1745955"/>
                    <a:pt x="5750747" y="1747003"/>
                  </a:cubicBezTo>
                  <a:cubicBezTo>
                    <a:pt x="5477620" y="1748051"/>
                    <a:pt x="5573753" y="1724159"/>
                    <a:pt x="5459014" y="1747003"/>
                  </a:cubicBezTo>
                  <a:cubicBezTo>
                    <a:pt x="5344275" y="1769847"/>
                    <a:pt x="4833574" y="1731654"/>
                    <a:pt x="4661213" y="1747003"/>
                  </a:cubicBezTo>
                  <a:cubicBezTo>
                    <a:pt x="4488852" y="1762352"/>
                    <a:pt x="4114693" y="1726763"/>
                    <a:pt x="3964627" y="1747003"/>
                  </a:cubicBezTo>
                  <a:cubicBezTo>
                    <a:pt x="3814561" y="1767243"/>
                    <a:pt x="3617603" y="1710997"/>
                    <a:pt x="3369253" y="1747003"/>
                  </a:cubicBezTo>
                  <a:cubicBezTo>
                    <a:pt x="3120903" y="1783009"/>
                    <a:pt x="3169326" y="1743836"/>
                    <a:pt x="2976307" y="1747003"/>
                  </a:cubicBezTo>
                  <a:cubicBezTo>
                    <a:pt x="2783288" y="1750170"/>
                    <a:pt x="2703729" y="1703772"/>
                    <a:pt x="2482147" y="1747003"/>
                  </a:cubicBezTo>
                  <a:cubicBezTo>
                    <a:pt x="2260565" y="1790234"/>
                    <a:pt x="2132814" y="1734234"/>
                    <a:pt x="1886774" y="1747003"/>
                  </a:cubicBezTo>
                  <a:cubicBezTo>
                    <a:pt x="1640734" y="1759772"/>
                    <a:pt x="1342828" y="1717061"/>
                    <a:pt x="1190187" y="1747003"/>
                  </a:cubicBezTo>
                  <a:cubicBezTo>
                    <a:pt x="1037546" y="1776945"/>
                    <a:pt x="654155" y="1699034"/>
                    <a:pt x="291173" y="1747003"/>
                  </a:cubicBezTo>
                  <a:cubicBezTo>
                    <a:pt x="145847" y="1751139"/>
                    <a:pt x="41797" y="1614064"/>
                    <a:pt x="0" y="1455830"/>
                  </a:cubicBezTo>
                  <a:cubicBezTo>
                    <a:pt x="-37285" y="1181153"/>
                    <a:pt x="71651" y="1123377"/>
                    <a:pt x="0" y="850208"/>
                  </a:cubicBezTo>
                  <a:cubicBezTo>
                    <a:pt x="-71651" y="577039"/>
                    <a:pt x="65214" y="434758"/>
                    <a:pt x="0" y="291173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228088" y="679991"/>
              <a:ext cx="10430647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kern="0" dirty="0">
                  <a:solidFill>
                    <a:srgbClr val="FFFBF8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2 006 x 4 = ?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8 124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8 024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8 224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5557" y="174040"/>
            <a:ext cx="1933293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huống</a:t>
            </a:r>
            <a:endParaRPr lang="en-US" sz="28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91137" y="506420"/>
            <a:ext cx="9487206" cy="11540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C0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“Bạn Rô-bốt đi làm thêm ở nhà máy sản xuất bút chì. Bạn ấy phụ trách đóng gói bút chì. Số bút chì sản xuất được là 6 408 cái phải đem chia đều vào 2 thùng. Hỏi mỗi thùng có bao nhiêu chiếc bút chì?”</a:t>
            </a:r>
            <a:endParaRPr lang="en-US" sz="2800" b="1" dirty="0">
              <a:solidFill>
                <a:srgbClr val="C0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0DDBE-3D97-4E62-BE44-1F1D16950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255" y="2093867"/>
            <a:ext cx="7786145" cy="34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1701006"/>
            <a:ext cx="16495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6 408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3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>
                <a:latin typeface="+mj-lt"/>
                <a:cs typeface="Arial" panose="020B0604020202020204" pitchFamily="34" charset="0"/>
              </a:rPr>
              <a:t> 4; 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4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5" y="5753128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+mj-lt"/>
                <a:cs typeface="Arial" panose="020B0604020202020204" pitchFamily="34" charset="0"/>
              </a:rPr>
              <a:t>6 408 : 2  = 3 204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0; 0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0, 0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2623457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6 408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+mj-lt"/>
                <a:cs typeface="Arial" panose="020B0604020202020204" pitchFamily="34" charset="0"/>
              </a:rPr>
              <a:t>Hạ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8; 8 chia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4,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4.</a:t>
            </a:r>
          </a:p>
          <a:p>
            <a:pPr algn="l"/>
            <a:r>
              <a:rPr lang="en-US" sz="3200" dirty="0">
                <a:latin typeface="+mj-lt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8, 8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7" y="1701006"/>
            <a:ext cx="1121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1 275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5"/>
            <a:ext cx="1045599" cy="1690944"/>
            <a:chOff x="2299" y="1252"/>
            <a:chExt cx="438" cy="77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>
              <a:off x="2304" y="1252"/>
              <a:ext cx="10" cy="775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567" y="210909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979" y="21080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7 chia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848" y="24998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981" y="2502789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38836" y="5056442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1 275 : 3 = 425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87" y="2872302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15; 15 chia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15, 15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428999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1 275 : 3 = ?</a:t>
            </a:r>
          </a:p>
        </p:txBody>
      </p:sp>
    </p:spTree>
    <p:extLst>
      <p:ext uri="{BB962C8B-B14F-4D97-AF65-F5344CB8AC3E}">
        <p14:creationId xmlns:p14="http://schemas.microsoft.com/office/powerpoint/2010/main" val="786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6" grpId="0" animBg="1"/>
      <p:bldP spid="60" grpId="0"/>
      <p:bldP spid="61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634</Words>
  <Application>Microsoft Office PowerPoint</Application>
  <PresentationFormat>Widescreen</PresentationFormat>
  <Paragraphs>131</Paragraphs>
  <Slides>19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49" baseType="lpstr">
      <vt:lpstr>等线</vt:lpstr>
      <vt:lpstr>微软雅黑</vt:lpstr>
      <vt:lpstr>宋体</vt:lpstr>
      <vt:lpstr>#9Slide05 SVNEgregio Script</vt:lpstr>
      <vt:lpstr>#9Slide06 SVNAdeline</vt:lpstr>
      <vt:lpstr>#9Slide07 HoneyCream</vt:lpstr>
      <vt:lpstr>Abril Fatface</vt:lpstr>
      <vt:lpstr>Aldrich</vt:lpstr>
      <vt:lpstr>Arial</vt:lpstr>
      <vt:lpstr>Calibri</vt:lpstr>
      <vt:lpstr>Calibri Light</vt:lpstr>
      <vt:lpstr>Cambria</vt:lpstr>
      <vt:lpstr>Comfortaa</vt:lpstr>
      <vt:lpstr>Fredoka One</vt:lpstr>
      <vt:lpstr>Holtwood One SC</vt:lpstr>
      <vt:lpstr>Tahoma</vt:lpstr>
      <vt:lpstr>Times New Roman</vt:lpstr>
      <vt:lpstr>字魂131号-酷乐潮玩体</vt:lpstr>
      <vt:lpstr>字魂160号-檀宋</vt:lpstr>
      <vt:lpstr>思源黑体 CN Bold</vt:lpstr>
      <vt:lpstr>Office Theme</vt:lpstr>
      <vt:lpstr>Office 主题</vt:lpstr>
      <vt:lpstr>SlidesMania</vt:lpstr>
      <vt:lpstr>1_SlidesMania</vt:lpstr>
      <vt:lpstr>2_SlidesMania</vt:lpstr>
      <vt:lpstr>3_SlidesMania</vt:lpstr>
      <vt:lpstr>1_Math Lesson by Slidesgo</vt:lpstr>
      <vt:lpstr>2_Math Lesson by Slidesgo</vt:lpstr>
      <vt:lpstr>3_Math Lesson by Slidesgo</vt:lpstr>
      <vt:lpstr>4_Math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</dc:creator>
  <cp:lastModifiedBy>Administrator</cp:lastModifiedBy>
  <cp:revision>72</cp:revision>
  <dcterms:created xsi:type="dcterms:W3CDTF">2022-10-27T08:36:44Z</dcterms:created>
  <dcterms:modified xsi:type="dcterms:W3CDTF">2023-05-24T11:04:28Z</dcterms:modified>
</cp:coreProperties>
</file>