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sldIdLst>
    <p:sldId id="364" r:id="rId2"/>
    <p:sldId id="355" r:id="rId3"/>
    <p:sldId id="365" r:id="rId4"/>
    <p:sldId id="342" r:id="rId5"/>
    <p:sldId id="366" r:id="rId6"/>
    <p:sldId id="357" r:id="rId7"/>
    <p:sldId id="346" r:id="rId8"/>
    <p:sldId id="347" r:id="rId9"/>
    <p:sldId id="348" r:id="rId10"/>
    <p:sldId id="358" r:id="rId11"/>
    <p:sldId id="360" r:id="rId12"/>
    <p:sldId id="361" r:id="rId13"/>
  </p:sldIdLst>
  <p:sldSz cx="9144000" cy="5143500" type="screen16x9"/>
  <p:notesSz cx="6858000" cy="9144000"/>
  <p:custDataLst>
    <p:tags r:id="rId1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FF00"/>
    <a:srgbClr val="FF6600"/>
    <a:srgbClr val="FFFF9B"/>
    <a:srgbClr val="FFFFCC"/>
    <a:srgbClr val="FFCC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93445" autoAdjust="0"/>
  </p:normalViewPr>
  <p:slideViewPr>
    <p:cSldViewPr>
      <p:cViewPr>
        <p:scale>
          <a:sx n="77" d="100"/>
          <a:sy n="77" d="100"/>
        </p:scale>
        <p:origin x="-780" y="-2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13" Type="http://schemas.openxmlformats.org/officeDocument/2006/relationships/image" Target="../media/image114.wmf"/><Relationship Id="rId18" Type="http://schemas.openxmlformats.org/officeDocument/2006/relationships/image" Target="../media/image119.wmf"/><Relationship Id="rId3" Type="http://schemas.openxmlformats.org/officeDocument/2006/relationships/image" Target="../media/image97.wmf"/><Relationship Id="rId21" Type="http://schemas.openxmlformats.org/officeDocument/2006/relationships/image" Target="../media/image122.wmf"/><Relationship Id="rId7" Type="http://schemas.openxmlformats.org/officeDocument/2006/relationships/image" Target="../media/image108.wmf"/><Relationship Id="rId12" Type="http://schemas.openxmlformats.org/officeDocument/2006/relationships/image" Target="../media/image113.wmf"/><Relationship Id="rId17" Type="http://schemas.openxmlformats.org/officeDocument/2006/relationships/image" Target="../media/image118.wmf"/><Relationship Id="rId2" Type="http://schemas.openxmlformats.org/officeDocument/2006/relationships/image" Target="../media/image92.wmf"/><Relationship Id="rId16" Type="http://schemas.openxmlformats.org/officeDocument/2006/relationships/image" Target="../media/image117.wmf"/><Relationship Id="rId20" Type="http://schemas.openxmlformats.org/officeDocument/2006/relationships/image" Target="../media/image121.wmf"/><Relationship Id="rId1" Type="http://schemas.openxmlformats.org/officeDocument/2006/relationships/image" Target="../media/image88.wmf"/><Relationship Id="rId6" Type="http://schemas.openxmlformats.org/officeDocument/2006/relationships/image" Target="../media/image107.wmf"/><Relationship Id="rId11" Type="http://schemas.openxmlformats.org/officeDocument/2006/relationships/image" Target="../media/image112.wmf"/><Relationship Id="rId5" Type="http://schemas.openxmlformats.org/officeDocument/2006/relationships/image" Target="../media/image100.wmf"/><Relationship Id="rId15" Type="http://schemas.openxmlformats.org/officeDocument/2006/relationships/image" Target="../media/image116.wmf"/><Relationship Id="rId10" Type="http://schemas.openxmlformats.org/officeDocument/2006/relationships/image" Target="../media/image111.wmf"/><Relationship Id="rId19" Type="http://schemas.openxmlformats.org/officeDocument/2006/relationships/image" Target="../media/image120.wmf"/><Relationship Id="rId4" Type="http://schemas.openxmlformats.org/officeDocument/2006/relationships/image" Target="../media/image98.wmf"/><Relationship Id="rId9" Type="http://schemas.openxmlformats.org/officeDocument/2006/relationships/image" Target="../media/image110.wmf"/><Relationship Id="rId14" Type="http://schemas.openxmlformats.org/officeDocument/2006/relationships/image" Target="../media/image11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9.wmf"/><Relationship Id="rId2" Type="http://schemas.openxmlformats.org/officeDocument/2006/relationships/image" Target="../media/image2.wmf"/><Relationship Id="rId1" Type="http://schemas.openxmlformats.org/officeDocument/2006/relationships/image" Target="../media/image6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6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image" Target="../media/image33.wmf"/><Relationship Id="rId18" Type="http://schemas.openxmlformats.org/officeDocument/2006/relationships/image" Target="../media/image38.wmf"/><Relationship Id="rId3" Type="http://schemas.openxmlformats.org/officeDocument/2006/relationships/image" Target="../media/image23.wmf"/><Relationship Id="rId21" Type="http://schemas.openxmlformats.org/officeDocument/2006/relationships/image" Target="../media/image41.wmf"/><Relationship Id="rId7" Type="http://schemas.openxmlformats.org/officeDocument/2006/relationships/image" Target="../media/image27.wmf"/><Relationship Id="rId12" Type="http://schemas.openxmlformats.org/officeDocument/2006/relationships/image" Target="../media/image32.wmf"/><Relationship Id="rId17" Type="http://schemas.openxmlformats.org/officeDocument/2006/relationships/image" Target="../media/image37.wmf"/><Relationship Id="rId2" Type="http://schemas.openxmlformats.org/officeDocument/2006/relationships/image" Target="../media/image22.wmf"/><Relationship Id="rId16" Type="http://schemas.openxmlformats.org/officeDocument/2006/relationships/image" Target="../media/image36.wmf"/><Relationship Id="rId20" Type="http://schemas.openxmlformats.org/officeDocument/2006/relationships/image" Target="../media/image40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24" Type="http://schemas.openxmlformats.org/officeDocument/2006/relationships/image" Target="../media/image44.wmf"/><Relationship Id="rId5" Type="http://schemas.openxmlformats.org/officeDocument/2006/relationships/image" Target="../media/image25.wmf"/><Relationship Id="rId15" Type="http://schemas.openxmlformats.org/officeDocument/2006/relationships/image" Target="../media/image35.wmf"/><Relationship Id="rId23" Type="http://schemas.openxmlformats.org/officeDocument/2006/relationships/image" Target="../media/image43.wmf"/><Relationship Id="rId10" Type="http://schemas.openxmlformats.org/officeDocument/2006/relationships/image" Target="../media/image30.wmf"/><Relationship Id="rId19" Type="http://schemas.openxmlformats.org/officeDocument/2006/relationships/image" Target="../media/image39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Relationship Id="rId14" Type="http://schemas.openxmlformats.org/officeDocument/2006/relationships/image" Target="../media/image34.wmf"/><Relationship Id="rId22" Type="http://schemas.openxmlformats.org/officeDocument/2006/relationships/image" Target="../media/image4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image" Target="../media/image57.wmf"/><Relationship Id="rId18" Type="http://schemas.openxmlformats.org/officeDocument/2006/relationships/image" Target="../media/image62.wmf"/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12" Type="http://schemas.openxmlformats.org/officeDocument/2006/relationships/image" Target="../media/image56.wmf"/><Relationship Id="rId17" Type="http://schemas.openxmlformats.org/officeDocument/2006/relationships/image" Target="../media/image61.wmf"/><Relationship Id="rId2" Type="http://schemas.openxmlformats.org/officeDocument/2006/relationships/image" Target="../media/image46.wmf"/><Relationship Id="rId16" Type="http://schemas.openxmlformats.org/officeDocument/2006/relationships/image" Target="../media/image60.wmf"/><Relationship Id="rId20" Type="http://schemas.openxmlformats.org/officeDocument/2006/relationships/image" Target="../media/image63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11" Type="http://schemas.openxmlformats.org/officeDocument/2006/relationships/image" Target="../media/image55.wmf"/><Relationship Id="rId5" Type="http://schemas.openxmlformats.org/officeDocument/2006/relationships/image" Target="../media/image49.wmf"/><Relationship Id="rId15" Type="http://schemas.openxmlformats.org/officeDocument/2006/relationships/image" Target="../media/image59.wmf"/><Relationship Id="rId10" Type="http://schemas.openxmlformats.org/officeDocument/2006/relationships/image" Target="../media/image54.wmf"/><Relationship Id="rId19" Type="http://schemas.openxmlformats.org/officeDocument/2006/relationships/image" Target="../media/image21.wmf"/><Relationship Id="rId4" Type="http://schemas.openxmlformats.org/officeDocument/2006/relationships/image" Target="../media/image48.wmf"/><Relationship Id="rId9" Type="http://schemas.openxmlformats.org/officeDocument/2006/relationships/image" Target="../media/image53.wmf"/><Relationship Id="rId14" Type="http://schemas.openxmlformats.org/officeDocument/2006/relationships/image" Target="../media/image58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image" Target="../media/image76.wmf"/><Relationship Id="rId18" Type="http://schemas.openxmlformats.org/officeDocument/2006/relationships/image" Target="../media/image81.wmf"/><Relationship Id="rId3" Type="http://schemas.openxmlformats.org/officeDocument/2006/relationships/image" Target="../media/image66.wmf"/><Relationship Id="rId21" Type="http://schemas.openxmlformats.org/officeDocument/2006/relationships/image" Target="../media/image84.wmf"/><Relationship Id="rId7" Type="http://schemas.openxmlformats.org/officeDocument/2006/relationships/image" Target="../media/image70.wmf"/><Relationship Id="rId12" Type="http://schemas.openxmlformats.org/officeDocument/2006/relationships/image" Target="../media/image75.wmf"/><Relationship Id="rId17" Type="http://schemas.openxmlformats.org/officeDocument/2006/relationships/image" Target="../media/image80.wmf"/><Relationship Id="rId2" Type="http://schemas.openxmlformats.org/officeDocument/2006/relationships/image" Target="../media/image65.wmf"/><Relationship Id="rId16" Type="http://schemas.openxmlformats.org/officeDocument/2006/relationships/image" Target="../media/image79.wmf"/><Relationship Id="rId20" Type="http://schemas.openxmlformats.org/officeDocument/2006/relationships/image" Target="../media/image83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11" Type="http://schemas.openxmlformats.org/officeDocument/2006/relationships/image" Target="../media/image74.wmf"/><Relationship Id="rId24" Type="http://schemas.openxmlformats.org/officeDocument/2006/relationships/image" Target="../media/image87.wmf"/><Relationship Id="rId5" Type="http://schemas.openxmlformats.org/officeDocument/2006/relationships/image" Target="../media/image68.wmf"/><Relationship Id="rId15" Type="http://schemas.openxmlformats.org/officeDocument/2006/relationships/image" Target="../media/image78.wmf"/><Relationship Id="rId23" Type="http://schemas.openxmlformats.org/officeDocument/2006/relationships/image" Target="../media/image86.wmf"/><Relationship Id="rId10" Type="http://schemas.openxmlformats.org/officeDocument/2006/relationships/image" Target="../media/image73.wmf"/><Relationship Id="rId19" Type="http://schemas.openxmlformats.org/officeDocument/2006/relationships/image" Target="../media/image82.wmf"/><Relationship Id="rId4" Type="http://schemas.openxmlformats.org/officeDocument/2006/relationships/image" Target="../media/image67.wmf"/><Relationship Id="rId9" Type="http://schemas.openxmlformats.org/officeDocument/2006/relationships/image" Target="../media/image72.wmf"/><Relationship Id="rId14" Type="http://schemas.openxmlformats.org/officeDocument/2006/relationships/image" Target="../media/image77.wmf"/><Relationship Id="rId22" Type="http://schemas.openxmlformats.org/officeDocument/2006/relationships/image" Target="../media/image85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95.wmf"/><Relationship Id="rId13" Type="http://schemas.openxmlformats.org/officeDocument/2006/relationships/image" Target="../media/image100.wmf"/><Relationship Id="rId18" Type="http://schemas.openxmlformats.org/officeDocument/2006/relationships/image" Target="../media/image105.wmf"/><Relationship Id="rId3" Type="http://schemas.openxmlformats.org/officeDocument/2006/relationships/image" Target="../media/image90.wmf"/><Relationship Id="rId7" Type="http://schemas.openxmlformats.org/officeDocument/2006/relationships/image" Target="../media/image94.wmf"/><Relationship Id="rId12" Type="http://schemas.openxmlformats.org/officeDocument/2006/relationships/image" Target="../media/image99.wmf"/><Relationship Id="rId17" Type="http://schemas.openxmlformats.org/officeDocument/2006/relationships/image" Target="../media/image104.wmf"/><Relationship Id="rId2" Type="http://schemas.openxmlformats.org/officeDocument/2006/relationships/image" Target="../media/image89.wmf"/><Relationship Id="rId16" Type="http://schemas.openxmlformats.org/officeDocument/2006/relationships/image" Target="../media/image103.wmf"/><Relationship Id="rId1" Type="http://schemas.openxmlformats.org/officeDocument/2006/relationships/image" Target="../media/image88.wmf"/><Relationship Id="rId6" Type="http://schemas.openxmlformats.org/officeDocument/2006/relationships/image" Target="../media/image93.wmf"/><Relationship Id="rId11" Type="http://schemas.openxmlformats.org/officeDocument/2006/relationships/image" Target="../media/image98.wmf"/><Relationship Id="rId5" Type="http://schemas.openxmlformats.org/officeDocument/2006/relationships/image" Target="../media/image92.wmf"/><Relationship Id="rId15" Type="http://schemas.openxmlformats.org/officeDocument/2006/relationships/image" Target="../media/image102.wmf"/><Relationship Id="rId10" Type="http://schemas.openxmlformats.org/officeDocument/2006/relationships/image" Target="../media/image97.wmf"/><Relationship Id="rId19" Type="http://schemas.openxmlformats.org/officeDocument/2006/relationships/image" Target="../media/image106.wmf"/><Relationship Id="rId4" Type="http://schemas.openxmlformats.org/officeDocument/2006/relationships/image" Target="../media/image91.wmf"/><Relationship Id="rId9" Type="http://schemas.openxmlformats.org/officeDocument/2006/relationships/image" Target="../media/image96.wmf"/><Relationship Id="rId14" Type="http://schemas.openxmlformats.org/officeDocument/2006/relationships/image" Target="../media/image10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3265C02-E01E-4EAE-8B25-79A2F0F7D3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8884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867902C-DECE-4E9C-AE27-9B2BED2B6F21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200">
                <a:latin typeface="Calibri" pitchFamily="34" charset="0"/>
              </a:rPr>
              <a:t>C</a:t>
            </a: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74E60AE6-056F-407E-B713-15B8E9B056E8}" type="slidenum">
              <a:rPr lang="en-US" altLang="en-US" sz="1200">
                <a:latin typeface="Calibri" pitchFamily="34" charset="0"/>
              </a:rPr>
              <a:pPr algn="r" eaLnBrk="1" hangingPunct="1"/>
              <a:t>12</a:t>
            </a:fld>
            <a:endParaRPr lang="en-US" altLang="en-US" sz="1200">
              <a:latin typeface="Calibri" pitchFamily="34" charset="0"/>
            </a:endParaRPr>
          </a:p>
        </p:txBody>
      </p:sp>
      <p:sp>
        <p:nvSpPr>
          <p:cNvPr id="16388" name="Rectangle 2"/>
          <p:cNvSpPr>
            <a:spLocks noRo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vi-V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978BA-CB19-4A65-8668-D85D65F4CC9B}" type="datetimeFigureOut">
              <a:rPr lang="en-US"/>
              <a:pPr>
                <a:defRPr/>
              </a:pPr>
              <a:t>10/17/22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9A1A9-70F3-45EE-BD5A-015B9AA798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08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42745-72F5-4540-A48D-B8CE84DA50BF}" type="datetimeFigureOut">
              <a:rPr lang="en-US"/>
              <a:pPr>
                <a:defRPr/>
              </a:pPr>
              <a:t>10/17/22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5F463-506C-447D-B9F4-74FFE86F18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946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4BD16-FB7D-48DE-A8F4-AD5725795C4E}" type="datetimeFigureOut">
              <a:rPr lang="en-US"/>
              <a:pPr>
                <a:defRPr/>
              </a:pPr>
              <a:t>10/17/22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BBE0A-A955-4A92-B79E-53F071040E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8692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Ngữ c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ội dung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6336C-33EF-44AD-9336-65D2060FA4FA}" type="datetimeFigureOut">
              <a:rPr lang="en-US"/>
              <a:pPr>
                <a:defRPr/>
              </a:pPr>
              <a:t>10/17/22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1B9B3-EB79-48B6-B950-A5528E0962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4731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3ACD7-5699-41FE-B663-CCB79AB77663}" type="datetimeFigureOut">
              <a:rPr lang="en-US"/>
              <a:pPr>
                <a:defRPr/>
              </a:pPr>
              <a:t>10/17/22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6BF3A-58AB-42F9-BE22-B9C0582EF8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848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E39CA-3E23-4FA9-BF65-CD8CDD53C82C}" type="datetimeFigureOut">
              <a:rPr lang="en-US"/>
              <a:pPr>
                <a:defRPr/>
              </a:pPr>
              <a:t>10/17/22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88E7F-E8C7-427A-B7FC-B0DA687136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8028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5A8CC-8C19-488D-A7C4-35E1ED76A461}" type="datetimeFigureOut">
              <a:rPr lang="en-US"/>
              <a:pPr>
                <a:defRPr/>
              </a:pPr>
              <a:t>10/17/22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69133-9EFD-4644-A4BB-2F77BE55A6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525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D6CED-7B9D-4358-BFC4-456E6156126A}" type="datetimeFigureOut">
              <a:rPr lang="en-US"/>
              <a:pPr>
                <a:defRPr/>
              </a:pPr>
              <a:t>10/17/22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9B4A2-9F43-4F77-88B6-30BA32BCA8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9750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56C62-0014-4B57-80F3-BDA82439637B}" type="datetimeFigureOut">
              <a:rPr lang="en-US"/>
              <a:pPr>
                <a:defRPr/>
              </a:pPr>
              <a:t>10/17/22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B5A55-0482-4714-9B05-DD34448EC0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9235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9948B-DEB9-4017-A15A-F92B8E635F40}" type="datetimeFigureOut">
              <a:rPr lang="en-US"/>
              <a:pPr>
                <a:defRPr/>
              </a:pPr>
              <a:t>10/17/22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81CCF-934B-4697-8A69-6BC27C9731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751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5CE5E-2D68-4BBD-BC53-C2A359F64506}" type="datetimeFigureOut">
              <a:rPr lang="en-US"/>
              <a:pPr>
                <a:defRPr/>
              </a:pPr>
              <a:t>10/17/22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16C23-1190-4554-A98C-52A19AFA74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842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981A5-8281-4E77-92C9-68546F2C3B1E}" type="datetimeFigureOut">
              <a:rPr lang="en-US"/>
              <a:pPr>
                <a:defRPr/>
              </a:pPr>
              <a:t>10/17/22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4CA76-18E0-4CEA-A63C-2B79A9F46B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615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1C7E3AB-5BCD-455E-AE16-168E554A8B9E}" type="datetimeFigureOut">
              <a:rPr lang="en-US"/>
              <a:pPr>
                <a:defRPr/>
              </a:pPr>
              <a:t>10/17/22</a:t>
            </a:fld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DA1AFB1-1D44-4BA1-8B51-190D79D970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0.wmf"/><Relationship Id="rId18" Type="http://schemas.openxmlformats.org/officeDocument/2006/relationships/oleObject" Target="../embeddings/oleObject105.bin"/><Relationship Id="rId26" Type="http://schemas.openxmlformats.org/officeDocument/2006/relationships/oleObject" Target="../embeddings/oleObject109.bin"/><Relationship Id="rId39" Type="http://schemas.openxmlformats.org/officeDocument/2006/relationships/oleObject" Target="../embeddings/oleObject117.bin"/><Relationship Id="rId3" Type="http://schemas.openxmlformats.org/officeDocument/2006/relationships/oleObject" Target="../embeddings/oleObject95.bin"/><Relationship Id="rId21" Type="http://schemas.openxmlformats.org/officeDocument/2006/relationships/image" Target="../media/image94.wmf"/><Relationship Id="rId34" Type="http://schemas.openxmlformats.org/officeDocument/2006/relationships/oleObject" Target="../embeddings/oleObject113.bin"/><Relationship Id="rId42" Type="http://schemas.openxmlformats.org/officeDocument/2006/relationships/oleObject" Target="../embeddings/oleObject119.bin"/><Relationship Id="rId47" Type="http://schemas.openxmlformats.org/officeDocument/2006/relationships/oleObject" Target="../embeddings/oleObject122.bin"/><Relationship Id="rId50" Type="http://schemas.openxmlformats.org/officeDocument/2006/relationships/image" Target="../media/image106.wmf"/><Relationship Id="rId7" Type="http://schemas.openxmlformats.org/officeDocument/2006/relationships/oleObject" Target="../embeddings/oleObject98.bin"/><Relationship Id="rId12" Type="http://schemas.openxmlformats.org/officeDocument/2006/relationships/oleObject" Target="../embeddings/oleObject102.bin"/><Relationship Id="rId17" Type="http://schemas.openxmlformats.org/officeDocument/2006/relationships/image" Target="../media/image92.wmf"/><Relationship Id="rId25" Type="http://schemas.openxmlformats.org/officeDocument/2006/relationships/image" Target="../media/image96.wmf"/><Relationship Id="rId33" Type="http://schemas.openxmlformats.org/officeDocument/2006/relationships/image" Target="../media/image100.wmf"/><Relationship Id="rId38" Type="http://schemas.openxmlformats.org/officeDocument/2006/relationships/oleObject" Target="../embeddings/oleObject116.bin"/><Relationship Id="rId46" Type="http://schemas.openxmlformats.org/officeDocument/2006/relationships/image" Target="../media/image104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04.bin"/><Relationship Id="rId20" Type="http://schemas.openxmlformats.org/officeDocument/2006/relationships/oleObject" Target="../embeddings/oleObject106.bin"/><Relationship Id="rId29" Type="http://schemas.openxmlformats.org/officeDocument/2006/relationships/image" Target="../media/image98.wmf"/><Relationship Id="rId41" Type="http://schemas.openxmlformats.org/officeDocument/2006/relationships/image" Target="../media/image102.wmf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97.bin"/><Relationship Id="rId11" Type="http://schemas.openxmlformats.org/officeDocument/2006/relationships/oleObject" Target="../embeddings/oleObject101.bin"/><Relationship Id="rId24" Type="http://schemas.openxmlformats.org/officeDocument/2006/relationships/oleObject" Target="../embeddings/oleObject108.bin"/><Relationship Id="rId32" Type="http://schemas.openxmlformats.org/officeDocument/2006/relationships/oleObject" Target="../embeddings/oleObject112.bin"/><Relationship Id="rId37" Type="http://schemas.openxmlformats.org/officeDocument/2006/relationships/oleObject" Target="../embeddings/oleObject115.bin"/><Relationship Id="rId40" Type="http://schemas.openxmlformats.org/officeDocument/2006/relationships/oleObject" Target="../embeddings/oleObject118.bin"/><Relationship Id="rId45" Type="http://schemas.openxmlformats.org/officeDocument/2006/relationships/oleObject" Target="../embeddings/oleObject121.bin"/><Relationship Id="rId5" Type="http://schemas.openxmlformats.org/officeDocument/2006/relationships/oleObject" Target="../embeddings/oleObject96.bin"/><Relationship Id="rId15" Type="http://schemas.openxmlformats.org/officeDocument/2006/relationships/image" Target="../media/image91.wmf"/><Relationship Id="rId23" Type="http://schemas.openxmlformats.org/officeDocument/2006/relationships/image" Target="../media/image95.wmf"/><Relationship Id="rId28" Type="http://schemas.openxmlformats.org/officeDocument/2006/relationships/oleObject" Target="../embeddings/oleObject110.bin"/><Relationship Id="rId36" Type="http://schemas.openxmlformats.org/officeDocument/2006/relationships/image" Target="../media/image101.wmf"/><Relationship Id="rId49" Type="http://schemas.openxmlformats.org/officeDocument/2006/relationships/oleObject" Target="../embeddings/oleObject123.bin"/><Relationship Id="rId10" Type="http://schemas.openxmlformats.org/officeDocument/2006/relationships/image" Target="../media/image89.wmf"/><Relationship Id="rId19" Type="http://schemas.openxmlformats.org/officeDocument/2006/relationships/image" Target="../media/image93.wmf"/><Relationship Id="rId31" Type="http://schemas.openxmlformats.org/officeDocument/2006/relationships/image" Target="../media/image99.wmf"/><Relationship Id="rId44" Type="http://schemas.openxmlformats.org/officeDocument/2006/relationships/oleObject" Target="../embeddings/oleObject120.bin"/><Relationship Id="rId4" Type="http://schemas.openxmlformats.org/officeDocument/2006/relationships/image" Target="../media/image88.wmf"/><Relationship Id="rId9" Type="http://schemas.openxmlformats.org/officeDocument/2006/relationships/oleObject" Target="../embeddings/oleObject100.bin"/><Relationship Id="rId14" Type="http://schemas.openxmlformats.org/officeDocument/2006/relationships/oleObject" Target="../embeddings/oleObject103.bin"/><Relationship Id="rId22" Type="http://schemas.openxmlformats.org/officeDocument/2006/relationships/oleObject" Target="../embeddings/oleObject107.bin"/><Relationship Id="rId27" Type="http://schemas.openxmlformats.org/officeDocument/2006/relationships/image" Target="../media/image97.wmf"/><Relationship Id="rId30" Type="http://schemas.openxmlformats.org/officeDocument/2006/relationships/oleObject" Target="../embeddings/oleObject111.bin"/><Relationship Id="rId35" Type="http://schemas.openxmlformats.org/officeDocument/2006/relationships/oleObject" Target="../embeddings/oleObject114.bin"/><Relationship Id="rId43" Type="http://schemas.openxmlformats.org/officeDocument/2006/relationships/image" Target="../media/image103.wmf"/><Relationship Id="rId48" Type="http://schemas.openxmlformats.org/officeDocument/2006/relationships/image" Target="../media/image105.wmf"/><Relationship Id="rId8" Type="http://schemas.openxmlformats.org/officeDocument/2006/relationships/oleObject" Target="../embeddings/oleObject99.bin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29.bin"/><Relationship Id="rId18" Type="http://schemas.openxmlformats.org/officeDocument/2006/relationships/oleObject" Target="../embeddings/oleObject133.bin"/><Relationship Id="rId26" Type="http://schemas.openxmlformats.org/officeDocument/2006/relationships/oleObject" Target="../embeddings/oleObject138.bin"/><Relationship Id="rId39" Type="http://schemas.openxmlformats.org/officeDocument/2006/relationships/oleObject" Target="../embeddings/oleObject148.bin"/><Relationship Id="rId21" Type="http://schemas.openxmlformats.org/officeDocument/2006/relationships/oleObject" Target="../embeddings/oleObject135.bin"/><Relationship Id="rId34" Type="http://schemas.openxmlformats.org/officeDocument/2006/relationships/oleObject" Target="../embeddings/oleObject144.bin"/><Relationship Id="rId42" Type="http://schemas.openxmlformats.org/officeDocument/2006/relationships/image" Target="../media/image115.wmf"/><Relationship Id="rId47" Type="http://schemas.openxmlformats.org/officeDocument/2006/relationships/oleObject" Target="../embeddings/oleObject152.bin"/><Relationship Id="rId50" Type="http://schemas.openxmlformats.org/officeDocument/2006/relationships/image" Target="../media/image119.wmf"/><Relationship Id="rId55" Type="http://schemas.openxmlformats.org/officeDocument/2006/relationships/oleObject" Target="../embeddings/oleObject156.bin"/><Relationship Id="rId7" Type="http://schemas.openxmlformats.org/officeDocument/2006/relationships/oleObject" Target="../embeddings/oleObject126.bin"/><Relationship Id="rId12" Type="http://schemas.openxmlformats.org/officeDocument/2006/relationships/image" Target="../media/image100.wmf"/><Relationship Id="rId17" Type="http://schemas.openxmlformats.org/officeDocument/2006/relationships/oleObject" Target="../embeddings/oleObject132.bin"/><Relationship Id="rId25" Type="http://schemas.openxmlformats.org/officeDocument/2006/relationships/image" Target="../media/image110.wmf"/><Relationship Id="rId33" Type="http://schemas.openxmlformats.org/officeDocument/2006/relationships/oleObject" Target="../embeddings/oleObject143.bin"/><Relationship Id="rId38" Type="http://schemas.openxmlformats.org/officeDocument/2006/relationships/image" Target="../media/image113.wmf"/><Relationship Id="rId46" Type="http://schemas.openxmlformats.org/officeDocument/2006/relationships/image" Target="../media/image117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31.bin"/><Relationship Id="rId20" Type="http://schemas.openxmlformats.org/officeDocument/2006/relationships/image" Target="../media/image108.wmf"/><Relationship Id="rId29" Type="http://schemas.openxmlformats.org/officeDocument/2006/relationships/image" Target="../media/image112.wmf"/><Relationship Id="rId41" Type="http://schemas.openxmlformats.org/officeDocument/2006/relationships/oleObject" Target="../embeddings/oleObject149.bin"/><Relationship Id="rId54" Type="http://schemas.openxmlformats.org/officeDocument/2006/relationships/image" Target="../media/image121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92.wmf"/><Relationship Id="rId11" Type="http://schemas.openxmlformats.org/officeDocument/2006/relationships/oleObject" Target="../embeddings/oleObject128.bin"/><Relationship Id="rId24" Type="http://schemas.openxmlformats.org/officeDocument/2006/relationships/oleObject" Target="../embeddings/oleObject137.bin"/><Relationship Id="rId32" Type="http://schemas.openxmlformats.org/officeDocument/2006/relationships/oleObject" Target="../embeddings/oleObject142.bin"/><Relationship Id="rId37" Type="http://schemas.openxmlformats.org/officeDocument/2006/relationships/oleObject" Target="../embeddings/oleObject147.bin"/><Relationship Id="rId40" Type="http://schemas.openxmlformats.org/officeDocument/2006/relationships/image" Target="../media/image114.wmf"/><Relationship Id="rId45" Type="http://schemas.openxmlformats.org/officeDocument/2006/relationships/oleObject" Target="../embeddings/oleObject151.bin"/><Relationship Id="rId53" Type="http://schemas.openxmlformats.org/officeDocument/2006/relationships/oleObject" Target="../embeddings/oleObject155.bin"/><Relationship Id="rId58" Type="http://schemas.openxmlformats.org/officeDocument/2006/relationships/image" Target="../media/image122.wmf"/><Relationship Id="rId5" Type="http://schemas.openxmlformats.org/officeDocument/2006/relationships/oleObject" Target="../embeddings/oleObject125.bin"/><Relationship Id="rId15" Type="http://schemas.openxmlformats.org/officeDocument/2006/relationships/image" Target="../media/image107.wmf"/><Relationship Id="rId23" Type="http://schemas.openxmlformats.org/officeDocument/2006/relationships/oleObject" Target="../embeddings/oleObject136.bin"/><Relationship Id="rId28" Type="http://schemas.openxmlformats.org/officeDocument/2006/relationships/oleObject" Target="../embeddings/oleObject139.bin"/><Relationship Id="rId36" Type="http://schemas.openxmlformats.org/officeDocument/2006/relationships/oleObject" Target="../embeddings/oleObject146.bin"/><Relationship Id="rId49" Type="http://schemas.openxmlformats.org/officeDocument/2006/relationships/oleObject" Target="../embeddings/oleObject153.bin"/><Relationship Id="rId57" Type="http://schemas.openxmlformats.org/officeDocument/2006/relationships/oleObject" Target="../embeddings/oleObject158.bin"/><Relationship Id="rId10" Type="http://schemas.openxmlformats.org/officeDocument/2006/relationships/image" Target="../media/image98.wmf"/><Relationship Id="rId19" Type="http://schemas.openxmlformats.org/officeDocument/2006/relationships/oleObject" Target="../embeddings/oleObject134.bin"/><Relationship Id="rId31" Type="http://schemas.openxmlformats.org/officeDocument/2006/relationships/oleObject" Target="../embeddings/oleObject141.bin"/><Relationship Id="rId44" Type="http://schemas.openxmlformats.org/officeDocument/2006/relationships/image" Target="../media/image116.wmf"/><Relationship Id="rId52" Type="http://schemas.openxmlformats.org/officeDocument/2006/relationships/image" Target="../media/image120.wmf"/><Relationship Id="rId4" Type="http://schemas.openxmlformats.org/officeDocument/2006/relationships/image" Target="../media/image88.wmf"/><Relationship Id="rId9" Type="http://schemas.openxmlformats.org/officeDocument/2006/relationships/oleObject" Target="../embeddings/oleObject127.bin"/><Relationship Id="rId14" Type="http://schemas.openxmlformats.org/officeDocument/2006/relationships/oleObject" Target="../embeddings/oleObject130.bin"/><Relationship Id="rId22" Type="http://schemas.openxmlformats.org/officeDocument/2006/relationships/image" Target="../media/image109.wmf"/><Relationship Id="rId27" Type="http://schemas.openxmlformats.org/officeDocument/2006/relationships/image" Target="../media/image111.wmf"/><Relationship Id="rId30" Type="http://schemas.openxmlformats.org/officeDocument/2006/relationships/oleObject" Target="../embeddings/oleObject140.bin"/><Relationship Id="rId35" Type="http://schemas.openxmlformats.org/officeDocument/2006/relationships/oleObject" Target="../embeddings/oleObject145.bin"/><Relationship Id="rId43" Type="http://schemas.openxmlformats.org/officeDocument/2006/relationships/oleObject" Target="../embeddings/oleObject150.bin"/><Relationship Id="rId48" Type="http://schemas.openxmlformats.org/officeDocument/2006/relationships/image" Target="../media/image118.wmf"/><Relationship Id="rId56" Type="http://schemas.openxmlformats.org/officeDocument/2006/relationships/oleObject" Target="../embeddings/oleObject157.bin"/><Relationship Id="rId8" Type="http://schemas.openxmlformats.org/officeDocument/2006/relationships/image" Target="../media/image97.wmf"/><Relationship Id="rId51" Type="http://schemas.openxmlformats.org/officeDocument/2006/relationships/oleObject" Target="../embeddings/oleObject154.bin"/><Relationship Id="rId3" Type="http://schemas.openxmlformats.org/officeDocument/2006/relationships/oleObject" Target="../embeddings/oleObject12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png"/><Relationship Id="rId13" Type="http://schemas.openxmlformats.org/officeDocument/2006/relationships/image" Target="../media/image131.gi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25.gif"/><Relationship Id="rId12" Type="http://schemas.openxmlformats.org/officeDocument/2006/relationships/image" Target="../media/image130.gif"/><Relationship Id="rId2" Type="http://schemas.openxmlformats.org/officeDocument/2006/relationships/audio" Target="file:///D:\GI&#193;O%20&#193;N%20&amp;%20T&#431;%20LI&#7878;U%20TIN%20H&#7884;C\KH&#7888;I%203\CV%20Hinh%20chu%20nhat\01%20India%20Music.wma" TargetMode="External"/><Relationship Id="rId1" Type="http://schemas.openxmlformats.org/officeDocument/2006/relationships/audio" Target="file:///D:\Dalat\04%20Track%204.wma" TargetMode="External"/><Relationship Id="rId6" Type="http://schemas.openxmlformats.org/officeDocument/2006/relationships/image" Target="../media/image124.gif"/><Relationship Id="rId11" Type="http://schemas.openxmlformats.org/officeDocument/2006/relationships/image" Target="../media/image129.gif"/><Relationship Id="rId5" Type="http://schemas.openxmlformats.org/officeDocument/2006/relationships/image" Target="../media/image123.gif"/><Relationship Id="rId10" Type="http://schemas.openxmlformats.org/officeDocument/2006/relationships/image" Target="../media/image128.jpeg"/><Relationship Id="rId4" Type="http://schemas.openxmlformats.org/officeDocument/2006/relationships/notesSlide" Target="../notesSlides/notesSlide2.xml"/><Relationship Id="rId9" Type="http://schemas.openxmlformats.org/officeDocument/2006/relationships/image" Target="../media/image127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2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4.wmf"/><Relationship Id="rId4" Type="http://schemas.openxmlformats.org/officeDocument/2006/relationships/image" Target="../media/image5.gif"/><Relationship Id="rId9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10.bin"/><Relationship Id="rId18" Type="http://schemas.openxmlformats.org/officeDocument/2006/relationships/oleObject" Target="../embeddings/oleObject13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2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image" Target="../media/image7.wmf"/><Relationship Id="rId10" Type="http://schemas.openxmlformats.org/officeDocument/2006/relationships/image" Target="../media/image4.wmf"/><Relationship Id="rId19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image" Target="../media/image16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image" Target="../media/image17.png"/><Relationship Id="rId10" Type="http://schemas.openxmlformats.org/officeDocument/2006/relationships/image" Target="../media/image15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20.bin"/><Relationship Id="rId14" Type="http://schemas.openxmlformats.org/officeDocument/2006/relationships/oleObject" Target="../embeddings/oleObject2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32.bin"/><Relationship Id="rId18" Type="http://schemas.openxmlformats.org/officeDocument/2006/relationships/image" Target="../media/image28.wmf"/><Relationship Id="rId26" Type="http://schemas.openxmlformats.org/officeDocument/2006/relationships/image" Target="../media/image32.wmf"/><Relationship Id="rId39" Type="http://schemas.openxmlformats.org/officeDocument/2006/relationships/oleObject" Target="../embeddings/oleObject45.bin"/><Relationship Id="rId3" Type="http://schemas.openxmlformats.org/officeDocument/2006/relationships/oleObject" Target="../embeddings/oleObject27.bin"/><Relationship Id="rId21" Type="http://schemas.openxmlformats.org/officeDocument/2006/relationships/oleObject" Target="../embeddings/oleObject36.bin"/><Relationship Id="rId34" Type="http://schemas.openxmlformats.org/officeDocument/2006/relationships/image" Target="../media/image36.wmf"/><Relationship Id="rId42" Type="http://schemas.openxmlformats.org/officeDocument/2006/relationships/image" Target="../media/image40.wmf"/><Relationship Id="rId47" Type="http://schemas.openxmlformats.org/officeDocument/2006/relationships/oleObject" Target="../embeddings/oleObject49.bin"/><Relationship Id="rId50" Type="http://schemas.openxmlformats.org/officeDocument/2006/relationships/image" Target="../media/image44.wmf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34.bin"/><Relationship Id="rId25" Type="http://schemas.openxmlformats.org/officeDocument/2006/relationships/oleObject" Target="../embeddings/oleObject38.bin"/><Relationship Id="rId33" Type="http://schemas.openxmlformats.org/officeDocument/2006/relationships/oleObject" Target="../embeddings/oleObject42.bin"/><Relationship Id="rId38" Type="http://schemas.openxmlformats.org/officeDocument/2006/relationships/image" Target="../media/image38.wmf"/><Relationship Id="rId46" Type="http://schemas.openxmlformats.org/officeDocument/2006/relationships/image" Target="../media/image42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7.wmf"/><Relationship Id="rId20" Type="http://schemas.openxmlformats.org/officeDocument/2006/relationships/image" Target="../media/image29.wmf"/><Relationship Id="rId29" Type="http://schemas.openxmlformats.org/officeDocument/2006/relationships/oleObject" Target="../embeddings/oleObject40.bin"/><Relationship Id="rId41" Type="http://schemas.openxmlformats.org/officeDocument/2006/relationships/oleObject" Target="../embeddings/oleObject46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31.bin"/><Relationship Id="rId24" Type="http://schemas.openxmlformats.org/officeDocument/2006/relationships/image" Target="../media/image31.wmf"/><Relationship Id="rId32" Type="http://schemas.openxmlformats.org/officeDocument/2006/relationships/image" Target="../media/image35.wmf"/><Relationship Id="rId37" Type="http://schemas.openxmlformats.org/officeDocument/2006/relationships/oleObject" Target="../embeddings/oleObject44.bin"/><Relationship Id="rId40" Type="http://schemas.openxmlformats.org/officeDocument/2006/relationships/image" Target="../media/image39.wmf"/><Relationship Id="rId45" Type="http://schemas.openxmlformats.org/officeDocument/2006/relationships/oleObject" Target="../embeddings/oleObject48.bin"/><Relationship Id="rId5" Type="http://schemas.openxmlformats.org/officeDocument/2006/relationships/oleObject" Target="../embeddings/oleObject28.bin"/><Relationship Id="rId15" Type="http://schemas.openxmlformats.org/officeDocument/2006/relationships/oleObject" Target="../embeddings/oleObject33.bin"/><Relationship Id="rId23" Type="http://schemas.openxmlformats.org/officeDocument/2006/relationships/oleObject" Target="../embeddings/oleObject37.bin"/><Relationship Id="rId28" Type="http://schemas.openxmlformats.org/officeDocument/2006/relationships/image" Target="../media/image33.wmf"/><Relationship Id="rId36" Type="http://schemas.openxmlformats.org/officeDocument/2006/relationships/image" Target="../media/image37.wmf"/><Relationship Id="rId49" Type="http://schemas.openxmlformats.org/officeDocument/2006/relationships/oleObject" Target="../embeddings/oleObject50.bin"/><Relationship Id="rId10" Type="http://schemas.openxmlformats.org/officeDocument/2006/relationships/image" Target="../media/image24.wmf"/><Relationship Id="rId19" Type="http://schemas.openxmlformats.org/officeDocument/2006/relationships/oleObject" Target="../embeddings/oleObject35.bin"/><Relationship Id="rId31" Type="http://schemas.openxmlformats.org/officeDocument/2006/relationships/oleObject" Target="../embeddings/oleObject41.bin"/><Relationship Id="rId44" Type="http://schemas.openxmlformats.org/officeDocument/2006/relationships/image" Target="../media/image41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26.wmf"/><Relationship Id="rId22" Type="http://schemas.openxmlformats.org/officeDocument/2006/relationships/image" Target="../media/image30.wmf"/><Relationship Id="rId27" Type="http://schemas.openxmlformats.org/officeDocument/2006/relationships/oleObject" Target="../embeddings/oleObject39.bin"/><Relationship Id="rId30" Type="http://schemas.openxmlformats.org/officeDocument/2006/relationships/image" Target="../media/image34.wmf"/><Relationship Id="rId35" Type="http://schemas.openxmlformats.org/officeDocument/2006/relationships/oleObject" Target="../embeddings/oleObject43.bin"/><Relationship Id="rId43" Type="http://schemas.openxmlformats.org/officeDocument/2006/relationships/oleObject" Target="../embeddings/oleObject47.bin"/><Relationship Id="rId48" Type="http://schemas.openxmlformats.org/officeDocument/2006/relationships/image" Target="../media/image43.wmf"/><Relationship Id="rId8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image" Target="../media/image49.wmf"/><Relationship Id="rId18" Type="http://schemas.openxmlformats.org/officeDocument/2006/relationships/oleObject" Target="../embeddings/oleObject58.bin"/><Relationship Id="rId26" Type="http://schemas.openxmlformats.org/officeDocument/2006/relationships/oleObject" Target="../embeddings/oleObject62.bin"/><Relationship Id="rId39" Type="http://schemas.openxmlformats.org/officeDocument/2006/relationships/image" Target="../media/image62.wmf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53.wmf"/><Relationship Id="rId34" Type="http://schemas.openxmlformats.org/officeDocument/2006/relationships/oleObject" Target="../embeddings/oleObject66.bin"/><Relationship Id="rId42" Type="http://schemas.openxmlformats.org/officeDocument/2006/relationships/oleObject" Target="../embeddings/oleObject70.bin"/><Relationship Id="rId7" Type="http://schemas.openxmlformats.org/officeDocument/2006/relationships/image" Target="../media/image46.wmf"/><Relationship Id="rId12" Type="http://schemas.openxmlformats.org/officeDocument/2006/relationships/oleObject" Target="../embeddings/oleObject55.bin"/><Relationship Id="rId17" Type="http://schemas.openxmlformats.org/officeDocument/2006/relationships/image" Target="../media/image51.wmf"/><Relationship Id="rId25" Type="http://schemas.openxmlformats.org/officeDocument/2006/relationships/image" Target="../media/image55.wmf"/><Relationship Id="rId33" Type="http://schemas.openxmlformats.org/officeDocument/2006/relationships/image" Target="../media/image59.wmf"/><Relationship Id="rId38" Type="http://schemas.openxmlformats.org/officeDocument/2006/relationships/oleObject" Target="../embeddings/oleObject68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7.bin"/><Relationship Id="rId20" Type="http://schemas.openxmlformats.org/officeDocument/2006/relationships/oleObject" Target="../embeddings/oleObject59.bin"/><Relationship Id="rId29" Type="http://schemas.openxmlformats.org/officeDocument/2006/relationships/image" Target="../media/image57.wmf"/><Relationship Id="rId41" Type="http://schemas.openxmlformats.org/officeDocument/2006/relationships/image" Target="../media/image21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48.wmf"/><Relationship Id="rId24" Type="http://schemas.openxmlformats.org/officeDocument/2006/relationships/oleObject" Target="../embeddings/oleObject61.bin"/><Relationship Id="rId32" Type="http://schemas.openxmlformats.org/officeDocument/2006/relationships/oleObject" Target="../embeddings/oleObject65.bin"/><Relationship Id="rId37" Type="http://schemas.openxmlformats.org/officeDocument/2006/relationships/image" Target="../media/image61.wmf"/><Relationship Id="rId40" Type="http://schemas.openxmlformats.org/officeDocument/2006/relationships/oleObject" Target="../embeddings/oleObject69.bin"/><Relationship Id="rId5" Type="http://schemas.openxmlformats.org/officeDocument/2006/relationships/image" Target="../media/image45.wmf"/><Relationship Id="rId15" Type="http://schemas.openxmlformats.org/officeDocument/2006/relationships/image" Target="../media/image50.wmf"/><Relationship Id="rId23" Type="http://schemas.openxmlformats.org/officeDocument/2006/relationships/image" Target="../media/image54.wmf"/><Relationship Id="rId28" Type="http://schemas.openxmlformats.org/officeDocument/2006/relationships/oleObject" Target="../embeddings/oleObject63.bin"/><Relationship Id="rId36" Type="http://schemas.openxmlformats.org/officeDocument/2006/relationships/oleObject" Target="../embeddings/oleObject67.bin"/><Relationship Id="rId10" Type="http://schemas.openxmlformats.org/officeDocument/2006/relationships/oleObject" Target="../embeddings/oleObject54.bin"/><Relationship Id="rId19" Type="http://schemas.openxmlformats.org/officeDocument/2006/relationships/image" Target="../media/image52.wmf"/><Relationship Id="rId31" Type="http://schemas.openxmlformats.org/officeDocument/2006/relationships/image" Target="../media/image58.wmf"/><Relationship Id="rId4" Type="http://schemas.openxmlformats.org/officeDocument/2006/relationships/oleObject" Target="../embeddings/oleObject51.bin"/><Relationship Id="rId9" Type="http://schemas.openxmlformats.org/officeDocument/2006/relationships/image" Target="../media/image47.wmf"/><Relationship Id="rId14" Type="http://schemas.openxmlformats.org/officeDocument/2006/relationships/oleObject" Target="../embeddings/oleObject56.bin"/><Relationship Id="rId22" Type="http://schemas.openxmlformats.org/officeDocument/2006/relationships/oleObject" Target="../embeddings/oleObject60.bin"/><Relationship Id="rId27" Type="http://schemas.openxmlformats.org/officeDocument/2006/relationships/image" Target="../media/image56.wmf"/><Relationship Id="rId30" Type="http://schemas.openxmlformats.org/officeDocument/2006/relationships/oleObject" Target="../embeddings/oleObject64.bin"/><Relationship Id="rId35" Type="http://schemas.openxmlformats.org/officeDocument/2006/relationships/image" Target="../media/image60.wmf"/><Relationship Id="rId43" Type="http://schemas.openxmlformats.org/officeDocument/2006/relationships/image" Target="../media/image63.wmf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76.bin"/><Relationship Id="rId18" Type="http://schemas.openxmlformats.org/officeDocument/2006/relationships/image" Target="../media/image71.wmf"/><Relationship Id="rId26" Type="http://schemas.openxmlformats.org/officeDocument/2006/relationships/image" Target="../media/image75.wmf"/><Relationship Id="rId39" Type="http://schemas.openxmlformats.org/officeDocument/2006/relationships/oleObject" Target="../embeddings/oleObject89.bin"/><Relationship Id="rId3" Type="http://schemas.openxmlformats.org/officeDocument/2006/relationships/oleObject" Target="../embeddings/oleObject71.bin"/><Relationship Id="rId21" Type="http://schemas.openxmlformats.org/officeDocument/2006/relationships/oleObject" Target="../embeddings/oleObject80.bin"/><Relationship Id="rId34" Type="http://schemas.openxmlformats.org/officeDocument/2006/relationships/image" Target="../media/image79.wmf"/><Relationship Id="rId42" Type="http://schemas.openxmlformats.org/officeDocument/2006/relationships/image" Target="../media/image83.wmf"/><Relationship Id="rId47" Type="http://schemas.openxmlformats.org/officeDocument/2006/relationships/oleObject" Target="../embeddings/oleObject93.bin"/><Relationship Id="rId50" Type="http://schemas.openxmlformats.org/officeDocument/2006/relationships/image" Target="../media/image87.wmf"/><Relationship Id="rId7" Type="http://schemas.openxmlformats.org/officeDocument/2006/relationships/oleObject" Target="../embeddings/oleObject73.bin"/><Relationship Id="rId12" Type="http://schemas.openxmlformats.org/officeDocument/2006/relationships/image" Target="../media/image68.wmf"/><Relationship Id="rId17" Type="http://schemas.openxmlformats.org/officeDocument/2006/relationships/oleObject" Target="../embeddings/oleObject78.bin"/><Relationship Id="rId25" Type="http://schemas.openxmlformats.org/officeDocument/2006/relationships/oleObject" Target="../embeddings/oleObject82.bin"/><Relationship Id="rId33" Type="http://schemas.openxmlformats.org/officeDocument/2006/relationships/oleObject" Target="../embeddings/oleObject86.bin"/><Relationship Id="rId38" Type="http://schemas.openxmlformats.org/officeDocument/2006/relationships/image" Target="../media/image81.wmf"/><Relationship Id="rId46" Type="http://schemas.openxmlformats.org/officeDocument/2006/relationships/image" Target="../media/image85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0.wmf"/><Relationship Id="rId20" Type="http://schemas.openxmlformats.org/officeDocument/2006/relationships/image" Target="../media/image72.wmf"/><Relationship Id="rId29" Type="http://schemas.openxmlformats.org/officeDocument/2006/relationships/oleObject" Target="../embeddings/oleObject84.bin"/><Relationship Id="rId41" Type="http://schemas.openxmlformats.org/officeDocument/2006/relationships/oleObject" Target="../embeddings/oleObject90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75.bin"/><Relationship Id="rId24" Type="http://schemas.openxmlformats.org/officeDocument/2006/relationships/image" Target="../media/image74.wmf"/><Relationship Id="rId32" Type="http://schemas.openxmlformats.org/officeDocument/2006/relationships/image" Target="../media/image78.wmf"/><Relationship Id="rId37" Type="http://schemas.openxmlformats.org/officeDocument/2006/relationships/oleObject" Target="../embeddings/oleObject88.bin"/><Relationship Id="rId40" Type="http://schemas.openxmlformats.org/officeDocument/2006/relationships/image" Target="../media/image82.wmf"/><Relationship Id="rId45" Type="http://schemas.openxmlformats.org/officeDocument/2006/relationships/oleObject" Target="../embeddings/oleObject92.bin"/><Relationship Id="rId5" Type="http://schemas.openxmlformats.org/officeDocument/2006/relationships/oleObject" Target="../embeddings/oleObject72.bin"/><Relationship Id="rId15" Type="http://schemas.openxmlformats.org/officeDocument/2006/relationships/oleObject" Target="../embeddings/oleObject77.bin"/><Relationship Id="rId23" Type="http://schemas.openxmlformats.org/officeDocument/2006/relationships/oleObject" Target="../embeddings/oleObject81.bin"/><Relationship Id="rId28" Type="http://schemas.openxmlformats.org/officeDocument/2006/relationships/image" Target="../media/image76.wmf"/><Relationship Id="rId36" Type="http://schemas.openxmlformats.org/officeDocument/2006/relationships/image" Target="../media/image80.wmf"/><Relationship Id="rId49" Type="http://schemas.openxmlformats.org/officeDocument/2006/relationships/oleObject" Target="../embeddings/oleObject94.bin"/><Relationship Id="rId10" Type="http://schemas.openxmlformats.org/officeDocument/2006/relationships/image" Target="../media/image67.wmf"/><Relationship Id="rId19" Type="http://schemas.openxmlformats.org/officeDocument/2006/relationships/oleObject" Target="../embeddings/oleObject79.bin"/><Relationship Id="rId31" Type="http://schemas.openxmlformats.org/officeDocument/2006/relationships/oleObject" Target="../embeddings/oleObject85.bin"/><Relationship Id="rId44" Type="http://schemas.openxmlformats.org/officeDocument/2006/relationships/image" Target="../media/image84.wmf"/><Relationship Id="rId4" Type="http://schemas.openxmlformats.org/officeDocument/2006/relationships/image" Target="../media/image64.wmf"/><Relationship Id="rId9" Type="http://schemas.openxmlformats.org/officeDocument/2006/relationships/oleObject" Target="../embeddings/oleObject74.bin"/><Relationship Id="rId14" Type="http://schemas.openxmlformats.org/officeDocument/2006/relationships/image" Target="../media/image69.wmf"/><Relationship Id="rId22" Type="http://schemas.openxmlformats.org/officeDocument/2006/relationships/image" Target="../media/image73.wmf"/><Relationship Id="rId27" Type="http://schemas.openxmlformats.org/officeDocument/2006/relationships/oleObject" Target="../embeddings/oleObject83.bin"/><Relationship Id="rId30" Type="http://schemas.openxmlformats.org/officeDocument/2006/relationships/image" Target="../media/image77.wmf"/><Relationship Id="rId35" Type="http://schemas.openxmlformats.org/officeDocument/2006/relationships/oleObject" Target="../embeddings/oleObject87.bin"/><Relationship Id="rId43" Type="http://schemas.openxmlformats.org/officeDocument/2006/relationships/oleObject" Target="../embeddings/oleObject91.bin"/><Relationship Id="rId48" Type="http://schemas.openxmlformats.org/officeDocument/2006/relationships/image" Target="../media/image86.wmf"/><Relationship Id="rId8" Type="http://schemas.openxmlformats.org/officeDocument/2006/relationships/image" Target="../media/image6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4"/>
          <p:cNvSpPr>
            <a:spLocks noChangeArrowheads="1" noChangeShapeType="1" noTextEdit="1"/>
          </p:cNvSpPr>
          <p:nvPr/>
        </p:nvSpPr>
        <p:spPr bwMode="auto">
          <a:xfrm>
            <a:off x="3200400" y="1028700"/>
            <a:ext cx="2438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</a:p>
        </p:txBody>
      </p:sp>
      <p:sp>
        <p:nvSpPr>
          <p:cNvPr id="2051" name="WordArt 5"/>
          <p:cNvSpPr>
            <a:spLocks noChangeArrowheads="1" noChangeShapeType="1" noTextEdit="1"/>
          </p:cNvSpPr>
          <p:nvPr/>
        </p:nvSpPr>
        <p:spPr bwMode="auto">
          <a:xfrm>
            <a:off x="533400" y="1828800"/>
            <a:ext cx="8001000" cy="1871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KHÁI NIỆM SỐ THẬP PHÂN</a:t>
            </a:r>
          </a:p>
        </p:txBody>
      </p:sp>
      <p:pic>
        <p:nvPicPr>
          <p:cNvPr id="2052" name="Picture 10" descr="Dove-02-jun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0033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1" descr="Dove-02-jun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5" y="85725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5" descr="Dove-02-jun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82905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5" descr="Dove-02-jun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82905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AutoShape 22"/>
          <p:cNvSpPr>
            <a:spLocks noChangeArrowheads="1"/>
          </p:cNvSpPr>
          <p:nvPr/>
        </p:nvSpPr>
        <p:spPr bwMode="auto">
          <a:xfrm>
            <a:off x="7200900" y="3722688"/>
            <a:ext cx="574675" cy="363537"/>
          </a:xfrm>
          <a:prstGeom prst="star4">
            <a:avLst>
              <a:gd name="adj" fmla="val 12500"/>
            </a:avLst>
          </a:prstGeom>
          <a:solidFill>
            <a:srgbClr val="66FF33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2057" name="AutoShape 21"/>
          <p:cNvSpPr>
            <a:spLocks noChangeArrowheads="1"/>
          </p:cNvSpPr>
          <p:nvPr/>
        </p:nvSpPr>
        <p:spPr bwMode="auto">
          <a:xfrm>
            <a:off x="1541463" y="3749675"/>
            <a:ext cx="574675" cy="363538"/>
          </a:xfrm>
          <a:prstGeom prst="star4">
            <a:avLst>
              <a:gd name="adj" fmla="val 12431"/>
            </a:avLst>
          </a:prstGeom>
          <a:solidFill>
            <a:srgbClr val="99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2058" name="AutoShape 21"/>
          <p:cNvSpPr>
            <a:spLocks noChangeArrowheads="1"/>
          </p:cNvSpPr>
          <p:nvPr/>
        </p:nvSpPr>
        <p:spPr bwMode="auto">
          <a:xfrm>
            <a:off x="6248400" y="1600200"/>
            <a:ext cx="574675" cy="365125"/>
          </a:xfrm>
          <a:prstGeom prst="star4">
            <a:avLst>
              <a:gd name="adj" fmla="val 12431"/>
            </a:avLst>
          </a:prstGeom>
          <a:solidFill>
            <a:srgbClr val="99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2059" name="AutoShape 22"/>
          <p:cNvSpPr>
            <a:spLocks noChangeArrowheads="1"/>
          </p:cNvSpPr>
          <p:nvPr/>
        </p:nvSpPr>
        <p:spPr bwMode="auto">
          <a:xfrm>
            <a:off x="2286000" y="1600200"/>
            <a:ext cx="574675" cy="365125"/>
          </a:xfrm>
          <a:prstGeom prst="star4">
            <a:avLst>
              <a:gd name="adj" fmla="val 12500"/>
            </a:avLst>
          </a:prstGeom>
          <a:solidFill>
            <a:srgbClr val="66FF33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endParaRPr lang="vi-VN" altLang="vi-VN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221" name="Group 261"/>
          <p:cNvGraphicFramePr>
            <a:graphicFrameLocks noGrp="1"/>
          </p:cNvGraphicFramePr>
          <p:nvPr>
            <p:ph/>
          </p:nvPr>
        </p:nvGraphicFramePr>
        <p:xfrm>
          <a:off x="0" y="1585913"/>
          <a:ext cx="9144000" cy="3557589"/>
        </p:xfrm>
        <a:graphic>
          <a:graphicData uri="http://schemas.openxmlformats.org/drawingml/2006/table">
            <a:tbl>
              <a:tblPr/>
              <a:tblGrid>
                <a:gridCol w="762000"/>
                <a:gridCol w="838200"/>
                <a:gridCol w="914400"/>
                <a:gridCol w="838200"/>
                <a:gridCol w="3124200"/>
                <a:gridCol w="2667000"/>
              </a:tblGrid>
              <a:tr h="4079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dm</a:t>
                      </a: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cm</a:t>
                      </a: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</a:t>
                      </a: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Viết phân số thập phân</a:t>
                      </a: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Viết số thập phân</a:t>
                      </a: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9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9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9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9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9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17" name="Text Box 252"/>
          <p:cNvSpPr txBox="1">
            <a:spLocks noChangeArrowheads="1"/>
          </p:cNvSpPr>
          <p:nvPr/>
        </p:nvSpPr>
        <p:spPr bwMode="auto">
          <a:xfrm>
            <a:off x="-625475" y="362743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vi-VN" altLang="en-US">
              <a:latin typeface="Times New Roman" pitchFamily="18" charset="0"/>
            </a:endParaRPr>
          </a:p>
        </p:txBody>
      </p:sp>
      <p:sp>
        <p:nvSpPr>
          <p:cNvPr id="41217" name="Text Box 257"/>
          <p:cNvSpPr txBox="1">
            <a:spLocks noChangeArrowheads="1"/>
          </p:cNvSpPr>
          <p:nvPr/>
        </p:nvSpPr>
        <p:spPr bwMode="auto">
          <a:xfrm>
            <a:off x="0" y="742950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3: 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 phân số thập phân và số thập phân thích hợp vào chỗ chấm (theo mẫu).</a:t>
            </a:r>
            <a:endParaRPr lang="en-US" altLang="en-US" sz="2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222" name="Object 87"/>
          <p:cNvGraphicFramePr>
            <a:graphicFrameLocks noChangeAspect="1"/>
          </p:cNvGraphicFramePr>
          <p:nvPr/>
        </p:nvGraphicFramePr>
        <p:xfrm>
          <a:off x="228600" y="2857500"/>
          <a:ext cx="36036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9" name="Equation" r:id="rId3" imgW="126725" imgH="177415" progId="Equation.3">
                  <p:embed/>
                </p:oleObj>
              </mc:Choice>
              <mc:Fallback>
                <p:oleObj name="Equation" r:id="rId3" imgW="126725" imgH="177415" progId="Equation.3">
                  <p:embed/>
                  <p:pic>
                    <p:nvPicPr>
                      <p:cNvPr id="0" name="Object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857500"/>
                        <a:ext cx="360363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23" name="Object 90"/>
          <p:cNvGraphicFramePr>
            <a:graphicFrameLocks noChangeAspect="1"/>
          </p:cNvGraphicFramePr>
          <p:nvPr/>
        </p:nvGraphicFramePr>
        <p:xfrm>
          <a:off x="228600" y="4686300"/>
          <a:ext cx="36036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0" name="Equation" r:id="rId5" imgW="126725" imgH="177415" progId="Equation.3">
                  <p:embed/>
                </p:oleObj>
              </mc:Choice>
              <mc:Fallback>
                <p:oleObj name="Equation" r:id="rId5" imgW="126725" imgH="177415" progId="Equation.3">
                  <p:embed/>
                  <p:pic>
                    <p:nvPicPr>
                      <p:cNvPr id="0" name="Object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686300"/>
                        <a:ext cx="360363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24" name="Object 91"/>
          <p:cNvGraphicFramePr>
            <a:graphicFrameLocks noChangeAspect="1"/>
          </p:cNvGraphicFramePr>
          <p:nvPr/>
        </p:nvGraphicFramePr>
        <p:xfrm>
          <a:off x="228600" y="4057650"/>
          <a:ext cx="36036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1" name="Equation" r:id="rId6" imgW="126725" imgH="177415" progId="Equation.3">
                  <p:embed/>
                </p:oleObj>
              </mc:Choice>
              <mc:Fallback>
                <p:oleObj name="Equation" r:id="rId6" imgW="126725" imgH="177415" progId="Equation.3">
                  <p:embed/>
                  <p:pic>
                    <p:nvPicPr>
                      <p:cNvPr id="0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057650"/>
                        <a:ext cx="360363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25" name="Object 92"/>
          <p:cNvGraphicFramePr>
            <a:graphicFrameLocks noChangeAspect="1"/>
          </p:cNvGraphicFramePr>
          <p:nvPr/>
        </p:nvGraphicFramePr>
        <p:xfrm>
          <a:off x="228600" y="3486150"/>
          <a:ext cx="36036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2" name="Equation" r:id="rId7" imgW="126725" imgH="177415" progId="Equation.3">
                  <p:embed/>
                </p:oleObj>
              </mc:Choice>
              <mc:Fallback>
                <p:oleObj name="Equation" r:id="rId7" imgW="126725" imgH="177415" progId="Equation.3">
                  <p:embed/>
                  <p:pic>
                    <p:nvPicPr>
                      <p:cNvPr id="0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486150"/>
                        <a:ext cx="360363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26" name="Object 93"/>
          <p:cNvGraphicFramePr>
            <a:graphicFrameLocks noChangeAspect="1"/>
          </p:cNvGraphicFramePr>
          <p:nvPr/>
        </p:nvGraphicFramePr>
        <p:xfrm>
          <a:off x="228600" y="2228850"/>
          <a:ext cx="36036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3" name="Equation" r:id="rId8" imgW="126725" imgH="177415" progId="Equation.3">
                  <p:embed/>
                </p:oleObj>
              </mc:Choice>
              <mc:Fallback>
                <p:oleObj name="Equation" r:id="rId8" imgW="126725" imgH="177415" progId="Equation.3">
                  <p:embed/>
                  <p:pic>
                    <p:nvPicPr>
                      <p:cNvPr id="0" name="Object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28850"/>
                        <a:ext cx="360363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27" name="Object 98"/>
          <p:cNvGraphicFramePr>
            <a:graphicFrameLocks noChangeAspect="1"/>
          </p:cNvGraphicFramePr>
          <p:nvPr/>
        </p:nvGraphicFramePr>
        <p:xfrm>
          <a:off x="914400" y="4686300"/>
          <a:ext cx="36036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4" name="Equation" r:id="rId9" imgW="126725" imgH="177415" progId="Equation.3">
                  <p:embed/>
                </p:oleObj>
              </mc:Choice>
              <mc:Fallback>
                <p:oleObj name="Equation" r:id="rId9" imgW="126725" imgH="177415" progId="Equation.3">
                  <p:embed/>
                  <p:pic>
                    <p:nvPicPr>
                      <p:cNvPr id="0" name="Object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686300"/>
                        <a:ext cx="360363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28" name="Object 99"/>
          <p:cNvGraphicFramePr>
            <a:graphicFrameLocks noChangeAspect="1"/>
          </p:cNvGraphicFramePr>
          <p:nvPr/>
        </p:nvGraphicFramePr>
        <p:xfrm>
          <a:off x="914400" y="4057650"/>
          <a:ext cx="36036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5" name="Equation" r:id="rId11" imgW="126725" imgH="177415" progId="Equation.3">
                  <p:embed/>
                </p:oleObj>
              </mc:Choice>
              <mc:Fallback>
                <p:oleObj name="Equation" r:id="rId11" imgW="126725" imgH="177415" progId="Equation.3">
                  <p:embed/>
                  <p:pic>
                    <p:nvPicPr>
                      <p:cNvPr id="0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057650"/>
                        <a:ext cx="360363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29" name="Object 100"/>
          <p:cNvGraphicFramePr>
            <a:graphicFrameLocks noChangeAspect="1"/>
          </p:cNvGraphicFramePr>
          <p:nvPr/>
        </p:nvGraphicFramePr>
        <p:xfrm>
          <a:off x="990600" y="3486150"/>
          <a:ext cx="3238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6" name="Equation" r:id="rId12" imgW="114102" imgH="177492" progId="Equation.3">
                  <p:embed/>
                </p:oleObj>
              </mc:Choice>
              <mc:Fallback>
                <p:oleObj name="Equation" r:id="rId12" imgW="114102" imgH="177492" progId="Equation.3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486150"/>
                        <a:ext cx="32385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30" name="Object 101"/>
          <p:cNvGraphicFramePr>
            <a:graphicFrameLocks noChangeAspect="1"/>
          </p:cNvGraphicFramePr>
          <p:nvPr/>
        </p:nvGraphicFramePr>
        <p:xfrm>
          <a:off x="990600" y="2857500"/>
          <a:ext cx="252413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7" name="Equation" r:id="rId14" imgW="88707" imgH="164742" progId="Equation.3">
                  <p:embed/>
                </p:oleObj>
              </mc:Choice>
              <mc:Fallback>
                <p:oleObj name="Equation" r:id="rId14" imgW="88707" imgH="164742" progId="Equation.3">
                  <p:embed/>
                  <p:pic>
                    <p:nvPicPr>
                      <p:cNvPr id="0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857500"/>
                        <a:ext cx="252413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31" name="Object 102"/>
          <p:cNvGraphicFramePr>
            <a:graphicFrameLocks noChangeAspect="1"/>
          </p:cNvGraphicFramePr>
          <p:nvPr/>
        </p:nvGraphicFramePr>
        <p:xfrm>
          <a:off x="990600" y="2228850"/>
          <a:ext cx="30797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8" name="Equation" r:id="rId16" imgW="114102" imgH="177492" progId="Equation.3">
                  <p:embed/>
                </p:oleObj>
              </mc:Choice>
              <mc:Fallback>
                <p:oleObj name="Equation" r:id="rId16" imgW="114102" imgH="177492" progId="Equation.3">
                  <p:embed/>
                  <p:pic>
                    <p:nvPicPr>
                      <p:cNvPr id="0" name="Object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228850"/>
                        <a:ext cx="30797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32" name="Object 104"/>
          <p:cNvGraphicFramePr>
            <a:graphicFrameLocks noChangeAspect="1"/>
          </p:cNvGraphicFramePr>
          <p:nvPr/>
        </p:nvGraphicFramePr>
        <p:xfrm>
          <a:off x="1828800" y="3486150"/>
          <a:ext cx="30797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9" name="Equation" r:id="rId18" imgW="114102" imgH="177492" progId="Equation.3">
                  <p:embed/>
                </p:oleObj>
              </mc:Choice>
              <mc:Fallback>
                <p:oleObj name="Equation" r:id="rId18" imgW="114102" imgH="177492" progId="Equation.3">
                  <p:embed/>
                  <p:pic>
                    <p:nvPicPr>
                      <p:cNvPr id="0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486150"/>
                        <a:ext cx="30797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33" name="Object 105"/>
          <p:cNvGraphicFramePr>
            <a:graphicFrameLocks noChangeAspect="1"/>
          </p:cNvGraphicFramePr>
          <p:nvPr/>
        </p:nvGraphicFramePr>
        <p:xfrm>
          <a:off x="1905000" y="2857500"/>
          <a:ext cx="342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0" name="Equation" r:id="rId20" imgW="126780" imgH="164814" progId="Equation.3">
                  <p:embed/>
                </p:oleObj>
              </mc:Choice>
              <mc:Fallback>
                <p:oleObj name="Equation" r:id="rId20" imgW="126780" imgH="164814" progId="Equation.3">
                  <p:embed/>
                  <p:pic>
                    <p:nvPicPr>
                      <p:cNvPr id="0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857500"/>
                        <a:ext cx="3429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34" name="Object 106"/>
          <p:cNvGraphicFramePr>
            <a:graphicFrameLocks noChangeAspect="1"/>
          </p:cNvGraphicFramePr>
          <p:nvPr/>
        </p:nvGraphicFramePr>
        <p:xfrm>
          <a:off x="1828800" y="4114800"/>
          <a:ext cx="30797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1" name="Equation" r:id="rId22" imgW="114102" imgH="177492" progId="Equation.3">
                  <p:embed/>
                </p:oleObj>
              </mc:Choice>
              <mc:Fallback>
                <p:oleObj name="Equation" r:id="rId22" imgW="114102" imgH="177492" progId="Equation.3">
                  <p:embed/>
                  <p:pic>
                    <p:nvPicPr>
                      <p:cNvPr id="0" name="Object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114800"/>
                        <a:ext cx="30797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35" name="Object 116"/>
          <p:cNvGraphicFramePr>
            <a:graphicFrameLocks noChangeAspect="1"/>
          </p:cNvGraphicFramePr>
          <p:nvPr/>
        </p:nvGraphicFramePr>
        <p:xfrm>
          <a:off x="3429000" y="2571750"/>
          <a:ext cx="85248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2" name="Equation" r:id="rId24" imgW="418918" imgH="393529" progId="Equation.DSMT4">
                  <p:embed/>
                </p:oleObj>
              </mc:Choice>
              <mc:Fallback>
                <p:oleObj name="Equation" r:id="rId24" imgW="418918" imgH="393529" progId="Equation.DSMT4">
                  <p:embed/>
                  <p:pic>
                    <p:nvPicPr>
                      <p:cNvPr id="0" name="Object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571750"/>
                        <a:ext cx="852488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36" name="Object 117"/>
          <p:cNvGraphicFramePr>
            <a:graphicFrameLocks noChangeAspect="1"/>
          </p:cNvGraphicFramePr>
          <p:nvPr/>
        </p:nvGraphicFramePr>
        <p:xfrm>
          <a:off x="4495800" y="1943100"/>
          <a:ext cx="5984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3" name="Equation" r:id="rId26" imgW="342751" imgH="393529" progId="Equation.3">
                  <p:embed/>
                </p:oleObj>
              </mc:Choice>
              <mc:Fallback>
                <p:oleObj name="Equation" r:id="rId26" imgW="342751" imgH="393529" progId="Equation.3">
                  <p:embed/>
                  <p:pic>
                    <p:nvPicPr>
                      <p:cNvPr id="0" name="Object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943100"/>
                        <a:ext cx="59848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37" name="Object 120"/>
          <p:cNvGraphicFramePr>
            <a:graphicFrameLocks noChangeAspect="1"/>
          </p:cNvGraphicFramePr>
          <p:nvPr/>
        </p:nvGraphicFramePr>
        <p:xfrm>
          <a:off x="7162800" y="2057400"/>
          <a:ext cx="92392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4" name="Equation" r:id="rId28" imgW="342751" imgH="203112" progId="Equation.3">
                  <p:embed/>
                </p:oleObj>
              </mc:Choice>
              <mc:Fallback>
                <p:oleObj name="Equation" r:id="rId28" imgW="342751" imgH="203112" progId="Equation.3">
                  <p:embed/>
                  <p:pic>
                    <p:nvPicPr>
                      <p:cNvPr id="0" name="Object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2057400"/>
                        <a:ext cx="923925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38" name="Object 121"/>
          <p:cNvGraphicFramePr>
            <a:graphicFrameLocks noChangeAspect="1"/>
          </p:cNvGraphicFramePr>
          <p:nvPr/>
        </p:nvGraphicFramePr>
        <p:xfrm>
          <a:off x="6934200" y="2686050"/>
          <a:ext cx="109537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5" name="Equation" r:id="rId30" imgW="406048" imgH="203024" progId="Equation.3">
                  <p:embed/>
                </p:oleObj>
              </mc:Choice>
              <mc:Fallback>
                <p:oleObj name="Equation" r:id="rId30" imgW="406048" imgH="203024" progId="Equation.3">
                  <p:embed/>
                  <p:pic>
                    <p:nvPicPr>
                      <p:cNvPr id="0" name="Object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2686050"/>
                        <a:ext cx="1095375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47" name="Object 119"/>
          <p:cNvGraphicFramePr>
            <a:graphicFrameLocks noChangeAspect="1"/>
          </p:cNvGraphicFramePr>
          <p:nvPr/>
        </p:nvGraphicFramePr>
        <p:xfrm>
          <a:off x="3657600" y="4665663"/>
          <a:ext cx="787400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6" name="Equation" r:id="rId32" imgW="291973" imgH="139639" progId="Equation.DSMT4">
                  <p:embed/>
                </p:oleObj>
              </mc:Choice>
              <mc:Fallback>
                <p:oleObj name="Equation" r:id="rId32" imgW="291973" imgH="139639" progId="Equation.DSMT4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665663"/>
                        <a:ext cx="787400" cy="268287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48" name="Object 122"/>
          <p:cNvGraphicFramePr>
            <a:graphicFrameLocks noChangeAspect="1"/>
          </p:cNvGraphicFramePr>
          <p:nvPr/>
        </p:nvGraphicFramePr>
        <p:xfrm>
          <a:off x="3733800" y="3370263"/>
          <a:ext cx="787400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7" name="Equation" r:id="rId34" imgW="291973" imgH="139639" progId="Equation.DSMT4">
                  <p:embed/>
                </p:oleObj>
              </mc:Choice>
              <mc:Fallback>
                <p:oleObj name="Equation" r:id="rId34" imgW="291973" imgH="139639" progId="Equation.DSMT4">
                  <p:embed/>
                  <p:pic>
                    <p:nvPicPr>
                      <p:cNvPr id="0" name="Object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370263"/>
                        <a:ext cx="787400" cy="268287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49" name="Object 123"/>
          <p:cNvGraphicFramePr>
            <a:graphicFrameLocks noChangeAspect="1"/>
          </p:cNvGraphicFramePr>
          <p:nvPr/>
        </p:nvGraphicFramePr>
        <p:xfrm>
          <a:off x="5486400" y="3848100"/>
          <a:ext cx="779463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8" name="Equation" r:id="rId35" imgW="418918" imgH="393529" progId="Equation.DSMT4">
                  <p:embed/>
                </p:oleObj>
              </mc:Choice>
              <mc:Fallback>
                <p:oleObj name="Equation" r:id="rId35" imgW="418918" imgH="393529" progId="Equation.DSMT4">
                  <p:embed/>
                  <p:pic>
                    <p:nvPicPr>
                      <p:cNvPr id="0" name="Object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848100"/>
                        <a:ext cx="779463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50" name="Object 190"/>
          <p:cNvGraphicFramePr>
            <a:graphicFrameLocks noChangeAspect="1"/>
          </p:cNvGraphicFramePr>
          <p:nvPr/>
        </p:nvGraphicFramePr>
        <p:xfrm>
          <a:off x="6781800" y="4552950"/>
          <a:ext cx="787400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9" name="Equation" r:id="rId37" imgW="291973" imgH="139639" progId="Equation.DSMT4">
                  <p:embed/>
                </p:oleObj>
              </mc:Choice>
              <mc:Fallback>
                <p:oleObj name="Equation" r:id="rId37" imgW="291973" imgH="139639" progId="Equation.DSMT4">
                  <p:embed/>
                  <p:pic>
                    <p:nvPicPr>
                      <p:cNvPr id="0" name="Object 1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552950"/>
                        <a:ext cx="787400" cy="268288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51" name="Object 191"/>
          <p:cNvGraphicFramePr>
            <a:graphicFrameLocks noChangeAspect="1"/>
          </p:cNvGraphicFramePr>
          <p:nvPr/>
        </p:nvGraphicFramePr>
        <p:xfrm>
          <a:off x="6629400" y="3333750"/>
          <a:ext cx="787400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0" name="Equation" r:id="rId38" imgW="291973" imgH="139639" progId="Equation.DSMT4">
                  <p:embed/>
                </p:oleObj>
              </mc:Choice>
              <mc:Fallback>
                <p:oleObj name="Equation" r:id="rId38" imgW="291973" imgH="139639" progId="Equation.DSMT4">
                  <p:embed/>
                  <p:pic>
                    <p:nvPicPr>
                      <p:cNvPr id="0" name="Object 1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333750"/>
                        <a:ext cx="787400" cy="268288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52" name="Object 192"/>
          <p:cNvGraphicFramePr>
            <a:graphicFrameLocks noChangeAspect="1"/>
          </p:cNvGraphicFramePr>
          <p:nvPr/>
        </p:nvGraphicFramePr>
        <p:xfrm>
          <a:off x="6705600" y="3943350"/>
          <a:ext cx="787400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1" name="Equation" r:id="rId39" imgW="291973" imgH="139639" progId="Equation.DSMT4">
                  <p:embed/>
                </p:oleObj>
              </mc:Choice>
              <mc:Fallback>
                <p:oleObj name="Equation" r:id="rId39" imgW="291973" imgH="139639" progId="Equation.DSMT4">
                  <p:embed/>
                  <p:pic>
                    <p:nvPicPr>
                      <p:cNvPr id="0" name="Object 1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943350"/>
                        <a:ext cx="787400" cy="268288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53" name="Object 119"/>
          <p:cNvGraphicFramePr>
            <a:graphicFrameLocks noChangeAspect="1"/>
          </p:cNvGraphicFramePr>
          <p:nvPr/>
        </p:nvGraphicFramePr>
        <p:xfrm>
          <a:off x="4876800" y="4476750"/>
          <a:ext cx="830263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2" name="Equation" r:id="rId40" imgW="342751" imgH="393529" progId="Equation.DSMT4">
                  <p:embed/>
                </p:oleObj>
              </mc:Choice>
              <mc:Fallback>
                <p:oleObj name="Equation" r:id="rId40" imgW="342751" imgH="393529" progId="Equation.DSMT4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476750"/>
                        <a:ext cx="830263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54" name="Object 122"/>
          <p:cNvGraphicFramePr>
            <a:graphicFrameLocks noChangeAspect="1"/>
          </p:cNvGraphicFramePr>
          <p:nvPr/>
        </p:nvGraphicFramePr>
        <p:xfrm>
          <a:off x="4876800" y="3238500"/>
          <a:ext cx="8064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3" name="Equation" r:id="rId42" imgW="418918" imgH="393529" progId="Equation.DSMT4">
                  <p:embed/>
                </p:oleObj>
              </mc:Choice>
              <mc:Fallback>
                <p:oleObj name="Equation" r:id="rId42" imgW="418918" imgH="393529" progId="Equation.DSMT4">
                  <p:embed/>
                  <p:pic>
                    <p:nvPicPr>
                      <p:cNvPr id="0" name="Object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238500"/>
                        <a:ext cx="80645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55" name="Object 123"/>
          <p:cNvGraphicFramePr>
            <a:graphicFrameLocks noChangeAspect="1"/>
          </p:cNvGraphicFramePr>
          <p:nvPr/>
        </p:nvGraphicFramePr>
        <p:xfrm>
          <a:off x="3505200" y="4056063"/>
          <a:ext cx="787400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4" name="Equation" r:id="rId44" imgW="291973" imgH="139639" progId="Equation.DSMT4">
                  <p:embed/>
                </p:oleObj>
              </mc:Choice>
              <mc:Fallback>
                <p:oleObj name="Equation" r:id="rId44" imgW="291973" imgH="139639" progId="Equation.DSMT4">
                  <p:embed/>
                  <p:pic>
                    <p:nvPicPr>
                      <p:cNvPr id="0" name="Object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056063"/>
                        <a:ext cx="787400" cy="268287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56" name="Object 190"/>
          <p:cNvGraphicFramePr>
            <a:graphicFrameLocks noChangeAspect="1"/>
          </p:cNvGraphicFramePr>
          <p:nvPr/>
        </p:nvGraphicFramePr>
        <p:xfrm>
          <a:off x="7923213" y="4541838"/>
          <a:ext cx="992187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5" name="Equation" r:id="rId45" imgW="368140" imgH="203112" progId="Equation.DSMT4">
                  <p:embed/>
                </p:oleObj>
              </mc:Choice>
              <mc:Fallback>
                <p:oleObj name="Equation" r:id="rId45" imgW="368140" imgH="203112" progId="Equation.DSMT4">
                  <p:embed/>
                  <p:pic>
                    <p:nvPicPr>
                      <p:cNvPr id="0" name="Object 1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3213" y="4541838"/>
                        <a:ext cx="992187" cy="392112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57" name="Object 191"/>
          <p:cNvGraphicFramePr>
            <a:graphicFrameLocks noChangeAspect="1"/>
          </p:cNvGraphicFramePr>
          <p:nvPr/>
        </p:nvGraphicFramePr>
        <p:xfrm>
          <a:off x="7827963" y="3254375"/>
          <a:ext cx="1163637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6" name="Equation" r:id="rId47" imgW="431613" imgH="203112" progId="Equation.DSMT4">
                  <p:embed/>
                </p:oleObj>
              </mc:Choice>
              <mc:Fallback>
                <p:oleObj name="Equation" r:id="rId47" imgW="431613" imgH="203112" progId="Equation.DSMT4">
                  <p:embed/>
                  <p:pic>
                    <p:nvPicPr>
                      <p:cNvPr id="0" name="Object 1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7963" y="3254375"/>
                        <a:ext cx="1163637" cy="392113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58" name="Object 192"/>
          <p:cNvGraphicFramePr>
            <a:graphicFrameLocks noChangeAspect="1"/>
          </p:cNvGraphicFramePr>
          <p:nvPr/>
        </p:nvGraphicFramePr>
        <p:xfrm>
          <a:off x="7794625" y="3883025"/>
          <a:ext cx="119697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7" name="Equation" r:id="rId49" imgW="444307" imgH="203112" progId="Equation.DSMT4">
                  <p:embed/>
                </p:oleObj>
              </mc:Choice>
              <mc:Fallback>
                <p:oleObj name="Equation" r:id="rId49" imgW="444307" imgH="203112" progId="Equation.DSMT4">
                  <p:embed/>
                  <p:pic>
                    <p:nvPicPr>
                      <p:cNvPr id="0" name="Object 1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4625" y="3883025"/>
                        <a:ext cx="1196975" cy="392113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48" name="Text Box 13"/>
          <p:cNvSpPr txBox="1">
            <a:spLocks noChangeArrowheads="1"/>
          </p:cNvSpPr>
          <p:nvPr/>
        </p:nvSpPr>
        <p:spPr bwMode="auto">
          <a:xfrm>
            <a:off x="0" y="-9525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11349" name="Text Box 9"/>
          <p:cNvSpPr txBox="1">
            <a:spLocks noChangeArrowheads="1"/>
          </p:cNvSpPr>
          <p:nvPr/>
        </p:nvSpPr>
        <p:spPr bwMode="auto">
          <a:xfrm>
            <a:off x="0" y="263525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KHÁI NIỆM SỐ THẬP PHÂN.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1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1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1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1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1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1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1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1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1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1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1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1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1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1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1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1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41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41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1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1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41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41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41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41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41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41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41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41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41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2" name="Group 2"/>
          <p:cNvGraphicFramePr>
            <a:graphicFrameLocks noGrp="1"/>
          </p:cNvGraphicFramePr>
          <p:nvPr>
            <p:ph/>
          </p:nvPr>
        </p:nvGraphicFramePr>
        <p:xfrm>
          <a:off x="0" y="1593850"/>
          <a:ext cx="9144000" cy="3389312"/>
        </p:xfrm>
        <a:graphic>
          <a:graphicData uri="http://schemas.openxmlformats.org/drawingml/2006/table">
            <a:tbl>
              <a:tblPr/>
              <a:tblGrid>
                <a:gridCol w="914400"/>
                <a:gridCol w="762000"/>
                <a:gridCol w="762000"/>
                <a:gridCol w="838200"/>
                <a:gridCol w="3200400"/>
                <a:gridCol w="2667000"/>
              </a:tblGrid>
              <a:tr h="388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dm</a:t>
                      </a: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cm</a:t>
                      </a: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</a:t>
                      </a: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thập</a:t>
                      </a: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Viết số thập phân</a:t>
                      </a: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3" marB="34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41" name="Text Box 53"/>
          <p:cNvSpPr txBox="1">
            <a:spLocks noChangeArrowheads="1"/>
          </p:cNvSpPr>
          <p:nvPr/>
        </p:nvSpPr>
        <p:spPr bwMode="auto">
          <a:xfrm>
            <a:off x="-625475" y="362743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vi-VN" altLang="en-US">
              <a:latin typeface="Times New Roman" pitchFamily="18" charset="0"/>
            </a:endParaRPr>
          </a:p>
        </p:txBody>
      </p:sp>
      <p:sp>
        <p:nvSpPr>
          <p:cNvPr id="12342" name="Text Box 54"/>
          <p:cNvSpPr txBox="1">
            <a:spLocks noChangeArrowheads="1"/>
          </p:cNvSpPr>
          <p:nvPr/>
        </p:nvSpPr>
        <p:spPr bwMode="auto">
          <a:xfrm>
            <a:off x="0" y="742950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3: 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 phân số thập phân và số thập phân thích hợp vào chỗ chấm (theo mẫu).</a:t>
            </a:r>
            <a:endParaRPr lang="en-US" altLang="en-US" sz="2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343" name="Object 93"/>
          <p:cNvGraphicFramePr>
            <a:graphicFrameLocks noChangeAspect="1"/>
          </p:cNvGraphicFramePr>
          <p:nvPr/>
        </p:nvGraphicFramePr>
        <p:xfrm>
          <a:off x="228600" y="2228850"/>
          <a:ext cx="36036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5" name="Equation" r:id="rId3" imgW="126725" imgH="177415" progId="Equation.3">
                  <p:embed/>
                </p:oleObj>
              </mc:Choice>
              <mc:Fallback>
                <p:oleObj name="Equation" r:id="rId3" imgW="126725" imgH="177415" progId="Equation.3">
                  <p:embed/>
                  <p:pic>
                    <p:nvPicPr>
                      <p:cNvPr id="0" name="Object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28850"/>
                        <a:ext cx="360363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44" name="Object 102"/>
          <p:cNvGraphicFramePr>
            <a:graphicFrameLocks noChangeAspect="1"/>
          </p:cNvGraphicFramePr>
          <p:nvPr/>
        </p:nvGraphicFramePr>
        <p:xfrm>
          <a:off x="990600" y="2228850"/>
          <a:ext cx="30797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6" name="Equation" r:id="rId5" imgW="114102" imgH="177492" progId="Equation.3">
                  <p:embed/>
                </p:oleObj>
              </mc:Choice>
              <mc:Fallback>
                <p:oleObj name="Equation" r:id="rId5" imgW="114102" imgH="177492" progId="Equation.3">
                  <p:embed/>
                  <p:pic>
                    <p:nvPicPr>
                      <p:cNvPr id="0" name="Object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228850"/>
                        <a:ext cx="30797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45" name="Object 117"/>
          <p:cNvGraphicFramePr>
            <a:graphicFrameLocks noChangeAspect="1"/>
          </p:cNvGraphicFramePr>
          <p:nvPr/>
        </p:nvGraphicFramePr>
        <p:xfrm>
          <a:off x="4495800" y="1936750"/>
          <a:ext cx="5984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7" name="Equation" r:id="rId7" imgW="342751" imgH="393529" progId="Equation.3">
                  <p:embed/>
                </p:oleObj>
              </mc:Choice>
              <mc:Fallback>
                <p:oleObj name="Equation" r:id="rId7" imgW="342751" imgH="393529" progId="Equation.3">
                  <p:embed/>
                  <p:pic>
                    <p:nvPicPr>
                      <p:cNvPr id="0" name="Object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936750"/>
                        <a:ext cx="59848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46" name="Object 120"/>
          <p:cNvGraphicFramePr>
            <a:graphicFrameLocks noChangeAspect="1"/>
          </p:cNvGraphicFramePr>
          <p:nvPr/>
        </p:nvGraphicFramePr>
        <p:xfrm>
          <a:off x="7162800" y="2051050"/>
          <a:ext cx="92392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8" name="Equation" r:id="rId9" imgW="342751" imgH="203112" progId="Equation.3">
                  <p:embed/>
                </p:oleObj>
              </mc:Choice>
              <mc:Fallback>
                <p:oleObj name="Equation" r:id="rId9" imgW="342751" imgH="203112" progId="Equation.3">
                  <p:embed/>
                  <p:pic>
                    <p:nvPicPr>
                      <p:cNvPr id="0" name="Object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2051050"/>
                        <a:ext cx="923925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52" name="Object 119"/>
          <p:cNvGraphicFramePr>
            <a:graphicFrameLocks noChangeAspect="1"/>
          </p:cNvGraphicFramePr>
          <p:nvPr/>
        </p:nvGraphicFramePr>
        <p:xfrm>
          <a:off x="3657600" y="4508500"/>
          <a:ext cx="787400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9" name="Equation" r:id="rId11" imgW="291973" imgH="139639" progId="Equation.DSMT4">
                  <p:embed/>
                </p:oleObj>
              </mc:Choice>
              <mc:Fallback>
                <p:oleObj name="Equation" r:id="rId11" imgW="291973" imgH="139639" progId="Equation.DSMT4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508500"/>
                        <a:ext cx="787400" cy="269875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53" name="Object 122"/>
          <p:cNvGraphicFramePr>
            <a:graphicFrameLocks noChangeAspect="1"/>
          </p:cNvGraphicFramePr>
          <p:nvPr/>
        </p:nvGraphicFramePr>
        <p:xfrm>
          <a:off x="3733800" y="3308350"/>
          <a:ext cx="787400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0" name="Equation" r:id="rId13" imgW="291973" imgH="139639" progId="Equation.DSMT4">
                  <p:embed/>
                </p:oleObj>
              </mc:Choice>
              <mc:Fallback>
                <p:oleObj name="Equation" r:id="rId13" imgW="291973" imgH="139639" progId="Equation.DSMT4">
                  <p:embed/>
                  <p:pic>
                    <p:nvPicPr>
                      <p:cNvPr id="0" name="Object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308350"/>
                        <a:ext cx="787400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54" name="Object 123"/>
          <p:cNvGraphicFramePr>
            <a:graphicFrameLocks noChangeAspect="1"/>
          </p:cNvGraphicFramePr>
          <p:nvPr/>
        </p:nvGraphicFramePr>
        <p:xfrm>
          <a:off x="3494088" y="3765550"/>
          <a:ext cx="9207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1" name="Equation" r:id="rId14" imgW="495085" imgH="393529" progId="Equation.DSMT4">
                  <p:embed/>
                </p:oleObj>
              </mc:Choice>
              <mc:Fallback>
                <p:oleObj name="Equation" r:id="rId14" imgW="495085" imgH="393529" progId="Equation.DSMT4">
                  <p:embed/>
                  <p:pic>
                    <p:nvPicPr>
                      <p:cNvPr id="0" name="Object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4088" y="3765550"/>
                        <a:ext cx="92075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55" name="Object 190"/>
          <p:cNvGraphicFramePr>
            <a:graphicFrameLocks noChangeAspect="1"/>
          </p:cNvGraphicFramePr>
          <p:nvPr/>
        </p:nvGraphicFramePr>
        <p:xfrm>
          <a:off x="6629400" y="4508500"/>
          <a:ext cx="787400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2" name="Equation" r:id="rId16" imgW="291973" imgH="139639" progId="Equation.DSMT4">
                  <p:embed/>
                </p:oleObj>
              </mc:Choice>
              <mc:Fallback>
                <p:oleObj name="Equation" r:id="rId16" imgW="291973" imgH="139639" progId="Equation.DSMT4">
                  <p:embed/>
                  <p:pic>
                    <p:nvPicPr>
                      <p:cNvPr id="0" name="Object 1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508500"/>
                        <a:ext cx="787400" cy="269875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56" name="Object 191"/>
          <p:cNvGraphicFramePr>
            <a:graphicFrameLocks noChangeAspect="1"/>
          </p:cNvGraphicFramePr>
          <p:nvPr/>
        </p:nvGraphicFramePr>
        <p:xfrm>
          <a:off x="6629400" y="3308350"/>
          <a:ext cx="787400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3" name="Equation" r:id="rId17" imgW="291973" imgH="139639" progId="Equation.DSMT4">
                  <p:embed/>
                </p:oleObj>
              </mc:Choice>
              <mc:Fallback>
                <p:oleObj name="Equation" r:id="rId17" imgW="291973" imgH="139639" progId="Equation.DSMT4">
                  <p:embed/>
                  <p:pic>
                    <p:nvPicPr>
                      <p:cNvPr id="0" name="Object 1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308350"/>
                        <a:ext cx="787400" cy="269875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57" name="Object 192"/>
          <p:cNvGraphicFramePr>
            <a:graphicFrameLocks noChangeAspect="1"/>
          </p:cNvGraphicFramePr>
          <p:nvPr/>
        </p:nvGraphicFramePr>
        <p:xfrm>
          <a:off x="6705600" y="3879850"/>
          <a:ext cx="787400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4" name="Equation" r:id="rId18" imgW="291973" imgH="139639" progId="Equation.DSMT4">
                  <p:embed/>
                </p:oleObj>
              </mc:Choice>
              <mc:Fallback>
                <p:oleObj name="Equation" r:id="rId18" imgW="291973" imgH="139639" progId="Equation.DSMT4">
                  <p:embed/>
                  <p:pic>
                    <p:nvPicPr>
                      <p:cNvPr id="0" name="Object 1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879850"/>
                        <a:ext cx="787400" cy="269875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58" name="Object 119"/>
          <p:cNvGraphicFramePr>
            <a:graphicFrameLocks noChangeAspect="1"/>
          </p:cNvGraphicFramePr>
          <p:nvPr/>
        </p:nvGraphicFramePr>
        <p:xfrm>
          <a:off x="4852988" y="4337050"/>
          <a:ext cx="12001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5" name="Equation" r:id="rId19" imgW="495085" imgH="393529" progId="Equation.DSMT4">
                  <p:embed/>
                </p:oleObj>
              </mc:Choice>
              <mc:Fallback>
                <p:oleObj name="Equation" r:id="rId19" imgW="495085" imgH="393529" progId="Equation.DSMT4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2988" y="4337050"/>
                        <a:ext cx="120015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59" name="Object 122"/>
          <p:cNvGraphicFramePr>
            <a:graphicFrameLocks noChangeAspect="1"/>
          </p:cNvGraphicFramePr>
          <p:nvPr/>
        </p:nvGraphicFramePr>
        <p:xfrm>
          <a:off x="5032375" y="3136900"/>
          <a:ext cx="9525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6" name="Equation" r:id="rId21" imgW="495085" imgH="393529" progId="Equation.DSMT4">
                  <p:embed/>
                </p:oleObj>
              </mc:Choice>
              <mc:Fallback>
                <p:oleObj name="Equation" r:id="rId21" imgW="495085" imgH="393529" progId="Equation.DSMT4">
                  <p:embed/>
                  <p:pic>
                    <p:nvPicPr>
                      <p:cNvPr id="0" name="Object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75" y="3136900"/>
                        <a:ext cx="9525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60" name="Object 123"/>
          <p:cNvGraphicFramePr>
            <a:graphicFrameLocks noChangeAspect="1"/>
          </p:cNvGraphicFramePr>
          <p:nvPr/>
        </p:nvGraphicFramePr>
        <p:xfrm>
          <a:off x="5029200" y="3937000"/>
          <a:ext cx="787400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7" name="Equation" r:id="rId23" imgW="291973" imgH="139639" progId="Equation.DSMT4">
                  <p:embed/>
                </p:oleObj>
              </mc:Choice>
              <mc:Fallback>
                <p:oleObj name="Equation" r:id="rId23" imgW="291973" imgH="139639" progId="Equation.DSMT4">
                  <p:embed/>
                  <p:pic>
                    <p:nvPicPr>
                      <p:cNvPr id="0" name="Object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937000"/>
                        <a:ext cx="787400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61" name="Object 190"/>
          <p:cNvGraphicFramePr>
            <a:graphicFrameLocks noChangeAspect="1"/>
          </p:cNvGraphicFramePr>
          <p:nvPr/>
        </p:nvGraphicFramePr>
        <p:xfrm>
          <a:off x="7543800" y="4451350"/>
          <a:ext cx="136842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8" name="Equation" r:id="rId24" imgW="507780" imgH="203112" progId="Equation.DSMT4">
                  <p:embed/>
                </p:oleObj>
              </mc:Choice>
              <mc:Fallback>
                <p:oleObj name="Equation" r:id="rId24" imgW="507780" imgH="203112" progId="Equation.DSMT4">
                  <p:embed/>
                  <p:pic>
                    <p:nvPicPr>
                      <p:cNvPr id="0" name="Object 1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4451350"/>
                        <a:ext cx="1368425" cy="392113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62" name="Object 191"/>
          <p:cNvGraphicFramePr>
            <a:graphicFrameLocks noChangeAspect="1"/>
          </p:cNvGraphicFramePr>
          <p:nvPr/>
        </p:nvGraphicFramePr>
        <p:xfrm>
          <a:off x="7467600" y="3248025"/>
          <a:ext cx="136842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9" name="Equation" r:id="rId26" imgW="507780" imgH="203112" progId="Equation.DSMT4">
                  <p:embed/>
                </p:oleObj>
              </mc:Choice>
              <mc:Fallback>
                <p:oleObj name="Equation" r:id="rId26" imgW="507780" imgH="203112" progId="Equation.DSMT4">
                  <p:embed/>
                  <p:pic>
                    <p:nvPicPr>
                      <p:cNvPr id="0" name="Object 1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248025"/>
                        <a:ext cx="1368425" cy="392113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63" name="Object 1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0828969"/>
              </p:ext>
            </p:extLst>
          </p:nvPr>
        </p:nvGraphicFramePr>
        <p:xfrm>
          <a:off x="7594600" y="3876675"/>
          <a:ext cx="140176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0" name="Equation" r:id="rId28" imgW="520560" imgH="203040" progId="Equation.DSMT4">
                  <p:embed/>
                </p:oleObj>
              </mc:Choice>
              <mc:Fallback>
                <p:oleObj name="Equation" r:id="rId28" imgW="520560" imgH="203040" progId="Equation.DSMT4">
                  <p:embed/>
                  <p:pic>
                    <p:nvPicPr>
                      <p:cNvPr id="0" name="Object 1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4600" y="3876675"/>
                        <a:ext cx="1401763" cy="392113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59" name="Object 85"/>
          <p:cNvGraphicFramePr>
            <a:graphicFrameLocks noChangeAspect="1"/>
          </p:cNvGraphicFramePr>
          <p:nvPr/>
        </p:nvGraphicFramePr>
        <p:xfrm>
          <a:off x="228600" y="4629150"/>
          <a:ext cx="36036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1" name="Equation" r:id="rId30" imgW="126725" imgH="177415" progId="Equation.3">
                  <p:embed/>
                </p:oleObj>
              </mc:Choice>
              <mc:Fallback>
                <p:oleObj name="Equation" r:id="rId30" imgW="126725" imgH="177415" progId="Equation.3">
                  <p:embed/>
                  <p:pic>
                    <p:nvPicPr>
                      <p:cNvPr id="0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629150"/>
                        <a:ext cx="360363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60" name="Object 86"/>
          <p:cNvGraphicFramePr>
            <a:graphicFrameLocks noChangeAspect="1"/>
          </p:cNvGraphicFramePr>
          <p:nvPr/>
        </p:nvGraphicFramePr>
        <p:xfrm>
          <a:off x="228600" y="4057650"/>
          <a:ext cx="36036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2" name="Equation" r:id="rId31" imgW="126725" imgH="177415" progId="Equation.3">
                  <p:embed/>
                </p:oleObj>
              </mc:Choice>
              <mc:Fallback>
                <p:oleObj name="Equation" r:id="rId31" imgW="126725" imgH="177415" progId="Equation.3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057650"/>
                        <a:ext cx="360363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61" name="Object 88"/>
          <p:cNvGraphicFramePr>
            <a:graphicFrameLocks noChangeAspect="1"/>
          </p:cNvGraphicFramePr>
          <p:nvPr/>
        </p:nvGraphicFramePr>
        <p:xfrm>
          <a:off x="304800" y="3486150"/>
          <a:ext cx="36036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3" name="Equation" r:id="rId32" imgW="126725" imgH="177415" progId="Equation.3">
                  <p:embed/>
                </p:oleObj>
              </mc:Choice>
              <mc:Fallback>
                <p:oleObj name="Equation" r:id="rId32" imgW="126725" imgH="177415" progId="Equation.3">
                  <p:embed/>
                  <p:pic>
                    <p:nvPicPr>
                      <p:cNvPr id="0" name="Object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486150"/>
                        <a:ext cx="360363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62" name="Object 89"/>
          <p:cNvGraphicFramePr>
            <a:graphicFrameLocks noChangeAspect="1"/>
          </p:cNvGraphicFramePr>
          <p:nvPr/>
        </p:nvGraphicFramePr>
        <p:xfrm>
          <a:off x="228600" y="2857500"/>
          <a:ext cx="36036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4" name="Equation" r:id="rId33" imgW="126725" imgH="177415" progId="Equation.3">
                  <p:embed/>
                </p:oleObj>
              </mc:Choice>
              <mc:Fallback>
                <p:oleObj name="Equation" r:id="rId33" imgW="126725" imgH="177415" progId="Equation.3">
                  <p:embed/>
                  <p:pic>
                    <p:nvPicPr>
                      <p:cNvPr id="0" name="Object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857500"/>
                        <a:ext cx="360363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63" name="Object 94"/>
          <p:cNvGraphicFramePr>
            <a:graphicFrameLocks noChangeAspect="1"/>
          </p:cNvGraphicFramePr>
          <p:nvPr/>
        </p:nvGraphicFramePr>
        <p:xfrm>
          <a:off x="990600" y="4057650"/>
          <a:ext cx="36036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5" name="Equation" r:id="rId34" imgW="126725" imgH="177415" progId="Equation.3">
                  <p:embed/>
                </p:oleObj>
              </mc:Choice>
              <mc:Fallback>
                <p:oleObj name="Equation" r:id="rId34" imgW="126725" imgH="177415" progId="Equation.3">
                  <p:embed/>
                  <p:pic>
                    <p:nvPicPr>
                      <p:cNvPr id="0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057650"/>
                        <a:ext cx="360363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64" name="Object 95"/>
          <p:cNvGraphicFramePr>
            <a:graphicFrameLocks noChangeAspect="1"/>
          </p:cNvGraphicFramePr>
          <p:nvPr/>
        </p:nvGraphicFramePr>
        <p:xfrm>
          <a:off x="990600" y="3486150"/>
          <a:ext cx="36036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6" name="Equation" r:id="rId35" imgW="126725" imgH="177415" progId="Equation.3">
                  <p:embed/>
                </p:oleObj>
              </mc:Choice>
              <mc:Fallback>
                <p:oleObj name="Equation" r:id="rId35" imgW="126725" imgH="177415" progId="Equation.3">
                  <p:embed/>
                  <p:pic>
                    <p:nvPicPr>
                      <p:cNvPr id="0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486150"/>
                        <a:ext cx="360363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65" name="Object 96"/>
          <p:cNvGraphicFramePr>
            <a:graphicFrameLocks noChangeAspect="1"/>
          </p:cNvGraphicFramePr>
          <p:nvPr/>
        </p:nvGraphicFramePr>
        <p:xfrm>
          <a:off x="1905000" y="3486150"/>
          <a:ext cx="36036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7" name="Equation" r:id="rId36" imgW="126725" imgH="177415" progId="Equation.3">
                  <p:embed/>
                </p:oleObj>
              </mc:Choice>
              <mc:Fallback>
                <p:oleObj name="Equation" r:id="rId36" imgW="126725" imgH="177415" progId="Equation.3">
                  <p:embed/>
                  <p:pic>
                    <p:nvPicPr>
                      <p:cNvPr id="0" name="Object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486150"/>
                        <a:ext cx="360363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66" name="Object 97"/>
          <p:cNvGraphicFramePr>
            <a:graphicFrameLocks noChangeAspect="1"/>
          </p:cNvGraphicFramePr>
          <p:nvPr/>
        </p:nvGraphicFramePr>
        <p:xfrm>
          <a:off x="990600" y="2857500"/>
          <a:ext cx="36036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8" name="Equation" r:id="rId37" imgW="126725" imgH="177415" progId="Equation.3">
                  <p:embed/>
                </p:oleObj>
              </mc:Choice>
              <mc:Fallback>
                <p:oleObj name="Equation" r:id="rId37" imgW="126725" imgH="177415" progId="Equation.3">
                  <p:embed/>
                  <p:pic>
                    <p:nvPicPr>
                      <p:cNvPr id="0" name="Object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857500"/>
                        <a:ext cx="360363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67" name="Object 103"/>
          <p:cNvGraphicFramePr>
            <a:graphicFrameLocks noChangeAspect="1"/>
          </p:cNvGraphicFramePr>
          <p:nvPr/>
        </p:nvGraphicFramePr>
        <p:xfrm>
          <a:off x="2743200" y="4629150"/>
          <a:ext cx="30797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9" name="Equation" r:id="rId39" imgW="114102" imgH="177492" progId="Equation.3">
                  <p:embed/>
                </p:oleObj>
              </mc:Choice>
              <mc:Fallback>
                <p:oleObj name="Equation" r:id="rId39" imgW="114102" imgH="177492" progId="Equation.3">
                  <p:embed/>
                  <p:pic>
                    <p:nvPicPr>
                      <p:cNvPr id="0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629150"/>
                        <a:ext cx="30797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68" name="Object 107"/>
          <p:cNvGraphicFramePr>
            <a:graphicFrameLocks noChangeAspect="1"/>
          </p:cNvGraphicFramePr>
          <p:nvPr/>
        </p:nvGraphicFramePr>
        <p:xfrm>
          <a:off x="1905000" y="2857500"/>
          <a:ext cx="30797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0" name="Equation" r:id="rId41" imgW="114102" imgH="177492" progId="Equation.3">
                  <p:embed/>
                </p:oleObj>
              </mc:Choice>
              <mc:Fallback>
                <p:oleObj name="Equation" r:id="rId41" imgW="114102" imgH="177492" progId="Equation.3">
                  <p:embed/>
                  <p:pic>
                    <p:nvPicPr>
                      <p:cNvPr id="0" name="Object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857500"/>
                        <a:ext cx="30797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69" name="Object 108"/>
          <p:cNvGraphicFramePr>
            <a:graphicFrameLocks noChangeAspect="1"/>
          </p:cNvGraphicFramePr>
          <p:nvPr/>
        </p:nvGraphicFramePr>
        <p:xfrm>
          <a:off x="1887538" y="4629150"/>
          <a:ext cx="342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1" name="Equation" r:id="rId43" imgW="126725" imgH="177415" progId="Equation.DSMT4">
                  <p:embed/>
                </p:oleObj>
              </mc:Choice>
              <mc:Fallback>
                <p:oleObj name="Equation" r:id="rId43" imgW="126725" imgH="177415" progId="Equation.DSMT4">
                  <p:embed/>
                  <p:pic>
                    <p:nvPicPr>
                      <p:cNvPr id="0" name="Object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7538" y="4629150"/>
                        <a:ext cx="3429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70" name="Object 109"/>
          <p:cNvGraphicFramePr>
            <a:graphicFrameLocks noChangeAspect="1"/>
          </p:cNvGraphicFramePr>
          <p:nvPr/>
        </p:nvGraphicFramePr>
        <p:xfrm>
          <a:off x="1828800" y="4057650"/>
          <a:ext cx="342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2" name="Equation" r:id="rId45" imgW="126725" imgH="177415" progId="Equation.3">
                  <p:embed/>
                </p:oleObj>
              </mc:Choice>
              <mc:Fallback>
                <p:oleObj name="Equation" r:id="rId45" imgW="126725" imgH="177415" progId="Equation.3">
                  <p:embed/>
                  <p:pic>
                    <p:nvPicPr>
                      <p:cNvPr id="0" name="Object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057650"/>
                        <a:ext cx="3429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71" name="Object 110"/>
          <p:cNvGraphicFramePr>
            <a:graphicFrameLocks noChangeAspect="1"/>
          </p:cNvGraphicFramePr>
          <p:nvPr/>
        </p:nvGraphicFramePr>
        <p:xfrm>
          <a:off x="990600" y="4629150"/>
          <a:ext cx="30797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3" name="Equation" r:id="rId47" imgW="114102" imgH="177492" progId="Equation.3">
                  <p:embed/>
                </p:oleObj>
              </mc:Choice>
              <mc:Fallback>
                <p:oleObj name="Equation" r:id="rId47" imgW="114102" imgH="177492" progId="Equation.3">
                  <p:embed/>
                  <p:pic>
                    <p:nvPicPr>
                      <p:cNvPr id="0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629150"/>
                        <a:ext cx="30797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72" name="Object 111"/>
          <p:cNvGraphicFramePr>
            <a:graphicFrameLocks noChangeAspect="1"/>
          </p:cNvGraphicFramePr>
          <p:nvPr/>
        </p:nvGraphicFramePr>
        <p:xfrm>
          <a:off x="2667000" y="4114800"/>
          <a:ext cx="34131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4" name="Equation" r:id="rId49" imgW="126725" imgH="177415" progId="Equation.3">
                  <p:embed/>
                </p:oleObj>
              </mc:Choice>
              <mc:Fallback>
                <p:oleObj name="Equation" r:id="rId49" imgW="126725" imgH="177415" progId="Equation.3">
                  <p:embed/>
                  <p:pic>
                    <p:nvPicPr>
                      <p:cNvPr id="0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114800"/>
                        <a:ext cx="341313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73" name="Object 112"/>
          <p:cNvGraphicFramePr>
            <a:graphicFrameLocks noChangeAspect="1"/>
          </p:cNvGraphicFramePr>
          <p:nvPr/>
        </p:nvGraphicFramePr>
        <p:xfrm>
          <a:off x="2743200" y="3486150"/>
          <a:ext cx="238125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5" name="Equation" r:id="rId51" imgW="88707" imgH="164742" progId="Equation.3">
                  <p:embed/>
                </p:oleObj>
              </mc:Choice>
              <mc:Fallback>
                <p:oleObj name="Equation" r:id="rId51" imgW="88707" imgH="164742" progId="Equation.3">
                  <p:embed/>
                  <p:pic>
                    <p:nvPicPr>
                      <p:cNvPr id="0" name="Object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486150"/>
                        <a:ext cx="238125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79" name="Object 118"/>
          <p:cNvGraphicFramePr>
            <a:graphicFrameLocks noChangeAspect="1"/>
          </p:cNvGraphicFramePr>
          <p:nvPr/>
        </p:nvGraphicFramePr>
        <p:xfrm>
          <a:off x="3556000" y="2565400"/>
          <a:ext cx="8699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6" name="Equation" r:id="rId53" imgW="418918" imgH="393529" progId="Equation.DSMT4">
                  <p:embed/>
                </p:oleObj>
              </mc:Choice>
              <mc:Fallback>
                <p:oleObj name="Equation" r:id="rId53" imgW="418918" imgH="393529" progId="Equation.DSMT4">
                  <p:embed/>
                  <p:pic>
                    <p:nvPicPr>
                      <p:cNvPr id="0" name="Object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6000" y="2565400"/>
                        <a:ext cx="86995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0" name="Object 189"/>
          <p:cNvGraphicFramePr>
            <a:graphicFrameLocks noChangeAspect="1"/>
          </p:cNvGraphicFramePr>
          <p:nvPr/>
        </p:nvGraphicFramePr>
        <p:xfrm>
          <a:off x="6629400" y="2679700"/>
          <a:ext cx="787400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7" name="Equation" r:id="rId55" imgW="291973" imgH="139639" progId="Equation.DSMT4">
                  <p:embed/>
                </p:oleObj>
              </mc:Choice>
              <mc:Fallback>
                <p:oleObj name="Equation" r:id="rId55" imgW="291973" imgH="139639" progId="Equation.DSMT4">
                  <p:embed/>
                  <p:pic>
                    <p:nvPicPr>
                      <p:cNvPr id="0" name="Object 1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679700"/>
                        <a:ext cx="787400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1" name="Object 118"/>
          <p:cNvGraphicFramePr>
            <a:graphicFrameLocks noChangeAspect="1"/>
          </p:cNvGraphicFramePr>
          <p:nvPr/>
        </p:nvGraphicFramePr>
        <p:xfrm>
          <a:off x="5334000" y="2736850"/>
          <a:ext cx="787400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8" name="Equation" r:id="rId56" imgW="291973" imgH="139639" progId="Equation.DSMT4">
                  <p:embed/>
                </p:oleObj>
              </mc:Choice>
              <mc:Fallback>
                <p:oleObj name="Equation" r:id="rId56" imgW="291973" imgH="139639" progId="Equation.DSMT4">
                  <p:embed/>
                  <p:pic>
                    <p:nvPicPr>
                      <p:cNvPr id="0" name="Object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736850"/>
                        <a:ext cx="787400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2" name="Object 189"/>
          <p:cNvGraphicFramePr>
            <a:graphicFrameLocks noChangeAspect="1"/>
          </p:cNvGraphicFramePr>
          <p:nvPr/>
        </p:nvGraphicFramePr>
        <p:xfrm>
          <a:off x="7620000" y="2676525"/>
          <a:ext cx="11652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9" name="Equation" r:id="rId57" imgW="431613" imgH="203112" progId="Equation.DSMT4">
                  <p:embed/>
                </p:oleObj>
              </mc:Choice>
              <mc:Fallback>
                <p:oleObj name="Equation" r:id="rId57" imgW="431613" imgH="203112" progId="Equation.DSMT4">
                  <p:embed/>
                  <p:pic>
                    <p:nvPicPr>
                      <p:cNvPr id="0" name="Object 1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2676525"/>
                        <a:ext cx="1165225" cy="390525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78" name="Text Box 13"/>
          <p:cNvSpPr txBox="1">
            <a:spLocks noChangeArrowheads="1"/>
          </p:cNvSpPr>
          <p:nvPr/>
        </p:nvSpPr>
        <p:spPr bwMode="auto">
          <a:xfrm>
            <a:off x="0" y="-9525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12379" name="Text Box 9"/>
          <p:cNvSpPr txBox="1">
            <a:spLocks noChangeArrowheads="1"/>
          </p:cNvSpPr>
          <p:nvPr/>
        </p:nvSpPr>
        <p:spPr bwMode="auto">
          <a:xfrm>
            <a:off x="0" y="263525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KHÁI NIỆM SỐ THẬP PHÂN.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 txBox="1">
            <a:spLocks noGrp="1" noChangeArrowheads="1"/>
          </p:cNvSpPr>
          <p:nvPr/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898989"/>
                </a:solidFill>
                <a:latin typeface="Times New Roman" pitchFamily="18" charset="0"/>
              </a:rPr>
              <a:t>vc</a:t>
            </a:r>
          </a:p>
        </p:txBody>
      </p:sp>
      <p:pic>
        <p:nvPicPr>
          <p:cNvPr id="13315" name="Picture 3" descr="butterflies_flowers_md_wh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146550"/>
            <a:ext cx="1371600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butterflies_flowers_md_wh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771900"/>
            <a:ext cx="1371600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 descr="butterflies_flowers_md_wh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114800"/>
            <a:ext cx="1371600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6" descr="butterflies_flowers_md_wh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886200"/>
            <a:ext cx="1371600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7" descr="butterflies_flowers_md_wh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4114800"/>
            <a:ext cx="1371600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11" descr="maple_leaf_brown_falling_sm_cl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514850"/>
            <a:ext cx="498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Picture 12" descr="maple_leaf_falling_md_cl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11628">
            <a:off x="5311776" y="4210050"/>
            <a:ext cx="4318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2" name="Picture 13" descr="maple_leaf_falling_md_cl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29150"/>
            <a:ext cx="6858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3" name="Picture 14" descr="maple_leaf_brown_falling_sm_cl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248690">
            <a:off x="6945313" y="4649787"/>
            <a:ext cx="4064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4" name="Picture 15" descr="maple_leaf_falling_md_cl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11628">
            <a:off x="2034381" y="4579144"/>
            <a:ext cx="430213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0" name="Picture 16" descr="maple_leaf_falling_md_cl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11628">
            <a:off x="553244" y="3196432"/>
            <a:ext cx="5667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1" name="Picture 17" descr="maple_leaf_brown_falling_sm_cl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125" y="3314700"/>
            <a:ext cx="78422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001" name="WordArt 22"/>
          <p:cNvSpPr>
            <a:spLocks noChangeArrowheads="1" noChangeShapeType="1" noTextEdit="1"/>
          </p:cNvSpPr>
          <p:nvPr/>
        </p:nvSpPr>
        <p:spPr bwMode="auto">
          <a:xfrm>
            <a:off x="1803400" y="2857500"/>
            <a:ext cx="5638800" cy="8016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736"/>
              </a:avLst>
            </a:prstTxWarp>
          </a:bodyPr>
          <a:lstStyle/>
          <a:p>
            <a:pPr algn="ctr"/>
            <a:endParaRPr lang="vi-VN" sz="2800" b="1" i="1" kern="1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4115" name="04 Track 4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4229100"/>
            <a:ext cx="2444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6" name="01 India Music.wma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4572000"/>
            <a:ext cx="2444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0" name="Picture 30" descr="xmaslights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343150" y="2343150"/>
            <a:ext cx="5143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1" name="Picture 31" descr="xmaslights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381750" y="2381250"/>
            <a:ext cx="51435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2" name="Picture 32" descr="xmaslights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33" name="Rectangle 29"/>
          <p:cNvSpPr>
            <a:spLocks noChangeArrowheads="1"/>
          </p:cNvSpPr>
          <p:nvPr/>
        </p:nvSpPr>
        <p:spPr bwMode="auto">
          <a:xfrm>
            <a:off x="685800" y="1885950"/>
            <a:ext cx="7772400" cy="685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lang="vi-VN" altLang="en-US" sz="2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34" name="Picture 25" descr="D:\power\natural\free-wallpaper-16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35" name="TextBox 2"/>
          <p:cNvSpPr txBox="1">
            <a:spLocks noChangeArrowheads="1"/>
          </p:cNvSpPr>
          <p:nvPr/>
        </p:nvSpPr>
        <p:spPr bwMode="auto">
          <a:xfrm>
            <a:off x="4832350" y="57150"/>
            <a:ext cx="1857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vi-VN" altLang="en-US" sz="28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36" name="Picture 13" descr="39c80f222d714274a1bd6ddqh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43100"/>
            <a:ext cx="114935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7" name="Picture 7" descr="697125i6o7gtfx8m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885950"/>
            <a:ext cx="152400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8" name="Picture 10" descr="614680djq0l440oz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943100"/>
            <a:ext cx="40386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39" name="WordArt 27"/>
          <p:cNvSpPr>
            <a:spLocks noChangeArrowheads="1" noChangeShapeType="1" noTextEdit="1"/>
          </p:cNvSpPr>
          <p:nvPr/>
        </p:nvSpPr>
        <p:spPr bwMode="auto">
          <a:xfrm>
            <a:off x="990600" y="1028700"/>
            <a:ext cx="7239000" cy="31432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58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vi-VN" sz="3600" b="1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CHÀO CÁC EM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1" fill="hold"/>
                                        <p:tgtEl>
                                          <p:spTgt spid="41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15"/>
                  </p:tgtEl>
                </p:cond>
              </p:nextCondLst>
            </p:seq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15"/>
                </p:tgtEl>
              </p:cMediaNode>
            </p:audio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1" dur="1" fill="hold"/>
                                        <p:tgtEl>
                                          <p:spTgt spid="41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16"/>
                  </p:tgtEl>
                </p:cond>
              </p:nextCondLst>
            </p:seq>
            <p:audio>
              <p:cMediaNode>
                <p:cTn id="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16"/>
                </p:tgtEl>
              </p:cMediaNode>
            </p:audio>
          </p:childTnLst>
        </p:cTn>
      </p:par>
    </p:tnLst>
    <p:bldLst>
      <p:bldP spid="4200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3"/>
          <p:cNvSpPr txBox="1">
            <a:spLocks noChangeArrowheads="1"/>
          </p:cNvSpPr>
          <p:nvPr/>
        </p:nvSpPr>
        <p:spPr bwMode="auto">
          <a:xfrm>
            <a:off x="0" y="40005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35844" name="WordArt 4"/>
          <p:cNvSpPr>
            <a:spLocks noChangeArrowheads="1" noChangeShapeType="1" noTextEdit="1"/>
          </p:cNvSpPr>
          <p:nvPr/>
        </p:nvSpPr>
        <p:spPr bwMode="auto">
          <a:xfrm>
            <a:off x="533400" y="1143000"/>
            <a:ext cx="4200525" cy="393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KHỞI ĐỘNG</a:t>
            </a:r>
          </a:p>
        </p:txBody>
      </p:sp>
      <p:pic>
        <p:nvPicPr>
          <p:cNvPr id="3076" name="Picture 6" descr="Cau hoi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7350"/>
            <a:ext cx="106680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Box 1"/>
          <p:cNvSpPr txBox="1">
            <a:spLocks noChangeArrowheads="1"/>
          </p:cNvSpPr>
          <p:nvPr/>
        </p:nvSpPr>
        <p:spPr bwMode="auto">
          <a:xfrm>
            <a:off x="1371600" y="1943100"/>
            <a:ext cx="3886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vi-VN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dm = ............m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8" name="TextBox 7"/>
          <p:cNvSpPr txBox="1">
            <a:spLocks noChangeArrowheads="1"/>
          </p:cNvSpPr>
          <p:nvPr/>
        </p:nvSpPr>
        <p:spPr bwMode="auto">
          <a:xfrm>
            <a:off x="1371600" y="2627313"/>
            <a:ext cx="3886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vi-VN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cm = ............m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9" name="TextBox 8"/>
          <p:cNvSpPr txBox="1">
            <a:spLocks noChangeArrowheads="1"/>
          </p:cNvSpPr>
          <p:nvPr/>
        </p:nvSpPr>
        <p:spPr bwMode="auto">
          <a:xfrm>
            <a:off x="1371600" y="3324225"/>
            <a:ext cx="3886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vi-VN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mm = ............m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016250" y="1905000"/>
          <a:ext cx="5969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5" imgW="203112" imgH="393529" progId="Equation.3">
                  <p:embed/>
                </p:oleObj>
              </mc:Choice>
              <mc:Fallback>
                <p:oleObj name="Equation" r:id="rId5" imgW="203112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0" y="1905000"/>
                        <a:ext cx="596900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971800" y="2616200"/>
          <a:ext cx="5842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7" imgW="279279" imgH="393529" progId="Equation.3">
                  <p:embed/>
                </p:oleObj>
              </mc:Choice>
              <mc:Fallback>
                <p:oleObj name="Equation" r:id="rId7" imgW="279279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616200"/>
                        <a:ext cx="5842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819400" y="3224213"/>
          <a:ext cx="866775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9" imgW="355292" imgH="393359" progId="Equation.3">
                  <p:embed/>
                </p:oleObj>
              </mc:Choice>
              <mc:Fallback>
                <p:oleObj name="Equation" r:id="rId9" imgW="355292" imgH="39335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224213"/>
                        <a:ext cx="866775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3"/>
          <p:cNvSpPr txBox="1">
            <a:spLocks noChangeArrowheads="1"/>
          </p:cNvSpPr>
          <p:nvPr/>
        </p:nvSpPr>
        <p:spPr bwMode="auto">
          <a:xfrm>
            <a:off x="0" y="-9525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4099" name="Text Box 9"/>
          <p:cNvSpPr txBox="1">
            <a:spLocks noChangeArrowheads="1"/>
          </p:cNvSpPr>
          <p:nvPr/>
        </p:nvSpPr>
        <p:spPr bwMode="auto">
          <a:xfrm>
            <a:off x="0" y="28575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KHÁI NIỆM SỐ THẬP PHÂN.</a:t>
            </a:r>
          </a:p>
        </p:txBody>
      </p:sp>
      <p:graphicFrame>
        <p:nvGraphicFramePr>
          <p:cNvPr id="4106" name="Group 10"/>
          <p:cNvGraphicFramePr>
            <a:graphicFrameLocks noGrp="1"/>
          </p:cNvGraphicFramePr>
          <p:nvPr/>
        </p:nvGraphicFramePr>
        <p:xfrm>
          <a:off x="304800" y="925513"/>
          <a:ext cx="5334000" cy="2081212"/>
        </p:xfrm>
        <a:graphic>
          <a:graphicData uri="http://schemas.openxmlformats.org/drawingml/2006/table">
            <a:tbl>
              <a:tblPr/>
              <a:tblGrid>
                <a:gridCol w="1333500"/>
                <a:gridCol w="1333500"/>
                <a:gridCol w="1333500"/>
                <a:gridCol w="1333500"/>
              </a:tblGrid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 marT="34291" marB="342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dm</a:t>
                      </a:r>
                    </a:p>
                  </a:txBody>
                  <a:tcPr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cm</a:t>
                      </a:r>
                    </a:p>
                  </a:txBody>
                  <a:tcPr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</a:t>
                      </a:r>
                    </a:p>
                  </a:txBody>
                  <a:tcPr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1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1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1" marB="342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1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1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1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1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1" marB="342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1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1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1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1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1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1" marB="342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1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1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1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304800" y="1549400"/>
            <a:ext cx="12192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304800" y="2068513"/>
            <a:ext cx="12954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304800" y="2582863"/>
            <a:ext cx="1219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4140" name="Text Box 44"/>
          <p:cNvSpPr txBox="1">
            <a:spLocks noChangeArrowheads="1"/>
          </p:cNvSpPr>
          <p:nvPr/>
        </p:nvSpPr>
        <p:spPr bwMode="auto">
          <a:xfrm>
            <a:off x="1676400" y="2125663"/>
            <a:ext cx="12954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4141" name="Text Box 45"/>
          <p:cNvSpPr txBox="1">
            <a:spLocks noChangeArrowheads="1"/>
          </p:cNvSpPr>
          <p:nvPr/>
        </p:nvSpPr>
        <p:spPr bwMode="auto">
          <a:xfrm>
            <a:off x="1752600" y="2582863"/>
            <a:ext cx="1143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4142" name="Text Box 46"/>
          <p:cNvSpPr txBox="1">
            <a:spLocks noChangeArrowheads="1"/>
          </p:cNvSpPr>
          <p:nvPr/>
        </p:nvSpPr>
        <p:spPr bwMode="auto">
          <a:xfrm>
            <a:off x="2971800" y="2582863"/>
            <a:ext cx="1143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4143" name="Text Box 47"/>
          <p:cNvSpPr txBox="1">
            <a:spLocks noChangeArrowheads="1"/>
          </p:cNvSpPr>
          <p:nvPr/>
        </p:nvSpPr>
        <p:spPr bwMode="auto">
          <a:xfrm>
            <a:off x="1676400" y="1554163"/>
            <a:ext cx="1219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66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2971800" y="2125663"/>
            <a:ext cx="12954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66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145" name="Text Box 49"/>
          <p:cNvSpPr txBox="1">
            <a:spLocks noChangeArrowheads="1"/>
          </p:cNvSpPr>
          <p:nvPr/>
        </p:nvSpPr>
        <p:spPr bwMode="auto">
          <a:xfrm>
            <a:off x="4343400" y="2582863"/>
            <a:ext cx="1219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6600"/>
                </a:solidFill>
                <a:latin typeface="Times New Roman" pitchFamily="18" charset="0"/>
              </a:rPr>
              <a:t>1</a:t>
            </a:r>
          </a:p>
        </p:txBody>
      </p:sp>
      <p:graphicFrame>
        <p:nvGraphicFramePr>
          <p:cNvPr id="4136" name="Object 1"/>
          <p:cNvGraphicFramePr>
            <a:graphicFrameLocks noChangeAspect="1"/>
          </p:cNvGraphicFramePr>
          <p:nvPr/>
        </p:nvGraphicFramePr>
        <p:xfrm>
          <a:off x="4514850" y="2273300"/>
          <a:ext cx="114300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3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273300"/>
                        <a:ext cx="114300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228600" y="3232150"/>
            <a:ext cx="2743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vi-VN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dm = 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vi-VN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,</a:t>
            </a: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228600" y="3916363"/>
            <a:ext cx="25146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vi-VN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cm =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vi-VN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,</a:t>
            </a:r>
          </a:p>
        </p:txBody>
      </p: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228600" y="4613275"/>
            <a:ext cx="29718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vi-VN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mm =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vi-VN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,</a:t>
            </a:r>
          </a:p>
        </p:txBody>
      </p:sp>
      <p:graphicFrame>
        <p:nvGraphicFramePr>
          <p:cNvPr id="8" name="Object 32"/>
          <p:cNvGraphicFramePr>
            <a:graphicFrameLocks noChangeAspect="1"/>
          </p:cNvGraphicFramePr>
          <p:nvPr/>
        </p:nvGraphicFramePr>
        <p:xfrm>
          <a:off x="1547813" y="3103563"/>
          <a:ext cx="5969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4" name="Equation" r:id="rId5" imgW="203112" imgH="393529" progId="Equation.3">
                  <p:embed/>
                </p:oleObj>
              </mc:Choice>
              <mc:Fallback>
                <p:oleObj name="Equation" r:id="rId5" imgW="203112" imgH="393529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3103563"/>
                        <a:ext cx="596900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33"/>
          <p:cNvGraphicFramePr>
            <a:graphicFrameLocks noChangeAspect="1"/>
          </p:cNvGraphicFramePr>
          <p:nvPr/>
        </p:nvGraphicFramePr>
        <p:xfrm>
          <a:off x="1490663" y="3843338"/>
          <a:ext cx="5842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5" name="Equation" r:id="rId7" imgW="279279" imgH="393529" progId="Equation.3">
                  <p:embed/>
                </p:oleObj>
              </mc:Choice>
              <mc:Fallback>
                <p:oleObj name="Equation" r:id="rId7" imgW="279279" imgH="393529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0663" y="3843338"/>
                        <a:ext cx="5842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4"/>
          <p:cNvGraphicFramePr>
            <a:graphicFrameLocks noChangeAspect="1"/>
          </p:cNvGraphicFramePr>
          <p:nvPr/>
        </p:nvGraphicFramePr>
        <p:xfrm>
          <a:off x="1676400" y="4437063"/>
          <a:ext cx="866775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6" name="Equation" r:id="rId9" imgW="355292" imgH="393359" progId="Equation.3">
                  <p:embed/>
                </p:oleObj>
              </mc:Choice>
              <mc:Fallback>
                <p:oleObj name="Equation" r:id="rId9" imgW="355292" imgH="393359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437063"/>
                        <a:ext cx="866775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946400" y="3103563"/>
          <a:ext cx="5969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7" name="Equation" r:id="rId11" imgW="203112" imgH="393529" progId="Equation.3">
                  <p:embed/>
                </p:oleObj>
              </mc:Choice>
              <mc:Fallback>
                <p:oleObj name="Equation" r:id="rId11" imgW="203112" imgH="39352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6400" y="3103563"/>
                        <a:ext cx="596900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89250" y="3843338"/>
          <a:ext cx="5842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8" name="Equation" r:id="rId12" imgW="279279" imgH="393529" progId="Equation.3">
                  <p:embed/>
                </p:oleObj>
              </mc:Choice>
              <mc:Fallback>
                <p:oleObj name="Equation" r:id="rId12" imgW="279279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250" y="3843338"/>
                        <a:ext cx="5842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079750" y="4419600"/>
          <a:ext cx="866775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9" name="Equation" r:id="rId13" imgW="355292" imgH="393359" progId="Equation.3">
                  <p:embed/>
                </p:oleObj>
              </mc:Choice>
              <mc:Fallback>
                <p:oleObj name="Equation" r:id="rId13" imgW="355292" imgH="39335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0" y="4419600"/>
                        <a:ext cx="866775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1"/>
          <p:cNvSpPr txBox="1">
            <a:spLocks noChangeArrowheads="1"/>
          </p:cNvSpPr>
          <p:nvPr/>
        </p:nvSpPr>
        <p:spPr bwMode="auto">
          <a:xfrm>
            <a:off x="3543300" y="3216275"/>
            <a:ext cx="5086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 còn được viết thành 0,1 </a:t>
            </a:r>
          </a:p>
        </p:txBody>
      </p:sp>
      <p:sp>
        <p:nvSpPr>
          <p:cNvPr id="38" name="TextBox 1"/>
          <p:cNvSpPr txBox="1">
            <a:spLocks noChangeArrowheads="1"/>
          </p:cNvSpPr>
          <p:nvPr/>
        </p:nvSpPr>
        <p:spPr bwMode="auto">
          <a:xfrm>
            <a:off x="3543300" y="3917950"/>
            <a:ext cx="50863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 còn được viết thành 0,01 </a:t>
            </a:r>
          </a:p>
        </p:txBody>
      </p:sp>
      <p:sp>
        <p:nvSpPr>
          <p:cNvPr id="39" name="TextBox 1"/>
          <p:cNvSpPr txBox="1">
            <a:spLocks noChangeArrowheads="1"/>
          </p:cNvSpPr>
          <p:nvPr/>
        </p:nvSpPr>
        <p:spPr bwMode="auto">
          <a:xfrm>
            <a:off x="3995738" y="4613275"/>
            <a:ext cx="50863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 còn được viết thành 0,001 </a:t>
            </a:r>
          </a:p>
        </p:txBody>
      </p:sp>
      <p:sp>
        <p:nvSpPr>
          <p:cNvPr id="40" name="Text Box 56"/>
          <p:cNvSpPr txBox="1">
            <a:spLocks noChangeArrowheads="1"/>
          </p:cNvSpPr>
          <p:nvPr/>
        </p:nvSpPr>
        <p:spPr bwMode="auto">
          <a:xfrm>
            <a:off x="5715000" y="1136650"/>
            <a:ext cx="34290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* Các phân số thập phân  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được viết thành 0,1; 0,01; 0,001. </a:t>
            </a:r>
          </a:p>
        </p:txBody>
      </p:sp>
      <p:graphicFrame>
        <p:nvGraphicFramePr>
          <p:cNvPr id="41" name="Object 32"/>
          <p:cNvGraphicFramePr>
            <a:graphicFrameLocks noChangeAspect="1"/>
          </p:cNvGraphicFramePr>
          <p:nvPr/>
        </p:nvGraphicFramePr>
        <p:xfrm>
          <a:off x="6858000" y="1428750"/>
          <a:ext cx="51435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0" name="Equation" r:id="rId14" imgW="266469" imgH="393359" progId="Equation.DSMT4">
                  <p:embed/>
                </p:oleObj>
              </mc:Choice>
              <mc:Fallback>
                <p:oleObj name="Equation" r:id="rId14" imgW="266469" imgH="393359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1428750"/>
                        <a:ext cx="514350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32"/>
          <p:cNvGraphicFramePr>
            <a:graphicFrameLocks noChangeAspect="1"/>
          </p:cNvGraphicFramePr>
          <p:nvPr/>
        </p:nvGraphicFramePr>
        <p:xfrm>
          <a:off x="7543800" y="1428750"/>
          <a:ext cx="66357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1" name="Equation" r:id="rId16" imgW="342751" imgH="393529" progId="Equation.DSMT4">
                  <p:embed/>
                </p:oleObj>
              </mc:Choice>
              <mc:Fallback>
                <p:oleObj name="Equation" r:id="rId16" imgW="342751" imgH="393529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1428750"/>
                        <a:ext cx="663575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32"/>
          <p:cNvGraphicFramePr>
            <a:graphicFrameLocks noChangeAspect="1"/>
          </p:cNvGraphicFramePr>
          <p:nvPr/>
        </p:nvGraphicFramePr>
        <p:xfrm>
          <a:off x="8305800" y="1428750"/>
          <a:ext cx="68580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2" name="Equation" r:id="rId18" imgW="355292" imgH="393359" progId="Equation.DSMT4">
                  <p:embed/>
                </p:oleObj>
              </mc:Choice>
              <mc:Fallback>
                <p:oleObj name="Equation" r:id="rId18" imgW="355292" imgH="393359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1428750"/>
                        <a:ext cx="685800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7" grpId="0"/>
      <p:bldP spid="4138" grpId="0"/>
      <p:bldP spid="4139" grpId="0"/>
      <p:bldP spid="4140" grpId="0"/>
      <p:bldP spid="4141" grpId="0"/>
      <p:bldP spid="4142" grpId="0"/>
      <p:bldP spid="4143" grpId="0"/>
      <p:bldP spid="4144" grpId="0"/>
      <p:bldP spid="4145" grpId="0"/>
      <p:bldP spid="3" grpId="0"/>
      <p:bldP spid="5" grpId="0"/>
      <p:bldP spid="7" grpId="0"/>
      <p:bldP spid="37" grpId="0"/>
      <p:bldP spid="38" grpId="0"/>
      <p:bldP spid="39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5" name="Text Box 3"/>
          <p:cNvSpPr txBox="1">
            <a:spLocks noChangeArrowheads="1"/>
          </p:cNvSpPr>
          <p:nvPr/>
        </p:nvSpPr>
        <p:spPr bwMode="auto">
          <a:xfrm>
            <a:off x="76200" y="895350"/>
            <a:ext cx="487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0,1 đọc là: không phẩy một.</a:t>
            </a:r>
          </a:p>
        </p:txBody>
      </p:sp>
      <p:sp>
        <p:nvSpPr>
          <p:cNvPr id="264196" name="Text Box 4"/>
          <p:cNvSpPr txBox="1">
            <a:spLocks noChangeArrowheads="1"/>
          </p:cNvSpPr>
          <p:nvPr/>
        </p:nvSpPr>
        <p:spPr bwMode="auto">
          <a:xfrm>
            <a:off x="76200" y="1971675"/>
            <a:ext cx="5943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*0,01 đọc là: không phẩy không một.</a:t>
            </a:r>
          </a:p>
        </p:txBody>
      </p:sp>
      <p:sp>
        <p:nvSpPr>
          <p:cNvPr id="264197" name="Text Box 5"/>
          <p:cNvSpPr txBox="1">
            <a:spLocks noChangeArrowheads="1"/>
          </p:cNvSpPr>
          <p:nvPr/>
        </p:nvSpPr>
        <p:spPr bwMode="auto">
          <a:xfrm>
            <a:off x="0" y="3086100"/>
            <a:ext cx="7239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0,001 đọc là: không phẩy không không một.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990600" y="4430713"/>
            <a:ext cx="6858000" cy="579437"/>
            <a:chOff x="288" y="3360"/>
            <a:chExt cx="5472" cy="487"/>
          </a:xfrm>
        </p:grpSpPr>
        <p:sp>
          <p:nvSpPr>
            <p:cNvPr id="5134" name="AutoShape 7"/>
            <p:cNvSpPr>
              <a:spLocks noChangeArrowheads="1"/>
            </p:cNvSpPr>
            <p:nvPr/>
          </p:nvSpPr>
          <p:spPr bwMode="auto">
            <a:xfrm>
              <a:off x="288" y="3360"/>
              <a:ext cx="5472" cy="48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vi-VN" altLang="en-US" sz="28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35" name="Text Box 8"/>
            <p:cNvSpPr txBox="1">
              <a:spLocks noChangeArrowheads="1"/>
            </p:cNvSpPr>
            <p:nvPr/>
          </p:nvSpPr>
          <p:spPr bwMode="auto">
            <a:xfrm>
              <a:off x="288" y="3408"/>
              <a:ext cx="5472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Các số 0,1 ; 0,01 ; 0,001 gọi là số thập phân.</a:t>
              </a:r>
            </a:p>
          </p:txBody>
        </p:sp>
      </p:grpSp>
      <p:graphicFrame>
        <p:nvGraphicFramePr>
          <p:cNvPr id="6174" name="Object 32"/>
          <p:cNvGraphicFramePr>
            <a:graphicFrameLocks noChangeAspect="1"/>
          </p:cNvGraphicFramePr>
          <p:nvPr/>
        </p:nvGraphicFramePr>
        <p:xfrm>
          <a:off x="3124200" y="1352550"/>
          <a:ext cx="5238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3" imgW="203112" imgH="393529" progId="Equation.DSMT4">
                  <p:embed/>
                </p:oleObj>
              </mc:Choice>
              <mc:Fallback>
                <p:oleObj name="Equation" r:id="rId3" imgW="203112" imgH="393529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352550"/>
                        <a:ext cx="52387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75" name="Object 32"/>
          <p:cNvGraphicFramePr>
            <a:graphicFrameLocks noChangeAspect="1"/>
          </p:cNvGraphicFramePr>
          <p:nvPr/>
        </p:nvGraphicFramePr>
        <p:xfrm>
          <a:off x="3352800" y="2400300"/>
          <a:ext cx="7191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5" imgW="279279" imgH="393529" progId="Equation.DSMT4">
                  <p:embed/>
                </p:oleObj>
              </mc:Choice>
              <mc:Fallback>
                <p:oleObj name="Equation" r:id="rId5" imgW="279279" imgH="393529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400300"/>
                        <a:ext cx="71913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76" name="Object 32"/>
          <p:cNvGraphicFramePr>
            <a:graphicFrameLocks noChangeAspect="1"/>
          </p:cNvGraphicFramePr>
          <p:nvPr/>
        </p:nvGraphicFramePr>
        <p:xfrm>
          <a:off x="4038600" y="3548063"/>
          <a:ext cx="914400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7" imgW="355292" imgH="393359" progId="Equation.DSMT4">
                  <p:embed/>
                </p:oleObj>
              </mc:Choice>
              <mc:Fallback>
                <p:oleObj name="Equation" r:id="rId7" imgW="355292" imgH="393359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548063"/>
                        <a:ext cx="914400" cy="700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2590800" y="3684588"/>
            <a:ext cx="1524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0,001 = </a:t>
            </a:r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>
            <a:off x="2133600" y="2559050"/>
            <a:ext cx="2057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0,01 = </a:t>
            </a: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2057400" y="1512888"/>
            <a:ext cx="114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0,1 = </a:t>
            </a:r>
          </a:p>
        </p:txBody>
      </p:sp>
      <p:sp>
        <p:nvSpPr>
          <p:cNvPr id="5132" name="Text Box 13"/>
          <p:cNvSpPr txBox="1">
            <a:spLocks noChangeArrowheads="1"/>
          </p:cNvSpPr>
          <p:nvPr/>
        </p:nvSpPr>
        <p:spPr bwMode="auto">
          <a:xfrm>
            <a:off x="0" y="-9525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5133" name="Text Box 9"/>
          <p:cNvSpPr txBox="1">
            <a:spLocks noChangeArrowheads="1"/>
          </p:cNvSpPr>
          <p:nvPr/>
        </p:nvSpPr>
        <p:spPr bwMode="auto">
          <a:xfrm>
            <a:off x="0" y="36195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KHÁI NIỆM SỐ THẬP PHÂN.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4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4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4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5" grpId="0"/>
      <p:bldP spid="6178" grpId="0"/>
      <p:bldP spid="6179" grpId="0"/>
      <p:bldP spid="618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3"/>
          <p:cNvSpPr txBox="1">
            <a:spLocks noChangeArrowheads="1"/>
          </p:cNvSpPr>
          <p:nvPr/>
        </p:nvSpPr>
        <p:spPr bwMode="auto">
          <a:xfrm>
            <a:off x="0" y="-9525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6147" name="Text Box 9"/>
          <p:cNvSpPr txBox="1">
            <a:spLocks noChangeArrowheads="1"/>
          </p:cNvSpPr>
          <p:nvPr/>
        </p:nvSpPr>
        <p:spPr bwMode="auto">
          <a:xfrm>
            <a:off x="0" y="31115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KHÁI NIỆM SỐ THẬP PHÂN.</a:t>
            </a:r>
          </a:p>
        </p:txBody>
      </p:sp>
      <p:graphicFrame>
        <p:nvGraphicFramePr>
          <p:cNvPr id="4106" name="Group 10"/>
          <p:cNvGraphicFramePr>
            <a:graphicFrameLocks noGrp="1"/>
          </p:cNvGraphicFramePr>
          <p:nvPr/>
        </p:nvGraphicFramePr>
        <p:xfrm>
          <a:off x="304800" y="925513"/>
          <a:ext cx="5334000" cy="2081212"/>
        </p:xfrm>
        <a:graphic>
          <a:graphicData uri="http://schemas.openxmlformats.org/drawingml/2006/table">
            <a:tbl>
              <a:tblPr/>
              <a:tblGrid>
                <a:gridCol w="1333500"/>
                <a:gridCol w="1333500"/>
                <a:gridCol w="1333500"/>
                <a:gridCol w="1333500"/>
              </a:tblGrid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 marT="34291" marB="342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dm</a:t>
                      </a:r>
                    </a:p>
                  </a:txBody>
                  <a:tcPr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cm</a:t>
                      </a:r>
                    </a:p>
                  </a:txBody>
                  <a:tcPr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</a:t>
                      </a:r>
                    </a:p>
                  </a:txBody>
                  <a:tcPr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1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1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1" marB="342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1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1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1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1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1" marB="342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1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1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1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1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1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1" marB="342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1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1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1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1" marB="34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304800" y="1549400"/>
            <a:ext cx="12192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304800" y="2124075"/>
            <a:ext cx="129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304800" y="2582863"/>
            <a:ext cx="1219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4140" name="Text Box 44"/>
          <p:cNvSpPr txBox="1">
            <a:spLocks noChangeArrowheads="1"/>
          </p:cNvSpPr>
          <p:nvPr/>
        </p:nvSpPr>
        <p:spPr bwMode="auto">
          <a:xfrm>
            <a:off x="1676400" y="2125663"/>
            <a:ext cx="12954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4141" name="Text Box 45"/>
          <p:cNvSpPr txBox="1">
            <a:spLocks noChangeArrowheads="1"/>
          </p:cNvSpPr>
          <p:nvPr/>
        </p:nvSpPr>
        <p:spPr bwMode="auto">
          <a:xfrm>
            <a:off x="1752600" y="2582863"/>
            <a:ext cx="1143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4142" name="Text Box 46"/>
          <p:cNvSpPr txBox="1">
            <a:spLocks noChangeArrowheads="1"/>
          </p:cNvSpPr>
          <p:nvPr/>
        </p:nvSpPr>
        <p:spPr bwMode="auto">
          <a:xfrm>
            <a:off x="2971800" y="2582863"/>
            <a:ext cx="1143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4143" name="Text Box 47"/>
          <p:cNvSpPr txBox="1">
            <a:spLocks noChangeArrowheads="1"/>
          </p:cNvSpPr>
          <p:nvPr/>
        </p:nvSpPr>
        <p:spPr bwMode="auto">
          <a:xfrm>
            <a:off x="1676400" y="1554163"/>
            <a:ext cx="1219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66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2971800" y="2125663"/>
            <a:ext cx="12954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660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4145" name="Text Box 49"/>
          <p:cNvSpPr txBox="1">
            <a:spLocks noChangeArrowheads="1"/>
          </p:cNvSpPr>
          <p:nvPr/>
        </p:nvSpPr>
        <p:spPr bwMode="auto">
          <a:xfrm>
            <a:off x="4343400" y="2582863"/>
            <a:ext cx="1219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6600"/>
                </a:solidFill>
                <a:latin typeface="Times New Roman" pitchFamily="18" charset="0"/>
              </a:rPr>
              <a:t>9</a:t>
            </a:r>
          </a:p>
        </p:txBody>
      </p:sp>
      <p:graphicFrame>
        <p:nvGraphicFramePr>
          <p:cNvPr id="6184" name="Object 1"/>
          <p:cNvGraphicFramePr>
            <a:graphicFrameLocks noChangeAspect="1"/>
          </p:cNvGraphicFramePr>
          <p:nvPr/>
        </p:nvGraphicFramePr>
        <p:xfrm>
          <a:off x="4514850" y="2273300"/>
          <a:ext cx="114300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5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273300"/>
                        <a:ext cx="114300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85" name="TextBox 1"/>
          <p:cNvSpPr txBox="1">
            <a:spLocks noChangeArrowheads="1"/>
          </p:cNvSpPr>
          <p:nvPr/>
        </p:nvSpPr>
        <p:spPr bwMode="auto">
          <a:xfrm>
            <a:off x="228600" y="3232150"/>
            <a:ext cx="2743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vi-VN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dm = 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vi-VN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,</a:t>
            </a:r>
          </a:p>
        </p:txBody>
      </p:sp>
      <p:sp>
        <p:nvSpPr>
          <p:cNvPr id="6186" name="TextBox 7"/>
          <p:cNvSpPr txBox="1">
            <a:spLocks noChangeArrowheads="1"/>
          </p:cNvSpPr>
          <p:nvPr/>
        </p:nvSpPr>
        <p:spPr bwMode="auto">
          <a:xfrm>
            <a:off x="228600" y="3916363"/>
            <a:ext cx="25146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vi-VN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cm =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,</a:t>
            </a:r>
          </a:p>
        </p:txBody>
      </p:sp>
      <p:sp>
        <p:nvSpPr>
          <p:cNvPr id="6187" name="TextBox 8"/>
          <p:cNvSpPr txBox="1">
            <a:spLocks noChangeArrowheads="1"/>
          </p:cNvSpPr>
          <p:nvPr/>
        </p:nvSpPr>
        <p:spPr bwMode="auto">
          <a:xfrm>
            <a:off x="152400" y="4613275"/>
            <a:ext cx="29718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vi-VN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mm =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vi-VN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,</a:t>
            </a: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1547813" y="3103563"/>
          <a:ext cx="5969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6" name="Equation" r:id="rId5" imgW="203112" imgH="393529" progId="Equation.3">
                  <p:embed/>
                </p:oleObj>
              </mc:Choice>
              <mc:Fallback>
                <p:oleObj name="Equation" r:id="rId5" imgW="203112" imgH="393529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3103563"/>
                        <a:ext cx="596900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1"/>
          <p:cNvSpPr txBox="1">
            <a:spLocks noChangeArrowheads="1"/>
          </p:cNvSpPr>
          <p:nvPr/>
        </p:nvSpPr>
        <p:spPr bwMode="auto">
          <a:xfrm>
            <a:off x="3543300" y="3216275"/>
            <a:ext cx="54483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 còn được viết thành 0,5 m</a:t>
            </a:r>
          </a:p>
        </p:txBody>
      </p:sp>
      <p:sp>
        <p:nvSpPr>
          <p:cNvPr id="38" name="TextBox 1"/>
          <p:cNvSpPr txBox="1">
            <a:spLocks noChangeArrowheads="1"/>
          </p:cNvSpPr>
          <p:nvPr/>
        </p:nvSpPr>
        <p:spPr bwMode="auto">
          <a:xfrm>
            <a:off x="3543300" y="3917950"/>
            <a:ext cx="56007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 còn được viết thành 0,07m </a:t>
            </a:r>
          </a:p>
        </p:txBody>
      </p:sp>
      <p:sp>
        <p:nvSpPr>
          <p:cNvPr id="39" name="TextBox 1"/>
          <p:cNvSpPr txBox="1">
            <a:spLocks noChangeArrowheads="1"/>
          </p:cNvSpPr>
          <p:nvPr/>
        </p:nvSpPr>
        <p:spPr bwMode="auto">
          <a:xfrm>
            <a:off x="3810000" y="4613275"/>
            <a:ext cx="583406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 còn được viết thành 0,009m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905125" y="3095625"/>
          <a:ext cx="5238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7" name="Equation" r:id="rId7" imgW="203112" imgH="393529" progId="Equation.DSMT4">
                  <p:embed/>
                </p:oleObj>
              </mc:Choice>
              <mc:Fallback>
                <p:oleObj name="Equation" r:id="rId7" imgW="203112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5" y="3095625"/>
                        <a:ext cx="52387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473200" y="3794125"/>
          <a:ext cx="7191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8" name="Equation" r:id="rId9" imgW="279279" imgH="393529" progId="Equation.DSMT4">
                  <p:embed/>
                </p:oleObj>
              </mc:Choice>
              <mc:Fallback>
                <p:oleObj name="Equation" r:id="rId9" imgW="279279" imgH="393529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3794125"/>
                        <a:ext cx="71913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763838" y="3829050"/>
          <a:ext cx="71913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9" name="Equation" r:id="rId11" imgW="279279" imgH="393529" progId="Equation.DSMT4">
                  <p:embed/>
                </p:oleObj>
              </mc:Choice>
              <mc:Fallback>
                <p:oleObj name="Equation" r:id="rId11" imgW="279279" imgH="393529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3838" y="3829050"/>
                        <a:ext cx="719137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971800" y="4443413"/>
          <a:ext cx="914400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Equation" r:id="rId12" imgW="355292" imgH="393359" progId="Equation.DSMT4">
                  <p:embed/>
                </p:oleObj>
              </mc:Choice>
              <mc:Fallback>
                <p:oleObj name="Equation" r:id="rId12" imgW="355292" imgH="39335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443413"/>
                        <a:ext cx="914400" cy="700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524000" y="4443413"/>
          <a:ext cx="914400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1" name="Equation" r:id="rId14" imgW="355292" imgH="393359" progId="Equation.DSMT4">
                  <p:embed/>
                </p:oleObj>
              </mc:Choice>
              <mc:Fallback>
                <p:oleObj name="Equation" r:id="rId14" imgW="355292" imgH="393359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443413"/>
                        <a:ext cx="914400" cy="700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 Box 5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5715000" y="1137047"/>
            <a:ext cx="3429000" cy="1671852"/>
          </a:xfrm>
          <a:prstGeom prst="rect">
            <a:avLst/>
          </a:prstGeom>
          <a:blipFill rotWithShape="1">
            <a:blip r:embed="rId15"/>
            <a:stretch>
              <a:fillRect l="-3737" t="-2740" b="-6849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7" grpId="0"/>
      <p:bldP spid="4138" grpId="0"/>
      <p:bldP spid="4139" grpId="0"/>
      <p:bldP spid="4140" grpId="0"/>
      <p:bldP spid="4141" grpId="0"/>
      <p:bldP spid="4142" grpId="0"/>
      <p:bldP spid="4143" grpId="0"/>
      <p:bldP spid="4144" grpId="0"/>
      <p:bldP spid="4145" grpId="0"/>
      <p:bldP spid="6185" grpId="0"/>
      <p:bldP spid="6186" grpId="0"/>
      <p:bldP spid="6187" grpId="0"/>
      <p:bldP spid="37" grpId="0"/>
      <p:bldP spid="38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5" name="Text Box 3"/>
          <p:cNvSpPr txBox="1">
            <a:spLocks noChangeArrowheads="1"/>
          </p:cNvSpPr>
          <p:nvPr/>
        </p:nvSpPr>
        <p:spPr bwMode="auto">
          <a:xfrm>
            <a:off x="76200" y="971550"/>
            <a:ext cx="487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0,5 đọc là: không phẩy năm.</a:t>
            </a:r>
          </a:p>
        </p:txBody>
      </p:sp>
      <p:sp>
        <p:nvSpPr>
          <p:cNvPr id="264196" name="Text Box 4"/>
          <p:cNvSpPr txBox="1">
            <a:spLocks noChangeArrowheads="1"/>
          </p:cNvSpPr>
          <p:nvPr/>
        </p:nvSpPr>
        <p:spPr bwMode="auto">
          <a:xfrm>
            <a:off x="0" y="2047875"/>
            <a:ext cx="5943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*0,07 đọc là: không phẩy không bảy.</a:t>
            </a:r>
          </a:p>
        </p:txBody>
      </p:sp>
      <p:sp>
        <p:nvSpPr>
          <p:cNvPr id="264197" name="Text Box 5"/>
          <p:cNvSpPr txBox="1">
            <a:spLocks noChangeArrowheads="1"/>
          </p:cNvSpPr>
          <p:nvPr/>
        </p:nvSpPr>
        <p:spPr bwMode="auto">
          <a:xfrm>
            <a:off x="0" y="3114675"/>
            <a:ext cx="7239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0,009 đọc là: không phẩy không không chín.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62000" y="4430713"/>
            <a:ext cx="7620000" cy="579437"/>
            <a:chOff x="288" y="3360"/>
            <a:chExt cx="5472" cy="487"/>
          </a:xfrm>
        </p:grpSpPr>
        <p:sp>
          <p:nvSpPr>
            <p:cNvPr id="7182" name="AutoShape 7"/>
            <p:cNvSpPr>
              <a:spLocks noChangeArrowheads="1"/>
            </p:cNvSpPr>
            <p:nvPr/>
          </p:nvSpPr>
          <p:spPr bwMode="auto">
            <a:xfrm>
              <a:off x="288" y="3360"/>
              <a:ext cx="5472" cy="48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vi-VN" altLang="en-US" sz="28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83" name="Text Box 8"/>
            <p:cNvSpPr txBox="1">
              <a:spLocks noChangeArrowheads="1"/>
            </p:cNvSpPr>
            <p:nvPr/>
          </p:nvSpPr>
          <p:spPr bwMode="auto">
            <a:xfrm>
              <a:off x="288" y="3408"/>
              <a:ext cx="5472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Các số 0,5;  0,07;  0,009 cũng là số thập phân.</a:t>
              </a:r>
            </a:p>
          </p:txBody>
        </p:sp>
      </p:grpSp>
      <p:graphicFrame>
        <p:nvGraphicFramePr>
          <p:cNvPr id="39944" name="Object 32"/>
          <p:cNvGraphicFramePr>
            <a:graphicFrameLocks noChangeAspect="1"/>
          </p:cNvGraphicFramePr>
          <p:nvPr/>
        </p:nvGraphicFramePr>
        <p:xfrm>
          <a:off x="3124200" y="1428750"/>
          <a:ext cx="5238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3" imgW="203112" imgH="393529" progId="Equation.DSMT4">
                  <p:embed/>
                </p:oleObj>
              </mc:Choice>
              <mc:Fallback>
                <p:oleObj name="Equation" r:id="rId3" imgW="203112" imgH="393529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428750"/>
                        <a:ext cx="52387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5" name="Object 32"/>
          <p:cNvGraphicFramePr>
            <a:graphicFrameLocks noChangeAspect="1"/>
          </p:cNvGraphicFramePr>
          <p:nvPr/>
        </p:nvGraphicFramePr>
        <p:xfrm>
          <a:off x="3352800" y="2495550"/>
          <a:ext cx="7191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5" imgW="279279" imgH="393529" progId="Equation.DSMT4">
                  <p:embed/>
                </p:oleObj>
              </mc:Choice>
              <mc:Fallback>
                <p:oleObj name="Equation" r:id="rId5" imgW="279279" imgH="393529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495550"/>
                        <a:ext cx="71913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6" name="Object 32"/>
          <p:cNvGraphicFramePr>
            <a:graphicFrameLocks noChangeAspect="1"/>
          </p:cNvGraphicFramePr>
          <p:nvPr/>
        </p:nvGraphicFramePr>
        <p:xfrm>
          <a:off x="4038600" y="3624263"/>
          <a:ext cx="914400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7" imgW="355292" imgH="393359" progId="Equation.DSMT4">
                  <p:embed/>
                </p:oleObj>
              </mc:Choice>
              <mc:Fallback>
                <p:oleObj name="Equation" r:id="rId7" imgW="355292" imgH="393359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624263"/>
                        <a:ext cx="914400" cy="700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2590800" y="3716338"/>
            <a:ext cx="152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0,009 = 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2133600" y="2571750"/>
            <a:ext cx="121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0,07 = </a:t>
            </a: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2057400" y="1554163"/>
            <a:ext cx="1143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0,5 = </a:t>
            </a:r>
          </a:p>
        </p:txBody>
      </p:sp>
      <p:sp>
        <p:nvSpPr>
          <p:cNvPr id="7180" name="Text Box 13"/>
          <p:cNvSpPr txBox="1">
            <a:spLocks noChangeArrowheads="1"/>
          </p:cNvSpPr>
          <p:nvPr/>
        </p:nvSpPr>
        <p:spPr bwMode="auto">
          <a:xfrm>
            <a:off x="0" y="-1905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7181" name="Text Box 9"/>
          <p:cNvSpPr txBox="1">
            <a:spLocks noChangeArrowheads="1"/>
          </p:cNvSpPr>
          <p:nvPr/>
        </p:nvSpPr>
        <p:spPr bwMode="auto">
          <a:xfrm>
            <a:off x="0" y="415925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KHÁI NIỆM SỐ THẬP PHÂN.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4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64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64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5" grpId="0"/>
      <p:bldP spid="264196" grpId="0"/>
      <p:bldP spid="264197" grpId="0"/>
      <p:bldP spid="39947" grpId="0"/>
      <p:bldP spid="39948" grpId="0"/>
      <p:bldP spid="399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8291" name="Object 3"/>
          <p:cNvGraphicFramePr>
            <a:graphicFrameLocks noChangeAspect="1"/>
          </p:cNvGraphicFramePr>
          <p:nvPr/>
        </p:nvGraphicFramePr>
        <p:xfrm>
          <a:off x="306388" y="2343150"/>
          <a:ext cx="506412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84" name="Equation" r:id="rId3" imgW="126725" imgH="177415" progId="Equation.3">
                  <p:embed/>
                </p:oleObj>
              </mc:Choice>
              <mc:Fallback>
                <p:oleObj name="Equation" r:id="rId3" imgW="126725" imgH="177415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8" y="2343150"/>
                        <a:ext cx="506412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8292" name="Object 4"/>
          <p:cNvGraphicFramePr>
            <a:graphicFrameLocks noChangeAspect="1"/>
          </p:cNvGraphicFramePr>
          <p:nvPr/>
        </p:nvGraphicFramePr>
        <p:xfrm>
          <a:off x="8107363" y="2617788"/>
          <a:ext cx="274637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85" name="Equation" r:id="rId5" imgW="88707" imgH="164742" progId="Equation.3">
                  <p:embed/>
                </p:oleObj>
              </mc:Choice>
              <mc:Fallback>
                <p:oleObj name="Equation" r:id="rId5" imgW="88707" imgH="16474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7363" y="2617788"/>
                        <a:ext cx="274637" cy="36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838200" y="2182813"/>
            <a:ext cx="820738" cy="1719262"/>
            <a:chOff x="519" y="1488"/>
            <a:chExt cx="366" cy="1144"/>
          </a:xfrm>
        </p:grpSpPr>
        <p:graphicFrame>
          <p:nvGraphicFramePr>
            <p:cNvPr id="8358" name="Object 6"/>
            <p:cNvGraphicFramePr>
              <a:graphicFrameLocks noChangeAspect="1"/>
            </p:cNvGraphicFramePr>
            <p:nvPr/>
          </p:nvGraphicFramePr>
          <p:xfrm>
            <a:off x="576" y="1488"/>
            <a:ext cx="309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86" name="Equation" r:id="rId7" imgW="203112" imgH="393529" progId="Equation.3">
                    <p:embed/>
                  </p:oleObj>
                </mc:Choice>
                <mc:Fallback>
                  <p:oleObj name="Equation" r:id="rId7" imgW="203112" imgH="393529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1488"/>
                          <a:ext cx="309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59" name="Object 7"/>
            <p:cNvGraphicFramePr>
              <a:graphicFrameLocks noChangeAspect="1"/>
            </p:cNvGraphicFramePr>
            <p:nvPr/>
          </p:nvGraphicFramePr>
          <p:xfrm>
            <a:off x="519" y="2334"/>
            <a:ext cx="308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87" name="Equation" r:id="rId9" imgW="203024" imgH="203024" progId="Equation.3">
                    <p:embed/>
                  </p:oleObj>
                </mc:Choice>
                <mc:Fallback>
                  <p:oleObj name="Equation" r:id="rId9" imgW="203024" imgH="203024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9" y="2334"/>
                          <a:ext cx="308" cy="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752600" y="2276475"/>
            <a:ext cx="622300" cy="1511300"/>
            <a:chOff x="979" y="1488"/>
            <a:chExt cx="386" cy="1162"/>
          </a:xfrm>
        </p:grpSpPr>
        <p:graphicFrame>
          <p:nvGraphicFramePr>
            <p:cNvPr id="8356" name="Object 9"/>
            <p:cNvGraphicFramePr>
              <a:graphicFrameLocks noChangeAspect="1"/>
            </p:cNvGraphicFramePr>
            <p:nvPr/>
          </p:nvGraphicFramePr>
          <p:xfrm>
            <a:off x="1056" y="1488"/>
            <a:ext cx="309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88" name="Equation" r:id="rId11" imgW="203112" imgH="393529" progId="Equation.3">
                    <p:embed/>
                  </p:oleObj>
                </mc:Choice>
                <mc:Fallback>
                  <p:oleObj name="Equation" r:id="rId11" imgW="203112" imgH="393529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1488"/>
                          <a:ext cx="309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57" name="Object 10"/>
            <p:cNvGraphicFramePr>
              <a:graphicFrameLocks noChangeAspect="1"/>
            </p:cNvGraphicFramePr>
            <p:nvPr/>
          </p:nvGraphicFramePr>
          <p:xfrm>
            <a:off x="979" y="2352"/>
            <a:ext cx="366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89" name="Equation" r:id="rId13" imgW="241195" imgH="203112" progId="Equation.3">
                    <p:embed/>
                  </p:oleObj>
                </mc:Choice>
                <mc:Fallback>
                  <p:oleObj name="Equation" r:id="rId13" imgW="241195" imgH="203112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9" y="2352"/>
                          <a:ext cx="366" cy="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2514600" y="2276475"/>
            <a:ext cx="560388" cy="1511300"/>
            <a:chOff x="1517" y="1488"/>
            <a:chExt cx="347" cy="1162"/>
          </a:xfrm>
        </p:grpSpPr>
        <p:graphicFrame>
          <p:nvGraphicFramePr>
            <p:cNvPr id="8354" name="Object 12"/>
            <p:cNvGraphicFramePr>
              <a:graphicFrameLocks noChangeAspect="1"/>
            </p:cNvGraphicFramePr>
            <p:nvPr/>
          </p:nvGraphicFramePr>
          <p:xfrm>
            <a:off x="1536" y="1488"/>
            <a:ext cx="309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90" name="Equation" r:id="rId15" imgW="203112" imgH="393529" progId="Equation.3">
                    <p:embed/>
                  </p:oleObj>
                </mc:Choice>
                <mc:Fallback>
                  <p:oleObj name="Equation" r:id="rId15" imgW="203112" imgH="393529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6" y="1488"/>
                          <a:ext cx="309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55" name="Object 13"/>
            <p:cNvGraphicFramePr>
              <a:graphicFrameLocks noChangeAspect="1"/>
            </p:cNvGraphicFramePr>
            <p:nvPr/>
          </p:nvGraphicFramePr>
          <p:xfrm>
            <a:off x="1517" y="2352"/>
            <a:ext cx="347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91" name="Equation" r:id="rId17" imgW="228501" imgH="203112" progId="Equation.3">
                    <p:embed/>
                  </p:oleObj>
                </mc:Choice>
                <mc:Fallback>
                  <p:oleObj name="Equation" r:id="rId17" imgW="228501" imgH="203112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17" y="2352"/>
                          <a:ext cx="347" cy="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3200400" y="2276475"/>
            <a:ext cx="622300" cy="1511300"/>
            <a:chOff x="1939" y="1488"/>
            <a:chExt cx="386" cy="1162"/>
          </a:xfrm>
        </p:grpSpPr>
        <p:graphicFrame>
          <p:nvGraphicFramePr>
            <p:cNvPr id="8352" name="Object 15"/>
            <p:cNvGraphicFramePr>
              <a:graphicFrameLocks noChangeAspect="1"/>
            </p:cNvGraphicFramePr>
            <p:nvPr/>
          </p:nvGraphicFramePr>
          <p:xfrm>
            <a:off x="2016" y="1488"/>
            <a:ext cx="309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92" name="Equation" r:id="rId19" imgW="203112" imgH="393529" progId="Equation.3">
                    <p:embed/>
                  </p:oleObj>
                </mc:Choice>
                <mc:Fallback>
                  <p:oleObj name="Equation" r:id="rId19" imgW="203112" imgH="393529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" y="1488"/>
                          <a:ext cx="309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53" name="Object 16"/>
            <p:cNvGraphicFramePr>
              <a:graphicFrameLocks noChangeAspect="1"/>
            </p:cNvGraphicFramePr>
            <p:nvPr/>
          </p:nvGraphicFramePr>
          <p:xfrm>
            <a:off x="1939" y="2352"/>
            <a:ext cx="366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93" name="Equation" r:id="rId21" imgW="241195" imgH="203112" progId="Equation.3">
                    <p:embed/>
                  </p:oleObj>
                </mc:Choice>
                <mc:Fallback>
                  <p:oleObj name="Equation" r:id="rId21" imgW="241195" imgH="203112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39" y="2352"/>
                          <a:ext cx="366" cy="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4038600" y="2276475"/>
            <a:ext cx="560388" cy="1511300"/>
            <a:chOff x="2477" y="1488"/>
            <a:chExt cx="347" cy="1162"/>
          </a:xfrm>
        </p:grpSpPr>
        <p:graphicFrame>
          <p:nvGraphicFramePr>
            <p:cNvPr id="8350" name="Object 18"/>
            <p:cNvGraphicFramePr>
              <a:graphicFrameLocks noChangeAspect="1"/>
            </p:cNvGraphicFramePr>
            <p:nvPr/>
          </p:nvGraphicFramePr>
          <p:xfrm>
            <a:off x="2496" y="1488"/>
            <a:ext cx="309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94" name="Equation" r:id="rId23" imgW="203112" imgH="393529" progId="Equation.3">
                    <p:embed/>
                  </p:oleObj>
                </mc:Choice>
                <mc:Fallback>
                  <p:oleObj name="Equation" r:id="rId23" imgW="203112" imgH="393529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6" y="1488"/>
                          <a:ext cx="309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51" name="Object 19"/>
            <p:cNvGraphicFramePr>
              <a:graphicFrameLocks noChangeAspect="1"/>
            </p:cNvGraphicFramePr>
            <p:nvPr/>
          </p:nvGraphicFramePr>
          <p:xfrm>
            <a:off x="2477" y="2352"/>
            <a:ext cx="347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95" name="Equation" r:id="rId25" imgW="228501" imgH="203112" progId="Equation.3">
                    <p:embed/>
                  </p:oleObj>
                </mc:Choice>
                <mc:Fallback>
                  <p:oleObj name="Equation" r:id="rId25" imgW="228501" imgH="203112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77" y="2352"/>
                          <a:ext cx="347" cy="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4876800" y="2276475"/>
            <a:ext cx="606425" cy="1511300"/>
            <a:chOff x="2928" y="1488"/>
            <a:chExt cx="376" cy="1162"/>
          </a:xfrm>
        </p:grpSpPr>
        <p:graphicFrame>
          <p:nvGraphicFramePr>
            <p:cNvPr id="8348" name="Object 21"/>
            <p:cNvGraphicFramePr>
              <a:graphicFrameLocks noChangeAspect="1"/>
            </p:cNvGraphicFramePr>
            <p:nvPr/>
          </p:nvGraphicFramePr>
          <p:xfrm>
            <a:off x="2928" y="1488"/>
            <a:ext cx="309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96" name="Equation" r:id="rId27" imgW="203112" imgH="393529" progId="Equation.3">
                    <p:embed/>
                  </p:oleObj>
                </mc:Choice>
                <mc:Fallback>
                  <p:oleObj name="Equation" r:id="rId27" imgW="203112" imgH="393529" progId="Equation.3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8" y="1488"/>
                          <a:ext cx="309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49" name="Object 22"/>
            <p:cNvGraphicFramePr>
              <a:graphicFrameLocks noChangeAspect="1"/>
            </p:cNvGraphicFramePr>
            <p:nvPr/>
          </p:nvGraphicFramePr>
          <p:xfrm>
            <a:off x="2957" y="2352"/>
            <a:ext cx="347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97" name="Equation" r:id="rId29" imgW="228501" imgH="203112" progId="Equation.3">
                    <p:embed/>
                  </p:oleObj>
                </mc:Choice>
                <mc:Fallback>
                  <p:oleObj name="Equation" r:id="rId29" imgW="228501" imgH="203112" progId="Equation.3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7" y="2352"/>
                          <a:ext cx="347" cy="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5629275" y="2276475"/>
            <a:ext cx="620713" cy="1511300"/>
            <a:chOff x="3408" y="1488"/>
            <a:chExt cx="385" cy="1162"/>
          </a:xfrm>
        </p:grpSpPr>
        <p:graphicFrame>
          <p:nvGraphicFramePr>
            <p:cNvPr id="8346" name="Object 24"/>
            <p:cNvGraphicFramePr>
              <a:graphicFrameLocks noChangeAspect="1"/>
            </p:cNvGraphicFramePr>
            <p:nvPr/>
          </p:nvGraphicFramePr>
          <p:xfrm>
            <a:off x="3408" y="1488"/>
            <a:ext cx="309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98" name="Equation" r:id="rId31" imgW="203112" imgH="393529" progId="Equation.3">
                    <p:embed/>
                  </p:oleObj>
                </mc:Choice>
                <mc:Fallback>
                  <p:oleObj name="Equation" r:id="rId31" imgW="203112" imgH="393529" progId="Equation.3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8" y="1488"/>
                          <a:ext cx="309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47" name="Object 25"/>
            <p:cNvGraphicFramePr>
              <a:graphicFrameLocks noChangeAspect="1"/>
            </p:cNvGraphicFramePr>
            <p:nvPr/>
          </p:nvGraphicFramePr>
          <p:xfrm>
            <a:off x="3427" y="2352"/>
            <a:ext cx="366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99" name="Equation" r:id="rId33" imgW="241195" imgH="203112" progId="Equation.3">
                    <p:embed/>
                  </p:oleObj>
                </mc:Choice>
                <mc:Fallback>
                  <p:oleObj name="Equation" r:id="rId33" imgW="241195" imgH="203112" progId="Equation.3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7" y="2352"/>
                          <a:ext cx="366" cy="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6400800" y="2276475"/>
            <a:ext cx="560388" cy="1511300"/>
            <a:chOff x="3917" y="1488"/>
            <a:chExt cx="347" cy="1162"/>
          </a:xfrm>
        </p:grpSpPr>
        <p:graphicFrame>
          <p:nvGraphicFramePr>
            <p:cNvPr id="8344" name="Object 27"/>
            <p:cNvGraphicFramePr>
              <a:graphicFrameLocks noChangeAspect="1"/>
            </p:cNvGraphicFramePr>
            <p:nvPr/>
          </p:nvGraphicFramePr>
          <p:xfrm>
            <a:off x="3936" y="1488"/>
            <a:ext cx="268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0" name="Equation" r:id="rId35" imgW="203112" imgH="393529" progId="Equation.3">
                    <p:embed/>
                  </p:oleObj>
                </mc:Choice>
                <mc:Fallback>
                  <p:oleObj name="Equation" r:id="rId35" imgW="203112" imgH="393529" progId="Equation.3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6" y="1488"/>
                          <a:ext cx="268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45" name="Object 28"/>
            <p:cNvGraphicFramePr>
              <a:graphicFrameLocks noChangeAspect="1"/>
            </p:cNvGraphicFramePr>
            <p:nvPr/>
          </p:nvGraphicFramePr>
          <p:xfrm>
            <a:off x="3917" y="2352"/>
            <a:ext cx="347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1" name="Equation" r:id="rId37" imgW="228501" imgH="203112" progId="Equation.3">
                    <p:embed/>
                  </p:oleObj>
                </mc:Choice>
                <mc:Fallback>
                  <p:oleObj name="Equation" r:id="rId37" imgW="228501" imgH="203112" progId="Equation.3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17" y="2352"/>
                          <a:ext cx="347" cy="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7240588" y="2276475"/>
            <a:ext cx="684212" cy="1511300"/>
            <a:chOff x="4368" y="1488"/>
            <a:chExt cx="424" cy="1162"/>
          </a:xfrm>
        </p:grpSpPr>
        <p:graphicFrame>
          <p:nvGraphicFramePr>
            <p:cNvPr id="8342" name="Object 30"/>
            <p:cNvGraphicFramePr>
              <a:graphicFrameLocks noChangeAspect="1"/>
            </p:cNvGraphicFramePr>
            <p:nvPr/>
          </p:nvGraphicFramePr>
          <p:xfrm>
            <a:off x="4368" y="1488"/>
            <a:ext cx="268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2" name="Equation" r:id="rId39" imgW="203112" imgH="393529" progId="Equation.3">
                    <p:embed/>
                  </p:oleObj>
                </mc:Choice>
                <mc:Fallback>
                  <p:oleObj name="Equation" r:id="rId39" imgW="203112" imgH="393529" progId="Equation.3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8" y="1488"/>
                          <a:ext cx="268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43" name="Object 31"/>
            <p:cNvGraphicFramePr>
              <a:graphicFrameLocks noChangeAspect="1"/>
            </p:cNvGraphicFramePr>
            <p:nvPr/>
          </p:nvGraphicFramePr>
          <p:xfrm>
            <a:off x="4445" y="2352"/>
            <a:ext cx="347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3" name="Equation" r:id="rId41" imgW="228501" imgH="203112" progId="Equation.3">
                    <p:embed/>
                  </p:oleObj>
                </mc:Choice>
                <mc:Fallback>
                  <p:oleObj name="Equation" r:id="rId41" imgW="228501" imgH="203112" progId="Equation.3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45" y="2352"/>
                          <a:ext cx="347" cy="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Group 35"/>
          <p:cNvGrpSpPr>
            <a:grpSpLocks/>
          </p:cNvGrpSpPr>
          <p:nvPr/>
        </p:nvGrpSpPr>
        <p:grpSpPr bwMode="auto">
          <a:xfrm>
            <a:off x="473075" y="3022600"/>
            <a:ext cx="8442325" cy="250825"/>
            <a:chOff x="240" y="2112"/>
            <a:chExt cx="5232" cy="192"/>
          </a:xfrm>
        </p:grpSpPr>
        <p:grpSp>
          <p:nvGrpSpPr>
            <p:cNvPr id="8263" name="Group 36"/>
            <p:cNvGrpSpPr>
              <a:grpSpLocks/>
            </p:cNvGrpSpPr>
            <p:nvPr/>
          </p:nvGrpSpPr>
          <p:grpSpPr bwMode="auto">
            <a:xfrm>
              <a:off x="720" y="2112"/>
              <a:ext cx="480" cy="192"/>
              <a:chOff x="384" y="2112"/>
              <a:chExt cx="480" cy="192"/>
            </a:xfrm>
          </p:grpSpPr>
          <p:sp>
            <p:nvSpPr>
              <p:cNvPr id="8339" name="Line 37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340" name="Line 38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341" name="Line 39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8264" name="Group 40"/>
            <p:cNvGrpSpPr>
              <a:grpSpLocks/>
            </p:cNvGrpSpPr>
            <p:nvPr/>
          </p:nvGrpSpPr>
          <p:grpSpPr bwMode="auto">
            <a:xfrm>
              <a:off x="1200" y="2112"/>
              <a:ext cx="480" cy="192"/>
              <a:chOff x="384" y="2112"/>
              <a:chExt cx="480" cy="192"/>
            </a:xfrm>
          </p:grpSpPr>
          <p:sp>
            <p:nvSpPr>
              <p:cNvPr id="8336" name="Line 41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337" name="Line 42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338" name="Line 43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8265" name="Group 44"/>
            <p:cNvGrpSpPr>
              <a:grpSpLocks/>
            </p:cNvGrpSpPr>
            <p:nvPr/>
          </p:nvGrpSpPr>
          <p:grpSpPr bwMode="auto">
            <a:xfrm>
              <a:off x="1680" y="2112"/>
              <a:ext cx="480" cy="192"/>
              <a:chOff x="384" y="2112"/>
              <a:chExt cx="480" cy="192"/>
            </a:xfrm>
          </p:grpSpPr>
          <p:sp>
            <p:nvSpPr>
              <p:cNvPr id="8333" name="Line 45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334" name="Line 46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335" name="Line 47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8266" name="Group 48"/>
            <p:cNvGrpSpPr>
              <a:grpSpLocks/>
            </p:cNvGrpSpPr>
            <p:nvPr/>
          </p:nvGrpSpPr>
          <p:grpSpPr bwMode="auto">
            <a:xfrm>
              <a:off x="2160" y="2112"/>
              <a:ext cx="480" cy="192"/>
              <a:chOff x="384" y="2112"/>
              <a:chExt cx="480" cy="192"/>
            </a:xfrm>
          </p:grpSpPr>
          <p:sp>
            <p:nvSpPr>
              <p:cNvPr id="8330" name="Line 49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331" name="Line 50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332" name="Line 51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8267" name="Group 52"/>
            <p:cNvGrpSpPr>
              <a:grpSpLocks/>
            </p:cNvGrpSpPr>
            <p:nvPr/>
          </p:nvGrpSpPr>
          <p:grpSpPr bwMode="auto">
            <a:xfrm>
              <a:off x="2640" y="2112"/>
              <a:ext cx="480" cy="192"/>
              <a:chOff x="384" y="2112"/>
              <a:chExt cx="480" cy="192"/>
            </a:xfrm>
          </p:grpSpPr>
          <p:sp>
            <p:nvSpPr>
              <p:cNvPr id="8327" name="Line 53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328" name="Line 54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329" name="Line 55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8268" name="Group 56"/>
            <p:cNvGrpSpPr>
              <a:grpSpLocks/>
            </p:cNvGrpSpPr>
            <p:nvPr/>
          </p:nvGrpSpPr>
          <p:grpSpPr bwMode="auto">
            <a:xfrm>
              <a:off x="3120" y="2112"/>
              <a:ext cx="480" cy="192"/>
              <a:chOff x="384" y="2112"/>
              <a:chExt cx="480" cy="192"/>
            </a:xfrm>
          </p:grpSpPr>
          <p:sp>
            <p:nvSpPr>
              <p:cNvPr id="8324" name="Line 57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325" name="Line 58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326" name="Line 59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8269" name="Group 60"/>
            <p:cNvGrpSpPr>
              <a:grpSpLocks/>
            </p:cNvGrpSpPr>
            <p:nvPr/>
          </p:nvGrpSpPr>
          <p:grpSpPr bwMode="auto">
            <a:xfrm>
              <a:off x="3600" y="2112"/>
              <a:ext cx="480" cy="192"/>
              <a:chOff x="384" y="2112"/>
              <a:chExt cx="480" cy="192"/>
            </a:xfrm>
          </p:grpSpPr>
          <p:sp>
            <p:nvSpPr>
              <p:cNvPr id="8321" name="Line 61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322" name="Line 62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323" name="Line 63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8270" name="Group 64"/>
            <p:cNvGrpSpPr>
              <a:grpSpLocks/>
            </p:cNvGrpSpPr>
            <p:nvPr/>
          </p:nvGrpSpPr>
          <p:grpSpPr bwMode="auto">
            <a:xfrm>
              <a:off x="4080" y="2112"/>
              <a:ext cx="480" cy="192"/>
              <a:chOff x="384" y="2112"/>
              <a:chExt cx="480" cy="192"/>
            </a:xfrm>
          </p:grpSpPr>
          <p:sp>
            <p:nvSpPr>
              <p:cNvPr id="8318" name="Line 65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319" name="Line 66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320" name="Line 67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8271" name="Group 68"/>
            <p:cNvGrpSpPr>
              <a:grpSpLocks/>
            </p:cNvGrpSpPr>
            <p:nvPr/>
          </p:nvGrpSpPr>
          <p:grpSpPr bwMode="auto">
            <a:xfrm>
              <a:off x="4560" y="2112"/>
              <a:ext cx="480" cy="192"/>
              <a:chOff x="384" y="2112"/>
              <a:chExt cx="480" cy="192"/>
            </a:xfrm>
          </p:grpSpPr>
          <p:sp>
            <p:nvSpPr>
              <p:cNvPr id="8315" name="Line 69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316" name="Line 70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317" name="Line 71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8272" name="Line 72"/>
            <p:cNvSpPr>
              <a:spLocks noChangeShapeType="1"/>
            </p:cNvSpPr>
            <p:nvPr/>
          </p:nvSpPr>
          <p:spPr bwMode="auto">
            <a:xfrm>
              <a:off x="5040" y="2208"/>
              <a:ext cx="43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273" name="Line 73"/>
            <p:cNvSpPr>
              <a:spLocks noChangeShapeType="1"/>
            </p:cNvSpPr>
            <p:nvPr/>
          </p:nvSpPr>
          <p:spPr bwMode="auto">
            <a:xfrm>
              <a:off x="5040" y="211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8274" name="Group 74"/>
            <p:cNvGrpSpPr>
              <a:grpSpLocks/>
            </p:cNvGrpSpPr>
            <p:nvPr/>
          </p:nvGrpSpPr>
          <p:grpSpPr bwMode="auto">
            <a:xfrm>
              <a:off x="240" y="2160"/>
              <a:ext cx="480" cy="96"/>
              <a:chOff x="192" y="3120"/>
              <a:chExt cx="2400" cy="192"/>
            </a:xfrm>
          </p:grpSpPr>
          <p:grpSp>
            <p:nvGrpSpPr>
              <p:cNvPr id="8275" name="Group 75"/>
              <p:cNvGrpSpPr>
                <a:grpSpLocks/>
              </p:cNvGrpSpPr>
              <p:nvPr/>
            </p:nvGrpSpPr>
            <p:grpSpPr bwMode="auto">
              <a:xfrm>
                <a:off x="192" y="3120"/>
                <a:ext cx="240" cy="192"/>
                <a:chOff x="192" y="3120"/>
                <a:chExt cx="240" cy="192"/>
              </a:xfrm>
            </p:grpSpPr>
            <p:sp>
              <p:nvSpPr>
                <p:cNvPr id="8312" name="Line 76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313" name="Line 77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314" name="Line 78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8276" name="Group 79"/>
              <p:cNvGrpSpPr>
                <a:grpSpLocks/>
              </p:cNvGrpSpPr>
              <p:nvPr/>
            </p:nvGrpSpPr>
            <p:grpSpPr bwMode="auto">
              <a:xfrm>
                <a:off x="432" y="3120"/>
                <a:ext cx="240" cy="192"/>
                <a:chOff x="192" y="3120"/>
                <a:chExt cx="240" cy="192"/>
              </a:xfrm>
            </p:grpSpPr>
            <p:sp>
              <p:nvSpPr>
                <p:cNvPr id="8309" name="Line 80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310" name="Line 81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311" name="Line 82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8277" name="Group 83"/>
              <p:cNvGrpSpPr>
                <a:grpSpLocks/>
              </p:cNvGrpSpPr>
              <p:nvPr/>
            </p:nvGrpSpPr>
            <p:grpSpPr bwMode="auto">
              <a:xfrm>
                <a:off x="672" y="3120"/>
                <a:ext cx="240" cy="192"/>
                <a:chOff x="192" y="3120"/>
                <a:chExt cx="240" cy="192"/>
              </a:xfrm>
            </p:grpSpPr>
            <p:sp>
              <p:nvSpPr>
                <p:cNvPr id="8306" name="Line 84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307" name="Line 85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308" name="Line 86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8278" name="Group 87"/>
              <p:cNvGrpSpPr>
                <a:grpSpLocks/>
              </p:cNvGrpSpPr>
              <p:nvPr/>
            </p:nvGrpSpPr>
            <p:grpSpPr bwMode="auto">
              <a:xfrm>
                <a:off x="912" y="3120"/>
                <a:ext cx="240" cy="192"/>
                <a:chOff x="192" y="3120"/>
                <a:chExt cx="240" cy="192"/>
              </a:xfrm>
            </p:grpSpPr>
            <p:sp>
              <p:nvSpPr>
                <p:cNvPr id="8303" name="Line 88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304" name="Line 89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305" name="Line 90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8279" name="Group 91"/>
              <p:cNvGrpSpPr>
                <a:grpSpLocks/>
              </p:cNvGrpSpPr>
              <p:nvPr/>
            </p:nvGrpSpPr>
            <p:grpSpPr bwMode="auto">
              <a:xfrm>
                <a:off x="1152" y="3120"/>
                <a:ext cx="240" cy="192"/>
                <a:chOff x="192" y="3120"/>
                <a:chExt cx="240" cy="192"/>
              </a:xfrm>
            </p:grpSpPr>
            <p:sp>
              <p:nvSpPr>
                <p:cNvPr id="8300" name="Line 92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301" name="Line 93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302" name="Line 94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8280" name="Group 95"/>
              <p:cNvGrpSpPr>
                <a:grpSpLocks/>
              </p:cNvGrpSpPr>
              <p:nvPr/>
            </p:nvGrpSpPr>
            <p:grpSpPr bwMode="auto">
              <a:xfrm>
                <a:off x="1392" y="3120"/>
                <a:ext cx="240" cy="192"/>
                <a:chOff x="192" y="3120"/>
                <a:chExt cx="240" cy="192"/>
              </a:xfrm>
            </p:grpSpPr>
            <p:sp>
              <p:nvSpPr>
                <p:cNvPr id="8297" name="Line 96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98" name="Line 97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99" name="Line 98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8281" name="Group 99"/>
              <p:cNvGrpSpPr>
                <a:grpSpLocks/>
              </p:cNvGrpSpPr>
              <p:nvPr/>
            </p:nvGrpSpPr>
            <p:grpSpPr bwMode="auto">
              <a:xfrm>
                <a:off x="1632" y="3120"/>
                <a:ext cx="240" cy="192"/>
                <a:chOff x="192" y="3120"/>
                <a:chExt cx="240" cy="192"/>
              </a:xfrm>
            </p:grpSpPr>
            <p:sp>
              <p:nvSpPr>
                <p:cNvPr id="8294" name="Line 100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95" name="Line 101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96" name="Line 102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8282" name="Group 103"/>
              <p:cNvGrpSpPr>
                <a:grpSpLocks/>
              </p:cNvGrpSpPr>
              <p:nvPr/>
            </p:nvGrpSpPr>
            <p:grpSpPr bwMode="auto">
              <a:xfrm>
                <a:off x="1872" y="3120"/>
                <a:ext cx="240" cy="192"/>
                <a:chOff x="192" y="3120"/>
                <a:chExt cx="240" cy="192"/>
              </a:xfrm>
            </p:grpSpPr>
            <p:sp>
              <p:nvSpPr>
                <p:cNvPr id="8291" name="Line 104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92" name="Line 105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93" name="Line 106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8283" name="Group 107"/>
              <p:cNvGrpSpPr>
                <a:grpSpLocks/>
              </p:cNvGrpSpPr>
              <p:nvPr/>
            </p:nvGrpSpPr>
            <p:grpSpPr bwMode="auto">
              <a:xfrm>
                <a:off x="2112" y="3120"/>
                <a:ext cx="240" cy="192"/>
                <a:chOff x="192" y="3120"/>
                <a:chExt cx="240" cy="192"/>
              </a:xfrm>
            </p:grpSpPr>
            <p:sp>
              <p:nvSpPr>
                <p:cNvPr id="8288" name="Line 108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89" name="Line 109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90" name="Line 110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8284" name="Group 111"/>
              <p:cNvGrpSpPr>
                <a:grpSpLocks/>
              </p:cNvGrpSpPr>
              <p:nvPr/>
            </p:nvGrpSpPr>
            <p:grpSpPr bwMode="auto">
              <a:xfrm>
                <a:off x="2352" y="3120"/>
                <a:ext cx="240" cy="192"/>
                <a:chOff x="192" y="3120"/>
                <a:chExt cx="240" cy="192"/>
              </a:xfrm>
            </p:grpSpPr>
            <p:sp>
              <p:nvSpPr>
                <p:cNvPr id="8285" name="Line 112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86" name="Line 113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87" name="Line 114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</p:grpSp>
      </p:grpSp>
      <p:grpSp>
        <p:nvGrpSpPr>
          <p:cNvPr id="10400" name="Group 115"/>
          <p:cNvGrpSpPr>
            <a:grpSpLocks/>
          </p:cNvGrpSpPr>
          <p:nvPr/>
        </p:nvGrpSpPr>
        <p:grpSpPr bwMode="auto">
          <a:xfrm>
            <a:off x="381000" y="4075113"/>
            <a:ext cx="2235200" cy="285750"/>
            <a:chOff x="432" y="3443"/>
            <a:chExt cx="1385" cy="219"/>
          </a:xfrm>
        </p:grpSpPr>
        <p:graphicFrame>
          <p:nvGraphicFramePr>
            <p:cNvPr id="8261" name="Object 116"/>
            <p:cNvGraphicFramePr>
              <a:graphicFrameLocks noChangeAspect="1"/>
            </p:cNvGraphicFramePr>
            <p:nvPr/>
          </p:nvGraphicFramePr>
          <p:xfrm>
            <a:off x="1590" y="3443"/>
            <a:ext cx="227" cy="2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4" name="Equation" r:id="rId43" imgW="203024" imgH="203024" progId="Equation.3">
                    <p:embed/>
                  </p:oleObj>
                </mc:Choice>
                <mc:Fallback>
                  <p:oleObj name="Equation" r:id="rId43" imgW="203024" imgH="203024" progId="Equation.3">
                    <p:embed/>
                    <p:pic>
                      <p:nvPicPr>
                        <p:cNvPr id="0" name="Object 1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90" y="3443"/>
                          <a:ext cx="227" cy="2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62" name="Object 117"/>
            <p:cNvGraphicFramePr>
              <a:graphicFrameLocks noChangeAspect="1"/>
            </p:cNvGraphicFramePr>
            <p:nvPr/>
          </p:nvGraphicFramePr>
          <p:xfrm>
            <a:off x="432" y="3456"/>
            <a:ext cx="142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5" name="Equation" r:id="rId45" imgW="126725" imgH="177415" progId="Equation.3">
                    <p:embed/>
                  </p:oleObj>
                </mc:Choice>
                <mc:Fallback>
                  <p:oleObj name="Equation" r:id="rId45" imgW="126725" imgH="177415" progId="Equation.3">
                    <p:embed/>
                    <p:pic>
                      <p:nvPicPr>
                        <p:cNvPr id="0" name="Object 1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3456"/>
                          <a:ext cx="142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401" name="Group 118"/>
          <p:cNvGrpSpPr>
            <a:grpSpLocks/>
          </p:cNvGrpSpPr>
          <p:nvPr/>
        </p:nvGrpSpPr>
        <p:grpSpPr bwMode="auto">
          <a:xfrm>
            <a:off x="2362200" y="4010025"/>
            <a:ext cx="909638" cy="749300"/>
            <a:chOff x="1680" y="2784"/>
            <a:chExt cx="564" cy="576"/>
          </a:xfrm>
        </p:grpSpPr>
        <p:graphicFrame>
          <p:nvGraphicFramePr>
            <p:cNvPr id="8259" name="Object 119"/>
            <p:cNvGraphicFramePr>
              <a:graphicFrameLocks noChangeAspect="1"/>
            </p:cNvGraphicFramePr>
            <p:nvPr/>
          </p:nvGraphicFramePr>
          <p:xfrm>
            <a:off x="2016" y="2784"/>
            <a:ext cx="228" cy="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6" name="Equation" r:id="rId47" imgW="203112" imgH="393529" progId="Equation.3">
                    <p:embed/>
                  </p:oleObj>
                </mc:Choice>
                <mc:Fallback>
                  <p:oleObj name="Equation" r:id="rId47" imgW="203112" imgH="393529" progId="Equation.3">
                    <p:embed/>
                    <p:pic>
                      <p:nvPicPr>
                        <p:cNvPr id="0" name="Object 1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" y="2784"/>
                          <a:ext cx="228" cy="4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60" name="Line 120"/>
            <p:cNvSpPr>
              <a:spLocks noChangeShapeType="1"/>
            </p:cNvSpPr>
            <p:nvPr/>
          </p:nvSpPr>
          <p:spPr bwMode="auto">
            <a:xfrm flipH="1">
              <a:off x="1680" y="3024"/>
              <a:ext cx="336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0402" name="Group 121"/>
          <p:cNvGrpSpPr>
            <a:grpSpLocks/>
          </p:cNvGrpSpPr>
          <p:nvPr/>
        </p:nvGrpSpPr>
        <p:grpSpPr bwMode="auto">
          <a:xfrm>
            <a:off x="457200" y="3159125"/>
            <a:ext cx="1952625" cy="1622425"/>
            <a:chOff x="240" y="2208"/>
            <a:chExt cx="1440" cy="1248"/>
          </a:xfrm>
        </p:grpSpPr>
        <p:grpSp>
          <p:nvGrpSpPr>
            <p:cNvPr id="8215" name="Group 122"/>
            <p:cNvGrpSpPr>
              <a:grpSpLocks/>
            </p:cNvGrpSpPr>
            <p:nvPr/>
          </p:nvGrpSpPr>
          <p:grpSpPr bwMode="auto">
            <a:xfrm>
              <a:off x="528" y="3360"/>
              <a:ext cx="1152" cy="96"/>
              <a:chOff x="192" y="3120"/>
              <a:chExt cx="2400" cy="192"/>
            </a:xfrm>
          </p:grpSpPr>
          <p:grpSp>
            <p:nvGrpSpPr>
              <p:cNvPr id="8219" name="Group 123"/>
              <p:cNvGrpSpPr>
                <a:grpSpLocks/>
              </p:cNvGrpSpPr>
              <p:nvPr/>
            </p:nvGrpSpPr>
            <p:grpSpPr bwMode="auto">
              <a:xfrm>
                <a:off x="192" y="3120"/>
                <a:ext cx="240" cy="192"/>
                <a:chOff x="192" y="3120"/>
                <a:chExt cx="240" cy="192"/>
              </a:xfrm>
            </p:grpSpPr>
            <p:sp>
              <p:nvSpPr>
                <p:cNvPr id="8256" name="Line 124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57" name="Line 125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58" name="Line 126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8220" name="Group 127"/>
              <p:cNvGrpSpPr>
                <a:grpSpLocks/>
              </p:cNvGrpSpPr>
              <p:nvPr/>
            </p:nvGrpSpPr>
            <p:grpSpPr bwMode="auto">
              <a:xfrm>
                <a:off x="432" y="3120"/>
                <a:ext cx="240" cy="192"/>
                <a:chOff x="192" y="3120"/>
                <a:chExt cx="240" cy="192"/>
              </a:xfrm>
            </p:grpSpPr>
            <p:sp>
              <p:nvSpPr>
                <p:cNvPr id="8253" name="Line 128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54" name="Line 129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55" name="Line 130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8221" name="Group 131"/>
              <p:cNvGrpSpPr>
                <a:grpSpLocks/>
              </p:cNvGrpSpPr>
              <p:nvPr/>
            </p:nvGrpSpPr>
            <p:grpSpPr bwMode="auto">
              <a:xfrm>
                <a:off x="672" y="3120"/>
                <a:ext cx="240" cy="192"/>
                <a:chOff x="192" y="3120"/>
                <a:chExt cx="240" cy="192"/>
              </a:xfrm>
            </p:grpSpPr>
            <p:sp>
              <p:nvSpPr>
                <p:cNvPr id="8250" name="Line 132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51" name="Line 133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52" name="Line 134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8222" name="Group 135"/>
              <p:cNvGrpSpPr>
                <a:grpSpLocks/>
              </p:cNvGrpSpPr>
              <p:nvPr/>
            </p:nvGrpSpPr>
            <p:grpSpPr bwMode="auto">
              <a:xfrm>
                <a:off x="912" y="3120"/>
                <a:ext cx="240" cy="192"/>
                <a:chOff x="192" y="3120"/>
                <a:chExt cx="240" cy="192"/>
              </a:xfrm>
            </p:grpSpPr>
            <p:sp>
              <p:nvSpPr>
                <p:cNvPr id="8247" name="Line 136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48" name="Line 137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49" name="Line 138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8223" name="Group 139"/>
              <p:cNvGrpSpPr>
                <a:grpSpLocks/>
              </p:cNvGrpSpPr>
              <p:nvPr/>
            </p:nvGrpSpPr>
            <p:grpSpPr bwMode="auto">
              <a:xfrm>
                <a:off x="1152" y="3120"/>
                <a:ext cx="240" cy="192"/>
                <a:chOff x="192" y="3120"/>
                <a:chExt cx="240" cy="192"/>
              </a:xfrm>
            </p:grpSpPr>
            <p:sp>
              <p:nvSpPr>
                <p:cNvPr id="8244" name="Line 140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45" name="Line 141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46" name="Line 142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8224" name="Group 143"/>
              <p:cNvGrpSpPr>
                <a:grpSpLocks/>
              </p:cNvGrpSpPr>
              <p:nvPr/>
            </p:nvGrpSpPr>
            <p:grpSpPr bwMode="auto">
              <a:xfrm>
                <a:off x="1392" y="3120"/>
                <a:ext cx="240" cy="192"/>
                <a:chOff x="192" y="3120"/>
                <a:chExt cx="240" cy="192"/>
              </a:xfrm>
            </p:grpSpPr>
            <p:sp>
              <p:nvSpPr>
                <p:cNvPr id="8241" name="Line 144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42" name="Line 145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43" name="Line 146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8225" name="Group 147"/>
              <p:cNvGrpSpPr>
                <a:grpSpLocks/>
              </p:cNvGrpSpPr>
              <p:nvPr/>
            </p:nvGrpSpPr>
            <p:grpSpPr bwMode="auto">
              <a:xfrm>
                <a:off x="1632" y="3120"/>
                <a:ext cx="240" cy="192"/>
                <a:chOff x="192" y="3120"/>
                <a:chExt cx="240" cy="192"/>
              </a:xfrm>
            </p:grpSpPr>
            <p:sp>
              <p:nvSpPr>
                <p:cNvPr id="8238" name="Line 148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39" name="Line 149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40" name="Line 150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8226" name="Group 151"/>
              <p:cNvGrpSpPr>
                <a:grpSpLocks/>
              </p:cNvGrpSpPr>
              <p:nvPr/>
            </p:nvGrpSpPr>
            <p:grpSpPr bwMode="auto">
              <a:xfrm>
                <a:off x="1872" y="3120"/>
                <a:ext cx="240" cy="192"/>
                <a:chOff x="192" y="3120"/>
                <a:chExt cx="240" cy="192"/>
              </a:xfrm>
            </p:grpSpPr>
            <p:sp>
              <p:nvSpPr>
                <p:cNvPr id="8235" name="Line 152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36" name="Line 153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37" name="Line 154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8227" name="Group 155"/>
              <p:cNvGrpSpPr>
                <a:grpSpLocks/>
              </p:cNvGrpSpPr>
              <p:nvPr/>
            </p:nvGrpSpPr>
            <p:grpSpPr bwMode="auto">
              <a:xfrm>
                <a:off x="2112" y="3120"/>
                <a:ext cx="240" cy="192"/>
                <a:chOff x="192" y="3120"/>
                <a:chExt cx="240" cy="192"/>
              </a:xfrm>
            </p:grpSpPr>
            <p:sp>
              <p:nvSpPr>
                <p:cNvPr id="8232" name="Line 156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33" name="Line 157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34" name="Line 158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8228" name="Group 159"/>
              <p:cNvGrpSpPr>
                <a:grpSpLocks/>
              </p:cNvGrpSpPr>
              <p:nvPr/>
            </p:nvGrpSpPr>
            <p:grpSpPr bwMode="auto">
              <a:xfrm>
                <a:off x="2352" y="3120"/>
                <a:ext cx="240" cy="192"/>
                <a:chOff x="192" y="3120"/>
                <a:chExt cx="240" cy="192"/>
              </a:xfrm>
            </p:grpSpPr>
            <p:sp>
              <p:nvSpPr>
                <p:cNvPr id="8229" name="Line 160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30" name="Line 161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231" name="Line 162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</p:grpSp>
        <p:sp>
          <p:nvSpPr>
            <p:cNvPr id="8216" name="AutoShape 163"/>
            <p:cNvSpPr>
              <a:spLocks noChangeArrowheads="1"/>
            </p:cNvSpPr>
            <p:nvPr/>
          </p:nvSpPr>
          <p:spPr bwMode="auto">
            <a:xfrm flipH="1">
              <a:off x="240" y="2208"/>
              <a:ext cx="1440" cy="1200"/>
            </a:xfrm>
            <a:prstGeom prst="parallelogram">
              <a:avLst>
                <a:gd name="adj" fmla="val 75083"/>
              </a:avLst>
            </a:prstGeom>
            <a:gradFill rotWithShape="1">
              <a:gsLst>
                <a:gs pos="0">
                  <a:srgbClr val="5D7676"/>
                </a:gs>
                <a:gs pos="100000">
                  <a:srgbClr val="C9FE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vi-VN" altLang="en-US" sz="3200">
                <a:latin typeface="Times New Roman" pitchFamily="18" charset="0"/>
              </a:endParaRPr>
            </a:p>
          </p:txBody>
        </p:sp>
        <p:sp>
          <p:nvSpPr>
            <p:cNvPr id="8217" name="AutoShape 164"/>
            <p:cNvSpPr>
              <a:spLocks noChangeArrowheads="1"/>
            </p:cNvSpPr>
            <p:nvPr/>
          </p:nvSpPr>
          <p:spPr bwMode="auto">
            <a:xfrm>
              <a:off x="528" y="2208"/>
              <a:ext cx="672" cy="1200"/>
            </a:xfrm>
            <a:prstGeom prst="triangle">
              <a:avLst>
                <a:gd name="adj" fmla="val 0"/>
              </a:avLst>
            </a:prstGeom>
            <a:gradFill rotWithShape="1">
              <a:gsLst>
                <a:gs pos="0">
                  <a:srgbClr val="5D7676"/>
                </a:gs>
                <a:gs pos="100000">
                  <a:srgbClr val="C9FE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vi-VN" altLang="en-US" sz="3200">
                <a:latin typeface="Times New Roman" pitchFamily="18" charset="0"/>
              </a:endParaRPr>
            </a:p>
          </p:txBody>
        </p:sp>
        <p:sp>
          <p:nvSpPr>
            <p:cNvPr id="8218" name="AutoShape 165"/>
            <p:cNvSpPr>
              <a:spLocks noChangeArrowheads="1"/>
            </p:cNvSpPr>
            <p:nvPr/>
          </p:nvSpPr>
          <p:spPr bwMode="auto">
            <a:xfrm flipH="1">
              <a:off x="240" y="2208"/>
              <a:ext cx="624" cy="1200"/>
            </a:xfrm>
            <a:prstGeom prst="parallelogram">
              <a:avLst>
                <a:gd name="adj" fmla="val 48829"/>
              </a:avLst>
            </a:prstGeom>
            <a:gradFill rotWithShape="1">
              <a:gsLst>
                <a:gs pos="0">
                  <a:srgbClr val="5D7676"/>
                </a:gs>
                <a:gs pos="100000">
                  <a:srgbClr val="C9FE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vi-VN" altLang="en-US" sz="3200">
                <a:latin typeface="Times New Roman" pitchFamily="18" charset="0"/>
              </a:endParaRPr>
            </a:p>
          </p:txBody>
        </p:sp>
      </p:grpSp>
      <p:grpSp>
        <p:nvGrpSpPr>
          <p:cNvPr id="10415" name="Group 166"/>
          <p:cNvGrpSpPr>
            <a:grpSpLocks/>
          </p:cNvGrpSpPr>
          <p:nvPr/>
        </p:nvGrpSpPr>
        <p:grpSpPr bwMode="auto">
          <a:xfrm>
            <a:off x="914400" y="4197350"/>
            <a:ext cx="682625" cy="561975"/>
            <a:chOff x="624" y="2976"/>
            <a:chExt cx="423" cy="432"/>
          </a:xfrm>
        </p:grpSpPr>
        <p:sp>
          <p:nvSpPr>
            <p:cNvPr id="8213" name="Line 167"/>
            <p:cNvSpPr>
              <a:spLocks noChangeShapeType="1"/>
            </p:cNvSpPr>
            <p:nvPr/>
          </p:nvSpPr>
          <p:spPr bwMode="auto">
            <a:xfrm flipH="1">
              <a:off x="624" y="3120"/>
              <a:ext cx="288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graphicFrame>
          <p:nvGraphicFramePr>
            <p:cNvPr id="8214" name="Object 168"/>
            <p:cNvGraphicFramePr>
              <a:graphicFrameLocks noChangeAspect="1"/>
            </p:cNvGraphicFramePr>
            <p:nvPr/>
          </p:nvGraphicFramePr>
          <p:xfrm>
            <a:off x="720" y="2976"/>
            <a:ext cx="327" cy="2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7" name="Equation" r:id="rId49" imgW="291973" imgH="203112" progId="Equation.3">
                    <p:embed/>
                  </p:oleObj>
                </mc:Choice>
                <mc:Fallback>
                  <p:oleObj name="Equation" r:id="rId49" imgW="291973" imgH="203112" progId="Equation.3">
                    <p:embed/>
                    <p:pic>
                      <p:nvPicPr>
                        <p:cNvPr id="0" name="Object 1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" y="2976"/>
                          <a:ext cx="327" cy="2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410" name="Text Box 170"/>
          <p:cNvSpPr txBox="1">
            <a:spLocks noChangeArrowheads="1"/>
          </p:cNvSpPr>
          <p:nvPr/>
        </p:nvSpPr>
        <p:spPr bwMode="auto">
          <a:xfrm>
            <a:off x="0" y="971550"/>
            <a:ext cx="9144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1a: 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Đọc các phân số thập phân và số thập phân trên các vạch của tia số.</a:t>
            </a:r>
            <a:endParaRPr lang="en-US" altLang="en-US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11" name="Text Box 13"/>
          <p:cNvSpPr txBox="1">
            <a:spLocks noChangeArrowheads="1"/>
          </p:cNvSpPr>
          <p:nvPr/>
        </p:nvSpPr>
        <p:spPr bwMode="auto">
          <a:xfrm>
            <a:off x="0" y="-1905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8212" name="Text Box 9"/>
          <p:cNvSpPr txBox="1">
            <a:spLocks noChangeArrowheads="1"/>
          </p:cNvSpPr>
          <p:nvPr/>
        </p:nvSpPr>
        <p:spPr bwMode="auto">
          <a:xfrm>
            <a:off x="0" y="415925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KHÁI NIỆM SỐ THẬP PHÂN.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4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4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4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68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268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500"/>
                                        <p:tgtEl>
                                          <p:spTgt spid="10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500"/>
                                        <p:tgtEl>
                                          <p:spTgt spid="10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500"/>
                                        <p:tgtEl>
                                          <p:spTgt spid="10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500"/>
                                        <p:tgtEl>
                                          <p:spTgt spid="10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46250" y="2041525"/>
            <a:ext cx="741363" cy="1444625"/>
            <a:chOff x="977" y="1603"/>
            <a:chExt cx="446" cy="963"/>
          </a:xfrm>
        </p:grpSpPr>
        <p:graphicFrame>
          <p:nvGraphicFramePr>
            <p:cNvPr id="9330" name="Object 4"/>
            <p:cNvGraphicFramePr>
              <a:graphicFrameLocks noChangeAspect="1"/>
            </p:cNvGraphicFramePr>
            <p:nvPr/>
          </p:nvGraphicFramePr>
          <p:xfrm>
            <a:off x="998" y="1603"/>
            <a:ext cx="425" cy="4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52" name="Equation" r:id="rId4" imgW="279279" imgH="393529" progId="Equation.3">
                    <p:embed/>
                  </p:oleObj>
                </mc:Choice>
                <mc:Fallback>
                  <p:oleObj name="Equation" r:id="rId4" imgW="279279" imgH="393529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98" y="1603"/>
                          <a:ext cx="425" cy="4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31" name="Object 5"/>
            <p:cNvGraphicFramePr>
              <a:graphicFrameLocks noChangeAspect="1"/>
            </p:cNvGraphicFramePr>
            <p:nvPr/>
          </p:nvGraphicFramePr>
          <p:xfrm>
            <a:off x="977" y="2325"/>
            <a:ext cx="432" cy="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53" name="Equation" r:id="rId6" imgW="304536" imgH="203024" progId="Equation.3">
                    <p:embed/>
                  </p:oleObj>
                </mc:Choice>
                <mc:Fallback>
                  <p:oleObj name="Equation" r:id="rId6" imgW="304536" imgH="203024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7" y="2325"/>
                          <a:ext cx="432" cy="2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514600" y="2017713"/>
            <a:ext cx="763588" cy="1489075"/>
            <a:chOff x="1461" y="1616"/>
            <a:chExt cx="460" cy="1031"/>
          </a:xfrm>
        </p:grpSpPr>
        <p:graphicFrame>
          <p:nvGraphicFramePr>
            <p:cNvPr id="9328" name="Object 7"/>
            <p:cNvGraphicFramePr>
              <a:graphicFrameLocks noChangeAspect="1"/>
            </p:cNvGraphicFramePr>
            <p:nvPr/>
          </p:nvGraphicFramePr>
          <p:xfrm>
            <a:off x="1478" y="1616"/>
            <a:ext cx="396" cy="5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54" name="Equation" r:id="rId8" imgW="279279" imgH="393529" progId="Equation.3">
                    <p:embed/>
                  </p:oleObj>
                </mc:Choice>
                <mc:Fallback>
                  <p:oleObj name="Equation" r:id="rId8" imgW="279279" imgH="393529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78" y="1616"/>
                          <a:ext cx="396" cy="5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29" name="Object 8"/>
            <p:cNvGraphicFramePr>
              <a:graphicFrameLocks noChangeAspect="1"/>
            </p:cNvGraphicFramePr>
            <p:nvPr/>
          </p:nvGraphicFramePr>
          <p:xfrm>
            <a:off x="1461" y="2389"/>
            <a:ext cx="460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55" name="Equation" r:id="rId10" imgW="304536" imgH="203024" progId="Equation.3">
                    <p:embed/>
                  </p:oleObj>
                </mc:Choice>
                <mc:Fallback>
                  <p:oleObj name="Equation" r:id="rId10" imgW="304536" imgH="203024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61" y="2389"/>
                          <a:ext cx="460" cy="2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276600" y="2041525"/>
            <a:ext cx="762000" cy="1484313"/>
            <a:chOff x="1905" y="1939"/>
            <a:chExt cx="459" cy="995"/>
          </a:xfrm>
        </p:grpSpPr>
        <p:graphicFrame>
          <p:nvGraphicFramePr>
            <p:cNvPr id="9326" name="Object 10"/>
            <p:cNvGraphicFramePr>
              <a:graphicFrameLocks noChangeAspect="1"/>
            </p:cNvGraphicFramePr>
            <p:nvPr/>
          </p:nvGraphicFramePr>
          <p:xfrm>
            <a:off x="1939" y="1939"/>
            <a:ext cx="425" cy="4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56" name="Equation" r:id="rId12" imgW="279279" imgH="393529" progId="Equation.3">
                    <p:embed/>
                  </p:oleObj>
                </mc:Choice>
                <mc:Fallback>
                  <p:oleObj name="Equation" r:id="rId12" imgW="279279" imgH="393529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39" y="1939"/>
                          <a:ext cx="425" cy="4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27" name="Object 11"/>
            <p:cNvGraphicFramePr>
              <a:graphicFrameLocks noChangeAspect="1"/>
            </p:cNvGraphicFramePr>
            <p:nvPr/>
          </p:nvGraphicFramePr>
          <p:xfrm>
            <a:off x="1905" y="2666"/>
            <a:ext cx="444" cy="2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57" name="Equation" r:id="rId14" imgW="304536" imgH="203024" progId="Equation.3">
                    <p:embed/>
                  </p:oleObj>
                </mc:Choice>
                <mc:Fallback>
                  <p:oleObj name="Equation" r:id="rId14" imgW="304536" imgH="203024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" y="2666"/>
                          <a:ext cx="444" cy="2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4038600" y="2041525"/>
            <a:ext cx="781050" cy="1500188"/>
            <a:chOff x="2421" y="1603"/>
            <a:chExt cx="471" cy="1000"/>
          </a:xfrm>
        </p:grpSpPr>
        <p:graphicFrame>
          <p:nvGraphicFramePr>
            <p:cNvPr id="9324" name="Object 13"/>
            <p:cNvGraphicFramePr>
              <a:graphicFrameLocks noChangeAspect="1"/>
            </p:cNvGraphicFramePr>
            <p:nvPr/>
          </p:nvGraphicFramePr>
          <p:xfrm>
            <a:off x="2467" y="1603"/>
            <a:ext cx="425" cy="4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58" name="Equation" r:id="rId16" imgW="279279" imgH="393529" progId="Equation.3">
                    <p:embed/>
                  </p:oleObj>
                </mc:Choice>
                <mc:Fallback>
                  <p:oleObj name="Equation" r:id="rId16" imgW="279279" imgH="393529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67" y="1603"/>
                          <a:ext cx="425" cy="4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25" name="Object 14"/>
            <p:cNvGraphicFramePr>
              <a:graphicFrameLocks noChangeAspect="1"/>
            </p:cNvGraphicFramePr>
            <p:nvPr/>
          </p:nvGraphicFramePr>
          <p:xfrm>
            <a:off x="2421" y="2337"/>
            <a:ext cx="459" cy="2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59" name="Equation" r:id="rId18" imgW="304536" imgH="203024" progId="Equation.3">
                    <p:embed/>
                  </p:oleObj>
                </mc:Choice>
                <mc:Fallback>
                  <p:oleObj name="Equation" r:id="rId18" imgW="304536" imgH="203024" progId="Equation.3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21" y="2337"/>
                          <a:ext cx="459" cy="2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4800600" y="2055813"/>
            <a:ext cx="762000" cy="1487487"/>
            <a:chOff x="2902" y="1569"/>
            <a:chExt cx="458" cy="1059"/>
          </a:xfrm>
        </p:grpSpPr>
        <p:graphicFrame>
          <p:nvGraphicFramePr>
            <p:cNvPr id="9322" name="Object 16"/>
            <p:cNvGraphicFramePr>
              <a:graphicFrameLocks noChangeAspect="1"/>
            </p:cNvGraphicFramePr>
            <p:nvPr/>
          </p:nvGraphicFramePr>
          <p:xfrm>
            <a:off x="2935" y="1569"/>
            <a:ext cx="425" cy="4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60" name="Equation" r:id="rId20" imgW="279279" imgH="393529" progId="Equation.3">
                    <p:embed/>
                  </p:oleObj>
                </mc:Choice>
                <mc:Fallback>
                  <p:oleObj name="Equation" r:id="rId20" imgW="279279" imgH="393529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35" y="1569"/>
                          <a:ext cx="425" cy="48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23" name="Object 17"/>
            <p:cNvGraphicFramePr>
              <a:graphicFrameLocks noChangeAspect="1"/>
            </p:cNvGraphicFramePr>
            <p:nvPr/>
          </p:nvGraphicFramePr>
          <p:xfrm>
            <a:off x="2902" y="2343"/>
            <a:ext cx="430" cy="2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61" name="Equation" r:id="rId22" imgW="304536" imgH="203024" progId="Equation.3">
                    <p:embed/>
                  </p:oleObj>
                </mc:Choice>
                <mc:Fallback>
                  <p:oleObj name="Equation" r:id="rId22" imgW="304536" imgH="203024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02" y="2343"/>
                          <a:ext cx="430" cy="2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5618163" y="2041525"/>
            <a:ext cx="723900" cy="1501775"/>
            <a:chOff x="3415" y="1641"/>
            <a:chExt cx="436" cy="1001"/>
          </a:xfrm>
        </p:grpSpPr>
        <p:graphicFrame>
          <p:nvGraphicFramePr>
            <p:cNvPr id="9320" name="Object 19"/>
            <p:cNvGraphicFramePr>
              <a:graphicFrameLocks noChangeAspect="1"/>
            </p:cNvGraphicFramePr>
            <p:nvPr/>
          </p:nvGraphicFramePr>
          <p:xfrm>
            <a:off x="3415" y="1641"/>
            <a:ext cx="425" cy="4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62" name="Equation" r:id="rId24" imgW="279279" imgH="393529" progId="Equation.3">
                    <p:embed/>
                  </p:oleObj>
                </mc:Choice>
                <mc:Fallback>
                  <p:oleObj name="Equation" r:id="rId24" imgW="279279" imgH="393529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15" y="1641"/>
                          <a:ext cx="425" cy="4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21" name="Object 20"/>
            <p:cNvGraphicFramePr>
              <a:graphicFrameLocks noChangeAspect="1"/>
            </p:cNvGraphicFramePr>
            <p:nvPr/>
          </p:nvGraphicFramePr>
          <p:xfrm>
            <a:off x="3427" y="2390"/>
            <a:ext cx="424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63" name="Equation" r:id="rId26" imgW="317225" imgH="203024" progId="Equation.3">
                    <p:embed/>
                  </p:oleObj>
                </mc:Choice>
                <mc:Fallback>
                  <p:oleObj name="Equation" r:id="rId26" imgW="317225" imgH="203024" progId="Equation.3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7" y="2390"/>
                          <a:ext cx="424" cy="2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6324600" y="2041525"/>
            <a:ext cx="762000" cy="1501775"/>
            <a:chOff x="3861" y="1641"/>
            <a:chExt cx="459" cy="1001"/>
          </a:xfrm>
        </p:grpSpPr>
        <p:graphicFrame>
          <p:nvGraphicFramePr>
            <p:cNvPr id="9318" name="Object 22"/>
            <p:cNvGraphicFramePr>
              <a:graphicFrameLocks noChangeAspect="1"/>
            </p:cNvGraphicFramePr>
            <p:nvPr/>
          </p:nvGraphicFramePr>
          <p:xfrm>
            <a:off x="3905" y="1641"/>
            <a:ext cx="369" cy="4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64" name="Equation" r:id="rId28" imgW="279279" imgH="393529" progId="Equation.3">
                    <p:embed/>
                  </p:oleObj>
                </mc:Choice>
                <mc:Fallback>
                  <p:oleObj name="Equation" r:id="rId28" imgW="279279" imgH="393529" progId="Equation.3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05" y="1641"/>
                          <a:ext cx="369" cy="4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19" name="Object 23"/>
            <p:cNvGraphicFramePr>
              <a:graphicFrameLocks noChangeAspect="1"/>
            </p:cNvGraphicFramePr>
            <p:nvPr/>
          </p:nvGraphicFramePr>
          <p:xfrm>
            <a:off x="3861" y="2413"/>
            <a:ext cx="459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65" name="Equation" r:id="rId30" imgW="304536" imgH="203024" progId="Equation.3">
                    <p:embed/>
                  </p:oleObj>
                </mc:Choice>
                <mc:Fallback>
                  <p:oleObj name="Equation" r:id="rId30" imgW="304536" imgH="203024" progId="Equation.3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1" y="2413"/>
                          <a:ext cx="459" cy="2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24"/>
          <p:cNvGrpSpPr>
            <a:grpSpLocks/>
          </p:cNvGrpSpPr>
          <p:nvPr/>
        </p:nvGrpSpPr>
        <p:grpSpPr bwMode="auto">
          <a:xfrm>
            <a:off x="7159625" y="2041525"/>
            <a:ext cx="768350" cy="1501775"/>
            <a:chOff x="4387" y="1603"/>
            <a:chExt cx="463" cy="1001"/>
          </a:xfrm>
        </p:grpSpPr>
        <p:graphicFrame>
          <p:nvGraphicFramePr>
            <p:cNvPr id="9316" name="Object 25"/>
            <p:cNvGraphicFramePr>
              <a:graphicFrameLocks noChangeAspect="1"/>
            </p:cNvGraphicFramePr>
            <p:nvPr/>
          </p:nvGraphicFramePr>
          <p:xfrm>
            <a:off x="4387" y="1603"/>
            <a:ext cx="415" cy="4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66" name="Equation" r:id="rId32" imgW="279279" imgH="393529" progId="Equation.3">
                    <p:embed/>
                  </p:oleObj>
                </mc:Choice>
                <mc:Fallback>
                  <p:oleObj name="Equation" r:id="rId32" imgW="279279" imgH="393529" progId="Equation.3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87" y="1603"/>
                          <a:ext cx="415" cy="4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17" name="Object 26"/>
            <p:cNvGraphicFramePr>
              <a:graphicFrameLocks noChangeAspect="1"/>
            </p:cNvGraphicFramePr>
            <p:nvPr/>
          </p:nvGraphicFramePr>
          <p:xfrm>
            <a:off x="4388" y="2352"/>
            <a:ext cx="462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67" name="Equation" r:id="rId34" imgW="304536" imgH="203024" progId="Equation.3">
                    <p:embed/>
                  </p:oleObj>
                </mc:Choice>
                <mc:Fallback>
                  <p:oleObj name="Equation" r:id="rId34" imgW="304536" imgH="203024" progId="Equation.3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88" y="2352"/>
                          <a:ext cx="462" cy="2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30"/>
          <p:cNvGrpSpPr>
            <a:grpSpLocks/>
          </p:cNvGrpSpPr>
          <p:nvPr/>
        </p:nvGrpSpPr>
        <p:grpSpPr bwMode="auto">
          <a:xfrm>
            <a:off x="609600" y="2914650"/>
            <a:ext cx="8305800" cy="228600"/>
            <a:chOff x="240" y="2112"/>
            <a:chExt cx="5232" cy="192"/>
          </a:xfrm>
        </p:grpSpPr>
        <p:grpSp>
          <p:nvGrpSpPr>
            <p:cNvPr id="9237" name="Group 31"/>
            <p:cNvGrpSpPr>
              <a:grpSpLocks/>
            </p:cNvGrpSpPr>
            <p:nvPr/>
          </p:nvGrpSpPr>
          <p:grpSpPr bwMode="auto">
            <a:xfrm>
              <a:off x="720" y="2112"/>
              <a:ext cx="480" cy="192"/>
              <a:chOff x="384" y="2112"/>
              <a:chExt cx="480" cy="192"/>
            </a:xfrm>
          </p:grpSpPr>
          <p:sp>
            <p:nvSpPr>
              <p:cNvPr id="9313" name="Line 32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314" name="Line 33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315" name="Line 34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9238" name="Group 35"/>
            <p:cNvGrpSpPr>
              <a:grpSpLocks/>
            </p:cNvGrpSpPr>
            <p:nvPr/>
          </p:nvGrpSpPr>
          <p:grpSpPr bwMode="auto">
            <a:xfrm>
              <a:off x="1200" y="2112"/>
              <a:ext cx="480" cy="192"/>
              <a:chOff x="384" y="2112"/>
              <a:chExt cx="480" cy="192"/>
            </a:xfrm>
          </p:grpSpPr>
          <p:sp>
            <p:nvSpPr>
              <p:cNvPr id="9310" name="Line 36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311" name="Line 37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312" name="Line 38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9239" name="Group 39"/>
            <p:cNvGrpSpPr>
              <a:grpSpLocks/>
            </p:cNvGrpSpPr>
            <p:nvPr/>
          </p:nvGrpSpPr>
          <p:grpSpPr bwMode="auto">
            <a:xfrm>
              <a:off x="1680" y="2112"/>
              <a:ext cx="480" cy="192"/>
              <a:chOff x="384" y="2112"/>
              <a:chExt cx="480" cy="192"/>
            </a:xfrm>
          </p:grpSpPr>
          <p:sp>
            <p:nvSpPr>
              <p:cNvPr id="9307" name="Line 40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308" name="Line 41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309" name="Line 42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9240" name="Group 43"/>
            <p:cNvGrpSpPr>
              <a:grpSpLocks/>
            </p:cNvGrpSpPr>
            <p:nvPr/>
          </p:nvGrpSpPr>
          <p:grpSpPr bwMode="auto">
            <a:xfrm>
              <a:off x="2160" y="2112"/>
              <a:ext cx="480" cy="192"/>
              <a:chOff x="384" y="2112"/>
              <a:chExt cx="480" cy="192"/>
            </a:xfrm>
          </p:grpSpPr>
          <p:sp>
            <p:nvSpPr>
              <p:cNvPr id="9304" name="Line 44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305" name="Line 45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306" name="Line 46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9241" name="Group 47"/>
            <p:cNvGrpSpPr>
              <a:grpSpLocks/>
            </p:cNvGrpSpPr>
            <p:nvPr/>
          </p:nvGrpSpPr>
          <p:grpSpPr bwMode="auto">
            <a:xfrm>
              <a:off x="2640" y="2112"/>
              <a:ext cx="480" cy="192"/>
              <a:chOff x="384" y="2112"/>
              <a:chExt cx="480" cy="192"/>
            </a:xfrm>
          </p:grpSpPr>
          <p:sp>
            <p:nvSpPr>
              <p:cNvPr id="9301" name="Line 48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302" name="Line 49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303" name="Line 50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9242" name="Group 51"/>
            <p:cNvGrpSpPr>
              <a:grpSpLocks/>
            </p:cNvGrpSpPr>
            <p:nvPr/>
          </p:nvGrpSpPr>
          <p:grpSpPr bwMode="auto">
            <a:xfrm>
              <a:off x="3120" y="2112"/>
              <a:ext cx="480" cy="192"/>
              <a:chOff x="384" y="2112"/>
              <a:chExt cx="480" cy="192"/>
            </a:xfrm>
          </p:grpSpPr>
          <p:sp>
            <p:nvSpPr>
              <p:cNvPr id="9298" name="Line 52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99" name="Line 53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300" name="Line 54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9243" name="Group 55"/>
            <p:cNvGrpSpPr>
              <a:grpSpLocks/>
            </p:cNvGrpSpPr>
            <p:nvPr/>
          </p:nvGrpSpPr>
          <p:grpSpPr bwMode="auto">
            <a:xfrm>
              <a:off x="3600" y="2112"/>
              <a:ext cx="480" cy="192"/>
              <a:chOff x="384" y="2112"/>
              <a:chExt cx="480" cy="192"/>
            </a:xfrm>
          </p:grpSpPr>
          <p:sp>
            <p:nvSpPr>
              <p:cNvPr id="9295" name="Line 56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96" name="Line 57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97" name="Line 58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9244" name="Group 59"/>
            <p:cNvGrpSpPr>
              <a:grpSpLocks/>
            </p:cNvGrpSpPr>
            <p:nvPr/>
          </p:nvGrpSpPr>
          <p:grpSpPr bwMode="auto">
            <a:xfrm>
              <a:off x="4080" y="2112"/>
              <a:ext cx="480" cy="192"/>
              <a:chOff x="384" y="2112"/>
              <a:chExt cx="480" cy="192"/>
            </a:xfrm>
          </p:grpSpPr>
          <p:sp>
            <p:nvSpPr>
              <p:cNvPr id="9292" name="Line 60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93" name="Line 61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94" name="Line 62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9245" name="Group 63"/>
            <p:cNvGrpSpPr>
              <a:grpSpLocks/>
            </p:cNvGrpSpPr>
            <p:nvPr/>
          </p:nvGrpSpPr>
          <p:grpSpPr bwMode="auto">
            <a:xfrm>
              <a:off x="4560" y="2112"/>
              <a:ext cx="480" cy="192"/>
              <a:chOff x="384" y="2112"/>
              <a:chExt cx="480" cy="192"/>
            </a:xfrm>
          </p:grpSpPr>
          <p:sp>
            <p:nvSpPr>
              <p:cNvPr id="9289" name="Line 64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90" name="Line 65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91" name="Line 66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9246" name="Line 67"/>
            <p:cNvSpPr>
              <a:spLocks noChangeShapeType="1"/>
            </p:cNvSpPr>
            <p:nvPr/>
          </p:nvSpPr>
          <p:spPr bwMode="auto">
            <a:xfrm>
              <a:off x="5040" y="2208"/>
              <a:ext cx="43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247" name="Line 68"/>
            <p:cNvSpPr>
              <a:spLocks noChangeShapeType="1"/>
            </p:cNvSpPr>
            <p:nvPr/>
          </p:nvSpPr>
          <p:spPr bwMode="auto">
            <a:xfrm>
              <a:off x="5040" y="211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9248" name="Group 69"/>
            <p:cNvGrpSpPr>
              <a:grpSpLocks/>
            </p:cNvGrpSpPr>
            <p:nvPr/>
          </p:nvGrpSpPr>
          <p:grpSpPr bwMode="auto">
            <a:xfrm>
              <a:off x="240" y="2160"/>
              <a:ext cx="480" cy="96"/>
              <a:chOff x="192" y="3120"/>
              <a:chExt cx="2400" cy="192"/>
            </a:xfrm>
          </p:grpSpPr>
          <p:grpSp>
            <p:nvGrpSpPr>
              <p:cNvPr id="9249" name="Group 70"/>
              <p:cNvGrpSpPr>
                <a:grpSpLocks/>
              </p:cNvGrpSpPr>
              <p:nvPr/>
            </p:nvGrpSpPr>
            <p:grpSpPr bwMode="auto">
              <a:xfrm>
                <a:off x="192" y="3120"/>
                <a:ext cx="240" cy="192"/>
                <a:chOff x="192" y="3120"/>
                <a:chExt cx="240" cy="192"/>
              </a:xfrm>
            </p:grpSpPr>
            <p:sp>
              <p:nvSpPr>
                <p:cNvPr id="9286" name="Line 71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87" name="Line 72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88" name="Line 73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9250" name="Group 74"/>
              <p:cNvGrpSpPr>
                <a:grpSpLocks/>
              </p:cNvGrpSpPr>
              <p:nvPr/>
            </p:nvGrpSpPr>
            <p:grpSpPr bwMode="auto">
              <a:xfrm>
                <a:off x="432" y="3120"/>
                <a:ext cx="240" cy="192"/>
                <a:chOff x="192" y="3120"/>
                <a:chExt cx="240" cy="192"/>
              </a:xfrm>
            </p:grpSpPr>
            <p:sp>
              <p:nvSpPr>
                <p:cNvPr id="9283" name="Line 75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84" name="Line 76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85" name="Line 77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9251" name="Group 78"/>
              <p:cNvGrpSpPr>
                <a:grpSpLocks/>
              </p:cNvGrpSpPr>
              <p:nvPr/>
            </p:nvGrpSpPr>
            <p:grpSpPr bwMode="auto">
              <a:xfrm>
                <a:off x="672" y="3120"/>
                <a:ext cx="240" cy="192"/>
                <a:chOff x="192" y="3120"/>
                <a:chExt cx="240" cy="192"/>
              </a:xfrm>
            </p:grpSpPr>
            <p:sp>
              <p:nvSpPr>
                <p:cNvPr id="9280" name="Line 79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81" name="Line 80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82" name="Line 81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9252" name="Group 82"/>
              <p:cNvGrpSpPr>
                <a:grpSpLocks/>
              </p:cNvGrpSpPr>
              <p:nvPr/>
            </p:nvGrpSpPr>
            <p:grpSpPr bwMode="auto">
              <a:xfrm>
                <a:off x="912" y="3120"/>
                <a:ext cx="240" cy="192"/>
                <a:chOff x="192" y="3120"/>
                <a:chExt cx="240" cy="192"/>
              </a:xfrm>
            </p:grpSpPr>
            <p:sp>
              <p:nvSpPr>
                <p:cNvPr id="9277" name="Line 83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78" name="Line 84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79" name="Line 85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9253" name="Group 86"/>
              <p:cNvGrpSpPr>
                <a:grpSpLocks/>
              </p:cNvGrpSpPr>
              <p:nvPr/>
            </p:nvGrpSpPr>
            <p:grpSpPr bwMode="auto">
              <a:xfrm>
                <a:off x="1152" y="3120"/>
                <a:ext cx="240" cy="192"/>
                <a:chOff x="192" y="3120"/>
                <a:chExt cx="240" cy="192"/>
              </a:xfrm>
            </p:grpSpPr>
            <p:sp>
              <p:nvSpPr>
                <p:cNvPr id="9274" name="Line 87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75" name="Line 88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76" name="Line 89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9254" name="Group 90"/>
              <p:cNvGrpSpPr>
                <a:grpSpLocks/>
              </p:cNvGrpSpPr>
              <p:nvPr/>
            </p:nvGrpSpPr>
            <p:grpSpPr bwMode="auto">
              <a:xfrm>
                <a:off x="1392" y="3120"/>
                <a:ext cx="240" cy="192"/>
                <a:chOff x="192" y="3120"/>
                <a:chExt cx="240" cy="192"/>
              </a:xfrm>
            </p:grpSpPr>
            <p:sp>
              <p:nvSpPr>
                <p:cNvPr id="9271" name="Line 91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72" name="Line 92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73" name="Line 93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9255" name="Group 94"/>
              <p:cNvGrpSpPr>
                <a:grpSpLocks/>
              </p:cNvGrpSpPr>
              <p:nvPr/>
            </p:nvGrpSpPr>
            <p:grpSpPr bwMode="auto">
              <a:xfrm>
                <a:off x="1632" y="3120"/>
                <a:ext cx="240" cy="192"/>
                <a:chOff x="192" y="3120"/>
                <a:chExt cx="240" cy="192"/>
              </a:xfrm>
            </p:grpSpPr>
            <p:sp>
              <p:nvSpPr>
                <p:cNvPr id="9268" name="Line 95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69" name="Line 96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70" name="Line 97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9256" name="Group 98"/>
              <p:cNvGrpSpPr>
                <a:grpSpLocks/>
              </p:cNvGrpSpPr>
              <p:nvPr/>
            </p:nvGrpSpPr>
            <p:grpSpPr bwMode="auto">
              <a:xfrm>
                <a:off x="1872" y="3120"/>
                <a:ext cx="240" cy="192"/>
                <a:chOff x="192" y="3120"/>
                <a:chExt cx="240" cy="192"/>
              </a:xfrm>
            </p:grpSpPr>
            <p:sp>
              <p:nvSpPr>
                <p:cNvPr id="9265" name="Line 99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66" name="Line 100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67" name="Line 101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9257" name="Group 102"/>
              <p:cNvGrpSpPr>
                <a:grpSpLocks/>
              </p:cNvGrpSpPr>
              <p:nvPr/>
            </p:nvGrpSpPr>
            <p:grpSpPr bwMode="auto">
              <a:xfrm>
                <a:off x="2112" y="3120"/>
                <a:ext cx="240" cy="192"/>
                <a:chOff x="192" y="3120"/>
                <a:chExt cx="240" cy="192"/>
              </a:xfrm>
            </p:grpSpPr>
            <p:sp>
              <p:nvSpPr>
                <p:cNvPr id="9262" name="Line 103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63" name="Line 104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64" name="Line 105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9258" name="Group 106"/>
              <p:cNvGrpSpPr>
                <a:grpSpLocks/>
              </p:cNvGrpSpPr>
              <p:nvPr/>
            </p:nvGrpSpPr>
            <p:grpSpPr bwMode="auto">
              <a:xfrm>
                <a:off x="2352" y="3120"/>
                <a:ext cx="240" cy="192"/>
                <a:chOff x="192" y="3120"/>
                <a:chExt cx="240" cy="192"/>
              </a:xfrm>
            </p:grpSpPr>
            <p:sp>
              <p:nvSpPr>
                <p:cNvPr id="9259" name="Line 107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60" name="Line 108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61" name="Line 109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</p:grpSp>
      </p:grpSp>
      <p:sp>
        <p:nvSpPr>
          <p:cNvPr id="269422" name="Line 110"/>
          <p:cNvSpPr>
            <a:spLocks noChangeShapeType="1"/>
          </p:cNvSpPr>
          <p:nvPr/>
        </p:nvSpPr>
        <p:spPr bwMode="auto">
          <a:xfrm>
            <a:off x="609600" y="2855913"/>
            <a:ext cx="0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31" name="Group 111"/>
          <p:cNvGrpSpPr>
            <a:grpSpLocks/>
          </p:cNvGrpSpPr>
          <p:nvPr/>
        </p:nvGrpSpPr>
        <p:grpSpPr bwMode="auto">
          <a:xfrm>
            <a:off x="889000" y="1989138"/>
            <a:ext cx="836613" cy="1497012"/>
            <a:chOff x="440" y="1568"/>
            <a:chExt cx="503" cy="1043"/>
          </a:xfrm>
        </p:grpSpPr>
        <p:graphicFrame>
          <p:nvGraphicFramePr>
            <p:cNvPr id="9235" name="Object 112"/>
            <p:cNvGraphicFramePr>
              <a:graphicFrameLocks noChangeAspect="1"/>
            </p:cNvGraphicFramePr>
            <p:nvPr/>
          </p:nvGraphicFramePr>
          <p:xfrm>
            <a:off x="518" y="1568"/>
            <a:ext cx="425" cy="5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68" name="Equation" r:id="rId36" imgW="279279" imgH="393529" progId="Equation.3">
                    <p:embed/>
                  </p:oleObj>
                </mc:Choice>
                <mc:Fallback>
                  <p:oleObj name="Equation" r:id="rId36" imgW="279279" imgH="393529" progId="Equation.3">
                    <p:embed/>
                    <p:pic>
                      <p:nvPicPr>
                        <p:cNvPr id="0" name="Object 1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8" y="1568"/>
                          <a:ext cx="425" cy="5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36" name="Object 113"/>
            <p:cNvGraphicFramePr>
              <a:graphicFrameLocks noChangeAspect="1"/>
            </p:cNvGraphicFramePr>
            <p:nvPr/>
          </p:nvGraphicFramePr>
          <p:xfrm>
            <a:off x="440" y="2353"/>
            <a:ext cx="443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69" name="Equation" r:id="rId38" imgW="291973" imgH="203112" progId="Equation.3">
                    <p:embed/>
                  </p:oleObj>
                </mc:Choice>
                <mc:Fallback>
                  <p:oleObj name="Equation" r:id="rId38" imgW="291973" imgH="203112" progId="Equation.3">
                    <p:embed/>
                    <p:pic>
                      <p:nvPicPr>
                        <p:cNvPr id="0" name="Object 1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0" y="2353"/>
                          <a:ext cx="443" cy="2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69408" name="Group 114"/>
          <p:cNvGrpSpPr>
            <a:grpSpLocks/>
          </p:cNvGrpSpPr>
          <p:nvPr/>
        </p:nvGrpSpPr>
        <p:grpSpPr bwMode="auto">
          <a:xfrm>
            <a:off x="87313" y="2171700"/>
            <a:ext cx="8402637" cy="1371600"/>
            <a:chOff x="144" y="2064"/>
            <a:chExt cx="5060" cy="914"/>
          </a:xfrm>
        </p:grpSpPr>
        <p:graphicFrame>
          <p:nvGraphicFramePr>
            <p:cNvPr id="9233" name="Object 115"/>
            <p:cNvGraphicFramePr>
              <a:graphicFrameLocks noChangeAspect="1"/>
            </p:cNvGraphicFramePr>
            <p:nvPr/>
          </p:nvGraphicFramePr>
          <p:xfrm>
            <a:off x="144" y="2064"/>
            <a:ext cx="249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70" name="Equation" r:id="rId40" imgW="126725" imgH="177415" progId="Equation.3">
                    <p:embed/>
                  </p:oleObj>
                </mc:Choice>
                <mc:Fallback>
                  <p:oleObj name="Equation" r:id="rId40" imgW="126725" imgH="177415" progId="Equation.3">
                    <p:embed/>
                    <p:pic>
                      <p:nvPicPr>
                        <p:cNvPr id="0" name="Object 1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" y="2064"/>
                          <a:ext cx="249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34" name="Object 116"/>
            <p:cNvGraphicFramePr>
              <a:graphicFrameLocks noChangeAspect="1"/>
            </p:cNvGraphicFramePr>
            <p:nvPr/>
          </p:nvGraphicFramePr>
          <p:xfrm>
            <a:off x="4896" y="2726"/>
            <a:ext cx="308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71" name="Equation" r:id="rId42" imgW="203024" imgH="203024" progId="Equation.3">
                    <p:embed/>
                  </p:oleObj>
                </mc:Choice>
                <mc:Fallback>
                  <p:oleObj name="Equation" r:id="rId42" imgW="203024" imgH="203024" progId="Equation.3">
                    <p:embed/>
                    <p:pic>
                      <p:nvPicPr>
                        <p:cNvPr id="0" name="Object 1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6" y="2726"/>
                          <a:ext cx="308" cy="2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381" name="Text Box 117"/>
          <p:cNvSpPr txBox="1">
            <a:spLocks noChangeArrowheads="1"/>
          </p:cNvSpPr>
          <p:nvPr/>
        </p:nvSpPr>
        <p:spPr bwMode="auto">
          <a:xfrm>
            <a:off x="0" y="1143000"/>
            <a:ext cx="9144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1b: 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Đọc các phân số thập phân và số thập phân trên các vạch của tia số.</a:t>
            </a:r>
            <a:endParaRPr lang="en-US" altLang="en-US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1" name="Text Box 13"/>
          <p:cNvSpPr txBox="1">
            <a:spLocks noChangeArrowheads="1"/>
          </p:cNvSpPr>
          <p:nvPr/>
        </p:nvSpPr>
        <p:spPr bwMode="auto">
          <a:xfrm>
            <a:off x="0" y="5715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121" name="Text Box 9"/>
          <p:cNvSpPr txBox="1">
            <a:spLocks noChangeArrowheads="1"/>
          </p:cNvSpPr>
          <p:nvPr/>
        </p:nvSpPr>
        <p:spPr bwMode="auto">
          <a:xfrm>
            <a:off x="0" y="415925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KHÁI NIỆM SỐ THẬP PHÂN.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3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3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3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69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269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422" grpId="0" animBg="1"/>
      <p:bldP spid="11381" grpId="0"/>
      <p:bldP spid="1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347" name="Object 11"/>
          <p:cNvGraphicFramePr>
            <a:graphicFrameLocks noChangeAspect="1"/>
          </p:cNvGraphicFramePr>
          <p:nvPr/>
        </p:nvGraphicFramePr>
        <p:xfrm>
          <a:off x="5257800" y="1717675"/>
          <a:ext cx="8382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4" name="Equation" r:id="rId3" imgW="342603" imgH="177646" progId="Equation.3">
                  <p:embed/>
                </p:oleObj>
              </mc:Choice>
              <mc:Fallback>
                <p:oleObj name="Equation" r:id="rId3" imgW="342603" imgH="177646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717675"/>
                        <a:ext cx="8382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48" name="Object 12"/>
          <p:cNvGraphicFramePr>
            <a:graphicFrameLocks noChangeAspect="1"/>
          </p:cNvGraphicFramePr>
          <p:nvPr/>
        </p:nvGraphicFramePr>
        <p:xfrm>
          <a:off x="6172200" y="1428750"/>
          <a:ext cx="1490663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5" name="Equation" r:id="rId5" imgW="609336" imgH="393529" progId="Equation.3">
                  <p:embed/>
                </p:oleObj>
              </mc:Choice>
              <mc:Fallback>
                <p:oleObj name="Equation" r:id="rId5" imgW="609336" imgH="393529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428750"/>
                        <a:ext cx="1490663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49" name="Object 13"/>
          <p:cNvGraphicFramePr>
            <a:graphicFrameLocks noChangeAspect="1"/>
          </p:cNvGraphicFramePr>
          <p:nvPr/>
        </p:nvGraphicFramePr>
        <p:xfrm>
          <a:off x="7618413" y="1600200"/>
          <a:ext cx="1525587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6" name="Equation" r:id="rId7" imgW="622030" imgH="203112" progId="Equation.3">
                  <p:embed/>
                </p:oleObj>
              </mc:Choice>
              <mc:Fallback>
                <p:oleObj name="Equation" r:id="rId7" imgW="622030" imgH="203112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8413" y="1600200"/>
                        <a:ext cx="1525587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50" name="Object 14"/>
          <p:cNvGraphicFramePr>
            <a:graphicFrameLocks noChangeAspect="1"/>
          </p:cNvGraphicFramePr>
          <p:nvPr/>
        </p:nvGraphicFramePr>
        <p:xfrm>
          <a:off x="5410200" y="2343150"/>
          <a:ext cx="8413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7" name="Equation" r:id="rId9" imgW="215713" imgH="203024" progId="Equation.3">
                  <p:embed/>
                </p:oleObj>
              </mc:Choice>
              <mc:Fallback>
                <p:oleObj name="Equation" r:id="rId9" imgW="215713" imgH="203024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343150"/>
                        <a:ext cx="84137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51" name="Object 15"/>
          <p:cNvGraphicFramePr>
            <a:graphicFrameLocks noChangeAspect="1"/>
          </p:cNvGraphicFramePr>
          <p:nvPr/>
        </p:nvGraphicFramePr>
        <p:xfrm>
          <a:off x="6261100" y="2171700"/>
          <a:ext cx="13017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8" name="Equation" r:id="rId11" imgW="647419" imgH="393529" progId="Equation.3">
                  <p:embed/>
                </p:oleObj>
              </mc:Choice>
              <mc:Fallback>
                <p:oleObj name="Equation" r:id="rId11" imgW="647419" imgH="393529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1100" y="2171700"/>
                        <a:ext cx="130175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52" name="Object 16"/>
          <p:cNvGraphicFramePr>
            <a:graphicFrameLocks noChangeAspect="1"/>
          </p:cNvGraphicFramePr>
          <p:nvPr/>
        </p:nvGraphicFramePr>
        <p:xfrm>
          <a:off x="7639050" y="2286000"/>
          <a:ext cx="150495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9" name="Equation" r:id="rId13" imgW="660113" imgH="203112" progId="Equation.3">
                  <p:embed/>
                </p:oleObj>
              </mc:Choice>
              <mc:Fallback>
                <p:oleObj name="Equation" r:id="rId13" imgW="660113" imgH="203112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9050" y="2286000"/>
                        <a:ext cx="1504950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53" name="Object 17"/>
          <p:cNvGraphicFramePr>
            <a:graphicFrameLocks noChangeAspect="1"/>
          </p:cNvGraphicFramePr>
          <p:nvPr/>
        </p:nvGraphicFramePr>
        <p:xfrm>
          <a:off x="304800" y="2457450"/>
          <a:ext cx="1033463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0" name="Equation" r:id="rId15" imgW="304404" imgH="177569" progId="Equation.3">
                  <p:embed/>
                </p:oleObj>
              </mc:Choice>
              <mc:Fallback>
                <p:oleObj name="Equation" r:id="rId15" imgW="304404" imgH="177569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457450"/>
                        <a:ext cx="1033463" cy="38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54" name="Object 18"/>
          <p:cNvGraphicFramePr>
            <a:graphicFrameLocks noChangeAspect="1"/>
          </p:cNvGraphicFramePr>
          <p:nvPr/>
        </p:nvGraphicFramePr>
        <p:xfrm>
          <a:off x="1295400" y="2228850"/>
          <a:ext cx="11430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1" name="Equation" r:id="rId17" imgW="457002" imgH="393529" progId="Equation.3">
                  <p:embed/>
                </p:oleObj>
              </mc:Choice>
              <mc:Fallback>
                <p:oleObj name="Equation" r:id="rId17" imgW="457002" imgH="393529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228850"/>
                        <a:ext cx="1143000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55" name="Object 19"/>
          <p:cNvGraphicFramePr>
            <a:graphicFrameLocks noChangeAspect="1"/>
          </p:cNvGraphicFramePr>
          <p:nvPr/>
        </p:nvGraphicFramePr>
        <p:xfrm>
          <a:off x="2514600" y="2400300"/>
          <a:ext cx="1144588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2" name="Equation" r:id="rId19" imgW="457002" imgH="203112" progId="Equation.3">
                  <p:embed/>
                </p:oleObj>
              </mc:Choice>
              <mc:Fallback>
                <p:oleObj name="Equation" r:id="rId19" imgW="457002" imgH="203112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400300"/>
                        <a:ext cx="1144588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56" name="Object 20"/>
          <p:cNvGraphicFramePr>
            <a:graphicFrameLocks noChangeAspect="1"/>
          </p:cNvGraphicFramePr>
          <p:nvPr/>
        </p:nvGraphicFramePr>
        <p:xfrm>
          <a:off x="228600" y="1657350"/>
          <a:ext cx="1006475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3" name="Equation" r:id="rId21" imgW="317087" imgH="177569" progId="Equation.3">
                  <p:embed/>
                </p:oleObj>
              </mc:Choice>
              <mc:Fallback>
                <p:oleObj name="Equation" r:id="rId21" imgW="317087" imgH="177569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657350"/>
                        <a:ext cx="1006475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57" name="Object 21"/>
          <p:cNvGraphicFramePr>
            <a:graphicFrameLocks noChangeAspect="1"/>
          </p:cNvGraphicFramePr>
          <p:nvPr/>
        </p:nvGraphicFramePr>
        <p:xfrm>
          <a:off x="1371600" y="1428750"/>
          <a:ext cx="1143000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4" name="Equation" r:id="rId23" imgW="457002" imgH="393529" progId="Equation.3">
                  <p:embed/>
                </p:oleObj>
              </mc:Choice>
              <mc:Fallback>
                <p:oleObj name="Equation" r:id="rId23" imgW="457002" imgH="393529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428750"/>
                        <a:ext cx="1143000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58" name="Object 22"/>
          <p:cNvGraphicFramePr>
            <a:graphicFrameLocks noChangeAspect="1"/>
          </p:cNvGraphicFramePr>
          <p:nvPr/>
        </p:nvGraphicFramePr>
        <p:xfrm>
          <a:off x="2667000" y="1657350"/>
          <a:ext cx="11430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5" name="Equation" r:id="rId25" imgW="469696" imgH="203112" progId="Equation.3">
                  <p:embed/>
                </p:oleObj>
              </mc:Choice>
              <mc:Fallback>
                <p:oleObj name="Equation" r:id="rId25" imgW="469696" imgH="203112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657350"/>
                        <a:ext cx="11430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0" y="1085850"/>
            <a:ext cx="9220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en-US" altLang="en-US" sz="2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2a: </a:t>
            </a:r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 số thập phân thích hợp vào chỗ chấm (theo mẫu).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0" y="2971800"/>
            <a:ext cx="93726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en-US" altLang="en-US" sz="2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2b: </a:t>
            </a:r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 số thập phân thích hợp vào chỗ chấm (theo mẫu).</a:t>
            </a:r>
            <a:endParaRPr lang="en-US" altLang="en-US" sz="26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1374" name="Object 14"/>
          <p:cNvGraphicFramePr>
            <a:graphicFrameLocks noChangeAspect="1"/>
          </p:cNvGraphicFramePr>
          <p:nvPr/>
        </p:nvGraphicFramePr>
        <p:xfrm>
          <a:off x="6019800" y="4303713"/>
          <a:ext cx="490538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6" name="Equation" r:id="rId27" imgW="215713" imgH="203024" progId="Equation.3">
                  <p:embed/>
                </p:oleObj>
              </mc:Choice>
              <mc:Fallback>
                <p:oleObj name="Equation" r:id="rId27" imgW="215713" imgH="203024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303713"/>
                        <a:ext cx="490538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75" name="Object 15"/>
          <p:cNvGraphicFramePr>
            <a:graphicFrameLocks noChangeAspect="1"/>
          </p:cNvGraphicFramePr>
          <p:nvPr/>
        </p:nvGraphicFramePr>
        <p:xfrm>
          <a:off x="6553200" y="4132263"/>
          <a:ext cx="10715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7" name="Equation" r:id="rId29" imgW="647419" imgH="393529" progId="Equation.3">
                  <p:embed/>
                </p:oleObj>
              </mc:Choice>
              <mc:Fallback>
                <p:oleObj name="Equation" r:id="rId29" imgW="647419" imgH="393529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132263"/>
                        <a:ext cx="107156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76" name="Object 16"/>
          <p:cNvGraphicFramePr>
            <a:graphicFrameLocks noChangeAspect="1"/>
          </p:cNvGraphicFramePr>
          <p:nvPr/>
        </p:nvGraphicFramePr>
        <p:xfrm>
          <a:off x="7645400" y="4286250"/>
          <a:ext cx="1498600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8" name="Equation" r:id="rId31" imgW="660113" imgH="203112" progId="Equation.3">
                  <p:embed/>
                </p:oleObj>
              </mc:Choice>
              <mc:Fallback>
                <p:oleObj name="Equation" r:id="rId31" imgW="660113" imgH="203112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5400" y="4286250"/>
                        <a:ext cx="1498600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77" name="Object 17"/>
          <p:cNvGraphicFramePr>
            <a:graphicFrameLocks noChangeAspect="1"/>
          </p:cNvGraphicFramePr>
          <p:nvPr/>
        </p:nvGraphicFramePr>
        <p:xfrm>
          <a:off x="5638800" y="3543300"/>
          <a:ext cx="763588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9" name="Equation" r:id="rId33" imgW="291847" imgH="177646" progId="Equation.3">
                  <p:embed/>
                </p:oleObj>
              </mc:Choice>
              <mc:Fallback>
                <p:oleObj name="Equation" r:id="rId33" imgW="291847" imgH="177646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543300"/>
                        <a:ext cx="763588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78" name="Object 18"/>
          <p:cNvGraphicFramePr>
            <a:graphicFrameLocks noChangeAspect="1"/>
          </p:cNvGraphicFramePr>
          <p:nvPr/>
        </p:nvGraphicFramePr>
        <p:xfrm>
          <a:off x="6477000" y="3314700"/>
          <a:ext cx="989013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0" name="Equation" r:id="rId35" imgW="533169" imgH="393529" progId="Equation.3">
                  <p:embed/>
                </p:oleObj>
              </mc:Choice>
              <mc:Fallback>
                <p:oleObj name="Equation" r:id="rId35" imgW="533169" imgH="393529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314700"/>
                        <a:ext cx="989013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79" name="Object 19"/>
          <p:cNvGraphicFramePr>
            <a:graphicFrameLocks noChangeAspect="1"/>
          </p:cNvGraphicFramePr>
          <p:nvPr/>
        </p:nvGraphicFramePr>
        <p:xfrm>
          <a:off x="7467600" y="3486150"/>
          <a:ext cx="1676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1" name="Equation" r:id="rId37" imgW="533169" imgH="203112" progId="Equation.3">
                  <p:embed/>
                </p:oleObj>
              </mc:Choice>
              <mc:Fallback>
                <p:oleObj name="Equation" r:id="rId37" imgW="533169" imgH="203112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486150"/>
                        <a:ext cx="1676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71" name="Object 11"/>
          <p:cNvGraphicFramePr>
            <a:graphicFrameLocks noChangeAspect="1"/>
          </p:cNvGraphicFramePr>
          <p:nvPr/>
        </p:nvGraphicFramePr>
        <p:xfrm>
          <a:off x="0" y="4400550"/>
          <a:ext cx="1130300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2" name="Equation" r:id="rId39" imgW="342603" imgH="177646" progId="Equation.3">
                  <p:embed/>
                </p:oleObj>
              </mc:Choice>
              <mc:Fallback>
                <p:oleObj name="Equation" r:id="rId39" imgW="342603" imgH="177646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400550"/>
                        <a:ext cx="1130300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72" name="Object 12"/>
          <p:cNvGraphicFramePr>
            <a:graphicFrameLocks noChangeAspect="1"/>
          </p:cNvGraphicFramePr>
          <p:nvPr/>
        </p:nvGraphicFramePr>
        <p:xfrm>
          <a:off x="1143000" y="4138613"/>
          <a:ext cx="1620838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3" name="Equation" r:id="rId41" imgW="609336" imgH="393529" progId="Equation.3">
                  <p:embed/>
                </p:oleObj>
              </mc:Choice>
              <mc:Fallback>
                <p:oleObj name="Equation" r:id="rId41" imgW="609336" imgH="393529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138613"/>
                        <a:ext cx="1620838" cy="77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73" name="Object 13"/>
          <p:cNvGraphicFramePr>
            <a:graphicFrameLocks noChangeAspect="1"/>
          </p:cNvGraphicFramePr>
          <p:nvPr/>
        </p:nvGraphicFramePr>
        <p:xfrm>
          <a:off x="2895600" y="4343400"/>
          <a:ext cx="167640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4" name="Equation" r:id="rId43" imgW="622030" imgH="203112" progId="Equation.3">
                  <p:embed/>
                </p:oleObj>
              </mc:Choice>
              <mc:Fallback>
                <p:oleObj name="Equation" r:id="rId43" imgW="622030" imgH="203112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343400"/>
                        <a:ext cx="1676400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80" name="Object 20"/>
          <p:cNvGraphicFramePr>
            <a:graphicFrameLocks noChangeAspect="1"/>
          </p:cNvGraphicFramePr>
          <p:nvPr/>
        </p:nvGraphicFramePr>
        <p:xfrm>
          <a:off x="0" y="3648075"/>
          <a:ext cx="990600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5" name="Equation" r:id="rId45" imgW="291847" imgH="177646" progId="Equation.3">
                  <p:embed/>
                </p:oleObj>
              </mc:Choice>
              <mc:Fallback>
                <p:oleObj name="Equation" r:id="rId45" imgW="291847" imgH="177646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648075"/>
                        <a:ext cx="990600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81" name="Object 21"/>
          <p:cNvGraphicFramePr>
            <a:graphicFrameLocks noChangeAspect="1"/>
          </p:cNvGraphicFramePr>
          <p:nvPr/>
        </p:nvGraphicFramePr>
        <p:xfrm>
          <a:off x="990600" y="3429000"/>
          <a:ext cx="1600200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6" name="Equation" r:id="rId47" imgW="533169" imgH="393529" progId="Equation.3">
                  <p:embed/>
                </p:oleObj>
              </mc:Choice>
              <mc:Fallback>
                <p:oleObj name="Equation" r:id="rId47" imgW="533169" imgH="393529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429000"/>
                        <a:ext cx="1600200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82" name="Object 22"/>
          <p:cNvGraphicFramePr>
            <a:graphicFrameLocks noChangeAspect="1"/>
          </p:cNvGraphicFramePr>
          <p:nvPr/>
        </p:nvGraphicFramePr>
        <p:xfrm>
          <a:off x="2590800" y="3657600"/>
          <a:ext cx="150495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7" name="Equation" r:id="rId49" imgW="545626" imgH="203024" progId="Equation.3">
                  <p:embed/>
                </p:oleObj>
              </mc:Choice>
              <mc:Fallback>
                <p:oleObj name="Equation" r:id="rId49" imgW="545626" imgH="203024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657600"/>
                        <a:ext cx="1504950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8" name="Text Box 13"/>
          <p:cNvSpPr txBox="1">
            <a:spLocks noChangeArrowheads="1"/>
          </p:cNvSpPr>
          <p:nvPr/>
        </p:nvSpPr>
        <p:spPr bwMode="auto">
          <a:xfrm>
            <a:off x="0" y="5715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10269" name="Text Box 9"/>
          <p:cNvSpPr txBox="1">
            <a:spLocks noChangeArrowheads="1"/>
          </p:cNvSpPr>
          <p:nvPr/>
        </p:nvSpPr>
        <p:spPr bwMode="auto">
          <a:xfrm>
            <a:off x="0" y="415925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KHÁI NIỆM SỐ THẬP PHÂN.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70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70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70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7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7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70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70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70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70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70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7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71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71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71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7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71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71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71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7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271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271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271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1" grpId="0"/>
      <p:bldP spid="123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f497753db6ce5c4f2abff49ef234aabffd8a1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5454</TotalTime>
  <Words>442</Words>
  <Application>Microsoft Office PowerPoint</Application>
  <PresentationFormat>On-screen Show (16:9)</PresentationFormat>
  <Paragraphs>103</Paragraphs>
  <Slides>12</Slides>
  <Notes>2</Notes>
  <HiddenSlides>0</HiddenSlides>
  <MMClips>2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Times New Roman</vt:lpstr>
      <vt:lpstr>Wingdings</vt:lpstr>
      <vt:lpstr>Calibri</vt:lpstr>
      <vt:lpstr>1_Default Design</vt:lpstr>
      <vt:lpstr>Microsoft Equation 3.0</vt:lpstr>
      <vt:lpstr>MathType 5.0 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AN_CHAU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trung</dc:creator>
  <cp:lastModifiedBy>Trung</cp:lastModifiedBy>
  <cp:revision>577</cp:revision>
  <dcterms:created xsi:type="dcterms:W3CDTF">2009-10-26T05:52:20Z</dcterms:created>
  <dcterms:modified xsi:type="dcterms:W3CDTF">2022-10-17T13:28:30Z</dcterms:modified>
</cp:coreProperties>
</file>