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82" r:id="rId3"/>
    <p:sldId id="309" r:id="rId4"/>
    <p:sldId id="310" r:id="rId5"/>
    <p:sldId id="308" r:id="rId6"/>
    <p:sldId id="304" r:id="rId7"/>
    <p:sldId id="311" r:id="rId8"/>
    <p:sldId id="305" r:id="rId9"/>
    <p:sldId id="315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HP001 5H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00FF"/>
    <a:srgbClr val="FFFFFF"/>
    <a:srgbClr val="EFAB58"/>
    <a:srgbClr val="79C177"/>
    <a:srgbClr val="C6EAFA"/>
    <a:srgbClr val="BFDCEA"/>
    <a:srgbClr val="43C8F5"/>
    <a:srgbClr val="FFD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7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">
            <a:extLst>
              <a:ext uri="{FF2B5EF4-FFF2-40B4-BE49-F238E27FC236}">
                <a16:creationId xmlns:a16="http://schemas.microsoft.com/office/drawing/2014/main" id="{E794FCEF-C4E7-37A0-5F5F-E21BAA1BFA9A}"/>
              </a:ext>
            </a:extLst>
          </p:cNvPr>
          <p:cNvSpPr txBox="1"/>
          <p:nvPr/>
        </p:nvSpPr>
        <p:spPr>
          <a:xfrm>
            <a:off x="0" y="2887075"/>
            <a:ext cx="121920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3640">
              <a:lnSpc>
                <a:spcPts val="6397"/>
              </a:lnSpc>
              <a:spcBef>
                <a:spcPct val="0"/>
              </a:spcBef>
            </a:pPr>
            <a:r>
              <a:rPr lang="vi-VN" sz="5400" b="1" spc="-132" dirty="0">
                <a:solidFill>
                  <a:srgbClr val="F92D67"/>
                </a:solidFill>
                <a:latin typeface="Times New Roman" pitchFamily="18" charset="0"/>
                <a:cs typeface="Times New Roman" pitchFamily="18" charset="0"/>
              </a:rPr>
              <a:t>NÓI VÀ NGHE: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4E6623E-4508-FB4B-788A-02A79FF02B6F}"/>
              </a:ext>
            </a:extLst>
          </p:cNvPr>
          <p:cNvSpPr txBox="1"/>
          <p:nvPr/>
        </p:nvSpPr>
        <p:spPr>
          <a:xfrm>
            <a:off x="0" y="1719259"/>
            <a:ext cx="12192000" cy="754527"/>
          </a:xfrm>
          <a:prstGeom prst="rect">
            <a:avLst/>
          </a:prstGeom>
          <a:noFill/>
        </p:spPr>
        <p:txBody>
          <a:bodyPr wrap="square" lIns="76668" tIns="38335" rIns="76668" bIns="38335" rtlCol="0">
            <a:spAutoFit/>
          </a:bodyPr>
          <a:lstStyle/>
          <a:p>
            <a:pPr algn="ctr" defTabSz="766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vi-V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 LÀ HỌC SINH LỚP 2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C1799D0-41BD-D2B6-AA64-C01AB5044E0F}"/>
              </a:ext>
            </a:extLst>
          </p:cNvPr>
          <p:cNvSpPr txBox="1"/>
          <p:nvPr/>
        </p:nvSpPr>
        <p:spPr>
          <a:xfrm>
            <a:off x="0" y="3928250"/>
            <a:ext cx="12192000" cy="1185414"/>
          </a:xfrm>
          <a:prstGeom prst="rect">
            <a:avLst/>
          </a:prstGeom>
          <a:noFill/>
        </p:spPr>
        <p:txBody>
          <a:bodyPr wrap="square" lIns="76668" tIns="38335" rIns="76668" bIns="38335" rtlCol="0">
            <a:spAutoFit/>
          </a:bodyPr>
          <a:lstStyle/>
          <a:p>
            <a:pPr algn="ctr" defTabSz="7666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NGÀY HÈ CỦA EM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20">
            <a:extLst>
              <a:ext uri="{FF2B5EF4-FFF2-40B4-BE49-F238E27FC236}">
                <a16:creationId xmlns:a16="http://schemas.microsoft.com/office/drawing/2014/main" id="{317944FC-008D-C051-E230-E201D5C40197}"/>
              </a:ext>
            </a:extLst>
          </p:cNvPr>
          <p:cNvSpPr txBox="1"/>
          <p:nvPr/>
        </p:nvSpPr>
        <p:spPr>
          <a:xfrm>
            <a:off x="0" y="392963"/>
            <a:ext cx="12192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33" dirty="0">
                <a:latin typeface="Times New Roman" panose="02020603050405020304" charset="0"/>
                <a:cs typeface="Times New Roman" panose="02020603050405020304" charset="0"/>
              </a:rPr>
              <a:t>MÔN </a:t>
            </a:r>
            <a:r>
              <a:rPr lang="vi-VN" sz="5333" dirty="0">
                <a:latin typeface="+mj-lt"/>
              </a:rPr>
              <a:t>TIẾNG VIỆT</a:t>
            </a:r>
            <a:r>
              <a:rPr lang="en-US" sz="5333" dirty="0">
                <a:latin typeface="Times New Roman" panose="02020603050405020304" charset="0"/>
                <a:cs typeface="Times New Roman" panose="02020603050405020304" charset="0"/>
              </a:rPr>
              <a:t> LỚP 2</a:t>
            </a:r>
            <a:endParaRPr lang="vi-VN" sz="5333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EE298C7-32D9-4F77-BC85-00B0D73D733D}"/>
              </a:ext>
            </a:extLst>
          </p:cNvPr>
          <p:cNvSpPr txBox="1"/>
          <p:nvPr/>
        </p:nvSpPr>
        <p:spPr>
          <a:xfrm>
            <a:off x="2125773" y="5686960"/>
            <a:ext cx="794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latin typeface="+mj-lt"/>
              </a:rPr>
              <a:t>GIÁO VIÊN: Nguyễn Thị Minh Ảnh</a:t>
            </a:r>
          </a:p>
        </p:txBody>
      </p:sp>
    </p:spTree>
    <p:extLst>
      <p:ext uri="{BB962C8B-B14F-4D97-AF65-F5344CB8AC3E}">
        <p14:creationId xmlns:p14="http://schemas.microsoft.com/office/powerpoint/2010/main" val="295475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55240E7-F503-4C25-B1B9-918A86799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762"/>
          <a:stretch/>
        </p:blipFill>
        <p:spPr>
          <a:xfrm>
            <a:off x="2501291" y="-162816"/>
            <a:ext cx="7707714" cy="74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55240E7-F503-4C25-B1B9-918A86799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15"/>
          <a:stretch/>
        </p:blipFill>
        <p:spPr>
          <a:xfrm>
            <a:off x="2211605" y="-1"/>
            <a:ext cx="7308149" cy="70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6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2FE6AC3-8CC2-4715-ABDC-F0864C599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947" y="949752"/>
            <a:ext cx="9037827" cy="56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2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58F376-2E71-4A39-8E0E-6E91205FAE9D}"/>
              </a:ext>
            </a:extLst>
          </p:cNvPr>
          <p:cNvSpPr txBox="1"/>
          <p:nvPr/>
        </p:nvSpPr>
        <p:spPr>
          <a:xfrm>
            <a:off x="0" y="10243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i="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NGÀY HÈ CỦA EM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DE747-9CA0-498D-93E0-199F7B3AB8CE}"/>
              </a:ext>
            </a:extLst>
          </p:cNvPr>
          <p:cNvSpPr txBox="1"/>
          <p:nvPr/>
        </p:nvSpPr>
        <p:spPr>
          <a:xfrm>
            <a:off x="751908" y="1430771"/>
            <a:ext cx="9327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3600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Nghỉ hè, em được đi những đâu?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1ABB55-19AD-4C02-9EDB-7439FF5D33BB}"/>
              </a:ext>
            </a:extLst>
          </p:cNvPr>
          <p:cNvSpPr txBox="1"/>
          <p:nvPr/>
        </p:nvSpPr>
        <p:spPr>
          <a:xfrm>
            <a:off x="423530" y="865343"/>
            <a:ext cx="11344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Kể về điều đáng nhớ nhất trong kỳ nghỉ hè của em.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642029-352A-4275-A10A-6836ED56A85E}"/>
              </a:ext>
            </a:extLst>
          </p:cNvPr>
          <p:cNvSpPr txBox="1"/>
          <p:nvPr/>
        </p:nvSpPr>
        <p:spPr>
          <a:xfrm>
            <a:off x="751908" y="2595034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Em nhớ nhất điều gì?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8629C-4E69-4761-BE82-7D97102FBC7E}"/>
              </a:ext>
            </a:extLst>
          </p:cNvPr>
          <p:cNvSpPr txBox="1"/>
          <p:nvPr/>
        </p:nvSpPr>
        <p:spPr>
          <a:xfrm>
            <a:off x="751908" y="2018470"/>
            <a:ext cx="9962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Em được tham gia những hoạt động nào?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5240E7-F503-4C25-B1B9-918A86799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4" y="3241366"/>
            <a:ext cx="7485757" cy="35427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FE6AC3-8CC2-4715-ABDC-F0864C599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465" y="3461932"/>
            <a:ext cx="4766500" cy="296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4D427A-A41A-471E-95C2-6167A7DA7A61}"/>
              </a:ext>
            </a:extLst>
          </p:cNvPr>
          <p:cNvSpPr txBox="1"/>
          <p:nvPr/>
        </p:nvSpPr>
        <p:spPr>
          <a:xfrm>
            <a:off x="0" y="457885"/>
            <a:ext cx="12191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cảm thấy thế nào khi trở lại trường sau kì nghỉ hè?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C3769-85DC-488A-9592-18698A1E001E}"/>
              </a:ext>
            </a:extLst>
          </p:cNvPr>
          <p:cNvSpPr txBox="1"/>
          <p:nvPr/>
        </p:nvSpPr>
        <p:spPr>
          <a:xfrm>
            <a:off x="0" y="2515964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4CBC79-ACA6-4B0C-89D3-67653C83A7AF}"/>
              </a:ext>
            </a:extLst>
          </p:cNvPr>
          <p:cNvSpPr txBox="1"/>
          <p:nvPr/>
        </p:nvSpPr>
        <p:spPr>
          <a:xfrm>
            <a:off x="0" y="4354812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4D427A-A41A-471E-95C2-6167A7DA7A61}"/>
              </a:ext>
            </a:extLst>
          </p:cNvPr>
          <p:cNvSpPr txBox="1"/>
          <p:nvPr/>
        </p:nvSpPr>
        <p:spPr>
          <a:xfrm>
            <a:off x="1159125" y="320037"/>
            <a:ext cx="95725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3600" dirty="0">
                <a:latin typeface="+mj-lt"/>
              </a:rPr>
              <a:t>Viết 2 – 3 câu về những ngày hè của em.</a:t>
            </a:r>
            <a:endParaRPr lang="en-US" sz="3600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B77C1F-7931-49A9-98FB-36C15D7DD75D}"/>
              </a:ext>
            </a:extLst>
          </p:cNvPr>
          <p:cNvSpPr/>
          <p:nvPr/>
        </p:nvSpPr>
        <p:spPr>
          <a:xfrm>
            <a:off x="60960" y="1678791"/>
            <a:ext cx="11971283" cy="5007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algn="ctr"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algn="ctr">
              <a:defRPr/>
            </a:pPr>
            <a:endParaRPr lang="en-US" sz="2800">
              <a:solidFill>
                <a:prstClr val="white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E8D09-FEA8-47E0-9FAE-39E39194878C}"/>
              </a:ext>
            </a:extLst>
          </p:cNvPr>
          <p:cNvSpPr txBox="1"/>
          <p:nvPr/>
        </p:nvSpPr>
        <p:spPr>
          <a:xfrm>
            <a:off x="295153" y="1605692"/>
            <a:ext cx="11601694" cy="484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9500"/>
              </a:lnSpc>
              <a:defRPr/>
            </a:pP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 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Nghỉ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Ǘè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được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đ</a:t>
            </a:r>
            <a:r>
              <a:rPr lang="vi-VN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i </a:t>
            </a:r>
            <a:r>
              <a:rPr lang="el-GR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λμ</a:t>
            </a:r>
            <a:r>
              <a:rPr lang="vi-VN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ển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  <a:r>
              <a:rPr lang="vi-VN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Ở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thƤ</a:t>
            </a:r>
            <a:r>
              <a:rPr lang="vi-VN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Ȥức</a:t>
            </a:r>
            <a:r>
              <a:rPr lang="vi-VN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b</a:t>
            </a:r>
            <a:r>
              <a:rPr lang="el-GR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Π</a:t>
            </a:r>
            <a:r>
              <a:rPr lang="vi-VN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lĖ</a:t>
            </a:r>
            <a:r>
              <a:rPr lang="vi-VN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nô đùa t</a:t>
            </a:r>
            <a:r>
              <a:rPr lang="el-GR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Λ</a:t>
            </a:r>
            <a:r>
              <a:rPr lang="vi-VN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ên</a:t>
            </a:r>
            <a:r>
              <a:rPr lang="vi-VN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Ȥ</a:t>
            </a:r>
            <a:r>
              <a:rPr lang="lv-LV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ŗ</a:t>
            </a:r>
            <a:r>
              <a:rPr lang="vi-VN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 </a:t>
            </a:r>
            <a:r>
              <a:rPr lang="vi-VN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hʍc</a:t>
            </a:r>
            <a:r>
              <a:rPr lang="vi-VN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nhặt </a:t>
            </a:r>
            <a:r>
              <a:rPr lang="vi-VN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ȩỏ</a:t>
            </a:r>
            <a:r>
              <a:rPr lang="vi-VN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Ȥò</a:t>
            </a:r>
            <a:r>
              <a:rPr lang="vi-VN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xây lâu đài cát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thả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d</a:t>
            </a:r>
            <a:r>
              <a:rPr lang="el-GR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ều</a:t>
            </a:r>
            <a:r>
              <a:rPr lang="vi-VN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…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Thả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d</a:t>
            </a:r>
            <a:r>
              <a:rPr lang="el-GR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ều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cùng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bố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thật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thích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nghĩ</a:t>
            </a:r>
            <a:r>
              <a:rPr lang="en-US" sz="48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mình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B77C1F-7931-49A9-98FB-36C15D7DD75D}"/>
              </a:ext>
            </a:extLst>
          </p:cNvPr>
          <p:cNvSpPr/>
          <p:nvPr/>
        </p:nvSpPr>
        <p:spPr>
          <a:xfrm>
            <a:off x="60960" y="1210955"/>
            <a:ext cx="11971283" cy="5007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algn="ctr"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algn="ctr">
              <a:defRPr/>
            </a:pPr>
            <a:endParaRPr lang="en-US" sz="2800">
              <a:solidFill>
                <a:prstClr val="white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E8D09-FEA8-47E0-9FAE-39E39194878C}"/>
              </a:ext>
            </a:extLst>
          </p:cNvPr>
          <p:cNvSpPr txBox="1"/>
          <p:nvPr/>
        </p:nvSpPr>
        <p:spPr>
          <a:xfrm>
            <a:off x="295153" y="1137856"/>
            <a:ext cx="11601694" cy="240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9500"/>
              </a:lnSpc>
              <a:defRPr/>
            </a:pP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Ȥƪ hǌ tập tō h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Ω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Ȥau kì nghỉ Ǘè này ȫɲ em đã trải ngh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ệm đư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ϑ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nh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ều đ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ều thú ȫɵ</a:t>
            </a:r>
            <a:r>
              <a:rPr lang="vi-VN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3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id="{16CF87B3-E3B2-2CCB-3421-1C59CE43ACA3}"/>
              </a:ext>
            </a:extLst>
          </p:cNvPr>
          <p:cNvSpPr txBox="1"/>
          <p:nvPr/>
        </p:nvSpPr>
        <p:spPr>
          <a:xfrm>
            <a:off x="0" y="1316766"/>
            <a:ext cx="12192000" cy="452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597" b="1" dirty="0">
                <a:ln w="22225">
                  <a:solidFill>
                    <a:srgbClr val="E60000"/>
                  </a:solidFill>
                  <a:prstDash val="solid"/>
                </a:ln>
                <a:solidFill>
                  <a:srgbClr val="FF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 ƠN CÁC EM HỌC SINH </a:t>
            </a:r>
            <a:r>
              <a:rPr lang="vi-VN" sz="9600" b="1" dirty="0">
                <a:ln w="22225">
                  <a:solidFill>
                    <a:srgbClr val="E60000"/>
                  </a:solidFill>
                  <a:prstDash val="solid"/>
                </a:ln>
                <a:solidFill>
                  <a:srgbClr val="FF57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THAM DỰ TIẾT HỌC </a:t>
            </a:r>
            <a:endParaRPr lang="vi-VN" sz="7997" b="1" dirty="0">
              <a:ln w="22225">
                <a:solidFill>
                  <a:srgbClr val="E60000"/>
                </a:solidFill>
                <a:prstDash val="solid"/>
              </a:ln>
              <a:solidFill>
                <a:srgbClr val="FF57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4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247</Words>
  <Application>Microsoft Office PowerPoint</Application>
  <PresentationFormat>Màn hình rộng</PresentationFormat>
  <Paragraphs>31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Times New Roman</vt:lpstr>
      <vt:lpstr>Calibri Light</vt:lpstr>
      <vt:lpstr>HP001 5H</vt:lpstr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HUYEN</cp:lastModifiedBy>
  <cp:revision>688</cp:revision>
  <dcterms:created xsi:type="dcterms:W3CDTF">2020-10-25T22:14:19Z</dcterms:created>
  <dcterms:modified xsi:type="dcterms:W3CDTF">2023-05-24T23:06:11Z</dcterms:modified>
</cp:coreProperties>
</file>