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7" r:id="rId2"/>
    <p:sldId id="290" r:id="rId3"/>
    <p:sldId id="296" r:id="rId4"/>
    <p:sldId id="297" r:id="rId5"/>
    <p:sldId id="298" r:id="rId6"/>
    <p:sldId id="299" r:id="rId7"/>
    <p:sldId id="300" r:id="rId8"/>
    <p:sldId id="286" r:id="rId9"/>
    <p:sldId id="258" r:id="rId10"/>
    <p:sldId id="287" r:id="rId11"/>
    <p:sldId id="288" r:id="rId12"/>
    <p:sldId id="291" r:id="rId13"/>
    <p:sldId id="292" r:id="rId14"/>
    <p:sldId id="293" r:id="rId15"/>
    <p:sldId id="294" r:id="rId16"/>
    <p:sldId id="295" r:id="rId17"/>
    <p:sldId id="271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0D1"/>
    <a:srgbClr val="FCF600"/>
    <a:srgbClr val="9CC24C"/>
    <a:srgbClr val="E0631F"/>
    <a:srgbClr val="EA6B14"/>
    <a:srgbClr val="3C8C5A"/>
    <a:srgbClr val="DA0000"/>
    <a:srgbClr val="CC0000"/>
    <a:srgbClr val="255D8F"/>
    <a:srgbClr val="FF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yên" userId="b5041f35c635e92f" providerId="LiveId" clId="{6C1E5D1B-0851-424F-BD0A-649DDF65CC25}"/>
    <pc:docChg chg="undo redo custSel modSld">
      <pc:chgData name="uyên" userId="b5041f35c635e92f" providerId="LiveId" clId="{6C1E5D1B-0851-424F-BD0A-649DDF65CC25}" dt="2023-02-17T06:13:07.556" v="369" actId="208"/>
      <pc:docMkLst>
        <pc:docMk/>
      </pc:docMkLst>
      <pc:sldChg chg="addSp delSp modSp mod">
        <pc:chgData name="uyên" userId="b5041f35c635e92f" providerId="LiveId" clId="{6C1E5D1B-0851-424F-BD0A-649DDF65CC25}" dt="2023-02-17T06:09:40.214" v="124"/>
        <pc:sldMkLst>
          <pc:docMk/>
          <pc:sldMk cId="0" sldId="258"/>
        </pc:sldMkLst>
        <pc:spChg chg="del">
          <ac:chgData name="uyên" userId="b5041f35c635e92f" providerId="LiveId" clId="{6C1E5D1B-0851-424F-BD0A-649DDF65CC25}" dt="2023-02-17T06:09:39.074" v="123" actId="478"/>
          <ac:spMkLst>
            <pc:docMk/>
            <pc:sldMk cId="0" sldId="258"/>
            <ac:spMk id="5" creationId="{00000000-0000-0000-0000-000000000000}"/>
          </ac:spMkLst>
        </pc:spChg>
        <pc:spChg chg="mod">
          <ac:chgData name="uyên" userId="b5041f35c635e92f" providerId="LiveId" clId="{6C1E5D1B-0851-424F-BD0A-649DDF65CC25}" dt="2023-02-17T06:09:37.902" v="122" actId="1036"/>
          <ac:spMkLst>
            <pc:docMk/>
            <pc:sldMk cId="0" sldId="258"/>
            <ac:spMk id="8" creationId="{00000000-0000-0000-0000-000000000000}"/>
          </ac:spMkLst>
        </pc:spChg>
        <pc:spChg chg="mod">
          <ac:chgData name="uyên" userId="b5041f35c635e92f" providerId="LiveId" clId="{6C1E5D1B-0851-424F-BD0A-649DDF65CC25}" dt="2023-02-17T06:09:37.902" v="122" actId="1036"/>
          <ac:spMkLst>
            <pc:docMk/>
            <pc:sldMk cId="0" sldId="258"/>
            <ac:spMk id="9" creationId="{00000000-0000-0000-0000-000000000000}"/>
          </ac:spMkLst>
        </pc:spChg>
        <pc:spChg chg="add mod">
          <ac:chgData name="uyên" userId="b5041f35c635e92f" providerId="LiveId" clId="{6C1E5D1B-0851-424F-BD0A-649DDF65CC25}" dt="2023-02-17T06:09:40.214" v="124"/>
          <ac:spMkLst>
            <pc:docMk/>
            <pc:sldMk cId="0" sldId="258"/>
            <ac:spMk id="10" creationId="{76A9F92F-AB11-0C7A-93A9-4EE6E9DF43AD}"/>
          </ac:spMkLst>
        </pc:spChg>
        <pc:spChg chg="add mod">
          <ac:chgData name="uyên" userId="b5041f35c635e92f" providerId="LiveId" clId="{6C1E5D1B-0851-424F-BD0A-649DDF65CC25}" dt="2023-02-17T06:09:40.214" v="124"/>
          <ac:spMkLst>
            <pc:docMk/>
            <pc:sldMk cId="0" sldId="258"/>
            <ac:spMk id="11" creationId="{035EE4F2-FD65-F673-6838-627D7BFD87D7}"/>
          </ac:spMkLst>
        </pc:spChg>
        <pc:spChg chg="mod">
          <ac:chgData name="uyên" userId="b5041f35c635e92f" providerId="LiveId" clId="{6C1E5D1B-0851-424F-BD0A-649DDF65CC25}" dt="2023-02-17T06:09:37.902" v="122" actId="1036"/>
          <ac:spMkLst>
            <pc:docMk/>
            <pc:sldMk cId="0" sldId="258"/>
            <ac:spMk id="87" creationId="{00000000-0000-0000-0000-000000000000}"/>
          </ac:spMkLst>
        </pc:spChg>
        <pc:spChg chg="mod">
          <ac:chgData name="uyên" userId="b5041f35c635e92f" providerId="LiveId" clId="{6C1E5D1B-0851-424F-BD0A-649DDF65CC25}" dt="2023-02-17T06:09:37.902" v="122" actId="1036"/>
          <ac:spMkLst>
            <pc:docMk/>
            <pc:sldMk cId="0" sldId="258"/>
            <ac:spMk id="88" creationId="{00000000-0000-0000-0000-000000000000}"/>
          </ac:spMkLst>
        </pc:spChg>
        <pc:spChg chg="mod">
          <ac:chgData name="uyên" userId="b5041f35c635e92f" providerId="LiveId" clId="{6C1E5D1B-0851-424F-BD0A-649DDF65CC25}" dt="2023-02-17T06:09:37.902" v="122" actId="1036"/>
          <ac:spMkLst>
            <pc:docMk/>
            <pc:sldMk cId="0" sldId="258"/>
            <ac:spMk id="92" creationId="{00000000-0000-0000-0000-000000000000}"/>
          </ac:spMkLst>
        </pc:spChg>
        <pc:spChg chg="mod">
          <ac:chgData name="uyên" userId="b5041f35c635e92f" providerId="LiveId" clId="{6C1E5D1B-0851-424F-BD0A-649DDF65CC25}" dt="2023-02-17T06:09:37.902" v="122" actId="1036"/>
          <ac:spMkLst>
            <pc:docMk/>
            <pc:sldMk cId="0" sldId="258"/>
            <ac:spMk id="134" creationId="{00000000-0000-0000-0000-000000000000}"/>
          </ac:spMkLst>
        </pc:spChg>
        <pc:spChg chg="mod">
          <ac:chgData name="uyên" userId="b5041f35c635e92f" providerId="LiveId" clId="{6C1E5D1B-0851-424F-BD0A-649DDF65CC25}" dt="2023-02-17T06:09:37.902" v="122" actId="1036"/>
          <ac:spMkLst>
            <pc:docMk/>
            <pc:sldMk cId="0" sldId="258"/>
            <ac:spMk id="141" creationId="{00000000-0000-0000-0000-000000000000}"/>
          </ac:spMkLst>
        </pc:spChg>
        <pc:grpChg chg="mod">
          <ac:chgData name="uyên" userId="b5041f35c635e92f" providerId="LiveId" clId="{6C1E5D1B-0851-424F-BD0A-649DDF65CC25}" dt="2023-02-17T06:09:37.902" v="122" actId="1036"/>
          <ac:grpSpMkLst>
            <pc:docMk/>
            <pc:sldMk cId="0" sldId="258"/>
            <ac:grpSpMk id="2" creationId="{B799F1DE-8D80-41A5-8B67-7E2920A77003}"/>
          </ac:grpSpMkLst>
        </pc:grpChg>
        <pc:grpChg chg="mod">
          <ac:chgData name="uyên" userId="b5041f35c635e92f" providerId="LiveId" clId="{6C1E5D1B-0851-424F-BD0A-649DDF65CC25}" dt="2023-02-17T06:09:37.902" v="122" actId="1036"/>
          <ac:grpSpMkLst>
            <pc:docMk/>
            <pc:sldMk cId="0" sldId="258"/>
            <ac:grpSpMk id="3" creationId="{D0038AED-5558-AC3A-EB3B-F24AE2E101AC}"/>
          </ac:grpSpMkLst>
        </pc:grpChg>
        <pc:grpChg chg="mod">
          <ac:chgData name="uyên" userId="b5041f35c635e92f" providerId="LiveId" clId="{6C1E5D1B-0851-424F-BD0A-649DDF65CC25}" dt="2023-02-17T06:09:37.902" v="122" actId="1036"/>
          <ac:grpSpMkLst>
            <pc:docMk/>
            <pc:sldMk cId="0" sldId="258"/>
            <ac:grpSpMk id="4" creationId="{3D537E8B-AE0E-F022-BC45-99CE4B43D8BC}"/>
          </ac:grpSpMkLst>
        </pc:grpChg>
        <pc:grpChg chg="mod">
          <ac:chgData name="uyên" userId="b5041f35c635e92f" providerId="LiveId" clId="{6C1E5D1B-0851-424F-BD0A-649DDF65CC25}" dt="2023-02-17T06:09:37.902" v="122" actId="1036"/>
          <ac:grpSpMkLst>
            <pc:docMk/>
            <pc:sldMk cId="0" sldId="258"/>
            <ac:grpSpMk id="6" creationId="{1CEDB786-1E14-66B5-7D07-DC6C0B411C3C}"/>
          </ac:grpSpMkLst>
        </pc:grpChg>
        <pc:grpChg chg="mod">
          <ac:chgData name="uyên" userId="b5041f35c635e92f" providerId="LiveId" clId="{6C1E5D1B-0851-424F-BD0A-649DDF65CC25}" dt="2023-02-17T06:09:37.902" v="122" actId="1036"/>
          <ac:grpSpMkLst>
            <pc:docMk/>
            <pc:sldMk cId="0" sldId="258"/>
            <ac:grpSpMk id="7" creationId="{68662AE1-A06D-8CD3-749A-2049DADA63C7}"/>
          </ac:grpSpMkLst>
        </pc:grpChg>
      </pc:sldChg>
      <pc:sldChg chg="addSp delSp modSp mod">
        <pc:chgData name="uyên" userId="b5041f35c635e92f" providerId="LiveId" clId="{6C1E5D1B-0851-424F-BD0A-649DDF65CC25}" dt="2023-02-17T06:13:07.556" v="369" actId="208"/>
        <pc:sldMkLst>
          <pc:docMk/>
          <pc:sldMk cId="0" sldId="283"/>
        </pc:sldMkLst>
        <pc:spChg chg="add mod">
          <ac:chgData name="uyên" userId="b5041f35c635e92f" providerId="LiveId" clId="{6C1E5D1B-0851-424F-BD0A-649DDF65CC25}" dt="2023-02-17T06:13:07.556" v="369" actId="208"/>
          <ac:spMkLst>
            <pc:docMk/>
            <pc:sldMk cId="0" sldId="283"/>
            <ac:spMk id="2" creationId="{4938F4DD-7E8D-6AEE-5153-E8C49D90F160}"/>
          </ac:spMkLst>
        </pc:spChg>
        <pc:spChg chg="add mod">
          <ac:chgData name="uyên" userId="b5041f35c635e92f" providerId="LiveId" clId="{6C1E5D1B-0851-424F-BD0A-649DDF65CC25}" dt="2023-02-17T06:13:07.556" v="369" actId="208"/>
          <ac:spMkLst>
            <pc:docMk/>
            <pc:sldMk cId="0" sldId="283"/>
            <ac:spMk id="3" creationId="{755BE2A3-F0EF-64C8-3F01-921B3FE5B635}"/>
          </ac:spMkLst>
        </pc:spChg>
        <pc:spChg chg="del">
          <ac:chgData name="uyên" userId="b5041f35c635e92f" providerId="LiveId" clId="{6C1E5D1B-0851-424F-BD0A-649DDF65CC25}" dt="2023-02-17T06:12:37.201" v="366" actId="478"/>
          <ac:spMkLst>
            <pc:docMk/>
            <pc:sldMk cId="0" sldId="283"/>
            <ac:spMk id="4" creationId="{00000000-0000-0000-0000-000000000000}"/>
          </ac:spMkLst>
        </pc:spChg>
      </pc:sldChg>
      <pc:sldChg chg="addSp delSp modSp mod">
        <pc:chgData name="uyên" userId="b5041f35c635e92f" providerId="LiveId" clId="{6C1E5D1B-0851-424F-BD0A-649DDF65CC25}" dt="2023-02-17T06:09:27.987" v="105" actId="1036"/>
        <pc:sldMkLst>
          <pc:docMk/>
          <pc:sldMk cId="0" sldId="286"/>
        </pc:sldMkLst>
        <pc:spChg chg="del">
          <ac:chgData name="uyên" userId="b5041f35c635e92f" providerId="LiveId" clId="{6C1E5D1B-0851-424F-BD0A-649DDF65CC25}" dt="2023-02-17T06:09:20.208" v="97" actId="478"/>
          <ac:spMkLst>
            <pc:docMk/>
            <pc:sldMk cId="0" sldId="286"/>
            <ac:spMk id="5" creationId="{00000000-0000-0000-0000-000000000000}"/>
          </ac:spMkLst>
        </pc:spChg>
        <pc:spChg chg="mod">
          <ac:chgData name="uyên" userId="b5041f35c635e92f" providerId="LiveId" clId="{6C1E5D1B-0851-424F-BD0A-649DDF65CC25}" dt="2023-02-17T06:09:27.987" v="105" actId="1036"/>
          <ac:spMkLst>
            <pc:docMk/>
            <pc:sldMk cId="0" sldId="286"/>
            <ac:spMk id="6" creationId="{00000000-0000-0000-0000-000000000000}"/>
          </ac:spMkLst>
        </pc:spChg>
        <pc:spChg chg="mod">
          <ac:chgData name="uyên" userId="b5041f35c635e92f" providerId="LiveId" clId="{6C1E5D1B-0851-424F-BD0A-649DDF65CC25}" dt="2023-02-17T06:09:27.987" v="105" actId="1036"/>
          <ac:spMkLst>
            <pc:docMk/>
            <pc:sldMk cId="0" sldId="286"/>
            <ac:spMk id="7" creationId="{00000000-0000-0000-0000-000000000000}"/>
          </ac:spMkLst>
        </pc:spChg>
        <pc:spChg chg="mod">
          <ac:chgData name="uyên" userId="b5041f35c635e92f" providerId="LiveId" clId="{6C1E5D1B-0851-424F-BD0A-649DDF65CC25}" dt="2023-02-17T06:09:27.987" v="105" actId="1036"/>
          <ac:spMkLst>
            <pc:docMk/>
            <pc:sldMk cId="0" sldId="286"/>
            <ac:spMk id="8" creationId="{00000000-0000-0000-0000-000000000000}"/>
          </ac:spMkLst>
        </pc:spChg>
        <pc:spChg chg="mod">
          <ac:chgData name="uyên" userId="b5041f35c635e92f" providerId="LiveId" clId="{6C1E5D1B-0851-424F-BD0A-649DDF65CC25}" dt="2023-02-17T06:09:27.987" v="105" actId="1036"/>
          <ac:spMkLst>
            <pc:docMk/>
            <pc:sldMk cId="0" sldId="286"/>
            <ac:spMk id="9" creationId="{00000000-0000-0000-0000-000000000000}"/>
          </ac:spMkLst>
        </pc:spChg>
        <pc:spChg chg="mod">
          <ac:chgData name="uyên" userId="b5041f35c635e92f" providerId="LiveId" clId="{6C1E5D1B-0851-424F-BD0A-649DDF65CC25}" dt="2023-02-17T06:09:27.987" v="105" actId="1036"/>
          <ac:spMkLst>
            <pc:docMk/>
            <pc:sldMk cId="0" sldId="286"/>
            <ac:spMk id="10" creationId="{00000000-0000-0000-0000-000000000000}"/>
          </ac:spMkLst>
        </pc:spChg>
        <pc:spChg chg="mod">
          <ac:chgData name="uyên" userId="b5041f35c635e92f" providerId="LiveId" clId="{6C1E5D1B-0851-424F-BD0A-649DDF65CC25}" dt="2023-02-17T06:09:27.987" v="105" actId="1036"/>
          <ac:spMkLst>
            <pc:docMk/>
            <pc:sldMk cId="0" sldId="286"/>
            <ac:spMk id="17" creationId="{00000000-0000-0000-0000-000000000000}"/>
          </ac:spMkLst>
        </pc:spChg>
        <pc:spChg chg="add mod">
          <ac:chgData name="uyên" userId="b5041f35c635e92f" providerId="LiveId" clId="{6C1E5D1B-0851-424F-BD0A-649DDF65CC25}" dt="2023-02-17T06:09:20.504" v="98"/>
          <ac:spMkLst>
            <pc:docMk/>
            <pc:sldMk cId="0" sldId="286"/>
            <ac:spMk id="21" creationId="{DEBFAD4A-A207-ADCA-C13B-49F8164F4ED2}"/>
          </ac:spMkLst>
        </pc:spChg>
        <pc:spChg chg="add mod">
          <ac:chgData name="uyên" userId="b5041f35c635e92f" providerId="LiveId" clId="{6C1E5D1B-0851-424F-BD0A-649DDF65CC25}" dt="2023-02-17T06:09:20.504" v="98"/>
          <ac:spMkLst>
            <pc:docMk/>
            <pc:sldMk cId="0" sldId="286"/>
            <ac:spMk id="22" creationId="{484A6B6D-3C76-983E-48B1-8C41D9B4F407}"/>
          </ac:spMkLst>
        </pc:spChg>
        <pc:spChg chg="mod">
          <ac:chgData name="uyên" userId="b5041f35c635e92f" providerId="LiveId" clId="{6C1E5D1B-0851-424F-BD0A-649DDF65CC25}" dt="2023-02-17T06:09:27.987" v="105" actId="1036"/>
          <ac:spMkLst>
            <pc:docMk/>
            <pc:sldMk cId="0" sldId="286"/>
            <ac:spMk id="28" creationId="{00000000-0000-0000-0000-000000000000}"/>
          </ac:spMkLst>
        </pc:spChg>
        <pc:spChg chg="mod">
          <ac:chgData name="uyên" userId="b5041f35c635e92f" providerId="LiveId" clId="{6C1E5D1B-0851-424F-BD0A-649DDF65CC25}" dt="2023-02-17T06:09:27.987" v="105" actId="1036"/>
          <ac:spMkLst>
            <pc:docMk/>
            <pc:sldMk cId="0" sldId="286"/>
            <ac:spMk id="30" creationId="{00000000-0000-0000-0000-000000000000}"/>
          </ac:spMkLst>
        </pc:spChg>
        <pc:spChg chg="mod">
          <ac:chgData name="uyên" userId="b5041f35c635e92f" providerId="LiveId" clId="{6C1E5D1B-0851-424F-BD0A-649DDF65CC25}" dt="2023-02-17T06:09:27.987" v="105" actId="1036"/>
          <ac:spMkLst>
            <pc:docMk/>
            <pc:sldMk cId="0" sldId="286"/>
            <ac:spMk id="31" creationId="{00000000-0000-0000-0000-000000000000}"/>
          </ac:spMkLst>
        </pc:spChg>
        <pc:spChg chg="mod">
          <ac:chgData name="uyên" userId="b5041f35c635e92f" providerId="LiveId" clId="{6C1E5D1B-0851-424F-BD0A-649DDF65CC25}" dt="2023-02-17T06:09:27.987" v="105" actId="1036"/>
          <ac:spMkLst>
            <pc:docMk/>
            <pc:sldMk cId="0" sldId="286"/>
            <ac:spMk id="122" creationId="{00000000-0000-0000-0000-000000000000}"/>
          </ac:spMkLst>
        </pc:spChg>
        <pc:spChg chg="mod">
          <ac:chgData name="uyên" userId="b5041f35c635e92f" providerId="LiveId" clId="{6C1E5D1B-0851-424F-BD0A-649DDF65CC25}" dt="2023-02-17T06:09:27.987" v="105" actId="1036"/>
          <ac:spMkLst>
            <pc:docMk/>
            <pc:sldMk cId="0" sldId="286"/>
            <ac:spMk id="123" creationId="{00000000-0000-0000-0000-000000000000}"/>
          </ac:spMkLst>
        </pc:spChg>
        <pc:spChg chg="mod">
          <ac:chgData name="uyên" userId="b5041f35c635e92f" providerId="LiveId" clId="{6C1E5D1B-0851-424F-BD0A-649DDF65CC25}" dt="2023-02-17T06:09:27.987" v="105" actId="1036"/>
          <ac:spMkLst>
            <pc:docMk/>
            <pc:sldMk cId="0" sldId="286"/>
            <ac:spMk id="124" creationId="{00000000-0000-0000-0000-000000000000}"/>
          </ac:spMkLst>
        </pc:spChg>
        <pc:spChg chg="mod">
          <ac:chgData name="uyên" userId="b5041f35c635e92f" providerId="LiveId" clId="{6C1E5D1B-0851-424F-BD0A-649DDF65CC25}" dt="2023-02-17T06:09:27.987" v="105" actId="1036"/>
          <ac:spMkLst>
            <pc:docMk/>
            <pc:sldMk cId="0" sldId="286"/>
            <ac:spMk id="125" creationId="{00000000-0000-0000-0000-000000000000}"/>
          </ac:spMkLst>
        </pc:spChg>
        <pc:spChg chg="mod">
          <ac:chgData name="uyên" userId="b5041f35c635e92f" providerId="LiveId" clId="{6C1E5D1B-0851-424F-BD0A-649DDF65CC25}" dt="2023-02-17T06:09:27.987" v="105" actId="1036"/>
          <ac:spMkLst>
            <pc:docMk/>
            <pc:sldMk cId="0" sldId="286"/>
            <ac:spMk id="126" creationId="{00000000-0000-0000-0000-000000000000}"/>
          </ac:spMkLst>
        </pc:spChg>
        <pc:spChg chg="mod">
          <ac:chgData name="uyên" userId="b5041f35c635e92f" providerId="LiveId" clId="{6C1E5D1B-0851-424F-BD0A-649DDF65CC25}" dt="2023-02-17T06:09:27.987" v="105" actId="1036"/>
          <ac:spMkLst>
            <pc:docMk/>
            <pc:sldMk cId="0" sldId="286"/>
            <ac:spMk id="128" creationId="{00000000-0000-0000-0000-000000000000}"/>
          </ac:spMkLst>
        </pc:spChg>
        <pc:spChg chg="mod">
          <ac:chgData name="uyên" userId="b5041f35c635e92f" providerId="LiveId" clId="{6C1E5D1B-0851-424F-BD0A-649DDF65CC25}" dt="2023-02-17T06:09:27.987" v="105" actId="1036"/>
          <ac:spMkLst>
            <pc:docMk/>
            <pc:sldMk cId="0" sldId="286"/>
            <ac:spMk id="129" creationId="{00000000-0000-0000-0000-000000000000}"/>
          </ac:spMkLst>
        </pc:spChg>
        <pc:spChg chg="mod">
          <ac:chgData name="uyên" userId="b5041f35c635e92f" providerId="LiveId" clId="{6C1E5D1B-0851-424F-BD0A-649DDF65CC25}" dt="2023-02-17T06:09:27.987" v="105" actId="1036"/>
          <ac:spMkLst>
            <pc:docMk/>
            <pc:sldMk cId="0" sldId="286"/>
            <ac:spMk id="131" creationId="{00000000-0000-0000-0000-000000000000}"/>
          </ac:spMkLst>
        </pc:spChg>
        <pc:spChg chg="mod">
          <ac:chgData name="uyên" userId="b5041f35c635e92f" providerId="LiveId" clId="{6C1E5D1B-0851-424F-BD0A-649DDF65CC25}" dt="2023-02-17T06:09:27.987" v="105" actId="1036"/>
          <ac:spMkLst>
            <pc:docMk/>
            <pc:sldMk cId="0" sldId="286"/>
            <ac:spMk id="132" creationId="{00000000-0000-0000-0000-000000000000}"/>
          </ac:spMkLst>
        </pc:spChg>
        <pc:grpChg chg="mod">
          <ac:chgData name="uyên" userId="b5041f35c635e92f" providerId="LiveId" clId="{6C1E5D1B-0851-424F-BD0A-649DDF65CC25}" dt="2023-02-17T06:09:27.987" v="105" actId="1036"/>
          <ac:grpSpMkLst>
            <pc:docMk/>
            <pc:sldMk cId="0" sldId="286"/>
            <ac:grpSpMk id="2" creationId="{6B511B20-9488-8863-3CD2-1DDFB28851DB}"/>
          </ac:grpSpMkLst>
        </pc:grpChg>
        <pc:grpChg chg="mod">
          <ac:chgData name="uyên" userId="b5041f35c635e92f" providerId="LiveId" clId="{6C1E5D1B-0851-424F-BD0A-649DDF65CC25}" dt="2023-02-17T06:09:27.987" v="105" actId="1036"/>
          <ac:grpSpMkLst>
            <pc:docMk/>
            <pc:sldMk cId="0" sldId="286"/>
            <ac:grpSpMk id="3" creationId="{A039BDA8-E306-1E0A-5F6F-BB7DF52FB2FE}"/>
          </ac:grpSpMkLst>
        </pc:grpChg>
        <pc:grpChg chg="mod">
          <ac:chgData name="uyên" userId="b5041f35c635e92f" providerId="LiveId" clId="{6C1E5D1B-0851-424F-BD0A-649DDF65CC25}" dt="2023-02-17T06:09:27.987" v="105" actId="1036"/>
          <ac:grpSpMkLst>
            <pc:docMk/>
            <pc:sldMk cId="0" sldId="286"/>
            <ac:grpSpMk id="4" creationId="{8912121B-1FF4-239B-AF1E-43570DB7CC93}"/>
          </ac:grpSpMkLst>
        </pc:grpChg>
        <pc:grpChg chg="mod">
          <ac:chgData name="uyên" userId="b5041f35c635e92f" providerId="LiveId" clId="{6C1E5D1B-0851-424F-BD0A-649DDF65CC25}" dt="2023-02-17T06:09:27.987" v="105" actId="1036"/>
          <ac:grpSpMkLst>
            <pc:docMk/>
            <pc:sldMk cId="0" sldId="286"/>
            <ac:grpSpMk id="11" creationId="{68B954A3-5372-342A-28B3-9A027280B713}"/>
          </ac:grpSpMkLst>
        </pc:grpChg>
        <pc:grpChg chg="mod">
          <ac:chgData name="uyên" userId="b5041f35c635e92f" providerId="LiveId" clId="{6C1E5D1B-0851-424F-BD0A-649DDF65CC25}" dt="2023-02-17T06:09:27.987" v="105" actId="1036"/>
          <ac:grpSpMkLst>
            <pc:docMk/>
            <pc:sldMk cId="0" sldId="286"/>
            <ac:grpSpMk id="12" creationId="{4B3AB178-044E-C2F0-2859-8E55D0D452D3}"/>
          </ac:grpSpMkLst>
        </pc:grpChg>
        <pc:grpChg chg="mod">
          <ac:chgData name="uyên" userId="b5041f35c635e92f" providerId="LiveId" clId="{6C1E5D1B-0851-424F-BD0A-649DDF65CC25}" dt="2023-02-17T06:09:27.987" v="105" actId="1036"/>
          <ac:grpSpMkLst>
            <pc:docMk/>
            <pc:sldMk cId="0" sldId="286"/>
            <ac:grpSpMk id="13" creationId="{4DB9C7BA-BF27-0424-50EC-05EEB2C95737}"/>
          </ac:grpSpMkLst>
        </pc:grpChg>
        <pc:grpChg chg="mod">
          <ac:chgData name="uyên" userId="b5041f35c635e92f" providerId="LiveId" clId="{6C1E5D1B-0851-424F-BD0A-649DDF65CC25}" dt="2023-02-17T06:09:27.987" v="105" actId="1036"/>
          <ac:grpSpMkLst>
            <pc:docMk/>
            <pc:sldMk cId="0" sldId="286"/>
            <ac:grpSpMk id="14" creationId="{74CA8368-DCA6-A515-8CA4-E6930D33CFE7}"/>
          </ac:grpSpMkLst>
        </pc:grpChg>
        <pc:grpChg chg="mod">
          <ac:chgData name="uyên" userId="b5041f35c635e92f" providerId="LiveId" clId="{6C1E5D1B-0851-424F-BD0A-649DDF65CC25}" dt="2023-02-17T06:09:27.987" v="105" actId="1036"/>
          <ac:grpSpMkLst>
            <pc:docMk/>
            <pc:sldMk cId="0" sldId="286"/>
            <ac:grpSpMk id="15" creationId="{E77C1F38-C2A8-0077-003B-01EA083C181C}"/>
          </ac:grpSpMkLst>
        </pc:grpChg>
        <pc:grpChg chg="mod">
          <ac:chgData name="uyên" userId="b5041f35c635e92f" providerId="LiveId" clId="{6C1E5D1B-0851-424F-BD0A-649DDF65CC25}" dt="2023-02-17T06:09:27.987" v="105" actId="1036"/>
          <ac:grpSpMkLst>
            <pc:docMk/>
            <pc:sldMk cId="0" sldId="286"/>
            <ac:grpSpMk id="16" creationId="{963F94B9-2252-B325-F83A-9420E203764D}"/>
          </ac:grpSpMkLst>
        </pc:grpChg>
        <pc:grpChg chg="mod">
          <ac:chgData name="uyên" userId="b5041f35c635e92f" providerId="LiveId" clId="{6C1E5D1B-0851-424F-BD0A-649DDF65CC25}" dt="2023-02-17T06:09:27.987" v="105" actId="1036"/>
          <ac:grpSpMkLst>
            <pc:docMk/>
            <pc:sldMk cId="0" sldId="286"/>
            <ac:grpSpMk id="18" creationId="{75862D31-0070-BF2E-1E25-3A92E5E13F84}"/>
          </ac:grpSpMkLst>
        </pc:grpChg>
        <pc:grpChg chg="mod">
          <ac:chgData name="uyên" userId="b5041f35c635e92f" providerId="LiveId" clId="{6C1E5D1B-0851-424F-BD0A-649DDF65CC25}" dt="2023-02-17T06:09:27.987" v="105" actId="1036"/>
          <ac:grpSpMkLst>
            <pc:docMk/>
            <pc:sldMk cId="0" sldId="286"/>
            <ac:grpSpMk id="19" creationId="{7C584C3D-E3E5-516B-C9A4-1864D7979833}"/>
          </ac:grpSpMkLst>
        </pc:grpChg>
        <pc:grpChg chg="mod">
          <ac:chgData name="uyên" userId="b5041f35c635e92f" providerId="LiveId" clId="{6C1E5D1B-0851-424F-BD0A-649DDF65CC25}" dt="2023-02-17T06:09:27.987" v="105" actId="1036"/>
          <ac:grpSpMkLst>
            <pc:docMk/>
            <pc:sldMk cId="0" sldId="286"/>
            <ac:grpSpMk id="20" creationId="{DD8C40F0-8CDC-405B-D105-E86CFECF3303}"/>
          </ac:grpSpMkLst>
        </pc:grpChg>
      </pc:sldChg>
      <pc:sldChg chg="modSp mod">
        <pc:chgData name="uyên" userId="b5041f35c635e92f" providerId="LiveId" clId="{6C1E5D1B-0851-424F-BD0A-649DDF65CC25}" dt="2023-02-17T06:10:13.105" v="148" actId="1035"/>
        <pc:sldMkLst>
          <pc:docMk/>
          <pc:sldMk cId="0" sldId="287"/>
        </pc:sldMkLst>
        <pc:spChg chg="mod">
          <ac:chgData name="uyên" userId="b5041f35c635e92f" providerId="LiveId" clId="{6C1E5D1B-0851-424F-BD0A-649DDF65CC25}" dt="2023-02-17T06:10:13.105" v="148" actId="1035"/>
          <ac:spMkLst>
            <pc:docMk/>
            <pc:sldMk cId="0" sldId="287"/>
            <ac:spMk id="4" creationId="{00000000-0000-0000-0000-000000000000}"/>
          </ac:spMkLst>
        </pc:spChg>
        <pc:spChg chg="mod">
          <ac:chgData name="uyên" userId="b5041f35c635e92f" providerId="LiveId" clId="{6C1E5D1B-0851-424F-BD0A-649DDF65CC25}" dt="2023-02-17T06:10:13.105" v="148" actId="1035"/>
          <ac:spMkLst>
            <pc:docMk/>
            <pc:sldMk cId="0" sldId="287"/>
            <ac:spMk id="5" creationId="{00000000-0000-0000-0000-000000000000}"/>
          </ac:spMkLst>
        </pc:spChg>
        <pc:spChg chg="mod">
          <ac:chgData name="uyên" userId="b5041f35c635e92f" providerId="LiveId" clId="{6C1E5D1B-0851-424F-BD0A-649DDF65CC25}" dt="2023-02-17T06:10:13.105" v="148" actId="1035"/>
          <ac:spMkLst>
            <pc:docMk/>
            <pc:sldMk cId="0" sldId="287"/>
            <ac:spMk id="79" creationId="{00000000-0000-0000-0000-000000000000}"/>
          </ac:spMkLst>
        </pc:spChg>
        <pc:spChg chg="mod">
          <ac:chgData name="uyên" userId="b5041f35c635e92f" providerId="LiveId" clId="{6C1E5D1B-0851-424F-BD0A-649DDF65CC25}" dt="2023-02-17T06:10:13.105" v="148" actId="1035"/>
          <ac:spMkLst>
            <pc:docMk/>
            <pc:sldMk cId="0" sldId="287"/>
            <ac:spMk id="80" creationId="{00000000-0000-0000-0000-000000000000}"/>
          </ac:spMkLst>
        </pc:spChg>
        <pc:spChg chg="mod">
          <ac:chgData name="uyên" userId="b5041f35c635e92f" providerId="LiveId" clId="{6C1E5D1B-0851-424F-BD0A-649DDF65CC25}" dt="2023-02-17T06:10:13.105" v="148" actId="1035"/>
          <ac:spMkLst>
            <pc:docMk/>
            <pc:sldMk cId="0" sldId="287"/>
            <ac:spMk id="83" creationId="{00000000-0000-0000-0000-000000000000}"/>
          </ac:spMkLst>
        </pc:spChg>
        <pc:spChg chg="mod">
          <ac:chgData name="uyên" userId="b5041f35c635e92f" providerId="LiveId" clId="{6C1E5D1B-0851-424F-BD0A-649DDF65CC25}" dt="2023-02-17T06:10:13.105" v="148" actId="1035"/>
          <ac:spMkLst>
            <pc:docMk/>
            <pc:sldMk cId="0" sldId="287"/>
            <ac:spMk id="84" creationId="{00000000-0000-0000-0000-000000000000}"/>
          </ac:spMkLst>
        </pc:spChg>
        <pc:spChg chg="mod">
          <ac:chgData name="uyên" userId="b5041f35c635e92f" providerId="LiveId" clId="{6C1E5D1B-0851-424F-BD0A-649DDF65CC25}" dt="2023-02-17T06:10:13.105" v="148" actId="1035"/>
          <ac:spMkLst>
            <pc:docMk/>
            <pc:sldMk cId="0" sldId="287"/>
            <ac:spMk id="85" creationId="{00000000-0000-0000-0000-000000000000}"/>
          </ac:spMkLst>
        </pc:spChg>
        <pc:spChg chg="mod">
          <ac:chgData name="uyên" userId="b5041f35c635e92f" providerId="LiveId" clId="{6C1E5D1B-0851-424F-BD0A-649DDF65CC25}" dt="2023-02-17T06:10:13.105" v="148" actId="1035"/>
          <ac:spMkLst>
            <pc:docMk/>
            <pc:sldMk cId="0" sldId="287"/>
            <ac:spMk id="88" creationId="{00000000-0000-0000-0000-000000000000}"/>
          </ac:spMkLst>
        </pc:spChg>
        <pc:spChg chg="mod">
          <ac:chgData name="uyên" userId="b5041f35c635e92f" providerId="LiveId" clId="{6C1E5D1B-0851-424F-BD0A-649DDF65CC25}" dt="2023-02-17T06:10:13.105" v="148" actId="1035"/>
          <ac:spMkLst>
            <pc:docMk/>
            <pc:sldMk cId="0" sldId="287"/>
            <ac:spMk id="113" creationId="{00000000-0000-0000-0000-000000000000}"/>
          </ac:spMkLst>
        </pc:spChg>
        <pc:grpChg chg="mod">
          <ac:chgData name="uyên" userId="b5041f35c635e92f" providerId="LiveId" clId="{6C1E5D1B-0851-424F-BD0A-649DDF65CC25}" dt="2023-02-17T06:10:13.105" v="148" actId="1035"/>
          <ac:grpSpMkLst>
            <pc:docMk/>
            <pc:sldMk cId="0" sldId="287"/>
            <ac:grpSpMk id="2" creationId="{17718B85-2450-DD06-63BD-9CD5FF977EFB}"/>
          </ac:grpSpMkLst>
        </pc:grpChg>
        <pc:grpChg chg="mod">
          <ac:chgData name="uyên" userId="b5041f35c635e92f" providerId="LiveId" clId="{6C1E5D1B-0851-424F-BD0A-649DDF65CC25}" dt="2023-02-17T06:10:13.105" v="148" actId="1035"/>
          <ac:grpSpMkLst>
            <pc:docMk/>
            <pc:sldMk cId="0" sldId="287"/>
            <ac:grpSpMk id="3" creationId="{02A33B91-E784-7ABB-1FEB-8344A576CE42}"/>
          </ac:grpSpMkLst>
        </pc:grpChg>
        <pc:grpChg chg="mod">
          <ac:chgData name="uyên" userId="b5041f35c635e92f" providerId="LiveId" clId="{6C1E5D1B-0851-424F-BD0A-649DDF65CC25}" dt="2023-02-17T06:10:13.105" v="148" actId="1035"/>
          <ac:grpSpMkLst>
            <pc:docMk/>
            <pc:sldMk cId="0" sldId="287"/>
            <ac:grpSpMk id="6" creationId="{445E9061-9F7B-1393-9826-05AAB14BD9A1}"/>
          </ac:grpSpMkLst>
        </pc:grpChg>
        <pc:grpChg chg="mod">
          <ac:chgData name="uyên" userId="b5041f35c635e92f" providerId="LiveId" clId="{6C1E5D1B-0851-424F-BD0A-649DDF65CC25}" dt="2023-02-17T06:10:13.105" v="148" actId="1035"/>
          <ac:grpSpMkLst>
            <pc:docMk/>
            <pc:sldMk cId="0" sldId="287"/>
            <ac:grpSpMk id="7" creationId="{332B040B-1AAC-5AC1-31D4-4FB0F5EED7B5}"/>
          </ac:grpSpMkLst>
        </pc:grpChg>
        <pc:grpChg chg="mod">
          <ac:chgData name="uyên" userId="b5041f35c635e92f" providerId="LiveId" clId="{6C1E5D1B-0851-424F-BD0A-649DDF65CC25}" dt="2023-02-17T06:10:13.105" v="148" actId="1035"/>
          <ac:grpSpMkLst>
            <pc:docMk/>
            <pc:sldMk cId="0" sldId="287"/>
            <ac:grpSpMk id="8" creationId="{500C2424-48E9-CD2F-4EDF-4DC22E2EDB01}"/>
          </ac:grpSpMkLst>
        </pc:grpChg>
        <pc:grpChg chg="mod">
          <ac:chgData name="uyên" userId="b5041f35c635e92f" providerId="LiveId" clId="{6C1E5D1B-0851-424F-BD0A-649DDF65CC25}" dt="2023-02-17T06:10:13.105" v="148" actId="1035"/>
          <ac:grpSpMkLst>
            <pc:docMk/>
            <pc:sldMk cId="0" sldId="287"/>
            <ac:grpSpMk id="9" creationId="{FD8FA48C-ADA9-0AB9-B8E7-A6985B7575D4}"/>
          </ac:grpSpMkLst>
        </pc:grpChg>
        <pc:grpChg chg="mod">
          <ac:chgData name="uyên" userId="b5041f35c635e92f" providerId="LiveId" clId="{6C1E5D1B-0851-424F-BD0A-649DDF65CC25}" dt="2023-02-17T06:10:13.105" v="148" actId="1035"/>
          <ac:grpSpMkLst>
            <pc:docMk/>
            <pc:sldMk cId="0" sldId="287"/>
            <ac:grpSpMk id="10" creationId="{71765989-6001-95EC-C9D8-C9EBE03A8E10}"/>
          </ac:grpSpMkLst>
        </pc:grpChg>
      </pc:sldChg>
      <pc:sldChg chg="addSp delSp modSp mod">
        <pc:chgData name="uyên" userId="b5041f35c635e92f" providerId="LiveId" clId="{6C1E5D1B-0851-424F-BD0A-649DDF65CC25}" dt="2023-02-17T06:10:50.928" v="200"/>
        <pc:sldMkLst>
          <pc:docMk/>
          <pc:sldMk cId="0" sldId="288"/>
        </pc:sldMkLst>
        <pc:spChg chg="add mod">
          <ac:chgData name="uyên" userId="b5041f35c635e92f" providerId="LiveId" clId="{6C1E5D1B-0851-424F-BD0A-649DDF65CC25}" dt="2023-02-17T06:10:50.928" v="200"/>
          <ac:spMkLst>
            <pc:docMk/>
            <pc:sldMk cId="0" sldId="288"/>
            <ac:spMk id="2" creationId="{08E62D2B-1A61-A46E-4042-7A737A5E8845}"/>
          </ac:spMkLst>
        </pc:spChg>
        <pc:spChg chg="add mod">
          <ac:chgData name="uyên" userId="b5041f35c635e92f" providerId="LiveId" clId="{6C1E5D1B-0851-424F-BD0A-649DDF65CC25}" dt="2023-02-17T06:10:50.928" v="200"/>
          <ac:spMkLst>
            <pc:docMk/>
            <pc:sldMk cId="0" sldId="288"/>
            <ac:spMk id="4" creationId="{17C43E9D-88DE-34A7-9EAB-4BEBAB64F5DF}"/>
          </ac:spMkLst>
        </pc:spChg>
        <pc:spChg chg="del">
          <ac:chgData name="uyên" userId="b5041f35c635e92f" providerId="LiveId" clId="{6C1E5D1B-0851-424F-BD0A-649DDF65CC25}" dt="2023-02-17T06:10:49.850" v="199" actId="478"/>
          <ac:spMkLst>
            <pc:docMk/>
            <pc:sldMk cId="0" sldId="288"/>
            <ac:spMk id="5" creationId="{00000000-0000-0000-0000-000000000000}"/>
          </ac:spMkLst>
        </pc:spChg>
        <pc:spChg chg="mod">
          <ac:chgData name="uyên" userId="b5041f35c635e92f" providerId="LiveId" clId="{6C1E5D1B-0851-424F-BD0A-649DDF65CC25}" dt="2023-02-17T06:10:40.961" v="185" actId="1036"/>
          <ac:spMkLst>
            <pc:docMk/>
            <pc:sldMk cId="0" sldId="288"/>
            <ac:spMk id="10" creationId="{00000000-0000-0000-0000-000000000000}"/>
          </ac:spMkLst>
        </pc:spChg>
        <pc:grpChg chg="mod">
          <ac:chgData name="uyên" userId="b5041f35c635e92f" providerId="LiveId" clId="{6C1E5D1B-0851-424F-BD0A-649DDF65CC25}" dt="2023-02-17T06:10:46.725" v="198" actId="1036"/>
          <ac:grpSpMkLst>
            <pc:docMk/>
            <pc:sldMk cId="0" sldId="288"/>
            <ac:grpSpMk id="16" creationId="{8899741A-626C-8B2B-D431-696B6D98D522}"/>
          </ac:grpSpMkLst>
        </pc:grpChg>
        <pc:picChg chg="mod">
          <ac:chgData name="uyên" userId="b5041f35c635e92f" providerId="LiveId" clId="{6C1E5D1B-0851-424F-BD0A-649DDF65CC25}" dt="2023-02-17T06:10:33.439" v="173" actId="1036"/>
          <ac:picMkLst>
            <pc:docMk/>
            <pc:sldMk cId="0" sldId="288"/>
            <ac:picMk id="3" creationId="{4B7D942A-CCC5-6B13-C0A2-2307D0F56971}"/>
          </ac:picMkLst>
        </pc:picChg>
        <pc:picChg chg="mod">
          <ac:chgData name="uyên" userId="b5041f35c635e92f" providerId="LiveId" clId="{6C1E5D1B-0851-424F-BD0A-649DDF65CC25}" dt="2023-02-17T06:10:36.859" v="178" actId="1036"/>
          <ac:picMkLst>
            <pc:docMk/>
            <pc:sldMk cId="0" sldId="288"/>
            <ac:picMk id="11" creationId="{3B6ADB2A-AC5E-86E7-5048-561B80D0BA7E}"/>
          </ac:picMkLst>
        </pc:picChg>
        <pc:picChg chg="mod">
          <ac:chgData name="uyên" userId="b5041f35c635e92f" providerId="LiveId" clId="{6C1E5D1B-0851-424F-BD0A-649DDF65CC25}" dt="2023-02-17T06:10:36.859" v="178" actId="1036"/>
          <ac:picMkLst>
            <pc:docMk/>
            <pc:sldMk cId="0" sldId="288"/>
            <ac:picMk id="13" creationId="{71E17A0F-BCBB-0BE2-5815-18B656946F45}"/>
          </ac:picMkLst>
        </pc:picChg>
        <pc:picChg chg="mod">
          <ac:chgData name="uyên" userId="b5041f35c635e92f" providerId="LiveId" clId="{6C1E5D1B-0851-424F-BD0A-649DDF65CC25}" dt="2023-02-17T06:10:33.439" v="173" actId="1036"/>
          <ac:picMkLst>
            <pc:docMk/>
            <pc:sldMk cId="0" sldId="288"/>
            <ac:picMk id="15" creationId="{F72A91D6-ABD9-1CE0-9211-6A3E7CFBA08F}"/>
          </ac:picMkLst>
        </pc:picChg>
      </pc:sldChg>
      <pc:sldChg chg="addSp modSp mod">
        <pc:chgData name="uyên" userId="b5041f35c635e92f" providerId="LiveId" clId="{6C1E5D1B-0851-424F-BD0A-649DDF65CC25}" dt="2023-02-17T06:08:45.028" v="88" actId="1076"/>
        <pc:sldMkLst>
          <pc:docMk/>
          <pc:sldMk cId="527441287" sldId="290"/>
        </pc:sldMkLst>
        <pc:spChg chg="mod">
          <ac:chgData name="uyên" userId="b5041f35c635e92f" providerId="LiveId" clId="{6C1E5D1B-0851-424F-BD0A-649DDF65CC25}" dt="2023-02-17T06:08:42.232" v="87" actId="1076"/>
          <ac:spMkLst>
            <pc:docMk/>
            <pc:sldMk cId="527441287" sldId="290"/>
            <ac:spMk id="2" creationId="{749DBFAC-DA97-86C6-1C35-4D1691A93C9F}"/>
          </ac:spMkLst>
        </pc:spChg>
        <pc:spChg chg="mod">
          <ac:chgData name="uyên" userId="b5041f35c635e92f" providerId="LiveId" clId="{6C1E5D1B-0851-424F-BD0A-649DDF65CC25}" dt="2023-02-17T06:07:39.197" v="43" actId="1035"/>
          <ac:spMkLst>
            <pc:docMk/>
            <pc:sldMk cId="527441287" sldId="290"/>
            <ac:spMk id="3" creationId="{87C01F0B-F124-D489-0F7B-509775336F8B}"/>
          </ac:spMkLst>
        </pc:spChg>
        <pc:spChg chg="mod">
          <ac:chgData name="uyên" userId="b5041f35c635e92f" providerId="LiveId" clId="{6C1E5D1B-0851-424F-BD0A-649DDF65CC25}" dt="2023-02-17T06:08:17.538" v="84" actId="1036"/>
          <ac:spMkLst>
            <pc:docMk/>
            <pc:sldMk cId="527441287" sldId="290"/>
            <ac:spMk id="4" creationId="{D70788D3-A0C4-34D3-5A7F-29A8F50BB2F6}"/>
          </ac:spMkLst>
        </pc:spChg>
        <pc:spChg chg="add mod">
          <ac:chgData name="uyên" userId="b5041f35c635e92f" providerId="LiveId" clId="{6C1E5D1B-0851-424F-BD0A-649DDF65CC25}" dt="2023-02-17T06:08:45.028" v="88" actId="1076"/>
          <ac:spMkLst>
            <pc:docMk/>
            <pc:sldMk cId="527441287" sldId="290"/>
            <ac:spMk id="16" creationId="{33801E4F-718C-CB90-AA55-E1A25B56CDEB}"/>
          </ac:spMkLst>
        </pc:spChg>
        <pc:picChg chg="add mod">
          <ac:chgData name="uyên" userId="b5041f35c635e92f" providerId="LiveId" clId="{6C1E5D1B-0851-424F-BD0A-649DDF65CC25}" dt="2023-02-17T06:07:04.381" v="1" actId="571"/>
          <ac:picMkLst>
            <pc:docMk/>
            <pc:sldMk cId="527441287" sldId="290"/>
            <ac:picMk id="5" creationId="{C249CB01-140C-5728-8CFE-24C1BF8E0461}"/>
          </ac:picMkLst>
        </pc:picChg>
        <pc:picChg chg="mod">
          <ac:chgData name="uyên" userId="b5041f35c635e92f" providerId="LiveId" clId="{6C1E5D1B-0851-424F-BD0A-649DDF65CC25}" dt="2023-02-17T06:07:24.655" v="19" actId="1036"/>
          <ac:picMkLst>
            <pc:docMk/>
            <pc:sldMk cId="527441287" sldId="290"/>
            <ac:picMk id="6" creationId="{FC6E5605-972E-26E4-565A-201C0B77DD82}"/>
          </ac:picMkLst>
        </pc:picChg>
        <pc:picChg chg="add mod">
          <ac:chgData name="uyên" userId="b5041f35c635e92f" providerId="LiveId" clId="{6C1E5D1B-0851-424F-BD0A-649DDF65CC25}" dt="2023-02-17T06:07:04.381" v="1" actId="571"/>
          <ac:picMkLst>
            <pc:docMk/>
            <pc:sldMk cId="527441287" sldId="290"/>
            <ac:picMk id="7" creationId="{120543A9-0124-FDDA-7BB3-B4C132C39C46}"/>
          </ac:picMkLst>
        </pc:picChg>
        <pc:picChg chg="mod">
          <ac:chgData name="uyên" userId="b5041f35c635e92f" providerId="LiveId" clId="{6C1E5D1B-0851-424F-BD0A-649DDF65CC25}" dt="2023-02-17T06:07:24.655" v="19" actId="1036"/>
          <ac:picMkLst>
            <pc:docMk/>
            <pc:sldMk cId="527441287" sldId="290"/>
            <ac:picMk id="8" creationId="{E977E8C1-2D55-A603-C391-599B4BA9A200}"/>
          </ac:picMkLst>
        </pc:picChg>
        <pc:picChg chg="add mod">
          <ac:chgData name="uyên" userId="b5041f35c635e92f" providerId="LiveId" clId="{6C1E5D1B-0851-424F-BD0A-649DDF65CC25}" dt="2023-02-17T06:07:04.381" v="1" actId="571"/>
          <ac:picMkLst>
            <pc:docMk/>
            <pc:sldMk cId="527441287" sldId="290"/>
            <ac:picMk id="9" creationId="{85FF5ED2-C4FA-A3A8-2023-5A6DD570C692}"/>
          </ac:picMkLst>
        </pc:picChg>
        <pc:picChg chg="mod">
          <ac:chgData name="uyên" userId="b5041f35c635e92f" providerId="LiveId" clId="{6C1E5D1B-0851-424F-BD0A-649DDF65CC25}" dt="2023-02-17T06:07:24.655" v="19" actId="1036"/>
          <ac:picMkLst>
            <pc:docMk/>
            <pc:sldMk cId="527441287" sldId="290"/>
            <ac:picMk id="10" creationId="{55E86D39-45A0-BECA-F114-B89E851B1BF8}"/>
          </ac:picMkLst>
        </pc:picChg>
        <pc:picChg chg="add mod">
          <ac:chgData name="uyên" userId="b5041f35c635e92f" providerId="LiveId" clId="{6C1E5D1B-0851-424F-BD0A-649DDF65CC25}" dt="2023-02-17T06:07:22.046" v="6" actId="571"/>
          <ac:picMkLst>
            <pc:docMk/>
            <pc:sldMk cId="527441287" sldId="290"/>
            <ac:picMk id="11" creationId="{E61DB3D3-AA60-FF6C-EF8C-1CD488097954}"/>
          </ac:picMkLst>
        </pc:picChg>
        <pc:picChg chg="add mod">
          <ac:chgData name="uyên" userId="b5041f35c635e92f" providerId="LiveId" clId="{6C1E5D1B-0851-424F-BD0A-649DDF65CC25}" dt="2023-02-17T06:07:22.046" v="6" actId="571"/>
          <ac:picMkLst>
            <pc:docMk/>
            <pc:sldMk cId="527441287" sldId="290"/>
            <ac:picMk id="12" creationId="{2A3B8EB1-9176-9F36-2451-CC7923A659D4}"/>
          </ac:picMkLst>
        </pc:picChg>
        <pc:picChg chg="add mod">
          <ac:chgData name="uyên" userId="b5041f35c635e92f" providerId="LiveId" clId="{6C1E5D1B-0851-424F-BD0A-649DDF65CC25}" dt="2023-02-17T06:07:22.046" v="6" actId="571"/>
          <ac:picMkLst>
            <pc:docMk/>
            <pc:sldMk cId="527441287" sldId="290"/>
            <ac:picMk id="13" creationId="{48B4E9F1-1093-C699-31A0-8969244A2D19}"/>
          </ac:picMkLst>
        </pc:picChg>
        <pc:picChg chg="mod">
          <ac:chgData name="uyên" userId="b5041f35c635e92f" providerId="LiveId" clId="{6C1E5D1B-0851-424F-BD0A-649DDF65CC25}" dt="2023-02-17T06:07:24.655" v="19" actId="1036"/>
          <ac:picMkLst>
            <pc:docMk/>
            <pc:sldMk cId="527441287" sldId="290"/>
            <ac:picMk id="14" creationId="{028AACA1-ED96-FC6F-4712-3FF0E0D490C7}"/>
          </ac:picMkLst>
        </pc:picChg>
        <pc:picChg chg="add mod">
          <ac:chgData name="uyên" userId="b5041f35c635e92f" providerId="LiveId" clId="{6C1E5D1B-0851-424F-BD0A-649DDF65CC25}" dt="2023-02-17T06:07:22.046" v="6" actId="571"/>
          <ac:picMkLst>
            <pc:docMk/>
            <pc:sldMk cId="527441287" sldId="290"/>
            <ac:picMk id="15" creationId="{26C34B95-60B5-D356-BF77-E92712BD8C07}"/>
          </ac:picMkLst>
        </pc:picChg>
      </pc:sldChg>
      <pc:sldChg chg="addSp delSp modSp mod">
        <pc:chgData name="uyên" userId="b5041f35c635e92f" providerId="LiveId" clId="{6C1E5D1B-0851-424F-BD0A-649DDF65CC25}" dt="2023-02-17T06:10:59.854" v="221"/>
        <pc:sldMkLst>
          <pc:docMk/>
          <pc:sldMk cId="2081342475" sldId="291"/>
        </pc:sldMkLst>
        <pc:spChg chg="add mod">
          <ac:chgData name="uyên" userId="b5041f35c635e92f" providerId="LiveId" clId="{6C1E5D1B-0851-424F-BD0A-649DDF65CC25}" dt="2023-02-17T06:10:59.854" v="221"/>
          <ac:spMkLst>
            <pc:docMk/>
            <pc:sldMk cId="2081342475" sldId="291"/>
            <ac:spMk id="2" creationId="{F4121AB9-9A46-5C17-8C93-1D37E5C7D590}"/>
          </ac:spMkLst>
        </pc:spChg>
        <pc:spChg chg="add mod">
          <ac:chgData name="uyên" userId="b5041f35c635e92f" providerId="LiveId" clId="{6C1E5D1B-0851-424F-BD0A-649DDF65CC25}" dt="2023-02-17T06:10:59.854" v="221"/>
          <ac:spMkLst>
            <pc:docMk/>
            <pc:sldMk cId="2081342475" sldId="291"/>
            <ac:spMk id="3" creationId="{85B46F7A-EBAF-2C70-3B95-8327D2CFD705}"/>
          </ac:spMkLst>
        </pc:spChg>
        <pc:spChg chg="del">
          <ac:chgData name="uyên" userId="b5041f35c635e92f" providerId="LiveId" clId="{6C1E5D1B-0851-424F-BD0A-649DDF65CC25}" dt="2023-02-17T06:10:58.588" v="220" actId="478"/>
          <ac:spMkLst>
            <pc:docMk/>
            <pc:sldMk cId="2081342475" sldId="291"/>
            <ac:spMk id="5" creationId="{00000000-0000-0000-0000-000000000000}"/>
          </ac:spMkLst>
        </pc:spChg>
        <pc:spChg chg="mod">
          <ac:chgData name="uyên" userId="b5041f35c635e92f" providerId="LiveId" clId="{6C1E5D1B-0851-424F-BD0A-649DDF65CC25}" dt="2023-02-17T06:10:56.667" v="219" actId="1036"/>
          <ac:spMkLst>
            <pc:docMk/>
            <pc:sldMk cId="2081342475" sldId="291"/>
            <ac:spMk id="10" creationId="{00000000-0000-0000-0000-000000000000}"/>
          </ac:spMkLst>
        </pc:spChg>
        <pc:spChg chg="mod">
          <ac:chgData name="uyên" userId="b5041f35c635e92f" providerId="LiveId" clId="{6C1E5D1B-0851-424F-BD0A-649DDF65CC25}" dt="2023-02-17T06:10:56.667" v="219" actId="1036"/>
          <ac:spMkLst>
            <pc:docMk/>
            <pc:sldMk cId="2081342475" sldId="291"/>
            <ac:spMk id="20" creationId="{99F54F84-42E2-65DD-3870-B7466EFCD46D}"/>
          </ac:spMkLst>
        </pc:spChg>
        <pc:spChg chg="mod">
          <ac:chgData name="uyên" userId="b5041f35c635e92f" providerId="LiveId" clId="{6C1E5D1B-0851-424F-BD0A-649DDF65CC25}" dt="2023-02-17T06:10:56.667" v="219" actId="1036"/>
          <ac:spMkLst>
            <pc:docMk/>
            <pc:sldMk cId="2081342475" sldId="291"/>
            <ac:spMk id="21" creationId="{2F0D903A-D536-23F6-4EEA-A2B0F17EDF41}"/>
          </ac:spMkLst>
        </pc:spChg>
        <pc:spChg chg="mod">
          <ac:chgData name="uyên" userId="b5041f35c635e92f" providerId="LiveId" clId="{6C1E5D1B-0851-424F-BD0A-649DDF65CC25}" dt="2023-02-17T06:10:56.667" v="219" actId="1036"/>
          <ac:spMkLst>
            <pc:docMk/>
            <pc:sldMk cId="2081342475" sldId="291"/>
            <ac:spMk id="22" creationId="{CB681386-9561-FD3E-0EF8-A4860B8275E1}"/>
          </ac:spMkLst>
        </pc:spChg>
        <pc:spChg chg="mod">
          <ac:chgData name="uyên" userId="b5041f35c635e92f" providerId="LiveId" clId="{6C1E5D1B-0851-424F-BD0A-649DDF65CC25}" dt="2023-02-17T06:10:56.667" v="219" actId="1036"/>
          <ac:spMkLst>
            <pc:docMk/>
            <pc:sldMk cId="2081342475" sldId="291"/>
            <ac:spMk id="23" creationId="{D4F52FEB-9949-F343-F5D4-B07CE32CD23A}"/>
          </ac:spMkLst>
        </pc:spChg>
        <pc:spChg chg="mod">
          <ac:chgData name="uyên" userId="b5041f35c635e92f" providerId="LiveId" clId="{6C1E5D1B-0851-424F-BD0A-649DDF65CC25}" dt="2023-02-17T06:10:56.667" v="219" actId="1036"/>
          <ac:spMkLst>
            <pc:docMk/>
            <pc:sldMk cId="2081342475" sldId="291"/>
            <ac:spMk id="24" creationId="{2827184C-DD8B-0B2E-143D-4A19F2E98EB7}"/>
          </ac:spMkLst>
        </pc:spChg>
        <pc:spChg chg="mod">
          <ac:chgData name="uyên" userId="b5041f35c635e92f" providerId="LiveId" clId="{6C1E5D1B-0851-424F-BD0A-649DDF65CC25}" dt="2023-02-17T06:10:56.667" v="219" actId="1036"/>
          <ac:spMkLst>
            <pc:docMk/>
            <pc:sldMk cId="2081342475" sldId="291"/>
            <ac:spMk id="25" creationId="{D6634722-911E-943E-68A4-0059C65D3197}"/>
          </ac:spMkLst>
        </pc:spChg>
        <pc:grpChg chg="mod">
          <ac:chgData name="uyên" userId="b5041f35c635e92f" providerId="LiveId" clId="{6C1E5D1B-0851-424F-BD0A-649DDF65CC25}" dt="2023-02-17T06:10:56.667" v="219" actId="1036"/>
          <ac:grpSpMkLst>
            <pc:docMk/>
            <pc:sldMk cId="2081342475" sldId="291"/>
            <ac:grpSpMk id="16" creationId="{8899741A-626C-8B2B-D431-696B6D98D522}"/>
          </ac:grpSpMkLst>
        </pc:grpChg>
        <pc:picChg chg="mod">
          <ac:chgData name="uyên" userId="b5041f35c635e92f" providerId="LiveId" clId="{6C1E5D1B-0851-424F-BD0A-649DDF65CC25}" dt="2023-02-17T06:10:56.667" v="219" actId="1036"/>
          <ac:picMkLst>
            <pc:docMk/>
            <pc:sldMk cId="2081342475" sldId="291"/>
            <ac:picMk id="11" creationId="{3B6ADB2A-AC5E-86E7-5048-561B80D0BA7E}"/>
          </ac:picMkLst>
        </pc:picChg>
      </pc:sldChg>
      <pc:sldChg chg="addSp delSp modSp mod">
        <pc:chgData name="uyên" userId="b5041f35c635e92f" providerId="LiveId" clId="{6C1E5D1B-0851-424F-BD0A-649DDF65CC25}" dt="2023-02-17T06:11:14.202" v="266"/>
        <pc:sldMkLst>
          <pc:docMk/>
          <pc:sldMk cId="3451514937" sldId="292"/>
        </pc:sldMkLst>
        <pc:spChg chg="mod">
          <ac:chgData name="uyên" userId="b5041f35c635e92f" providerId="LiveId" clId="{6C1E5D1B-0851-424F-BD0A-649DDF65CC25}" dt="2023-02-17T06:11:05.302" v="234" actId="1036"/>
          <ac:spMkLst>
            <pc:docMk/>
            <pc:sldMk cId="3451514937" sldId="292"/>
            <ac:spMk id="2" creationId="{4C9F5E11-A667-25FB-3252-CBFDC498947F}"/>
          </ac:spMkLst>
        </pc:spChg>
        <pc:spChg chg="add mod">
          <ac:chgData name="uyên" userId="b5041f35c635e92f" providerId="LiveId" clId="{6C1E5D1B-0851-424F-BD0A-649DDF65CC25}" dt="2023-02-17T06:11:14.202" v="266"/>
          <ac:spMkLst>
            <pc:docMk/>
            <pc:sldMk cId="3451514937" sldId="292"/>
            <ac:spMk id="3" creationId="{81F7381A-77AE-883B-FBAB-8BCFD174564D}"/>
          </ac:spMkLst>
        </pc:spChg>
        <pc:spChg chg="mod">
          <ac:chgData name="uyên" userId="b5041f35c635e92f" providerId="LiveId" clId="{6C1E5D1B-0851-424F-BD0A-649DDF65CC25}" dt="2023-02-17T06:11:05.302" v="234" actId="1036"/>
          <ac:spMkLst>
            <pc:docMk/>
            <pc:sldMk cId="3451514937" sldId="292"/>
            <ac:spMk id="4" creationId="{6E1BCE36-BD82-F71D-CF67-AF1D6D796519}"/>
          </ac:spMkLst>
        </pc:spChg>
        <pc:spChg chg="del">
          <ac:chgData name="uyên" userId="b5041f35c635e92f" providerId="LiveId" clId="{6C1E5D1B-0851-424F-BD0A-649DDF65CC25}" dt="2023-02-17T06:11:13.358" v="265" actId="478"/>
          <ac:spMkLst>
            <pc:docMk/>
            <pc:sldMk cId="3451514937" sldId="292"/>
            <ac:spMk id="5" creationId="{00000000-0000-0000-0000-000000000000}"/>
          </ac:spMkLst>
        </pc:spChg>
        <pc:spChg chg="mod">
          <ac:chgData name="uyên" userId="b5041f35c635e92f" providerId="LiveId" clId="{6C1E5D1B-0851-424F-BD0A-649DDF65CC25}" dt="2023-02-17T06:11:05.302" v="234" actId="1036"/>
          <ac:spMkLst>
            <pc:docMk/>
            <pc:sldMk cId="3451514937" sldId="292"/>
            <ac:spMk id="10" creationId="{00000000-0000-0000-0000-000000000000}"/>
          </ac:spMkLst>
        </pc:spChg>
        <pc:spChg chg="add mod">
          <ac:chgData name="uyên" userId="b5041f35c635e92f" providerId="LiveId" clId="{6C1E5D1B-0851-424F-BD0A-649DDF65CC25}" dt="2023-02-17T06:11:14.202" v="266"/>
          <ac:spMkLst>
            <pc:docMk/>
            <pc:sldMk cId="3451514937" sldId="292"/>
            <ac:spMk id="11" creationId="{23E532D0-F504-716B-6154-41F4055B1A94}"/>
          </ac:spMkLst>
        </pc:spChg>
        <pc:spChg chg="mod">
          <ac:chgData name="uyên" userId="b5041f35c635e92f" providerId="LiveId" clId="{6C1E5D1B-0851-424F-BD0A-649DDF65CC25}" dt="2023-02-17T06:11:05.302" v="234" actId="1036"/>
          <ac:spMkLst>
            <pc:docMk/>
            <pc:sldMk cId="3451514937" sldId="292"/>
            <ac:spMk id="12" creationId="{C40CAFCE-EA81-A6AC-4DC4-8691A70466C1}"/>
          </ac:spMkLst>
        </pc:spChg>
        <pc:spChg chg="mod">
          <ac:chgData name="uyên" userId="b5041f35c635e92f" providerId="LiveId" clId="{6C1E5D1B-0851-424F-BD0A-649DDF65CC25}" dt="2023-02-17T06:11:05.302" v="234" actId="1036"/>
          <ac:spMkLst>
            <pc:docMk/>
            <pc:sldMk cId="3451514937" sldId="292"/>
            <ac:spMk id="14" creationId="{B1134B8A-B7D7-8D42-9095-ED54F5E6A169}"/>
          </ac:spMkLst>
        </pc:spChg>
        <pc:spChg chg="mod">
          <ac:chgData name="uyên" userId="b5041f35c635e92f" providerId="LiveId" clId="{6C1E5D1B-0851-424F-BD0A-649DDF65CC25}" dt="2023-02-17T06:11:05.302" v="234" actId="1036"/>
          <ac:spMkLst>
            <pc:docMk/>
            <pc:sldMk cId="3451514937" sldId="292"/>
            <ac:spMk id="17" creationId="{361B8179-F96E-E73D-FF56-48CC1D076A91}"/>
          </ac:spMkLst>
        </pc:spChg>
        <pc:spChg chg="mod">
          <ac:chgData name="uyên" userId="b5041f35c635e92f" providerId="LiveId" clId="{6C1E5D1B-0851-424F-BD0A-649DDF65CC25}" dt="2023-02-17T06:11:05.302" v="234" actId="1036"/>
          <ac:spMkLst>
            <pc:docMk/>
            <pc:sldMk cId="3451514937" sldId="292"/>
            <ac:spMk id="18" creationId="{22E831BA-9C89-5C25-FB98-D09A0BE1200C}"/>
          </ac:spMkLst>
        </pc:spChg>
        <pc:grpChg chg="mod">
          <ac:chgData name="uyên" userId="b5041f35c635e92f" providerId="LiveId" clId="{6C1E5D1B-0851-424F-BD0A-649DDF65CC25}" dt="2023-02-17T06:11:11.238" v="264" actId="1035"/>
          <ac:grpSpMkLst>
            <pc:docMk/>
            <pc:sldMk cId="3451514937" sldId="292"/>
            <ac:grpSpMk id="16" creationId="{8899741A-626C-8B2B-D431-696B6D98D522}"/>
          </ac:grpSpMkLst>
        </pc:grpChg>
        <pc:picChg chg="mod">
          <ac:chgData name="uyên" userId="b5041f35c635e92f" providerId="LiveId" clId="{6C1E5D1B-0851-424F-BD0A-649DDF65CC25}" dt="2023-02-17T06:11:05.302" v="234" actId="1036"/>
          <ac:picMkLst>
            <pc:docMk/>
            <pc:sldMk cId="3451514937" sldId="292"/>
            <ac:picMk id="13" creationId="{71E17A0F-BCBB-0BE2-5815-18B656946F45}"/>
          </ac:picMkLst>
        </pc:picChg>
      </pc:sldChg>
      <pc:sldChg chg="addSp delSp modSp mod">
        <pc:chgData name="uyên" userId="b5041f35c635e92f" providerId="LiveId" clId="{6C1E5D1B-0851-424F-BD0A-649DDF65CC25}" dt="2023-02-17T06:11:24.563" v="288"/>
        <pc:sldMkLst>
          <pc:docMk/>
          <pc:sldMk cId="2183109323" sldId="293"/>
        </pc:sldMkLst>
        <pc:spChg chg="mod">
          <ac:chgData name="uyên" userId="b5041f35c635e92f" providerId="LiveId" clId="{6C1E5D1B-0851-424F-BD0A-649DDF65CC25}" dt="2023-02-17T06:11:20.797" v="285" actId="1035"/>
          <ac:spMkLst>
            <pc:docMk/>
            <pc:sldMk cId="2183109323" sldId="293"/>
            <ac:spMk id="2" creationId="{3AD9101C-BD93-79E9-5F6B-6DDA9C18AAA0}"/>
          </ac:spMkLst>
        </pc:spChg>
        <pc:spChg chg="add mod">
          <ac:chgData name="uyên" userId="b5041f35c635e92f" providerId="LiveId" clId="{6C1E5D1B-0851-424F-BD0A-649DDF65CC25}" dt="2023-02-17T06:11:24.563" v="288"/>
          <ac:spMkLst>
            <pc:docMk/>
            <pc:sldMk cId="2183109323" sldId="293"/>
            <ac:spMk id="3" creationId="{83878317-0EEA-8B98-8015-62402DE46570}"/>
          </ac:spMkLst>
        </pc:spChg>
        <pc:spChg chg="mod">
          <ac:chgData name="uyên" userId="b5041f35c635e92f" providerId="LiveId" clId="{6C1E5D1B-0851-424F-BD0A-649DDF65CC25}" dt="2023-02-17T06:11:20.797" v="285" actId="1035"/>
          <ac:spMkLst>
            <pc:docMk/>
            <pc:sldMk cId="2183109323" sldId="293"/>
            <ac:spMk id="4" creationId="{7E05A0D1-A05C-31D5-B77E-D14C82D44C1C}"/>
          </ac:spMkLst>
        </pc:spChg>
        <pc:spChg chg="del mod">
          <ac:chgData name="uyên" userId="b5041f35c635e92f" providerId="LiveId" clId="{6C1E5D1B-0851-424F-BD0A-649DDF65CC25}" dt="2023-02-17T06:11:23.735" v="287" actId="478"/>
          <ac:spMkLst>
            <pc:docMk/>
            <pc:sldMk cId="2183109323" sldId="293"/>
            <ac:spMk id="5" creationId="{00000000-0000-0000-0000-000000000000}"/>
          </ac:spMkLst>
        </pc:spChg>
        <pc:spChg chg="mod">
          <ac:chgData name="uyên" userId="b5041f35c635e92f" providerId="LiveId" clId="{6C1E5D1B-0851-424F-BD0A-649DDF65CC25}" dt="2023-02-17T06:11:20.797" v="285" actId="1035"/>
          <ac:spMkLst>
            <pc:docMk/>
            <pc:sldMk cId="2183109323" sldId="293"/>
            <ac:spMk id="10" creationId="{00000000-0000-0000-0000-000000000000}"/>
          </ac:spMkLst>
        </pc:spChg>
        <pc:spChg chg="add mod">
          <ac:chgData name="uyên" userId="b5041f35c635e92f" providerId="LiveId" clId="{6C1E5D1B-0851-424F-BD0A-649DDF65CC25}" dt="2023-02-17T06:11:24.563" v="288"/>
          <ac:spMkLst>
            <pc:docMk/>
            <pc:sldMk cId="2183109323" sldId="293"/>
            <ac:spMk id="11" creationId="{65625D9B-4877-07B7-DA52-F27BF33E7C13}"/>
          </ac:spMkLst>
        </pc:spChg>
        <pc:spChg chg="mod">
          <ac:chgData name="uyên" userId="b5041f35c635e92f" providerId="LiveId" clId="{6C1E5D1B-0851-424F-BD0A-649DDF65CC25}" dt="2023-02-17T06:11:20.797" v="285" actId="1035"/>
          <ac:spMkLst>
            <pc:docMk/>
            <pc:sldMk cId="2183109323" sldId="293"/>
            <ac:spMk id="12" creationId="{0DDFD931-44D1-1433-70C3-1FD60FF41C12}"/>
          </ac:spMkLst>
        </pc:spChg>
        <pc:spChg chg="mod">
          <ac:chgData name="uyên" userId="b5041f35c635e92f" providerId="LiveId" clId="{6C1E5D1B-0851-424F-BD0A-649DDF65CC25}" dt="2023-02-17T06:11:20.797" v="285" actId="1035"/>
          <ac:spMkLst>
            <pc:docMk/>
            <pc:sldMk cId="2183109323" sldId="293"/>
            <ac:spMk id="14" creationId="{457F155B-C4A3-0B52-F4FE-B0ECC3BCB783}"/>
          </ac:spMkLst>
        </pc:spChg>
        <pc:spChg chg="mod">
          <ac:chgData name="uyên" userId="b5041f35c635e92f" providerId="LiveId" clId="{6C1E5D1B-0851-424F-BD0A-649DDF65CC25}" dt="2023-02-17T06:11:20.797" v="285" actId="1035"/>
          <ac:spMkLst>
            <pc:docMk/>
            <pc:sldMk cId="2183109323" sldId="293"/>
            <ac:spMk id="17" creationId="{86F15A66-50E7-9FA3-99BC-FBABED4FF578}"/>
          </ac:spMkLst>
        </pc:spChg>
        <pc:spChg chg="mod">
          <ac:chgData name="uyên" userId="b5041f35c635e92f" providerId="LiveId" clId="{6C1E5D1B-0851-424F-BD0A-649DDF65CC25}" dt="2023-02-17T06:11:20.797" v="285" actId="1035"/>
          <ac:spMkLst>
            <pc:docMk/>
            <pc:sldMk cId="2183109323" sldId="293"/>
            <ac:spMk id="18" creationId="{91E3FECD-F2E6-40B0-DB15-536E93715931}"/>
          </ac:spMkLst>
        </pc:spChg>
        <pc:grpChg chg="mod">
          <ac:chgData name="uyên" userId="b5041f35c635e92f" providerId="LiveId" clId="{6C1E5D1B-0851-424F-BD0A-649DDF65CC25}" dt="2023-02-17T06:11:20.797" v="285" actId="1035"/>
          <ac:grpSpMkLst>
            <pc:docMk/>
            <pc:sldMk cId="2183109323" sldId="293"/>
            <ac:grpSpMk id="16" creationId="{8899741A-626C-8B2B-D431-696B6D98D522}"/>
          </ac:grpSpMkLst>
        </pc:grpChg>
        <pc:picChg chg="mod">
          <ac:chgData name="uyên" userId="b5041f35c635e92f" providerId="LiveId" clId="{6C1E5D1B-0851-424F-BD0A-649DDF65CC25}" dt="2023-02-17T06:11:20.797" v="285" actId="1035"/>
          <ac:picMkLst>
            <pc:docMk/>
            <pc:sldMk cId="2183109323" sldId="293"/>
            <ac:picMk id="15" creationId="{F72A91D6-ABD9-1CE0-9211-6A3E7CFBA08F}"/>
          </ac:picMkLst>
        </pc:picChg>
      </pc:sldChg>
      <pc:sldChg chg="addSp delSp modSp mod">
        <pc:chgData name="uyên" userId="b5041f35c635e92f" providerId="LiveId" clId="{6C1E5D1B-0851-424F-BD0A-649DDF65CC25}" dt="2023-02-17T06:11:42.206" v="323"/>
        <pc:sldMkLst>
          <pc:docMk/>
          <pc:sldMk cId="841393643" sldId="294"/>
        </pc:sldMkLst>
        <pc:spChg chg="add mod">
          <ac:chgData name="uyên" userId="b5041f35c635e92f" providerId="LiveId" clId="{6C1E5D1B-0851-424F-BD0A-649DDF65CC25}" dt="2023-02-17T06:11:42.206" v="323"/>
          <ac:spMkLst>
            <pc:docMk/>
            <pc:sldMk cId="841393643" sldId="294"/>
            <ac:spMk id="2" creationId="{BF70139E-6D19-155C-EA9D-E320954D162B}"/>
          </ac:spMkLst>
        </pc:spChg>
        <pc:spChg chg="add mod">
          <ac:chgData name="uyên" userId="b5041f35c635e92f" providerId="LiveId" clId="{6C1E5D1B-0851-424F-BD0A-649DDF65CC25}" dt="2023-02-17T06:11:42.206" v="323"/>
          <ac:spMkLst>
            <pc:docMk/>
            <pc:sldMk cId="841393643" sldId="294"/>
            <ac:spMk id="4" creationId="{E1E7A2C7-6E86-A437-8C7D-A4654A8B29AC}"/>
          </ac:spMkLst>
        </pc:spChg>
        <pc:spChg chg="del">
          <ac:chgData name="uyên" userId="b5041f35c635e92f" providerId="LiveId" clId="{6C1E5D1B-0851-424F-BD0A-649DDF65CC25}" dt="2023-02-17T06:11:41.300" v="322" actId="478"/>
          <ac:spMkLst>
            <pc:docMk/>
            <pc:sldMk cId="841393643" sldId="294"/>
            <ac:spMk id="5" creationId="{00000000-0000-0000-0000-000000000000}"/>
          </ac:spMkLst>
        </pc:spChg>
        <pc:spChg chg="mod">
          <ac:chgData name="uyên" userId="b5041f35c635e92f" providerId="LiveId" clId="{6C1E5D1B-0851-424F-BD0A-649DDF65CC25}" dt="2023-02-17T06:11:39.583" v="321" actId="1036"/>
          <ac:spMkLst>
            <pc:docMk/>
            <pc:sldMk cId="841393643" sldId="294"/>
            <ac:spMk id="10" creationId="{00000000-0000-0000-0000-000000000000}"/>
          </ac:spMkLst>
        </pc:spChg>
        <pc:spChg chg="mod">
          <ac:chgData name="uyên" userId="b5041f35c635e92f" providerId="LiveId" clId="{6C1E5D1B-0851-424F-BD0A-649DDF65CC25}" dt="2023-02-17T06:11:39.583" v="321" actId="1036"/>
          <ac:spMkLst>
            <pc:docMk/>
            <pc:sldMk cId="841393643" sldId="294"/>
            <ac:spMk id="12" creationId="{4B38CDF5-A280-4EC8-996F-4FE22F5E7BBB}"/>
          </ac:spMkLst>
        </pc:spChg>
        <pc:spChg chg="mod">
          <ac:chgData name="uyên" userId="b5041f35c635e92f" providerId="LiveId" clId="{6C1E5D1B-0851-424F-BD0A-649DDF65CC25}" dt="2023-02-17T06:11:39.583" v="321" actId="1036"/>
          <ac:spMkLst>
            <pc:docMk/>
            <pc:sldMk cId="841393643" sldId="294"/>
            <ac:spMk id="14" creationId="{E22FBF6F-F885-2E79-ECE1-867E7ABA68CC}"/>
          </ac:spMkLst>
        </pc:spChg>
        <pc:spChg chg="mod">
          <ac:chgData name="uyên" userId="b5041f35c635e92f" providerId="LiveId" clId="{6C1E5D1B-0851-424F-BD0A-649DDF65CC25}" dt="2023-02-17T06:11:39.583" v="321" actId="1036"/>
          <ac:spMkLst>
            <pc:docMk/>
            <pc:sldMk cId="841393643" sldId="294"/>
            <ac:spMk id="17" creationId="{070CE42A-CA90-8B70-83DB-EDBD704BB2D6}"/>
          </ac:spMkLst>
        </pc:spChg>
        <pc:spChg chg="mod">
          <ac:chgData name="uyên" userId="b5041f35c635e92f" providerId="LiveId" clId="{6C1E5D1B-0851-424F-BD0A-649DDF65CC25}" dt="2023-02-17T06:11:39.583" v="321" actId="1036"/>
          <ac:spMkLst>
            <pc:docMk/>
            <pc:sldMk cId="841393643" sldId="294"/>
            <ac:spMk id="18" creationId="{BE2D4216-C24E-470E-0815-BA6156039195}"/>
          </ac:spMkLst>
        </pc:spChg>
        <pc:spChg chg="mod">
          <ac:chgData name="uyên" userId="b5041f35c635e92f" providerId="LiveId" clId="{6C1E5D1B-0851-424F-BD0A-649DDF65CC25}" dt="2023-02-17T06:11:39.583" v="321" actId="1036"/>
          <ac:spMkLst>
            <pc:docMk/>
            <pc:sldMk cId="841393643" sldId="294"/>
            <ac:spMk id="19" creationId="{C33CB08A-5B0F-3314-E7BC-809BD02E16B9}"/>
          </ac:spMkLst>
        </pc:spChg>
        <pc:spChg chg="mod">
          <ac:chgData name="uyên" userId="b5041f35c635e92f" providerId="LiveId" clId="{6C1E5D1B-0851-424F-BD0A-649DDF65CC25}" dt="2023-02-17T06:11:39.583" v="321" actId="1036"/>
          <ac:spMkLst>
            <pc:docMk/>
            <pc:sldMk cId="841393643" sldId="294"/>
            <ac:spMk id="20" creationId="{DD920CAF-27AD-7B51-5A96-078B903CE423}"/>
          </ac:spMkLst>
        </pc:spChg>
        <pc:grpChg chg="mod">
          <ac:chgData name="uyên" userId="b5041f35c635e92f" providerId="LiveId" clId="{6C1E5D1B-0851-424F-BD0A-649DDF65CC25}" dt="2023-02-17T06:11:39.583" v="321" actId="1036"/>
          <ac:grpSpMkLst>
            <pc:docMk/>
            <pc:sldMk cId="841393643" sldId="294"/>
            <ac:grpSpMk id="16" creationId="{8899741A-626C-8B2B-D431-696B6D98D522}"/>
          </ac:grpSpMkLst>
        </pc:grpChg>
        <pc:picChg chg="mod">
          <ac:chgData name="uyên" userId="b5041f35c635e92f" providerId="LiveId" clId="{6C1E5D1B-0851-424F-BD0A-649DDF65CC25}" dt="2023-02-17T06:11:39.583" v="321" actId="1036"/>
          <ac:picMkLst>
            <pc:docMk/>
            <pc:sldMk cId="841393643" sldId="294"/>
            <ac:picMk id="3" creationId="{4B7D942A-CCC5-6B13-C0A2-2307D0F56971}"/>
          </ac:picMkLst>
        </pc:picChg>
      </pc:sldChg>
      <pc:sldChg chg="addSp delSp modSp mod">
        <pc:chgData name="uyên" userId="b5041f35c635e92f" providerId="LiveId" clId="{6C1E5D1B-0851-424F-BD0A-649DDF65CC25}" dt="2023-02-17T06:12:05.419" v="365"/>
        <pc:sldMkLst>
          <pc:docMk/>
          <pc:sldMk cId="1051500570" sldId="295"/>
        </pc:sldMkLst>
        <pc:spChg chg="mod">
          <ac:chgData name="uyên" userId="b5041f35c635e92f" providerId="LiveId" clId="{6C1E5D1B-0851-424F-BD0A-649DDF65CC25}" dt="2023-02-17T06:11:57.983" v="360" actId="1035"/>
          <ac:spMkLst>
            <pc:docMk/>
            <pc:sldMk cId="1051500570" sldId="295"/>
            <ac:spMk id="2" creationId="{AA9C0F99-0775-F72E-A196-D11885992B1D}"/>
          </ac:spMkLst>
        </pc:spChg>
        <pc:spChg chg="add mod">
          <ac:chgData name="uyên" userId="b5041f35c635e92f" providerId="LiveId" clId="{6C1E5D1B-0851-424F-BD0A-649DDF65CC25}" dt="2023-02-17T06:12:05.419" v="365"/>
          <ac:spMkLst>
            <pc:docMk/>
            <pc:sldMk cId="1051500570" sldId="295"/>
            <ac:spMk id="3" creationId="{CE478DE1-3FF6-2AB4-3501-53F9EBF0E324}"/>
          </ac:spMkLst>
        </pc:spChg>
        <pc:spChg chg="mod">
          <ac:chgData name="uyên" userId="b5041f35c635e92f" providerId="LiveId" clId="{6C1E5D1B-0851-424F-BD0A-649DDF65CC25}" dt="2023-02-17T06:11:57.983" v="360" actId="1035"/>
          <ac:spMkLst>
            <pc:docMk/>
            <pc:sldMk cId="1051500570" sldId="295"/>
            <ac:spMk id="4" creationId="{A5AA2720-2F7B-5936-FE22-DFAE8779AE11}"/>
          </ac:spMkLst>
        </pc:spChg>
        <pc:spChg chg="del">
          <ac:chgData name="uyên" userId="b5041f35c635e92f" providerId="LiveId" clId="{6C1E5D1B-0851-424F-BD0A-649DDF65CC25}" dt="2023-02-17T06:12:04.654" v="364" actId="478"/>
          <ac:spMkLst>
            <pc:docMk/>
            <pc:sldMk cId="1051500570" sldId="295"/>
            <ac:spMk id="5" creationId="{00000000-0000-0000-0000-000000000000}"/>
          </ac:spMkLst>
        </pc:spChg>
        <pc:spChg chg="mod">
          <ac:chgData name="uyên" userId="b5041f35c635e92f" providerId="LiveId" clId="{6C1E5D1B-0851-424F-BD0A-649DDF65CC25}" dt="2023-02-17T06:12:01.873" v="363" actId="20577"/>
          <ac:spMkLst>
            <pc:docMk/>
            <pc:sldMk cId="1051500570" sldId="295"/>
            <ac:spMk id="10" creationId="{00000000-0000-0000-0000-000000000000}"/>
          </ac:spMkLst>
        </pc:spChg>
        <pc:spChg chg="mod">
          <ac:chgData name="uyên" userId="b5041f35c635e92f" providerId="LiveId" clId="{6C1E5D1B-0851-424F-BD0A-649DDF65CC25}" dt="2023-02-17T06:11:57.983" v="360" actId="1035"/>
          <ac:spMkLst>
            <pc:docMk/>
            <pc:sldMk cId="1051500570" sldId="295"/>
            <ac:spMk id="11" creationId="{60CF479C-789B-B2F0-298A-3A50119C0287}"/>
          </ac:spMkLst>
        </pc:spChg>
        <pc:spChg chg="add mod">
          <ac:chgData name="uyên" userId="b5041f35c635e92f" providerId="LiveId" clId="{6C1E5D1B-0851-424F-BD0A-649DDF65CC25}" dt="2023-02-17T06:12:05.419" v="365"/>
          <ac:spMkLst>
            <pc:docMk/>
            <pc:sldMk cId="1051500570" sldId="295"/>
            <ac:spMk id="12" creationId="{667CE544-5958-2DA7-6A4C-83BBC525B68B}"/>
          </ac:spMkLst>
        </pc:spChg>
        <pc:spChg chg="mod">
          <ac:chgData name="uyên" userId="b5041f35c635e92f" providerId="LiveId" clId="{6C1E5D1B-0851-424F-BD0A-649DDF65CC25}" dt="2023-02-17T06:11:57.983" v="360" actId="1035"/>
          <ac:spMkLst>
            <pc:docMk/>
            <pc:sldMk cId="1051500570" sldId="295"/>
            <ac:spMk id="15" creationId="{A9399A0E-74EB-7C66-322C-8294AC382C5C}"/>
          </ac:spMkLst>
        </pc:spChg>
        <pc:grpChg chg="mod">
          <ac:chgData name="uyên" userId="b5041f35c635e92f" providerId="LiveId" clId="{6C1E5D1B-0851-424F-BD0A-649DDF65CC25}" dt="2023-02-17T06:11:54.250" v="354" actId="1035"/>
          <ac:grpSpMkLst>
            <pc:docMk/>
            <pc:sldMk cId="1051500570" sldId="295"/>
            <ac:grpSpMk id="16" creationId="{8899741A-626C-8B2B-D431-696B6D98D522}"/>
          </ac:grpSpMkLst>
        </pc:grpChg>
      </pc:sldChg>
      <pc:sldChg chg="addSp delSp modSp mod">
        <pc:chgData name="uyên" userId="b5041f35c635e92f" providerId="LiveId" clId="{6C1E5D1B-0851-424F-BD0A-649DDF65CC25}" dt="2023-02-17T06:09:02.331" v="90"/>
        <pc:sldMkLst>
          <pc:docMk/>
          <pc:sldMk cId="3830959097" sldId="296"/>
        </pc:sldMkLst>
        <pc:spChg chg="del">
          <ac:chgData name="uyên" userId="b5041f35c635e92f" providerId="LiveId" clId="{6C1E5D1B-0851-424F-BD0A-649DDF65CC25}" dt="2023-02-17T06:09:00.666" v="89" actId="478"/>
          <ac:spMkLst>
            <pc:docMk/>
            <pc:sldMk cId="3830959097" sldId="296"/>
            <ac:spMk id="2" creationId="{749DBFAC-DA97-86C6-1C35-4D1691A93C9F}"/>
          </ac:spMkLst>
        </pc:spChg>
        <pc:spChg chg="add mod">
          <ac:chgData name="uyên" userId="b5041f35c635e92f" providerId="LiveId" clId="{6C1E5D1B-0851-424F-BD0A-649DDF65CC25}" dt="2023-02-17T06:09:02.331" v="90"/>
          <ac:spMkLst>
            <pc:docMk/>
            <pc:sldMk cId="3830959097" sldId="296"/>
            <ac:spMk id="6" creationId="{BF2C0ABD-258D-0453-6E10-71EF5E2806C3}"/>
          </ac:spMkLst>
        </pc:spChg>
        <pc:spChg chg="add mod">
          <ac:chgData name="uyên" userId="b5041f35c635e92f" providerId="LiveId" clId="{6C1E5D1B-0851-424F-BD0A-649DDF65CC25}" dt="2023-02-17T06:09:02.331" v="90"/>
          <ac:spMkLst>
            <pc:docMk/>
            <pc:sldMk cId="3830959097" sldId="296"/>
            <ac:spMk id="7" creationId="{3EADFE68-DCE6-2D15-5E17-E4A42CB1346E}"/>
          </ac:spMkLst>
        </pc:spChg>
      </pc:sldChg>
      <pc:sldChg chg="addSp delSp modSp mod">
        <pc:chgData name="uyên" userId="b5041f35c635e92f" providerId="LiveId" clId="{6C1E5D1B-0851-424F-BD0A-649DDF65CC25}" dt="2023-02-17T06:09:06.373" v="92"/>
        <pc:sldMkLst>
          <pc:docMk/>
          <pc:sldMk cId="1235897098" sldId="297"/>
        </pc:sldMkLst>
        <pc:spChg chg="del">
          <ac:chgData name="uyên" userId="b5041f35c635e92f" providerId="LiveId" clId="{6C1E5D1B-0851-424F-BD0A-649DDF65CC25}" dt="2023-02-17T06:09:05.920" v="91" actId="478"/>
          <ac:spMkLst>
            <pc:docMk/>
            <pc:sldMk cId="1235897098" sldId="297"/>
            <ac:spMk id="2" creationId="{749DBFAC-DA97-86C6-1C35-4D1691A93C9F}"/>
          </ac:spMkLst>
        </pc:spChg>
        <pc:spChg chg="add mod">
          <ac:chgData name="uyên" userId="b5041f35c635e92f" providerId="LiveId" clId="{6C1E5D1B-0851-424F-BD0A-649DDF65CC25}" dt="2023-02-17T06:09:06.373" v="92"/>
          <ac:spMkLst>
            <pc:docMk/>
            <pc:sldMk cId="1235897098" sldId="297"/>
            <ac:spMk id="3" creationId="{717944CD-ADDC-EC18-6280-E9D94D01D798}"/>
          </ac:spMkLst>
        </pc:spChg>
        <pc:spChg chg="add mod">
          <ac:chgData name="uyên" userId="b5041f35c635e92f" providerId="LiveId" clId="{6C1E5D1B-0851-424F-BD0A-649DDF65CC25}" dt="2023-02-17T06:09:06.373" v="92"/>
          <ac:spMkLst>
            <pc:docMk/>
            <pc:sldMk cId="1235897098" sldId="297"/>
            <ac:spMk id="4" creationId="{45169310-D89A-2B0F-9085-88B2226E40F6}"/>
          </ac:spMkLst>
        </pc:spChg>
      </pc:sldChg>
      <pc:sldChg chg="addSp delSp modSp mod">
        <pc:chgData name="uyên" userId="b5041f35c635e92f" providerId="LiveId" clId="{6C1E5D1B-0851-424F-BD0A-649DDF65CC25}" dt="2023-02-17T06:09:10.519" v="94"/>
        <pc:sldMkLst>
          <pc:docMk/>
          <pc:sldMk cId="754203245" sldId="298"/>
        </pc:sldMkLst>
        <pc:spChg chg="del">
          <ac:chgData name="uyên" userId="b5041f35c635e92f" providerId="LiveId" clId="{6C1E5D1B-0851-424F-BD0A-649DDF65CC25}" dt="2023-02-17T06:09:10.138" v="93" actId="478"/>
          <ac:spMkLst>
            <pc:docMk/>
            <pc:sldMk cId="754203245" sldId="298"/>
            <ac:spMk id="2" creationId="{749DBFAC-DA97-86C6-1C35-4D1691A93C9F}"/>
          </ac:spMkLst>
        </pc:spChg>
        <pc:spChg chg="add mod">
          <ac:chgData name="uyên" userId="b5041f35c635e92f" providerId="LiveId" clId="{6C1E5D1B-0851-424F-BD0A-649DDF65CC25}" dt="2023-02-17T06:09:10.519" v="94"/>
          <ac:spMkLst>
            <pc:docMk/>
            <pc:sldMk cId="754203245" sldId="298"/>
            <ac:spMk id="3" creationId="{11CF3916-760B-AACF-BA6A-48B501221271}"/>
          </ac:spMkLst>
        </pc:spChg>
        <pc:spChg chg="add mod">
          <ac:chgData name="uyên" userId="b5041f35c635e92f" providerId="LiveId" clId="{6C1E5D1B-0851-424F-BD0A-649DDF65CC25}" dt="2023-02-17T06:09:10.519" v="94"/>
          <ac:spMkLst>
            <pc:docMk/>
            <pc:sldMk cId="754203245" sldId="298"/>
            <ac:spMk id="4" creationId="{7CCAA47A-4969-CE68-187F-24AAA306BF62}"/>
          </ac:spMkLst>
        </pc:spChg>
      </pc:sldChg>
      <pc:sldChg chg="addSp delSp modSp mod">
        <pc:chgData name="uyên" userId="b5041f35c635e92f" providerId="LiveId" clId="{6C1E5D1B-0851-424F-BD0A-649DDF65CC25}" dt="2023-02-17T06:09:14.896" v="96"/>
        <pc:sldMkLst>
          <pc:docMk/>
          <pc:sldMk cId="327357" sldId="299"/>
        </pc:sldMkLst>
        <pc:spChg chg="del">
          <ac:chgData name="uyên" userId="b5041f35c635e92f" providerId="LiveId" clId="{6C1E5D1B-0851-424F-BD0A-649DDF65CC25}" dt="2023-02-17T06:09:14.569" v="95" actId="478"/>
          <ac:spMkLst>
            <pc:docMk/>
            <pc:sldMk cId="327357" sldId="299"/>
            <ac:spMk id="2" creationId="{749DBFAC-DA97-86C6-1C35-4D1691A93C9F}"/>
          </ac:spMkLst>
        </pc:spChg>
        <pc:spChg chg="add mod">
          <ac:chgData name="uyên" userId="b5041f35c635e92f" providerId="LiveId" clId="{6C1E5D1B-0851-424F-BD0A-649DDF65CC25}" dt="2023-02-17T06:09:14.896" v="96"/>
          <ac:spMkLst>
            <pc:docMk/>
            <pc:sldMk cId="327357" sldId="299"/>
            <ac:spMk id="3" creationId="{1F168F69-E640-0D9A-983E-063CBF755471}"/>
          </ac:spMkLst>
        </pc:spChg>
        <pc:spChg chg="add mod">
          <ac:chgData name="uyên" userId="b5041f35c635e92f" providerId="LiveId" clId="{6C1E5D1B-0851-424F-BD0A-649DDF65CC25}" dt="2023-02-17T06:09:14.896" v="96"/>
          <ac:spMkLst>
            <pc:docMk/>
            <pc:sldMk cId="327357" sldId="299"/>
            <ac:spMk id="4" creationId="{F2339DE2-0B11-5B34-24E7-13F329E488A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AE979-A1E8-4ADB-93D2-A8B336E8F08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52237-C21F-42CF-9A72-E97FF411F9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AD36-0171-4314-A420-4A94E042B6F6}" type="datetimeFigureOut">
              <a:rPr lang="vi-VN" smtClean="0"/>
              <a:pPr/>
              <a:t>25/05/2023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01BFC-304F-4048-9BE1-33D508CC405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AD36-0171-4314-A420-4A94E042B6F6}" type="datetimeFigureOut">
              <a:rPr lang="vi-VN" smtClean="0"/>
              <a:pPr/>
              <a:t>25/05/2023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01BFC-304F-4048-9BE1-33D508CC405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AD36-0171-4314-A420-4A94E042B6F6}" type="datetimeFigureOut">
              <a:rPr lang="vi-VN" smtClean="0"/>
              <a:pPr/>
              <a:t>25/05/2023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01BFC-304F-4048-9BE1-33D508CC405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AD36-0171-4314-A420-4A94E042B6F6}" type="datetimeFigureOut">
              <a:rPr lang="vi-VN" smtClean="0"/>
              <a:pPr/>
              <a:t>25/05/2023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01BFC-304F-4048-9BE1-33D508CC405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AD36-0171-4314-A420-4A94E042B6F6}" type="datetimeFigureOut">
              <a:rPr lang="vi-VN" smtClean="0"/>
              <a:pPr/>
              <a:t>25/05/2023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01BFC-304F-4048-9BE1-33D508CC405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AD36-0171-4314-A420-4A94E042B6F6}" type="datetimeFigureOut">
              <a:rPr lang="vi-VN" smtClean="0"/>
              <a:pPr/>
              <a:t>25/05/2023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01BFC-304F-4048-9BE1-33D508CC405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AD36-0171-4314-A420-4A94E042B6F6}" type="datetimeFigureOut">
              <a:rPr lang="vi-VN" smtClean="0"/>
              <a:pPr/>
              <a:t>25/05/2023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01BFC-304F-4048-9BE1-33D508CC405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AD36-0171-4314-A420-4A94E042B6F6}" type="datetimeFigureOut">
              <a:rPr lang="vi-VN" smtClean="0"/>
              <a:pPr/>
              <a:t>25/05/2023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01BFC-304F-4048-9BE1-33D508CC405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AD36-0171-4314-A420-4A94E042B6F6}" type="datetimeFigureOut">
              <a:rPr lang="vi-VN" smtClean="0"/>
              <a:pPr/>
              <a:t>25/05/2023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01BFC-304F-4048-9BE1-33D508CC405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AD36-0171-4314-A420-4A94E042B6F6}" type="datetimeFigureOut">
              <a:rPr lang="vi-VN" smtClean="0"/>
              <a:pPr/>
              <a:t>25/05/2023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01BFC-304F-4048-9BE1-33D508CC405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AD36-0171-4314-A420-4A94E042B6F6}" type="datetimeFigureOut">
              <a:rPr lang="vi-VN" smtClean="0"/>
              <a:pPr/>
              <a:t>25/05/2023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01BFC-304F-4048-9BE1-33D508CC405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3AD36-0171-4314-A420-4A94E042B6F6}" type="datetimeFigureOut">
              <a:rPr lang="vi-VN" smtClean="0"/>
              <a:pPr/>
              <a:t>25/05/2023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01BFC-304F-4048-9BE1-33D508CC405C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335356" y="1302026"/>
            <a:ext cx="522507" cy="6546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99104" y="274199"/>
            <a:ext cx="395507" cy="49551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58156" y="3856713"/>
            <a:ext cx="395507" cy="49551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661405" y="5942080"/>
            <a:ext cx="367355" cy="460241"/>
          </a:xfrm>
          <a:prstGeom prst="rect">
            <a:avLst/>
          </a:prstGeom>
        </p:spPr>
      </p:pic>
      <p:pic>
        <p:nvPicPr>
          <p:cNvPr id="12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83007" y="5528085"/>
            <a:ext cx="1641623" cy="1486415"/>
          </a:xfrm>
          <a:prstGeom prst="rect">
            <a:avLst/>
          </a:prstGeom>
        </p:spPr>
      </p:pic>
      <p:pic>
        <p:nvPicPr>
          <p:cNvPr id="13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606044">
            <a:off x="10056589" y="4056266"/>
            <a:ext cx="1659856" cy="2741504"/>
          </a:xfrm>
          <a:prstGeom prst="rect">
            <a:avLst/>
          </a:prstGeom>
        </p:spPr>
      </p:pic>
      <p:pic>
        <p:nvPicPr>
          <p:cNvPr id="1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608311" y="91198"/>
            <a:ext cx="395507" cy="495510"/>
          </a:xfrm>
          <a:prstGeom prst="rect">
            <a:avLst/>
          </a:prstGeom>
        </p:spPr>
      </p:pic>
      <p:pic>
        <p:nvPicPr>
          <p:cNvPr id="19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2957962" flipV="1">
            <a:off x="4816188" y="6119022"/>
            <a:ext cx="1093322" cy="9899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4400" y="1651000"/>
            <a:ext cx="4592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3789680" y="2438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3235918" y="5748072"/>
            <a:ext cx="5958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n>
                  <a:solidFill>
                    <a:schemeClr val="tx1"/>
                  </a:solidFill>
                </a:ln>
                <a:latin typeface="+mj-lt"/>
              </a:rPr>
              <a:t>GIÁO VIÊN: </a:t>
            </a:r>
            <a:r>
              <a:rPr lang="vi-VN" sz="2800" dirty="0" err="1">
                <a:ln>
                  <a:solidFill>
                    <a:schemeClr val="tx1"/>
                  </a:solidFill>
                </a:ln>
                <a:latin typeface="+mj-lt"/>
              </a:rPr>
              <a:t>Nguyễn</a:t>
            </a:r>
            <a:r>
              <a:rPr lang="vi-VN" sz="2800" dirty="0">
                <a:ln>
                  <a:solidFill>
                    <a:schemeClr val="tx1"/>
                  </a:solidFill>
                </a:ln>
                <a:latin typeface="+mj-lt"/>
              </a:rPr>
              <a:t> </a:t>
            </a:r>
            <a:r>
              <a:rPr lang="vi-VN" sz="2800" dirty="0" err="1">
                <a:ln>
                  <a:solidFill>
                    <a:schemeClr val="tx1"/>
                  </a:solidFill>
                </a:ln>
                <a:latin typeface="+mj-lt"/>
              </a:rPr>
              <a:t>Thị</a:t>
            </a:r>
            <a:r>
              <a:rPr lang="vi-VN" sz="2800" dirty="0">
                <a:ln>
                  <a:solidFill>
                    <a:schemeClr val="tx1"/>
                  </a:solidFill>
                </a:ln>
                <a:latin typeface="+mj-lt"/>
              </a:rPr>
              <a:t> Minh </a:t>
            </a:r>
            <a:r>
              <a:rPr lang="vi-VN" sz="2800" dirty="0" err="1">
                <a:ln>
                  <a:solidFill>
                    <a:schemeClr val="tx1"/>
                  </a:solidFill>
                </a:ln>
                <a:latin typeface="+mj-lt"/>
              </a:rPr>
              <a:t>Ảnh</a:t>
            </a:r>
            <a:endParaRPr lang="vi-VN" sz="2800" dirty="0">
              <a:ln>
                <a:solidFill>
                  <a:schemeClr val="tx1"/>
                </a:solidFill>
              </a:ln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04740" y="212632"/>
            <a:ext cx="9027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latin typeface="Times New Roman (Đầu đề)"/>
              </a:rPr>
              <a:t>M</a:t>
            </a:r>
            <a:r>
              <a:rPr lang="en-US" sz="6000" dirty="0">
                <a:latin typeface="Times New Roman (Đầu đề)"/>
              </a:rPr>
              <a:t>ÔN TIẾNG VIỆT LỚP 2</a:t>
            </a:r>
            <a:endParaRPr lang="vi-VN" sz="6000" dirty="0">
              <a:latin typeface="Times New Roman (Đầu đề)"/>
            </a:endParaRPr>
          </a:p>
        </p:txBody>
      </p:sp>
      <p:pic>
        <p:nvPicPr>
          <p:cNvPr id="23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977389" y="1697460"/>
            <a:ext cx="395507" cy="495511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2D4D3F0E-B3B2-E3D1-B4AD-715B9FAA603D}"/>
              </a:ext>
            </a:extLst>
          </p:cNvPr>
          <p:cNvSpPr txBox="1"/>
          <p:nvPr/>
        </p:nvSpPr>
        <p:spPr>
          <a:xfrm>
            <a:off x="1363912" y="1254607"/>
            <a:ext cx="9221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50" dirty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LUYỆN TỪ VÀ CÂU</a:t>
            </a:r>
            <a:endParaRPr lang="vi-VN" sz="5400" dirty="0">
              <a:ln w="1143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1B35658A-48F8-A4A9-18BE-ACCA14CEEF1E}"/>
              </a:ext>
            </a:extLst>
          </p:cNvPr>
          <p:cNvSpPr txBox="1"/>
          <p:nvPr/>
        </p:nvSpPr>
        <p:spPr>
          <a:xfrm>
            <a:off x="0" y="2316638"/>
            <a:ext cx="12192000" cy="313932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MỞ RỘNG VỐN TỪ VỀ VẬT NUÔI; CÂU NÊU ĐẶC ĐIỂM CỦA CÁC LOÀI VẬT</a:t>
            </a:r>
            <a:endParaRPr lang="vi-VN" sz="6600" b="1" spc="50" dirty="0">
              <a:ln w="11430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2529919" y="389246"/>
            <a:ext cx="7227766" cy="948466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5" name="TextBox 4"/>
          <p:cNvSpPr txBox="1"/>
          <p:nvPr/>
        </p:nvSpPr>
        <p:spPr>
          <a:xfrm>
            <a:off x="3135955" y="515163"/>
            <a:ext cx="67485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Quicksand Medium" pitchFamily="2" charset="0"/>
                <a:cs typeface="Arial" pitchFamily="34" charset="0"/>
              </a:rPr>
              <a:t>Từ</a:t>
            </a:r>
            <a:r>
              <a:rPr lang="en-US" sz="4400" dirty="0">
                <a:solidFill>
                  <a:schemeClr val="bg1"/>
                </a:solidFill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Quicksand Medium" pitchFamily="2" charset="0"/>
                <a:cs typeface="Arial" pitchFamily="34" charset="0"/>
              </a:rPr>
              <a:t>chỉ</a:t>
            </a:r>
            <a:r>
              <a:rPr lang="en-US" sz="4400" dirty="0">
                <a:solidFill>
                  <a:schemeClr val="bg1"/>
                </a:solidFill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Quicksand Medium" pitchFamily="2" charset="0"/>
                <a:cs typeface="Arial" pitchFamily="34" charset="0"/>
              </a:rPr>
              <a:t>bộ</a:t>
            </a:r>
            <a:r>
              <a:rPr lang="en-US" sz="4400" dirty="0">
                <a:solidFill>
                  <a:schemeClr val="bg1"/>
                </a:solidFill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Quicksand Medium" pitchFamily="2" charset="0"/>
                <a:cs typeface="Arial" pitchFamily="34" charset="0"/>
              </a:rPr>
              <a:t>phận</a:t>
            </a:r>
            <a:r>
              <a:rPr lang="en-US" sz="4400" dirty="0">
                <a:solidFill>
                  <a:schemeClr val="bg1"/>
                </a:solidFill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Quicksand Medium" pitchFamily="2" charset="0"/>
                <a:cs typeface="Arial" pitchFamily="34" charset="0"/>
              </a:rPr>
              <a:t>của</a:t>
            </a:r>
            <a:r>
              <a:rPr lang="en-US" sz="4400" dirty="0">
                <a:solidFill>
                  <a:schemeClr val="bg1"/>
                </a:solidFill>
                <a:latin typeface="Quicksand Medium" pitchFamily="2" charset="0"/>
                <a:cs typeface="Arial" pitchFamily="34" charset="0"/>
              </a:rPr>
              <a:t> con </a:t>
            </a:r>
            <a:r>
              <a:rPr lang="en-US" sz="4400" dirty="0" err="1">
                <a:solidFill>
                  <a:schemeClr val="bg1"/>
                </a:solidFill>
                <a:latin typeface="Quicksand Medium" pitchFamily="2" charset="0"/>
                <a:cs typeface="Arial" pitchFamily="34" charset="0"/>
              </a:rPr>
              <a:t>vật</a:t>
            </a:r>
            <a:endParaRPr lang="vi-VN" sz="4400" dirty="0">
              <a:solidFill>
                <a:schemeClr val="bg1"/>
              </a:solidFill>
              <a:latin typeface="Quicksand Medium" pitchFamily="2" charset="0"/>
              <a:cs typeface="Arial" pitchFamily="34" charset="0"/>
            </a:endParaRPr>
          </a:p>
          <a:p>
            <a:endParaRPr lang="vi-VN" sz="4400" dirty="0">
              <a:solidFill>
                <a:schemeClr val="bg1"/>
              </a:solidFill>
              <a:latin typeface="Quicksand Medium" pitchFamily="2" charset="0"/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32B040B-1AAC-5AC1-31D4-4FB0F5EED7B5}"/>
              </a:ext>
            </a:extLst>
          </p:cNvPr>
          <p:cNvGrpSpPr/>
          <p:nvPr/>
        </p:nvGrpSpPr>
        <p:grpSpPr>
          <a:xfrm>
            <a:off x="4540134" y="3357696"/>
            <a:ext cx="2971800" cy="1676400"/>
            <a:chOff x="4540134" y="3217017"/>
            <a:chExt cx="2971800" cy="1676400"/>
          </a:xfrm>
        </p:grpSpPr>
        <p:sp>
          <p:nvSpPr>
            <p:cNvPr id="90" name="Flowchart: Connector 89"/>
            <p:cNvSpPr/>
            <p:nvPr/>
          </p:nvSpPr>
          <p:spPr>
            <a:xfrm>
              <a:off x="4540134" y="3826617"/>
              <a:ext cx="1066800" cy="990600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lowchart: Connector 90"/>
            <p:cNvSpPr/>
            <p:nvPr/>
          </p:nvSpPr>
          <p:spPr>
            <a:xfrm>
              <a:off x="5149734" y="3369417"/>
              <a:ext cx="1066800" cy="1034511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lowchart: Connector 91"/>
            <p:cNvSpPr/>
            <p:nvPr/>
          </p:nvSpPr>
          <p:spPr>
            <a:xfrm>
              <a:off x="5911734" y="3217017"/>
              <a:ext cx="1066800" cy="1066800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lowchart: Connector 92"/>
            <p:cNvSpPr/>
            <p:nvPr/>
          </p:nvSpPr>
          <p:spPr>
            <a:xfrm>
              <a:off x="6445134" y="3750417"/>
              <a:ext cx="1066800" cy="1066800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lowchart: Connector 93"/>
            <p:cNvSpPr/>
            <p:nvPr/>
          </p:nvSpPr>
          <p:spPr>
            <a:xfrm>
              <a:off x="5302134" y="4283817"/>
              <a:ext cx="680633" cy="603143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lowchart: Connector 94"/>
            <p:cNvSpPr/>
            <p:nvPr/>
          </p:nvSpPr>
          <p:spPr>
            <a:xfrm>
              <a:off x="5835534" y="4055217"/>
              <a:ext cx="849823" cy="838200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45E9061-9F7B-1393-9826-05AAB14BD9A1}"/>
              </a:ext>
            </a:extLst>
          </p:cNvPr>
          <p:cNvGrpSpPr/>
          <p:nvPr/>
        </p:nvGrpSpPr>
        <p:grpSpPr>
          <a:xfrm>
            <a:off x="932410" y="3357696"/>
            <a:ext cx="2971800" cy="1676400"/>
            <a:chOff x="932410" y="3217017"/>
            <a:chExt cx="2971800" cy="1676400"/>
          </a:xfrm>
        </p:grpSpPr>
        <p:sp>
          <p:nvSpPr>
            <p:cNvPr id="102" name="Flowchart: Connector 101"/>
            <p:cNvSpPr/>
            <p:nvPr/>
          </p:nvSpPr>
          <p:spPr>
            <a:xfrm>
              <a:off x="932410" y="3826617"/>
              <a:ext cx="1066800" cy="990600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lowchart: Connector 102"/>
            <p:cNvSpPr/>
            <p:nvPr/>
          </p:nvSpPr>
          <p:spPr>
            <a:xfrm>
              <a:off x="1542010" y="3369417"/>
              <a:ext cx="1066800" cy="1034511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lowchart: Connector 103"/>
            <p:cNvSpPr/>
            <p:nvPr/>
          </p:nvSpPr>
          <p:spPr>
            <a:xfrm>
              <a:off x="2304010" y="3217017"/>
              <a:ext cx="1066800" cy="1066800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lowchart: Connector 104"/>
            <p:cNvSpPr/>
            <p:nvPr/>
          </p:nvSpPr>
          <p:spPr>
            <a:xfrm>
              <a:off x="2837410" y="3750417"/>
              <a:ext cx="1066800" cy="1066800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lowchart: Connector 105"/>
            <p:cNvSpPr/>
            <p:nvPr/>
          </p:nvSpPr>
          <p:spPr>
            <a:xfrm>
              <a:off x="1694410" y="4283817"/>
              <a:ext cx="680633" cy="603143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lowchart: Connector 106"/>
            <p:cNvSpPr/>
            <p:nvPr/>
          </p:nvSpPr>
          <p:spPr>
            <a:xfrm>
              <a:off x="2227810" y="4055217"/>
              <a:ext cx="849823" cy="838200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00C2424-48E9-CD2F-4EDF-4DC22E2EDB01}"/>
              </a:ext>
            </a:extLst>
          </p:cNvPr>
          <p:cNvGrpSpPr/>
          <p:nvPr/>
        </p:nvGrpSpPr>
        <p:grpSpPr>
          <a:xfrm>
            <a:off x="8247610" y="3357696"/>
            <a:ext cx="2971800" cy="1669943"/>
            <a:chOff x="8247610" y="3217017"/>
            <a:chExt cx="2971800" cy="1669943"/>
          </a:xfrm>
        </p:grpSpPr>
        <p:sp>
          <p:nvSpPr>
            <p:cNvPr id="108" name="Flowchart: Connector 107"/>
            <p:cNvSpPr/>
            <p:nvPr/>
          </p:nvSpPr>
          <p:spPr>
            <a:xfrm>
              <a:off x="8247610" y="3826617"/>
              <a:ext cx="1066800" cy="990600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lowchart: Connector 108"/>
            <p:cNvSpPr/>
            <p:nvPr/>
          </p:nvSpPr>
          <p:spPr>
            <a:xfrm>
              <a:off x="8857210" y="3369417"/>
              <a:ext cx="1066800" cy="1034511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lowchart: Connector 109"/>
            <p:cNvSpPr/>
            <p:nvPr/>
          </p:nvSpPr>
          <p:spPr>
            <a:xfrm>
              <a:off x="9619210" y="3217017"/>
              <a:ext cx="1066800" cy="1066800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lowchart: Connector 110"/>
            <p:cNvSpPr/>
            <p:nvPr/>
          </p:nvSpPr>
          <p:spPr>
            <a:xfrm>
              <a:off x="10152610" y="3750417"/>
              <a:ext cx="1066800" cy="1066800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lowchart: Connector 111"/>
            <p:cNvSpPr/>
            <p:nvPr/>
          </p:nvSpPr>
          <p:spPr>
            <a:xfrm>
              <a:off x="9009610" y="4283817"/>
              <a:ext cx="680633" cy="603143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" name="Flowchart: Connector 112"/>
          <p:cNvSpPr/>
          <p:nvPr/>
        </p:nvSpPr>
        <p:spPr>
          <a:xfrm>
            <a:off x="9543010" y="4195896"/>
            <a:ext cx="849823" cy="838200"/>
          </a:xfrm>
          <a:prstGeom prst="flowChartConnector">
            <a:avLst/>
          </a:prstGeom>
          <a:solidFill>
            <a:srgbClr val="9CC24C"/>
          </a:solidFill>
          <a:ln w="3175">
            <a:solidFill>
              <a:srgbClr val="9CC2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D8FA48C-ADA9-0AB9-B8E7-A6985B7575D4}"/>
              </a:ext>
            </a:extLst>
          </p:cNvPr>
          <p:cNvGrpSpPr/>
          <p:nvPr/>
        </p:nvGrpSpPr>
        <p:grpSpPr>
          <a:xfrm>
            <a:off x="2628206" y="5153246"/>
            <a:ext cx="2971800" cy="1676400"/>
            <a:chOff x="2628206" y="5012567"/>
            <a:chExt cx="2971800" cy="1676400"/>
          </a:xfrm>
        </p:grpSpPr>
        <p:sp>
          <p:nvSpPr>
            <p:cNvPr id="114" name="Flowchart: Connector 113"/>
            <p:cNvSpPr/>
            <p:nvPr/>
          </p:nvSpPr>
          <p:spPr>
            <a:xfrm>
              <a:off x="2628206" y="5622167"/>
              <a:ext cx="1066800" cy="990600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lowchart: Connector 114"/>
            <p:cNvSpPr/>
            <p:nvPr/>
          </p:nvSpPr>
          <p:spPr>
            <a:xfrm>
              <a:off x="3237806" y="5164967"/>
              <a:ext cx="1066800" cy="1034511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lowchart: Connector 115"/>
            <p:cNvSpPr/>
            <p:nvPr/>
          </p:nvSpPr>
          <p:spPr>
            <a:xfrm>
              <a:off x="3999806" y="5012567"/>
              <a:ext cx="1066800" cy="1066800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lowchart: Connector 116"/>
            <p:cNvSpPr/>
            <p:nvPr/>
          </p:nvSpPr>
          <p:spPr>
            <a:xfrm>
              <a:off x="4533206" y="5545967"/>
              <a:ext cx="1066800" cy="1066800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lowchart: Connector 117"/>
            <p:cNvSpPr/>
            <p:nvPr/>
          </p:nvSpPr>
          <p:spPr>
            <a:xfrm>
              <a:off x="3390206" y="6079367"/>
              <a:ext cx="680633" cy="603143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lowchart: Connector 118"/>
            <p:cNvSpPr/>
            <p:nvPr/>
          </p:nvSpPr>
          <p:spPr>
            <a:xfrm>
              <a:off x="3923606" y="5850767"/>
              <a:ext cx="849823" cy="838200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1765989-6001-95EC-C9D8-C9EBE03A8E10}"/>
              </a:ext>
            </a:extLst>
          </p:cNvPr>
          <p:cNvGrpSpPr/>
          <p:nvPr/>
        </p:nvGrpSpPr>
        <p:grpSpPr>
          <a:xfrm>
            <a:off x="6485312" y="5169872"/>
            <a:ext cx="2971800" cy="1676400"/>
            <a:chOff x="6485312" y="5029193"/>
            <a:chExt cx="2971800" cy="1676400"/>
          </a:xfrm>
        </p:grpSpPr>
        <p:sp>
          <p:nvSpPr>
            <p:cNvPr id="120" name="Flowchart: Connector 119"/>
            <p:cNvSpPr/>
            <p:nvPr/>
          </p:nvSpPr>
          <p:spPr>
            <a:xfrm>
              <a:off x="6485312" y="5638793"/>
              <a:ext cx="1066800" cy="990600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lowchart: Connector 120"/>
            <p:cNvSpPr/>
            <p:nvPr/>
          </p:nvSpPr>
          <p:spPr>
            <a:xfrm>
              <a:off x="7094912" y="5181593"/>
              <a:ext cx="1066800" cy="1034511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lowchart: Connector 121"/>
            <p:cNvSpPr/>
            <p:nvPr/>
          </p:nvSpPr>
          <p:spPr>
            <a:xfrm>
              <a:off x="7856912" y="5029193"/>
              <a:ext cx="1066800" cy="1066800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lowchart: Connector 122"/>
            <p:cNvSpPr/>
            <p:nvPr/>
          </p:nvSpPr>
          <p:spPr>
            <a:xfrm>
              <a:off x="8390312" y="5562593"/>
              <a:ext cx="1066800" cy="1066800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lowchart: Connector 123"/>
            <p:cNvSpPr/>
            <p:nvPr/>
          </p:nvSpPr>
          <p:spPr>
            <a:xfrm>
              <a:off x="7247312" y="6095993"/>
              <a:ext cx="680633" cy="603143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lowchart: Connector 124"/>
            <p:cNvSpPr/>
            <p:nvPr/>
          </p:nvSpPr>
          <p:spPr>
            <a:xfrm>
              <a:off x="7780712" y="5867393"/>
              <a:ext cx="849823" cy="838200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2A33B91-E784-7ABB-1FEB-8344A576CE42}"/>
              </a:ext>
            </a:extLst>
          </p:cNvPr>
          <p:cNvGrpSpPr/>
          <p:nvPr/>
        </p:nvGrpSpPr>
        <p:grpSpPr>
          <a:xfrm>
            <a:off x="6452061" y="1612022"/>
            <a:ext cx="2971800" cy="1676400"/>
            <a:chOff x="6452061" y="1471343"/>
            <a:chExt cx="2971800" cy="1676400"/>
          </a:xfrm>
        </p:grpSpPr>
        <p:sp>
          <p:nvSpPr>
            <p:cNvPr id="132" name="Flowchart: Connector 131"/>
            <p:cNvSpPr/>
            <p:nvPr/>
          </p:nvSpPr>
          <p:spPr>
            <a:xfrm>
              <a:off x="6452061" y="2080943"/>
              <a:ext cx="1066800" cy="990600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lowchart: Connector 132"/>
            <p:cNvSpPr/>
            <p:nvPr/>
          </p:nvSpPr>
          <p:spPr>
            <a:xfrm>
              <a:off x="7061661" y="1623743"/>
              <a:ext cx="1066800" cy="1034511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lowchart: Connector 133"/>
            <p:cNvSpPr/>
            <p:nvPr/>
          </p:nvSpPr>
          <p:spPr>
            <a:xfrm>
              <a:off x="7823661" y="1471343"/>
              <a:ext cx="1066800" cy="1066800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lowchart: Connector 134"/>
            <p:cNvSpPr/>
            <p:nvPr/>
          </p:nvSpPr>
          <p:spPr>
            <a:xfrm>
              <a:off x="8357061" y="2004743"/>
              <a:ext cx="1066800" cy="1066800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lowchart: Connector 135"/>
            <p:cNvSpPr/>
            <p:nvPr/>
          </p:nvSpPr>
          <p:spPr>
            <a:xfrm>
              <a:off x="7214061" y="2538143"/>
              <a:ext cx="680633" cy="603143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lowchart: Connector 136"/>
            <p:cNvSpPr/>
            <p:nvPr/>
          </p:nvSpPr>
          <p:spPr>
            <a:xfrm>
              <a:off x="7747461" y="2309543"/>
              <a:ext cx="849823" cy="838200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7718B85-2450-DD06-63BD-9CD5FF977EFB}"/>
              </a:ext>
            </a:extLst>
          </p:cNvPr>
          <p:cNvGrpSpPr/>
          <p:nvPr/>
        </p:nvGrpSpPr>
        <p:grpSpPr>
          <a:xfrm>
            <a:off x="2594955" y="1595396"/>
            <a:ext cx="2971800" cy="2192431"/>
            <a:chOff x="2594955" y="1454717"/>
            <a:chExt cx="2971800" cy="2192431"/>
          </a:xfrm>
        </p:grpSpPr>
        <p:sp>
          <p:nvSpPr>
            <p:cNvPr id="126" name="Flowchart: Connector 125"/>
            <p:cNvSpPr/>
            <p:nvPr/>
          </p:nvSpPr>
          <p:spPr>
            <a:xfrm>
              <a:off x="2594955" y="2064317"/>
              <a:ext cx="1066800" cy="990600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lowchart: Connector 126"/>
            <p:cNvSpPr/>
            <p:nvPr/>
          </p:nvSpPr>
          <p:spPr>
            <a:xfrm>
              <a:off x="3204555" y="1607117"/>
              <a:ext cx="1066800" cy="1034511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lowchart: Connector 127"/>
            <p:cNvSpPr/>
            <p:nvPr/>
          </p:nvSpPr>
          <p:spPr>
            <a:xfrm>
              <a:off x="3966555" y="1454717"/>
              <a:ext cx="1066800" cy="1066800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lowchart: Connector 128"/>
            <p:cNvSpPr/>
            <p:nvPr/>
          </p:nvSpPr>
          <p:spPr>
            <a:xfrm>
              <a:off x="4499955" y="1988117"/>
              <a:ext cx="1066800" cy="1066800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lowchart: Connector 129"/>
            <p:cNvSpPr/>
            <p:nvPr/>
          </p:nvSpPr>
          <p:spPr>
            <a:xfrm>
              <a:off x="3356955" y="2521517"/>
              <a:ext cx="680633" cy="603143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lowchart: Connector 130"/>
            <p:cNvSpPr/>
            <p:nvPr/>
          </p:nvSpPr>
          <p:spPr>
            <a:xfrm>
              <a:off x="3890355" y="2292917"/>
              <a:ext cx="849823" cy="838200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325071" y="1862044"/>
              <a:ext cx="2225557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500" dirty="0">
                  <a:latin typeface="Quicksand Medium" pitchFamily="2" charset="0"/>
                  <a:cs typeface="Arial" pitchFamily="34" charset="0"/>
                </a:rPr>
                <a:t> </a:t>
              </a:r>
              <a:r>
                <a:rPr lang="vi-VN" sz="5500" dirty="0">
                  <a:latin typeface="Quicksand Medium" pitchFamily="2" charset="0"/>
                  <a:cs typeface="Arial" pitchFamily="34" charset="0"/>
                </a:rPr>
                <a:t>đ</a:t>
              </a:r>
              <a:r>
                <a:rPr lang="en-US" sz="5500" dirty="0" err="1">
                  <a:latin typeface="Quicksand Medium" pitchFamily="2" charset="0"/>
                  <a:cs typeface="Arial" pitchFamily="34" charset="0"/>
                </a:rPr>
                <a:t>ầu</a:t>
              </a:r>
              <a:endParaRPr lang="vi-VN" sz="5500" dirty="0">
                <a:latin typeface="Quicksand Medium" pitchFamily="2" charset="0"/>
                <a:cs typeface="Arial" pitchFamily="34" charset="0"/>
              </a:endParaRPr>
            </a:p>
            <a:p>
              <a:endParaRPr lang="vi-VN" sz="5500" dirty="0">
                <a:latin typeface="Quicksand Medium" pitchFamily="2" charset="0"/>
                <a:cs typeface="Arial" pitchFamily="34" charset="0"/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6988894" y="2035877"/>
            <a:ext cx="251791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5500" dirty="0" err="1">
                <a:latin typeface="Quicksand Medium" pitchFamily="2" charset="0"/>
                <a:cs typeface="Arial" pitchFamily="34" charset="0"/>
              </a:rPr>
              <a:t>chân</a:t>
            </a:r>
            <a:endParaRPr lang="vi-VN" sz="5500" dirty="0">
              <a:latin typeface="Quicksand Medium" pitchFamily="2" charset="0"/>
              <a:cs typeface="Arial" pitchFamily="34" charset="0"/>
            </a:endParaRPr>
          </a:p>
          <a:p>
            <a:endParaRPr lang="vi-VN" sz="5500" dirty="0"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691849" y="3780807"/>
            <a:ext cx="239801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5500" dirty="0" err="1">
                <a:latin typeface="Quicksand Medium" pitchFamily="2" charset="0"/>
                <a:cs typeface="Arial" pitchFamily="34" charset="0"/>
              </a:rPr>
              <a:t>mắt</a:t>
            </a:r>
            <a:endParaRPr lang="vi-VN" sz="5500" dirty="0">
              <a:latin typeface="Quicksand Medium" pitchFamily="2" charset="0"/>
              <a:cs typeface="Arial" pitchFamily="34" charset="0"/>
            </a:endParaRPr>
          </a:p>
          <a:p>
            <a:endParaRPr lang="vi-VN" sz="5500" dirty="0"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452746" y="3789891"/>
            <a:ext cx="20942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err="1">
                <a:latin typeface="Quicksand Medium" pitchFamily="2" charset="0"/>
                <a:cs typeface="Arial" pitchFamily="34" charset="0"/>
              </a:rPr>
              <a:t>mỏ</a:t>
            </a:r>
            <a:endParaRPr lang="vi-VN" sz="5500" dirty="0">
              <a:latin typeface="Quicksand Medium" pitchFamily="2" charset="0"/>
              <a:cs typeface="Arial" pitchFamily="34" charset="0"/>
            </a:endParaRPr>
          </a:p>
          <a:p>
            <a:endParaRPr lang="vi-VN" sz="5500" dirty="0"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297691" y="3792265"/>
            <a:ext cx="20942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err="1">
                <a:latin typeface="Quicksand Medium" pitchFamily="2" charset="0"/>
                <a:cs typeface="Arial" pitchFamily="34" charset="0"/>
              </a:rPr>
              <a:t>cổ</a:t>
            </a:r>
            <a:endParaRPr lang="vi-VN" sz="5500" dirty="0">
              <a:latin typeface="Quicksand Medium" pitchFamily="2" charset="0"/>
              <a:cs typeface="Arial" pitchFamily="34" charset="0"/>
            </a:endParaRPr>
          </a:p>
          <a:p>
            <a:endParaRPr lang="vi-VN" sz="5500" dirty="0"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313948" y="5568754"/>
            <a:ext cx="20942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5500" dirty="0" err="1">
                <a:latin typeface="Quicksand Medium" pitchFamily="2" charset="0"/>
                <a:cs typeface="Arial" pitchFamily="34" charset="0"/>
              </a:rPr>
              <a:t>đuôi</a:t>
            </a:r>
            <a:endParaRPr lang="vi-VN" sz="5500" dirty="0">
              <a:latin typeface="Quicksand Medium" pitchFamily="2" charset="0"/>
              <a:cs typeface="Arial" pitchFamily="34" charset="0"/>
            </a:endParaRPr>
          </a:p>
          <a:p>
            <a:endParaRPr lang="vi-VN" sz="5500" dirty="0"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083662" y="5602004"/>
            <a:ext cx="27418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5500" dirty="0" err="1">
                <a:latin typeface="Quicksand Medium" pitchFamily="2" charset="0"/>
                <a:cs typeface="Arial" pitchFamily="34" charset="0"/>
              </a:rPr>
              <a:t>cánh</a:t>
            </a:r>
            <a:endParaRPr lang="vi-VN" sz="5500" dirty="0">
              <a:latin typeface="Quicksand Medium" pitchFamily="2" charset="0"/>
              <a:cs typeface="Arial" pitchFamily="34" charset="0"/>
            </a:endParaRPr>
          </a:p>
          <a:p>
            <a:endParaRPr lang="vi-VN" sz="5500" dirty="0">
              <a:latin typeface="Quicksand Medium" pitchFamily="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79" grpId="0"/>
      <p:bldP spid="80" grpId="0"/>
      <p:bldP spid="83" grpId="0"/>
      <p:bldP spid="84" grpId="0"/>
      <p:bldP spid="85" grpId="0"/>
      <p:bldP spid="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8899741A-626C-8B2B-D431-696B6D98D522}"/>
              </a:ext>
            </a:extLst>
          </p:cNvPr>
          <p:cNvGrpSpPr/>
          <p:nvPr/>
        </p:nvGrpSpPr>
        <p:grpSpPr>
          <a:xfrm>
            <a:off x="123989" y="915340"/>
            <a:ext cx="1193370" cy="1446550"/>
            <a:chOff x="123989" y="465164"/>
            <a:chExt cx="1193370" cy="1446550"/>
          </a:xfrm>
        </p:grpSpPr>
        <p:sp>
          <p:nvSpPr>
            <p:cNvPr id="6" name="Oval Callout 5"/>
            <p:cNvSpPr/>
            <p:nvPr/>
          </p:nvSpPr>
          <p:spPr>
            <a:xfrm>
              <a:off x="123989" y="487421"/>
              <a:ext cx="712922" cy="712923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rgbClr val="E063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Oval Callout 6"/>
            <p:cNvSpPr/>
            <p:nvPr/>
          </p:nvSpPr>
          <p:spPr>
            <a:xfrm rot="10800000" flipV="1">
              <a:off x="636044" y="694855"/>
              <a:ext cx="582299" cy="551779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rgbClr val="E063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7427" y="688904"/>
              <a:ext cx="6199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ln>
                    <a:solidFill>
                      <a:schemeClr val="accent2"/>
                    </a:solidFill>
                  </a:ln>
                  <a:solidFill>
                    <a:srgbClr val="E0631F"/>
                  </a:solidFill>
                  <a:latin typeface="Arial" pitchFamily="34" charset="0"/>
                  <a:cs typeface="Arial" pitchFamily="34" charset="0"/>
                </a:rPr>
                <a:t>…</a:t>
              </a:r>
            </a:p>
            <a:p>
              <a:endParaRPr lang="vi-VN" sz="2400" dirty="0">
                <a:solidFill>
                  <a:srgbClr val="E0631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225489">
              <a:off x="199777" y="465164"/>
              <a:ext cx="66559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dirty="0">
                  <a:ln>
                    <a:solidFill>
                      <a:schemeClr val="accent2"/>
                    </a:solidFill>
                  </a:ln>
                  <a:solidFill>
                    <a:srgbClr val="E0631F"/>
                  </a:solidFill>
                  <a:latin typeface="Batang" pitchFamily="18" charset="-127"/>
                  <a:ea typeface="Batang" pitchFamily="18" charset="-127"/>
                  <a:cs typeface="Times New Roman" pitchFamily="18" charset="0"/>
                </a:rPr>
                <a:t>?</a:t>
              </a:r>
            </a:p>
            <a:p>
              <a:endParaRPr lang="vi-VN" sz="4400" dirty="0">
                <a:latin typeface=".VnAvantH" pitchFamily="34" charset="0"/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08368" y="1017714"/>
            <a:ext cx="103123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E0631F"/>
                </a:solidFill>
                <a:latin typeface="Quicksand Medium" pitchFamily="2" charset="0"/>
                <a:cs typeface="Arial" pitchFamily="34" charset="0"/>
              </a:rPr>
              <a:t>2</a:t>
            </a:r>
            <a:r>
              <a:rPr lang="vi-VN" sz="3200" dirty="0">
                <a:solidFill>
                  <a:srgbClr val="E0631F"/>
                </a:solidFill>
                <a:latin typeface="Quicksand Medium" pitchFamily="2" charset="0"/>
                <a:cs typeface="Arial" pitchFamily="34" charset="0"/>
              </a:rPr>
              <a:t>.</a:t>
            </a:r>
            <a:r>
              <a:rPr lang="vi-VN" sz="3200" dirty="0">
                <a:solidFill>
                  <a:schemeClr val="accent2"/>
                </a:solidFill>
                <a:latin typeface="Quicksand Medium" pitchFamily="2" charset="0"/>
                <a:cs typeface="Arial" pitchFamily="34" charset="0"/>
              </a:rPr>
              <a:t> 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Tìm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từ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ngữ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chỉ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đặc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điểm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(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bộ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lông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,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đôi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mắt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,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cặp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sừng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,…)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của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từng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con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vật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trong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hình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.</a:t>
            </a:r>
            <a:endParaRPr lang="vi-VN" sz="2400" dirty="0">
              <a:solidFill>
                <a:schemeClr val="accent2"/>
              </a:solidFill>
              <a:latin typeface="Quicksand Medium" pitchFamily="2" charset="0"/>
              <a:cs typeface="Arial" pitchFamily="34" charset="0"/>
            </a:endParaRPr>
          </a:p>
          <a:p>
            <a:endParaRPr lang="vi-VN" sz="2400" dirty="0">
              <a:latin typeface="Quicksand Medium" pitchFamily="2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7D942A-CCC5-6B13-C0A2-2307D0F569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4"/>
          <a:stretch/>
        </p:blipFill>
        <p:spPr>
          <a:xfrm>
            <a:off x="6719415" y="4286904"/>
            <a:ext cx="3576215" cy="26473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6ADB2A-AC5E-86E7-5048-561B80D0BA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604" y="1920755"/>
            <a:ext cx="4124379" cy="23199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E17A0F-BCBB-0BE2-5815-18B656946F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77" y="1565369"/>
            <a:ext cx="3423663" cy="27942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2A91D6-ABD9-1CE0-9211-6A3E7CFBA08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85" t="12943" r="1366"/>
          <a:stretch/>
        </p:blipFill>
        <p:spPr>
          <a:xfrm>
            <a:off x="1916962" y="4286905"/>
            <a:ext cx="3423663" cy="25851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C43E9D-88DE-34A7-9EAB-4BEBAB64F5DF}"/>
              </a:ext>
            </a:extLst>
          </p:cNvPr>
          <p:cNvSpPr txBox="1"/>
          <p:nvPr/>
        </p:nvSpPr>
        <p:spPr>
          <a:xfrm>
            <a:off x="2944194" y="159111"/>
            <a:ext cx="6303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651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n w="1651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651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vi-VN" sz="3200" dirty="0">
              <a:ln w="1651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8899741A-626C-8B2B-D431-696B6D98D522}"/>
              </a:ext>
            </a:extLst>
          </p:cNvPr>
          <p:cNvGrpSpPr/>
          <p:nvPr/>
        </p:nvGrpSpPr>
        <p:grpSpPr>
          <a:xfrm>
            <a:off x="123989" y="1365495"/>
            <a:ext cx="1193370" cy="1446550"/>
            <a:chOff x="123989" y="465164"/>
            <a:chExt cx="1193370" cy="1446550"/>
          </a:xfrm>
        </p:grpSpPr>
        <p:sp>
          <p:nvSpPr>
            <p:cNvPr id="6" name="Oval Callout 5"/>
            <p:cNvSpPr/>
            <p:nvPr/>
          </p:nvSpPr>
          <p:spPr>
            <a:xfrm>
              <a:off x="123989" y="487421"/>
              <a:ext cx="712922" cy="712923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rgbClr val="E063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Oval Callout 6"/>
            <p:cNvSpPr/>
            <p:nvPr/>
          </p:nvSpPr>
          <p:spPr>
            <a:xfrm rot="10800000" flipV="1">
              <a:off x="636044" y="694855"/>
              <a:ext cx="582299" cy="551779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rgbClr val="E063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7427" y="688904"/>
              <a:ext cx="6199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ln>
                    <a:solidFill>
                      <a:schemeClr val="accent2"/>
                    </a:solidFill>
                  </a:ln>
                  <a:solidFill>
                    <a:srgbClr val="E0631F"/>
                  </a:solidFill>
                  <a:latin typeface="Arial" pitchFamily="34" charset="0"/>
                  <a:cs typeface="Arial" pitchFamily="34" charset="0"/>
                </a:rPr>
                <a:t>…</a:t>
              </a:r>
            </a:p>
            <a:p>
              <a:endParaRPr lang="vi-VN" sz="2400" dirty="0">
                <a:solidFill>
                  <a:srgbClr val="E0631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225489">
              <a:off x="199777" y="465164"/>
              <a:ext cx="66559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dirty="0">
                  <a:ln>
                    <a:solidFill>
                      <a:schemeClr val="accent2"/>
                    </a:solidFill>
                  </a:ln>
                  <a:solidFill>
                    <a:srgbClr val="E0631F"/>
                  </a:solidFill>
                  <a:latin typeface="Batang" pitchFamily="18" charset="-127"/>
                  <a:ea typeface="Batang" pitchFamily="18" charset="-127"/>
                  <a:cs typeface="Times New Roman" pitchFamily="18" charset="0"/>
                </a:rPr>
                <a:t>?</a:t>
              </a:r>
            </a:p>
            <a:p>
              <a:endParaRPr lang="vi-VN" sz="4400" dirty="0">
                <a:latin typeface=".VnAvantH" pitchFamily="34" charset="0"/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08368" y="1552277"/>
            <a:ext cx="103123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E0631F"/>
                </a:solidFill>
                <a:latin typeface="Quicksand Medium" pitchFamily="2" charset="0"/>
                <a:cs typeface="Arial" pitchFamily="34" charset="0"/>
              </a:rPr>
              <a:t>2</a:t>
            </a:r>
            <a:r>
              <a:rPr lang="vi-VN" sz="3200" dirty="0">
                <a:solidFill>
                  <a:srgbClr val="E0631F"/>
                </a:solidFill>
                <a:latin typeface="Quicksand Medium" pitchFamily="2" charset="0"/>
                <a:cs typeface="Arial" pitchFamily="34" charset="0"/>
              </a:rPr>
              <a:t>.</a:t>
            </a:r>
            <a:r>
              <a:rPr lang="vi-VN" sz="3200" dirty="0">
                <a:solidFill>
                  <a:schemeClr val="accent2"/>
                </a:solidFill>
                <a:latin typeface="Quicksand Medium" pitchFamily="2" charset="0"/>
                <a:cs typeface="Arial" pitchFamily="34" charset="0"/>
              </a:rPr>
              <a:t> 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Tìm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từ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ngữ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chỉ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đặc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điểm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(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bộ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lông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,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đôi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mắt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,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cặp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sừng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,…)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của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từng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con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vật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trong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hình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.</a:t>
            </a:r>
            <a:endParaRPr lang="vi-VN" sz="2400" dirty="0">
              <a:solidFill>
                <a:schemeClr val="accent2"/>
              </a:solidFill>
              <a:latin typeface="Quicksand Medium" pitchFamily="2" charset="0"/>
              <a:cs typeface="Arial" pitchFamily="34" charset="0"/>
            </a:endParaRPr>
          </a:p>
          <a:p>
            <a:endParaRPr lang="vi-VN" sz="2400" dirty="0">
              <a:latin typeface="Quicksand Medium" pitchFamily="2" charset="0"/>
              <a:cs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6ADB2A-AC5E-86E7-5048-561B80D0BA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5" y="3242825"/>
            <a:ext cx="5221736" cy="293722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9F54F84-42E2-65DD-3870-B7466EFCD46D}"/>
              </a:ext>
            </a:extLst>
          </p:cNvPr>
          <p:cNvSpPr txBox="1"/>
          <p:nvPr/>
        </p:nvSpPr>
        <p:spPr>
          <a:xfrm>
            <a:off x="6096000" y="3085318"/>
            <a:ext cx="128546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latin typeface="Quicksand Medium" pitchFamily="2" charset="0"/>
                <a:cs typeface="Arial" pitchFamily="34" charset="0"/>
              </a:rPr>
              <a:t>tai:</a:t>
            </a:r>
            <a:endParaRPr lang="vi-VN" sz="5500" dirty="0"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0D903A-D536-23F6-4EEA-A2B0F17EDF41}"/>
              </a:ext>
            </a:extLst>
          </p:cNvPr>
          <p:cNvSpPr txBox="1"/>
          <p:nvPr/>
        </p:nvSpPr>
        <p:spPr>
          <a:xfrm>
            <a:off x="6096000" y="4242078"/>
            <a:ext cx="155050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err="1">
                <a:latin typeface="Quicksand Medium" pitchFamily="2" charset="0"/>
                <a:cs typeface="Arial" pitchFamily="34" charset="0"/>
              </a:rPr>
              <a:t>mũi</a:t>
            </a:r>
            <a:r>
              <a:rPr lang="en-US" sz="5500" dirty="0">
                <a:latin typeface="Quicksand Medium" pitchFamily="2" charset="0"/>
                <a:cs typeface="Arial" pitchFamily="34" charset="0"/>
              </a:rPr>
              <a:t>:</a:t>
            </a:r>
            <a:endParaRPr lang="vi-VN" sz="5500" dirty="0"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681386-9561-FD3E-0EF8-A4860B8275E1}"/>
              </a:ext>
            </a:extLst>
          </p:cNvPr>
          <p:cNvSpPr txBox="1"/>
          <p:nvPr/>
        </p:nvSpPr>
        <p:spPr>
          <a:xfrm>
            <a:off x="6096000" y="5351184"/>
            <a:ext cx="16830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err="1">
                <a:latin typeface="Quicksand Medium" pitchFamily="2" charset="0"/>
                <a:cs typeface="Arial" pitchFamily="34" charset="0"/>
              </a:rPr>
              <a:t>mắt</a:t>
            </a:r>
            <a:r>
              <a:rPr lang="en-US" sz="5500" dirty="0">
                <a:latin typeface="Quicksand Medium" pitchFamily="2" charset="0"/>
                <a:cs typeface="Arial" pitchFamily="34" charset="0"/>
              </a:rPr>
              <a:t>:</a:t>
            </a:r>
            <a:endParaRPr lang="vi-VN" sz="5500" dirty="0"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F52FEB-9949-F343-F5D4-B07CE32CD23A}"/>
              </a:ext>
            </a:extLst>
          </p:cNvPr>
          <p:cNvSpPr txBox="1"/>
          <p:nvPr/>
        </p:nvSpPr>
        <p:spPr>
          <a:xfrm>
            <a:off x="7646504" y="3085318"/>
            <a:ext cx="185395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err="1">
                <a:solidFill>
                  <a:srgbClr val="C00000"/>
                </a:solidFill>
                <a:latin typeface="Quicksand Medium" pitchFamily="2" charset="0"/>
                <a:cs typeface="Arial" pitchFamily="34" charset="0"/>
              </a:rPr>
              <a:t>cụp</a:t>
            </a:r>
            <a:endParaRPr lang="vi-VN" sz="5500" dirty="0">
              <a:solidFill>
                <a:srgbClr val="C00000"/>
              </a:solidFill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27184C-DD8B-0B2E-143D-4A19F2E98EB7}"/>
              </a:ext>
            </a:extLst>
          </p:cNvPr>
          <p:cNvSpPr txBox="1"/>
          <p:nvPr/>
        </p:nvSpPr>
        <p:spPr>
          <a:xfrm>
            <a:off x="7646504" y="4242078"/>
            <a:ext cx="185395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err="1">
                <a:solidFill>
                  <a:srgbClr val="C00000"/>
                </a:solidFill>
                <a:latin typeface="Quicksand Medium" pitchFamily="2" charset="0"/>
                <a:cs typeface="Arial" pitchFamily="34" charset="0"/>
              </a:rPr>
              <a:t>thính</a:t>
            </a:r>
            <a:endParaRPr lang="vi-VN" sz="5500" dirty="0">
              <a:solidFill>
                <a:srgbClr val="C00000"/>
              </a:solidFill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634722-911E-943E-68A4-0059C65D3197}"/>
              </a:ext>
            </a:extLst>
          </p:cNvPr>
          <p:cNvSpPr txBox="1"/>
          <p:nvPr/>
        </p:nvSpPr>
        <p:spPr>
          <a:xfrm>
            <a:off x="7646503" y="5351184"/>
            <a:ext cx="128546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C00000"/>
                </a:solidFill>
                <a:latin typeface="Quicksand Medium" pitchFamily="2" charset="0"/>
                <a:cs typeface="Arial" pitchFamily="34" charset="0"/>
              </a:rPr>
              <a:t>to</a:t>
            </a:r>
            <a:endParaRPr lang="vi-VN" sz="5500" dirty="0">
              <a:solidFill>
                <a:srgbClr val="C00000"/>
              </a:solidFill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121AB9-9A46-5C17-8C93-1D37E5C7D590}"/>
              </a:ext>
            </a:extLst>
          </p:cNvPr>
          <p:cNvSpPr txBox="1"/>
          <p:nvPr/>
        </p:nvSpPr>
        <p:spPr>
          <a:xfrm>
            <a:off x="2944194" y="-65890"/>
            <a:ext cx="6303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n w="1651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Thứ sáu ngày 24 tháng 2 năm 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B46F7A-EBAF-2C70-3B95-8327D2CFD705}"/>
              </a:ext>
            </a:extLst>
          </p:cNvPr>
          <p:cNvSpPr txBox="1"/>
          <p:nvPr/>
        </p:nvSpPr>
        <p:spPr>
          <a:xfrm>
            <a:off x="2944194" y="484005"/>
            <a:ext cx="6303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651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n w="1651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651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vi-VN" sz="3200" dirty="0">
              <a:ln w="1651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34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8899741A-626C-8B2B-D431-696B6D98D522}"/>
              </a:ext>
            </a:extLst>
          </p:cNvPr>
          <p:cNvGrpSpPr/>
          <p:nvPr/>
        </p:nvGrpSpPr>
        <p:grpSpPr>
          <a:xfrm>
            <a:off x="123989" y="1013799"/>
            <a:ext cx="1193370" cy="1446550"/>
            <a:chOff x="123989" y="465164"/>
            <a:chExt cx="1193370" cy="1446550"/>
          </a:xfrm>
        </p:grpSpPr>
        <p:sp>
          <p:nvSpPr>
            <p:cNvPr id="6" name="Oval Callout 5"/>
            <p:cNvSpPr/>
            <p:nvPr/>
          </p:nvSpPr>
          <p:spPr>
            <a:xfrm>
              <a:off x="123989" y="487421"/>
              <a:ext cx="712922" cy="712923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rgbClr val="E063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Oval Callout 6"/>
            <p:cNvSpPr/>
            <p:nvPr/>
          </p:nvSpPr>
          <p:spPr>
            <a:xfrm rot="10800000" flipV="1">
              <a:off x="636044" y="694855"/>
              <a:ext cx="582299" cy="551779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rgbClr val="E063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7427" y="688904"/>
              <a:ext cx="6199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ln>
                    <a:solidFill>
                      <a:schemeClr val="accent2"/>
                    </a:solidFill>
                  </a:ln>
                  <a:solidFill>
                    <a:srgbClr val="E0631F"/>
                  </a:solidFill>
                  <a:latin typeface="Arial" pitchFamily="34" charset="0"/>
                  <a:cs typeface="Arial" pitchFamily="34" charset="0"/>
                </a:rPr>
                <a:t>…</a:t>
              </a:r>
            </a:p>
            <a:p>
              <a:endParaRPr lang="vi-VN" sz="2400" dirty="0">
                <a:solidFill>
                  <a:srgbClr val="E0631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225489">
              <a:off x="199777" y="465164"/>
              <a:ext cx="66559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dirty="0">
                  <a:ln>
                    <a:solidFill>
                      <a:schemeClr val="accent2"/>
                    </a:solidFill>
                  </a:ln>
                  <a:solidFill>
                    <a:srgbClr val="E0631F"/>
                  </a:solidFill>
                  <a:latin typeface="Batang" pitchFamily="18" charset="-127"/>
                  <a:ea typeface="Batang" pitchFamily="18" charset="-127"/>
                  <a:cs typeface="Times New Roman" pitchFamily="18" charset="0"/>
                </a:rPr>
                <a:t>?</a:t>
              </a:r>
            </a:p>
            <a:p>
              <a:endParaRPr lang="vi-VN" sz="4400" dirty="0">
                <a:latin typeface=".VnAvantH" pitchFamily="34" charset="0"/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08368" y="1088045"/>
            <a:ext cx="103123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E0631F"/>
                </a:solidFill>
                <a:latin typeface="Quicksand Medium" pitchFamily="2" charset="0"/>
                <a:cs typeface="Arial" pitchFamily="34" charset="0"/>
              </a:rPr>
              <a:t>2</a:t>
            </a:r>
            <a:r>
              <a:rPr lang="vi-VN" sz="3200" dirty="0">
                <a:solidFill>
                  <a:srgbClr val="E0631F"/>
                </a:solidFill>
                <a:latin typeface="Quicksand Medium" pitchFamily="2" charset="0"/>
                <a:cs typeface="Arial" pitchFamily="34" charset="0"/>
              </a:rPr>
              <a:t>.</a:t>
            </a:r>
            <a:r>
              <a:rPr lang="vi-VN" sz="3200" dirty="0">
                <a:solidFill>
                  <a:schemeClr val="accent2"/>
                </a:solidFill>
                <a:latin typeface="Quicksand Medium" pitchFamily="2" charset="0"/>
                <a:cs typeface="Arial" pitchFamily="34" charset="0"/>
              </a:rPr>
              <a:t> 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Tìm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từ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ngữ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chỉ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đặc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điểm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(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bộ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lông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,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đôi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mắt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,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cặp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sừng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,…)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của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từng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con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vật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trong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hình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.</a:t>
            </a:r>
            <a:endParaRPr lang="vi-VN" sz="2400" dirty="0">
              <a:solidFill>
                <a:schemeClr val="accent2"/>
              </a:solidFill>
              <a:latin typeface="Quicksand Medium" pitchFamily="2" charset="0"/>
              <a:cs typeface="Arial" pitchFamily="34" charset="0"/>
            </a:endParaRPr>
          </a:p>
          <a:p>
            <a:endParaRPr lang="vi-VN" sz="2400" dirty="0">
              <a:latin typeface="Quicksand Medium" pitchFamily="2" charset="0"/>
              <a:cs typeface="Arial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1E17A0F-BCBB-0BE2-5815-18B656946F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83" y="2980516"/>
            <a:ext cx="3889433" cy="31743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9F5E11-A667-25FB-3252-CBFDC498947F}"/>
              </a:ext>
            </a:extLst>
          </p:cNvPr>
          <p:cNvSpPr txBox="1"/>
          <p:nvPr/>
        </p:nvSpPr>
        <p:spPr>
          <a:xfrm>
            <a:off x="6096000" y="2621086"/>
            <a:ext cx="19745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err="1">
                <a:latin typeface="Quicksand Medium" pitchFamily="2" charset="0"/>
                <a:cs typeface="Arial" pitchFamily="34" charset="0"/>
              </a:rPr>
              <a:t>sừng</a:t>
            </a:r>
            <a:r>
              <a:rPr lang="en-US" sz="5500" dirty="0">
                <a:latin typeface="Quicksand Medium" pitchFamily="2" charset="0"/>
                <a:cs typeface="Arial" pitchFamily="34" charset="0"/>
              </a:rPr>
              <a:t>:</a:t>
            </a:r>
            <a:endParaRPr lang="vi-VN" sz="5500" dirty="0"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1BCE36-BD82-F71D-CF67-AF1D6D796519}"/>
              </a:ext>
            </a:extLst>
          </p:cNvPr>
          <p:cNvSpPr txBox="1"/>
          <p:nvPr/>
        </p:nvSpPr>
        <p:spPr>
          <a:xfrm>
            <a:off x="6096000" y="3777846"/>
            <a:ext cx="19745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err="1">
                <a:latin typeface="Quicksand Medium" pitchFamily="2" charset="0"/>
                <a:cs typeface="Arial" pitchFamily="34" charset="0"/>
              </a:rPr>
              <a:t>lông</a:t>
            </a:r>
            <a:r>
              <a:rPr lang="en-US" sz="5500" dirty="0">
                <a:latin typeface="Quicksand Medium" pitchFamily="2" charset="0"/>
                <a:cs typeface="Arial" pitchFamily="34" charset="0"/>
              </a:rPr>
              <a:t>:</a:t>
            </a:r>
            <a:endParaRPr lang="vi-VN" sz="5500" dirty="0"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0CAFCE-EA81-A6AC-4DC4-8691A70466C1}"/>
              </a:ext>
            </a:extLst>
          </p:cNvPr>
          <p:cNvSpPr txBox="1"/>
          <p:nvPr/>
        </p:nvSpPr>
        <p:spPr>
          <a:xfrm>
            <a:off x="6096000" y="4886952"/>
            <a:ext cx="16830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latin typeface="Quicksand Medium" pitchFamily="2" charset="0"/>
                <a:cs typeface="Arial" pitchFamily="34" charset="0"/>
              </a:rPr>
              <a:t>tai:</a:t>
            </a:r>
            <a:endParaRPr lang="vi-VN" sz="5500" dirty="0"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134B8A-B7D7-8D42-9095-ED54F5E6A169}"/>
              </a:ext>
            </a:extLst>
          </p:cNvPr>
          <p:cNvSpPr txBox="1"/>
          <p:nvPr/>
        </p:nvSpPr>
        <p:spPr>
          <a:xfrm>
            <a:off x="7965231" y="2615271"/>
            <a:ext cx="185395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err="1">
                <a:solidFill>
                  <a:srgbClr val="C00000"/>
                </a:solidFill>
                <a:latin typeface="Quicksand Medium" pitchFamily="2" charset="0"/>
                <a:cs typeface="Arial" pitchFamily="34" charset="0"/>
              </a:rPr>
              <a:t>nhọn</a:t>
            </a:r>
            <a:endParaRPr lang="vi-VN" sz="5500" dirty="0">
              <a:solidFill>
                <a:srgbClr val="C00000"/>
              </a:solidFill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1B8179-F96E-E73D-FF56-48CC1D076A91}"/>
              </a:ext>
            </a:extLst>
          </p:cNvPr>
          <p:cNvSpPr txBox="1"/>
          <p:nvPr/>
        </p:nvSpPr>
        <p:spPr>
          <a:xfrm>
            <a:off x="7965231" y="3772031"/>
            <a:ext cx="185395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err="1">
                <a:solidFill>
                  <a:srgbClr val="C00000"/>
                </a:solidFill>
                <a:latin typeface="Quicksand Medium" pitchFamily="2" charset="0"/>
                <a:cs typeface="Arial" pitchFamily="34" charset="0"/>
              </a:rPr>
              <a:t>đen</a:t>
            </a:r>
            <a:endParaRPr lang="vi-VN" sz="5500" dirty="0">
              <a:solidFill>
                <a:srgbClr val="C00000"/>
              </a:solidFill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E831BA-9C89-5C25-FB98-D09A0BE1200C}"/>
              </a:ext>
            </a:extLst>
          </p:cNvPr>
          <p:cNvSpPr txBox="1"/>
          <p:nvPr/>
        </p:nvSpPr>
        <p:spPr>
          <a:xfrm>
            <a:off x="7965230" y="4881137"/>
            <a:ext cx="128546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C00000"/>
                </a:solidFill>
                <a:latin typeface="Quicksand Medium" pitchFamily="2" charset="0"/>
                <a:cs typeface="Arial" pitchFamily="34" charset="0"/>
              </a:rPr>
              <a:t>to</a:t>
            </a:r>
            <a:endParaRPr lang="vi-VN" sz="5500" dirty="0">
              <a:solidFill>
                <a:srgbClr val="C00000"/>
              </a:solidFill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E532D0-F504-716B-6154-41F4055B1A94}"/>
              </a:ext>
            </a:extLst>
          </p:cNvPr>
          <p:cNvSpPr txBox="1"/>
          <p:nvPr/>
        </p:nvSpPr>
        <p:spPr>
          <a:xfrm>
            <a:off x="2944194" y="167637"/>
            <a:ext cx="6303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651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n w="1651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651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vi-VN" sz="3200" dirty="0">
              <a:ln w="1651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51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8899741A-626C-8B2B-D431-696B6D98D522}"/>
              </a:ext>
            </a:extLst>
          </p:cNvPr>
          <p:cNvGrpSpPr/>
          <p:nvPr/>
        </p:nvGrpSpPr>
        <p:grpSpPr>
          <a:xfrm>
            <a:off x="123989" y="1168547"/>
            <a:ext cx="1193370" cy="1446550"/>
            <a:chOff x="123989" y="465164"/>
            <a:chExt cx="1193370" cy="1446550"/>
          </a:xfrm>
        </p:grpSpPr>
        <p:sp>
          <p:nvSpPr>
            <p:cNvPr id="6" name="Oval Callout 5"/>
            <p:cNvSpPr/>
            <p:nvPr/>
          </p:nvSpPr>
          <p:spPr>
            <a:xfrm>
              <a:off x="123989" y="487421"/>
              <a:ext cx="712922" cy="712923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rgbClr val="E063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Oval Callout 6"/>
            <p:cNvSpPr/>
            <p:nvPr/>
          </p:nvSpPr>
          <p:spPr>
            <a:xfrm rot="10800000" flipV="1">
              <a:off x="636044" y="694855"/>
              <a:ext cx="582299" cy="551779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rgbClr val="E063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7427" y="688904"/>
              <a:ext cx="6199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ln>
                    <a:solidFill>
                      <a:schemeClr val="accent2"/>
                    </a:solidFill>
                  </a:ln>
                  <a:solidFill>
                    <a:srgbClr val="E0631F"/>
                  </a:solidFill>
                  <a:latin typeface="Arial" pitchFamily="34" charset="0"/>
                  <a:cs typeface="Arial" pitchFamily="34" charset="0"/>
                </a:rPr>
                <a:t>…</a:t>
              </a:r>
            </a:p>
            <a:p>
              <a:endParaRPr lang="vi-VN" sz="2400" dirty="0">
                <a:solidFill>
                  <a:srgbClr val="E0631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225489">
              <a:off x="199777" y="465164"/>
              <a:ext cx="66559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dirty="0">
                  <a:ln>
                    <a:solidFill>
                      <a:schemeClr val="accent2"/>
                    </a:solidFill>
                  </a:ln>
                  <a:solidFill>
                    <a:srgbClr val="E0631F"/>
                  </a:solidFill>
                  <a:latin typeface="Batang" pitchFamily="18" charset="-127"/>
                  <a:ea typeface="Batang" pitchFamily="18" charset="-127"/>
                  <a:cs typeface="Times New Roman" pitchFamily="18" charset="0"/>
                </a:rPr>
                <a:t>?</a:t>
              </a:r>
            </a:p>
            <a:p>
              <a:endParaRPr lang="vi-VN" sz="4400" dirty="0">
                <a:latin typeface=".VnAvantH" pitchFamily="34" charset="0"/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08368" y="1355329"/>
            <a:ext cx="103123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E0631F"/>
                </a:solidFill>
                <a:latin typeface="Quicksand Medium" pitchFamily="2" charset="0"/>
                <a:cs typeface="Arial" pitchFamily="34" charset="0"/>
              </a:rPr>
              <a:t>2</a:t>
            </a:r>
            <a:r>
              <a:rPr lang="vi-VN" sz="3200" dirty="0">
                <a:solidFill>
                  <a:srgbClr val="E0631F"/>
                </a:solidFill>
                <a:latin typeface="Quicksand Medium" pitchFamily="2" charset="0"/>
                <a:cs typeface="Arial" pitchFamily="34" charset="0"/>
              </a:rPr>
              <a:t>.</a:t>
            </a:r>
            <a:r>
              <a:rPr lang="vi-VN" sz="3200" dirty="0">
                <a:solidFill>
                  <a:schemeClr val="accent2"/>
                </a:solidFill>
                <a:latin typeface="Quicksand Medium" pitchFamily="2" charset="0"/>
                <a:cs typeface="Arial" pitchFamily="34" charset="0"/>
              </a:rPr>
              <a:t> 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Tìm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từ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ngữ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chỉ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đặc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điểm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(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bộ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lông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,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đôi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mắt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,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cặp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sừng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,…)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của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từng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con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vật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trong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hình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.</a:t>
            </a:r>
            <a:endParaRPr lang="vi-VN" sz="2400" dirty="0">
              <a:solidFill>
                <a:schemeClr val="accent2"/>
              </a:solidFill>
              <a:latin typeface="Quicksand Medium" pitchFamily="2" charset="0"/>
              <a:cs typeface="Arial" pitchFamily="34" charset="0"/>
            </a:endParaRPr>
          </a:p>
          <a:p>
            <a:endParaRPr lang="vi-VN" sz="2400" dirty="0">
              <a:latin typeface="Quicksand Medium" pitchFamily="2" charset="0"/>
              <a:cs typeface="Arial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2A91D6-ABD9-1CE0-9211-6A3E7CFBA0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85" t="12943" r="1366"/>
          <a:stretch/>
        </p:blipFill>
        <p:spPr>
          <a:xfrm>
            <a:off x="1264351" y="3334691"/>
            <a:ext cx="4046706" cy="30556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D9101C-BD93-79E9-5F6B-6DDA9C18AAA0}"/>
              </a:ext>
            </a:extLst>
          </p:cNvPr>
          <p:cNvSpPr txBox="1"/>
          <p:nvPr/>
        </p:nvSpPr>
        <p:spPr>
          <a:xfrm>
            <a:off x="6096000" y="2888370"/>
            <a:ext cx="19745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err="1">
                <a:latin typeface="Quicksand Medium" pitchFamily="2" charset="0"/>
                <a:cs typeface="Arial" pitchFamily="34" charset="0"/>
              </a:rPr>
              <a:t>lông</a:t>
            </a:r>
            <a:r>
              <a:rPr lang="en-US" sz="5500" dirty="0">
                <a:latin typeface="Quicksand Medium" pitchFamily="2" charset="0"/>
                <a:cs typeface="Arial" pitchFamily="34" charset="0"/>
              </a:rPr>
              <a:t>:</a:t>
            </a:r>
            <a:endParaRPr lang="vi-VN" sz="5500" dirty="0"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05A0D1-A05C-31D5-B77E-D14C82D44C1C}"/>
              </a:ext>
            </a:extLst>
          </p:cNvPr>
          <p:cNvSpPr txBox="1"/>
          <p:nvPr/>
        </p:nvSpPr>
        <p:spPr>
          <a:xfrm>
            <a:off x="6096000" y="4045130"/>
            <a:ext cx="19745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err="1">
                <a:latin typeface="Quicksand Medium" pitchFamily="2" charset="0"/>
                <a:cs typeface="Arial" pitchFamily="34" charset="0"/>
              </a:rPr>
              <a:t>mào</a:t>
            </a:r>
            <a:r>
              <a:rPr lang="en-US" sz="5500" dirty="0">
                <a:latin typeface="Quicksand Medium" pitchFamily="2" charset="0"/>
                <a:cs typeface="Arial" pitchFamily="34" charset="0"/>
              </a:rPr>
              <a:t>:</a:t>
            </a:r>
            <a:endParaRPr lang="vi-VN" sz="5500" dirty="0"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DFD931-44D1-1433-70C3-1FD60FF41C12}"/>
              </a:ext>
            </a:extLst>
          </p:cNvPr>
          <p:cNvSpPr txBox="1"/>
          <p:nvPr/>
        </p:nvSpPr>
        <p:spPr>
          <a:xfrm>
            <a:off x="6096000" y="5154236"/>
            <a:ext cx="19745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err="1">
                <a:latin typeface="Quicksand Medium" pitchFamily="2" charset="0"/>
                <a:cs typeface="Arial" pitchFamily="34" charset="0"/>
              </a:rPr>
              <a:t>chân</a:t>
            </a:r>
            <a:r>
              <a:rPr lang="en-US" sz="5500" dirty="0">
                <a:latin typeface="Quicksand Medium" pitchFamily="2" charset="0"/>
                <a:cs typeface="Arial" pitchFamily="34" charset="0"/>
              </a:rPr>
              <a:t>:</a:t>
            </a:r>
            <a:endParaRPr lang="vi-VN" sz="5500" dirty="0"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7F155B-C4A3-0B52-F4FE-B0ECC3BCB783}"/>
              </a:ext>
            </a:extLst>
          </p:cNvPr>
          <p:cNvSpPr txBox="1"/>
          <p:nvPr/>
        </p:nvSpPr>
        <p:spPr>
          <a:xfrm>
            <a:off x="7965231" y="2882555"/>
            <a:ext cx="348464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err="1">
                <a:solidFill>
                  <a:srgbClr val="C00000"/>
                </a:solidFill>
                <a:latin typeface="Quicksand Medium" pitchFamily="2" charset="0"/>
                <a:cs typeface="Arial" pitchFamily="34" charset="0"/>
              </a:rPr>
              <a:t>vàng</a:t>
            </a:r>
            <a:r>
              <a:rPr lang="en-US" sz="5500" dirty="0">
                <a:solidFill>
                  <a:srgbClr val="C00000"/>
                </a:solidFill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5500" dirty="0" err="1">
                <a:solidFill>
                  <a:srgbClr val="C00000"/>
                </a:solidFill>
                <a:latin typeface="Quicksand Medium" pitchFamily="2" charset="0"/>
                <a:cs typeface="Arial" pitchFamily="34" charset="0"/>
              </a:rPr>
              <a:t>óng</a:t>
            </a:r>
            <a:endParaRPr lang="vi-VN" sz="5500" dirty="0">
              <a:solidFill>
                <a:srgbClr val="C00000"/>
              </a:solidFill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F15A66-50E7-9FA3-99BC-FBABED4FF578}"/>
              </a:ext>
            </a:extLst>
          </p:cNvPr>
          <p:cNvSpPr txBox="1"/>
          <p:nvPr/>
        </p:nvSpPr>
        <p:spPr>
          <a:xfrm>
            <a:off x="7965231" y="4039315"/>
            <a:ext cx="185395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err="1">
                <a:solidFill>
                  <a:srgbClr val="C00000"/>
                </a:solidFill>
                <a:latin typeface="Quicksand Medium" pitchFamily="2" charset="0"/>
                <a:cs typeface="Arial" pitchFamily="34" charset="0"/>
              </a:rPr>
              <a:t>đỏ</a:t>
            </a:r>
            <a:endParaRPr lang="vi-VN" sz="5500" dirty="0">
              <a:solidFill>
                <a:srgbClr val="C00000"/>
              </a:solidFill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E3FECD-F2E6-40B0-DB15-536E93715931}"/>
              </a:ext>
            </a:extLst>
          </p:cNvPr>
          <p:cNvSpPr txBox="1"/>
          <p:nvPr/>
        </p:nvSpPr>
        <p:spPr>
          <a:xfrm>
            <a:off x="7965230" y="5148421"/>
            <a:ext cx="185395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err="1">
                <a:solidFill>
                  <a:srgbClr val="C00000"/>
                </a:solidFill>
                <a:latin typeface="Quicksand Medium" pitchFamily="2" charset="0"/>
                <a:cs typeface="Arial" pitchFamily="34" charset="0"/>
              </a:rPr>
              <a:t>vàng</a:t>
            </a:r>
            <a:endParaRPr lang="vi-VN" sz="5500" dirty="0">
              <a:solidFill>
                <a:srgbClr val="C00000"/>
              </a:solidFill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878317-0EEA-8B98-8015-62402DE46570}"/>
              </a:ext>
            </a:extLst>
          </p:cNvPr>
          <p:cNvSpPr txBox="1"/>
          <p:nvPr/>
        </p:nvSpPr>
        <p:spPr>
          <a:xfrm>
            <a:off x="2944194" y="-65890"/>
            <a:ext cx="6303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n w="1651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Thứ sáu ngày 24 tháng 2 năm  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625D9B-4877-07B7-DA52-F27BF33E7C13}"/>
              </a:ext>
            </a:extLst>
          </p:cNvPr>
          <p:cNvSpPr txBox="1"/>
          <p:nvPr/>
        </p:nvSpPr>
        <p:spPr>
          <a:xfrm>
            <a:off x="2944194" y="484005"/>
            <a:ext cx="6303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651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n w="1651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651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vi-VN" sz="3200" dirty="0">
              <a:ln w="1651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10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8899741A-626C-8B2B-D431-696B6D98D522}"/>
              </a:ext>
            </a:extLst>
          </p:cNvPr>
          <p:cNvGrpSpPr/>
          <p:nvPr/>
        </p:nvGrpSpPr>
        <p:grpSpPr>
          <a:xfrm>
            <a:off x="123989" y="1056012"/>
            <a:ext cx="1193370" cy="1446550"/>
            <a:chOff x="123989" y="465164"/>
            <a:chExt cx="1193370" cy="1446550"/>
          </a:xfrm>
        </p:grpSpPr>
        <p:sp>
          <p:nvSpPr>
            <p:cNvPr id="6" name="Oval Callout 5"/>
            <p:cNvSpPr/>
            <p:nvPr/>
          </p:nvSpPr>
          <p:spPr>
            <a:xfrm>
              <a:off x="123989" y="487421"/>
              <a:ext cx="712922" cy="712923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rgbClr val="E063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Oval Callout 6"/>
            <p:cNvSpPr/>
            <p:nvPr/>
          </p:nvSpPr>
          <p:spPr>
            <a:xfrm rot="10800000" flipV="1">
              <a:off x="636044" y="694855"/>
              <a:ext cx="582299" cy="551779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rgbClr val="E063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7427" y="688904"/>
              <a:ext cx="6199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ln>
                    <a:solidFill>
                      <a:schemeClr val="accent2"/>
                    </a:solidFill>
                  </a:ln>
                  <a:solidFill>
                    <a:srgbClr val="E0631F"/>
                  </a:solidFill>
                  <a:latin typeface="Arial" pitchFamily="34" charset="0"/>
                  <a:cs typeface="Arial" pitchFamily="34" charset="0"/>
                </a:rPr>
                <a:t>…</a:t>
              </a:r>
            </a:p>
            <a:p>
              <a:endParaRPr lang="vi-VN" sz="2400" dirty="0">
                <a:solidFill>
                  <a:srgbClr val="E0631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225489">
              <a:off x="199777" y="465164"/>
              <a:ext cx="66559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dirty="0">
                  <a:ln>
                    <a:solidFill>
                      <a:schemeClr val="accent2"/>
                    </a:solidFill>
                  </a:ln>
                  <a:solidFill>
                    <a:srgbClr val="E0631F"/>
                  </a:solidFill>
                  <a:latin typeface="Batang" pitchFamily="18" charset="-127"/>
                  <a:ea typeface="Batang" pitchFamily="18" charset="-127"/>
                  <a:cs typeface="Times New Roman" pitchFamily="18" charset="0"/>
                </a:rPr>
                <a:t>?</a:t>
              </a:r>
            </a:p>
            <a:p>
              <a:endParaRPr lang="vi-VN" sz="4400" dirty="0">
                <a:latin typeface=".VnAvantH" pitchFamily="34" charset="0"/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08368" y="1242794"/>
            <a:ext cx="103123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E0631F"/>
                </a:solidFill>
                <a:latin typeface="Quicksand Medium" pitchFamily="2" charset="0"/>
                <a:cs typeface="Arial" pitchFamily="34" charset="0"/>
              </a:rPr>
              <a:t>2</a:t>
            </a:r>
            <a:r>
              <a:rPr lang="vi-VN" sz="3200" dirty="0">
                <a:solidFill>
                  <a:srgbClr val="E0631F"/>
                </a:solidFill>
                <a:latin typeface="Quicksand Medium" pitchFamily="2" charset="0"/>
                <a:cs typeface="Arial" pitchFamily="34" charset="0"/>
              </a:rPr>
              <a:t>.</a:t>
            </a:r>
            <a:r>
              <a:rPr lang="vi-VN" sz="3200" dirty="0">
                <a:solidFill>
                  <a:schemeClr val="accent2"/>
                </a:solidFill>
                <a:latin typeface="Quicksand Medium" pitchFamily="2" charset="0"/>
                <a:cs typeface="Arial" pitchFamily="34" charset="0"/>
              </a:rPr>
              <a:t> 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Tìm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từ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ngữ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chỉ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đặc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điểm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(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bộ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lông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,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đôi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mắt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,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cặp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sừng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,…)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của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từng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con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vật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trong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hình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.</a:t>
            </a:r>
            <a:endParaRPr lang="vi-VN" sz="2400" dirty="0">
              <a:solidFill>
                <a:schemeClr val="accent2"/>
              </a:solidFill>
              <a:latin typeface="Quicksand Medium" pitchFamily="2" charset="0"/>
              <a:cs typeface="Arial" pitchFamily="34" charset="0"/>
            </a:endParaRPr>
          </a:p>
          <a:p>
            <a:endParaRPr lang="vi-VN" sz="2400" dirty="0">
              <a:latin typeface="Quicksand Medium" pitchFamily="2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7D942A-CCC5-6B13-C0A2-2307D0F569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4"/>
          <a:stretch/>
        </p:blipFill>
        <p:spPr>
          <a:xfrm>
            <a:off x="927881" y="3072193"/>
            <a:ext cx="4542821" cy="33628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38CDF5-A280-4EC8-996F-4FE22F5E7BBB}"/>
              </a:ext>
            </a:extLst>
          </p:cNvPr>
          <p:cNvSpPr txBox="1"/>
          <p:nvPr/>
        </p:nvSpPr>
        <p:spPr>
          <a:xfrm>
            <a:off x="6096000" y="2775835"/>
            <a:ext cx="19745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err="1">
                <a:latin typeface="Quicksand Medium" pitchFamily="2" charset="0"/>
                <a:cs typeface="Arial" pitchFamily="34" charset="0"/>
              </a:rPr>
              <a:t>mắt</a:t>
            </a:r>
            <a:r>
              <a:rPr lang="en-US" sz="5500" dirty="0">
                <a:latin typeface="Quicksand Medium" pitchFamily="2" charset="0"/>
                <a:cs typeface="Arial" pitchFamily="34" charset="0"/>
              </a:rPr>
              <a:t>:</a:t>
            </a:r>
            <a:endParaRPr lang="vi-VN" sz="5500" dirty="0"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2FBF6F-F885-2E79-ECE1-867E7ABA68CC}"/>
              </a:ext>
            </a:extLst>
          </p:cNvPr>
          <p:cNvSpPr txBox="1"/>
          <p:nvPr/>
        </p:nvSpPr>
        <p:spPr>
          <a:xfrm>
            <a:off x="6096000" y="3932595"/>
            <a:ext cx="19745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latin typeface="Quicksand Medium" pitchFamily="2" charset="0"/>
                <a:cs typeface="Arial" pitchFamily="34" charset="0"/>
              </a:rPr>
              <a:t>ria:</a:t>
            </a:r>
            <a:endParaRPr lang="vi-VN" sz="5500" dirty="0"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0CE42A-CA90-8B70-83DB-EDBD704BB2D6}"/>
              </a:ext>
            </a:extLst>
          </p:cNvPr>
          <p:cNvSpPr txBox="1"/>
          <p:nvPr/>
        </p:nvSpPr>
        <p:spPr>
          <a:xfrm>
            <a:off x="6096000" y="5041701"/>
            <a:ext cx="19745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err="1">
                <a:latin typeface="Quicksand Medium" pitchFamily="2" charset="0"/>
                <a:cs typeface="Arial" pitchFamily="34" charset="0"/>
              </a:rPr>
              <a:t>lông</a:t>
            </a:r>
            <a:r>
              <a:rPr lang="en-US" sz="5500" dirty="0">
                <a:latin typeface="Quicksand Medium" pitchFamily="2" charset="0"/>
                <a:cs typeface="Arial" pitchFamily="34" charset="0"/>
              </a:rPr>
              <a:t>:</a:t>
            </a:r>
            <a:endParaRPr lang="vi-VN" sz="5500" dirty="0"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2D4216-C24E-470E-0815-BA6156039195}"/>
              </a:ext>
            </a:extLst>
          </p:cNvPr>
          <p:cNvSpPr txBox="1"/>
          <p:nvPr/>
        </p:nvSpPr>
        <p:spPr>
          <a:xfrm>
            <a:off x="7965231" y="2770020"/>
            <a:ext cx="348464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err="1">
                <a:solidFill>
                  <a:srgbClr val="C00000"/>
                </a:solidFill>
                <a:latin typeface="Quicksand Medium" pitchFamily="2" charset="0"/>
                <a:cs typeface="Arial" pitchFamily="34" charset="0"/>
              </a:rPr>
              <a:t>xanh</a:t>
            </a:r>
            <a:endParaRPr lang="vi-VN" sz="5500" dirty="0">
              <a:solidFill>
                <a:srgbClr val="C00000"/>
              </a:solidFill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3CB08A-5B0F-3314-E7BC-809BD02E16B9}"/>
              </a:ext>
            </a:extLst>
          </p:cNvPr>
          <p:cNvSpPr txBox="1"/>
          <p:nvPr/>
        </p:nvSpPr>
        <p:spPr>
          <a:xfrm>
            <a:off x="7965231" y="3926780"/>
            <a:ext cx="185395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err="1">
                <a:solidFill>
                  <a:srgbClr val="C00000"/>
                </a:solidFill>
                <a:latin typeface="Quicksand Medium" pitchFamily="2" charset="0"/>
                <a:cs typeface="Arial" pitchFamily="34" charset="0"/>
              </a:rPr>
              <a:t>trắng</a:t>
            </a:r>
            <a:endParaRPr lang="vi-VN" sz="5500" dirty="0">
              <a:solidFill>
                <a:srgbClr val="C00000"/>
              </a:solidFill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920CAF-27AD-7B51-5A96-078B903CE423}"/>
              </a:ext>
            </a:extLst>
          </p:cNvPr>
          <p:cNvSpPr txBox="1"/>
          <p:nvPr/>
        </p:nvSpPr>
        <p:spPr>
          <a:xfrm>
            <a:off x="7965230" y="5035886"/>
            <a:ext cx="185395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err="1">
                <a:solidFill>
                  <a:srgbClr val="C00000"/>
                </a:solidFill>
                <a:latin typeface="Quicksand Medium" pitchFamily="2" charset="0"/>
                <a:cs typeface="Arial" pitchFamily="34" charset="0"/>
              </a:rPr>
              <a:t>vằn</a:t>
            </a:r>
            <a:endParaRPr lang="vi-VN" sz="5500" dirty="0">
              <a:solidFill>
                <a:srgbClr val="C00000"/>
              </a:solidFill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E7A2C7-6E86-A437-8C7D-A4654A8B29AC}"/>
              </a:ext>
            </a:extLst>
          </p:cNvPr>
          <p:cNvSpPr txBox="1"/>
          <p:nvPr/>
        </p:nvSpPr>
        <p:spPr>
          <a:xfrm>
            <a:off x="2944194" y="256611"/>
            <a:ext cx="6303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651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n w="1651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651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vi-VN" sz="3200" dirty="0">
              <a:ln w="1651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39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8899741A-626C-8B2B-D431-696B6D98D522}"/>
              </a:ext>
            </a:extLst>
          </p:cNvPr>
          <p:cNvGrpSpPr/>
          <p:nvPr/>
        </p:nvGrpSpPr>
        <p:grpSpPr>
          <a:xfrm>
            <a:off x="123989" y="1210750"/>
            <a:ext cx="1193370" cy="1446550"/>
            <a:chOff x="123989" y="465164"/>
            <a:chExt cx="1193370" cy="1446550"/>
          </a:xfrm>
        </p:grpSpPr>
        <p:sp>
          <p:nvSpPr>
            <p:cNvPr id="6" name="Oval Callout 5"/>
            <p:cNvSpPr/>
            <p:nvPr/>
          </p:nvSpPr>
          <p:spPr>
            <a:xfrm>
              <a:off x="123989" y="487421"/>
              <a:ext cx="712922" cy="712923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rgbClr val="E063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Oval Callout 6"/>
            <p:cNvSpPr/>
            <p:nvPr/>
          </p:nvSpPr>
          <p:spPr>
            <a:xfrm rot="10800000" flipV="1">
              <a:off x="636044" y="694855"/>
              <a:ext cx="582299" cy="551779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rgbClr val="E063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7427" y="688904"/>
              <a:ext cx="6199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ln>
                    <a:solidFill>
                      <a:schemeClr val="accent2"/>
                    </a:solidFill>
                  </a:ln>
                  <a:solidFill>
                    <a:srgbClr val="E0631F"/>
                  </a:solidFill>
                  <a:latin typeface="Arial" pitchFamily="34" charset="0"/>
                  <a:cs typeface="Arial" pitchFamily="34" charset="0"/>
                </a:rPr>
                <a:t>…</a:t>
              </a:r>
            </a:p>
            <a:p>
              <a:endParaRPr lang="vi-VN" sz="2400" dirty="0">
                <a:solidFill>
                  <a:srgbClr val="E0631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225489">
              <a:off x="199777" y="465164"/>
              <a:ext cx="66559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dirty="0">
                  <a:ln>
                    <a:solidFill>
                      <a:schemeClr val="accent2"/>
                    </a:solidFill>
                  </a:ln>
                  <a:solidFill>
                    <a:srgbClr val="E0631F"/>
                  </a:solidFill>
                  <a:latin typeface="Batang" pitchFamily="18" charset="-127"/>
                  <a:ea typeface="Batang" pitchFamily="18" charset="-127"/>
                  <a:cs typeface="Times New Roman" pitchFamily="18" charset="0"/>
                </a:rPr>
                <a:t>?</a:t>
              </a:r>
            </a:p>
            <a:p>
              <a:endParaRPr lang="vi-VN" sz="4400" dirty="0">
                <a:latin typeface=".VnAvantH" pitchFamily="34" charset="0"/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08368" y="1437288"/>
            <a:ext cx="10312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E0631F"/>
                </a:solidFill>
                <a:latin typeface="Quicksand Medium" pitchFamily="2" charset="0"/>
                <a:cs typeface="Arial" pitchFamily="34" charset="0"/>
              </a:rPr>
              <a:t>3</a:t>
            </a:r>
            <a:r>
              <a:rPr lang="vi-VN" sz="3200" dirty="0">
                <a:solidFill>
                  <a:srgbClr val="E0631F"/>
                </a:solidFill>
                <a:latin typeface="Quicksand Medium" pitchFamily="2" charset="0"/>
                <a:cs typeface="Arial" pitchFamily="34" charset="0"/>
              </a:rPr>
              <a:t>.</a:t>
            </a:r>
            <a:r>
              <a:rPr lang="vi-VN" sz="3200" dirty="0">
                <a:solidFill>
                  <a:schemeClr val="accent2"/>
                </a:solidFill>
                <a:latin typeface="Quicksand Medium" pitchFamily="2" charset="0"/>
                <a:cs typeface="Arial" pitchFamily="34" charset="0"/>
              </a:rPr>
              <a:t> 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Đặt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một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câu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về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một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bộ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phận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của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con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vật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nuôi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trong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Quicksand Medium" pitchFamily="2" charset="0"/>
                <a:cs typeface="Arial" pitchFamily="34" charset="0"/>
              </a:rPr>
              <a:t>nhà</a:t>
            </a:r>
            <a:r>
              <a:rPr lang="en-US" sz="3200" dirty="0">
                <a:latin typeface="Quicksand Medium" pitchFamily="2" charset="0"/>
                <a:cs typeface="Arial" pitchFamily="34" charset="0"/>
              </a:rPr>
              <a:t>.</a:t>
            </a:r>
            <a:endParaRPr lang="vi-VN" sz="2400" dirty="0">
              <a:solidFill>
                <a:schemeClr val="accent2"/>
              </a:solidFill>
              <a:latin typeface="Quicksand Medium" pitchFamily="2" charset="0"/>
              <a:cs typeface="Arial" pitchFamily="34" charset="0"/>
            </a:endParaRPr>
          </a:p>
          <a:p>
            <a:endParaRPr lang="vi-VN" sz="2400" dirty="0"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9C0F99-0775-F72E-A196-D11885992B1D}"/>
              </a:ext>
            </a:extLst>
          </p:cNvPr>
          <p:cNvSpPr txBox="1"/>
          <p:nvPr/>
        </p:nvSpPr>
        <p:spPr>
          <a:xfrm>
            <a:off x="532575" y="2595689"/>
            <a:ext cx="6236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E0631F"/>
                </a:solidFill>
                <a:latin typeface="Quicksand Medium" pitchFamily="2" charset="0"/>
                <a:cs typeface="Arial" pitchFamily="34" charset="0"/>
              </a:rPr>
              <a:t>Mẫu</a:t>
            </a:r>
            <a:r>
              <a:rPr lang="en-US" sz="4000" dirty="0">
                <a:solidFill>
                  <a:srgbClr val="E0631F"/>
                </a:solidFill>
                <a:latin typeface="Quicksand Medium" pitchFamily="2" charset="0"/>
                <a:cs typeface="Arial" pitchFamily="34" charset="0"/>
              </a:rPr>
              <a:t>:</a:t>
            </a:r>
            <a:r>
              <a:rPr lang="vi-VN" sz="4000" dirty="0">
                <a:solidFill>
                  <a:schemeClr val="accent2"/>
                </a:solidFill>
                <a:latin typeface="Quicksand Medium" pitchFamily="2" charset="0"/>
                <a:cs typeface="Arial" pitchFamily="34" charset="0"/>
              </a:rPr>
              <a:t>  </a:t>
            </a:r>
            <a:r>
              <a:rPr lang="en-US" sz="4000" dirty="0" err="1">
                <a:latin typeface="Quicksand Medium" pitchFamily="2" charset="0"/>
                <a:cs typeface="Arial" pitchFamily="34" charset="0"/>
              </a:rPr>
              <a:t>Lông</a:t>
            </a:r>
            <a:r>
              <a:rPr lang="en-US" sz="40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Quicksand Medium" pitchFamily="2" charset="0"/>
                <a:cs typeface="Arial" pitchFamily="34" charset="0"/>
              </a:rPr>
              <a:t>gà</a:t>
            </a:r>
            <a:r>
              <a:rPr lang="en-US" sz="4000" dirty="0">
                <a:latin typeface="Quicksand Medium" pitchFamily="2" charset="0"/>
                <a:cs typeface="Arial" pitchFamily="34" charset="0"/>
              </a:rPr>
              <a:t> con </a:t>
            </a:r>
            <a:r>
              <a:rPr lang="en-US" sz="4000" dirty="0" err="1">
                <a:latin typeface="Quicksand Medium" pitchFamily="2" charset="0"/>
                <a:cs typeface="Arial" pitchFamily="34" charset="0"/>
              </a:rPr>
              <a:t>vàng</a:t>
            </a:r>
            <a:r>
              <a:rPr lang="en-US" sz="40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Quicksand Medium" pitchFamily="2" charset="0"/>
                <a:cs typeface="Arial" pitchFamily="34" charset="0"/>
              </a:rPr>
              <a:t>óng</a:t>
            </a:r>
            <a:r>
              <a:rPr lang="en-US" sz="4000" dirty="0">
                <a:latin typeface="Quicksand Medium" pitchFamily="2" charset="0"/>
                <a:cs typeface="Arial" pitchFamily="34" charset="0"/>
              </a:rPr>
              <a:t>.</a:t>
            </a:r>
            <a:endParaRPr lang="vi-VN" sz="3200" dirty="0">
              <a:solidFill>
                <a:schemeClr val="accent2"/>
              </a:solidFill>
              <a:latin typeface="Quicksand Medium" pitchFamily="2" charset="0"/>
              <a:cs typeface="Arial" pitchFamily="34" charset="0"/>
            </a:endParaRPr>
          </a:p>
          <a:p>
            <a:endParaRPr lang="vi-VN" sz="3200" dirty="0"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AA2720-2F7B-5936-FE22-DFAE8779AE11}"/>
              </a:ext>
            </a:extLst>
          </p:cNvPr>
          <p:cNvSpPr txBox="1"/>
          <p:nvPr/>
        </p:nvSpPr>
        <p:spPr>
          <a:xfrm>
            <a:off x="3945217" y="3677769"/>
            <a:ext cx="4867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Quicksand Medium" pitchFamily="2" charset="0"/>
                <a:cs typeface="Arial" pitchFamily="34" charset="0"/>
              </a:rPr>
              <a:t>Mũi</a:t>
            </a:r>
            <a:r>
              <a:rPr lang="en-US" sz="40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Quicksand Medium" pitchFamily="2" charset="0"/>
                <a:cs typeface="Arial" pitchFamily="34" charset="0"/>
              </a:rPr>
              <a:t>chó</a:t>
            </a:r>
            <a:r>
              <a:rPr lang="en-US" sz="40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Quicksand Medium" pitchFamily="2" charset="0"/>
                <a:cs typeface="Arial" pitchFamily="34" charset="0"/>
              </a:rPr>
              <a:t>rất</a:t>
            </a:r>
            <a:r>
              <a:rPr lang="en-US" sz="40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Quicksand Medium" pitchFamily="2" charset="0"/>
                <a:cs typeface="Arial" pitchFamily="34" charset="0"/>
              </a:rPr>
              <a:t>thính</a:t>
            </a:r>
            <a:r>
              <a:rPr lang="en-US" sz="4000" dirty="0">
                <a:latin typeface="Quicksand Medium" pitchFamily="2" charset="0"/>
                <a:cs typeface="Arial" pitchFamily="34" charset="0"/>
              </a:rPr>
              <a:t>. </a:t>
            </a:r>
            <a:endParaRPr lang="en-US" sz="4800" dirty="0"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CF479C-789B-B2F0-298A-3A50119C0287}"/>
              </a:ext>
            </a:extLst>
          </p:cNvPr>
          <p:cNvSpPr txBox="1"/>
          <p:nvPr/>
        </p:nvSpPr>
        <p:spPr>
          <a:xfrm>
            <a:off x="3945218" y="4737547"/>
            <a:ext cx="472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Quicksand Medium" pitchFamily="2" charset="0"/>
                <a:cs typeface="Arial" pitchFamily="34" charset="0"/>
              </a:rPr>
              <a:t>Sừng</a:t>
            </a:r>
            <a:r>
              <a:rPr lang="en-US" sz="40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Quicksand Medium" pitchFamily="2" charset="0"/>
                <a:cs typeface="Arial" pitchFamily="34" charset="0"/>
              </a:rPr>
              <a:t>trâu</a:t>
            </a:r>
            <a:r>
              <a:rPr lang="en-US" sz="40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Quicksand Medium" pitchFamily="2" charset="0"/>
                <a:cs typeface="Arial" pitchFamily="34" charset="0"/>
              </a:rPr>
              <a:t>nhọn</a:t>
            </a:r>
            <a:r>
              <a:rPr lang="en-US" sz="40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Quicksand Medium" pitchFamily="2" charset="0"/>
                <a:cs typeface="Arial" pitchFamily="34" charset="0"/>
              </a:rPr>
              <a:t>hoắt</a:t>
            </a:r>
            <a:r>
              <a:rPr lang="en-US" sz="4000" dirty="0">
                <a:latin typeface="Quicksand Medium" pitchFamily="2" charset="0"/>
                <a:cs typeface="Arial" pitchFamily="34" charset="0"/>
              </a:rPr>
              <a:t>. </a:t>
            </a:r>
            <a:endParaRPr lang="en-US" sz="4800" dirty="0"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399A0E-74EB-7C66-322C-8294AC382C5C}"/>
              </a:ext>
            </a:extLst>
          </p:cNvPr>
          <p:cNvSpPr txBox="1"/>
          <p:nvPr/>
        </p:nvSpPr>
        <p:spPr>
          <a:xfrm>
            <a:off x="3945218" y="5797325"/>
            <a:ext cx="5026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Quicksand Medium" pitchFamily="2" charset="0"/>
                <a:cs typeface="Arial" pitchFamily="34" charset="0"/>
              </a:rPr>
              <a:t>Mắt</a:t>
            </a:r>
            <a:r>
              <a:rPr lang="en-US" sz="40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Quicksand Medium" pitchFamily="2" charset="0"/>
                <a:cs typeface="Arial" pitchFamily="34" charset="0"/>
              </a:rPr>
              <a:t>mèo</a:t>
            </a:r>
            <a:r>
              <a:rPr lang="en-US" sz="40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Quicksand Medium" pitchFamily="2" charset="0"/>
                <a:cs typeface="Arial" pitchFamily="34" charset="0"/>
              </a:rPr>
              <a:t>có</a:t>
            </a:r>
            <a:r>
              <a:rPr lang="en-US" sz="40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Quicksand Medium" pitchFamily="2" charset="0"/>
                <a:cs typeface="Arial" pitchFamily="34" charset="0"/>
              </a:rPr>
              <a:t>màu</a:t>
            </a:r>
            <a:r>
              <a:rPr lang="en-US" sz="40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4000" dirty="0" err="1">
                <a:latin typeface="Quicksand Medium" pitchFamily="2" charset="0"/>
                <a:cs typeface="Arial" pitchFamily="34" charset="0"/>
              </a:rPr>
              <a:t>xanh</a:t>
            </a:r>
            <a:r>
              <a:rPr lang="en-US" sz="4000" dirty="0">
                <a:latin typeface="Quicksand Medium" pitchFamily="2" charset="0"/>
                <a:cs typeface="Arial" pitchFamily="34" charset="0"/>
              </a:rPr>
              <a:t>. </a:t>
            </a:r>
            <a:endParaRPr lang="en-US" sz="4800" dirty="0"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7CE544-5958-2DA7-6A4C-83BBC525B68B}"/>
              </a:ext>
            </a:extLst>
          </p:cNvPr>
          <p:cNvSpPr txBox="1"/>
          <p:nvPr/>
        </p:nvSpPr>
        <p:spPr>
          <a:xfrm>
            <a:off x="2944194" y="334655"/>
            <a:ext cx="6303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651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n w="1651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651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vi-VN" sz="3200" dirty="0">
              <a:ln w="1651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50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BFD983B-4826-473D-B5CD-857CA33707DF}"/>
              </a:ext>
            </a:extLst>
          </p:cNvPr>
          <p:cNvSpPr txBox="1"/>
          <p:nvPr/>
        </p:nvSpPr>
        <p:spPr>
          <a:xfrm>
            <a:off x="517793" y="1565717"/>
            <a:ext cx="111490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b="1" dirty="0">
                <a:ln w="22225">
                  <a:solidFill>
                    <a:srgbClr val="3C8C5A"/>
                  </a:solidFill>
                  <a:prstDash val="solid"/>
                </a:ln>
                <a:solidFill>
                  <a:srgbClr val="3C8C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 ƠN CÁC EM HỌC SINH ĐÃ THAM DỰ TIẾT HỌC </a:t>
            </a:r>
            <a:endParaRPr lang="vi-VN" sz="7200" b="1" dirty="0">
              <a:ln w="22225">
                <a:solidFill>
                  <a:srgbClr val="3C8C5A"/>
                </a:solidFill>
                <a:prstDash val="solid"/>
              </a:ln>
              <a:solidFill>
                <a:srgbClr val="3C8C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C01F0B-F124-D489-0F7B-509775336F8B}"/>
              </a:ext>
            </a:extLst>
          </p:cNvPr>
          <p:cNvSpPr txBox="1"/>
          <p:nvPr/>
        </p:nvSpPr>
        <p:spPr>
          <a:xfrm>
            <a:off x="620472" y="6153444"/>
            <a:ext cx="10312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Quicksand Medium" pitchFamily="2" charset="0"/>
                <a:cs typeface="Arial" pitchFamily="34" charset="0"/>
              </a:rPr>
              <a:t>Đặt</a:t>
            </a:r>
            <a:r>
              <a:rPr lang="en-US" sz="28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Quicksand Medium" pitchFamily="2" charset="0"/>
                <a:cs typeface="Arial" pitchFamily="34" charset="0"/>
              </a:rPr>
              <a:t>một</a:t>
            </a:r>
            <a:r>
              <a:rPr lang="en-US" sz="28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Quicksand Medium" pitchFamily="2" charset="0"/>
                <a:cs typeface="Arial" pitchFamily="34" charset="0"/>
              </a:rPr>
              <a:t>câu</a:t>
            </a:r>
            <a:r>
              <a:rPr lang="en-US" sz="28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Quicksand Medium" pitchFamily="2" charset="0"/>
                <a:cs typeface="Arial" pitchFamily="34" charset="0"/>
              </a:rPr>
              <a:t>với</a:t>
            </a:r>
            <a:r>
              <a:rPr lang="en-US" sz="28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Quicksand Medium" pitchFamily="2" charset="0"/>
                <a:cs typeface="Arial" pitchFamily="34" charset="0"/>
              </a:rPr>
              <a:t>từ</a:t>
            </a:r>
            <a:r>
              <a:rPr lang="en-US" sz="28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Quicksand Medium" pitchFamily="2" charset="0"/>
                <a:cs typeface="Arial" pitchFamily="34" charset="0"/>
              </a:rPr>
              <a:t>ngữ</a:t>
            </a:r>
            <a:r>
              <a:rPr lang="en-US" sz="28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Quicksand Medium" pitchFamily="2" charset="0"/>
                <a:cs typeface="Arial" pitchFamily="34" charset="0"/>
              </a:rPr>
              <a:t>vừa</a:t>
            </a:r>
            <a:r>
              <a:rPr lang="en-US" sz="28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Quicksand Medium" pitchFamily="2" charset="0"/>
                <a:cs typeface="Arial" pitchFamily="34" charset="0"/>
              </a:rPr>
              <a:t>tìm</a:t>
            </a:r>
            <a:r>
              <a:rPr lang="en-US" sz="28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Quicksand Medium" pitchFamily="2" charset="0"/>
                <a:cs typeface="Arial" pitchFamily="34" charset="0"/>
              </a:rPr>
              <a:t>được</a:t>
            </a:r>
            <a:r>
              <a:rPr lang="en-US" sz="2800" dirty="0">
                <a:latin typeface="Quicksand Medium" pitchFamily="2" charset="0"/>
                <a:cs typeface="Arial" pitchFamily="34" charset="0"/>
              </a:rPr>
              <a:t>.</a:t>
            </a:r>
            <a:endParaRPr lang="vi-VN" sz="2000" dirty="0"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0788D3-A0C4-34D3-5A7F-29A8F50BB2F6}"/>
              </a:ext>
            </a:extLst>
          </p:cNvPr>
          <p:cNvSpPr txBox="1"/>
          <p:nvPr/>
        </p:nvSpPr>
        <p:spPr>
          <a:xfrm>
            <a:off x="620472" y="1093335"/>
            <a:ext cx="10312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Quicksand Medium" pitchFamily="2" charset="0"/>
                <a:cs typeface="Arial" pitchFamily="34" charset="0"/>
              </a:rPr>
              <a:t>Tìm</a:t>
            </a:r>
            <a:r>
              <a:rPr lang="en-US" sz="28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Quicksand Medium" pitchFamily="2" charset="0"/>
                <a:cs typeface="Arial" pitchFamily="34" charset="0"/>
              </a:rPr>
              <a:t>từ</a:t>
            </a:r>
            <a:r>
              <a:rPr lang="en-US" sz="28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Quicksand Medium" pitchFamily="2" charset="0"/>
                <a:cs typeface="Arial" pitchFamily="34" charset="0"/>
              </a:rPr>
              <a:t>ngữ</a:t>
            </a:r>
            <a:r>
              <a:rPr lang="en-US" sz="28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Quicksand Medium" pitchFamily="2" charset="0"/>
                <a:cs typeface="Arial" pitchFamily="34" charset="0"/>
              </a:rPr>
              <a:t>chỉ</a:t>
            </a:r>
            <a:r>
              <a:rPr lang="en-US" sz="28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Quicksand Medium" pitchFamily="2" charset="0"/>
                <a:cs typeface="Arial" pitchFamily="34" charset="0"/>
              </a:rPr>
              <a:t>hoạt</a:t>
            </a:r>
            <a:r>
              <a:rPr lang="en-US" sz="28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Quicksand Medium" pitchFamily="2" charset="0"/>
                <a:cs typeface="Arial" pitchFamily="34" charset="0"/>
              </a:rPr>
              <a:t>động</a:t>
            </a:r>
            <a:r>
              <a:rPr lang="en-US" sz="28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Quicksand Medium" pitchFamily="2" charset="0"/>
                <a:cs typeface="Arial" pitchFamily="34" charset="0"/>
              </a:rPr>
              <a:t>của</a:t>
            </a:r>
            <a:r>
              <a:rPr lang="en-US" sz="28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Quicksand Medium" pitchFamily="2" charset="0"/>
                <a:cs typeface="Arial" pitchFamily="34" charset="0"/>
              </a:rPr>
              <a:t>các</a:t>
            </a:r>
            <a:r>
              <a:rPr lang="en-US" sz="2800" dirty="0">
                <a:latin typeface="Quicksand Medium" pitchFamily="2" charset="0"/>
                <a:cs typeface="Arial" pitchFamily="34" charset="0"/>
              </a:rPr>
              <a:t> con </a:t>
            </a:r>
            <a:r>
              <a:rPr lang="en-US" sz="2800" dirty="0" err="1">
                <a:latin typeface="Quicksand Medium" pitchFamily="2" charset="0"/>
                <a:cs typeface="Arial" pitchFamily="34" charset="0"/>
              </a:rPr>
              <a:t>vật</a:t>
            </a:r>
            <a:r>
              <a:rPr lang="en-US" sz="28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Quicksand Medium" pitchFamily="2" charset="0"/>
                <a:cs typeface="Arial" pitchFamily="34" charset="0"/>
              </a:rPr>
              <a:t>trong</a:t>
            </a:r>
            <a:r>
              <a:rPr lang="en-US" sz="28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2800" dirty="0" err="1">
                <a:latin typeface="Quicksand Medium" pitchFamily="2" charset="0"/>
                <a:cs typeface="Arial" pitchFamily="34" charset="0"/>
              </a:rPr>
              <a:t>rừng</a:t>
            </a:r>
            <a:r>
              <a:rPr lang="en-US" sz="2800" dirty="0">
                <a:latin typeface="Quicksand Medium" pitchFamily="2" charset="0"/>
                <a:cs typeface="Arial" pitchFamily="34" charset="0"/>
              </a:rPr>
              <a:t>.</a:t>
            </a:r>
            <a:endParaRPr lang="vi-VN" sz="2000" dirty="0">
              <a:latin typeface="Quicksand Medium" pitchFamily="2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6E5605-972E-26E4-565A-201C0B77DD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169" y="3997051"/>
            <a:ext cx="3238343" cy="21564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77E8C1-2D55-A603-C391-599B4BA9A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169" y="1720242"/>
            <a:ext cx="3253406" cy="21689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E86D39-45A0-BECA-F114-B89E851B1B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62" y="1696882"/>
            <a:ext cx="3474347" cy="21689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8AACA1-ED96-FC6F-4712-3FF0E0D490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77" y="3987702"/>
            <a:ext cx="3474347" cy="21739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801E4F-718C-CB90-AA55-E1A25B56CDEB}"/>
              </a:ext>
            </a:extLst>
          </p:cNvPr>
          <p:cNvSpPr txBox="1"/>
          <p:nvPr/>
        </p:nvSpPr>
        <p:spPr>
          <a:xfrm>
            <a:off x="2944194" y="386677"/>
            <a:ext cx="6303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651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n w="1651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651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vi-VN" sz="3200" dirty="0">
              <a:ln w="1651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44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C01F0B-F124-D489-0F7B-509775336F8B}"/>
              </a:ext>
            </a:extLst>
          </p:cNvPr>
          <p:cNvSpPr txBox="1"/>
          <p:nvPr/>
        </p:nvSpPr>
        <p:spPr>
          <a:xfrm>
            <a:off x="3518453" y="4820211"/>
            <a:ext cx="5393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Quicksand Medium" pitchFamily="2" charset="0"/>
                <a:cs typeface="Arial" pitchFamily="34" charset="0"/>
              </a:rPr>
              <a:t>Chú</a:t>
            </a:r>
            <a:r>
              <a:rPr lang="en-US" sz="44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4400" dirty="0" err="1">
                <a:latin typeface="Quicksand Medium" pitchFamily="2" charset="0"/>
                <a:cs typeface="Arial" pitchFamily="34" charset="0"/>
              </a:rPr>
              <a:t>sóc</a:t>
            </a:r>
            <a:r>
              <a:rPr lang="en-US" sz="44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4400" dirty="0" err="1">
                <a:latin typeface="Quicksand Medium" pitchFamily="2" charset="0"/>
                <a:cs typeface="Arial" pitchFamily="34" charset="0"/>
              </a:rPr>
              <a:t>đang</a:t>
            </a:r>
            <a:r>
              <a:rPr lang="en-US" sz="44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Quicksand Medium" pitchFamily="2" charset="0"/>
                <a:cs typeface="Arial" pitchFamily="34" charset="0"/>
              </a:rPr>
              <a:t>leo</a:t>
            </a:r>
            <a:r>
              <a:rPr lang="en-US" sz="4400" dirty="0">
                <a:solidFill>
                  <a:srgbClr val="C00000"/>
                </a:solidFill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Quicksand Medium" pitchFamily="2" charset="0"/>
                <a:cs typeface="Arial" pitchFamily="34" charset="0"/>
              </a:rPr>
              <a:t>cây</a:t>
            </a:r>
            <a:r>
              <a:rPr lang="en-US" sz="4400" dirty="0">
                <a:latin typeface="Quicksand Medium" pitchFamily="2" charset="0"/>
                <a:cs typeface="Arial" pitchFamily="34" charset="0"/>
              </a:rPr>
              <a:t>.</a:t>
            </a:r>
            <a:endParaRPr lang="vi-VN" sz="3600" dirty="0"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0788D3-A0C4-34D3-5A7F-29A8F50BB2F6}"/>
              </a:ext>
            </a:extLst>
          </p:cNvPr>
          <p:cNvSpPr txBox="1"/>
          <p:nvPr/>
        </p:nvSpPr>
        <p:spPr>
          <a:xfrm>
            <a:off x="5425888" y="2335378"/>
            <a:ext cx="433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Quicksand Medium" pitchFamily="2" charset="0"/>
                <a:cs typeface="Arial" pitchFamily="34" charset="0"/>
              </a:rPr>
              <a:t>Từ</a:t>
            </a:r>
            <a:r>
              <a:rPr lang="en-US" sz="36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600" dirty="0" err="1">
                <a:latin typeface="Quicksand Medium" pitchFamily="2" charset="0"/>
                <a:cs typeface="Arial" pitchFamily="34" charset="0"/>
              </a:rPr>
              <a:t>ngữ</a:t>
            </a:r>
            <a:r>
              <a:rPr lang="en-US" sz="36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600" dirty="0" err="1">
                <a:latin typeface="Quicksand Medium" pitchFamily="2" charset="0"/>
                <a:cs typeface="Arial" pitchFamily="34" charset="0"/>
              </a:rPr>
              <a:t>chỉ</a:t>
            </a:r>
            <a:r>
              <a:rPr lang="en-US" sz="36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600" dirty="0" err="1">
                <a:latin typeface="Quicksand Medium" pitchFamily="2" charset="0"/>
                <a:cs typeface="Arial" pitchFamily="34" charset="0"/>
              </a:rPr>
              <a:t>hoạt</a:t>
            </a:r>
            <a:r>
              <a:rPr lang="en-US" sz="36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600" dirty="0" err="1">
                <a:latin typeface="Quicksand Medium" pitchFamily="2" charset="0"/>
                <a:cs typeface="Arial" pitchFamily="34" charset="0"/>
              </a:rPr>
              <a:t>động</a:t>
            </a:r>
            <a:r>
              <a:rPr lang="en-US" sz="3600" dirty="0">
                <a:latin typeface="Quicksand Medium" pitchFamily="2" charset="0"/>
                <a:cs typeface="Arial" pitchFamily="34" charset="0"/>
              </a:rPr>
              <a:t>:</a:t>
            </a:r>
            <a:endParaRPr lang="vi-VN" sz="2800" dirty="0">
              <a:latin typeface="Quicksand Medium" pitchFamily="2" charset="0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77E8C1-2D55-A603-C391-599B4BA9A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18" y="1403459"/>
            <a:ext cx="4187378" cy="27915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808C63-6554-8C8E-14CD-4B95DB2244A1}"/>
              </a:ext>
            </a:extLst>
          </p:cNvPr>
          <p:cNvSpPr txBox="1"/>
          <p:nvPr/>
        </p:nvSpPr>
        <p:spPr>
          <a:xfrm>
            <a:off x="9801484" y="2335378"/>
            <a:ext cx="2255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Quicksand Medium" pitchFamily="2" charset="0"/>
                <a:cs typeface="Arial" pitchFamily="34" charset="0"/>
              </a:rPr>
              <a:t>leo</a:t>
            </a:r>
            <a:r>
              <a:rPr lang="en-US" sz="3600" dirty="0">
                <a:solidFill>
                  <a:srgbClr val="C00000"/>
                </a:solidFill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Quicksand Medium" pitchFamily="2" charset="0"/>
                <a:cs typeface="Arial" pitchFamily="34" charset="0"/>
              </a:rPr>
              <a:t>cây</a:t>
            </a:r>
            <a:endParaRPr lang="vi-VN" sz="2800" dirty="0">
              <a:solidFill>
                <a:srgbClr val="C00000"/>
              </a:solidFill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ADFE68-DCE6-2D15-5E17-E4A42CB1346E}"/>
              </a:ext>
            </a:extLst>
          </p:cNvPr>
          <p:cNvSpPr txBox="1"/>
          <p:nvPr/>
        </p:nvSpPr>
        <p:spPr>
          <a:xfrm>
            <a:off x="2944194" y="484005"/>
            <a:ext cx="6303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651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n w="1651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651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vi-VN" sz="3200" dirty="0">
              <a:ln w="1651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95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5E86D39-45A0-BECA-F114-B89E851B1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00" y="1116472"/>
            <a:ext cx="5153188" cy="3216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7FE885-71EF-9514-26B2-77FBF4D596F9}"/>
              </a:ext>
            </a:extLst>
          </p:cNvPr>
          <p:cNvSpPr txBox="1"/>
          <p:nvPr/>
        </p:nvSpPr>
        <p:spPr>
          <a:xfrm>
            <a:off x="3005794" y="4878664"/>
            <a:ext cx="66857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Quicksand Medium" pitchFamily="2" charset="0"/>
                <a:cs typeface="Arial" pitchFamily="34" charset="0"/>
              </a:rPr>
              <a:t>Hươu</a:t>
            </a:r>
            <a:r>
              <a:rPr lang="en-US" sz="44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4400" dirty="0" err="1">
                <a:latin typeface="Quicksand Medium" pitchFamily="2" charset="0"/>
                <a:cs typeface="Arial" pitchFamily="34" charset="0"/>
              </a:rPr>
              <a:t>cao</a:t>
            </a:r>
            <a:r>
              <a:rPr lang="en-US" sz="44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4400" dirty="0" err="1">
                <a:latin typeface="Quicksand Medium" pitchFamily="2" charset="0"/>
                <a:cs typeface="Arial" pitchFamily="34" charset="0"/>
              </a:rPr>
              <a:t>cổ</a:t>
            </a:r>
            <a:r>
              <a:rPr lang="en-US" sz="44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4400" dirty="0" err="1">
                <a:latin typeface="Quicksand Medium" pitchFamily="2" charset="0"/>
                <a:cs typeface="Arial" pitchFamily="34" charset="0"/>
              </a:rPr>
              <a:t>đang</a:t>
            </a:r>
            <a:r>
              <a:rPr lang="en-US" sz="44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Quicksand Medium" pitchFamily="2" charset="0"/>
                <a:cs typeface="Arial" pitchFamily="34" charset="0"/>
              </a:rPr>
              <a:t>ăn</a:t>
            </a:r>
            <a:r>
              <a:rPr lang="en-US" sz="4400" dirty="0">
                <a:solidFill>
                  <a:srgbClr val="C00000"/>
                </a:solidFill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Quicksand Medium" pitchFamily="2" charset="0"/>
                <a:cs typeface="Arial" pitchFamily="34" charset="0"/>
              </a:rPr>
              <a:t>lá</a:t>
            </a:r>
            <a:r>
              <a:rPr lang="en-US" sz="4400" dirty="0">
                <a:solidFill>
                  <a:srgbClr val="C00000"/>
                </a:solidFill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Quicksand Medium" pitchFamily="2" charset="0"/>
                <a:cs typeface="Arial" pitchFamily="34" charset="0"/>
              </a:rPr>
              <a:t>cây</a:t>
            </a:r>
            <a:r>
              <a:rPr lang="en-US" sz="4400" dirty="0">
                <a:latin typeface="Quicksand Medium" pitchFamily="2" charset="0"/>
                <a:cs typeface="Arial" pitchFamily="34" charset="0"/>
              </a:rPr>
              <a:t>.</a:t>
            </a:r>
            <a:endParaRPr lang="vi-VN" sz="3600" dirty="0"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B4293B-C4C4-25EF-47C4-325403B6EE5E}"/>
              </a:ext>
            </a:extLst>
          </p:cNvPr>
          <p:cNvSpPr txBox="1"/>
          <p:nvPr/>
        </p:nvSpPr>
        <p:spPr>
          <a:xfrm>
            <a:off x="5425888" y="2335378"/>
            <a:ext cx="433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Quicksand Medium" pitchFamily="2" charset="0"/>
                <a:cs typeface="Arial" pitchFamily="34" charset="0"/>
              </a:rPr>
              <a:t>Từ</a:t>
            </a:r>
            <a:r>
              <a:rPr lang="en-US" sz="36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600" dirty="0" err="1">
                <a:latin typeface="Quicksand Medium" pitchFamily="2" charset="0"/>
                <a:cs typeface="Arial" pitchFamily="34" charset="0"/>
              </a:rPr>
              <a:t>ngữ</a:t>
            </a:r>
            <a:r>
              <a:rPr lang="en-US" sz="36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600" dirty="0" err="1">
                <a:latin typeface="Quicksand Medium" pitchFamily="2" charset="0"/>
                <a:cs typeface="Arial" pitchFamily="34" charset="0"/>
              </a:rPr>
              <a:t>chỉ</a:t>
            </a:r>
            <a:r>
              <a:rPr lang="en-US" sz="36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600" dirty="0" err="1">
                <a:latin typeface="Quicksand Medium" pitchFamily="2" charset="0"/>
                <a:cs typeface="Arial" pitchFamily="34" charset="0"/>
              </a:rPr>
              <a:t>hoạt</a:t>
            </a:r>
            <a:r>
              <a:rPr lang="en-US" sz="36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600" dirty="0" err="1">
                <a:latin typeface="Quicksand Medium" pitchFamily="2" charset="0"/>
                <a:cs typeface="Arial" pitchFamily="34" charset="0"/>
              </a:rPr>
              <a:t>động</a:t>
            </a:r>
            <a:r>
              <a:rPr lang="en-US" sz="3600" dirty="0">
                <a:latin typeface="Quicksand Medium" pitchFamily="2" charset="0"/>
                <a:cs typeface="Arial" pitchFamily="34" charset="0"/>
              </a:rPr>
              <a:t>:</a:t>
            </a:r>
            <a:endParaRPr lang="vi-VN" sz="2800" dirty="0"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8900A9-9610-44A5-98BE-61BAA5399FF3}"/>
              </a:ext>
            </a:extLst>
          </p:cNvPr>
          <p:cNvSpPr txBox="1"/>
          <p:nvPr/>
        </p:nvSpPr>
        <p:spPr>
          <a:xfrm>
            <a:off x="9801484" y="2335378"/>
            <a:ext cx="2255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Quicksand Medium" pitchFamily="2" charset="0"/>
                <a:cs typeface="Arial" pitchFamily="34" charset="0"/>
              </a:rPr>
              <a:t>ăn</a:t>
            </a:r>
            <a:r>
              <a:rPr lang="en-US" sz="3600" dirty="0">
                <a:solidFill>
                  <a:srgbClr val="C00000"/>
                </a:solidFill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Quicksand Medium" pitchFamily="2" charset="0"/>
                <a:cs typeface="Arial" pitchFamily="34" charset="0"/>
              </a:rPr>
              <a:t>lá</a:t>
            </a:r>
            <a:r>
              <a:rPr lang="en-US" sz="3600" dirty="0">
                <a:solidFill>
                  <a:srgbClr val="C00000"/>
                </a:solidFill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Quicksand Medium" pitchFamily="2" charset="0"/>
                <a:cs typeface="Arial" pitchFamily="34" charset="0"/>
              </a:rPr>
              <a:t>cây</a:t>
            </a:r>
            <a:endParaRPr lang="vi-VN" sz="2800" dirty="0">
              <a:solidFill>
                <a:srgbClr val="C00000"/>
              </a:solidFill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169310-D89A-2B0F-9085-88B2226E40F6}"/>
              </a:ext>
            </a:extLst>
          </p:cNvPr>
          <p:cNvSpPr txBox="1"/>
          <p:nvPr/>
        </p:nvSpPr>
        <p:spPr>
          <a:xfrm>
            <a:off x="2944194" y="484005"/>
            <a:ext cx="6303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651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n w="1651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651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vi-VN" sz="3200" dirty="0">
              <a:ln w="1651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89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6E5605-972E-26E4-565A-201C0B77DD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33" y="1268348"/>
            <a:ext cx="4376731" cy="29145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FF0236-C685-194E-0B3A-8F20B71D43CD}"/>
              </a:ext>
            </a:extLst>
          </p:cNvPr>
          <p:cNvSpPr txBox="1"/>
          <p:nvPr/>
        </p:nvSpPr>
        <p:spPr>
          <a:xfrm>
            <a:off x="3651838" y="4788701"/>
            <a:ext cx="5393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Quicksand Medium" pitchFamily="2" charset="0"/>
                <a:cs typeface="Arial" pitchFamily="34" charset="0"/>
              </a:rPr>
              <a:t>Cá</a:t>
            </a:r>
            <a:r>
              <a:rPr lang="en-US" sz="44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4400" dirty="0" err="1">
                <a:latin typeface="Quicksand Medium" pitchFamily="2" charset="0"/>
                <a:cs typeface="Arial" pitchFamily="34" charset="0"/>
              </a:rPr>
              <a:t>sấu</a:t>
            </a:r>
            <a:r>
              <a:rPr lang="en-US" sz="44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4400" dirty="0" err="1">
                <a:latin typeface="Quicksand Medium" pitchFamily="2" charset="0"/>
                <a:cs typeface="Arial" pitchFamily="34" charset="0"/>
              </a:rPr>
              <a:t>đang</a:t>
            </a:r>
            <a:r>
              <a:rPr lang="en-US" sz="44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Quicksand Medium" pitchFamily="2" charset="0"/>
                <a:cs typeface="Arial" pitchFamily="34" charset="0"/>
              </a:rPr>
              <a:t>bò</a:t>
            </a:r>
            <a:r>
              <a:rPr lang="en-US" sz="4400" dirty="0">
                <a:solidFill>
                  <a:srgbClr val="C00000"/>
                </a:solidFill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Quicksand Medium" pitchFamily="2" charset="0"/>
                <a:cs typeface="Arial" pitchFamily="34" charset="0"/>
              </a:rPr>
              <a:t>lên</a:t>
            </a:r>
            <a:r>
              <a:rPr lang="en-US" sz="4400" dirty="0">
                <a:solidFill>
                  <a:srgbClr val="C00000"/>
                </a:solidFill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Quicksand Medium" pitchFamily="2" charset="0"/>
                <a:cs typeface="Arial" pitchFamily="34" charset="0"/>
              </a:rPr>
              <a:t>bờ</a:t>
            </a:r>
            <a:r>
              <a:rPr lang="en-US" sz="4400" dirty="0">
                <a:latin typeface="Quicksand Medium" pitchFamily="2" charset="0"/>
                <a:cs typeface="Arial" pitchFamily="34" charset="0"/>
              </a:rPr>
              <a:t>.</a:t>
            </a:r>
            <a:endParaRPr lang="vi-VN" sz="3600" dirty="0"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CE3307-2F1E-C502-D071-45778DDEDE64}"/>
              </a:ext>
            </a:extLst>
          </p:cNvPr>
          <p:cNvSpPr txBox="1"/>
          <p:nvPr/>
        </p:nvSpPr>
        <p:spPr>
          <a:xfrm>
            <a:off x="5425888" y="2335378"/>
            <a:ext cx="433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Quicksand Medium" pitchFamily="2" charset="0"/>
                <a:cs typeface="Arial" pitchFamily="34" charset="0"/>
              </a:rPr>
              <a:t>Từ</a:t>
            </a:r>
            <a:r>
              <a:rPr lang="en-US" sz="36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600" dirty="0" err="1">
                <a:latin typeface="Quicksand Medium" pitchFamily="2" charset="0"/>
                <a:cs typeface="Arial" pitchFamily="34" charset="0"/>
              </a:rPr>
              <a:t>ngữ</a:t>
            </a:r>
            <a:r>
              <a:rPr lang="en-US" sz="36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600" dirty="0" err="1">
                <a:latin typeface="Quicksand Medium" pitchFamily="2" charset="0"/>
                <a:cs typeface="Arial" pitchFamily="34" charset="0"/>
              </a:rPr>
              <a:t>chỉ</a:t>
            </a:r>
            <a:r>
              <a:rPr lang="en-US" sz="36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600" dirty="0" err="1">
                <a:latin typeface="Quicksand Medium" pitchFamily="2" charset="0"/>
                <a:cs typeface="Arial" pitchFamily="34" charset="0"/>
              </a:rPr>
              <a:t>hoạt</a:t>
            </a:r>
            <a:r>
              <a:rPr lang="en-US" sz="36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600" dirty="0" err="1">
                <a:latin typeface="Quicksand Medium" pitchFamily="2" charset="0"/>
                <a:cs typeface="Arial" pitchFamily="34" charset="0"/>
              </a:rPr>
              <a:t>động</a:t>
            </a:r>
            <a:r>
              <a:rPr lang="en-US" sz="3600" dirty="0">
                <a:latin typeface="Quicksand Medium" pitchFamily="2" charset="0"/>
                <a:cs typeface="Arial" pitchFamily="34" charset="0"/>
              </a:rPr>
              <a:t>:</a:t>
            </a:r>
            <a:endParaRPr lang="vi-VN" sz="2800" dirty="0"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CBFD16-FF3B-9541-146C-79B9FB76F043}"/>
              </a:ext>
            </a:extLst>
          </p:cNvPr>
          <p:cNvSpPr txBox="1"/>
          <p:nvPr/>
        </p:nvSpPr>
        <p:spPr>
          <a:xfrm>
            <a:off x="9801484" y="2335378"/>
            <a:ext cx="2255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Quicksand Medium" pitchFamily="2" charset="0"/>
                <a:cs typeface="Arial" pitchFamily="34" charset="0"/>
              </a:rPr>
              <a:t>lên</a:t>
            </a:r>
            <a:r>
              <a:rPr lang="en-US" sz="3600" dirty="0">
                <a:solidFill>
                  <a:srgbClr val="C00000"/>
                </a:solidFill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Quicksand Medium" pitchFamily="2" charset="0"/>
                <a:cs typeface="Arial" pitchFamily="34" charset="0"/>
              </a:rPr>
              <a:t>bờ</a:t>
            </a:r>
            <a:endParaRPr lang="vi-VN" sz="2800" dirty="0">
              <a:solidFill>
                <a:srgbClr val="C00000"/>
              </a:solidFill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AA47A-4969-CE68-187F-24AAA306BF62}"/>
              </a:ext>
            </a:extLst>
          </p:cNvPr>
          <p:cNvSpPr txBox="1"/>
          <p:nvPr/>
        </p:nvSpPr>
        <p:spPr>
          <a:xfrm>
            <a:off x="2944194" y="484005"/>
            <a:ext cx="6303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651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n w="1651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651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vi-VN" sz="3200" dirty="0">
              <a:ln w="1651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20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28AACA1-ED96-FC6F-4712-3FF0E0D49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69" y="1160562"/>
            <a:ext cx="4797288" cy="30017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8F75F7-F6CA-F707-E4E0-962F18161E03}"/>
              </a:ext>
            </a:extLst>
          </p:cNvPr>
          <p:cNvSpPr txBox="1"/>
          <p:nvPr/>
        </p:nvSpPr>
        <p:spPr>
          <a:xfrm>
            <a:off x="3357651" y="4927997"/>
            <a:ext cx="5982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Quicksand Medium" pitchFamily="2" charset="0"/>
                <a:cs typeface="Arial" pitchFamily="34" charset="0"/>
              </a:rPr>
              <a:t>Chim</a:t>
            </a:r>
            <a:r>
              <a:rPr lang="en-US" sz="44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4400" dirty="0" err="1">
                <a:latin typeface="Quicksand Medium" pitchFamily="2" charset="0"/>
                <a:cs typeface="Arial" pitchFamily="34" charset="0"/>
              </a:rPr>
              <a:t>đại</a:t>
            </a:r>
            <a:r>
              <a:rPr lang="en-US" sz="44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4400" dirty="0" err="1">
                <a:latin typeface="Quicksand Medium" pitchFamily="2" charset="0"/>
                <a:cs typeface="Arial" pitchFamily="34" charset="0"/>
              </a:rPr>
              <a:t>bàng</a:t>
            </a:r>
            <a:r>
              <a:rPr lang="en-US" sz="44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4400" dirty="0" err="1">
                <a:latin typeface="Quicksand Medium" pitchFamily="2" charset="0"/>
                <a:cs typeface="Arial" pitchFamily="34" charset="0"/>
              </a:rPr>
              <a:t>đang</a:t>
            </a:r>
            <a:r>
              <a:rPr lang="en-US" sz="44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4400" dirty="0">
                <a:solidFill>
                  <a:srgbClr val="C00000"/>
                </a:solidFill>
                <a:latin typeface="Quicksand Medium" pitchFamily="2" charset="0"/>
                <a:cs typeface="Arial" pitchFamily="34" charset="0"/>
              </a:rPr>
              <a:t>bay</a:t>
            </a:r>
            <a:r>
              <a:rPr lang="en-US" sz="4400" dirty="0">
                <a:latin typeface="Quicksand Medium" pitchFamily="2" charset="0"/>
                <a:cs typeface="Arial" pitchFamily="34" charset="0"/>
              </a:rPr>
              <a:t>.</a:t>
            </a:r>
            <a:endParaRPr lang="vi-VN" sz="3600" dirty="0"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0DD06D-DFCA-A2DD-2D45-409C6CAEA7EF}"/>
              </a:ext>
            </a:extLst>
          </p:cNvPr>
          <p:cNvSpPr txBox="1"/>
          <p:nvPr/>
        </p:nvSpPr>
        <p:spPr>
          <a:xfrm>
            <a:off x="5425888" y="2335378"/>
            <a:ext cx="433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Quicksand Medium" pitchFamily="2" charset="0"/>
                <a:cs typeface="Arial" pitchFamily="34" charset="0"/>
              </a:rPr>
              <a:t>Từ</a:t>
            </a:r>
            <a:r>
              <a:rPr lang="en-US" sz="36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600" dirty="0" err="1">
                <a:latin typeface="Quicksand Medium" pitchFamily="2" charset="0"/>
                <a:cs typeface="Arial" pitchFamily="34" charset="0"/>
              </a:rPr>
              <a:t>ngữ</a:t>
            </a:r>
            <a:r>
              <a:rPr lang="en-US" sz="36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600" dirty="0" err="1">
                <a:latin typeface="Quicksand Medium" pitchFamily="2" charset="0"/>
                <a:cs typeface="Arial" pitchFamily="34" charset="0"/>
              </a:rPr>
              <a:t>chỉ</a:t>
            </a:r>
            <a:r>
              <a:rPr lang="en-US" sz="36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600" dirty="0" err="1">
                <a:latin typeface="Quicksand Medium" pitchFamily="2" charset="0"/>
                <a:cs typeface="Arial" pitchFamily="34" charset="0"/>
              </a:rPr>
              <a:t>hoạt</a:t>
            </a:r>
            <a:r>
              <a:rPr lang="en-US" sz="3600" dirty="0"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600" dirty="0" err="1">
                <a:latin typeface="Quicksand Medium" pitchFamily="2" charset="0"/>
                <a:cs typeface="Arial" pitchFamily="34" charset="0"/>
              </a:rPr>
              <a:t>động</a:t>
            </a:r>
            <a:r>
              <a:rPr lang="en-US" sz="3600" dirty="0">
                <a:latin typeface="Quicksand Medium" pitchFamily="2" charset="0"/>
                <a:cs typeface="Arial" pitchFamily="34" charset="0"/>
              </a:rPr>
              <a:t>:</a:t>
            </a:r>
            <a:endParaRPr lang="vi-VN" sz="2800" dirty="0"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74FD6E-788E-0BA0-F780-3D0A97713DEA}"/>
              </a:ext>
            </a:extLst>
          </p:cNvPr>
          <p:cNvSpPr txBox="1"/>
          <p:nvPr/>
        </p:nvSpPr>
        <p:spPr>
          <a:xfrm>
            <a:off x="9801484" y="2335378"/>
            <a:ext cx="2255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Quicksand Medium" pitchFamily="2" charset="0"/>
                <a:cs typeface="Arial" pitchFamily="34" charset="0"/>
              </a:rPr>
              <a:t>bay</a:t>
            </a:r>
            <a:endParaRPr lang="vi-VN" sz="2800" dirty="0">
              <a:solidFill>
                <a:srgbClr val="C00000"/>
              </a:solidFill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339DE2-0B11-5B34-24E7-13F329E488A9}"/>
              </a:ext>
            </a:extLst>
          </p:cNvPr>
          <p:cNvSpPr txBox="1"/>
          <p:nvPr/>
        </p:nvSpPr>
        <p:spPr>
          <a:xfrm>
            <a:off x="2944194" y="484005"/>
            <a:ext cx="6303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651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n w="1651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651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vi-VN" sz="3200" dirty="0">
              <a:ln w="1651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2FB2196-26A7-9F08-48FA-5CDD3B979F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643267" y="124207"/>
            <a:ext cx="8574157" cy="64575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5D14AC-D265-1CCD-3634-D069B998CD27}"/>
              </a:ext>
            </a:extLst>
          </p:cNvPr>
          <p:cNvSpPr txBox="1"/>
          <p:nvPr/>
        </p:nvSpPr>
        <p:spPr>
          <a:xfrm>
            <a:off x="3843374" y="3659777"/>
            <a:ext cx="4916311" cy="1748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err="1">
                <a:solidFill>
                  <a:srgbClr val="1747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LUYỆN</a:t>
            </a:r>
            <a:r>
              <a:rPr lang="en-US" sz="8000" b="1" dirty="0">
                <a:solidFill>
                  <a:srgbClr val="1747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0" b="1" dirty="0" err="1">
                <a:solidFill>
                  <a:srgbClr val="1747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8000" b="1" dirty="0">
                <a:solidFill>
                  <a:srgbClr val="1747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5E6C79-FFCA-1320-CB3D-189528DF7940}"/>
              </a:ext>
            </a:extLst>
          </p:cNvPr>
          <p:cNvSpPr txBox="1"/>
          <p:nvPr/>
        </p:nvSpPr>
        <p:spPr>
          <a:xfrm>
            <a:off x="4800854" y="2685089"/>
            <a:ext cx="3041009" cy="1085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2596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123989" y="718417"/>
            <a:ext cx="712922" cy="712923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E06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400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Callout 6"/>
          <p:cNvSpPr/>
          <p:nvPr/>
        </p:nvSpPr>
        <p:spPr>
          <a:xfrm rot="10800000" flipV="1">
            <a:off x="636044" y="925851"/>
            <a:ext cx="582299" cy="551779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E06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427" y="919900"/>
            <a:ext cx="619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n>
                  <a:solidFill>
                    <a:schemeClr val="accent2"/>
                  </a:solidFill>
                </a:ln>
                <a:solidFill>
                  <a:srgbClr val="E0631F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endParaRPr lang="vi-VN" sz="2400" dirty="0">
              <a:solidFill>
                <a:srgbClr val="E0631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25489">
            <a:off x="199777" y="682908"/>
            <a:ext cx="6655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n>
                  <a:solidFill>
                    <a:schemeClr val="accent2"/>
                  </a:solidFill>
                </a:ln>
                <a:solidFill>
                  <a:srgbClr val="E0631F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?</a:t>
            </a:r>
          </a:p>
          <a:p>
            <a:endParaRPr lang="vi-VN" sz="4400" dirty="0">
              <a:latin typeface=".VnAvantH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8368" y="916192"/>
            <a:ext cx="6527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E0631F"/>
                </a:solidFill>
                <a:latin typeface="Quicksand Medium" pitchFamily="2" charset="0"/>
                <a:cs typeface="Arial" pitchFamily="34" charset="0"/>
              </a:rPr>
              <a:t>1.</a:t>
            </a:r>
            <a:r>
              <a:rPr lang="vi-VN" sz="3200" dirty="0">
                <a:solidFill>
                  <a:schemeClr val="accent2"/>
                </a:solidFill>
                <a:latin typeface="Quicksand Medium" pitchFamily="2" charset="0"/>
                <a:cs typeface="Arial" pitchFamily="34" charset="0"/>
              </a:rPr>
              <a:t>  </a:t>
            </a:r>
            <a:r>
              <a:rPr lang="vi-VN" sz="3200" dirty="0">
                <a:latin typeface="Quicksand Medium" pitchFamily="2" charset="0"/>
                <a:cs typeface="Arial" pitchFamily="34" charset="0"/>
              </a:rPr>
              <a:t>Xếp từ vào nhóm thích hợp</a:t>
            </a:r>
            <a:endParaRPr lang="vi-VN" sz="2400" dirty="0">
              <a:solidFill>
                <a:schemeClr val="accent2"/>
              </a:solidFill>
              <a:latin typeface="Quicksand Medium" pitchFamily="2" charset="0"/>
              <a:cs typeface="Arial" pitchFamily="34" charset="0"/>
            </a:endParaRPr>
          </a:p>
          <a:p>
            <a:endParaRPr lang="vi-VN" sz="2400" dirty="0"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6473" y="1662693"/>
            <a:ext cx="3275310" cy="649188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vi-VN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59797" y="1676738"/>
            <a:ext cx="3737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Quicksand Medium" pitchFamily="2" charset="0"/>
                <a:cs typeface="Arial" pitchFamily="34" charset="0"/>
              </a:rPr>
              <a:t>Từ</a:t>
            </a:r>
            <a:r>
              <a:rPr lang="en-US" sz="3600" dirty="0">
                <a:solidFill>
                  <a:schemeClr val="bg1"/>
                </a:solidFill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Quicksand Medium" pitchFamily="2" charset="0"/>
                <a:cs typeface="Arial" pitchFamily="34" charset="0"/>
              </a:rPr>
              <a:t>chỉ</a:t>
            </a:r>
            <a:r>
              <a:rPr lang="en-US" sz="3600" dirty="0">
                <a:solidFill>
                  <a:schemeClr val="bg1"/>
                </a:solidFill>
                <a:latin typeface="Quicksand Medium" pitchFamily="2" charset="0"/>
                <a:cs typeface="Arial" pitchFamily="34" charset="0"/>
              </a:rPr>
              <a:t> con </a:t>
            </a:r>
            <a:r>
              <a:rPr lang="en-US" sz="3600" dirty="0" err="1">
                <a:solidFill>
                  <a:schemeClr val="bg1"/>
                </a:solidFill>
                <a:latin typeface="Quicksand Medium" pitchFamily="2" charset="0"/>
                <a:cs typeface="Arial" pitchFamily="34" charset="0"/>
              </a:rPr>
              <a:t>vật</a:t>
            </a:r>
            <a:endParaRPr lang="vi-VN" sz="3600" dirty="0">
              <a:solidFill>
                <a:schemeClr val="bg1"/>
              </a:solidFill>
              <a:latin typeface="Quicksand Medium" pitchFamily="2" charset="0"/>
              <a:cs typeface="Arial" pitchFamily="34" charset="0"/>
            </a:endParaRPr>
          </a:p>
          <a:p>
            <a:endParaRPr lang="vi-VN" sz="3600" dirty="0">
              <a:solidFill>
                <a:schemeClr val="bg1"/>
              </a:solidFill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31" name="Flowchart: Terminator 30"/>
          <p:cNvSpPr/>
          <p:nvPr/>
        </p:nvSpPr>
        <p:spPr>
          <a:xfrm>
            <a:off x="6044338" y="1615070"/>
            <a:ext cx="4819964" cy="697424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152817" y="1707734"/>
            <a:ext cx="5021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Quicksand Medium" pitchFamily="2" charset="0"/>
                <a:cs typeface="Arial" pitchFamily="34" charset="0"/>
              </a:rPr>
              <a:t>Từ</a:t>
            </a:r>
            <a:r>
              <a:rPr lang="en-US" sz="3200" dirty="0">
                <a:solidFill>
                  <a:schemeClr val="bg1"/>
                </a:solidFill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Quicksand Medium" pitchFamily="2" charset="0"/>
                <a:cs typeface="Arial" pitchFamily="34" charset="0"/>
              </a:rPr>
              <a:t>chỉ</a:t>
            </a:r>
            <a:r>
              <a:rPr lang="en-US" sz="3200" dirty="0">
                <a:solidFill>
                  <a:schemeClr val="bg1"/>
                </a:solidFill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Quicksand Medium" pitchFamily="2" charset="0"/>
                <a:cs typeface="Arial" pitchFamily="34" charset="0"/>
              </a:rPr>
              <a:t>bộ</a:t>
            </a:r>
            <a:r>
              <a:rPr lang="en-US" sz="3200" dirty="0">
                <a:solidFill>
                  <a:schemeClr val="bg1"/>
                </a:solidFill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Quicksand Medium" pitchFamily="2" charset="0"/>
                <a:cs typeface="Arial" pitchFamily="34" charset="0"/>
              </a:rPr>
              <a:t>phận</a:t>
            </a:r>
            <a:r>
              <a:rPr lang="en-US" sz="3200" dirty="0">
                <a:solidFill>
                  <a:schemeClr val="bg1"/>
                </a:solidFill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Quicksand Medium" pitchFamily="2" charset="0"/>
                <a:cs typeface="Arial" pitchFamily="34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Quicksand Medium" pitchFamily="2" charset="0"/>
                <a:cs typeface="Arial" pitchFamily="34" charset="0"/>
              </a:rPr>
              <a:t> con </a:t>
            </a:r>
            <a:r>
              <a:rPr lang="en-US" sz="3200" dirty="0" err="1">
                <a:solidFill>
                  <a:schemeClr val="bg1"/>
                </a:solidFill>
                <a:latin typeface="Quicksand Medium" pitchFamily="2" charset="0"/>
                <a:cs typeface="Arial" pitchFamily="34" charset="0"/>
              </a:rPr>
              <a:t>vật</a:t>
            </a:r>
            <a:endParaRPr lang="vi-VN" sz="3200" dirty="0">
              <a:solidFill>
                <a:schemeClr val="bg1"/>
              </a:solidFill>
              <a:latin typeface="Quicksand Medium" pitchFamily="2" charset="0"/>
              <a:cs typeface="Arial" pitchFamily="34" charset="0"/>
            </a:endParaRPr>
          </a:p>
          <a:p>
            <a:endParaRPr lang="vi-VN" sz="3200" dirty="0">
              <a:solidFill>
                <a:schemeClr val="bg1"/>
              </a:solidFill>
              <a:latin typeface="Quicksand Medium" pitchFamily="2" charset="0"/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B511B20-9488-8863-3CD2-1DDFB28851DB}"/>
              </a:ext>
            </a:extLst>
          </p:cNvPr>
          <p:cNvGrpSpPr/>
          <p:nvPr/>
        </p:nvGrpSpPr>
        <p:grpSpPr>
          <a:xfrm>
            <a:off x="991885" y="2531711"/>
            <a:ext cx="2030279" cy="1255363"/>
            <a:chOff x="991885" y="2433235"/>
            <a:chExt cx="2030279" cy="1255363"/>
          </a:xfrm>
        </p:grpSpPr>
        <p:sp>
          <p:nvSpPr>
            <p:cNvPr id="49" name="Flowchart: Connector 48"/>
            <p:cNvSpPr/>
            <p:nvPr/>
          </p:nvSpPr>
          <p:spPr>
            <a:xfrm>
              <a:off x="991885" y="2836192"/>
              <a:ext cx="759418" cy="743918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lowchart: Connector 49"/>
            <p:cNvSpPr/>
            <p:nvPr/>
          </p:nvSpPr>
          <p:spPr>
            <a:xfrm>
              <a:off x="1363845" y="2588219"/>
              <a:ext cx="805912" cy="805911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owchart: Connector 50"/>
            <p:cNvSpPr/>
            <p:nvPr/>
          </p:nvSpPr>
          <p:spPr>
            <a:xfrm>
              <a:off x="1906286" y="2433235"/>
              <a:ext cx="774915" cy="852407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lowchart: Connector 51"/>
            <p:cNvSpPr/>
            <p:nvPr/>
          </p:nvSpPr>
          <p:spPr>
            <a:xfrm>
              <a:off x="2293743" y="2805195"/>
              <a:ext cx="728421" cy="774915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lowchart: Connector 52"/>
            <p:cNvSpPr/>
            <p:nvPr/>
          </p:nvSpPr>
          <p:spPr>
            <a:xfrm>
              <a:off x="1394842" y="3130659"/>
              <a:ext cx="604433" cy="526943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lowchart: Connector 53"/>
            <p:cNvSpPr/>
            <p:nvPr/>
          </p:nvSpPr>
          <p:spPr>
            <a:xfrm>
              <a:off x="1859790" y="3099662"/>
              <a:ext cx="697423" cy="588936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3AB178-044E-C2F0-2859-8E55D0D452D3}"/>
              </a:ext>
            </a:extLst>
          </p:cNvPr>
          <p:cNvGrpSpPr/>
          <p:nvPr/>
        </p:nvGrpSpPr>
        <p:grpSpPr>
          <a:xfrm>
            <a:off x="991885" y="4035047"/>
            <a:ext cx="2030279" cy="1255363"/>
            <a:chOff x="991885" y="3936571"/>
            <a:chExt cx="2030279" cy="1255363"/>
          </a:xfrm>
        </p:grpSpPr>
        <p:sp>
          <p:nvSpPr>
            <p:cNvPr id="55" name="Flowchart: Connector 54"/>
            <p:cNvSpPr/>
            <p:nvPr/>
          </p:nvSpPr>
          <p:spPr>
            <a:xfrm>
              <a:off x="991885" y="4339528"/>
              <a:ext cx="759418" cy="743918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lowchart: Connector 55"/>
            <p:cNvSpPr/>
            <p:nvPr/>
          </p:nvSpPr>
          <p:spPr>
            <a:xfrm>
              <a:off x="1363845" y="4091555"/>
              <a:ext cx="805912" cy="805911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owchart: Connector 56"/>
            <p:cNvSpPr/>
            <p:nvPr/>
          </p:nvSpPr>
          <p:spPr>
            <a:xfrm>
              <a:off x="1906286" y="3936571"/>
              <a:ext cx="774915" cy="852407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lowchart: Connector 57"/>
            <p:cNvSpPr/>
            <p:nvPr/>
          </p:nvSpPr>
          <p:spPr>
            <a:xfrm>
              <a:off x="2293743" y="4308531"/>
              <a:ext cx="728421" cy="774915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Connector 58"/>
            <p:cNvSpPr/>
            <p:nvPr/>
          </p:nvSpPr>
          <p:spPr>
            <a:xfrm>
              <a:off x="1394842" y="4633995"/>
              <a:ext cx="604433" cy="526943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Connector 59"/>
            <p:cNvSpPr/>
            <p:nvPr/>
          </p:nvSpPr>
          <p:spPr>
            <a:xfrm>
              <a:off x="1859790" y="4602998"/>
              <a:ext cx="697423" cy="588936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3F94B9-2252-B325-F83A-9420E203764D}"/>
              </a:ext>
            </a:extLst>
          </p:cNvPr>
          <p:cNvGrpSpPr/>
          <p:nvPr/>
        </p:nvGrpSpPr>
        <p:grpSpPr>
          <a:xfrm>
            <a:off x="1007383" y="5507385"/>
            <a:ext cx="2030279" cy="1255363"/>
            <a:chOff x="1007383" y="5408909"/>
            <a:chExt cx="2030279" cy="1255363"/>
          </a:xfrm>
        </p:grpSpPr>
        <p:sp>
          <p:nvSpPr>
            <p:cNvPr id="61" name="Flowchart: Connector 60"/>
            <p:cNvSpPr/>
            <p:nvPr/>
          </p:nvSpPr>
          <p:spPr>
            <a:xfrm>
              <a:off x="1007383" y="5811866"/>
              <a:ext cx="759418" cy="743918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lowchart: Connector 61"/>
            <p:cNvSpPr/>
            <p:nvPr/>
          </p:nvSpPr>
          <p:spPr>
            <a:xfrm>
              <a:off x="1379343" y="5563893"/>
              <a:ext cx="805912" cy="805911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lowchart: Connector 62"/>
            <p:cNvSpPr/>
            <p:nvPr/>
          </p:nvSpPr>
          <p:spPr>
            <a:xfrm>
              <a:off x="1921784" y="5408909"/>
              <a:ext cx="774915" cy="852407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lowchart: Connector 63"/>
            <p:cNvSpPr/>
            <p:nvPr/>
          </p:nvSpPr>
          <p:spPr>
            <a:xfrm>
              <a:off x="2309241" y="5780869"/>
              <a:ext cx="728421" cy="774915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lowchart: Connector 64"/>
            <p:cNvSpPr/>
            <p:nvPr/>
          </p:nvSpPr>
          <p:spPr>
            <a:xfrm>
              <a:off x="1410340" y="6106333"/>
              <a:ext cx="604433" cy="526943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lowchart: Connector 65"/>
            <p:cNvSpPr/>
            <p:nvPr/>
          </p:nvSpPr>
          <p:spPr>
            <a:xfrm>
              <a:off x="1875288" y="6075336"/>
              <a:ext cx="697423" cy="588936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039BDA8-E306-1E0A-5F6F-BB7DF52FB2FE}"/>
              </a:ext>
            </a:extLst>
          </p:cNvPr>
          <p:cNvGrpSpPr/>
          <p:nvPr/>
        </p:nvGrpSpPr>
        <p:grpSpPr>
          <a:xfrm>
            <a:off x="3642044" y="2516212"/>
            <a:ext cx="2030279" cy="1255363"/>
            <a:chOff x="3642044" y="2417736"/>
            <a:chExt cx="2030279" cy="1255363"/>
          </a:xfrm>
        </p:grpSpPr>
        <p:sp>
          <p:nvSpPr>
            <p:cNvPr id="67" name="Flowchart: Connector 66"/>
            <p:cNvSpPr/>
            <p:nvPr/>
          </p:nvSpPr>
          <p:spPr>
            <a:xfrm>
              <a:off x="3642044" y="2820693"/>
              <a:ext cx="759418" cy="743918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lowchart: Connector 67"/>
            <p:cNvSpPr/>
            <p:nvPr/>
          </p:nvSpPr>
          <p:spPr>
            <a:xfrm>
              <a:off x="4014004" y="2572720"/>
              <a:ext cx="805912" cy="805911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lowchart: Connector 68"/>
            <p:cNvSpPr/>
            <p:nvPr/>
          </p:nvSpPr>
          <p:spPr>
            <a:xfrm>
              <a:off x="4556445" y="2417736"/>
              <a:ext cx="774915" cy="852407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lowchart: Connector 69"/>
            <p:cNvSpPr/>
            <p:nvPr/>
          </p:nvSpPr>
          <p:spPr>
            <a:xfrm>
              <a:off x="4943902" y="2789696"/>
              <a:ext cx="728421" cy="774915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Connector 70"/>
            <p:cNvSpPr/>
            <p:nvPr/>
          </p:nvSpPr>
          <p:spPr>
            <a:xfrm>
              <a:off x="4045001" y="3115160"/>
              <a:ext cx="604433" cy="526943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lowchart: Connector 71"/>
            <p:cNvSpPr/>
            <p:nvPr/>
          </p:nvSpPr>
          <p:spPr>
            <a:xfrm>
              <a:off x="4509949" y="3084163"/>
              <a:ext cx="697423" cy="588936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B9C7BA-BF27-0424-50EC-05EEB2C95737}"/>
              </a:ext>
            </a:extLst>
          </p:cNvPr>
          <p:cNvGrpSpPr/>
          <p:nvPr/>
        </p:nvGrpSpPr>
        <p:grpSpPr>
          <a:xfrm>
            <a:off x="3642044" y="4019548"/>
            <a:ext cx="2030279" cy="1255363"/>
            <a:chOff x="3642044" y="3921072"/>
            <a:chExt cx="2030279" cy="1255363"/>
          </a:xfrm>
        </p:grpSpPr>
        <p:sp>
          <p:nvSpPr>
            <p:cNvPr id="73" name="Flowchart: Connector 72"/>
            <p:cNvSpPr/>
            <p:nvPr/>
          </p:nvSpPr>
          <p:spPr>
            <a:xfrm>
              <a:off x="3642044" y="4324029"/>
              <a:ext cx="759418" cy="743918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lowchart: Connector 73"/>
            <p:cNvSpPr/>
            <p:nvPr/>
          </p:nvSpPr>
          <p:spPr>
            <a:xfrm>
              <a:off x="4014004" y="4076056"/>
              <a:ext cx="805912" cy="805911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lowchart: Connector 74"/>
            <p:cNvSpPr/>
            <p:nvPr/>
          </p:nvSpPr>
          <p:spPr>
            <a:xfrm>
              <a:off x="4556445" y="3921072"/>
              <a:ext cx="774915" cy="852407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lowchart: Connector 75"/>
            <p:cNvSpPr/>
            <p:nvPr/>
          </p:nvSpPr>
          <p:spPr>
            <a:xfrm>
              <a:off x="4943902" y="4293032"/>
              <a:ext cx="728421" cy="774915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lowchart: Connector 76"/>
            <p:cNvSpPr/>
            <p:nvPr/>
          </p:nvSpPr>
          <p:spPr>
            <a:xfrm>
              <a:off x="4045001" y="4618496"/>
              <a:ext cx="604433" cy="526943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lowchart: Connector 77"/>
            <p:cNvSpPr/>
            <p:nvPr/>
          </p:nvSpPr>
          <p:spPr>
            <a:xfrm>
              <a:off x="4509949" y="4587499"/>
              <a:ext cx="697423" cy="588936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912121B-1FF4-239B-AF1E-43570DB7CC93}"/>
              </a:ext>
            </a:extLst>
          </p:cNvPr>
          <p:cNvGrpSpPr/>
          <p:nvPr/>
        </p:nvGrpSpPr>
        <p:grpSpPr>
          <a:xfrm>
            <a:off x="6323197" y="2516212"/>
            <a:ext cx="2030279" cy="1255363"/>
            <a:chOff x="6323197" y="2417736"/>
            <a:chExt cx="2030279" cy="1255363"/>
          </a:xfrm>
        </p:grpSpPr>
        <p:sp>
          <p:nvSpPr>
            <p:cNvPr id="85" name="Flowchart: Connector 84"/>
            <p:cNvSpPr/>
            <p:nvPr/>
          </p:nvSpPr>
          <p:spPr>
            <a:xfrm>
              <a:off x="6323197" y="2820693"/>
              <a:ext cx="759418" cy="743918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lowchart: Connector 85"/>
            <p:cNvSpPr/>
            <p:nvPr/>
          </p:nvSpPr>
          <p:spPr>
            <a:xfrm>
              <a:off x="6695157" y="2572720"/>
              <a:ext cx="805912" cy="805911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lowchart: Connector 86"/>
            <p:cNvSpPr/>
            <p:nvPr/>
          </p:nvSpPr>
          <p:spPr>
            <a:xfrm>
              <a:off x="7237598" y="2417736"/>
              <a:ext cx="774915" cy="852407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lowchart: Connector 87"/>
            <p:cNvSpPr/>
            <p:nvPr/>
          </p:nvSpPr>
          <p:spPr>
            <a:xfrm>
              <a:off x="7625055" y="2789696"/>
              <a:ext cx="728421" cy="774915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lowchart: Connector 88"/>
            <p:cNvSpPr/>
            <p:nvPr/>
          </p:nvSpPr>
          <p:spPr>
            <a:xfrm>
              <a:off x="6726154" y="3115160"/>
              <a:ext cx="604433" cy="526943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lowchart: Connector 89"/>
            <p:cNvSpPr/>
            <p:nvPr/>
          </p:nvSpPr>
          <p:spPr>
            <a:xfrm>
              <a:off x="7191102" y="3084163"/>
              <a:ext cx="697423" cy="588936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4CA8368-DCA6-A515-8CA4-E6930D33CFE7}"/>
              </a:ext>
            </a:extLst>
          </p:cNvPr>
          <p:cNvGrpSpPr/>
          <p:nvPr/>
        </p:nvGrpSpPr>
        <p:grpSpPr>
          <a:xfrm>
            <a:off x="6323197" y="4019548"/>
            <a:ext cx="2030279" cy="1255363"/>
            <a:chOff x="6323197" y="3921072"/>
            <a:chExt cx="2030279" cy="1255363"/>
          </a:xfrm>
        </p:grpSpPr>
        <p:sp>
          <p:nvSpPr>
            <p:cNvPr id="91" name="Flowchart: Connector 90"/>
            <p:cNvSpPr/>
            <p:nvPr/>
          </p:nvSpPr>
          <p:spPr>
            <a:xfrm>
              <a:off x="6323197" y="4324029"/>
              <a:ext cx="759418" cy="743918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lowchart: Connector 91"/>
            <p:cNvSpPr/>
            <p:nvPr/>
          </p:nvSpPr>
          <p:spPr>
            <a:xfrm>
              <a:off x="6695157" y="4076056"/>
              <a:ext cx="805912" cy="805911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lowchart: Connector 92"/>
            <p:cNvSpPr/>
            <p:nvPr/>
          </p:nvSpPr>
          <p:spPr>
            <a:xfrm>
              <a:off x="7237598" y="3921072"/>
              <a:ext cx="774915" cy="852407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lowchart: Connector 93"/>
            <p:cNvSpPr/>
            <p:nvPr/>
          </p:nvSpPr>
          <p:spPr>
            <a:xfrm>
              <a:off x="7625055" y="4293032"/>
              <a:ext cx="728421" cy="774915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lowchart: Connector 94"/>
            <p:cNvSpPr/>
            <p:nvPr/>
          </p:nvSpPr>
          <p:spPr>
            <a:xfrm>
              <a:off x="6726154" y="4618496"/>
              <a:ext cx="604433" cy="526943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lowchart: Connector 95"/>
            <p:cNvSpPr/>
            <p:nvPr/>
          </p:nvSpPr>
          <p:spPr>
            <a:xfrm>
              <a:off x="7191102" y="4587499"/>
              <a:ext cx="697423" cy="588936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8B954A3-5372-342A-28B3-9A027280B713}"/>
              </a:ext>
            </a:extLst>
          </p:cNvPr>
          <p:cNvGrpSpPr/>
          <p:nvPr/>
        </p:nvGrpSpPr>
        <p:grpSpPr>
          <a:xfrm>
            <a:off x="8973356" y="2485215"/>
            <a:ext cx="2030279" cy="1255363"/>
            <a:chOff x="8973356" y="2386739"/>
            <a:chExt cx="2030279" cy="1255363"/>
          </a:xfrm>
        </p:grpSpPr>
        <p:sp>
          <p:nvSpPr>
            <p:cNvPr id="103" name="Flowchart: Connector 102"/>
            <p:cNvSpPr/>
            <p:nvPr/>
          </p:nvSpPr>
          <p:spPr>
            <a:xfrm>
              <a:off x="8973356" y="2789696"/>
              <a:ext cx="759418" cy="743918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lowchart: Connector 103"/>
            <p:cNvSpPr/>
            <p:nvPr/>
          </p:nvSpPr>
          <p:spPr>
            <a:xfrm>
              <a:off x="9345316" y="2541723"/>
              <a:ext cx="805912" cy="805911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lowchart: Connector 104"/>
            <p:cNvSpPr/>
            <p:nvPr/>
          </p:nvSpPr>
          <p:spPr>
            <a:xfrm>
              <a:off x="9887757" y="2386739"/>
              <a:ext cx="774915" cy="852407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lowchart: Connector 105"/>
            <p:cNvSpPr/>
            <p:nvPr/>
          </p:nvSpPr>
          <p:spPr>
            <a:xfrm>
              <a:off x="10275214" y="2758699"/>
              <a:ext cx="728421" cy="774915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lowchart: Connector 106"/>
            <p:cNvSpPr/>
            <p:nvPr/>
          </p:nvSpPr>
          <p:spPr>
            <a:xfrm>
              <a:off x="9376313" y="3084163"/>
              <a:ext cx="604433" cy="526943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lowchart: Connector 107"/>
            <p:cNvSpPr/>
            <p:nvPr/>
          </p:nvSpPr>
          <p:spPr>
            <a:xfrm>
              <a:off x="9841261" y="3053166"/>
              <a:ext cx="697423" cy="588936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7C1F38-C2A8-0077-003B-01EA083C181C}"/>
              </a:ext>
            </a:extLst>
          </p:cNvPr>
          <p:cNvGrpSpPr/>
          <p:nvPr/>
        </p:nvGrpSpPr>
        <p:grpSpPr>
          <a:xfrm>
            <a:off x="8973356" y="3988551"/>
            <a:ext cx="2030279" cy="1255363"/>
            <a:chOff x="8973356" y="3890075"/>
            <a:chExt cx="2030279" cy="1255363"/>
          </a:xfrm>
        </p:grpSpPr>
        <p:sp>
          <p:nvSpPr>
            <p:cNvPr id="109" name="Flowchart: Connector 108"/>
            <p:cNvSpPr/>
            <p:nvPr/>
          </p:nvSpPr>
          <p:spPr>
            <a:xfrm>
              <a:off x="8973356" y="4293032"/>
              <a:ext cx="759418" cy="743918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lowchart: Connector 109"/>
            <p:cNvSpPr/>
            <p:nvPr/>
          </p:nvSpPr>
          <p:spPr>
            <a:xfrm>
              <a:off x="9345316" y="4045059"/>
              <a:ext cx="805912" cy="805911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lowchart: Connector 110"/>
            <p:cNvSpPr/>
            <p:nvPr/>
          </p:nvSpPr>
          <p:spPr>
            <a:xfrm>
              <a:off x="9887757" y="3890075"/>
              <a:ext cx="774915" cy="852407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lowchart: Connector 111"/>
            <p:cNvSpPr/>
            <p:nvPr/>
          </p:nvSpPr>
          <p:spPr>
            <a:xfrm>
              <a:off x="10275214" y="4262035"/>
              <a:ext cx="728421" cy="774915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lowchart: Connector 112"/>
            <p:cNvSpPr/>
            <p:nvPr/>
          </p:nvSpPr>
          <p:spPr>
            <a:xfrm>
              <a:off x="9376313" y="4587499"/>
              <a:ext cx="604433" cy="526943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lowchart: Connector 113"/>
            <p:cNvSpPr/>
            <p:nvPr/>
          </p:nvSpPr>
          <p:spPr>
            <a:xfrm>
              <a:off x="9841261" y="4556502"/>
              <a:ext cx="697423" cy="588936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1420683" y="2774516"/>
            <a:ext cx="13535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Quicksand Medium" pitchFamily="2" charset="0"/>
                <a:cs typeface="Arial" pitchFamily="34" charset="0"/>
              </a:rPr>
              <a:t>đ</a:t>
            </a:r>
            <a:r>
              <a:rPr lang="en-US" sz="4400" dirty="0" err="1">
                <a:latin typeface="Quicksand Medium" pitchFamily="2" charset="0"/>
                <a:cs typeface="Arial" pitchFamily="34" charset="0"/>
              </a:rPr>
              <a:t>ầu</a:t>
            </a:r>
            <a:endParaRPr lang="vi-VN" sz="4400" dirty="0">
              <a:latin typeface="Quicksand Medium" pitchFamily="2" charset="0"/>
              <a:cs typeface="Arial" pitchFamily="34" charset="0"/>
            </a:endParaRPr>
          </a:p>
          <a:p>
            <a:endParaRPr lang="vi-VN" sz="4400" dirty="0"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1286359" y="4293345"/>
            <a:ext cx="16273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Quicksand Medium" pitchFamily="2" charset="0"/>
                <a:cs typeface="Arial" pitchFamily="34" charset="0"/>
              </a:rPr>
              <a:t>chân</a:t>
            </a:r>
            <a:endParaRPr lang="vi-VN" sz="4400" dirty="0">
              <a:latin typeface="Quicksand Medium" pitchFamily="2" charset="0"/>
              <a:cs typeface="Arial" pitchFamily="34" charset="0"/>
            </a:endParaRPr>
          </a:p>
          <a:p>
            <a:endParaRPr lang="vi-VN" sz="4400" dirty="0"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425842" y="5788890"/>
            <a:ext cx="15498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Quicksand Medium" pitchFamily="2" charset="0"/>
                <a:cs typeface="Arial" pitchFamily="34" charset="0"/>
              </a:rPr>
              <a:t>mắt</a:t>
            </a:r>
            <a:endParaRPr lang="vi-VN" sz="4400" dirty="0">
              <a:latin typeface="Quicksand Medium" pitchFamily="2" charset="0"/>
              <a:cs typeface="Arial" pitchFamily="34" charset="0"/>
            </a:endParaRPr>
          </a:p>
          <a:p>
            <a:endParaRPr lang="vi-VN" sz="4400" dirty="0"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287835" y="2774516"/>
            <a:ext cx="13535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Quicksand Medium" pitchFamily="2" charset="0"/>
                <a:cs typeface="Arial" pitchFamily="34" charset="0"/>
              </a:rPr>
              <a:t>dê</a:t>
            </a:r>
            <a:endParaRPr lang="vi-VN" sz="4400" dirty="0">
              <a:latin typeface="Quicksand Medium" pitchFamily="2" charset="0"/>
              <a:cs typeface="Arial" pitchFamily="34" charset="0"/>
            </a:endParaRPr>
          </a:p>
          <a:p>
            <a:endParaRPr lang="vi-VN" sz="4400" dirty="0"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256839" y="4277847"/>
            <a:ext cx="13535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Quicksand Medium" pitchFamily="2" charset="0"/>
                <a:cs typeface="Arial" pitchFamily="34" charset="0"/>
              </a:rPr>
              <a:t>lợn</a:t>
            </a:r>
            <a:endParaRPr lang="vi-VN" sz="4400" dirty="0">
              <a:latin typeface="Quicksand Medium" pitchFamily="2" charset="0"/>
              <a:cs typeface="Arial" pitchFamily="34" charset="0"/>
            </a:endParaRPr>
          </a:p>
          <a:p>
            <a:endParaRPr lang="vi-VN" sz="4400" dirty="0">
              <a:latin typeface="Quicksand Medium" pitchFamily="2" charset="0"/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5862D31-0070-BF2E-1E25-3A92E5E13F84}"/>
              </a:ext>
            </a:extLst>
          </p:cNvPr>
          <p:cNvGrpSpPr/>
          <p:nvPr/>
        </p:nvGrpSpPr>
        <p:grpSpPr>
          <a:xfrm>
            <a:off x="3657542" y="5491886"/>
            <a:ext cx="2030279" cy="1712558"/>
            <a:chOff x="3657542" y="5393410"/>
            <a:chExt cx="2030279" cy="1712558"/>
          </a:xfrm>
        </p:grpSpPr>
        <p:sp>
          <p:nvSpPr>
            <p:cNvPr id="79" name="Flowchart: Connector 78"/>
            <p:cNvSpPr/>
            <p:nvPr/>
          </p:nvSpPr>
          <p:spPr>
            <a:xfrm>
              <a:off x="3657542" y="5796367"/>
              <a:ext cx="759418" cy="743918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lowchart: Connector 79"/>
            <p:cNvSpPr/>
            <p:nvPr/>
          </p:nvSpPr>
          <p:spPr>
            <a:xfrm>
              <a:off x="4029502" y="5548394"/>
              <a:ext cx="805912" cy="805911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lowchart: Connector 80"/>
            <p:cNvSpPr/>
            <p:nvPr/>
          </p:nvSpPr>
          <p:spPr>
            <a:xfrm>
              <a:off x="4571943" y="5393410"/>
              <a:ext cx="774915" cy="852407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lowchart: Connector 81"/>
            <p:cNvSpPr/>
            <p:nvPr/>
          </p:nvSpPr>
          <p:spPr>
            <a:xfrm>
              <a:off x="4959400" y="5765370"/>
              <a:ext cx="728421" cy="774915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lowchart: Connector 82"/>
            <p:cNvSpPr/>
            <p:nvPr/>
          </p:nvSpPr>
          <p:spPr>
            <a:xfrm>
              <a:off x="4060499" y="6090834"/>
              <a:ext cx="604433" cy="526943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lowchart: Connector 83"/>
            <p:cNvSpPr/>
            <p:nvPr/>
          </p:nvSpPr>
          <p:spPr>
            <a:xfrm>
              <a:off x="4525447" y="6059837"/>
              <a:ext cx="697423" cy="588936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272338" y="5659418"/>
              <a:ext cx="135351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latin typeface="Quicksand Medium" pitchFamily="2" charset="0"/>
                  <a:cs typeface="Arial" pitchFamily="34" charset="0"/>
                </a:rPr>
                <a:t>mỏ</a:t>
              </a:r>
              <a:endParaRPr lang="vi-VN" sz="4400" dirty="0">
                <a:latin typeface="Quicksand Medium" pitchFamily="2" charset="0"/>
                <a:cs typeface="Arial" pitchFamily="34" charset="0"/>
              </a:endParaRPr>
            </a:p>
            <a:p>
              <a:endParaRPr lang="vi-VN" sz="4400" dirty="0">
                <a:latin typeface="Quicksand Medium" pitchFamily="2" charset="0"/>
                <a:cs typeface="Arial" pitchFamily="34" charset="0"/>
              </a:endParaRPr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6953508" y="2774516"/>
            <a:ext cx="13535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Quicksand Medium" pitchFamily="2" charset="0"/>
                <a:cs typeface="Arial" pitchFamily="34" charset="0"/>
              </a:rPr>
              <a:t>cổ</a:t>
            </a:r>
            <a:endParaRPr lang="vi-VN" sz="4400" dirty="0">
              <a:latin typeface="Quicksand Medium" pitchFamily="2" charset="0"/>
              <a:cs typeface="Arial" pitchFamily="34" charset="0"/>
            </a:endParaRPr>
          </a:p>
          <a:p>
            <a:endParaRPr lang="vi-VN" sz="4400" dirty="0"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705533" y="4277847"/>
            <a:ext cx="13535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Quicksand Medium" pitchFamily="2" charset="0"/>
                <a:cs typeface="Arial" pitchFamily="34" charset="0"/>
              </a:rPr>
              <a:t>đuôi</a:t>
            </a:r>
            <a:endParaRPr lang="vi-VN" sz="4400" dirty="0">
              <a:latin typeface="Quicksand Medium" pitchFamily="2" charset="0"/>
              <a:cs typeface="Arial" pitchFamily="34" charset="0"/>
            </a:endParaRPr>
          </a:p>
          <a:p>
            <a:endParaRPr lang="vi-VN" sz="4400" dirty="0">
              <a:latin typeface="Quicksand Medium" pitchFamily="2" charset="0"/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C584C3D-E3E5-516B-C9A4-1864D7979833}"/>
              </a:ext>
            </a:extLst>
          </p:cNvPr>
          <p:cNvGrpSpPr/>
          <p:nvPr/>
        </p:nvGrpSpPr>
        <p:grpSpPr>
          <a:xfrm>
            <a:off x="6338695" y="5491886"/>
            <a:ext cx="2030279" cy="1728056"/>
            <a:chOff x="6338695" y="5393410"/>
            <a:chExt cx="2030279" cy="1728056"/>
          </a:xfrm>
        </p:grpSpPr>
        <p:sp>
          <p:nvSpPr>
            <p:cNvPr id="97" name="Flowchart: Connector 96"/>
            <p:cNvSpPr/>
            <p:nvPr/>
          </p:nvSpPr>
          <p:spPr>
            <a:xfrm>
              <a:off x="6338695" y="5796367"/>
              <a:ext cx="759418" cy="743918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lowchart: Connector 97"/>
            <p:cNvSpPr/>
            <p:nvPr/>
          </p:nvSpPr>
          <p:spPr>
            <a:xfrm>
              <a:off x="6710655" y="5548394"/>
              <a:ext cx="805912" cy="805911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lowchart: Connector 98"/>
            <p:cNvSpPr/>
            <p:nvPr/>
          </p:nvSpPr>
          <p:spPr>
            <a:xfrm>
              <a:off x="7253096" y="5393410"/>
              <a:ext cx="774915" cy="852407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lowchart: Connector 99"/>
            <p:cNvSpPr/>
            <p:nvPr/>
          </p:nvSpPr>
          <p:spPr>
            <a:xfrm>
              <a:off x="7640553" y="5765370"/>
              <a:ext cx="728421" cy="774915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lowchart: Connector 100"/>
            <p:cNvSpPr/>
            <p:nvPr/>
          </p:nvSpPr>
          <p:spPr>
            <a:xfrm>
              <a:off x="6741652" y="6090834"/>
              <a:ext cx="604433" cy="526943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lowchart: Connector 101"/>
            <p:cNvSpPr/>
            <p:nvPr/>
          </p:nvSpPr>
          <p:spPr>
            <a:xfrm>
              <a:off x="7206600" y="6059837"/>
              <a:ext cx="697423" cy="588936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7000003" y="5674916"/>
              <a:ext cx="135351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latin typeface="Quicksand Medium" pitchFamily="2" charset="0"/>
                  <a:cs typeface="Arial" pitchFamily="34" charset="0"/>
                </a:rPr>
                <a:t>gà</a:t>
              </a:r>
              <a:endParaRPr lang="vi-VN" sz="4400" dirty="0">
                <a:latin typeface="Quicksand Medium" pitchFamily="2" charset="0"/>
                <a:cs typeface="Arial" pitchFamily="34" charset="0"/>
              </a:endParaRPr>
            </a:p>
            <a:p>
              <a:endParaRPr lang="vi-VN" sz="4400" dirty="0">
                <a:latin typeface="Quicksand Medium" pitchFamily="2" charset="0"/>
                <a:cs typeface="Arial" pitchFamily="34" charset="0"/>
              </a:endParaRPr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9572680" y="2774516"/>
            <a:ext cx="13535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Quicksand Medium" pitchFamily="2" charset="0"/>
                <a:cs typeface="Arial" pitchFamily="34" charset="0"/>
              </a:rPr>
              <a:t>bò</a:t>
            </a:r>
            <a:endParaRPr lang="vi-VN" sz="4400" dirty="0">
              <a:latin typeface="Quicksand Medium" pitchFamily="2" charset="0"/>
              <a:cs typeface="Arial" pitchFamily="34" charset="0"/>
            </a:endParaRPr>
          </a:p>
          <a:p>
            <a:endParaRPr lang="vi-VN" sz="4400" dirty="0"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9278217" y="4277847"/>
            <a:ext cx="17720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Quicksand Medium" pitchFamily="2" charset="0"/>
                <a:cs typeface="Arial" pitchFamily="34" charset="0"/>
              </a:rPr>
              <a:t>cánh</a:t>
            </a:r>
            <a:endParaRPr lang="vi-VN" sz="4400" dirty="0">
              <a:latin typeface="Quicksand Medium" pitchFamily="2" charset="0"/>
              <a:cs typeface="Arial" pitchFamily="34" charset="0"/>
            </a:endParaRPr>
          </a:p>
          <a:p>
            <a:endParaRPr lang="vi-VN" sz="4400" dirty="0">
              <a:latin typeface="Quicksand Medium" pitchFamily="2" charset="0"/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D8C40F0-8CDC-405B-D105-E86CFECF3303}"/>
              </a:ext>
            </a:extLst>
          </p:cNvPr>
          <p:cNvGrpSpPr/>
          <p:nvPr/>
        </p:nvGrpSpPr>
        <p:grpSpPr>
          <a:xfrm>
            <a:off x="8988854" y="5460889"/>
            <a:ext cx="2030279" cy="1759053"/>
            <a:chOff x="8988854" y="5362413"/>
            <a:chExt cx="2030279" cy="1759053"/>
          </a:xfrm>
        </p:grpSpPr>
        <p:sp>
          <p:nvSpPr>
            <p:cNvPr id="115" name="Flowchart: Connector 114"/>
            <p:cNvSpPr/>
            <p:nvPr/>
          </p:nvSpPr>
          <p:spPr>
            <a:xfrm>
              <a:off x="8988854" y="5765370"/>
              <a:ext cx="759418" cy="743918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lowchart: Connector 115"/>
            <p:cNvSpPr/>
            <p:nvPr/>
          </p:nvSpPr>
          <p:spPr>
            <a:xfrm>
              <a:off x="9360814" y="5517397"/>
              <a:ext cx="805912" cy="805911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lowchart: Connector 116"/>
            <p:cNvSpPr/>
            <p:nvPr/>
          </p:nvSpPr>
          <p:spPr>
            <a:xfrm>
              <a:off x="9903255" y="5362413"/>
              <a:ext cx="774915" cy="852407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lowchart: Connector 117"/>
            <p:cNvSpPr/>
            <p:nvPr/>
          </p:nvSpPr>
          <p:spPr>
            <a:xfrm>
              <a:off x="10290712" y="5734373"/>
              <a:ext cx="728421" cy="774915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lowchart: Connector 118"/>
            <p:cNvSpPr/>
            <p:nvPr/>
          </p:nvSpPr>
          <p:spPr>
            <a:xfrm>
              <a:off x="9391811" y="6059837"/>
              <a:ext cx="604433" cy="526943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lowchart: Connector 119"/>
            <p:cNvSpPr/>
            <p:nvPr/>
          </p:nvSpPr>
          <p:spPr>
            <a:xfrm>
              <a:off x="9856759" y="6028840"/>
              <a:ext cx="697423" cy="588936"/>
            </a:xfrm>
            <a:prstGeom prst="flowChartConnector">
              <a:avLst/>
            </a:prstGeom>
            <a:solidFill>
              <a:srgbClr val="9CC24C"/>
            </a:solidFill>
            <a:ln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9603680" y="5674916"/>
              <a:ext cx="135351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latin typeface="Quicksand Medium" pitchFamily="2" charset="0"/>
                  <a:cs typeface="Arial" pitchFamily="34" charset="0"/>
                </a:rPr>
                <a:t>vịt</a:t>
              </a:r>
              <a:endParaRPr lang="vi-VN" sz="4400" dirty="0">
                <a:latin typeface="Quicksand Medium" pitchFamily="2" charset="0"/>
                <a:cs typeface="Arial" pitchFamily="34" charset="0"/>
              </a:endParaRPr>
            </a:p>
            <a:p>
              <a:endParaRPr lang="vi-VN" sz="4400" dirty="0">
                <a:latin typeface="Quicksand Medium" pitchFamily="2" charset="0"/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84A6B6D-3C76-983E-48B1-8C41D9B4F407}"/>
              </a:ext>
            </a:extLst>
          </p:cNvPr>
          <p:cNvSpPr txBox="1"/>
          <p:nvPr/>
        </p:nvSpPr>
        <p:spPr>
          <a:xfrm>
            <a:off x="3000517" y="123749"/>
            <a:ext cx="6303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651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n w="1651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651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vi-VN" sz="3200" dirty="0">
              <a:ln w="1651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4" grpId="0"/>
      <p:bldP spid="125" grpId="0"/>
      <p:bldP spid="126" grpId="0"/>
      <p:bldP spid="128" grpId="0"/>
      <p:bldP spid="129" grpId="0"/>
      <p:bldP spid="131" grpId="0"/>
      <p:bldP spid="1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94815" y="1165701"/>
            <a:ext cx="3935032" cy="822305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/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vi-VN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9874" y="1212996"/>
            <a:ext cx="44905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Quicksand Medium" pitchFamily="2" charset="0"/>
                <a:cs typeface="Arial" pitchFamily="34" charset="0"/>
              </a:rPr>
              <a:t>Từ</a:t>
            </a:r>
            <a:r>
              <a:rPr lang="en-US" sz="4400" dirty="0">
                <a:solidFill>
                  <a:schemeClr val="bg1"/>
                </a:solidFill>
                <a:latin typeface="Quicksand Medium" pitchFamily="2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Quicksand Medium" pitchFamily="2" charset="0"/>
                <a:cs typeface="Arial" pitchFamily="34" charset="0"/>
              </a:rPr>
              <a:t>chỉ</a:t>
            </a:r>
            <a:r>
              <a:rPr lang="en-US" sz="4400" dirty="0">
                <a:solidFill>
                  <a:schemeClr val="bg1"/>
                </a:solidFill>
                <a:latin typeface="Quicksand Medium" pitchFamily="2" charset="0"/>
                <a:cs typeface="Arial" pitchFamily="34" charset="0"/>
              </a:rPr>
              <a:t> con </a:t>
            </a:r>
            <a:r>
              <a:rPr lang="en-US" sz="4400" dirty="0" err="1">
                <a:solidFill>
                  <a:schemeClr val="bg1"/>
                </a:solidFill>
                <a:latin typeface="Quicksand Medium" pitchFamily="2" charset="0"/>
                <a:cs typeface="Arial" pitchFamily="34" charset="0"/>
              </a:rPr>
              <a:t>vật</a:t>
            </a:r>
            <a:endParaRPr lang="vi-VN" sz="4400" dirty="0">
              <a:solidFill>
                <a:schemeClr val="bg1"/>
              </a:solidFill>
              <a:latin typeface="Quicksand Medium" pitchFamily="2" charset="0"/>
              <a:cs typeface="Arial" pitchFamily="34" charset="0"/>
            </a:endParaRPr>
          </a:p>
          <a:p>
            <a:endParaRPr lang="vi-VN" sz="4400" dirty="0">
              <a:solidFill>
                <a:schemeClr val="bg1"/>
              </a:solidFill>
              <a:latin typeface="Quicksand Medium" pitchFamily="2" charset="0"/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99F1DE-8D80-41A5-8B67-7E2920A77003}"/>
              </a:ext>
            </a:extLst>
          </p:cNvPr>
          <p:cNvGrpSpPr/>
          <p:nvPr/>
        </p:nvGrpSpPr>
        <p:grpSpPr>
          <a:xfrm>
            <a:off x="1324651" y="2144735"/>
            <a:ext cx="2971800" cy="1676400"/>
            <a:chOff x="1324651" y="1905579"/>
            <a:chExt cx="2971800" cy="1676400"/>
          </a:xfrm>
        </p:grpSpPr>
        <p:sp>
          <p:nvSpPr>
            <p:cNvPr id="96" name="Flowchart: Connector 95"/>
            <p:cNvSpPr/>
            <p:nvPr/>
          </p:nvSpPr>
          <p:spPr>
            <a:xfrm>
              <a:off x="1324651" y="2515179"/>
              <a:ext cx="1066800" cy="990600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lowchart: Connector 96"/>
            <p:cNvSpPr/>
            <p:nvPr/>
          </p:nvSpPr>
          <p:spPr>
            <a:xfrm>
              <a:off x="1934251" y="2057979"/>
              <a:ext cx="1066800" cy="1034511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lowchart: Connector 97"/>
            <p:cNvSpPr/>
            <p:nvPr/>
          </p:nvSpPr>
          <p:spPr>
            <a:xfrm>
              <a:off x="2696251" y="1905579"/>
              <a:ext cx="1066800" cy="1066800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lowchart: Connector 98"/>
            <p:cNvSpPr/>
            <p:nvPr/>
          </p:nvSpPr>
          <p:spPr>
            <a:xfrm>
              <a:off x="3229651" y="2438979"/>
              <a:ext cx="1066800" cy="1066800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lowchart: Connector 99"/>
            <p:cNvSpPr/>
            <p:nvPr/>
          </p:nvSpPr>
          <p:spPr>
            <a:xfrm>
              <a:off x="2086651" y="2972379"/>
              <a:ext cx="680633" cy="603143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lowchart: Connector 100"/>
            <p:cNvSpPr/>
            <p:nvPr/>
          </p:nvSpPr>
          <p:spPr>
            <a:xfrm>
              <a:off x="2620051" y="2743779"/>
              <a:ext cx="849823" cy="838200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2242895" y="2379793"/>
            <a:ext cx="15705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Quicksand Medium" pitchFamily="2" charset="0"/>
                <a:cs typeface="Arial" pitchFamily="34" charset="0"/>
              </a:rPr>
              <a:t>dê</a:t>
            </a:r>
            <a:endParaRPr lang="vi-VN" sz="6600" dirty="0">
              <a:latin typeface="Quicksand Medium" pitchFamily="2" charset="0"/>
              <a:cs typeface="Arial" pitchFamily="34" charset="0"/>
            </a:endParaRPr>
          </a:p>
          <a:p>
            <a:endParaRPr lang="vi-VN" sz="6600" dirty="0">
              <a:latin typeface="Quicksand Medium" pitchFamily="2" charset="0"/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0038AED-5558-AC3A-EB3B-F24AE2E101AC}"/>
              </a:ext>
            </a:extLst>
          </p:cNvPr>
          <p:cNvGrpSpPr/>
          <p:nvPr/>
        </p:nvGrpSpPr>
        <p:grpSpPr>
          <a:xfrm>
            <a:off x="1268014" y="4693005"/>
            <a:ext cx="2971800" cy="1676400"/>
            <a:chOff x="1268014" y="4453849"/>
            <a:chExt cx="2971800" cy="1676400"/>
          </a:xfrm>
        </p:grpSpPr>
        <p:sp>
          <p:nvSpPr>
            <p:cNvPr id="102" name="Flowchart: Connector 101"/>
            <p:cNvSpPr/>
            <p:nvPr/>
          </p:nvSpPr>
          <p:spPr>
            <a:xfrm>
              <a:off x="1268014" y="5063449"/>
              <a:ext cx="1066800" cy="990600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lowchart: Connector 102"/>
            <p:cNvSpPr/>
            <p:nvPr/>
          </p:nvSpPr>
          <p:spPr>
            <a:xfrm>
              <a:off x="1877614" y="4606249"/>
              <a:ext cx="1066800" cy="1034511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lowchart: Connector 103"/>
            <p:cNvSpPr/>
            <p:nvPr/>
          </p:nvSpPr>
          <p:spPr>
            <a:xfrm>
              <a:off x="2639614" y="4453849"/>
              <a:ext cx="1066800" cy="1066800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lowchart: Connector 104"/>
            <p:cNvSpPr/>
            <p:nvPr/>
          </p:nvSpPr>
          <p:spPr>
            <a:xfrm>
              <a:off x="3173014" y="4987249"/>
              <a:ext cx="1066800" cy="1066800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lowchart: Connector 105"/>
            <p:cNvSpPr/>
            <p:nvPr/>
          </p:nvSpPr>
          <p:spPr>
            <a:xfrm>
              <a:off x="2030014" y="5520649"/>
              <a:ext cx="680633" cy="603143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lowchart: Connector 106"/>
            <p:cNvSpPr/>
            <p:nvPr/>
          </p:nvSpPr>
          <p:spPr>
            <a:xfrm>
              <a:off x="2563414" y="5292049"/>
              <a:ext cx="849823" cy="838200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2155262" y="4990054"/>
            <a:ext cx="19734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Quicksand Medium" pitchFamily="2" charset="0"/>
                <a:cs typeface="Arial" pitchFamily="34" charset="0"/>
              </a:rPr>
              <a:t>lợn</a:t>
            </a:r>
            <a:endParaRPr lang="vi-VN" sz="6600" dirty="0">
              <a:latin typeface="Quicksand Medium" pitchFamily="2" charset="0"/>
              <a:cs typeface="Arial" pitchFamily="34" charset="0"/>
            </a:endParaRPr>
          </a:p>
          <a:p>
            <a:endParaRPr lang="vi-VN" sz="6600" dirty="0">
              <a:latin typeface="Quicksand Medium" pitchFamily="2" charset="0"/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D537E8B-AE0E-F022-BC45-99CE4B43D8BC}"/>
              </a:ext>
            </a:extLst>
          </p:cNvPr>
          <p:cNvGrpSpPr/>
          <p:nvPr/>
        </p:nvGrpSpPr>
        <p:grpSpPr>
          <a:xfrm>
            <a:off x="4542121" y="3482951"/>
            <a:ext cx="2971800" cy="1676400"/>
            <a:chOff x="4542121" y="3243795"/>
            <a:chExt cx="2971800" cy="1676400"/>
          </a:xfrm>
        </p:grpSpPr>
        <p:sp>
          <p:nvSpPr>
            <p:cNvPr id="108" name="Flowchart: Connector 107"/>
            <p:cNvSpPr/>
            <p:nvPr/>
          </p:nvSpPr>
          <p:spPr>
            <a:xfrm>
              <a:off x="4542121" y="3853395"/>
              <a:ext cx="1066800" cy="990600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lowchart: Connector 108"/>
            <p:cNvSpPr/>
            <p:nvPr/>
          </p:nvSpPr>
          <p:spPr>
            <a:xfrm>
              <a:off x="5151721" y="3396195"/>
              <a:ext cx="1066800" cy="1034511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lowchart: Connector 109"/>
            <p:cNvSpPr/>
            <p:nvPr/>
          </p:nvSpPr>
          <p:spPr>
            <a:xfrm>
              <a:off x="5913721" y="3243795"/>
              <a:ext cx="1066800" cy="1066800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lowchart: Connector 110"/>
            <p:cNvSpPr/>
            <p:nvPr/>
          </p:nvSpPr>
          <p:spPr>
            <a:xfrm>
              <a:off x="6447121" y="3777195"/>
              <a:ext cx="1066800" cy="1066800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lowchart: Connector 111"/>
            <p:cNvSpPr/>
            <p:nvPr/>
          </p:nvSpPr>
          <p:spPr>
            <a:xfrm>
              <a:off x="5304121" y="4310595"/>
              <a:ext cx="680633" cy="603143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lowchart: Connector 112"/>
            <p:cNvSpPr/>
            <p:nvPr/>
          </p:nvSpPr>
          <p:spPr>
            <a:xfrm>
              <a:off x="5837521" y="4081995"/>
              <a:ext cx="849823" cy="838200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5398380" y="3725712"/>
            <a:ext cx="13535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Quicksand Medium" pitchFamily="2" charset="0"/>
                <a:cs typeface="Arial" pitchFamily="34" charset="0"/>
              </a:rPr>
              <a:t>gà</a:t>
            </a:r>
            <a:endParaRPr lang="vi-VN" sz="6600" dirty="0">
              <a:latin typeface="Quicksand Medium" pitchFamily="2" charset="0"/>
              <a:cs typeface="Arial" pitchFamily="34" charset="0"/>
            </a:endParaRPr>
          </a:p>
          <a:p>
            <a:endParaRPr lang="vi-VN" sz="6600" dirty="0">
              <a:latin typeface="Quicksand Medium" pitchFamily="2" charset="0"/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CEDB786-1E14-66B5-7D07-DC6C0B411C3C}"/>
              </a:ext>
            </a:extLst>
          </p:cNvPr>
          <p:cNvGrpSpPr/>
          <p:nvPr/>
        </p:nvGrpSpPr>
        <p:grpSpPr>
          <a:xfrm>
            <a:off x="7882696" y="2183753"/>
            <a:ext cx="2971800" cy="1676400"/>
            <a:chOff x="7882696" y="1944597"/>
            <a:chExt cx="2971800" cy="1676400"/>
          </a:xfrm>
        </p:grpSpPr>
        <p:sp>
          <p:nvSpPr>
            <p:cNvPr id="128" name="Flowchart: Connector 127"/>
            <p:cNvSpPr/>
            <p:nvPr/>
          </p:nvSpPr>
          <p:spPr>
            <a:xfrm>
              <a:off x="7882696" y="2554197"/>
              <a:ext cx="1066800" cy="990600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lowchart: Connector 128"/>
            <p:cNvSpPr/>
            <p:nvPr/>
          </p:nvSpPr>
          <p:spPr>
            <a:xfrm>
              <a:off x="8492296" y="2096997"/>
              <a:ext cx="1066800" cy="1034511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lowchart: Connector 129"/>
            <p:cNvSpPr/>
            <p:nvPr/>
          </p:nvSpPr>
          <p:spPr>
            <a:xfrm>
              <a:off x="9254296" y="1944597"/>
              <a:ext cx="1066800" cy="1066800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lowchart: Connector 130"/>
            <p:cNvSpPr/>
            <p:nvPr/>
          </p:nvSpPr>
          <p:spPr>
            <a:xfrm>
              <a:off x="9787696" y="2477997"/>
              <a:ext cx="1066800" cy="1066800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lowchart: Connector 131"/>
            <p:cNvSpPr/>
            <p:nvPr/>
          </p:nvSpPr>
          <p:spPr>
            <a:xfrm>
              <a:off x="8644696" y="3011397"/>
              <a:ext cx="680633" cy="603143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lowchart: Connector 132"/>
            <p:cNvSpPr/>
            <p:nvPr/>
          </p:nvSpPr>
          <p:spPr>
            <a:xfrm>
              <a:off x="9178096" y="2782797"/>
              <a:ext cx="849823" cy="838200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8800940" y="2418811"/>
            <a:ext cx="15705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Quicksand Medium" pitchFamily="2" charset="0"/>
                <a:cs typeface="Arial" pitchFamily="34" charset="0"/>
              </a:rPr>
              <a:t>bò</a:t>
            </a:r>
            <a:endParaRPr lang="vi-VN" sz="6600" dirty="0">
              <a:latin typeface="Quicksand Medium" pitchFamily="2" charset="0"/>
              <a:cs typeface="Arial" pitchFamily="34" charset="0"/>
            </a:endParaRPr>
          </a:p>
          <a:p>
            <a:endParaRPr lang="vi-VN" sz="6600" dirty="0">
              <a:latin typeface="Quicksand Medium" pitchFamily="2" charset="0"/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8662AE1-A06D-8CD3-749A-2049DADA63C7}"/>
              </a:ext>
            </a:extLst>
          </p:cNvPr>
          <p:cNvGrpSpPr/>
          <p:nvPr/>
        </p:nvGrpSpPr>
        <p:grpSpPr>
          <a:xfrm>
            <a:off x="7875935" y="4676449"/>
            <a:ext cx="2971800" cy="1676400"/>
            <a:chOff x="7875935" y="4437293"/>
            <a:chExt cx="2971800" cy="1676400"/>
          </a:xfrm>
        </p:grpSpPr>
        <p:sp>
          <p:nvSpPr>
            <p:cNvPr id="135" name="Flowchart: Connector 134"/>
            <p:cNvSpPr/>
            <p:nvPr/>
          </p:nvSpPr>
          <p:spPr>
            <a:xfrm>
              <a:off x="7875935" y="5046893"/>
              <a:ext cx="1066800" cy="990600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lowchart: Connector 135"/>
            <p:cNvSpPr/>
            <p:nvPr/>
          </p:nvSpPr>
          <p:spPr>
            <a:xfrm>
              <a:off x="8485535" y="4589693"/>
              <a:ext cx="1066800" cy="1034511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lowchart: Connector 136"/>
            <p:cNvSpPr/>
            <p:nvPr/>
          </p:nvSpPr>
          <p:spPr>
            <a:xfrm>
              <a:off x="9247535" y="4437293"/>
              <a:ext cx="1066800" cy="1066800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lowchart: Connector 137"/>
            <p:cNvSpPr/>
            <p:nvPr/>
          </p:nvSpPr>
          <p:spPr>
            <a:xfrm>
              <a:off x="9780935" y="4970693"/>
              <a:ext cx="1066800" cy="1066800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lowchart: Connector 138"/>
            <p:cNvSpPr/>
            <p:nvPr/>
          </p:nvSpPr>
          <p:spPr>
            <a:xfrm>
              <a:off x="8637935" y="5504093"/>
              <a:ext cx="680633" cy="603143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lowchart: Connector 139"/>
            <p:cNvSpPr/>
            <p:nvPr/>
          </p:nvSpPr>
          <p:spPr>
            <a:xfrm>
              <a:off x="9171335" y="5275493"/>
              <a:ext cx="849823" cy="838200"/>
            </a:xfrm>
            <a:prstGeom prst="flowChartConnector">
              <a:avLst/>
            </a:prstGeom>
            <a:solidFill>
              <a:srgbClr val="9CC24C"/>
            </a:solidFill>
            <a:ln w="3175">
              <a:solidFill>
                <a:srgbClr val="9CC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8763183" y="4973498"/>
            <a:ext cx="19734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Quicksand Medium" pitchFamily="2" charset="0"/>
                <a:cs typeface="Arial" pitchFamily="34" charset="0"/>
              </a:rPr>
              <a:t>vịt</a:t>
            </a:r>
            <a:endParaRPr lang="vi-VN" sz="6600" dirty="0">
              <a:latin typeface="Quicksand Medium" pitchFamily="2" charset="0"/>
              <a:cs typeface="Arial" pitchFamily="34" charset="0"/>
            </a:endParaRPr>
          </a:p>
          <a:p>
            <a:endParaRPr lang="vi-VN" sz="6600" dirty="0">
              <a:latin typeface="Quicksand Medium" pitchFamily="2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5EE4F2-FD65-F673-6838-627D7BFD87D7}"/>
              </a:ext>
            </a:extLst>
          </p:cNvPr>
          <p:cNvSpPr txBox="1"/>
          <p:nvPr/>
        </p:nvSpPr>
        <p:spPr>
          <a:xfrm>
            <a:off x="2950685" y="154389"/>
            <a:ext cx="6303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651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n w="1651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1651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vi-VN" sz="3200" dirty="0">
              <a:ln w="1651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92" grpId="0"/>
      <p:bldP spid="134" grpId="0"/>
      <p:bldP spid="1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449</Words>
  <Application>Microsoft Office PowerPoint</Application>
  <PresentationFormat>Màn hình rộng</PresentationFormat>
  <Paragraphs>113</Paragraphs>
  <Slides>17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17</vt:i4>
      </vt:variant>
    </vt:vector>
  </HeadingPairs>
  <TitlesOfParts>
    <vt:vector size="26" baseType="lpstr">
      <vt:lpstr>.VnAvantH</vt:lpstr>
      <vt:lpstr>Batang</vt:lpstr>
      <vt:lpstr>Quicksand Medium</vt:lpstr>
      <vt:lpstr>Times New Roman (Đầu đề)</vt:lpstr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HUYEN</dc:creator>
  <cp:lastModifiedBy>LE HUYEN</cp:lastModifiedBy>
  <cp:revision>131</cp:revision>
  <dcterms:created xsi:type="dcterms:W3CDTF">2022-02-08T08:51:00Z</dcterms:created>
  <dcterms:modified xsi:type="dcterms:W3CDTF">2023-05-24T23:10:35Z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88D12AB22316482C9AE279FE13C1914B</vt:lpwstr>
  </property>
  <property fmtid="{D5CDD505-2E9C-101B-9397-08002B2CF9AE}" pid="3" name="KSOProductBuildVer">
    <vt:lpwstr>1033-11.2.0.10463</vt:lpwstr>
  </property>
</Properties>
</file>