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306" r:id="rId4"/>
    <p:sldId id="307" r:id="rId5"/>
    <p:sldId id="308" r:id="rId6"/>
    <p:sldId id="309" r:id="rId7"/>
    <p:sldId id="311" r:id="rId8"/>
    <p:sldId id="310" r:id="rId9"/>
    <p:sldId id="284" r:id="rId10"/>
    <p:sldId id="312" r:id="rId11"/>
    <p:sldId id="313" r:id="rId12"/>
    <p:sldId id="314" r:id="rId13"/>
    <p:sldId id="315" r:id="rId14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F5757"/>
    <a:srgbClr val="FF7575"/>
    <a:srgbClr val="F8D7CD"/>
    <a:srgbClr val="D872B6"/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B61584E-5503-4F4F-3AF2-433C58A2846D}"/>
              </a:ext>
            </a:extLst>
          </p:cNvPr>
          <p:cNvSpPr txBox="1"/>
          <p:nvPr/>
        </p:nvSpPr>
        <p:spPr>
          <a:xfrm>
            <a:off x="1594329" y="4464002"/>
            <a:ext cx="595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dirty="0">
                <a:latin typeface="+mj-lt"/>
              </a:rPr>
              <a:t>GIÁO VIÊN: </a:t>
            </a:r>
            <a:r>
              <a:rPr lang="vi-VN" sz="2400" dirty="0" err="1">
                <a:latin typeface="+mj-lt"/>
              </a:rPr>
              <a:t>Nguyễn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Ảnh</a:t>
            </a:r>
            <a:endParaRPr lang="vi-VN" sz="2400" dirty="0">
              <a:latin typeface="+mj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5EEAA1F-3DE5-2603-B508-1E943249BFF1}"/>
              </a:ext>
            </a:extLst>
          </p:cNvPr>
          <p:cNvSpPr txBox="1"/>
          <p:nvPr/>
        </p:nvSpPr>
        <p:spPr>
          <a:xfrm>
            <a:off x="-194490" y="191237"/>
            <a:ext cx="902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MÔN </a:t>
            </a:r>
            <a:r>
              <a:rPr lang="vi-VN" sz="4000" dirty="0">
                <a:latin typeface="+mj-lt"/>
              </a:rPr>
              <a:t>TOÁN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LỚP 1</a:t>
            </a:r>
            <a:endParaRPr lang="vi-V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B44FF-E740-7149-133F-3E0E697465FD}"/>
              </a:ext>
            </a:extLst>
          </p:cNvPr>
          <p:cNvSpPr txBox="1">
            <a:spLocks/>
          </p:cNvSpPr>
          <p:nvPr/>
        </p:nvSpPr>
        <p:spPr>
          <a:xfrm>
            <a:off x="-5219" y="1192286"/>
            <a:ext cx="9152394" cy="1063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7: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vuông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tròn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tam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giác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588FAC-3874-C726-8ACB-BC5906DFF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25" y="2052806"/>
            <a:ext cx="4930106" cy="23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92887"/>
            <a:ext cx="3226269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99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83" y="492887"/>
            <a:ext cx="2129701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61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615881"/>
            <a:ext cx="3226269" cy="24553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16CF87B3-E3B2-2CCB-3421-1C59CE43ACA3}"/>
              </a:ext>
            </a:extLst>
          </p:cNvPr>
          <p:cNvSpPr txBox="1"/>
          <p:nvPr/>
        </p:nvSpPr>
        <p:spPr>
          <a:xfrm>
            <a:off x="76525" y="956717"/>
            <a:ext cx="8994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n w="22225">
                  <a:solidFill>
                    <a:srgbClr val="E60000"/>
                  </a:solidFill>
                  <a:prstDash val="solid"/>
                </a:ln>
                <a:solidFill>
                  <a:srgbClr val="FF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CÁC EM HỌC SINH ĐÃ THAM DỰ TIẾT HỌC </a:t>
            </a:r>
          </a:p>
        </p:txBody>
      </p:sp>
    </p:spTree>
    <p:extLst>
      <p:ext uri="{BB962C8B-B14F-4D97-AF65-F5344CB8AC3E}">
        <p14:creationId xmlns:p14="http://schemas.microsoft.com/office/powerpoint/2010/main" val="44254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1111705"/>
            <a:ext cx="2711004" cy="122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1111705"/>
            <a:ext cx="2711004" cy="121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2979885"/>
            <a:ext cx="2711004" cy="121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2987163"/>
            <a:ext cx="2711004" cy="11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0" y="1564783"/>
            <a:ext cx="2757152" cy="2771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429555"/>
            <a:ext cx="1918178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6" y="1511046"/>
            <a:ext cx="2944669" cy="292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" y="1429555"/>
            <a:ext cx="1914684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3" y="1687132"/>
            <a:ext cx="2886104" cy="252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554840"/>
            <a:ext cx="1918178" cy="166411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19" y="1946083"/>
            <a:ext cx="3647643" cy="2186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6" y="1946083"/>
            <a:ext cx="2290875" cy="12221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8167" y="2700942"/>
            <a:ext cx="32583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" y="1575580"/>
            <a:ext cx="2250723" cy="1125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705354"/>
            <a:ext cx="901521" cy="899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9" y="1732241"/>
            <a:ext cx="898291" cy="899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2759128"/>
            <a:ext cx="888262" cy="89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875134"/>
            <a:ext cx="1322981" cy="7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739202"/>
            <a:ext cx="2627976" cy="83175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982269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794575"/>
            <a:ext cx="722318" cy="72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1697194"/>
            <a:ext cx="2627976" cy="83175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1940261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05" y="1752567"/>
            <a:ext cx="721002" cy="72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2716636"/>
            <a:ext cx="2627976" cy="83175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2959703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90" y="2917775"/>
            <a:ext cx="851317" cy="4294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3736078"/>
            <a:ext cx="2627976" cy="83175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3979145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3838629"/>
            <a:ext cx="722318" cy="626646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848896" y="1133341"/>
            <a:ext cx="1429555" cy="1004552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4840514" y="1117600"/>
            <a:ext cx="1444172" cy="1081314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4666343" y="3164114"/>
            <a:ext cx="1618343" cy="979715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101771" y="3135086"/>
            <a:ext cx="1182915" cy="1123784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8"/>
            <a:ext cx="396697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760" y="220798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005217" y="220798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739674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74131" y="220798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208588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2441772"/>
            <a:ext cx="1295637" cy="11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2537601"/>
            <a:ext cx="942147" cy="94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0" y="2775910"/>
            <a:ext cx="1295637" cy="45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2588894"/>
            <a:ext cx="834316" cy="83279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1330" y="2663214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7986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49557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1128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12699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55814" y="4038341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6172" y="458454"/>
            <a:ext cx="1146603" cy="112321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6" y="388225"/>
            <a:ext cx="1334150" cy="133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0" y="1984797"/>
            <a:ext cx="2300265" cy="610956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6881316" y="563742"/>
            <a:ext cx="1878055" cy="10179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89128" y="2014871"/>
            <a:ext cx="803953" cy="7875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57502" y="2853073"/>
            <a:ext cx="902808" cy="8843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37" y="3244001"/>
            <a:ext cx="696138" cy="694869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6857188" y="3923919"/>
            <a:ext cx="995041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3806022"/>
            <a:ext cx="820568" cy="819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24888" y="3566789"/>
            <a:ext cx="662276" cy="6487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49" y="3209280"/>
            <a:ext cx="659098" cy="140859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3670050" y="1891639"/>
            <a:ext cx="721542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7"/>
            <a:ext cx="216720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0230" y="1966091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5163" y="1966090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7392" y="2659288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2325" y="2659287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7392" y="3346804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2325" y="3346803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4554" y="4034320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9487" y="4034319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31259" y="1897889"/>
            <a:ext cx="529973" cy="5191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2580367"/>
            <a:ext cx="541588" cy="540601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930080" y="3244001"/>
            <a:ext cx="545348" cy="52521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4004528"/>
            <a:ext cx="723089" cy="4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6804</TotalTime>
  <Words>208</Words>
  <Application>Microsoft Office PowerPoint</Application>
  <PresentationFormat>Tùy chỉnh</PresentationFormat>
  <Paragraphs>73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Lato Heavy</vt:lpstr>
      <vt:lpstr>Arial</vt:lpstr>
      <vt:lpstr>Calibri</vt:lpstr>
      <vt:lpstr>Calibri Light</vt:lpstr>
      <vt:lpstr>Lato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LE HUYEN</cp:lastModifiedBy>
  <cp:revision>157</cp:revision>
  <dcterms:created xsi:type="dcterms:W3CDTF">2020-02-21T03:04:01Z</dcterms:created>
  <dcterms:modified xsi:type="dcterms:W3CDTF">2023-05-24T23:16:02Z</dcterms:modified>
</cp:coreProperties>
</file>