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12" r:id="rId2"/>
    <p:sldMasterId id="2147483924" r:id="rId3"/>
    <p:sldMasterId id="2147483936" r:id="rId4"/>
  </p:sldMasterIdLst>
  <p:notesMasterIdLst>
    <p:notesMasterId r:id="rId21"/>
  </p:notesMasterIdLst>
  <p:sldIdLst>
    <p:sldId id="263" r:id="rId5"/>
    <p:sldId id="300" r:id="rId6"/>
    <p:sldId id="278" r:id="rId7"/>
    <p:sldId id="268" r:id="rId8"/>
    <p:sldId id="270" r:id="rId9"/>
    <p:sldId id="273" r:id="rId10"/>
    <p:sldId id="282" r:id="rId11"/>
    <p:sldId id="274" r:id="rId12"/>
    <p:sldId id="299" r:id="rId13"/>
    <p:sldId id="267" r:id="rId14"/>
    <p:sldId id="301" r:id="rId15"/>
    <p:sldId id="293" r:id="rId16"/>
    <p:sldId id="298" r:id="rId17"/>
    <p:sldId id="296" r:id="rId18"/>
    <p:sldId id="302" r:id="rId19"/>
    <p:sldId id="26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3073" autoAdjust="0"/>
  </p:normalViewPr>
  <p:slideViewPr>
    <p:cSldViewPr>
      <p:cViewPr varScale="1">
        <p:scale>
          <a:sx n="43" d="100"/>
          <a:sy n="43" d="100"/>
        </p:scale>
        <p:origin x="60" y="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CADF0-FF01-4312-B855-C14673EFFFCF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EDF1D-751D-40CE-A5B6-25188FB3A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4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9660-C5C9-4C4A-936D-07C2DD75CC36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90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9660-C5C9-4C4A-936D-07C2DD75CC36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53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9660-C5C9-4C4A-936D-07C2DD75CC36}" type="slidenum">
              <a:rPr lang="en-US"/>
              <a:pPr/>
              <a:t>10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2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9660-C5C9-4C4A-936D-07C2DD75CC36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5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8E495E-E653-472C-B633-DFE1FDB9C40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7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F0FC-DD40-4AD6-8886-7C1C8271D4A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6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73D73-09DD-4237-ABC0-2167128B6CA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53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8E495E-E653-472C-B633-DFE1FDB9C40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28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F3BD1-9BD2-4CBF-9637-D3CB8EABAEA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0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04DA7-F624-4CA9-977F-E24A1FF5BA8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68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70E7D3-D10C-4036-9EEC-73024806B31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28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99A1A-131D-4E3B-9C9F-A1E181EEE09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0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C588B-3750-4D81-90DD-3D16E5D20C5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85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CC33A-D9C4-450E-9845-06F348EC5E1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2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086EE1-E08E-436D-B44E-DA4CD512302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7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F3BD1-9BD2-4CBF-9637-D3CB8EABAEA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33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5E96E-D4DC-4CC4-8F97-6C6D1F80520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90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3F0FC-DD40-4AD6-8886-7C1C8271D4A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76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73D73-09DD-4237-ABC0-2167128B6CA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5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2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8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92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2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83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3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04DA7-F624-4CA9-977F-E24A1FF5BA8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38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64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6141-27C7-4FFF-A62C-A48FEE92A255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A8ABB-7321-4628-B404-AC58F182D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3734A1-2F60-48D2-B2C7-6AF22A6752F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79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AC46F-BC1C-4576-A83C-C0A5E494B27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29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C1A6FC-18C6-4976-AF3C-41563196F84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50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6382D-3D19-4A28-9A1B-1988A47FCB06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62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11C87-624B-40FB-B46C-BD15F1CC028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16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9CFB5-FEE3-493D-87EB-722A43C7E75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5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70E7D3-D10C-4036-9EEC-73024806B31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71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A200A-C9FF-4AB9-9060-34FA6D01BC9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66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AFE35-A588-4FFE-B091-831F24311911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58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23CBF-F5A0-44CB-A407-007732970D0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7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45B62-3AC6-41B4-991D-11CCDFC645A0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12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064DB-7AE1-4DEA-889F-BEE71633221E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8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99A1A-131D-4E3B-9C9F-A1E181EEE09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3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C588B-3750-4D81-90DD-3D16E5D20C5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CC33A-D9C4-450E-9845-06F348EC5E1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3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086EE1-E08E-436D-B44E-DA4CD512302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5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5E96E-D4DC-4CC4-8F97-6C6D1F80520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4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6FFBE0-A7E6-4F5D-A814-C66A411B99C8}" type="slidenum">
              <a:rPr lang="en-US" altLang="vi-VN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79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6FFBE0-A7E6-4F5D-A814-C66A411B99C8}" type="slidenum">
              <a:rPr lang="en-US" altLang="vi-VN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4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C10FD-FA61-4C08-9ABE-30A2D0576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DCB71-9C6B-4706-BC68-6B6912A15C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1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252E83-13A3-4350-AD81-CDDE081EB099}" type="slidenum">
              <a:rPr lang="en-US" alt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8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1"/>
            <a:ext cx="11734800" cy="6019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559847" y="749032"/>
            <a:ext cx="7263416" cy="17047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6"/>
              </a:avLst>
            </a:prstTxWarp>
          </a:bodyPr>
          <a:lstStyle/>
          <a:p>
            <a:pPr algn="ctr" defTabSz="941388"/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&amp; THCS ĐẠI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SƠN</a:t>
            </a:r>
          </a:p>
          <a:p>
            <a:pPr algn="ctr" defTabSz="941388"/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391513" y="4648201"/>
            <a:ext cx="5600087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4052" tIns="47026" rIns="94052" bIns="47026" anchor="ctr"/>
          <a:lstStyle/>
          <a:p>
            <a:pPr algn="ctr" defTabSz="941388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Nguyễn Nhật Trường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5" descr="seagulls_flying_toget_a_hc"/>
          <p:cNvPicPr>
            <a:picLocks noChangeAspect="1" noChangeArrowheads="1" noCrop="1"/>
          </p:cNvPicPr>
          <p:nvPr/>
        </p:nvPicPr>
        <p:blipFill>
          <a:blip r:embed="rId4">
            <a:lum bright="8000"/>
          </a:blip>
          <a:srcRect/>
          <a:stretch>
            <a:fillRect/>
          </a:stretch>
        </p:blipFill>
        <p:spPr bwMode="auto">
          <a:xfrm flipH="1">
            <a:off x="2619833" y="2694964"/>
            <a:ext cx="2362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05555" y="2673804"/>
            <a:ext cx="457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  <a:p>
            <a:pPr algn="ctr"/>
            <a:r>
              <a:rPr lang="en-US" sz="54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  <a:endParaRPr lang="en-US" sz="5400" dirty="0">
              <a:ln w="0"/>
              <a:solidFill>
                <a:schemeClr val="tx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82" name="Picture 15" descr="seagulls_flying_toget_a_hc"/>
          <p:cNvPicPr>
            <a:picLocks noChangeAspect="1" noChangeArrowheads="1" noCrop="1"/>
          </p:cNvPicPr>
          <p:nvPr/>
        </p:nvPicPr>
        <p:blipFill>
          <a:blip r:embed="rId4">
            <a:lum bright="8000"/>
          </a:blip>
          <a:srcRect/>
          <a:stretch>
            <a:fillRect/>
          </a:stretch>
        </p:blipFill>
        <p:spPr bwMode="auto">
          <a:xfrm flipH="1">
            <a:off x="190500" y="5103415"/>
            <a:ext cx="2362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71600" y="1905000"/>
            <a:ext cx="975360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thưởng</a:t>
            </a:r>
            <a:endParaRPr 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11734800" cy="6461706"/>
          </a:xfrm>
          <a:prstGeom prst="rect">
            <a:avLst/>
          </a:prstGeom>
        </p:spPr>
      </p:pic>
      <p:pic>
        <p:nvPicPr>
          <p:cNvPr id="3082" name="Picture 15" descr="seagulls_flying_toget_a_hc"/>
          <p:cNvPicPr>
            <a:picLocks noChangeAspect="1" noChangeArrowheads="1" noCrop="1"/>
          </p:cNvPicPr>
          <p:nvPr/>
        </p:nvPicPr>
        <p:blipFill>
          <a:blip r:embed="rId4">
            <a:lum bright="8000"/>
          </a:blip>
          <a:srcRect/>
          <a:stretch>
            <a:fillRect/>
          </a:stretch>
        </p:blipFill>
        <p:spPr bwMode="auto">
          <a:xfrm flipH="1">
            <a:off x="1828800" y="1066800"/>
            <a:ext cx="2362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71600" y="1905000"/>
            <a:ext cx="982980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KIẾN THỨC</a:t>
            </a:r>
            <a:endParaRPr lang="en-US" sz="6000" b="1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91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AutoShape 2"/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685800" y="260350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pic>
        <p:nvPicPr>
          <p:cNvPr id="10244" name="Picture 4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003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1905000" y="160020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1981200" y="1639888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905000" y="16144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  <a:latin typeface=".VnBlack" panose="020B7200000000000000" pitchFamily="34" charset="0"/>
              </a:rPr>
              <a:t>C©u 1</a:t>
            </a:r>
          </a:p>
        </p:txBody>
      </p:sp>
      <p:pic>
        <p:nvPicPr>
          <p:cNvPr id="10250" name="Picture 10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66" y="5542058"/>
            <a:ext cx="776287" cy="91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6" name="Text Box 12"/>
          <p:cNvSpPr txBox="1">
            <a:spLocks noChangeArrowheads="1"/>
          </p:cNvSpPr>
          <p:nvPr/>
        </p:nvSpPr>
        <p:spPr bwMode="auto">
          <a:xfrm>
            <a:off x="1981200" y="2127250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FF0000"/>
                </a:solidFill>
              </a:rPr>
              <a:t>Thầy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(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cô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)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là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ai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?</a:t>
            </a:r>
            <a:endParaRPr lang="en-US" altLang="vi-VN" sz="2800" b="1" dirty="0">
              <a:solidFill>
                <a:srgbClr val="FF0000"/>
              </a:solidFill>
            </a:endParaRPr>
          </a:p>
        </p:txBody>
      </p:sp>
      <p:sp>
        <p:nvSpPr>
          <p:cNvPr id="272397" name="Text Box 13"/>
          <p:cNvSpPr txBox="1">
            <a:spLocks noChangeArrowheads="1"/>
          </p:cNvSpPr>
          <p:nvPr/>
        </p:nvSpPr>
        <p:spPr bwMode="auto">
          <a:xfrm>
            <a:off x="3336926" y="6132513"/>
            <a:ext cx="954107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Đáp án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85" name="AutoShape 1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6" name="Text Box 1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83" name="AutoShape 1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4" name="Text Box 1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81" name="AutoShape 2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2" name="Text Box 2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9" name="AutoShape 2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0" name="Text Box 2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7" name="AutoShape 2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8" name="Text Box 2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5" name="AutoShape 3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6" name="Text Box 3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3" name="AutoShape 3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4" name="Text Box 3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1" name="AutoShape 3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2" name="Text Box 3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69" name="AutoShape 3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0" name="Text Box 4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10267" name="AutoShape 4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68" name="Text Box 43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000" b="1">
                  <a:solidFill>
                    <a:srgbClr val="FFFFFF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72428" name="Text Box 44"/>
          <p:cNvSpPr txBox="1">
            <a:spLocks noChangeArrowheads="1"/>
          </p:cNvSpPr>
          <p:nvPr/>
        </p:nvSpPr>
        <p:spPr bwMode="auto">
          <a:xfrm>
            <a:off x="5943600" y="6096001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</a:rPr>
              <a:t>10s</a:t>
            </a:r>
          </a:p>
        </p:txBody>
      </p:sp>
      <p:sp>
        <p:nvSpPr>
          <p:cNvPr id="272429" name="AutoShape 45"/>
          <p:cNvSpPr>
            <a:spLocks noChangeArrowheads="1"/>
          </p:cNvSpPr>
          <p:nvPr/>
        </p:nvSpPr>
        <p:spPr bwMode="auto">
          <a:xfrm>
            <a:off x="2362200" y="4100408"/>
            <a:ext cx="7315200" cy="100543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272430" name="Text Box 46"/>
          <p:cNvSpPr txBox="1">
            <a:spLocks noChangeArrowheads="1"/>
          </p:cNvSpPr>
          <p:nvPr/>
        </p:nvSpPr>
        <p:spPr bwMode="auto">
          <a:xfrm>
            <a:off x="2394416" y="2830125"/>
            <a:ext cx="7239000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vi-VN" sz="3000" b="1" dirty="0">
                <a:solidFill>
                  <a:srgbClr val="002060"/>
                </a:solidFill>
              </a:rPr>
              <a:t>a. </a:t>
            </a:r>
            <a:r>
              <a:rPr lang="en-US" altLang="vi-VN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gười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3000" b="1" dirty="0">
              <a:solidFill>
                <a:srgbClr val="00206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2060"/>
                </a:solidFill>
              </a:rPr>
              <a:t>b. 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Người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nuôi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ta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lớn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lên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indent="0" eaLnBrk="1" hangingPunct="1"/>
            <a:r>
              <a:rPr lang="en-US" altLang="vi-VN" sz="3000" b="1" dirty="0">
                <a:solidFill>
                  <a:srgbClr val="002060"/>
                </a:solidFill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3000" b="1" dirty="0">
              <a:solidFill>
                <a:srgbClr val="000000"/>
              </a:solidFill>
            </a:endParaRPr>
          </a:p>
        </p:txBody>
      </p:sp>
      <p:sp>
        <p:nvSpPr>
          <p:cNvPr id="47" name="WordArt 6"/>
          <p:cNvSpPr>
            <a:spLocks noChangeArrowheads="1" noChangeShapeType="1" noTextEdit="1"/>
          </p:cNvSpPr>
          <p:nvPr/>
        </p:nvSpPr>
        <p:spPr bwMode="auto">
          <a:xfrm>
            <a:off x="4320102" y="566757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Hỏi nhanh đáp đúng </a:t>
            </a:r>
          </a:p>
        </p:txBody>
      </p:sp>
    </p:spTree>
    <p:extLst>
      <p:ext uri="{BB962C8B-B14F-4D97-AF65-F5344CB8AC3E}">
        <p14:creationId xmlns:p14="http://schemas.microsoft.com/office/powerpoint/2010/main" val="3701835624"/>
      </p:ext>
    </p:extLst>
  </p:cSld>
  <p:clrMapOvr>
    <a:masterClrMapping/>
  </p:clrMapOvr>
  <p:transition spd="slow"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2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2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2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2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4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2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397"/>
                  </p:tgtEl>
                </p:cond>
              </p:nextCondLst>
            </p:seq>
          </p:childTnLst>
        </p:cTn>
      </p:par>
    </p:tnLst>
    <p:bldLst>
      <p:bldP spid="272386" grpId="0" animBg="1"/>
      <p:bldP spid="272386" grpId="1" animBg="1"/>
      <p:bldP spid="272429" grpId="0" animBg="1"/>
      <p:bldP spid="2724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AutoShape 2"/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762000" y="260350"/>
            <a:ext cx="10820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pic>
        <p:nvPicPr>
          <p:cNvPr id="10244" name="Picture 4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1905000" y="160020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1981200" y="1639888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905000" y="16144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dirty="0">
                <a:solidFill>
                  <a:srgbClr val="000000"/>
                </a:solidFill>
                <a:latin typeface=".VnBlack" panose="020B7200000000000000" pitchFamily="34" charset="0"/>
              </a:rPr>
              <a:t>C©u 2</a:t>
            </a:r>
          </a:p>
        </p:txBody>
      </p:sp>
      <p:pic>
        <p:nvPicPr>
          <p:cNvPr id="10250" name="Picture 10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66" y="5542058"/>
            <a:ext cx="776287" cy="91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6" name="Text Box 12"/>
          <p:cNvSpPr txBox="1">
            <a:spLocks noChangeArrowheads="1"/>
          </p:cNvSpPr>
          <p:nvPr/>
        </p:nvSpPr>
        <p:spPr bwMode="auto">
          <a:xfrm>
            <a:off x="1981200" y="2127251"/>
            <a:ext cx="838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Vẽ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tranh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chủ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thầy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cô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của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em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chúng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ta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vẽ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gì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?</a:t>
            </a:r>
          </a:p>
        </p:txBody>
      </p:sp>
      <p:sp>
        <p:nvSpPr>
          <p:cNvPr id="272397" name="Text Box 13"/>
          <p:cNvSpPr txBox="1">
            <a:spLocks noChangeArrowheads="1"/>
          </p:cNvSpPr>
          <p:nvPr/>
        </p:nvSpPr>
        <p:spPr bwMode="auto">
          <a:xfrm>
            <a:off x="3336926" y="6132513"/>
            <a:ext cx="954107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Đáp án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85" name="AutoShape 1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6" name="Text Box 1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83" name="AutoShape 1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4" name="Text Box 1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81" name="AutoShape 2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2" name="Text Box 2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9" name="AutoShape 2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0" name="Text Box 2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7" name="AutoShape 2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8" name="Text Box 2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5" name="AutoShape 3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6" name="Text Box 3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3" name="AutoShape 3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4" name="Text Box 3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1" name="AutoShape 3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2" name="Text Box 3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69" name="AutoShape 3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0" name="Text Box 4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10267" name="AutoShape 4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68" name="Text Box 43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000" b="1">
                  <a:solidFill>
                    <a:srgbClr val="FFFFFF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72428" name="Text Box 44"/>
          <p:cNvSpPr txBox="1">
            <a:spLocks noChangeArrowheads="1"/>
          </p:cNvSpPr>
          <p:nvPr/>
        </p:nvSpPr>
        <p:spPr bwMode="auto">
          <a:xfrm>
            <a:off x="5943600" y="6096001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</a:rPr>
              <a:t>10s</a:t>
            </a:r>
          </a:p>
        </p:txBody>
      </p:sp>
      <p:sp>
        <p:nvSpPr>
          <p:cNvPr id="272429" name="AutoShape 45"/>
          <p:cNvSpPr>
            <a:spLocks noChangeArrowheads="1"/>
          </p:cNvSpPr>
          <p:nvPr/>
        </p:nvSpPr>
        <p:spPr bwMode="auto">
          <a:xfrm>
            <a:off x="2412938" y="2774376"/>
            <a:ext cx="7315200" cy="100543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272430" name="Text Box 46"/>
          <p:cNvSpPr txBox="1">
            <a:spLocks noChangeArrowheads="1"/>
          </p:cNvSpPr>
          <p:nvPr/>
        </p:nvSpPr>
        <p:spPr bwMode="auto">
          <a:xfrm>
            <a:off x="2534824" y="2657335"/>
            <a:ext cx="7239000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0000"/>
                </a:solidFill>
              </a:rPr>
              <a:t>a.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Vẽ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thầy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cô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cùng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các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bạn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học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sinh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tham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gia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vào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các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hoạt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động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.</a:t>
            </a:r>
            <a:endParaRPr lang="en-US" altLang="vi-VN" sz="3000" b="1" dirty="0">
              <a:solidFill>
                <a:srgbClr val="002060"/>
              </a:solidFill>
              <a:latin typeface="Arial"/>
              <a:cs typeface="+mn-cs"/>
            </a:endParaRPr>
          </a:p>
          <a:p>
            <a:pPr marL="0" indent="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2060"/>
                </a:solidFill>
              </a:rPr>
              <a:t>b.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Vẽ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em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cùng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với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ba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mẹ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indent="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2060"/>
                </a:solidFill>
              </a:rPr>
              <a:t>c.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Vẽ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bạn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bè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đang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vui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chơi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.</a:t>
            </a:r>
            <a:endParaRPr lang="en-GB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+mn-cs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3000" b="1" dirty="0">
              <a:solidFill>
                <a:srgbClr val="000000"/>
              </a:solidFill>
            </a:endParaRPr>
          </a:p>
        </p:txBody>
      </p:sp>
      <p:sp>
        <p:nvSpPr>
          <p:cNvPr id="47" name="WordArt 6"/>
          <p:cNvSpPr>
            <a:spLocks noChangeArrowheads="1" noChangeShapeType="1" noTextEdit="1"/>
          </p:cNvSpPr>
          <p:nvPr/>
        </p:nvSpPr>
        <p:spPr bwMode="auto">
          <a:xfrm>
            <a:off x="4320102" y="566757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Hỏi nhanh đáp đúng </a:t>
            </a:r>
          </a:p>
        </p:txBody>
      </p:sp>
    </p:spTree>
    <p:extLst>
      <p:ext uri="{BB962C8B-B14F-4D97-AF65-F5344CB8AC3E}">
        <p14:creationId xmlns:p14="http://schemas.microsoft.com/office/powerpoint/2010/main" val="3308289010"/>
      </p:ext>
    </p:extLst>
  </p:cSld>
  <p:clrMapOvr>
    <a:masterClrMapping/>
  </p:clrMapOvr>
  <p:transition spd="slow"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2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2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2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2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4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2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397"/>
                  </p:tgtEl>
                </p:cond>
              </p:nextCondLst>
            </p:seq>
          </p:childTnLst>
        </p:cTn>
      </p:par>
    </p:tnLst>
    <p:bldLst>
      <p:bldP spid="272386" grpId="0" animBg="1"/>
      <p:bldP spid="272386" grpId="1" animBg="1"/>
      <p:bldP spid="272429" grpId="0" animBg="1"/>
      <p:bldP spid="27242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AutoShape 2"/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533400" y="260350"/>
            <a:ext cx="112776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pic>
        <p:nvPicPr>
          <p:cNvPr id="12292" name="Picture 4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4320102" y="566757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Hỏi nhanh đáp đúng 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1905000" y="160020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1981200" y="1639888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905000" y="16144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  <a:latin typeface=".VnBlack" panose="020B7200000000000000" pitchFamily="34" charset="0"/>
              </a:rPr>
              <a:t>C©u 3</a:t>
            </a:r>
          </a:p>
        </p:txBody>
      </p:sp>
      <p:pic>
        <p:nvPicPr>
          <p:cNvPr id="12298" name="Picture 10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6" name="Text Box 12"/>
          <p:cNvSpPr txBox="1">
            <a:spLocks noChangeArrowheads="1"/>
          </p:cNvSpPr>
          <p:nvPr/>
        </p:nvSpPr>
        <p:spPr bwMode="auto">
          <a:xfrm>
            <a:off x="1981200" y="2127251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Có bao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nhiêu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hình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thức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để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tạo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sản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phẩm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với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chủ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“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Thầy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cô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của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em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”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72397" name="Text Box 13"/>
          <p:cNvSpPr txBox="1">
            <a:spLocks noChangeArrowheads="1"/>
          </p:cNvSpPr>
          <p:nvPr/>
        </p:nvSpPr>
        <p:spPr bwMode="auto">
          <a:xfrm>
            <a:off x="3336926" y="6132513"/>
            <a:ext cx="954107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Đáp án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2333" name="AutoShape 1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34" name="Text Box 1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2331" name="AutoShape 1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32" name="Text Box 1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2329" name="AutoShape 2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30" name="Text Box 2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2327" name="AutoShape 2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28" name="Text Box 2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2325" name="AutoShape 2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26" name="Text Box 2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2323" name="AutoShape 3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24" name="Text Box 3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2321" name="AutoShape 3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22" name="Text Box 3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2319" name="AutoShape 3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20" name="Text Box 3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2317" name="AutoShape 3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18" name="Text Box 4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12315" name="AutoShape 4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16" name="Text Box 43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000" b="1">
                  <a:solidFill>
                    <a:srgbClr val="FFFFFF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72428" name="Text Box 44"/>
          <p:cNvSpPr txBox="1">
            <a:spLocks noChangeArrowheads="1"/>
          </p:cNvSpPr>
          <p:nvPr/>
        </p:nvSpPr>
        <p:spPr bwMode="auto">
          <a:xfrm>
            <a:off x="5943600" y="6096001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</a:rPr>
              <a:t>10s</a:t>
            </a:r>
          </a:p>
        </p:txBody>
      </p:sp>
      <p:sp>
        <p:nvSpPr>
          <p:cNvPr id="272429" name="AutoShape 45"/>
          <p:cNvSpPr>
            <a:spLocks noChangeArrowheads="1"/>
          </p:cNvSpPr>
          <p:nvPr/>
        </p:nvSpPr>
        <p:spPr bwMode="auto">
          <a:xfrm>
            <a:off x="2514600" y="4419600"/>
            <a:ext cx="7315200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272430" name="Text Box 46"/>
          <p:cNvSpPr txBox="1">
            <a:spLocks noChangeArrowheads="1"/>
          </p:cNvSpPr>
          <p:nvPr/>
        </p:nvSpPr>
        <p:spPr bwMode="auto">
          <a:xfrm>
            <a:off x="2590800" y="3048001"/>
            <a:ext cx="72390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0000"/>
                </a:solidFill>
              </a:rPr>
              <a:t>a. </a:t>
            </a:r>
            <a:r>
              <a:rPr lang="en-US" altLang="vi-VN" sz="3000" b="1" dirty="0">
                <a:solidFill>
                  <a:srgbClr val="000000"/>
                </a:solidFill>
              </a:rPr>
              <a:t>1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hình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thức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: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vẽ</a:t>
            </a:r>
            <a:endParaRPr lang="en-US" altLang="vi-VN" sz="3000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0000"/>
                </a:solidFill>
              </a:rPr>
              <a:t>b. </a:t>
            </a:r>
            <a:r>
              <a:rPr lang="en-US" altLang="vi-VN" sz="3000" b="1" dirty="0">
                <a:solidFill>
                  <a:srgbClr val="000000"/>
                </a:solidFill>
              </a:rPr>
              <a:t>2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hình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thức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: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vẽ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,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nặn</a:t>
            </a:r>
            <a:endParaRPr lang="en-US" altLang="vi-VN" sz="3000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0000"/>
                </a:solidFill>
              </a:rPr>
              <a:t>c. </a:t>
            </a:r>
            <a:r>
              <a:rPr lang="en-US" altLang="vi-VN" sz="3000" b="1" dirty="0">
                <a:solidFill>
                  <a:srgbClr val="000000"/>
                </a:solidFill>
              </a:rPr>
              <a:t>3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hình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thức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: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vẽ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,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nặn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,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xé</a:t>
            </a:r>
            <a:r>
              <a:rPr lang="en-US" altLang="vi-VN" sz="30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3000" b="1" dirty="0" err="1" smtClean="0">
                <a:solidFill>
                  <a:srgbClr val="000000"/>
                </a:solidFill>
              </a:rPr>
              <a:t>dán</a:t>
            </a:r>
            <a:endParaRPr lang="en-US" altLang="vi-VN" sz="3000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3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52369"/>
      </p:ext>
    </p:extLst>
  </p:cSld>
  <p:clrMapOvr>
    <a:masterClrMapping/>
  </p:clrMapOvr>
  <p:transition spd="slow"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2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2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2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2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4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2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397"/>
                  </p:tgtEl>
                </p:cond>
              </p:nextCondLst>
            </p:seq>
          </p:childTnLst>
        </p:cTn>
      </p:par>
    </p:tnLst>
    <p:bldLst>
      <p:bldP spid="272386" grpId="0" animBg="1"/>
      <p:bldP spid="272386" grpId="1" animBg="1"/>
      <p:bldP spid="272429" grpId="0" animBg="1"/>
      <p:bldP spid="2724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AutoShape 2"/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685800" y="260350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pic>
        <p:nvPicPr>
          <p:cNvPr id="10244" name="Picture 4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003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1905000" y="160020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1981200" y="1639888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905000" y="16144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  <a:latin typeface=".VnBlack" panose="020B7200000000000000" pitchFamily="34" charset="0"/>
              </a:rPr>
              <a:t>C©u 1</a:t>
            </a:r>
          </a:p>
        </p:txBody>
      </p:sp>
      <p:pic>
        <p:nvPicPr>
          <p:cNvPr id="10250" name="Picture 10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66" y="5542058"/>
            <a:ext cx="776287" cy="91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6" name="Text Box 12"/>
          <p:cNvSpPr txBox="1">
            <a:spLocks noChangeArrowheads="1"/>
          </p:cNvSpPr>
          <p:nvPr/>
        </p:nvSpPr>
        <p:spPr bwMode="auto">
          <a:xfrm>
            <a:off x="1981200" y="2037566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FF0000"/>
                </a:solidFill>
              </a:rPr>
              <a:t>Có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bao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nhiêu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bước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vẽ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tranh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chủ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đề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“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thầy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cô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của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em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”?</a:t>
            </a:r>
            <a:endParaRPr lang="en-US" altLang="vi-VN" sz="2800" b="1" dirty="0">
              <a:solidFill>
                <a:srgbClr val="FF0000"/>
              </a:solidFill>
            </a:endParaRPr>
          </a:p>
        </p:txBody>
      </p:sp>
      <p:sp>
        <p:nvSpPr>
          <p:cNvPr id="272397" name="Text Box 13"/>
          <p:cNvSpPr txBox="1">
            <a:spLocks noChangeArrowheads="1"/>
          </p:cNvSpPr>
          <p:nvPr/>
        </p:nvSpPr>
        <p:spPr bwMode="auto">
          <a:xfrm>
            <a:off x="3336926" y="6132513"/>
            <a:ext cx="954107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Đáp án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85" name="AutoShape 1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6" name="Text Box 1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83" name="AutoShape 1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4" name="Text Box 1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81" name="AutoShape 2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2" name="Text Box 2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9" name="AutoShape 2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80" name="Text Box 2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7" name="AutoShape 2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8" name="Text Box 2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5" name="AutoShape 3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6" name="Text Box 3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3" name="AutoShape 3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4" name="Text Box 3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71" name="AutoShape 3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2" name="Text Box 3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269" name="AutoShape 3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70" name="Text Box 4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>
                  <a:solidFill>
                    <a:srgbClr val="FFFFFF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10267" name="AutoShape 4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268" name="Text Box 43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000" b="1">
                  <a:solidFill>
                    <a:srgbClr val="FFFFFF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72428" name="Text Box 44"/>
          <p:cNvSpPr txBox="1">
            <a:spLocks noChangeArrowheads="1"/>
          </p:cNvSpPr>
          <p:nvPr/>
        </p:nvSpPr>
        <p:spPr bwMode="auto">
          <a:xfrm>
            <a:off x="5943600" y="6096001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</a:rPr>
              <a:t>10s</a:t>
            </a:r>
          </a:p>
        </p:txBody>
      </p:sp>
      <p:sp>
        <p:nvSpPr>
          <p:cNvPr id="272429" name="AutoShape 45"/>
          <p:cNvSpPr>
            <a:spLocks noChangeArrowheads="1"/>
          </p:cNvSpPr>
          <p:nvPr/>
        </p:nvSpPr>
        <p:spPr bwMode="auto">
          <a:xfrm>
            <a:off x="2362200" y="4100408"/>
            <a:ext cx="7315200" cy="100543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272430" name="Text Box 46"/>
          <p:cNvSpPr txBox="1">
            <a:spLocks noChangeArrowheads="1"/>
          </p:cNvSpPr>
          <p:nvPr/>
        </p:nvSpPr>
        <p:spPr bwMode="auto">
          <a:xfrm>
            <a:off x="2514600" y="2815570"/>
            <a:ext cx="7239000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2 </a:t>
            </a:r>
            <a:r>
              <a:rPr lang="en-US" altLang="vi-VN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alt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2060"/>
                </a:solidFill>
              </a:rPr>
              <a:t>b.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bước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eaLnBrk="1" hangingPunct="1"/>
            <a:r>
              <a:rPr lang="en-US" altLang="vi-VN" sz="3000" b="1" dirty="0">
                <a:solidFill>
                  <a:srgbClr val="002060"/>
                </a:solidFill>
              </a:rPr>
              <a:t>c. </a:t>
            </a:r>
            <a:r>
              <a:rPr lang="en-US" alt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3000" b="1" dirty="0">
              <a:solidFill>
                <a:srgbClr val="000000"/>
              </a:solidFill>
            </a:endParaRPr>
          </a:p>
        </p:txBody>
      </p:sp>
      <p:sp>
        <p:nvSpPr>
          <p:cNvPr id="47" name="WordArt 6"/>
          <p:cNvSpPr>
            <a:spLocks noChangeArrowheads="1" noChangeShapeType="1" noTextEdit="1"/>
          </p:cNvSpPr>
          <p:nvPr/>
        </p:nvSpPr>
        <p:spPr bwMode="auto">
          <a:xfrm>
            <a:off x="4320102" y="566757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Hỏi nhanh đáp đúng </a:t>
            </a:r>
          </a:p>
        </p:txBody>
      </p:sp>
    </p:spTree>
    <p:extLst>
      <p:ext uri="{BB962C8B-B14F-4D97-AF65-F5344CB8AC3E}">
        <p14:creationId xmlns:p14="http://schemas.microsoft.com/office/powerpoint/2010/main" val="3170353840"/>
      </p:ext>
    </p:extLst>
  </p:cSld>
  <p:clrMapOvr>
    <a:masterClrMapping/>
  </p:clrMapOvr>
  <p:transition spd="slow"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2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2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2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2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4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2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72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397"/>
                  </p:tgtEl>
                </p:cond>
              </p:nextCondLst>
            </p:seq>
          </p:childTnLst>
        </p:cTn>
      </p:par>
    </p:tnLst>
    <p:bldLst>
      <p:bldP spid="272386" grpId="0" animBg="1"/>
      <p:bldP spid="272386" grpId="1" animBg="1"/>
      <p:bldP spid="272429" grpId="0" animBg="1"/>
      <p:bldP spid="2724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501"/>
            <a:ext cx="12192000" cy="60200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2057400"/>
            <a:ext cx="6629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 học kết thúc</a:t>
            </a:r>
          </a:p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cảm ơn !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11734800" cy="6461706"/>
          </a:xfrm>
          <a:prstGeom prst="rect">
            <a:avLst/>
          </a:prstGeom>
        </p:spPr>
      </p:pic>
      <p:pic>
        <p:nvPicPr>
          <p:cNvPr id="3082" name="Picture 15" descr="seagulls_flying_toget_a_hc"/>
          <p:cNvPicPr>
            <a:picLocks noChangeAspect="1" noChangeArrowheads="1" noCrop="1"/>
          </p:cNvPicPr>
          <p:nvPr/>
        </p:nvPicPr>
        <p:blipFill>
          <a:blip r:embed="rId4">
            <a:lum bright="8000"/>
          </a:blip>
          <a:srcRect/>
          <a:stretch>
            <a:fillRect/>
          </a:stretch>
        </p:blipFill>
        <p:spPr bwMode="auto">
          <a:xfrm flipH="1">
            <a:off x="1828800" y="1066800"/>
            <a:ext cx="2362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71600" y="1905000"/>
            <a:ext cx="9829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 TRA ĐỒ DÙNG HỌC TẬP</a:t>
            </a:r>
            <a:endParaRPr lang="en-US" sz="6000" b="1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552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7468" y="323144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ĐÓN </a:t>
            </a:r>
            <a:r>
              <a:rPr lang="en-US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ĐOẠN VIDEO SAU</a:t>
            </a:r>
          </a:p>
        </p:txBody>
      </p:sp>
      <p:pic>
        <p:nvPicPr>
          <p:cNvPr id="6" name="cô giáo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762000"/>
            <a:ext cx="10355580" cy="5834130"/>
          </a:xfrm>
          <a:prstGeom prst="rect">
            <a:avLst/>
          </a:prstGeom>
        </p:spPr>
      </p:pic>
      <p:sp>
        <p:nvSpPr>
          <p:cNvPr id="2" name="Explosion 1 1"/>
          <p:cNvSpPr/>
          <p:nvPr/>
        </p:nvSpPr>
        <p:spPr>
          <a:xfrm>
            <a:off x="228600" y="0"/>
            <a:ext cx="2884932" cy="2072188"/>
          </a:xfrm>
          <a:prstGeom prst="irregularSeal1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628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11277600" cy="2667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THẦY CÔ CỦA EM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9100" y="1061434"/>
            <a:ext cx="3733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7507" y="685800"/>
            <a:ext cx="998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HOẠT ĐỘNG THẢO LUẬN: </a:t>
            </a:r>
            <a:r>
              <a:rPr lang="en-US" sz="32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676400"/>
            <a:ext cx="998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474192"/>
            <a:ext cx="5285641" cy="3031007"/>
          </a:xfrm>
          <a:prstGeom prst="rect">
            <a:avLst/>
          </a:prstGeom>
          <a:noFill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4392" y="520593"/>
            <a:ext cx="5604208" cy="2938206"/>
          </a:xfrm>
          <a:prstGeom prst="rect">
            <a:avLst/>
          </a:prstGeom>
          <a:noFill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3675845"/>
            <a:ext cx="5285641" cy="2986566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1868" y="3581401"/>
            <a:ext cx="5556732" cy="3081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xplosion 1 1"/>
          <p:cNvSpPr/>
          <p:nvPr/>
        </p:nvSpPr>
        <p:spPr>
          <a:xfrm>
            <a:off x="3739134" y="457200"/>
            <a:ext cx="4561332" cy="2667000"/>
          </a:xfrm>
          <a:prstGeom prst="irregularSeal1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343933"/>
            <a:ext cx="1059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CỦA THẦY CÔ”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1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61394"/>
            <a:ext cx="1120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HOẠT ĐỘNG VẬN DỤNG: (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005" y="1089850"/>
            <a:ext cx="1120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38400" y="108719"/>
            <a:ext cx="7498080" cy="96254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0"/>
            <a:ext cx="20574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333159"/>
            <a:ext cx="2359849" cy="2010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329441"/>
            <a:ext cx="1570957" cy="2027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4457316"/>
            <a:ext cx="2392865" cy="2009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4504476"/>
            <a:ext cx="2359849" cy="1961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3169" y="2514601"/>
            <a:ext cx="4765458" cy="3951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474192"/>
            <a:ext cx="4724399" cy="3031007"/>
          </a:xfrm>
          <a:prstGeom prst="rect">
            <a:avLst/>
          </a:prstGeom>
          <a:noFill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483485"/>
            <a:ext cx="5096641" cy="2938206"/>
          </a:xfrm>
          <a:prstGeom prst="rect">
            <a:avLst/>
          </a:prstGeom>
          <a:noFill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3675845"/>
            <a:ext cx="4654145" cy="2986566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3581401"/>
            <a:ext cx="5096641" cy="3081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403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1.0&quot;&gt;&lt;object type=&quot;1&quot; unique_id=&quot;10001&quot;&gt;&lt;object type=&quot;2&quot; unique_id=&quot;11278&quot;&gt;&lt;object type=&quot;3&quot; unique_id=&quot;11279&quot;&gt;&lt;property id=&quot;20148&quot; value=&quot;5&quot;/&gt;&lt;property id=&quot;20300&quot; value=&quot;Slide 1&quot;/&gt;&lt;property id=&quot;20307&quot; value=&quot;263&quot;/&gt;&lt;/object&gt;&lt;object type=&quot;3&quot; unique_id=&quot;11280&quot;&gt;&lt;property id=&quot;20148&quot; value=&quot;5&quot;/&gt;&lt;property id=&quot;20300&quot; value=&quot;Slide 2&quot;/&gt;&lt;property id=&quot;20307&quot; value=&quot;267&quot;/&gt;&lt;/object&gt;&lt;object type=&quot;3&quot; unique_id=&quot;11281&quot;&gt;&lt;property id=&quot;20148&quot; value=&quot;5&quot;/&gt;&lt;property id=&quot;20300&quot; value=&quot;Slide 4&quot;/&gt;&lt;property id=&quot;20307&quot; value=&quot;268&quot;/&gt;&lt;/object&gt;&lt;object type=&quot;3&quot; unique_id=&quot;11283&quot;&gt;&lt;property id=&quot;20148&quot; value=&quot;5&quot;/&gt;&lt;property id=&quot;20300&quot; value=&quot;Slide 5 - &amp;quot;1. Hướng dẫn tìm hiểu&amp;quot;&quot;/&gt;&lt;property id=&quot;20307&quot; value=&quot;275&quot;/&gt;&lt;/object&gt;&lt;object type=&quot;3&quot; unique_id=&quot;11284&quot;&gt;&lt;property id=&quot;20148&quot; value=&quot;5&quot;/&gt;&lt;property id=&quot;20300&quot; value=&quot;Slide 8&quot;/&gt;&lt;property id=&quot;20307&quot; value=&quot;270&quot;/&gt;&lt;/object&gt;&lt;object type=&quot;3&quot; unique_id=&quot;11287&quot;&gt;&lt;property id=&quot;20148&quot; value=&quot;5&quot;/&gt;&lt;property id=&quot;20300&quot; value=&quot;Slide 9&quot;/&gt;&lt;property id=&quot;20307&quot; value=&quot;273&quot;/&gt;&lt;/object&gt;&lt;object type=&quot;3&quot; unique_id=&quot;11288&quot;&gt;&lt;property id=&quot;20148&quot; value=&quot;5&quot;/&gt;&lt;property id=&quot;20300&quot; value=&quot;Slide 10&quot;/&gt;&lt;property id=&quot;20307&quot; value=&quot;274&quot;/&gt;&lt;/object&gt;&lt;object type=&quot;3&quot; unique_id=&quot;11294&quot;&gt;&lt;property id=&quot;20148&quot; value=&quot;5&quot;/&gt;&lt;property id=&quot;20300&quot; value=&quot;Slide 18&quot;/&gt;&lt;property id=&quot;20307&quot; value=&quot;265&quot;/&gt;&lt;/object&gt;&lt;object type=&quot;3&quot; unique_id=&quot;11331&quot;&gt;&lt;property id=&quot;20148&quot; value=&quot;5&quot;/&gt;&lt;property id=&quot;20300&quot; value=&quot;Slide 3&quot;/&gt;&lt;property id=&quot;20307&quot; value=&quot;278&quot;/&gt;&lt;/object&gt;&lt;object type=&quot;3&quot; unique_id=&quot;11333&quot;&gt;&lt;property id=&quot;20148&quot; value=&quot;5&quot;/&gt;&lt;property id=&quot;20300&quot; value=&quot;Slide 7 - &amp;quot;Thảo luận nhóm đôi: * Trong ảnh có hoạt động gì? * Các hoạt động đó nhằm mục đích gì?&amp;quot;&quot;/&gt;&lt;property id=&quot;20307&quot; value=&quot;279&quot;/&gt;&lt;/object&gt;&lt;object type=&quot;3&quot; unique_id=&quot;11392&quot;&gt;&lt;property id=&quot;20148&quot; value=&quot;5&quot;/&gt;&lt;property id=&quot;20300&quot; value=&quot;Slide 12&quot;/&gt;&lt;property id=&quot;20307&quot; value=&quot;280&quot;/&gt;&lt;/object&gt;&lt;object type=&quot;3&quot; unique_id=&quot;11432&quot;&gt;&lt;property id=&quot;20148&quot; value=&quot;5&quot;/&gt;&lt;property id=&quot;20300&quot; value=&quot;Slide 13&quot;/&gt;&lt;property id=&quot;20307&quot; value=&quot;282&quot;/&gt;&lt;/object&gt;&lt;object type=&quot;3&quot; unique_id=&quot;11741&quot;&gt;&lt;property id=&quot;20148&quot; value=&quot;5&quot;/&gt;&lt;property id=&quot;20300&quot; value=&quot;Slide 11&quot;/&gt;&lt;property id=&quot;20307&quot; value=&quot;287&quot;/&gt;&lt;/object&gt;&lt;object type=&quot;3&quot; unique_id=&quot;12279&quot;&gt;&lt;property id=&quot;20148&quot; value=&quot;5&quot;/&gt;&lt;property id=&quot;20300&quot; value=&quot;Slide 6&quot;/&gt;&lt;property id=&quot;20307&quot; value=&quot;291&quot;/&gt;&lt;/object&gt;&lt;object type=&quot;3&quot; unique_id=&quot;12511&quot;&gt;&lt;property id=&quot;20148&quot; value=&quot;5&quot;/&gt;&lt;property id=&quot;20300&quot; value=&quot;Slide 14&quot;/&gt;&lt;property id=&quot;20307&quot; value=&quot;293&quot;/&gt;&lt;/object&gt;&lt;object type=&quot;3&quot; unique_id=&quot;12513&quot;&gt;&lt;property id=&quot;20148&quot; value=&quot;5&quot;/&gt;&lt;property id=&quot;20300&quot; value=&quot;Slide 16&quot;/&gt;&lt;property id=&quot;20307&quot; value=&quot;296&quot;/&gt;&lt;/object&gt;&lt;object type=&quot;3&quot; unique_id=&quot;12514&quot;&gt;&lt;property id=&quot;20148&quot; value=&quot;5&quot;/&gt;&lt;property id=&quot;20300&quot; value=&quot;Slide 17&quot;/&gt;&lt;property id=&quot;20307&quot; value=&quot;297&quot;/&gt;&lt;/object&gt;&lt;object type=&quot;3&quot; unique_id=&quot;12608&quot;&gt;&lt;property id=&quot;20148&quot; value=&quot;5&quot;/&gt;&lt;property id=&quot;20300&quot; value=&quot;Slide 15&quot;/&gt;&lt;property id=&quot;20307&quot; value=&quot;298&quot;/&gt;&lt;/object&gt;&lt;/object&gt;&lt;object type=&quot;8&quot; unique_id=&quot;1131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1044</TotalTime>
  <Words>396</Words>
  <Application>Microsoft Office PowerPoint</Application>
  <PresentationFormat>Widescreen</PresentationFormat>
  <Paragraphs>104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SimSun</vt:lpstr>
      <vt:lpstr>.VnBlack</vt:lpstr>
      <vt:lpstr>.VnTime</vt:lpstr>
      <vt:lpstr>Arial</vt:lpstr>
      <vt:lpstr>Calibri</vt:lpstr>
      <vt:lpstr>Calibri Light</vt:lpstr>
      <vt:lpstr>Times New Roman</vt:lpstr>
      <vt:lpstr>Default Design</vt:lpstr>
      <vt:lpstr>2_Default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Tel:0485860589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Windows User</cp:lastModifiedBy>
  <cp:revision>114</cp:revision>
  <dcterms:created xsi:type="dcterms:W3CDTF">2016-12-12T08:01:36Z</dcterms:created>
  <dcterms:modified xsi:type="dcterms:W3CDTF">2022-03-24T14:54:52Z</dcterms:modified>
</cp:coreProperties>
</file>