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045" r:id="rId2"/>
    <p:sldMasterId id="2147485057" r:id="rId3"/>
    <p:sldMasterId id="2147485093" r:id="rId4"/>
    <p:sldMasterId id="2147485105" r:id="rId5"/>
    <p:sldMasterId id="2147485117" r:id="rId6"/>
  </p:sldMasterIdLst>
  <p:sldIdLst>
    <p:sldId id="332" r:id="rId7"/>
    <p:sldId id="257" r:id="rId8"/>
    <p:sldId id="313" r:id="rId9"/>
    <p:sldId id="324" r:id="rId10"/>
    <p:sldId id="334" r:id="rId11"/>
    <p:sldId id="325" r:id="rId12"/>
    <p:sldId id="335" r:id="rId13"/>
    <p:sldId id="339" r:id="rId14"/>
    <p:sldId id="336" r:id="rId15"/>
    <p:sldId id="315" r:id="rId16"/>
    <p:sldId id="337" r:id="rId17"/>
    <p:sldId id="338" r:id="rId18"/>
    <p:sldId id="272" r:id="rId19"/>
    <p:sldId id="274" r:id="rId20"/>
    <p:sldId id="340" r:id="rId21"/>
    <p:sldId id="341" r:id="rId22"/>
    <p:sldId id="318" r:id="rId23"/>
    <p:sldId id="278" r:id="rId24"/>
    <p:sldId id="329" r:id="rId25"/>
    <p:sldId id="322" r:id="rId26"/>
    <p:sldId id="326" r:id="rId27"/>
    <p:sldId id="330" r:id="rId28"/>
    <p:sldId id="327" r:id="rId29"/>
    <p:sldId id="331" r:id="rId30"/>
    <p:sldId id="323" r:id="rId31"/>
    <p:sldId id="343" r:id="rId32"/>
    <p:sldId id="284" r:id="rId33"/>
    <p:sldId id="285" r:id="rId34"/>
    <p:sldId id="287" r:id="rId35"/>
    <p:sldId id="295" r:id="rId36"/>
    <p:sldId id="345" r:id="rId37"/>
    <p:sldId id="328" r:id="rId38"/>
    <p:sldId id="303" r:id="rId39"/>
  </p:sldIdLst>
  <p:sldSz cx="9144000" cy="5143500" type="screen16x9"/>
  <p:notesSz cx="9144000" cy="6858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8432"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96864"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4529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9372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42161" algn="l" defTabSz="69686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90593" algn="l" defTabSz="69686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439025" algn="l" defTabSz="69686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87457" algn="l" defTabSz="696864"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744" userDrawn="1">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66"/>
    <a:srgbClr val="FFFFFF"/>
    <a:srgbClr val="800000"/>
    <a:srgbClr val="A50021"/>
    <a:srgbClr val="FFFF00"/>
    <a:srgbClr val="FF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846" y="90"/>
      </p:cViewPr>
      <p:guideLst>
        <p:guide orient="horz" pos="2160"/>
        <p:guide pos="3744"/>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8432" indent="0" algn="ctr">
              <a:buNone/>
              <a:defRPr/>
            </a:lvl2pPr>
            <a:lvl3pPr marL="696864" indent="0" algn="ctr">
              <a:buNone/>
              <a:defRPr/>
            </a:lvl3pPr>
            <a:lvl4pPr marL="1045296" indent="0" algn="ctr">
              <a:buNone/>
              <a:defRPr/>
            </a:lvl4pPr>
            <a:lvl5pPr marL="1393728" indent="0" algn="ctr">
              <a:buNone/>
              <a:defRPr/>
            </a:lvl5pPr>
            <a:lvl6pPr marL="1742161" indent="0" algn="ctr">
              <a:buNone/>
              <a:defRPr/>
            </a:lvl6pPr>
            <a:lvl7pPr marL="2090593" indent="0" algn="ctr">
              <a:buNone/>
              <a:defRPr/>
            </a:lvl7pPr>
            <a:lvl8pPr marL="2439025" indent="0" algn="ctr">
              <a:buNone/>
              <a:defRPr/>
            </a:lvl8pPr>
            <a:lvl9pPr marL="278745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925EB37-7EF4-4218-865F-157A028CB4B5}" type="slidenum">
              <a:rPr lang="en-GB"/>
              <a:pPr/>
              <a:t>‹#›</a:t>
            </a:fld>
            <a:endParaRPr lang="en-GB"/>
          </a:p>
        </p:txBody>
      </p:sp>
    </p:spTree>
    <p:extLst>
      <p:ext uri="{BB962C8B-B14F-4D97-AF65-F5344CB8AC3E}">
        <p14:creationId xmlns:p14="http://schemas.microsoft.com/office/powerpoint/2010/main" val="49085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EABAAD7-D184-4B5C-B5B5-A97481CA2AD9}" type="slidenum">
              <a:rPr lang="en-GB"/>
              <a:pPr/>
              <a:t>‹#›</a:t>
            </a:fld>
            <a:endParaRPr lang="en-GB"/>
          </a:p>
        </p:txBody>
      </p:sp>
    </p:spTree>
    <p:extLst>
      <p:ext uri="{BB962C8B-B14F-4D97-AF65-F5344CB8AC3E}">
        <p14:creationId xmlns:p14="http://schemas.microsoft.com/office/powerpoint/2010/main" val="104469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463C77E-8AC7-4D2C-A596-43B884251DF1}" type="slidenum">
              <a:rPr lang="en-GB"/>
              <a:pPr/>
              <a:t>‹#›</a:t>
            </a:fld>
            <a:endParaRPr lang="en-GB"/>
          </a:p>
        </p:txBody>
      </p:sp>
    </p:spTree>
    <p:extLst>
      <p:ext uri="{BB962C8B-B14F-4D97-AF65-F5344CB8AC3E}">
        <p14:creationId xmlns:p14="http://schemas.microsoft.com/office/powerpoint/2010/main" val="4088267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39721" indent="0" algn="ctr">
              <a:buNone/>
              <a:defRPr sz="1500"/>
            </a:lvl2pPr>
            <a:lvl3pPr marL="679443" indent="0" algn="ctr">
              <a:buNone/>
              <a:defRPr sz="1300"/>
            </a:lvl3pPr>
            <a:lvl4pPr marL="1019164" indent="0" algn="ctr">
              <a:buNone/>
              <a:defRPr sz="1200"/>
            </a:lvl4pPr>
            <a:lvl5pPr marL="1358885" indent="0" algn="ctr">
              <a:buNone/>
              <a:defRPr sz="1200"/>
            </a:lvl5pPr>
            <a:lvl6pPr marL="1698607" indent="0" algn="ctr">
              <a:buNone/>
              <a:defRPr sz="1200"/>
            </a:lvl6pPr>
            <a:lvl7pPr marL="2038328" indent="0" algn="ctr">
              <a:buNone/>
              <a:defRPr sz="1200"/>
            </a:lvl7pPr>
            <a:lvl8pPr marL="2378049" indent="0" algn="ctr">
              <a:buNone/>
              <a:defRPr sz="1200"/>
            </a:lvl8pPr>
            <a:lvl9pPr marL="2717771" indent="0" algn="ctr">
              <a:buNone/>
              <a:defRPr sz="1200"/>
            </a:lvl9pPr>
          </a:lstStyle>
          <a:p>
            <a:r>
              <a:rPr lang="vi-VN"/>
              <a:t>Bấm &amp; sửa kiểu phụ đề của Bản chính</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60AA0E0-4683-4A26-B8BE-F5A4B227FE26}" type="slidenum">
              <a:rPr lang="en-US" smtClean="0"/>
              <a:pPr/>
              <a:t>‹#›</a:t>
            </a:fld>
            <a:endParaRPr lang="en-US"/>
          </a:p>
        </p:txBody>
      </p:sp>
    </p:spTree>
    <p:extLst>
      <p:ext uri="{BB962C8B-B14F-4D97-AF65-F5344CB8AC3E}">
        <p14:creationId xmlns:p14="http://schemas.microsoft.com/office/powerpoint/2010/main" val="4286450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60AA0E0-4683-4A26-B8BE-F5A4B227FE26}" type="slidenum">
              <a:rPr lang="en-US" smtClean="0"/>
              <a:pPr/>
              <a:t>‹#›</a:t>
            </a:fld>
            <a:endParaRPr lang="en-US"/>
          </a:p>
        </p:txBody>
      </p:sp>
    </p:spTree>
    <p:extLst>
      <p:ext uri="{BB962C8B-B14F-4D97-AF65-F5344CB8AC3E}">
        <p14:creationId xmlns:p14="http://schemas.microsoft.com/office/powerpoint/2010/main" val="965752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vi-VN"/>
              <a:t>Bấm để sửa kiểu tiêu đề Bản cái</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39721" indent="0">
              <a:buNone/>
              <a:defRPr sz="1500">
                <a:solidFill>
                  <a:schemeClr val="tx1">
                    <a:tint val="75000"/>
                  </a:schemeClr>
                </a:solidFill>
              </a:defRPr>
            </a:lvl2pPr>
            <a:lvl3pPr marL="679443" indent="0">
              <a:buNone/>
              <a:defRPr sz="1300">
                <a:solidFill>
                  <a:schemeClr val="tx1">
                    <a:tint val="75000"/>
                  </a:schemeClr>
                </a:solidFill>
              </a:defRPr>
            </a:lvl3pPr>
            <a:lvl4pPr marL="1019164" indent="0">
              <a:buNone/>
              <a:defRPr sz="1200">
                <a:solidFill>
                  <a:schemeClr val="tx1">
                    <a:tint val="75000"/>
                  </a:schemeClr>
                </a:solidFill>
              </a:defRPr>
            </a:lvl4pPr>
            <a:lvl5pPr marL="1358885" indent="0">
              <a:buNone/>
              <a:defRPr sz="1200">
                <a:solidFill>
                  <a:schemeClr val="tx1">
                    <a:tint val="75000"/>
                  </a:schemeClr>
                </a:solidFill>
              </a:defRPr>
            </a:lvl5pPr>
            <a:lvl6pPr marL="1698607" indent="0">
              <a:buNone/>
              <a:defRPr sz="1200">
                <a:solidFill>
                  <a:schemeClr val="tx1">
                    <a:tint val="75000"/>
                  </a:schemeClr>
                </a:solidFill>
              </a:defRPr>
            </a:lvl6pPr>
            <a:lvl7pPr marL="2038328" indent="0">
              <a:buNone/>
              <a:defRPr sz="1200">
                <a:solidFill>
                  <a:schemeClr val="tx1">
                    <a:tint val="75000"/>
                  </a:schemeClr>
                </a:solidFill>
              </a:defRPr>
            </a:lvl7pPr>
            <a:lvl8pPr marL="2378049" indent="0">
              <a:buNone/>
              <a:defRPr sz="1200">
                <a:solidFill>
                  <a:schemeClr val="tx1">
                    <a:tint val="75000"/>
                  </a:schemeClr>
                </a:solidFill>
              </a:defRPr>
            </a:lvl8pPr>
            <a:lvl9pPr marL="2717771" indent="0">
              <a:buNone/>
              <a:defRPr sz="1200">
                <a:solidFill>
                  <a:schemeClr val="tx1">
                    <a:tint val="75000"/>
                  </a:schemeClr>
                </a:solidFill>
              </a:defRPr>
            </a:lvl9pPr>
          </a:lstStyle>
          <a:p>
            <a:pPr lvl="0"/>
            <a:r>
              <a:rPr lang="vi-VN"/>
              <a:t>Bấm để sửa kiểu văn bản Bản cái</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60AA0E0-4683-4A26-B8BE-F5A4B227FE26}" type="slidenum">
              <a:rPr lang="en-US" smtClean="0"/>
              <a:pPr/>
              <a:t>‹#›</a:t>
            </a:fld>
            <a:endParaRPr lang="en-US"/>
          </a:p>
        </p:txBody>
      </p:sp>
    </p:spTree>
    <p:extLst>
      <p:ext uri="{BB962C8B-B14F-4D97-AF65-F5344CB8AC3E}">
        <p14:creationId xmlns:p14="http://schemas.microsoft.com/office/powerpoint/2010/main" val="1269669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60AA0E0-4683-4A26-B8BE-F5A4B227FE26}" type="slidenum">
              <a:rPr lang="en-US" smtClean="0"/>
              <a:pPr/>
              <a:t>‹#›</a:t>
            </a:fld>
            <a:endParaRPr lang="en-US"/>
          </a:p>
        </p:txBody>
      </p:sp>
    </p:spTree>
    <p:extLst>
      <p:ext uri="{BB962C8B-B14F-4D97-AF65-F5344CB8AC3E}">
        <p14:creationId xmlns:p14="http://schemas.microsoft.com/office/powerpoint/2010/main" val="2516546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39721" indent="0">
              <a:buNone/>
              <a:defRPr sz="1500" b="1"/>
            </a:lvl2pPr>
            <a:lvl3pPr marL="679443" indent="0">
              <a:buNone/>
              <a:defRPr sz="1300" b="1"/>
            </a:lvl3pPr>
            <a:lvl4pPr marL="1019164" indent="0">
              <a:buNone/>
              <a:defRPr sz="1200" b="1"/>
            </a:lvl4pPr>
            <a:lvl5pPr marL="1358885" indent="0">
              <a:buNone/>
              <a:defRPr sz="1200" b="1"/>
            </a:lvl5pPr>
            <a:lvl6pPr marL="1698607" indent="0">
              <a:buNone/>
              <a:defRPr sz="1200" b="1"/>
            </a:lvl6pPr>
            <a:lvl7pPr marL="2038328" indent="0">
              <a:buNone/>
              <a:defRPr sz="1200" b="1"/>
            </a:lvl7pPr>
            <a:lvl8pPr marL="2378049" indent="0">
              <a:buNone/>
              <a:defRPr sz="1200" b="1"/>
            </a:lvl8pPr>
            <a:lvl9pPr marL="2717771" indent="0">
              <a:buNone/>
              <a:defRPr sz="1200" b="1"/>
            </a:lvl9pPr>
          </a:lstStyle>
          <a:p>
            <a:pPr lvl="0"/>
            <a:r>
              <a:rPr lang="vi-VN"/>
              <a:t>Bấm để sửa kiểu văn bản Bản cái</a:t>
            </a:r>
          </a:p>
        </p:txBody>
      </p:sp>
      <p:sp>
        <p:nvSpPr>
          <p:cNvPr id="4" name="Content Placeholder 3"/>
          <p:cNvSpPr>
            <a:spLocks noGrp="1"/>
          </p:cNvSpPr>
          <p:nvPr>
            <p:ph sz="half" idx="2"/>
          </p:nvPr>
        </p:nvSpPr>
        <p:spPr>
          <a:xfrm>
            <a:off x="629842" y="1878806"/>
            <a:ext cx="3868340" cy="2763441"/>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39721" indent="0">
              <a:buNone/>
              <a:defRPr sz="1500" b="1"/>
            </a:lvl2pPr>
            <a:lvl3pPr marL="679443" indent="0">
              <a:buNone/>
              <a:defRPr sz="1300" b="1"/>
            </a:lvl3pPr>
            <a:lvl4pPr marL="1019164" indent="0">
              <a:buNone/>
              <a:defRPr sz="1200" b="1"/>
            </a:lvl4pPr>
            <a:lvl5pPr marL="1358885" indent="0">
              <a:buNone/>
              <a:defRPr sz="1200" b="1"/>
            </a:lvl5pPr>
            <a:lvl6pPr marL="1698607" indent="0">
              <a:buNone/>
              <a:defRPr sz="1200" b="1"/>
            </a:lvl6pPr>
            <a:lvl7pPr marL="2038328" indent="0">
              <a:buNone/>
              <a:defRPr sz="1200" b="1"/>
            </a:lvl7pPr>
            <a:lvl8pPr marL="2378049" indent="0">
              <a:buNone/>
              <a:defRPr sz="1200" b="1"/>
            </a:lvl8pPr>
            <a:lvl9pPr marL="2717771" indent="0">
              <a:buNone/>
              <a:defRPr sz="1200" b="1"/>
            </a:lvl9pPr>
          </a:lstStyle>
          <a:p>
            <a:pPr lvl="0"/>
            <a:r>
              <a:rPr lang="vi-VN"/>
              <a:t>Bấm để sửa kiểu văn bản Bản cái</a:t>
            </a:r>
          </a:p>
        </p:txBody>
      </p:sp>
      <p:sp>
        <p:nvSpPr>
          <p:cNvPr id="6" name="Content Placeholder 5"/>
          <p:cNvSpPr>
            <a:spLocks noGrp="1"/>
          </p:cNvSpPr>
          <p:nvPr>
            <p:ph sz="quarter" idx="4"/>
          </p:nvPr>
        </p:nvSpPr>
        <p:spPr>
          <a:xfrm>
            <a:off x="4629150" y="1878806"/>
            <a:ext cx="3887391" cy="2763441"/>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60AA0E0-4683-4A26-B8BE-F5A4B227FE26}" type="slidenum">
              <a:rPr lang="en-US" smtClean="0"/>
              <a:pPr/>
              <a:t>‹#›</a:t>
            </a:fld>
            <a:endParaRPr lang="en-US"/>
          </a:p>
        </p:txBody>
      </p:sp>
    </p:spTree>
    <p:extLst>
      <p:ext uri="{BB962C8B-B14F-4D97-AF65-F5344CB8AC3E}">
        <p14:creationId xmlns:p14="http://schemas.microsoft.com/office/powerpoint/2010/main" val="3485936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760AA0E0-4683-4A26-B8BE-F5A4B227FE26}" type="slidenum">
              <a:rPr lang="en-US" smtClean="0"/>
              <a:pPr/>
              <a:t>‹#›</a:t>
            </a:fld>
            <a:endParaRPr lang="en-US"/>
          </a:p>
        </p:txBody>
      </p:sp>
    </p:spTree>
    <p:extLst>
      <p:ext uri="{BB962C8B-B14F-4D97-AF65-F5344CB8AC3E}">
        <p14:creationId xmlns:p14="http://schemas.microsoft.com/office/powerpoint/2010/main" val="2278783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60AA0E0-4683-4A26-B8BE-F5A4B227FE26}" type="slidenum">
              <a:rPr lang="en-US" smtClean="0"/>
              <a:pPr/>
              <a:t>‹#›</a:t>
            </a:fld>
            <a:endParaRPr lang="en-US"/>
          </a:p>
        </p:txBody>
      </p:sp>
    </p:spTree>
    <p:extLst>
      <p:ext uri="{BB962C8B-B14F-4D97-AF65-F5344CB8AC3E}">
        <p14:creationId xmlns:p14="http://schemas.microsoft.com/office/powerpoint/2010/main" val="3608056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vi-VN"/>
              <a:t>Bấm để sửa kiểu tiêu đề Bản cái</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39721" indent="0">
              <a:buNone/>
              <a:defRPr sz="1000"/>
            </a:lvl2pPr>
            <a:lvl3pPr marL="679443" indent="0">
              <a:buNone/>
              <a:defRPr sz="900"/>
            </a:lvl3pPr>
            <a:lvl4pPr marL="1019164" indent="0">
              <a:buNone/>
              <a:defRPr sz="700"/>
            </a:lvl4pPr>
            <a:lvl5pPr marL="1358885" indent="0">
              <a:buNone/>
              <a:defRPr sz="700"/>
            </a:lvl5pPr>
            <a:lvl6pPr marL="1698607" indent="0">
              <a:buNone/>
              <a:defRPr sz="700"/>
            </a:lvl6pPr>
            <a:lvl7pPr marL="2038328" indent="0">
              <a:buNone/>
              <a:defRPr sz="700"/>
            </a:lvl7pPr>
            <a:lvl8pPr marL="2378049" indent="0">
              <a:buNone/>
              <a:defRPr sz="700"/>
            </a:lvl8pPr>
            <a:lvl9pPr marL="2717771" indent="0">
              <a:buNone/>
              <a:defRPr sz="700"/>
            </a:lvl9pPr>
          </a:lstStyle>
          <a:p>
            <a:pPr lvl="0"/>
            <a:r>
              <a:rPr lang="vi-VN"/>
              <a:t>Bấm để sửa kiểu văn bản Bản cái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60AA0E0-4683-4A26-B8BE-F5A4B227FE26}" type="slidenum">
              <a:rPr lang="en-US" smtClean="0"/>
              <a:pPr/>
              <a:t>‹#›</a:t>
            </a:fld>
            <a:endParaRPr lang="en-US"/>
          </a:p>
        </p:txBody>
      </p:sp>
    </p:spTree>
    <p:extLst>
      <p:ext uri="{BB962C8B-B14F-4D97-AF65-F5344CB8AC3E}">
        <p14:creationId xmlns:p14="http://schemas.microsoft.com/office/powerpoint/2010/main" val="142870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C6BB876-6C4E-4430-B8A6-83E643B7DED0}" type="slidenum">
              <a:rPr lang="en-GB"/>
              <a:pPr/>
              <a:t>‹#›</a:t>
            </a:fld>
            <a:endParaRPr lang="en-GB"/>
          </a:p>
        </p:txBody>
      </p:sp>
    </p:spTree>
    <p:extLst>
      <p:ext uri="{BB962C8B-B14F-4D97-AF65-F5344CB8AC3E}">
        <p14:creationId xmlns:p14="http://schemas.microsoft.com/office/powerpoint/2010/main" val="226709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39721" indent="0">
              <a:buNone/>
              <a:defRPr sz="2100"/>
            </a:lvl2pPr>
            <a:lvl3pPr marL="679443" indent="0">
              <a:buNone/>
              <a:defRPr sz="1800"/>
            </a:lvl3pPr>
            <a:lvl4pPr marL="1019164" indent="0">
              <a:buNone/>
              <a:defRPr sz="1500"/>
            </a:lvl4pPr>
            <a:lvl5pPr marL="1358885" indent="0">
              <a:buNone/>
              <a:defRPr sz="1500"/>
            </a:lvl5pPr>
            <a:lvl6pPr marL="1698607" indent="0">
              <a:buNone/>
              <a:defRPr sz="1500"/>
            </a:lvl6pPr>
            <a:lvl7pPr marL="2038328" indent="0">
              <a:buNone/>
              <a:defRPr sz="1500"/>
            </a:lvl7pPr>
            <a:lvl8pPr marL="2378049" indent="0">
              <a:buNone/>
              <a:defRPr sz="1500"/>
            </a:lvl8pPr>
            <a:lvl9pPr marL="2717771" indent="0">
              <a:buNone/>
              <a:defRPr sz="1500"/>
            </a:lvl9pPr>
          </a:lstStyle>
          <a:p>
            <a:r>
              <a:rPr lang="vi-VN"/>
              <a:t>Bấm biểu tượng để thêm hình ảnh</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39721" indent="0">
              <a:buNone/>
              <a:defRPr sz="1000"/>
            </a:lvl2pPr>
            <a:lvl3pPr marL="679443" indent="0">
              <a:buNone/>
              <a:defRPr sz="900"/>
            </a:lvl3pPr>
            <a:lvl4pPr marL="1019164" indent="0">
              <a:buNone/>
              <a:defRPr sz="700"/>
            </a:lvl4pPr>
            <a:lvl5pPr marL="1358885" indent="0">
              <a:buNone/>
              <a:defRPr sz="700"/>
            </a:lvl5pPr>
            <a:lvl6pPr marL="1698607" indent="0">
              <a:buNone/>
              <a:defRPr sz="700"/>
            </a:lvl6pPr>
            <a:lvl7pPr marL="2038328" indent="0">
              <a:buNone/>
              <a:defRPr sz="700"/>
            </a:lvl7pPr>
            <a:lvl8pPr marL="2378049" indent="0">
              <a:buNone/>
              <a:defRPr sz="700"/>
            </a:lvl8pPr>
            <a:lvl9pPr marL="2717771" indent="0">
              <a:buNone/>
              <a:defRPr sz="700"/>
            </a:lvl9pPr>
          </a:lstStyle>
          <a:p>
            <a:pPr lvl="0"/>
            <a:r>
              <a:rPr lang="vi-VN"/>
              <a:t>Bấm để sửa kiểu văn bản Bản cái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60AA0E0-4683-4A26-B8BE-F5A4B227FE26}" type="slidenum">
              <a:rPr lang="en-US" smtClean="0"/>
              <a:pPr/>
              <a:t>‹#›</a:t>
            </a:fld>
            <a:endParaRPr lang="en-US"/>
          </a:p>
        </p:txBody>
      </p:sp>
    </p:spTree>
    <p:extLst>
      <p:ext uri="{BB962C8B-B14F-4D97-AF65-F5344CB8AC3E}">
        <p14:creationId xmlns:p14="http://schemas.microsoft.com/office/powerpoint/2010/main" val="2262241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60AA0E0-4683-4A26-B8BE-F5A4B227FE26}" type="slidenum">
              <a:rPr lang="en-US" smtClean="0"/>
              <a:pPr/>
              <a:t>‹#›</a:t>
            </a:fld>
            <a:endParaRPr lang="en-US"/>
          </a:p>
        </p:txBody>
      </p:sp>
    </p:spTree>
    <p:extLst>
      <p:ext uri="{BB962C8B-B14F-4D97-AF65-F5344CB8AC3E}">
        <p14:creationId xmlns:p14="http://schemas.microsoft.com/office/powerpoint/2010/main" val="3181823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ề Dọc và Văn bả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60AA0E0-4683-4A26-B8BE-F5A4B227FE26}" type="slidenum">
              <a:rPr lang="en-US" smtClean="0"/>
              <a:pPr/>
              <a:t>‹#›</a:t>
            </a:fld>
            <a:endParaRPr lang="en-US"/>
          </a:p>
        </p:txBody>
      </p:sp>
    </p:spTree>
    <p:extLst>
      <p:ext uri="{BB962C8B-B14F-4D97-AF65-F5344CB8AC3E}">
        <p14:creationId xmlns:p14="http://schemas.microsoft.com/office/powerpoint/2010/main" val="1272620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39721" indent="0" algn="ctr">
              <a:buNone/>
              <a:defRPr sz="1500"/>
            </a:lvl2pPr>
            <a:lvl3pPr marL="679443" indent="0" algn="ctr">
              <a:buNone/>
              <a:defRPr sz="1300"/>
            </a:lvl3pPr>
            <a:lvl4pPr marL="1019164" indent="0" algn="ctr">
              <a:buNone/>
              <a:defRPr sz="1200"/>
            </a:lvl4pPr>
            <a:lvl5pPr marL="1358885" indent="0" algn="ctr">
              <a:buNone/>
              <a:defRPr sz="1200"/>
            </a:lvl5pPr>
            <a:lvl6pPr marL="1698607" indent="0" algn="ctr">
              <a:buNone/>
              <a:defRPr sz="1200"/>
            </a:lvl6pPr>
            <a:lvl7pPr marL="2038328" indent="0" algn="ctr">
              <a:buNone/>
              <a:defRPr sz="1200"/>
            </a:lvl7pPr>
            <a:lvl8pPr marL="2378049" indent="0" algn="ctr">
              <a:buNone/>
              <a:defRPr sz="1200"/>
            </a:lvl8pPr>
            <a:lvl9pPr marL="2717771" indent="0" algn="ctr">
              <a:buNone/>
              <a:defRPr sz="1200"/>
            </a:lvl9pPr>
          </a:lstStyle>
          <a:p>
            <a:r>
              <a:rPr lang="vi-VN"/>
              <a:t>Bấm &amp; sửa kiểu phụ đề của Bản chính</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02E06EC-19B9-437A-8A1A-6D3B9D751467}" type="slidenum">
              <a:rPr lang="en-US" smtClean="0"/>
              <a:pPr/>
              <a:t>‹#›</a:t>
            </a:fld>
            <a:endParaRPr lang="en-US"/>
          </a:p>
        </p:txBody>
      </p:sp>
    </p:spTree>
    <p:extLst>
      <p:ext uri="{BB962C8B-B14F-4D97-AF65-F5344CB8AC3E}">
        <p14:creationId xmlns:p14="http://schemas.microsoft.com/office/powerpoint/2010/main" val="1749047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02E06EC-19B9-437A-8A1A-6D3B9D751467}" type="slidenum">
              <a:rPr lang="en-US" smtClean="0"/>
              <a:pPr/>
              <a:t>‹#›</a:t>
            </a:fld>
            <a:endParaRPr lang="en-US"/>
          </a:p>
        </p:txBody>
      </p:sp>
    </p:spTree>
    <p:extLst>
      <p:ext uri="{BB962C8B-B14F-4D97-AF65-F5344CB8AC3E}">
        <p14:creationId xmlns:p14="http://schemas.microsoft.com/office/powerpoint/2010/main" val="696191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vi-VN"/>
              <a:t>Bấm để sửa kiểu tiêu đề Bản cái</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39721" indent="0">
              <a:buNone/>
              <a:defRPr sz="1500">
                <a:solidFill>
                  <a:schemeClr val="tx1">
                    <a:tint val="75000"/>
                  </a:schemeClr>
                </a:solidFill>
              </a:defRPr>
            </a:lvl2pPr>
            <a:lvl3pPr marL="679443" indent="0">
              <a:buNone/>
              <a:defRPr sz="1300">
                <a:solidFill>
                  <a:schemeClr val="tx1">
                    <a:tint val="75000"/>
                  </a:schemeClr>
                </a:solidFill>
              </a:defRPr>
            </a:lvl3pPr>
            <a:lvl4pPr marL="1019164" indent="0">
              <a:buNone/>
              <a:defRPr sz="1200">
                <a:solidFill>
                  <a:schemeClr val="tx1">
                    <a:tint val="75000"/>
                  </a:schemeClr>
                </a:solidFill>
              </a:defRPr>
            </a:lvl4pPr>
            <a:lvl5pPr marL="1358885" indent="0">
              <a:buNone/>
              <a:defRPr sz="1200">
                <a:solidFill>
                  <a:schemeClr val="tx1">
                    <a:tint val="75000"/>
                  </a:schemeClr>
                </a:solidFill>
              </a:defRPr>
            </a:lvl5pPr>
            <a:lvl6pPr marL="1698607" indent="0">
              <a:buNone/>
              <a:defRPr sz="1200">
                <a:solidFill>
                  <a:schemeClr val="tx1">
                    <a:tint val="75000"/>
                  </a:schemeClr>
                </a:solidFill>
              </a:defRPr>
            </a:lvl6pPr>
            <a:lvl7pPr marL="2038328" indent="0">
              <a:buNone/>
              <a:defRPr sz="1200">
                <a:solidFill>
                  <a:schemeClr val="tx1">
                    <a:tint val="75000"/>
                  </a:schemeClr>
                </a:solidFill>
              </a:defRPr>
            </a:lvl7pPr>
            <a:lvl8pPr marL="2378049" indent="0">
              <a:buNone/>
              <a:defRPr sz="1200">
                <a:solidFill>
                  <a:schemeClr val="tx1">
                    <a:tint val="75000"/>
                  </a:schemeClr>
                </a:solidFill>
              </a:defRPr>
            </a:lvl8pPr>
            <a:lvl9pPr marL="2717771" indent="0">
              <a:buNone/>
              <a:defRPr sz="1200">
                <a:solidFill>
                  <a:schemeClr val="tx1">
                    <a:tint val="75000"/>
                  </a:schemeClr>
                </a:solidFill>
              </a:defRPr>
            </a:lvl9pPr>
          </a:lstStyle>
          <a:p>
            <a:pPr lvl="0"/>
            <a:r>
              <a:rPr lang="vi-VN"/>
              <a:t>Bấm để sửa kiểu văn bản Bản cái</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02E06EC-19B9-437A-8A1A-6D3B9D751467}" type="slidenum">
              <a:rPr lang="en-US" smtClean="0"/>
              <a:pPr/>
              <a:t>‹#›</a:t>
            </a:fld>
            <a:endParaRPr lang="en-US"/>
          </a:p>
        </p:txBody>
      </p:sp>
    </p:spTree>
    <p:extLst>
      <p:ext uri="{BB962C8B-B14F-4D97-AF65-F5344CB8AC3E}">
        <p14:creationId xmlns:p14="http://schemas.microsoft.com/office/powerpoint/2010/main" val="3416782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02E06EC-19B9-437A-8A1A-6D3B9D751467}" type="slidenum">
              <a:rPr lang="en-US" smtClean="0"/>
              <a:pPr/>
              <a:t>‹#›</a:t>
            </a:fld>
            <a:endParaRPr lang="en-US"/>
          </a:p>
        </p:txBody>
      </p:sp>
    </p:spTree>
    <p:extLst>
      <p:ext uri="{BB962C8B-B14F-4D97-AF65-F5344CB8AC3E}">
        <p14:creationId xmlns:p14="http://schemas.microsoft.com/office/powerpoint/2010/main" val="2258979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39721" indent="0">
              <a:buNone/>
              <a:defRPr sz="1500" b="1"/>
            </a:lvl2pPr>
            <a:lvl3pPr marL="679443" indent="0">
              <a:buNone/>
              <a:defRPr sz="1300" b="1"/>
            </a:lvl3pPr>
            <a:lvl4pPr marL="1019164" indent="0">
              <a:buNone/>
              <a:defRPr sz="1200" b="1"/>
            </a:lvl4pPr>
            <a:lvl5pPr marL="1358885" indent="0">
              <a:buNone/>
              <a:defRPr sz="1200" b="1"/>
            </a:lvl5pPr>
            <a:lvl6pPr marL="1698607" indent="0">
              <a:buNone/>
              <a:defRPr sz="1200" b="1"/>
            </a:lvl6pPr>
            <a:lvl7pPr marL="2038328" indent="0">
              <a:buNone/>
              <a:defRPr sz="1200" b="1"/>
            </a:lvl7pPr>
            <a:lvl8pPr marL="2378049" indent="0">
              <a:buNone/>
              <a:defRPr sz="1200" b="1"/>
            </a:lvl8pPr>
            <a:lvl9pPr marL="2717771" indent="0">
              <a:buNone/>
              <a:defRPr sz="1200" b="1"/>
            </a:lvl9pPr>
          </a:lstStyle>
          <a:p>
            <a:pPr lvl="0"/>
            <a:r>
              <a:rPr lang="vi-VN"/>
              <a:t>Bấm để sửa kiểu văn bản Bản cái</a:t>
            </a:r>
          </a:p>
        </p:txBody>
      </p:sp>
      <p:sp>
        <p:nvSpPr>
          <p:cNvPr id="4" name="Content Placeholder 3"/>
          <p:cNvSpPr>
            <a:spLocks noGrp="1"/>
          </p:cNvSpPr>
          <p:nvPr>
            <p:ph sz="half" idx="2"/>
          </p:nvPr>
        </p:nvSpPr>
        <p:spPr>
          <a:xfrm>
            <a:off x="629842" y="1878806"/>
            <a:ext cx="3868340" cy="2763441"/>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39721" indent="0">
              <a:buNone/>
              <a:defRPr sz="1500" b="1"/>
            </a:lvl2pPr>
            <a:lvl3pPr marL="679443" indent="0">
              <a:buNone/>
              <a:defRPr sz="1300" b="1"/>
            </a:lvl3pPr>
            <a:lvl4pPr marL="1019164" indent="0">
              <a:buNone/>
              <a:defRPr sz="1200" b="1"/>
            </a:lvl4pPr>
            <a:lvl5pPr marL="1358885" indent="0">
              <a:buNone/>
              <a:defRPr sz="1200" b="1"/>
            </a:lvl5pPr>
            <a:lvl6pPr marL="1698607" indent="0">
              <a:buNone/>
              <a:defRPr sz="1200" b="1"/>
            </a:lvl6pPr>
            <a:lvl7pPr marL="2038328" indent="0">
              <a:buNone/>
              <a:defRPr sz="1200" b="1"/>
            </a:lvl7pPr>
            <a:lvl8pPr marL="2378049" indent="0">
              <a:buNone/>
              <a:defRPr sz="1200" b="1"/>
            </a:lvl8pPr>
            <a:lvl9pPr marL="2717771" indent="0">
              <a:buNone/>
              <a:defRPr sz="1200" b="1"/>
            </a:lvl9pPr>
          </a:lstStyle>
          <a:p>
            <a:pPr lvl="0"/>
            <a:r>
              <a:rPr lang="vi-VN"/>
              <a:t>Bấm để sửa kiểu văn bản Bản cái</a:t>
            </a:r>
          </a:p>
        </p:txBody>
      </p:sp>
      <p:sp>
        <p:nvSpPr>
          <p:cNvPr id="6" name="Content Placeholder 5"/>
          <p:cNvSpPr>
            <a:spLocks noGrp="1"/>
          </p:cNvSpPr>
          <p:nvPr>
            <p:ph sz="quarter" idx="4"/>
          </p:nvPr>
        </p:nvSpPr>
        <p:spPr>
          <a:xfrm>
            <a:off x="4629150" y="1878806"/>
            <a:ext cx="3887391" cy="2763441"/>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A02E06EC-19B9-437A-8A1A-6D3B9D751467}" type="slidenum">
              <a:rPr lang="en-US" smtClean="0"/>
              <a:pPr/>
              <a:t>‹#›</a:t>
            </a:fld>
            <a:endParaRPr lang="en-US"/>
          </a:p>
        </p:txBody>
      </p:sp>
    </p:spTree>
    <p:extLst>
      <p:ext uri="{BB962C8B-B14F-4D97-AF65-F5344CB8AC3E}">
        <p14:creationId xmlns:p14="http://schemas.microsoft.com/office/powerpoint/2010/main" val="1557545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02E06EC-19B9-437A-8A1A-6D3B9D751467}" type="slidenum">
              <a:rPr lang="en-US" smtClean="0"/>
              <a:pPr/>
              <a:t>‹#›</a:t>
            </a:fld>
            <a:endParaRPr lang="en-US"/>
          </a:p>
        </p:txBody>
      </p:sp>
    </p:spTree>
    <p:extLst>
      <p:ext uri="{BB962C8B-B14F-4D97-AF65-F5344CB8AC3E}">
        <p14:creationId xmlns:p14="http://schemas.microsoft.com/office/powerpoint/2010/main" val="3930918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02E06EC-19B9-437A-8A1A-6D3B9D751467}" type="slidenum">
              <a:rPr lang="en-US" smtClean="0"/>
              <a:pPr/>
              <a:t>‹#›</a:t>
            </a:fld>
            <a:endParaRPr lang="en-US"/>
          </a:p>
        </p:txBody>
      </p:sp>
    </p:spTree>
    <p:extLst>
      <p:ext uri="{BB962C8B-B14F-4D97-AF65-F5344CB8AC3E}">
        <p14:creationId xmlns:p14="http://schemas.microsoft.com/office/powerpoint/2010/main" val="100382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8432" indent="0">
              <a:buNone/>
              <a:defRPr sz="1400"/>
            </a:lvl2pPr>
            <a:lvl3pPr marL="696864" indent="0">
              <a:buNone/>
              <a:defRPr sz="1200"/>
            </a:lvl3pPr>
            <a:lvl4pPr marL="1045296" indent="0">
              <a:buNone/>
              <a:defRPr sz="1100"/>
            </a:lvl4pPr>
            <a:lvl5pPr marL="1393728" indent="0">
              <a:buNone/>
              <a:defRPr sz="1100"/>
            </a:lvl5pPr>
            <a:lvl6pPr marL="1742161" indent="0">
              <a:buNone/>
              <a:defRPr sz="1100"/>
            </a:lvl6pPr>
            <a:lvl7pPr marL="2090593" indent="0">
              <a:buNone/>
              <a:defRPr sz="1100"/>
            </a:lvl7pPr>
            <a:lvl8pPr marL="2439025" indent="0">
              <a:buNone/>
              <a:defRPr sz="1100"/>
            </a:lvl8pPr>
            <a:lvl9pPr marL="2787457"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2E6B3328-8618-4137-8F7D-2B08581263E6}" type="slidenum">
              <a:rPr lang="en-GB"/>
              <a:pPr/>
              <a:t>‹#›</a:t>
            </a:fld>
            <a:endParaRPr lang="en-GB"/>
          </a:p>
        </p:txBody>
      </p:sp>
    </p:spTree>
    <p:extLst>
      <p:ext uri="{BB962C8B-B14F-4D97-AF65-F5344CB8AC3E}">
        <p14:creationId xmlns:p14="http://schemas.microsoft.com/office/powerpoint/2010/main" val="35336304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vi-VN"/>
              <a:t>Bấm để sửa kiểu tiêu đề Bản cái</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39721" indent="0">
              <a:buNone/>
              <a:defRPr sz="1000"/>
            </a:lvl2pPr>
            <a:lvl3pPr marL="679443" indent="0">
              <a:buNone/>
              <a:defRPr sz="900"/>
            </a:lvl3pPr>
            <a:lvl4pPr marL="1019164" indent="0">
              <a:buNone/>
              <a:defRPr sz="700"/>
            </a:lvl4pPr>
            <a:lvl5pPr marL="1358885" indent="0">
              <a:buNone/>
              <a:defRPr sz="700"/>
            </a:lvl5pPr>
            <a:lvl6pPr marL="1698607" indent="0">
              <a:buNone/>
              <a:defRPr sz="700"/>
            </a:lvl6pPr>
            <a:lvl7pPr marL="2038328" indent="0">
              <a:buNone/>
              <a:defRPr sz="700"/>
            </a:lvl7pPr>
            <a:lvl8pPr marL="2378049" indent="0">
              <a:buNone/>
              <a:defRPr sz="700"/>
            </a:lvl8pPr>
            <a:lvl9pPr marL="2717771" indent="0">
              <a:buNone/>
              <a:defRPr sz="700"/>
            </a:lvl9pPr>
          </a:lstStyle>
          <a:p>
            <a:pPr lvl="0"/>
            <a:r>
              <a:rPr lang="vi-VN"/>
              <a:t>Bấm để sửa kiểu văn bản Bản cái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02E06EC-19B9-437A-8A1A-6D3B9D751467}" type="slidenum">
              <a:rPr lang="en-US" smtClean="0"/>
              <a:pPr/>
              <a:t>‹#›</a:t>
            </a:fld>
            <a:endParaRPr lang="en-US"/>
          </a:p>
        </p:txBody>
      </p:sp>
    </p:spTree>
    <p:extLst>
      <p:ext uri="{BB962C8B-B14F-4D97-AF65-F5344CB8AC3E}">
        <p14:creationId xmlns:p14="http://schemas.microsoft.com/office/powerpoint/2010/main" val="843256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39721" indent="0">
              <a:buNone/>
              <a:defRPr sz="2100"/>
            </a:lvl2pPr>
            <a:lvl3pPr marL="679443" indent="0">
              <a:buNone/>
              <a:defRPr sz="1800"/>
            </a:lvl3pPr>
            <a:lvl4pPr marL="1019164" indent="0">
              <a:buNone/>
              <a:defRPr sz="1500"/>
            </a:lvl4pPr>
            <a:lvl5pPr marL="1358885" indent="0">
              <a:buNone/>
              <a:defRPr sz="1500"/>
            </a:lvl5pPr>
            <a:lvl6pPr marL="1698607" indent="0">
              <a:buNone/>
              <a:defRPr sz="1500"/>
            </a:lvl6pPr>
            <a:lvl7pPr marL="2038328" indent="0">
              <a:buNone/>
              <a:defRPr sz="1500"/>
            </a:lvl7pPr>
            <a:lvl8pPr marL="2378049" indent="0">
              <a:buNone/>
              <a:defRPr sz="1500"/>
            </a:lvl8pPr>
            <a:lvl9pPr marL="2717771" indent="0">
              <a:buNone/>
              <a:defRPr sz="1500"/>
            </a:lvl9pPr>
          </a:lstStyle>
          <a:p>
            <a:r>
              <a:rPr lang="vi-VN"/>
              <a:t>Bấm biểu tượng để thêm hình ảnh</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39721" indent="0">
              <a:buNone/>
              <a:defRPr sz="1000"/>
            </a:lvl2pPr>
            <a:lvl3pPr marL="679443" indent="0">
              <a:buNone/>
              <a:defRPr sz="900"/>
            </a:lvl3pPr>
            <a:lvl4pPr marL="1019164" indent="0">
              <a:buNone/>
              <a:defRPr sz="700"/>
            </a:lvl4pPr>
            <a:lvl5pPr marL="1358885" indent="0">
              <a:buNone/>
              <a:defRPr sz="700"/>
            </a:lvl5pPr>
            <a:lvl6pPr marL="1698607" indent="0">
              <a:buNone/>
              <a:defRPr sz="700"/>
            </a:lvl6pPr>
            <a:lvl7pPr marL="2038328" indent="0">
              <a:buNone/>
              <a:defRPr sz="700"/>
            </a:lvl7pPr>
            <a:lvl8pPr marL="2378049" indent="0">
              <a:buNone/>
              <a:defRPr sz="700"/>
            </a:lvl8pPr>
            <a:lvl9pPr marL="2717771" indent="0">
              <a:buNone/>
              <a:defRPr sz="700"/>
            </a:lvl9pPr>
          </a:lstStyle>
          <a:p>
            <a:pPr lvl="0"/>
            <a:r>
              <a:rPr lang="vi-VN"/>
              <a:t>Bấm để sửa kiểu văn bản Bản cái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02E06EC-19B9-437A-8A1A-6D3B9D751467}" type="slidenum">
              <a:rPr lang="en-US" smtClean="0"/>
              <a:pPr/>
              <a:t>‹#›</a:t>
            </a:fld>
            <a:endParaRPr lang="en-US"/>
          </a:p>
        </p:txBody>
      </p:sp>
    </p:spTree>
    <p:extLst>
      <p:ext uri="{BB962C8B-B14F-4D97-AF65-F5344CB8AC3E}">
        <p14:creationId xmlns:p14="http://schemas.microsoft.com/office/powerpoint/2010/main" val="1711963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02E06EC-19B9-437A-8A1A-6D3B9D751467}" type="slidenum">
              <a:rPr lang="en-US" smtClean="0"/>
              <a:pPr/>
              <a:t>‹#›</a:t>
            </a:fld>
            <a:endParaRPr lang="en-US"/>
          </a:p>
        </p:txBody>
      </p:sp>
    </p:spTree>
    <p:extLst>
      <p:ext uri="{BB962C8B-B14F-4D97-AF65-F5344CB8AC3E}">
        <p14:creationId xmlns:p14="http://schemas.microsoft.com/office/powerpoint/2010/main" val="3432152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ề Dọc và Văn bả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02E06EC-19B9-437A-8A1A-6D3B9D751467}" type="slidenum">
              <a:rPr lang="en-US" smtClean="0"/>
              <a:pPr/>
              <a:t>‹#›</a:t>
            </a:fld>
            <a:endParaRPr lang="en-US"/>
          </a:p>
        </p:txBody>
      </p:sp>
    </p:spTree>
    <p:extLst>
      <p:ext uri="{BB962C8B-B14F-4D97-AF65-F5344CB8AC3E}">
        <p14:creationId xmlns:p14="http://schemas.microsoft.com/office/powerpoint/2010/main" val="35848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39721" indent="0" algn="ctr">
              <a:buNone/>
              <a:defRPr sz="1500"/>
            </a:lvl2pPr>
            <a:lvl3pPr marL="679443" indent="0" algn="ctr">
              <a:buNone/>
              <a:defRPr sz="1300"/>
            </a:lvl3pPr>
            <a:lvl4pPr marL="1019164" indent="0" algn="ctr">
              <a:buNone/>
              <a:defRPr sz="1200"/>
            </a:lvl4pPr>
            <a:lvl5pPr marL="1358885" indent="0" algn="ctr">
              <a:buNone/>
              <a:defRPr sz="1200"/>
            </a:lvl5pPr>
            <a:lvl6pPr marL="1698607" indent="0" algn="ctr">
              <a:buNone/>
              <a:defRPr sz="1200"/>
            </a:lvl6pPr>
            <a:lvl7pPr marL="2038328" indent="0" algn="ctr">
              <a:buNone/>
              <a:defRPr sz="1200"/>
            </a:lvl7pPr>
            <a:lvl8pPr marL="2378049" indent="0" algn="ctr">
              <a:buNone/>
              <a:defRPr sz="1200"/>
            </a:lvl8pPr>
            <a:lvl9pPr marL="2717771" indent="0" algn="ctr">
              <a:buNone/>
              <a:defRPr sz="1200"/>
            </a:lvl9pPr>
          </a:lstStyle>
          <a:p>
            <a:r>
              <a:rPr lang="vi-VN"/>
              <a:t>Bấm &amp; sửa kiểu phụ đề của Bản chính</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BB3281-A0EE-4851-9FA6-A9EF9E29CA6E}" type="slidenum">
              <a:rPr lang="en-US" smtClean="0"/>
              <a:pPr/>
              <a:t>‹#›</a:t>
            </a:fld>
            <a:endParaRPr lang="en-US"/>
          </a:p>
        </p:txBody>
      </p:sp>
    </p:spTree>
    <p:extLst>
      <p:ext uri="{BB962C8B-B14F-4D97-AF65-F5344CB8AC3E}">
        <p14:creationId xmlns:p14="http://schemas.microsoft.com/office/powerpoint/2010/main" val="1531816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BB3281-A0EE-4851-9FA6-A9EF9E29CA6E}" type="slidenum">
              <a:rPr lang="en-US" smtClean="0"/>
              <a:pPr/>
              <a:t>‹#›</a:t>
            </a:fld>
            <a:endParaRPr lang="en-US"/>
          </a:p>
        </p:txBody>
      </p:sp>
    </p:spTree>
    <p:extLst>
      <p:ext uri="{BB962C8B-B14F-4D97-AF65-F5344CB8AC3E}">
        <p14:creationId xmlns:p14="http://schemas.microsoft.com/office/powerpoint/2010/main" val="2113805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vi-VN"/>
              <a:t>Bấm để sửa kiểu tiêu đề Bản cái</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39721" indent="0">
              <a:buNone/>
              <a:defRPr sz="1500">
                <a:solidFill>
                  <a:schemeClr val="tx1">
                    <a:tint val="75000"/>
                  </a:schemeClr>
                </a:solidFill>
              </a:defRPr>
            </a:lvl2pPr>
            <a:lvl3pPr marL="679443" indent="0">
              <a:buNone/>
              <a:defRPr sz="1300">
                <a:solidFill>
                  <a:schemeClr val="tx1">
                    <a:tint val="75000"/>
                  </a:schemeClr>
                </a:solidFill>
              </a:defRPr>
            </a:lvl3pPr>
            <a:lvl4pPr marL="1019164" indent="0">
              <a:buNone/>
              <a:defRPr sz="1200">
                <a:solidFill>
                  <a:schemeClr val="tx1">
                    <a:tint val="75000"/>
                  </a:schemeClr>
                </a:solidFill>
              </a:defRPr>
            </a:lvl4pPr>
            <a:lvl5pPr marL="1358885" indent="0">
              <a:buNone/>
              <a:defRPr sz="1200">
                <a:solidFill>
                  <a:schemeClr val="tx1">
                    <a:tint val="75000"/>
                  </a:schemeClr>
                </a:solidFill>
              </a:defRPr>
            </a:lvl5pPr>
            <a:lvl6pPr marL="1698607" indent="0">
              <a:buNone/>
              <a:defRPr sz="1200">
                <a:solidFill>
                  <a:schemeClr val="tx1">
                    <a:tint val="75000"/>
                  </a:schemeClr>
                </a:solidFill>
              </a:defRPr>
            </a:lvl6pPr>
            <a:lvl7pPr marL="2038328" indent="0">
              <a:buNone/>
              <a:defRPr sz="1200">
                <a:solidFill>
                  <a:schemeClr val="tx1">
                    <a:tint val="75000"/>
                  </a:schemeClr>
                </a:solidFill>
              </a:defRPr>
            </a:lvl7pPr>
            <a:lvl8pPr marL="2378049" indent="0">
              <a:buNone/>
              <a:defRPr sz="1200">
                <a:solidFill>
                  <a:schemeClr val="tx1">
                    <a:tint val="75000"/>
                  </a:schemeClr>
                </a:solidFill>
              </a:defRPr>
            </a:lvl8pPr>
            <a:lvl9pPr marL="2717771" indent="0">
              <a:buNone/>
              <a:defRPr sz="1200">
                <a:solidFill>
                  <a:schemeClr val="tx1">
                    <a:tint val="75000"/>
                  </a:schemeClr>
                </a:solidFill>
              </a:defRPr>
            </a:lvl9pPr>
          </a:lstStyle>
          <a:p>
            <a:pPr lvl="0"/>
            <a:r>
              <a:rPr lang="vi-VN"/>
              <a:t>Bấm để sửa kiểu văn bản Bản cái</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BB3281-A0EE-4851-9FA6-A9EF9E29CA6E}" type="slidenum">
              <a:rPr lang="en-US" smtClean="0"/>
              <a:pPr/>
              <a:t>‹#›</a:t>
            </a:fld>
            <a:endParaRPr lang="en-US"/>
          </a:p>
        </p:txBody>
      </p:sp>
    </p:spTree>
    <p:extLst>
      <p:ext uri="{BB962C8B-B14F-4D97-AF65-F5344CB8AC3E}">
        <p14:creationId xmlns:p14="http://schemas.microsoft.com/office/powerpoint/2010/main" val="160184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0BB3281-A0EE-4851-9FA6-A9EF9E29CA6E}" type="slidenum">
              <a:rPr lang="en-US" smtClean="0"/>
              <a:pPr/>
              <a:t>‹#›</a:t>
            </a:fld>
            <a:endParaRPr lang="en-US"/>
          </a:p>
        </p:txBody>
      </p:sp>
    </p:spTree>
    <p:extLst>
      <p:ext uri="{BB962C8B-B14F-4D97-AF65-F5344CB8AC3E}">
        <p14:creationId xmlns:p14="http://schemas.microsoft.com/office/powerpoint/2010/main" val="4243413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39721" indent="0">
              <a:buNone/>
              <a:defRPr sz="1500" b="1"/>
            </a:lvl2pPr>
            <a:lvl3pPr marL="679443" indent="0">
              <a:buNone/>
              <a:defRPr sz="1300" b="1"/>
            </a:lvl3pPr>
            <a:lvl4pPr marL="1019164" indent="0">
              <a:buNone/>
              <a:defRPr sz="1200" b="1"/>
            </a:lvl4pPr>
            <a:lvl5pPr marL="1358885" indent="0">
              <a:buNone/>
              <a:defRPr sz="1200" b="1"/>
            </a:lvl5pPr>
            <a:lvl6pPr marL="1698607" indent="0">
              <a:buNone/>
              <a:defRPr sz="1200" b="1"/>
            </a:lvl6pPr>
            <a:lvl7pPr marL="2038328" indent="0">
              <a:buNone/>
              <a:defRPr sz="1200" b="1"/>
            </a:lvl7pPr>
            <a:lvl8pPr marL="2378049" indent="0">
              <a:buNone/>
              <a:defRPr sz="1200" b="1"/>
            </a:lvl8pPr>
            <a:lvl9pPr marL="2717771" indent="0">
              <a:buNone/>
              <a:defRPr sz="1200" b="1"/>
            </a:lvl9pPr>
          </a:lstStyle>
          <a:p>
            <a:pPr lvl="0"/>
            <a:r>
              <a:rPr lang="vi-VN"/>
              <a:t>Bấm để sửa kiểu văn bản Bản cái</a:t>
            </a:r>
          </a:p>
        </p:txBody>
      </p:sp>
      <p:sp>
        <p:nvSpPr>
          <p:cNvPr id="4" name="Content Placeholder 3"/>
          <p:cNvSpPr>
            <a:spLocks noGrp="1"/>
          </p:cNvSpPr>
          <p:nvPr>
            <p:ph sz="half" idx="2"/>
          </p:nvPr>
        </p:nvSpPr>
        <p:spPr>
          <a:xfrm>
            <a:off x="629842" y="1878806"/>
            <a:ext cx="3868340" cy="2763441"/>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39721" indent="0">
              <a:buNone/>
              <a:defRPr sz="1500" b="1"/>
            </a:lvl2pPr>
            <a:lvl3pPr marL="679443" indent="0">
              <a:buNone/>
              <a:defRPr sz="1300" b="1"/>
            </a:lvl3pPr>
            <a:lvl4pPr marL="1019164" indent="0">
              <a:buNone/>
              <a:defRPr sz="1200" b="1"/>
            </a:lvl4pPr>
            <a:lvl5pPr marL="1358885" indent="0">
              <a:buNone/>
              <a:defRPr sz="1200" b="1"/>
            </a:lvl5pPr>
            <a:lvl6pPr marL="1698607" indent="0">
              <a:buNone/>
              <a:defRPr sz="1200" b="1"/>
            </a:lvl6pPr>
            <a:lvl7pPr marL="2038328" indent="0">
              <a:buNone/>
              <a:defRPr sz="1200" b="1"/>
            </a:lvl7pPr>
            <a:lvl8pPr marL="2378049" indent="0">
              <a:buNone/>
              <a:defRPr sz="1200" b="1"/>
            </a:lvl8pPr>
            <a:lvl9pPr marL="2717771" indent="0">
              <a:buNone/>
              <a:defRPr sz="1200" b="1"/>
            </a:lvl9pPr>
          </a:lstStyle>
          <a:p>
            <a:pPr lvl="0"/>
            <a:r>
              <a:rPr lang="vi-VN"/>
              <a:t>Bấm để sửa kiểu văn bản Bản cái</a:t>
            </a:r>
          </a:p>
        </p:txBody>
      </p:sp>
      <p:sp>
        <p:nvSpPr>
          <p:cNvPr id="6" name="Content Placeholder 5"/>
          <p:cNvSpPr>
            <a:spLocks noGrp="1"/>
          </p:cNvSpPr>
          <p:nvPr>
            <p:ph sz="quarter" idx="4"/>
          </p:nvPr>
        </p:nvSpPr>
        <p:spPr>
          <a:xfrm>
            <a:off x="4629150" y="1878806"/>
            <a:ext cx="3887391" cy="2763441"/>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0BB3281-A0EE-4851-9FA6-A9EF9E29CA6E}" type="slidenum">
              <a:rPr lang="en-US" smtClean="0"/>
              <a:pPr/>
              <a:t>‹#›</a:t>
            </a:fld>
            <a:endParaRPr lang="en-US"/>
          </a:p>
        </p:txBody>
      </p:sp>
    </p:spTree>
    <p:extLst>
      <p:ext uri="{BB962C8B-B14F-4D97-AF65-F5344CB8AC3E}">
        <p14:creationId xmlns:p14="http://schemas.microsoft.com/office/powerpoint/2010/main" val="1126255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70BB3281-A0EE-4851-9FA6-A9EF9E29CA6E}" type="slidenum">
              <a:rPr lang="en-US" smtClean="0"/>
              <a:pPr/>
              <a:t>‹#›</a:t>
            </a:fld>
            <a:endParaRPr lang="en-US"/>
          </a:p>
        </p:txBody>
      </p:sp>
    </p:spTree>
    <p:extLst>
      <p:ext uri="{BB962C8B-B14F-4D97-AF65-F5344CB8AC3E}">
        <p14:creationId xmlns:p14="http://schemas.microsoft.com/office/powerpoint/2010/main" val="160597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480B933A-FE1A-4BD7-B885-204E78408AE6}" type="slidenum">
              <a:rPr lang="en-GB"/>
              <a:pPr/>
              <a:t>‹#›</a:t>
            </a:fld>
            <a:endParaRPr lang="en-GB"/>
          </a:p>
        </p:txBody>
      </p:sp>
    </p:spTree>
    <p:extLst>
      <p:ext uri="{BB962C8B-B14F-4D97-AF65-F5344CB8AC3E}">
        <p14:creationId xmlns:p14="http://schemas.microsoft.com/office/powerpoint/2010/main" val="3281909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0BB3281-A0EE-4851-9FA6-A9EF9E29CA6E}" type="slidenum">
              <a:rPr lang="en-US" smtClean="0"/>
              <a:pPr/>
              <a:t>‹#›</a:t>
            </a:fld>
            <a:endParaRPr lang="en-US"/>
          </a:p>
        </p:txBody>
      </p:sp>
    </p:spTree>
    <p:extLst>
      <p:ext uri="{BB962C8B-B14F-4D97-AF65-F5344CB8AC3E}">
        <p14:creationId xmlns:p14="http://schemas.microsoft.com/office/powerpoint/2010/main" val="3415385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vi-VN"/>
              <a:t>Bấm để sửa kiểu tiêu đề Bản cái</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39721" indent="0">
              <a:buNone/>
              <a:defRPr sz="1000"/>
            </a:lvl2pPr>
            <a:lvl3pPr marL="679443" indent="0">
              <a:buNone/>
              <a:defRPr sz="900"/>
            </a:lvl3pPr>
            <a:lvl4pPr marL="1019164" indent="0">
              <a:buNone/>
              <a:defRPr sz="700"/>
            </a:lvl4pPr>
            <a:lvl5pPr marL="1358885" indent="0">
              <a:buNone/>
              <a:defRPr sz="700"/>
            </a:lvl5pPr>
            <a:lvl6pPr marL="1698607" indent="0">
              <a:buNone/>
              <a:defRPr sz="700"/>
            </a:lvl6pPr>
            <a:lvl7pPr marL="2038328" indent="0">
              <a:buNone/>
              <a:defRPr sz="700"/>
            </a:lvl7pPr>
            <a:lvl8pPr marL="2378049" indent="0">
              <a:buNone/>
              <a:defRPr sz="700"/>
            </a:lvl8pPr>
            <a:lvl9pPr marL="2717771" indent="0">
              <a:buNone/>
              <a:defRPr sz="700"/>
            </a:lvl9pPr>
          </a:lstStyle>
          <a:p>
            <a:pPr lvl="0"/>
            <a:r>
              <a:rPr lang="vi-VN"/>
              <a:t>Bấm để sửa kiểu văn bản Bản cái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0BB3281-A0EE-4851-9FA6-A9EF9E29CA6E}" type="slidenum">
              <a:rPr lang="en-US" smtClean="0"/>
              <a:pPr/>
              <a:t>‹#›</a:t>
            </a:fld>
            <a:endParaRPr lang="en-US"/>
          </a:p>
        </p:txBody>
      </p:sp>
    </p:spTree>
    <p:extLst>
      <p:ext uri="{BB962C8B-B14F-4D97-AF65-F5344CB8AC3E}">
        <p14:creationId xmlns:p14="http://schemas.microsoft.com/office/powerpoint/2010/main" val="3588554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39721" indent="0">
              <a:buNone/>
              <a:defRPr sz="2100"/>
            </a:lvl2pPr>
            <a:lvl3pPr marL="679443" indent="0">
              <a:buNone/>
              <a:defRPr sz="1800"/>
            </a:lvl3pPr>
            <a:lvl4pPr marL="1019164" indent="0">
              <a:buNone/>
              <a:defRPr sz="1500"/>
            </a:lvl4pPr>
            <a:lvl5pPr marL="1358885" indent="0">
              <a:buNone/>
              <a:defRPr sz="1500"/>
            </a:lvl5pPr>
            <a:lvl6pPr marL="1698607" indent="0">
              <a:buNone/>
              <a:defRPr sz="1500"/>
            </a:lvl6pPr>
            <a:lvl7pPr marL="2038328" indent="0">
              <a:buNone/>
              <a:defRPr sz="1500"/>
            </a:lvl7pPr>
            <a:lvl8pPr marL="2378049" indent="0">
              <a:buNone/>
              <a:defRPr sz="1500"/>
            </a:lvl8pPr>
            <a:lvl9pPr marL="2717771" indent="0">
              <a:buNone/>
              <a:defRPr sz="1500"/>
            </a:lvl9pPr>
          </a:lstStyle>
          <a:p>
            <a:r>
              <a:rPr lang="vi-VN"/>
              <a:t>Bấm biểu tượng để thêm hình ảnh</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39721" indent="0">
              <a:buNone/>
              <a:defRPr sz="1000"/>
            </a:lvl2pPr>
            <a:lvl3pPr marL="679443" indent="0">
              <a:buNone/>
              <a:defRPr sz="900"/>
            </a:lvl3pPr>
            <a:lvl4pPr marL="1019164" indent="0">
              <a:buNone/>
              <a:defRPr sz="700"/>
            </a:lvl4pPr>
            <a:lvl5pPr marL="1358885" indent="0">
              <a:buNone/>
              <a:defRPr sz="700"/>
            </a:lvl5pPr>
            <a:lvl6pPr marL="1698607" indent="0">
              <a:buNone/>
              <a:defRPr sz="700"/>
            </a:lvl6pPr>
            <a:lvl7pPr marL="2038328" indent="0">
              <a:buNone/>
              <a:defRPr sz="700"/>
            </a:lvl7pPr>
            <a:lvl8pPr marL="2378049" indent="0">
              <a:buNone/>
              <a:defRPr sz="700"/>
            </a:lvl8pPr>
            <a:lvl9pPr marL="2717771" indent="0">
              <a:buNone/>
              <a:defRPr sz="700"/>
            </a:lvl9pPr>
          </a:lstStyle>
          <a:p>
            <a:pPr lvl="0"/>
            <a:r>
              <a:rPr lang="vi-VN"/>
              <a:t>Bấm để sửa kiểu văn bản Bản cái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0BB3281-A0EE-4851-9FA6-A9EF9E29CA6E}" type="slidenum">
              <a:rPr lang="en-US" smtClean="0"/>
              <a:pPr/>
              <a:t>‹#›</a:t>
            </a:fld>
            <a:endParaRPr lang="en-US"/>
          </a:p>
        </p:txBody>
      </p:sp>
    </p:spTree>
    <p:extLst>
      <p:ext uri="{BB962C8B-B14F-4D97-AF65-F5344CB8AC3E}">
        <p14:creationId xmlns:p14="http://schemas.microsoft.com/office/powerpoint/2010/main" val="2555737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BB3281-A0EE-4851-9FA6-A9EF9E29CA6E}" type="slidenum">
              <a:rPr lang="en-US" smtClean="0"/>
              <a:pPr/>
              <a:t>‹#›</a:t>
            </a:fld>
            <a:endParaRPr lang="en-US"/>
          </a:p>
        </p:txBody>
      </p:sp>
    </p:spTree>
    <p:extLst>
      <p:ext uri="{BB962C8B-B14F-4D97-AF65-F5344CB8AC3E}">
        <p14:creationId xmlns:p14="http://schemas.microsoft.com/office/powerpoint/2010/main" val="1378989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ề Dọc và Văn bả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BB3281-A0EE-4851-9FA6-A9EF9E29CA6E}" type="slidenum">
              <a:rPr lang="en-US" smtClean="0"/>
              <a:pPr/>
              <a:t>‹#›</a:t>
            </a:fld>
            <a:endParaRPr lang="en-US"/>
          </a:p>
        </p:txBody>
      </p:sp>
    </p:spTree>
    <p:extLst>
      <p:ext uri="{BB962C8B-B14F-4D97-AF65-F5344CB8AC3E}">
        <p14:creationId xmlns:p14="http://schemas.microsoft.com/office/powerpoint/2010/main" val="491353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39721" indent="0" algn="ctr">
              <a:buNone/>
              <a:defRPr sz="1500"/>
            </a:lvl2pPr>
            <a:lvl3pPr marL="679443" indent="0" algn="ctr">
              <a:buNone/>
              <a:defRPr sz="1300"/>
            </a:lvl3pPr>
            <a:lvl4pPr marL="1019164" indent="0" algn="ctr">
              <a:buNone/>
              <a:defRPr sz="1200"/>
            </a:lvl4pPr>
            <a:lvl5pPr marL="1358885" indent="0" algn="ctr">
              <a:buNone/>
              <a:defRPr sz="1200"/>
            </a:lvl5pPr>
            <a:lvl6pPr marL="1698607" indent="0" algn="ctr">
              <a:buNone/>
              <a:defRPr sz="1200"/>
            </a:lvl6pPr>
            <a:lvl7pPr marL="2038328" indent="0" algn="ctr">
              <a:buNone/>
              <a:defRPr sz="1200"/>
            </a:lvl7pPr>
            <a:lvl8pPr marL="2378049" indent="0" algn="ctr">
              <a:buNone/>
              <a:defRPr sz="1200"/>
            </a:lvl8pPr>
            <a:lvl9pPr marL="2717771" indent="0" algn="ctr">
              <a:buNone/>
              <a:defRPr sz="1200"/>
            </a:lvl9pPr>
          </a:lstStyle>
          <a:p>
            <a:r>
              <a:rPr lang="vi-VN"/>
              <a:t>Bấm &amp; sửa kiểu phụ đề của Bản chính</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5F18467-B28B-4615-B879-7731C37909F2}" type="slidenum">
              <a:rPr lang="en-US" smtClean="0"/>
              <a:pPr/>
              <a:t>‹#›</a:t>
            </a:fld>
            <a:endParaRPr lang="en-US"/>
          </a:p>
        </p:txBody>
      </p:sp>
    </p:spTree>
    <p:extLst>
      <p:ext uri="{BB962C8B-B14F-4D97-AF65-F5344CB8AC3E}">
        <p14:creationId xmlns:p14="http://schemas.microsoft.com/office/powerpoint/2010/main" val="2413094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5F18467-B28B-4615-B879-7731C37909F2}" type="slidenum">
              <a:rPr lang="en-US" smtClean="0"/>
              <a:pPr/>
              <a:t>‹#›</a:t>
            </a:fld>
            <a:endParaRPr lang="en-US"/>
          </a:p>
        </p:txBody>
      </p:sp>
    </p:spTree>
    <p:extLst>
      <p:ext uri="{BB962C8B-B14F-4D97-AF65-F5344CB8AC3E}">
        <p14:creationId xmlns:p14="http://schemas.microsoft.com/office/powerpoint/2010/main" val="4108687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vi-VN"/>
              <a:t>Bấm để sửa kiểu tiêu đề Bản cái</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39721" indent="0">
              <a:buNone/>
              <a:defRPr sz="1500">
                <a:solidFill>
                  <a:schemeClr val="tx1">
                    <a:tint val="75000"/>
                  </a:schemeClr>
                </a:solidFill>
              </a:defRPr>
            </a:lvl2pPr>
            <a:lvl3pPr marL="679443" indent="0">
              <a:buNone/>
              <a:defRPr sz="1300">
                <a:solidFill>
                  <a:schemeClr val="tx1">
                    <a:tint val="75000"/>
                  </a:schemeClr>
                </a:solidFill>
              </a:defRPr>
            </a:lvl3pPr>
            <a:lvl4pPr marL="1019164" indent="0">
              <a:buNone/>
              <a:defRPr sz="1200">
                <a:solidFill>
                  <a:schemeClr val="tx1">
                    <a:tint val="75000"/>
                  </a:schemeClr>
                </a:solidFill>
              </a:defRPr>
            </a:lvl4pPr>
            <a:lvl5pPr marL="1358885" indent="0">
              <a:buNone/>
              <a:defRPr sz="1200">
                <a:solidFill>
                  <a:schemeClr val="tx1">
                    <a:tint val="75000"/>
                  </a:schemeClr>
                </a:solidFill>
              </a:defRPr>
            </a:lvl5pPr>
            <a:lvl6pPr marL="1698607" indent="0">
              <a:buNone/>
              <a:defRPr sz="1200">
                <a:solidFill>
                  <a:schemeClr val="tx1">
                    <a:tint val="75000"/>
                  </a:schemeClr>
                </a:solidFill>
              </a:defRPr>
            </a:lvl6pPr>
            <a:lvl7pPr marL="2038328" indent="0">
              <a:buNone/>
              <a:defRPr sz="1200">
                <a:solidFill>
                  <a:schemeClr val="tx1">
                    <a:tint val="75000"/>
                  </a:schemeClr>
                </a:solidFill>
              </a:defRPr>
            </a:lvl7pPr>
            <a:lvl8pPr marL="2378049" indent="0">
              <a:buNone/>
              <a:defRPr sz="1200">
                <a:solidFill>
                  <a:schemeClr val="tx1">
                    <a:tint val="75000"/>
                  </a:schemeClr>
                </a:solidFill>
              </a:defRPr>
            </a:lvl8pPr>
            <a:lvl9pPr marL="2717771" indent="0">
              <a:buNone/>
              <a:defRPr sz="1200">
                <a:solidFill>
                  <a:schemeClr val="tx1">
                    <a:tint val="75000"/>
                  </a:schemeClr>
                </a:solidFill>
              </a:defRPr>
            </a:lvl9pPr>
          </a:lstStyle>
          <a:p>
            <a:pPr lvl="0"/>
            <a:r>
              <a:rPr lang="vi-VN"/>
              <a:t>Bấm để sửa kiểu văn bản Bản cái</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5F18467-B28B-4615-B879-7731C37909F2}" type="slidenum">
              <a:rPr lang="en-US" smtClean="0"/>
              <a:pPr/>
              <a:t>‹#›</a:t>
            </a:fld>
            <a:endParaRPr lang="en-US"/>
          </a:p>
        </p:txBody>
      </p:sp>
    </p:spTree>
    <p:extLst>
      <p:ext uri="{BB962C8B-B14F-4D97-AF65-F5344CB8AC3E}">
        <p14:creationId xmlns:p14="http://schemas.microsoft.com/office/powerpoint/2010/main" val="3137498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5F18467-B28B-4615-B879-7731C37909F2}" type="slidenum">
              <a:rPr lang="en-US" smtClean="0"/>
              <a:pPr/>
              <a:t>‹#›</a:t>
            </a:fld>
            <a:endParaRPr lang="en-US"/>
          </a:p>
        </p:txBody>
      </p:sp>
    </p:spTree>
    <p:extLst>
      <p:ext uri="{BB962C8B-B14F-4D97-AF65-F5344CB8AC3E}">
        <p14:creationId xmlns:p14="http://schemas.microsoft.com/office/powerpoint/2010/main" val="6064400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39721" indent="0">
              <a:buNone/>
              <a:defRPr sz="1500" b="1"/>
            </a:lvl2pPr>
            <a:lvl3pPr marL="679443" indent="0">
              <a:buNone/>
              <a:defRPr sz="1300" b="1"/>
            </a:lvl3pPr>
            <a:lvl4pPr marL="1019164" indent="0">
              <a:buNone/>
              <a:defRPr sz="1200" b="1"/>
            </a:lvl4pPr>
            <a:lvl5pPr marL="1358885" indent="0">
              <a:buNone/>
              <a:defRPr sz="1200" b="1"/>
            </a:lvl5pPr>
            <a:lvl6pPr marL="1698607" indent="0">
              <a:buNone/>
              <a:defRPr sz="1200" b="1"/>
            </a:lvl6pPr>
            <a:lvl7pPr marL="2038328" indent="0">
              <a:buNone/>
              <a:defRPr sz="1200" b="1"/>
            </a:lvl7pPr>
            <a:lvl8pPr marL="2378049" indent="0">
              <a:buNone/>
              <a:defRPr sz="1200" b="1"/>
            </a:lvl8pPr>
            <a:lvl9pPr marL="2717771" indent="0">
              <a:buNone/>
              <a:defRPr sz="1200" b="1"/>
            </a:lvl9pPr>
          </a:lstStyle>
          <a:p>
            <a:pPr lvl="0"/>
            <a:r>
              <a:rPr lang="vi-VN"/>
              <a:t>Bấm để sửa kiểu văn bản Bản cái</a:t>
            </a:r>
          </a:p>
        </p:txBody>
      </p:sp>
      <p:sp>
        <p:nvSpPr>
          <p:cNvPr id="4" name="Content Placeholder 3"/>
          <p:cNvSpPr>
            <a:spLocks noGrp="1"/>
          </p:cNvSpPr>
          <p:nvPr>
            <p:ph sz="half" idx="2"/>
          </p:nvPr>
        </p:nvSpPr>
        <p:spPr>
          <a:xfrm>
            <a:off x="629842" y="1878806"/>
            <a:ext cx="3868340" cy="2763441"/>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39721" indent="0">
              <a:buNone/>
              <a:defRPr sz="1500" b="1"/>
            </a:lvl2pPr>
            <a:lvl3pPr marL="679443" indent="0">
              <a:buNone/>
              <a:defRPr sz="1300" b="1"/>
            </a:lvl3pPr>
            <a:lvl4pPr marL="1019164" indent="0">
              <a:buNone/>
              <a:defRPr sz="1200" b="1"/>
            </a:lvl4pPr>
            <a:lvl5pPr marL="1358885" indent="0">
              <a:buNone/>
              <a:defRPr sz="1200" b="1"/>
            </a:lvl5pPr>
            <a:lvl6pPr marL="1698607" indent="0">
              <a:buNone/>
              <a:defRPr sz="1200" b="1"/>
            </a:lvl6pPr>
            <a:lvl7pPr marL="2038328" indent="0">
              <a:buNone/>
              <a:defRPr sz="1200" b="1"/>
            </a:lvl7pPr>
            <a:lvl8pPr marL="2378049" indent="0">
              <a:buNone/>
              <a:defRPr sz="1200" b="1"/>
            </a:lvl8pPr>
            <a:lvl9pPr marL="2717771" indent="0">
              <a:buNone/>
              <a:defRPr sz="1200" b="1"/>
            </a:lvl9pPr>
          </a:lstStyle>
          <a:p>
            <a:pPr lvl="0"/>
            <a:r>
              <a:rPr lang="vi-VN"/>
              <a:t>Bấm để sửa kiểu văn bản Bản cái</a:t>
            </a:r>
          </a:p>
        </p:txBody>
      </p:sp>
      <p:sp>
        <p:nvSpPr>
          <p:cNvPr id="6" name="Content Placeholder 5"/>
          <p:cNvSpPr>
            <a:spLocks noGrp="1"/>
          </p:cNvSpPr>
          <p:nvPr>
            <p:ph sz="quarter" idx="4"/>
          </p:nvPr>
        </p:nvSpPr>
        <p:spPr>
          <a:xfrm>
            <a:off x="4629150" y="1878806"/>
            <a:ext cx="3887391" cy="2763441"/>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E5F18467-B28B-4615-B879-7731C37909F2}" type="slidenum">
              <a:rPr lang="en-US" smtClean="0"/>
              <a:pPr/>
              <a:t>‹#›</a:t>
            </a:fld>
            <a:endParaRPr lang="en-US"/>
          </a:p>
        </p:txBody>
      </p:sp>
    </p:spTree>
    <p:extLst>
      <p:ext uri="{BB962C8B-B14F-4D97-AF65-F5344CB8AC3E}">
        <p14:creationId xmlns:p14="http://schemas.microsoft.com/office/powerpoint/2010/main" val="808706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8432" indent="0">
              <a:buNone/>
              <a:defRPr sz="1500" b="1"/>
            </a:lvl2pPr>
            <a:lvl3pPr marL="696864" indent="0">
              <a:buNone/>
              <a:defRPr sz="1400" b="1"/>
            </a:lvl3pPr>
            <a:lvl4pPr marL="1045296" indent="0">
              <a:buNone/>
              <a:defRPr sz="1200" b="1"/>
            </a:lvl4pPr>
            <a:lvl5pPr marL="1393728" indent="0">
              <a:buNone/>
              <a:defRPr sz="1200" b="1"/>
            </a:lvl5pPr>
            <a:lvl6pPr marL="1742161" indent="0">
              <a:buNone/>
              <a:defRPr sz="1200" b="1"/>
            </a:lvl6pPr>
            <a:lvl7pPr marL="2090593" indent="0">
              <a:buNone/>
              <a:defRPr sz="1200" b="1"/>
            </a:lvl7pPr>
            <a:lvl8pPr marL="2439025" indent="0">
              <a:buNone/>
              <a:defRPr sz="1200" b="1"/>
            </a:lvl8pPr>
            <a:lvl9pPr marL="2787457"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8432" indent="0">
              <a:buNone/>
              <a:defRPr sz="1500" b="1"/>
            </a:lvl2pPr>
            <a:lvl3pPr marL="696864" indent="0">
              <a:buNone/>
              <a:defRPr sz="1400" b="1"/>
            </a:lvl3pPr>
            <a:lvl4pPr marL="1045296" indent="0">
              <a:buNone/>
              <a:defRPr sz="1200" b="1"/>
            </a:lvl4pPr>
            <a:lvl5pPr marL="1393728" indent="0">
              <a:buNone/>
              <a:defRPr sz="1200" b="1"/>
            </a:lvl5pPr>
            <a:lvl6pPr marL="1742161" indent="0">
              <a:buNone/>
              <a:defRPr sz="1200" b="1"/>
            </a:lvl6pPr>
            <a:lvl7pPr marL="2090593" indent="0">
              <a:buNone/>
              <a:defRPr sz="1200" b="1"/>
            </a:lvl7pPr>
            <a:lvl8pPr marL="2439025" indent="0">
              <a:buNone/>
              <a:defRPr sz="1200" b="1"/>
            </a:lvl8pPr>
            <a:lvl9pPr marL="278745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AD9B74BA-C344-4BE4-BE89-965D8A5C6D63}" type="slidenum">
              <a:rPr lang="en-GB"/>
              <a:pPr/>
              <a:t>‹#›</a:t>
            </a:fld>
            <a:endParaRPr lang="en-GB"/>
          </a:p>
        </p:txBody>
      </p:sp>
    </p:spTree>
    <p:extLst>
      <p:ext uri="{BB962C8B-B14F-4D97-AF65-F5344CB8AC3E}">
        <p14:creationId xmlns:p14="http://schemas.microsoft.com/office/powerpoint/2010/main" val="6401627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5F18467-B28B-4615-B879-7731C37909F2}" type="slidenum">
              <a:rPr lang="en-US" smtClean="0"/>
              <a:pPr/>
              <a:t>‹#›</a:t>
            </a:fld>
            <a:endParaRPr lang="en-US"/>
          </a:p>
        </p:txBody>
      </p:sp>
    </p:spTree>
    <p:extLst>
      <p:ext uri="{BB962C8B-B14F-4D97-AF65-F5344CB8AC3E}">
        <p14:creationId xmlns:p14="http://schemas.microsoft.com/office/powerpoint/2010/main" val="5012366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5F18467-B28B-4615-B879-7731C37909F2}" type="slidenum">
              <a:rPr lang="en-US" smtClean="0"/>
              <a:pPr/>
              <a:t>‹#›</a:t>
            </a:fld>
            <a:endParaRPr lang="en-US"/>
          </a:p>
        </p:txBody>
      </p:sp>
    </p:spTree>
    <p:extLst>
      <p:ext uri="{BB962C8B-B14F-4D97-AF65-F5344CB8AC3E}">
        <p14:creationId xmlns:p14="http://schemas.microsoft.com/office/powerpoint/2010/main" val="38531634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vi-VN"/>
              <a:t>Bấm để sửa kiểu tiêu đề Bản cái</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39721" indent="0">
              <a:buNone/>
              <a:defRPr sz="1000"/>
            </a:lvl2pPr>
            <a:lvl3pPr marL="679443" indent="0">
              <a:buNone/>
              <a:defRPr sz="900"/>
            </a:lvl3pPr>
            <a:lvl4pPr marL="1019164" indent="0">
              <a:buNone/>
              <a:defRPr sz="700"/>
            </a:lvl4pPr>
            <a:lvl5pPr marL="1358885" indent="0">
              <a:buNone/>
              <a:defRPr sz="700"/>
            </a:lvl5pPr>
            <a:lvl6pPr marL="1698607" indent="0">
              <a:buNone/>
              <a:defRPr sz="700"/>
            </a:lvl6pPr>
            <a:lvl7pPr marL="2038328" indent="0">
              <a:buNone/>
              <a:defRPr sz="700"/>
            </a:lvl7pPr>
            <a:lvl8pPr marL="2378049" indent="0">
              <a:buNone/>
              <a:defRPr sz="700"/>
            </a:lvl8pPr>
            <a:lvl9pPr marL="2717771" indent="0">
              <a:buNone/>
              <a:defRPr sz="700"/>
            </a:lvl9pPr>
          </a:lstStyle>
          <a:p>
            <a:pPr lvl="0"/>
            <a:r>
              <a:rPr lang="vi-VN"/>
              <a:t>Bấm để sửa kiểu văn bản Bản cái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5F18467-B28B-4615-B879-7731C37909F2}" type="slidenum">
              <a:rPr lang="en-US" smtClean="0"/>
              <a:pPr/>
              <a:t>‹#›</a:t>
            </a:fld>
            <a:endParaRPr lang="en-US"/>
          </a:p>
        </p:txBody>
      </p:sp>
    </p:spTree>
    <p:extLst>
      <p:ext uri="{BB962C8B-B14F-4D97-AF65-F5344CB8AC3E}">
        <p14:creationId xmlns:p14="http://schemas.microsoft.com/office/powerpoint/2010/main" val="1755097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39721" indent="0">
              <a:buNone/>
              <a:defRPr sz="2100"/>
            </a:lvl2pPr>
            <a:lvl3pPr marL="679443" indent="0">
              <a:buNone/>
              <a:defRPr sz="1800"/>
            </a:lvl3pPr>
            <a:lvl4pPr marL="1019164" indent="0">
              <a:buNone/>
              <a:defRPr sz="1500"/>
            </a:lvl4pPr>
            <a:lvl5pPr marL="1358885" indent="0">
              <a:buNone/>
              <a:defRPr sz="1500"/>
            </a:lvl5pPr>
            <a:lvl6pPr marL="1698607" indent="0">
              <a:buNone/>
              <a:defRPr sz="1500"/>
            </a:lvl6pPr>
            <a:lvl7pPr marL="2038328" indent="0">
              <a:buNone/>
              <a:defRPr sz="1500"/>
            </a:lvl7pPr>
            <a:lvl8pPr marL="2378049" indent="0">
              <a:buNone/>
              <a:defRPr sz="1500"/>
            </a:lvl8pPr>
            <a:lvl9pPr marL="2717771" indent="0">
              <a:buNone/>
              <a:defRPr sz="1500"/>
            </a:lvl9pPr>
          </a:lstStyle>
          <a:p>
            <a:r>
              <a:rPr lang="vi-VN"/>
              <a:t>Bấm biểu tượng để thêm hình ảnh</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39721" indent="0">
              <a:buNone/>
              <a:defRPr sz="1000"/>
            </a:lvl2pPr>
            <a:lvl3pPr marL="679443" indent="0">
              <a:buNone/>
              <a:defRPr sz="900"/>
            </a:lvl3pPr>
            <a:lvl4pPr marL="1019164" indent="0">
              <a:buNone/>
              <a:defRPr sz="700"/>
            </a:lvl4pPr>
            <a:lvl5pPr marL="1358885" indent="0">
              <a:buNone/>
              <a:defRPr sz="700"/>
            </a:lvl5pPr>
            <a:lvl6pPr marL="1698607" indent="0">
              <a:buNone/>
              <a:defRPr sz="700"/>
            </a:lvl6pPr>
            <a:lvl7pPr marL="2038328" indent="0">
              <a:buNone/>
              <a:defRPr sz="700"/>
            </a:lvl7pPr>
            <a:lvl8pPr marL="2378049" indent="0">
              <a:buNone/>
              <a:defRPr sz="700"/>
            </a:lvl8pPr>
            <a:lvl9pPr marL="2717771" indent="0">
              <a:buNone/>
              <a:defRPr sz="700"/>
            </a:lvl9pPr>
          </a:lstStyle>
          <a:p>
            <a:pPr lvl="0"/>
            <a:r>
              <a:rPr lang="vi-VN"/>
              <a:t>Bấm để sửa kiểu văn bản Bản cái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5F18467-B28B-4615-B879-7731C37909F2}" type="slidenum">
              <a:rPr lang="en-US" smtClean="0"/>
              <a:pPr/>
              <a:t>‹#›</a:t>
            </a:fld>
            <a:endParaRPr lang="en-US"/>
          </a:p>
        </p:txBody>
      </p:sp>
    </p:spTree>
    <p:extLst>
      <p:ext uri="{BB962C8B-B14F-4D97-AF65-F5344CB8AC3E}">
        <p14:creationId xmlns:p14="http://schemas.microsoft.com/office/powerpoint/2010/main" val="34423828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5F18467-B28B-4615-B879-7731C37909F2}" type="slidenum">
              <a:rPr lang="en-US" smtClean="0"/>
              <a:pPr/>
              <a:t>‹#›</a:t>
            </a:fld>
            <a:endParaRPr lang="en-US"/>
          </a:p>
        </p:txBody>
      </p:sp>
    </p:spTree>
    <p:extLst>
      <p:ext uri="{BB962C8B-B14F-4D97-AF65-F5344CB8AC3E}">
        <p14:creationId xmlns:p14="http://schemas.microsoft.com/office/powerpoint/2010/main" val="3422622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ề Dọc và Văn bả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5F18467-B28B-4615-B879-7731C37909F2}" type="slidenum">
              <a:rPr lang="en-US" smtClean="0"/>
              <a:pPr/>
              <a:t>‹#›</a:t>
            </a:fld>
            <a:endParaRPr lang="en-US"/>
          </a:p>
        </p:txBody>
      </p:sp>
    </p:spTree>
    <p:extLst>
      <p:ext uri="{BB962C8B-B14F-4D97-AF65-F5344CB8AC3E}">
        <p14:creationId xmlns:p14="http://schemas.microsoft.com/office/powerpoint/2010/main" val="42371627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39721" indent="0" algn="ctr">
              <a:buNone/>
              <a:defRPr sz="1500"/>
            </a:lvl2pPr>
            <a:lvl3pPr marL="679443" indent="0" algn="ctr">
              <a:buNone/>
              <a:defRPr sz="1300"/>
            </a:lvl3pPr>
            <a:lvl4pPr marL="1019164" indent="0" algn="ctr">
              <a:buNone/>
              <a:defRPr sz="1200"/>
            </a:lvl4pPr>
            <a:lvl5pPr marL="1358885" indent="0" algn="ctr">
              <a:buNone/>
              <a:defRPr sz="1200"/>
            </a:lvl5pPr>
            <a:lvl6pPr marL="1698607" indent="0" algn="ctr">
              <a:buNone/>
              <a:defRPr sz="1200"/>
            </a:lvl6pPr>
            <a:lvl7pPr marL="2038328" indent="0" algn="ctr">
              <a:buNone/>
              <a:defRPr sz="1200"/>
            </a:lvl7pPr>
            <a:lvl8pPr marL="2378049" indent="0" algn="ctr">
              <a:buNone/>
              <a:defRPr sz="1200"/>
            </a:lvl8pPr>
            <a:lvl9pPr marL="2717771" indent="0" algn="ctr">
              <a:buNone/>
              <a:defRPr sz="1200"/>
            </a:lvl9pPr>
          </a:lstStyle>
          <a:p>
            <a:r>
              <a:rPr lang="vi-VN"/>
              <a:t>Bấm &amp; sửa kiểu phụ đề của Bản chính</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5036CB-7A94-47C3-BA66-A1447E5C0B8D}" type="slidenum">
              <a:rPr lang="en-US" smtClean="0"/>
              <a:pPr/>
              <a:t>‹#›</a:t>
            </a:fld>
            <a:endParaRPr lang="en-US"/>
          </a:p>
        </p:txBody>
      </p:sp>
    </p:spTree>
    <p:extLst>
      <p:ext uri="{BB962C8B-B14F-4D97-AF65-F5344CB8AC3E}">
        <p14:creationId xmlns:p14="http://schemas.microsoft.com/office/powerpoint/2010/main" val="704698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5036CB-7A94-47C3-BA66-A1447E5C0B8D}" type="slidenum">
              <a:rPr lang="en-US" smtClean="0"/>
              <a:pPr/>
              <a:t>‹#›</a:t>
            </a:fld>
            <a:endParaRPr lang="en-US"/>
          </a:p>
        </p:txBody>
      </p:sp>
    </p:spTree>
    <p:extLst>
      <p:ext uri="{BB962C8B-B14F-4D97-AF65-F5344CB8AC3E}">
        <p14:creationId xmlns:p14="http://schemas.microsoft.com/office/powerpoint/2010/main" val="11818719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vi-VN"/>
              <a:t>Bấm để sửa kiểu tiêu đề Bản cái</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39721" indent="0">
              <a:buNone/>
              <a:defRPr sz="1500">
                <a:solidFill>
                  <a:schemeClr val="tx1">
                    <a:tint val="75000"/>
                  </a:schemeClr>
                </a:solidFill>
              </a:defRPr>
            </a:lvl2pPr>
            <a:lvl3pPr marL="679443" indent="0">
              <a:buNone/>
              <a:defRPr sz="1300">
                <a:solidFill>
                  <a:schemeClr val="tx1">
                    <a:tint val="75000"/>
                  </a:schemeClr>
                </a:solidFill>
              </a:defRPr>
            </a:lvl3pPr>
            <a:lvl4pPr marL="1019164" indent="0">
              <a:buNone/>
              <a:defRPr sz="1200">
                <a:solidFill>
                  <a:schemeClr val="tx1">
                    <a:tint val="75000"/>
                  </a:schemeClr>
                </a:solidFill>
              </a:defRPr>
            </a:lvl4pPr>
            <a:lvl5pPr marL="1358885" indent="0">
              <a:buNone/>
              <a:defRPr sz="1200">
                <a:solidFill>
                  <a:schemeClr val="tx1">
                    <a:tint val="75000"/>
                  </a:schemeClr>
                </a:solidFill>
              </a:defRPr>
            </a:lvl5pPr>
            <a:lvl6pPr marL="1698607" indent="0">
              <a:buNone/>
              <a:defRPr sz="1200">
                <a:solidFill>
                  <a:schemeClr val="tx1">
                    <a:tint val="75000"/>
                  </a:schemeClr>
                </a:solidFill>
              </a:defRPr>
            </a:lvl6pPr>
            <a:lvl7pPr marL="2038328" indent="0">
              <a:buNone/>
              <a:defRPr sz="1200">
                <a:solidFill>
                  <a:schemeClr val="tx1">
                    <a:tint val="75000"/>
                  </a:schemeClr>
                </a:solidFill>
              </a:defRPr>
            </a:lvl7pPr>
            <a:lvl8pPr marL="2378049" indent="0">
              <a:buNone/>
              <a:defRPr sz="1200">
                <a:solidFill>
                  <a:schemeClr val="tx1">
                    <a:tint val="75000"/>
                  </a:schemeClr>
                </a:solidFill>
              </a:defRPr>
            </a:lvl8pPr>
            <a:lvl9pPr marL="2717771" indent="0">
              <a:buNone/>
              <a:defRPr sz="1200">
                <a:solidFill>
                  <a:schemeClr val="tx1">
                    <a:tint val="75000"/>
                  </a:schemeClr>
                </a:solidFill>
              </a:defRPr>
            </a:lvl9pPr>
          </a:lstStyle>
          <a:p>
            <a:pPr lvl="0"/>
            <a:r>
              <a:rPr lang="vi-VN"/>
              <a:t>Bấm để sửa kiểu văn bản Bản cái</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5036CB-7A94-47C3-BA66-A1447E5C0B8D}" type="slidenum">
              <a:rPr lang="en-US" smtClean="0"/>
              <a:pPr/>
              <a:t>‹#›</a:t>
            </a:fld>
            <a:endParaRPr lang="en-US"/>
          </a:p>
        </p:txBody>
      </p:sp>
    </p:spTree>
    <p:extLst>
      <p:ext uri="{BB962C8B-B14F-4D97-AF65-F5344CB8AC3E}">
        <p14:creationId xmlns:p14="http://schemas.microsoft.com/office/powerpoint/2010/main" val="10550401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5036CB-7A94-47C3-BA66-A1447E5C0B8D}" type="slidenum">
              <a:rPr lang="en-US" smtClean="0"/>
              <a:pPr/>
              <a:t>‹#›</a:t>
            </a:fld>
            <a:endParaRPr lang="en-US"/>
          </a:p>
        </p:txBody>
      </p:sp>
    </p:spTree>
    <p:extLst>
      <p:ext uri="{BB962C8B-B14F-4D97-AF65-F5344CB8AC3E}">
        <p14:creationId xmlns:p14="http://schemas.microsoft.com/office/powerpoint/2010/main" val="80775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1C6535FD-F8BE-4E3A-98AA-8B7A3DDBF2AB}" type="slidenum">
              <a:rPr lang="en-GB"/>
              <a:pPr/>
              <a:t>‹#›</a:t>
            </a:fld>
            <a:endParaRPr lang="en-GB"/>
          </a:p>
        </p:txBody>
      </p:sp>
    </p:spTree>
    <p:extLst>
      <p:ext uri="{BB962C8B-B14F-4D97-AF65-F5344CB8AC3E}">
        <p14:creationId xmlns:p14="http://schemas.microsoft.com/office/powerpoint/2010/main" val="12438997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39721" indent="0">
              <a:buNone/>
              <a:defRPr sz="1500" b="1"/>
            </a:lvl2pPr>
            <a:lvl3pPr marL="679443" indent="0">
              <a:buNone/>
              <a:defRPr sz="1300" b="1"/>
            </a:lvl3pPr>
            <a:lvl4pPr marL="1019164" indent="0">
              <a:buNone/>
              <a:defRPr sz="1200" b="1"/>
            </a:lvl4pPr>
            <a:lvl5pPr marL="1358885" indent="0">
              <a:buNone/>
              <a:defRPr sz="1200" b="1"/>
            </a:lvl5pPr>
            <a:lvl6pPr marL="1698607" indent="0">
              <a:buNone/>
              <a:defRPr sz="1200" b="1"/>
            </a:lvl6pPr>
            <a:lvl7pPr marL="2038328" indent="0">
              <a:buNone/>
              <a:defRPr sz="1200" b="1"/>
            </a:lvl7pPr>
            <a:lvl8pPr marL="2378049" indent="0">
              <a:buNone/>
              <a:defRPr sz="1200" b="1"/>
            </a:lvl8pPr>
            <a:lvl9pPr marL="2717771" indent="0">
              <a:buNone/>
              <a:defRPr sz="1200" b="1"/>
            </a:lvl9pPr>
          </a:lstStyle>
          <a:p>
            <a:pPr lvl="0"/>
            <a:r>
              <a:rPr lang="vi-VN"/>
              <a:t>Bấm để sửa kiểu văn bản Bản cái</a:t>
            </a:r>
          </a:p>
        </p:txBody>
      </p:sp>
      <p:sp>
        <p:nvSpPr>
          <p:cNvPr id="4" name="Content Placeholder 3"/>
          <p:cNvSpPr>
            <a:spLocks noGrp="1"/>
          </p:cNvSpPr>
          <p:nvPr>
            <p:ph sz="half" idx="2"/>
          </p:nvPr>
        </p:nvSpPr>
        <p:spPr>
          <a:xfrm>
            <a:off x="629842" y="1878806"/>
            <a:ext cx="3868340" cy="2763441"/>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39721" indent="0">
              <a:buNone/>
              <a:defRPr sz="1500" b="1"/>
            </a:lvl2pPr>
            <a:lvl3pPr marL="679443" indent="0">
              <a:buNone/>
              <a:defRPr sz="1300" b="1"/>
            </a:lvl3pPr>
            <a:lvl4pPr marL="1019164" indent="0">
              <a:buNone/>
              <a:defRPr sz="1200" b="1"/>
            </a:lvl4pPr>
            <a:lvl5pPr marL="1358885" indent="0">
              <a:buNone/>
              <a:defRPr sz="1200" b="1"/>
            </a:lvl5pPr>
            <a:lvl6pPr marL="1698607" indent="0">
              <a:buNone/>
              <a:defRPr sz="1200" b="1"/>
            </a:lvl6pPr>
            <a:lvl7pPr marL="2038328" indent="0">
              <a:buNone/>
              <a:defRPr sz="1200" b="1"/>
            </a:lvl7pPr>
            <a:lvl8pPr marL="2378049" indent="0">
              <a:buNone/>
              <a:defRPr sz="1200" b="1"/>
            </a:lvl8pPr>
            <a:lvl9pPr marL="2717771" indent="0">
              <a:buNone/>
              <a:defRPr sz="1200" b="1"/>
            </a:lvl9pPr>
          </a:lstStyle>
          <a:p>
            <a:pPr lvl="0"/>
            <a:r>
              <a:rPr lang="vi-VN"/>
              <a:t>Bấm để sửa kiểu văn bản Bản cái</a:t>
            </a:r>
          </a:p>
        </p:txBody>
      </p:sp>
      <p:sp>
        <p:nvSpPr>
          <p:cNvPr id="6" name="Content Placeholder 5"/>
          <p:cNvSpPr>
            <a:spLocks noGrp="1"/>
          </p:cNvSpPr>
          <p:nvPr>
            <p:ph sz="quarter" idx="4"/>
          </p:nvPr>
        </p:nvSpPr>
        <p:spPr>
          <a:xfrm>
            <a:off x="4629150" y="1878806"/>
            <a:ext cx="3887391" cy="2763441"/>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05036CB-7A94-47C3-BA66-A1447E5C0B8D}" type="slidenum">
              <a:rPr lang="en-US" smtClean="0"/>
              <a:pPr/>
              <a:t>‹#›</a:t>
            </a:fld>
            <a:endParaRPr lang="en-US"/>
          </a:p>
        </p:txBody>
      </p:sp>
    </p:spTree>
    <p:extLst>
      <p:ext uri="{BB962C8B-B14F-4D97-AF65-F5344CB8AC3E}">
        <p14:creationId xmlns:p14="http://schemas.microsoft.com/office/powerpoint/2010/main" val="29738215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05036CB-7A94-47C3-BA66-A1447E5C0B8D}" type="slidenum">
              <a:rPr lang="en-US" smtClean="0"/>
              <a:pPr/>
              <a:t>‹#›</a:t>
            </a:fld>
            <a:endParaRPr lang="en-US"/>
          </a:p>
        </p:txBody>
      </p:sp>
    </p:spTree>
    <p:extLst>
      <p:ext uri="{BB962C8B-B14F-4D97-AF65-F5344CB8AC3E}">
        <p14:creationId xmlns:p14="http://schemas.microsoft.com/office/powerpoint/2010/main" val="34936874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05036CB-7A94-47C3-BA66-A1447E5C0B8D}" type="slidenum">
              <a:rPr lang="en-US" smtClean="0"/>
              <a:pPr/>
              <a:t>‹#›</a:t>
            </a:fld>
            <a:endParaRPr lang="en-US"/>
          </a:p>
        </p:txBody>
      </p:sp>
    </p:spTree>
    <p:extLst>
      <p:ext uri="{BB962C8B-B14F-4D97-AF65-F5344CB8AC3E}">
        <p14:creationId xmlns:p14="http://schemas.microsoft.com/office/powerpoint/2010/main" val="15738804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vi-VN"/>
              <a:t>Bấm để sửa kiểu tiêu đề Bản cái</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39721" indent="0">
              <a:buNone/>
              <a:defRPr sz="1000"/>
            </a:lvl2pPr>
            <a:lvl3pPr marL="679443" indent="0">
              <a:buNone/>
              <a:defRPr sz="900"/>
            </a:lvl3pPr>
            <a:lvl4pPr marL="1019164" indent="0">
              <a:buNone/>
              <a:defRPr sz="700"/>
            </a:lvl4pPr>
            <a:lvl5pPr marL="1358885" indent="0">
              <a:buNone/>
              <a:defRPr sz="700"/>
            </a:lvl5pPr>
            <a:lvl6pPr marL="1698607" indent="0">
              <a:buNone/>
              <a:defRPr sz="700"/>
            </a:lvl6pPr>
            <a:lvl7pPr marL="2038328" indent="0">
              <a:buNone/>
              <a:defRPr sz="700"/>
            </a:lvl7pPr>
            <a:lvl8pPr marL="2378049" indent="0">
              <a:buNone/>
              <a:defRPr sz="700"/>
            </a:lvl8pPr>
            <a:lvl9pPr marL="2717771" indent="0">
              <a:buNone/>
              <a:defRPr sz="700"/>
            </a:lvl9pPr>
          </a:lstStyle>
          <a:p>
            <a:pPr lvl="0"/>
            <a:r>
              <a:rPr lang="vi-VN"/>
              <a:t>Bấm để sửa kiểu văn bản Bản cái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5036CB-7A94-47C3-BA66-A1447E5C0B8D}" type="slidenum">
              <a:rPr lang="en-US" smtClean="0"/>
              <a:pPr/>
              <a:t>‹#›</a:t>
            </a:fld>
            <a:endParaRPr lang="en-US"/>
          </a:p>
        </p:txBody>
      </p:sp>
    </p:spTree>
    <p:extLst>
      <p:ext uri="{BB962C8B-B14F-4D97-AF65-F5344CB8AC3E}">
        <p14:creationId xmlns:p14="http://schemas.microsoft.com/office/powerpoint/2010/main" val="42807543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39721" indent="0">
              <a:buNone/>
              <a:defRPr sz="2100"/>
            </a:lvl2pPr>
            <a:lvl3pPr marL="679443" indent="0">
              <a:buNone/>
              <a:defRPr sz="1800"/>
            </a:lvl3pPr>
            <a:lvl4pPr marL="1019164" indent="0">
              <a:buNone/>
              <a:defRPr sz="1500"/>
            </a:lvl4pPr>
            <a:lvl5pPr marL="1358885" indent="0">
              <a:buNone/>
              <a:defRPr sz="1500"/>
            </a:lvl5pPr>
            <a:lvl6pPr marL="1698607" indent="0">
              <a:buNone/>
              <a:defRPr sz="1500"/>
            </a:lvl6pPr>
            <a:lvl7pPr marL="2038328" indent="0">
              <a:buNone/>
              <a:defRPr sz="1500"/>
            </a:lvl7pPr>
            <a:lvl8pPr marL="2378049" indent="0">
              <a:buNone/>
              <a:defRPr sz="1500"/>
            </a:lvl8pPr>
            <a:lvl9pPr marL="2717771" indent="0">
              <a:buNone/>
              <a:defRPr sz="1500"/>
            </a:lvl9pPr>
          </a:lstStyle>
          <a:p>
            <a:r>
              <a:rPr lang="vi-VN"/>
              <a:t>Bấm biểu tượng để thêm hình ảnh</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39721" indent="0">
              <a:buNone/>
              <a:defRPr sz="1000"/>
            </a:lvl2pPr>
            <a:lvl3pPr marL="679443" indent="0">
              <a:buNone/>
              <a:defRPr sz="900"/>
            </a:lvl3pPr>
            <a:lvl4pPr marL="1019164" indent="0">
              <a:buNone/>
              <a:defRPr sz="700"/>
            </a:lvl4pPr>
            <a:lvl5pPr marL="1358885" indent="0">
              <a:buNone/>
              <a:defRPr sz="700"/>
            </a:lvl5pPr>
            <a:lvl6pPr marL="1698607" indent="0">
              <a:buNone/>
              <a:defRPr sz="700"/>
            </a:lvl6pPr>
            <a:lvl7pPr marL="2038328" indent="0">
              <a:buNone/>
              <a:defRPr sz="700"/>
            </a:lvl7pPr>
            <a:lvl8pPr marL="2378049" indent="0">
              <a:buNone/>
              <a:defRPr sz="700"/>
            </a:lvl8pPr>
            <a:lvl9pPr marL="2717771" indent="0">
              <a:buNone/>
              <a:defRPr sz="700"/>
            </a:lvl9pPr>
          </a:lstStyle>
          <a:p>
            <a:pPr lvl="0"/>
            <a:r>
              <a:rPr lang="vi-VN"/>
              <a:t>Bấm để sửa kiểu văn bản Bản cái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5036CB-7A94-47C3-BA66-A1447E5C0B8D}" type="slidenum">
              <a:rPr lang="en-US" smtClean="0"/>
              <a:pPr/>
              <a:t>‹#›</a:t>
            </a:fld>
            <a:endParaRPr lang="en-US"/>
          </a:p>
        </p:txBody>
      </p:sp>
    </p:spTree>
    <p:extLst>
      <p:ext uri="{BB962C8B-B14F-4D97-AF65-F5344CB8AC3E}">
        <p14:creationId xmlns:p14="http://schemas.microsoft.com/office/powerpoint/2010/main" val="15826135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5036CB-7A94-47C3-BA66-A1447E5C0B8D}" type="slidenum">
              <a:rPr lang="en-US" smtClean="0"/>
              <a:pPr/>
              <a:t>‹#›</a:t>
            </a:fld>
            <a:endParaRPr lang="en-US"/>
          </a:p>
        </p:txBody>
      </p:sp>
    </p:spTree>
    <p:extLst>
      <p:ext uri="{BB962C8B-B14F-4D97-AF65-F5344CB8AC3E}">
        <p14:creationId xmlns:p14="http://schemas.microsoft.com/office/powerpoint/2010/main" val="169257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êu đề Dọc và Văn bả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5036CB-7A94-47C3-BA66-A1447E5C0B8D}" type="slidenum">
              <a:rPr lang="en-US" smtClean="0"/>
              <a:pPr/>
              <a:t>‹#›</a:t>
            </a:fld>
            <a:endParaRPr lang="en-US"/>
          </a:p>
        </p:txBody>
      </p:sp>
    </p:spTree>
    <p:extLst>
      <p:ext uri="{BB962C8B-B14F-4D97-AF65-F5344CB8AC3E}">
        <p14:creationId xmlns:p14="http://schemas.microsoft.com/office/powerpoint/2010/main" val="3941565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6CC87C71-F7C5-4D69-9546-F855483D7BFA}" type="slidenum">
              <a:rPr lang="en-GB"/>
              <a:pPr/>
              <a:t>‹#›</a:t>
            </a:fld>
            <a:endParaRPr lang="en-GB"/>
          </a:p>
        </p:txBody>
      </p:sp>
    </p:spTree>
    <p:extLst>
      <p:ext uri="{BB962C8B-B14F-4D97-AF65-F5344CB8AC3E}">
        <p14:creationId xmlns:p14="http://schemas.microsoft.com/office/powerpoint/2010/main" val="1986633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100"/>
            </a:lvl1pPr>
            <a:lvl2pPr marL="348432" indent="0">
              <a:buNone/>
              <a:defRPr sz="900"/>
            </a:lvl2pPr>
            <a:lvl3pPr marL="696864" indent="0">
              <a:buNone/>
              <a:defRPr sz="800"/>
            </a:lvl3pPr>
            <a:lvl4pPr marL="1045296" indent="0">
              <a:buNone/>
              <a:defRPr sz="700"/>
            </a:lvl4pPr>
            <a:lvl5pPr marL="1393728" indent="0">
              <a:buNone/>
              <a:defRPr sz="700"/>
            </a:lvl5pPr>
            <a:lvl6pPr marL="1742161" indent="0">
              <a:buNone/>
              <a:defRPr sz="700"/>
            </a:lvl6pPr>
            <a:lvl7pPr marL="2090593" indent="0">
              <a:buNone/>
              <a:defRPr sz="700"/>
            </a:lvl7pPr>
            <a:lvl8pPr marL="2439025" indent="0">
              <a:buNone/>
              <a:defRPr sz="700"/>
            </a:lvl8pPr>
            <a:lvl9pPr marL="2787457"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7EBB5150-425F-43B2-8B91-CE5C32478537}" type="slidenum">
              <a:rPr lang="en-GB"/>
              <a:pPr/>
              <a:t>‹#›</a:t>
            </a:fld>
            <a:endParaRPr lang="en-GB"/>
          </a:p>
        </p:txBody>
      </p:sp>
    </p:spTree>
    <p:extLst>
      <p:ext uri="{BB962C8B-B14F-4D97-AF65-F5344CB8AC3E}">
        <p14:creationId xmlns:p14="http://schemas.microsoft.com/office/powerpoint/2010/main" val="51609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8432" indent="0">
              <a:buNone/>
              <a:defRPr sz="2100"/>
            </a:lvl2pPr>
            <a:lvl3pPr marL="696864" indent="0">
              <a:buNone/>
              <a:defRPr sz="1800"/>
            </a:lvl3pPr>
            <a:lvl4pPr marL="1045296" indent="0">
              <a:buNone/>
              <a:defRPr sz="1500"/>
            </a:lvl4pPr>
            <a:lvl5pPr marL="1393728" indent="0">
              <a:buNone/>
              <a:defRPr sz="1500"/>
            </a:lvl5pPr>
            <a:lvl6pPr marL="1742161" indent="0">
              <a:buNone/>
              <a:defRPr sz="1500"/>
            </a:lvl6pPr>
            <a:lvl7pPr marL="2090593" indent="0">
              <a:buNone/>
              <a:defRPr sz="1500"/>
            </a:lvl7pPr>
            <a:lvl8pPr marL="2439025" indent="0">
              <a:buNone/>
              <a:defRPr sz="1500"/>
            </a:lvl8pPr>
            <a:lvl9pPr marL="2787457"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8432" indent="0">
              <a:buNone/>
              <a:defRPr sz="900"/>
            </a:lvl2pPr>
            <a:lvl3pPr marL="696864" indent="0">
              <a:buNone/>
              <a:defRPr sz="800"/>
            </a:lvl3pPr>
            <a:lvl4pPr marL="1045296" indent="0">
              <a:buNone/>
              <a:defRPr sz="700"/>
            </a:lvl4pPr>
            <a:lvl5pPr marL="1393728" indent="0">
              <a:buNone/>
              <a:defRPr sz="700"/>
            </a:lvl5pPr>
            <a:lvl6pPr marL="1742161" indent="0">
              <a:buNone/>
              <a:defRPr sz="700"/>
            </a:lvl6pPr>
            <a:lvl7pPr marL="2090593" indent="0">
              <a:buNone/>
              <a:defRPr sz="700"/>
            </a:lvl7pPr>
            <a:lvl8pPr marL="2439025" indent="0">
              <a:buNone/>
              <a:defRPr sz="700"/>
            </a:lvl8pPr>
            <a:lvl9pPr marL="2787457"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8A77483E-8310-4EC6-844C-8D7BE2224B2E}" type="slidenum">
              <a:rPr lang="en-GB"/>
              <a:pPr/>
              <a:t>‹#›</a:t>
            </a:fld>
            <a:endParaRPr lang="en-GB"/>
          </a:p>
        </p:txBody>
      </p:sp>
    </p:spTree>
    <p:extLst>
      <p:ext uri="{BB962C8B-B14F-4D97-AF65-F5344CB8AC3E}">
        <p14:creationId xmlns:p14="http://schemas.microsoft.com/office/powerpoint/2010/main" val="335629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p:spPr>
        <p:txBody>
          <a:bodyPr vert="horz" wrap="square" lIns="69686" tIns="34843" rIns="69686" bIns="34843" numCol="1" anchor="t" anchorCtr="0" compatLnSpc="1">
            <a:prstTxWarp prst="textNoShape">
              <a:avLst/>
            </a:prstTxWarp>
          </a:bodyPr>
          <a:lstStyle>
            <a:lvl1pPr>
              <a:defRPr sz="11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p:spPr>
        <p:txBody>
          <a:bodyPr vert="horz" wrap="square" lIns="69686" tIns="34843" rIns="69686" bIns="34843" numCol="1" anchor="t" anchorCtr="0" compatLnSpc="1">
            <a:prstTxWarp prst="textNoShape">
              <a:avLst/>
            </a:prstTxWarp>
          </a:bodyPr>
          <a:lstStyle>
            <a:lvl1pPr algn="ctr">
              <a:defRPr sz="11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p:spPr>
        <p:txBody>
          <a:bodyPr vert="horz" wrap="square" lIns="69686" tIns="34843" rIns="69686" bIns="34843" numCol="1" anchor="t" anchorCtr="0" compatLnSpc="1">
            <a:prstTxWarp prst="textNoShape">
              <a:avLst/>
            </a:prstTxWarp>
          </a:bodyPr>
          <a:lstStyle>
            <a:lvl1pPr algn="r">
              <a:defRPr sz="1100"/>
            </a:lvl1pPr>
          </a:lstStyle>
          <a:p>
            <a:fld id="{571DF69F-E6A0-41A5-AC73-7E651D79D8EE}"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4950" r:id="rId1"/>
    <p:sldLayoutId id="2147484951" r:id="rId2"/>
    <p:sldLayoutId id="2147484952" r:id="rId3"/>
    <p:sldLayoutId id="2147484953" r:id="rId4"/>
    <p:sldLayoutId id="2147484954" r:id="rId5"/>
    <p:sldLayoutId id="2147484955" r:id="rId6"/>
    <p:sldLayoutId id="2147484956" r:id="rId7"/>
    <p:sldLayoutId id="2147484957" r:id="rId8"/>
    <p:sldLayoutId id="2147484958" r:id="rId9"/>
    <p:sldLayoutId id="2147484959" r:id="rId10"/>
    <p:sldLayoutId id="2147484960" r:id="rId11"/>
  </p:sldLayoutIdLst>
  <p:txStyles>
    <p:titleStyle>
      <a:lvl1pPr algn="ctr" rtl="0" eaLnBrk="0" fontAlgn="base" hangingPunct="0">
        <a:spcBef>
          <a:spcPct val="0"/>
        </a:spcBef>
        <a:spcAft>
          <a:spcPct val="0"/>
        </a:spcAft>
        <a:defRPr sz="3400">
          <a:solidFill>
            <a:schemeClr val="tx2"/>
          </a:solidFill>
          <a:latin typeface="+mj-lt"/>
          <a:ea typeface="+mj-ea"/>
          <a:cs typeface="+mj-cs"/>
        </a:defRPr>
      </a:lvl1pPr>
      <a:lvl2pPr algn="ctr" rtl="0" eaLnBrk="0" fontAlgn="base" hangingPunct="0">
        <a:spcBef>
          <a:spcPct val="0"/>
        </a:spcBef>
        <a:spcAft>
          <a:spcPct val="0"/>
        </a:spcAft>
        <a:defRPr sz="3400">
          <a:solidFill>
            <a:schemeClr val="tx2"/>
          </a:solidFill>
          <a:latin typeface="Arial" charset="0"/>
          <a:cs typeface="Arial" charset="0"/>
        </a:defRPr>
      </a:lvl2pPr>
      <a:lvl3pPr algn="ctr" rtl="0" eaLnBrk="0" fontAlgn="base" hangingPunct="0">
        <a:spcBef>
          <a:spcPct val="0"/>
        </a:spcBef>
        <a:spcAft>
          <a:spcPct val="0"/>
        </a:spcAft>
        <a:defRPr sz="3400">
          <a:solidFill>
            <a:schemeClr val="tx2"/>
          </a:solidFill>
          <a:latin typeface="Arial" charset="0"/>
          <a:cs typeface="Arial" charset="0"/>
        </a:defRPr>
      </a:lvl3pPr>
      <a:lvl4pPr algn="ctr" rtl="0" eaLnBrk="0" fontAlgn="base" hangingPunct="0">
        <a:spcBef>
          <a:spcPct val="0"/>
        </a:spcBef>
        <a:spcAft>
          <a:spcPct val="0"/>
        </a:spcAft>
        <a:defRPr sz="3400">
          <a:solidFill>
            <a:schemeClr val="tx2"/>
          </a:solidFill>
          <a:latin typeface="Arial" charset="0"/>
          <a:cs typeface="Arial" charset="0"/>
        </a:defRPr>
      </a:lvl4pPr>
      <a:lvl5pPr algn="ctr" rtl="0" eaLnBrk="0" fontAlgn="base" hangingPunct="0">
        <a:spcBef>
          <a:spcPct val="0"/>
        </a:spcBef>
        <a:spcAft>
          <a:spcPct val="0"/>
        </a:spcAft>
        <a:defRPr sz="3400">
          <a:solidFill>
            <a:schemeClr val="tx2"/>
          </a:solidFill>
          <a:latin typeface="Arial" charset="0"/>
          <a:cs typeface="Arial" charset="0"/>
        </a:defRPr>
      </a:lvl5pPr>
      <a:lvl6pPr marL="348432" algn="ctr" rtl="0" fontAlgn="base">
        <a:spcBef>
          <a:spcPct val="0"/>
        </a:spcBef>
        <a:spcAft>
          <a:spcPct val="0"/>
        </a:spcAft>
        <a:defRPr sz="3400">
          <a:solidFill>
            <a:schemeClr val="tx2"/>
          </a:solidFill>
          <a:latin typeface="Arial" charset="0"/>
          <a:cs typeface="Arial" charset="0"/>
        </a:defRPr>
      </a:lvl6pPr>
      <a:lvl7pPr marL="696864" algn="ctr" rtl="0" fontAlgn="base">
        <a:spcBef>
          <a:spcPct val="0"/>
        </a:spcBef>
        <a:spcAft>
          <a:spcPct val="0"/>
        </a:spcAft>
        <a:defRPr sz="3400">
          <a:solidFill>
            <a:schemeClr val="tx2"/>
          </a:solidFill>
          <a:latin typeface="Arial" charset="0"/>
          <a:cs typeface="Arial" charset="0"/>
        </a:defRPr>
      </a:lvl7pPr>
      <a:lvl8pPr marL="1045296" algn="ctr" rtl="0" fontAlgn="base">
        <a:spcBef>
          <a:spcPct val="0"/>
        </a:spcBef>
        <a:spcAft>
          <a:spcPct val="0"/>
        </a:spcAft>
        <a:defRPr sz="3400">
          <a:solidFill>
            <a:schemeClr val="tx2"/>
          </a:solidFill>
          <a:latin typeface="Arial" charset="0"/>
          <a:cs typeface="Arial" charset="0"/>
        </a:defRPr>
      </a:lvl8pPr>
      <a:lvl9pPr marL="1393728" algn="ctr" rtl="0" fontAlgn="base">
        <a:spcBef>
          <a:spcPct val="0"/>
        </a:spcBef>
        <a:spcAft>
          <a:spcPct val="0"/>
        </a:spcAft>
        <a:defRPr sz="3400">
          <a:solidFill>
            <a:schemeClr val="tx2"/>
          </a:solidFill>
          <a:latin typeface="Arial" charset="0"/>
          <a:cs typeface="Arial" charset="0"/>
        </a:defRPr>
      </a:lvl9pPr>
    </p:titleStyle>
    <p:bodyStyle>
      <a:lvl1pPr marL="261324" indent="-261324" algn="l" rtl="0" eaLnBrk="0" fontAlgn="base" hangingPunct="0">
        <a:spcBef>
          <a:spcPct val="20000"/>
        </a:spcBef>
        <a:spcAft>
          <a:spcPct val="0"/>
        </a:spcAft>
        <a:buChar char="•"/>
        <a:defRPr sz="2400">
          <a:solidFill>
            <a:schemeClr val="tx1"/>
          </a:solidFill>
          <a:latin typeface="+mn-lt"/>
          <a:ea typeface="+mn-ea"/>
          <a:cs typeface="+mn-cs"/>
        </a:defRPr>
      </a:lvl1pPr>
      <a:lvl2pPr marL="566202" indent="-217770" algn="l" rtl="0" eaLnBrk="0" fontAlgn="base" hangingPunct="0">
        <a:spcBef>
          <a:spcPct val="20000"/>
        </a:spcBef>
        <a:spcAft>
          <a:spcPct val="0"/>
        </a:spcAft>
        <a:buChar char="–"/>
        <a:defRPr sz="2100">
          <a:solidFill>
            <a:schemeClr val="tx1"/>
          </a:solidFill>
          <a:latin typeface="+mn-lt"/>
          <a:cs typeface="+mn-cs"/>
        </a:defRPr>
      </a:lvl2pPr>
      <a:lvl3pPr marL="871080" indent="-174216" algn="l" rtl="0" eaLnBrk="0" fontAlgn="base" hangingPunct="0">
        <a:spcBef>
          <a:spcPct val="20000"/>
        </a:spcBef>
        <a:spcAft>
          <a:spcPct val="0"/>
        </a:spcAft>
        <a:buChar char="•"/>
        <a:defRPr sz="1800">
          <a:solidFill>
            <a:schemeClr val="tx1"/>
          </a:solidFill>
          <a:latin typeface="+mn-lt"/>
          <a:cs typeface="+mn-cs"/>
        </a:defRPr>
      </a:lvl3pPr>
      <a:lvl4pPr marL="1219512" indent="-174216" algn="l" rtl="0" eaLnBrk="0" fontAlgn="base" hangingPunct="0">
        <a:spcBef>
          <a:spcPct val="20000"/>
        </a:spcBef>
        <a:spcAft>
          <a:spcPct val="0"/>
        </a:spcAft>
        <a:buChar char="–"/>
        <a:defRPr sz="1500">
          <a:solidFill>
            <a:schemeClr val="tx1"/>
          </a:solidFill>
          <a:latin typeface="+mn-lt"/>
          <a:cs typeface="+mn-cs"/>
        </a:defRPr>
      </a:lvl4pPr>
      <a:lvl5pPr marL="1567945" indent="-174216" algn="l" rtl="0" eaLnBrk="0" fontAlgn="base" hangingPunct="0">
        <a:spcBef>
          <a:spcPct val="20000"/>
        </a:spcBef>
        <a:spcAft>
          <a:spcPct val="0"/>
        </a:spcAft>
        <a:buChar char="»"/>
        <a:defRPr sz="1500">
          <a:solidFill>
            <a:schemeClr val="tx1"/>
          </a:solidFill>
          <a:latin typeface="+mn-lt"/>
          <a:cs typeface="+mn-cs"/>
        </a:defRPr>
      </a:lvl5pPr>
      <a:lvl6pPr marL="1916377" indent="-174216" algn="l" rtl="0" fontAlgn="base">
        <a:spcBef>
          <a:spcPct val="20000"/>
        </a:spcBef>
        <a:spcAft>
          <a:spcPct val="0"/>
        </a:spcAft>
        <a:buChar char="»"/>
        <a:defRPr sz="1500">
          <a:solidFill>
            <a:schemeClr val="tx1"/>
          </a:solidFill>
          <a:latin typeface="+mn-lt"/>
          <a:cs typeface="+mn-cs"/>
        </a:defRPr>
      </a:lvl6pPr>
      <a:lvl7pPr marL="2264809" indent="-174216" algn="l" rtl="0" fontAlgn="base">
        <a:spcBef>
          <a:spcPct val="20000"/>
        </a:spcBef>
        <a:spcAft>
          <a:spcPct val="0"/>
        </a:spcAft>
        <a:buChar char="»"/>
        <a:defRPr sz="1500">
          <a:solidFill>
            <a:schemeClr val="tx1"/>
          </a:solidFill>
          <a:latin typeface="+mn-lt"/>
          <a:cs typeface="+mn-cs"/>
        </a:defRPr>
      </a:lvl7pPr>
      <a:lvl8pPr marL="2613241" indent="-174216" algn="l" rtl="0" fontAlgn="base">
        <a:spcBef>
          <a:spcPct val="20000"/>
        </a:spcBef>
        <a:spcAft>
          <a:spcPct val="0"/>
        </a:spcAft>
        <a:buChar char="»"/>
        <a:defRPr sz="1500">
          <a:solidFill>
            <a:schemeClr val="tx1"/>
          </a:solidFill>
          <a:latin typeface="+mn-lt"/>
          <a:cs typeface="+mn-cs"/>
        </a:defRPr>
      </a:lvl8pPr>
      <a:lvl9pPr marL="2961673" indent="-174216"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96864" rtl="0" eaLnBrk="1" latinLnBrk="0" hangingPunct="1">
        <a:defRPr sz="1400" kern="1200">
          <a:solidFill>
            <a:schemeClr val="tx1"/>
          </a:solidFill>
          <a:latin typeface="+mn-lt"/>
          <a:ea typeface="+mn-ea"/>
          <a:cs typeface="+mn-cs"/>
        </a:defRPr>
      </a:lvl1pPr>
      <a:lvl2pPr marL="348432" algn="l" defTabSz="696864" rtl="0" eaLnBrk="1" latinLnBrk="0" hangingPunct="1">
        <a:defRPr sz="1400" kern="1200">
          <a:solidFill>
            <a:schemeClr val="tx1"/>
          </a:solidFill>
          <a:latin typeface="+mn-lt"/>
          <a:ea typeface="+mn-ea"/>
          <a:cs typeface="+mn-cs"/>
        </a:defRPr>
      </a:lvl2pPr>
      <a:lvl3pPr marL="696864" algn="l" defTabSz="696864" rtl="0" eaLnBrk="1" latinLnBrk="0" hangingPunct="1">
        <a:defRPr sz="1400" kern="1200">
          <a:solidFill>
            <a:schemeClr val="tx1"/>
          </a:solidFill>
          <a:latin typeface="+mn-lt"/>
          <a:ea typeface="+mn-ea"/>
          <a:cs typeface="+mn-cs"/>
        </a:defRPr>
      </a:lvl3pPr>
      <a:lvl4pPr marL="1045296" algn="l" defTabSz="696864" rtl="0" eaLnBrk="1" latinLnBrk="0" hangingPunct="1">
        <a:defRPr sz="1400" kern="1200">
          <a:solidFill>
            <a:schemeClr val="tx1"/>
          </a:solidFill>
          <a:latin typeface="+mn-lt"/>
          <a:ea typeface="+mn-ea"/>
          <a:cs typeface="+mn-cs"/>
        </a:defRPr>
      </a:lvl4pPr>
      <a:lvl5pPr marL="1393728" algn="l" defTabSz="696864" rtl="0" eaLnBrk="1" latinLnBrk="0" hangingPunct="1">
        <a:defRPr sz="1400" kern="1200">
          <a:solidFill>
            <a:schemeClr val="tx1"/>
          </a:solidFill>
          <a:latin typeface="+mn-lt"/>
          <a:ea typeface="+mn-ea"/>
          <a:cs typeface="+mn-cs"/>
        </a:defRPr>
      </a:lvl5pPr>
      <a:lvl6pPr marL="1742161" algn="l" defTabSz="696864" rtl="0" eaLnBrk="1" latinLnBrk="0" hangingPunct="1">
        <a:defRPr sz="1400" kern="1200">
          <a:solidFill>
            <a:schemeClr val="tx1"/>
          </a:solidFill>
          <a:latin typeface="+mn-lt"/>
          <a:ea typeface="+mn-ea"/>
          <a:cs typeface="+mn-cs"/>
        </a:defRPr>
      </a:lvl6pPr>
      <a:lvl7pPr marL="2090593" algn="l" defTabSz="696864" rtl="0" eaLnBrk="1" latinLnBrk="0" hangingPunct="1">
        <a:defRPr sz="1400" kern="1200">
          <a:solidFill>
            <a:schemeClr val="tx1"/>
          </a:solidFill>
          <a:latin typeface="+mn-lt"/>
          <a:ea typeface="+mn-ea"/>
          <a:cs typeface="+mn-cs"/>
        </a:defRPr>
      </a:lvl7pPr>
      <a:lvl8pPr marL="2439025" algn="l" defTabSz="696864" rtl="0" eaLnBrk="1" latinLnBrk="0" hangingPunct="1">
        <a:defRPr sz="1400" kern="1200">
          <a:solidFill>
            <a:schemeClr val="tx1"/>
          </a:solidFill>
          <a:latin typeface="+mn-lt"/>
          <a:ea typeface="+mn-ea"/>
          <a:cs typeface="+mn-cs"/>
        </a:defRPr>
      </a:lvl8pPr>
      <a:lvl9pPr marL="2787457" algn="l" defTabSz="69686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69686" tIns="34843" rIns="69686" bIns="34843"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9686" tIns="34843" rIns="69686" bIns="34843" rtlCol="0">
            <a:normAutofit/>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9686" tIns="34843" rIns="69686" bIns="34843" rtlCol="0" anchor="ctr"/>
          <a:lstStyle>
            <a:lvl1pPr algn="l">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9686" tIns="34843" rIns="69686" bIns="34843"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9686" tIns="34843" rIns="69686" bIns="34843" rtlCol="0" anchor="ctr"/>
          <a:lstStyle>
            <a:lvl1pPr algn="r">
              <a:defRPr sz="900">
                <a:solidFill>
                  <a:schemeClr val="tx1">
                    <a:tint val="75000"/>
                  </a:schemeClr>
                </a:solidFill>
              </a:defRPr>
            </a:lvl1pPr>
          </a:lstStyle>
          <a:p>
            <a:fld id="{571DF69F-E6A0-41A5-AC73-7E651D79D8EE}" type="slidenum">
              <a:rPr lang="en-GB" smtClean="0"/>
              <a:pPr/>
              <a:t>‹#›</a:t>
            </a:fld>
            <a:endParaRPr lang="en-GB"/>
          </a:p>
        </p:txBody>
      </p:sp>
    </p:spTree>
    <p:extLst>
      <p:ext uri="{BB962C8B-B14F-4D97-AF65-F5344CB8AC3E}">
        <p14:creationId xmlns:p14="http://schemas.microsoft.com/office/powerpoint/2010/main" val="454278015"/>
      </p:ext>
    </p:extLst>
  </p:cSld>
  <p:clrMap bg1="lt1" tx1="dk1" bg2="lt2" tx2="dk2" accent1="accent1" accent2="accent2" accent3="accent3" accent4="accent4" accent5="accent5" accent6="accent6" hlink="hlink" folHlink="folHlink"/>
  <p:sldLayoutIdLst>
    <p:sldLayoutId id="2147485046" r:id="rId1"/>
    <p:sldLayoutId id="2147485047" r:id="rId2"/>
    <p:sldLayoutId id="2147485048" r:id="rId3"/>
    <p:sldLayoutId id="2147485049" r:id="rId4"/>
    <p:sldLayoutId id="2147485050" r:id="rId5"/>
    <p:sldLayoutId id="2147485051" r:id="rId6"/>
    <p:sldLayoutId id="2147485052" r:id="rId7"/>
    <p:sldLayoutId id="2147485053" r:id="rId8"/>
    <p:sldLayoutId id="2147485054" r:id="rId9"/>
    <p:sldLayoutId id="2147485055" r:id="rId10"/>
    <p:sldLayoutId id="2147485056" r:id="rId11"/>
  </p:sldLayoutIdLst>
  <p:txStyles>
    <p:titleStyle>
      <a:lvl1pPr algn="l" defTabSz="67944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9861" indent="-169861" algn="l" defTabSz="679443" rtl="0" eaLnBrk="1" latinLnBrk="0" hangingPunct="1">
        <a:lnSpc>
          <a:spcPct val="90000"/>
        </a:lnSpc>
        <a:spcBef>
          <a:spcPts val="743"/>
        </a:spcBef>
        <a:buFont typeface="Arial" panose="020B0604020202020204" pitchFamily="34" charset="0"/>
        <a:buChar char="•"/>
        <a:defRPr sz="2100" kern="1200">
          <a:solidFill>
            <a:schemeClr val="tx1"/>
          </a:solidFill>
          <a:latin typeface="+mn-lt"/>
          <a:ea typeface="+mn-ea"/>
          <a:cs typeface="+mn-cs"/>
        </a:defRPr>
      </a:lvl1pPr>
      <a:lvl2pPr marL="509582" indent="-169861" algn="l" defTabSz="679443" rtl="0" eaLnBrk="1" latinLnBrk="0" hangingPunct="1">
        <a:lnSpc>
          <a:spcPct val="90000"/>
        </a:lnSpc>
        <a:spcBef>
          <a:spcPts val="372"/>
        </a:spcBef>
        <a:buFont typeface="Arial" panose="020B0604020202020204" pitchFamily="34" charset="0"/>
        <a:buChar char="•"/>
        <a:defRPr sz="1800" kern="1200">
          <a:solidFill>
            <a:schemeClr val="tx1"/>
          </a:solidFill>
          <a:latin typeface="+mn-lt"/>
          <a:ea typeface="+mn-ea"/>
          <a:cs typeface="+mn-cs"/>
        </a:defRPr>
      </a:lvl2pPr>
      <a:lvl3pPr marL="849303" indent="-169861" algn="l" defTabSz="679443" rtl="0" eaLnBrk="1" latinLnBrk="0" hangingPunct="1">
        <a:lnSpc>
          <a:spcPct val="90000"/>
        </a:lnSpc>
        <a:spcBef>
          <a:spcPts val="372"/>
        </a:spcBef>
        <a:buFont typeface="Arial" panose="020B0604020202020204" pitchFamily="34" charset="0"/>
        <a:buChar char="•"/>
        <a:defRPr sz="1500" kern="1200">
          <a:solidFill>
            <a:schemeClr val="tx1"/>
          </a:solidFill>
          <a:latin typeface="+mn-lt"/>
          <a:ea typeface="+mn-ea"/>
          <a:cs typeface="+mn-cs"/>
        </a:defRPr>
      </a:lvl3pPr>
      <a:lvl4pPr marL="1189025"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4pPr>
      <a:lvl5pPr marL="1528746"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5pPr>
      <a:lvl6pPr marL="1868467"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6pPr>
      <a:lvl7pPr marL="2208189"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7pPr>
      <a:lvl8pPr marL="2547910"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8pPr>
      <a:lvl9pPr marL="2887631"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9443" rtl="0" eaLnBrk="1" latinLnBrk="0" hangingPunct="1">
        <a:defRPr sz="1300" kern="1200">
          <a:solidFill>
            <a:schemeClr val="tx1"/>
          </a:solidFill>
          <a:latin typeface="+mn-lt"/>
          <a:ea typeface="+mn-ea"/>
          <a:cs typeface="+mn-cs"/>
        </a:defRPr>
      </a:lvl1pPr>
      <a:lvl2pPr marL="339721" algn="l" defTabSz="679443" rtl="0" eaLnBrk="1" latinLnBrk="0" hangingPunct="1">
        <a:defRPr sz="1300" kern="1200">
          <a:solidFill>
            <a:schemeClr val="tx1"/>
          </a:solidFill>
          <a:latin typeface="+mn-lt"/>
          <a:ea typeface="+mn-ea"/>
          <a:cs typeface="+mn-cs"/>
        </a:defRPr>
      </a:lvl2pPr>
      <a:lvl3pPr marL="679443" algn="l" defTabSz="679443" rtl="0" eaLnBrk="1" latinLnBrk="0" hangingPunct="1">
        <a:defRPr sz="1300" kern="1200">
          <a:solidFill>
            <a:schemeClr val="tx1"/>
          </a:solidFill>
          <a:latin typeface="+mn-lt"/>
          <a:ea typeface="+mn-ea"/>
          <a:cs typeface="+mn-cs"/>
        </a:defRPr>
      </a:lvl3pPr>
      <a:lvl4pPr marL="1019164" algn="l" defTabSz="679443" rtl="0" eaLnBrk="1" latinLnBrk="0" hangingPunct="1">
        <a:defRPr sz="1300" kern="1200">
          <a:solidFill>
            <a:schemeClr val="tx1"/>
          </a:solidFill>
          <a:latin typeface="+mn-lt"/>
          <a:ea typeface="+mn-ea"/>
          <a:cs typeface="+mn-cs"/>
        </a:defRPr>
      </a:lvl4pPr>
      <a:lvl5pPr marL="1358885" algn="l" defTabSz="679443" rtl="0" eaLnBrk="1" latinLnBrk="0" hangingPunct="1">
        <a:defRPr sz="1300" kern="1200">
          <a:solidFill>
            <a:schemeClr val="tx1"/>
          </a:solidFill>
          <a:latin typeface="+mn-lt"/>
          <a:ea typeface="+mn-ea"/>
          <a:cs typeface="+mn-cs"/>
        </a:defRPr>
      </a:lvl5pPr>
      <a:lvl6pPr marL="1698607" algn="l" defTabSz="679443" rtl="0" eaLnBrk="1" latinLnBrk="0" hangingPunct="1">
        <a:defRPr sz="1300" kern="1200">
          <a:solidFill>
            <a:schemeClr val="tx1"/>
          </a:solidFill>
          <a:latin typeface="+mn-lt"/>
          <a:ea typeface="+mn-ea"/>
          <a:cs typeface="+mn-cs"/>
        </a:defRPr>
      </a:lvl6pPr>
      <a:lvl7pPr marL="2038328" algn="l" defTabSz="679443" rtl="0" eaLnBrk="1" latinLnBrk="0" hangingPunct="1">
        <a:defRPr sz="1300" kern="1200">
          <a:solidFill>
            <a:schemeClr val="tx1"/>
          </a:solidFill>
          <a:latin typeface="+mn-lt"/>
          <a:ea typeface="+mn-ea"/>
          <a:cs typeface="+mn-cs"/>
        </a:defRPr>
      </a:lvl7pPr>
      <a:lvl8pPr marL="2378049" algn="l" defTabSz="679443" rtl="0" eaLnBrk="1" latinLnBrk="0" hangingPunct="1">
        <a:defRPr sz="1300" kern="1200">
          <a:solidFill>
            <a:schemeClr val="tx1"/>
          </a:solidFill>
          <a:latin typeface="+mn-lt"/>
          <a:ea typeface="+mn-ea"/>
          <a:cs typeface="+mn-cs"/>
        </a:defRPr>
      </a:lvl8pPr>
      <a:lvl9pPr marL="2717771" algn="l" defTabSz="679443"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69686" tIns="34843" rIns="69686" bIns="34843"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9686" tIns="34843" rIns="69686" bIns="34843" rtlCol="0">
            <a:normAutofit/>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9686" tIns="34843" rIns="69686" bIns="34843" rtlCol="0" anchor="ctr"/>
          <a:lstStyle>
            <a:lvl1pPr algn="l">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9686" tIns="34843" rIns="69686" bIns="34843"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9686" tIns="34843" rIns="69686" bIns="34843" rtlCol="0" anchor="ctr"/>
          <a:lstStyle>
            <a:lvl1pPr algn="r">
              <a:defRPr sz="900">
                <a:solidFill>
                  <a:schemeClr val="tx1">
                    <a:tint val="75000"/>
                  </a:schemeClr>
                </a:solidFill>
              </a:defRPr>
            </a:lvl1pPr>
          </a:lstStyle>
          <a:p>
            <a:fld id="{571DF69F-E6A0-41A5-AC73-7E651D79D8EE}" type="slidenum">
              <a:rPr lang="en-GB" smtClean="0"/>
              <a:pPr/>
              <a:t>‹#›</a:t>
            </a:fld>
            <a:endParaRPr lang="en-GB"/>
          </a:p>
        </p:txBody>
      </p:sp>
    </p:spTree>
    <p:extLst>
      <p:ext uri="{BB962C8B-B14F-4D97-AF65-F5344CB8AC3E}">
        <p14:creationId xmlns:p14="http://schemas.microsoft.com/office/powerpoint/2010/main" val="2895248415"/>
      </p:ext>
    </p:extLst>
  </p:cSld>
  <p:clrMap bg1="lt1" tx1="dk1" bg2="lt2" tx2="dk2" accent1="accent1" accent2="accent2" accent3="accent3" accent4="accent4" accent5="accent5" accent6="accent6" hlink="hlink" folHlink="folHlink"/>
  <p:sldLayoutIdLst>
    <p:sldLayoutId id="2147485058" r:id="rId1"/>
    <p:sldLayoutId id="2147485059" r:id="rId2"/>
    <p:sldLayoutId id="2147485060" r:id="rId3"/>
    <p:sldLayoutId id="2147485061" r:id="rId4"/>
    <p:sldLayoutId id="2147485062" r:id="rId5"/>
    <p:sldLayoutId id="2147485063" r:id="rId6"/>
    <p:sldLayoutId id="2147485064" r:id="rId7"/>
    <p:sldLayoutId id="2147485065" r:id="rId8"/>
    <p:sldLayoutId id="2147485066" r:id="rId9"/>
    <p:sldLayoutId id="2147485067" r:id="rId10"/>
    <p:sldLayoutId id="2147485068" r:id="rId11"/>
  </p:sldLayoutIdLst>
  <p:txStyles>
    <p:titleStyle>
      <a:lvl1pPr algn="l" defTabSz="67944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9861" indent="-169861" algn="l" defTabSz="679443" rtl="0" eaLnBrk="1" latinLnBrk="0" hangingPunct="1">
        <a:lnSpc>
          <a:spcPct val="90000"/>
        </a:lnSpc>
        <a:spcBef>
          <a:spcPts val="743"/>
        </a:spcBef>
        <a:buFont typeface="Arial" panose="020B0604020202020204" pitchFamily="34" charset="0"/>
        <a:buChar char="•"/>
        <a:defRPr sz="2100" kern="1200">
          <a:solidFill>
            <a:schemeClr val="tx1"/>
          </a:solidFill>
          <a:latin typeface="+mn-lt"/>
          <a:ea typeface="+mn-ea"/>
          <a:cs typeface="+mn-cs"/>
        </a:defRPr>
      </a:lvl1pPr>
      <a:lvl2pPr marL="509582" indent="-169861" algn="l" defTabSz="679443" rtl="0" eaLnBrk="1" latinLnBrk="0" hangingPunct="1">
        <a:lnSpc>
          <a:spcPct val="90000"/>
        </a:lnSpc>
        <a:spcBef>
          <a:spcPts val="372"/>
        </a:spcBef>
        <a:buFont typeface="Arial" panose="020B0604020202020204" pitchFamily="34" charset="0"/>
        <a:buChar char="•"/>
        <a:defRPr sz="1800" kern="1200">
          <a:solidFill>
            <a:schemeClr val="tx1"/>
          </a:solidFill>
          <a:latin typeface="+mn-lt"/>
          <a:ea typeface="+mn-ea"/>
          <a:cs typeface="+mn-cs"/>
        </a:defRPr>
      </a:lvl2pPr>
      <a:lvl3pPr marL="849303" indent="-169861" algn="l" defTabSz="679443" rtl="0" eaLnBrk="1" latinLnBrk="0" hangingPunct="1">
        <a:lnSpc>
          <a:spcPct val="90000"/>
        </a:lnSpc>
        <a:spcBef>
          <a:spcPts val="372"/>
        </a:spcBef>
        <a:buFont typeface="Arial" panose="020B0604020202020204" pitchFamily="34" charset="0"/>
        <a:buChar char="•"/>
        <a:defRPr sz="1500" kern="1200">
          <a:solidFill>
            <a:schemeClr val="tx1"/>
          </a:solidFill>
          <a:latin typeface="+mn-lt"/>
          <a:ea typeface="+mn-ea"/>
          <a:cs typeface="+mn-cs"/>
        </a:defRPr>
      </a:lvl3pPr>
      <a:lvl4pPr marL="1189025"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4pPr>
      <a:lvl5pPr marL="1528746"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5pPr>
      <a:lvl6pPr marL="1868467"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6pPr>
      <a:lvl7pPr marL="2208189"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7pPr>
      <a:lvl8pPr marL="2547910"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8pPr>
      <a:lvl9pPr marL="2887631"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9443" rtl="0" eaLnBrk="1" latinLnBrk="0" hangingPunct="1">
        <a:defRPr sz="1300" kern="1200">
          <a:solidFill>
            <a:schemeClr val="tx1"/>
          </a:solidFill>
          <a:latin typeface="+mn-lt"/>
          <a:ea typeface="+mn-ea"/>
          <a:cs typeface="+mn-cs"/>
        </a:defRPr>
      </a:lvl1pPr>
      <a:lvl2pPr marL="339721" algn="l" defTabSz="679443" rtl="0" eaLnBrk="1" latinLnBrk="0" hangingPunct="1">
        <a:defRPr sz="1300" kern="1200">
          <a:solidFill>
            <a:schemeClr val="tx1"/>
          </a:solidFill>
          <a:latin typeface="+mn-lt"/>
          <a:ea typeface="+mn-ea"/>
          <a:cs typeface="+mn-cs"/>
        </a:defRPr>
      </a:lvl2pPr>
      <a:lvl3pPr marL="679443" algn="l" defTabSz="679443" rtl="0" eaLnBrk="1" latinLnBrk="0" hangingPunct="1">
        <a:defRPr sz="1300" kern="1200">
          <a:solidFill>
            <a:schemeClr val="tx1"/>
          </a:solidFill>
          <a:latin typeface="+mn-lt"/>
          <a:ea typeface="+mn-ea"/>
          <a:cs typeface="+mn-cs"/>
        </a:defRPr>
      </a:lvl3pPr>
      <a:lvl4pPr marL="1019164" algn="l" defTabSz="679443" rtl="0" eaLnBrk="1" latinLnBrk="0" hangingPunct="1">
        <a:defRPr sz="1300" kern="1200">
          <a:solidFill>
            <a:schemeClr val="tx1"/>
          </a:solidFill>
          <a:latin typeface="+mn-lt"/>
          <a:ea typeface="+mn-ea"/>
          <a:cs typeface="+mn-cs"/>
        </a:defRPr>
      </a:lvl4pPr>
      <a:lvl5pPr marL="1358885" algn="l" defTabSz="679443" rtl="0" eaLnBrk="1" latinLnBrk="0" hangingPunct="1">
        <a:defRPr sz="1300" kern="1200">
          <a:solidFill>
            <a:schemeClr val="tx1"/>
          </a:solidFill>
          <a:latin typeface="+mn-lt"/>
          <a:ea typeface="+mn-ea"/>
          <a:cs typeface="+mn-cs"/>
        </a:defRPr>
      </a:lvl5pPr>
      <a:lvl6pPr marL="1698607" algn="l" defTabSz="679443" rtl="0" eaLnBrk="1" latinLnBrk="0" hangingPunct="1">
        <a:defRPr sz="1300" kern="1200">
          <a:solidFill>
            <a:schemeClr val="tx1"/>
          </a:solidFill>
          <a:latin typeface="+mn-lt"/>
          <a:ea typeface="+mn-ea"/>
          <a:cs typeface="+mn-cs"/>
        </a:defRPr>
      </a:lvl6pPr>
      <a:lvl7pPr marL="2038328" algn="l" defTabSz="679443" rtl="0" eaLnBrk="1" latinLnBrk="0" hangingPunct="1">
        <a:defRPr sz="1300" kern="1200">
          <a:solidFill>
            <a:schemeClr val="tx1"/>
          </a:solidFill>
          <a:latin typeface="+mn-lt"/>
          <a:ea typeface="+mn-ea"/>
          <a:cs typeface="+mn-cs"/>
        </a:defRPr>
      </a:lvl7pPr>
      <a:lvl8pPr marL="2378049" algn="l" defTabSz="679443" rtl="0" eaLnBrk="1" latinLnBrk="0" hangingPunct="1">
        <a:defRPr sz="1300" kern="1200">
          <a:solidFill>
            <a:schemeClr val="tx1"/>
          </a:solidFill>
          <a:latin typeface="+mn-lt"/>
          <a:ea typeface="+mn-ea"/>
          <a:cs typeface="+mn-cs"/>
        </a:defRPr>
      </a:lvl8pPr>
      <a:lvl9pPr marL="2717771" algn="l" defTabSz="679443"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69686" tIns="34843" rIns="69686" bIns="34843"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9686" tIns="34843" rIns="69686" bIns="34843" rtlCol="0">
            <a:normAutofit/>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9686" tIns="34843" rIns="69686" bIns="34843" rtlCol="0" anchor="ctr"/>
          <a:lstStyle>
            <a:lvl1pPr algn="l">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9686" tIns="34843" rIns="69686" bIns="34843"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9686" tIns="34843" rIns="69686" bIns="34843" rtlCol="0" anchor="ctr"/>
          <a:lstStyle>
            <a:lvl1pPr algn="r">
              <a:defRPr sz="900">
                <a:solidFill>
                  <a:schemeClr val="tx1">
                    <a:tint val="75000"/>
                  </a:schemeClr>
                </a:solidFill>
              </a:defRPr>
            </a:lvl1pPr>
          </a:lstStyle>
          <a:p>
            <a:fld id="{571DF69F-E6A0-41A5-AC73-7E651D79D8EE}" type="slidenum">
              <a:rPr lang="en-GB" smtClean="0"/>
              <a:pPr/>
              <a:t>‹#›</a:t>
            </a:fld>
            <a:endParaRPr lang="en-GB"/>
          </a:p>
        </p:txBody>
      </p:sp>
    </p:spTree>
    <p:extLst>
      <p:ext uri="{BB962C8B-B14F-4D97-AF65-F5344CB8AC3E}">
        <p14:creationId xmlns:p14="http://schemas.microsoft.com/office/powerpoint/2010/main" val="2341671140"/>
      </p:ext>
    </p:extLst>
  </p:cSld>
  <p:clrMap bg1="lt1" tx1="dk1" bg2="lt2" tx2="dk2" accent1="accent1" accent2="accent2" accent3="accent3" accent4="accent4" accent5="accent5" accent6="accent6" hlink="hlink" folHlink="folHlink"/>
  <p:sldLayoutIdLst>
    <p:sldLayoutId id="2147485094" r:id="rId1"/>
    <p:sldLayoutId id="2147485095" r:id="rId2"/>
    <p:sldLayoutId id="2147485096" r:id="rId3"/>
    <p:sldLayoutId id="2147485097" r:id="rId4"/>
    <p:sldLayoutId id="2147485098" r:id="rId5"/>
    <p:sldLayoutId id="2147485099" r:id="rId6"/>
    <p:sldLayoutId id="2147485100" r:id="rId7"/>
    <p:sldLayoutId id="2147485101" r:id="rId8"/>
    <p:sldLayoutId id="2147485102" r:id="rId9"/>
    <p:sldLayoutId id="2147485103" r:id="rId10"/>
    <p:sldLayoutId id="2147485104" r:id="rId11"/>
  </p:sldLayoutIdLst>
  <p:txStyles>
    <p:titleStyle>
      <a:lvl1pPr algn="l" defTabSz="67944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9861" indent="-169861" algn="l" defTabSz="679443" rtl="0" eaLnBrk="1" latinLnBrk="0" hangingPunct="1">
        <a:lnSpc>
          <a:spcPct val="90000"/>
        </a:lnSpc>
        <a:spcBef>
          <a:spcPts val="743"/>
        </a:spcBef>
        <a:buFont typeface="Arial" panose="020B0604020202020204" pitchFamily="34" charset="0"/>
        <a:buChar char="•"/>
        <a:defRPr sz="2100" kern="1200">
          <a:solidFill>
            <a:schemeClr val="tx1"/>
          </a:solidFill>
          <a:latin typeface="+mn-lt"/>
          <a:ea typeface="+mn-ea"/>
          <a:cs typeface="+mn-cs"/>
        </a:defRPr>
      </a:lvl1pPr>
      <a:lvl2pPr marL="509582" indent="-169861" algn="l" defTabSz="679443" rtl="0" eaLnBrk="1" latinLnBrk="0" hangingPunct="1">
        <a:lnSpc>
          <a:spcPct val="90000"/>
        </a:lnSpc>
        <a:spcBef>
          <a:spcPts val="372"/>
        </a:spcBef>
        <a:buFont typeface="Arial" panose="020B0604020202020204" pitchFamily="34" charset="0"/>
        <a:buChar char="•"/>
        <a:defRPr sz="1800" kern="1200">
          <a:solidFill>
            <a:schemeClr val="tx1"/>
          </a:solidFill>
          <a:latin typeface="+mn-lt"/>
          <a:ea typeface="+mn-ea"/>
          <a:cs typeface="+mn-cs"/>
        </a:defRPr>
      </a:lvl2pPr>
      <a:lvl3pPr marL="849303" indent="-169861" algn="l" defTabSz="679443" rtl="0" eaLnBrk="1" latinLnBrk="0" hangingPunct="1">
        <a:lnSpc>
          <a:spcPct val="90000"/>
        </a:lnSpc>
        <a:spcBef>
          <a:spcPts val="372"/>
        </a:spcBef>
        <a:buFont typeface="Arial" panose="020B0604020202020204" pitchFamily="34" charset="0"/>
        <a:buChar char="•"/>
        <a:defRPr sz="1500" kern="1200">
          <a:solidFill>
            <a:schemeClr val="tx1"/>
          </a:solidFill>
          <a:latin typeface="+mn-lt"/>
          <a:ea typeface="+mn-ea"/>
          <a:cs typeface="+mn-cs"/>
        </a:defRPr>
      </a:lvl3pPr>
      <a:lvl4pPr marL="1189025"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4pPr>
      <a:lvl5pPr marL="1528746"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5pPr>
      <a:lvl6pPr marL="1868467"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6pPr>
      <a:lvl7pPr marL="2208189"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7pPr>
      <a:lvl8pPr marL="2547910"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8pPr>
      <a:lvl9pPr marL="2887631"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9443" rtl="0" eaLnBrk="1" latinLnBrk="0" hangingPunct="1">
        <a:defRPr sz="1300" kern="1200">
          <a:solidFill>
            <a:schemeClr val="tx1"/>
          </a:solidFill>
          <a:latin typeface="+mn-lt"/>
          <a:ea typeface="+mn-ea"/>
          <a:cs typeface="+mn-cs"/>
        </a:defRPr>
      </a:lvl1pPr>
      <a:lvl2pPr marL="339721" algn="l" defTabSz="679443" rtl="0" eaLnBrk="1" latinLnBrk="0" hangingPunct="1">
        <a:defRPr sz="1300" kern="1200">
          <a:solidFill>
            <a:schemeClr val="tx1"/>
          </a:solidFill>
          <a:latin typeface="+mn-lt"/>
          <a:ea typeface="+mn-ea"/>
          <a:cs typeface="+mn-cs"/>
        </a:defRPr>
      </a:lvl2pPr>
      <a:lvl3pPr marL="679443" algn="l" defTabSz="679443" rtl="0" eaLnBrk="1" latinLnBrk="0" hangingPunct="1">
        <a:defRPr sz="1300" kern="1200">
          <a:solidFill>
            <a:schemeClr val="tx1"/>
          </a:solidFill>
          <a:latin typeface="+mn-lt"/>
          <a:ea typeface="+mn-ea"/>
          <a:cs typeface="+mn-cs"/>
        </a:defRPr>
      </a:lvl3pPr>
      <a:lvl4pPr marL="1019164" algn="l" defTabSz="679443" rtl="0" eaLnBrk="1" latinLnBrk="0" hangingPunct="1">
        <a:defRPr sz="1300" kern="1200">
          <a:solidFill>
            <a:schemeClr val="tx1"/>
          </a:solidFill>
          <a:latin typeface="+mn-lt"/>
          <a:ea typeface="+mn-ea"/>
          <a:cs typeface="+mn-cs"/>
        </a:defRPr>
      </a:lvl4pPr>
      <a:lvl5pPr marL="1358885" algn="l" defTabSz="679443" rtl="0" eaLnBrk="1" latinLnBrk="0" hangingPunct="1">
        <a:defRPr sz="1300" kern="1200">
          <a:solidFill>
            <a:schemeClr val="tx1"/>
          </a:solidFill>
          <a:latin typeface="+mn-lt"/>
          <a:ea typeface="+mn-ea"/>
          <a:cs typeface="+mn-cs"/>
        </a:defRPr>
      </a:lvl5pPr>
      <a:lvl6pPr marL="1698607" algn="l" defTabSz="679443" rtl="0" eaLnBrk="1" latinLnBrk="0" hangingPunct="1">
        <a:defRPr sz="1300" kern="1200">
          <a:solidFill>
            <a:schemeClr val="tx1"/>
          </a:solidFill>
          <a:latin typeface="+mn-lt"/>
          <a:ea typeface="+mn-ea"/>
          <a:cs typeface="+mn-cs"/>
        </a:defRPr>
      </a:lvl6pPr>
      <a:lvl7pPr marL="2038328" algn="l" defTabSz="679443" rtl="0" eaLnBrk="1" latinLnBrk="0" hangingPunct="1">
        <a:defRPr sz="1300" kern="1200">
          <a:solidFill>
            <a:schemeClr val="tx1"/>
          </a:solidFill>
          <a:latin typeface="+mn-lt"/>
          <a:ea typeface="+mn-ea"/>
          <a:cs typeface="+mn-cs"/>
        </a:defRPr>
      </a:lvl7pPr>
      <a:lvl8pPr marL="2378049" algn="l" defTabSz="679443" rtl="0" eaLnBrk="1" latinLnBrk="0" hangingPunct="1">
        <a:defRPr sz="1300" kern="1200">
          <a:solidFill>
            <a:schemeClr val="tx1"/>
          </a:solidFill>
          <a:latin typeface="+mn-lt"/>
          <a:ea typeface="+mn-ea"/>
          <a:cs typeface="+mn-cs"/>
        </a:defRPr>
      </a:lvl8pPr>
      <a:lvl9pPr marL="2717771" algn="l" defTabSz="679443"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69686" tIns="34843" rIns="69686" bIns="34843"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9686" tIns="34843" rIns="69686" bIns="34843" rtlCol="0">
            <a:normAutofit/>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9686" tIns="34843" rIns="69686" bIns="34843" rtlCol="0" anchor="ctr"/>
          <a:lstStyle>
            <a:lvl1pPr algn="l">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9686" tIns="34843" rIns="69686" bIns="34843"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9686" tIns="34843" rIns="69686" bIns="34843" rtlCol="0" anchor="ctr"/>
          <a:lstStyle>
            <a:lvl1pPr algn="r">
              <a:defRPr sz="900">
                <a:solidFill>
                  <a:schemeClr val="tx1">
                    <a:tint val="75000"/>
                  </a:schemeClr>
                </a:solidFill>
              </a:defRPr>
            </a:lvl1pPr>
          </a:lstStyle>
          <a:p>
            <a:fld id="{571DF69F-E6A0-41A5-AC73-7E651D79D8EE}" type="slidenum">
              <a:rPr lang="en-GB" smtClean="0"/>
              <a:pPr/>
              <a:t>‹#›</a:t>
            </a:fld>
            <a:endParaRPr lang="en-GB"/>
          </a:p>
        </p:txBody>
      </p:sp>
    </p:spTree>
    <p:extLst>
      <p:ext uri="{BB962C8B-B14F-4D97-AF65-F5344CB8AC3E}">
        <p14:creationId xmlns:p14="http://schemas.microsoft.com/office/powerpoint/2010/main" val="4014451144"/>
      </p:ext>
    </p:extLst>
  </p:cSld>
  <p:clrMap bg1="lt1" tx1="dk1" bg2="lt2" tx2="dk2" accent1="accent1" accent2="accent2" accent3="accent3" accent4="accent4" accent5="accent5" accent6="accent6" hlink="hlink" folHlink="folHlink"/>
  <p:sldLayoutIdLst>
    <p:sldLayoutId id="2147485106" r:id="rId1"/>
    <p:sldLayoutId id="2147485107" r:id="rId2"/>
    <p:sldLayoutId id="2147485108" r:id="rId3"/>
    <p:sldLayoutId id="2147485109" r:id="rId4"/>
    <p:sldLayoutId id="2147485110" r:id="rId5"/>
    <p:sldLayoutId id="2147485111" r:id="rId6"/>
    <p:sldLayoutId id="2147485112" r:id="rId7"/>
    <p:sldLayoutId id="2147485113" r:id="rId8"/>
    <p:sldLayoutId id="2147485114" r:id="rId9"/>
    <p:sldLayoutId id="2147485115" r:id="rId10"/>
    <p:sldLayoutId id="2147485116" r:id="rId11"/>
  </p:sldLayoutIdLst>
  <p:txStyles>
    <p:titleStyle>
      <a:lvl1pPr algn="l" defTabSz="67944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9861" indent="-169861" algn="l" defTabSz="679443" rtl="0" eaLnBrk="1" latinLnBrk="0" hangingPunct="1">
        <a:lnSpc>
          <a:spcPct val="90000"/>
        </a:lnSpc>
        <a:spcBef>
          <a:spcPts val="743"/>
        </a:spcBef>
        <a:buFont typeface="Arial" panose="020B0604020202020204" pitchFamily="34" charset="0"/>
        <a:buChar char="•"/>
        <a:defRPr sz="2100" kern="1200">
          <a:solidFill>
            <a:schemeClr val="tx1"/>
          </a:solidFill>
          <a:latin typeface="+mn-lt"/>
          <a:ea typeface="+mn-ea"/>
          <a:cs typeface="+mn-cs"/>
        </a:defRPr>
      </a:lvl1pPr>
      <a:lvl2pPr marL="509582" indent="-169861" algn="l" defTabSz="679443" rtl="0" eaLnBrk="1" latinLnBrk="0" hangingPunct="1">
        <a:lnSpc>
          <a:spcPct val="90000"/>
        </a:lnSpc>
        <a:spcBef>
          <a:spcPts val="372"/>
        </a:spcBef>
        <a:buFont typeface="Arial" panose="020B0604020202020204" pitchFamily="34" charset="0"/>
        <a:buChar char="•"/>
        <a:defRPr sz="1800" kern="1200">
          <a:solidFill>
            <a:schemeClr val="tx1"/>
          </a:solidFill>
          <a:latin typeface="+mn-lt"/>
          <a:ea typeface="+mn-ea"/>
          <a:cs typeface="+mn-cs"/>
        </a:defRPr>
      </a:lvl2pPr>
      <a:lvl3pPr marL="849303" indent="-169861" algn="l" defTabSz="679443" rtl="0" eaLnBrk="1" latinLnBrk="0" hangingPunct="1">
        <a:lnSpc>
          <a:spcPct val="90000"/>
        </a:lnSpc>
        <a:spcBef>
          <a:spcPts val="372"/>
        </a:spcBef>
        <a:buFont typeface="Arial" panose="020B0604020202020204" pitchFamily="34" charset="0"/>
        <a:buChar char="•"/>
        <a:defRPr sz="1500" kern="1200">
          <a:solidFill>
            <a:schemeClr val="tx1"/>
          </a:solidFill>
          <a:latin typeface="+mn-lt"/>
          <a:ea typeface="+mn-ea"/>
          <a:cs typeface="+mn-cs"/>
        </a:defRPr>
      </a:lvl3pPr>
      <a:lvl4pPr marL="1189025"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4pPr>
      <a:lvl5pPr marL="1528746"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5pPr>
      <a:lvl6pPr marL="1868467"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6pPr>
      <a:lvl7pPr marL="2208189"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7pPr>
      <a:lvl8pPr marL="2547910"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8pPr>
      <a:lvl9pPr marL="2887631"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9443" rtl="0" eaLnBrk="1" latinLnBrk="0" hangingPunct="1">
        <a:defRPr sz="1300" kern="1200">
          <a:solidFill>
            <a:schemeClr val="tx1"/>
          </a:solidFill>
          <a:latin typeface="+mn-lt"/>
          <a:ea typeface="+mn-ea"/>
          <a:cs typeface="+mn-cs"/>
        </a:defRPr>
      </a:lvl1pPr>
      <a:lvl2pPr marL="339721" algn="l" defTabSz="679443" rtl="0" eaLnBrk="1" latinLnBrk="0" hangingPunct="1">
        <a:defRPr sz="1300" kern="1200">
          <a:solidFill>
            <a:schemeClr val="tx1"/>
          </a:solidFill>
          <a:latin typeface="+mn-lt"/>
          <a:ea typeface="+mn-ea"/>
          <a:cs typeface="+mn-cs"/>
        </a:defRPr>
      </a:lvl2pPr>
      <a:lvl3pPr marL="679443" algn="l" defTabSz="679443" rtl="0" eaLnBrk="1" latinLnBrk="0" hangingPunct="1">
        <a:defRPr sz="1300" kern="1200">
          <a:solidFill>
            <a:schemeClr val="tx1"/>
          </a:solidFill>
          <a:latin typeface="+mn-lt"/>
          <a:ea typeface="+mn-ea"/>
          <a:cs typeface="+mn-cs"/>
        </a:defRPr>
      </a:lvl3pPr>
      <a:lvl4pPr marL="1019164" algn="l" defTabSz="679443" rtl="0" eaLnBrk="1" latinLnBrk="0" hangingPunct="1">
        <a:defRPr sz="1300" kern="1200">
          <a:solidFill>
            <a:schemeClr val="tx1"/>
          </a:solidFill>
          <a:latin typeface="+mn-lt"/>
          <a:ea typeface="+mn-ea"/>
          <a:cs typeface="+mn-cs"/>
        </a:defRPr>
      </a:lvl4pPr>
      <a:lvl5pPr marL="1358885" algn="l" defTabSz="679443" rtl="0" eaLnBrk="1" latinLnBrk="0" hangingPunct="1">
        <a:defRPr sz="1300" kern="1200">
          <a:solidFill>
            <a:schemeClr val="tx1"/>
          </a:solidFill>
          <a:latin typeface="+mn-lt"/>
          <a:ea typeface="+mn-ea"/>
          <a:cs typeface="+mn-cs"/>
        </a:defRPr>
      </a:lvl5pPr>
      <a:lvl6pPr marL="1698607" algn="l" defTabSz="679443" rtl="0" eaLnBrk="1" latinLnBrk="0" hangingPunct="1">
        <a:defRPr sz="1300" kern="1200">
          <a:solidFill>
            <a:schemeClr val="tx1"/>
          </a:solidFill>
          <a:latin typeface="+mn-lt"/>
          <a:ea typeface="+mn-ea"/>
          <a:cs typeface="+mn-cs"/>
        </a:defRPr>
      </a:lvl6pPr>
      <a:lvl7pPr marL="2038328" algn="l" defTabSz="679443" rtl="0" eaLnBrk="1" latinLnBrk="0" hangingPunct="1">
        <a:defRPr sz="1300" kern="1200">
          <a:solidFill>
            <a:schemeClr val="tx1"/>
          </a:solidFill>
          <a:latin typeface="+mn-lt"/>
          <a:ea typeface="+mn-ea"/>
          <a:cs typeface="+mn-cs"/>
        </a:defRPr>
      </a:lvl7pPr>
      <a:lvl8pPr marL="2378049" algn="l" defTabSz="679443" rtl="0" eaLnBrk="1" latinLnBrk="0" hangingPunct="1">
        <a:defRPr sz="1300" kern="1200">
          <a:solidFill>
            <a:schemeClr val="tx1"/>
          </a:solidFill>
          <a:latin typeface="+mn-lt"/>
          <a:ea typeface="+mn-ea"/>
          <a:cs typeface="+mn-cs"/>
        </a:defRPr>
      </a:lvl8pPr>
      <a:lvl9pPr marL="2717771" algn="l" defTabSz="679443"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69686" tIns="34843" rIns="69686" bIns="34843"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9686" tIns="34843" rIns="69686" bIns="34843" rtlCol="0">
            <a:normAutofit/>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9686" tIns="34843" rIns="69686" bIns="34843" rtlCol="0" anchor="ctr"/>
          <a:lstStyle>
            <a:lvl1pPr algn="l">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9686" tIns="34843" rIns="69686" bIns="34843"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9686" tIns="34843" rIns="69686" bIns="34843" rtlCol="0" anchor="ctr"/>
          <a:lstStyle>
            <a:lvl1pPr algn="r">
              <a:defRPr sz="900">
                <a:solidFill>
                  <a:schemeClr val="tx1">
                    <a:tint val="75000"/>
                  </a:schemeClr>
                </a:solidFill>
              </a:defRPr>
            </a:lvl1pPr>
          </a:lstStyle>
          <a:p>
            <a:fld id="{571DF69F-E6A0-41A5-AC73-7E651D79D8EE}" type="slidenum">
              <a:rPr lang="en-GB" smtClean="0"/>
              <a:pPr/>
              <a:t>‹#›</a:t>
            </a:fld>
            <a:endParaRPr lang="en-GB"/>
          </a:p>
        </p:txBody>
      </p:sp>
    </p:spTree>
    <p:extLst>
      <p:ext uri="{BB962C8B-B14F-4D97-AF65-F5344CB8AC3E}">
        <p14:creationId xmlns:p14="http://schemas.microsoft.com/office/powerpoint/2010/main" val="4064381634"/>
      </p:ext>
    </p:extLst>
  </p:cSld>
  <p:clrMap bg1="lt1" tx1="dk1" bg2="lt2" tx2="dk2" accent1="accent1" accent2="accent2" accent3="accent3" accent4="accent4" accent5="accent5" accent6="accent6" hlink="hlink" folHlink="folHlink"/>
  <p:sldLayoutIdLst>
    <p:sldLayoutId id="2147485118" r:id="rId1"/>
    <p:sldLayoutId id="2147485119" r:id="rId2"/>
    <p:sldLayoutId id="2147485120" r:id="rId3"/>
    <p:sldLayoutId id="2147485121" r:id="rId4"/>
    <p:sldLayoutId id="2147485122" r:id="rId5"/>
    <p:sldLayoutId id="2147485123" r:id="rId6"/>
    <p:sldLayoutId id="2147485124" r:id="rId7"/>
    <p:sldLayoutId id="2147485125" r:id="rId8"/>
    <p:sldLayoutId id="2147485126" r:id="rId9"/>
    <p:sldLayoutId id="2147485127" r:id="rId10"/>
    <p:sldLayoutId id="2147485128" r:id="rId11"/>
  </p:sldLayoutIdLst>
  <p:txStyles>
    <p:titleStyle>
      <a:lvl1pPr algn="l" defTabSz="67944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69861" indent="-169861" algn="l" defTabSz="679443" rtl="0" eaLnBrk="1" latinLnBrk="0" hangingPunct="1">
        <a:lnSpc>
          <a:spcPct val="90000"/>
        </a:lnSpc>
        <a:spcBef>
          <a:spcPts val="743"/>
        </a:spcBef>
        <a:buFont typeface="Arial" panose="020B0604020202020204" pitchFamily="34" charset="0"/>
        <a:buChar char="•"/>
        <a:defRPr sz="2100" kern="1200">
          <a:solidFill>
            <a:schemeClr val="tx1"/>
          </a:solidFill>
          <a:latin typeface="+mn-lt"/>
          <a:ea typeface="+mn-ea"/>
          <a:cs typeface="+mn-cs"/>
        </a:defRPr>
      </a:lvl1pPr>
      <a:lvl2pPr marL="509582" indent="-169861" algn="l" defTabSz="679443" rtl="0" eaLnBrk="1" latinLnBrk="0" hangingPunct="1">
        <a:lnSpc>
          <a:spcPct val="90000"/>
        </a:lnSpc>
        <a:spcBef>
          <a:spcPts val="372"/>
        </a:spcBef>
        <a:buFont typeface="Arial" panose="020B0604020202020204" pitchFamily="34" charset="0"/>
        <a:buChar char="•"/>
        <a:defRPr sz="1800" kern="1200">
          <a:solidFill>
            <a:schemeClr val="tx1"/>
          </a:solidFill>
          <a:latin typeface="+mn-lt"/>
          <a:ea typeface="+mn-ea"/>
          <a:cs typeface="+mn-cs"/>
        </a:defRPr>
      </a:lvl2pPr>
      <a:lvl3pPr marL="849303" indent="-169861" algn="l" defTabSz="679443" rtl="0" eaLnBrk="1" latinLnBrk="0" hangingPunct="1">
        <a:lnSpc>
          <a:spcPct val="90000"/>
        </a:lnSpc>
        <a:spcBef>
          <a:spcPts val="372"/>
        </a:spcBef>
        <a:buFont typeface="Arial" panose="020B0604020202020204" pitchFamily="34" charset="0"/>
        <a:buChar char="•"/>
        <a:defRPr sz="1500" kern="1200">
          <a:solidFill>
            <a:schemeClr val="tx1"/>
          </a:solidFill>
          <a:latin typeface="+mn-lt"/>
          <a:ea typeface="+mn-ea"/>
          <a:cs typeface="+mn-cs"/>
        </a:defRPr>
      </a:lvl3pPr>
      <a:lvl4pPr marL="1189025"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4pPr>
      <a:lvl5pPr marL="1528746"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5pPr>
      <a:lvl6pPr marL="1868467"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6pPr>
      <a:lvl7pPr marL="2208189"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7pPr>
      <a:lvl8pPr marL="2547910"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8pPr>
      <a:lvl9pPr marL="2887631" indent="-169861" algn="l" defTabSz="679443" rtl="0" eaLnBrk="1" latinLnBrk="0" hangingPunct="1">
        <a:lnSpc>
          <a:spcPct val="90000"/>
        </a:lnSpc>
        <a:spcBef>
          <a:spcPts val="372"/>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9443" rtl="0" eaLnBrk="1" latinLnBrk="0" hangingPunct="1">
        <a:defRPr sz="1300" kern="1200">
          <a:solidFill>
            <a:schemeClr val="tx1"/>
          </a:solidFill>
          <a:latin typeface="+mn-lt"/>
          <a:ea typeface="+mn-ea"/>
          <a:cs typeface="+mn-cs"/>
        </a:defRPr>
      </a:lvl1pPr>
      <a:lvl2pPr marL="339721" algn="l" defTabSz="679443" rtl="0" eaLnBrk="1" latinLnBrk="0" hangingPunct="1">
        <a:defRPr sz="1300" kern="1200">
          <a:solidFill>
            <a:schemeClr val="tx1"/>
          </a:solidFill>
          <a:latin typeface="+mn-lt"/>
          <a:ea typeface="+mn-ea"/>
          <a:cs typeface="+mn-cs"/>
        </a:defRPr>
      </a:lvl2pPr>
      <a:lvl3pPr marL="679443" algn="l" defTabSz="679443" rtl="0" eaLnBrk="1" latinLnBrk="0" hangingPunct="1">
        <a:defRPr sz="1300" kern="1200">
          <a:solidFill>
            <a:schemeClr val="tx1"/>
          </a:solidFill>
          <a:latin typeface="+mn-lt"/>
          <a:ea typeface="+mn-ea"/>
          <a:cs typeface="+mn-cs"/>
        </a:defRPr>
      </a:lvl3pPr>
      <a:lvl4pPr marL="1019164" algn="l" defTabSz="679443" rtl="0" eaLnBrk="1" latinLnBrk="0" hangingPunct="1">
        <a:defRPr sz="1300" kern="1200">
          <a:solidFill>
            <a:schemeClr val="tx1"/>
          </a:solidFill>
          <a:latin typeface="+mn-lt"/>
          <a:ea typeface="+mn-ea"/>
          <a:cs typeface="+mn-cs"/>
        </a:defRPr>
      </a:lvl4pPr>
      <a:lvl5pPr marL="1358885" algn="l" defTabSz="679443" rtl="0" eaLnBrk="1" latinLnBrk="0" hangingPunct="1">
        <a:defRPr sz="1300" kern="1200">
          <a:solidFill>
            <a:schemeClr val="tx1"/>
          </a:solidFill>
          <a:latin typeface="+mn-lt"/>
          <a:ea typeface="+mn-ea"/>
          <a:cs typeface="+mn-cs"/>
        </a:defRPr>
      </a:lvl5pPr>
      <a:lvl6pPr marL="1698607" algn="l" defTabSz="679443" rtl="0" eaLnBrk="1" latinLnBrk="0" hangingPunct="1">
        <a:defRPr sz="1300" kern="1200">
          <a:solidFill>
            <a:schemeClr val="tx1"/>
          </a:solidFill>
          <a:latin typeface="+mn-lt"/>
          <a:ea typeface="+mn-ea"/>
          <a:cs typeface="+mn-cs"/>
        </a:defRPr>
      </a:lvl6pPr>
      <a:lvl7pPr marL="2038328" algn="l" defTabSz="679443" rtl="0" eaLnBrk="1" latinLnBrk="0" hangingPunct="1">
        <a:defRPr sz="1300" kern="1200">
          <a:solidFill>
            <a:schemeClr val="tx1"/>
          </a:solidFill>
          <a:latin typeface="+mn-lt"/>
          <a:ea typeface="+mn-ea"/>
          <a:cs typeface="+mn-cs"/>
        </a:defRPr>
      </a:lvl7pPr>
      <a:lvl8pPr marL="2378049" algn="l" defTabSz="679443" rtl="0" eaLnBrk="1" latinLnBrk="0" hangingPunct="1">
        <a:defRPr sz="1300" kern="1200">
          <a:solidFill>
            <a:schemeClr val="tx1"/>
          </a:solidFill>
          <a:latin typeface="+mn-lt"/>
          <a:ea typeface="+mn-ea"/>
          <a:cs typeface="+mn-cs"/>
        </a:defRPr>
      </a:lvl8pPr>
      <a:lvl9pPr marL="2717771" algn="l" defTabSz="679443"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apedia.mobi/vi/T%E1%BA%ADp_tin:A-Bomb_Dome_close-up.jpg"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6.gif"/><Relationship Id="rId3" Type="http://schemas.openxmlformats.org/officeDocument/2006/relationships/image" Target="../media/image16.gif"/><Relationship Id="rId7" Type="http://schemas.openxmlformats.org/officeDocument/2006/relationships/image" Target="../media/image20.gif"/><Relationship Id="rId12" Type="http://schemas.openxmlformats.org/officeDocument/2006/relationships/image" Target="../media/image25.gif"/><Relationship Id="rId2" Type="http://schemas.openxmlformats.org/officeDocument/2006/relationships/image" Target="../media/image15.gif"/><Relationship Id="rId1" Type="http://schemas.openxmlformats.org/officeDocument/2006/relationships/slideLayout" Target="../slideLayouts/slideLayout2.xml"/><Relationship Id="rId6" Type="http://schemas.openxmlformats.org/officeDocument/2006/relationships/image" Target="../media/image19.gif"/><Relationship Id="rId11" Type="http://schemas.openxmlformats.org/officeDocument/2006/relationships/image" Target="../media/image24.gif"/><Relationship Id="rId5" Type="http://schemas.openxmlformats.org/officeDocument/2006/relationships/image" Target="../media/image18.gif"/><Relationship Id="rId10" Type="http://schemas.openxmlformats.org/officeDocument/2006/relationships/image" Target="../media/image23.gif"/><Relationship Id="rId4" Type="http://schemas.openxmlformats.org/officeDocument/2006/relationships/image" Target="../media/image17.gif"/><Relationship Id="rId9" Type="http://schemas.openxmlformats.org/officeDocument/2006/relationships/image" Target="../media/image22.gif"/><Relationship Id="rId14" Type="http://schemas.openxmlformats.org/officeDocument/2006/relationships/image" Target="../media/image27.gi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772062" y="795752"/>
            <a:ext cx="7759659" cy="5679440"/>
          </a:xfrm>
          <a:prstGeom prst="rect">
            <a:avLst/>
          </a:prstGeom>
          <a:noFill/>
        </p:spPr>
        <p:txBody>
          <a:bodyPr spcFirstLastPara="1" lIns="79838" tIns="39919" rIns="79838" bIns="39919" numCol="1">
            <a:prstTxWarp prst="textArchUp">
              <a:avLst>
                <a:gd name="adj" fmla="val 11329067"/>
              </a:avLst>
            </a:prstTxWarp>
            <a:spAutoFit/>
          </a:bodyPr>
          <a:lstStyle/>
          <a:p>
            <a:pPr algn="ctr" fontAlgn="auto">
              <a:spcBef>
                <a:spcPts val="0"/>
              </a:spcBef>
              <a:spcAft>
                <a:spcPts val="0"/>
              </a:spcAft>
              <a:defRPr/>
            </a:pPr>
            <a:r>
              <a:rPr lang="en-US" sz="4000" b="1">
                <a:solidFill>
                  <a:srgbClr val="FF0000"/>
                </a:solidFill>
                <a:latin typeface="Times New Roman" panose="02020603050405020304" pitchFamily="18" charset="0"/>
                <a:cs typeface="Times New Roman" pitchFamily="18" charset="0"/>
              </a:rPr>
              <a:t>TẬP ĐỌC 5- TUẦN 4 - TIẾT 1</a:t>
            </a:r>
          </a:p>
        </p:txBody>
      </p:sp>
      <p:pic>
        <p:nvPicPr>
          <p:cNvPr id="7" name="Picture 4" descr="Buombay"/>
          <p:cNvPicPr>
            <a:picLocks noChangeAspect="1" noChangeArrowheads="1" noCrop="1"/>
          </p:cNvPicPr>
          <p:nvPr/>
        </p:nvPicPr>
        <p:blipFill>
          <a:blip r:embed="rId2"/>
          <a:srcRect/>
          <a:stretch>
            <a:fillRect/>
          </a:stretch>
        </p:blipFill>
        <p:spPr bwMode="auto">
          <a:xfrm flipV="1">
            <a:off x="361332" y="95251"/>
            <a:ext cx="9022860" cy="605367"/>
          </a:xfrm>
          <a:prstGeom prst="rect">
            <a:avLst/>
          </a:prstGeom>
          <a:noFill/>
          <a:ln w="9525">
            <a:noFill/>
            <a:miter lim="800000"/>
            <a:headEnd/>
            <a:tailEnd/>
          </a:ln>
        </p:spPr>
      </p:pic>
      <p:pic>
        <p:nvPicPr>
          <p:cNvPr id="8" name="Picture 4" descr="Buombay"/>
          <p:cNvPicPr>
            <a:picLocks noChangeAspect="1" noChangeArrowheads="1" noCrop="1"/>
          </p:cNvPicPr>
          <p:nvPr/>
        </p:nvPicPr>
        <p:blipFill>
          <a:blip r:embed="rId2"/>
          <a:srcRect/>
          <a:stretch>
            <a:fillRect/>
          </a:stretch>
        </p:blipFill>
        <p:spPr bwMode="auto">
          <a:xfrm rot="10800000" flipV="1">
            <a:off x="60570" y="4442884"/>
            <a:ext cx="9022860" cy="605367"/>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2"/>
          <a:srcRect/>
          <a:stretch>
            <a:fillRect/>
          </a:stretch>
        </p:blipFill>
        <p:spPr bwMode="auto">
          <a:xfrm rot="16200000" flipV="1">
            <a:off x="-2190358" y="2346179"/>
            <a:ext cx="4953000" cy="451143"/>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2"/>
          <a:srcRect/>
          <a:stretch>
            <a:fillRect/>
          </a:stretch>
        </p:blipFill>
        <p:spPr bwMode="auto">
          <a:xfrm rot="5400000" flipV="1">
            <a:off x="6381359" y="2511279"/>
            <a:ext cx="4953000" cy="451143"/>
          </a:xfrm>
          <a:prstGeom prst="rect">
            <a:avLst/>
          </a:prstGeom>
          <a:noFill/>
          <a:ln w="9525">
            <a:noFill/>
            <a:miter lim="800000"/>
            <a:headEnd/>
            <a:tailEnd/>
          </a:ln>
        </p:spPr>
      </p:pic>
      <p:pic>
        <p:nvPicPr>
          <p:cNvPr id="3079" name="Picture 4" descr="XMASCA~1"/>
          <p:cNvPicPr>
            <a:picLocks noChangeAspect="1" noChangeArrowheads="1" noCrop="1"/>
          </p:cNvPicPr>
          <p:nvPr/>
        </p:nvPicPr>
        <p:blipFill>
          <a:blip r:embed="rId3"/>
          <a:srcRect/>
          <a:stretch>
            <a:fillRect/>
          </a:stretch>
        </p:blipFill>
        <p:spPr bwMode="auto">
          <a:xfrm>
            <a:off x="3679115" y="4332817"/>
            <a:ext cx="1945554" cy="825500"/>
          </a:xfrm>
          <a:prstGeom prst="rect">
            <a:avLst/>
          </a:prstGeom>
          <a:noFill/>
          <a:ln w="9525">
            <a:noFill/>
            <a:miter lim="800000"/>
            <a:headEnd/>
            <a:tailEnd/>
          </a:ln>
        </p:spPr>
      </p:pic>
      <p:pic>
        <p:nvPicPr>
          <p:cNvPr id="3080" name="Picture 6" descr="F:\HINH ANH\HinhDong\Hoa\h14.gif"/>
          <p:cNvPicPr>
            <a:picLocks noChangeAspect="1" noChangeArrowheads="1" noCrop="1"/>
          </p:cNvPicPr>
          <p:nvPr/>
        </p:nvPicPr>
        <p:blipFill>
          <a:blip r:embed="rId4"/>
          <a:srcRect/>
          <a:stretch>
            <a:fillRect/>
          </a:stretch>
        </p:blipFill>
        <p:spPr bwMode="auto">
          <a:xfrm rot="-1069637">
            <a:off x="-60047" y="4183769"/>
            <a:ext cx="1120025" cy="990600"/>
          </a:xfrm>
          <a:prstGeom prst="rect">
            <a:avLst/>
          </a:prstGeom>
          <a:noFill/>
          <a:ln w="9525">
            <a:noFill/>
            <a:miter lim="800000"/>
            <a:headEnd/>
            <a:tailEnd/>
          </a:ln>
        </p:spPr>
      </p:pic>
      <p:pic>
        <p:nvPicPr>
          <p:cNvPr id="3081" name="Picture 6" descr="F:\HINH ANH\HinhDong\Hoa\h14.gif"/>
          <p:cNvPicPr>
            <a:picLocks noChangeAspect="1" noChangeArrowheads="1" noCrop="1"/>
          </p:cNvPicPr>
          <p:nvPr/>
        </p:nvPicPr>
        <p:blipFill>
          <a:blip r:embed="rId4"/>
          <a:srcRect/>
          <a:stretch>
            <a:fillRect/>
          </a:stretch>
        </p:blipFill>
        <p:spPr bwMode="auto">
          <a:xfrm rot="10020752">
            <a:off x="8093423" y="110156"/>
            <a:ext cx="1120025" cy="990600"/>
          </a:xfrm>
          <a:prstGeom prst="rect">
            <a:avLst/>
          </a:prstGeom>
          <a:noFill/>
          <a:ln w="9525">
            <a:noFill/>
            <a:miter lim="800000"/>
            <a:headEnd/>
            <a:tailEnd/>
          </a:ln>
        </p:spPr>
      </p:pic>
      <p:pic>
        <p:nvPicPr>
          <p:cNvPr id="3082" name="Picture 6" descr="F:\HINH ANH\HinhDong\Hoa\h14.gif"/>
          <p:cNvPicPr>
            <a:picLocks noChangeAspect="1" noChangeArrowheads="1" noCrop="1"/>
          </p:cNvPicPr>
          <p:nvPr/>
        </p:nvPicPr>
        <p:blipFill>
          <a:blip r:embed="rId4"/>
          <a:srcRect/>
          <a:stretch>
            <a:fillRect/>
          </a:stretch>
        </p:blipFill>
        <p:spPr bwMode="auto">
          <a:xfrm rot="-6619011">
            <a:off x="8055785" y="4025285"/>
            <a:ext cx="820915" cy="1353429"/>
          </a:xfrm>
          <a:prstGeom prst="rect">
            <a:avLst/>
          </a:prstGeom>
          <a:noFill/>
          <a:ln w="9525">
            <a:noFill/>
            <a:miter lim="800000"/>
            <a:headEnd/>
            <a:tailEnd/>
          </a:ln>
        </p:spPr>
      </p:pic>
      <p:pic>
        <p:nvPicPr>
          <p:cNvPr id="3083" name="Picture 6" descr="F:\HINH ANH\HinhDong\Hoa\h14.gif"/>
          <p:cNvPicPr>
            <a:picLocks noChangeAspect="1" noChangeArrowheads="1" noCrop="1"/>
          </p:cNvPicPr>
          <p:nvPr/>
        </p:nvPicPr>
        <p:blipFill>
          <a:blip r:embed="rId4"/>
          <a:srcRect/>
          <a:stretch>
            <a:fillRect/>
          </a:stretch>
        </p:blipFill>
        <p:spPr bwMode="auto">
          <a:xfrm rot="5164617">
            <a:off x="297639" y="-105081"/>
            <a:ext cx="819767" cy="1353430"/>
          </a:xfrm>
          <a:prstGeom prst="rect">
            <a:avLst/>
          </a:prstGeom>
          <a:noFill/>
          <a:ln w="9525">
            <a:noFill/>
            <a:miter lim="800000"/>
            <a:headEnd/>
            <a:tailEnd/>
          </a:ln>
        </p:spPr>
      </p:pic>
      <p:sp>
        <p:nvSpPr>
          <p:cNvPr id="3084" name="Hộp_Văn_Bản 2"/>
          <p:cNvSpPr txBox="1">
            <a:spLocks noChangeArrowheads="1"/>
          </p:cNvSpPr>
          <p:nvPr/>
        </p:nvSpPr>
        <p:spPr bwMode="auto">
          <a:xfrm>
            <a:off x="60570" y="2351618"/>
            <a:ext cx="9022860" cy="1157836"/>
          </a:xfrm>
          <a:prstGeom prst="rect">
            <a:avLst/>
          </a:prstGeom>
          <a:noFill/>
          <a:ln w="9525">
            <a:noFill/>
            <a:miter lim="800000"/>
            <a:headEnd/>
            <a:tailEnd/>
          </a:ln>
        </p:spPr>
        <p:txBody>
          <a:bodyPr lIns="79838" tIns="39919" rIns="79838" bIns="39919">
            <a:spAutoFit/>
          </a:bodyPr>
          <a:lstStyle/>
          <a:p>
            <a:pPr algn="ctr"/>
            <a:r>
              <a:rPr lang="en-US" sz="5200" b="1">
                <a:solidFill>
                  <a:srgbClr val="FF0000"/>
                </a:solidFill>
                <a:latin typeface="Times New Roman" panose="02020603050405020304" pitchFamily="18" charset="0"/>
                <a:cs typeface="Times New Roman" panose="02020603050405020304" pitchFamily="18" charset="0"/>
              </a:rPr>
              <a:t>Những con sếu bằng giấy</a:t>
            </a:r>
          </a:p>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50312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711327" y="-1181844"/>
            <a:ext cx="9220829" cy="7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vi-VN" sz="4100" b="1" i="1">
              <a:solidFill>
                <a:srgbClr val="000000"/>
              </a:solidFill>
              <a:latin typeface="+mj-lt"/>
            </a:endParaRPr>
          </a:p>
        </p:txBody>
      </p:sp>
      <p:sp>
        <p:nvSpPr>
          <p:cNvPr id="8206" name="Text Box 14"/>
          <p:cNvSpPr txBox="1">
            <a:spLocks noChangeArrowheads="1"/>
          </p:cNvSpPr>
          <p:nvPr/>
        </p:nvSpPr>
        <p:spPr bwMode="auto">
          <a:xfrm>
            <a:off x="285916" y="317625"/>
            <a:ext cx="8530178" cy="461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ct val="50000"/>
              </a:spcBef>
            </a:pPr>
            <a:r>
              <a:rPr lang="en-GB" sz="4100" b="1">
                <a:solidFill>
                  <a:srgbClr val="800000"/>
                </a:solidFill>
                <a:latin typeface="+mj-lt"/>
              </a:rPr>
              <a:t>     </a:t>
            </a:r>
            <a:r>
              <a:rPr lang="en-GB" sz="4100" b="1">
                <a:solidFill>
                  <a:srgbClr val="000000"/>
                </a:solidFill>
                <a:latin typeface="Times New Roman" panose="02020603050405020304" pitchFamily="18" charset="0"/>
                <a:cs typeface="Times New Roman" panose="02020603050405020304" pitchFamily="18" charset="0"/>
              </a:rPr>
              <a:t>Nằm trong bệnh viện nhẩm đếm từng ngày còn lại của đời mình, cô bé ngây thơ tin vào một truyền thuyết nói rằng nếu gấp đủ một nghìn con sếu bằng giấy treo quanh phòng, em sẽ khỏi bệnh.</a:t>
            </a:r>
          </a:p>
        </p:txBody>
      </p:sp>
      <p:sp>
        <p:nvSpPr>
          <p:cNvPr id="8211" name="Line 19"/>
          <p:cNvSpPr>
            <a:spLocks noChangeShapeType="1"/>
          </p:cNvSpPr>
          <p:nvPr/>
        </p:nvSpPr>
        <p:spPr bwMode="auto">
          <a:xfrm flipH="1">
            <a:off x="6084574" y="519522"/>
            <a:ext cx="237168" cy="323850"/>
          </a:xfrm>
          <a:prstGeom prst="line">
            <a:avLst/>
          </a:prstGeom>
          <a:noFill/>
          <a:ln w="38100">
            <a:solidFill>
              <a:srgbClr val="FF0000"/>
            </a:solidFill>
            <a:round/>
            <a:headEnd/>
            <a:tailEnd/>
          </a:ln>
        </p:spPr>
        <p:txBody>
          <a:bodyPr lIns="69686" tIns="34843" rIns="69686" bIns="34843"/>
          <a:lstStyle/>
          <a:p>
            <a:pPr eaLnBrk="0" hangingPunct="0">
              <a:defRPr/>
            </a:pPr>
            <a:endParaRPr lang="en-US" sz="4100">
              <a:solidFill>
                <a:srgbClr val="000000"/>
              </a:solidFill>
              <a:latin typeface="+mj-lt"/>
              <a:cs typeface="+mn-cs"/>
            </a:endParaRPr>
          </a:p>
        </p:txBody>
      </p:sp>
      <p:sp>
        <p:nvSpPr>
          <p:cNvPr id="8212" name="Line 20"/>
          <p:cNvSpPr>
            <a:spLocks noChangeShapeType="1"/>
          </p:cNvSpPr>
          <p:nvPr/>
        </p:nvSpPr>
        <p:spPr bwMode="auto">
          <a:xfrm flipH="1">
            <a:off x="2287498" y="2932956"/>
            <a:ext cx="237168" cy="323850"/>
          </a:xfrm>
          <a:prstGeom prst="line">
            <a:avLst/>
          </a:prstGeom>
          <a:noFill/>
          <a:ln w="38100">
            <a:solidFill>
              <a:srgbClr val="FF0000"/>
            </a:solidFill>
            <a:round/>
            <a:headEnd/>
            <a:tailEnd/>
          </a:ln>
        </p:spPr>
        <p:txBody>
          <a:bodyPr lIns="69686" tIns="34843" rIns="69686" bIns="34843"/>
          <a:lstStyle/>
          <a:p>
            <a:pPr eaLnBrk="0" hangingPunct="0">
              <a:defRPr/>
            </a:pPr>
            <a:endParaRPr lang="en-US" sz="4100">
              <a:solidFill>
                <a:srgbClr val="000000"/>
              </a:solidFill>
              <a:latin typeface="+mj-lt"/>
              <a:cs typeface="+mn-cs"/>
            </a:endParaRPr>
          </a:p>
        </p:txBody>
      </p:sp>
      <p:sp>
        <p:nvSpPr>
          <p:cNvPr id="8213" name="Line 21"/>
          <p:cNvSpPr>
            <a:spLocks noChangeShapeType="1"/>
          </p:cNvSpPr>
          <p:nvPr/>
        </p:nvSpPr>
        <p:spPr bwMode="auto">
          <a:xfrm flipH="1" flipV="1">
            <a:off x="285916" y="2553042"/>
            <a:ext cx="2001582" cy="0"/>
          </a:xfrm>
          <a:prstGeom prst="line">
            <a:avLst/>
          </a:prstGeom>
          <a:noFill/>
          <a:ln w="38100">
            <a:solidFill>
              <a:srgbClr val="FF0000"/>
            </a:solidFill>
            <a:round/>
            <a:headEnd/>
            <a:tailEnd/>
          </a:ln>
        </p:spPr>
        <p:txBody>
          <a:bodyPr lIns="69686" tIns="34843" rIns="69686" bIns="34843"/>
          <a:lstStyle/>
          <a:p>
            <a:pPr eaLnBrk="0" hangingPunct="0">
              <a:defRPr/>
            </a:pPr>
            <a:endParaRPr lang="en-US" sz="4100">
              <a:solidFill>
                <a:srgbClr val="000000"/>
              </a:solidFill>
              <a:latin typeface="+mj-lt"/>
              <a:cs typeface="+mn-cs"/>
            </a:endParaRPr>
          </a:p>
        </p:txBody>
      </p:sp>
      <p:sp>
        <p:nvSpPr>
          <p:cNvPr id="8214" name="Line 22"/>
          <p:cNvSpPr>
            <a:spLocks noChangeShapeType="1"/>
          </p:cNvSpPr>
          <p:nvPr/>
        </p:nvSpPr>
        <p:spPr bwMode="auto">
          <a:xfrm flipH="1" flipV="1">
            <a:off x="5458252" y="3256806"/>
            <a:ext cx="3212665" cy="0"/>
          </a:xfrm>
          <a:prstGeom prst="line">
            <a:avLst/>
          </a:prstGeom>
          <a:noFill/>
          <a:ln w="38100">
            <a:solidFill>
              <a:srgbClr val="FF0000"/>
            </a:solidFill>
            <a:round/>
            <a:headEnd/>
            <a:tailEnd/>
          </a:ln>
        </p:spPr>
        <p:txBody>
          <a:bodyPr lIns="69686" tIns="34843" rIns="69686" bIns="34843"/>
          <a:lstStyle/>
          <a:p>
            <a:pPr eaLnBrk="0" hangingPunct="0">
              <a:defRPr/>
            </a:pPr>
            <a:endParaRPr lang="en-US" sz="4100">
              <a:solidFill>
                <a:srgbClr val="000000"/>
              </a:solidFill>
              <a:latin typeface="+mj-lt"/>
              <a:cs typeface="+mn-cs"/>
            </a:endParaRPr>
          </a:p>
        </p:txBody>
      </p:sp>
      <p:sp>
        <p:nvSpPr>
          <p:cNvPr id="8215" name="Line 23"/>
          <p:cNvSpPr>
            <a:spLocks noChangeShapeType="1"/>
          </p:cNvSpPr>
          <p:nvPr/>
        </p:nvSpPr>
        <p:spPr bwMode="auto">
          <a:xfrm flipH="1" flipV="1">
            <a:off x="522888" y="4731990"/>
            <a:ext cx="2376878" cy="0"/>
          </a:xfrm>
          <a:prstGeom prst="line">
            <a:avLst/>
          </a:prstGeom>
          <a:noFill/>
          <a:ln w="38100">
            <a:solidFill>
              <a:srgbClr val="FF0000"/>
            </a:solidFill>
            <a:round/>
            <a:headEnd/>
            <a:tailEnd/>
          </a:ln>
        </p:spPr>
        <p:txBody>
          <a:bodyPr lIns="69686" tIns="34843" rIns="69686" bIns="34843"/>
          <a:lstStyle/>
          <a:p>
            <a:pPr eaLnBrk="0" hangingPunct="0">
              <a:defRPr/>
            </a:pPr>
            <a:endParaRPr lang="en-US" sz="4100">
              <a:solidFill>
                <a:srgbClr val="000000"/>
              </a:solidFill>
              <a:latin typeface="+mj-lt"/>
              <a:cs typeface="+mn-cs"/>
            </a:endParaRPr>
          </a:p>
        </p:txBody>
      </p:sp>
      <p:sp>
        <p:nvSpPr>
          <p:cNvPr id="23" name="Line 20"/>
          <p:cNvSpPr>
            <a:spLocks noChangeShapeType="1"/>
          </p:cNvSpPr>
          <p:nvPr/>
        </p:nvSpPr>
        <p:spPr bwMode="auto">
          <a:xfrm flipH="1">
            <a:off x="7341539" y="1383618"/>
            <a:ext cx="237165" cy="323850"/>
          </a:xfrm>
          <a:prstGeom prst="line">
            <a:avLst/>
          </a:prstGeom>
          <a:noFill/>
          <a:ln w="38100">
            <a:solidFill>
              <a:srgbClr val="FF0000"/>
            </a:solidFill>
            <a:round/>
            <a:headEnd/>
            <a:tailEnd/>
          </a:ln>
        </p:spPr>
        <p:txBody>
          <a:bodyPr lIns="69686" tIns="34843" rIns="69686" bIns="34843"/>
          <a:lstStyle/>
          <a:p>
            <a:pPr eaLnBrk="0" hangingPunct="0">
              <a:defRPr/>
            </a:pPr>
            <a:endParaRPr lang="en-US" sz="4100">
              <a:solidFill>
                <a:srgbClr val="000000"/>
              </a:solidFill>
              <a:latin typeface="+mj-lt"/>
              <a:cs typeface="+mn-cs"/>
            </a:endParaRPr>
          </a:p>
        </p:txBody>
      </p:sp>
      <p:sp>
        <p:nvSpPr>
          <p:cNvPr id="10" name="Line 20"/>
          <p:cNvSpPr>
            <a:spLocks noChangeShapeType="1"/>
          </p:cNvSpPr>
          <p:nvPr/>
        </p:nvSpPr>
        <p:spPr bwMode="auto">
          <a:xfrm flipH="1">
            <a:off x="7784664" y="3579756"/>
            <a:ext cx="237168" cy="323850"/>
          </a:xfrm>
          <a:prstGeom prst="line">
            <a:avLst/>
          </a:prstGeom>
          <a:noFill/>
          <a:ln w="38100">
            <a:solidFill>
              <a:srgbClr val="FF0000"/>
            </a:solidFill>
            <a:round/>
            <a:headEnd/>
            <a:tailEnd/>
          </a:ln>
        </p:spPr>
        <p:txBody>
          <a:bodyPr lIns="69686" tIns="34843" rIns="69686" bIns="34843"/>
          <a:lstStyle/>
          <a:p>
            <a:pPr eaLnBrk="0" hangingPunct="0">
              <a:defRPr/>
            </a:pPr>
            <a:endParaRPr lang="en-US" sz="4100">
              <a:solidFill>
                <a:srgbClr val="000000"/>
              </a:solidFill>
              <a:latin typeface="+mj-lt"/>
              <a:cs typeface="+mn-cs"/>
            </a:endParaRPr>
          </a:p>
        </p:txBody>
      </p:sp>
      <p:sp>
        <p:nvSpPr>
          <p:cNvPr id="11" name="Line 20"/>
          <p:cNvSpPr>
            <a:spLocks noChangeShapeType="1"/>
          </p:cNvSpPr>
          <p:nvPr/>
        </p:nvSpPr>
        <p:spPr bwMode="auto">
          <a:xfrm flipH="1">
            <a:off x="3472297" y="4394366"/>
            <a:ext cx="237168" cy="323850"/>
          </a:xfrm>
          <a:prstGeom prst="line">
            <a:avLst/>
          </a:prstGeom>
          <a:noFill/>
          <a:ln w="38100">
            <a:solidFill>
              <a:srgbClr val="FF0000"/>
            </a:solidFill>
            <a:round/>
            <a:headEnd/>
            <a:tailEnd/>
          </a:ln>
        </p:spPr>
        <p:txBody>
          <a:bodyPr lIns="69686" tIns="34843" rIns="69686" bIns="34843"/>
          <a:lstStyle/>
          <a:p>
            <a:pPr eaLnBrk="0" hangingPunct="0">
              <a:defRPr/>
            </a:pPr>
            <a:endParaRPr lang="en-US" sz="4100">
              <a:solidFill>
                <a:srgbClr val="000000"/>
              </a:solidFill>
              <a:latin typeface="+mj-lt"/>
              <a:cs typeface="+mn-cs"/>
            </a:endParaRPr>
          </a:p>
        </p:txBody>
      </p:sp>
      <p:sp>
        <p:nvSpPr>
          <p:cNvPr id="12" name="Line 20"/>
          <p:cNvSpPr>
            <a:spLocks noChangeShapeType="1"/>
          </p:cNvSpPr>
          <p:nvPr/>
        </p:nvSpPr>
        <p:spPr bwMode="auto">
          <a:xfrm flipH="1">
            <a:off x="3298012" y="4394366"/>
            <a:ext cx="237168" cy="323850"/>
          </a:xfrm>
          <a:prstGeom prst="line">
            <a:avLst/>
          </a:prstGeom>
          <a:noFill/>
          <a:ln w="38100">
            <a:solidFill>
              <a:srgbClr val="FF0000"/>
            </a:solidFill>
            <a:round/>
            <a:headEnd/>
            <a:tailEnd/>
          </a:ln>
        </p:spPr>
        <p:txBody>
          <a:bodyPr lIns="69686" tIns="34843" rIns="69686" bIns="34843"/>
          <a:lstStyle/>
          <a:p>
            <a:pPr eaLnBrk="0" hangingPunct="0">
              <a:defRPr/>
            </a:pPr>
            <a:endParaRPr lang="en-US" sz="4100">
              <a:solidFill>
                <a:srgbClr val="000000"/>
              </a:solidFill>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211"/>
                                        </p:tgtEl>
                                        <p:attrNameLst>
                                          <p:attrName>style.visibility</p:attrName>
                                        </p:attrNameLst>
                                      </p:cBhvr>
                                      <p:to>
                                        <p:strVal val="visible"/>
                                      </p:to>
                                    </p:set>
                                    <p:animEffect transition="in" filter="box(in)">
                                      <p:cBhvr>
                                        <p:cTn id="7" dur="500"/>
                                        <p:tgtEl>
                                          <p:spTgt spid="8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ox(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212"/>
                                        </p:tgtEl>
                                        <p:attrNameLst>
                                          <p:attrName>style.visibility</p:attrName>
                                        </p:attrNameLst>
                                      </p:cBhvr>
                                      <p:to>
                                        <p:strVal val="visible"/>
                                      </p:to>
                                    </p:set>
                                    <p:animEffect transition="in" filter="box(in)">
                                      <p:cBhvr>
                                        <p:cTn id="17" dur="500"/>
                                        <p:tgtEl>
                                          <p:spTgt spid="82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par>
                                <p:cTn id="28" presetID="4"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8213"/>
                                        </p:tgtEl>
                                        <p:attrNameLst>
                                          <p:attrName>style.visibility</p:attrName>
                                        </p:attrNameLst>
                                      </p:cBhvr>
                                      <p:to>
                                        <p:strVal val="visible"/>
                                      </p:to>
                                    </p:set>
                                    <p:animEffect transition="in" filter="box(in)">
                                      <p:cBhvr>
                                        <p:cTn id="35" dur="500"/>
                                        <p:tgtEl>
                                          <p:spTgt spid="8213"/>
                                        </p:tgtEl>
                                      </p:cBhvr>
                                    </p:animEffect>
                                  </p:childTnLst>
                                </p:cTn>
                              </p:par>
                              <p:par>
                                <p:cTn id="36" presetID="4" presetClass="entr" presetSubtype="16" fill="hold" nodeType="withEffect">
                                  <p:stCondLst>
                                    <p:cond delay="0"/>
                                  </p:stCondLst>
                                  <p:childTnLst>
                                    <p:set>
                                      <p:cBhvr>
                                        <p:cTn id="37" dur="1" fill="hold">
                                          <p:stCondLst>
                                            <p:cond delay="0"/>
                                          </p:stCondLst>
                                        </p:cTn>
                                        <p:tgtEl>
                                          <p:spTgt spid="8214"/>
                                        </p:tgtEl>
                                        <p:attrNameLst>
                                          <p:attrName>style.visibility</p:attrName>
                                        </p:attrNameLst>
                                      </p:cBhvr>
                                      <p:to>
                                        <p:strVal val="visible"/>
                                      </p:to>
                                    </p:set>
                                    <p:animEffect transition="in" filter="box(in)">
                                      <p:cBhvr>
                                        <p:cTn id="38" dur="500"/>
                                        <p:tgtEl>
                                          <p:spTgt spid="8214"/>
                                        </p:tgtEl>
                                      </p:cBhvr>
                                    </p:animEffect>
                                  </p:childTnLst>
                                </p:cTn>
                              </p:par>
                              <p:par>
                                <p:cTn id="39" presetID="4" presetClass="entr" presetSubtype="16" fill="hold" nodeType="withEffect">
                                  <p:stCondLst>
                                    <p:cond delay="0"/>
                                  </p:stCondLst>
                                  <p:childTnLst>
                                    <p:set>
                                      <p:cBhvr>
                                        <p:cTn id="40" dur="1" fill="hold">
                                          <p:stCondLst>
                                            <p:cond delay="0"/>
                                          </p:stCondLst>
                                        </p:cTn>
                                        <p:tgtEl>
                                          <p:spTgt spid="8215"/>
                                        </p:tgtEl>
                                        <p:attrNameLst>
                                          <p:attrName>style.visibility</p:attrName>
                                        </p:attrNameLst>
                                      </p:cBhvr>
                                      <p:to>
                                        <p:strVal val="visible"/>
                                      </p:to>
                                    </p:set>
                                    <p:animEffect transition="in" filter="box(in)">
                                      <p:cBhvr>
                                        <p:cTn id="41" dur="500"/>
                                        <p:tgtEl>
                                          <p:spTgt spid="8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 descr="Thao luan nhon"/>
          <p:cNvPicPr>
            <a:picLocks noChangeAspect="1" noChangeArrowheads="1"/>
          </p:cNvPicPr>
          <p:nvPr/>
        </p:nvPicPr>
        <p:blipFill>
          <a:blip r:embed="rId2"/>
          <a:srcRect/>
          <a:stretch>
            <a:fillRect/>
          </a:stretch>
        </p:blipFill>
        <p:spPr bwMode="auto">
          <a:xfrm>
            <a:off x="762000" y="425451"/>
            <a:ext cx="2743200" cy="1651000"/>
          </a:xfrm>
          <a:prstGeom prst="rect">
            <a:avLst/>
          </a:prstGeom>
          <a:noFill/>
          <a:ln w="9525">
            <a:noFill/>
            <a:miter lim="800000"/>
            <a:headEnd/>
            <a:tailEnd/>
          </a:ln>
        </p:spPr>
      </p:pic>
      <p:sp>
        <p:nvSpPr>
          <p:cNvPr id="24579" name="Hộp_Văn_Bản 5"/>
          <p:cNvSpPr txBox="1">
            <a:spLocks noChangeArrowheads="1"/>
          </p:cNvSpPr>
          <p:nvPr/>
        </p:nvSpPr>
        <p:spPr bwMode="auto">
          <a:xfrm>
            <a:off x="533400" y="2076451"/>
            <a:ext cx="8610600" cy="1917026"/>
          </a:xfrm>
          <a:prstGeom prst="rect">
            <a:avLst/>
          </a:prstGeom>
          <a:noFill/>
          <a:ln w="9525">
            <a:noFill/>
            <a:miter lim="800000"/>
            <a:headEnd/>
            <a:tailEnd/>
          </a:ln>
        </p:spPr>
        <p:txBody>
          <a:bodyPr lIns="69686" tIns="34843" rIns="69686" bIns="34843">
            <a:spAutoFit/>
          </a:bodyPr>
          <a:lstStyle/>
          <a:p>
            <a:r>
              <a:rPr lang="vi-VN" sz="4000" b="1">
                <a:solidFill>
                  <a:schemeClr val="accent4">
                    <a:lumMod val="10000"/>
                  </a:schemeClr>
                </a:solidFill>
              </a:rPr>
              <a:t>Đọc</a:t>
            </a:r>
            <a:r>
              <a:rPr lang="en-US" sz="4000" b="1">
                <a:solidFill>
                  <a:schemeClr val="accent4">
                    <a:lumMod val="10000"/>
                  </a:schemeClr>
                </a:solidFill>
              </a:rPr>
              <a:t> nối tiếp </a:t>
            </a:r>
            <a:r>
              <a:rPr lang="vi-VN" sz="4000" b="1">
                <a:solidFill>
                  <a:schemeClr val="accent4">
                    <a:lumMod val="10000"/>
                  </a:schemeClr>
                </a:solidFill>
              </a:rPr>
              <a:t>đ</a:t>
            </a:r>
            <a:r>
              <a:rPr lang="en-US" sz="4000" b="1">
                <a:solidFill>
                  <a:schemeClr val="accent4">
                    <a:lumMod val="10000"/>
                  </a:schemeClr>
                </a:solidFill>
              </a:rPr>
              <a:t>oạn trong nhóm </a:t>
            </a:r>
            <a:r>
              <a:rPr lang="vi-VN" sz="4000" b="1">
                <a:solidFill>
                  <a:schemeClr val="accent4">
                    <a:lumMod val="10000"/>
                  </a:schemeClr>
                </a:solidFill>
              </a:rPr>
              <a:t>đô</a:t>
            </a:r>
            <a:r>
              <a:rPr lang="en-US" sz="4000" b="1">
                <a:solidFill>
                  <a:schemeClr val="accent4">
                    <a:lumMod val="10000"/>
                  </a:schemeClr>
                </a:solidFill>
              </a:rPr>
              <a:t>i (1 bạn </a:t>
            </a:r>
            <a:r>
              <a:rPr lang="vi-VN" sz="4000" b="1">
                <a:solidFill>
                  <a:schemeClr val="accent4">
                    <a:lumMod val="10000"/>
                  </a:schemeClr>
                </a:solidFill>
              </a:rPr>
              <a:t>đọc</a:t>
            </a:r>
            <a:r>
              <a:rPr lang="en-US" sz="4000" b="1">
                <a:solidFill>
                  <a:schemeClr val="accent4">
                    <a:lumMod val="10000"/>
                  </a:schemeClr>
                </a:solidFill>
              </a:rPr>
              <a:t> </a:t>
            </a:r>
            <a:r>
              <a:rPr lang="vi-VN" sz="4000" b="1">
                <a:solidFill>
                  <a:schemeClr val="accent4">
                    <a:lumMod val="10000"/>
                  </a:schemeClr>
                </a:solidFill>
              </a:rPr>
              <a:t>đ</a:t>
            </a:r>
            <a:r>
              <a:rPr lang="en-US" sz="4000" b="1">
                <a:solidFill>
                  <a:schemeClr val="accent4">
                    <a:lumMod val="10000"/>
                  </a:schemeClr>
                </a:solidFill>
              </a:rPr>
              <a:t>oạn bạn kia nghe và sửa lỗi cho bạn nếu bạn mắc lỗi)</a:t>
            </a:r>
          </a:p>
        </p:txBody>
      </p:sp>
    </p:spTree>
    <p:extLst>
      <p:ext uri="{BB962C8B-B14F-4D97-AF65-F5344CB8AC3E}">
        <p14:creationId xmlns:p14="http://schemas.microsoft.com/office/powerpoint/2010/main" val="1161822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Hộp_Văn_Bản 5"/>
          <p:cNvSpPr txBox="1">
            <a:spLocks noChangeArrowheads="1"/>
          </p:cNvSpPr>
          <p:nvPr/>
        </p:nvSpPr>
        <p:spPr bwMode="auto">
          <a:xfrm>
            <a:off x="196129" y="1545637"/>
            <a:ext cx="8610600" cy="778253"/>
          </a:xfrm>
          <a:prstGeom prst="rect">
            <a:avLst/>
          </a:prstGeom>
          <a:noFill/>
          <a:ln w="9525">
            <a:noFill/>
            <a:miter lim="800000"/>
            <a:headEnd/>
            <a:tailEnd/>
          </a:ln>
        </p:spPr>
        <p:txBody>
          <a:bodyPr lIns="69686" tIns="34843" rIns="69686" bIns="34843">
            <a:spAutoFit/>
          </a:bodyPr>
          <a:lstStyle/>
          <a:p>
            <a:pPr algn="ctr"/>
            <a:r>
              <a:rPr lang="en-US" sz="4600" b="1">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671022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7"/>
          <p:cNvSpPr txBox="1">
            <a:spLocks noChangeArrowheads="1"/>
          </p:cNvSpPr>
          <p:nvPr/>
        </p:nvSpPr>
        <p:spPr bwMode="auto">
          <a:xfrm>
            <a:off x="211108" y="-2901"/>
            <a:ext cx="8932892" cy="20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457"/>
              </a:spcBef>
            </a:pPr>
            <a:r>
              <a:rPr lang="en-GB" sz="4100">
                <a:latin typeface="Times New Roman" panose="02020603050405020304" pitchFamily="18" charset="0"/>
                <a:cs typeface="Times New Roman" panose="02020603050405020304" pitchFamily="18" charset="0"/>
              </a:rPr>
              <a:t>    </a:t>
            </a:r>
            <a:r>
              <a:rPr lang="en-GB" sz="4100" b="1">
                <a:latin typeface="Times New Roman" panose="02020603050405020304" pitchFamily="18" charset="0"/>
                <a:cs typeface="Times New Roman" panose="02020603050405020304" pitchFamily="18" charset="0"/>
              </a:rPr>
              <a:t>Đọc thầm đoạn 1 và trả lời câu hỏi:</a:t>
            </a:r>
          </a:p>
          <a:p>
            <a:pPr eaLnBrk="1" hangingPunct="1">
              <a:spcBef>
                <a:spcPts val="457"/>
              </a:spcBef>
            </a:pPr>
            <a:r>
              <a:rPr lang="en-GB" sz="4100" b="1">
                <a:solidFill>
                  <a:srgbClr val="FF0000"/>
                </a:solidFill>
                <a:latin typeface="Times New Roman" panose="02020603050405020304" pitchFamily="18" charset="0"/>
                <a:cs typeface="Times New Roman" panose="02020603050405020304" pitchFamily="18" charset="0"/>
              </a:rPr>
              <a:t>1. Xa- xa- cô bị nhiễm phóng xạ từ lúc nào?</a:t>
            </a:r>
          </a:p>
        </p:txBody>
      </p:sp>
      <p:sp>
        <p:nvSpPr>
          <p:cNvPr id="19464" name="Text Box 8"/>
          <p:cNvSpPr txBox="1">
            <a:spLocks noChangeArrowheads="1"/>
          </p:cNvSpPr>
          <p:nvPr/>
        </p:nvSpPr>
        <p:spPr bwMode="auto">
          <a:xfrm>
            <a:off x="197351" y="1993799"/>
            <a:ext cx="8286022" cy="196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4100">
                <a:latin typeface="Times New Roman" panose="02020603050405020304" pitchFamily="18" charset="0"/>
                <a:cs typeface="Times New Roman" panose="02020603050405020304" pitchFamily="18" charset="0"/>
              </a:rPr>
              <a:t>    </a:t>
            </a:r>
            <a:r>
              <a:rPr lang="en-GB" sz="4100" b="1">
                <a:latin typeface="Times New Roman" panose="02020603050405020304" pitchFamily="18" charset="0"/>
                <a:cs typeface="Times New Roman" panose="02020603050405020304" pitchFamily="18" charset="0"/>
              </a:rPr>
              <a:t>Xa- xa- cô bị nhiễm phóng xạ từ khi Mỹ ném hai quả bom nguyên tử xuống Nhật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blinds(horizontal)">
                                      <p:cBhvr>
                                        <p:cTn id="7"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5"/>
          <p:cNvSpPr txBox="1">
            <a:spLocks noChangeArrowheads="1"/>
          </p:cNvSpPr>
          <p:nvPr/>
        </p:nvSpPr>
        <p:spPr bwMode="auto">
          <a:xfrm>
            <a:off x="218129" y="1"/>
            <a:ext cx="8633932" cy="196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ts val="0"/>
              </a:spcBef>
            </a:pPr>
            <a:r>
              <a:rPr lang="en-GB" sz="4100" b="1">
                <a:latin typeface="Times New Roman" panose="02020603050405020304" pitchFamily="18" charset="0"/>
                <a:cs typeface="Times New Roman" panose="02020603050405020304" pitchFamily="18" charset="0"/>
              </a:rPr>
              <a:t>Đọc thầm đoạn 2 và trả lời câu hỏi:</a:t>
            </a:r>
          </a:p>
          <a:p>
            <a:pPr algn="just" eaLnBrk="1" hangingPunct="1">
              <a:spcBef>
                <a:spcPts val="0"/>
              </a:spcBef>
            </a:pPr>
            <a:r>
              <a:rPr lang="en-GB" sz="4100" b="1">
                <a:solidFill>
                  <a:srgbClr val="FF0000"/>
                </a:solidFill>
                <a:latin typeface="Times New Roman" panose="02020603050405020304" pitchFamily="18" charset="0"/>
                <a:cs typeface="Times New Roman" panose="02020603050405020304" pitchFamily="18" charset="0"/>
              </a:rPr>
              <a:t>2. Hai quả bom ném xuống Nhật Bản đã gây ra những hậu quả gì?</a:t>
            </a:r>
          </a:p>
        </p:txBody>
      </p:sp>
      <p:sp>
        <p:nvSpPr>
          <p:cNvPr id="21510" name="Text Box 6"/>
          <p:cNvSpPr txBox="1">
            <a:spLocks noChangeArrowheads="1"/>
          </p:cNvSpPr>
          <p:nvPr/>
        </p:nvSpPr>
        <p:spPr bwMode="auto">
          <a:xfrm>
            <a:off x="218129" y="1938993"/>
            <a:ext cx="8807132" cy="322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4100">
                <a:latin typeface="Times New Roman" panose="02020603050405020304" pitchFamily="18" charset="0"/>
                <a:cs typeface="Times New Roman" panose="02020603050405020304" pitchFamily="18" charset="0"/>
              </a:rPr>
              <a:t>    </a:t>
            </a:r>
            <a:r>
              <a:rPr lang="en-GB" sz="4100" b="1">
                <a:latin typeface="Times New Roman" panose="02020603050405020304" pitchFamily="18" charset="0"/>
                <a:cs typeface="Times New Roman" panose="02020603050405020304" pitchFamily="18" charset="0"/>
              </a:rPr>
              <a:t>Hai quả bom đã cướp đi mạng sống của gần nửa triệu người. Đến năm 1951, lại có thêm gần 100 000 người ở Hi- rô- si- ma bị chết do nhiễm phóng xạ nguyên tử.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randombar(horizontal)">
                                      <p:cBhvr>
                                        <p:cTn id="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42173" y="141685"/>
            <a:ext cx="3512038" cy="4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a:solidFill>
                  <a:schemeClr val="tx2"/>
                </a:solidFill>
              </a:rPr>
              <a:t>bom nguyên tử,</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92" y="626270"/>
            <a:ext cx="8031662" cy="416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951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ppt_x"/>
                                          </p:val>
                                        </p:tav>
                                        <p:tav tm="100000">
                                          <p:val>
                                            <p:strVal val="#ppt_x"/>
                                          </p:val>
                                        </p:tav>
                                      </p:tavLst>
                                    </p:anim>
                                    <p:anim calcmode="lin" valueType="num">
                                      <p:cBhvr additive="base">
                                        <p:cTn id="8" dur="500" fill="hold"/>
                                        <p:tgtEl>
                                          <p:spTgt spid="56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813540" y="0"/>
            <a:ext cx="4320442" cy="34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vi-VN" b="1" i="1">
              <a:solidFill>
                <a:srgbClr val="000000"/>
              </a:solidFill>
            </a:endParaRPr>
          </a:p>
        </p:txBody>
      </p:sp>
      <p:pic>
        <p:nvPicPr>
          <p:cNvPr id="100355" name="Picture 26"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11" y="573881"/>
            <a:ext cx="82532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2743933" y="88106"/>
            <a:ext cx="38771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a:solidFill>
                  <a:schemeClr val="tx2"/>
                </a:solidFill>
              </a:rPr>
              <a:t>phóng xạ nguyên tử,</a:t>
            </a:r>
          </a:p>
        </p:txBody>
      </p:sp>
    </p:spTree>
    <p:extLst>
      <p:ext uri="{BB962C8B-B14F-4D97-AF65-F5344CB8AC3E}">
        <p14:creationId xmlns:p14="http://schemas.microsoft.com/office/powerpoint/2010/main" val="363561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endParaRPr lang="vi-VN"/>
          </a:p>
        </p:txBody>
      </p:sp>
      <p:sp>
        <p:nvSpPr>
          <p:cNvPr id="105475" name="Rectangle 3"/>
          <p:cNvSpPr>
            <a:spLocks noGrp="1" noChangeArrowheads="1"/>
          </p:cNvSpPr>
          <p:nvPr>
            <p:ph idx="1"/>
          </p:nvPr>
        </p:nvSpPr>
        <p:spPr/>
        <p:txBody>
          <a:bodyPr/>
          <a:lstStyle/>
          <a:p>
            <a:pPr eaLnBrk="1" hangingPunct="1"/>
            <a:endParaRPr lang="vi-VN"/>
          </a:p>
        </p:txBody>
      </p:sp>
      <p:pic>
        <p:nvPicPr>
          <p:cNvPr id="11272" name="Picture 8" descr="t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6740"/>
            <a:ext cx="8136904" cy="508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wipe(down)">
                                      <p:cBhvr>
                                        <p:cTn id="7" dur="500"/>
                                        <p:tgtEl>
                                          <p:spTgt spid="112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11272"/>
                                        </p:tgtEl>
                                      </p:cBhvr>
                                    </p:animEffect>
                                    <p:set>
                                      <p:cBhvr>
                                        <p:cTn id="12" dur="1" fill="hold">
                                          <p:stCondLst>
                                            <p:cond delay="499"/>
                                          </p:stCondLst>
                                        </p:cTn>
                                        <p:tgtEl>
                                          <p:spTgt spid="112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5"/>
          <p:cNvSpPr txBox="1">
            <a:spLocks noChangeArrowheads="1"/>
          </p:cNvSpPr>
          <p:nvPr/>
        </p:nvSpPr>
        <p:spPr bwMode="auto">
          <a:xfrm>
            <a:off x="251520" y="589360"/>
            <a:ext cx="8585569" cy="22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4100">
                <a:latin typeface="Times New Roman" panose="02020603050405020304" pitchFamily="18" charset="0"/>
                <a:cs typeface="Times New Roman" panose="02020603050405020304" pitchFamily="18" charset="0"/>
              </a:rPr>
              <a:t>    </a:t>
            </a:r>
            <a:r>
              <a:rPr lang="en-GB" sz="4100" b="1">
                <a:solidFill>
                  <a:srgbClr val="800000"/>
                </a:solidFill>
                <a:latin typeface="Times New Roman" panose="02020603050405020304" pitchFamily="18" charset="0"/>
                <a:cs typeface="Times New Roman" panose="02020603050405020304" pitchFamily="18" charset="0"/>
              </a:rPr>
              <a:t>Đọc thầm đoạn 3 và trả lời câu hỏi:</a:t>
            </a:r>
          </a:p>
          <a:p>
            <a:pPr algn="just" eaLnBrk="1" hangingPunct="1">
              <a:spcBef>
                <a:spcPct val="50000"/>
              </a:spcBef>
            </a:pPr>
            <a:r>
              <a:rPr lang="en-GB" sz="4100" b="1">
                <a:solidFill>
                  <a:srgbClr val="FF0000"/>
                </a:solidFill>
                <a:latin typeface="Times New Roman" panose="02020603050405020304" pitchFamily="18" charset="0"/>
                <a:cs typeface="Times New Roman" panose="02020603050405020304" pitchFamily="18" charset="0"/>
              </a:rPr>
              <a:t>3. Cô bé Xa- da- cô hi vọng kéo dài cuộc sống của mình bằng cách nào?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ext Box 6"/>
          <p:cNvSpPr txBox="1">
            <a:spLocks noChangeArrowheads="1"/>
          </p:cNvSpPr>
          <p:nvPr/>
        </p:nvSpPr>
        <p:spPr bwMode="auto">
          <a:xfrm>
            <a:off x="251520" y="642939"/>
            <a:ext cx="8530178" cy="385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4100">
                <a:latin typeface="Times New Roman" panose="02020603050405020304" pitchFamily="18" charset="0"/>
                <a:cs typeface="Times New Roman" panose="02020603050405020304" pitchFamily="18" charset="0"/>
              </a:rPr>
              <a:t>    </a:t>
            </a:r>
            <a:r>
              <a:rPr lang="en-GB" sz="4100" b="1">
                <a:latin typeface="Times New Roman" panose="02020603050405020304" pitchFamily="18" charset="0"/>
                <a:cs typeface="Times New Roman" panose="02020603050405020304" pitchFamily="18" charset="0"/>
              </a:rPr>
              <a:t>Xa- da- cô hi vọng kéo dài cuộc sống của mình bằng cách ngày ngày gấp sếu, vì em tin vào một truyền thuyết nói rằng nếu gấp đủ một nghìn con sếu giấy treo quanh phòng, em sẽ khỏi bệnh.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365049" y="735546"/>
            <a:ext cx="8778952" cy="1778526"/>
          </a:xfrm>
          <a:prstGeom prst="rect">
            <a:avLst/>
          </a:prstGeom>
          <a:noFill/>
          <a:ln w="9525">
            <a:noFill/>
            <a:miter lim="800000"/>
            <a:headEnd/>
            <a:tailEnd/>
          </a:ln>
        </p:spPr>
        <p:txBody>
          <a:bodyPr wrap="square" lIns="69686" tIns="34843" rIns="69686" bIns="34843">
            <a:spAutoFit/>
          </a:bodyPr>
          <a:lstStyle/>
          <a:p>
            <a:pPr>
              <a:spcBef>
                <a:spcPct val="50000"/>
              </a:spcBef>
              <a:defRPr/>
            </a:pPr>
            <a:r>
              <a:rPr lang="en-US" sz="3700" b="1">
                <a:solidFill>
                  <a:schemeClr val="bg1">
                    <a:lumMod val="50000"/>
                  </a:schemeClr>
                </a:solidFill>
                <a:latin typeface="Times New Roman" pitchFamily="18" charset="0"/>
                <a:cs typeface="Arial" charset="0"/>
              </a:rPr>
              <a:t>-</a:t>
            </a:r>
            <a:r>
              <a:rPr lang="en-US" sz="3700" b="1">
                <a:solidFill>
                  <a:srgbClr val="FF0000"/>
                </a:solidFill>
                <a:latin typeface="Times New Roman" pitchFamily="18" charset="0"/>
                <a:cs typeface="Arial" charset="0"/>
              </a:rPr>
              <a:t> Nhóm 6 đọc phần diễn toàn bộ vở kịch Lòng dân và trả lời câu hỏi: Nội dung chính của vở kịch là gì? </a:t>
            </a:r>
          </a:p>
        </p:txBody>
      </p:sp>
      <p:sp>
        <p:nvSpPr>
          <p:cNvPr id="5" name="Text Box 3">
            <a:extLst>
              <a:ext uri="{FF2B5EF4-FFF2-40B4-BE49-F238E27FC236}">
                <a16:creationId xmlns:a16="http://schemas.microsoft.com/office/drawing/2014/main" id="{AA49972B-9C43-7A4E-F10B-00A6E0788001}"/>
              </a:ext>
            </a:extLst>
          </p:cNvPr>
          <p:cNvSpPr txBox="1">
            <a:spLocks noChangeArrowheads="1"/>
          </p:cNvSpPr>
          <p:nvPr/>
        </p:nvSpPr>
        <p:spPr bwMode="auto">
          <a:xfrm>
            <a:off x="2467151" y="0"/>
            <a:ext cx="3856132" cy="83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50000"/>
              </a:spcBef>
            </a:pPr>
            <a:r>
              <a:rPr lang="en-US" sz="5000" b="1">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b="10667"/>
          <a:stretch>
            <a:fillRect/>
          </a:stretch>
        </p:blipFill>
        <p:spPr>
          <a:xfrm>
            <a:off x="0" y="0"/>
            <a:ext cx="8726308" cy="51435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Text Box 5"/>
          <p:cNvSpPr txBox="1">
            <a:spLocks noChangeArrowheads="1"/>
          </p:cNvSpPr>
          <p:nvPr/>
        </p:nvSpPr>
        <p:spPr bwMode="auto">
          <a:xfrm>
            <a:off x="362302" y="465516"/>
            <a:ext cx="8640960" cy="290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4100" b="1">
                <a:solidFill>
                  <a:srgbClr val="FF0000"/>
                </a:solidFill>
              </a:rPr>
              <a:t>Đọc thầm đoạn 4 và trả lời các câu hỏi:</a:t>
            </a:r>
          </a:p>
          <a:p>
            <a:pPr eaLnBrk="1" hangingPunct="1">
              <a:spcBef>
                <a:spcPct val="50000"/>
              </a:spcBef>
            </a:pPr>
            <a:r>
              <a:rPr lang="en-GB" sz="4100" b="1">
                <a:solidFill>
                  <a:srgbClr val="FF0000"/>
                </a:solidFill>
              </a:rPr>
              <a:t>4. Các bạn nhỏ đã làm gì để tỏ tình đoàn kết với bạn Xa- da- cô?</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 Box 6"/>
          <p:cNvSpPr txBox="1">
            <a:spLocks noChangeArrowheads="1"/>
          </p:cNvSpPr>
          <p:nvPr/>
        </p:nvSpPr>
        <p:spPr bwMode="auto">
          <a:xfrm>
            <a:off x="473083" y="897565"/>
            <a:ext cx="8031662" cy="196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4100"/>
              <a:t>    </a:t>
            </a:r>
            <a:r>
              <a:rPr lang="en-GB" sz="4100" b="1"/>
              <a:t>Các bạn nhỏ trên khắp thế giới đã gấp những con sếu bằng giấy gửi tới Xa- da- cô.</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Text Box 7"/>
          <p:cNvSpPr txBox="1">
            <a:spLocks noChangeArrowheads="1"/>
          </p:cNvSpPr>
          <p:nvPr/>
        </p:nvSpPr>
        <p:spPr bwMode="auto">
          <a:xfrm>
            <a:off x="417693" y="803673"/>
            <a:ext cx="8142442" cy="13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4100" b="1">
                <a:solidFill>
                  <a:srgbClr val="FF0000"/>
                </a:solidFill>
              </a:rPr>
              <a:t>5. Các bạn nhỏ còn làm gì để bày tỏ nguyện vọng hoà bình?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Text Box 8"/>
          <p:cNvSpPr txBox="1">
            <a:spLocks noChangeArrowheads="1"/>
          </p:cNvSpPr>
          <p:nvPr/>
        </p:nvSpPr>
        <p:spPr bwMode="auto">
          <a:xfrm>
            <a:off x="196130" y="83983"/>
            <a:ext cx="8640959" cy="44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4100"/>
              <a:t>    </a:t>
            </a:r>
            <a:r>
              <a:rPr lang="en-GB" sz="4100" b="1"/>
              <a:t>Khi Xa- da- cô chết, các bạn đã quyên góp tiền xây dựng tượng đài tưởng nhớ những nạn nhân đã bị bom nguyên tử sát hại. Chân tượng đài khắc dòng chữ thể hiện nguyện vọng hoà bình của các bạn.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ac"/>
          <p:cNvPicPr>
            <a:picLocks noChangeAspect="1" noChangeArrowheads="1"/>
          </p:cNvPicPr>
          <p:nvPr/>
        </p:nvPicPr>
        <p:blipFill>
          <a:blip r:embed="rId2">
            <a:lum bright="-20000" contrast="46000"/>
            <a:extLst>
              <a:ext uri="{28A0092B-C50C-407E-A947-70E740481C1C}">
                <a14:useLocalDpi xmlns:a14="http://schemas.microsoft.com/office/drawing/2010/main" val="0"/>
              </a:ext>
            </a:extLst>
          </a:blip>
          <a:srcRect/>
          <a:stretch>
            <a:fillRect/>
          </a:stretch>
        </p:blipFill>
        <p:spPr bwMode="auto">
          <a:xfrm>
            <a:off x="805428" y="357504"/>
            <a:ext cx="6259157" cy="451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Freeform 6"/>
          <p:cNvSpPr>
            <a:spLocks/>
          </p:cNvSpPr>
          <p:nvPr/>
        </p:nvSpPr>
        <p:spPr bwMode="auto">
          <a:xfrm>
            <a:off x="5740644" y="1085850"/>
            <a:ext cx="68385" cy="457200"/>
          </a:xfrm>
          <a:custGeom>
            <a:avLst/>
            <a:gdLst>
              <a:gd name="T0" fmla="*/ 2147483647 w 56"/>
              <a:gd name="T1" fmla="*/ 0 h 384"/>
              <a:gd name="T2" fmla="*/ 2147483647 w 56"/>
              <a:gd name="T3" fmla="*/ 2147483647 h 384"/>
              <a:gd name="T4" fmla="*/ 0 w 56"/>
              <a:gd name="T5" fmla="*/ 2147483647 h 384"/>
              <a:gd name="T6" fmla="*/ 2147483647 w 56"/>
              <a:gd name="T7" fmla="*/ 2147483647 h 384"/>
              <a:gd name="T8" fmla="*/ 0 60000 65536"/>
              <a:gd name="T9" fmla="*/ 0 60000 65536"/>
              <a:gd name="T10" fmla="*/ 0 60000 65536"/>
              <a:gd name="T11" fmla="*/ 0 60000 65536"/>
              <a:gd name="T12" fmla="*/ 0 w 56"/>
              <a:gd name="T13" fmla="*/ 0 h 384"/>
              <a:gd name="T14" fmla="*/ 56 w 56"/>
              <a:gd name="T15" fmla="*/ 384 h 384"/>
            </a:gdLst>
            <a:ahLst/>
            <a:cxnLst>
              <a:cxn ang="T8">
                <a:pos x="T0" y="T1"/>
              </a:cxn>
              <a:cxn ang="T9">
                <a:pos x="T2" y="T3"/>
              </a:cxn>
              <a:cxn ang="T10">
                <a:pos x="T4" y="T5"/>
              </a:cxn>
              <a:cxn ang="T11">
                <a:pos x="T6" y="T7"/>
              </a:cxn>
            </a:cxnLst>
            <a:rect l="T12" t="T13" r="T14" b="T15"/>
            <a:pathLst>
              <a:path w="56" h="384">
                <a:moveTo>
                  <a:pt x="48" y="0"/>
                </a:moveTo>
                <a:cubicBezTo>
                  <a:pt x="52" y="28"/>
                  <a:pt x="56" y="56"/>
                  <a:pt x="48" y="96"/>
                </a:cubicBezTo>
                <a:cubicBezTo>
                  <a:pt x="40" y="136"/>
                  <a:pt x="0" y="192"/>
                  <a:pt x="0" y="240"/>
                </a:cubicBezTo>
                <a:cubicBezTo>
                  <a:pt x="0" y="288"/>
                  <a:pt x="40" y="360"/>
                  <a:pt x="48" y="384"/>
                </a:cubicBezTo>
              </a:path>
            </a:pathLst>
          </a:custGeom>
          <a:noFill/>
          <a:ln w="9525">
            <a:solidFill>
              <a:schemeClr val="tx1"/>
            </a:solidFill>
            <a:round/>
            <a:headEnd/>
            <a:tailEnd/>
          </a:ln>
        </p:spPr>
        <p:txBody>
          <a:bodyPr lIns="69686" tIns="34843" rIns="69686" bIns="34843"/>
          <a:lstStyle/>
          <a:p>
            <a:pPr eaLnBrk="0" hangingPunct="0">
              <a:defRPr/>
            </a:pPr>
            <a:endParaRPr lang="en-US" sz="4600">
              <a:solidFill>
                <a:srgbClr val="000000"/>
              </a:solidFill>
              <a:latin typeface=".VnArabia" pitchFamily="34" charset="0"/>
              <a:cs typeface="+mn-cs"/>
            </a:endParaRPr>
          </a:p>
        </p:txBody>
      </p:sp>
      <p:sp>
        <p:nvSpPr>
          <p:cNvPr id="21508" name="Freeform 7"/>
          <p:cNvSpPr>
            <a:spLocks/>
          </p:cNvSpPr>
          <p:nvPr/>
        </p:nvSpPr>
        <p:spPr bwMode="auto">
          <a:xfrm>
            <a:off x="5774837" y="1085850"/>
            <a:ext cx="78154" cy="457200"/>
          </a:xfrm>
          <a:custGeom>
            <a:avLst/>
            <a:gdLst>
              <a:gd name="T0" fmla="*/ 2147483647 w 64"/>
              <a:gd name="T1" fmla="*/ 0 h 384"/>
              <a:gd name="T2" fmla="*/ 2147483647 w 64"/>
              <a:gd name="T3" fmla="*/ 2147483647 h 384"/>
              <a:gd name="T4" fmla="*/ 2147483647 w 64"/>
              <a:gd name="T5" fmla="*/ 2147483647 h 384"/>
              <a:gd name="T6" fmla="*/ 2147483647 w 64"/>
              <a:gd name="T7" fmla="*/ 2147483647 h 384"/>
              <a:gd name="T8" fmla="*/ 2147483647 w 64"/>
              <a:gd name="T9" fmla="*/ 2147483647 h 384"/>
              <a:gd name="T10" fmla="*/ 2147483647 w 64"/>
              <a:gd name="T11" fmla="*/ 2147483647 h 384"/>
              <a:gd name="T12" fmla="*/ 0 60000 65536"/>
              <a:gd name="T13" fmla="*/ 0 60000 65536"/>
              <a:gd name="T14" fmla="*/ 0 60000 65536"/>
              <a:gd name="T15" fmla="*/ 0 60000 65536"/>
              <a:gd name="T16" fmla="*/ 0 60000 65536"/>
              <a:gd name="T17" fmla="*/ 0 60000 65536"/>
              <a:gd name="T18" fmla="*/ 0 w 64"/>
              <a:gd name="T19" fmla="*/ 0 h 384"/>
              <a:gd name="T20" fmla="*/ 64 w 6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64" h="384">
                <a:moveTo>
                  <a:pt x="8" y="0"/>
                </a:moveTo>
                <a:cubicBezTo>
                  <a:pt x="8" y="32"/>
                  <a:pt x="8" y="64"/>
                  <a:pt x="8" y="96"/>
                </a:cubicBezTo>
                <a:cubicBezTo>
                  <a:pt x="8" y="128"/>
                  <a:pt x="0" y="168"/>
                  <a:pt x="8" y="192"/>
                </a:cubicBezTo>
                <a:cubicBezTo>
                  <a:pt x="16" y="216"/>
                  <a:pt x="48" y="216"/>
                  <a:pt x="56" y="240"/>
                </a:cubicBezTo>
                <a:cubicBezTo>
                  <a:pt x="64" y="264"/>
                  <a:pt x="64" y="312"/>
                  <a:pt x="56" y="336"/>
                </a:cubicBezTo>
                <a:cubicBezTo>
                  <a:pt x="48" y="360"/>
                  <a:pt x="28" y="372"/>
                  <a:pt x="8" y="384"/>
                </a:cubicBezTo>
              </a:path>
            </a:pathLst>
          </a:custGeom>
          <a:noFill/>
          <a:ln w="9525">
            <a:solidFill>
              <a:schemeClr val="tx1"/>
            </a:solidFill>
            <a:round/>
            <a:headEnd/>
            <a:tailEnd/>
          </a:ln>
        </p:spPr>
        <p:txBody>
          <a:bodyPr lIns="69686" tIns="34843" rIns="69686" bIns="34843"/>
          <a:lstStyle/>
          <a:p>
            <a:pPr eaLnBrk="0" hangingPunct="0">
              <a:defRPr/>
            </a:pPr>
            <a:endParaRPr lang="en-US" sz="4600">
              <a:solidFill>
                <a:srgbClr val="000000"/>
              </a:solidFill>
              <a:latin typeface=".VnArabia" pitchFamily="34" charset="0"/>
              <a:cs typeface="+mn-cs"/>
            </a:endParaRPr>
          </a:p>
        </p:txBody>
      </p:sp>
      <p:sp>
        <p:nvSpPr>
          <p:cNvPr id="21509" name="Rectangle 8"/>
          <p:cNvSpPr>
            <a:spLocks noChangeArrowheads="1"/>
          </p:cNvSpPr>
          <p:nvPr/>
        </p:nvSpPr>
        <p:spPr bwMode="auto">
          <a:xfrm>
            <a:off x="-3249491" y="1508524"/>
            <a:ext cx="140798" cy="778253"/>
          </a:xfrm>
          <a:prstGeom prst="rect">
            <a:avLst/>
          </a:prstGeom>
          <a:noFill/>
          <a:ln>
            <a:noFill/>
          </a:ln>
        </p:spPr>
        <p:txBody>
          <a:bodyPr wrap="none" lIns="69686" tIns="34843" rIns="69686" bIns="34843">
            <a:spAutoFit/>
          </a:bodyPr>
          <a:lstStyle/>
          <a:p>
            <a:pPr>
              <a:spcBef>
                <a:spcPct val="50000"/>
              </a:spcBef>
              <a:defRPr/>
            </a:pPr>
            <a:endParaRPr lang="en-GB" sz="4600" b="1">
              <a:solidFill>
                <a:srgbClr val="FF3300"/>
              </a:solidFill>
              <a:latin typeface=".VnArabia" pitchFamily="34" charset="0"/>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8"/>
          <p:cNvSpPr>
            <a:spLocks noChangeArrowheads="1"/>
          </p:cNvSpPr>
          <p:nvPr/>
        </p:nvSpPr>
        <p:spPr bwMode="auto">
          <a:xfrm>
            <a:off x="-3249491" y="1508524"/>
            <a:ext cx="140798" cy="778253"/>
          </a:xfrm>
          <a:prstGeom prst="rect">
            <a:avLst/>
          </a:prstGeom>
          <a:noFill/>
          <a:ln>
            <a:noFill/>
          </a:ln>
        </p:spPr>
        <p:txBody>
          <a:bodyPr wrap="none" lIns="69686" tIns="34843" rIns="69686" bIns="34843">
            <a:spAutoFit/>
          </a:bodyPr>
          <a:lstStyle/>
          <a:p>
            <a:pPr>
              <a:spcBef>
                <a:spcPct val="50000"/>
              </a:spcBef>
              <a:defRPr/>
            </a:pPr>
            <a:endParaRPr lang="en-GB" sz="4600" b="1">
              <a:solidFill>
                <a:srgbClr val="FF3300"/>
              </a:solidFill>
            </a:endParaRPr>
          </a:p>
        </p:txBody>
      </p:sp>
      <p:sp>
        <p:nvSpPr>
          <p:cNvPr id="21510" name="Rectangle 4"/>
          <p:cNvSpPr>
            <a:spLocks noChangeArrowheads="1"/>
          </p:cNvSpPr>
          <p:nvPr/>
        </p:nvSpPr>
        <p:spPr bwMode="auto">
          <a:xfrm>
            <a:off x="473083" y="604839"/>
            <a:ext cx="8419397" cy="3540547"/>
          </a:xfrm>
          <a:prstGeom prst="rect">
            <a:avLst/>
          </a:prstGeom>
          <a:noFill/>
          <a:ln>
            <a:noFill/>
          </a:ln>
        </p:spPr>
        <p:txBody>
          <a:bodyPr wrap="square" lIns="69686" tIns="34843" rIns="69686" bIns="34843">
            <a:spAutoFit/>
          </a:bodyPr>
          <a:lstStyle/>
          <a:p>
            <a:pPr>
              <a:spcBef>
                <a:spcPct val="50000"/>
              </a:spcBef>
              <a:defRPr/>
            </a:pPr>
            <a:r>
              <a:rPr lang="en-GB" sz="4100" b="1">
                <a:solidFill>
                  <a:srgbClr val="FF0000"/>
                </a:solidFill>
              </a:rPr>
              <a:t>     </a:t>
            </a:r>
            <a:r>
              <a:rPr lang="en-GB" sz="4100" b="1" u="sng">
                <a:solidFill>
                  <a:srgbClr val="FF0000"/>
                </a:solidFill>
              </a:rPr>
              <a:t>Nội </a:t>
            </a:r>
            <a:r>
              <a:rPr lang="en-GB" sz="4100" b="1" u="sng" dirty="0">
                <a:solidFill>
                  <a:srgbClr val="FF0000"/>
                </a:solidFill>
              </a:rPr>
              <a:t>dung</a:t>
            </a:r>
            <a:r>
              <a:rPr lang="en-GB" sz="4100" b="1">
                <a:solidFill>
                  <a:srgbClr val="000000"/>
                </a:solidFill>
              </a:rPr>
              <a:t>: </a:t>
            </a:r>
          </a:p>
          <a:p>
            <a:pPr>
              <a:spcBef>
                <a:spcPct val="50000"/>
              </a:spcBef>
              <a:defRPr/>
            </a:pPr>
            <a:r>
              <a:rPr lang="en-GB" sz="4100" b="1">
                <a:solidFill>
                  <a:srgbClr val="000000"/>
                </a:solidFill>
              </a:rPr>
              <a:t>     Tố </a:t>
            </a:r>
            <a:r>
              <a:rPr lang="en-GB" sz="4100" b="1" dirty="0" err="1">
                <a:solidFill>
                  <a:srgbClr val="000000"/>
                </a:solidFill>
              </a:rPr>
              <a:t>cáo</a:t>
            </a:r>
            <a:r>
              <a:rPr lang="en-GB" sz="4100" b="1" dirty="0">
                <a:solidFill>
                  <a:srgbClr val="000000"/>
                </a:solidFill>
              </a:rPr>
              <a:t> </a:t>
            </a:r>
            <a:r>
              <a:rPr lang="en-GB" sz="4100" b="1" dirty="0" err="1">
                <a:solidFill>
                  <a:srgbClr val="000000"/>
                </a:solidFill>
              </a:rPr>
              <a:t>tội</a:t>
            </a:r>
            <a:r>
              <a:rPr lang="en-GB" sz="4100" b="1" dirty="0">
                <a:solidFill>
                  <a:srgbClr val="000000"/>
                </a:solidFill>
              </a:rPr>
              <a:t> </a:t>
            </a:r>
            <a:r>
              <a:rPr lang="en-GB" sz="4100" b="1" dirty="0" err="1">
                <a:solidFill>
                  <a:srgbClr val="000000"/>
                </a:solidFill>
              </a:rPr>
              <a:t>ác</a:t>
            </a:r>
            <a:r>
              <a:rPr lang="en-GB" sz="4100" b="1" dirty="0">
                <a:solidFill>
                  <a:srgbClr val="000000"/>
                </a:solidFill>
              </a:rPr>
              <a:t> </a:t>
            </a:r>
            <a:r>
              <a:rPr lang="en-GB" sz="4100" b="1" dirty="0" err="1">
                <a:solidFill>
                  <a:srgbClr val="000000"/>
                </a:solidFill>
              </a:rPr>
              <a:t>chiến</a:t>
            </a:r>
            <a:r>
              <a:rPr lang="en-GB" sz="4100" b="1" dirty="0">
                <a:solidFill>
                  <a:srgbClr val="000000"/>
                </a:solidFill>
              </a:rPr>
              <a:t> </a:t>
            </a:r>
            <a:r>
              <a:rPr lang="en-GB" sz="4100" b="1" dirty="0" err="1">
                <a:solidFill>
                  <a:srgbClr val="000000"/>
                </a:solidFill>
              </a:rPr>
              <a:t>tranh</a:t>
            </a:r>
            <a:r>
              <a:rPr lang="en-GB" sz="4100" b="1" dirty="0">
                <a:solidFill>
                  <a:srgbClr val="000000"/>
                </a:solidFill>
              </a:rPr>
              <a:t> </a:t>
            </a:r>
            <a:r>
              <a:rPr lang="en-GB" sz="4100" b="1" dirty="0" err="1">
                <a:solidFill>
                  <a:srgbClr val="000000"/>
                </a:solidFill>
              </a:rPr>
              <a:t>hạt</a:t>
            </a:r>
            <a:r>
              <a:rPr lang="en-GB" sz="4100" b="1" dirty="0">
                <a:solidFill>
                  <a:srgbClr val="000000"/>
                </a:solidFill>
              </a:rPr>
              <a:t> </a:t>
            </a:r>
            <a:r>
              <a:rPr lang="en-GB" sz="4100" b="1" dirty="0" err="1">
                <a:solidFill>
                  <a:srgbClr val="000000"/>
                </a:solidFill>
              </a:rPr>
              <a:t>nhân</a:t>
            </a:r>
            <a:r>
              <a:rPr lang="en-GB" sz="4100" b="1" dirty="0">
                <a:solidFill>
                  <a:srgbClr val="000000"/>
                </a:solidFill>
              </a:rPr>
              <a:t>, </a:t>
            </a:r>
            <a:r>
              <a:rPr lang="en-GB" sz="4100" b="1" dirty="0" err="1">
                <a:solidFill>
                  <a:srgbClr val="000000"/>
                </a:solidFill>
              </a:rPr>
              <a:t>nói</a:t>
            </a:r>
            <a:r>
              <a:rPr lang="en-GB" sz="4100" b="1" dirty="0">
                <a:solidFill>
                  <a:srgbClr val="000000"/>
                </a:solidFill>
              </a:rPr>
              <a:t> </a:t>
            </a:r>
            <a:r>
              <a:rPr lang="en-GB" sz="4100" b="1" dirty="0" err="1">
                <a:solidFill>
                  <a:srgbClr val="000000"/>
                </a:solidFill>
              </a:rPr>
              <a:t>lên</a:t>
            </a:r>
            <a:r>
              <a:rPr lang="en-GB" sz="4100" b="1" dirty="0">
                <a:solidFill>
                  <a:srgbClr val="000000"/>
                </a:solidFill>
              </a:rPr>
              <a:t> </a:t>
            </a:r>
            <a:r>
              <a:rPr lang="en-GB" sz="4100" b="1" dirty="0" err="1">
                <a:solidFill>
                  <a:srgbClr val="000000"/>
                </a:solidFill>
              </a:rPr>
              <a:t>khát</a:t>
            </a:r>
            <a:r>
              <a:rPr lang="en-GB" sz="4100" b="1" dirty="0">
                <a:solidFill>
                  <a:srgbClr val="000000"/>
                </a:solidFill>
              </a:rPr>
              <a:t> </a:t>
            </a:r>
            <a:r>
              <a:rPr lang="en-GB" sz="4100" b="1" dirty="0" err="1">
                <a:solidFill>
                  <a:srgbClr val="000000"/>
                </a:solidFill>
              </a:rPr>
              <a:t>vọng</a:t>
            </a:r>
            <a:r>
              <a:rPr lang="en-GB" sz="4100" b="1" dirty="0">
                <a:solidFill>
                  <a:srgbClr val="000000"/>
                </a:solidFill>
              </a:rPr>
              <a:t> </a:t>
            </a:r>
            <a:r>
              <a:rPr lang="en-GB" sz="4100" b="1" dirty="0" err="1">
                <a:solidFill>
                  <a:srgbClr val="000000"/>
                </a:solidFill>
              </a:rPr>
              <a:t>sống</a:t>
            </a:r>
            <a:r>
              <a:rPr lang="en-GB" sz="4100" b="1" dirty="0">
                <a:solidFill>
                  <a:srgbClr val="000000"/>
                </a:solidFill>
              </a:rPr>
              <a:t>, </a:t>
            </a:r>
            <a:r>
              <a:rPr lang="en-GB" sz="4100" b="1" dirty="0" err="1">
                <a:solidFill>
                  <a:srgbClr val="000000"/>
                </a:solidFill>
              </a:rPr>
              <a:t>khát</a:t>
            </a:r>
            <a:r>
              <a:rPr lang="en-GB" sz="4100" b="1" dirty="0">
                <a:solidFill>
                  <a:srgbClr val="000000"/>
                </a:solidFill>
              </a:rPr>
              <a:t> </a:t>
            </a:r>
            <a:r>
              <a:rPr lang="en-GB" sz="4100" b="1" dirty="0" err="1">
                <a:solidFill>
                  <a:srgbClr val="000000"/>
                </a:solidFill>
              </a:rPr>
              <a:t>vọng</a:t>
            </a:r>
            <a:r>
              <a:rPr lang="en-GB" sz="4100" b="1" dirty="0">
                <a:solidFill>
                  <a:srgbClr val="000000"/>
                </a:solidFill>
              </a:rPr>
              <a:t> </a:t>
            </a:r>
            <a:r>
              <a:rPr lang="en-GB" sz="4100" b="1" dirty="0" err="1">
                <a:solidFill>
                  <a:srgbClr val="000000"/>
                </a:solidFill>
              </a:rPr>
              <a:t>hòa</a:t>
            </a:r>
            <a:r>
              <a:rPr lang="en-GB" sz="4100" b="1" dirty="0">
                <a:solidFill>
                  <a:srgbClr val="000000"/>
                </a:solidFill>
              </a:rPr>
              <a:t> </a:t>
            </a:r>
            <a:r>
              <a:rPr lang="en-GB" sz="4100" b="1" dirty="0" err="1">
                <a:solidFill>
                  <a:srgbClr val="000000"/>
                </a:solidFill>
              </a:rPr>
              <a:t>bình</a:t>
            </a:r>
            <a:r>
              <a:rPr lang="en-GB" sz="4100" b="1" dirty="0">
                <a:solidFill>
                  <a:srgbClr val="000000"/>
                </a:solidFill>
              </a:rPr>
              <a:t> </a:t>
            </a:r>
            <a:r>
              <a:rPr lang="en-GB" sz="4100" b="1" dirty="0" err="1">
                <a:solidFill>
                  <a:srgbClr val="000000"/>
                </a:solidFill>
              </a:rPr>
              <a:t>của</a:t>
            </a:r>
            <a:r>
              <a:rPr lang="en-GB" sz="4100" b="1" dirty="0">
                <a:solidFill>
                  <a:srgbClr val="000000"/>
                </a:solidFill>
              </a:rPr>
              <a:t> </a:t>
            </a:r>
            <a:r>
              <a:rPr lang="en-GB" sz="4100" b="1" dirty="0" err="1">
                <a:solidFill>
                  <a:srgbClr val="000000"/>
                </a:solidFill>
              </a:rPr>
              <a:t>trẻ</a:t>
            </a:r>
            <a:r>
              <a:rPr lang="en-GB" sz="4100" b="1" dirty="0">
                <a:solidFill>
                  <a:srgbClr val="000000"/>
                </a:solidFill>
              </a:rPr>
              <a:t> </a:t>
            </a:r>
            <a:r>
              <a:rPr lang="en-GB" sz="4100" b="1" dirty="0" err="1">
                <a:solidFill>
                  <a:srgbClr val="000000"/>
                </a:solidFill>
              </a:rPr>
              <a:t>em</a:t>
            </a:r>
            <a:r>
              <a:rPr lang="en-GB" sz="4100" b="1" dirty="0">
                <a:solidFill>
                  <a:srgbClr val="000000"/>
                </a:solidFill>
              </a:rPr>
              <a:t> </a:t>
            </a:r>
            <a:r>
              <a:rPr lang="en-GB" sz="4100" b="1" dirty="0" err="1">
                <a:solidFill>
                  <a:srgbClr val="000000"/>
                </a:solidFill>
              </a:rPr>
              <a:t>toàn</a:t>
            </a:r>
            <a:r>
              <a:rPr lang="en-GB" sz="4100" b="1" dirty="0">
                <a:solidFill>
                  <a:srgbClr val="000000"/>
                </a:solidFill>
              </a:rPr>
              <a:t> </a:t>
            </a:r>
            <a:r>
              <a:rPr lang="en-GB" sz="4100" b="1" dirty="0" err="1">
                <a:solidFill>
                  <a:srgbClr val="000000"/>
                </a:solidFill>
              </a:rPr>
              <a:t>thế</a:t>
            </a:r>
            <a:r>
              <a:rPr lang="en-GB" sz="4100" b="1" dirty="0">
                <a:solidFill>
                  <a:srgbClr val="000000"/>
                </a:solidFill>
              </a:rPr>
              <a:t> </a:t>
            </a:r>
            <a:r>
              <a:rPr lang="en-GB" sz="4100" b="1" dirty="0" err="1">
                <a:solidFill>
                  <a:srgbClr val="000000"/>
                </a:solidFill>
              </a:rPr>
              <a:t>giới</a:t>
            </a:r>
            <a:r>
              <a:rPr lang="en-GB" sz="4100" b="1" dirty="0">
                <a:solidFill>
                  <a:srgbClr val="000000"/>
                </a:solidFill>
              </a:rPr>
              <a:t> .</a:t>
            </a:r>
          </a:p>
        </p:txBody>
      </p:sp>
    </p:spTree>
    <p:extLst>
      <p:ext uri="{BB962C8B-B14F-4D97-AF65-F5344CB8AC3E}">
        <p14:creationId xmlns:p14="http://schemas.microsoft.com/office/powerpoint/2010/main" val="2639924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5"/>
          <p:cNvSpPr txBox="1">
            <a:spLocks noChangeArrowheads="1"/>
          </p:cNvSpPr>
          <p:nvPr/>
        </p:nvSpPr>
        <p:spPr bwMode="auto">
          <a:xfrm>
            <a:off x="196129" y="141685"/>
            <a:ext cx="8696351" cy="405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0"/>
              </a:spcBef>
            </a:pPr>
            <a:r>
              <a:rPr lang="en-GB" sz="3700" b="1">
                <a:latin typeface="Times New Roman" panose="02020603050405020304" pitchFamily="18" charset="0"/>
                <a:cs typeface="Times New Roman" panose="02020603050405020304" pitchFamily="18" charset="0"/>
              </a:rPr>
              <a:t> Đọc diễn cảm toàn bài:</a:t>
            </a:r>
          </a:p>
          <a:p>
            <a:pPr algn="just" eaLnBrk="1" hangingPunct="1">
              <a:spcBef>
                <a:spcPts val="0"/>
              </a:spcBef>
            </a:pPr>
            <a:r>
              <a:rPr lang="en-GB" sz="3700" b="1">
                <a:latin typeface="Times New Roman" panose="02020603050405020304" pitchFamily="18" charset="0"/>
                <a:cs typeface="Times New Roman" panose="02020603050405020304" pitchFamily="18" charset="0"/>
              </a:rPr>
              <a:t>+ Đọc trôi chảy, lưu loát toàn bài.</a:t>
            </a:r>
          </a:p>
          <a:p>
            <a:pPr algn="just" eaLnBrk="1" hangingPunct="1">
              <a:spcBef>
                <a:spcPts val="0"/>
              </a:spcBef>
            </a:pPr>
            <a:r>
              <a:rPr lang="en-GB" sz="3700" b="1">
                <a:latin typeface="Times New Roman" panose="02020603050405020304" pitchFamily="18" charset="0"/>
                <a:cs typeface="Times New Roman" panose="02020603050405020304" pitchFamily="18" charset="0"/>
              </a:rPr>
              <a:t>+ Đọc bài văn với giọng trầm buồn; nhấn giọng ở những từ ngữ miêu tả hậu quả nặng nề của chiến tranh hạt nhân, khát vọng sống của cô bé Xa- da- cô, mơ ước hoà bình của thiếu nhi.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5"/>
          <p:cNvSpPr txBox="1">
            <a:spLocks noChangeArrowheads="1"/>
          </p:cNvSpPr>
          <p:nvPr/>
        </p:nvSpPr>
        <p:spPr bwMode="auto">
          <a:xfrm>
            <a:off x="306911" y="303498"/>
            <a:ext cx="8419397" cy="376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3000"/>
              <a:t>    </a:t>
            </a:r>
            <a:r>
              <a:rPr lang="en-GB" sz="3000" b="1">
                <a:solidFill>
                  <a:srgbClr val="0000CC"/>
                </a:solidFill>
              </a:rPr>
              <a:t>Xúc động trước </a:t>
            </a:r>
            <a:r>
              <a:rPr lang="en-GB" sz="3000" b="1" u="sng">
                <a:solidFill>
                  <a:srgbClr val="CC0000"/>
                </a:solidFill>
              </a:rPr>
              <a:t>cái chết</a:t>
            </a:r>
            <a:r>
              <a:rPr lang="en-GB" sz="3000" b="1">
                <a:solidFill>
                  <a:srgbClr val="0000CC"/>
                </a:solidFill>
              </a:rPr>
              <a:t> của em, học sinh thành phố Hi- rô- si- ma đã </a:t>
            </a:r>
            <a:r>
              <a:rPr lang="en-GB" sz="3000" b="1" u="sng">
                <a:solidFill>
                  <a:srgbClr val="CC0000"/>
                </a:solidFill>
              </a:rPr>
              <a:t>quyên góp</a:t>
            </a:r>
            <a:r>
              <a:rPr lang="en-GB" sz="3000" b="1">
                <a:solidFill>
                  <a:srgbClr val="0000CC"/>
                </a:solidFill>
              </a:rPr>
              <a:t> tiền xây dựng một tượng đài </a:t>
            </a:r>
            <a:r>
              <a:rPr lang="en-GB" sz="3000" b="1" u="sng">
                <a:solidFill>
                  <a:srgbClr val="CC0000"/>
                </a:solidFill>
              </a:rPr>
              <a:t>tưởng nhớ</a:t>
            </a:r>
            <a:r>
              <a:rPr lang="en-GB" sz="3000" b="1">
                <a:solidFill>
                  <a:srgbClr val="0000CC"/>
                </a:solidFill>
              </a:rPr>
              <a:t> những nạn nhân bị bom nguyên tử </a:t>
            </a:r>
            <a:r>
              <a:rPr lang="en-GB" sz="3000" b="1" u="sng">
                <a:solidFill>
                  <a:srgbClr val="CC0000"/>
                </a:solidFill>
              </a:rPr>
              <a:t>sát hại</a:t>
            </a:r>
            <a:r>
              <a:rPr lang="en-GB" sz="3000" b="1">
                <a:solidFill>
                  <a:srgbClr val="0000CC"/>
                </a:solidFill>
              </a:rPr>
              <a:t>. Trên đỉnh tượng đài cao 9 mét là hình một bé gái giơ cao hai tay nâng một con sếu. Dưới tượng đài khắc dòng chữ: “Chúng tôi </a:t>
            </a:r>
            <a:r>
              <a:rPr lang="en-GB" sz="3000" b="1" u="sng">
                <a:solidFill>
                  <a:srgbClr val="CC0000"/>
                </a:solidFill>
              </a:rPr>
              <a:t>muốn</a:t>
            </a:r>
            <a:r>
              <a:rPr lang="en-GB" sz="3000" b="1">
                <a:solidFill>
                  <a:srgbClr val="0000CC"/>
                </a:solidFill>
              </a:rPr>
              <a:t> thế giới này </a:t>
            </a:r>
            <a:r>
              <a:rPr lang="en-GB" sz="3000" b="1" u="sng">
                <a:solidFill>
                  <a:srgbClr val="CC0000"/>
                </a:solidFill>
              </a:rPr>
              <a:t>mãi mãi</a:t>
            </a:r>
            <a:r>
              <a:rPr lang="en-GB" sz="3000" b="1">
                <a:solidFill>
                  <a:srgbClr val="0000CC"/>
                </a:solidFill>
              </a:rPr>
              <a:t> hoà bình”.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77" y="0"/>
            <a:ext cx="703384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5" descr="A-Bomb_Dome_close-u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269" y="789385"/>
            <a:ext cx="6203462" cy="410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Rectangle 6"/>
          <p:cNvSpPr>
            <a:spLocks noChangeArrowheads="1"/>
          </p:cNvSpPr>
          <p:nvPr/>
        </p:nvSpPr>
        <p:spPr bwMode="auto">
          <a:xfrm>
            <a:off x="1415317" y="0"/>
            <a:ext cx="63304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86" tIns="34843" rIns="69686" bIns="34843"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b="1">
                <a:solidFill>
                  <a:srgbClr val="A50021"/>
                </a:solidFill>
              </a:rPr>
              <a:t>Khu tưởng niệm Hòa Bình Hi- rô- si- ma được UNESCO đưa vào danh sách di sản thế giới năm 1996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2577857" y="69056"/>
            <a:ext cx="4652596" cy="34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b="1" i="1">
              <a:solidFill>
                <a:srgbClr val="000000"/>
              </a:solidFill>
            </a:endParaRPr>
          </a:p>
        </p:txBody>
      </p:sp>
      <p:pic>
        <p:nvPicPr>
          <p:cNvPr id="96259" name="Picture 4" descr="Tranh minh hoa chu de Canh chim hoa binh[1]"/>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971600" y="411957"/>
            <a:ext cx="7311582" cy="442793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1055077" y="0"/>
            <a:ext cx="7033846" cy="5143500"/>
          </a:xfrm>
          <a:prstGeom prst="rect">
            <a:avLst/>
          </a:prstGeom>
          <a:gradFill rotWithShape="1">
            <a:gsLst>
              <a:gs pos="0">
                <a:srgbClr val="FF66CC"/>
              </a:gs>
              <a:gs pos="50000">
                <a:schemeClr val="accent1"/>
              </a:gs>
              <a:gs pos="100000">
                <a:srgbClr val="FF66CC"/>
              </a:gs>
            </a:gsLst>
            <a:lin ang="2700000" scaled="1"/>
          </a:gradFill>
          <a:ln w="9525">
            <a:solidFill>
              <a:schemeClr val="tx1"/>
            </a:solidFill>
            <a:miter lim="800000"/>
            <a:headEnd/>
            <a:tailEnd/>
          </a:ln>
        </p:spPr>
        <p:txBody>
          <a:bodyPr wrap="none" lIns="69686" tIns="34843" rIns="69686" bIns="34843" anchor="ctr"/>
          <a:lstStyle/>
          <a:p>
            <a:pPr>
              <a:defRPr/>
            </a:pPr>
            <a:endParaRPr lang="en-US">
              <a:latin typeface="Arial" charset="0"/>
              <a:cs typeface="+mn-cs"/>
            </a:endParaRPr>
          </a:p>
        </p:txBody>
      </p:sp>
      <p:pic>
        <p:nvPicPr>
          <p:cNvPr id="117765" name="Picture 5" descr="090806122947-248-7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732" y="141686"/>
            <a:ext cx="4320442" cy="453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6" name="Text Box 6"/>
          <p:cNvSpPr txBox="1">
            <a:spLocks noChangeArrowheads="1"/>
          </p:cNvSpPr>
          <p:nvPr/>
        </p:nvSpPr>
        <p:spPr bwMode="auto">
          <a:xfrm>
            <a:off x="1055077" y="4624389"/>
            <a:ext cx="7033846" cy="30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sz="1500" b="1">
                <a:solidFill>
                  <a:srgbClr val="000099"/>
                </a:solidFill>
              </a:rPr>
              <a:t>Lễ tưởng niệm 65 năm Mỹ ném bom nguyên tử xuống Nhật Bản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03544"/>
            <a:ext cx="7992888" cy="2246769"/>
          </a:xfrm>
          <a:prstGeom prst="rect">
            <a:avLst/>
          </a:prstGeom>
        </p:spPr>
        <p:txBody>
          <a:bodyPr wrap="square">
            <a:spAutoFit/>
          </a:bodyPr>
          <a:lstStyle/>
          <a:p>
            <a:r>
              <a:rPr lang="nl-NL" sz="2800" dirty="0"/>
              <a:t>- Hãy tưởng tượng em sang thăm nước Nhật và sẽ đến trước tượng đài Xa-xa-cô. Em muốn nói gì với Xa-xa-cô để tỏ tình đoàn kết của trẻ em khắp năm châu và khát vọng thế giới được sống cuộc sống hòa bình.</a:t>
            </a:r>
            <a:endParaRPr lang="vi-VN" sz="2800" dirty="0"/>
          </a:p>
        </p:txBody>
      </p:sp>
    </p:spTree>
    <p:extLst>
      <p:ext uri="{BB962C8B-B14F-4D97-AF65-F5344CB8AC3E}">
        <p14:creationId xmlns:p14="http://schemas.microsoft.com/office/powerpoint/2010/main" val="1281495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8"/>
          <p:cNvSpPr>
            <a:spLocks noChangeArrowheads="1"/>
          </p:cNvSpPr>
          <p:nvPr/>
        </p:nvSpPr>
        <p:spPr bwMode="auto">
          <a:xfrm>
            <a:off x="-3249491" y="1508523"/>
            <a:ext cx="140798" cy="639753"/>
          </a:xfrm>
          <a:prstGeom prst="rect">
            <a:avLst/>
          </a:prstGeom>
          <a:noFill/>
          <a:ln>
            <a:noFill/>
          </a:ln>
        </p:spPr>
        <p:txBody>
          <a:bodyPr wrap="none" lIns="69686" tIns="34843" rIns="69686" bIns="34843">
            <a:spAutoFit/>
          </a:bodyPr>
          <a:lstStyle/>
          <a:p>
            <a:pPr>
              <a:spcBef>
                <a:spcPct val="50000"/>
              </a:spcBef>
              <a:defRPr/>
            </a:pPr>
            <a:endParaRPr lang="en-GB" sz="3700" b="1">
              <a:solidFill>
                <a:srgbClr val="FF3300"/>
              </a:solidFill>
            </a:endParaRPr>
          </a:p>
        </p:txBody>
      </p:sp>
      <p:sp>
        <p:nvSpPr>
          <p:cNvPr id="21510" name="Rectangle 4"/>
          <p:cNvSpPr>
            <a:spLocks noChangeArrowheads="1"/>
          </p:cNvSpPr>
          <p:nvPr/>
        </p:nvSpPr>
        <p:spPr bwMode="auto">
          <a:xfrm>
            <a:off x="241018" y="2463738"/>
            <a:ext cx="8696351" cy="2412033"/>
          </a:xfrm>
          <a:prstGeom prst="rect">
            <a:avLst/>
          </a:prstGeom>
          <a:noFill/>
          <a:ln>
            <a:noFill/>
          </a:ln>
        </p:spPr>
        <p:txBody>
          <a:bodyPr wrap="square" lIns="69686" tIns="34843" rIns="69686" bIns="34843">
            <a:spAutoFit/>
          </a:bodyPr>
          <a:lstStyle/>
          <a:p>
            <a:pPr>
              <a:spcBef>
                <a:spcPts val="457"/>
              </a:spcBef>
              <a:defRPr/>
            </a:pPr>
            <a:r>
              <a:rPr lang="en-GB" sz="3700" b="1" dirty="0">
                <a:solidFill>
                  <a:srgbClr val="FF0000"/>
                </a:solidFill>
              </a:rPr>
              <a:t>      </a:t>
            </a:r>
            <a:r>
              <a:rPr lang="en-GB" sz="3700" b="1" u="sng" dirty="0" err="1">
                <a:solidFill>
                  <a:srgbClr val="FF0000"/>
                </a:solidFill>
              </a:rPr>
              <a:t>Nội</a:t>
            </a:r>
            <a:r>
              <a:rPr lang="en-GB" sz="3700" b="1" u="sng" dirty="0">
                <a:solidFill>
                  <a:srgbClr val="FF0000"/>
                </a:solidFill>
              </a:rPr>
              <a:t> dung</a:t>
            </a:r>
            <a:r>
              <a:rPr lang="en-GB" sz="3700" b="1" dirty="0">
                <a:solidFill>
                  <a:srgbClr val="000000"/>
                </a:solidFill>
              </a:rPr>
              <a:t>: </a:t>
            </a:r>
          </a:p>
          <a:p>
            <a:pPr>
              <a:spcBef>
                <a:spcPts val="457"/>
              </a:spcBef>
              <a:defRPr/>
            </a:pPr>
            <a:r>
              <a:rPr lang="en-GB" sz="3700" b="1" dirty="0">
                <a:solidFill>
                  <a:srgbClr val="000000"/>
                </a:solidFill>
              </a:rPr>
              <a:t>      </a:t>
            </a:r>
            <a:r>
              <a:rPr lang="en-GB" sz="3700" b="1" dirty="0" err="1">
                <a:solidFill>
                  <a:srgbClr val="000000"/>
                </a:solidFill>
              </a:rPr>
              <a:t>Tố</a:t>
            </a:r>
            <a:r>
              <a:rPr lang="en-GB" sz="3700" b="1" dirty="0">
                <a:solidFill>
                  <a:srgbClr val="000000"/>
                </a:solidFill>
              </a:rPr>
              <a:t> </a:t>
            </a:r>
            <a:r>
              <a:rPr lang="en-GB" sz="3700" b="1" dirty="0" err="1">
                <a:solidFill>
                  <a:srgbClr val="000000"/>
                </a:solidFill>
              </a:rPr>
              <a:t>cáo</a:t>
            </a:r>
            <a:r>
              <a:rPr lang="en-GB" sz="3700" b="1" dirty="0">
                <a:solidFill>
                  <a:srgbClr val="000000"/>
                </a:solidFill>
              </a:rPr>
              <a:t> </a:t>
            </a:r>
            <a:r>
              <a:rPr lang="en-GB" sz="3700" b="1" dirty="0" err="1">
                <a:solidFill>
                  <a:srgbClr val="000000"/>
                </a:solidFill>
              </a:rPr>
              <a:t>tội</a:t>
            </a:r>
            <a:r>
              <a:rPr lang="en-GB" sz="3700" b="1" dirty="0">
                <a:solidFill>
                  <a:srgbClr val="000000"/>
                </a:solidFill>
              </a:rPr>
              <a:t> </a:t>
            </a:r>
            <a:r>
              <a:rPr lang="en-GB" sz="3700" b="1" dirty="0" err="1">
                <a:solidFill>
                  <a:srgbClr val="000000"/>
                </a:solidFill>
              </a:rPr>
              <a:t>ác</a:t>
            </a:r>
            <a:r>
              <a:rPr lang="en-GB" sz="3700" b="1" dirty="0">
                <a:solidFill>
                  <a:srgbClr val="000000"/>
                </a:solidFill>
              </a:rPr>
              <a:t> </a:t>
            </a:r>
            <a:r>
              <a:rPr lang="en-GB" sz="3700" b="1" dirty="0" err="1">
                <a:solidFill>
                  <a:srgbClr val="000000"/>
                </a:solidFill>
              </a:rPr>
              <a:t>chiến</a:t>
            </a:r>
            <a:r>
              <a:rPr lang="en-GB" sz="3700" b="1" dirty="0">
                <a:solidFill>
                  <a:srgbClr val="000000"/>
                </a:solidFill>
              </a:rPr>
              <a:t> </a:t>
            </a:r>
            <a:r>
              <a:rPr lang="en-GB" sz="3700" b="1" dirty="0" err="1">
                <a:solidFill>
                  <a:srgbClr val="000000"/>
                </a:solidFill>
              </a:rPr>
              <a:t>tranh</a:t>
            </a:r>
            <a:r>
              <a:rPr lang="en-GB" sz="3700" b="1" dirty="0">
                <a:solidFill>
                  <a:srgbClr val="000000"/>
                </a:solidFill>
              </a:rPr>
              <a:t> </a:t>
            </a:r>
            <a:r>
              <a:rPr lang="en-GB" sz="3700" b="1" dirty="0" err="1">
                <a:solidFill>
                  <a:srgbClr val="000000"/>
                </a:solidFill>
              </a:rPr>
              <a:t>hạt</a:t>
            </a:r>
            <a:r>
              <a:rPr lang="en-GB" sz="3700" b="1" dirty="0">
                <a:solidFill>
                  <a:srgbClr val="000000"/>
                </a:solidFill>
              </a:rPr>
              <a:t> </a:t>
            </a:r>
            <a:r>
              <a:rPr lang="en-GB" sz="3700" b="1" dirty="0" err="1">
                <a:solidFill>
                  <a:srgbClr val="000000"/>
                </a:solidFill>
              </a:rPr>
              <a:t>nhân</a:t>
            </a:r>
            <a:r>
              <a:rPr lang="en-GB" sz="3700" b="1" dirty="0">
                <a:solidFill>
                  <a:srgbClr val="000000"/>
                </a:solidFill>
              </a:rPr>
              <a:t>, </a:t>
            </a:r>
            <a:r>
              <a:rPr lang="en-GB" sz="3700" b="1" dirty="0" err="1">
                <a:solidFill>
                  <a:srgbClr val="000000"/>
                </a:solidFill>
              </a:rPr>
              <a:t>nói</a:t>
            </a:r>
            <a:r>
              <a:rPr lang="en-GB" sz="3700" b="1" dirty="0">
                <a:solidFill>
                  <a:srgbClr val="000000"/>
                </a:solidFill>
              </a:rPr>
              <a:t> </a:t>
            </a:r>
            <a:r>
              <a:rPr lang="en-GB" sz="3700" b="1" dirty="0" err="1">
                <a:solidFill>
                  <a:srgbClr val="000000"/>
                </a:solidFill>
              </a:rPr>
              <a:t>lên</a:t>
            </a:r>
            <a:r>
              <a:rPr lang="en-GB" sz="3700" b="1" dirty="0">
                <a:solidFill>
                  <a:srgbClr val="000000"/>
                </a:solidFill>
              </a:rPr>
              <a:t> </a:t>
            </a:r>
            <a:r>
              <a:rPr lang="en-GB" sz="3700" b="1" dirty="0" err="1">
                <a:solidFill>
                  <a:srgbClr val="000000"/>
                </a:solidFill>
              </a:rPr>
              <a:t>khát</a:t>
            </a:r>
            <a:r>
              <a:rPr lang="en-GB" sz="3700" b="1" dirty="0">
                <a:solidFill>
                  <a:srgbClr val="000000"/>
                </a:solidFill>
              </a:rPr>
              <a:t> </a:t>
            </a:r>
            <a:r>
              <a:rPr lang="en-GB" sz="3700" b="1" dirty="0" err="1">
                <a:solidFill>
                  <a:srgbClr val="000000"/>
                </a:solidFill>
              </a:rPr>
              <a:t>vọng</a:t>
            </a:r>
            <a:r>
              <a:rPr lang="en-GB" sz="3700" b="1" dirty="0">
                <a:solidFill>
                  <a:srgbClr val="000000"/>
                </a:solidFill>
              </a:rPr>
              <a:t> </a:t>
            </a:r>
            <a:r>
              <a:rPr lang="en-GB" sz="3700" b="1" dirty="0" err="1">
                <a:solidFill>
                  <a:srgbClr val="000000"/>
                </a:solidFill>
              </a:rPr>
              <a:t>sống</a:t>
            </a:r>
            <a:r>
              <a:rPr lang="en-GB" sz="3700" b="1" dirty="0">
                <a:solidFill>
                  <a:srgbClr val="000000"/>
                </a:solidFill>
              </a:rPr>
              <a:t>, </a:t>
            </a:r>
            <a:r>
              <a:rPr lang="en-GB" sz="3700" b="1" dirty="0" err="1">
                <a:solidFill>
                  <a:srgbClr val="000000"/>
                </a:solidFill>
              </a:rPr>
              <a:t>khát</a:t>
            </a:r>
            <a:r>
              <a:rPr lang="en-GB" sz="3700" b="1" dirty="0">
                <a:solidFill>
                  <a:srgbClr val="000000"/>
                </a:solidFill>
              </a:rPr>
              <a:t> </a:t>
            </a:r>
            <a:r>
              <a:rPr lang="en-GB" sz="3700" b="1" dirty="0" err="1">
                <a:solidFill>
                  <a:srgbClr val="000000"/>
                </a:solidFill>
              </a:rPr>
              <a:t>vọng</a:t>
            </a:r>
            <a:r>
              <a:rPr lang="en-GB" sz="3700" b="1" dirty="0">
                <a:solidFill>
                  <a:srgbClr val="000000"/>
                </a:solidFill>
              </a:rPr>
              <a:t> </a:t>
            </a:r>
            <a:r>
              <a:rPr lang="en-GB" sz="3700" b="1" dirty="0" err="1">
                <a:solidFill>
                  <a:srgbClr val="000000"/>
                </a:solidFill>
              </a:rPr>
              <a:t>hòa</a:t>
            </a:r>
            <a:r>
              <a:rPr lang="en-GB" sz="3700" b="1" dirty="0">
                <a:solidFill>
                  <a:srgbClr val="000000"/>
                </a:solidFill>
              </a:rPr>
              <a:t> </a:t>
            </a:r>
            <a:r>
              <a:rPr lang="en-GB" sz="3700" b="1" dirty="0" err="1">
                <a:solidFill>
                  <a:srgbClr val="000000"/>
                </a:solidFill>
              </a:rPr>
              <a:t>bình</a:t>
            </a:r>
            <a:r>
              <a:rPr lang="en-GB" sz="3700" b="1" dirty="0">
                <a:solidFill>
                  <a:srgbClr val="000000"/>
                </a:solidFill>
              </a:rPr>
              <a:t> </a:t>
            </a:r>
            <a:r>
              <a:rPr lang="en-GB" sz="3700" b="1" dirty="0" err="1">
                <a:solidFill>
                  <a:srgbClr val="000000"/>
                </a:solidFill>
              </a:rPr>
              <a:t>của</a:t>
            </a:r>
            <a:r>
              <a:rPr lang="en-GB" sz="3700" b="1" dirty="0">
                <a:solidFill>
                  <a:srgbClr val="000000"/>
                </a:solidFill>
              </a:rPr>
              <a:t> </a:t>
            </a:r>
            <a:r>
              <a:rPr lang="en-GB" sz="3700" b="1" dirty="0" err="1">
                <a:solidFill>
                  <a:srgbClr val="000000"/>
                </a:solidFill>
              </a:rPr>
              <a:t>trẻ</a:t>
            </a:r>
            <a:r>
              <a:rPr lang="en-GB" sz="3700" b="1" dirty="0">
                <a:solidFill>
                  <a:srgbClr val="000000"/>
                </a:solidFill>
              </a:rPr>
              <a:t> </a:t>
            </a:r>
            <a:r>
              <a:rPr lang="en-GB" sz="3700" b="1" dirty="0" err="1">
                <a:solidFill>
                  <a:srgbClr val="000000"/>
                </a:solidFill>
              </a:rPr>
              <a:t>em</a:t>
            </a:r>
            <a:r>
              <a:rPr lang="en-GB" sz="3700" b="1" dirty="0">
                <a:solidFill>
                  <a:srgbClr val="000000"/>
                </a:solidFill>
              </a:rPr>
              <a:t> </a:t>
            </a:r>
            <a:r>
              <a:rPr lang="en-GB" sz="3700" b="1" dirty="0" err="1">
                <a:solidFill>
                  <a:srgbClr val="000000"/>
                </a:solidFill>
              </a:rPr>
              <a:t>toàn</a:t>
            </a:r>
            <a:r>
              <a:rPr lang="en-GB" sz="3700" b="1" dirty="0">
                <a:solidFill>
                  <a:srgbClr val="000000"/>
                </a:solidFill>
              </a:rPr>
              <a:t> </a:t>
            </a:r>
            <a:r>
              <a:rPr lang="en-GB" sz="3700" b="1" dirty="0" err="1">
                <a:solidFill>
                  <a:srgbClr val="000000"/>
                </a:solidFill>
              </a:rPr>
              <a:t>thế</a:t>
            </a:r>
            <a:r>
              <a:rPr lang="en-GB" sz="3700" b="1" dirty="0">
                <a:solidFill>
                  <a:srgbClr val="000000"/>
                </a:solidFill>
              </a:rPr>
              <a:t> </a:t>
            </a:r>
            <a:r>
              <a:rPr lang="en-GB" sz="3700" b="1" dirty="0" err="1">
                <a:solidFill>
                  <a:srgbClr val="000000"/>
                </a:solidFill>
              </a:rPr>
              <a:t>giới</a:t>
            </a:r>
            <a:r>
              <a:rPr lang="en-GB" sz="3700" b="1" dirty="0">
                <a:solidFill>
                  <a:srgbClr val="000000"/>
                </a:solidFill>
              </a:rPr>
              <a:t> .</a:t>
            </a:r>
          </a:p>
        </p:txBody>
      </p:sp>
      <p:sp>
        <p:nvSpPr>
          <p:cNvPr id="118788" name="Hộp_Văn_Bản 6"/>
          <p:cNvSpPr txBox="1">
            <a:spLocks noChangeArrowheads="1"/>
          </p:cNvSpPr>
          <p:nvPr/>
        </p:nvSpPr>
        <p:spPr bwMode="auto">
          <a:xfrm>
            <a:off x="196129" y="137831"/>
            <a:ext cx="8696351" cy="177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3700" b="1"/>
              <a:t>Thứ hai ngày 26 tháng 9 năm 2022</a:t>
            </a:r>
          </a:p>
          <a:p>
            <a:pPr algn="ctr" eaLnBrk="1" hangingPunct="1"/>
            <a:r>
              <a:rPr lang="en-US" sz="3700" b="1" u="sng"/>
              <a:t>Tập đọc</a:t>
            </a:r>
          </a:p>
          <a:p>
            <a:pPr algn="ctr" eaLnBrk="1" hangingPunct="1"/>
            <a:r>
              <a:rPr lang="en-US" sz="3700" b="1"/>
              <a:t> </a:t>
            </a:r>
          </a:p>
        </p:txBody>
      </p:sp>
      <p:sp>
        <p:nvSpPr>
          <p:cNvPr id="118790" name="Hộp_Văn_Bản 8"/>
          <p:cNvSpPr txBox="1">
            <a:spLocks noChangeArrowheads="1"/>
          </p:cNvSpPr>
          <p:nvPr/>
        </p:nvSpPr>
        <p:spPr bwMode="auto">
          <a:xfrm>
            <a:off x="140739" y="1404659"/>
            <a:ext cx="8807132" cy="83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5000" b="1">
                <a:solidFill>
                  <a:srgbClr val="FF0000"/>
                </a:solidFill>
              </a:rPr>
              <a:t>Những con sếu bằng giấy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wipe(down)">
                                      <p:cBhvr>
                                        <p:cTn id="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endParaRPr lang="en-US"/>
          </a:p>
        </p:txBody>
      </p:sp>
      <p:sp>
        <p:nvSpPr>
          <p:cNvPr id="119811" name="Rectangle 3"/>
          <p:cNvSpPr>
            <a:spLocks noGrp="1" noChangeArrowheads="1"/>
          </p:cNvSpPr>
          <p:nvPr>
            <p:ph type="body" idx="1"/>
          </p:nvPr>
        </p:nvSpPr>
        <p:spPr/>
        <p:txBody>
          <a:bodyPr/>
          <a:lstStyle/>
          <a:p>
            <a:pPr eaLnBrk="1" hangingPunct="1"/>
            <a:endParaRPr lang="en-US"/>
          </a:p>
        </p:txBody>
      </p:sp>
      <p:pic>
        <p:nvPicPr>
          <p:cNvPr id="119812" name="Picture 4" descr="3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55077" y="0"/>
            <a:ext cx="703384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WordArt 5"/>
          <p:cNvSpPr>
            <a:spLocks noChangeArrowheads="1" noChangeShapeType="1" noTextEdit="1"/>
          </p:cNvSpPr>
          <p:nvPr/>
        </p:nvSpPr>
        <p:spPr bwMode="auto">
          <a:xfrm>
            <a:off x="4572001" y="195264"/>
            <a:ext cx="3323981" cy="1026319"/>
          </a:xfrm>
          <a:prstGeom prst="rect">
            <a:avLst/>
          </a:prstGeom>
        </p:spPr>
        <p:txBody>
          <a:bodyPr wrap="none" lIns="69686" tIns="34843" rIns="69686" bIns="34843" fromWordArt="1">
            <a:prstTxWarp prst="textCurveUp">
              <a:avLst>
                <a:gd name="adj" fmla="val 40356"/>
              </a:avLst>
            </a:prstTxWarp>
          </a:bodyPr>
          <a:lstStyle/>
          <a:p>
            <a:pPr algn="ctr"/>
            <a:r>
              <a:rPr lang="vi-VN" sz="2700" kern="10">
                <a:ln w="12700">
                  <a:solidFill>
                    <a:srgbClr val="FFFF00"/>
                  </a:solidFill>
                  <a:round/>
                  <a:headEnd/>
                  <a:tailEnd/>
                </a:ln>
                <a:solidFill>
                  <a:srgbClr val="FF9900"/>
                </a:solidFill>
                <a:effectLst>
                  <a:outerShdw dist="45791" dir="2021404" algn="ctr" rotWithShape="0">
                    <a:srgbClr val="808080">
                      <a:alpha val="79999"/>
                    </a:srgbClr>
                  </a:outerShdw>
                </a:effectLst>
              </a:rPr>
              <a:t>Giờ học kết thúc</a:t>
            </a:r>
          </a:p>
        </p:txBody>
      </p:sp>
      <p:pic>
        <p:nvPicPr>
          <p:cNvPr id="119814" name="Picture 13" descr="Fireworks-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02386" y="1"/>
            <a:ext cx="1467827" cy="131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8" descr="pháo 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23453" y="951310"/>
            <a:ext cx="120161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6" name="Picture 9" descr="pháo 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87308" y="1168004"/>
            <a:ext cx="120161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7" name="Picture 10" descr="pháo 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07693" y="-128588"/>
            <a:ext cx="120161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8" name="Picture 13" descr="Fireworks-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15280" y="1977630"/>
            <a:ext cx="1467827" cy="131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9" name="Picture 13" descr="Fireworks-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55078" y="1059658"/>
            <a:ext cx="1467827" cy="131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0" name="Picture 13" descr="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59146" y="2571750"/>
            <a:ext cx="35413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1" name="Picture 14" descr="h"/>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47471" y="2571750"/>
            <a:ext cx="332154" cy="3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2" name="Picture 15" descr="u"/>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79625" y="2571750"/>
            <a:ext cx="27720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3" name="Picture 16" descr="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93030" y="2571750"/>
            <a:ext cx="35413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4" name="Picture 17" descr="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55059" y="2571750"/>
            <a:ext cx="35413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5" name="Picture 18" descr="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19366" y="2571750"/>
            <a:ext cx="35413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6" name="Picture 19" descr="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017596" y="2571750"/>
            <a:ext cx="332154"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7" name="Picture 20" descr="m"/>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350971" y="2571751"/>
            <a:ext cx="332154"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8" name="Picture 21" descr="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56828" y="2571750"/>
            <a:ext cx="35413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9" name="Picture 22" descr="a"/>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187211" y="2571750"/>
            <a:ext cx="332154" cy="3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0" name="Picture 23" descr="n"/>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288944" y="2571751"/>
            <a:ext cx="277202" cy="29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1" name="Picture 24" descr="g"/>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6566145" y="2571750"/>
            <a:ext cx="332154" cy="3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2" name="Picture 25" descr="o"/>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898298" y="2571750"/>
            <a:ext cx="33215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3" name="Picture 26" descr="i"/>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904154" y="3003948"/>
            <a:ext cx="387106"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4" name="Picture 27" descr="h"/>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26404" y="2571750"/>
            <a:ext cx="332154" cy="3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5" name="Picture 28" descr="a"/>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458558" y="2571750"/>
            <a:ext cx="332154" cy="3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6" name="Picture 29" descr="m"/>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845664" y="2571751"/>
            <a:ext cx="332154"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7" name="Picture 30" descr="a"/>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175500" y="2571750"/>
            <a:ext cx="332154" cy="3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8" name="Picture 31" descr="n"/>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507655" y="2571751"/>
            <a:ext cx="277202" cy="29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9" name="Picture 32" descr="h"/>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64414" y="3003948"/>
            <a:ext cx="332154" cy="32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40" name="Picture 33" descr="o"/>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796568" y="3003947"/>
            <a:ext cx="33215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41" name="Picture 34" descr="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28723" y="3003947"/>
            <a:ext cx="35413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42" name="Picture 35" descr="g"/>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683125" y="3003948"/>
            <a:ext cx="332154"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43" name="Picture 36" descr="o"/>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181356" y="3003947"/>
            <a:ext cx="33215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44" name="Picture 37" descr="i"/>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5402385" y="3003948"/>
            <a:ext cx="387106"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descr="Nhung con seu bang giay"/>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639256" y="789386"/>
            <a:ext cx="7865489" cy="4068365"/>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5235" name="WordArt 4"/>
          <p:cNvSpPr>
            <a:spLocks noChangeArrowheads="1" noChangeShapeType="1" noTextEdit="1"/>
          </p:cNvSpPr>
          <p:nvPr/>
        </p:nvSpPr>
        <p:spPr bwMode="auto">
          <a:xfrm>
            <a:off x="1857375" y="160736"/>
            <a:ext cx="5539154" cy="626269"/>
          </a:xfrm>
          <a:prstGeom prst="rect">
            <a:avLst/>
          </a:prstGeom>
        </p:spPr>
        <p:txBody>
          <a:bodyPr wrap="none" lIns="69686" tIns="34843" rIns="69686" bIns="34843" fromWordArt="1">
            <a:prstTxWarp prst="textPlain">
              <a:avLst>
                <a:gd name="adj" fmla="val 50000"/>
              </a:avLst>
            </a:prstTxWarp>
          </a:bodyPr>
          <a:lstStyle/>
          <a:p>
            <a:pPr algn="ctr"/>
            <a:r>
              <a:rPr lang="vi-VN" sz="3000" b="1" i="1" kern="10">
                <a:ln w="19050">
                  <a:solidFill>
                    <a:srgbClr val="FF33CC"/>
                  </a:solidFill>
                  <a:round/>
                  <a:headEnd/>
                  <a:tailEnd/>
                </a:ln>
                <a:solidFill>
                  <a:srgbClr val="000000"/>
                </a:solidFill>
              </a:rPr>
              <a:t>Những con sếu bằng giấy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p:nvPr/>
        </p:nvSpPr>
        <p:spPr>
          <a:xfrm>
            <a:off x="144066" y="0"/>
            <a:ext cx="8748712" cy="1209140"/>
          </a:xfrm>
          <a:prstGeom prst="rect">
            <a:avLst/>
          </a:prstGeom>
          <a:noFill/>
        </p:spPr>
        <p:txBody>
          <a:bodyPr lIns="69686" tIns="34843" rIns="69686" bIns="34843">
            <a:spAutoFit/>
          </a:bodyPr>
          <a:lstStyle/>
          <a:p>
            <a:pPr algn="ctr" eaLnBrk="1" hangingPunct="1">
              <a:defRPr/>
            </a:pPr>
            <a:r>
              <a:rPr lang="en-US" sz="3700" b="1" dirty="0" err="1">
                <a:solidFill>
                  <a:schemeClr val="tx2">
                    <a:lumMod val="25000"/>
                  </a:schemeClr>
                </a:solidFill>
                <a:latin typeface="Times New Roman" panose="02020603050405020304" pitchFamily="18" charset="0"/>
                <a:cs typeface="Times New Roman" panose="02020603050405020304" pitchFamily="18" charset="0"/>
              </a:rPr>
              <a:t>Thứ</a:t>
            </a:r>
            <a:r>
              <a:rPr lang="en-US" sz="3700" b="1" dirty="0">
                <a:solidFill>
                  <a:schemeClr val="tx2">
                    <a:lumMod val="25000"/>
                  </a:schemeClr>
                </a:solidFill>
                <a:latin typeface="Times New Roman" panose="02020603050405020304" pitchFamily="18" charset="0"/>
                <a:cs typeface="Times New Roman" panose="02020603050405020304" pitchFamily="18" charset="0"/>
              </a:rPr>
              <a:t> </a:t>
            </a:r>
            <a:r>
              <a:rPr lang="en-US" sz="3700" b="1" dirty="0" err="1">
                <a:solidFill>
                  <a:schemeClr val="tx2">
                    <a:lumMod val="25000"/>
                  </a:schemeClr>
                </a:solidFill>
                <a:latin typeface="Times New Roman" panose="02020603050405020304" pitchFamily="18" charset="0"/>
                <a:cs typeface="Times New Roman" panose="02020603050405020304" pitchFamily="18" charset="0"/>
              </a:rPr>
              <a:t>hai</a:t>
            </a:r>
            <a:r>
              <a:rPr lang="en-US" sz="3700" b="1" dirty="0">
                <a:solidFill>
                  <a:schemeClr val="tx2">
                    <a:lumMod val="25000"/>
                  </a:schemeClr>
                </a:solidFill>
                <a:latin typeface="Times New Roman" panose="02020603050405020304" pitchFamily="18" charset="0"/>
                <a:cs typeface="Times New Roman" panose="02020603050405020304" pitchFamily="18" charset="0"/>
              </a:rPr>
              <a:t> </a:t>
            </a:r>
            <a:r>
              <a:rPr lang="en-US" sz="3700" b="1" dirty="0" err="1">
                <a:solidFill>
                  <a:schemeClr val="tx2">
                    <a:lumMod val="25000"/>
                  </a:schemeClr>
                </a:solidFill>
                <a:latin typeface="Times New Roman" panose="02020603050405020304" pitchFamily="18" charset="0"/>
                <a:cs typeface="Times New Roman" panose="02020603050405020304" pitchFamily="18" charset="0"/>
              </a:rPr>
              <a:t>ngày</a:t>
            </a:r>
            <a:r>
              <a:rPr lang="en-US" sz="3700" b="1" dirty="0">
                <a:solidFill>
                  <a:schemeClr val="tx2">
                    <a:lumMod val="25000"/>
                  </a:schemeClr>
                </a:solidFill>
                <a:latin typeface="Times New Roman" panose="02020603050405020304" pitchFamily="18" charset="0"/>
                <a:cs typeface="Times New Roman" panose="02020603050405020304" pitchFamily="18" charset="0"/>
              </a:rPr>
              <a:t> 26 </a:t>
            </a:r>
            <a:r>
              <a:rPr lang="en-US" sz="3700" b="1" dirty="0" err="1">
                <a:solidFill>
                  <a:schemeClr val="tx2">
                    <a:lumMod val="25000"/>
                  </a:schemeClr>
                </a:solidFill>
                <a:latin typeface="Times New Roman" panose="02020603050405020304" pitchFamily="18" charset="0"/>
                <a:cs typeface="Times New Roman" panose="02020603050405020304" pitchFamily="18" charset="0"/>
              </a:rPr>
              <a:t>tháng</a:t>
            </a:r>
            <a:r>
              <a:rPr lang="en-US" sz="3700" b="1" dirty="0">
                <a:solidFill>
                  <a:schemeClr val="tx2">
                    <a:lumMod val="25000"/>
                  </a:schemeClr>
                </a:solidFill>
                <a:latin typeface="Times New Roman" panose="02020603050405020304" pitchFamily="18" charset="0"/>
                <a:cs typeface="Times New Roman" panose="02020603050405020304" pitchFamily="18" charset="0"/>
              </a:rPr>
              <a:t> 9 </a:t>
            </a:r>
            <a:r>
              <a:rPr lang="en-US" sz="3700" b="1" dirty="0" err="1">
                <a:solidFill>
                  <a:schemeClr val="tx2">
                    <a:lumMod val="25000"/>
                  </a:schemeClr>
                </a:solidFill>
                <a:latin typeface="Times New Roman" panose="02020603050405020304" pitchFamily="18" charset="0"/>
                <a:cs typeface="Times New Roman" panose="02020603050405020304" pitchFamily="18" charset="0"/>
              </a:rPr>
              <a:t>năm</a:t>
            </a:r>
            <a:r>
              <a:rPr lang="en-US" sz="3700" b="1" dirty="0">
                <a:solidFill>
                  <a:schemeClr val="tx2">
                    <a:lumMod val="25000"/>
                  </a:schemeClr>
                </a:solidFill>
                <a:latin typeface="Times New Roman" panose="02020603050405020304" pitchFamily="18" charset="0"/>
                <a:cs typeface="Times New Roman" panose="02020603050405020304" pitchFamily="18" charset="0"/>
              </a:rPr>
              <a:t> 2022</a:t>
            </a:r>
          </a:p>
          <a:p>
            <a:pPr algn="ctr" eaLnBrk="1" hangingPunct="1">
              <a:defRPr/>
            </a:pPr>
            <a:r>
              <a:rPr lang="en-US" sz="3700" b="1" dirty="0" err="1">
                <a:solidFill>
                  <a:schemeClr val="tx2">
                    <a:lumMod val="25000"/>
                  </a:schemeClr>
                </a:solidFill>
                <a:latin typeface="Times New Roman" panose="02020603050405020304" pitchFamily="18" charset="0"/>
                <a:cs typeface="Times New Roman" panose="02020603050405020304" pitchFamily="18" charset="0"/>
              </a:rPr>
              <a:t>Tập</a:t>
            </a:r>
            <a:r>
              <a:rPr lang="en-US" sz="3700" b="1" dirty="0">
                <a:solidFill>
                  <a:schemeClr val="tx2">
                    <a:lumMod val="25000"/>
                  </a:schemeClr>
                </a:solidFill>
                <a:latin typeface="Times New Roman" panose="02020603050405020304" pitchFamily="18" charset="0"/>
                <a:cs typeface="Times New Roman" panose="02020603050405020304" pitchFamily="18" charset="0"/>
              </a:rPr>
              <a:t> </a:t>
            </a:r>
            <a:r>
              <a:rPr lang="en-US" sz="3700" b="1" dirty="0" err="1">
                <a:solidFill>
                  <a:schemeClr val="tx2">
                    <a:lumMod val="25000"/>
                  </a:schemeClr>
                </a:solidFill>
                <a:latin typeface="Times New Roman" panose="02020603050405020304" pitchFamily="18" charset="0"/>
                <a:cs typeface="Times New Roman" panose="02020603050405020304" pitchFamily="18" charset="0"/>
              </a:rPr>
              <a:t>đọc</a:t>
            </a:r>
            <a:endParaRPr lang="en-US" sz="3700" b="1" dirty="0">
              <a:solidFill>
                <a:schemeClr val="tx2">
                  <a:lumMod val="25000"/>
                </a:schemeClr>
              </a:solidFill>
              <a:latin typeface="Times New Roman" panose="02020603050405020304" pitchFamily="18" charset="0"/>
              <a:cs typeface="Times New Roman" panose="02020603050405020304" pitchFamily="18" charset="0"/>
            </a:endParaRPr>
          </a:p>
        </p:txBody>
      </p:sp>
      <p:sp>
        <p:nvSpPr>
          <p:cNvPr id="4" name="Hộp_Văn_Bản 3"/>
          <p:cNvSpPr txBox="1"/>
          <p:nvPr/>
        </p:nvSpPr>
        <p:spPr>
          <a:xfrm>
            <a:off x="144067" y="1120346"/>
            <a:ext cx="8983265" cy="1009085"/>
          </a:xfrm>
          <a:prstGeom prst="rect">
            <a:avLst/>
          </a:prstGeom>
          <a:noFill/>
        </p:spPr>
        <p:txBody>
          <a:bodyPr wrap="square" lIns="69686" tIns="34843" rIns="69686" bIns="34843">
            <a:spAutoFit/>
          </a:bodyPr>
          <a:lstStyle/>
          <a:p>
            <a:pPr algn="ctr" eaLnBrk="1" hangingPunct="1">
              <a:defRPr/>
            </a:pPr>
            <a:r>
              <a:rPr lang="en-US" sz="6100" b="1">
                <a:solidFill>
                  <a:srgbClr val="FF0000"/>
                </a:solidFill>
                <a:latin typeface="Times New Roman" panose="02020603050405020304" pitchFamily="18" charset="0"/>
                <a:cs typeface="Times New Roman" panose="02020603050405020304" pitchFamily="18" charset="0"/>
              </a:rPr>
              <a:t>Những con sếu bằng giấy</a:t>
            </a:r>
          </a:p>
        </p:txBody>
      </p:sp>
      <p:cxnSp>
        <p:nvCxnSpPr>
          <p:cNvPr id="7" name="Đường kết nối thẳng 6"/>
          <p:cNvCxnSpPr/>
          <p:nvPr/>
        </p:nvCxnSpPr>
        <p:spPr>
          <a:xfrm>
            <a:off x="3715942" y="1157957"/>
            <a:ext cx="1688123" cy="116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595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411614" y="249492"/>
            <a:ext cx="8030713" cy="639753"/>
          </a:xfrm>
          <a:prstGeom prst="rect">
            <a:avLst/>
          </a:prstGeom>
        </p:spPr>
        <p:txBody>
          <a:bodyPr wrap="none" lIns="69686" tIns="34843" rIns="69686" bIns="34843">
            <a:spAutoFit/>
          </a:bodyPr>
          <a:lstStyle/>
          <a:p>
            <a:r>
              <a:rPr lang="en-GB" sz="3700" b="1">
                <a:solidFill>
                  <a:srgbClr val="FF0000"/>
                </a:solidFill>
              </a:rPr>
              <a:t>Bài văn có thể chia làm mấy đoạn?</a:t>
            </a:r>
            <a:endParaRPr lang="vi-VN" sz="3700">
              <a:solidFill>
                <a:srgbClr val="FF0000"/>
              </a:solidFill>
            </a:endParaRPr>
          </a:p>
        </p:txBody>
      </p:sp>
      <p:sp>
        <p:nvSpPr>
          <p:cNvPr id="20489" name="Text Box 9"/>
          <p:cNvSpPr txBox="1">
            <a:spLocks noChangeArrowheads="1"/>
          </p:cNvSpPr>
          <p:nvPr/>
        </p:nvSpPr>
        <p:spPr bwMode="auto">
          <a:xfrm>
            <a:off x="306911" y="141480"/>
            <a:ext cx="8696351" cy="4881940"/>
          </a:xfrm>
          <a:prstGeom prst="rect">
            <a:avLst/>
          </a:prstGeom>
          <a:solidFill>
            <a:schemeClr val="bg1"/>
          </a:solidFill>
          <a:ln>
            <a:noFill/>
          </a:ln>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sz="3700" b="1"/>
              <a:t>Bài văn gồm 4 đoạn:                  </a:t>
            </a:r>
          </a:p>
          <a:p>
            <a:pPr eaLnBrk="1" hangingPunct="1">
              <a:spcBef>
                <a:spcPts val="457"/>
              </a:spcBef>
            </a:pPr>
            <a:r>
              <a:rPr lang="en-GB" sz="3700" b="1"/>
              <a:t>+ Đoạn 1: Từ đầu đến “… xuống Nhật Bản”.                                </a:t>
            </a:r>
          </a:p>
          <a:p>
            <a:pPr eaLnBrk="1" hangingPunct="1">
              <a:spcBef>
                <a:spcPts val="457"/>
              </a:spcBef>
            </a:pPr>
            <a:r>
              <a:rPr lang="en-GB" sz="3700" b="1"/>
              <a:t>+ Đoạn 2: Tiếp đến “… phóng xạ nguyên tử”.</a:t>
            </a:r>
          </a:p>
          <a:p>
            <a:pPr eaLnBrk="1" hangingPunct="1">
              <a:spcBef>
                <a:spcPts val="457"/>
              </a:spcBef>
            </a:pPr>
            <a:r>
              <a:rPr lang="en-GB" sz="3700" b="1"/>
              <a:t>+ Đoạn 3: Tiếp đến “… gấp được 644 con”.</a:t>
            </a:r>
          </a:p>
          <a:p>
            <a:pPr eaLnBrk="1" hangingPunct="1">
              <a:spcBef>
                <a:spcPts val="457"/>
              </a:spcBef>
            </a:pPr>
            <a:r>
              <a:rPr lang="en-GB" sz="3700" b="1"/>
              <a:t>+ Đoạn 4: Còn lại.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dissolve">
                                      <p:cBhvr>
                                        <p:cTn id="7"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Hình Chữ nhật 11"/>
          <p:cNvSpPr>
            <a:spLocks noChangeArrowheads="1"/>
          </p:cNvSpPr>
          <p:nvPr/>
        </p:nvSpPr>
        <p:spPr bwMode="auto">
          <a:xfrm>
            <a:off x="1143000" y="1526117"/>
            <a:ext cx="7543800" cy="1917026"/>
          </a:xfrm>
          <a:prstGeom prst="rect">
            <a:avLst/>
          </a:prstGeom>
          <a:noFill/>
          <a:ln w="9525">
            <a:noFill/>
            <a:miter lim="800000"/>
            <a:headEnd/>
            <a:tailEnd/>
          </a:ln>
        </p:spPr>
        <p:txBody>
          <a:bodyPr lIns="69686" tIns="34843" rIns="69686" bIns="34843">
            <a:spAutoFit/>
          </a:bodyPr>
          <a:lstStyle/>
          <a:p>
            <a:r>
              <a:rPr lang="en-US" sz="4000" b="1">
                <a:solidFill>
                  <a:schemeClr val="accent4">
                    <a:lumMod val="10000"/>
                  </a:schemeClr>
                </a:solidFill>
              </a:rPr>
              <a:t>4 bạn </a:t>
            </a:r>
            <a:r>
              <a:rPr lang="vi-VN" sz="4000" b="1">
                <a:solidFill>
                  <a:schemeClr val="accent4">
                    <a:lumMod val="10000"/>
                  </a:schemeClr>
                </a:solidFill>
              </a:rPr>
              <a:t>đọc</a:t>
            </a:r>
            <a:r>
              <a:rPr lang="en-US" sz="4000" b="1">
                <a:solidFill>
                  <a:schemeClr val="accent4">
                    <a:lumMod val="10000"/>
                  </a:schemeClr>
                </a:solidFill>
              </a:rPr>
              <a:t> nối tiếp </a:t>
            </a:r>
            <a:r>
              <a:rPr lang="vi-VN" sz="4000" b="1">
                <a:solidFill>
                  <a:schemeClr val="accent4">
                    <a:lumMod val="10000"/>
                  </a:schemeClr>
                </a:solidFill>
              </a:rPr>
              <a:t>đ</a:t>
            </a:r>
            <a:r>
              <a:rPr lang="en-US" sz="4000" b="1">
                <a:solidFill>
                  <a:schemeClr val="accent4">
                    <a:lumMod val="10000"/>
                  </a:schemeClr>
                </a:solidFill>
              </a:rPr>
              <a:t>oạn, cả lớp </a:t>
            </a:r>
            <a:r>
              <a:rPr lang="vi-VN" sz="4000" b="1">
                <a:solidFill>
                  <a:schemeClr val="accent4">
                    <a:lumMod val="10000"/>
                  </a:schemeClr>
                </a:solidFill>
              </a:rPr>
              <a:t>đọc</a:t>
            </a:r>
            <a:r>
              <a:rPr lang="en-US" sz="4000" b="1">
                <a:solidFill>
                  <a:schemeClr val="accent4">
                    <a:lumMod val="10000"/>
                  </a:schemeClr>
                </a:solidFill>
              </a:rPr>
              <a:t> thầm và tìm tiếng, từ khó </a:t>
            </a:r>
            <a:r>
              <a:rPr lang="vi-VN" sz="4000" b="1">
                <a:solidFill>
                  <a:schemeClr val="accent4">
                    <a:lumMod val="10000"/>
                  </a:schemeClr>
                </a:solidFill>
              </a:rPr>
              <a:t>đọc</a:t>
            </a:r>
            <a:r>
              <a:rPr lang="en-US" sz="4000" b="1">
                <a:solidFill>
                  <a:schemeClr val="accent4">
                    <a:lumMod val="10000"/>
                  </a:schemeClr>
                </a:solidFill>
              </a:rPr>
              <a:t> có trong bài.</a:t>
            </a:r>
          </a:p>
        </p:txBody>
      </p:sp>
      <p:sp>
        <p:nvSpPr>
          <p:cNvPr id="5123" name="Hình Chữ nhật 12"/>
          <p:cNvSpPr>
            <a:spLocks noChangeArrowheads="1"/>
          </p:cNvSpPr>
          <p:nvPr/>
        </p:nvSpPr>
        <p:spPr bwMode="auto">
          <a:xfrm>
            <a:off x="1219201" y="810684"/>
            <a:ext cx="5379347" cy="685920"/>
          </a:xfrm>
          <a:prstGeom prst="rect">
            <a:avLst/>
          </a:prstGeom>
          <a:noFill/>
          <a:ln w="9525">
            <a:noFill/>
            <a:miter lim="800000"/>
            <a:headEnd/>
            <a:tailEnd/>
          </a:ln>
        </p:spPr>
        <p:txBody>
          <a:bodyPr wrap="none" lIns="69686" tIns="34843" rIns="69686" bIns="34843">
            <a:spAutoFit/>
          </a:bodyPr>
          <a:lstStyle/>
          <a:p>
            <a:r>
              <a:rPr lang="en-US" sz="4000" b="1" u="sng">
                <a:solidFill>
                  <a:srgbClr val="FF0000"/>
                </a:solidFill>
              </a:rPr>
              <a:t>Luyện </a:t>
            </a:r>
            <a:r>
              <a:rPr lang="vi-VN" sz="4000" b="1" u="sng">
                <a:solidFill>
                  <a:srgbClr val="FF0000"/>
                </a:solidFill>
              </a:rPr>
              <a:t>đọc</a:t>
            </a:r>
            <a:r>
              <a:rPr lang="en-US" sz="4000" b="1" u="sng">
                <a:solidFill>
                  <a:srgbClr val="FF0000"/>
                </a:solidFill>
              </a:rPr>
              <a:t> </a:t>
            </a:r>
            <a:r>
              <a:rPr lang="vi-VN" sz="4000" b="1" u="sng">
                <a:solidFill>
                  <a:srgbClr val="FF0000"/>
                </a:solidFill>
              </a:rPr>
              <a:t>đ</a:t>
            </a:r>
            <a:r>
              <a:rPr lang="en-US" sz="4000" b="1" u="sng">
                <a:solidFill>
                  <a:srgbClr val="FF0000"/>
                </a:solidFill>
              </a:rPr>
              <a:t>oạn lần 1</a:t>
            </a:r>
          </a:p>
        </p:txBody>
      </p:sp>
    </p:spTree>
    <p:extLst>
      <p:ext uri="{BB962C8B-B14F-4D97-AF65-F5344CB8AC3E}">
        <p14:creationId xmlns:p14="http://schemas.microsoft.com/office/powerpoint/2010/main" val="277399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694646" y="1165623"/>
            <a:ext cx="4347498" cy="7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4100" b="1">
                <a:solidFill>
                  <a:srgbClr val="000000"/>
                </a:solidFill>
                <a:latin typeface="Times New Roman" panose="02020603050405020304" pitchFamily="18" charset="0"/>
                <a:cs typeface="Times New Roman" panose="02020603050405020304" pitchFamily="18" charset="0"/>
              </a:rPr>
              <a:t>16- 7- 1945,</a:t>
            </a:r>
          </a:p>
        </p:txBody>
      </p:sp>
      <p:sp>
        <p:nvSpPr>
          <p:cNvPr id="5" name="Text Box 10"/>
          <p:cNvSpPr txBox="1">
            <a:spLocks noChangeArrowheads="1"/>
          </p:cNvSpPr>
          <p:nvPr/>
        </p:nvSpPr>
        <p:spPr bwMode="auto">
          <a:xfrm>
            <a:off x="3356342" y="1165623"/>
            <a:ext cx="2982572" cy="7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4100" b="1">
                <a:solidFill>
                  <a:srgbClr val="000000"/>
                </a:solidFill>
                <a:latin typeface="Times New Roman" panose="02020603050405020304" pitchFamily="18" charset="0"/>
                <a:cs typeface="Times New Roman" panose="02020603050405020304" pitchFamily="18" charset="0"/>
              </a:rPr>
              <a:t>Hi-rô-si-ma,</a:t>
            </a:r>
          </a:p>
        </p:txBody>
      </p:sp>
      <p:sp>
        <p:nvSpPr>
          <p:cNvPr id="6" name="Text Box 11"/>
          <p:cNvSpPr txBox="1">
            <a:spLocks noChangeArrowheads="1"/>
          </p:cNvSpPr>
          <p:nvPr/>
        </p:nvSpPr>
        <p:spPr bwMode="auto">
          <a:xfrm>
            <a:off x="304069" y="1743946"/>
            <a:ext cx="3814884" cy="7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4100" b="1">
                <a:solidFill>
                  <a:srgbClr val="000000"/>
                </a:solidFill>
                <a:latin typeface="Times New Roman" panose="02020603050405020304" pitchFamily="18" charset="0"/>
                <a:cs typeface="Times New Roman" panose="02020603050405020304" pitchFamily="18" charset="0"/>
              </a:rPr>
              <a:t>  Na-ga-xa-ki,</a:t>
            </a:r>
          </a:p>
        </p:txBody>
      </p:sp>
      <p:sp>
        <p:nvSpPr>
          <p:cNvPr id="8" name="Text Box 13"/>
          <p:cNvSpPr txBox="1">
            <a:spLocks noChangeArrowheads="1"/>
          </p:cNvSpPr>
          <p:nvPr/>
        </p:nvSpPr>
        <p:spPr bwMode="auto">
          <a:xfrm>
            <a:off x="694646" y="2411927"/>
            <a:ext cx="5293225" cy="7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4100" b="1">
                <a:solidFill>
                  <a:srgbClr val="000000"/>
                </a:solidFill>
                <a:latin typeface="Times New Roman" panose="02020603050405020304" pitchFamily="18" charset="0"/>
                <a:cs typeface="Times New Roman" panose="02020603050405020304" pitchFamily="18" charset="0"/>
              </a:rPr>
              <a:t>Xa-xa-cô Xa-xa-ki</a:t>
            </a:r>
          </a:p>
        </p:txBody>
      </p:sp>
      <p:sp>
        <p:nvSpPr>
          <p:cNvPr id="9" name="Text Box 16"/>
          <p:cNvSpPr txBox="1">
            <a:spLocks noChangeArrowheads="1"/>
          </p:cNvSpPr>
          <p:nvPr/>
        </p:nvSpPr>
        <p:spPr bwMode="auto">
          <a:xfrm>
            <a:off x="678848" y="3124831"/>
            <a:ext cx="4386117" cy="7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86" tIns="34843" rIns="69686" bIns="3484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4100" b="1">
                <a:solidFill>
                  <a:srgbClr val="000000"/>
                </a:solidFill>
                <a:latin typeface="Times New Roman" panose="02020603050405020304" pitchFamily="18" charset="0"/>
                <a:cs typeface="Times New Roman" panose="02020603050405020304" pitchFamily="18" charset="0"/>
              </a:rPr>
              <a:t>bom nguyên tử,</a:t>
            </a:r>
          </a:p>
        </p:txBody>
      </p:sp>
      <p:sp>
        <p:nvSpPr>
          <p:cNvPr id="10" name="Hình Chữ nhật 12"/>
          <p:cNvSpPr>
            <a:spLocks noChangeArrowheads="1"/>
          </p:cNvSpPr>
          <p:nvPr/>
        </p:nvSpPr>
        <p:spPr bwMode="auto">
          <a:xfrm>
            <a:off x="1185334" y="315383"/>
            <a:ext cx="3388417" cy="685920"/>
          </a:xfrm>
          <a:prstGeom prst="rect">
            <a:avLst/>
          </a:prstGeom>
          <a:noFill/>
          <a:ln w="9525">
            <a:noFill/>
            <a:miter lim="800000"/>
            <a:headEnd/>
            <a:tailEnd/>
          </a:ln>
        </p:spPr>
        <p:txBody>
          <a:bodyPr wrap="none" lIns="69686" tIns="34843" rIns="69686" bIns="34843">
            <a:spAutoFit/>
          </a:bodyPr>
          <a:lstStyle/>
          <a:p>
            <a:r>
              <a:rPr lang="en-US" sz="4000" b="1" u="sng">
                <a:solidFill>
                  <a:srgbClr val="FF0000"/>
                </a:solidFill>
              </a:rPr>
              <a:t>Luyện </a:t>
            </a:r>
            <a:r>
              <a:rPr lang="vi-VN" sz="4000" b="1" u="sng">
                <a:solidFill>
                  <a:srgbClr val="FF0000"/>
                </a:solidFill>
              </a:rPr>
              <a:t>đọc</a:t>
            </a:r>
            <a:r>
              <a:rPr lang="en-US" sz="4000" b="1" u="sng">
                <a:solidFill>
                  <a:srgbClr val="FF0000"/>
                </a:solidFill>
              </a:rPr>
              <a:t> từ</a:t>
            </a:r>
          </a:p>
        </p:txBody>
      </p:sp>
    </p:spTree>
    <p:extLst>
      <p:ext uri="{BB962C8B-B14F-4D97-AF65-F5344CB8AC3E}">
        <p14:creationId xmlns:p14="http://schemas.microsoft.com/office/powerpoint/2010/main" val="151743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Hình Chữ nhật 11"/>
          <p:cNvSpPr>
            <a:spLocks noChangeArrowheads="1"/>
          </p:cNvSpPr>
          <p:nvPr/>
        </p:nvSpPr>
        <p:spPr bwMode="auto">
          <a:xfrm>
            <a:off x="620889" y="1140883"/>
            <a:ext cx="8240889" cy="2532579"/>
          </a:xfrm>
          <a:prstGeom prst="rect">
            <a:avLst/>
          </a:prstGeom>
          <a:noFill/>
          <a:ln w="9525">
            <a:noFill/>
            <a:miter lim="800000"/>
            <a:headEnd/>
            <a:tailEnd/>
          </a:ln>
        </p:spPr>
        <p:txBody>
          <a:bodyPr wrap="square" lIns="69686" tIns="34843" rIns="69686" bIns="34843">
            <a:spAutoFit/>
          </a:bodyPr>
          <a:lstStyle/>
          <a:p>
            <a:r>
              <a:rPr lang="en-US" sz="4000" b="1">
                <a:solidFill>
                  <a:schemeClr val="accent4">
                    <a:lumMod val="10000"/>
                  </a:schemeClr>
                </a:solidFill>
              </a:rPr>
              <a:t>   4 bạn </a:t>
            </a:r>
            <a:r>
              <a:rPr lang="vi-VN" sz="4000" b="1">
                <a:solidFill>
                  <a:schemeClr val="accent4">
                    <a:lumMod val="10000"/>
                  </a:schemeClr>
                </a:solidFill>
              </a:rPr>
              <a:t>đọc</a:t>
            </a:r>
            <a:r>
              <a:rPr lang="en-US" sz="4000" b="1">
                <a:solidFill>
                  <a:schemeClr val="accent4">
                    <a:lumMod val="10000"/>
                  </a:schemeClr>
                </a:solidFill>
              </a:rPr>
              <a:t> nối tiếp </a:t>
            </a:r>
            <a:r>
              <a:rPr lang="vi-VN" sz="4000" b="1">
                <a:solidFill>
                  <a:schemeClr val="accent4">
                    <a:lumMod val="10000"/>
                  </a:schemeClr>
                </a:solidFill>
              </a:rPr>
              <a:t>đ</a:t>
            </a:r>
            <a:r>
              <a:rPr lang="en-US" sz="4000" b="1">
                <a:solidFill>
                  <a:schemeClr val="accent4">
                    <a:lumMod val="10000"/>
                  </a:schemeClr>
                </a:solidFill>
              </a:rPr>
              <a:t>oạn, cả lớp </a:t>
            </a:r>
            <a:r>
              <a:rPr lang="vi-VN" sz="4000" b="1">
                <a:solidFill>
                  <a:schemeClr val="accent4">
                    <a:lumMod val="10000"/>
                  </a:schemeClr>
                </a:solidFill>
              </a:rPr>
              <a:t>đọc</a:t>
            </a:r>
            <a:r>
              <a:rPr lang="en-US" sz="4000" b="1">
                <a:solidFill>
                  <a:schemeClr val="accent4">
                    <a:lumMod val="10000"/>
                  </a:schemeClr>
                </a:solidFill>
              </a:rPr>
              <a:t> thầm và tìm câu dài khó </a:t>
            </a:r>
            <a:r>
              <a:rPr lang="vi-VN" sz="4000" b="1">
                <a:solidFill>
                  <a:schemeClr val="accent4">
                    <a:lumMod val="10000"/>
                  </a:schemeClr>
                </a:solidFill>
              </a:rPr>
              <a:t>đọc</a:t>
            </a:r>
            <a:r>
              <a:rPr lang="en-US" sz="4000" b="1">
                <a:solidFill>
                  <a:schemeClr val="accent4">
                    <a:lumMod val="10000"/>
                  </a:schemeClr>
                </a:solidFill>
              </a:rPr>
              <a:t> có trong bài. Tìm cách ngắt, nghỉ các câu </a:t>
            </a:r>
            <a:r>
              <a:rPr lang="vi-VN" sz="4000" b="1">
                <a:solidFill>
                  <a:schemeClr val="accent4">
                    <a:lumMod val="10000"/>
                  </a:schemeClr>
                </a:solidFill>
              </a:rPr>
              <a:t>đó</a:t>
            </a:r>
            <a:r>
              <a:rPr lang="en-US" sz="4000" b="1">
                <a:solidFill>
                  <a:schemeClr val="accent4">
                    <a:lumMod val="10000"/>
                  </a:schemeClr>
                </a:solidFill>
              </a:rPr>
              <a:t>.</a:t>
            </a:r>
          </a:p>
        </p:txBody>
      </p:sp>
      <p:sp>
        <p:nvSpPr>
          <p:cNvPr id="6147" name="Hình Chữ nhật 12"/>
          <p:cNvSpPr>
            <a:spLocks noChangeArrowheads="1"/>
          </p:cNvSpPr>
          <p:nvPr/>
        </p:nvSpPr>
        <p:spPr bwMode="auto">
          <a:xfrm>
            <a:off x="1185334" y="315384"/>
            <a:ext cx="5379347" cy="685920"/>
          </a:xfrm>
          <a:prstGeom prst="rect">
            <a:avLst/>
          </a:prstGeom>
          <a:noFill/>
          <a:ln w="9525">
            <a:noFill/>
            <a:miter lim="800000"/>
            <a:headEnd/>
            <a:tailEnd/>
          </a:ln>
        </p:spPr>
        <p:txBody>
          <a:bodyPr wrap="none" lIns="69686" tIns="34843" rIns="69686" bIns="34843">
            <a:spAutoFit/>
          </a:bodyPr>
          <a:lstStyle/>
          <a:p>
            <a:r>
              <a:rPr lang="en-US" sz="4000" b="1" u="sng">
                <a:solidFill>
                  <a:srgbClr val="FF0000"/>
                </a:solidFill>
              </a:rPr>
              <a:t>Luyện </a:t>
            </a:r>
            <a:r>
              <a:rPr lang="vi-VN" sz="4000" b="1" u="sng">
                <a:solidFill>
                  <a:srgbClr val="FF0000"/>
                </a:solidFill>
              </a:rPr>
              <a:t>đọc</a:t>
            </a:r>
            <a:r>
              <a:rPr lang="en-US" sz="4000" b="1" u="sng">
                <a:solidFill>
                  <a:srgbClr val="FF0000"/>
                </a:solidFill>
              </a:rPr>
              <a:t> </a:t>
            </a:r>
            <a:r>
              <a:rPr lang="vi-VN" sz="4000" b="1" u="sng">
                <a:solidFill>
                  <a:srgbClr val="FF0000"/>
                </a:solidFill>
              </a:rPr>
              <a:t>đ</a:t>
            </a:r>
            <a:r>
              <a:rPr lang="en-US" sz="4000" b="1" u="sng">
                <a:solidFill>
                  <a:srgbClr val="FF0000"/>
                </a:solidFill>
              </a:rPr>
              <a:t>oạn lần 2</a:t>
            </a:r>
          </a:p>
        </p:txBody>
      </p:sp>
    </p:spTree>
    <p:extLst>
      <p:ext uri="{BB962C8B-B14F-4D97-AF65-F5344CB8AC3E}">
        <p14:creationId xmlns:p14="http://schemas.microsoft.com/office/powerpoint/2010/main" val="381598982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TotalTime>
  <Words>891</Words>
  <Application>Microsoft Office PowerPoint</Application>
  <PresentationFormat>On-screen Show (16:9)</PresentationFormat>
  <Paragraphs>59</Paragraphs>
  <Slides>33</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33</vt:i4>
      </vt:variant>
    </vt:vector>
  </HeadingPairs>
  <TitlesOfParts>
    <vt:vector size="44" baseType="lpstr">
      <vt:lpstr>.VnArabia</vt:lpstr>
      <vt:lpstr>Arial</vt:lpstr>
      <vt:lpstr>Calibri</vt:lpstr>
      <vt:lpstr>Calibri Light</vt:lpstr>
      <vt:lpstr>Times New Roman</vt:lpstr>
      <vt:lpstr>Default Design</vt:lpstr>
      <vt:lpstr>1_Default Design</vt:lpstr>
      <vt:lpstr>3_Default Design</vt:lpstr>
      <vt:lpstr>6_Default Design</vt:lpstr>
      <vt:lpstr>10_Default Design</vt:lpstr>
      <vt:lpstr>11_Default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Nguyễn Ngọc Thạch</cp:lastModifiedBy>
  <cp:revision>98</cp:revision>
  <dcterms:created xsi:type="dcterms:W3CDTF">2010-09-10T09:36:40Z</dcterms:created>
  <dcterms:modified xsi:type="dcterms:W3CDTF">2023-05-25T01:39:32Z</dcterms:modified>
</cp:coreProperties>
</file>