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Lst>
  <p:notesMasterIdLst>
    <p:notesMasterId r:id="rId27"/>
  </p:notesMasterIdLst>
  <p:sldIdLst>
    <p:sldId id="257" r:id="rId9"/>
    <p:sldId id="286" r:id="rId10"/>
    <p:sldId id="287" r:id="rId11"/>
    <p:sldId id="283" r:id="rId12"/>
    <p:sldId id="259" r:id="rId13"/>
    <p:sldId id="318" r:id="rId14"/>
    <p:sldId id="313" r:id="rId15"/>
    <p:sldId id="330" r:id="rId16"/>
    <p:sldId id="329" r:id="rId17"/>
    <p:sldId id="331" r:id="rId18"/>
    <p:sldId id="324" r:id="rId19"/>
    <p:sldId id="332" r:id="rId20"/>
    <p:sldId id="320" r:id="rId21"/>
    <p:sldId id="333" r:id="rId22"/>
    <p:sldId id="328" r:id="rId23"/>
    <p:sldId id="327" r:id="rId24"/>
    <p:sldId id="300"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27865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86161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01421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0967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037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04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60983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89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6644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71429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475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4660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91619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2588111"/>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5451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888851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56984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76505192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03952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221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69811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8866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B865FD4-031C-4C9A-84D4-69CEA1DFC7C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3050" y="333375"/>
            <a:ext cx="1333500" cy="1333500"/>
          </a:xfrm>
          <a:prstGeom prst="rect">
            <a:avLst/>
          </a:prstGeom>
        </p:spPr>
      </p:pic>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6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4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2023/5/24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5" Type="http://schemas.openxmlformats.org/officeDocument/2006/relationships/audio" Target="../media/audio1.wav"/><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7583" y="2866598"/>
            <a:ext cx="7315834" cy="104860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字魂35号-经典雅黑"/>
                <a:cs typeface="+mn-cs"/>
              </a:rPr>
              <a:t>Thư </a:t>
            </a:r>
            <a:r>
              <a:rPr kumimoji="0" lang="vi-VN" sz="2500" b="1" i="0" u="none" strike="noStrike" kern="1200" cap="none" spc="0" normalizeH="0" baseline="0" noProof="0" dirty="0" err="1">
                <a:ln>
                  <a:noFill/>
                </a:ln>
                <a:solidFill>
                  <a:sysClr val="windowText" lastClr="000000"/>
                </a:solidFill>
                <a:effectLst/>
                <a:uLnTx/>
                <a:uFillTx/>
                <a:latin typeface="字魂35号-经典雅黑"/>
                <a:cs typeface="+mn-cs"/>
              </a:rPr>
              <a:t>mới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863" y="2449188"/>
            <a:ext cx="5474273" cy="4408812"/>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12035" y="1121616"/>
            <a:ext cx="8815580" cy="1109568"/>
          </a:xfrm>
          <a:prstGeom prst="rect">
            <a:avLst/>
          </a:prstGeom>
        </p:spPr>
      </p:pic>
    </p:spTree>
    <p:extLst>
      <p:ext uri="{BB962C8B-B14F-4D97-AF65-F5344CB8AC3E}">
        <p14:creationId xmlns:p14="http://schemas.microsoft.com/office/powerpoint/2010/main" val="278725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đã</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đúng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yêu</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cầu</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đủ</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các</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phần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của</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thư</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điện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tử</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9243" y="1812472"/>
            <a:ext cx="5520676" cy="5506142"/>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err="1">
                    <a:ln>
                      <a:noFill/>
                    </a:ln>
                    <a:solidFill>
                      <a:srgbClr val="FF0000"/>
                    </a:solidFill>
                    <a:effectLst/>
                    <a:uLnTx/>
                    <a:uFillTx/>
                    <a:latin typeface="字魂35号-经典雅黑"/>
                    <a:cs typeface="+mn-cs"/>
                  </a:rPr>
                  <a:t>có</a:t>
                </a:r>
                <a:r>
                  <a:rPr kumimoji="0" lang="en-US" sz="3500" b="1" i="0" u="none" strike="noStrike" kern="1200" cap="none" spc="0" normalizeH="0" baseline="0" noProof="0">
                    <a:ln>
                      <a:noFill/>
                    </a:ln>
                    <a:solidFill>
                      <a:srgbClr val="FF0000"/>
                    </a:solidFill>
                    <a:effectLst/>
                    <a:uLnTx/>
                    <a:uFillTx/>
                    <a:latin typeface="字魂35号-经典雅黑"/>
                    <a:cs typeface="+mn-cs"/>
                  </a:rPr>
                  <a:t> nội dung trả lời hay</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dùng</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từ</a:t>
                </a:r>
                <a:r>
                  <a:rPr kumimoji="0" lang="en-US" sz="3500" b="0" i="0" u="none" strike="noStrike" kern="1200" cap="none" spc="0" normalizeH="0" baseline="0" noProof="0" dirty="0">
                    <a:ln>
                      <a:noFill/>
                    </a:ln>
                    <a:solidFill>
                      <a:prstClr val="black"/>
                    </a:solidFill>
                    <a:effectLst/>
                    <a:uLnTx/>
                    <a:uFillTx/>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714299" y="1434691"/>
            <a:ext cx="4998075" cy="498394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1683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có</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sáng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tạo</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thêm</a:t>
                </a:r>
                <a:r>
                  <a:rPr kumimoji="0" lang="en-US" sz="3500" b="0" i="0" u="none" strike="noStrike" kern="1200" cap="none" spc="0" normalizeH="0" baseline="0" noProof="0" dirty="0">
                    <a:ln>
                      <a:noFill/>
                    </a:ln>
                    <a:solidFill>
                      <a:prstClr val="black"/>
                    </a:solidFill>
                    <a:effectLst/>
                    <a:uLnTx/>
                    <a:uFillTx/>
                    <a:latin typeface="字魂35号-经典雅黑"/>
                    <a:cs typeface="+mn-cs"/>
                  </a:rPr>
                  <a:t> ý </a:t>
                </a:r>
                <a:r>
                  <a:rPr kumimoji="0" lang="en-US" sz="3500" b="0" i="0" u="none" strike="noStrike" kern="1200" cap="none" spc="0" normalizeH="0" baseline="0" noProof="0" dirty="0" err="1">
                    <a:ln>
                      <a:noFill/>
                    </a:ln>
                    <a:solidFill>
                      <a:prstClr val="black"/>
                    </a:solidFill>
                    <a:effectLst/>
                    <a:uLnTx/>
                    <a:uFillTx/>
                    <a:latin typeface="字魂35号-经典雅黑"/>
                    <a:cs typeface="+mn-cs"/>
                  </a:rPr>
                  <a:t>mới</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20897" y="133592"/>
            <a:ext cx="2602165" cy="1731611"/>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字魂35号-经典雅黑"/>
                <a:cs typeface="+mn-cs"/>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字魂35号-经典雅黑"/>
                  <a:cs typeface="+mn-cs"/>
                </a:rPr>
                <a:t>Trao</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đổi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bài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viết</a:t>
              </a:r>
              <a:endParaRPr kumimoji="0" lang="en-US" sz="26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54978" y="0"/>
            <a:ext cx="2340000" cy="1931485"/>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Xem lại </a:t>
            </a: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bài</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học hôm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Chuẩn bị: bài học tiếp theo</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rPr>
              <a:t>DẶN DÒ</a:t>
            </a:r>
            <a:endParaRPr kumimoji="0" lang="en-US"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8"/>
          <a:stretch>
            <a:fillRect/>
          </a:stretch>
        </p:blipFill>
        <p:spPr>
          <a:xfrm>
            <a:off x="1591039" y="2453575"/>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1323439"/>
          </a:xfrm>
          <a:prstGeom prst="rect">
            <a:avLst/>
          </a:prstGeom>
          <a:noFill/>
        </p:spPr>
        <p:txBody>
          <a:bodyPr wrap="square">
            <a:spAutoFit/>
          </a:bodyPr>
          <a:lstStyle/>
          <a:p>
            <a:pPr lvl="0"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8404" y="3957637"/>
            <a:ext cx="8513136" cy="1323439"/>
          </a:xfrm>
          <a:prstGeom prst="rect">
            <a:avLst/>
          </a:prstGeom>
          <a:noFill/>
        </p:spPr>
        <p:txBody>
          <a:bodyPr wrap="square">
            <a:spAutoFit/>
          </a:bodyPr>
          <a:lstStyle/>
          <a:p>
            <a:pPr lvl="0"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kumimoji="0" lang="vi-VN" sz="40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9225" y="284936"/>
            <a:ext cx="5883150" cy="1182727"/>
          </a:xfrm>
          <a:prstGeom prst="rect">
            <a:avLst/>
          </a:prstGeom>
        </p:spPr>
      </p:pic>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5462" y="2551867"/>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35390" y="2296986"/>
            <a:ext cx="7340220" cy="1444877"/>
          </a:xfrm>
          <a:prstGeom prst="rect">
            <a:avLst/>
          </a:prstGeom>
        </p:spPr>
      </p:pic>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363</Words>
  <Application>Microsoft Office PowerPoint</Application>
  <PresentationFormat>Widescreen</PresentationFormat>
  <Paragraphs>50</Paragraphs>
  <Slides>18</Slides>
  <Notes>11</Notes>
  <HiddenSlides>0</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18</vt:i4>
      </vt:variant>
    </vt:vector>
  </HeadingPairs>
  <TitlesOfParts>
    <vt:vector size="33" baseType="lpstr">
      <vt:lpstr>等线</vt:lpstr>
      <vt:lpstr>Arial</vt:lpstr>
      <vt:lpstr>Calibri</vt:lpstr>
      <vt:lpstr>Cambria</vt:lpstr>
      <vt:lpstr>Times New Roman</vt:lpstr>
      <vt:lpstr>字魂35号-经典雅黑</vt:lpstr>
      <vt:lpstr>字魂80号-萌趣小鱼体</vt:lpstr>
      <vt:lpstr>Office 主题</vt:lpstr>
      <vt:lpstr>2_Office 主题</vt:lpstr>
      <vt:lpstr>1_Office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2022-11-26T11:14:53Z</dcterms:created>
  <dcterms:modified xsi:type="dcterms:W3CDTF">2023-05-24T11:09:19Z</dcterms:modified>
</cp:coreProperties>
</file>