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0" autoAdjust="0"/>
    <p:restoredTop sz="9466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5612-F44A-4572-91F2-B2997399C03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" t="-164" r="397" b="-296"/>
          <a:stretch/>
        </p:blipFill>
        <p:spPr>
          <a:xfrm>
            <a:off x="31534" y="29305"/>
            <a:ext cx="2475184" cy="6958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2287" y="2279375"/>
            <a:ext cx="4480063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000" dirty="0" smtClean="0"/>
              <a:t>Kiểm tra bài cũ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8895" y="3737114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89116" y="3737114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601720" y="12867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24259" y="23318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56816" y="17820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01770" y="36489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16069" y="27890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920126" y="4193272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89548" y="46831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34477" y="514033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20201" y="51729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69638" y="1515387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28841" y="19889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59495" y="24951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02319" y="3001287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81959" y="38667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83988" y="434023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89998" y="48464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475798" y="535260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61523" y="53689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479880" y="30067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34451" y="27999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8895" y="3737114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8895" y="3737114"/>
            <a:ext cx="3478696" cy="35394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4133" y="669473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998" y="3614059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4683" y="1001487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0986" y="3532415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234" y="731473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1775" y="3257670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58004" y="774071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33966" y="3263585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93404" y="206829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307" y="5257801"/>
            <a:ext cx="4678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Từ ngữ: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lùa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2060"/>
                </a:solidFill>
              </a:rPr>
              <a:t>luồn qua nơi có chỗ trống hẹp.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059" y="6187819"/>
            <a:ext cx="420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C00000"/>
                </a:solidFill>
              </a:rPr>
              <a:t>oài: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mãi không thôi, mãi không dứt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22" y="5698671"/>
            <a:ext cx="431074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r>
              <a:rPr lang="en-US" sz="2800" dirty="0" smtClean="0">
                <a:solidFill>
                  <a:srgbClr val="C00000"/>
                </a:solidFill>
              </a:rPr>
              <a:t>iếc: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xanh trông rất đẹp mắt.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ổng hợp những Đường cây đẹp nhất thế giớ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515" y="391886"/>
            <a:ext cx="3612696" cy="4147457"/>
          </a:xfrm>
          <a:prstGeom prst="rect">
            <a:avLst/>
          </a:prstGeom>
          <a:noFill/>
        </p:spPr>
      </p:pic>
      <p:pic>
        <p:nvPicPr>
          <p:cNvPr id="3080" name="Picture 8" descr="Vòm lá xanh xanh – LỤC LẠ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95" y="0"/>
            <a:ext cx="5098598" cy="46863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02253" y="5143501"/>
            <a:ext cx="651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v</a:t>
            </a:r>
            <a:r>
              <a:rPr lang="en-US" sz="3600" b="1" dirty="0" smtClean="0">
                <a:solidFill>
                  <a:srgbClr val="C00000"/>
                </a:solidFill>
              </a:rPr>
              <a:t>òm lá</a:t>
            </a:r>
            <a:r>
              <a:rPr lang="en-US" sz="3600" b="1" dirty="0" smtClean="0"/>
              <a:t>: </a:t>
            </a:r>
            <a:r>
              <a:rPr lang="en-US" sz="3600" b="1" dirty="0" smtClean="0">
                <a:solidFill>
                  <a:srgbClr val="0000FF"/>
                </a:solidFill>
              </a:rPr>
              <a:t>nhiều cành lá trên cây đan xen nhau tạo thành hình khum khum úp xuống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8895" y="3737114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60" y="2551814"/>
            <a:ext cx="5188457" cy="1686723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 smtClean="0">
                <a:solidFill>
                  <a:schemeClr val="bg1"/>
                </a:solidFill>
              </a:rPr>
              <a:t>Nghỉ giải lao</a:t>
            </a:r>
            <a:endParaRPr lang="en-US" sz="6400" dirty="0">
              <a:solidFill>
                <a:schemeClr val="bg1"/>
              </a:solidFill>
            </a:endParaRP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0" y="3389904"/>
            <a:ext cx="3189768" cy="3557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680" y="1474382"/>
            <a:ext cx="1412047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Tiết 2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0" y="3300018"/>
            <a:ext cx="3189768" cy="3557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" y="1"/>
            <a:ext cx="5762247" cy="197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253" y="2389598"/>
            <a:ext cx="1792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vắng – lặng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220" y="2431091"/>
            <a:ext cx="152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 - chim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380" y="2372272"/>
            <a:ext cx="179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khơi – ơi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81" y="2925755"/>
            <a:ext cx="3821055" cy="122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3118" y="4163786"/>
            <a:ext cx="613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a. Ở khổ thơ thứ nhất, gió đã làm gì để tìm bạn?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2279375"/>
            <a:ext cx="4480063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động: trò chơi gió thổi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2604052"/>
            <a:ext cx="1212574" cy="1524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 smtClean="0">
                <a:solidFill>
                  <a:srgbClr val="FF0000"/>
                </a:solidFill>
              </a:rPr>
              <a:t>1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188844" y="3803373"/>
            <a:ext cx="2992141" cy="2809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20" y="97968"/>
            <a:ext cx="3821055" cy="6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8189" y="751094"/>
            <a:ext cx="613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a. Ở khổ thơ thứ nhất, gió đã làm gì để tìm bạn?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743" y="1302950"/>
            <a:ext cx="312088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8408" y="2253317"/>
            <a:ext cx="352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r>
              <a:rPr lang="en-US" sz="2800" dirty="0" smtClean="0">
                <a:solidFill>
                  <a:srgbClr val="C00000"/>
                </a:solidFill>
              </a:rPr>
              <a:t>. Gió làm gì khi nhớ bạn?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835" y="2718798"/>
            <a:ext cx="3031434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Nên </a:t>
            </a:r>
            <a:r>
              <a:rPr lang="en-US" sz="3200" u="sng" dirty="0" smtClean="0"/>
              <a:t>gõ cửa hoài</a:t>
            </a:r>
          </a:p>
          <a:p>
            <a:r>
              <a:rPr lang="en-US" sz="3200" u="sng" dirty="0" smtClean="0"/>
              <a:t>Đẩy sóng dâng cao</a:t>
            </a:r>
          </a:p>
          <a:p>
            <a:r>
              <a:rPr lang="en-US" sz="3200" u="sng" dirty="0" smtClean="0"/>
              <a:t>Thổi căng buồm lớn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4126" y="4278048"/>
            <a:ext cx="360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c. Điều gì xảy ra khi gió đi vắng?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2276" y="4807203"/>
            <a:ext cx="3260035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23393" cy="535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10" y="609603"/>
            <a:ext cx="5762247" cy="1975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253" y="2585546"/>
            <a:ext cx="1792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vắng – lặng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220" y="2659697"/>
            <a:ext cx="152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 - chim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3612" y="2666186"/>
            <a:ext cx="179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khơi – ơi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61" y="3429684"/>
            <a:ext cx="4808146" cy="2004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861" y="5723420"/>
            <a:ext cx="4207277" cy="599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23393" cy="53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3" y="819809"/>
            <a:ext cx="3672400" cy="45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16" y="1387929"/>
            <a:ext cx="6958334" cy="5079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028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Chiêm bao thấy gió thổi và những con số đề liên qua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0" name="Picture 4" descr="Cây Lá và Gió &quot;Lá lìa cành là vì gió thổi hay vì cây không giữ lá ở lại&quot;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6" y="878794"/>
            <a:ext cx="3496016" cy="2958420"/>
          </a:xfrm>
          <a:prstGeom prst="rect">
            <a:avLst/>
          </a:prstGeom>
          <a:noFill/>
        </p:spPr>
      </p:pic>
      <p:sp>
        <p:nvSpPr>
          <p:cNvPr id="55302" name="AutoShape 6" descr="Ngàn năm mây trắng bây giờ còn bay | Báo Công an nhân dân điện tử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http://static.cand.com.vn/Files/Image/honghai/2019/09/14/bff0df2c-a2f7-4cf8-bdda-b714387768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283" y="464685"/>
            <a:ext cx="3600450" cy="33725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4" t="-164" r="397" b="-296"/>
          <a:stretch/>
        </p:blipFill>
        <p:spPr>
          <a:xfrm>
            <a:off x="31534" y="29306"/>
            <a:ext cx="2475184" cy="493209"/>
          </a:xfrm>
          <a:prstGeom prst="rect">
            <a:avLst/>
          </a:prstGeom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68" y="3141211"/>
            <a:ext cx="3419985" cy="7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" t="-164" r="397" b="-296"/>
          <a:stretch/>
        </p:blipFill>
        <p:spPr>
          <a:xfrm>
            <a:off x="31534" y="29305"/>
            <a:ext cx="2475184" cy="69587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599" y="165652"/>
            <a:ext cx="3965609" cy="12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9788" y="1437142"/>
            <a:ext cx="2371895" cy="22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065" y="1322615"/>
            <a:ext cx="2246709" cy="24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1983" y="1420586"/>
            <a:ext cx="1738993" cy="2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AutoShape 10" descr="Chiêm bao thấy gió thổi và những con số đề liên qua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8" y="2279375"/>
            <a:ext cx="3071191" cy="2173357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Đọc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2604052"/>
            <a:ext cx="1212574" cy="1524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 smtClean="0">
                <a:solidFill>
                  <a:srgbClr val="FF0000"/>
                </a:solidFill>
              </a:rPr>
              <a:t>2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6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188844" y="3803373"/>
            <a:ext cx="2992141" cy="2809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1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265" y="326572"/>
            <a:ext cx="7102928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0816" y="6433458"/>
            <a:ext cx="2728912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/>
              <a:t>Lùa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buồm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buồn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8895" y="3737114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/>
              <a:t>                    ( Ngân Hà)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764130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  là bạn gió?</a:t>
            </a:r>
          </a:p>
          <a:p>
            <a:r>
              <a:rPr lang="en-US" sz="3200" dirty="0" smtClean="0"/>
              <a:t>Mà gió đi tìm</a:t>
            </a:r>
          </a:p>
          <a:p>
            <a:r>
              <a:rPr lang="en-US" sz="3200" dirty="0" smtClean="0"/>
              <a:t>Bay theo cánh chim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Lùa</a:t>
            </a:r>
            <a:r>
              <a:rPr lang="en-US" sz="3200" dirty="0" smtClean="0"/>
              <a:t> trong tàn lá...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8513" y="3208683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Gió nhớ bạn quá</a:t>
            </a:r>
          </a:p>
          <a:p>
            <a:r>
              <a:rPr lang="en-US" sz="3200" dirty="0" smtClean="0"/>
              <a:t>Nên gõ cửa </a:t>
            </a:r>
            <a:r>
              <a:rPr lang="en-US" sz="3200" dirty="0" smtClean="0">
                <a:solidFill>
                  <a:srgbClr val="C00000"/>
                </a:solidFill>
              </a:rPr>
              <a:t>hoài</a:t>
            </a:r>
          </a:p>
          <a:p>
            <a:r>
              <a:rPr lang="en-US" sz="3200" dirty="0" smtClean="0"/>
              <a:t>Đẩy sóng dâng cao</a:t>
            </a:r>
          </a:p>
          <a:p>
            <a:r>
              <a:rPr lang="en-US" sz="3200" dirty="0" smtClean="0"/>
              <a:t>Thổi căng </a:t>
            </a:r>
            <a:r>
              <a:rPr lang="en-US" sz="3200" dirty="0" smtClean="0">
                <a:solidFill>
                  <a:srgbClr val="C00000"/>
                </a:solidFill>
              </a:rPr>
              <a:t>buồm</a:t>
            </a:r>
            <a:r>
              <a:rPr lang="en-US" sz="3200" dirty="0" smtClean="0"/>
              <a:t> lớn.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35615" y="806725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Khi gió đi vắng</a:t>
            </a:r>
          </a:p>
          <a:p>
            <a:r>
              <a:rPr lang="en-US" sz="3200" dirty="0" smtClean="0"/>
              <a:t>Lá </a:t>
            </a:r>
            <a:r>
              <a:rPr lang="en-US" sz="3200" dirty="0" smtClean="0">
                <a:solidFill>
                  <a:srgbClr val="C00000"/>
                </a:solidFill>
              </a:rPr>
              <a:t>buồn</a:t>
            </a:r>
            <a:r>
              <a:rPr lang="en-US" sz="3200" dirty="0" smtClean="0"/>
              <a:t> lặng im</a:t>
            </a:r>
          </a:p>
          <a:p>
            <a:r>
              <a:rPr lang="en-US" sz="3200" dirty="0" smtClean="0"/>
              <a:t>Vắng cả cánh chim</a:t>
            </a:r>
          </a:p>
          <a:p>
            <a:r>
              <a:rPr lang="en-US" sz="3200" dirty="0" smtClean="0"/>
              <a:t>Chẳng ai gõ cửa.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27882" y="3116629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Sóng ngủ trong </a:t>
            </a:r>
            <a:r>
              <a:rPr lang="en-US" sz="3200" dirty="0" smtClean="0">
                <a:solidFill>
                  <a:srgbClr val="C00000"/>
                </a:solidFill>
              </a:rPr>
              <a:t>nước</a:t>
            </a:r>
          </a:p>
          <a:p>
            <a:r>
              <a:rPr lang="en-US" sz="3200" dirty="0" smtClean="0"/>
              <a:t>Buồm chẳng ra khơi</a:t>
            </a:r>
          </a:p>
          <a:p>
            <a:r>
              <a:rPr lang="en-US" sz="3200" dirty="0" smtClean="0"/>
              <a:t>Ai gọi: Gió ơi</a:t>
            </a:r>
          </a:p>
          <a:p>
            <a:r>
              <a:rPr lang="en-US" sz="3200" dirty="0" smtClean="0"/>
              <a:t>Trong vòm lá biếc.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                   ( Ngân Hà)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8114" y="239486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6688" y="2759530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lùa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312" y="2759530"/>
            <a:ext cx="151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</a:t>
            </a:r>
            <a:r>
              <a:rPr lang="en-US" sz="3600" dirty="0" smtClean="0">
                <a:solidFill>
                  <a:srgbClr val="C00000"/>
                </a:solidFill>
              </a:rPr>
              <a:t>uồn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4174" y="2726872"/>
            <a:ext cx="186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buồm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4181" y="2743201"/>
            <a:ext cx="156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hoài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7231" y="2710544"/>
            <a:ext cx="21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ước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806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http://gostep.info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huecd.com</cp:lastModifiedBy>
  <cp:revision>10</cp:revision>
  <dcterms:created xsi:type="dcterms:W3CDTF">2021-01-14T09:34:22Z</dcterms:created>
  <dcterms:modified xsi:type="dcterms:W3CDTF">2021-01-14T10:07:16Z</dcterms:modified>
</cp:coreProperties>
</file>