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docProps/custom.xml" ContentType="application/vnd.openxmlformats-officedocument.custom-propertie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Layouts/slideLayout11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Default Extension="wav" ContentType="audio/wav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3" r:id="rId2"/>
    <p:sldMasterId id="2147483675" r:id="rId3"/>
    <p:sldMasterId id="2147483688" r:id="rId4"/>
    <p:sldMasterId id="2147483701" r:id="rId5"/>
    <p:sldMasterId id="2147483714" r:id="rId6"/>
    <p:sldMasterId id="2147483726" r:id="rId7"/>
    <p:sldMasterId id="2147483738" r:id="rId8"/>
    <p:sldMasterId id="2147483751" r:id="rId9"/>
    <p:sldMasterId id="2147483764" r:id="rId10"/>
    <p:sldMasterId id="2147483777" r:id="rId11"/>
  </p:sldMasterIdLst>
  <p:notesMasterIdLst>
    <p:notesMasterId r:id="rId39"/>
  </p:notesMasterIdLst>
  <p:sldIdLst>
    <p:sldId id="256" r:id="rId12"/>
    <p:sldId id="291" r:id="rId13"/>
    <p:sldId id="292" r:id="rId14"/>
    <p:sldId id="293" r:id="rId15"/>
    <p:sldId id="289" r:id="rId16"/>
    <p:sldId id="300" r:id="rId17"/>
    <p:sldId id="264" r:id="rId18"/>
    <p:sldId id="265" r:id="rId19"/>
    <p:sldId id="268" r:id="rId20"/>
    <p:sldId id="311" r:id="rId21"/>
    <p:sldId id="312" r:id="rId22"/>
    <p:sldId id="313" r:id="rId23"/>
    <p:sldId id="357" r:id="rId24"/>
    <p:sldId id="269" r:id="rId25"/>
    <p:sldId id="271" r:id="rId26"/>
    <p:sldId id="273" r:id="rId27"/>
    <p:sldId id="314" r:id="rId28"/>
    <p:sldId id="298" r:id="rId29"/>
    <p:sldId id="299" r:id="rId30"/>
    <p:sldId id="301" r:id="rId31"/>
    <p:sldId id="356" r:id="rId32"/>
    <p:sldId id="275" r:id="rId33"/>
    <p:sldId id="278" r:id="rId34"/>
    <p:sldId id="280" r:id="rId35"/>
    <p:sldId id="279" r:id="rId36"/>
    <p:sldId id="302" r:id="rId37"/>
    <p:sldId id="28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2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14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0164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xmlns="" val="1956912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xmlns="" val="3763210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xmlns="" val="3993843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xmlns="" val="58136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2043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076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82031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158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993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3369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xmlns="" val="1464157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390392687"/>
      </p:ext>
    </p:extLst>
  </p:cSld>
  <p:clrMapOvr>
    <a:masterClrMapping/>
  </p:clrMapOvr>
  <p:transition spd="slow">
    <p:split orient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xmlns="" val="1957637963"/>
      </p:ext>
    </p:extLst>
  </p:cSld>
  <p:clrMapOvr>
    <a:masterClrMapping/>
  </p:clrMapOvr>
  <p:transition spd="slow">
    <p:split orient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4194071591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xmlns="" val="998717963"/>
      </p:ext>
    </p:extLst>
  </p:cSld>
  <p:clrMapOvr>
    <a:masterClrMapping/>
  </p:clrMapOvr>
  <p:transition spd="slow">
    <p:split orient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xmlns="" val="343152574"/>
      </p:ext>
    </p:extLst>
  </p:cSld>
  <p:clrMapOvr>
    <a:masterClrMapping/>
  </p:clrMapOvr>
  <p:transition spd="slow">
    <p:split orient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1031989940"/>
      </p:ext>
    </p:extLst>
  </p:cSld>
  <p:clrMapOvr>
    <a:masterClrMapping/>
  </p:clrMapOvr>
  <p:transition spd="slow">
    <p:split orient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7225256"/>
      </p:ext>
    </p:extLst>
  </p:cSld>
  <p:clrMapOvr>
    <a:masterClrMapping/>
  </p:clrMapOvr>
  <p:transition spd="slow">
    <p:split orient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2536243004"/>
      </p:ext>
    </p:extLst>
  </p:cSld>
  <p:clrMapOvr>
    <a:masterClrMapping/>
  </p:clrMapOvr>
  <p:transition spd="slow">
    <p:split orient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928810315"/>
      </p:ext>
    </p:extLst>
  </p:cSld>
  <p:clrMapOvr>
    <a:masterClrMapping/>
  </p:clrMapOvr>
  <p:transition spd="slow">
    <p:split orient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xmlns="" val="956363758"/>
      </p:ext>
    </p:extLst>
  </p:cSld>
  <p:clrMapOvr>
    <a:masterClrMapping/>
  </p:clrMapOvr>
  <p:transition spd="slow">
    <p:split orient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xmlns="" val="1056963222"/>
      </p:ext>
    </p:extLst>
  </p:cSld>
  <p:clrMapOvr>
    <a:masterClrMapping/>
  </p:clrMapOvr>
  <p:transition spd="slow">
    <p:split orient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xmlns="" val="11198580"/>
      </p:ext>
    </p:extLst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1782818183"/>
      </p:ext>
    </p:extLst>
  </p:cSld>
  <p:clrMapOvr>
    <a:masterClrMapping/>
  </p:clrMapOvr>
  <p:transition spd="slow">
    <p:split orient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xmlns="" val="4079571622"/>
      </p:ext>
    </p:extLst>
  </p:cSld>
  <p:clrMapOvr>
    <a:masterClrMapping/>
  </p:clrMapOvr>
  <p:transition spd="slow">
    <p:split orient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1735440418"/>
      </p:ext>
    </p:extLst>
  </p:cSld>
  <p:clrMapOvr>
    <a:masterClrMapping/>
  </p:clrMapOvr>
  <p:transition spd="slow">
    <p:split orient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xmlns="" val="1062374681"/>
      </p:ext>
    </p:extLst>
  </p:cSld>
  <p:clrMapOvr>
    <a:masterClrMapping/>
  </p:clrMapOvr>
  <p:transition spd="slow">
    <p:split orient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xmlns="" val="1890316254"/>
      </p:ext>
    </p:extLst>
  </p:cSld>
  <p:clrMapOvr>
    <a:masterClrMapping/>
  </p:clrMapOvr>
  <p:transition spd="slow">
    <p:split orient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2917594715"/>
      </p:ext>
    </p:extLst>
  </p:cSld>
  <p:clrMapOvr>
    <a:masterClrMapping/>
  </p:clrMapOvr>
  <p:transition spd="slow">
    <p:split orient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91936087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3477200033"/>
      </p:ext>
    </p:extLst>
  </p:cSld>
  <p:clrMapOvr>
    <a:masterClrMapping/>
  </p:clrMapOvr>
  <p:transition spd="slow">
    <p:split orient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1889795277"/>
      </p:ext>
    </p:extLst>
  </p:cSld>
  <p:clrMapOvr>
    <a:masterClrMapping/>
  </p:clrMapOvr>
  <p:transition spd="slow">
    <p:split orient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xmlns="" val="2681591976"/>
      </p:ext>
    </p:extLst>
  </p:cSld>
  <p:clrMapOvr>
    <a:masterClrMapping/>
  </p:clrMapOvr>
  <p:transition spd="slow">
    <p:split orient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xmlns="" val="510307329"/>
      </p:ext>
    </p:extLst>
  </p:cSld>
  <p:clrMapOvr>
    <a:masterClrMapping/>
  </p:clrMapOvr>
  <p:transition spd="slow">
    <p:split orient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xmlns="" val="780303263"/>
      </p:ext>
    </p:extLst>
  </p:cSld>
  <p:clrMapOvr>
    <a:masterClrMapping/>
  </p:clrMapOvr>
  <p:transition spd="slow">
    <p:split orient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8138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18636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3361910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75323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89433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212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16196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ransition spd="slow">
    <p:split orient="vert"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2FD073-AE08-4EF9-9034-950E2C139C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08677" y="-316523"/>
            <a:ext cx="1652954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987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38.xml"/><Relationship Id="rId1" Type="http://schemas.openxmlformats.org/officeDocument/2006/relationships/video" Target="NULL" TargetMode="Externa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38.xml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microsoft.com/office/2007/relationships/media" Target="../media/media1.mp3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60.xml"/><Relationship Id="rId16" Type="http://schemas.openxmlformats.org/officeDocument/2006/relationships/slide" Target="slide24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9" Type="http://schemas.openxmlformats.org/officeDocument/2006/relationships/image" Target="../media/image16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0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7.xml"/><Relationship Id="rId1" Type="http://schemas.openxmlformats.org/officeDocument/2006/relationships/video" Target="NULL" TargetMode="External"/><Relationship Id="rId6" Type="http://schemas.microsoft.com/office/2007/relationships/media" Target="../media/media4.mp3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.xml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slide" Target="slide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7.png"/><Relationship Id="rId11" Type="http://schemas.openxmlformats.org/officeDocument/2006/relationships/slide" Target="slide4.xml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microsoft.com/office/2007/relationships/hdphoto" Target="../media/hdphoto2.wdp"/><Relationship Id="rId9" Type="http://schemas.openxmlformats.org/officeDocument/2006/relationships/image" Target="../media/image29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3736235" y="3342514"/>
            <a:ext cx="5367830" cy="144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8" y="302400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16149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45064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Group 30">
            <a:extLst>
              <a:ext uri="{FF2B5EF4-FFF2-40B4-BE49-F238E27FC236}">
                <a16:creationId xmlns:a16="http://schemas.microsoft.com/office/drawing/2014/main" xmlns="" id="{20669ADD-B291-4BE0-BF2E-20B8B19351DC}"/>
              </a:ext>
            </a:extLst>
          </p:cNvPr>
          <p:cNvGrpSpPr/>
          <p:nvPr/>
        </p:nvGrpSpPr>
        <p:grpSpPr>
          <a:xfrm>
            <a:off x="2438400" y="2873375"/>
            <a:ext cx="2971800" cy="1882775"/>
            <a:chOff x="384" y="1680"/>
            <a:chExt cx="1680" cy="960"/>
          </a:xfrm>
        </p:grpSpPr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xmlns="" id="{B7BE639E-5CB9-49A6-8BCA-FB1920D9D25B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Line 28">
              <a:extLst>
                <a:ext uri="{FF2B5EF4-FFF2-40B4-BE49-F238E27FC236}">
                  <a16:creationId xmlns:a16="http://schemas.microsoft.com/office/drawing/2014/main" xmlns="" id="{7AA65372-C573-4432-A83C-3FE579121C78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xmlns="" id="{6AA0D421-D9FB-4EAE-B388-1583FE95EB07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 Box 9">
            <a:extLst>
              <a:ext uri="{FF2B5EF4-FFF2-40B4-BE49-F238E27FC236}">
                <a16:creationId xmlns:a16="http://schemas.microsoft.com/office/drawing/2014/main" xmlns="" id="{7BE0F419-9433-4BBC-AF3C-938DA1199C25}"/>
              </a:ext>
            </a:extLst>
          </p:cNvPr>
          <p:cNvSpPr txBox="1"/>
          <p:nvPr/>
        </p:nvSpPr>
        <p:spPr>
          <a:xfrm>
            <a:off x="3733800" y="1689523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 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xmlns="" id="{9F35FCE4-60CB-4370-8CFB-02DF525BAB50}"/>
              </a:ext>
            </a:extLst>
          </p:cNvPr>
          <p:cNvSpPr txBox="1"/>
          <p:nvPr/>
        </p:nvSpPr>
        <p:spPr>
          <a:xfrm>
            <a:off x="2971800" y="2803525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 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xmlns="" id="{35DB8DFB-862C-4876-B7C7-B007EBF5C654}"/>
              </a:ext>
            </a:extLst>
          </p:cNvPr>
          <p:cNvSpPr txBox="1"/>
          <p:nvPr/>
        </p:nvSpPr>
        <p:spPr>
          <a:xfrm>
            <a:off x="4354513" y="2803525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xmlns="" id="{90662421-2AD7-4751-8730-72A5F93721AC}"/>
              </a:ext>
            </a:extLst>
          </p:cNvPr>
          <p:cNvSpPr txBox="1"/>
          <p:nvPr/>
        </p:nvSpPr>
        <p:spPr>
          <a:xfrm>
            <a:off x="7772400" y="1471613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</a:p>
        </p:txBody>
      </p:sp>
      <p:grpSp>
        <p:nvGrpSpPr>
          <p:cNvPr id="15" name="Group 30">
            <a:extLst>
              <a:ext uri="{FF2B5EF4-FFF2-40B4-BE49-F238E27FC236}">
                <a16:creationId xmlns:a16="http://schemas.microsoft.com/office/drawing/2014/main" xmlns="" id="{2146776E-619A-4615-9997-39BFCD1F39BA}"/>
              </a:ext>
            </a:extLst>
          </p:cNvPr>
          <p:cNvGrpSpPr/>
          <p:nvPr/>
        </p:nvGrpSpPr>
        <p:grpSpPr>
          <a:xfrm>
            <a:off x="6488113" y="2855913"/>
            <a:ext cx="2971800" cy="1882775"/>
            <a:chOff x="384" y="1680"/>
            <a:chExt cx="1680" cy="960"/>
          </a:xfrm>
        </p:grpSpPr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xmlns="" id="{7142D08D-94D2-4BC5-BF58-46C93602B7DC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Line 28">
              <a:extLst>
                <a:ext uri="{FF2B5EF4-FFF2-40B4-BE49-F238E27FC236}">
                  <a16:creationId xmlns:a16="http://schemas.microsoft.com/office/drawing/2014/main" xmlns="" id="{BECF8FCA-BF59-469C-BEF8-9CD4902FCDD5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xmlns="" id="{3CFCD1E4-8608-40C1-9CBC-D4414F2170A0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9" name="Text Box 9">
            <a:extLst>
              <a:ext uri="{FF2B5EF4-FFF2-40B4-BE49-F238E27FC236}">
                <a16:creationId xmlns:a16="http://schemas.microsoft.com/office/drawing/2014/main" xmlns="" id="{E157BC89-63C8-4406-A0D0-0221FA956C2B}"/>
              </a:ext>
            </a:extLst>
          </p:cNvPr>
          <p:cNvSpPr txBox="1"/>
          <p:nvPr/>
        </p:nvSpPr>
        <p:spPr>
          <a:xfrm>
            <a:off x="7021513" y="2803525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xmlns="" id="{8E9D48EB-6533-4B25-A7F0-4358CD788360}"/>
              </a:ext>
            </a:extLst>
          </p:cNvPr>
          <p:cNvSpPr txBox="1"/>
          <p:nvPr/>
        </p:nvSpPr>
        <p:spPr>
          <a:xfrm>
            <a:off x="8404225" y="2803525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xmlns="" id="{AFACEFD0-1228-4A25-94E2-93870ECF332C}"/>
              </a:ext>
            </a:extLst>
          </p:cNvPr>
          <p:cNvSpPr txBox="1"/>
          <p:nvPr/>
        </p:nvSpPr>
        <p:spPr>
          <a:xfrm>
            <a:off x="7631113" y="3557588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xmlns="" id="{E420A16B-36A5-41C7-A374-75C199240881}"/>
              </a:ext>
            </a:extLst>
          </p:cNvPr>
          <p:cNvSpPr txBox="1"/>
          <p:nvPr/>
        </p:nvSpPr>
        <p:spPr>
          <a:xfrm>
            <a:off x="3536950" y="3778250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xmlns="" id="{02D1A06E-64B0-4DFF-91E9-303A668FE9A1}"/>
              </a:ext>
            </a:extLst>
          </p:cNvPr>
          <p:cNvSpPr txBox="1"/>
          <p:nvPr/>
        </p:nvSpPr>
        <p:spPr>
          <a:xfrm>
            <a:off x="7059613" y="3778250"/>
            <a:ext cx="1828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</a:p>
        </p:txBody>
      </p:sp>
      <p:sp>
        <p:nvSpPr>
          <p:cNvPr id="24" name="Text Box 1">
            <a:extLst>
              <a:ext uri="{FF2B5EF4-FFF2-40B4-BE49-F238E27FC236}">
                <a16:creationId xmlns:a16="http://schemas.microsoft.com/office/drawing/2014/main" xmlns="" id="{E2BF6C02-DC88-4FCD-95B1-43D27B992BE1}"/>
              </a:ext>
            </a:extLst>
          </p:cNvPr>
          <p:cNvSpPr txBox="1"/>
          <p:nvPr/>
        </p:nvSpPr>
        <p:spPr>
          <a:xfrm>
            <a:off x="1659255" y="5080635"/>
            <a:ext cx="45726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     thọ    thơ</a:t>
            </a: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xmlns="" id="{2B02C4EE-E014-4635-AEA6-4AACC2A1C2AB}"/>
              </a:ext>
            </a:extLst>
          </p:cNvPr>
          <p:cNvSpPr txBox="1"/>
          <p:nvPr/>
        </p:nvSpPr>
        <p:spPr>
          <a:xfrm>
            <a:off x="6488430" y="5080635"/>
            <a:ext cx="45726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đĩa    mía    thìa</a:t>
            </a:r>
          </a:p>
        </p:txBody>
      </p:sp>
    </p:spTree>
    <p:extLst>
      <p:ext uri="{BB962C8B-B14F-4D97-AF65-F5344CB8AC3E}">
        <p14:creationId xmlns:p14="http://schemas.microsoft.com/office/powerpoint/2010/main" xmlns="" val="20008849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9" grpId="0"/>
      <p:bldP spid="20" grpId="0"/>
      <p:bldP spid="22" grpId="0"/>
      <p:bldP spid="23" grpId="0"/>
      <p:bldP spid="24" grpId="0"/>
      <p:bldP spid="25" grpId="0"/>
      <p:bldP spid="2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xmlns="" id="{E641914A-77F2-43FB-ABFB-67D1FF6868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15" t="62222" r="57568" b="25555"/>
          <a:stretch>
            <a:fillRect/>
          </a:stretch>
        </p:blipFill>
        <p:spPr>
          <a:xfrm>
            <a:off x="1756410" y="883860"/>
            <a:ext cx="3444875" cy="198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xmlns="" id="{CEC95C26-DC3A-413D-8FE8-A48F09B8BC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615" t="63335" r="23955" b="25555"/>
          <a:stretch>
            <a:fillRect/>
          </a:stretch>
        </p:blipFill>
        <p:spPr>
          <a:xfrm>
            <a:off x="1756410" y="3855660"/>
            <a:ext cx="3292475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xmlns="" id="{E5D958FF-36FB-4E73-9E8D-97088934CA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288" t="62222" r="41853" b="25555"/>
          <a:stretch>
            <a:fillRect/>
          </a:stretch>
        </p:blipFill>
        <p:spPr>
          <a:xfrm>
            <a:off x="6725285" y="853698"/>
            <a:ext cx="2971800" cy="201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09468AF8-0B16-4FCD-90C0-524046227C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862" t="63335" r="5708" b="25555"/>
          <a:stretch>
            <a:fillRect/>
          </a:stretch>
        </p:blipFill>
        <p:spPr>
          <a:xfrm>
            <a:off x="6725285" y="3835023"/>
            <a:ext cx="2971800" cy="1773237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0" name="Text Box 9">
            <a:extLst>
              <a:ext uri="{FF2B5EF4-FFF2-40B4-BE49-F238E27FC236}">
                <a16:creationId xmlns:a16="http://schemas.microsoft.com/office/drawing/2014/main" xmlns="" id="{E39A45F5-B355-4A03-88F7-7C2DB2A89C22}"/>
              </a:ext>
            </a:extLst>
          </p:cNvPr>
          <p:cNvSpPr txBox="1"/>
          <p:nvPr/>
        </p:nvSpPr>
        <p:spPr>
          <a:xfrm>
            <a:off x="2259648" y="2866648"/>
            <a:ext cx="3017837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 đô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xmlns="" id="{AE1C2397-5530-4270-82BB-9C171F422737}"/>
              </a:ext>
            </a:extLst>
          </p:cNvPr>
          <p:cNvSpPr txBox="1"/>
          <p:nvPr/>
        </p:nvSpPr>
        <p:spPr>
          <a:xfrm>
            <a:off x="7106285" y="2888873"/>
            <a:ext cx="3017838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thư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xmlns="" id="{6767FA85-DD8F-473F-B1F6-32BA50E75E39}"/>
              </a:ext>
            </a:extLst>
          </p:cNvPr>
          <p:cNvSpPr txBox="1"/>
          <p:nvPr/>
        </p:nvSpPr>
        <p:spPr>
          <a:xfrm>
            <a:off x="2183448" y="5762248"/>
            <a:ext cx="3017837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 dĩa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0B6AFDA-9563-4B7D-9475-05970D53DD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15" t="62222" r="57568" b="25555"/>
          <a:stretch>
            <a:fillRect/>
          </a:stretch>
        </p:blipFill>
        <p:spPr>
          <a:xfrm>
            <a:off x="1832610" y="920373"/>
            <a:ext cx="3444875" cy="1982787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0C89120-A710-4725-BA0F-E67BC944E7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615" t="63335" r="23955" b="25555"/>
          <a:stretch>
            <a:fillRect/>
          </a:stretch>
        </p:blipFill>
        <p:spPr>
          <a:xfrm>
            <a:off x="1832610" y="3892173"/>
            <a:ext cx="3292475" cy="17526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60CB41D-3F80-4887-B06A-09B20D43A1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288" t="62222" r="41853" b="25555"/>
          <a:stretch>
            <a:fillRect/>
          </a:stretch>
        </p:blipFill>
        <p:spPr>
          <a:xfrm>
            <a:off x="6801485" y="890210"/>
            <a:ext cx="2971800" cy="201295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xmlns="" id="{503E277A-B291-4529-BB5D-9DECFE742CCC}"/>
              </a:ext>
            </a:extLst>
          </p:cNvPr>
          <p:cNvSpPr txBox="1"/>
          <p:nvPr/>
        </p:nvSpPr>
        <p:spPr>
          <a:xfrm>
            <a:off x="6784340" y="5738435"/>
            <a:ext cx="333946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tía tô</a:t>
            </a: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xmlns="" id="{40A94E0D-8707-4A09-B2B9-C2663163F458}"/>
              </a:ext>
            </a:extLst>
          </p:cNvPr>
          <p:cNvSpPr txBox="1"/>
          <p:nvPr/>
        </p:nvSpPr>
        <p:spPr>
          <a:xfrm>
            <a:off x="2286000" y="0"/>
            <a:ext cx="7620000" cy="73019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..</a:t>
            </a:r>
          </a:p>
        </p:txBody>
      </p:sp>
    </p:spTree>
    <p:extLst>
      <p:ext uri="{BB962C8B-B14F-4D97-AF65-F5344CB8AC3E}">
        <p14:creationId xmlns:p14="http://schemas.microsoft.com/office/powerpoint/2010/main" xmlns="" val="33760761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1" grpId="0"/>
      <p:bldP spid="31" grpId="1"/>
      <p:bldP spid="32" grpId="0"/>
      <p:bldP spid="32" grpId="1"/>
      <p:bldP spid="36" grpId="0"/>
      <p:bldP spid="3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2342515" y="106740"/>
            <a:ext cx="7620000" cy="82867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…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…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…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48A398-7DA1-4A9E-8A51-16FE5C6C5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B23_th_KN">
            <a:hlinkClick r:id="" action="ppaction://media"/>
            <a:extLst>
              <a:ext uri="{FF2B5EF4-FFF2-40B4-BE49-F238E27FC236}">
                <a16:creationId xmlns:a16="http://schemas.microsoft.com/office/drawing/2014/main" xmlns="" id="{042665AA-8BF7-4BE5-8F3B-F272107F6E4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328928"/>
            <a:ext cx="6078070" cy="520461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23_ia_KN">
            <a:hlinkClick r:id="" action="ppaction://media"/>
            <a:extLst>
              <a:ext uri="{FF2B5EF4-FFF2-40B4-BE49-F238E27FC236}">
                <a16:creationId xmlns:a16="http://schemas.microsoft.com/office/drawing/2014/main" xmlns="" id="{600C2AF4-8812-49E8-B392-C1311980AA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4158" y="561314"/>
            <a:ext cx="6894394" cy="573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31255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00200" y="1524000"/>
            <a:ext cx="8963024" cy="4212876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2342515" y="2162175"/>
            <a:ext cx="8220710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3500" kern="1200" dirty="0">
                <a:solidFill>
                  <a:srgbClr val="FF0000"/>
                </a:solidFill>
                <a:effectLst/>
                <a:latin typeface="HP001 4 hàng" panose="020B0603050302020204"/>
                <a:ea typeface="Calibri" panose="020F0502020204030204"/>
              </a:rPr>
              <a:t>thủ đô </a:t>
            </a:r>
            <a:endParaRPr lang="en-US" sz="23500" dirty="0"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53" name="TextBox 5"/>
          <p:cNvSpPr txBox="1"/>
          <p:nvPr/>
        </p:nvSpPr>
        <p:spPr>
          <a:xfrm>
            <a:off x="2342515" y="106740"/>
            <a:ext cx="7620000" cy="82867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Thứ tư ngày 14 tháng 10 năm </a:t>
            </a:r>
            <a:r>
              <a:rPr lang="en-US" sz="3200" b="1" dirty="0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2023</a:t>
            </a:r>
            <a:endParaRPr lang="en-US" sz="3200" b="1" dirty="0">
              <a:solidFill>
                <a:schemeClr val="tx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00200" y="1524000"/>
            <a:ext cx="8963024" cy="4212876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2342515" y="2162175"/>
            <a:ext cx="8220710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3500" kern="1200" dirty="0">
                <a:solidFill>
                  <a:srgbClr val="FF0000"/>
                </a:solidFill>
                <a:effectLst/>
                <a:latin typeface="HP001 4 hàng" panose="020B0603050302020204"/>
                <a:ea typeface="Calibri" panose="020F0502020204030204"/>
              </a:rPr>
              <a:t>  thìa </a:t>
            </a:r>
            <a:endParaRPr lang="en-US" sz="23500" dirty="0"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53" name="TextBox 5"/>
          <p:cNvSpPr txBox="1"/>
          <p:nvPr/>
        </p:nvSpPr>
        <p:spPr>
          <a:xfrm>
            <a:off x="2342515" y="106740"/>
            <a:ext cx="7620000" cy="82867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tư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14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2020</a:t>
            </a:r>
            <a:endParaRPr lang="en-US" sz="3200" b="1" dirty="0" err="1">
              <a:solidFill>
                <a:schemeClr val="tx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35416">
            <a:off x="9111863" y="3333152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50544">
            <a:off x="9550919" y="1109959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12681" flipH="1">
            <a:off x="1762598" y="892424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99852">
            <a:off x="1649859" y="268168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12933">
            <a:off x="2706623" y="-190821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00358">
            <a:off x="7579488" y="-698290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4403" y="106744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13149">
            <a:off x="7233740" y="3265301"/>
            <a:ext cx="1045241" cy="1738943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5944" y="3511067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72738" y="1879385"/>
            <a:ext cx="3023870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0976637" y="5343525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2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796" y="2014092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2521A86-3A38-4CAD-8813-3E1305C1E8A6}"/>
              </a:ext>
            </a:extLst>
          </p:cNvPr>
          <p:cNvSpPr/>
          <p:nvPr/>
        </p:nvSpPr>
        <p:spPr>
          <a:xfrm>
            <a:off x="5403393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66BD3F8-9BE9-423E-B117-304BF0765C2F}"/>
              </a:ext>
            </a:extLst>
          </p:cNvPr>
          <p:cNvSpPr/>
          <p:nvPr/>
        </p:nvSpPr>
        <p:spPr>
          <a:xfrm>
            <a:off x="6864097" y="2187276"/>
            <a:ext cx="40312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hủ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đô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09890AF-6B55-4341-9D77-FF333CCF1CA3}"/>
              </a:ext>
            </a:extLst>
          </p:cNvPr>
          <p:cNvSpPr/>
          <p:nvPr/>
        </p:nvSpPr>
        <p:spPr>
          <a:xfrm>
            <a:off x="9458239" y="2159656"/>
            <a:ext cx="40312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thìa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98176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2120" y="5137150"/>
            <a:ext cx="1173988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sp>
        <p:nvSpPr>
          <p:cNvPr id="53" name="TextBox 5"/>
          <p:cNvSpPr txBox="1"/>
          <p:nvPr/>
        </p:nvSpPr>
        <p:spPr>
          <a:xfrm>
            <a:off x="2286000" y="-36770"/>
            <a:ext cx="7620000" cy="83098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Thứ tư ngày 14 tháng 10 năm 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2023</a:t>
            </a:r>
            <a:endParaRPr lang="en-US" sz="32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3667" b="60899"/>
          <a:stretch>
            <a:fillRect/>
          </a:stretch>
        </p:blipFill>
        <p:spPr>
          <a:xfrm>
            <a:off x="1524635" y="1584960"/>
            <a:ext cx="8437880" cy="35521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</a:p>
        </p:txBody>
      </p:sp>
    </p:spTree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28440" y="86360"/>
            <a:ext cx="4104005" cy="7092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6862439" y="5650865"/>
            <a:ext cx="5406501" cy="120713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761365" y="5650865"/>
            <a:ext cx="5793740" cy="120713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ơn cô ạ.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1E9E34-44D6-47BD-A04C-19CC014F0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D322EE3-1936-4AE0-BFB1-E5C1894E7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1551" y="806839"/>
            <a:ext cx="3823877" cy="4661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BCE07C5-F162-419B-A689-97C0537CE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6572" y="806839"/>
            <a:ext cx="3823878" cy="477721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990600"/>
            <a:ext cx="9144000" cy="5791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96200" y="4800600"/>
            <a:ext cx="2412706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es-E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39025" y="4715510"/>
            <a:ext cx="3067685" cy="859155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US" sz="5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71435" y="4791710"/>
            <a:ext cx="2597150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thư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70165" y="4724400"/>
            <a:ext cx="2687955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es-E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tía tô</a:t>
            </a:r>
            <a:endParaRPr lang="en-US" altLang="es-E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70506" y="4715478"/>
            <a:ext cx="2464094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 đô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70506" y="4724400"/>
            <a:ext cx="2424743" cy="828675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53037" y="4571198"/>
            <a:ext cx="3017060" cy="25916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61567" y="1297144"/>
            <a:ext cx="1167507" cy="1047343"/>
            <a:chOff x="2341807" y="722423"/>
            <a:chExt cx="1167507" cy="104734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2341807" y="1001415"/>
              <a:ext cx="1167507" cy="76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50057" y="3144334"/>
            <a:ext cx="1167507" cy="1047343"/>
            <a:chOff x="5632842" y="2105111"/>
            <a:chExt cx="1167507" cy="10473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5632842" y="2384103"/>
              <a:ext cx="1167507" cy="76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77078" y="2839195"/>
            <a:ext cx="1167507" cy="1047343"/>
            <a:chOff x="1559230" y="2459387"/>
            <a:chExt cx="1167507" cy="104734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559230" y="2738379"/>
              <a:ext cx="1167507" cy="76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28495" y="1436640"/>
            <a:ext cx="1167507" cy="1047343"/>
            <a:chOff x="1559230" y="2459387"/>
            <a:chExt cx="1167507" cy="104734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1559230" y="2738379"/>
              <a:ext cx="1167507" cy="76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56734" y="2380906"/>
            <a:ext cx="1167507" cy="1047343"/>
            <a:chOff x="1559230" y="2459387"/>
            <a:chExt cx="1167507" cy="104734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1559230" y="2738379"/>
              <a:ext cx="1167507" cy="76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648997" y="2380906"/>
            <a:ext cx="1167507" cy="1047343"/>
            <a:chOff x="1559230" y="2459387"/>
            <a:chExt cx="1167507" cy="104734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1559230" y="2738379"/>
              <a:ext cx="1167507" cy="76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Oval 26"/>
          <p:cNvSpPr/>
          <p:nvPr/>
        </p:nvSpPr>
        <p:spPr>
          <a:xfrm>
            <a:off x="8391527" y="2017654"/>
            <a:ext cx="990599" cy="1026962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00400" y="152400"/>
            <a:ext cx="5562600" cy="705485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 củng cố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1437" y="498495"/>
            <a:ext cx="487363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1436" y="1192958"/>
            <a:ext cx="487363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1435" y="1717175"/>
            <a:ext cx="487363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9691" y="2187435"/>
            <a:ext cx="487363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50013" y="2674798"/>
            <a:ext cx="487363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50013" y="316705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2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758E-6 -3.7037E-6 L -0.05883 0.3851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" y="1925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139 L -0.28993 0.37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7" y="1881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42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  <p:vide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video>
            <p:vide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video>
            <p:vide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video>
            <p:vide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10" grpId="0" bldLvl="0" animBg="1"/>
      <p:bldP spid="10" grpId="1" bldLvl="0" animBg="1"/>
      <p:bldP spid="26" grpId="0" bldLvl="0" animBg="1"/>
      <p:bldP spid="26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525" y="1725930"/>
            <a:ext cx="7064375" cy="3406775"/>
          </a:xfrm>
        </p:spPr>
        <p:txBody>
          <a:bodyPr>
            <a:noAutofit/>
          </a:bodyPr>
          <a:lstStyle/>
          <a:p>
            <a:pPr algn="ctr"/>
            <a:r>
              <a:rPr lang="en-US" sz="9600" dirty="0" err="1">
                <a:solidFill>
                  <a:srgbClr val="FF0000"/>
                </a:solidFill>
                <a:latin typeface="UTM Avo" panose="02040603050506020204" pitchFamily="18" charset="0"/>
              </a:rPr>
              <a:t>Dặn</a:t>
            </a:r>
            <a:r>
              <a:rPr lang="en-US" sz="9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UTM Avo" panose="02040603050506020204" pitchFamily="18" charset="0"/>
              </a:rPr>
              <a:t>dò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" y="-635"/>
            <a:ext cx="1219327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8558" y="2484596"/>
            <a:ext cx="5841206" cy="2353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Con giúp các con vật thực hiện ước mơ bay lên bầu trời cao bằng cách đọc đúng tất cả các âm, tiếng, từ , câu sau.</a:t>
            </a:r>
            <a:endParaRPr lang="en-US" sz="2700" b="1" dirty="0">
              <a:solidFill>
                <a:srgbClr val="008000"/>
              </a:solidFill>
            </a:endParaRPr>
          </a:p>
          <a:p>
            <a:endParaRPr lang="en-US" sz="2700" b="1" dirty="0">
              <a:solidFill>
                <a:srgbClr val="008000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35416">
            <a:off x="9241739" y="857251"/>
            <a:ext cx="1354823" cy="257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1384" y="2983000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8823" y="2142113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3969" y="2727028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9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8148" y="3303888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6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38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694974" y="5303996"/>
            <a:ext cx="987743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3012281" y="4707255"/>
            <a:ext cx="1101566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4156075" y="5055235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</a:t>
            </a: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5534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</a:t>
            </a: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6734175" y="5194459"/>
            <a:ext cx="1268730" cy="76676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tẻ</a:t>
            </a: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8002905" y="4285298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</a:t>
            </a:r>
          </a:p>
        </p:txBody>
      </p:sp>
      <p:sp>
        <p:nvSpPr>
          <p:cNvPr id="34" name="Rounded Rectangle 33">
            <a:hlinkClick r:id="rId14" action="ppaction://hlinksldjump"/>
          </p:cNvPr>
          <p:cNvSpPr/>
          <p:nvPr/>
        </p:nvSpPr>
        <p:spPr>
          <a:xfrm>
            <a:off x="9230201" y="5304949"/>
            <a:ext cx="1397318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84625" y="2670175"/>
            <a:ext cx="686689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23. Th th ia </a:t>
            </a:r>
          </a:p>
        </p:txBody>
      </p:sp>
      <p:sp>
        <p:nvSpPr>
          <p:cNvPr id="3" name="TextBox 5"/>
          <p:cNvSpPr txBox="1"/>
          <p:nvPr/>
        </p:nvSpPr>
        <p:spPr>
          <a:xfrm>
            <a:off x="3076575" y="650300"/>
            <a:ext cx="7620000" cy="156718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</a:t>
            </a:r>
          </a:p>
        </p:txBody>
      </p:sp>
    </p:spTree>
  </p:cSld>
  <p:clrMapOvr>
    <a:masterClrMapping/>
  </p:clrMapOvr>
  <p:transition advClick="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917065" y="5759450"/>
            <a:ext cx="91160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Tr</a:t>
            </a:r>
            <a:r>
              <a:rPr lang="en-US" sz="4800">
                <a:latin typeface="UTM Avo" panose="02040603050506020204" pitchFamily="18" charset="0"/>
                <a:cs typeface="UTM Avo" panose="02040603050506020204" pitchFamily="18" charset="0"/>
              </a:rPr>
              <a:t>ung </a:t>
            </a:r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th</a:t>
            </a:r>
            <a:r>
              <a:rPr lang="en-US" sz="4800">
                <a:latin typeface="UTM Avo" panose="02040603050506020204" pitchFamily="18" charset="0"/>
                <a:cs typeface="UTM Avo" panose="02040603050506020204" pitchFamily="18" charset="0"/>
              </a:rPr>
              <a:t>u bé được ch</a:t>
            </a:r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ia</a:t>
            </a:r>
            <a:r>
              <a:rPr lang="en-US" sz="4800">
                <a:latin typeface="UTM Avo" panose="02040603050506020204" pitchFamily="18" charset="0"/>
                <a:cs typeface="UTM Avo" panose="02040603050506020204" pitchFamily="18" charset="0"/>
              </a:rPr>
              <a:t> quà</a:t>
            </a:r>
          </a:p>
        </p:txBody>
      </p:sp>
      <p:sp>
        <p:nvSpPr>
          <p:cNvPr id="2" name="TextBox 5"/>
          <p:cNvSpPr txBox="1"/>
          <p:nvPr/>
        </p:nvSpPr>
        <p:spPr>
          <a:xfrm>
            <a:off x="2342515" y="106740"/>
            <a:ext cx="7620000" cy="82867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Thứ tư ngày 14 tháng 10 năm </a:t>
            </a:r>
            <a:r>
              <a:rPr lang="en-US" sz="3200" b="1" dirty="0" smtClean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2023</a:t>
            </a:r>
            <a:endParaRPr lang="en-US" sz="3200" b="1" dirty="0">
              <a:solidFill>
                <a:schemeClr val="tx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7700" y="1274445"/>
            <a:ext cx="8470265" cy="414591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228</Words>
  <Application>Microsoft Office PowerPoint</Application>
  <PresentationFormat>Custom</PresentationFormat>
  <Paragraphs>78</Paragraphs>
  <Slides>27</Slides>
  <Notes>5</Notes>
  <HiddenSlides>0</HiddenSlides>
  <MMClips>9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3_Office Theme</vt:lpstr>
      <vt:lpstr>4_Office Theme</vt:lpstr>
      <vt:lpstr>5_Default Design</vt:lpstr>
      <vt:lpstr>1_Default Design</vt:lpstr>
      <vt:lpstr>6_Default Design</vt:lpstr>
      <vt:lpstr>6_Office Theme</vt:lpstr>
      <vt:lpstr>5_Office Theme</vt:lpstr>
      <vt:lpstr>2_Office Theme</vt:lpstr>
      <vt:lpstr>1_默认设计模板</vt:lpstr>
      <vt:lpstr>7_Office Theme</vt:lpstr>
      <vt:lpstr>默认设计模板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Dặn dò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HA DAISON</cp:lastModifiedBy>
  <cp:revision>18</cp:revision>
  <dcterms:created xsi:type="dcterms:W3CDTF">2020-10-07T08:19:00Z</dcterms:created>
  <dcterms:modified xsi:type="dcterms:W3CDTF">2023-05-24T11:04:37Z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