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691" r:id="rId5"/>
    <p:sldMasterId id="2147483693" r:id="rId6"/>
    <p:sldMasterId id="2147483717" r:id="rId7"/>
  </p:sldMasterIdLst>
  <p:notesMasterIdLst>
    <p:notesMasterId r:id="rId16"/>
  </p:notesMasterIdLst>
  <p:sldIdLst>
    <p:sldId id="257" r:id="rId8"/>
    <p:sldId id="258" r:id="rId9"/>
    <p:sldId id="270" r:id="rId10"/>
    <p:sldId id="266" r:id="rId11"/>
    <p:sldId id="269" r:id="rId12"/>
    <p:sldId id="272" r:id="rId13"/>
    <p:sldId id="273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93DF32-5EFF-2717-2FD0-AE5BC87BB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060" y="1193706"/>
            <a:ext cx="10469880" cy="1445623"/>
          </a:xfrm>
        </p:spPr>
        <p:txBody>
          <a:bodyPr>
            <a:noAutofit/>
          </a:bodyPr>
          <a:lstStyle/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Chào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mừng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các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em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đến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với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</a:t>
            </a:r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6B4CD2-7763-3E24-906F-BB017FEFBF8F}"/>
              </a:ext>
            </a:extLst>
          </p:cNvPr>
          <p:cNvSpPr txBox="1">
            <a:spLocks/>
          </p:cNvSpPr>
          <p:nvPr/>
        </p:nvSpPr>
        <p:spPr>
          <a:xfrm>
            <a:off x="2817495" y="5042799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+mn-lt"/>
                <a:cs typeface="Arial-Rounded" panose="020B0500000000000000" charset="0"/>
                <a:sym typeface="+mn-ea"/>
              </a:rPr>
              <a:t>Giáo viên: Nguyễn Thị Minh Ảnh</a:t>
            </a:r>
            <a:endParaRPr lang="vi-VN" altLang="vi-VN" sz="2800" b="1" dirty="0">
              <a:ln w="3175">
                <a:noFill/>
              </a:ln>
              <a:latin typeface="+mn-lt"/>
              <a:cs typeface="Arial-Rounded" panose="020B0500000000000000" charset="0"/>
              <a:sym typeface="+mn-e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D415E8-3C19-6D01-6FAF-C280C6FFB056}"/>
              </a:ext>
            </a:extLst>
          </p:cNvPr>
          <p:cNvSpPr txBox="1">
            <a:spLocks/>
          </p:cNvSpPr>
          <p:nvPr/>
        </p:nvSpPr>
        <p:spPr>
          <a:xfrm>
            <a:off x="861060" y="2651739"/>
            <a:ext cx="1046988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8000" b="1" dirty="0">
                <a:solidFill>
                  <a:schemeClr val="accent5">
                    <a:lumMod val="75000"/>
                  </a:schemeClr>
                </a:solidFill>
                <a:latin typeface="Aptos Display" panose="020B0004020202020204" pitchFamily="34" charset="0"/>
                <a:cs typeface="Arial-Rounded" panose="020B0500000000000000" charset="0"/>
                <a:sym typeface="+mn-ea"/>
              </a:rPr>
              <a:t>YÊU LẮM TRƯỜNG ƠI </a:t>
            </a:r>
            <a:endParaRPr lang="vi-VN" altLang="vi-VN" sz="8000" b="1" dirty="0">
              <a:solidFill>
                <a:schemeClr val="accent5">
                  <a:lumMod val="75000"/>
                </a:schemeClr>
              </a:solidFill>
              <a:latin typeface="Aptos Display" panose="020B0004020202020204" pitchFamily="34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B25E-A7F2-ABAA-E1B5-B304BBE9A759}"/>
              </a:ext>
            </a:extLst>
          </p:cNvPr>
          <p:cNvSpPr txBox="1">
            <a:spLocks/>
          </p:cNvSpPr>
          <p:nvPr/>
        </p:nvSpPr>
        <p:spPr>
          <a:xfrm>
            <a:off x="2817495" y="5042799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+mn-lt"/>
                <a:cs typeface="Arial-Rounded" panose="020B0500000000000000" charset="0"/>
                <a:sym typeface="+mn-ea"/>
              </a:rPr>
              <a:t>Giáo viên: Nguyễn Thị Minh Ảnh</a:t>
            </a:r>
            <a:endParaRPr lang="vi-VN" altLang="vi-VN" sz="2800" b="1" dirty="0">
              <a:ln w="3175">
                <a:noFill/>
              </a:ln>
              <a:latin typeface="+mn-lt"/>
              <a:cs typeface="Arial-Rounded" panose="020B0500000000000000" charset="0"/>
              <a:sym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9FB8AB-9126-68B0-B08B-8FE6EAADFDD1}"/>
              </a:ext>
            </a:extLst>
          </p:cNvPr>
          <p:cNvSpPr txBox="1">
            <a:spLocks/>
          </p:cNvSpPr>
          <p:nvPr/>
        </p:nvSpPr>
        <p:spPr>
          <a:xfrm>
            <a:off x="2817495" y="3924346"/>
            <a:ext cx="6557010" cy="460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n w="3175">
                  <a:noFill/>
                </a:ln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(</a:t>
            </a:r>
            <a:r>
              <a:rPr lang="vi-VN" sz="2800" b="1">
                <a:ln w="3175">
                  <a:noFill/>
                </a:ln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Tiết 3)</a:t>
            </a:r>
            <a:endParaRPr lang="vi-VN" altLang="vi-VN" sz="2800" b="1" dirty="0">
              <a:ln w="3175">
                <a:noFill/>
              </a:ln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98" y="1206905"/>
            <a:ext cx="6401753" cy="4174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02125" y="2007417"/>
            <a:ext cx="3432713" cy="2843166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720CD32-1589-D59B-1816-7B1374CD99F0}"/>
              </a:ext>
            </a:extLst>
          </p:cNvPr>
          <p:cNvSpPr/>
          <p:nvPr/>
        </p:nvSpPr>
        <p:spPr>
          <a:xfrm>
            <a:off x="5659461" y="329424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98" r="2517" b="14854"/>
          <a:stretch/>
        </p:blipFill>
        <p:spPr>
          <a:xfrm>
            <a:off x="2455544" y="289083"/>
            <a:ext cx="7280911" cy="6279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76" r="2136" b="16254"/>
          <a:stretch/>
        </p:blipFill>
        <p:spPr>
          <a:xfrm>
            <a:off x="2269309" y="299323"/>
            <a:ext cx="7950562" cy="625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5117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 rotWithShape="1">
          <a:blip r:embed="rId3" cstate="screen"/>
          <a:srcRect l="5964" b="6882"/>
          <a:stretch/>
        </p:blipFill>
        <p:spPr>
          <a:xfrm rot="16200000" flipV="1">
            <a:off x="2670238" y="-2698049"/>
            <a:ext cx="7022970" cy="12363446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166110" y="2197893"/>
            <a:ext cx="6995160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VẬN DỤNG</a:t>
            </a:r>
          </a:p>
          <a:p>
            <a:pPr algn="ctr"/>
            <a:r>
              <a:rPr lang="vi-VN" sz="7800" b="1" kern="1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TRẢI NGHIỆM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 l="12656" t="5673"/>
          <a:stretch/>
        </p:blipFill>
        <p:spPr>
          <a:xfrm>
            <a:off x="10001250" y="3646170"/>
            <a:ext cx="1976842" cy="36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75</Words>
  <Application>Microsoft Office PowerPoint</Application>
  <PresentationFormat>Màn hình rộng</PresentationFormat>
  <Paragraphs>20</Paragraphs>
  <Slides>8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8</vt:i4>
      </vt:variant>
    </vt:vector>
  </HeadingPairs>
  <TitlesOfParts>
    <vt:vector size="23" baseType="lpstr">
      <vt:lpstr>Arial-Rounded</vt:lpstr>
      <vt:lpstr>HP001 4 hàng</vt:lpstr>
      <vt:lpstr>Microsoft YaHei</vt:lpstr>
      <vt:lpstr>Aptos Display</vt:lpstr>
      <vt:lpstr>Arial</vt:lpstr>
      <vt:lpstr>Calibri</vt:lpstr>
      <vt:lpstr>Calibri Light</vt:lpstr>
      <vt:lpstr>Times New Roman</vt:lpstr>
      <vt:lpstr>1_Office Theme</vt:lpstr>
      <vt:lpstr>4_Office 主题</vt:lpstr>
      <vt:lpstr>2_Office Theme</vt:lpstr>
      <vt:lpstr>2_Office 主题​​</vt:lpstr>
      <vt:lpstr>3_Office Theme</vt:lpstr>
      <vt:lpstr>4_Office Theme</vt:lpstr>
      <vt:lpstr>6_Office Theme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LE HUYEN</cp:lastModifiedBy>
  <cp:revision>9</cp:revision>
  <dcterms:created xsi:type="dcterms:W3CDTF">2021-05-25T03:09:35Z</dcterms:created>
  <dcterms:modified xsi:type="dcterms:W3CDTF">2023-11-21T22:29:41Z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