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3"/>
  </p:notesMasterIdLst>
  <p:sldIdLst>
    <p:sldId id="257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59" r:id="rId15"/>
    <p:sldId id="260" r:id="rId16"/>
    <p:sldId id="261" r:id="rId17"/>
    <p:sldId id="262" r:id="rId18"/>
    <p:sldId id="263" r:id="rId19"/>
    <p:sldId id="283" r:id="rId20"/>
    <p:sldId id="285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00A"/>
    <a:srgbClr val="F8A968"/>
    <a:srgbClr val="FFFA00"/>
    <a:srgbClr val="FBE725"/>
    <a:srgbClr val="57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3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52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8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19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4.wm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150" y="919086"/>
            <a:ext cx="9847580" cy="1668955"/>
          </a:xfrm>
        </p:spPr>
        <p:txBody>
          <a:bodyPr>
            <a:normAutofit lnSpcReduction="10000"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noProof="0" dirty="0" err="1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5400" b="1" noProof="0" dirty="0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noProof="0" dirty="0" err="1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5400" b="1" noProof="0" dirty="0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noProof="0" dirty="0" err="1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5400" b="1" noProof="0" dirty="0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noProof="0" dirty="0" err="1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5400" b="1" noProof="0" dirty="0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noProof="0" dirty="0" err="1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5400" b="1" noProof="0" dirty="0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noProof="0" dirty="0" err="1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5400" b="1" noProof="0" dirty="0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noProof="0" dirty="0" err="1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5400" b="1" noProof="0" dirty="0">
                <a:ln w="22225">
                  <a:solidFill>
                    <a:srgbClr val="EC700A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TOÁN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A151FF-22FD-96F7-3758-1CA6BA9202B9}"/>
              </a:ext>
            </a:extLst>
          </p:cNvPr>
          <p:cNvSpPr txBox="1">
            <a:spLocks/>
          </p:cNvSpPr>
          <p:nvPr/>
        </p:nvSpPr>
        <p:spPr>
          <a:xfrm>
            <a:off x="2817495" y="4120263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+mn-lt"/>
                <a:cs typeface="Arial-Rounded" panose="020B0500000000000000" charset="0"/>
                <a:sym typeface="+mn-ea"/>
              </a:rPr>
              <a:t>Giáo viên: Nguyễn Thị Minh Ảnh</a:t>
            </a:r>
            <a:endParaRPr lang="vi-VN" altLang="vi-VN" sz="2800" b="1" dirty="0">
              <a:ln w="3175">
                <a:noFill/>
              </a:ln>
              <a:latin typeface="+mn-lt"/>
              <a:cs typeface="Arial-Rounded" panose="020B0500000000000000" charset="0"/>
              <a:sym typeface="+mn-e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1D2362-80BB-02B3-2B1B-8145B0A2437E}"/>
              </a:ext>
            </a:extLst>
          </p:cNvPr>
          <p:cNvSpPr txBox="1">
            <a:spLocks/>
          </p:cNvSpPr>
          <p:nvPr/>
        </p:nvSpPr>
        <p:spPr>
          <a:xfrm>
            <a:off x="861060" y="2588041"/>
            <a:ext cx="10469880" cy="11193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vi-VN" sz="8000" b="1" dirty="0">
                <a:solidFill>
                  <a:srgbClr val="EA0000"/>
                </a:solidFill>
                <a:latin typeface="Aptos Display" panose="020B0004020202020204" pitchFamily="34" charset="0"/>
                <a:cs typeface="Arial-Rounded" panose="020B0500000000000000" charset="0"/>
                <a:sym typeface="+mn-ea"/>
              </a:rPr>
              <a:t>BÀI 15: KI-LÔ-GAM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38E7B1-961F-4506-CF85-36E946DCB08F}"/>
              </a:ext>
            </a:extLst>
          </p:cNvPr>
          <p:cNvSpPr txBox="1">
            <a:spLocks/>
          </p:cNvSpPr>
          <p:nvPr/>
        </p:nvSpPr>
        <p:spPr>
          <a:xfrm>
            <a:off x="2817495" y="3473781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(Tiết 1)</a:t>
            </a:r>
            <a:endParaRPr lang="vi-VN" altLang="vi-VN" sz="2800" b="1" dirty="0">
              <a:ln w="3175">
                <a:noFill/>
              </a:ln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304211" y="2270877"/>
            <a:ext cx="5211936" cy="2163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vi-VN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1:</a:t>
            </a:r>
          </a:p>
          <a:p>
            <a:pPr algn="ctr" defTabSz="457200">
              <a:defRPr/>
            </a:pPr>
            <a:r>
              <a:rPr lang="vi-VN" altLang="zh-C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Nặng hơn, nhẹ hơn</a:t>
            </a:r>
            <a:endParaRPr lang="en-US" altLang="zh-CN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c. </a:t>
            </a:r>
            <a:r>
              <a:rPr lang="en-US" sz="3200" dirty="0"/>
              <a:t>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 rotWithShape="1">
          <a:blip r:embed="rId3" cstate="screen"/>
          <a:srcRect l="5964" b="6882"/>
          <a:stretch/>
        </p:blipFill>
        <p:spPr>
          <a:xfrm rot="16200000" flipV="1">
            <a:off x="2670238" y="-2698049"/>
            <a:ext cx="7022970" cy="12363446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166110" y="2197893"/>
            <a:ext cx="6995160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VẬN DỤNG</a:t>
            </a:r>
          </a:p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TRẢI NGHIỆM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 l="12656" t="5673"/>
          <a:stretch/>
        </p:blipFill>
        <p:spPr>
          <a:xfrm>
            <a:off x="10001250" y="3646170"/>
            <a:ext cx="1976842" cy="36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57B7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8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298</Words>
  <Application>Microsoft Office PowerPoint</Application>
  <PresentationFormat>Màn hình rộng</PresentationFormat>
  <Paragraphs>115</Paragraphs>
  <Slides>17</Slides>
  <Notes>3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17</vt:i4>
      </vt:variant>
    </vt:vector>
  </HeadingPairs>
  <TitlesOfParts>
    <vt:vector size="31" baseType="lpstr">
      <vt:lpstr>.VnBlack</vt:lpstr>
      <vt:lpstr>等线</vt:lpstr>
      <vt:lpstr>ITC Avant Garde Std Bk</vt:lpstr>
      <vt:lpstr>Aptos Display</vt:lpstr>
      <vt:lpstr>Arial</vt:lpstr>
      <vt:lpstr>Calibri</vt:lpstr>
      <vt:lpstr>Calibri Light</vt:lpstr>
      <vt:lpstr>Times New Roman</vt:lpstr>
      <vt:lpstr>Wingdings</vt:lpstr>
      <vt:lpstr>2_Office Theme</vt:lpstr>
      <vt:lpstr>1_Office Theme</vt:lpstr>
      <vt:lpstr>1_Office 主题​​</vt:lpstr>
      <vt:lpstr>4_Office 主题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LE HUYEN</cp:lastModifiedBy>
  <cp:revision>11</cp:revision>
  <dcterms:created xsi:type="dcterms:W3CDTF">2021-05-13T04:17:00Z</dcterms:created>
  <dcterms:modified xsi:type="dcterms:W3CDTF">2023-11-21T22:44:28Z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