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19"/>
  </p:notesMasterIdLst>
  <p:sldIdLst>
    <p:sldId id="257" r:id="rId6"/>
    <p:sldId id="280" r:id="rId7"/>
    <p:sldId id="281" r:id="rId8"/>
    <p:sldId id="282" r:id="rId9"/>
    <p:sldId id="284" r:id="rId10"/>
    <p:sldId id="285" r:id="rId11"/>
    <p:sldId id="259" r:id="rId12"/>
    <p:sldId id="269" r:id="rId13"/>
    <p:sldId id="291" r:id="rId14"/>
    <p:sldId id="292" r:id="rId15"/>
    <p:sldId id="293" r:id="rId16"/>
    <p:sldId id="304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0" d="100"/>
          <a:sy n="60" d="100"/>
        </p:scale>
        <p:origin x="3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34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6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1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40978" y="31898"/>
            <a:ext cx="107100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54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721952-3F7C-6C6F-09C6-C657D8F35C7B}"/>
              </a:ext>
            </a:extLst>
          </p:cNvPr>
          <p:cNvSpPr txBox="1">
            <a:spLocks/>
          </p:cNvSpPr>
          <p:nvPr/>
        </p:nvSpPr>
        <p:spPr>
          <a:xfrm>
            <a:off x="2817495" y="6253032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+mn-lt"/>
                <a:cs typeface="Arial-Rounded" panose="020B0500000000000000" charset="0"/>
                <a:sym typeface="+mn-ea"/>
              </a:rPr>
              <a:t>Giáo viên: Nguyễn Thị Minh Ảnh</a:t>
            </a:r>
            <a:endParaRPr lang="vi-VN" altLang="vi-VN" sz="2800" b="1" dirty="0">
              <a:ln w="3175">
                <a:noFill/>
              </a:ln>
              <a:latin typeface="+mn-lt"/>
              <a:cs typeface="Arial-Rounded" panose="020B0500000000000000" charset="0"/>
              <a:sym typeface="+mn-e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65E0BC-1B32-024E-354C-94FEBF36DC88}"/>
              </a:ext>
            </a:extLst>
          </p:cNvPr>
          <p:cNvSpPr txBox="1">
            <a:spLocks/>
          </p:cNvSpPr>
          <p:nvPr/>
        </p:nvSpPr>
        <p:spPr>
          <a:xfrm>
            <a:off x="0" y="1786224"/>
            <a:ext cx="12192000" cy="11193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vi-VN" b="1" dirty="0">
                <a:solidFill>
                  <a:srgbClr val="EA0000"/>
                </a:solidFill>
                <a:latin typeface="Aptos Display" panose="020B0004020202020204" pitchFamily="34" charset="0"/>
                <a:cs typeface="Arial-Rounded" panose="020B0500000000000000" charset="0"/>
                <a:sym typeface="+mn-ea"/>
              </a:rPr>
              <a:t>BÀI 4: HƠN KÉM NHAU BAO NHIÊU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799BE1-ABAC-F1E0-99FC-FC2EDD93A78E}"/>
              </a:ext>
            </a:extLst>
          </p:cNvPr>
          <p:cNvSpPr txBox="1">
            <a:spLocks/>
          </p:cNvSpPr>
          <p:nvPr/>
        </p:nvSpPr>
        <p:spPr>
          <a:xfrm>
            <a:off x="2817495" y="2769476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(Tiết 2)</a:t>
            </a:r>
            <a:endParaRPr lang="vi-VN" altLang="vi-VN" sz="2800" b="1" dirty="0">
              <a:ln w="3175">
                <a:noFill/>
              </a:ln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a. </a:t>
            </a:r>
            <a:r>
              <a:rPr lang="en-US" sz="3200" b="1" dirty="0" err="1"/>
              <a:t>Rô-bốt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11446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595011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225566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 rotWithShape="1">
          <a:blip r:embed="rId3" cstate="screen"/>
          <a:srcRect l="5964" b="6882"/>
          <a:stretch/>
        </p:blipFill>
        <p:spPr>
          <a:xfrm rot="16200000" flipV="1">
            <a:off x="2670238" y="-2698049"/>
            <a:ext cx="7022970" cy="12363446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166110" y="2197893"/>
            <a:ext cx="6995160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VẬN DỤNG</a:t>
            </a:r>
          </a:p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TRẢI NGHIỆM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 l="12656" t="5673"/>
          <a:stretch/>
        </p:blipFill>
        <p:spPr>
          <a:xfrm>
            <a:off x="10001250" y="3646170"/>
            <a:ext cx="1976842" cy="36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27337" y="2118631"/>
            <a:ext cx="5211936" cy="223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vi-VN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2:</a:t>
            </a:r>
          </a:p>
          <a:p>
            <a:pPr algn="ctr" defTabSz="457200">
              <a:defRPr/>
            </a:pPr>
            <a:r>
              <a:rPr lang="vi-VN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285</Words>
  <Application>Microsoft Office PowerPoint</Application>
  <PresentationFormat>Màn hình rộng</PresentationFormat>
  <Paragraphs>97</Paragraphs>
  <Slides>13</Slides>
  <Notes>3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13</vt:i4>
      </vt:variant>
    </vt:vector>
  </HeadingPairs>
  <TitlesOfParts>
    <vt:vector size="28" baseType="lpstr">
      <vt:lpstr>.VnBlack</vt:lpstr>
      <vt:lpstr>等线</vt:lpstr>
      <vt:lpstr>ITC Avant Garde Std Bk</vt:lpstr>
      <vt:lpstr>Aptos Display</vt:lpstr>
      <vt:lpstr>Arial</vt:lpstr>
      <vt:lpstr>Calibri</vt:lpstr>
      <vt:lpstr>Calibri Light</vt:lpstr>
      <vt:lpstr>Tahoma</vt:lpstr>
      <vt:lpstr>Times New Roman</vt:lpstr>
      <vt:lpstr>Wingdings</vt:lpstr>
      <vt:lpstr>1_Office Theme</vt:lpstr>
      <vt:lpstr>2_Office Theme</vt:lpstr>
      <vt:lpstr>4_Office 主题</vt:lpstr>
      <vt:lpstr>1_Tema de Office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LE HUYEN</cp:lastModifiedBy>
  <cp:revision>12</cp:revision>
  <dcterms:created xsi:type="dcterms:W3CDTF">2021-05-06T10:30:00Z</dcterms:created>
  <dcterms:modified xsi:type="dcterms:W3CDTF">2023-11-21T22:44:13Z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