
<file path=[Content_Types].xml><?xml version="1.0" encoding="utf-8"?>
<Types xmlns="http://schemas.openxmlformats.org/package/2006/content-types">
  <Default Extension="png" ContentType="image/png"/>
  <Default Extension="mp3" ContentType="audio/mpe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684" r:id="rId3"/>
    <p:sldMasterId id="2147483713" r:id="rId4"/>
    <p:sldMasterId id="2147483715" r:id="rId5"/>
  </p:sldMasterIdLst>
  <p:notesMasterIdLst>
    <p:notesMasterId r:id="rId25"/>
  </p:notesMasterIdLst>
  <p:sldIdLst>
    <p:sldId id="880" r:id="rId6"/>
    <p:sldId id="403" r:id="rId7"/>
    <p:sldId id="282" r:id="rId8"/>
    <p:sldId id="283" r:id="rId9"/>
    <p:sldId id="284" r:id="rId10"/>
    <p:sldId id="285" r:id="rId11"/>
    <p:sldId id="408" r:id="rId12"/>
    <p:sldId id="406" r:id="rId13"/>
    <p:sldId id="296" r:id="rId14"/>
    <p:sldId id="873" r:id="rId15"/>
    <p:sldId id="878" r:id="rId16"/>
    <p:sldId id="876" r:id="rId17"/>
    <p:sldId id="407" r:id="rId18"/>
    <p:sldId id="409" r:id="rId19"/>
    <p:sldId id="396" r:id="rId20"/>
    <p:sldId id="410" r:id="rId21"/>
    <p:sldId id="262" r:id="rId22"/>
    <p:sldId id="879" r:id="rId23"/>
    <p:sldId id="28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0" d="100"/>
          <a:sy n="60" d="100"/>
        </p:scale>
        <p:origin x="840" y="7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6C3A1B-F794-40D0-B5B2-E3F3CA0C494B}" type="datetimeFigureOut">
              <a:rPr lang="en-US" smtClean="0"/>
              <a:t>10/31/2023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49A41D-F3DA-4A01-BBE6-DA14C019E7EF}" type="slidenum">
              <a:rPr lang="en-US" smtClean="0"/>
              <a:t>‹#›</a:t>
            </a:fld>
            <a:endParaRPr lang="en-US"/>
          </a:p>
        </p:txBody>
      </p:sp>
    </p:spTree>
    <p:extLst>
      <p:ext uri="{BB962C8B-B14F-4D97-AF65-F5344CB8AC3E}">
        <p14:creationId xmlns:p14="http://schemas.microsoft.com/office/powerpoint/2010/main" val="41970054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015747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603471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930446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3934050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7"/>
        <p:cNvGrpSpPr/>
        <p:nvPr/>
      </p:nvGrpSpPr>
      <p:grpSpPr>
        <a:xfrm>
          <a:off x="0" y="0"/>
          <a:ext cx="0" cy="0"/>
          <a:chOff x="0" y="0"/>
          <a:chExt cx="0" cy="0"/>
        </a:xfrm>
      </p:grpSpPr>
      <p:sp>
        <p:nvSpPr>
          <p:cNvPr id="1788" name="Google Shape;1788;gf9ee626784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9" name="Google Shape;1789;gf9ee626784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527407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62303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7"/>
        <p:cNvGrpSpPr/>
        <p:nvPr/>
      </p:nvGrpSpPr>
      <p:grpSpPr>
        <a:xfrm>
          <a:off x="0" y="0"/>
          <a:ext cx="0" cy="0"/>
          <a:chOff x="0" y="0"/>
          <a:chExt cx="0" cy="0"/>
        </a:xfrm>
      </p:grpSpPr>
      <p:sp>
        <p:nvSpPr>
          <p:cNvPr id="1528" name="Google Shape;1528;ga073618e60_0_9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9" name="Google Shape;1529;ga073618e60_0_9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31068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752124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62303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930D33-079D-4CA9-A1E7-7078CAC5F2F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962310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930D33-079D-4CA9-A1E7-7078CAC5F2F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0813394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930D33-079D-4CA9-A1E7-7078CAC5F2F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3671485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slide" Target="../slides/slide9.xml"/><Relationship Id="rId1" Type="http://schemas.openxmlformats.org/officeDocument/2006/relationships/slideMaster" Target="../slideMasters/slideMaster3.xml"/><Relationship Id="rId5" Type="http://schemas.openxmlformats.org/officeDocument/2006/relationships/slide" Target="../slides/slide17.xml"/><Relationship Id="rId4" Type="http://schemas.openxmlformats.org/officeDocument/2006/relationships/slide" Target="../slides/slide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grpSp>
        <p:nvGrpSpPr>
          <p:cNvPr id="2" name="组合 1"/>
          <p:cNvGrpSpPr/>
          <p:nvPr userDrawn="1"/>
        </p:nvGrpSpPr>
        <p:grpSpPr>
          <a:xfrm>
            <a:off x="0" y="0"/>
            <a:ext cx="12192000" cy="6858000"/>
            <a:chOff x="0" y="0"/>
            <a:chExt cx="12192000" cy="6750674"/>
          </a:xfrm>
        </p:grpSpPr>
        <p:sp>
          <p:nvSpPr>
            <p:cNvPr id="3" name="矩形 2"/>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6232355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grpSp>
        <p:nvGrpSpPr>
          <p:cNvPr id="5" name="组合 4"/>
          <p:cNvGrpSpPr/>
          <p:nvPr userDrawn="1"/>
        </p:nvGrpSpPr>
        <p:grpSpPr>
          <a:xfrm>
            <a:off x="0" y="0"/>
            <a:ext cx="12192000" cy="6858000"/>
            <a:chOff x="0" y="0"/>
            <a:chExt cx="9144000" cy="5143500"/>
          </a:xfrm>
        </p:grpSpPr>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09907"/>
              <a:ext cx="9143244" cy="1633593"/>
            </a:xfrm>
            <a:prstGeom prst="rect">
              <a:avLst/>
            </a:prstGeom>
          </p:spPr>
        </p:pic>
      </p:grpSp>
      <p:pic>
        <p:nvPicPr>
          <p:cNvPr id="6" name="图片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 y="0"/>
            <a:ext cx="2844885" cy="1625085"/>
          </a:xfrm>
          <a:prstGeom prst="rect">
            <a:avLst/>
          </a:prstGeom>
        </p:spPr>
      </p:pic>
      <p:sp>
        <p:nvSpPr>
          <p:cNvPr id="7" name="文本框 6"/>
          <p:cNvSpPr txBox="1"/>
          <p:nvPr userDrawn="1"/>
        </p:nvSpPr>
        <p:spPr>
          <a:xfrm>
            <a:off x="1625718" y="279483"/>
            <a:ext cx="4977645" cy="66678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zh-CN" altLang="en-US" sz="3733"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单击此处添加文字标题</a:t>
            </a:r>
          </a:p>
        </p:txBody>
      </p:sp>
      <p:sp>
        <p:nvSpPr>
          <p:cNvPr id="2" name="矩形 1"/>
          <p:cNvSpPr/>
          <p:nvPr userDrawn="1"/>
        </p:nvSpPr>
        <p:spPr>
          <a:xfrm>
            <a:off x="2" y="977109"/>
            <a:ext cx="12191999" cy="5593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微软雅黑"/>
              <a:cs typeface="+mn-cs"/>
            </a:endParaRPr>
          </a:p>
        </p:txBody>
      </p:sp>
    </p:spTree>
    <p:extLst>
      <p:ext uri="{BB962C8B-B14F-4D97-AF65-F5344CB8AC3E}">
        <p14:creationId xmlns:p14="http://schemas.microsoft.com/office/powerpoint/2010/main" val="6008933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200" y="18400"/>
            <a:ext cx="12192000" cy="6821200"/>
            <a:chOff x="-150" y="13800"/>
            <a:chExt cx="9144000" cy="5115900"/>
          </a:xfrm>
        </p:grpSpPr>
        <p:grpSp>
          <p:nvGrpSpPr>
            <p:cNvPr id="10" name="Google Shape;10;p2"/>
            <p:cNvGrpSpPr/>
            <p:nvPr/>
          </p:nvGrpSpPr>
          <p:grpSpPr>
            <a:xfrm>
              <a:off x="318911" y="13800"/>
              <a:ext cx="8506178" cy="5115900"/>
              <a:chOff x="318911" y="-66425"/>
              <a:chExt cx="8506178" cy="5115900"/>
            </a:xfrm>
          </p:grpSpPr>
          <p:cxnSp>
            <p:nvCxnSpPr>
              <p:cNvPr id="11" name="Google Shape;11;p2"/>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 name="Google Shape;12;p2"/>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3" name="Google Shape;13;p2"/>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 name="Google Shape;14;p2"/>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 name="Google Shape;15;p2"/>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 name="Google Shape;16;p2"/>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 name="Google Shape;17;p2"/>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8" name="Google Shape;18;p2"/>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9" name="Google Shape;19;p2"/>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0" name="Google Shape;20;p2"/>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1" name="Google Shape;21;p2"/>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2" name="Google Shape;22;p2"/>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3" name="Google Shape;23;p2"/>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4" name="Google Shape;24;p2"/>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 name="Google Shape;25;p2"/>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 name="Google Shape;26;p2"/>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7" name="Google Shape;27;p2"/>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8" name="Google Shape;28;p2"/>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9" name="Google Shape;29;p2"/>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0" name="Google Shape;30;p2"/>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1" name="Google Shape;31;p2"/>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2" name="Google Shape;32;p2"/>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3" name="Google Shape;33;p2"/>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34" name="Google Shape;34;p2"/>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5" name="Google Shape;35;p2"/>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 name="Google Shape;36;p2"/>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7" name="Google Shape;37;p2"/>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8" name="Google Shape;38;p2"/>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9" name="Google Shape;39;p2"/>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0" name="Google Shape;40;p2"/>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1" name="Google Shape;41;p2"/>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2" name="Google Shape;42;p2"/>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3" name="Google Shape;43;p2"/>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4" name="Google Shape;44;p2"/>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 name="Google Shape;45;p2"/>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 name="Google Shape;46;p2"/>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7" name="Google Shape;47;p2"/>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48" name="Google Shape;48;p2"/>
          <p:cNvSpPr/>
          <p:nvPr/>
        </p:nvSpPr>
        <p:spPr>
          <a:xfrm>
            <a:off x="576592"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9" name="Google Shape;49;p2"/>
          <p:cNvGrpSpPr/>
          <p:nvPr/>
        </p:nvGrpSpPr>
        <p:grpSpPr>
          <a:xfrm>
            <a:off x="557654" y="289310"/>
            <a:ext cx="11218568" cy="6022417"/>
            <a:chOff x="418241" y="216981"/>
            <a:chExt cx="8413926" cy="4516813"/>
          </a:xfrm>
        </p:grpSpPr>
        <p:sp>
          <p:nvSpPr>
            <p:cNvPr id="50" name="Google Shape;50;p2"/>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 name="Google Shape;51;p2"/>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2" name="Google Shape;52;p2"/>
          <p:cNvSpPr txBox="1">
            <a:spLocks noGrp="1"/>
          </p:cNvSpPr>
          <p:nvPr>
            <p:ph type="ctrTitle"/>
          </p:nvPr>
        </p:nvSpPr>
        <p:spPr>
          <a:xfrm>
            <a:off x="2425800" y="1470417"/>
            <a:ext cx="7340400" cy="3040800"/>
          </a:xfrm>
          <a:prstGeom prst="rect">
            <a:avLst/>
          </a:prstGeom>
        </p:spPr>
        <p:txBody>
          <a:bodyPr spcFirstLastPara="1" wrap="square" lIns="0" tIns="0" rIns="0" bIns="0" anchor="t" anchorCtr="0">
            <a:noAutofit/>
          </a:bodyPr>
          <a:lstStyle>
            <a:lvl1pPr lvl="0" algn="ctr">
              <a:lnSpc>
                <a:spcPct val="80000"/>
              </a:lnSpc>
              <a:spcBef>
                <a:spcPts val="0"/>
              </a:spcBef>
              <a:spcAft>
                <a:spcPts val="0"/>
              </a:spcAft>
              <a:buSzPts val="5200"/>
              <a:buNone/>
              <a:defRPr sz="8246" b="1">
                <a:solidFill>
                  <a:srgbClr val="46246A"/>
                </a:solidFill>
              </a:defRPr>
            </a:lvl1pPr>
            <a:lvl2pPr lvl="1" algn="ctr">
              <a:spcBef>
                <a:spcPts val="0"/>
              </a:spcBef>
              <a:spcAft>
                <a:spcPts val="0"/>
              </a:spcAft>
              <a:buSzPts val="5200"/>
              <a:buNone/>
              <a:defRPr sz="6916"/>
            </a:lvl2pPr>
            <a:lvl3pPr lvl="2" algn="ctr">
              <a:spcBef>
                <a:spcPts val="0"/>
              </a:spcBef>
              <a:spcAft>
                <a:spcPts val="0"/>
              </a:spcAft>
              <a:buSzPts val="5200"/>
              <a:buNone/>
              <a:defRPr sz="6916"/>
            </a:lvl3pPr>
            <a:lvl4pPr lvl="3" algn="ctr">
              <a:spcBef>
                <a:spcPts val="0"/>
              </a:spcBef>
              <a:spcAft>
                <a:spcPts val="0"/>
              </a:spcAft>
              <a:buSzPts val="5200"/>
              <a:buNone/>
              <a:defRPr sz="6916"/>
            </a:lvl4pPr>
            <a:lvl5pPr lvl="4" algn="ctr">
              <a:spcBef>
                <a:spcPts val="0"/>
              </a:spcBef>
              <a:spcAft>
                <a:spcPts val="0"/>
              </a:spcAft>
              <a:buSzPts val="5200"/>
              <a:buNone/>
              <a:defRPr sz="6916"/>
            </a:lvl5pPr>
            <a:lvl6pPr lvl="5" algn="ctr">
              <a:spcBef>
                <a:spcPts val="0"/>
              </a:spcBef>
              <a:spcAft>
                <a:spcPts val="0"/>
              </a:spcAft>
              <a:buSzPts val="5200"/>
              <a:buNone/>
              <a:defRPr sz="6916"/>
            </a:lvl6pPr>
            <a:lvl7pPr lvl="6" algn="ctr">
              <a:spcBef>
                <a:spcPts val="0"/>
              </a:spcBef>
              <a:spcAft>
                <a:spcPts val="0"/>
              </a:spcAft>
              <a:buSzPts val="5200"/>
              <a:buNone/>
              <a:defRPr sz="6916"/>
            </a:lvl7pPr>
            <a:lvl8pPr lvl="7" algn="ctr">
              <a:spcBef>
                <a:spcPts val="0"/>
              </a:spcBef>
              <a:spcAft>
                <a:spcPts val="0"/>
              </a:spcAft>
              <a:buSzPts val="5200"/>
              <a:buNone/>
              <a:defRPr sz="6916"/>
            </a:lvl8pPr>
            <a:lvl9pPr lvl="8" algn="ctr">
              <a:spcBef>
                <a:spcPts val="0"/>
              </a:spcBef>
              <a:spcAft>
                <a:spcPts val="0"/>
              </a:spcAft>
              <a:buSzPts val="5200"/>
              <a:buNone/>
              <a:defRPr sz="6916"/>
            </a:lvl9pPr>
          </a:lstStyle>
          <a:p>
            <a:endParaRPr/>
          </a:p>
        </p:txBody>
      </p:sp>
      <p:sp>
        <p:nvSpPr>
          <p:cNvPr id="53" name="Google Shape;53;p2"/>
          <p:cNvSpPr txBox="1">
            <a:spLocks noGrp="1"/>
          </p:cNvSpPr>
          <p:nvPr>
            <p:ph type="subTitle" idx="1"/>
          </p:nvPr>
        </p:nvSpPr>
        <p:spPr>
          <a:xfrm>
            <a:off x="3396600" y="4893379"/>
            <a:ext cx="5398800" cy="396400"/>
          </a:xfrm>
          <a:prstGeom prst="rect">
            <a:avLst/>
          </a:prstGeom>
        </p:spPr>
        <p:txBody>
          <a:bodyPr spcFirstLastPara="1" wrap="square" lIns="0" tIns="0" rIns="0" bIns="0" anchor="t" anchorCtr="0">
            <a:noAutofit/>
          </a:bodyPr>
          <a:lstStyle>
            <a:lvl1pPr lvl="0" algn="ctr">
              <a:lnSpc>
                <a:spcPct val="100000"/>
              </a:lnSpc>
              <a:spcBef>
                <a:spcPts val="0"/>
              </a:spcBef>
              <a:spcAft>
                <a:spcPts val="0"/>
              </a:spcAft>
              <a:buSzPts val="2800"/>
              <a:buNone/>
              <a:defRPr sz="2128">
                <a:solidFill>
                  <a:schemeClr val="lt1"/>
                </a:solidFill>
                <a:latin typeface="Lato"/>
                <a:ea typeface="Lato"/>
                <a:cs typeface="Lato"/>
                <a:sym typeface="Lato"/>
              </a:defRPr>
            </a:lvl1pPr>
            <a:lvl2pPr lvl="1" algn="ctr">
              <a:lnSpc>
                <a:spcPct val="100000"/>
              </a:lnSpc>
              <a:spcBef>
                <a:spcPts val="0"/>
              </a:spcBef>
              <a:spcAft>
                <a:spcPts val="0"/>
              </a:spcAft>
              <a:buSzPts val="2800"/>
              <a:buNone/>
              <a:defRPr sz="3724"/>
            </a:lvl2pPr>
            <a:lvl3pPr lvl="2" algn="ctr">
              <a:lnSpc>
                <a:spcPct val="100000"/>
              </a:lnSpc>
              <a:spcBef>
                <a:spcPts val="0"/>
              </a:spcBef>
              <a:spcAft>
                <a:spcPts val="0"/>
              </a:spcAft>
              <a:buSzPts val="2800"/>
              <a:buNone/>
              <a:defRPr sz="3724"/>
            </a:lvl3pPr>
            <a:lvl4pPr lvl="3" algn="ctr">
              <a:lnSpc>
                <a:spcPct val="100000"/>
              </a:lnSpc>
              <a:spcBef>
                <a:spcPts val="0"/>
              </a:spcBef>
              <a:spcAft>
                <a:spcPts val="0"/>
              </a:spcAft>
              <a:buSzPts val="2800"/>
              <a:buNone/>
              <a:defRPr sz="3724"/>
            </a:lvl4pPr>
            <a:lvl5pPr lvl="4" algn="ctr">
              <a:lnSpc>
                <a:spcPct val="100000"/>
              </a:lnSpc>
              <a:spcBef>
                <a:spcPts val="0"/>
              </a:spcBef>
              <a:spcAft>
                <a:spcPts val="0"/>
              </a:spcAft>
              <a:buSzPts val="2800"/>
              <a:buNone/>
              <a:defRPr sz="3724"/>
            </a:lvl5pPr>
            <a:lvl6pPr lvl="5" algn="ctr">
              <a:lnSpc>
                <a:spcPct val="100000"/>
              </a:lnSpc>
              <a:spcBef>
                <a:spcPts val="0"/>
              </a:spcBef>
              <a:spcAft>
                <a:spcPts val="0"/>
              </a:spcAft>
              <a:buSzPts val="2800"/>
              <a:buNone/>
              <a:defRPr sz="3724"/>
            </a:lvl6pPr>
            <a:lvl7pPr lvl="6" algn="ctr">
              <a:lnSpc>
                <a:spcPct val="100000"/>
              </a:lnSpc>
              <a:spcBef>
                <a:spcPts val="0"/>
              </a:spcBef>
              <a:spcAft>
                <a:spcPts val="0"/>
              </a:spcAft>
              <a:buSzPts val="2800"/>
              <a:buNone/>
              <a:defRPr sz="3724"/>
            </a:lvl7pPr>
            <a:lvl8pPr lvl="7" algn="ctr">
              <a:lnSpc>
                <a:spcPct val="100000"/>
              </a:lnSpc>
              <a:spcBef>
                <a:spcPts val="0"/>
              </a:spcBef>
              <a:spcAft>
                <a:spcPts val="0"/>
              </a:spcAft>
              <a:buSzPts val="2800"/>
              <a:buNone/>
              <a:defRPr sz="3724"/>
            </a:lvl8pPr>
            <a:lvl9pPr lvl="8" algn="ctr">
              <a:lnSpc>
                <a:spcPct val="100000"/>
              </a:lnSpc>
              <a:spcBef>
                <a:spcPts val="0"/>
              </a:spcBef>
              <a:spcAft>
                <a:spcPts val="0"/>
              </a:spcAft>
              <a:buSzPts val="2800"/>
              <a:buNone/>
              <a:defRPr sz="3724"/>
            </a:lvl9pPr>
          </a:lstStyle>
          <a:p>
            <a:endParaRPr/>
          </a:p>
        </p:txBody>
      </p:sp>
      <p:sp>
        <p:nvSpPr>
          <p:cNvPr id="54" name="Google Shape;54;p2"/>
          <p:cNvSpPr/>
          <p:nvPr/>
        </p:nvSpPr>
        <p:spPr>
          <a:xfrm>
            <a:off x="11087336" y="5133935"/>
            <a:ext cx="2497" cy="2397"/>
          </a:xfrm>
          <a:custGeom>
            <a:avLst/>
            <a:gdLst/>
            <a:ahLst/>
            <a:cxnLst/>
            <a:rect l="l" t="t" r="r" b="b"/>
            <a:pathLst>
              <a:path w="25" h="24" extrusionOk="0">
                <a:moveTo>
                  <a:pt x="25" y="0"/>
                </a:moveTo>
                <a:cubicBezTo>
                  <a:pt x="1" y="0"/>
                  <a:pt x="1" y="12"/>
                  <a:pt x="1" y="24"/>
                </a:cubicBezTo>
                <a:cubicBezTo>
                  <a:pt x="1" y="24"/>
                  <a:pt x="1" y="12"/>
                  <a:pt x="25" y="0"/>
                </a:cubicBezTo>
                <a:close/>
              </a:path>
            </a:pathLst>
          </a:custGeom>
          <a:solidFill>
            <a:srgbClr val="44484B"/>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5" name="Google Shape;55;p2"/>
          <p:cNvSpPr/>
          <p:nvPr/>
        </p:nvSpPr>
        <p:spPr>
          <a:xfrm>
            <a:off x="9527311" y="5883038"/>
            <a:ext cx="3695" cy="100"/>
          </a:xfrm>
          <a:custGeom>
            <a:avLst/>
            <a:gdLst/>
            <a:ahLst/>
            <a:cxnLst/>
            <a:rect l="l" t="t" r="r" b="b"/>
            <a:pathLst>
              <a:path w="37" h="1" extrusionOk="0">
                <a:moveTo>
                  <a:pt x="1" y="0"/>
                </a:moveTo>
                <a:lnTo>
                  <a:pt x="37" y="0"/>
                </a:lnTo>
                <a:lnTo>
                  <a:pt x="37" y="0"/>
                </a:lnTo>
                <a:close/>
              </a:path>
            </a:pathLst>
          </a:custGeom>
          <a:solidFill>
            <a:srgbClr val="44484B"/>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16405098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6"/>
        <p:cNvGrpSpPr/>
        <p:nvPr/>
      </p:nvGrpSpPr>
      <p:grpSpPr>
        <a:xfrm>
          <a:off x="0" y="0"/>
          <a:ext cx="0" cy="0"/>
          <a:chOff x="0" y="0"/>
          <a:chExt cx="0" cy="0"/>
        </a:xfrm>
      </p:grpSpPr>
      <p:grpSp>
        <p:nvGrpSpPr>
          <p:cNvPr id="57" name="Google Shape;57;p3"/>
          <p:cNvGrpSpPr/>
          <p:nvPr/>
        </p:nvGrpSpPr>
        <p:grpSpPr>
          <a:xfrm>
            <a:off x="-200" y="18400"/>
            <a:ext cx="12192000" cy="6821200"/>
            <a:chOff x="-150" y="13800"/>
            <a:chExt cx="9144000" cy="5115900"/>
          </a:xfrm>
        </p:grpSpPr>
        <p:grpSp>
          <p:nvGrpSpPr>
            <p:cNvPr id="58" name="Google Shape;58;p3"/>
            <p:cNvGrpSpPr/>
            <p:nvPr/>
          </p:nvGrpSpPr>
          <p:grpSpPr>
            <a:xfrm>
              <a:off x="318911" y="13800"/>
              <a:ext cx="8506178" cy="5115900"/>
              <a:chOff x="318911" y="-66425"/>
              <a:chExt cx="8506178" cy="5115900"/>
            </a:xfrm>
          </p:grpSpPr>
          <p:cxnSp>
            <p:nvCxnSpPr>
              <p:cNvPr id="59" name="Google Shape;59;p3"/>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0" name="Google Shape;60;p3"/>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1" name="Google Shape;61;p3"/>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2" name="Google Shape;62;p3"/>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3" name="Google Shape;63;p3"/>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4" name="Google Shape;64;p3"/>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5" name="Google Shape;65;p3"/>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6" name="Google Shape;66;p3"/>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7" name="Google Shape;67;p3"/>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 name="Google Shape;68;p3"/>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 name="Google Shape;69;p3"/>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0" name="Google Shape;70;p3"/>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1" name="Google Shape;71;p3"/>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2" name="Google Shape;72;p3"/>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3" name="Google Shape;73;p3"/>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4" name="Google Shape;74;p3"/>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5" name="Google Shape;75;p3"/>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6" name="Google Shape;76;p3"/>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7" name="Google Shape;77;p3"/>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8" name="Google Shape;78;p3"/>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9" name="Google Shape;79;p3"/>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80" name="Google Shape;80;p3"/>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81" name="Google Shape;81;p3"/>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82" name="Google Shape;82;p3"/>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3" name="Google Shape;83;p3"/>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4" name="Google Shape;84;p3"/>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5" name="Google Shape;85;p3"/>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6" name="Google Shape;86;p3"/>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7" name="Google Shape;87;p3"/>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8" name="Google Shape;88;p3"/>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9" name="Google Shape;89;p3"/>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0" name="Google Shape;90;p3"/>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1" name="Google Shape;91;p3"/>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2" name="Google Shape;92;p3"/>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3" name="Google Shape;93;p3"/>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4" name="Google Shape;94;p3"/>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5" name="Google Shape;95;p3"/>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96" name="Google Shape;96;p3"/>
          <p:cNvSpPr/>
          <p:nvPr/>
        </p:nvSpPr>
        <p:spPr>
          <a:xfrm>
            <a:off x="576592"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97" name="Google Shape;97;p3"/>
          <p:cNvGrpSpPr/>
          <p:nvPr/>
        </p:nvGrpSpPr>
        <p:grpSpPr>
          <a:xfrm>
            <a:off x="557654" y="289310"/>
            <a:ext cx="11218568" cy="6022417"/>
            <a:chOff x="418241" y="216981"/>
            <a:chExt cx="8413926" cy="4516813"/>
          </a:xfrm>
        </p:grpSpPr>
        <p:sp>
          <p:nvSpPr>
            <p:cNvPr id="98" name="Google Shape;98;p3"/>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9" name="Google Shape;99;p3"/>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00" name="Google Shape;100;p3"/>
          <p:cNvSpPr txBox="1">
            <a:spLocks noGrp="1"/>
          </p:cNvSpPr>
          <p:nvPr>
            <p:ph type="title"/>
          </p:nvPr>
        </p:nvSpPr>
        <p:spPr>
          <a:xfrm>
            <a:off x="4712866" y="2114500"/>
            <a:ext cx="4322800" cy="14428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600"/>
              <a:buNone/>
              <a:defRPr sz="11305" b="1"/>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endParaRPr/>
          </a:p>
        </p:txBody>
      </p:sp>
      <p:sp>
        <p:nvSpPr>
          <p:cNvPr id="101" name="Google Shape;101;p3"/>
          <p:cNvSpPr txBox="1">
            <a:spLocks noGrp="1"/>
          </p:cNvSpPr>
          <p:nvPr>
            <p:ph type="subTitle" idx="1"/>
          </p:nvPr>
        </p:nvSpPr>
        <p:spPr>
          <a:xfrm>
            <a:off x="4712866" y="3657767"/>
            <a:ext cx="4983200" cy="4180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SzPts val="2800"/>
              <a:buNone/>
              <a:defRPr sz="2128">
                <a:solidFill>
                  <a:srgbClr val="FFFFFF"/>
                </a:solidFill>
              </a:defRPr>
            </a:lvl1pPr>
            <a:lvl2pPr lvl="1" algn="ctr" rtl="0">
              <a:lnSpc>
                <a:spcPct val="100000"/>
              </a:lnSpc>
              <a:spcBef>
                <a:spcPts val="0"/>
              </a:spcBef>
              <a:spcAft>
                <a:spcPts val="0"/>
              </a:spcAft>
              <a:buSzPts val="2800"/>
              <a:buNone/>
              <a:defRPr sz="3724"/>
            </a:lvl2pPr>
            <a:lvl3pPr lvl="2" algn="ctr" rtl="0">
              <a:lnSpc>
                <a:spcPct val="100000"/>
              </a:lnSpc>
              <a:spcBef>
                <a:spcPts val="0"/>
              </a:spcBef>
              <a:spcAft>
                <a:spcPts val="0"/>
              </a:spcAft>
              <a:buSzPts val="2800"/>
              <a:buNone/>
              <a:defRPr sz="3724"/>
            </a:lvl3pPr>
            <a:lvl4pPr lvl="3" algn="ctr" rtl="0">
              <a:lnSpc>
                <a:spcPct val="100000"/>
              </a:lnSpc>
              <a:spcBef>
                <a:spcPts val="0"/>
              </a:spcBef>
              <a:spcAft>
                <a:spcPts val="0"/>
              </a:spcAft>
              <a:buSzPts val="2800"/>
              <a:buNone/>
              <a:defRPr sz="3724"/>
            </a:lvl4pPr>
            <a:lvl5pPr lvl="4" algn="ctr" rtl="0">
              <a:lnSpc>
                <a:spcPct val="100000"/>
              </a:lnSpc>
              <a:spcBef>
                <a:spcPts val="0"/>
              </a:spcBef>
              <a:spcAft>
                <a:spcPts val="0"/>
              </a:spcAft>
              <a:buSzPts val="2800"/>
              <a:buNone/>
              <a:defRPr sz="3724"/>
            </a:lvl5pPr>
            <a:lvl6pPr lvl="5" algn="ctr" rtl="0">
              <a:lnSpc>
                <a:spcPct val="100000"/>
              </a:lnSpc>
              <a:spcBef>
                <a:spcPts val="0"/>
              </a:spcBef>
              <a:spcAft>
                <a:spcPts val="0"/>
              </a:spcAft>
              <a:buSzPts val="2800"/>
              <a:buNone/>
              <a:defRPr sz="3724"/>
            </a:lvl6pPr>
            <a:lvl7pPr lvl="6" algn="ctr" rtl="0">
              <a:lnSpc>
                <a:spcPct val="100000"/>
              </a:lnSpc>
              <a:spcBef>
                <a:spcPts val="0"/>
              </a:spcBef>
              <a:spcAft>
                <a:spcPts val="0"/>
              </a:spcAft>
              <a:buSzPts val="2800"/>
              <a:buNone/>
              <a:defRPr sz="3724"/>
            </a:lvl7pPr>
            <a:lvl8pPr lvl="7" algn="ctr" rtl="0">
              <a:lnSpc>
                <a:spcPct val="100000"/>
              </a:lnSpc>
              <a:spcBef>
                <a:spcPts val="0"/>
              </a:spcBef>
              <a:spcAft>
                <a:spcPts val="0"/>
              </a:spcAft>
              <a:buSzPts val="2800"/>
              <a:buNone/>
              <a:defRPr sz="3724"/>
            </a:lvl8pPr>
            <a:lvl9pPr lvl="8" algn="ctr" rtl="0">
              <a:lnSpc>
                <a:spcPct val="100000"/>
              </a:lnSpc>
              <a:spcBef>
                <a:spcPts val="0"/>
              </a:spcBef>
              <a:spcAft>
                <a:spcPts val="0"/>
              </a:spcAft>
              <a:buSzPts val="2800"/>
              <a:buNone/>
              <a:defRPr sz="3724"/>
            </a:lvl9pPr>
          </a:lstStyle>
          <a:p>
            <a:endParaRPr/>
          </a:p>
        </p:txBody>
      </p:sp>
      <p:sp>
        <p:nvSpPr>
          <p:cNvPr id="102" name="Google Shape;102;p3"/>
          <p:cNvSpPr txBox="1">
            <a:spLocks noGrp="1"/>
          </p:cNvSpPr>
          <p:nvPr>
            <p:ph type="title" idx="2" hasCustomPrompt="1"/>
          </p:nvPr>
        </p:nvSpPr>
        <p:spPr>
          <a:xfrm>
            <a:off x="2133717" y="2114500"/>
            <a:ext cx="2281600" cy="2080000"/>
          </a:xfrm>
          <a:prstGeom prst="rect">
            <a:avLst/>
          </a:prstGeom>
        </p:spPr>
        <p:txBody>
          <a:bodyPr spcFirstLastPara="1" wrap="square" lIns="0" tIns="0" rIns="0" bIns="0" anchor="ctr" anchorCtr="0">
            <a:noAutofit/>
          </a:bodyPr>
          <a:lstStyle>
            <a:lvl1pPr lvl="0" algn="ctr" rtl="0">
              <a:spcBef>
                <a:spcPts val="0"/>
              </a:spcBef>
              <a:spcAft>
                <a:spcPts val="0"/>
              </a:spcAft>
              <a:buClr>
                <a:schemeClr val="lt1"/>
              </a:buClr>
              <a:buSzPts val="12000"/>
              <a:buNone/>
              <a:defRPr sz="11305">
                <a:solidFill>
                  <a:schemeClr val="accent1"/>
                </a:solidFill>
              </a:defRPr>
            </a:lvl1pPr>
            <a:lvl2pPr lvl="1" algn="ctr" rtl="0">
              <a:spcBef>
                <a:spcPts val="0"/>
              </a:spcBef>
              <a:spcAft>
                <a:spcPts val="0"/>
              </a:spcAft>
              <a:buSzPts val="12000"/>
              <a:buNone/>
              <a:defRPr sz="15960"/>
            </a:lvl2pPr>
            <a:lvl3pPr lvl="2" algn="ctr" rtl="0">
              <a:spcBef>
                <a:spcPts val="0"/>
              </a:spcBef>
              <a:spcAft>
                <a:spcPts val="0"/>
              </a:spcAft>
              <a:buSzPts val="12000"/>
              <a:buNone/>
              <a:defRPr sz="15960"/>
            </a:lvl3pPr>
            <a:lvl4pPr lvl="3" algn="ctr" rtl="0">
              <a:spcBef>
                <a:spcPts val="0"/>
              </a:spcBef>
              <a:spcAft>
                <a:spcPts val="0"/>
              </a:spcAft>
              <a:buSzPts val="12000"/>
              <a:buNone/>
              <a:defRPr sz="15960"/>
            </a:lvl4pPr>
            <a:lvl5pPr lvl="4" algn="ctr" rtl="0">
              <a:spcBef>
                <a:spcPts val="0"/>
              </a:spcBef>
              <a:spcAft>
                <a:spcPts val="0"/>
              </a:spcAft>
              <a:buSzPts val="12000"/>
              <a:buNone/>
              <a:defRPr sz="15960"/>
            </a:lvl5pPr>
            <a:lvl6pPr lvl="5" algn="ctr" rtl="0">
              <a:spcBef>
                <a:spcPts val="0"/>
              </a:spcBef>
              <a:spcAft>
                <a:spcPts val="0"/>
              </a:spcAft>
              <a:buSzPts val="12000"/>
              <a:buNone/>
              <a:defRPr sz="15960"/>
            </a:lvl6pPr>
            <a:lvl7pPr lvl="6" algn="ctr" rtl="0">
              <a:spcBef>
                <a:spcPts val="0"/>
              </a:spcBef>
              <a:spcAft>
                <a:spcPts val="0"/>
              </a:spcAft>
              <a:buSzPts val="12000"/>
              <a:buNone/>
              <a:defRPr sz="15960"/>
            </a:lvl7pPr>
            <a:lvl8pPr lvl="7" algn="ctr" rtl="0">
              <a:spcBef>
                <a:spcPts val="0"/>
              </a:spcBef>
              <a:spcAft>
                <a:spcPts val="0"/>
              </a:spcAft>
              <a:buSzPts val="12000"/>
              <a:buNone/>
              <a:defRPr sz="15960"/>
            </a:lvl8pPr>
            <a:lvl9pPr lvl="8" algn="ctr" rtl="0">
              <a:spcBef>
                <a:spcPts val="0"/>
              </a:spcBef>
              <a:spcAft>
                <a:spcPts val="0"/>
              </a:spcAft>
              <a:buSzPts val="12000"/>
              <a:buNone/>
              <a:defRPr sz="15960"/>
            </a:lvl9pPr>
          </a:lstStyle>
          <a:p>
            <a:r>
              <a:t>xx%</a:t>
            </a:r>
          </a:p>
        </p:txBody>
      </p:sp>
    </p:spTree>
    <p:extLst>
      <p:ext uri="{BB962C8B-B14F-4D97-AF65-F5344CB8AC3E}">
        <p14:creationId xmlns:p14="http://schemas.microsoft.com/office/powerpoint/2010/main" val="41967873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3"/>
        <p:cNvGrpSpPr/>
        <p:nvPr/>
      </p:nvGrpSpPr>
      <p:grpSpPr>
        <a:xfrm>
          <a:off x="0" y="0"/>
          <a:ext cx="0" cy="0"/>
          <a:chOff x="0" y="0"/>
          <a:chExt cx="0" cy="0"/>
        </a:xfrm>
      </p:grpSpPr>
      <p:grpSp>
        <p:nvGrpSpPr>
          <p:cNvPr id="104" name="Google Shape;104;p4"/>
          <p:cNvGrpSpPr/>
          <p:nvPr/>
        </p:nvGrpSpPr>
        <p:grpSpPr>
          <a:xfrm>
            <a:off x="-200" y="18400"/>
            <a:ext cx="12192000" cy="6821200"/>
            <a:chOff x="-150" y="13800"/>
            <a:chExt cx="9144000" cy="5115900"/>
          </a:xfrm>
        </p:grpSpPr>
        <p:grpSp>
          <p:nvGrpSpPr>
            <p:cNvPr id="105" name="Google Shape;105;p4"/>
            <p:cNvGrpSpPr/>
            <p:nvPr/>
          </p:nvGrpSpPr>
          <p:grpSpPr>
            <a:xfrm>
              <a:off x="318911" y="13800"/>
              <a:ext cx="8506178" cy="5115900"/>
              <a:chOff x="318911" y="-66425"/>
              <a:chExt cx="8506178" cy="5115900"/>
            </a:xfrm>
          </p:grpSpPr>
          <p:cxnSp>
            <p:nvCxnSpPr>
              <p:cNvPr id="106" name="Google Shape;106;p4"/>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07" name="Google Shape;107;p4"/>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08" name="Google Shape;108;p4"/>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09" name="Google Shape;109;p4"/>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0" name="Google Shape;110;p4"/>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1" name="Google Shape;111;p4"/>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2" name="Google Shape;112;p4"/>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3" name="Google Shape;113;p4"/>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4" name="Google Shape;114;p4"/>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5" name="Google Shape;115;p4"/>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6" name="Google Shape;116;p4"/>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7" name="Google Shape;117;p4"/>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8" name="Google Shape;118;p4"/>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9" name="Google Shape;119;p4"/>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0" name="Google Shape;120;p4"/>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1" name="Google Shape;121;p4"/>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2" name="Google Shape;122;p4"/>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3" name="Google Shape;123;p4"/>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4" name="Google Shape;124;p4"/>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5" name="Google Shape;125;p4"/>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6" name="Google Shape;126;p4"/>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7" name="Google Shape;127;p4"/>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8" name="Google Shape;128;p4"/>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29" name="Google Shape;129;p4"/>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0" name="Google Shape;130;p4"/>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1" name="Google Shape;131;p4"/>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2" name="Google Shape;132;p4"/>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3" name="Google Shape;133;p4"/>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4" name="Google Shape;134;p4"/>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5" name="Google Shape;135;p4"/>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6" name="Google Shape;136;p4"/>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7" name="Google Shape;137;p4"/>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8" name="Google Shape;138;p4"/>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9" name="Google Shape;139;p4"/>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0" name="Google Shape;140;p4"/>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1" name="Google Shape;141;p4"/>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2" name="Google Shape;142;p4"/>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143" name="Google Shape;143;p4"/>
          <p:cNvSpPr/>
          <p:nvPr/>
        </p:nvSpPr>
        <p:spPr>
          <a:xfrm flipH="1">
            <a:off x="992194"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44" name="Google Shape;144;p4"/>
          <p:cNvGrpSpPr/>
          <p:nvPr/>
        </p:nvGrpSpPr>
        <p:grpSpPr>
          <a:xfrm flipH="1">
            <a:off x="557654" y="289310"/>
            <a:ext cx="11218568" cy="6022417"/>
            <a:chOff x="418241" y="216981"/>
            <a:chExt cx="8413926" cy="4516813"/>
          </a:xfrm>
        </p:grpSpPr>
        <p:sp>
          <p:nvSpPr>
            <p:cNvPr id="145" name="Google Shape;145;p4"/>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6" name="Google Shape;146;p4"/>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47" name="Google Shape;147;p4"/>
          <p:cNvSpPr txBox="1">
            <a:spLocks noGrp="1"/>
          </p:cNvSpPr>
          <p:nvPr>
            <p:ph type="title"/>
          </p:nvPr>
        </p:nvSpPr>
        <p:spPr>
          <a:xfrm>
            <a:off x="950967" y="963168"/>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20" b="1">
                <a:solidFill>
                  <a:schemeClr val="dk2"/>
                </a:solidFill>
              </a:defRPr>
            </a:lvl1pPr>
            <a:lvl2pPr lvl="1" rtl="0">
              <a:spcBef>
                <a:spcPts val="0"/>
              </a:spcBef>
              <a:spcAft>
                <a:spcPts val="0"/>
              </a:spcAft>
              <a:buClr>
                <a:schemeClr val="dk2"/>
              </a:buClr>
              <a:buSzPts val="2800"/>
              <a:buNone/>
              <a:defRPr sz="3724">
                <a:solidFill>
                  <a:schemeClr val="dk2"/>
                </a:solidFill>
              </a:defRPr>
            </a:lvl2pPr>
            <a:lvl3pPr lvl="2" rtl="0">
              <a:spcBef>
                <a:spcPts val="0"/>
              </a:spcBef>
              <a:spcAft>
                <a:spcPts val="0"/>
              </a:spcAft>
              <a:buClr>
                <a:schemeClr val="dk2"/>
              </a:buClr>
              <a:buSzPts val="2800"/>
              <a:buNone/>
              <a:defRPr sz="3724">
                <a:solidFill>
                  <a:schemeClr val="dk2"/>
                </a:solidFill>
              </a:defRPr>
            </a:lvl3pPr>
            <a:lvl4pPr lvl="3" rtl="0">
              <a:spcBef>
                <a:spcPts val="0"/>
              </a:spcBef>
              <a:spcAft>
                <a:spcPts val="0"/>
              </a:spcAft>
              <a:buClr>
                <a:schemeClr val="dk2"/>
              </a:buClr>
              <a:buSzPts val="2800"/>
              <a:buNone/>
              <a:defRPr sz="3724">
                <a:solidFill>
                  <a:schemeClr val="dk2"/>
                </a:solidFill>
              </a:defRPr>
            </a:lvl4pPr>
            <a:lvl5pPr lvl="4" rtl="0">
              <a:spcBef>
                <a:spcPts val="0"/>
              </a:spcBef>
              <a:spcAft>
                <a:spcPts val="0"/>
              </a:spcAft>
              <a:buClr>
                <a:schemeClr val="dk2"/>
              </a:buClr>
              <a:buSzPts val="2800"/>
              <a:buNone/>
              <a:defRPr sz="3724">
                <a:solidFill>
                  <a:schemeClr val="dk2"/>
                </a:solidFill>
              </a:defRPr>
            </a:lvl5pPr>
            <a:lvl6pPr lvl="5" rtl="0">
              <a:spcBef>
                <a:spcPts val="0"/>
              </a:spcBef>
              <a:spcAft>
                <a:spcPts val="0"/>
              </a:spcAft>
              <a:buClr>
                <a:schemeClr val="dk2"/>
              </a:buClr>
              <a:buSzPts val="2800"/>
              <a:buNone/>
              <a:defRPr sz="3724">
                <a:solidFill>
                  <a:schemeClr val="dk2"/>
                </a:solidFill>
              </a:defRPr>
            </a:lvl6pPr>
            <a:lvl7pPr lvl="6" rtl="0">
              <a:spcBef>
                <a:spcPts val="0"/>
              </a:spcBef>
              <a:spcAft>
                <a:spcPts val="0"/>
              </a:spcAft>
              <a:buClr>
                <a:schemeClr val="dk2"/>
              </a:buClr>
              <a:buSzPts val="2800"/>
              <a:buNone/>
              <a:defRPr sz="3724">
                <a:solidFill>
                  <a:schemeClr val="dk2"/>
                </a:solidFill>
              </a:defRPr>
            </a:lvl7pPr>
            <a:lvl8pPr lvl="7" rtl="0">
              <a:spcBef>
                <a:spcPts val="0"/>
              </a:spcBef>
              <a:spcAft>
                <a:spcPts val="0"/>
              </a:spcAft>
              <a:buClr>
                <a:schemeClr val="dk2"/>
              </a:buClr>
              <a:buSzPts val="2800"/>
              <a:buNone/>
              <a:defRPr sz="3724">
                <a:solidFill>
                  <a:schemeClr val="dk2"/>
                </a:solidFill>
              </a:defRPr>
            </a:lvl8pPr>
            <a:lvl9pPr lvl="8" rtl="0">
              <a:spcBef>
                <a:spcPts val="0"/>
              </a:spcBef>
              <a:spcAft>
                <a:spcPts val="0"/>
              </a:spcAft>
              <a:buClr>
                <a:schemeClr val="dk2"/>
              </a:buClr>
              <a:buSzPts val="2800"/>
              <a:buNone/>
              <a:defRPr sz="3724">
                <a:solidFill>
                  <a:schemeClr val="dk2"/>
                </a:solidFill>
              </a:defRPr>
            </a:lvl9pPr>
          </a:lstStyle>
          <a:p>
            <a:endParaRPr/>
          </a:p>
        </p:txBody>
      </p:sp>
      <p:sp>
        <p:nvSpPr>
          <p:cNvPr id="148" name="Google Shape;148;p4"/>
          <p:cNvSpPr txBox="1">
            <a:spLocks noGrp="1"/>
          </p:cNvSpPr>
          <p:nvPr>
            <p:ph type="subTitle" idx="1"/>
          </p:nvPr>
        </p:nvSpPr>
        <p:spPr>
          <a:xfrm>
            <a:off x="1211601" y="1761600"/>
            <a:ext cx="9768800" cy="4176800"/>
          </a:xfrm>
          <a:prstGeom prst="rect">
            <a:avLst/>
          </a:prstGeom>
          <a:noFill/>
          <a:ln>
            <a:noFill/>
          </a:ln>
        </p:spPr>
        <p:txBody>
          <a:bodyPr spcFirstLastPara="1" wrap="square" lIns="0" tIns="0" rIns="0" bIns="0" anchor="t" anchorCtr="0">
            <a:noAutofit/>
          </a:bodyPr>
          <a:lstStyle>
            <a:lvl1pPr lvl="0" rtl="0">
              <a:lnSpc>
                <a:spcPct val="100000"/>
              </a:lnSpc>
              <a:spcBef>
                <a:spcPts val="0"/>
              </a:spcBef>
              <a:spcAft>
                <a:spcPts val="0"/>
              </a:spcAft>
              <a:buSzPts val="1800"/>
              <a:buFont typeface="Anaheim"/>
              <a:buAutoNum type="arabicPeriod"/>
              <a:defRPr sz="1596"/>
            </a:lvl1pPr>
            <a:lvl2pPr lvl="1" algn="ctr" rtl="0">
              <a:lnSpc>
                <a:spcPct val="100000"/>
              </a:lnSpc>
              <a:spcBef>
                <a:spcPts val="0"/>
              </a:spcBef>
              <a:spcAft>
                <a:spcPts val="0"/>
              </a:spcAft>
              <a:buSzPts val="1400"/>
              <a:buAutoNum type="alphaLcPeriod"/>
              <a:defRPr sz="3724"/>
            </a:lvl2pPr>
            <a:lvl3pPr lvl="2" algn="ctr" rtl="0">
              <a:lnSpc>
                <a:spcPct val="100000"/>
              </a:lnSpc>
              <a:spcBef>
                <a:spcPts val="0"/>
              </a:spcBef>
              <a:spcAft>
                <a:spcPts val="0"/>
              </a:spcAft>
              <a:buSzPts val="1400"/>
              <a:buAutoNum type="romanLcPeriod"/>
              <a:defRPr sz="3724"/>
            </a:lvl3pPr>
            <a:lvl4pPr lvl="3" algn="ctr" rtl="0">
              <a:lnSpc>
                <a:spcPct val="100000"/>
              </a:lnSpc>
              <a:spcBef>
                <a:spcPts val="0"/>
              </a:spcBef>
              <a:spcAft>
                <a:spcPts val="0"/>
              </a:spcAft>
              <a:buSzPts val="1400"/>
              <a:buAutoNum type="arabicPeriod"/>
              <a:defRPr sz="3724"/>
            </a:lvl4pPr>
            <a:lvl5pPr lvl="4" algn="ctr" rtl="0">
              <a:lnSpc>
                <a:spcPct val="100000"/>
              </a:lnSpc>
              <a:spcBef>
                <a:spcPts val="0"/>
              </a:spcBef>
              <a:spcAft>
                <a:spcPts val="0"/>
              </a:spcAft>
              <a:buSzPts val="1400"/>
              <a:buAutoNum type="alphaLcPeriod"/>
              <a:defRPr sz="3724"/>
            </a:lvl5pPr>
            <a:lvl6pPr lvl="5" algn="ctr" rtl="0">
              <a:lnSpc>
                <a:spcPct val="100000"/>
              </a:lnSpc>
              <a:spcBef>
                <a:spcPts val="0"/>
              </a:spcBef>
              <a:spcAft>
                <a:spcPts val="0"/>
              </a:spcAft>
              <a:buSzPts val="1400"/>
              <a:buAutoNum type="romanLcPeriod"/>
              <a:defRPr sz="3724"/>
            </a:lvl6pPr>
            <a:lvl7pPr lvl="6" algn="ctr" rtl="0">
              <a:lnSpc>
                <a:spcPct val="100000"/>
              </a:lnSpc>
              <a:spcBef>
                <a:spcPts val="0"/>
              </a:spcBef>
              <a:spcAft>
                <a:spcPts val="0"/>
              </a:spcAft>
              <a:buSzPts val="1400"/>
              <a:buAutoNum type="arabicPeriod"/>
              <a:defRPr sz="3724"/>
            </a:lvl7pPr>
            <a:lvl8pPr lvl="7" algn="ctr" rtl="0">
              <a:lnSpc>
                <a:spcPct val="100000"/>
              </a:lnSpc>
              <a:spcBef>
                <a:spcPts val="0"/>
              </a:spcBef>
              <a:spcAft>
                <a:spcPts val="0"/>
              </a:spcAft>
              <a:buSzPts val="1400"/>
              <a:buAutoNum type="alphaLcPeriod"/>
              <a:defRPr sz="3724"/>
            </a:lvl8pPr>
            <a:lvl9pPr lvl="8" algn="ctr" rtl="0">
              <a:lnSpc>
                <a:spcPct val="100000"/>
              </a:lnSpc>
              <a:spcBef>
                <a:spcPts val="0"/>
              </a:spcBef>
              <a:spcAft>
                <a:spcPts val="0"/>
              </a:spcAft>
              <a:buSzPts val="1400"/>
              <a:buAutoNum type="romanLcPeriod"/>
              <a:defRPr sz="3724"/>
            </a:lvl9pPr>
          </a:lstStyle>
          <a:p>
            <a:endParaRPr/>
          </a:p>
        </p:txBody>
      </p:sp>
    </p:spTree>
    <p:extLst>
      <p:ext uri="{BB962C8B-B14F-4D97-AF65-F5344CB8AC3E}">
        <p14:creationId xmlns:p14="http://schemas.microsoft.com/office/powerpoint/2010/main" val="446891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49"/>
        <p:cNvGrpSpPr/>
        <p:nvPr/>
      </p:nvGrpSpPr>
      <p:grpSpPr>
        <a:xfrm>
          <a:off x="0" y="0"/>
          <a:ext cx="0" cy="0"/>
          <a:chOff x="0" y="0"/>
          <a:chExt cx="0" cy="0"/>
        </a:xfrm>
      </p:grpSpPr>
      <p:grpSp>
        <p:nvGrpSpPr>
          <p:cNvPr id="150" name="Google Shape;150;p5"/>
          <p:cNvGrpSpPr/>
          <p:nvPr/>
        </p:nvGrpSpPr>
        <p:grpSpPr>
          <a:xfrm>
            <a:off x="-200" y="18400"/>
            <a:ext cx="12192000" cy="6821200"/>
            <a:chOff x="-150" y="13800"/>
            <a:chExt cx="9144000" cy="5115900"/>
          </a:xfrm>
        </p:grpSpPr>
        <p:grpSp>
          <p:nvGrpSpPr>
            <p:cNvPr id="151" name="Google Shape;151;p5"/>
            <p:cNvGrpSpPr/>
            <p:nvPr/>
          </p:nvGrpSpPr>
          <p:grpSpPr>
            <a:xfrm>
              <a:off x="318911" y="13800"/>
              <a:ext cx="8506178" cy="5115900"/>
              <a:chOff x="318911" y="-66425"/>
              <a:chExt cx="8506178" cy="5115900"/>
            </a:xfrm>
          </p:grpSpPr>
          <p:cxnSp>
            <p:nvCxnSpPr>
              <p:cNvPr id="152" name="Google Shape;152;p5"/>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 name="Google Shape;153;p5"/>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 name="Google Shape;154;p5"/>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5" name="Google Shape;155;p5"/>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 name="Google Shape;156;p5"/>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 name="Google Shape;157;p5"/>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 name="Google Shape;158;p5"/>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9" name="Google Shape;159;p5"/>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0" name="Google Shape;160;p5"/>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1" name="Google Shape;161;p5"/>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2" name="Google Shape;162;p5"/>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3" name="Google Shape;163;p5"/>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4" name="Google Shape;164;p5"/>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5" name="Google Shape;165;p5"/>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6" name="Google Shape;166;p5"/>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7" name="Google Shape;167;p5"/>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8" name="Google Shape;168;p5"/>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9" name="Google Shape;169;p5"/>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0" name="Google Shape;170;p5"/>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1" name="Google Shape;171;p5"/>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2" name="Google Shape;172;p5"/>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3" name="Google Shape;173;p5"/>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4" name="Google Shape;174;p5"/>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75" name="Google Shape;175;p5"/>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76" name="Google Shape;176;p5"/>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77" name="Google Shape;177;p5"/>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78" name="Google Shape;178;p5"/>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79" name="Google Shape;179;p5"/>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0" name="Google Shape;180;p5"/>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1" name="Google Shape;181;p5"/>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2" name="Google Shape;182;p5"/>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3" name="Google Shape;183;p5"/>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4" name="Google Shape;184;p5"/>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5" name="Google Shape;185;p5"/>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6" name="Google Shape;186;p5"/>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7" name="Google Shape;187;p5"/>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8" name="Google Shape;188;p5"/>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189" name="Google Shape;189;p5"/>
          <p:cNvSpPr/>
          <p:nvPr/>
        </p:nvSpPr>
        <p:spPr>
          <a:xfrm>
            <a:off x="576592"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90" name="Google Shape;190;p5"/>
          <p:cNvGrpSpPr/>
          <p:nvPr/>
        </p:nvGrpSpPr>
        <p:grpSpPr>
          <a:xfrm>
            <a:off x="557654" y="289310"/>
            <a:ext cx="11218568" cy="6022417"/>
            <a:chOff x="418241" y="216981"/>
            <a:chExt cx="8413926" cy="4516813"/>
          </a:xfrm>
        </p:grpSpPr>
        <p:sp>
          <p:nvSpPr>
            <p:cNvPr id="191" name="Google Shape;191;p5"/>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 name="Google Shape;192;p5"/>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93" name="Google Shape;193;p5"/>
          <p:cNvSpPr txBox="1">
            <a:spLocks noGrp="1"/>
          </p:cNvSpPr>
          <p:nvPr>
            <p:ph type="subTitle" idx="1"/>
          </p:nvPr>
        </p:nvSpPr>
        <p:spPr>
          <a:xfrm>
            <a:off x="1790600" y="3995829"/>
            <a:ext cx="3861200" cy="1366000"/>
          </a:xfrm>
          <a:prstGeom prst="rect">
            <a:avLst/>
          </a:prstGeom>
        </p:spPr>
        <p:txBody>
          <a:bodyPr spcFirstLastPara="1" wrap="square" lIns="0" tIns="0" rIns="0" bIns="0" anchor="t" anchorCtr="0">
            <a:noAutofit/>
          </a:bodyPr>
          <a:lstStyle>
            <a:lvl1pPr marR="121615" lvl="0" algn="ctr" rtl="0">
              <a:lnSpc>
                <a:spcPct val="100000"/>
              </a:lnSpc>
              <a:spcBef>
                <a:spcPts val="0"/>
              </a:spcBef>
              <a:spcAft>
                <a:spcPts val="0"/>
              </a:spcAft>
              <a:buClr>
                <a:schemeClr val="accent1"/>
              </a:buClr>
              <a:buSzPts val="1800"/>
              <a:buFont typeface="Open Sans"/>
              <a:buNone/>
              <a:defRPr sz="2128">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194" name="Google Shape;194;p5"/>
          <p:cNvSpPr txBox="1">
            <a:spLocks noGrp="1"/>
          </p:cNvSpPr>
          <p:nvPr>
            <p:ph type="subTitle" idx="2"/>
          </p:nvPr>
        </p:nvSpPr>
        <p:spPr>
          <a:xfrm>
            <a:off x="2835001" y="3259433"/>
            <a:ext cx="17724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195" name="Google Shape;195;p5"/>
          <p:cNvSpPr txBox="1">
            <a:spLocks noGrp="1"/>
          </p:cNvSpPr>
          <p:nvPr>
            <p:ph type="subTitle" idx="3"/>
          </p:nvPr>
        </p:nvSpPr>
        <p:spPr>
          <a:xfrm>
            <a:off x="6541926" y="3991664"/>
            <a:ext cx="3864800" cy="1365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196" name="Google Shape;196;p5"/>
          <p:cNvSpPr txBox="1">
            <a:spLocks noGrp="1"/>
          </p:cNvSpPr>
          <p:nvPr>
            <p:ph type="subTitle" idx="4"/>
          </p:nvPr>
        </p:nvSpPr>
        <p:spPr>
          <a:xfrm>
            <a:off x="7588126" y="3255267"/>
            <a:ext cx="17724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197" name="Google Shape;197;p5"/>
          <p:cNvSpPr txBox="1">
            <a:spLocks noGrp="1"/>
          </p:cNvSpPr>
          <p:nvPr>
            <p:ph type="title"/>
          </p:nvPr>
        </p:nvSpPr>
        <p:spPr>
          <a:xfrm>
            <a:off x="950967" y="963168"/>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20" b="1">
                <a:solidFill>
                  <a:schemeClr val="dk2"/>
                </a:solidFill>
              </a:defRPr>
            </a:lvl1pPr>
            <a:lvl2pPr lvl="1" rtl="0">
              <a:spcBef>
                <a:spcPts val="0"/>
              </a:spcBef>
              <a:spcAft>
                <a:spcPts val="0"/>
              </a:spcAft>
              <a:buClr>
                <a:schemeClr val="dk2"/>
              </a:buClr>
              <a:buSzPts val="2800"/>
              <a:buNone/>
              <a:defRPr sz="3724">
                <a:solidFill>
                  <a:schemeClr val="dk2"/>
                </a:solidFill>
              </a:defRPr>
            </a:lvl2pPr>
            <a:lvl3pPr lvl="2" rtl="0">
              <a:spcBef>
                <a:spcPts val="0"/>
              </a:spcBef>
              <a:spcAft>
                <a:spcPts val="0"/>
              </a:spcAft>
              <a:buClr>
                <a:schemeClr val="dk2"/>
              </a:buClr>
              <a:buSzPts val="2800"/>
              <a:buNone/>
              <a:defRPr sz="3724">
                <a:solidFill>
                  <a:schemeClr val="dk2"/>
                </a:solidFill>
              </a:defRPr>
            </a:lvl3pPr>
            <a:lvl4pPr lvl="3" rtl="0">
              <a:spcBef>
                <a:spcPts val="0"/>
              </a:spcBef>
              <a:spcAft>
                <a:spcPts val="0"/>
              </a:spcAft>
              <a:buClr>
                <a:schemeClr val="dk2"/>
              </a:buClr>
              <a:buSzPts val="2800"/>
              <a:buNone/>
              <a:defRPr sz="3724">
                <a:solidFill>
                  <a:schemeClr val="dk2"/>
                </a:solidFill>
              </a:defRPr>
            </a:lvl4pPr>
            <a:lvl5pPr lvl="4" rtl="0">
              <a:spcBef>
                <a:spcPts val="0"/>
              </a:spcBef>
              <a:spcAft>
                <a:spcPts val="0"/>
              </a:spcAft>
              <a:buClr>
                <a:schemeClr val="dk2"/>
              </a:buClr>
              <a:buSzPts val="2800"/>
              <a:buNone/>
              <a:defRPr sz="3724">
                <a:solidFill>
                  <a:schemeClr val="dk2"/>
                </a:solidFill>
              </a:defRPr>
            </a:lvl5pPr>
            <a:lvl6pPr lvl="5" rtl="0">
              <a:spcBef>
                <a:spcPts val="0"/>
              </a:spcBef>
              <a:spcAft>
                <a:spcPts val="0"/>
              </a:spcAft>
              <a:buClr>
                <a:schemeClr val="dk2"/>
              </a:buClr>
              <a:buSzPts val="2800"/>
              <a:buNone/>
              <a:defRPr sz="3724">
                <a:solidFill>
                  <a:schemeClr val="dk2"/>
                </a:solidFill>
              </a:defRPr>
            </a:lvl6pPr>
            <a:lvl7pPr lvl="6" rtl="0">
              <a:spcBef>
                <a:spcPts val="0"/>
              </a:spcBef>
              <a:spcAft>
                <a:spcPts val="0"/>
              </a:spcAft>
              <a:buClr>
                <a:schemeClr val="dk2"/>
              </a:buClr>
              <a:buSzPts val="2800"/>
              <a:buNone/>
              <a:defRPr sz="3724">
                <a:solidFill>
                  <a:schemeClr val="dk2"/>
                </a:solidFill>
              </a:defRPr>
            </a:lvl7pPr>
            <a:lvl8pPr lvl="7" rtl="0">
              <a:spcBef>
                <a:spcPts val="0"/>
              </a:spcBef>
              <a:spcAft>
                <a:spcPts val="0"/>
              </a:spcAft>
              <a:buClr>
                <a:schemeClr val="dk2"/>
              </a:buClr>
              <a:buSzPts val="2800"/>
              <a:buNone/>
              <a:defRPr sz="3724">
                <a:solidFill>
                  <a:schemeClr val="dk2"/>
                </a:solidFill>
              </a:defRPr>
            </a:lvl8pPr>
            <a:lvl9pPr lvl="8" rtl="0">
              <a:spcBef>
                <a:spcPts val="0"/>
              </a:spcBef>
              <a:spcAft>
                <a:spcPts val="0"/>
              </a:spcAft>
              <a:buClr>
                <a:schemeClr val="dk2"/>
              </a:buClr>
              <a:buSzPts val="2800"/>
              <a:buNone/>
              <a:defRPr sz="3724">
                <a:solidFill>
                  <a:schemeClr val="dk2"/>
                </a:solidFill>
              </a:defRPr>
            </a:lvl9pPr>
          </a:lstStyle>
          <a:p>
            <a:endParaRPr/>
          </a:p>
        </p:txBody>
      </p:sp>
    </p:spTree>
    <p:extLst>
      <p:ext uri="{BB962C8B-B14F-4D97-AF65-F5344CB8AC3E}">
        <p14:creationId xmlns:p14="http://schemas.microsoft.com/office/powerpoint/2010/main" val="28148816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43"/>
        <p:cNvGrpSpPr/>
        <p:nvPr/>
      </p:nvGrpSpPr>
      <p:grpSpPr>
        <a:xfrm>
          <a:off x="0" y="0"/>
          <a:ext cx="0" cy="0"/>
          <a:chOff x="0" y="0"/>
          <a:chExt cx="0" cy="0"/>
        </a:xfrm>
      </p:grpSpPr>
      <p:grpSp>
        <p:nvGrpSpPr>
          <p:cNvPr id="244" name="Google Shape;244;p7"/>
          <p:cNvGrpSpPr/>
          <p:nvPr/>
        </p:nvGrpSpPr>
        <p:grpSpPr>
          <a:xfrm>
            <a:off x="-200" y="18400"/>
            <a:ext cx="12192000" cy="6821200"/>
            <a:chOff x="-150" y="13800"/>
            <a:chExt cx="9144000" cy="5115900"/>
          </a:xfrm>
        </p:grpSpPr>
        <p:grpSp>
          <p:nvGrpSpPr>
            <p:cNvPr id="245" name="Google Shape;245;p7"/>
            <p:cNvGrpSpPr/>
            <p:nvPr/>
          </p:nvGrpSpPr>
          <p:grpSpPr>
            <a:xfrm>
              <a:off x="318911" y="13800"/>
              <a:ext cx="8506178" cy="5115900"/>
              <a:chOff x="318911" y="-66425"/>
              <a:chExt cx="8506178" cy="5115900"/>
            </a:xfrm>
          </p:grpSpPr>
          <p:cxnSp>
            <p:nvCxnSpPr>
              <p:cNvPr id="246" name="Google Shape;246;p7"/>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47" name="Google Shape;247;p7"/>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48" name="Google Shape;248;p7"/>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49" name="Google Shape;249;p7"/>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0" name="Google Shape;250;p7"/>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1" name="Google Shape;251;p7"/>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2" name="Google Shape;252;p7"/>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3" name="Google Shape;253;p7"/>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4" name="Google Shape;254;p7"/>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5" name="Google Shape;255;p7"/>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6" name="Google Shape;256;p7"/>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7" name="Google Shape;257;p7"/>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8" name="Google Shape;258;p7"/>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9" name="Google Shape;259;p7"/>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0" name="Google Shape;260;p7"/>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1" name="Google Shape;261;p7"/>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2" name="Google Shape;262;p7"/>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3" name="Google Shape;263;p7"/>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4" name="Google Shape;264;p7"/>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5" name="Google Shape;265;p7"/>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6" name="Google Shape;266;p7"/>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7" name="Google Shape;267;p7"/>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8" name="Google Shape;268;p7"/>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269" name="Google Shape;269;p7"/>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0" name="Google Shape;270;p7"/>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1" name="Google Shape;271;p7"/>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2" name="Google Shape;272;p7"/>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3" name="Google Shape;273;p7"/>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4" name="Google Shape;274;p7"/>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5" name="Google Shape;275;p7"/>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6" name="Google Shape;276;p7"/>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7" name="Google Shape;277;p7"/>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8" name="Google Shape;278;p7"/>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9" name="Google Shape;279;p7"/>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80" name="Google Shape;280;p7"/>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81" name="Google Shape;281;p7"/>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82" name="Google Shape;282;p7"/>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283" name="Google Shape;283;p7"/>
          <p:cNvSpPr/>
          <p:nvPr/>
        </p:nvSpPr>
        <p:spPr>
          <a:xfrm flipH="1">
            <a:off x="992194"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84" name="Google Shape;284;p7"/>
          <p:cNvGrpSpPr/>
          <p:nvPr/>
        </p:nvGrpSpPr>
        <p:grpSpPr>
          <a:xfrm flipH="1">
            <a:off x="557654" y="289310"/>
            <a:ext cx="11218568" cy="6022417"/>
            <a:chOff x="418241" y="216981"/>
            <a:chExt cx="8413926" cy="4516813"/>
          </a:xfrm>
        </p:grpSpPr>
        <p:sp>
          <p:nvSpPr>
            <p:cNvPr id="285" name="Google Shape;285;p7"/>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 name="Google Shape;286;p7"/>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87" name="Google Shape;287;p7"/>
          <p:cNvSpPr txBox="1">
            <a:spLocks noGrp="1"/>
          </p:cNvSpPr>
          <p:nvPr>
            <p:ph type="title"/>
          </p:nvPr>
        </p:nvSpPr>
        <p:spPr>
          <a:xfrm>
            <a:off x="950967" y="963168"/>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20" b="1">
                <a:solidFill>
                  <a:schemeClr val="dk2"/>
                </a:solidFill>
              </a:defRPr>
            </a:lvl1pPr>
            <a:lvl2pPr lvl="1" rtl="0">
              <a:spcBef>
                <a:spcPts val="0"/>
              </a:spcBef>
              <a:spcAft>
                <a:spcPts val="0"/>
              </a:spcAft>
              <a:buClr>
                <a:schemeClr val="dk2"/>
              </a:buClr>
              <a:buSzPts val="2800"/>
              <a:buNone/>
              <a:defRPr sz="3724">
                <a:solidFill>
                  <a:schemeClr val="dk2"/>
                </a:solidFill>
              </a:defRPr>
            </a:lvl2pPr>
            <a:lvl3pPr lvl="2" rtl="0">
              <a:spcBef>
                <a:spcPts val="0"/>
              </a:spcBef>
              <a:spcAft>
                <a:spcPts val="0"/>
              </a:spcAft>
              <a:buClr>
                <a:schemeClr val="dk2"/>
              </a:buClr>
              <a:buSzPts val="2800"/>
              <a:buNone/>
              <a:defRPr sz="3724">
                <a:solidFill>
                  <a:schemeClr val="dk2"/>
                </a:solidFill>
              </a:defRPr>
            </a:lvl3pPr>
            <a:lvl4pPr lvl="3" rtl="0">
              <a:spcBef>
                <a:spcPts val="0"/>
              </a:spcBef>
              <a:spcAft>
                <a:spcPts val="0"/>
              </a:spcAft>
              <a:buClr>
                <a:schemeClr val="dk2"/>
              </a:buClr>
              <a:buSzPts val="2800"/>
              <a:buNone/>
              <a:defRPr sz="3724">
                <a:solidFill>
                  <a:schemeClr val="dk2"/>
                </a:solidFill>
              </a:defRPr>
            </a:lvl4pPr>
            <a:lvl5pPr lvl="4" rtl="0">
              <a:spcBef>
                <a:spcPts val="0"/>
              </a:spcBef>
              <a:spcAft>
                <a:spcPts val="0"/>
              </a:spcAft>
              <a:buClr>
                <a:schemeClr val="dk2"/>
              </a:buClr>
              <a:buSzPts val="2800"/>
              <a:buNone/>
              <a:defRPr sz="3724">
                <a:solidFill>
                  <a:schemeClr val="dk2"/>
                </a:solidFill>
              </a:defRPr>
            </a:lvl5pPr>
            <a:lvl6pPr lvl="5" rtl="0">
              <a:spcBef>
                <a:spcPts val="0"/>
              </a:spcBef>
              <a:spcAft>
                <a:spcPts val="0"/>
              </a:spcAft>
              <a:buClr>
                <a:schemeClr val="dk2"/>
              </a:buClr>
              <a:buSzPts val="2800"/>
              <a:buNone/>
              <a:defRPr sz="3724">
                <a:solidFill>
                  <a:schemeClr val="dk2"/>
                </a:solidFill>
              </a:defRPr>
            </a:lvl6pPr>
            <a:lvl7pPr lvl="6" rtl="0">
              <a:spcBef>
                <a:spcPts val="0"/>
              </a:spcBef>
              <a:spcAft>
                <a:spcPts val="0"/>
              </a:spcAft>
              <a:buClr>
                <a:schemeClr val="dk2"/>
              </a:buClr>
              <a:buSzPts val="2800"/>
              <a:buNone/>
              <a:defRPr sz="3724">
                <a:solidFill>
                  <a:schemeClr val="dk2"/>
                </a:solidFill>
              </a:defRPr>
            </a:lvl7pPr>
            <a:lvl8pPr lvl="7" rtl="0">
              <a:spcBef>
                <a:spcPts val="0"/>
              </a:spcBef>
              <a:spcAft>
                <a:spcPts val="0"/>
              </a:spcAft>
              <a:buClr>
                <a:schemeClr val="dk2"/>
              </a:buClr>
              <a:buSzPts val="2800"/>
              <a:buNone/>
              <a:defRPr sz="3724">
                <a:solidFill>
                  <a:schemeClr val="dk2"/>
                </a:solidFill>
              </a:defRPr>
            </a:lvl8pPr>
            <a:lvl9pPr lvl="8" rtl="0">
              <a:spcBef>
                <a:spcPts val="0"/>
              </a:spcBef>
              <a:spcAft>
                <a:spcPts val="0"/>
              </a:spcAft>
              <a:buClr>
                <a:schemeClr val="dk2"/>
              </a:buClr>
              <a:buSzPts val="2800"/>
              <a:buNone/>
              <a:defRPr sz="3724">
                <a:solidFill>
                  <a:schemeClr val="dk2"/>
                </a:solidFill>
              </a:defRPr>
            </a:lvl9pPr>
          </a:lstStyle>
          <a:p>
            <a:endParaRPr/>
          </a:p>
        </p:txBody>
      </p:sp>
    </p:spTree>
    <p:extLst>
      <p:ext uri="{BB962C8B-B14F-4D97-AF65-F5344CB8AC3E}">
        <p14:creationId xmlns:p14="http://schemas.microsoft.com/office/powerpoint/2010/main" val="6249889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88"/>
        <p:cNvGrpSpPr/>
        <p:nvPr/>
      </p:nvGrpSpPr>
      <p:grpSpPr>
        <a:xfrm>
          <a:off x="0" y="0"/>
          <a:ext cx="0" cy="0"/>
          <a:chOff x="0" y="0"/>
          <a:chExt cx="0" cy="0"/>
        </a:xfrm>
      </p:grpSpPr>
      <p:grpSp>
        <p:nvGrpSpPr>
          <p:cNvPr id="289" name="Google Shape;289;p8"/>
          <p:cNvGrpSpPr/>
          <p:nvPr/>
        </p:nvGrpSpPr>
        <p:grpSpPr>
          <a:xfrm>
            <a:off x="-200" y="18400"/>
            <a:ext cx="12192000" cy="6821200"/>
            <a:chOff x="-150" y="13800"/>
            <a:chExt cx="9144000" cy="5115900"/>
          </a:xfrm>
        </p:grpSpPr>
        <p:grpSp>
          <p:nvGrpSpPr>
            <p:cNvPr id="290" name="Google Shape;290;p8"/>
            <p:cNvGrpSpPr/>
            <p:nvPr/>
          </p:nvGrpSpPr>
          <p:grpSpPr>
            <a:xfrm>
              <a:off x="318911" y="13800"/>
              <a:ext cx="8506178" cy="5115900"/>
              <a:chOff x="318911" y="-66425"/>
              <a:chExt cx="8506178" cy="5115900"/>
            </a:xfrm>
          </p:grpSpPr>
          <p:cxnSp>
            <p:nvCxnSpPr>
              <p:cNvPr id="291" name="Google Shape;291;p8"/>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92" name="Google Shape;292;p8"/>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93" name="Google Shape;293;p8"/>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94" name="Google Shape;294;p8"/>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95" name="Google Shape;295;p8"/>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96" name="Google Shape;296;p8"/>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97" name="Google Shape;297;p8"/>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98" name="Google Shape;298;p8"/>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99" name="Google Shape;299;p8"/>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00" name="Google Shape;300;p8"/>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01" name="Google Shape;301;p8"/>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02" name="Google Shape;302;p8"/>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03" name="Google Shape;303;p8"/>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04" name="Google Shape;304;p8"/>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05" name="Google Shape;305;p8"/>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06" name="Google Shape;306;p8"/>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07" name="Google Shape;307;p8"/>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08" name="Google Shape;308;p8"/>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09" name="Google Shape;309;p8"/>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10" name="Google Shape;310;p8"/>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11" name="Google Shape;311;p8"/>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12" name="Google Shape;312;p8"/>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13" name="Google Shape;313;p8"/>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314" name="Google Shape;314;p8"/>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15" name="Google Shape;315;p8"/>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16" name="Google Shape;316;p8"/>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17" name="Google Shape;317;p8"/>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18" name="Google Shape;318;p8"/>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19" name="Google Shape;319;p8"/>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20" name="Google Shape;320;p8"/>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21" name="Google Shape;321;p8"/>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22" name="Google Shape;322;p8"/>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23" name="Google Shape;323;p8"/>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24" name="Google Shape;324;p8"/>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25" name="Google Shape;325;p8"/>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26" name="Google Shape;326;p8"/>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27" name="Google Shape;327;p8"/>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328" name="Google Shape;328;p8"/>
          <p:cNvSpPr/>
          <p:nvPr/>
        </p:nvSpPr>
        <p:spPr>
          <a:xfrm>
            <a:off x="576592"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29" name="Google Shape;329;p8"/>
          <p:cNvGrpSpPr/>
          <p:nvPr/>
        </p:nvGrpSpPr>
        <p:grpSpPr>
          <a:xfrm>
            <a:off x="557654" y="289310"/>
            <a:ext cx="11218568" cy="6022417"/>
            <a:chOff x="418241" y="216981"/>
            <a:chExt cx="8413926" cy="4516813"/>
          </a:xfrm>
        </p:grpSpPr>
        <p:sp>
          <p:nvSpPr>
            <p:cNvPr id="330" name="Google Shape;330;p8"/>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1" name="Google Shape;331;p8"/>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32" name="Google Shape;332;p8"/>
          <p:cNvSpPr txBox="1">
            <a:spLocks noGrp="1"/>
          </p:cNvSpPr>
          <p:nvPr>
            <p:ph type="title"/>
          </p:nvPr>
        </p:nvSpPr>
        <p:spPr>
          <a:xfrm>
            <a:off x="2108201" y="2351000"/>
            <a:ext cx="7975600" cy="1804000"/>
          </a:xfrm>
          <a:prstGeom prst="rect">
            <a:avLst/>
          </a:prstGeom>
        </p:spPr>
        <p:txBody>
          <a:bodyPr spcFirstLastPara="1" wrap="square" lIns="0" tIns="0" rIns="0" bIns="0" anchor="ctr" anchorCtr="0">
            <a:noAutofit/>
          </a:bodyPr>
          <a:lstStyle>
            <a:lvl1pPr lvl="0" algn="ctr">
              <a:spcBef>
                <a:spcPts val="0"/>
              </a:spcBef>
              <a:spcAft>
                <a:spcPts val="0"/>
              </a:spcAft>
              <a:buSzPts val="4800"/>
              <a:buNone/>
              <a:defRPr sz="10640" b="1"/>
            </a:lvl1pPr>
            <a:lvl2pPr lvl="1">
              <a:spcBef>
                <a:spcPts val="0"/>
              </a:spcBef>
              <a:spcAft>
                <a:spcPts val="0"/>
              </a:spcAft>
              <a:buSzPts val="4800"/>
              <a:buNone/>
              <a:defRPr sz="6384"/>
            </a:lvl2pPr>
            <a:lvl3pPr lvl="2">
              <a:spcBef>
                <a:spcPts val="0"/>
              </a:spcBef>
              <a:spcAft>
                <a:spcPts val="0"/>
              </a:spcAft>
              <a:buSzPts val="4800"/>
              <a:buNone/>
              <a:defRPr sz="6384"/>
            </a:lvl3pPr>
            <a:lvl4pPr lvl="3">
              <a:spcBef>
                <a:spcPts val="0"/>
              </a:spcBef>
              <a:spcAft>
                <a:spcPts val="0"/>
              </a:spcAft>
              <a:buSzPts val="4800"/>
              <a:buNone/>
              <a:defRPr sz="6384"/>
            </a:lvl4pPr>
            <a:lvl5pPr lvl="4">
              <a:spcBef>
                <a:spcPts val="0"/>
              </a:spcBef>
              <a:spcAft>
                <a:spcPts val="0"/>
              </a:spcAft>
              <a:buSzPts val="4800"/>
              <a:buNone/>
              <a:defRPr sz="6384"/>
            </a:lvl5pPr>
            <a:lvl6pPr lvl="5">
              <a:spcBef>
                <a:spcPts val="0"/>
              </a:spcBef>
              <a:spcAft>
                <a:spcPts val="0"/>
              </a:spcAft>
              <a:buSzPts val="4800"/>
              <a:buNone/>
              <a:defRPr sz="6384"/>
            </a:lvl6pPr>
            <a:lvl7pPr lvl="6">
              <a:spcBef>
                <a:spcPts val="0"/>
              </a:spcBef>
              <a:spcAft>
                <a:spcPts val="0"/>
              </a:spcAft>
              <a:buSzPts val="4800"/>
              <a:buNone/>
              <a:defRPr sz="6384"/>
            </a:lvl7pPr>
            <a:lvl8pPr lvl="7">
              <a:spcBef>
                <a:spcPts val="0"/>
              </a:spcBef>
              <a:spcAft>
                <a:spcPts val="0"/>
              </a:spcAft>
              <a:buSzPts val="4800"/>
              <a:buNone/>
              <a:defRPr sz="6384"/>
            </a:lvl8pPr>
            <a:lvl9pPr lvl="8">
              <a:spcBef>
                <a:spcPts val="0"/>
              </a:spcBef>
              <a:spcAft>
                <a:spcPts val="0"/>
              </a:spcAft>
              <a:buSzPts val="4800"/>
              <a:buNone/>
              <a:defRPr sz="6384"/>
            </a:lvl9pPr>
          </a:lstStyle>
          <a:p>
            <a:endParaRPr/>
          </a:p>
        </p:txBody>
      </p:sp>
    </p:spTree>
    <p:extLst>
      <p:ext uri="{BB962C8B-B14F-4D97-AF65-F5344CB8AC3E}">
        <p14:creationId xmlns:p14="http://schemas.microsoft.com/office/powerpoint/2010/main" val="22246188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33"/>
        <p:cNvGrpSpPr/>
        <p:nvPr/>
      </p:nvGrpSpPr>
      <p:grpSpPr>
        <a:xfrm>
          <a:off x="0" y="0"/>
          <a:ext cx="0" cy="0"/>
          <a:chOff x="0" y="0"/>
          <a:chExt cx="0" cy="0"/>
        </a:xfrm>
      </p:grpSpPr>
      <p:grpSp>
        <p:nvGrpSpPr>
          <p:cNvPr id="334" name="Google Shape;334;p9"/>
          <p:cNvGrpSpPr/>
          <p:nvPr/>
        </p:nvGrpSpPr>
        <p:grpSpPr>
          <a:xfrm>
            <a:off x="-200" y="18400"/>
            <a:ext cx="12192000" cy="6821200"/>
            <a:chOff x="-150" y="13800"/>
            <a:chExt cx="9144000" cy="5115900"/>
          </a:xfrm>
        </p:grpSpPr>
        <p:grpSp>
          <p:nvGrpSpPr>
            <p:cNvPr id="335" name="Google Shape;335;p9"/>
            <p:cNvGrpSpPr/>
            <p:nvPr/>
          </p:nvGrpSpPr>
          <p:grpSpPr>
            <a:xfrm>
              <a:off x="318911" y="13800"/>
              <a:ext cx="8506178" cy="5115900"/>
              <a:chOff x="318911" y="-66425"/>
              <a:chExt cx="8506178" cy="5115900"/>
            </a:xfrm>
          </p:grpSpPr>
          <p:cxnSp>
            <p:nvCxnSpPr>
              <p:cNvPr id="336" name="Google Shape;336;p9"/>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37" name="Google Shape;337;p9"/>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38" name="Google Shape;338;p9"/>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39" name="Google Shape;339;p9"/>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0" name="Google Shape;340;p9"/>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1" name="Google Shape;341;p9"/>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2" name="Google Shape;342;p9"/>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3" name="Google Shape;343;p9"/>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4" name="Google Shape;344;p9"/>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5" name="Google Shape;345;p9"/>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6" name="Google Shape;346;p9"/>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7" name="Google Shape;347;p9"/>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8" name="Google Shape;348;p9"/>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9" name="Google Shape;349;p9"/>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0" name="Google Shape;350;p9"/>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1" name="Google Shape;351;p9"/>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2" name="Google Shape;352;p9"/>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3" name="Google Shape;353;p9"/>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4" name="Google Shape;354;p9"/>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5" name="Google Shape;355;p9"/>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6" name="Google Shape;356;p9"/>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7" name="Google Shape;357;p9"/>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8" name="Google Shape;358;p9"/>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359" name="Google Shape;359;p9"/>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0" name="Google Shape;360;p9"/>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1" name="Google Shape;361;p9"/>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2" name="Google Shape;362;p9"/>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3" name="Google Shape;363;p9"/>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4" name="Google Shape;364;p9"/>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5" name="Google Shape;365;p9"/>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6" name="Google Shape;366;p9"/>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7" name="Google Shape;367;p9"/>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8" name="Google Shape;368;p9"/>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9" name="Google Shape;369;p9"/>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70" name="Google Shape;370;p9"/>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71" name="Google Shape;371;p9"/>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72" name="Google Shape;372;p9"/>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373" name="Google Shape;373;p9"/>
          <p:cNvSpPr/>
          <p:nvPr/>
        </p:nvSpPr>
        <p:spPr>
          <a:xfrm flipH="1">
            <a:off x="992194"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74" name="Google Shape;374;p9"/>
          <p:cNvGrpSpPr/>
          <p:nvPr/>
        </p:nvGrpSpPr>
        <p:grpSpPr>
          <a:xfrm flipH="1">
            <a:off x="557654" y="289310"/>
            <a:ext cx="11218568" cy="6022417"/>
            <a:chOff x="418241" y="216981"/>
            <a:chExt cx="8413926" cy="4516813"/>
          </a:xfrm>
        </p:grpSpPr>
        <p:sp>
          <p:nvSpPr>
            <p:cNvPr id="375" name="Google Shape;375;p9"/>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 name="Google Shape;376;p9"/>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77" name="Google Shape;377;p9"/>
          <p:cNvSpPr txBox="1">
            <a:spLocks noGrp="1"/>
          </p:cNvSpPr>
          <p:nvPr>
            <p:ph type="subTitle" idx="1"/>
          </p:nvPr>
        </p:nvSpPr>
        <p:spPr>
          <a:xfrm>
            <a:off x="2912601" y="3731233"/>
            <a:ext cx="6366800" cy="5928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accent1"/>
              </a:buClr>
              <a:buSzPts val="1800"/>
              <a:buFont typeface="Open Sans"/>
              <a:buNone/>
              <a:defRPr sz="2128"/>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378" name="Google Shape;378;p9"/>
          <p:cNvSpPr txBox="1">
            <a:spLocks noGrp="1"/>
          </p:cNvSpPr>
          <p:nvPr>
            <p:ph type="title"/>
          </p:nvPr>
        </p:nvSpPr>
        <p:spPr>
          <a:xfrm>
            <a:off x="3303801" y="2184667"/>
            <a:ext cx="5584400" cy="12640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chemeClr val="dk2"/>
              </a:buClr>
              <a:buSzPts val="2800"/>
              <a:buFont typeface="RocknRoll One"/>
              <a:buNone/>
              <a:defRPr sz="12103" b="1">
                <a:solidFill>
                  <a:schemeClr val="dk2"/>
                </a:solidFill>
              </a:defRPr>
            </a:lvl1pPr>
            <a:lvl2pPr lvl="1" rtl="0">
              <a:spcBef>
                <a:spcPts val="0"/>
              </a:spcBef>
              <a:spcAft>
                <a:spcPts val="0"/>
              </a:spcAft>
              <a:buClr>
                <a:schemeClr val="dk2"/>
              </a:buClr>
              <a:buSzPts val="2800"/>
              <a:buNone/>
              <a:defRPr sz="3724">
                <a:solidFill>
                  <a:schemeClr val="dk2"/>
                </a:solidFill>
              </a:defRPr>
            </a:lvl2pPr>
            <a:lvl3pPr lvl="2" rtl="0">
              <a:spcBef>
                <a:spcPts val="0"/>
              </a:spcBef>
              <a:spcAft>
                <a:spcPts val="0"/>
              </a:spcAft>
              <a:buClr>
                <a:schemeClr val="dk2"/>
              </a:buClr>
              <a:buSzPts val="2800"/>
              <a:buNone/>
              <a:defRPr sz="3724">
                <a:solidFill>
                  <a:schemeClr val="dk2"/>
                </a:solidFill>
              </a:defRPr>
            </a:lvl3pPr>
            <a:lvl4pPr lvl="3" rtl="0">
              <a:spcBef>
                <a:spcPts val="0"/>
              </a:spcBef>
              <a:spcAft>
                <a:spcPts val="0"/>
              </a:spcAft>
              <a:buClr>
                <a:schemeClr val="dk2"/>
              </a:buClr>
              <a:buSzPts val="2800"/>
              <a:buNone/>
              <a:defRPr sz="3724">
                <a:solidFill>
                  <a:schemeClr val="dk2"/>
                </a:solidFill>
              </a:defRPr>
            </a:lvl4pPr>
            <a:lvl5pPr lvl="4" rtl="0">
              <a:spcBef>
                <a:spcPts val="0"/>
              </a:spcBef>
              <a:spcAft>
                <a:spcPts val="0"/>
              </a:spcAft>
              <a:buClr>
                <a:schemeClr val="dk2"/>
              </a:buClr>
              <a:buSzPts val="2800"/>
              <a:buNone/>
              <a:defRPr sz="3724">
                <a:solidFill>
                  <a:schemeClr val="dk2"/>
                </a:solidFill>
              </a:defRPr>
            </a:lvl5pPr>
            <a:lvl6pPr lvl="5" rtl="0">
              <a:spcBef>
                <a:spcPts val="0"/>
              </a:spcBef>
              <a:spcAft>
                <a:spcPts val="0"/>
              </a:spcAft>
              <a:buClr>
                <a:schemeClr val="dk2"/>
              </a:buClr>
              <a:buSzPts val="2800"/>
              <a:buNone/>
              <a:defRPr sz="3724">
                <a:solidFill>
                  <a:schemeClr val="dk2"/>
                </a:solidFill>
              </a:defRPr>
            </a:lvl6pPr>
            <a:lvl7pPr lvl="6" rtl="0">
              <a:spcBef>
                <a:spcPts val="0"/>
              </a:spcBef>
              <a:spcAft>
                <a:spcPts val="0"/>
              </a:spcAft>
              <a:buClr>
                <a:schemeClr val="dk2"/>
              </a:buClr>
              <a:buSzPts val="2800"/>
              <a:buNone/>
              <a:defRPr sz="3724">
                <a:solidFill>
                  <a:schemeClr val="dk2"/>
                </a:solidFill>
              </a:defRPr>
            </a:lvl7pPr>
            <a:lvl8pPr lvl="7" rtl="0">
              <a:spcBef>
                <a:spcPts val="0"/>
              </a:spcBef>
              <a:spcAft>
                <a:spcPts val="0"/>
              </a:spcAft>
              <a:buClr>
                <a:schemeClr val="dk2"/>
              </a:buClr>
              <a:buSzPts val="2800"/>
              <a:buNone/>
              <a:defRPr sz="3724">
                <a:solidFill>
                  <a:schemeClr val="dk2"/>
                </a:solidFill>
              </a:defRPr>
            </a:lvl8pPr>
            <a:lvl9pPr lvl="8" rtl="0">
              <a:spcBef>
                <a:spcPts val="0"/>
              </a:spcBef>
              <a:spcAft>
                <a:spcPts val="0"/>
              </a:spcAft>
              <a:buClr>
                <a:schemeClr val="dk2"/>
              </a:buClr>
              <a:buSzPts val="2800"/>
              <a:buNone/>
              <a:defRPr sz="3724">
                <a:solidFill>
                  <a:schemeClr val="dk2"/>
                </a:solidFill>
              </a:defRPr>
            </a:lvl9pPr>
          </a:lstStyle>
          <a:p>
            <a:endParaRPr/>
          </a:p>
        </p:txBody>
      </p:sp>
    </p:spTree>
    <p:extLst>
      <p:ext uri="{BB962C8B-B14F-4D97-AF65-F5344CB8AC3E}">
        <p14:creationId xmlns:p14="http://schemas.microsoft.com/office/powerpoint/2010/main" val="42902722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79"/>
        <p:cNvGrpSpPr/>
        <p:nvPr/>
      </p:nvGrpSpPr>
      <p:grpSpPr>
        <a:xfrm>
          <a:off x="0" y="0"/>
          <a:ext cx="0" cy="0"/>
          <a:chOff x="0" y="0"/>
          <a:chExt cx="0" cy="0"/>
        </a:xfrm>
      </p:grpSpPr>
      <p:sp>
        <p:nvSpPr>
          <p:cNvPr id="380" name="Google Shape;380;p10"/>
          <p:cNvSpPr txBox="1">
            <a:spLocks noGrp="1"/>
          </p:cNvSpPr>
          <p:nvPr>
            <p:ph type="body" idx="1"/>
          </p:nvPr>
        </p:nvSpPr>
        <p:spPr>
          <a:xfrm>
            <a:off x="2211700" y="954400"/>
            <a:ext cx="6231600" cy="1507200"/>
          </a:xfrm>
          <a:prstGeom prst="rect">
            <a:avLst/>
          </a:prstGeom>
        </p:spPr>
        <p:txBody>
          <a:bodyPr spcFirstLastPara="1" wrap="square" lIns="0" tIns="0" rIns="0" bIns="0" anchor="ctr" anchorCtr="0">
            <a:noAutofit/>
          </a:bodyPr>
          <a:lstStyle>
            <a:lvl1pPr marL="608076" lvl="0" indent="-304038">
              <a:lnSpc>
                <a:spcPct val="80000"/>
              </a:lnSpc>
              <a:spcBef>
                <a:spcPts val="0"/>
              </a:spcBef>
              <a:spcAft>
                <a:spcPts val="0"/>
              </a:spcAft>
              <a:buSzPts val="1800"/>
              <a:buNone/>
              <a:defRPr sz="5320" b="1">
                <a:solidFill>
                  <a:schemeClr val="dk2"/>
                </a:solidFill>
                <a:latin typeface="Annie Use Your Telescope"/>
                <a:ea typeface="Annie Use Your Telescope"/>
                <a:cs typeface="Annie Use Your Telescope"/>
                <a:sym typeface="Annie Use Your Telescope"/>
              </a:defRPr>
            </a:lvl1pPr>
          </a:lstStyle>
          <a:p>
            <a:endParaRPr/>
          </a:p>
        </p:txBody>
      </p:sp>
    </p:spTree>
    <p:extLst>
      <p:ext uri="{BB962C8B-B14F-4D97-AF65-F5344CB8AC3E}">
        <p14:creationId xmlns:p14="http://schemas.microsoft.com/office/powerpoint/2010/main" val="9681000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28"/>
        <p:cNvGrpSpPr/>
        <p:nvPr/>
      </p:nvGrpSpPr>
      <p:grpSpPr>
        <a:xfrm>
          <a:off x="0" y="0"/>
          <a:ext cx="0" cy="0"/>
          <a:chOff x="0" y="0"/>
          <a:chExt cx="0" cy="0"/>
        </a:xfrm>
      </p:grpSpPr>
      <p:grpSp>
        <p:nvGrpSpPr>
          <p:cNvPr id="429" name="Google Shape;429;p13"/>
          <p:cNvGrpSpPr/>
          <p:nvPr/>
        </p:nvGrpSpPr>
        <p:grpSpPr>
          <a:xfrm>
            <a:off x="-200" y="18400"/>
            <a:ext cx="12192000" cy="6821200"/>
            <a:chOff x="-150" y="13800"/>
            <a:chExt cx="9144000" cy="5115900"/>
          </a:xfrm>
        </p:grpSpPr>
        <p:grpSp>
          <p:nvGrpSpPr>
            <p:cNvPr id="430" name="Google Shape;430;p13"/>
            <p:cNvGrpSpPr/>
            <p:nvPr/>
          </p:nvGrpSpPr>
          <p:grpSpPr>
            <a:xfrm>
              <a:off x="318911" y="13800"/>
              <a:ext cx="8506178" cy="5115900"/>
              <a:chOff x="318911" y="-66425"/>
              <a:chExt cx="8506178" cy="5115900"/>
            </a:xfrm>
          </p:grpSpPr>
          <p:cxnSp>
            <p:nvCxnSpPr>
              <p:cNvPr id="431" name="Google Shape;431;p13"/>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2" name="Google Shape;432;p13"/>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3" name="Google Shape;433;p13"/>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4" name="Google Shape;434;p13"/>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5" name="Google Shape;435;p13"/>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6" name="Google Shape;436;p13"/>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7" name="Google Shape;437;p13"/>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8" name="Google Shape;438;p13"/>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9" name="Google Shape;439;p13"/>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0" name="Google Shape;440;p13"/>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1" name="Google Shape;441;p13"/>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2" name="Google Shape;442;p13"/>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3" name="Google Shape;443;p13"/>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4" name="Google Shape;444;p13"/>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5" name="Google Shape;445;p13"/>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6" name="Google Shape;446;p13"/>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7" name="Google Shape;447;p13"/>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8" name="Google Shape;448;p13"/>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9" name="Google Shape;449;p13"/>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50" name="Google Shape;450;p13"/>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51" name="Google Shape;451;p13"/>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52" name="Google Shape;452;p13"/>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53" name="Google Shape;453;p13"/>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454" name="Google Shape;454;p13"/>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5" name="Google Shape;455;p13"/>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6" name="Google Shape;456;p13"/>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7" name="Google Shape;457;p13"/>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8" name="Google Shape;458;p13"/>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9" name="Google Shape;459;p13"/>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0" name="Google Shape;460;p13"/>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1" name="Google Shape;461;p13"/>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2" name="Google Shape;462;p13"/>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3" name="Google Shape;463;p13"/>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4" name="Google Shape;464;p13"/>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5" name="Google Shape;465;p13"/>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6" name="Google Shape;466;p13"/>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7" name="Google Shape;467;p13"/>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468" name="Google Shape;468;p13"/>
          <p:cNvSpPr/>
          <p:nvPr/>
        </p:nvSpPr>
        <p:spPr>
          <a:xfrm>
            <a:off x="576592"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69" name="Google Shape;469;p13"/>
          <p:cNvGrpSpPr/>
          <p:nvPr/>
        </p:nvGrpSpPr>
        <p:grpSpPr>
          <a:xfrm>
            <a:off x="557654" y="289310"/>
            <a:ext cx="11218568" cy="6022417"/>
            <a:chOff x="418241" y="216981"/>
            <a:chExt cx="8413926" cy="4516813"/>
          </a:xfrm>
        </p:grpSpPr>
        <p:sp>
          <p:nvSpPr>
            <p:cNvPr id="470" name="Google Shape;470;p13"/>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1" name="Google Shape;471;p13"/>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72" name="Google Shape;472;p13"/>
          <p:cNvSpPr txBox="1">
            <a:spLocks noGrp="1"/>
          </p:cNvSpPr>
          <p:nvPr>
            <p:ph type="title"/>
          </p:nvPr>
        </p:nvSpPr>
        <p:spPr>
          <a:xfrm>
            <a:off x="950967" y="966000"/>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20" b="1">
                <a:solidFill>
                  <a:schemeClr val="dk2"/>
                </a:solidFill>
              </a:defRPr>
            </a:lvl1pPr>
            <a:lvl2pPr lvl="1" rtl="0">
              <a:spcBef>
                <a:spcPts val="0"/>
              </a:spcBef>
              <a:spcAft>
                <a:spcPts val="0"/>
              </a:spcAft>
              <a:buClr>
                <a:schemeClr val="dk2"/>
              </a:buClr>
              <a:buSzPts val="2800"/>
              <a:buNone/>
              <a:defRPr sz="3724">
                <a:solidFill>
                  <a:schemeClr val="dk2"/>
                </a:solidFill>
              </a:defRPr>
            </a:lvl2pPr>
            <a:lvl3pPr lvl="2" rtl="0">
              <a:spcBef>
                <a:spcPts val="0"/>
              </a:spcBef>
              <a:spcAft>
                <a:spcPts val="0"/>
              </a:spcAft>
              <a:buClr>
                <a:schemeClr val="dk2"/>
              </a:buClr>
              <a:buSzPts val="2800"/>
              <a:buNone/>
              <a:defRPr sz="3724">
                <a:solidFill>
                  <a:schemeClr val="dk2"/>
                </a:solidFill>
              </a:defRPr>
            </a:lvl3pPr>
            <a:lvl4pPr lvl="3" rtl="0">
              <a:spcBef>
                <a:spcPts val="0"/>
              </a:spcBef>
              <a:spcAft>
                <a:spcPts val="0"/>
              </a:spcAft>
              <a:buClr>
                <a:schemeClr val="dk2"/>
              </a:buClr>
              <a:buSzPts val="2800"/>
              <a:buNone/>
              <a:defRPr sz="3724">
                <a:solidFill>
                  <a:schemeClr val="dk2"/>
                </a:solidFill>
              </a:defRPr>
            </a:lvl4pPr>
            <a:lvl5pPr lvl="4" rtl="0">
              <a:spcBef>
                <a:spcPts val="0"/>
              </a:spcBef>
              <a:spcAft>
                <a:spcPts val="0"/>
              </a:spcAft>
              <a:buClr>
                <a:schemeClr val="dk2"/>
              </a:buClr>
              <a:buSzPts val="2800"/>
              <a:buNone/>
              <a:defRPr sz="3724">
                <a:solidFill>
                  <a:schemeClr val="dk2"/>
                </a:solidFill>
              </a:defRPr>
            </a:lvl5pPr>
            <a:lvl6pPr lvl="5" rtl="0">
              <a:spcBef>
                <a:spcPts val="0"/>
              </a:spcBef>
              <a:spcAft>
                <a:spcPts val="0"/>
              </a:spcAft>
              <a:buClr>
                <a:schemeClr val="dk2"/>
              </a:buClr>
              <a:buSzPts val="2800"/>
              <a:buNone/>
              <a:defRPr sz="3724">
                <a:solidFill>
                  <a:schemeClr val="dk2"/>
                </a:solidFill>
              </a:defRPr>
            </a:lvl6pPr>
            <a:lvl7pPr lvl="6" rtl="0">
              <a:spcBef>
                <a:spcPts val="0"/>
              </a:spcBef>
              <a:spcAft>
                <a:spcPts val="0"/>
              </a:spcAft>
              <a:buClr>
                <a:schemeClr val="dk2"/>
              </a:buClr>
              <a:buSzPts val="2800"/>
              <a:buNone/>
              <a:defRPr sz="3724">
                <a:solidFill>
                  <a:schemeClr val="dk2"/>
                </a:solidFill>
              </a:defRPr>
            </a:lvl7pPr>
            <a:lvl8pPr lvl="7" rtl="0">
              <a:spcBef>
                <a:spcPts val="0"/>
              </a:spcBef>
              <a:spcAft>
                <a:spcPts val="0"/>
              </a:spcAft>
              <a:buClr>
                <a:schemeClr val="dk2"/>
              </a:buClr>
              <a:buSzPts val="2800"/>
              <a:buNone/>
              <a:defRPr sz="3724">
                <a:solidFill>
                  <a:schemeClr val="dk2"/>
                </a:solidFill>
              </a:defRPr>
            </a:lvl8pPr>
            <a:lvl9pPr lvl="8" rtl="0">
              <a:spcBef>
                <a:spcPts val="0"/>
              </a:spcBef>
              <a:spcAft>
                <a:spcPts val="0"/>
              </a:spcAft>
              <a:buClr>
                <a:schemeClr val="dk2"/>
              </a:buClr>
              <a:buSzPts val="2800"/>
              <a:buNone/>
              <a:defRPr sz="3724">
                <a:solidFill>
                  <a:schemeClr val="dk2"/>
                </a:solidFill>
              </a:defRPr>
            </a:lvl9pPr>
          </a:lstStyle>
          <a:p>
            <a:endParaRPr/>
          </a:p>
        </p:txBody>
      </p:sp>
      <p:sp>
        <p:nvSpPr>
          <p:cNvPr id="473" name="Google Shape;473;p13"/>
          <p:cNvSpPr txBox="1">
            <a:spLocks noGrp="1"/>
          </p:cNvSpPr>
          <p:nvPr>
            <p:ph type="subTitle" idx="1"/>
          </p:nvPr>
        </p:nvSpPr>
        <p:spPr>
          <a:xfrm>
            <a:off x="980408" y="4120896"/>
            <a:ext cx="2250400" cy="102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474" name="Google Shape;474;p13"/>
          <p:cNvSpPr txBox="1">
            <a:spLocks noGrp="1"/>
          </p:cNvSpPr>
          <p:nvPr>
            <p:ph type="subTitle" idx="2"/>
          </p:nvPr>
        </p:nvSpPr>
        <p:spPr>
          <a:xfrm>
            <a:off x="1191208" y="3479400"/>
            <a:ext cx="18288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475" name="Google Shape;475;p13"/>
          <p:cNvSpPr txBox="1">
            <a:spLocks noGrp="1"/>
          </p:cNvSpPr>
          <p:nvPr>
            <p:ph type="title" idx="3" hasCustomPrompt="1"/>
          </p:nvPr>
        </p:nvSpPr>
        <p:spPr>
          <a:xfrm>
            <a:off x="1685601" y="2528300"/>
            <a:ext cx="840000" cy="631600"/>
          </a:xfrm>
          <a:prstGeom prst="rect">
            <a:avLst/>
          </a:prstGeom>
        </p:spPr>
        <p:txBody>
          <a:bodyPr spcFirstLastPara="1" wrap="square" lIns="0" tIns="0" rIns="0" bIns="0" anchor="t" anchorCtr="0">
            <a:noAutofit/>
          </a:bodyPr>
          <a:lstStyle>
            <a:lvl1pPr lvl="0" algn="ctr" rtl="0">
              <a:spcBef>
                <a:spcPts val="0"/>
              </a:spcBef>
              <a:spcAft>
                <a:spcPts val="0"/>
              </a:spcAft>
              <a:buClr>
                <a:schemeClr val="dk1"/>
              </a:buClr>
              <a:buSzPts val="3000"/>
              <a:buNone/>
              <a:defRPr sz="3990" b="1">
                <a:solidFill>
                  <a:schemeClr val="lt1"/>
                </a:solidFill>
              </a:defRPr>
            </a:lvl1pPr>
            <a:lvl2pPr lvl="1" algn="ctr" rtl="0">
              <a:spcBef>
                <a:spcPts val="0"/>
              </a:spcBef>
              <a:spcAft>
                <a:spcPts val="0"/>
              </a:spcAft>
              <a:buSzPts val="3000"/>
              <a:buNone/>
              <a:defRPr sz="3990"/>
            </a:lvl2pPr>
            <a:lvl3pPr lvl="2" algn="ctr" rtl="0">
              <a:spcBef>
                <a:spcPts val="0"/>
              </a:spcBef>
              <a:spcAft>
                <a:spcPts val="0"/>
              </a:spcAft>
              <a:buSzPts val="3000"/>
              <a:buNone/>
              <a:defRPr sz="3990"/>
            </a:lvl3pPr>
            <a:lvl4pPr lvl="3" algn="ctr" rtl="0">
              <a:spcBef>
                <a:spcPts val="0"/>
              </a:spcBef>
              <a:spcAft>
                <a:spcPts val="0"/>
              </a:spcAft>
              <a:buSzPts val="3000"/>
              <a:buNone/>
              <a:defRPr sz="3990"/>
            </a:lvl4pPr>
            <a:lvl5pPr lvl="4" algn="ctr" rtl="0">
              <a:spcBef>
                <a:spcPts val="0"/>
              </a:spcBef>
              <a:spcAft>
                <a:spcPts val="0"/>
              </a:spcAft>
              <a:buSzPts val="3000"/>
              <a:buNone/>
              <a:defRPr sz="3990"/>
            </a:lvl5pPr>
            <a:lvl6pPr lvl="5" algn="ctr" rtl="0">
              <a:spcBef>
                <a:spcPts val="0"/>
              </a:spcBef>
              <a:spcAft>
                <a:spcPts val="0"/>
              </a:spcAft>
              <a:buSzPts val="3000"/>
              <a:buNone/>
              <a:defRPr sz="3990"/>
            </a:lvl6pPr>
            <a:lvl7pPr lvl="6" algn="ctr" rtl="0">
              <a:spcBef>
                <a:spcPts val="0"/>
              </a:spcBef>
              <a:spcAft>
                <a:spcPts val="0"/>
              </a:spcAft>
              <a:buSzPts val="3000"/>
              <a:buNone/>
              <a:defRPr sz="3990"/>
            </a:lvl7pPr>
            <a:lvl8pPr lvl="7" algn="ctr" rtl="0">
              <a:spcBef>
                <a:spcPts val="0"/>
              </a:spcBef>
              <a:spcAft>
                <a:spcPts val="0"/>
              </a:spcAft>
              <a:buSzPts val="3000"/>
              <a:buNone/>
              <a:defRPr sz="3990"/>
            </a:lvl8pPr>
            <a:lvl9pPr lvl="8" algn="ctr" rtl="0">
              <a:spcBef>
                <a:spcPts val="0"/>
              </a:spcBef>
              <a:spcAft>
                <a:spcPts val="0"/>
              </a:spcAft>
              <a:buSzPts val="3000"/>
              <a:buNone/>
              <a:defRPr sz="3990"/>
            </a:lvl9pPr>
          </a:lstStyle>
          <a:p>
            <a:r>
              <a:t>xx%</a:t>
            </a:r>
          </a:p>
        </p:txBody>
      </p:sp>
      <p:sp>
        <p:nvSpPr>
          <p:cNvPr id="476" name="Google Shape;476;p13"/>
          <p:cNvSpPr txBox="1">
            <a:spLocks noGrp="1"/>
          </p:cNvSpPr>
          <p:nvPr>
            <p:ph type="subTitle" idx="4"/>
          </p:nvPr>
        </p:nvSpPr>
        <p:spPr>
          <a:xfrm>
            <a:off x="3643422" y="4120896"/>
            <a:ext cx="2250400" cy="102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477" name="Google Shape;477;p13"/>
          <p:cNvSpPr txBox="1">
            <a:spLocks noGrp="1"/>
          </p:cNvSpPr>
          <p:nvPr>
            <p:ph type="subTitle" idx="5"/>
          </p:nvPr>
        </p:nvSpPr>
        <p:spPr>
          <a:xfrm>
            <a:off x="3854221" y="3479415"/>
            <a:ext cx="18288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478" name="Google Shape;478;p13"/>
          <p:cNvSpPr txBox="1">
            <a:spLocks noGrp="1"/>
          </p:cNvSpPr>
          <p:nvPr>
            <p:ph type="title" idx="6" hasCustomPrompt="1"/>
          </p:nvPr>
        </p:nvSpPr>
        <p:spPr>
          <a:xfrm>
            <a:off x="4348745" y="2528300"/>
            <a:ext cx="841200" cy="631600"/>
          </a:xfrm>
          <a:prstGeom prst="rect">
            <a:avLst/>
          </a:prstGeom>
        </p:spPr>
        <p:txBody>
          <a:bodyPr spcFirstLastPara="1" wrap="square" lIns="0" tIns="0" rIns="0" bIns="0" anchor="t" anchorCtr="0">
            <a:noAutofit/>
          </a:bodyPr>
          <a:lstStyle>
            <a:lvl1pPr lvl="0" algn="ctr" rtl="0">
              <a:spcBef>
                <a:spcPts val="0"/>
              </a:spcBef>
              <a:spcAft>
                <a:spcPts val="0"/>
              </a:spcAft>
              <a:buClr>
                <a:schemeClr val="dk1"/>
              </a:buClr>
              <a:buSzPts val="3000"/>
              <a:buNone/>
              <a:defRPr sz="3990" b="1">
                <a:solidFill>
                  <a:schemeClr val="lt1"/>
                </a:solidFill>
              </a:defRPr>
            </a:lvl1pPr>
            <a:lvl2pPr lvl="1" algn="ctr" rtl="0">
              <a:spcBef>
                <a:spcPts val="0"/>
              </a:spcBef>
              <a:spcAft>
                <a:spcPts val="0"/>
              </a:spcAft>
              <a:buSzPts val="3000"/>
              <a:buNone/>
              <a:defRPr sz="3990"/>
            </a:lvl2pPr>
            <a:lvl3pPr lvl="2" algn="ctr" rtl="0">
              <a:spcBef>
                <a:spcPts val="0"/>
              </a:spcBef>
              <a:spcAft>
                <a:spcPts val="0"/>
              </a:spcAft>
              <a:buSzPts val="3000"/>
              <a:buNone/>
              <a:defRPr sz="3990"/>
            </a:lvl3pPr>
            <a:lvl4pPr lvl="3" algn="ctr" rtl="0">
              <a:spcBef>
                <a:spcPts val="0"/>
              </a:spcBef>
              <a:spcAft>
                <a:spcPts val="0"/>
              </a:spcAft>
              <a:buSzPts val="3000"/>
              <a:buNone/>
              <a:defRPr sz="3990"/>
            </a:lvl4pPr>
            <a:lvl5pPr lvl="4" algn="ctr" rtl="0">
              <a:spcBef>
                <a:spcPts val="0"/>
              </a:spcBef>
              <a:spcAft>
                <a:spcPts val="0"/>
              </a:spcAft>
              <a:buSzPts val="3000"/>
              <a:buNone/>
              <a:defRPr sz="3990"/>
            </a:lvl5pPr>
            <a:lvl6pPr lvl="5" algn="ctr" rtl="0">
              <a:spcBef>
                <a:spcPts val="0"/>
              </a:spcBef>
              <a:spcAft>
                <a:spcPts val="0"/>
              </a:spcAft>
              <a:buSzPts val="3000"/>
              <a:buNone/>
              <a:defRPr sz="3990"/>
            </a:lvl6pPr>
            <a:lvl7pPr lvl="6" algn="ctr" rtl="0">
              <a:spcBef>
                <a:spcPts val="0"/>
              </a:spcBef>
              <a:spcAft>
                <a:spcPts val="0"/>
              </a:spcAft>
              <a:buSzPts val="3000"/>
              <a:buNone/>
              <a:defRPr sz="3990"/>
            </a:lvl7pPr>
            <a:lvl8pPr lvl="7" algn="ctr" rtl="0">
              <a:spcBef>
                <a:spcPts val="0"/>
              </a:spcBef>
              <a:spcAft>
                <a:spcPts val="0"/>
              </a:spcAft>
              <a:buSzPts val="3000"/>
              <a:buNone/>
              <a:defRPr sz="3990"/>
            </a:lvl8pPr>
            <a:lvl9pPr lvl="8" algn="ctr" rtl="0">
              <a:spcBef>
                <a:spcPts val="0"/>
              </a:spcBef>
              <a:spcAft>
                <a:spcPts val="0"/>
              </a:spcAft>
              <a:buSzPts val="3000"/>
              <a:buNone/>
              <a:defRPr sz="3990"/>
            </a:lvl9pPr>
          </a:lstStyle>
          <a:p>
            <a:r>
              <a:t>xx%</a:t>
            </a:r>
          </a:p>
        </p:txBody>
      </p:sp>
      <p:sp>
        <p:nvSpPr>
          <p:cNvPr id="479" name="Google Shape;479;p13"/>
          <p:cNvSpPr txBox="1">
            <a:spLocks noGrp="1"/>
          </p:cNvSpPr>
          <p:nvPr>
            <p:ph type="subTitle" idx="7"/>
          </p:nvPr>
        </p:nvSpPr>
        <p:spPr>
          <a:xfrm>
            <a:off x="6306436" y="4120896"/>
            <a:ext cx="2250400" cy="102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480" name="Google Shape;480;p13"/>
          <p:cNvSpPr txBox="1">
            <a:spLocks noGrp="1"/>
          </p:cNvSpPr>
          <p:nvPr>
            <p:ph type="subTitle" idx="8"/>
          </p:nvPr>
        </p:nvSpPr>
        <p:spPr>
          <a:xfrm>
            <a:off x="6516658" y="3479415"/>
            <a:ext cx="18288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481" name="Google Shape;481;p13"/>
          <p:cNvSpPr txBox="1">
            <a:spLocks noGrp="1"/>
          </p:cNvSpPr>
          <p:nvPr>
            <p:ph type="title" idx="9" hasCustomPrompt="1"/>
          </p:nvPr>
        </p:nvSpPr>
        <p:spPr>
          <a:xfrm>
            <a:off x="7011697" y="2528300"/>
            <a:ext cx="841200" cy="631600"/>
          </a:xfrm>
          <a:prstGeom prst="rect">
            <a:avLst/>
          </a:prstGeom>
        </p:spPr>
        <p:txBody>
          <a:bodyPr spcFirstLastPara="1" wrap="square" lIns="0" tIns="0" rIns="0" bIns="0" anchor="t" anchorCtr="0">
            <a:noAutofit/>
          </a:bodyPr>
          <a:lstStyle>
            <a:lvl1pPr lvl="0" algn="ctr" rtl="0">
              <a:spcBef>
                <a:spcPts val="0"/>
              </a:spcBef>
              <a:spcAft>
                <a:spcPts val="0"/>
              </a:spcAft>
              <a:buClr>
                <a:schemeClr val="dk1"/>
              </a:buClr>
              <a:buSzPts val="3000"/>
              <a:buNone/>
              <a:defRPr sz="3990" b="1">
                <a:solidFill>
                  <a:schemeClr val="lt1"/>
                </a:solidFill>
              </a:defRPr>
            </a:lvl1pPr>
            <a:lvl2pPr lvl="1" algn="ctr" rtl="0">
              <a:spcBef>
                <a:spcPts val="0"/>
              </a:spcBef>
              <a:spcAft>
                <a:spcPts val="0"/>
              </a:spcAft>
              <a:buSzPts val="3000"/>
              <a:buNone/>
              <a:defRPr sz="3990"/>
            </a:lvl2pPr>
            <a:lvl3pPr lvl="2" algn="ctr" rtl="0">
              <a:spcBef>
                <a:spcPts val="0"/>
              </a:spcBef>
              <a:spcAft>
                <a:spcPts val="0"/>
              </a:spcAft>
              <a:buSzPts val="3000"/>
              <a:buNone/>
              <a:defRPr sz="3990"/>
            </a:lvl3pPr>
            <a:lvl4pPr lvl="3" algn="ctr" rtl="0">
              <a:spcBef>
                <a:spcPts val="0"/>
              </a:spcBef>
              <a:spcAft>
                <a:spcPts val="0"/>
              </a:spcAft>
              <a:buSzPts val="3000"/>
              <a:buNone/>
              <a:defRPr sz="3990"/>
            </a:lvl4pPr>
            <a:lvl5pPr lvl="4" algn="ctr" rtl="0">
              <a:spcBef>
                <a:spcPts val="0"/>
              </a:spcBef>
              <a:spcAft>
                <a:spcPts val="0"/>
              </a:spcAft>
              <a:buSzPts val="3000"/>
              <a:buNone/>
              <a:defRPr sz="3990"/>
            </a:lvl5pPr>
            <a:lvl6pPr lvl="5" algn="ctr" rtl="0">
              <a:spcBef>
                <a:spcPts val="0"/>
              </a:spcBef>
              <a:spcAft>
                <a:spcPts val="0"/>
              </a:spcAft>
              <a:buSzPts val="3000"/>
              <a:buNone/>
              <a:defRPr sz="3990"/>
            </a:lvl6pPr>
            <a:lvl7pPr lvl="6" algn="ctr" rtl="0">
              <a:spcBef>
                <a:spcPts val="0"/>
              </a:spcBef>
              <a:spcAft>
                <a:spcPts val="0"/>
              </a:spcAft>
              <a:buSzPts val="3000"/>
              <a:buNone/>
              <a:defRPr sz="3990"/>
            </a:lvl7pPr>
            <a:lvl8pPr lvl="7" algn="ctr" rtl="0">
              <a:spcBef>
                <a:spcPts val="0"/>
              </a:spcBef>
              <a:spcAft>
                <a:spcPts val="0"/>
              </a:spcAft>
              <a:buSzPts val="3000"/>
              <a:buNone/>
              <a:defRPr sz="3990"/>
            </a:lvl8pPr>
            <a:lvl9pPr lvl="8" algn="ctr" rtl="0">
              <a:spcBef>
                <a:spcPts val="0"/>
              </a:spcBef>
              <a:spcAft>
                <a:spcPts val="0"/>
              </a:spcAft>
              <a:buSzPts val="3000"/>
              <a:buNone/>
              <a:defRPr sz="3990"/>
            </a:lvl9pPr>
          </a:lstStyle>
          <a:p>
            <a:r>
              <a:t>xx%</a:t>
            </a:r>
          </a:p>
        </p:txBody>
      </p:sp>
      <p:sp>
        <p:nvSpPr>
          <p:cNvPr id="482" name="Google Shape;482;p13"/>
          <p:cNvSpPr txBox="1">
            <a:spLocks noGrp="1"/>
          </p:cNvSpPr>
          <p:nvPr>
            <p:ph type="subTitle" idx="13"/>
          </p:nvPr>
        </p:nvSpPr>
        <p:spPr>
          <a:xfrm>
            <a:off x="8969450" y="4120896"/>
            <a:ext cx="2250400" cy="102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483" name="Google Shape;483;p13"/>
          <p:cNvSpPr txBox="1">
            <a:spLocks noGrp="1"/>
          </p:cNvSpPr>
          <p:nvPr>
            <p:ph type="subTitle" idx="14"/>
          </p:nvPr>
        </p:nvSpPr>
        <p:spPr>
          <a:xfrm>
            <a:off x="9180249" y="3479415"/>
            <a:ext cx="18288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484" name="Google Shape;484;p13"/>
          <p:cNvSpPr txBox="1">
            <a:spLocks noGrp="1"/>
          </p:cNvSpPr>
          <p:nvPr>
            <p:ph type="title" idx="15" hasCustomPrompt="1"/>
          </p:nvPr>
        </p:nvSpPr>
        <p:spPr>
          <a:xfrm>
            <a:off x="9676217" y="2528300"/>
            <a:ext cx="841200" cy="631600"/>
          </a:xfrm>
          <a:prstGeom prst="rect">
            <a:avLst/>
          </a:prstGeom>
        </p:spPr>
        <p:txBody>
          <a:bodyPr spcFirstLastPara="1" wrap="square" lIns="0" tIns="0" rIns="0" bIns="0" anchor="t" anchorCtr="0">
            <a:noAutofit/>
          </a:bodyPr>
          <a:lstStyle>
            <a:lvl1pPr lvl="0" algn="ctr" rtl="0">
              <a:spcBef>
                <a:spcPts val="0"/>
              </a:spcBef>
              <a:spcAft>
                <a:spcPts val="0"/>
              </a:spcAft>
              <a:buClr>
                <a:schemeClr val="dk1"/>
              </a:buClr>
              <a:buSzPts val="3000"/>
              <a:buNone/>
              <a:defRPr sz="3990" b="1">
                <a:solidFill>
                  <a:schemeClr val="lt1"/>
                </a:solidFill>
              </a:defRPr>
            </a:lvl1pPr>
            <a:lvl2pPr lvl="1" algn="ctr" rtl="0">
              <a:spcBef>
                <a:spcPts val="0"/>
              </a:spcBef>
              <a:spcAft>
                <a:spcPts val="0"/>
              </a:spcAft>
              <a:buSzPts val="3000"/>
              <a:buNone/>
              <a:defRPr sz="3990"/>
            </a:lvl2pPr>
            <a:lvl3pPr lvl="2" algn="ctr" rtl="0">
              <a:spcBef>
                <a:spcPts val="0"/>
              </a:spcBef>
              <a:spcAft>
                <a:spcPts val="0"/>
              </a:spcAft>
              <a:buSzPts val="3000"/>
              <a:buNone/>
              <a:defRPr sz="3990"/>
            </a:lvl3pPr>
            <a:lvl4pPr lvl="3" algn="ctr" rtl="0">
              <a:spcBef>
                <a:spcPts val="0"/>
              </a:spcBef>
              <a:spcAft>
                <a:spcPts val="0"/>
              </a:spcAft>
              <a:buSzPts val="3000"/>
              <a:buNone/>
              <a:defRPr sz="3990"/>
            </a:lvl4pPr>
            <a:lvl5pPr lvl="4" algn="ctr" rtl="0">
              <a:spcBef>
                <a:spcPts val="0"/>
              </a:spcBef>
              <a:spcAft>
                <a:spcPts val="0"/>
              </a:spcAft>
              <a:buSzPts val="3000"/>
              <a:buNone/>
              <a:defRPr sz="3990"/>
            </a:lvl5pPr>
            <a:lvl6pPr lvl="5" algn="ctr" rtl="0">
              <a:spcBef>
                <a:spcPts val="0"/>
              </a:spcBef>
              <a:spcAft>
                <a:spcPts val="0"/>
              </a:spcAft>
              <a:buSzPts val="3000"/>
              <a:buNone/>
              <a:defRPr sz="3990"/>
            </a:lvl6pPr>
            <a:lvl7pPr lvl="6" algn="ctr" rtl="0">
              <a:spcBef>
                <a:spcPts val="0"/>
              </a:spcBef>
              <a:spcAft>
                <a:spcPts val="0"/>
              </a:spcAft>
              <a:buSzPts val="3000"/>
              <a:buNone/>
              <a:defRPr sz="3990"/>
            </a:lvl7pPr>
            <a:lvl8pPr lvl="7" algn="ctr" rtl="0">
              <a:spcBef>
                <a:spcPts val="0"/>
              </a:spcBef>
              <a:spcAft>
                <a:spcPts val="0"/>
              </a:spcAft>
              <a:buSzPts val="3000"/>
              <a:buNone/>
              <a:defRPr sz="3990"/>
            </a:lvl8pPr>
            <a:lvl9pPr lvl="8" algn="ctr" rtl="0">
              <a:spcBef>
                <a:spcPts val="0"/>
              </a:spcBef>
              <a:spcAft>
                <a:spcPts val="0"/>
              </a:spcAft>
              <a:buSzPts val="3000"/>
              <a:buNone/>
              <a:defRPr sz="3990"/>
            </a:lvl9pPr>
          </a:lstStyle>
          <a:p>
            <a:r>
              <a:t>xx%</a:t>
            </a:r>
          </a:p>
        </p:txBody>
      </p:sp>
    </p:spTree>
    <p:extLst>
      <p:ext uri="{BB962C8B-B14F-4D97-AF65-F5344CB8AC3E}">
        <p14:creationId xmlns:p14="http://schemas.microsoft.com/office/powerpoint/2010/main" val="46317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5730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74"/>
        <p:cNvGrpSpPr/>
        <p:nvPr/>
      </p:nvGrpSpPr>
      <p:grpSpPr>
        <a:xfrm>
          <a:off x="0" y="0"/>
          <a:ext cx="0" cy="0"/>
          <a:chOff x="0" y="0"/>
          <a:chExt cx="0" cy="0"/>
        </a:xfrm>
      </p:grpSpPr>
      <p:grpSp>
        <p:nvGrpSpPr>
          <p:cNvPr id="675" name="Google Shape;675;p18"/>
          <p:cNvGrpSpPr/>
          <p:nvPr/>
        </p:nvGrpSpPr>
        <p:grpSpPr>
          <a:xfrm flipH="1">
            <a:off x="-200" y="18400"/>
            <a:ext cx="12192000" cy="6821200"/>
            <a:chOff x="-150" y="13800"/>
            <a:chExt cx="9144000" cy="5115900"/>
          </a:xfrm>
        </p:grpSpPr>
        <p:grpSp>
          <p:nvGrpSpPr>
            <p:cNvPr id="676" name="Google Shape;676;p18"/>
            <p:cNvGrpSpPr/>
            <p:nvPr/>
          </p:nvGrpSpPr>
          <p:grpSpPr>
            <a:xfrm>
              <a:off x="318911" y="13800"/>
              <a:ext cx="8506178" cy="5115900"/>
              <a:chOff x="318911" y="-66425"/>
              <a:chExt cx="8506178" cy="5115900"/>
            </a:xfrm>
          </p:grpSpPr>
          <p:cxnSp>
            <p:nvCxnSpPr>
              <p:cNvPr id="677" name="Google Shape;677;p18"/>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78" name="Google Shape;678;p18"/>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79" name="Google Shape;679;p18"/>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0" name="Google Shape;680;p18"/>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1" name="Google Shape;681;p18"/>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2" name="Google Shape;682;p18"/>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3" name="Google Shape;683;p18"/>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4" name="Google Shape;684;p18"/>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5" name="Google Shape;685;p18"/>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6" name="Google Shape;686;p18"/>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7" name="Google Shape;687;p18"/>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8" name="Google Shape;688;p18"/>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9" name="Google Shape;689;p18"/>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0" name="Google Shape;690;p18"/>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1" name="Google Shape;691;p18"/>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2" name="Google Shape;692;p18"/>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3" name="Google Shape;693;p18"/>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4" name="Google Shape;694;p18"/>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5" name="Google Shape;695;p18"/>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6" name="Google Shape;696;p18"/>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7" name="Google Shape;697;p18"/>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8" name="Google Shape;698;p18"/>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9" name="Google Shape;699;p18"/>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700" name="Google Shape;700;p18"/>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1" name="Google Shape;701;p18"/>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2" name="Google Shape;702;p18"/>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3" name="Google Shape;703;p18"/>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4" name="Google Shape;704;p18"/>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5" name="Google Shape;705;p18"/>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6" name="Google Shape;706;p18"/>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7" name="Google Shape;707;p18"/>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8" name="Google Shape;708;p18"/>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9" name="Google Shape;709;p18"/>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10" name="Google Shape;710;p18"/>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11" name="Google Shape;711;p18"/>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12" name="Google Shape;712;p18"/>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13" name="Google Shape;713;p18"/>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714" name="Google Shape;714;p18"/>
          <p:cNvSpPr/>
          <p:nvPr/>
        </p:nvSpPr>
        <p:spPr>
          <a:xfrm>
            <a:off x="434316"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15" name="Google Shape;715;p18"/>
          <p:cNvGrpSpPr/>
          <p:nvPr/>
        </p:nvGrpSpPr>
        <p:grpSpPr>
          <a:xfrm>
            <a:off x="415378" y="289310"/>
            <a:ext cx="11218568" cy="6022417"/>
            <a:chOff x="418241" y="216981"/>
            <a:chExt cx="8413926" cy="4516813"/>
          </a:xfrm>
        </p:grpSpPr>
        <p:sp>
          <p:nvSpPr>
            <p:cNvPr id="716" name="Google Shape;716;p18"/>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7" name="Google Shape;717;p18"/>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18" name="Google Shape;718;p18"/>
          <p:cNvSpPr txBox="1">
            <a:spLocks noGrp="1"/>
          </p:cNvSpPr>
          <p:nvPr>
            <p:ph type="title"/>
          </p:nvPr>
        </p:nvSpPr>
        <p:spPr>
          <a:xfrm>
            <a:off x="950967" y="963168"/>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20" b="1">
                <a:solidFill>
                  <a:schemeClr val="dk2"/>
                </a:solidFill>
              </a:defRPr>
            </a:lvl1pPr>
            <a:lvl2pPr lvl="1" rtl="0">
              <a:spcBef>
                <a:spcPts val="0"/>
              </a:spcBef>
              <a:spcAft>
                <a:spcPts val="0"/>
              </a:spcAft>
              <a:buClr>
                <a:schemeClr val="dk2"/>
              </a:buClr>
              <a:buSzPts val="2800"/>
              <a:buNone/>
              <a:defRPr sz="3724">
                <a:solidFill>
                  <a:schemeClr val="dk2"/>
                </a:solidFill>
              </a:defRPr>
            </a:lvl2pPr>
            <a:lvl3pPr lvl="2" rtl="0">
              <a:spcBef>
                <a:spcPts val="0"/>
              </a:spcBef>
              <a:spcAft>
                <a:spcPts val="0"/>
              </a:spcAft>
              <a:buClr>
                <a:schemeClr val="dk2"/>
              </a:buClr>
              <a:buSzPts val="2800"/>
              <a:buNone/>
              <a:defRPr sz="3724">
                <a:solidFill>
                  <a:schemeClr val="dk2"/>
                </a:solidFill>
              </a:defRPr>
            </a:lvl3pPr>
            <a:lvl4pPr lvl="3" rtl="0">
              <a:spcBef>
                <a:spcPts val="0"/>
              </a:spcBef>
              <a:spcAft>
                <a:spcPts val="0"/>
              </a:spcAft>
              <a:buClr>
                <a:schemeClr val="dk2"/>
              </a:buClr>
              <a:buSzPts val="2800"/>
              <a:buNone/>
              <a:defRPr sz="3724">
                <a:solidFill>
                  <a:schemeClr val="dk2"/>
                </a:solidFill>
              </a:defRPr>
            </a:lvl4pPr>
            <a:lvl5pPr lvl="4" rtl="0">
              <a:spcBef>
                <a:spcPts val="0"/>
              </a:spcBef>
              <a:spcAft>
                <a:spcPts val="0"/>
              </a:spcAft>
              <a:buClr>
                <a:schemeClr val="dk2"/>
              </a:buClr>
              <a:buSzPts val="2800"/>
              <a:buNone/>
              <a:defRPr sz="3724">
                <a:solidFill>
                  <a:schemeClr val="dk2"/>
                </a:solidFill>
              </a:defRPr>
            </a:lvl5pPr>
            <a:lvl6pPr lvl="5" rtl="0">
              <a:spcBef>
                <a:spcPts val="0"/>
              </a:spcBef>
              <a:spcAft>
                <a:spcPts val="0"/>
              </a:spcAft>
              <a:buClr>
                <a:schemeClr val="dk2"/>
              </a:buClr>
              <a:buSzPts val="2800"/>
              <a:buNone/>
              <a:defRPr sz="3724">
                <a:solidFill>
                  <a:schemeClr val="dk2"/>
                </a:solidFill>
              </a:defRPr>
            </a:lvl6pPr>
            <a:lvl7pPr lvl="6" rtl="0">
              <a:spcBef>
                <a:spcPts val="0"/>
              </a:spcBef>
              <a:spcAft>
                <a:spcPts val="0"/>
              </a:spcAft>
              <a:buClr>
                <a:schemeClr val="dk2"/>
              </a:buClr>
              <a:buSzPts val="2800"/>
              <a:buNone/>
              <a:defRPr sz="3724">
                <a:solidFill>
                  <a:schemeClr val="dk2"/>
                </a:solidFill>
              </a:defRPr>
            </a:lvl7pPr>
            <a:lvl8pPr lvl="7" rtl="0">
              <a:spcBef>
                <a:spcPts val="0"/>
              </a:spcBef>
              <a:spcAft>
                <a:spcPts val="0"/>
              </a:spcAft>
              <a:buClr>
                <a:schemeClr val="dk2"/>
              </a:buClr>
              <a:buSzPts val="2800"/>
              <a:buNone/>
              <a:defRPr sz="3724">
                <a:solidFill>
                  <a:schemeClr val="dk2"/>
                </a:solidFill>
              </a:defRPr>
            </a:lvl8pPr>
            <a:lvl9pPr lvl="8" rtl="0">
              <a:spcBef>
                <a:spcPts val="0"/>
              </a:spcBef>
              <a:spcAft>
                <a:spcPts val="0"/>
              </a:spcAft>
              <a:buClr>
                <a:schemeClr val="dk2"/>
              </a:buClr>
              <a:buSzPts val="2800"/>
              <a:buNone/>
              <a:defRPr sz="3724">
                <a:solidFill>
                  <a:schemeClr val="dk2"/>
                </a:solidFill>
              </a:defRPr>
            </a:lvl9pPr>
          </a:lstStyle>
          <a:p>
            <a:endParaRPr/>
          </a:p>
        </p:txBody>
      </p:sp>
      <p:sp>
        <p:nvSpPr>
          <p:cNvPr id="719" name="Google Shape;719;p18"/>
          <p:cNvSpPr txBox="1">
            <a:spLocks noGrp="1"/>
          </p:cNvSpPr>
          <p:nvPr>
            <p:ph type="subTitle" idx="1"/>
          </p:nvPr>
        </p:nvSpPr>
        <p:spPr>
          <a:xfrm>
            <a:off x="1249565" y="4259000"/>
            <a:ext cx="2854000" cy="110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720" name="Google Shape;720;p18"/>
          <p:cNvSpPr txBox="1">
            <a:spLocks noGrp="1"/>
          </p:cNvSpPr>
          <p:nvPr>
            <p:ph type="subTitle" idx="2"/>
          </p:nvPr>
        </p:nvSpPr>
        <p:spPr>
          <a:xfrm>
            <a:off x="1695164" y="3528800"/>
            <a:ext cx="1962800" cy="4744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721" name="Google Shape;721;p18"/>
          <p:cNvSpPr txBox="1">
            <a:spLocks noGrp="1"/>
          </p:cNvSpPr>
          <p:nvPr>
            <p:ph type="subTitle" idx="3"/>
          </p:nvPr>
        </p:nvSpPr>
        <p:spPr>
          <a:xfrm>
            <a:off x="4667766" y="4259000"/>
            <a:ext cx="2854000" cy="1107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722" name="Google Shape;722;p18"/>
          <p:cNvSpPr txBox="1">
            <a:spLocks noGrp="1"/>
          </p:cNvSpPr>
          <p:nvPr>
            <p:ph type="subTitle" idx="4"/>
          </p:nvPr>
        </p:nvSpPr>
        <p:spPr>
          <a:xfrm>
            <a:off x="5112965" y="3528800"/>
            <a:ext cx="1963600" cy="4744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723" name="Google Shape;723;p18"/>
          <p:cNvSpPr txBox="1">
            <a:spLocks noGrp="1"/>
          </p:cNvSpPr>
          <p:nvPr>
            <p:ph type="subTitle" idx="5"/>
          </p:nvPr>
        </p:nvSpPr>
        <p:spPr>
          <a:xfrm>
            <a:off x="8085266" y="4259000"/>
            <a:ext cx="2854000" cy="1107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724" name="Google Shape;724;p18"/>
          <p:cNvSpPr txBox="1">
            <a:spLocks noGrp="1"/>
          </p:cNvSpPr>
          <p:nvPr>
            <p:ph type="subTitle" idx="6"/>
          </p:nvPr>
        </p:nvSpPr>
        <p:spPr>
          <a:xfrm>
            <a:off x="8530866" y="3528800"/>
            <a:ext cx="1962800" cy="4744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Tree>
    <p:extLst>
      <p:ext uri="{BB962C8B-B14F-4D97-AF65-F5344CB8AC3E}">
        <p14:creationId xmlns:p14="http://schemas.microsoft.com/office/powerpoint/2010/main" val="25092830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1471"/>
        <p:cNvGrpSpPr/>
        <p:nvPr/>
      </p:nvGrpSpPr>
      <p:grpSpPr>
        <a:xfrm>
          <a:off x="0" y="0"/>
          <a:ext cx="0" cy="0"/>
          <a:chOff x="0" y="0"/>
          <a:chExt cx="0" cy="0"/>
        </a:xfrm>
      </p:grpSpPr>
      <p:grpSp>
        <p:nvGrpSpPr>
          <p:cNvPr id="1472" name="Google Shape;1472;p34"/>
          <p:cNvGrpSpPr/>
          <p:nvPr/>
        </p:nvGrpSpPr>
        <p:grpSpPr>
          <a:xfrm>
            <a:off x="-200" y="18400"/>
            <a:ext cx="12192000" cy="6821200"/>
            <a:chOff x="-150" y="13800"/>
            <a:chExt cx="9144000" cy="5115900"/>
          </a:xfrm>
        </p:grpSpPr>
        <p:grpSp>
          <p:nvGrpSpPr>
            <p:cNvPr id="1473" name="Google Shape;1473;p34"/>
            <p:cNvGrpSpPr/>
            <p:nvPr/>
          </p:nvGrpSpPr>
          <p:grpSpPr>
            <a:xfrm>
              <a:off x="318911" y="13800"/>
              <a:ext cx="8506178" cy="5115900"/>
              <a:chOff x="318911" y="-66425"/>
              <a:chExt cx="8506178" cy="5115900"/>
            </a:xfrm>
          </p:grpSpPr>
          <p:cxnSp>
            <p:nvCxnSpPr>
              <p:cNvPr id="1474" name="Google Shape;1474;p34"/>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5" name="Google Shape;1475;p34"/>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6" name="Google Shape;1476;p34"/>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7" name="Google Shape;1477;p34"/>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8" name="Google Shape;1478;p34"/>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9" name="Google Shape;1479;p34"/>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0" name="Google Shape;1480;p34"/>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1" name="Google Shape;1481;p34"/>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2" name="Google Shape;1482;p34"/>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3" name="Google Shape;1483;p34"/>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4" name="Google Shape;1484;p34"/>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5" name="Google Shape;1485;p34"/>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6" name="Google Shape;1486;p34"/>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7" name="Google Shape;1487;p34"/>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8" name="Google Shape;1488;p34"/>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9" name="Google Shape;1489;p34"/>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0" name="Google Shape;1490;p34"/>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1" name="Google Shape;1491;p34"/>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2" name="Google Shape;1492;p34"/>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3" name="Google Shape;1493;p34"/>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4" name="Google Shape;1494;p34"/>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5" name="Google Shape;1495;p34"/>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6" name="Google Shape;1496;p34"/>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497" name="Google Shape;1497;p34"/>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98" name="Google Shape;1498;p34"/>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99" name="Google Shape;1499;p34"/>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0" name="Google Shape;1500;p34"/>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1" name="Google Shape;1501;p34"/>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2" name="Google Shape;1502;p34"/>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3" name="Google Shape;1503;p34"/>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4" name="Google Shape;1504;p34"/>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5" name="Google Shape;1505;p34"/>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6" name="Google Shape;1506;p34"/>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7" name="Google Shape;1507;p34"/>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8" name="Google Shape;1508;p34"/>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9" name="Google Shape;1509;p34"/>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10" name="Google Shape;1510;p34"/>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1511" name="Google Shape;1511;p34"/>
          <p:cNvSpPr/>
          <p:nvPr/>
        </p:nvSpPr>
        <p:spPr>
          <a:xfrm flipH="1">
            <a:off x="766577" y="3182438"/>
            <a:ext cx="6040880" cy="555321"/>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512" name="Google Shape;1512;p34"/>
          <p:cNvGrpSpPr/>
          <p:nvPr/>
        </p:nvGrpSpPr>
        <p:grpSpPr>
          <a:xfrm flipH="1">
            <a:off x="678616" y="289315"/>
            <a:ext cx="6295860" cy="3379781"/>
            <a:chOff x="418241" y="216981"/>
            <a:chExt cx="8413926" cy="4516813"/>
          </a:xfrm>
        </p:grpSpPr>
        <p:sp>
          <p:nvSpPr>
            <p:cNvPr id="1513" name="Google Shape;1513;p34"/>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chemeClr val="accent5"/>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4" name="Google Shape;1514;p34"/>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solidFill>
              <a:schemeClr val="accent5"/>
            </a:solid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515" name="Google Shape;1515;p34"/>
          <p:cNvSpPr/>
          <p:nvPr/>
        </p:nvSpPr>
        <p:spPr>
          <a:xfrm flipH="1">
            <a:off x="5033143" y="5624971"/>
            <a:ext cx="6040880" cy="555321"/>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516" name="Google Shape;1516;p34"/>
          <p:cNvGrpSpPr/>
          <p:nvPr/>
        </p:nvGrpSpPr>
        <p:grpSpPr>
          <a:xfrm flipH="1">
            <a:off x="4945183" y="2731848"/>
            <a:ext cx="6295860" cy="3379781"/>
            <a:chOff x="418241" y="216981"/>
            <a:chExt cx="8413926" cy="4516813"/>
          </a:xfrm>
        </p:grpSpPr>
        <p:sp>
          <p:nvSpPr>
            <p:cNvPr id="1517" name="Google Shape;1517;p34"/>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chemeClr val="accent4"/>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8" name="Google Shape;1518;p34"/>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solidFill>
              <a:schemeClr val="accent4"/>
            </a:solid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35230037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519"/>
        <p:cNvGrpSpPr/>
        <p:nvPr/>
      </p:nvGrpSpPr>
      <p:grpSpPr>
        <a:xfrm>
          <a:off x="0" y="0"/>
          <a:ext cx="0" cy="0"/>
          <a:chOff x="0" y="0"/>
          <a:chExt cx="0" cy="0"/>
        </a:xfrm>
      </p:grpSpPr>
      <p:grpSp>
        <p:nvGrpSpPr>
          <p:cNvPr id="1520" name="Google Shape;1520;p35"/>
          <p:cNvGrpSpPr/>
          <p:nvPr/>
        </p:nvGrpSpPr>
        <p:grpSpPr>
          <a:xfrm>
            <a:off x="-200" y="18400"/>
            <a:ext cx="12192000" cy="6821200"/>
            <a:chOff x="-150" y="13800"/>
            <a:chExt cx="9144000" cy="5115900"/>
          </a:xfrm>
        </p:grpSpPr>
        <p:grpSp>
          <p:nvGrpSpPr>
            <p:cNvPr id="1521" name="Google Shape;1521;p35"/>
            <p:cNvGrpSpPr/>
            <p:nvPr/>
          </p:nvGrpSpPr>
          <p:grpSpPr>
            <a:xfrm>
              <a:off x="318911" y="13800"/>
              <a:ext cx="8506178" cy="5115900"/>
              <a:chOff x="318911" y="-66425"/>
              <a:chExt cx="8506178" cy="5115900"/>
            </a:xfrm>
          </p:grpSpPr>
          <p:cxnSp>
            <p:nvCxnSpPr>
              <p:cNvPr id="1522" name="Google Shape;1522;p35"/>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3" name="Google Shape;1523;p35"/>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4" name="Google Shape;1524;p35"/>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5" name="Google Shape;1525;p35"/>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6" name="Google Shape;1526;p35"/>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7" name="Google Shape;1527;p35"/>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8" name="Google Shape;1528;p35"/>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9" name="Google Shape;1529;p35"/>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0" name="Google Shape;1530;p35"/>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1" name="Google Shape;1531;p35"/>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2" name="Google Shape;1532;p35"/>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3" name="Google Shape;1533;p35"/>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4" name="Google Shape;1534;p35"/>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5" name="Google Shape;1535;p35"/>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6" name="Google Shape;1536;p35"/>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7" name="Google Shape;1537;p35"/>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8" name="Google Shape;1538;p35"/>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9" name="Google Shape;1539;p35"/>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0" name="Google Shape;1540;p35"/>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1" name="Google Shape;1541;p35"/>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2" name="Google Shape;1542;p35"/>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3" name="Google Shape;1543;p35"/>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4" name="Google Shape;1544;p35"/>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545" name="Google Shape;1545;p35"/>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46" name="Google Shape;1546;p35"/>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47" name="Google Shape;1547;p35"/>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48" name="Google Shape;1548;p35"/>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49" name="Google Shape;1549;p35"/>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0" name="Google Shape;1550;p35"/>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1" name="Google Shape;1551;p35"/>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2" name="Google Shape;1552;p35"/>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3" name="Google Shape;1553;p35"/>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4" name="Google Shape;1554;p35"/>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5" name="Google Shape;1555;p35"/>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6" name="Google Shape;1556;p35"/>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7" name="Google Shape;1557;p35"/>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8" name="Google Shape;1558;p35"/>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1559" name="Google Shape;1559;p35"/>
          <p:cNvSpPr/>
          <p:nvPr/>
        </p:nvSpPr>
        <p:spPr>
          <a:xfrm flipH="1">
            <a:off x="1120459" y="5520399"/>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560" name="Google Shape;1560;p35"/>
          <p:cNvGrpSpPr/>
          <p:nvPr/>
        </p:nvGrpSpPr>
        <p:grpSpPr>
          <a:xfrm>
            <a:off x="-200" y="18400"/>
            <a:ext cx="12192000" cy="6821200"/>
            <a:chOff x="-150" y="13800"/>
            <a:chExt cx="9144000" cy="5115900"/>
          </a:xfrm>
        </p:grpSpPr>
        <p:grpSp>
          <p:nvGrpSpPr>
            <p:cNvPr id="1561" name="Google Shape;1561;p35"/>
            <p:cNvGrpSpPr/>
            <p:nvPr/>
          </p:nvGrpSpPr>
          <p:grpSpPr>
            <a:xfrm>
              <a:off x="318911" y="13800"/>
              <a:ext cx="8506178" cy="5115900"/>
              <a:chOff x="318911" y="-66425"/>
              <a:chExt cx="8506178" cy="5115900"/>
            </a:xfrm>
          </p:grpSpPr>
          <p:cxnSp>
            <p:nvCxnSpPr>
              <p:cNvPr id="1562" name="Google Shape;1562;p35"/>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3" name="Google Shape;1563;p35"/>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4" name="Google Shape;1564;p35"/>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5" name="Google Shape;1565;p35"/>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6" name="Google Shape;1566;p35"/>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7" name="Google Shape;1567;p35"/>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8" name="Google Shape;1568;p35"/>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9" name="Google Shape;1569;p35"/>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0" name="Google Shape;1570;p35"/>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1" name="Google Shape;1571;p35"/>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2" name="Google Shape;1572;p35"/>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3" name="Google Shape;1573;p35"/>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4" name="Google Shape;1574;p35"/>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5" name="Google Shape;1575;p35"/>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6" name="Google Shape;1576;p35"/>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7" name="Google Shape;1577;p35"/>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8" name="Google Shape;1578;p35"/>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9" name="Google Shape;1579;p35"/>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0" name="Google Shape;1580;p35"/>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1" name="Google Shape;1581;p35"/>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2" name="Google Shape;1582;p35"/>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3" name="Google Shape;1583;p35"/>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4" name="Google Shape;1584;p35"/>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585" name="Google Shape;1585;p35"/>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86" name="Google Shape;1586;p35"/>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87" name="Google Shape;1587;p35"/>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88" name="Google Shape;1588;p35"/>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89" name="Google Shape;1589;p35"/>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0" name="Google Shape;1590;p35"/>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1" name="Google Shape;1591;p35"/>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2" name="Google Shape;1592;p35"/>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3" name="Google Shape;1593;p35"/>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4" name="Google Shape;1594;p35"/>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5" name="Google Shape;1595;p35"/>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6" name="Google Shape;1596;p35"/>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7" name="Google Shape;1597;p35"/>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8" name="Google Shape;1598;p35"/>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grpSp>
        <p:nvGrpSpPr>
          <p:cNvPr id="1599" name="Google Shape;1599;p35"/>
          <p:cNvGrpSpPr/>
          <p:nvPr/>
        </p:nvGrpSpPr>
        <p:grpSpPr>
          <a:xfrm flipH="1">
            <a:off x="557654" y="289310"/>
            <a:ext cx="11218568" cy="6022417"/>
            <a:chOff x="418241" y="216981"/>
            <a:chExt cx="8413926" cy="4516813"/>
          </a:xfrm>
        </p:grpSpPr>
        <p:sp>
          <p:nvSpPr>
            <p:cNvPr id="1600" name="Google Shape;1600;p35"/>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chemeClr val="accent5"/>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1" name="Google Shape;1601;p35"/>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solidFill>
              <a:schemeClr val="accent5"/>
            </a:solid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38653994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Your main point">
  <p:cSld name="Your main point">
    <p:spTree>
      <p:nvGrpSpPr>
        <p:cNvPr id="1" name="Shape 128"/>
        <p:cNvGrpSpPr/>
        <p:nvPr/>
      </p:nvGrpSpPr>
      <p:grpSpPr>
        <a:xfrm>
          <a:off x="0" y="0"/>
          <a:ext cx="0" cy="0"/>
          <a:chOff x="0" y="0"/>
          <a:chExt cx="0" cy="0"/>
        </a:xfrm>
      </p:grpSpPr>
      <p:sp>
        <p:nvSpPr>
          <p:cNvPr id="129" name="Google Shape;129;p7"/>
          <p:cNvSpPr/>
          <p:nvPr/>
        </p:nvSpPr>
        <p:spPr>
          <a:xfrm flipH="1">
            <a:off x="497655" y="179664"/>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1"/>
          </a:solidFill>
          <a:ln>
            <a:noFill/>
          </a:ln>
          <a:effectLst>
            <a:outerShdw blurRad="50800" dist="38100" dir="16200000" rotWithShape="0">
              <a:srgbClr val="000000">
                <a:alpha val="40000"/>
              </a:srgbClr>
            </a:outerShdw>
          </a:effectLst>
        </p:spPr>
        <p:txBody>
          <a:bodyPr spcFirstLastPara="1" wrap="square" lIns="91199" tIns="45587" rIns="91199" bIns="45587"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endParaRPr kumimoji="0" sz="1795"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0" name="Google Shape;130;p7"/>
          <p:cNvSpPr/>
          <p:nvPr/>
        </p:nvSpPr>
        <p:spPr>
          <a:xfrm flipH="1">
            <a:off x="581428" y="232600"/>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199" tIns="45587" rIns="91199" bIns="45587"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endParaRPr kumimoji="0" sz="1795"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1" name="Google Shape;131;p7"/>
          <p:cNvSpPr/>
          <p:nvPr/>
        </p:nvSpPr>
        <p:spPr>
          <a:xfrm flipH="1">
            <a:off x="2372650" y="179660"/>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2"/>
          </a:solidFill>
          <a:ln>
            <a:noFill/>
          </a:ln>
          <a:effectLst>
            <a:outerShdw blurRad="50800" dist="38100" dir="16200000" rotWithShape="0">
              <a:srgbClr val="000000">
                <a:alpha val="40000"/>
              </a:srgbClr>
            </a:outerShdw>
          </a:effectLst>
        </p:spPr>
        <p:txBody>
          <a:bodyPr spcFirstLastPara="1" wrap="square" lIns="91199" tIns="45587" rIns="91199" bIns="45587"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endParaRPr kumimoji="0" sz="1795"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2" name="Google Shape;132;p7"/>
          <p:cNvSpPr/>
          <p:nvPr/>
        </p:nvSpPr>
        <p:spPr>
          <a:xfrm flipH="1">
            <a:off x="2437498" y="245433"/>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199" tIns="45587" rIns="91199" bIns="45587"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endParaRPr kumimoji="0" sz="1795"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3" name="Google Shape;133;p7"/>
          <p:cNvSpPr/>
          <p:nvPr/>
        </p:nvSpPr>
        <p:spPr>
          <a:xfrm flipH="1">
            <a:off x="4257272" y="179660"/>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3"/>
          </a:solidFill>
          <a:ln>
            <a:noFill/>
          </a:ln>
          <a:effectLst>
            <a:outerShdw blurRad="50800" dist="38100" dir="16200000" rotWithShape="0">
              <a:srgbClr val="000000">
                <a:alpha val="40000"/>
              </a:srgbClr>
            </a:outerShdw>
          </a:effectLst>
        </p:spPr>
        <p:txBody>
          <a:bodyPr spcFirstLastPara="1" wrap="square" lIns="91199" tIns="45587" rIns="91199" bIns="45587"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endParaRPr kumimoji="0" sz="1795"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4" name="Google Shape;134;p7"/>
          <p:cNvSpPr/>
          <p:nvPr/>
        </p:nvSpPr>
        <p:spPr>
          <a:xfrm flipH="1">
            <a:off x="4341696" y="243829"/>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199" tIns="45587" rIns="91199" bIns="45587"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endParaRPr kumimoji="0" sz="1795"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5" name="Google Shape;135;p7"/>
          <p:cNvSpPr/>
          <p:nvPr/>
        </p:nvSpPr>
        <p:spPr>
          <a:xfrm flipH="1">
            <a:off x="6141892" y="179660"/>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4"/>
          </a:solidFill>
          <a:ln>
            <a:noFill/>
          </a:ln>
          <a:effectLst>
            <a:outerShdw blurRad="50800" dist="38100" dir="16200000" rotWithShape="0">
              <a:srgbClr val="000000">
                <a:alpha val="40000"/>
              </a:srgbClr>
            </a:outerShdw>
          </a:effectLst>
        </p:spPr>
        <p:txBody>
          <a:bodyPr spcFirstLastPara="1" wrap="square" lIns="91199" tIns="45587" rIns="91199" bIns="45587"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endParaRPr kumimoji="0" sz="1795"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6" name="Google Shape;136;p7"/>
          <p:cNvSpPr/>
          <p:nvPr/>
        </p:nvSpPr>
        <p:spPr>
          <a:xfrm flipH="1">
            <a:off x="6228247" y="243829"/>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199" tIns="45587" rIns="91199" bIns="45587"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endParaRPr kumimoji="0" sz="1795"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7" name="Google Shape;137;p7"/>
          <p:cNvSpPr/>
          <p:nvPr/>
        </p:nvSpPr>
        <p:spPr>
          <a:xfrm flipH="1">
            <a:off x="8026513" y="179660"/>
            <a:ext cx="1797998"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5"/>
          </a:solidFill>
          <a:ln>
            <a:noFill/>
          </a:ln>
          <a:effectLst>
            <a:outerShdw blurRad="50800" dist="38100" dir="16200000" rotWithShape="0">
              <a:srgbClr val="000000">
                <a:alpha val="40000"/>
              </a:srgbClr>
            </a:outerShdw>
          </a:effectLst>
        </p:spPr>
        <p:txBody>
          <a:bodyPr spcFirstLastPara="1" wrap="square" lIns="91199" tIns="45587" rIns="91199" bIns="45587"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endParaRPr kumimoji="0" sz="1795"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8" name="Google Shape;138;p7"/>
          <p:cNvSpPr/>
          <p:nvPr/>
        </p:nvSpPr>
        <p:spPr>
          <a:xfrm flipH="1">
            <a:off x="8105175" y="248641"/>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199" tIns="45587" rIns="91199" bIns="45587"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endParaRPr kumimoji="0" sz="1795"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9" name="Google Shape;139;p7"/>
          <p:cNvSpPr/>
          <p:nvPr/>
        </p:nvSpPr>
        <p:spPr>
          <a:xfrm flipH="1">
            <a:off x="168442" y="171638"/>
            <a:ext cx="11819824" cy="6481022"/>
          </a:xfrm>
          <a:custGeom>
            <a:avLst/>
            <a:gdLst/>
            <a:ahLst/>
            <a:cxnLst/>
            <a:rect l="l" t="t" r="r" b="b"/>
            <a:pathLst>
              <a:path w="11819824" h="6481022" extrusionOk="0">
                <a:moveTo>
                  <a:pt x="1633926" y="0"/>
                </a:moveTo>
                <a:lnTo>
                  <a:pt x="1183081" y="0"/>
                </a:lnTo>
                <a:lnTo>
                  <a:pt x="1162304" y="0"/>
                </a:lnTo>
                <a:lnTo>
                  <a:pt x="711459" y="0"/>
                </a:lnTo>
                <a:cubicBezTo>
                  <a:pt x="545719" y="0"/>
                  <a:pt x="411360" y="140055"/>
                  <a:pt x="411360" y="312821"/>
                </a:cubicBezTo>
                <a:lnTo>
                  <a:pt x="419753" y="478859"/>
                </a:lnTo>
                <a:cubicBezTo>
                  <a:pt x="419753" y="541653"/>
                  <a:pt x="383127" y="595530"/>
                  <a:pt x="330929" y="618544"/>
                </a:cubicBezTo>
                <a:lnTo>
                  <a:pt x="281899" y="628862"/>
                </a:lnTo>
                <a:lnTo>
                  <a:pt x="227591" y="628862"/>
                </a:lnTo>
                <a:cubicBezTo>
                  <a:pt x="101896" y="628862"/>
                  <a:pt x="0" y="730758"/>
                  <a:pt x="0" y="856453"/>
                </a:cubicBezTo>
                <a:lnTo>
                  <a:pt x="0" y="6253431"/>
                </a:lnTo>
                <a:cubicBezTo>
                  <a:pt x="0" y="6379126"/>
                  <a:pt x="101896" y="6481022"/>
                  <a:pt x="227591" y="6481022"/>
                </a:cubicBezTo>
                <a:lnTo>
                  <a:pt x="11592233" y="6481022"/>
                </a:lnTo>
                <a:cubicBezTo>
                  <a:pt x="11717928" y="6481022"/>
                  <a:pt x="11819824" y="6379126"/>
                  <a:pt x="11819824" y="6253431"/>
                </a:cubicBezTo>
                <a:lnTo>
                  <a:pt x="11819824" y="856453"/>
                </a:lnTo>
                <a:cubicBezTo>
                  <a:pt x="11819824" y="730758"/>
                  <a:pt x="11717928" y="628862"/>
                  <a:pt x="11592233" y="628862"/>
                </a:cubicBezTo>
                <a:lnTo>
                  <a:pt x="2063486" y="628862"/>
                </a:lnTo>
                <a:lnTo>
                  <a:pt x="2014456" y="618544"/>
                </a:lnTo>
                <a:cubicBezTo>
                  <a:pt x="1962258" y="595530"/>
                  <a:pt x="1925632" y="541653"/>
                  <a:pt x="1925632" y="478859"/>
                </a:cubicBezTo>
                <a:lnTo>
                  <a:pt x="1934025" y="312821"/>
                </a:lnTo>
                <a:cubicBezTo>
                  <a:pt x="1934025" y="140055"/>
                  <a:pt x="1799666" y="0"/>
                  <a:pt x="1633926" y="0"/>
                </a:cubicBezTo>
                <a:close/>
              </a:path>
            </a:pathLst>
          </a:custGeom>
          <a:solidFill>
            <a:schemeClr val="accent6"/>
          </a:solidFill>
          <a:ln>
            <a:noFill/>
          </a:ln>
          <a:effectLst>
            <a:outerShdw blurRad="50800" dist="38100" dir="16200000" rotWithShape="0">
              <a:srgbClr val="000000">
                <a:alpha val="40000"/>
              </a:srgbClr>
            </a:outerShdw>
          </a:effectLst>
        </p:spPr>
        <p:txBody>
          <a:bodyPr spcFirstLastPara="1" wrap="square" lIns="91199" tIns="45587" rIns="91199" bIns="45587"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endParaRPr kumimoji="0" sz="1795"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0" name="Google Shape;140;p7"/>
          <p:cNvSpPr/>
          <p:nvPr/>
        </p:nvSpPr>
        <p:spPr>
          <a:xfrm>
            <a:off x="295177" y="250245"/>
            <a:ext cx="11585816" cy="6302794"/>
          </a:xfrm>
          <a:custGeom>
            <a:avLst/>
            <a:gdLst/>
            <a:ahLst/>
            <a:cxnLst/>
            <a:rect l="l" t="t" r="r" b="b"/>
            <a:pathLst>
              <a:path w="12873129" h="6481022" extrusionOk="0">
                <a:moveTo>
                  <a:pt x="12110335" y="0"/>
                </a:moveTo>
                <a:lnTo>
                  <a:pt x="11659489" y="0"/>
                </a:lnTo>
                <a:lnTo>
                  <a:pt x="11638713" y="0"/>
                </a:lnTo>
                <a:lnTo>
                  <a:pt x="11187868" y="0"/>
                </a:lnTo>
                <a:cubicBezTo>
                  <a:pt x="11022128" y="0"/>
                  <a:pt x="10887769" y="140055"/>
                  <a:pt x="10887769" y="312821"/>
                </a:cubicBezTo>
                <a:lnTo>
                  <a:pt x="10896162" y="478859"/>
                </a:lnTo>
                <a:cubicBezTo>
                  <a:pt x="10896162" y="541653"/>
                  <a:pt x="10859536" y="595530"/>
                  <a:pt x="10807338" y="618544"/>
                </a:cubicBezTo>
                <a:lnTo>
                  <a:pt x="10758308" y="628862"/>
                </a:lnTo>
                <a:lnTo>
                  <a:pt x="227592" y="628862"/>
                </a:lnTo>
                <a:cubicBezTo>
                  <a:pt x="101897" y="628862"/>
                  <a:pt x="0" y="701097"/>
                  <a:pt x="0" y="826792"/>
                </a:cubicBezTo>
                <a:cubicBezTo>
                  <a:pt x="5347" y="2610954"/>
                  <a:pt x="10693" y="4395115"/>
                  <a:pt x="16040" y="6179277"/>
                </a:cubicBezTo>
                <a:cubicBezTo>
                  <a:pt x="16040" y="6304972"/>
                  <a:pt x="80509" y="6476078"/>
                  <a:pt x="206204" y="6476078"/>
                </a:cubicBezTo>
                <a:lnTo>
                  <a:pt x="12645538" y="6481022"/>
                </a:lnTo>
                <a:cubicBezTo>
                  <a:pt x="12771233" y="6481022"/>
                  <a:pt x="12873129" y="6379126"/>
                  <a:pt x="12873129" y="6253431"/>
                </a:cubicBezTo>
                <a:lnTo>
                  <a:pt x="12873129" y="856453"/>
                </a:lnTo>
                <a:cubicBezTo>
                  <a:pt x="12873129" y="730758"/>
                  <a:pt x="12771233" y="628862"/>
                  <a:pt x="12645538" y="628862"/>
                </a:cubicBezTo>
                <a:lnTo>
                  <a:pt x="12539895" y="628862"/>
                </a:lnTo>
                <a:lnTo>
                  <a:pt x="12490865" y="618544"/>
                </a:lnTo>
                <a:cubicBezTo>
                  <a:pt x="12438667" y="595530"/>
                  <a:pt x="12402041" y="541653"/>
                  <a:pt x="12402041" y="478859"/>
                </a:cubicBezTo>
                <a:lnTo>
                  <a:pt x="12410433" y="312821"/>
                </a:lnTo>
                <a:cubicBezTo>
                  <a:pt x="12410433" y="140055"/>
                  <a:pt x="12276074" y="0"/>
                  <a:pt x="12110335"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199" tIns="45587" rIns="91199" bIns="45587"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endParaRPr kumimoji="0" sz="1795"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1" name="Google Shape;141;p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297">
                <a:solidFill>
                  <a:schemeClr val="dk2"/>
                </a:solidFill>
              </a:defRPr>
            </a:lvl1pPr>
            <a:lvl2pPr lvl="1" algn="r" rtl="0">
              <a:buNone/>
              <a:defRPr sz="1297">
                <a:solidFill>
                  <a:schemeClr val="dk2"/>
                </a:solidFill>
              </a:defRPr>
            </a:lvl2pPr>
            <a:lvl3pPr lvl="2" algn="r" rtl="0">
              <a:buNone/>
              <a:defRPr sz="1297">
                <a:solidFill>
                  <a:schemeClr val="dk2"/>
                </a:solidFill>
              </a:defRPr>
            </a:lvl3pPr>
            <a:lvl4pPr lvl="3" algn="r" rtl="0">
              <a:buNone/>
              <a:defRPr sz="1297">
                <a:solidFill>
                  <a:schemeClr val="dk2"/>
                </a:solidFill>
              </a:defRPr>
            </a:lvl4pPr>
            <a:lvl5pPr lvl="4" algn="r" rtl="0">
              <a:buNone/>
              <a:defRPr sz="1297">
                <a:solidFill>
                  <a:schemeClr val="dk2"/>
                </a:solidFill>
              </a:defRPr>
            </a:lvl5pPr>
            <a:lvl6pPr lvl="5" algn="r" rtl="0">
              <a:buNone/>
              <a:defRPr sz="1297">
                <a:solidFill>
                  <a:schemeClr val="dk2"/>
                </a:solidFill>
              </a:defRPr>
            </a:lvl6pPr>
            <a:lvl7pPr lvl="6" algn="r" rtl="0">
              <a:buNone/>
              <a:defRPr sz="1297">
                <a:solidFill>
                  <a:schemeClr val="dk2"/>
                </a:solidFill>
              </a:defRPr>
            </a:lvl7pPr>
            <a:lvl8pPr lvl="7" algn="r" rtl="0">
              <a:buNone/>
              <a:defRPr sz="1297">
                <a:solidFill>
                  <a:schemeClr val="dk2"/>
                </a:solidFill>
              </a:defRPr>
            </a:lvl8pPr>
            <a:lvl9pPr lvl="8" algn="r" rtl="0">
              <a:buNone/>
              <a:defRPr sz="1297">
                <a:solidFill>
                  <a:schemeClr val="dk2"/>
                </a:solidFill>
              </a:defRPr>
            </a:lvl9pPr>
          </a:lstStyle>
          <a:p>
            <a:pPr defTabSz="912114">
              <a:defRPr/>
            </a:pPr>
            <a:fld id="{00000000-1234-1234-1234-123412341234}" type="slidenum">
              <a:rPr lang="en" smtClean="0">
                <a:solidFill>
                  <a:srgbClr val="1E4E79"/>
                </a:solidFill>
              </a:rPr>
              <a:pPr defTabSz="912114">
                <a:defRPr/>
              </a:pPr>
              <a:t>‹#›</a:t>
            </a:fld>
            <a:endParaRPr lang="en">
              <a:solidFill>
                <a:srgbClr val="1E4E79"/>
              </a:solidFill>
            </a:endParaRPr>
          </a:p>
        </p:txBody>
      </p:sp>
      <p:sp>
        <p:nvSpPr>
          <p:cNvPr id="142" name="Google Shape;142;p7"/>
          <p:cNvSpPr txBox="1">
            <a:spLocks noGrp="1"/>
          </p:cNvSpPr>
          <p:nvPr>
            <p:ph type="title"/>
          </p:nvPr>
        </p:nvSpPr>
        <p:spPr>
          <a:xfrm>
            <a:off x="6108700" y="1198525"/>
            <a:ext cx="5519700" cy="665100"/>
          </a:xfrm>
          <a:prstGeom prst="rect">
            <a:avLst/>
          </a:prstGeom>
          <a:effectLst>
            <a:outerShdw blurRad="57150" dist="19050" dir="3000000" algn="bl" rotWithShape="0">
              <a:srgbClr val="000000">
                <a:alpha val="50000"/>
              </a:srgbClr>
            </a:outerShdw>
          </a:effectLst>
        </p:spPr>
        <p:txBody>
          <a:bodyPr spcFirstLastPara="1" wrap="square" lIns="121900" tIns="121900" rIns="121900" bIns="121900" anchor="ctr" anchorCtr="0">
            <a:noAutofit/>
          </a:bodyPr>
          <a:lstStyle>
            <a:lvl1pPr lvl="0" rtl="0">
              <a:spcBef>
                <a:spcPts val="0"/>
              </a:spcBef>
              <a:spcAft>
                <a:spcPts val="0"/>
              </a:spcAft>
              <a:buClr>
                <a:schemeClr val="lt1"/>
              </a:buClr>
              <a:buSzPts val="3700"/>
              <a:buFont typeface="Boogaloo"/>
              <a:buNone/>
              <a:defRPr sz="3691">
                <a:solidFill>
                  <a:schemeClr val="lt1"/>
                </a:solidFill>
                <a:latin typeface="Boogaloo"/>
                <a:ea typeface="Boogaloo"/>
                <a:cs typeface="Boogaloo"/>
                <a:sym typeface="Boogaloo"/>
              </a:defRPr>
            </a:lvl1pPr>
            <a:lvl2pPr lvl="1" rtl="0">
              <a:spcBef>
                <a:spcPts val="0"/>
              </a:spcBef>
              <a:spcAft>
                <a:spcPts val="0"/>
              </a:spcAft>
              <a:buClr>
                <a:schemeClr val="lt1"/>
              </a:buClr>
              <a:buSzPts val="3700"/>
              <a:buFont typeface="Boogaloo"/>
              <a:buNone/>
              <a:defRPr sz="3691">
                <a:solidFill>
                  <a:schemeClr val="lt1"/>
                </a:solidFill>
                <a:latin typeface="Boogaloo"/>
                <a:ea typeface="Boogaloo"/>
                <a:cs typeface="Boogaloo"/>
                <a:sym typeface="Boogaloo"/>
              </a:defRPr>
            </a:lvl2pPr>
            <a:lvl3pPr lvl="2" rtl="0">
              <a:spcBef>
                <a:spcPts val="0"/>
              </a:spcBef>
              <a:spcAft>
                <a:spcPts val="0"/>
              </a:spcAft>
              <a:buClr>
                <a:schemeClr val="lt1"/>
              </a:buClr>
              <a:buSzPts val="3700"/>
              <a:buFont typeface="Boogaloo"/>
              <a:buNone/>
              <a:defRPr sz="3691">
                <a:solidFill>
                  <a:schemeClr val="lt1"/>
                </a:solidFill>
                <a:latin typeface="Boogaloo"/>
                <a:ea typeface="Boogaloo"/>
                <a:cs typeface="Boogaloo"/>
                <a:sym typeface="Boogaloo"/>
              </a:defRPr>
            </a:lvl3pPr>
            <a:lvl4pPr lvl="3" rtl="0">
              <a:spcBef>
                <a:spcPts val="0"/>
              </a:spcBef>
              <a:spcAft>
                <a:spcPts val="0"/>
              </a:spcAft>
              <a:buClr>
                <a:schemeClr val="lt1"/>
              </a:buClr>
              <a:buSzPts val="3700"/>
              <a:buFont typeface="Boogaloo"/>
              <a:buNone/>
              <a:defRPr sz="3691">
                <a:solidFill>
                  <a:schemeClr val="lt1"/>
                </a:solidFill>
                <a:latin typeface="Boogaloo"/>
                <a:ea typeface="Boogaloo"/>
                <a:cs typeface="Boogaloo"/>
                <a:sym typeface="Boogaloo"/>
              </a:defRPr>
            </a:lvl4pPr>
            <a:lvl5pPr lvl="4" rtl="0">
              <a:spcBef>
                <a:spcPts val="0"/>
              </a:spcBef>
              <a:spcAft>
                <a:spcPts val="0"/>
              </a:spcAft>
              <a:buClr>
                <a:schemeClr val="lt1"/>
              </a:buClr>
              <a:buSzPts val="3700"/>
              <a:buFont typeface="Boogaloo"/>
              <a:buNone/>
              <a:defRPr sz="3691">
                <a:solidFill>
                  <a:schemeClr val="lt1"/>
                </a:solidFill>
                <a:latin typeface="Boogaloo"/>
                <a:ea typeface="Boogaloo"/>
                <a:cs typeface="Boogaloo"/>
                <a:sym typeface="Boogaloo"/>
              </a:defRPr>
            </a:lvl5pPr>
            <a:lvl6pPr lvl="5" rtl="0">
              <a:spcBef>
                <a:spcPts val="0"/>
              </a:spcBef>
              <a:spcAft>
                <a:spcPts val="0"/>
              </a:spcAft>
              <a:buClr>
                <a:schemeClr val="lt1"/>
              </a:buClr>
              <a:buSzPts val="3700"/>
              <a:buFont typeface="Boogaloo"/>
              <a:buNone/>
              <a:defRPr sz="3691">
                <a:solidFill>
                  <a:schemeClr val="lt1"/>
                </a:solidFill>
                <a:latin typeface="Boogaloo"/>
                <a:ea typeface="Boogaloo"/>
                <a:cs typeface="Boogaloo"/>
                <a:sym typeface="Boogaloo"/>
              </a:defRPr>
            </a:lvl6pPr>
            <a:lvl7pPr lvl="6" rtl="0">
              <a:spcBef>
                <a:spcPts val="0"/>
              </a:spcBef>
              <a:spcAft>
                <a:spcPts val="0"/>
              </a:spcAft>
              <a:buClr>
                <a:schemeClr val="lt1"/>
              </a:buClr>
              <a:buSzPts val="3700"/>
              <a:buFont typeface="Boogaloo"/>
              <a:buNone/>
              <a:defRPr sz="3691">
                <a:solidFill>
                  <a:schemeClr val="lt1"/>
                </a:solidFill>
                <a:latin typeface="Boogaloo"/>
                <a:ea typeface="Boogaloo"/>
                <a:cs typeface="Boogaloo"/>
                <a:sym typeface="Boogaloo"/>
              </a:defRPr>
            </a:lvl7pPr>
            <a:lvl8pPr lvl="7" rtl="0">
              <a:spcBef>
                <a:spcPts val="0"/>
              </a:spcBef>
              <a:spcAft>
                <a:spcPts val="0"/>
              </a:spcAft>
              <a:buClr>
                <a:schemeClr val="lt1"/>
              </a:buClr>
              <a:buSzPts val="3700"/>
              <a:buFont typeface="Boogaloo"/>
              <a:buNone/>
              <a:defRPr sz="3691">
                <a:solidFill>
                  <a:schemeClr val="lt1"/>
                </a:solidFill>
                <a:latin typeface="Boogaloo"/>
                <a:ea typeface="Boogaloo"/>
                <a:cs typeface="Boogaloo"/>
                <a:sym typeface="Boogaloo"/>
              </a:defRPr>
            </a:lvl8pPr>
            <a:lvl9pPr lvl="8" rtl="0">
              <a:spcBef>
                <a:spcPts val="0"/>
              </a:spcBef>
              <a:spcAft>
                <a:spcPts val="0"/>
              </a:spcAft>
              <a:buClr>
                <a:schemeClr val="lt1"/>
              </a:buClr>
              <a:buSzPts val="3700"/>
              <a:buFont typeface="Boogaloo"/>
              <a:buNone/>
              <a:defRPr sz="3691">
                <a:solidFill>
                  <a:schemeClr val="lt1"/>
                </a:solidFill>
                <a:latin typeface="Boogaloo"/>
                <a:ea typeface="Boogaloo"/>
                <a:cs typeface="Boogaloo"/>
                <a:sym typeface="Boogaloo"/>
              </a:defRPr>
            </a:lvl9pPr>
          </a:lstStyle>
          <a:p>
            <a:endParaRPr/>
          </a:p>
        </p:txBody>
      </p:sp>
      <p:sp>
        <p:nvSpPr>
          <p:cNvPr id="143" name="Google Shape;143;p7"/>
          <p:cNvSpPr txBox="1">
            <a:spLocks noGrp="1"/>
          </p:cNvSpPr>
          <p:nvPr>
            <p:ph type="body" idx="1"/>
          </p:nvPr>
        </p:nvSpPr>
        <p:spPr>
          <a:xfrm>
            <a:off x="6108700" y="2063905"/>
            <a:ext cx="5519700" cy="4261500"/>
          </a:xfrm>
          <a:prstGeom prst="rect">
            <a:avLst/>
          </a:prstGeom>
          <a:effectLst>
            <a:outerShdw blurRad="57150" dist="19050" dir="5400000" algn="bl" rotWithShape="0">
              <a:srgbClr val="000000">
                <a:alpha val="58000"/>
              </a:srgbClr>
            </a:outerShdw>
          </a:effectLst>
        </p:spPr>
        <p:txBody>
          <a:bodyPr spcFirstLastPara="1" wrap="square" lIns="91425" tIns="91425" rIns="91425" bIns="91425" anchor="t" anchorCtr="0">
            <a:noAutofit/>
          </a:bodyPr>
          <a:lstStyle>
            <a:lvl1pPr marL="456057" lvl="0" indent="-380048"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1pPr>
            <a:lvl2pPr marL="912114" lvl="1" indent="-380048"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2pPr>
            <a:lvl3pPr marL="1368171" lvl="2" indent="-380048"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3pPr>
            <a:lvl4pPr marL="1824228" lvl="3" indent="-380048"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4pPr>
            <a:lvl5pPr marL="2280285" lvl="4" indent="-380048"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5pPr>
            <a:lvl6pPr marL="2736342" lvl="5" indent="-380048"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6pPr>
            <a:lvl7pPr marL="3192399" lvl="6" indent="-380048"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7pPr>
            <a:lvl8pPr marL="3648456" lvl="7" indent="-380048"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8pPr>
            <a:lvl9pPr marL="4104513" lvl="8" indent="-380048"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9pPr>
          </a:lstStyle>
          <a:p>
            <a:endParaRPr/>
          </a:p>
        </p:txBody>
      </p:sp>
      <p:sp>
        <p:nvSpPr>
          <p:cNvPr id="144" name="Google Shape;144;p7">
            <a:hlinkClick r:id="rId2" action="ppaction://hlinksldjump"/>
          </p:cNvPr>
          <p:cNvSpPr txBox="1"/>
          <p:nvPr/>
        </p:nvSpPr>
        <p:spPr>
          <a:xfrm>
            <a:off x="725100"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199" tIns="91199" rIns="91199" bIns="91199"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r>
              <a:rPr kumimoji="0" lang="en" sz="2494" b="0" i="0" u="none" strike="noStrike" kern="0" cap="none" spc="0" normalizeH="0" baseline="0" noProof="0">
                <a:ln>
                  <a:noFill/>
                </a:ln>
                <a:solidFill>
                  <a:srgbClr val="FFFFFF"/>
                </a:solidFill>
                <a:effectLst/>
                <a:uLnTx/>
                <a:uFillTx/>
                <a:latin typeface="Boogaloo"/>
                <a:ea typeface="Boogaloo"/>
                <a:cs typeface="Boogaloo"/>
                <a:sym typeface="Boogaloo"/>
              </a:rPr>
              <a:t>Welcome</a:t>
            </a:r>
            <a:endParaRPr kumimoji="0" sz="2494" b="0" i="0" u="none" strike="noStrike" kern="0" cap="none" spc="0" normalizeH="0" baseline="0" noProof="0">
              <a:ln>
                <a:noFill/>
              </a:ln>
              <a:solidFill>
                <a:srgbClr val="FFFFFF"/>
              </a:solidFill>
              <a:effectLst/>
              <a:uLnTx/>
              <a:uFillTx/>
              <a:latin typeface="Boogaloo"/>
              <a:ea typeface="Boogaloo"/>
              <a:cs typeface="Boogaloo"/>
              <a:sym typeface="Boogaloo"/>
            </a:endParaRPr>
          </a:p>
        </p:txBody>
      </p:sp>
      <p:sp>
        <p:nvSpPr>
          <p:cNvPr id="145" name="Google Shape;145;p7">
            <a:hlinkClick r:id="rId3" action="ppaction://hlinksldjump"/>
          </p:cNvPr>
          <p:cNvSpPr txBox="1"/>
          <p:nvPr/>
        </p:nvSpPr>
        <p:spPr>
          <a:xfrm>
            <a:off x="2621320"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199" tIns="91199" rIns="91199" bIns="91199"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r>
              <a:rPr kumimoji="0" lang="en" sz="2494" b="0" i="0" u="none" strike="noStrike" kern="0" cap="none" spc="0" normalizeH="0" baseline="0" noProof="0">
                <a:ln>
                  <a:noFill/>
                </a:ln>
                <a:solidFill>
                  <a:srgbClr val="FFFFFF"/>
                </a:solidFill>
                <a:effectLst/>
                <a:uLnTx/>
                <a:uFillTx/>
                <a:latin typeface="Boogaloo"/>
                <a:ea typeface="Boogaloo"/>
                <a:cs typeface="Boogaloo"/>
                <a:sym typeface="Boogaloo"/>
              </a:rPr>
              <a:t>Monday</a:t>
            </a:r>
            <a:endParaRPr kumimoji="0" sz="2494" b="0" i="0" u="none" strike="noStrike" kern="0" cap="none" spc="0" normalizeH="0" baseline="0" noProof="0">
              <a:ln>
                <a:noFill/>
              </a:ln>
              <a:solidFill>
                <a:srgbClr val="FFFFFF"/>
              </a:solidFill>
              <a:effectLst/>
              <a:uLnTx/>
              <a:uFillTx/>
              <a:latin typeface="Boogaloo"/>
              <a:ea typeface="Boogaloo"/>
              <a:cs typeface="Boogaloo"/>
              <a:sym typeface="Boogaloo"/>
            </a:endParaRPr>
          </a:p>
        </p:txBody>
      </p:sp>
      <p:sp>
        <p:nvSpPr>
          <p:cNvPr id="146" name="Google Shape;146;p7">
            <a:hlinkClick r:id="rId4" action="ppaction://hlinksldjump"/>
          </p:cNvPr>
          <p:cNvSpPr txBox="1"/>
          <p:nvPr/>
        </p:nvSpPr>
        <p:spPr>
          <a:xfrm>
            <a:off x="4517540"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199" tIns="91199" rIns="91199" bIns="91199"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r>
              <a:rPr kumimoji="0" lang="en" sz="2494" b="0" i="0" u="none" strike="noStrike" kern="0" cap="none" spc="0" normalizeH="0" baseline="0" noProof="0">
                <a:ln>
                  <a:noFill/>
                </a:ln>
                <a:solidFill>
                  <a:srgbClr val="FFFFFF"/>
                </a:solidFill>
                <a:effectLst/>
                <a:uLnTx/>
                <a:uFillTx/>
                <a:latin typeface="Boogaloo"/>
                <a:ea typeface="Boogaloo"/>
                <a:cs typeface="Boogaloo"/>
                <a:sym typeface="Boogaloo"/>
              </a:rPr>
              <a:t>Tuesday</a:t>
            </a:r>
            <a:endParaRPr kumimoji="0" sz="2494" b="0" i="0" u="none" strike="noStrike" kern="0" cap="none" spc="0" normalizeH="0" baseline="0" noProof="0">
              <a:ln>
                <a:noFill/>
              </a:ln>
              <a:solidFill>
                <a:srgbClr val="FFFFFF"/>
              </a:solidFill>
              <a:effectLst/>
              <a:uLnTx/>
              <a:uFillTx/>
              <a:latin typeface="Barriecito"/>
              <a:ea typeface="Barriecito"/>
              <a:cs typeface="Barriecito"/>
              <a:sym typeface="Barriecito"/>
            </a:endParaRPr>
          </a:p>
        </p:txBody>
      </p:sp>
      <p:sp>
        <p:nvSpPr>
          <p:cNvPr id="147" name="Google Shape;147;p7">
            <a:hlinkClick r:id="rId2" action="ppaction://hlinksldjump"/>
          </p:cNvPr>
          <p:cNvSpPr txBox="1"/>
          <p:nvPr/>
        </p:nvSpPr>
        <p:spPr>
          <a:xfrm>
            <a:off x="6228149" y="211888"/>
            <a:ext cx="1638900" cy="524700"/>
          </a:xfrm>
          <a:prstGeom prst="rect">
            <a:avLst/>
          </a:prstGeom>
          <a:noFill/>
          <a:ln>
            <a:noFill/>
          </a:ln>
          <a:effectLst>
            <a:outerShdw blurRad="57150" dist="19050" dir="3000000" algn="bl" rotWithShape="0">
              <a:srgbClr val="000000">
                <a:alpha val="50000"/>
              </a:srgbClr>
            </a:outerShdw>
          </a:effectLst>
        </p:spPr>
        <p:txBody>
          <a:bodyPr spcFirstLastPara="1" wrap="square" lIns="91199" tIns="91199" rIns="91199" bIns="91199"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r>
              <a:rPr kumimoji="0" lang="en" sz="2494" b="0" i="0" u="none" strike="noStrike" kern="0" cap="none" spc="0" normalizeH="0" baseline="0" noProof="0">
                <a:ln>
                  <a:noFill/>
                </a:ln>
                <a:solidFill>
                  <a:srgbClr val="FFFFFF"/>
                </a:solidFill>
                <a:effectLst/>
                <a:uLnTx/>
                <a:uFillTx/>
                <a:latin typeface="Boogaloo"/>
                <a:ea typeface="Boogaloo"/>
                <a:cs typeface="Boogaloo"/>
                <a:sym typeface="Boogaloo"/>
              </a:rPr>
              <a:t>Wednesday</a:t>
            </a:r>
            <a:endParaRPr kumimoji="0" sz="2494" b="0" i="0" u="none" strike="noStrike" kern="0" cap="none" spc="0" normalizeH="0" baseline="0" noProof="0">
              <a:ln>
                <a:noFill/>
              </a:ln>
              <a:solidFill>
                <a:srgbClr val="FFFFFF"/>
              </a:solidFill>
              <a:effectLst/>
              <a:uLnTx/>
              <a:uFillTx/>
              <a:latin typeface="Barriecito"/>
              <a:ea typeface="Barriecito"/>
              <a:cs typeface="Barriecito"/>
              <a:sym typeface="Barriecito"/>
            </a:endParaRPr>
          </a:p>
        </p:txBody>
      </p:sp>
      <p:sp>
        <p:nvSpPr>
          <p:cNvPr id="148" name="Google Shape;148;p7">
            <a:hlinkClick r:id="rId5" action="ppaction://hlinksldjump"/>
          </p:cNvPr>
          <p:cNvSpPr txBox="1"/>
          <p:nvPr/>
        </p:nvSpPr>
        <p:spPr>
          <a:xfrm>
            <a:off x="8309981"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199" tIns="91199" rIns="91199" bIns="91199"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r>
              <a:rPr kumimoji="0" lang="en" sz="2494" b="0" i="0" u="none" strike="noStrike" kern="0" cap="none" spc="0" normalizeH="0" baseline="0" noProof="0">
                <a:ln>
                  <a:noFill/>
                </a:ln>
                <a:solidFill>
                  <a:srgbClr val="FFFFFF"/>
                </a:solidFill>
                <a:effectLst/>
                <a:uLnTx/>
                <a:uFillTx/>
                <a:latin typeface="Boogaloo"/>
                <a:ea typeface="Boogaloo"/>
                <a:cs typeface="Boogaloo"/>
                <a:sym typeface="Boogaloo"/>
              </a:rPr>
              <a:t>Thursday</a:t>
            </a:r>
            <a:endParaRPr kumimoji="0" sz="2494" b="0" i="0" u="none" strike="noStrike" kern="0" cap="none" spc="0" normalizeH="0" baseline="0" noProof="0">
              <a:ln>
                <a:noFill/>
              </a:ln>
              <a:solidFill>
                <a:srgbClr val="FFFFFF"/>
              </a:solidFill>
              <a:effectLst/>
              <a:uLnTx/>
              <a:uFillTx/>
              <a:latin typeface="Barriecito"/>
              <a:ea typeface="Barriecito"/>
              <a:cs typeface="Barriecito"/>
              <a:sym typeface="Barriecito"/>
            </a:endParaRPr>
          </a:p>
        </p:txBody>
      </p:sp>
      <p:sp>
        <p:nvSpPr>
          <p:cNvPr id="149" name="Google Shape;149;p7">
            <a:hlinkClick r:id="" action="ppaction://noaction"/>
          </p:cNvPr>
          <p:cNvSpPr txBox="1"/>
          <p:nvPr/>
        </p:nvSpPr>
        <p:spPr>
          <a:xfrm>
            <a:off x="10206201"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199" tIns="91199" rIns="91199" bIns="91199" anchor="ctr" anchorCtr="0">
            <a:noAutofit/>
          </a:bodyPr>
          <a:lstStyle/>
          <a:p>
            <a:pPr marL="0" marR="0" lvl="0" indent="0" algn="ctr" defTabSz="912114" rtl="0" eaLnBrk="1" fontAlgn="auto" latinLnBrk="0" hangingPunct="1">
              <a:lnSpc>
                <a:spcPct val="100000"/>
              </a:lnSpc>
              <a:spcBef>
                <a:spcPts val="0"/>
              </a:spcBef>
              <a:spcAft>
                <a:spcPts val="0"/>
              </a:spcAft>
              <a:buClr>
                <a:srgbClr val="000000"/>
              </a:buClr>
              <a:buSzTx/>
              <a:buFont typeface="Arial"/>
              <a:buNone/>
              <a:tabLst/>
              <a:defRPr/>
            </a:pPr>
            <a:r>
              <a:rPr kumimoji="0" lang="en" sz="2494" b="0" i="0" u="none" strike="noStrike" kern="0" cap="none" spc="0" normalizeH="0" baseline="0" noProof="0">
                <a:ln>
                  <a:noFill/>
                </a:ln>
                <a:solidFill>
                  <a:srgbClr val="FFFFFF"/>
                </a:solidFill>
                <a:effectLst/>
                <a:uLnTx/>
                <a:uFillTx/>
                <a:latin typeface="Boogaloo"/>
                <a:ea typeface="Boogaloo"/>
                <a:cs typeface="Boogaloo"/>
                <a:sym typeface="Boogaloo"/>
              </a:rPr>
              <a:t>Friday</a:t>
            </a:r>
            <a:endParaRPr kumimoji="0" sz="2494" b="0" i="0" u="none" strike="noStrike" kern="0" cap="none" spc="0" normalizeH="0" baseline="0" noProof="0">
              <a:ln>
                <a:noFill/>
              </a:ln>
              <a:solidFill>
                <a:srgbClr val="FFFFFF"/>
              </a:solidFill>
              <a:effectLst/>
              <a:uLnTx/>
              <a:uFillTx/>
              <a:latin typeface="Boogaloo"/>
              <a:ea typeface="Boogaloo"/>
              <a:cs typeface="Boogaloo"/>
              <a:sym typeface="Boogaloo"/>
            </a:endParaRPr>
          </a:p>
        </p:txBody>
      </p:sp>
      <p:sp>
        <p:nvSpPr>
          <p:cNvPr id="150" name="Google Shape;150;p7"/>
          <p:cNvSpPr txBox="1"/>
          <p:nvPr/>
        </p:nvSpPr>
        <p:spPr>
          <a:xfrm rot="5400000" flipH="1">
            <a:off x="-753850" y="557126"/>
            <a:ext cx="1579800" cy="344100"/>
          </a:xfrm>
          <a:prstGeom prst="rect">
            <a:avLst/>
          </a:prstGeom>
          <a:noFill/>
          <a:ln>
            <a:noFill/>
          </a:ln>
        </p:spPr>
        <p:txBody>
          <a:bodyPr spcFirstLastPara="1" wrap="square" lIns="91199" tIns="91199" rIns="91199" bIns="91199" anchor="b" anchorCtr="0">
            <a:noAutofit/>
          </a:bodyPr>
          <a:lstStyle/>
          <a:p>
            <a:pPr marL="0" marR="0" lvl="0" indent="0" algn="l" defTabSz="912114" rtl="0" eaLnBrk="1" fontAlgn="auto" latinLnBrk="0" hangingPunct="1">
              <a:lnSpc>
                <a:spcPct val="100000"/>
              </a:lnSpc>
              <a:spcBef>
                <a:spcPts val="0"/>
              </a:spcBef>
              <a:spcAft>
                <a:spcPts val="0"/>
              </a:spcAft>
              <a:buClr>
                <a:srgbClr val="000000"/>
              </a:buClr>
              <a:buSzTx/>
              <a:buFont typeface="Arial"/>
              <a:buNone/>
              <a:tabLst/>
              <a:defRPr/>
            </a:pPr>
            <a:r>
              <a:rPr kumimoji="0" lang="en" sz="1297" b="0" i="0" u="none" strike="noStrike" kern="0" cap="none" spc="0" normalizeH="0" baseline="0" noProof="0">
                <a:ln>
                  <a:noFill/>
                </a:ln>
                <a:solidFill>
                  <a:srgbClr val="96A5E0"/>
                </a:solidFill>
                <a:effectLst/>
                <a:uLnTx/>
                <a:uFillTx/>
                <a:latin typeface="Barlow Condensed"/>
                <a:ea typeface="Barlow Condensed"/>
                <a:cs typeface="Barlow Condensed"/>
                <a:sym typeface="Barlow Condensed"/>
              </a:rPr>
              <a:t>SLIDESMANIA.COM</a:t>
            </a:r>
            <a:endParaRPr kumimoji="0" sz="1297" b="0" i="0" u="none" strike="noStrike" kern="0" cap="none" spc="0" normalizeH="0" baseline="0" noProof="0">
              <a:ln>
                <a:noFill/>
              </a:ln>
              <a:solidFill>
                <a:srgbClr val="96A5E0"/>
              </a:solidFill>
              <a:effectLst/>
              <a:uLnTx/>
              <a:uFillTx/>
              <a:latin typeface="Barlow Condensed"/>
              <a:ea typeface="Barlow Condensed"/>
              <a:cs typeface="Barlow Condensed"/>
              <a:sym typeface="Barlow Condensed"/>
            </a:endParaRPr>
          </a:p>
        </p:txBody>
      </p:sp>
    </p:spTree>
    <p:extLst>
      <p:ext uri="{BB962C8B-B14F-4D97-AF65-F5344CB8AC3E}">
        <p14:creationId xmlns:p14="http://schemas.microsoft.com/office/powerpoint/2010/main" val="34610099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5153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017 Title and text right 1" userDrawn="1">
  <p:cSld name="017 Title and text right 1">
    <p:spTree>
      <p:nvGrpSpPr>
        <p:cNvPr id="1" name="Shape 724"/>
        <p:cNvGrpSpPr/>
        <p:nvPr/>
      </p:nvGrpSpPr>
      <p:grpSpPr>
        <a:xfrm>
          <a:off x="0" y="0"/>
          <a:ext cx="0" cy="0"/>
          <a:chOff x="0" y="0"/>
          <a:chExt cx="0" cy="0"/>
        </a:xfrm>
      </p:grpSpPr>
      <p:grpSp>
        <p:nvGrpSpPr>
          <p:cNvPr id="725" name="Google Shape;725;p24"/>
          <p:cNvGrpSpPr/>
          <p:nvPr userDrawn="1"/>
        </p:nvGrpSpPr>
        <p:grpSpPr>
          <a:xfrm flipH="1">
            <a:off x="26227" y="52523"/>
            <a:ext cx="12213796" cy="6869243"/>
            <a:chOff x="0" y="-4144"/>
            <a:chExt cx="12213796" cy="6869243"/>
          </a:xfrm>
        </p:grpSpPr>
        <p:sp>
          <p:nvSpPr>
            <p:cNvPr id="726" name="Google Shape;726;p24"/>
            <p:cNvSpPr/>
            <p:nvPr/>
          </p:nvSpPr>
          <p:spPr>
            <a:xfrm>
              <a:off x="0" y="0"/>
              <a:ext cx="6861836" cy="6861836"/>
            </a:xfrm>
            <a:custGeom>
              <a:avLst/>
              <a:gdLst/>
              <a:ahLst/>
              <a:cxnLst/>
              <a:rect l="l" t="t" r="r" b="b"/>
              <a:pathLst>
                <a:path w="6295262" h="6295262" extrusionOk="0">
                  <a:moveTo>
                    <a:pt x="0" y="0"/>
                  </a:moveTo>
                  <a:lnTo>
                    <a:pt x="6295263" y="0"/>
                  </a:lnTo>
                  <a:lnTo>
                    <a:pt x="6295263" y="901256"/>
                  </a:lnTo>
                  <a:lnTo>
                    <a:pt x="6295263" y="6295263"/>
                  </a:lnTo>
                  <a:lnTo>
                    <a:pt x="0" y="6295263"/>
                  </a:lnTo>
                  <a:close/>
                </a:path>
              </a:pathLst>
            </a:custGeom>
            <a:solidFill>
              <a:srgbClr val="5EBEE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27" name="Google Shape;727;p24"/>
            <p:cNvSpPr/>
            <p:nvPr/>
          </p:nvSpPr>
          <p:spPr>
            <a:xfrm>
              <a:off x="1558718" y="1098384"/>
              <a:ext cx="2399753" cy="2399753"/>
            </a:xfrm>
            <a:custGeom>
              <a:avLst/>
              <a:gdLst/>
              <a:ahLst/>
              <a:cxnLst/>
              <a:rect l="l" t="t" r="r" b="b"/>
              <a:pathLst>
                <a:path w="2201608" h="2201608" extrusionOk="0">
                  <a:moveTo>
                    <a:pt x="1100804" y="0"/>
                  </a:moveTo>
                  <a:cubicBezTo>
                    <a:pt x="1708785" y="0"/>
                    <a:pt x="2201608" y="492824"/>
                    <a:pt x="2201608" y="1100804"/>
                  </a:cubicBezTo>
                  <a:cubicBezTo>
                    <a:pt x="2201608" y="1708785"/>
                    <a:pt x="1708785" y="2201609"/>
                    <a:pt x="1100804" y="2201609"/>
                  </a:cubicBezTo>
                  <a:cubicBezTo>
                    <a:pt x="492823" y="2201609"/>
                    <a:pt x="0" y="1708785"/>
                    <a:pt x="0" y="1100804"/>
                  </a:cubicBezTo>
                  <a:cubicBezTo>
                    <a:pt x="0" y="492824"/>
                    <a:pt x="492823" y="0"/>
                    <a:pt x="1100804" y="0"/>
                  </a:cubicBezTo>
                  <a:lnTo>
                    <a:pt x="1100804" y="0"/>
                  </a:lnTo>
                  <a:close/>
                  <a:moveTo>
                    <a:pt x="1100804" y="516064"/>
                  </a:moveTo>
                  <a:cubicBezTo>
                    <a:pt x="777907" y="516064"/>
                    <a:pt x="516064" y="777812"/>
                    <a:pt x="516064" y="1100804"/>
                  </a:cubicBezTo>
                  <a:cubicBezTo>
                    <a:pt x="516064" y="1423702"/>
                    <a:pt x="777811" y="1685544"/>
                    <a:pt x="1100804" y="1685544"/>
                  </a:cubicBezTo>
                  <a:cubicBezTo>
                    <a:pt x="1423702" y="1685544"/>
                    <a:pt x="1685449" y="1423797"/>
                    <a:pt x="1685449" y="1100804"/>
                  </a:cubicBezTo>
                  <a:cubicBezTo>
                    <a:pt x="1685544" y="777907"/>
                    <a:pt x="1423797" y="516064"/>
                    <a:pt x="1100804" y="516064"/>
                  </a:cubicBezTo>
                  <a:close/>
                </a:path>
              </a:pathLst>
            </a:custGeom>
            <a:solidFill>
              <a:srgbClr val="2C9D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28" name="Google Shape;728;p24"/>
            <p:cNvSpPr/>
            <p:nvPr/>
          </p:nvSpPr>
          <p:spPr>
            <a:xfrm>
              <a:off x="0" y="0"/>
              <a:ext cx="6861836" cy="6861836"/>
            </a:xfrm>
            <a:custGeom>
              <a:avLst/>
              <a:gdLst/>
              <a:ahLst/>
              <a:cxnLst/>
              <a:rect l="l" t="t" r="r" b="b"/>
              <a:pathLst>
                <a:path w="6295262" h="6295262" extrusionOk="0">
                  <a:moveTo>
                    <a:pt x="0" y="5063776"/>
                  </a:moveTo>
                  <a:lnTo>
                    <a:pt x="5063776" y="0"/>
                  </a:lnTo>
                  <a:lnTo>
                    <a:pt x="6295263" y="0"/>
                  </a:lnTo>
                  <a:lnTo>
                    <a:pt x="0" y="6295263"/>
                  </a:lnTo>
                  <a:close/>
                </a:path>
              </a:pathLst>
            </a:custGeom>
            <a:solidFill>
              <a:srgbClr val="37A5D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29" name="Google Shape;729;p24"/>
            <p:cNvSpPr/>
            <p:nvPr/>
          </p:nvSpPr>
          <p:spPr>
            <a:xfrm>
              <a:off x="2174542" y="1714102"/>
              <a:ext cx="1784293" cy="1784189"/>
            </a:xfrm>
            <a:custGeom>
              <a:avLst/>
              <a:gdLst/>
              <a:ahLst/>
              <a:cxnLst/>
              <a:rect l="l" t="t" r="r" b="b"/>
              <a:pathLst>
                <a:path w="1636966" h="1636871" extrusionOk="0">
                  <a:moveTo>
                    <a:pt x="0" y="1497711"/>
                  </a:moveTo>
                  <a:lnTo>
                    <a:pt x="394240" y="1103471"/>
                  </a:lnTo>
                  <a:cubicBezTo>
                    <a:pt x="439674" y="1114806"/>
                    <a:pt x="487204" y="1120807"/>
                    <a:pt x="536162" y="1120807"/>
                  </a:cubicBezTo>
                  <a:cubicBezTo>
                    <a:pt x="859060" y="1120807"/>
                    <a:pt x="1120807" y="859060"/>
                    <a:pt x="1120807" y="536067"/>
                  </a:cubicBezTo>
                  <a:cubicBezTo>
                    <a:pt x="1120807" y="487109"/>
                    <a:pt x="1114806" y="439579"/>
                    <a:pt x="1103471" y="394240"/>
                  </a:cubicBezTo>
                  <a:lnTo>
                    <a:pt x="1497711" y="0"/>
                  </a:lnTo>
                  <a:cubicBezTo>
                    <a:pt x="1586389" y="158687"/>
                    <a:pt x="1636967" y="341471"/>
                    <a:pt x="1636967" y="536067"/>
                  </a:cubicBezTo>
                  <a:cubicBezTo>
                    <a:pt x="1636967" y="1144048"/>
                    <a:pt x="1144143" y="1636871"/>
                    <a:pt x="536162" y="1636871"/>
                  </a:cubicBezTo>
                  <a:cubicBezTo>
                    <a:pt x="341471" y="1636967"/>
                    <a:pt x="158687" y="1586389"/>
                    <a:pt x="0" y="1497711"/>
                  </a:cubicBezTo>
                  <a:close/>
                </a:path>
              </a:pathLst>
            </a:custGeom>
            <a:solidFill>
              <a:srgbClr val="1791C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0" name="Google Shape;730;p24"/>
            <p:cNvSpPr/>
            <p:nvPr/>
          </p:nvSpPr>
          <p:spPr>
            <a:xfrm>
              <a:off x="0" y="0"/>
              <a:ext cx="5920893" cy="6184290"/>
            </a:xfrm>
            <a:custGeom>
              <a:avLst/>
              <a:gdLst/>
              <a:ahLst/>
              <a:cxnLst/>
              <a:rect l="l" t="t" r="r" b="b"/>
              <a:pathLst>
                <a:path w="5432012" h="5673661" extrusionOk="0">
                  <a:moveTo>
                    <a:pt x="0" y="0"/>
                  </a:moveTo>
                  <a:lnTo>
                    <a:pt x="827723" y="0"/>
                  </a:lnTo>
                  <a:cubicBezTo>
                    <a:pt x="867156" y="112395"/>
                    <a:pt x="900875" y="226314"/>
                    <a:pt x="928116" y="342043"/>
                  </a:cubicBezTo>
                  <a:cubicBezTo>
                    <a:pt x="949071" y="431101"/>
                    <a:pt x="915448" y="519303"/>
                    <a:pt x="840391" y="571691"/>
                  </a:cubicBezTo>
                  <a:cubicBezTo>
                    <a:pt x="570643" y="760095"/>
                    <a:pt x="288608" y="921925"/>
                    <a:pt x="0" y="1069562"/>
                  </a:cubicBezTo>
                  <a:lnTo>
                    <a:pt x="0" y="0"/>
                  </a:lnTo>
                  <a:lnTo>
                    <a:pt x="0" y="0"/>
                  </a:lnTo>
                  <a:close/>
                  <a:moveTo>
                    <a:pt x="1149763" y="0"/>
                  </a:moveTo>
                  <a:lnTo>
                    <a:pt x="2383250" y="0"/>
                  </a:lnTo>
                  <a:cubicBezTo>
                    <a:pt x="2428970" y="140589"/>
                    <a:pt x="2444020" y="277368"/>
                    <a:pt x="2427446" y="410242"/>
                  </a:cubicBezTo>
                  <a:cubicBezTo>
                    <a:pt x="2416778" y="495967"/>
                    <a:pt x="2361343" y="563594"/>
                    <a:pt x="2279333" y="590931"/>
                  </a:cubicBezTo>
                  <a:cubicBezTo>
                    <a:pt x="2027206" y="674846"/>
                    <a:pt x="1762506" y="712280"/>
                    <a:pt x="1487424" y="711708"/>
                  </a:cubicBezTo>
                  <a:cubicBezTo>
                    <a:pt x="1399508" y="711518"/>
                    <a:pt x="1324356" y="662845"/>
                    <a:pt x="1288256" y="582644"/>
                  </a:cubicBezTo>
                  <a:cubicBezTo>
                    <a:pt x="1206437" y="401003"/>
                    <a:pt x="1159097" y="207264"/>
                    <a:pt x="1149763" y="0"/>
                  </a:cubicBezTo>
                  <a:lnTo>
                    <a:pt x="1149763" y="0"/>
                  </a:lnTo>
                  <a:close/>
                  <a:moveTo>
                    <a:pt x="2658618" y="0"/>
                  </a:moveTo>
                  <a:lnTo>
                    <a:pt x="3549777" y="0"/>
                  </a:lnTo>
                  <a:cubicBezTo>
                    <a:pt x="3662077" y="97155"/>
                    <a:pt x="3769709" y="197453"/>
                    <a:pt x="3872579" y="300895"/>
                  </a:cubicBezTo>
                  <a:cubicBezTo>
                    <a:pt x="3914870" y="343472"/>
                    <a:pt x="3936206" y="395192"/>
                    <a:pt x="3936206" y="455200"/>
                  </a:cubicBezTo>
                  <a:cubicBezTo>
                    <a:pt x="3936206" y="515207"/>
                    <a:pt x="3936206" y="575310"/>
                    <a:pt x="3936206" y="635318"/>
                  </a:cubicBezTo>
                  <a:cubicBezTo>
                    <a:pt x="3936206" y="745141"/>
                    <a:pt x="3856578" y="836771"/>
                    <a:pt x="3747897" y="852107"/>
                  </a:cubicBezTo>
                  <a:cubicBezTo>
                    <a:pt x="3505200" y="886397"/>
                    <a:pt x="3262503" y="887825"/>
                    <a:pt x="3019806" y="842296"/>
                  </a:cubicBezTo>
                  <a:cubicBezTo>
                    <a:pt x="2948273" y="828865"/>
                    <a:pt x="2892647" y="785717"/>
                    <a:pt x="2861786" y="719709"/>
                  </a:cubicBezTo>
                  <a:cubicBezTo>
                    <a:pt x="2765108" y="512540"/>
                    <a:pt x="2705005" y="264033"/>
                    <a:pt x="2658618" y="0"/>
                  </a:cubicBezTo>
                  <a:lnTo>
                    <a:pt x="2658618" y="0"/>
                  </a:lnTo>
                  <a:close/>
                  <a:moveTo>
                    <a:pt x="4270343" y="0"/>
                  </a:moveTo>
                  <a:lnTo>
                    <a:pt x="5432012" y="0"/>
                  </a:lnTo>
                  <a:lnTo>
                    <a:pt x="5357146" y="523780"/>
                  </a:lnTo>
                  <a:cubicBezTo>
                    <a:pt x="5345430" y="605504"/>
                    <a:pt x="5293614" y="669703"/>
                    <a:pt x="5216081" y="698278"/>
                  </a:cubicBezTo>
                  <a:cubicBezTo>
                    <a:pt x="4989671" y="781622"/>
                    <a:pt x="4761167" y="817150"/>
                    <a:pt x="4531424" y="821627"/>
                  </a:cubicBezTo>
                  <a:cubicBezTo>
                    <a:pt x="4424934" y="823722"/>
                    <a:pt x="4334161" y="751142"/>
                    <a:pt x="4312730" y="646843"/>
                  </a:cubicBezTo>
                  <a:cubicBezTo>
                    <a:pt x="4270058" y="439007"/>
                    <a:pt x="4248150" y="231077"/>
                    <a:pt x="4267010" y="23241"/>
                  </a:cubicBezTo>
                  <a:cubicBezTo>
                    <a:pt x="4267676" y="15335"/>
                    <a:pt x="4268820" y="7620"/>
                    <a:pt x="4270343" y="0"/>
                  </a:cubicBezTo>
                  <a:lnTo>
                    <a:pt x="4270343" y="0"/>
                  </a:lnTo>
                  <a:close/>
                  <a:moveTo>
                    <a:pt x="0" y="5673661"/>
                  </a:moveTo>
                  <a:lnTo>
                    <a:pt x="0" y="4243007"/>
                  </a:lnTo>
                  <a:cubicBezTo>
                    <a:pt x="210979" y="4031266"/>
                    <a:pt x="438817" y="3861816"/>
                    <a:pt x="691420" y="3754088"/>
                  </a:cubicBezTo>
                  <a:cubicBezTo>
                    <a:pt x="729710" y="3737801"/>
                    <a:pt x="766382" y="3732848"/>
                    <a:pt x="807625" y="3738658"/>
                  </a:cubicBezTo>
                  <a:cubicBezTo>
                    <a:pt x="990029" y="3764090"/>
                    <a:pt x="1159193" y="3823240"/>
                    <a:pt x="1309783" y="3929920"/>
                  </a:cubicBezTo>
                  <a:cubicBezTo>
                    <a:pt x="1407890" y="3999453"/>
                    <a:pt x="1431512" y="4135850"/>
                    <a:pt x="1362456" y="4234244"/>
                  </a:cubicBezTo>
                  <a:cubicBezTo>
                    <a:pt x="979361" y="4780026"/>
                    <a:pt x="516255" y="5247608"/>
                    <a:pt x="5906" y="5668899"/>
                  </a:cubicBezTo>
                  <a:cubicBezTo>
                    <a:pt x="4000" y="5670519"/>
                    <a:pt x="2000" y="5672042"/>
                    <a:pt x="0" y="5673661"/>
                  </a:cubicBezTo>
                  <a:lnTo>
                    <a:pt x="0" y="5673661"/>
                  </a:lnTo>
                  <a:close/>
                  <a:moveTo>
                    <a:pt x="0" y="4010216"/>
                  </a:moveTo>
                  <a:cubicBezTo>
                    <a:pt x="50673" y="4012121"/>
                    <a:pt x="100013" y="3995738"/>
                    <a:pt x="142304" y="3962114"/>
                  </a:cubicBezTo>
                  <a:cubicBezTo>
                    <a:pt x="582930" y="3611785"/>
                    <a:pt x="957644" y="3223260"/>
                    <a:pt x="1232249" y="2776728"/>
                  </a:cubicBezTo>
                  <a:cubicBezTo>
                    <a:pt x="1259967" y="2731675"/>
                    <a:pt x="1269873" y="2684431"/>
                    <a:pt x="1262634" y="2632043"/>
                  </a:cubicBezTo>
                  <a:cubicBezTo>
                    <a:pt x="1253300" y="2564416"/>
                    <a:pt x="1237869" y="2500313"/>
                    <a:pt x="1216057" y="2440210"/>
                  </a:cubicBezTo>
                  <a:cubicBezTo>
                    <a:pt x="1181576" y="2345246"/>
                    <a:pt x="1090327" y="2287429"/>
                    <a:pt x="989743" y="2296954"/>
                  </a:cubicBezTo>
                  <a:cubicBezTo>
                    <a:pt x="659797" y="2328005"/>
                    <a:pt x="329851" y="2399252"/>
                    <a:pt x="0" y="2481929"/>
                  </a:cubicBezTo>
                  <a:lnTo>
                    <a:pt x="0" y="4010216"/>
                  </a:lnTo>
                  <a:lnTo>
                    <a:pt x="0" y="4010216"/>
                  </a:lnTo>
                  <a:close/>
                  <a:moveTo>
                    <a:pt x="0" y="2365343"/>
                  </a:moveTo>
                  <a:cubicBezTo>
                    <a:pt x="457295" y="2246090"/>
                    <a:pt x="901541" y="2105882"/>
                    <a:pt x="1313593" y="1914049"/>
                  </a:cubicBezTo>
                  <a:cubicBezTo>
                    <a:pt x="1355312" y="1894618"/>
                    <a:pt x="1386078" y="1866805"/>
                    <a:pt x="1409510" y="1827276"/>
                  </a:cubicBezTo>
                  <a:cubicBezTo>
                    <a:pt x="1541526" y="1604582"/>
                    <a:pt x="1575626" y="1355122"/>
                    <a:pt x="1497902" y="1075277"/>
                  </a:cubicBezTo>
                  <a:cubicBezTo>
                    <a:pt x="1482757" y="1020699"/>
                    <a:pt x="1451610" y="978884"/>
                    <a:pt x="1403699" y="948690"/>
                  </a:cubicBezTo>
                  <a:cubicBezTo>
                    <a:pt x="1253300" y="854012"/>
                    <a:pt x="1097185" y="778097"/>
                    <a:pt x="932021" y="731520"/>
                  </a:cubicBezTo>
                  <a:cubicBezTo>
                    <a:pt x="871157" y="714375"/>
                    <a:pt x="812292" y="722471"/>
                    <a:pt x="758285" y="755523"/>
                  </a:cubicBezTo>
                  <a:cubicBezTo>
                    <a:pt x="491871" y="918591"/>
                    <a:pt x="243173" y="1124712"/>
                    <a:pt x="0" y="1344073"/>
                  </a:cubicBezTo>
                  <a:lnTo>
                    <a:pt x="0" y="2365343"/>
                  </a:lnTo>
                  <a:lnTo>
                    <a:pt x="0" y="2365343"/>
                  </a:lnTo>
                  <a:close/>
                  <a:moveTo>
                    <a:pt x="3155156" y="1122902"/>
                  </a:moveTo>
                  <a:cubicBezTo>
                    <a:pt x="3136964" y="1040702"/>
                    <a:pt x="3078480" y="979742"/>
                    <a:pt x="2997041" y="958406"/>
                  </a:cubicBezTo>
                  <a:cubicBezTo>
                    <a:pt x="2684145" y="876110"/>
                    <a:pt x="2367439" y="827246"/>
                    <a:pt x="2046161" y="819912"/>
                  </a:cubicBezTo>
                  <a:cubicBezTo>
                    <a:pt x="1953578" y="817817"/>
                    <a:pt x="1873377" y="870395"/>
                    <a:pt x="1838420" y="956120"/>
                  </a:cubicBezTo>
                  <a:cubicBezTo>
                    <a:pt x="1783747" y="1090136"/>
                    <a:pt x="1776222" y="1245013"/>
                    <a:pt x="1826609" y="1425321"/>
                  </a:cubicBezTo>
                  <a:cubicBezTo>
                    <a:pt x="1850612" y="1511332"/>
                    <a:pt x="1919573" y="1571339"/>
                    <a:pt x="2008061" y="1583341"/>
                  </a:cubicBezTo>
                  <a:cubicBezTo>
                    <a:pt x="2335149" y="1627727"/>
                    <a:pt x="2661285" y="1655636"/>
                    <a:pt x="2984754" y="1646301"/>
                  </a:cubicBezTo>
                  <a:cubicBezTo>
                    <a:pt x="3046000" y="1644491"/>
                    <a:pt x="3098102" y="1620774"/>
                    <a:pt x="3139631" y="1575626"/>
                  </a:cubicBezTo>
                  <a:cubicBezTo>
                    <a:pt x="3181064" y="1530477"/>
                    <a:pt x="3200400" y="1476566"/>
                    <a:pt x="3197066" y="1415415"/>
                  </a:cubicBezTo>
                  <a:cubicBezTo>
                    <a:pt x="3191637" y="1317117"/>
                    <a:pt x="3176588" y="1219772"/>
                    <a:pt x="3155156" y="1122902"/>
                  </a:cubicBezTo>
                  <a:lnTo>
                    <a:pt x="3155156" y="1122902"/>
                  </a:lnTo>
                  <a:close/>
                  <a:moveTo>
                    <a:pt x="1968913" y="2483453"/>
                  </a:moveTo>
                  <a:cubicBezTo>
                    <a:pt x="1920526" y="2429923"/>
                    <a:pt x="1855565" y="2404967"/>
                    <a:pt x="1783842" y="2412397"/>
                  </a:cubicBezTo>
                  <a:cubicBezTo>
                    <a:pt x="1712119" y="2419826"/>
                    <a:pt x="1653635" y="2457545"/>
                    <a:pt x="1617250" y="2519934"/>
                  </a:cubicBezTo>
                  <a:cubicBezTo>
                    <a:pt x="1475994" y="2762345"/>
                    <a:pt x="1365123" y="3032665"/>
                    <a:pt x="1288542" y="3334417"/>
                  </a:cubicBezTo>
                  <a:cubicBezTo>
                    <a:pt x="1274921" y="3388043"/>
                    <a:pt x="1280636" y="3438525"/>
                    <a:pt x="1305687" y="3487770"/>
                  </a:cubicBezTo>
                  <a:cubicBezTo>
                    <a:pt x="1394651" y="3662077"/>
                    <a:pt x="1547336" y="3776758"/>
                    <a:pt x="1751648" y="3843433"/>
                  </a:cubicBezTo>
                  <a:cubicBezTo>
                    <a:pt x="1824895" y="3867341"/>
                    <a:pt x="1899095" y="3853244"/>
                    <a:pt x="1958531" y="3804285"/>
                  </a:cubicBezTo>
                  <a:cubicBezTo>
                    <a:pt x="2144935" y="3650933"/>
                    <a:pt x="2270665" y="3457004"/>
                    <a:pt x="2362105" y="3240310"/>
                  </a:cubicBezTo>
                  <a:cubicBezTo>
                    <a:pt x="2387632" y="3179731"/>
                    <a:pt x="2385917" y="3117628"/>
                    <a:pt x="2356866" y="3058668"/>
                  </a:cubicBezTo>
                  <a:cubicBezTo>
                    <a:pt x="2247233" y="2835212"/>
                    <a:pt x="2116074" y="2646426"/>
                    <a:pt x="1968913" y="2483453"/>
                  </a:cubicBezTo>
                  <a:lnTo>
                    <a:pt x="1968913" y="2483453"/>
                  </a:lnTo>
                  <a:close/>
                  <a:moveTo>
                    <a:pt x="3384614" y="1981391"/>
                  </a:moveTo>
                  <a:cubicBezTo>
                    <a:pt x="3416618" y="2040350"/>
                    <a:pt x="3448717" y="2099405"/>
                    <a:pt x="3480721" y="2158365"/>
                  </a:cubicBezTo>
                  <a:cubicBezTo>
                    <a:pt x="3524345" y="2238566"/>
                    <a:pt x="3515201" y="2332196"/>
                    <a:pt x="3457004" y="2402491"/>
                  </a:cubicBezTo>
                  <a:cubicBezTo>
                    <a:pt x="3283458" y="2612041"/>
                    <a:pt x="3097530" y="2787682"/>
                    <a:pt x="2896362" y="2922175"/>
                  </a:cubicBezTo>
                  <a:cubicBezTo>
                    <a:pt x="2806541" y="2982182"/>
                    <a:pt x="2688812" y="2968657"/>
                    <a:pt x="2614898" y="2889790"/>
                  </a:cubicBezTo>
                  <a:cubicBezTo>
                    <a:pt x="2417826" y="2679383"/>
                    <a:pt x="2271427" y="2424684"/>
                    <a:pt x="2167414" y="2133124"/>
                  </a:cubicBezTo>
                  <a:cubicBezTo>
                    <a:pt x="2143601" y="2066354"/>
                    <a:pt x="2151698" y="1998631"/>
                    <a:pt x="2190655" y="1939385"/>
                  </a:cubicBezTo>
                  <a:cubicBezTo>
                    <a:pt x="2229612" y="1880140"/>
                    <a:pt x="2288477" y="1845755"/>
                    <a:pt x="2359152" y="1841087"/>
                  </a:cubicBezTo>
                  <a:cubicBezTo>
                    <a:pt x="2655189" y="1821561"/>
                    <a:pt x="2943606" y="1829181"/>
                    <a:pt x="3223070" y="1869091"/>
                  </a:cubicBezTo>
                  <a:cubicBezTo>
                    <a:pt x="3294031" y="1879283"/>
                    <a:pt x="3350514" y="1918621"/>
                    <a:pt x="3384614" y="1981391"/>
                  </a:cubicBezTo>
                  <a:lnTo>
                    <a:pt x="3384614" y="1981391"/>
                  </a:lnTo>
                  <a:close/>
                  <a:moveTo>
                    <a:pt x="4267867" y="998792"/>
                  </a:moveTo>
                  <a:cubicBezTo>
                    <a:pt x="4100798" y="1010317"/>
                    <a:pt x="3933635" y="1033463"/>
                    <a:pt x="3766566" y="1069372"/>
                  </a:cubicBezTo>
                  <a:cubicBezTo>
                    <a:pt x="3704939" y="1082612"/>
                    <a:pt x="3656838" y="1117092"/>
                    <a:pt x="3624548" y="1171289"/>
                  </a:cubicBezTo>
                  <a:cubicBezTo>
                    <a:pt x="3592259" y="1225487"/>
                    <a:pt x="3584734" y="1284161"/>
                    <a:pt x="3602355" y="1344644"/>
                  </a:cubicBezTo>
                  <a:cubicBezTo>
                    <a:pt x="3639693" y="1472851"/>
                    <a:pt x="3693509" y="1587151"/>
                    <a:pt x="3757994" y="1692497"/>
                  </a:cubicBezTo>
                  <a:cubicBezTo>
                    <a:pt x="3792379" y="1748600"/>
                    <a:pt x="3844004" y="1783461"/>
                    <a:pt x="3908965" y="1794224"/>
                  </a:cubicBezTo>
                  <a:cubicBezTo>
                    <a:pt x="3973925" y="1804988"/>
                    <a:pt x="4034028" y="1788605"/>
                    <a:pt x="4084606" y="1746599"/>
                  </a:cubicBezTo>
                  <a:cubicBezTo>
                    <a:pt x="4224338" y="1630394"/>
                    <a:pt x="4347972" y="1496473"/>
                    <a:pt x="4458462" y="1347978"/>
                  </a:cubicBezTo>
                  <a:cubicBezTo>
                    <a:pt x="4510659" y="1277779"/>
                    <a:pt x="4516946" y="1189101"/>
                    <a:pt x="4474940" y="1112330"/>
                  </a:cubicBezTo>
                  <a:cubicBezTo>
                    <a:pt x="4433126" y="1035463"/>
                    <a:pt x="4355116" y="992791"/>
                    <a:pt x="4267867" y="998792"/>
                  </a:cubicBezTo>
                  <a:close/>
                </a:path>
              </a:pathLst>
            </a:custGeom>
            <a:solidFill>
              <a:srgbClr val="2798C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1" name="Google Shape;731;p24"/>
            <p:cNvSpPr/>
            <p:nvPr/>
          </p:nvSpPr>
          <p:spPr>
            <a:xfrm>
              <a:off x="1699561" y="1098384"/>
              <a:ext cx="2125017" cy="2387813"/>
            </a:xfrm>
            <a:custGeom>
              <a:avLst/>
              <a:gdLst/>
              <a:ahLst/>
              <a:cxnLst/>
              <a:rect l="l" t="t" r="r" b="b"/>
              <a:pathLst>
                <a:path w="1949557" h="2190654" extrusionOk="0">
                  <a:moveTo>
                    <a:pt x="971645" y="0"/>
                  </a:moveTo>
                  <a:cubicBezTo>
                    <a:pt x="1211771" y="0"/>
                    <a:pt x="1433894" y="76962"/>
                    <a:pt x="1614773" y="207454"/>
                  </a:cubicBezTo>
                  <a:cubicBezTo>
                    <a:pt x="1626489" y="274034"/>
                    <a:pt x="1634681" y="340805"/>
                    <a:pt x="1638490" y="408051"/>
                  </a:cubicBezTo>
                  <a:cubicBezTo>
                    <a:pt x="1641824" y="469297"/>
                    <a:pt x="1622584" y="523208"/>
                    <a:pt x="1581055" y="568262"/>
                  </a:cubicBezTo>
                  <a:cubicBezTo>
                    <a:pt x="1539621" y="613410"/>
                    <a:pt x="1487519" y="637222"/>
                    <a:pt x="1426178" y="638937"/>
                  </a:cubicBezTo>
                  <a:cubicBezTo>
                    <a:pt x="1394936" y="639794"/>
                    <a:pt x="1363599" y="640366"/>
                    <a:pt x="1332357" y="640651"/>
                  </a:cubicBezTo>
                  <a:cubicBezTo>
                    <a:pt x="1233011" y="562642"/>
                    <a:pt x="1107757" y="516160"/>
                    <a:pt x="971645" y="516160"/>
                  </a:cubicBezTo>
                  <a:cubicBezTo>
                    <a:pt x="859346" y="516160"/>
                    <a:pt x="754475" y="547878"/>
                    <a:pt x="665321" y="602742"/>
                  </a:cubicBezTo>
                  <a:cubicBezTo>
                    <a:pt x="593407" y="594836"/>
                    <a:pt x="521494" y="585788"/>
                    <a:pt x="449485" y="576072"/>
                  </a:cubicBezTo>
                  <a:cubicBezTo>
                    <a:pt x="360997" y="564071"/>
                    <a:pt x="292036" y="504063"/>
                    <a:pt x="268034" y="418052"/>
                  </a:cubicBezTo>
                  <a:cubicBezTo>
                    <a:pt x="254603" y="369761"/>
                    <a:pt x="245269" y="323374"/>
                    <a:pt x="239839" y="278606"/>
                  </a:cubicBezTo>
                  <a:cubicBezTo>
                    <a:pt x="434435" y="105346"/>
                    <a:pt x="690753" y="0"/>
                    <a:pt x="971645" y="0"/>
                  </a:cubicBezTo>
                  <a:lnTo>
                    <a:pt x="971645" y="0"/>
                  </a:lnTo>
                  <a:close/>
                  <a:moveTo>
                    <a:pt x="816959" y="2190655"/>
                  </a:moveTo>
                  <a:cubicBezTo>
                    <a:pt x="462439" y="2140744"/>
                    <a:pt x="162115" y="1922050"/>
                    <a:pt x="0" y="1618298"/>
                  </a:cubicBezTo>
                  <a:cubicBezTo>
                    <a:pt x="18955" y="1582484"/>
                    <a:pt x="38576" y="1547241"/>
                    <a:pt x="58769" y="1512570"/>
                  </a:cubicBezTo>
                  <a:cubicBezTo>
                    <a:pt x="95059" y="1450277"/>
                    <a:pt x="153543" y="1412462"/>
                    <a:pt x="225361" y="1405033"/>
                  </a:cubicBezTo>
                  <a:cubicBezTo>
                    <a:pt x="297085" y="1397603"/>
                    <a:pt x="362140" y="1422559"/>
                    <a:pt x="410432" y="1476089"/>
                  </a:cubicBezTo>
                  <a:cubicBezTo>
                    <a:pt x="557498" y="1639062"/>
                    <a:pt x="688657" y="1827848"/>
                    <a:pt x="798481" y="2051209"/>
                  </a:cubicBezTo>
                  <a:cubicBezTo>
                    <a:pt x="820674" y="2096643"/>
                    <a:pt x="826865" y="2143792"/>
                    <a:pt x="816959" y="2190655"/>
                  </a:cubicBezTo>
                  <a:lnTo>
                    <a:pt x="816959" y="2190655"/>
                  </a:lnTo>
                  <a:close/>
                  <a:moveTo>
                    <a:pt x="1495997" y="841820"/>
                  </a:moveTo>
                  <a:cubicBezTo>
                    <a:pt x="1534668" y="919925"/>
                    <a:pt x="1556385" y="1007840"/>
                    <a:pt x="1556385" y="1100804"/>
                  </a:cubicBezTo>
                  <a:cubicBezTo>
                    <a:pt x="1556385" y="1423702"/>
                    <a:pt x="1294638" y="1685544"/>
                    <a:pt x="971740" y="1685544"/>
                  </a:cubicBezTo>
                  <a:cubicBezTo>
                    <a:pt x="944499" y="1685544"/>
                    <a:pt x="917734" y="1683639"/>
                    <a:pt x="891540" y="1680020"/>
                  </a:cubicBezTo>
                  <a:cubicBezTo>
                    <a:pt x="942022" y="1751457"/>
                    <a:pt x="996887" y="1818989"/>
                    <a:pt x="1056418" y="1882616"/>
                  </a:cubicBezTo>
                  <a:cubicBezTo>
                    <a:pt x="1130237" y="1961483"/>
                    <a:pt x="1248061" y="1975009"/>
                    <a:pt x="1337881" y="1915001"/>
                  </a:cubicBezTo>
                  <a:cubicBezTo>
                    <a:pt x="1538954" y="1780508"/>
                    <a:pt x="1724978" y="1604867"/>
                    <a:pt x="1898523" y="1395317"/>
                  </a:cubicBezTo>
                  <a:cubicBezTo>
                    <a:pt x="1956721" y="1325023"/>
                    <a:pt x="1965865" y="1231392"/>
                    <a:pt x="1922240" y="1151192"/>
                  </a:cubicBezTo>
                  <a:cubicBezTo>
                    <a:pt x="1890141" y="1092232"/>
                    <a:pt x="1858137" y="1033272"/>
                    <a:pt x="1826133" y="974217"/>
                  </a:cubicBezTo>
                  <a:cubicBezTo>
                    <a:pt x="1792033" y="911447"/>
                    <a:pt x="1735455" y="872109"/>
                    <a:pt x="1664684" y="862013"/>
                  </a:cubicBezTo>
                  <a:cubicBezTo>
                    <a:pt x="1608773" y="853916"/>
                    <a:pt x="1552575" y="847249"/>
                    <a:pt x="1495997" y="841820"/>
                  </a:cubicBezTo>
                  <a:close/>
                </a:path>
              </a:pathLst>
            </a:custGeom>
            <a:solidFill>
              <a:srgbClr val="0B79A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2" name="Google Shape;732;p24"/>
            <p:cNvSpPr/>
            <p:nvPr/>
          </p:nvSpPr>
          <p:spPr>
            <a:xfrm>
              <a:off x="0" y="0"/>
              <a:ext cx="5920893" cy="6184290"/>
            </a:xfrm>
            <a:custGeom>
              <a:avLst/>
              <a:gdLst/>
              <a:ahLst/>
              <a:cxnLst/>
              <a:rect l="l" t="t" r="r" b="b"/>
              <a:pathLst>
                <a:path w="5432012" h="5673661" extrusionOk="0">
                  <a:moveTo>
                    <a:pt x="0" y="5063776"/>
                  </a:moveTo>
                  <a:lnTo>
                    <a:pt x="1201103" y="3862673"/>
                  </a:lnTo>
                  <a:cubicBezTo>
                    <a:pt x="1238250" y="3882581"/>
                    <a:pt x="1274445" y="3904869"/>
                    <a:pt x="1309688" y="3929824"/>
                  </a:cubicBezTo>
                  <a:cubicBezTo>
                    <a:pt x="1407795" y="3999357"/>
                    <a:pt x="1431417" y="4135755"/>
                    <a:pt x="1362361" y="4234148"/>
                  </a:cubicBezTo>
                  <a:cubicBezTo>
                    <a:pt x="979361" y="4780026"/>
                    <a:pt x="516255" y="5247608"/>
                    <a:pt x="5906" y="5668899"/>
                  </a:cubicBezTo>
                  <a:cubicBezTo>
                    <a:pt x="4000" y="5670519"/>
                    <a:pt x="2000" y="5672042"/>
                    <a:pt x="0" y="5673661"/>
                  </a:cubicBezTo>
                  <a:lnTo>
                    <a:pt x="0" y="5063776"/>
                  </a:lnTo>
                  <a:lnTo>
                    <a:pt x="0" y="5063776"/>
                  </a:lnTo>
                  <a:close/>
                  <a:moveTo>
                    <a:pt x="1418273" y="3645503"/>
                  </a:moveTo>
                  <a:cubicBezTo>
                    <a:pt x="1504664" y="3734562"/>
                    <a:pt x="1616869" y="3799428"/>
                    <a:pt x="1751648" y="3843338"/>
                  </a:cubicBezTo>
                  <a:cubicBezTo>
                    <a:pt x="1824895" y="3867245"/>
                    <a:pt x="1899095" y="3853148"/>
                    <a:pt x="1958531" y="3804190"/>
                  </a:cubicBezTo>
                  <a:cubicBezTo>
                    <a:pt x="2144935" y="3650837"/>
                    <a:pt x="2270665" y="3456908"/>
                    <a:pt x="2362105" y="3240215"/>
                  </a:cubicBezTo>
                  <a:cubicBezTo>
                    <a:pt x="2387632" y="3179636"/>
                    <a:pt x="2385917" y="3117533"/>
                    <a:pt x="2356866" y="3058573"/>
                  </a:cubicBezTo>
                  <a:cubicBezTo>
                    <a:pt x="2317718" y="2978849"/>
                    <a:pt x="2275808" y="2903601"/>
                    <a:pt x="2231422" y="2832259"/>
                  </a:cubicBezTo>
                  <a:lnTo>
                    <a:pt x="1418273" y="3645503"/>
                  </a:lnTo>
                  <a:lnTo>
                    <a:pt x="1418273" y="3645503"/>
                  </a:lnTo>
                  <a:close/>
                  <a:moveTo>
                    <a:pt x="2420112" y="2643664"/>
                  </a:moveTo>
                  <a:lnTo>
                    <a:pt x="3198114" y="1865662"/>
                  </a:lnTo>
                  <a:cubicBezTo>
                    <a:pt x="3206496" y="1866805"/>
                    <a:pt x="3214878" y="1867948"/>
                    <a:pt x="3223260" y="1869186"/>
                  </a:cubicBezTo>
                  <a:cubicBezTo>
                    <a:pt x="3294031" y="1879283"/>
                    <a:pt x="3350514" y="1918621"/>
                    <a:pt x="3384709" y="1981391"/>
                  </a:cubicBezTo>
                  <a:cubicBezTo>
                    <a:pt x="3416713" y="2040350"/>
                    <a:pt x="3448812" y="2099405"/>
                    <a:pt x="3480816" y="2158365"/>
                  </a:cubicBezTo>
                  <a:cubicBezTo>
                    <a:pt x="3524441" y="2238566"/>
                    <a:pt x="3515297" y="2332196"/>
                    <a:pt x="3457099" y="2402491"/>
                  </a:cubicBezTo>
                  <a:cubicBezTo>
                    <a:pt x="3283553" y="2612041"/>
                    <a:pt x="3097625" y="2787682"/>
                    <a:pt x="2896457" y="2922175"/>
                  </a:cubicBezTo>
                  <a:cubicBezTo>
                    <a:pt x="2806637" y="2982182"/>
                    <a:pt x="2688908" y="2968657"/>
                    <a:pt x="2614994" y="2889790"/>
                  </a:cubicBezTo>
                  <a:cubicBezTo>
                    <a:pt x="2543461" y="2813495"/>
                    <a:pt x="2478596" y="2731294"/>
                    <a:pt x="2420112" y="2643664"/>
                  </a:cubicBezTo>
                  <a:lnTo>
                    <a:pt x="2420112" y="2643664"/>
                  </a:lnTo>
                  <a:close/>
                  <a:moveTo>
                    <a:pt x="3631311" y="1432465"/>
                  </a:moveTo>
                  <a:lnTo>
                    <a:pt x="4042220" y="1021556"/>
                  </a:lnTo>
                  <a:cubicBezTo>
                    <a:pt x="4117467" y="1011555"/>
                    <a:pt x="4192715" y="1004030"/>
                    <a:pt x="4267867" y="998792"/>
                  </a:cubicBezTo>
                  <a:cubicBezTo>
                    <a:pt x="4355116" y="992791"/>
                    <a:pt x="4433126" y="1035463"/>
                    <a:pt x="4475036" y="1112234"/>
                  </a:cubicBezTo>
                  <a:cubicBezTo>
                    <a:pt x="4516946" y="1189006"/>
                    <a:pt x="4510755" y="1277684"/>
                    <a:pt x="4458557" y="1347883"/>
                  </a:cubicBezTo>
                  <a:cubicBezTo>
                    <a:pt x="4348067" y="1496282"/>
                    <a:pt x="4224433" y="1630299"/>
                    <a:pt x="4084701" y="1746504"/>
                  </a:cubicBezTo>
                  <a:cubicBezTo>
                    <a:pt x="4034123" y="1788605"/>
                    <a:pt x="3973925" y="1804892"/>
                    <a:pt x="3909060" y="1794129"/>
                  </a:cubicBezTo>
                  <a:cubicBezTo>
                    <a:pt x="3844099" y="1783366"/>
                    <a:pt x="3792474" y="1748600"/>
                    <a:pt x="3758089" y="1692402"/>
                  </a:cubicBezTo>
                  <a:cubicBezTo>
                    <a:pt x="3708654" y="1611821"/>
                    <a:pt x="3665506" y="1525905"/>
                    <a:pt x="3631311" y="1432465"/>
                  </a:cubicBezTo>
                  <a:lnTo>
                    <a:pt x="3631311" y="1432465"/>
                  </a:lnTo>
                  <a:close/>
                  <a:moveTo>
                    <a:pt x="4342638" y="721138"/>
                  </a:moveTo>
                  <a:lnTo>
                    <a:pt x="5063776" y="0"/>
                  </a:lnTo>
                  <a:lnTo>
                    <a:pt x="5432012" y="0"/>
                  </a:lnTo>
                  <a:lnTo>
                    <a:pt x="5357146" y="523780"/>
                  </a:lnTo>
                  <a:cubicBezTo>
                    <a:pt x="5345430" y="605504"/>
                    <a:pt x="5293614" y="669703"/>
                    <a:pt x="5216081" y="698278"/>
                  </a:cubicBezTo>
                  <a:cubicBezTo>
                    <a:pt x="4989671" y="781622"/>
                    <a:pt x="4761167" y="817150"/>
                    <a:pt x="4531424" y="821627"/>
                  </a:cubicBezTo>
                  <a:cubicBezTo>
                    <a:pt x="4452652" y="823151"/>
                    <a:pt x="4382453" y="783908"/>
                    <a:pt x="4342638" y="721138"/>
                  </a:cubicBezTo>
                  <a:close/>
                </a:path>
              </a:pathLst>
            </a:custGeom>
            <a:solidFill>
              <a:srgbClr val="1787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3" name="Google Shape;733;p24"/>
            <p:cNvSpPr/>
            <p:nvPr/>
          </p:nvSpPr>
          <p:spPr>
            <a:xfrm>
              <a:off x="1699561" y="1098384"/>
              <a:ext cx="2125017" cy="2387813"/>
            </a:xfrm>
            <a:custGeom>
              <a:avLst/>
              <a:gdLst/>
              <a:ahLst/>
              <a:cxnLst/>
              <a:rect l="l" t="t" r="r" b="b"/>
              <a:pathLst>
                <a:path w="1949557" h="2190654" extrusionOk="0">
                  <a:moveTo>
                    <a:pt x="971645" y="0"/>
                  </a:moveTo>
                  <a:cubicBezTo>
                    <a:pt x="1211771" y="0"/>
                    <a:pt x="1433894" y="76962"/>
                    <a:pt x="1614773" y="207454"/>
                  </a:cubicBezTo>
                  <a:cubicBezTo>
                    <a:pt x="1626489" y="274034"/>
                    <a:pt x="1634681" y="340805"/>
                    <a:pt x="1638490" y="408051"/>
                  </a:cubicBezTo>
                  <a:cubicBezTo>
                    <a:pt x="1641824" y="469297"/>
                    <a:pt x="1622584" y="523208"/>
                    <a:pt x="1581055" y="568262"/>
                  </a:cubicBezTo>
                  <a:cubicBezTo>
                    <a:pt x="1539621" y="613410"/>
                    <a:pt x="1487519" y="637222"/>
                    <a:pt x="1426178" y="638937"/>
                  </a:cubicBezTo>
                  <a:cubicBezTo>
                    <a:pt x="1394936" y="639794"/>
                    <a:pt x="1363599" y="640366"/>
                    <a:pt x="1332357" y="640651"/>
                  </a:cubicBezTo>
                  <a:cubicBezTo>
                    <a:pt x="1233011" y="562642"/>
                    <a:pt x="1107757" y="516160"/>
                    <a:pt x="971645" y="516160"/>
                  </a:cubicBezTo>
                  <a:cubicBezTo>
                    <a:pt x="859346" y="516160"/>
                    <a:pt x="754475" y="547878"/>
                    <a:pt x="665321" y="602742"/>
                  </a:cubicBezTo>
                  <a:cubicBezTo>
                    <a:pt x="593407" y="594836"/>
                    <a:pt x="521494" y="585788"/>
                    <a:pt x="449485" y="576072"/>
                  </a:cubicBezTo>
                  <a:cubicBezTo>
                    <a:pt x="360997" y="564071"/>
                    <a:pt x="292036" y="504063"/>
                    <a:pt x="268034" y="418052"/>
                  </a:cubicBezTo>
                  <a:cubicBezTo>
                    <a:pt x="254603" y="369761"/>
                    <a:pt x="245269" y="323374"/>
                    <a:pt x="239839" y="278606"/>
                  </a:cubicBezTo>
                  <a:cubicBezTo>
                    <a:pt x="434435" y="105346"/>
                    <a:pt x="690753" y="0"/>
                    <a:pt x="971645" y="0"/>
                  </a:cubicBezTo>
                  <a:lnTo>
                    <a:pt x="971645" y="0"/>
                  </a:lnTo>
                  <a:close/>
                  <a:moveTo>
                    <a:pt x="816959" y="2190655"/>
                  </a:moveTo>
                  <a:cubicBezTo>
                    <a:pt x="462439" y="2140744"/>
                    <a:pt x="162115" y="1922050"/>
                    <a:pt x="0" y="1618298"/>
                  </a:cubicBezTo>
                  <a:cubicBezTo>
                    <a:pt x="18955" y="1582484"/>
                    <a:pt x="38576" y="1547241"/>
                    <a:pt x="58769" y="1512570"/>
                  </a:cubicBezTo>
                  <a:cubicBezTo>
                    <a:pt x="95059" y="1450277"/>
                    <a:pt x="153543" y="1412462"/>
                    <a:pt x="225361" y="1405033"/>
                  </a:cubicBezTo>
                  <a:cubicBezTo>
                    <a:pt x="297085" y="1397603"/>
                    <a:pt x="362140" y="1422559"/>
                    <a:pt x="410432" y="1476089"/>
                  </a:cubicBezTo>
                  <a:cubicBezTo>
                    <a:pt x="557498" y="1639062"/>
                    <a:pt x="688657" y="1827848"/>
                    <a:pt x="798481" y="2051209"/>
                  </a:cubicBezTo>
                  <a:cubicBezTo>
                    <a:pt x="820674" y="2096643"/>
                    <a:pt x="826865" y="2143792"/>
                    <a:pt x="816959" y="2190655"/>
                  </a:cubicBezTo>
                  <a:lnTo>
                    <a:pt x="816959" y="2190655"/>
                  </a:lnTo>
                  <a:close/>
                  <a:moveTo>
                    <a:pt x="1495997" y="841820"/>
                  </a:moveTo>
                  <a:cubicBezTo>
                    <a:pt x="1534668" y="919925"/>
                    <a:pt x="1556385" y="1007840"/>
                    <a:pt x="1556385" y="1100804"/>
                  </a:cubicBezTo>
                  <a:cubicBezTo>
                    <a:pt x="1556385" y="1423702"/>
                    <a:pt x="1294638" y="1685544"/>
                    <a:pt x="971740" y="1685544"/>
                  </a:cubicBezTo>
                  <a:cubicBezTo>
                    <a:pt x="944499" y="1685544"/>
                    <a:pt x="917734" y="1683639"/>
                    <a:pt x="891540" y="1680020"/>
                  </a:cubicBezTo>
                  <a:cubicBezTo>
                    <a:pt x="942022" y="1751457"/>
                    <a:pt x="996887" y="1818989"/>
                    <a:pt x="1056418" y="1882616"/>
                  </a:cubicBezTo>
                  <a:cubicBezTo>
                    <a:pt x="1130237" y="1961483"/>
                    <a:pt x="1248061" y="1975009"/>
                    <a:pt x="1337881" y="1915001"/>
                  </a:cubicBezTo>
                  <a:cubicBezTo>
                    <a:pt x="1538954" y="1780508"/>
                    <a:pt x="1724978" y="1604867"/>
                    <a:pt x="1898523" y="1395317"/>
                  </a:cubicBezTo>
                  <a:cubicBezTo>
                    <a:pt x="1956721" y="1325023"/>
                    <a:pt x="1965865" y="1231392"/>
                    <a:pt x="1922240" y="1151192"/>
                  </a:cubicBezTo>
                  <a:cubicBezTo>
                    <a:pt x="1890141" y="1092232"/>
                    <a:pt x="1858137" y="1033272"/>
                    <a:pt x="1826133" y="974217"/>
                  </a:cubicBezTo>
                  <a:cubicBezTo>
                    <a:pt x="1792033" y="911447"/>
                    <a:pt x="1735455" y="872109"/>
                    <a:pt x="1664684" y="862013"/>
                  </a:cubicBezTo>
                  <a:cubicBezTo>
                    <a:pt x="1608773" y="853916"/>
                    <a:pt x="1552575" y="847249"/>
                    <a:pt x="1495997" y="841820"/>
                  </a:cubicBezTo>
                  <a:close/>
                </a:path>
              </a:pathLst>
            </a:custGeom>
            <a:solidFill>
              <a:srgbClr val="0F80A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4" name="Google Shape;734;p24"/>
            <p:cNvSpPr/>
            <p:nvPr/>
          </p:nvSpPr>
          <p:spPr>
            <a:xfrm>
              <a:off x="0" y="0"/>
              <a:ext cx="5678675" cy="5903036"/>
            </a:xfrm>
            <a:custGeom>
              <a:avLst/>
              <a:gdLst/>
              <a:ahLst/>
              <a:cxnLst/>
              <a:rect l="l" t="t" r="r" b="b"/>
              <a:pathLst>
                <a:path w="5209794" h="5415629" extrusionOk="0">
                  <a:moveTo>
                    <a:pt x="0" y="0"/>
                  </a:moveTo>
                  <a:lnTo>
                    <a:pt x="597408" y="0"/>
                  </a:lnTo>
                  <a:cubicBezTo>
                    <a:pt x="642842" y="123444"/>
                    <a:pt x="681514" y="249460"/>
                    <a:pt x="711708" y="377571"/>
                  </a:cubicBezTo>
                  <a:cubicBezTo>
                    <a:pt x="718090" y="404813"/>
                    <a:pt x="709041" y="428435"/>
                    <a:pt x="686181" y="444437"/>
                  </a:cubicBezTo>
                  <a:cubicBezTo>
                    <a:pt x="466439" y="597884"/>
                    <a:pt x="236220" y="734568"/>
                    <a:pt x="0" y="860393"/>
                  </a:cubicBezTo>
                  <a:lnTo>
                    <a:pt x="0" y="0"/>
                  </a:lnTo>
                  <a:lnTo>
                    <a:pt x="0" y="0"/>
                  </a:lnTo>
                  <a:close/>
                  <a:moveTo>
                    <a:pt x="5097018" y="552641"/>
                  </a:moveTo>
                  <a:cubicBezTo>
                    <a:pt x="5121021" y="543782"/>
                    <a:pt x="5134451" y="527114"/>
                    <a:pt x="5138071" y="501777"/>
                  </a:cubicBezTo>
                  <a:lnTo>
                    <a:pt x="5209794" y="0"/>
                  </a:lnTo>
                  <a:lnTo>
                    <a:pt x="4371690" y="0"/>
                  </a:lnTo>
                  <a:cubicBezTo>
                    <a:pt x="4362926" y="9811"/>
                    <a:pt x="4357402" y="22574"/>
                    <a:pt x="4356068" y="37243"/>
                  </a:cubicBezTo>
                  <a:cubicBezTo>
                    <a:pt x="4338542" y="231077"/>
                    <a:pt x="4360164" y="425577"/>
                    <a:pt x="4399217" y="615601"/>
                  </a:cubicBezTo>
                  <a:cubicBezTo>
                    <a:pt x="4405598" y="646652"/>
                    <a:pt x="4431125" y="667131"/>
                    <a:pt x="4462939" y="666464"/>
                  </a:cubicBezTo>
                  <a:cubicBezTo>
                    <a:pt x="4680395" y="662273"/>
                    <a:pt x="4892326" y="627983"/>
                    <a:pt x="5097018" y="552641"/>
                  </a:cubicBezTo>
                  <a:lnTo>
                    <a:pt x="5097018" y="552641"/>
                  </a:lnTo>
                  <a:close/>
                  <a:moveTo>
                    <a:pt x="720662" y="3892201"/>
                  </a:moveTo>
                  <a:cubicBezTo>
                    <a:pt x="707517" y="3890391"/>
                    <a:pt x="699040" y="3891439"/>
                    <a:pt x="686848" y="3896678"/>
                  </a:cubicBezTo>
                  <a:cubicBezTo>
                    <a:pt x="424339" y="4008787"/>
                    <a:pt x="197168" y="4191762"/>
                    <a:pt x="0" y="4397979"/>
                  </a:cubicBezTo>
                  <a:lnTo>
                    <a:pt x="0" y="5415630"/>
                  </a:lnTo>
                  <a:cubicBezTo>
                    <a:pt x="437674" y="5037773"/>
                    <a:pt x="836486" y="4620292"/>
                    <a:pt x="1169861" y="4145090"/>
                  </a:cubicBezTo>
                  <a:cubicBezTo>
                    <a:pt x="1189863" y="4116515"/>
                    <a:pt x="1183005" y="4076605"/>
                    <a:pt x="1154525" y="4056412"/>
                  </a:cubicBezTo>
                  <a:cubicBezTo>
                    <a:pt x="1024319" y="3964210"/>
                    <a:pt x="877919" y="3914204"/>
                    <a:pt x="720662" y="3892201"/>
                  </a:cubicBezTo>
                  <a:lnTo>
                    <a:pt x="720662" y="3892201"/>
                  </a:lnTo>
                  <a:close/>
                  <a:moveTo>
                    <a:pt x="0" y="3824859"/>
                  </a:moveTo>
                  <a:cubicBezTo>
                    <a:pt x="399955" y="3504343"/>
                    <a:pt x="765048" y="3133725"/>
                    <a:pt x="1034606" y="2695385"/>
                  </a:cubicBezTo>
                  <a:cubicBezTo>
                    <a:pt x="1043464" y="2681002"/>
                    <a:pt x="1045750" y="2669953"/>
                    <a:pt x="1043464" y="2653189"/>
                  </a:cubicBezTo>
                  <a:cubicBezTo>
                    <a:pt x="1035939" y="2598706"/>
                    <a:pt x="1023461" y="2544699"/>
                    <a:pt x="1004697" y="2492978"/>
                  </a:cubicBezTo>
                  <a:cubicBezTo>
                    <a:pt x="994315" y="2464403"/>
                    <a:pt x="968978" y="2448401"/>
                    <a:pt x="938784" y="2451259"/>
                  </a:cubicBezTo>
                  <a:cubicBezTo>
                    <a:pt x="622554" y="2481072"/>
                    <a:pt x="309182" y="2548223"/>
                    <a:pt x="0" y="2625376"/>
                  </a:cubicBezTo>
                  <a:lnTo>
                    <a:pt x="0" y="3824859"/>
                  </a:lnTo>
                  <a:lnTo>
                    <a:pt x="0" y="3824859"/>
                  </a:lnTo>
                  <a:close/>
                  <a:moveTo>
                    <a:pt x="824389" y="880777"/>
                  </a:moveTo>
                  <a:cubicBezTo>
                    <a:pt x="805148" y="875348"/>
                    <a:pt x="790861" y="877348"/>
                    <a:pt x="773811" y="887730"/>
                  </a:cubicBezTo>
                  <a:cubicBezTo>
                    <a:pt x="497110" y="1057180"/>
                    <a:pt x="242983" y="1272064"/>
                    <a:pt x="0" y="1493615"/>
                  </a:cubicBezTo>
                  <a:lnTo>
                    <a:pt x="0" y="2187512"/>
                  </a:lnTo>
                  <a:cubicBezTo>
                    <a:pt x="403384" y="2078927"/>
                    <a:pt x="804196" y="1949577"/>
                    <a:pt x="1182624" y="1773460"/>
                  </a:cubicBezTo>
                  <a:cubicBezTo>
                    <a:pt x="1195959" y="1767268"/>
                    <a:pt x="1203103" y="1760792"/>
                    <a:pt x="1210628" y="1748123"/>
                  </a:cubicBezTo>
                  <a:cubicBezTo>
                    <a:pt x="1328642" y="1549146"/>
                    <a:pt x="1344644" y="1338739"/>
                    <a:pt x="1282922" y="1116711"/>
                  </a:cubicBezTo>
                  <a:cubicBezTo>
                    <a:pt x="1278160" y="1099376"/>
                    <a:pt x="1270730" y="1089374"/>
                    <a:pt x="1255490" y="1079849"/>
                  </a:cubicBezTo>
                  <a:cubicBezTo>
                    <a:pt x="1121188" y="995267"/>
                    <a:pt x="977551" y="924020"/>
                    <a:pt x="824389" y="880777"/>
                  </a:cubicBezTo>
                  <a:lnTo>
                    <a:pt x="824389" y="880777"/>
                  </a:lnTo>
                  <a:close/>
                  <a:moveTo>
                    <a:pt x="1239774" y="0"/>
                  </a:moveTo>
                  <a:cubicBezTo>
                    <a:pt x="1248537" y="177546"/>
                    <a:pt x="1288542" y="350901"/>
                    <a:pt x="1364266" y="518922"/>
                  </a:cubicBezTo>
                  <a:cubicBezTo>
                    <a:pt x="1375315" y="543592"/>
                    <a:pt x="1395222" y="556451"/>
                    <a:pt x="1422273" y="556546"/>
                  </a:cubicBezTo>
                  <a:cubicBezTo>
                    <a:pt x="1674686" y="557022"/>
                    <a:pt x="1925003" y="523494"/>
                    <a:pt x="2164937" y="443675"/>
                  </a:cubicBezTo>
                  <a:cubicBezTo>
                    <a:pt x="2190179" y="435293"/>
                    <a:pt x="2204752" y="417481"/>
                    <a:pt x="2208086" y="391097"/>
                  </a:cubicBezTo>
                  <a:cubicBezTo>
                    <a:pt x="2224850" y="256794"/>
                    <a:pt x="2200466" y="124587"/>
                    <a:pt x="2153317" y="95"/>
                  </a:cubicBezTo>
                  <a:lnTo>
                    <a:pt x="1239774" y="95"/>
                  </a:lnTo>
                  <a:lnTo>
                    <a:pt x="1239774" y="0"/>
                  </a:lnTo>
                  <a:close/>
                  <a:moveTo>
                    <a:pt x="2938177" y="1156335"/>
                  </a:moveTo>
                  <a:cubicBezTo>
                    <a:pt x="2932557" y="1130999"/>
                    <a:pt x="2917222" y="1114997"/>
                    <a:pt x="2892171" y="1108424"/>
                  </a:cubicBezTo>
                  <a:cubicBezTo>
                    <a:pt x="2592800" y="1029748"/>
                    <a:pt x="2286857" y="982028"/>
                    <a:pt x="1977200" y="974979"/>
                  </a:cubicBezTo>
                  <a:cubicBezTo>
                    <a:pt x="1949006" y="974312"/>
                    <a:pt x="1927384" y="988505"/>
                    <a:pt x="1916716" y="1014603"/>
                  </a:cubicBezTo>
                  <a:cubicBezTo>
                    <a:pt x="1868138" y="1133761"/>
                    <a:pt x="1876711" y="1261586"/>
                    <a:pt x="1910715" y="1383506"/>
                  </a:cubicBezTo>
                  <a:cubicBezTo>
                    <a:pt x="1918049" y="1409891"/>
                    <a:pt x="1936433" y="1425893"/>
                    <a:pt x="1963579" y="1429512"/>
                  </a:cubicBezTo>
                  <a:cubicBezTo>
                    <a:pt x="2278380" y="1472184"/>
                    <a:pt x="2596991" y="1500283"/>
                    <a:pt x="2915031" y="1491139"/>
                  </a:cubicBezTo>
                  <a:cubicBezTo>
                    <a:pt x="2934367" y="1490567"/>
                    <a:pt x="2947035" y="1484852"/>
                    <a:pt x="2960084" y="1470565"/>
                  </a:cubicBezTo>
                  <a:cubicBezTo>
                    <a:pt x="2973229" y="1456277"/>
                    <a:pt x="2977896" y="1443228"/>
                    <a:pt x="2976753" y="1423892"/>
                  </a:cubicBezTo>
                  <a:cubicBezTo>
                    <a:pt x="2971705" y="1333786"/>
                    <a:pt x="2957608" y="1244346"/>
                    <a:pt x="2938177" y="1156335"/>
                  </a:cubicBezTo>
                  <a:lnTo>
                    <a:pt x="2938177" y="1156335"/>
                  </a:lnTo>
                  <a:close/>
                  <a:moveTo>
                    <a:pt x="1788319" y="2587371"/>
                  </a:moveTo>
                  <a:cubicBezTo>
                    <a:pt x="1773174" y="2570607"/>
                    <a:pt x="1756886" y="2564321"/>
                    <a:pt x="1734407" y="2566702"/>
                  </a:cubicBezTo>
                  <a:cubicBezTo>
                    <a:pt x="1711928" y="2568988"/>
                    <a:pt x="1697260" y="2578513"/>
                    <a:pt x="1685925" y="2598039"/>
                  </a:cubicBezTo>
                  <a:cubicBezTo>
                    <a:pt x="1544764" y="2840260"/>
                    <a:pt x="1442466" y="3100959"/>
                    <a:pt x="1373505" y="3372517"/>
                  </a:cubicBezTo>
                  <a:cubicBezTo>
                    <a:pt x="1369219" y="3389566"/>
                    <a:pt x="1370552" y="3401568"/>
                    <a:pt x="1378553" y="3417189"/>
                  </a:cubicBezTo>
                  <a:cubicBezTo>
                    <a:pt x="1452848" y="3562826"/>
                    <a:pt x="1581722" y="3646075"/>
                    <a:pt x="1734407" y="3695795"/>
                  </a:cubicBezTo>
                  <a:cubicBezTo>
                    <a:pt x="1757172" y="3703225"/>
                    <a:pt x="1776127" y="3699605"/>
                    <a:pt x="1794701" y="3684365"/>
                  </a:cubicBezTo>
                  <a:cubicBezTo>
                    <a:pt x="1959769" y="3548539"/>
                    <a:pt x="2071497" y="3375184"/>
                    <a:pt x="2153888" y="3179826"/>
                  </a:cubicBezTo>
                  <a:cubicBezTo>
                    <a:pt x="2161985" y="3160776"/>
                    <a:pt x="2161508" y="3145536"/>
                    <a:pt x="2152364" y="3126962"/>
                  </a:cubicBezTo>
                  <a:cubicBezTo>
                    <a:pt x="2055686" y="2930557"/>
                    <a:pt x="1935004" y="2749963"/>
                    <a:pt x="1788319" y="2587371"/>
                  </a:cubicBezTo>
                  <a:lnTo>
                    <a:pt x="1788319" y="2587371"/>
                  </a:lnTo>
                  <a:close/>
                  <a:moveTo>
                    <a:pt x="3182874" y="2055495"/>
                  </a:moveTo>
                  <a:cubicBezTo>
                    <a:pt x="3172206" y="2035778"/>
                    <a:pt x="3158014" y="2025968"/>
                    <a:pt x="3135916" y="2022824"/>
                  </a:cubicBezTo>
                  <a:cubicBezTo>
                    <a:pt x="2860643" y="1983486"/>
                    <a:pt x="2581275" y="1977771"/>
                    <a:pt x="2304098" y="1996059"/>
                  </a:cubicBezTo>
                  <a:cubicBezTo>
                    <a:pt x="2281904" y="1997488"/>
                    <a:pt x="2267236" y="2006060"/>
                    <a:pt x="2255044" y="2024634"/>
                  </a:cubicBezTo>
                  <a:cubicBezTo>
                    <a:pt x="2242852" y="2043208"/>
                    <a:pt x="2240852" y="2060162"/>
                    <a:pt x="2248281" y="2081022"/>
                  </a:cubicBezTo>
                  <a:cubicBezTo>
                    <a:pt x="2340864" y="2340483"/>
                    <a:pt x="2473738" y="2581847"/>
                    <a:pt x="2662809" y="2783681"/>
                  </a:cubicBezTo>
                  <a:cubicBezTo>
                    <a:pt x="2684716" y="2807113"/>
                    <a:pt x="2718149" y="2810923"/>
                    <a:pt x="2744820" y="2793111"/>
                  </a:cubicBezTo>
                  <a:cubicBezTo>
                    <a:pt x="2944749" y="2659475"/>
                    <a:pt x="3119247" y="2488216"/>
                    <a:pt x="3272219" y="2303431"/>
                  </a:cubicBezTo>
                  <a:cubicBezTo>
                    <a:pt x="3290030" y="2281904"/>
                    <a:pt x="3292412" y="2256854"/>
                    <a:pt x="3279172" y="2232279"/>
                  </a:cubicBezTo>
                  <a:cubicBezTo>
                    <a:pt x="3246978" y="2173415"/>
                    <a:pt x="3214878" y="2114455"/>
                    <a:pt x="3182874" y="2055495"/>
                  </a:cubicBezTo>
                  <a:lnTo>
                    <a:pt x="3182874" y="2055495"/>
                  </a:lnTo>
                  <a:close/>
                  <a:moveTo>
                    <a:pt x="4213098" y="1153573"/>
                  </a:moveTo>
                  <a:cubicBezTo>
                    <a:pt x="4051935" y="1164717"/>
                    <a:pt x="3891724" y="1187101"/>
                    <a:pt x="3733705" y="1221010"/>
                  </a:cubicBezTo>
                  <a:cubicBezTo>
                    <a:pt x="3714274" y="1225201"/>
                    <a:pt x="3702558" y="1233583"/>
                    <a:pt x="3692366" y="1250633"/>
                  </a:cubicBezTo>
                  <a:cubicBezTo>
                    <a:pt x="3682174" y="1267682"/>
                    <a:pt x="3680365" y="1282065"/>
                    <a:pt x="3685889" y="1301115"/>
                  </a:cubicBezTo>
                  <a:cubicBezTo>
                    <a:pt x="3717893" y="1411034"/>
                    <a:pt x="3765137" y="1513808"/>
                    <a:pt x="3824859" y="1611344"/>
                  </a:cubicBezTo>
                  <a:cubicBezTo>
                    <a:pt x="3835718" y="1629061"/>
                    <a:pt x="3848386" y="1637538"/>
                    <a:pt x="3868865" y="1640967"/>
                  </a:cubicBezTo>
                  <a:cubicBezTo>
                    <a:pt x="3889343" y="1644301"/>
                    <a:pt x="3904107" y="1640396"/>
                    <a:pt x="3920014" y="1627061"/>
                  </a:cubicBezTo>
                  <a:cubicBezTo>
                    <a:pt x="4051268" y="1517904"/>
                    <a:pt x="4166807" y="1391984"/>
                    <a:pt x="4268629" y="1255109"/>
                  </a:cubicBezTo>
                  <a:cubicBezTo>
                    <a:pt x="4284631" y="1233583"/>
                    <a:pt x="4286250" y="1209961"/>
                    <a:pt x="4273391" y="1186529"/>
                  </a:cubicBezTo>
                  <a:cubicBezTo>
                    <a:pt x="4260628" y="1163098"/>
                    <a:pt x="4239864" y="1151763"/>
                    <a:pt x="4213098" y="1153573"/>
                  </a:cubicBezTo>
                  <a:lnTo>
                    <a:pt x="4213098" y="1153573"/>
                  </a:lnTo>
                  <a:close/>
                  <a:moveTo>
                    <a:pt x="2750630" y="0"/>
                  </a:moveTo>
                  <a:cubicBezTo>
                    <a:pt x="2790063" y="219932"/>
                    <a:pt x="2843213" y="453485"/>
                    <a:pt x="2936843" y="654082"/>
                  </a:cubicBezTo>
                  <a:cubicBezTo>
                    <a:pt x="2946464" y="674751"/>
                    <a:pt x="2960465" y="685610"/>
                    <a:pt x="2982849" y="689801"/>
                  </a:cubicBezTo>
                  <a:cubicBezTo>
                    <a:pt x="3207830" y="731996"/>
                    <a:pt x="3434524" y="730377"/>
                    <a:pt x="3660648" y="698468"/>
                  </a:cubicBezTo>
                  <a:cubicBezTo>
                    <a:pt x="3692843" y="693896"/>
                    <a:pt x="3715512" y="667893"/>
                    <a:pt x="3715512" y="635318"/>
                  </a:cubicBezTo>
                  <a:cubicBezTo>
                    <a:pt x="3715512" y="575310"/>
                    <a:pt x="3715512" y="515207"/>
                    <a:pt x="3715512" y="455200"/>
                  </a:cubicBezTo>
                  <a:cubicBezTo>
                    <a:pt x="3715512" y="436150"/>
                    <a:pt x="3710369" y="423767"/>
                    <a:pt x="3696938" y="410242"/>
                  </a:cubicBezTo>
                  <a:cubicBezTo>
                    <a:pt x="3553111" y="265462"/>
                    <a:pt x="3401187" y="128873"/>
                    <a:pt x="3242977" y="0"/>
                  </a:cubicBezTo>
                  <a:lnTo>
                    <a:pt x="2750630" y="0"/>
                  </a:lnTo>
                  <a:close/>
                </a:path>
              </a:pathLst>
            </a:custGeom>
            <a:solidFill>
              <a:srgbClr val="37A5D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5" name="Google Shape;735;p24"/>
            <p:cNvSpPr/>
            <p:nvPr/>
          </p:nvSpPr>
          <p:spPr>
            <a:xfrm>
              <a:off x="1763543" y="1104097"/>
              <a:ext cx="1820684" cy="2323755"/>
            </a:xfrm>
            <a:custGeom>
              <a:avLst/>
              <a:gdLst/>
              <a:ahLst/>
              <a:cxnLst/>
              <a:rect l="l" t="t" r="r" b="b"/>
              <a:pathLst>
                <a:path w="1670352" h="2131885" extrusionOk="0">
                  <a:moveTo>
                    <a:pt x="541211" y="2131886"/>
                  </a:moveTo>
                  <a:cubicBezTo>
                    <a:pt x="318992" y="2052161"/>
                    <a:pt x="129921" y="1903095"/>
                    <a:pt x="0" y="1710595"/>
                  </a:cubicBezTo>
                  <a:cubicBezTo>
                    <a:pt x="21812" y="1668399"/>
                    <a:pt x="44672" y="1626679"/>
                    <a:pt x="68675" y="1585436"/>
                  </a:cubicBezTo>
                  <a:cubicBezTo>
                    <a:pt x="80010" y="1565910"/>
                    <a:pt x="94774" y="1556480"/>
                    <a:pt x="117158" y="1554099"/>
                  </a:cubicBezTo>
                  <a:cubicBezTo>
                    <a:pt x="139637" y="1551813"/>
                    <a:pt x="155924" y="1558004"/>
                    <a:pt x="171069" y="1574768"/>
                  </a:cubicBezTo>
                  <a:cubicBezTo>
                    <a:pt x="317754" y="1737360"/>
                    <a:pt x="438436" y="1917954"/>
                    <a:pt x="535019" y="2114360"/>
                  </a:cubicBezTo>
                  <a:cubicBezTo>
                    <a:pt x="537972" y="2120551"/>
                    <a:pt x="539972" y="2126266"/>
                    <a:pt x="541211" y="2131886"/>
                  </a:cubicBezTo>
                  <a:lnTo>
                    <a:pt x="541211" y="2131886"/>
                  </a:lnTo>
                  <a:close/>
                  <a:moveTo>
                    <a:pt x="265938" y="205073"/>
                  </a:moveTo>
                  <a:cubicBezTo>
                    <a:pt x="420338" y="92678"/>
                    <a:pt x="605028" y="19431"/>
                    <a:pt x="805434" y="0"/>
                  </a:cubicBezTo>
                  <a:cubicBezTo>
                    <a:pt x="963454" y="22765"/>
                    <a:pt x="1120045" y="55150"/>
                    <a:pt x="1274922" y="95917"/>
                  </a:cubicBezTo>
                  <a:cubicBezTo>
                    <a:pt x="1300067" y="102489"/>
                    <a:pt x="1315403" y="118491"/>
                    <a:pt x="1320927" y="143827"/>
                  </a:cubicBezTo>
                  <a:cubicBezTo>
                    <a:pt x="1340358" y="231838"/>
                    <a:pt x="1354455" y="321278"/>
                    <a:pt x="1359408" y="411385"/>
                  </a:cubicBezTo>
                  <a:cubicBezTo>
                    <a:pt x="1360456" y="430721"/>
                    <a:pt x="1355789" y="443770"/>
                    <a:pt x="1342739" y="458057"/>
                  </a:cubicBezTo>
                  <a:cubicBezTo>
                    <a:pt x="1329595" y="472345"/>
                    <a:pt x="1317022" y="478060"/>
                    <a:pt x="1297686" y="478631"/>
                  </a:cubicBezTo>
                  <a:cubicBezTo>
                    <a:pt x="979742" y="487871"/>
                    <a:pt x="661130" y="459676"/>
                    <a:pt x="346234" y="417005"/>
                  </a:cubicBezTo>
                  <a:cubicBezTo>
                    <a:pt x="319088" y="413290"/>
                    <a:pt x="300704" y="397288"/>
                    <a:pt x="293370" y="370999"/>
                  </a:cubicBezTo>
                  <a:cubicBezTo>
                    <a:pt x="278225" y="316421"/>
                    <a:pt x="268034" y="260699"/>
                    <a:pt x="265938" y="205073"/>
                  </a:cubicBezTo>
                  <a:lnTo>
                    <a:pt x="265938" y="205073"/>
                  </a:lnTo>
                  <a:close/>
                  <a:moveTo>
                    <a:pt x="1490948" y="1006412"/>
                  </a:moveTo>
                  <a:cubicBezTo>
                    <a:pt x="1495425" y="1035463"/>
                    <a:pt x="1497711" y="1065181"/>
                    <a:pt x="1497711" y="1095470"/>
                  </a:cubicBezTo>
                  <a:cubicBezTo>
                    <a:pt x="1497711" y="1401127"/>
                    <a:pt x="1263206" y="1651921"/>
                    <a:pt x="964311" y="1677924"/>
                  </a:cubicBezTo>
                  <a:cubicBezTo>
                    <a:pt x="990124" y="1709833"/>
                    <a:pt x="1017175" y="1740979"/>
                    <a:pt x="1045559" y="1771174"/>
                  </a:cubicBezTo>
                  <a:cubicBezTo>
                    <a:pt x="1067467" y="1794605"/>
                    <a:pt x="1100900" y="1798415"/>
                    <a:pt x="1127570" y="1780603"/>
                  </a:cubicBezTo>
                  <a:cubicBezTo>
                    <a:pt x="1327499" y="1646968"/>
                    <a:pt x="1501997" y="1475708"/>
                    <a:pt x="1654969" y="1290923"/>
                  </a:cubicBezTo>
                  <a:cubicBezTo>
                    <a:pt x="1672781" y="1269397"/>
                    <a:pt x="1675162" y="1244346"/>
                    <a:pt x="1661922" y="1219772"/>
                  </a:cubicBezTo>
                  <a:cubicBezTo>
                    <a:pt x="1629823" y="1160812"/>
                    <a:pt x="1597819" y="1101757"/>
                    <a:pt x="1565720" y="1042797"/>
                  </a:cubicBezTo>
                  <a:cubicBezTo>
                    <a:pt x="1555052" y="1023080"/>
                    <a:pt x="1540859" y="1013269"/>
                    <a:pt x="1518761" y="1010126"/>
                  </a:cubicBezTo>
                  <a:cubicBezTo>
                    <a:pt x="1509427" y="1008983"/>
                    <a:pt x="1500188" y="1007650"/>
                    <a:pt x="1490948" y="1006412"/>
                  </a:cubicBezTo>
                  <a:close/>
                </a:path>
              </a:pathLst>
            </a:custGeom>
            <a:solidFill>
              <a:srgbClr val="2798C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6" name="Google Shape;736;p24"/>
            <p:cNvSpPr/>
            <p:nvPr/>
          </p:nvSpPr>
          <p:spPr>
            <a:xfrm>
              <a:off x="0" y="0"/>
              <a:ext cx="5678675" cy="5903036"/>
            </a:xfrm>
            <a:custGeom>
              <a:avLst/>
              <a:gdLst/>
              <a:ahLst/>
              <a:cxnLst/>
              <a:rect l="l" t="t" r="r" b="b"/>
              <a:pathLst>
                <a:path w="5209794" h="5415629" extrusionOk="0">
                  <a:moveTo>
                    <a:pt x="0" y="5063776"/>
                  </a:moveTo>
                  <a:lnTo>
                    <a:pt x="1063657" y="4000119"/>
                  </a:lnTo>
                  <a:cubicBezTo>
                    <a:pt x="1094708" y="4016788"/>
                    <a:pt x="1125093" y="4035552"/>
                    <a:pt x="1154525" y="4056412"/>
                  </a:cubicBezTo>
                  <a:cubicBezTo>
                    <a:pt x="1183005" y="4076605"/>
                    <a:pt x="1189863" y="4116515"/>
                    <a:pt x="1169861" y="4145090"/>
                  </a:cubicBezTo>
                  <a:cubicBezTo>
                    <a:pt x="836486" y="4620292"/>
                    <a:pt x="437674" y="5037678"/>
                    <a:pt x="0" y="5415630"/>
                  </a:cubicBezTo>
                  <a:lnTo>
                    <a:pt x="0" y="5063776"/>
                  </a:lnTo>
                  <a:lnTo>
                    <a:pt x="0" y="5063776"/>
                  </a:lnTo>
                  <a:close/>
                  <a:moveTo>
                    <a:pt x="1496187" y="3567589"/>
                  </a:moveTo>
                  <a:lnTo>
                    <a:pt x="2077403" y="2986373"/>
                  </a:lnTo>
                  <a:cubicBezTo>
                    <a:pt x="2103787" y="3032284"/>
                    <a:pt x="2128742" y="3079147"/>
                    <a:pt x="2152269" y="3126962"/>
                  </a:cubicBezTo>
                  <a:cubicBezTo>
                    <a:pt x="2161413" y="3145536"/>
                    <a:pt x="2161889" y="3160776"/>
                    <a:pt x="2153793" y="3179826"/>
                  </a:cubicBezTo>
                  <a:cubicBezTo>
                    <a:pt x="2071402" y="3375184"/>
                    <a:pt x="1959578" y="3548539"/>
                    <a:pt x="1794605" y="3684365"/>
                  </a:cubicBezTo>
                  <a:cubicBezTo>
                    <a:pt x="1776127" y="3699605"/>
                    <a:pt x="1757172" y="3703225"/>
                    <a:pt x="1734312" y="3695795"/>
                  </a:cubicBezTo>
                  <a:cubicBezTo>
                    <a:pt x="1644587" y="3666554"/>
                    <a:pt x="1563148" y="3625787"/>
                    <a:pt x="1496187" y="3567589"/>
                  </a:cubicBezTo>
                  <a:lnTo>
                    <a:pt x="1496187" y="3567589"/>
                  </a:lnTo>
                  <a:close/>
                  <a:moveTo>
                    <a:pt x="2492788" y="2570988"/>
                  </a:moveTo>
                  <a:lnTo>
                    <a:pt x="3051905" y="2011871"/>
                  </a:lnTo>
                  <a:cubicBezTo>
                    <a:pt x="3079909" y="2015204"/>
                    <a:pt x="3107912" y="2018824"/>
                    <a:pt x="3135821" y="2022824"/>
                  </a:cubicBezTo>
                  <a:cubicBezTo>
                    <a:pt x="3158014" y="2025968"/>
                    <a:pt x="3172111" y="2035778"/>
                    <a:pt x="3182779" y="2055495"/>
                  </a:cubicBezTo>
                  <a:cubicBezTo>
                    <a:pt x="3214783" y="2114455"/>
                    <a:pt x="3246882" y="2173415"/>
                    <a:pt x="3278981" y="2232470"/>
                  </a:cubicBezTo>
                  <a:cubicBezTo>
                    <a:pt x="3292316" y="2256949"/>
                    <a:pt x="3289840" y="2282095"/>
                    <a:pt x="3272028" y="2303621"/>
                  </a:cubicBezTo>
                  <a:cubicBezTo>
                    <a:pt x="3119057" y="2488311"/>
                    <a:pt x="2944559" y="2659666"/>
                    <a:pt x="2744629" y="2793302"/>
                  </a:cubicBezTo>
                  <a:cubicBezTo>
                    <a:pt x="2717959" y="2811113"/>
                    <a:pt x="2684621" y="2807303"/>
                    <a:pt x="2662619" y="2783872"/>
                  </a:cubicBezTo>
                  <a:cubicBezTo>
                    <a:pt x="2600135" y="2716911"/>
                    <a:pt x="2543651" y="2645759"/>
                    <a:pt x="2492788" y="2570988"/>
                  </a:cubicBezTo>
                  <a:lnTo>
                    <a:pt x="2492788" y="2570988"/>
                  </a:lnTo>
                  <a:close/>
                  <a:moveTo>
                    <a:pt x="3704463" y="1359313"/>
                  </a:moveTo>
                  <a:lnTo>
                    <a:pt x="3868865" y="1194911"/>
                  </a:lnTo>
                  <a:cubicBezTo>
                    <a:pt x="3982784" y="1175290"/>
                    <a:pt x="4097750" y="1161574"/>
                    <a:pt x="4213193" y="1153573"/>
                  </a:cubicBezTo>
                  <a:cubicBezTo>
                    <a:pt x="4239959" y="1151763"/>
                    <a:pt x="4260723" y="1163098"/>
                    <a:pt x="4273487" y="1186625"/>
                  </a:cubicBezTo>
                  <a:cubicBezTo>
                    <a:pt x="4286346" y="1210151"/>
                    <a:pt x="4284726" y="1233773"/>
                    <a:pt x="4268724" y="1255205"/>
                  </a:cubicBezTo>
                  <a:cubicBezTo>
                    <a:pt x="4166902" y="1391984"/>
                    <a:pt x="4051364" y="1517999"/>
                    <a:pt x="3920109" y="1627156"/>
                  </a:cubicBezTo>
                  <a:cubicBezTo>
                    <a:pt x="3904203" y="1640396"/>
                    <a:pt x="3889439" y="1644396"/>
                    <a:pt x="3868960" y="1641062"/>
                  </a:cubicBezTo>
                  <a:cubicBezTo>
                    <a:pt x="3848481" y="1637633"/>
                    <a:pt x="3835813" y="1629156"/>
                    <a:pt x="3824954" y="1611439"/>
                  </a:cubicBezTo>
                  <a:cubicBezTo>
                    <a:pt x="3775805" y="1531239"/>
                    <a:pt x="3735134" y="1447610"/>
                    <a:pt x="3704463" y="1359313"/>
                  </a:cubicBezTo>
                  <a:lnTo>
                    <a:pt x="3704463" y="1359313"/>
                  </a:lnTo>
                  <a:close/>
                  <a:moveTo>
                    <a:pt x="4415885" y="647890"/>
                  </a:moveTo>
                  <a:lnTo>
                    <a:pt x="5063776" y="0"/>
                  </a:lnTo>
                  <a:lnTo>
                    <a:pt x="5209794" y="0"/>
                  </a:lnTo>
                  <a:lnTo>
                    <a:pt x="5138071" y="501872"/>
                  </a:lnTo>
                  <a:cubicBezTo>
                    <a:pt x="5134451" y="527114"/>
                    <a:pt x="5120926" y="543878"/>
                    <a:pt x="5097018" y="552736"/>
                  </a:cubicBezTo>
                  <a:cubicBezTo>
                    <a:pt x="4892421" y="628079"/>
                    <a:pt x="4680395" y="662369"/>
                    <a:pt x="4462939" y="666560"/>
                  </a:cubicBezTo>
                  <a:cubicBezTo>
                    <a:pt x="4444175" y="666940"/>
                    <a:pt x="4427697" y="659987"/>
                    <a:pt x="4415885" y="647890"/>
                  </a:cubicBezTo>
                  <a:close/>
                </a:path>
              </a:pathLst>
            </a:custGeom>
            <a:solidFill>
              <a:srgbClr val="2698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7" name="Google Shape;737;p24"/>
            <p:cNvSpPr/>
            <p:nvPr/>
          </p:nvSpPr>
          <p:spPr>
            <a:xfrm>
              <a:off x="0" y="0"/>
              <a:ext cx="6861836" cy="6861836"/>
            </a:xfrm>
            <a:custGeom>
              <a:avLst/>
              <a:gdLst/>
              <a:ahLst/>
              <a:cxnLst/>
              <a:rect l="l" t="t" r="r" b="b"/>
              <a:pathLst>
                <a:path w="6295262" h="6295262" extrusionOk="0">
                  <a:moveTo>
                    <a:pt x="6295263" y="0"/>
                  </a:moveTo>
                  <a:lnTo>
                    <a:pt x="0" y="6295263"/>
                  </a:lnTo>
                  <a:lnTo>
                    <a:pt x="6295263" y="6295263"/>
                  </a:lnTo>
                  <a:lnTo>
                    <a:pt x="6295263" y="901256"/>
                  </a:lnTo>
                  <a:close/>
                </a:path>
              </a:pathLst>
            </a:custGeom>
            <a:solidFill>
              <a:srgbClr val="F0F9F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8" name="Google Shape;738;p24"/>
            <p:cNvSpPr/>
            <p:nvPr/>
          </p:nvSpPr>
          <p:spPr>
            <a:xfrm>
              <a:off x="96595" y="133468"/>
              <a:ext cx="6765281" cy="6728424"/>
            </a:xfrm>
            <a:custGeom>
              <a:avLst/>
              <a:gdLst/>
              <a:ahLst/>
              <a:cxnLst/>
              <a:rect l="l" t="t" r="r" b="b"/>
              <a:pathLst>
                <a:path w="6206680" h="6172866" extrusionOk="0">
                  <a:moveTo>
                    <a:pt x="39338" y="6172867"/>
                  </a:moveTo>
                  <a:lnTo>
                    <a:pt x="167545" y="6172867"/>
                  </a:lnTo>
                  <a:lnTo>
                    <a:pt x="64103" y="6069521"/>
                  </a:lnTo>
                  <a:lnTo>
                    <a:pt x="0" y="6133624"/>
                  </a:lnTo>
                  <a:lnTo>
                    <a:pt x="39338" y="6172867"/>
                  </a:lnTo>
                  <a:lnTo>
                    <a:pt x="39338" y="6172867"/>
                  </a:lnTo>
                  <a:close/>
                  <a:moveTo>
                    <a:pt x="617411" y="6172867"/>
                  </a:moveTo>
                  <a:lnTo>
                    <a:pt x="745617" y="6172867"/>
                  </a:lnTo>
                  <a:lnTo>
                    <a:pt x="353187" y="5780437"/>
                  </a:lnTo>
                  <a:cubicBezTo>
                    <a:pt x="331851" y="5801773"/>
                    <a:pt x="310420" y="5823109"/>
                    <a:pt x="289084" y="5844540"/>
                  </a:cubicBezTo>
                  <a:lnTo>
                    <a:pt x="617411" y="6172867"/>
                  </a:lnTo>
                  <a:lnTo>
                    <a:pt x="617411" y="6172867"/>
                  </a:lnTo>
                  <a:close/>
                  <a:moveTo>
                    <a:pt x="6206681" y="778859"/>
                  </a:moveTo>
                  <a:lnTo>
                    <a:pt x="6206681" y="650653"/>
                  </a:lnTo>
                  <a:lnTo>
                    <a:pt x="5845112" y="289084"/>
                  </a:lnTo>
                  <a:cubicBezTo>
                    <a:pt x="5823775" y="310420"/>
                    <a:pt x="5802344" y="331851"/>
                    <a:pt x="5781008" y="353187"/>
                  </a:cubicBezTo>
                  <a:lnTo>
                    <a:pt x="6206681" y="778859"/>
                  </a:lnTo>
                  <a:lnTo>
                    <a:pt x="6206681" y="778859"/>
                  </a:lnTo>
                  <a:close/>
                  <a:moveTo>
                    <a:pt x="6206681" y="200787"/>
                  </a:moveTo>
                  <a:lnTo>
                    <a:pt x="6206681" y="72580"/>
                  </a:lnTo>
                  <a:lnTo>
                    <a:pt x="6134100" y="0"/>
                  </a:lnTo>
                  <a:lnTo>
                    <a:pt x="6069997" y="64103"/>
                  </a:lnTo>
                  <a:lnTo>
                    <a:pt x="6206681" y="200787"/>
                  </a:lnTo>
                  <a:lnTo>
                    <a:pt x="6206681" y="200787"/>
                  </a:lnTo>
                  <a:close/>
                  <a:moveTo>
                    <a:pt x="578168" y="5555552"/>
                  </a:moveTo>
                  <a:cubicBezTo>
                    <a:pt x="599504" y="5534216"/>
                    <a:pt x="620840" y="5512784"/>
                    <a:pt x="642271" y="5491449"/>
                  </a:cubicBezTo>
                  <a:cubicBezTo>
                    <a:pt x="813149" y="5662327"/>
                    <a:pt x="984028" y="5833206"/>
                    <a:pt x="1155002" y="6004179"/>
                  </a:cubicBezTo>
                  <a:cubicBezTo>
                    <a:pt x="1133666" y="6025515"/>
                    <a:pt x="1112330" y="6046851"/>
                    <a:pt x="1090898" y="6068283"/>
                  </a:cubicBezTo>
                  <a:cubicBezTo>
                    <a:pt x="919925" y="5897309"/>
                    <a:pt x="749046" y="5726430"/>
                    <a:pt x="578168" y="5555552"/>
                  </a:cubicBezTo>
                  <a:lnTo>
                    <a:pt x="578168" y="5555552"/>
                  </a:lnTo>
                  <a:close/>
                  <a:moveTo>
                    <a:pt x="867156" y="5266468"/>
                  </a:moveTo>
                  <a:cubicBezTo>
                    <a:pt x="1038035" y="5437347"/>
                    <a:pt x="1209008" y="5608225"/>
                    <a:pt x="1379887" y="5779199"/>
                  </a:cubicBezTo>
                  <a:cubicBezTo>
                    <a:pt x="1401223" y="5757863"/>
                    <a:pt x="1422654" y="5736431"/>
                    <a:pt x="1443990" y="5715095"/>
                  </a:cubicBezTo>
                  <a:cubicBezTo>
                    <a:pt x="1273112" y="5544217"/>
                    <a:pt x="1102233" y="5373338"/>
                    <a:pt x="931259" y="5202365"/>
                  </a:cubicBezTo>
                  <a:cubicBezTo>
                    <a:pt x="909923" y="5223796"/>
                    <a:pt x="888587" y="5245132"/>
                    <a:pt x="867156" y="5266468"/>
                  </a:cubicBezTo>
                  <a:lnTo>
                    <a:pt x="867156" y="5266468"/>
                  </a:lnTo>
                  <a:close/>
                  <a:moveTo>
                    <a:pt x="1156240" y="4977479"/>
                  </a:moveTo>
                  <a:cubicBezTo>
                    <a:pt x="1177576" y="4956143"/>
                    <a:pt x="1199007" y="4934712"/>
                    <a:pt x="1220343" y="4913376"/>
                  </a:cubicBezTo>
                  <a:cubicBezTo>
                    <a:pt x="1391222" y="5084255"/>
                    <a:pt x="1562100" y="5255229"/>
                    <a:pt x="1733074" y="5426107"/>
                  </a:cubicBezTo>
                  <a:cubicBezTo>
                    <a:pt x="1711738" y="5447443"/>
                    <a:pt x="1690307" y="5468779"/>
                    <a:pt x="1668971" y="5490210"/>
                  </a:cubicBezTo>
                  <a:cubicBezTo>
                    <a:pt x="1498092" y="5319332"/>
                    <a:pt x="1327118" y="5148358"/>
                    <a:pt x="1156240" y="4977479"/>
                  </a:cubicBezTo>
                  <a:lnTo>
                    <a:pt x="1156240" y="4977479"/>
                  </a:lnTo>
                  <a:close/>
                  <a:moveTo>
                    <a:pt x="1445323" y="4688491"/>
                  </a:moveTo>
                  <a:cubicBezTo>
                    <a:pt x="1616202" y="4859370"/>
                    <a:pt x="1787176" y="5030343"/>
                    <a:pt x="1958054" y="5201221"/>
                  </a:cubicBezTo>
                  <a:cubicBezTo>
                    <a:pt x="1979390" y="5179886"/>
                    <a:pt x="2000822" y="5158550"/>
                    <a:pt x="2022158" y="5137118"/>
                  </a:cubicBezTo>
                  <a:cubicBezTo>
                    <a:pt x="1851279" y="4966240"/>
                    <a:pt x="1680305" y="4795266"/>
                    <a:pt x="1509427" y="4624388"/>
                  </a:cubicBezTo>
                  <a:cubicBezTo>
                    <a:pt x="1487996" y="4645724"/>
                    <a:pt x="1466660" y="4667060"/>
                    <a:pt x="1445323" y="4688491"/>
                  </a:cubicBezTo>
                  <a:lnTo>
                    <a:pt x="1445323" y="4688491"/>
                  </a:lnTo>
                  <a:close/>
                  <a:moveTo>
                    <a:pt x="1734312" y="4399407"/>
                  </a:moveTo>
                  <a:cubicBezTo>
                    <a:pt x="1755648" y="4378071"/>
                    <a:pt x="1776984" y="4356640"/>
                    <a:pt x="1798415" y="4335304"/>
                  </a:cubicBezTo>
                  <a:cubicBezTo>
                    <a:pt x="1969294" y="4506183"/>
                    <a:pt x="2140172" y="4677061"/>
                    <a:pt x="2311146" y="4848035"/>
                  </a:cubicBezTo>
                  <a:cubicBezTo>
                    <a:pt x="2289810" y="4869371"/>
                    <a:pt x="2268379" y="4890802"/>
                    <a:pt x="2247043" y="4912138"/>
                  </a:cubicBezTo>
                  <a:cubicBezTo>
                    <a:pt x="2076164" y="4741259"/>
                    <a:pt x="1905191" y="4570381"/>
                    <a:pt x="1734312" y="4399407"/>
                  </a:cubicBezTo>
                  <a:lnTo>
                    <a:pt x="1734312" y="4399407"/>
                  </a:lnTo>
                  <a:close/>
                  <a:moveTo>
                    <a:pt x="2023396" y="4110419"/>
                  </a:moveTo>
                  <a:cubicBezTo>
                    <a:pt x="2194274" y="4281392"/>
                    <a:pt x="2365248" y="4452271"/>
                    <a:pt x="2536127" y="4623150"/>
                  </a:cubicBezTo>
                  <a:cubicBezTo>
                    <a:pt x="2557463" y="4601814"/>
                    <a:pt x="2578799" y="4580382"/>
                    <a:pt x="2600230" y="4559046"/>
                  </a:cubicBezTo>
                  <a:cubicBezTo>
                    <a:pt x="2429351" y="4388168"/>
                    <a:pt x="2258378" y="4217289"/>
                    <a:pt x="2087499" y="4046315"/>
                  </a:cubicBezTo>
                  <a:cubicBezTo>
                    <a:pt x="2066068" y="4067651"/>
                    <a:pt x="2044732" y="4089083"/>
                    <a:pt x="2023396" y="4110419"/>
                  </a:cubicBezTo>
                  <a:lnTo>
                    <a:pt x="2023396" y="4110419"/>
                  </a:lnTo>
                  <a:close/>
                  <a:moveTo>
                    <a:pt x="2312384" y="3821430"/>
                  </a:moveTo>
                  <a:cubicBezTo>
                    <a:pt x="2333720" y="3800094"/>
                    <a:pt x="2355152" y="3778663"/>
                    <a:pt x="2376488" y="3757327"/>
                  </a:cubicBezTo>
                  <a:cubicBezTo>
                    <a:pt x="2547366" y="3928205"/>
                    <a:pt x="2718340" y="4099179"/>
                    <a:pt x="2889218" y="4270058"/>
                  </a:cubicBezTo>
                  <a:cubicBezTo>
                    <a:pt x="2867883" y="4291394"/>
                    <a:pt x="2846546" y="4312730"/>
                    <a:pt x="2825115" y="4334161"/>
                  </a:cubicBezTo>
                  <a:cubicBezTo>
                    <a:pt x="2654237" y="4163187"/>
                    <a:pt x="2483358" y="3992309"/>
                    <a:pt x="2312384" y="3821430"/>
                  </a:cubicBezTo>
                  <a:lnTo>
                    <a:pt x="2312384" y="3821430"/>
                  </a:lnTo>
                  <a:close/>
                  <a:moveTo>
                    <a:pt x="2601468" y="3532346"/>
                  </a:moveTo>
                  <a:cubicBezTo>
                    <a:pt x="2772442" y="3703225"/>
                    <a:pt x="2943320" y="3874103"/>
                    <a:pt x="3114199" y="4045077"/>
                  </a:cubicBezTo>
                  <a:cubicBezTo>
                    <a:pt x="3135535" y="4023741"/>
                    <a:pt x="3156966" y="4002310"/>
                    <a:pt x="3178302" y="3980974"/>
                  </a:cubicBezTo>
                  <a:cubicBezTo>
                    <a:pt x="3007424" y="3810095"/>
                    <a:pt x="2836545" y="3639217"/>
                    <a:pt x="2665571" y="3468243"/>
                  </a:cubicBezTo>
                  <a:cubicBezTo>
                    <a:pt x="2644235" y="3489674"/>
                    <a:pt x="2622804" y="3511010"/>
                    <a:pt x="2601468" y="3532346"/>
                  </a:cubicBezTo>
                  <a:lnTo>
                    <a:pt x="2601468" y="3532346"/>
                  </a:lnTo>
                  <a:close/>
                  <a:moveTo>
                    <a:pt x="2890552" y="3243358"/>
                  </a:moveTo>
                  <a:cubicBezTo>
                    <a:pt x="2911888" y="3222022"/>
                    <a:pt x="2933224" y="3200686"/>
                    <a:pt x="2954655" y="3179255"/>
                  </a:cubicBezTo>
                  <a:cubicBezTo>
                    <a:pt x="3125534" y="3350133"/>
                    <a:pt x="3296508" y="3521107"/>
                    <a:pt x="3467386" y="3691985"/>
                  </a:cubicBezTo>
                  <a:cubicBezTo>
                    <a:pt x="3446050" y="3713321"/>
                    <a:pt x="3424619" y="3734753"/>
                    <a:pt x="3403283" y="3756089"/>
                  </a:cubicBezTo>
                  <a:cubicBezTo>
                    <a:pt x="3232309" y="3585210"/>
                    <a:pt x="3061430" y="3414236"/>
                    <a:pt x="2890552" y="3243358"/>
                  </a:cubicBezTo>
                  <a:lnTo>
                    <a:pt x="2890552" y="3243358"/>
                  </a:lnTo>
                  <a:close/>
                  <a:moveTo>
                    <a:pt x="3179540" y="2954369"/>
                  </a:moveTo>
                  <a:cubicBezTo>
                    <a:pt x="3350419" y="3125248"/>
                    <a:pt x="3521393" y="3296222"/>
                    <a:pt x="3692271" y="3467100"/>
                  </a:cubicBezTo>
                  <a:cubicBezTo>
                    <a:pt x="3713607" y="3445764"/>
                    <a:pt x="3735038" y="3424333"/>
                    <a:pt x="3756375" y="3402997"/>
                  </a:cubicBezTo>
                  <a:cubicBezTo>
                    <a:pt x="3585496" y="3232118"/>
                    <a:pt x="3414522" y="3061145"/>
                    <a:pt x="3243644" y="2890266"/>
                  </a:cubicBezTo>
                  <a:cubicBezTo>
                    <a:pt x="3222308" y="2911602"/>
                    <a:pt x="3200971" y="2932938"/>
                    <a:pt x="3179540" y="2954369"/>
                  </a:cubicBezTo>
                  <a:lnTo>
                    <a:pt x="3179540" y="2954369"/>
                  </a:lnTo>
                  <a:close/>
                  <a:moveTo>
                    <a:pt x="3468624" y="2665286"/>
                  </a:moveTo>
                  <a:cubicBezTo>
                    <a:pt x="3489960" y="2643950"/>
                    <a:pt x="3511391" y="2622518"/>
                    <a:pt x="3532727" y="2601182"/>
                  </a:cubicBezTo>
                  <a:cubicBezTo>
                    <a:pt x="3703606" y="2772061"/>
                    <a:pt x="3874579" y="2942939"/>
                    <a:pt x="4045458" y="3113913"/>
                  </a:cubicBezTo>
                  <a:cubicBezTo>
                    <a:pt x="4024122" y="3135249"/>
                    <a:pt x="4002691" y="3156680"/>
                    <a:pt x="3981355" y="3178016"/>
                  </a:cubicBezTo>
                  <a:cubicBezTo>
                    <a:pt x="3810476" y="3007138"/>
                    <a:pt x="3639503" y="2836259"/>
                    <a:pt x="3468624" y="2665286"/>
                  </a:cubicBezTo>
                  <a:lnTo>
                    <a:pt x="3468624" y="2665286"/>
                  </a:lnTo>
                  <a:close/>
                  <a:moveTo>
                    <a:pt x="3757708" y="2376297"/>
                  </a:moveTo>
                  <a:cubicBezTo>
                    <a:pt x="3928586" y="2547176"/>
                    <a:pt x="4099465" y="2718149"/>
                    <a:pt x="4270439" y="2889028"/>
                  </a:cubicBezTo>
                  <a:cubicBezTo>
                    <a:pt x="4291775" y="2867692"/>
                    <a:pt x="4313111" y="2846356"/>
                    <a:pt x="4334542" y="2824925"/>
                  </a:cubicBezTo>
                  <a:cubicBezTo>
                    <a:pt x="4163663" y="2654046"/>
                    <a:pt x="3992785" y="2483072"/>
                    <a:pt x="3821811" y="2312194"/>
                  </a:cubicBezTo>
                  <a:cubicBezTo>
                    <a:pt x="3800380" y="2333530"/>
                    <a:pt x="3779044" y="2354961"/>
                    <a:pt x="3757708" y="2376297"/>
                  </a:cubicBezTo>
                  <a:lnTo>
                    <a:pt x="3757708" y="2376297"/>
                  </a:lnTo>
                  <a:close/>
                  <a:moveTo>
                    <a:pt x="4046696" y="2087309"/>
                  </a:moveTo>
                  <a:cubicBezTo>
                    <a:pt x="4068033" y="2065973"/>
                    <a:pt x="4089464" y="2044541"/>
                    <a:pt x="4110800" y="2023205"/>
                  </a:cubicBezTo>
                  <a:cubicBezTo>
                    <a:pt x="4281678" y="2194084"/>
                    <a:pt x="4452652" y="2365058"/>
                    <a:pt x="4623530" y="2535936"/>
                  </a:cubicBezTo>
                  <a:cubicBezTo>
                    <a:pt x="4602195" y="2557272"/>
                    <a:pt x="4580859" y="2578608"/>
                    <a:pt x="4559427" y="2600039"/>
                  </a:cubicBezTo>
                  <a:cubicBezTo>
                    <a:pt x="4388549" y="2429066"/>
                    <a:pt x="4217670" y="2258187"/>
                    <a:pt x="4046696" y="2087309"/>
                  </a:cubicBezTo>
                  <a:lnTo>
                    <a:pt x="4046696" y="2087309"/>
                  </a:lnTo>
                  <a:close/>
                  <a:moveTo>
                    <a:pt x="4335780" y="1798225"/>
                  </a:moveTo>
                  <a:cubicBezTo>
                    <a:pt x="4506659" y="1969103"/>
                    <a:pt x="4677537" y="2140077"/>
                    <a:pt x="4848511" y="2310956"/>
                  </a:cubicBezTo>
                  <a:cubicBezTo>
                    <a:pt x="4869847" y="2289620"/>
                    <a:pt x="4891278" y="2268188"/>
                    <a:pt x="4912614" y="2246852"/>
                  </a:cubicBezTo>
                  <a:cubicBezTo>
                    <a:pt x="4741736" y="2075974"/>
                    <a:pt x="4570762" y="1905000"/>
                    <a:pt x="4399884" y="1734122"/>
                  </a:cubicBezTo>
                  <a:cubicBezTo>
                    <a:pt x="4378452" y="1755553"/>
                    <a:pt x="4357116" y="1776889"/>
                    <a:pt x="4335780" y="1798225"/>
                  </a:cubicBezTo>
                  <a:lnTo>
                    <a:pt x="4335780" y="1798225"/>
                  </a:lnTo>
                  <a:close/>
                  <a:moveTo>
                    <a:pt x="4624864" y="1509236"/>
                  </a:moveTo>
                  <a:cubicBezTo>
                    <a:pt x="4646200" y="1487900"/>
                    <a:pt x="4667631" y="1466469"/>
                    <a:pt x="4688967" y="1445133"/>
                  </a:cubicBezTo>
                  <a:cubicBezTo>
                    <a:pt x="4859846" y="1616012"/>
                    <a:pt x="5030819" y="1786890"/>
                    <a:pt x="5201698" y="1957864"/>
                  </a:cubicBezTo>
                  <a:cubicBezTo>
                    <a:pt x="5180362" y="1979200"/>
                    <a:pt x="5158931" y="2000631"/>
                    <a:pt x="5137595" y="2021967"/>
                  </a:cubicBezTo>
                  <a:cubicBezTo>
                    <a:pt x="4966621" y="1851089"/>
                    <a:pt x="4795742" y="1680115"/>
                    <a:pt x="4624864" y="1509236"/>
                  </a:cubicBezTo>
                  <a:lnTo>
                    <a:pt x="4624864" y="1509236"/>
                  </a:lnTo>
                  <a:close/>
                  <a:moveTo>
                    <a:pt x="4913853" y="1220248"/>
                  </a:moveTo>
                  <a:cubicBezTo>
                    <a:pt x="5084731" y="1391126"/>
                    <a:pt x="5255705" y="1562100"/>
                    <a:pt x="5426583" y="1732978"/>
                  </a:cubicBezTo>
                  <a:cubicBezTo>
                    <a:pt x="5447919" y="1711643"/>
                    <a:pt x="5469351" y="1690211"/>
                    <a:pt x="5490686" y="1668875"/>
                  </a:cubicBezTo>
                  <a:cubicBezTo>
                    <a:pt x="5319808" y="1497997"/>
                    <a:pt x="5148834" y="1327023"/>
                    <a:pt x="4977956" y="1156145"/>
                  </a:cubicBezTo>
                  <a:cubicBezTo>
                    <a:pt x="4956620" y="1177481"/>
                    <a:pt x="4935284" y="1198817"/>
                    <a:pt x="4913853" y="1220248"/>
                  </a:cubicBezTo>
                  <a:lnTo>
                    <a:pt x="4913853" y="1220248"/>
                  </a:lnTo>
                  <a:close/>
                  <a:moveTo>
                    <a:pt x="5202936" y="931164"/>
                  </a:moveTo>
                  <a:cubicBezTo>
                    <a:pt x="5224273" y="909828"/>
                    <a:pt x="5245704" y="888397"/>
                    <a:pt x="5267040" y="867061"/>
                  </a:cubicBezTo>
                  <a:cubicBezTo>
                    <a:pt x="5437918" y="1037939"/>
                    <a:pt x="5608891" y="1208913"/>
                    <a:pt x="5779770" y="1379792"/>
                  </a:cubicBezTo>
                  <a:cubicBezTo>
                    <a:pt x="5758434" y="1401128"/>
                    <a:pt x="5737003" y="1422559"/>
                    <a:pt x="5715667" y="1443895"/>
                  </a:cubicBezTo>
                  <a:cubicBezTo>
                    <a:pt x="5544693" y="1273016"/>
                    <a:pt x="5373815" y="1102138"/>
                    <a:pt x="5202936" y="931164"/>
                  </a:cubicBezTo>
                  <a:lnTo>
                    <a:pt x="5202936" y="931164"/>
                  </a:lnTo>
                  <a:close/>
                  <a:moveTo>
                    <a:pt x="5491925" y="642175"/>
                  </a:moveTo>
                  <a:cubicBezTo>
                    <a:pt x="5513261" y="620840"/>
                    <a:pt x="5534692" y="599408"/>
                    <a:pt x="5556028" y="578072"/>
                  </a:cubicBezTo>
                  <a:cubicBezTo>
                    <a:pt x="5726906" y="748951"/>
                    <a:pt x="5897880" y="919829"/>
                    <a:pt x="6068759" y="1090803"/>
                  </a:cubicBezTo>
                  <a:cubicBezTo>
                    <a:pt x="6047423" y="1112139"/>
                    <a:pt x="6025992" y="1133570"/>
                    <a:pt x="6004656" y="1154906"/>
                  </a:cubicBezTo>
                  <a:cubicBezTo>
                    <a:pt x="5833777" y="984028"/>
                    <a:pt x="5662899" y="813054"/>
                    <a:pt x="5491925" y="642175"/>
                  </a:cubicBezTo>
                  <a:close/>
                </a:path>
              </a:pathLst>
            </a:custGeom>
            <a:solidFill>
              <a:srgbClr val="D2DFE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9" name="Google Shape;739;p24"/>
            <p:cNvSpPr/>
            <p:nvPr/>
          </p:nvSpPr>
          <p:spPr>
            <a:xfrm>
              <a:off x="1273191" y="1273191"/>
              <a:ext cx="5589180" cy="5589180"/>
            </a:xfrm>
            <a:custGeom>
              <a:avLst/>
              <a:gdLst/>
              <a:ahLst/>
              <a:cxnLst/>
              <a:rect l="l" t="t" r="r" b="b"/>
              <a:pathLst>
                <a:path w="5127688" h="5127688" extrusionOk="0">
                  <a:moveTo>
                    <a:pt x="5127689" y="0"/>
                  </a:moveTo>
                  <a:lnTo>
                    <a:pt x="0" y="5127689"/>
                  </a:lnTo>
                  <a:lnTo>
                    <a:pt x="5127689" y="5127689"/>
                  </a:lnTo>
                  <a:close/>
                </a:path>
              </a:pathLst>
            </a:custGeom>
            <a:solidFill>
              <a:srgbClr val="D2DFE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0" name="Google Shape;740;p24"/>
            <p:cNvSpPr/>
            <p:nvPr/>
          </p:nvSpPr>
          <p:spPr>
            <a:xfrm>
              <a:off x="1273191" y="1273191"/>
              <a:ext cx="5589180" cy="5589180"/>
            </a:xfrm>
            <a:custGeom>
              <a:avLst/>
              <a:gdLst/>
              <a:ahLst/>
              <a:cxnLst/>
              <a:rect l="l" t="t" r="r" b="b"/>
              <a:pathLst>
                <a:path w="5127688" h="5127688" extrusionOk="0">
                  <a:moveTo>
                    <a:pt x="5127689" y="120777"/>
                  </a:moveTo>
                  <a:lnTo>
                    <a:pt x="300133" y="5127689"/>
                  </a:lnTo>
                  <a:lnTo>
                    <a:pt x="0" y="5127689"/>
                  </a:lnTo>
                  <a:lnTo>
                    <a:pt x="5127689" y="0"/>
                  </a:lnTo>
                  <a:close/>
                </a:path>
              </a:pathLst>
            </a:custGeom>
            <a:solidFill>
              <a:srgbClr val="BBC7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1" name="Google Shape;741;p24"/>
            <p:cNvSpPr/>
            <p:nvPr/>
          </p:nvSpPr>
          <p:spPr>
            <a:xfrm>
              <a:off x="4797131" y="2041891"/>
              <a:ext cx="2571475" cy="3463310"/>
            </a:xfrm>
            <a:custGeom>
              <a:avLst/>
              <a:gdLst/>
              <a:ahLst/>
              <a:cxnLst/>
              <a:rect l="l" t="t" r="r" b="b"/>
              <a:pathLst>
                <a:path w="2359151" h="3177349" extrusionOk="0">
                  <a:moveTo>
                    <a:pt x="1588675" y="0"/>
                  </a:moveTo>
                  <a:lnTo>
                    <a:pt x="2150364" y="232696"/>
                  </a:lnTo>
                  <a:lnTo>
                    <a:pt x="2359152" y="319183"/>
                  </a:lnTo>
                  <a:lnTo>
                    <a:pt x="2359152" y="2858167"/>
                  </a:lnTo>
                  <a:lnTo>
                    <a:pt x="2150364" y="2944654"/>
                  </a:lnTo>
                  <a:lnTo>
                    <a:pt x="1588675" y="3177350"/>
                  </a:lnTo>
                  <a:lnTo>
                    <a:pt x="1026986" y="2944654"/>
                  </a:lnTo>
                  <a:lnTo>
                    <a:pt x="465296" y="2712053"/>
                  </a:lnTo>
                  <a:lnTo>
                    <a:pt x="232696" y="2150364"/>
                  </a:lnTo>
                  <a:lnTo>
                    <a:pt x="0" y="1588675"/>
                  </a:lnTo>
                  <a:lnTo>
                    <a:pt x="232696" y="1026985"/>
                  </a:lnTo>
                  <a:lnTo>
                    <a:pt x="465296" y="465392"/>
                  </a:lnTo>
                  <a:lnTo>
                    <a:pt x="1026986" y="232696"/>
                  </a:lnTo>
                  <a:close/>
                </a:path>
              </a:pathLst>
            </a:custGeom>
            <a:solidFill>
              <a:srgbClr val="BBC7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2" name="Google Shape;742;p24"/>
            <p:cNvSpPr/>
            <p:nvPr/>
          </p:nvSpPr>
          <p:spPr>
            <a:xfrm>
              <a:off x="4752053" y="1491194"/>
              <a:ext cx="2616534" cy="3463207"/>
            </a:xfrm>
            <a:custGeom>
              <a:avLst/>
              <a:gdLst/>
              <a:ahLst/>
              <a:cxnLst/>
              <a:rect l="l" t="t" r="r" b="b"/>
              <a:pathLst>
                <a:path w="2400490" h="3177254" extrusionOk="0">
                  <a:moveTo>
                    <a:pt x="1588675" y="0"/>
                  </a:moveTo>
                  <a:lnTo>
                    <a:pt x="2150364" y="232601"/>
                  </a:lnTo>
                  <a:lnTo>
                    <a:pt x="2400491" y="336233"/>
                  </a:lnTo>
                  <a:lnTo>
                    <a:pt x="2400491" y="2841022"/>
                  </a:lnTo>
                  <a:lnTo>
                    <a:pt x="2150364" y="2944654"/>
                  </a:lnTo>
                  <a:lnTo>
                    <a:pt x="1588675" y="3177254"/>
                  </a:lnTo>
                  <a:lnTo>
                    <a:pt x="1026985" y="2944654"/>
                  </a:lnTo>
                  <a:lnTo>
                    <a:pt x="465296" y="2711958"/>
                  </a:lnTo>
                  <a:lnTo>
                    <a:pt x="232696" y="2150269"/>
                  </a:lnTo>
                  <a:lnTo>
                    <a:pt x="0" y="1588580"/>
                  </a:lnTo>
                  <a:lnTo>
                    <a:pt x="232696" y="1026986"/>
                  </a:lnTo>
                  <a:lnTo>
                    <a:pt x="465296" y="465296"/>
                  </a:lnTo>
                  <a:lnTo>
                    <a:pt x="1026985" y="232601"/>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3" name="Google Shape;743;p24"/>
            <p:cNvSpPr/>
            <p:nvPr/>
          </p:nvSpPr>
          <p:spPr>
            <a:xfrm>
              <a:off x="4752053" y="1491194"/>
              <a:ext cx="2616534" cy="3463207"/>
            </a:xfrm>
            <a:custGeom>
              <a:avLst/>
              <a:gdLst/>
              <a:ahLst/>
              <a:cxnLst/>
              <a:rect l="l" t="t" r="r" b="b"/>
              <a:pathLst>
                <a:path w="2400490" h="3177254" extrusionOk="0">
                  <a:moveTo>
                    <a:pt x="1588675" y="3177254"/>
                  </a:moveTo>
                  <a:lnTo>
                    <a:pt x="1588675" y="1588580"/>
                  </a:lnTo>
                  <a:lnTo>
                    <a:pt x="0" y="1588580"/>
                  </a:lnTo>
                  <a:lnTo>
                    <a:pt x="465296" y="2711958"/>
                  </a:lnTo>
                  <a:lnTo>
                    <a:pt x="1588675" y="1588580"/>
                  </a:lnTo>
                  <a:lnTo>
                    <a:pt x="465296" y="465296"/>
                  </a:lnTo>
                  <a:lnTo>
                    <a:pt x="1588675" y="0"/>
                  </a:lnTo>
                  <a:lnTo>
                    <a:pt x="1588675" y="1588580"/>
                  </a:lnTo>
                  <a:lnTo>
                    <a:pt x="2400491" y="776764"/>
                  </a:lnTo>
                  <a:lnTo>
                    <a:pt x="2400491" y="1588580"/>
                  </a:lnTo>
                  <a:lnTo>
                    <a:pt x="1588675" y="1588580"/>
                  </a:lnTo>
                  <a:lnTo>
                    <a:pt x="2400491" y="2400491"/>
                  </a:lnTo>
                  <a:lnTo>
                    <a:pt x="2400491" y="2841022"/>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4" name="Google Shape;744;p24"/>
            <p:cNvSpPr/>
            <p:nvPr/>
          </p:nvSpPr>
          <p:spPr>
            <a:xfrm>
              <a:off x="0" y="0"/>
              <a:ext cx="3585302" cy="4092890"/>
            </a:xfrm>
            <a:custGeom>
              <a:avLst/>
              <a:gdLst/>
              <a:ahLst/>
              <a:cxnLst/>
              <a:rect l="l" t="t" r="r" b="b"/>
              <a:pathLst>
                <a:path w="3289268" h="3754945" extrusionOk="0">
                  <a:moveTo>
                    <a:pt x="3018949" y="0"/>
                  </a:moveTo>
                  <a:lnTo>
                    <a:pt x="3289268" y="0"/>
                  </a:lnTo>
                  <a:lnTo>
                    <a:pt x="780002" y="1780508"/>
                  </a:lnTo>
                  <a:lnTo>
                    <a:pt x="3018949" y="0"/>
                  </a:lnTo>
                  <a:lnTo>
                    <a:pt x="3018949" y="0"/>
                  </a:lnTo>
                  <a:close/>
                  <a:moveTo>
                    <a:pt x="0" y="3754946"/>
                  </a:moveTo>
                  <a:lnTo>
                    <a:pt x="2892171" y="1108424"/>
                  </a:lnTo>
                  <a:lnTo>
                    <a:pt x="0" y="3280220"/>
                  </a:lnTo>
                  <a:lnTo>
                    <a:pt x="0" y="3754946"/>
                  </a:lnTo>
                  <a:lnTo>
                    <a:pt x="0" y="3754946"/>
                  </a:lnTo>
                  <a:close/>
                  <a:moveTo>
                    <a:pt x="0" y="972407"/>
                  </a:moveTo>
                  <a:lnTo>
                    <a:pt x="0" y="739997"/>
                  </a:lnTo>
                  <a:lnTo>
                    <a:pt x="686086" y="444437"/>
                  </a:lnTo>
                  <a:lnTo>
                    <a:pt x="0" y="972407"/>
                  </a:lnTo>
                  <a:close/>
                </a:path>
              </a:pathLst>
            </a:custGeom>
            <a:solidFill>
              <a:srgbClr val="ECF7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5" name="Google Shape;745;p24"/>
            <p:cNvSpPr/>
            <p:nvPr/>
          </p:nvSpPr>
          <p:spPr>
            <a:xfrm>
              <a:off x="751679" y="1273191"/>
              <a:ext cx="2399753" cy="2399753"/>
            </a:xfrm>
            <a:custGeom>
              <a:avLst/>
              <a:gdLst/>
              <a:ahLst/>
              <a:cxnLst/>
              <a:rect l="l" t="t" r="r" b="b"/>
              <a:pathLst>
                <a:path w="2201608" h="2201608" extrusionOk="0">
                  <a:moveTo>
                    <a:pt x="1100804" y="0"/>
                  </a:moveTo>
                  <a:cubicBezTo>
                    <a:pt x="1708785" y="0"/>
                    <a:pt x="2201609" y="492824"/>
                    <a:pt x="2201609" y="1100804"/>
                  </a:cubicBezTo>
                  <a:cubicBezTo>
                    <a:pt x="2201609" y="1708785"/>
                    <a:pt x="1708785" y="2201609"/>
                    <a:pt x="1100804" y="2201609"/>
                  </a:cubicBezTo>
                  <a:cubicBezTo>
                    <a:pt x="492823" y="2201609"/>
                    <a:pt x="0" y="1708785"/>
                    <a:pt x="0" y="1100804"/>
                  </a:cubicBezTo>
                  <a:cubicBezTo>
                    <a:pt x="0" y="492824"/>
                    <a:pt x="492823" y="0"/>
                    <a:pt x="1100804" y="0"/>
                  </a:cubicBezTo>
                  <a:lnTo>
                    <a:pt x="1100804" y="0"/>
                  </a:lnTo>
                  <a:close/>
                  <a:moveTo>
                    <a:pt x="1100804" y="516064"/>
                  </a:moveTo>
                  <a:cubicBezTo>
                    <a:pt x="777907" y="516064"/>
                    <a:pt x="516160" y="777812"/>
                    <a:pt x="516160" y="1100804"/>
                  </a:cubicBezTo>
                  <a:cubicBezTo>
                    <a:pt x="516160" y="1423702"/>
                    <a:pt x="777907" y="1685544"/>
                    <a:pt x="1100804" y="1685544"/>
                  </a:cubicBezTo>
                  <a:cubicBezTo>
                    <a:pt x="1423702" y="1685544"/>
                    <a:pt x="1685544" y="1423702"/>
                    <a:pt x="1685544" y="1100804"/>
                  </a:cubicBezTo>
                  <a:cubicBezTo>
                    <a:pt x="1685449" y="777812"/>
                    <a:pt x="1423702" y="516064"/>
                    <a:pt x="1100804" y="516064"/>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6" name="Google Shape;746;p24"/>
            <p:cNvSpPr/>
            <p:nvPr/>
          </p:nvSpPr>
          <p:spPr>
            <a:xfrm>
              <a:off x="1006462" y="1629244"/>
              <a:ext cx="2144972" cy="2043746"/>
            </a:xfrm>
            <a:custGeom>
              <a:avLst/>
              <a:gdLst/>
              <a:ahLst/>
              <a:cxnLst/>
              <a:rect l="l" t="t" r="r" b="b"/>
              <a:pathLst>
                <a:path w="1967864" h="1874996" extrusionOk="0">
                  <a:moveTo>
                    <a:pt x="1649539" y="0"/>
                  </a:moveTo>
                  <a:cubicBezTo>
                    <a:pt x="1846326" y="198882"/>
                    <a:pt x="1967865" y="472345"/>
                    <a:pt x="1967865" y="774192"/>
                  </a:cubicBezTo>
                  <a:cubicBezTo>
                    <a:pt x="1967865" y="1382173"/>
                    <a:pt x="1475041" y="1874996"/>
                    <a:pt x="867061" y="1874996"/>
                  </a:cubicBezTo>
                  <a:cubicBezTo>
                    <a:pt x="514922" y="1874996"/>
                    <a:pt x="201454" y="1709642"/>
                    <a:pt x="0" y="1452372"/>
                  </a:cubicBezTo>
                  <a:cubicBezTo>
                    <a:pt x="199549" y="1654016"/>
                    <a:pt x="476345" y="1778984"/>
                    <a:pt x="782479" y="1778984"/>
                  </a:cubicBezTo>
                  <a:cubicBezTo>
                    <a:pt x="1390460" y="1778984"/>
                    <a:pt x="1883283" y="1286161"/>
                    <a:pt x="1883283" y="678180"/>
                  </a:cubicBezTo>
                  <a:cubicBezTo>
                    <a:pt x="1883283" y="422338"/>
                    <a:pt x="1796034" y="186976"/>
                    <a:pt x="1649539" y="0"/>
                  </a:cubicBezTo>
                  <a:lnTo>
                    <a:pt x="1649539" y="0"/>
                  </a:lnTo>
                  <a:close/>
                  <a:moveTo>
                    <a:pt x="867156" y="189547"/>
                  </a:moveTo>
                  <a:cubicBezTo>
                    <a:pt x="1018794" y="189547"/>
                    <a:pt x="1157002" y="247269"/>
                    <a:pt x="1260824" y="341947"/>
                  </a:cubicBezTo>
                  <a:cubicBezTo>
                    <a:pt x="1155002" y="191643"/>
                    <a:pt x="980218" y="93535"/>
                    <a:pt x="782479" y="93535"/>
                  </a:cubicBezTo>
                  <a:cubicBezTo>
                    <a:pt x="459581" y="93535"/>
                    <a:pt x="197834" y="355283"/>
                    <a:pt x="197834" y="678275"/>
                  </a:cubicBezTo>
                  <a:cubicBezTo>
                    <a:pt x="197834" y="849535"/>
                    <a:pt x="271463" y="1003649"/>
                    <a:pt x="388811" y="1110520"/>
                  </a:cubicBezTo>
                  <a:cubicBezTo>
                    <a:pt x="321850" y="1015365"/>
                    <a:pt x="282511" y="899446"/>
                    <a:pt x="282511" y="774287"/>
                  </a:cubicBezTo>
                  <a:cubicBezTo>
                    <a:pt x="282416" y="451295"/>
                    <a:pt x="544258" y="189547"/>
                    <a:pt x="867156" y="189547"/>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7" name="Google Shape;747;p24"/>
            <p:cNvSpPr/>
            <p:nvPr/>
          </p:nvSpPr>
          <p:spPr>
            <a:xfrm>
              <a:off x="858661" y="1894391"/>
              <a:ext cx="226700" cy="799248"/>
            </a:xfrm>
            <a:custGeom>
              <a:avLst/>
              <a:gdLst/>
              <a:ahLst/>
              <a:cxnLst/>
              <a:rect l="l" t="t" r="r" b="b"/>
              <a:pathLst>
                <a:path w="207982" h="733255" extrusionOk="0">
                  <a:moveTo>
                    <a:pt x="189833" y="2879"/>
                  </a:moveTo>
                  <a:cubicBezTo>
                    <a:pt x="212503" y="14309"/>
                    <a:pt x="214122" y="56505"/>
                    <a:pt x="193643" y="97176"/>
                  </a:cubicBezTo>
                  <a:cubicBezTo>
                    <a:pt x="173069" y="137848"/>
                    <a:pt x="138113" y="161470"/>
                    <a:pt x="115443" y="150040"/>
                  </a:cubicBezTo>
                  <a:cubicBezTo>
                    <a:pt x="92869" y="138610"/>
                    <a:pt x="91154" y="96319"/>
                    <a:pt x="111633" y="55743"/>
                  </a:cubicBezTo>
                  <a:cubicBezTo>
                    <a:pt x="132112" y="15071"/>
                    <a:pt x="167164" y="-8551"/>
                    <a:pt x="189833" y="2879"/>
                  </a:cubicBezTo>
                  <a:lnTo>
                    <a:pt x="189833" y="2879"/>
                  </a:lnTo>
                  <a:close/>
                  <a:moveTo>
                    <a:pt x="97250" y="208809"/>
                  </a:moveTo>
                  <a:cubicBezTo>
                    <a:pt x="130969" y="208809"/>
                    <a:pt x="122111" y="332539"/>
                    <a:pt x="122111" y="477319"/>
                  </a:cubicBezTo>
                  <a:cubicBezTo>
                    <a:pt x="122111" y="622194"/>
                    <a:pt x="130969" y="733256"/>
                    <a:pt x="97250" y="733256"/>
                  </a:cubicBezTo>
                  <a:cubicBezTo>
                    <a:pt x="63532" y="733256"/>
                    <a:pt x="0" y="622099"/>
                    <a:pt x="0" y="477319"/>
                  </a:cubicBezTo>
                  <a:cubicBezTo>
                    <a:pt x="0" y="332539"/>
                    <a:pt x="63532" y="208809"/>
                    <a:pt x="97250" y="208809"/>
                  </a:cubicBezTo>
                  <a:close/>
                </a:path>
              </a:pathLst>
            </a:custGeom>
            <a:solidFill>
              <a:srgbClr val="FEEEE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748" name="Google Shape;748;p24"/>
            <p:cNvGrpSpPr/>
            <p:nvPr/>
          </p:nvGrpSpPr>
          <p:grpSpPr>
            <a:xfrm>
              <a:off x="123" y="3736012"/>
              <a:ext cx="2658035" cy="3129087"/>
              <a:chOff x="2947987" y="3706938"/>
              <a:chExt cx="2437446" cy="2869406"/>
            </a:xfrm>
          </p:grpSpPr>
          <p:sp>
            <p:nvSpPr>
              <p:cNvPr id="749" name="Google Shape;749;p24"/>
              <p:cNvSpPr/>
              <p:nvPr/>
            </p:nvSpPr>
            <p:spPr>
              <a:xfrm>
                <a:off x="2947987" y="3706938"/>
                <a:ext cx="1319585" cy="2869406"/>
              </a:xfrm>
              <a:custGeom>
                <a:avLst/>
                <a:gdLst/>
                <a:ahLst/>
                <a:cxnLst/>
                <a:rect l="l" t="t" r="r" b="b"/>
                <a:pathLst>
                  <a:path w="1319585" h="2869406" extrusionOk="0">
                    <a:moveTo>
                      <a:pt x="0" y="1639729"/>
                    </a:moveTo>
                    <a:lnTo>
                      <a:pt x="346329" y="1757363"/>
                    </a:lnTo>
                    <a:lnTo>
                      <a:pt x="0" y="1444085"/>
                    </a:lnTo>
                    <a:lnTo>
                      <a:pt x="0" y="1262920"/>
                    </a:lnTo>
                    <a:cubicBezTo>
                      <a:pt x="143066" y="1037177"/>
                      <a:pt x="305372" y="828580"/>
                      <a:pt x="483775" y="638270"/>
                    </a:cubicBezTo>
                    <a:lnTo>
                      <a:pt x="796100" y="820769"/>
                    </a:lnTo>
                    <a:lnTo>
                      <a:pt x="590836" y="528161"/>
                    </a:lnTo>
                    <a:cubicBezTo>
                      <a:pt x="791051" y="329755"/>
                      <a:pt x="1009460" y="153162"/>
                      <a:pt x="1242060" y="0"/>
                    </a:cubicBezTo>
                    <a:cubicBezTo>
                      <a:pt x="1294924" y="272225"/>
                      <a:pt x="1321308" y="550640"/>
                      <a:pt x="1319498" y="831342"/>
                    </a:cubicBezTo>
                    <a:lnTo>
                      <a:pt x="957739" y="1039368"/>
                    </a:lnTo>
                    <a:lnTo>
                      <a:pt x="1311307" y="1068705"/>
                    </a:lnTo>
                    <a:cubicBezTo>
                      <a:pt x="1290161" y="1404652"/>
                      <a:pt x="1228344" y="1742218"/>
                      <a:pt x="1123093" y="2074736"/>
                    </a:cubicBezTo>
                    <a:lnTo>
                      <a:pt x="592836" y="2169795"/>
                    </a:lnTo>
                    <a:lnTo>
                      <a:pt x="1037558" y="2319147"/>
                    </a:lnTo>
                    <a:cubicBezTo>
                      <a:pt x="1021461" y="2360962"/>
                      <a:pt x="1004697" y="2402681"/>
                      <a:pt x="987171" y="2444306"/>
                    </a:cubicBezTo>
                    <a:cubicBezTo>
                      <a:pt x="925259" y="2591467"/>
                      <a:pt x="855917" y="2733199"/>
                      <a:pt x="779907" y="2869406"/>
                    </a:cubicBezTo>
                    <a:lnTo>
                      <a:pt x="0" y="2869406"/>
                    </a:lnTo>
                    <a:lnTo>
                      <a:pt x="0" y="1639729"/>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50" name="Google Shape;750;p24"/>
              <p:cNvSpPr/>
              <p:nvPr/>
            </p:nvSpPr>
            <p:spPr>
              <a:xfrm>
                <a:off x="3093719" y="5291517"/>
                <a:ext cx="2291714" cy="1284732"/>
              </a:xfrm>
              <a:custGeom>
                <a:avLst/>
                <a:gdLst/>
                <a:ahLst/>
                <a:cxnLst/>
                <a:rect l="l" t="t" r="r" b="b"/>
                <a:pathLst>
                  <a:path w="2291714" h="1284732" extrusionOk="0">
                    <a:moveTo>
                      <a:pt x="27432" y="1284732"/>
                    </a:moveTo>
                    <a:lnTo>
                      <a:pt x="0" y="1195959"/>
                    </a:lnTo>
                    <a:cubicBezTo>
                      <a:pt x="151638" y="1009650"/>
                      <a:pt x="326422" y="837248"/>
                      <a:pt x="523685" y="683133"/>
                    </a:cubicBezTo>
                    <a:cubicBezTo>
                      <a:pt x="594265" y="627983"/>
                      <a:pt x="666369" y="576263"/>
                      <a:pt x="739902" y="527781"/>
                    </a:cubicBezTo>
                    <a:lnTo>
                      <a:pt x="1027938" y="846773"/>
                    </a:lnTo>
                    <a:lnTo>
                      <a:pt x="888683" y="435388"/>
                    </a:lnTo>
                    <a:cubicBezTo>
                      <a:pt x="1097947" y="312992"/>
                      <a:pt x="1316831" y="216313"/>
                      <a:pt x="1541145" y="144780"/>
                    </a:cubicBezTo>
                    <a:lnTo>
                      <a:pt x="1682877" y="385096"/>
                    </a:lnTo>
                    <a:lnTo>
                      <a:pt x="1654683" y="110871"/>
                    </a:lnTo>
                    <a:cubicBezTo>
                      <a:pt x="1864043" y="52483"/>
                      <a:pt x="2077498" y="15621"/>
                      <a:pt x="2291715" y="0"/>
                    </a:cubicBezTo>
                    <a:cubicBezTo>
                      <a:pt x="2225040" y="203168"/>
                      <a:pt x="2138077" y="400621"/>
                      <a:pt x="2031397" y="588931"/>
                    </a:cubicBezTo>
                    <a:lnTo>
                      <a:pt x="1709547" y="593027"/>
                    </a:lnTo>
                    <a:lnTo>
                      <a:pt x="1936623" y="745713"/>
                    </a:lnTo>
                    <a:cubicBezTo>
                      <a:pt x="1813179" y="937546"/>
                      <a:pt x="1668018" y="1118426"/>
                      <a:pt x="1501712" y="1284637"/>
                    </a:cubicBezTo>
                    <a:lnTo>
                      <a:pt x="1234821" y="1284637"/>
                    </a:lnTo>
                    <a:lnTo>
                      <a:pt x="1038892" y="1217105"/>
                    </a:lnTo>
                    <a:lnTo>
                      <a:pt x="1100233" y="1284637"/>
                    </a:lnTo>
                    <a:lnTo>
                      <a:pt x="27432" y="1284637"/>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751" name="Google Shape;751;p24"/>
            <p:cNvSpPr/>
            <p:nvPr/>
          </p:nvSpPr>
          <p:spPr>
            <a:xfrm flipH="1">
              <a:off x="0" y="-4144"/>
              <a:ext cx="12213796" cy="6862144"/>
            </a:xfrm>
            <a:custGeom>
              <a:avLst/>
              <a:gdLst/>
              <a:ahLst/>
              <a:cxnLst/>
              <a:rect l="l" t="t" r="r" b="b"/>
              <a:pathLst>
                <a:path w="7458807" h="4866769" extrusionOk="0">
                  <a:moveTo>
                    <a:pt x="0" y="515"/>
                  </a:moveTo>
                  <a:lnTo>
                    <a:pt x="7458807" y="0"/>
                  </a:lnTo>
                  <a:cubicBezTo>
                    <a:pt x="7458550" y="211240"/>
                    <a:pt x="7458292" y="422479"/>
                    <a:pt x="7458035" y="633719"/>
                  </a:cubicBezTo>
                  <a:cubicBezTo>
                    <a:pt x="7267936" y="673022"/>
                    <a:pt x="6911045" y="261044"/>
                    <a:pt x="6318213" y="235819"/>
                  </a:cubicBezTo>
                  <a:cubicBezTo>
                    <a:pt x="5725381" y="210594"/>
                    <a:pt x="5344962" y="1230706"/>
                    <a:pt x="4677105" y="972150"/>
                  </a:cubicBezTo>
                  <a:cubicBezTo>
                    <a:pt x="4009248" y="713594"/>
                    <a:pt x="2979757" y="1053105"/>
                    <a:pt x="2998439" y="2035598"/>
                  </a:cubicBezTo>
                  <a:cubicBezTo>
                    <a:pt x="3017121" y="3018091"/>
                    <a:pt x="4076056" y="2896435"/>
                    <a:pt x="3902272" y="3619099"/>
                  </a:cubicBezTo>
                  <a:cubicBezTo>
                    <a:pt x="3728488" y="4341763"/>
                    <a:pt x="2490566" y="3998295"/>
                    <a:pt x="2155286" y="4206240"/>
                  </a:cubicBezTo>
                  <a:cubicBezTo>
                    <a:pt x="1820006" y="4414185"/>
                    <a:pt x="1933906" y="4691910"/>
                    <a:pt x="1890592" y="4866769"/>
                  </a:cubicBezTo>
                  <a:lnTo>
                    <a:pt x="11860" y="4865570"/>
                  </a:lnTo>
                  <a:cubicBezTo>
                    <a:pt x="18277" y="3246922"/>
                    <a:pt x="20997" y="1606790"/>
                    <a:pt x="0" y="51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Tree>
    <p:extLst>
      <p:ext uri="{BB962C8B-B14F-4D97-AF65-F5344CB8AC3E}">
        <p14:creationId xmlns:p14="http://schemas.microsoft.com/office/powerpoint/2010/main" val="35163152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006 Two columns">
  <p:cSld name="006 Two columns">
    <p:spTree>
      <p:nvGrpSpPr>
        <p:cNvPr id="1" name="Shape 300"/>
        <p:cNvGrpSpPr/>
        <p:nvPr/>
      </p:nvGrpSpPr>
      <p:grpSpPr>
        <a:xfrm>
          <a:off x="0" y="0"/>
          <a:ext cx="0" cy="0"/>
          <a:chOff x="0" y="0"/>
          <a:chExt cx="0" cy="0"/>
        </a:xfrm>
      </p:grpSpPr>
      <p:sp>
        <p:nvSpPr>
          <p:cNvPr id="301" name="Google Shape;301;p9"/>
          <p:cNvSpPr/>
          <p:nvPr/>
        </p:nvSpPr>
        <p:spPr>
          <a:xfrm>
            <a:off x="0" y="1"/>
            <a:ext cx="12194349" cy="6843242"/>
          </a:xfrm>
          <a:custGeom>
            <a:avLst/>
            <a:gdLst/>
            <a:ahLst/>
            <a:cxnLst/>
            <a:rect l="l" t="t" r="r" b="b"/>
            <a:pathLst>
              <a:path w="6860393" h="6860393" extrusionOk="0">
                <a:moveTo>
                  <a:pt x="0" y="0"/>
                </a:moveTo>
                <a:lnTo>
                  <a:pt x="6860394" y="0"/>
                </a:lnTo>
                <a:lnTo>
                  <a:pt x="6860394" y="6860394"/>
                </a:lnTo>
                <a:lnTo>
                  <a:pt x="0" y="6860394"/>
                </a:ln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2" name="Google Shape;302;p9"/>
          <p:cNvSpPr/>
          <p:nvPr/>
        </p:nvSpPr>
        <p:spPr>
          <a:xfrm>
            <a:off x="9617974" y="3765150"/>
            <a:ext cx="2574109" cy="506599"/>
          </a:xfrm>
          <a:custGeom>
            <a:avLst/>
            <a:gdLst/>
            <a:ahLst/>
            <a:cxnLst/>
            <a:rect l="l" t="t" r="r" b="b"/>
            <a:pathLst>
              <a:path w="2574109" h="506599" extrusionOk="0">
                <a:moveTo>
                  <a:pt x="1558729" y="0"/>
                </a:moveTo>
                <a:cubicBezTo>
                  <a:pt x="1667123" y="114396"/>
                  <a:pt x="1820571" y="185642"/>
                  <a:pt x="1990592" y="185642"/>
                </a:cubicBezTo>
                <a:cubicBezTo>
                  <a:pt x="2153184" y="185642"/>
                  <a:pt x="2300536" y="120396"/>
                  <a:pt x="2407978" y="14669"/>
                </a:cubicBezTo>
                <a:cubicBezTo>
                  <a:pt x="2445411" y="50959"/>
                  <a:pt x="2489654" y="80272"/>
                  <a:pt x="2538613" y="100513"/>
                </a:cubicBezTo>
                <a:lnTo>
                  <a:pt x="2574109" y="111292"/>
                </a:lnTo>
                <a:lnTo>
                  <a:pt x="2574109" y="506599"/>
                </a:lnTo>
                <a:lnTo>
                  <a:pt x="0" y="506599"/>
                </a:lnTo>
                <a:lnTo>
                  <a:pt x="14751" y="498986"/>
                </a:lnTo>
                <a:cubicBezTo>
                  <a:pt x="161904" y="404795"/>
                  <a:pt x="262757" y="244626"/>
                  <a:pt x="275616" y="60198"/>
                </a:cubicBezTo>
                <a:cubicBezTo>
                  <a:pt x="279712" y="60294"/>
                  <a:pt x="283808" y="60389"/>
                  <a:pt x="287903" y="60389"/>
                </a:cubicBezTo>
                <a:cubicBezTo>
                  <a:pt x="320670" y="60389"/>
                  <a:pt x="352673" y="57246"/>
                  <a:pt x="383630" y="51245"/>
                </a:cubicBezTo>
                <a:cubicBezTo>
                  <a:pt x="501454" y="244507"/>
                  <a:pt x="714147" y="373571"/>
                  <a:pt x="957035" y="373571"/>
                </a:cubicBezTo>
                <a:cubicBezTo>
                  <a:pt x="1220782" y="373571"/>
                  <a:pt x="1449001" y="221361"/>
                  <a:pt x="1558729" y="0"/>
                </a:cubicBez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3" name="Google Shape;303;p9"/>
          <p:cNvSpPr/>
          <p:nvPr/>
        </p:nvSpPr>
        <p:spPr>
          <a:xfrm>
            <a:off x="9035309" y="4271749"/>
            <a:ext cx="582665" cy="81665"/>
          </a:xfrm>
          <a:custGeom>
            <a:avLst/>
            <a:gdLst/>
            <a:ahLst/>
            <a:cxnLst/>
            <a:rect l="l" t="t" r="r" b="b"/>
            <a:pathLst>
              <a:path w="582665" h="81665" extrusionOk="0">
                <a:moveTo>
                  <a:pt x="0" y="0"/>
                </a:moveTo>
                <a:lnTo>
                  <a:pt x="582665" y="0"/>
                </a:lnTo>
                <a:lnTo>
                  <a:pt x="503902" y="40651"/>
                </a:lnTo>
                <a:cubicBezTo>
                  <a:pt x="438300" y="67104"/>
                  <a:pt x="366625" y="81665"/>
                  <a:pt x="291544" y="81665"/>
                </a:cubicBezTo>
                <a:cubicBezTo>
                  <a:pt x="217130" y="81665"/>
                  <a:pt x="146061" y="67360"/>
                  <a:pt x="80936" y="41351"/>
                </a:cubicBezTo>
                <a:lnTo>
                  <a:pt x="0" y="0"/>
                </a:ln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4" name="Google Shape;304;p9"/>
          <p:cNvSpPr/>
          <p:nvPr/>
        </p:nvSpPr>
        <p:spPr>
          <a:xfrm>
            <a:off x="10890" y="10887"/>
            <a:ext cx="12181110" cy="1864079"/>
          </a:xfrm>
          <a:custGeom>
            <a:avLst/>
            <a:gdLst/>
            <a:ahLst/>
            <a:cxnLst/>
            <a:rect l="l" t="t" r="r" b="b"/>
            <a:pathLst>
              <a:path w="12181110" h="1864079" extrusionOk="0">
                <a:moveTo>
                  <a:pt x="1329750" y="0"/>
                </a:moveTo>
                <a:lnTo>
                  <a:pt x="2975278" y="0"/>
                </a:lnTo>
                <a:lnTo>
                  <a:pt x="2980533" y="52138"/>
                </a:lnTo>
                <a:cubicBezTo>
                  <a:pt x="2980533" y="155580"/>
                  <a:pt x="2953672" y="252735"/>
                  <a:pt x="2906618" y="337126"/>
                </a:cubicBezTo>
                <a:cubicBezTo>
                  <a:pt x="3106548" y="376560"/>
                  <a:pt x="3263997" y="534009"/>
                  <a:pt x="3303335" y="733938"/>
                </a:cubicBezTo>
                <a:cubicBezTo>
                  <a:pt x="3330861" y="729842"/>
                  <a:pt x="3358961" y="727747"/>
                  <a:pt x="3387631" y="727747"/>
                </a:cubicBezTo>
                <a:cubicBezTo>
                  <a:pt x="3434684" y="727747"/>
                  <a:pt x="3480405" y="733557"/>
                  <a:pt x="3524219" y="744320"/>
                </a:cubicBezTo>
                <a:cubicBezTo>
                  <a:pt x="3578226" y="539056"/>
                  <a:pt x="3765012" y="387704"/>
                  <a:pt x="3987230" y="387704"/>
                </a:cubicBezTo>
                <a:cubicBezTo>
                  <a:pt x="4200114" y="387704"/>
                  <a:pt x="4380517" y="526674"/>
                  <a:pt x="4442716" y="718794"/>
                </a:cubicBezTo>
                <a:cubicBezTo>
                  <a:pt x="4484245" y="707174"/>
                  <a:pt x="4528060" y="700887"/>
                  <a:pt x="4573304" y="700887"/>
                </a:cubicBezTo>
                <a:cubicBezTo>
                  <a:pt x="4668077" y="700887"/>
                  <a:pt x="4756374" y="728128"/>
                  <a:pt x="4830954" y="775277"/>
                </a:cubicBezTo>
                <a:cubicBezTo>
                  <a:pt x="4892772" y="596588"/>
                  <a:pt x="5062603" y="468190"/>
                  <a:pt x="5262342" y="468190"/>
                </a:cubicBezTo>
                <a:cubicBezTo>
                  <a:pt x="5438078" y="468190"/>
                  <a:pt x="5590669" y="567631"/>
                  <a:pt x="5666869" y="713269"/>
                </a:cubicBezTo>
                <a:cubicBezTo>
                  <a:pt x="5725947" y="634688"/>
                  <a:pt x="5807636" y="574001"/>
                  <a:pt x="5902250" y="540935"/>
                </a:cubicBezTo>
                <a:lnTo>
                  <a:pt x="5957855" y="527678"/>
                </a:lnTo>
                <a:lnTo>
                  <a:pt x="5953183" y="481329"/>
                </a:lnTo>
                <a:cubicBezTo>
                  <a:pt x="5953183" y="243899"/>
                  <a:pt x="6145658" y="51424"/>
                  <a:pt x="6383088" y="51424"/>
                </a:cubicBezTo>
                <a:cubicBezTo>
                  <a:pt x="6620518" y="51424"/>
                  <a:pt x="6812993" y="243899"/>
                  <a:pt x="6812993" y="481329"/>
                </a:cubicBezTo>
                <a:lnTo>
                  <a:pt x="6811773" y="493434"/>
                </a:lnTo>
                <a:lnTo>
                  <a:pt x="6891387" y="530533"/>
                </a:lnTo>
                <a:cubicBezTo>
                  <a:pt x="6948001" y="564132"/>
                  <a:pt x="6997436" y="608566"/>
                  <a:pt x="7036821" y="660953"/>
                </a:cubicBezTo>
                <a:cubicBezTo>
                  <a:pt x="7113021" y="515315"/>
                  <a:pt x="7265612" y="415874"/>
                  <a:pt x="7441348" y="415874"/>
                </a:cubicBezTo>
                <a:cubicBezTo>
                  <a:pt x="7641086" y="415874"/>
                  <a:pt x="7810917" y="544272"/>
                  <a:pt x="7872736" y="722961"/>
                </a:cubicBezTo>
                <a:cubicBezTo>
                  <a:pt x="7947315" y="675812"/>
                  <a:pt x="8035612" y="648570"/>
                  <a:pt x="8130386" y="648570"/>
                </a:cubicBezTo>
                <a:cubicBezTo>
                  <a:pt x="8175630" y="648570"/>
                  <a:pt x="8219445" y="654857"/>
                  <a:pt x="8260973" y="666477"/>
                </a:cubicBezTo>
                <a:cubicBezTo>
                  <a:pt x="8323172" y="474358"/>
                  <a:pt x="8503575" y="335388"/>
                  <a:pt x="8716459" y="335388"/>
                </a:cubicBezTo>
                <a:cubicBezTo>
                  <a:pt x="8938677" y="335388"/>
                  <a:pt x="9125463" y="486740"/>
                  <a:pt x="9179469" y="692005"/>
                </a:cubicBezTo>
                <a:cubicBezTo>
                  <a:pt x="9223284" y="681242"/>
                  <a:pt x="9269004" y="675432"/>
                  <a:pt x="9316058" y="675432"/>
                </a:cubicBezTo>
                <a:cubicBezTo>
                  <a:pt x="9344728" y="675432"/>
                  <a:pt x="9372827" y="677526"/>
                  <a:pt x="9400354" y="681623"/>
                </a:cubicBezTo>
                <a:cubicBezTo>
                  <a:pt x="9439692" y="481692"/>
                  <a:pt x="9597141" y="324245"/>
                  <a:pt x="9797070" y="284810"/>
                </a:cubicBezTo>
                <a:cubicBezTo>
                  <a:pt x="9773543" y="242615"/>
                  <a:pt x="9755065" y="197228"/>
                  <a:pt x="9742468" y="149461"/>
                </a:cubicBezTo>
                <a:lnTo>
                  <a:pt x="9723179" y="0"/>
                </a:lnTo>
                <a:lnTo>
                  <a:pt x="11435591" y="0"/>
                </a:lnTo>
                <a:lnTo>
                  <a:pt x="11457680" y="22156"/>
                </a:lnTo>
                <a:cubicBezTo>
                  <a:pt x="11504593" y="77977"/>
                  <a:pt x="11537455" y="146008"/>
                  <a:pt x="11550813" y="220803"/>
                </a:cubicBezTo>
                <a:cubicBezTo>
                  <a:pt x="11566339" y="219659"/>
                  <a:pt x="11581960" y="218994"/>
                  <a:pt x="11597772" y="218994"/>
                </a:cubicBezTo>
                <a:cubicBezTo>
                  <a:pt x="11835135" y="218994"/>
                  <a:pt x="12040017" y="357963"/>
                  <a:pt x="12135553" y="559035"/>
                </a:cubicBezTo>
                <a:lnTo>
                  <a:pt x="12181110" y="544196"/>
                </a:lnTo>
                <a:lnTo>
                  <a:pt x="12181110" y="1334766"/>
                </a:lnTo>
                <a:lnTo>
                  <a:pt x="12145697" y="1324012"/>
                </a:lnTo>
                <a:cubicBezTo>
                  <a:pt x="12096738" y="1303771"/>
                  <a:pt x="12052495" y="1274458"/>
                  <a:pt x="12015062" y="1238168"/>
                </a:cubicBezTo>
                <a:cubicBezTo>
                  <a:pt x="11907620" y="1343895"/>
                  <a:pt x="11760268" y="1409141"/>
                  <a:pt x="11597676" y="1409141"/>
                </a:cubicBezTo>
                <a:cubicBezTo>
                  <a:pt x="11427655" y="1409141"/>
                  <a:pt x="11274207" y="1337896"/>
                  <a:pt x="11165813" y="1223499"/>
                </a:cubicBezTo>
                <a:cubicBezTo>
                  <a:pt x="11056085" y="1444860"/>
                  <a:pt x="10827866" y="1597071"/>
                  <a:pt x="10564119" y="1597071"/>
                </a:cubicBezTo>
                <a:cubicBezTo>
                  <a:pt x="10321231" y="1597071"/>
                  <a:pt x="10108538" y="1468007"/>
                  <a:pt x="9990714" y="1274744"/>
                </a:cubicBezTo>
                <a:cubicBezTo>
                  <a:pt x="9959757" y="1280745"/>
                  <a:pt x="9927754" y="1283888"/>
                  <a:pt x="9894987" y="1283888"/>
                </a:cubicBezTo>
                <a:cubicBezTo>
                  <a:pt x="9890892" y="1283888"/>
                  <a:pt x="9886796" y="1283794"/>
                  <a:pt x="9882700" y="1283698"/>
                </a:cubicBezTo>
                <a:cubicBezTo>
                  <a:pt x="9869841" y="1468126"/>
                  <a:pt x="9768988" y="1628294"/>
                  <a:pt x="9621835" y="1722486"/>
                </a:cubicBezTo>
                <a:lnTo>
                  <a:pt x="9607084" y="1730098"/>
                </a:lnTo>
                <a:lnTo>
                  <a:pt x="9024419" y="1730098"/>
                </a:lnTo>
                <a:lnTo>
                  <a:pt x="9012448" y="1723982"/>
                </a:lnTo>
                <a:cubicBezTo>
                  <a:pt x="8866113" y="1631326"/>
                  <a:pt x="8765037" y="1473651"/>
                  <a:pt x="8749797" y="1291604"/>
                </a:cubicBezTo>
                <a:cubicBezTo>
                  <a:pt x="8738748" y="1292365"/>
                  <a:pt x="8727699" y="1292746"/>
                  <a:pt x="8716459" y="1292746"/>
                </a:cubicBezTo>
                <a:cubicBezTo>
                  <a:pt x="8673216" y="1292746"/>
                  <a:pt x="8631306" y="1287032"/>
                  <a:pt x="8591491" y="1276269"/>
                </a:cubicBezTo>
                <a:cubicBezTo>
                  <a:pt x="8530055" y="1472483"/>
                  <a:pt x="8346794" y="1614882"/>
                  <a:pt x="8130290" y="1614882"/>
                </a:cubicBezTo>
                <a:cubicBezTo>
                  <a:pt x="7911120" y="1614882"/>
                  <a:pt x="7726050" y="1468958"/>
                  <a:pt x="7666899" y="1268933"/>
                </a:cubicBezTo>
                <a:cubicBezTo>
                  <a:pt x="7600320" y="1306843"/>
                  <a:pt x="7523358" y="1328560"/>
                  <a:pt x="7441253" y="1328560"/>
                </a:cubicBezTo>
                <a:cubicBezTo>
                  <a:pt x="7301711" y="1328560"/>
                  <a:pt x="7176839" y="1265887"/>
                  <a:pt x="7093114" y="1167207"/>
                </a:cubicBezTo>
                <a:cubicBezTo>
                  <a:pt x="7073493" y="1210736"/>
                  <a:pt x="7047775" y="1251027"/>
                  <a:pt x="7017105" y="1286936"/>
                </a:cubicBezTo>
                <a:cubicBezTo>
                  <a:pt x="6991577" y="1472198"/>
                  <a:pt x="6832701" y="1614882"/>
                  <a:pt x="6640391" y="1614882"/>
                </a:cubicBezTo>
                <a:cubicBezTo>
                  <a:pt x="6563905" y="1614882"/>
                  <a:pt x="6492753" y="1592307"/>
                  <a:pt x="6433127" y="1553445"/>
                </a:cubicBezTo>
                <a:lnTo>
                  <a:pt x="6433127" y="906191"/>
                </a:lnTo>
                <a:lnTo>
                  <a:pt x="6383088" y="911234"/>
                </a:lnTo>
                <a:cubicBezTo>
                  <a:pt x="6353409" y="911234"/>
                  <a:pt x="6324434" y="908227"/>
                  <a:pt x="6296447" y="902500"/>
                </a:cubicBezTo>
                <a:lnTo>
                  <a:pt x="6270563" y="894465"/>
                </a:lnTo>
                <a:lnTo>
                  <a:pt x="6270563" y="1605761"/>
                </a:lnTo>
                <a:cubicBezTo>
                  <a:pt x="6210937" y="1644623"/>
                  <a:pt x="6139785" y="1667198"/>
                  <a:pt x="6063299" y="1667198"/>
                </a:cubicBezTo>
                <a:cubicBezTo>
                  <a:pt x="5870990" y="1667198"/>
                  <a:pt x="5712113" y="1524513"/>
                  <a:pt x="5686585" y="1339253"/>
                </a:cubicBezTo>
                <a:cubicBezTo>
                  <a:pt x="5655915" y="1303343"/>
                  <a:pt x="5630198" y="1263053"/>
                  <a:pt x="5610576" y="1219522"/>
                </a:cubicBezTo>
                <a:cubicBezTo>
                  <a:pt x="5526851" y="1318202"/>
                  <a:pt x="5401979" y="1380876"/>
                  <a:pt x="5262438" y="1380876"/>
                </a:cubicBezTo>
                <a:cubicBezTo>
                  <a:pt x="5180332" y="1380876"/>
                  <a:pt x="5103370" y="1359160"/>
                  <a:pt x="5036790" y="1321250"/>
                </a:cubicBezTo>
                <a:cubicBezTo>
                  <a:pt x="4977639" y="1521274"/>
                  <a:pt x="4792569" y="1667198"/>
                  <a:pt x="4573399" y="1667198"/>
                </a:cubicBezTo>
                <a:cubicBezTo>
                  <a:pt x="4356895" y="1667198"/>
                  <a:pt x="4173634" y="1524800"/>
                  <a:pt x="4112198" y="1328584"/>
                </a:cubicBezTo>
                <a:cubicBezTo>
                  <a:pt x="4072383" y="1339347"/>
                  <a:pt x="4030473" y="1345062"/>
                  <a:pt x="3987230" y="1345062"/>
                </a:cubicBezTo>
                <a:cubicBezTo>
                  <a:pt x="3975989" y="1345062"/>
                  <a:pt x="3964941" y="1344681"/>
                  <a:pt x="3953892" y="1343919"/>
                </a:cubicBezTo>
                <a:cubicBezTo>
                  <a:pt x="3929508" y="1635194"/>
                  <a:pt x="3685383" y="1864079"/>
                  <a:pt x="3387726" y="1864079"/>
                </a:cubicBezTo>
                <a:cubicBezTo>
                  <a:pt x="3087403" y="1864079"/>
                  <a:pt x="2841563" y="1631098"/>
                  <a:pt x="2820989" y="1336013"/>
                </a:cubicBezTo>
                <a:cubicBezTo>
                  <a:pt x="2816893" y="1336109"/>
                  <a:pt x="2812797" y="1336204"/>
                  <a:pt x="2808701" y="1336204"/>
                </a:cubicBezTo>
                <a:cubicBezTo>
                  <a:pt x="2775934" y="1336204"/>
                  <a:pt x="2743932" y="1333061"/>
                  <a:pt x="2712975" y="1327060"/>
                </a:cubicBezTo>
                <a:cubicBezTo>
                  <a:pt x="2595151" y="1520322"/>
                  <a:pt x="2382457" y="1649386"/>
                  <a:pt x="2139570" y="1649386"/>
                </a:cubicBezTo>
                <a:cubicBezTo>
                  <a:pt x="1875823" y="1649386"/>
                  <a:pt x="1647603" y="1497176"/>
                  <a:pt x="1537876" y="1275815"/>
                </a:cubicBezTo>
                <a:cubicBezTo>
                  <a:pt x="1429481" y="1390211"/>
                  <a:pt x="1276034" y="1461458"/>
                  <a:pt x="1106013" y="1461458"/>
                </a:cubicBezTo>
                <a:cubicBezTo>
                  <a:pt x="943421" y="1461458"/>
                  <a:pt x="796069" y="1396211"/>
                  <a:pt x="688627" y="1290485"/>
                </a:cubicBezTo>
                <a:cubicBezTo>
                  <a:pt x="613761" y="1363064"/>
                  <a:pt x="511652" y="1407737"/>
                  <a:pt x="399067" y="1407737"/>
                </a:cubicBezTo>
                <a:cubicBezTo>
                  <a:pt x="214187" y="1407737"/>
                  <a:pt x="57501" y="1287151"/>
                  <a:pt x="3302" y="1120273"/>
                </a:cubicBezTo>
                <a:lnTo>
                  <a:pt x="0" y="1123065"/>
                </a:lnTo>
                <a:lnTo>
                  <a:pt x="0" y="137968"/>
                </a:lnTo>
                <a:lnTo>
                  <a:pt x="63488" y="155235"/>
                </a:lnTo>
                <a:cubicBezTo>
                  <a:pt x="230661" y="217061"/>
                  <a:pt x="349823" y="377894"/>
                  <a:pt x="349823" y="566584"/>
                </a:cubicBezTo>
                <a:cubicBezTo>
                  <a:pt x="349823" y="570584"/>
                  <a:pt x="349727" y="574489"/>
                  <a:pt x="349631" y="578490"/>
                </a:cubicBezTo>
                <a:cubicBezTo>
                  <a:pt x="365825" y="576585"/>
                  <a:pt x="382302" y="575537"/>
                  <a:pt x="398971" y="575537"/>
                </a:cubicBezTo>
                <a:cubicBezTo>
                  <a:pt x="459169" y="575537"/>
                  <a:pt x="516415" y="588396"/>
                  <a:pt x="568136" y="611351"/>
                </a:cubicBezTo>
                <a:cubicBezTo>
                  <a:pt x="663672" y="410279"/>
                  <a:pt x="868554" y="271309"/>
                  <a:pt x="1105917" y="271309"/>
                </a:cubicBezTo>
                <a:cubicBezTo>
                  <a:pt x="1121729" y="271309"/>
                  <a:pt x="1137350" y="271975"/>
                  <a:pt x="1152875" y="273119"/>
                </a:cubicBezTo>
                <a:cubicBezTo>
                  <a:pt x="1170687" y="173392"/>
                  <a:pt x="1223170" y="85691"/>
                  <a:pt x="1297405" y="22921"/>
                </a:cubicBezTo>
                <a:close/>
              </a:path>
            </a:pathLst>
          </a:custGeom>
          <a:solidFill>
            <a:srgbClr val="F2F9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5" name="Google Shape;305;p9"/>
          <p:cNvSpPr/>
          <p:nvPr/>
        </p:nvSpPr>
        <p:spPr>
          <a:xfrm>
            <a:off x="0" y="1108364"/>
            <a:ext cx="12194349" cy="5745665"/>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6" name="Google Shape;306;p9"/>
          <p:cNvSpPr/>
          <p:nvPr/>
        </p:nvSpPr>
        <p:spPr>
          <a:xfrm>
            <a:off x="0" y="3733421"/>
            <a:ext cx="12194349" cy="82006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7" name="Google Shape;307;p9"/>
          <p:cNvSpPr/>
          <p:nvPr/>
        </p:nvSpPr>
        <p:spPr>
          <a:xfrm>
            <a:off x="-266" y="2174375"/>
            <a:ext cx="12194533" cy="1011709"/>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8" name="Google Shape;308;p9"/>
          <p:cNvSpPr/>
          <p:nvPr/>
        </p:nvSpPr>
        <p:spPr>
          <a:xfrm>
            <a:off x="0" y="886691"/>
            <a:ext cx="12194349" cy="277431"/>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9" name="Google Shape;309;p9"/>
          <p:cNvSpPr/>
          <p:nvPr/>
        </p:nvSpPr>
        <p:spPr>
          <a:xfrm flipH="1">
            <a:off x="-2533" y="5363852"/>
            <a:ext cx="12194533" cy="1074057"/>
          </a:xfrm>
          <a:custGeom>
            <a:avLst/>
            <a:gdLst/>
            <a:ahLst/>
            <a:cxnLst/>
            <a:rect l="l" t="t" r="r" b="b"/>
            <a:pathLst>
              <a:path w="6860497" h="850738" extrusionOk="0">
                <a:moveTo>
                  <a:pt x="0" y="302575"/>
                </a:moveTo>
                <a:lnTo>
                  <a:pt x="0" y="580537"/>
                </a:lnTo>
                <a:cubicBezTo>
                  <a:pt x="382341" y="623205"/>
                  <a:pt x="203346" y="565240"/>
                  <a:pt x="475793" y="422148"/>
                </a:cubicBezTo>
                <a:cubicBezTo>
                  <a:pt x="809535" y="261261"/>
                  <a:pt x="1493670" y="842266"/>
                  <a:pt x="2020248" y="850279"/>
                </a:cubicBezTo>
                <a:cubicBezTo>
                  <a:pt x="2615822" y="859437"/>
                  <a:pt x="2958827" y="731643"/>
                  <a:pt x="3487173" y="479593"/>
                </a:cubicBezTo>
                <a:cubicBezTo>
                  <a:pt x="4331987" y="75189"/>
                  <a:pt x="3941529" y="665872"/>
                  <a:pt x="4733061" y="513206"/>
                </a:cubicBezTo>
                <a:cubicBezTo>
                  <a:pt x="4844725" y="491456"/>
                  <a:pt x="4955452" y="467625"/>
                  <a:pt x="5066803" y="444938"/>
                </a:cubicBezTo>
                <a:cubicBezTo>
                  <a:pt x="5674137" y="321411"/>
                  <a:pt x="5832943" y="471892"/>
                  <a:pt x="6376379" y="476991"/>
                </a:cubicBezTo>
                <a:cubicBezTo>
                  <a:pt x="6555062" y="478656"/>
                  <a:pt x="6709809" y="464919"/>
                  <a:pt x="6860498" y="446916"/>
                </a:cubicBezTo>
                <a:lnTo>
                  <a:pt x="6860498" y="299766"/>
                </a:lnTo>
                <a:cubicBezTo>
                  <a:pt x="6734369" y="313502"/>
                  <a:pt x="6605326" y="323597"/>
                  <a:pt x="6469415" y="322036"/>
                </a:cubicBezTo>
                <a:cubicBezTo>
                  <a:pt x="6019118" y="316936"/>
                  <a:pt x="5673200" y="179048"/>
                  <a:pt x="5222903" y="218385"/>
                </a:cubicBezTo>
                <a:cubicBezTo>
                  <a:pt x="5163169" y="224733"/>
                  <a:pt x="5103643" y="231394"/>
                  <a:pt x="5044012" y="238574"/>
                </a:cubicBezTo>
                <a:cubicBezTo>
                  <a:pt x="4628578" y="288838"/>
                  <a:pt x="4523158" y="343578"/>
                  <a:pt x="4136966" y="169786"/>
                </a:cubicBezTo>
                <a:cubicBezTo>
                  <a:pt x="3581666" y="-80078"/>
                  <a:pt x="3125125" y="487086"/>
                  <a:pt x="2480848" y="344930"/>
                </a:cubicBezTo>
                <a:cubicBezTo>
                  <a:pt x="2105167" y="261989"/>
                  <a:pt x="2590430" y="223797"/>
                  <a:pt x="2680760" y="216928"/>
                </a:cubicBezTo>
                <a:cubicBezTo>
                  <a:pt x="3002534" y="192681"/>
                  <a:pt x="2789614" y="192681"/>
                  <a:pt x="2632473" y="168121"/>
                </a:cubicBezTo>
                <a:cubicBezTo>
                  <a:pt x="2422466" y="131697"/>
                  <a:pt x="2214021" y="83515"/>
                  <a:pt x="2002141" y="47924"/>
                </a:cubicBezTo>
                <a:cubicBezTo>
                  <a:pt x="1028284" y="-115565"/>
                  <a:pt x="1339964" y="176654"/>
                  <a:pt x="1992358" y="363767"/>
                </a:cubicBezTo>
                <a:lnTo>
                  <a:pt x="2065517" y="382395"/>
                </a:lnTo>
                <a:cubicBezTo>
                  <a:pt x="2604271" y="519450"/>
                  <a:pt x="2884627" y="434948"/>
                  <a:pt x="3387790" y="245963"/>
                </a:cubicBezTo>
                <a:cubicBezTo>
                  <a:pt x="4222301" y="-67486"/>
                  <a:pt x="4042370" y="367409"/>
                  <a:pt x="4682693" y="314335"/>
                </a:cubicBezTo>
                <a:cubicBezTo>
                  <a:pt x="5042764" y="284468"/>
                  <a:pt x="5300329" y="218385"/>
                  <a:pt x="5674761" y="268233"/>
                </a:cubicBezTo>
                <a:cubicBezTo>
                  <a:pt x="5704524" y="274373"/>
                  <a:pt x="5733767" y="280721"/>
                  <a:pt x="5763426" y="287485"/>
                </a:cubicBezTo>
                <a:cubicBezTo>
                  <a:pt x="5799954" y="295811"/>
                  <a:pt x="6279909" y="387598"/>
                  <a:pt x="5993934" y="363038"/>
                </a:cubicBezTo>
                <a:cubicBezTo>
                  <a:pt x="5639379" y="332651"/>
                  <a:pt x="5567885" y="287485"/>
                  <a:pt x="5193973" y="356066"/>
                </a:cubicBezTo>
                <a:cubicBezTo>
                  <a:pt x="5027882" y="388430"/>
                  <a:pt x="4841394" y="429225"/>
                  <a:pt x="4675512" y="451807"/>
                </a:cubicBezTo>
                <a:cubicBezTo>
                  <a:pt x="4045492" y="537246"/>
                  <a:pt x="4214080" y="113382"/>
                  <a:pt x="3650454" y="337021"/>
                </a:cubicBezTo>
                <a:cubicBezTo>
                  <a:pt x="3239911" y="499990"/>
                  <a:pt x="2971627" y="700526"/>
                  <a:pt x="2500412" y="746212"/>
                </a:cubicBezTo>
                <a:cubicBezTo>
                  <a:pt x="2358153" y="759428"/>
                  <a:pt x="2209858" y="770668"/>
                  <a:pt x="2067182" y="772957"/>
                </a:cubicBezTo>
                <a:cubicBezTo>
                  <a:pt x="1571824" y="780866"/>
                  <a:pt x="1158263" y="402479"/>
                  <a:pt x="719518" y="323805"/>
                </a:cubicBezTo>
                <a:cubicBezTo>
                  <a:pt x="472151" y="279472"/>
                  <a:pt x="441035" y="379169"/>
                  <a:pt x="290138" y="396339"/>
                </a:cubicBezTo>
                <a:cubicBezTo>
                  <a:pt x="232381" y="396235"/>
                  <a:pt x="210839" y="390616"/>
                  <a:pt x="156308" y="369282"/>
                </a:cubicBezTo>
                <a:cubicBezTo>
                  <a:pt x="97615" y="346596"/>
                  <a:pt x="47246" y="324221"/>
                  <a:pt x="0" y="302575"/>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10" name="Google Shape;310;p9"/>
          <p:cNvSpPr txBox="1">
            <a:spLocks noGrp="1"/>
          </p:cNvSpPr>
          <p:nvPr>
            <p:ph type="subTitle" idx="1"/>
          </p:nvPr>
        </p:nvSpPr>
        <p:spPr>
          <a:xfrm>
            <a:off x="873360" y="1813775"/>
            <a:ext cx="4961100" cy="717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dk1"/>
              </a:buClr>
              <a:buSzPts val="2100"/>
              <a:buNone/>
              <a:defRPr sz="2100" b="1">
                <a:solidFill>
                  <a:schemeClr val="dk1"/>
                </a:solidFill>
              </a:defRPr>
            </a:lvl1pPr>
            <a:lvl2pPr lvl="1" rtl="0">
              <a:spcBef>
                <a:spcPts val="2100"/>
              </a:spcBef>
              <a:spcAft>
                <a:spcPts val="0"/>
              </a:spcAft>
              <a:buClr>
                <a:schemeClr val="dk1"/>
              </a:buClr>
              <a:buSzPts val="2100"/>
              <a:buNone/>
              <a:defRPr sz="2100" b="1">
                <a:solidFill>
                  <a:schemeClr val="dk1"/>
                </a:solidFill>
              </a:defRPr>
            </a:lvl2pPr>
            <a:lvl3pPr lvl="2" rtl="0">
              <a:spcBef>
                <a:spcPts val="2100"/>
              </a:spcBef>
              <a:spcAft>
                <a:spcPts val="0"/>
              </a:spcAft>
              <a:buClr>
                <a:schemeClr val="dk1"/>
              </a:buClr>
              <a:buSzPts val="2100"/>
              <a:buNone/>
              <a:defRPr sz="2100" b="1">
                <a:solidFill>
                  <a:schemeClr val="dk1"/>
                </a:solidFill>
              </a:defRPr>
            </a:lvl3pPr>
            <a:lvl4pPr lvl="3" rtl="0">
              <a:spcBef>
                <a:spcPts val="2100"/>
              </a:spcBef>
              <a:spcAft>
                <a:spcPts val="0"/>
              </a:spcAft>
              <a:buClr>
                <a:schemeClr val="dk1"/>
              </a:buClr>
              <a:buSzPts val="2100"/>
              <a:buNone/>
              <a:defRPr sz="2100" b="1">
                <a:solidFill>
                  <a:schemeClr val="dk1"/>
                </a:solidFill>
              </a:defRPr>
            </a:lvl4pPr>
            <a:lvl5pPr lvl="4" rtl="0">
              <a:spcBef>
                <a:spcPts val="2100"/>
              </a:spcBef>
              <a:spcAft>
                <a:spcPts val="0"/>
              </a:spcAft>
              <a:buClr>
                <a:schemeClr val="dk1"/>
              </a:buClr>
              <a:buSzPts val="2100"/>
              <a:buNone/>
              <a:defRPr sz="2100" b="1">
                <a:solidFill>
                  <a:schemeClr val="dk1"/>
                </a:solidFill>
              </a:defRPr>
            </a:lvl5pPr>
            <a:lvl6pPr lvl="5" rtl="0">
              <a:spcBef>
                <a:spcPts val="2100"/>
              </a:spcBef>
              <a:spcAft>
                <a:spcPts val="0"/>
              </a:spcAft>
              <a:buClr>
                <a:schemeClr val="dk1"/>
              </a:buClr>
              <a:buSzPts val="2100"/>
              <a:buNone/>
              <a:defRPr sz="2100" b="1">
                <a:solidFill>
                  <a:schemeClr val="dk1"/>
                </a:solidFill>
              </a:defRPr>
            </a:lvl6pPr>
            <a:lvl7pPr lvl="6" rtl="0">
              <a:spcBef>
                <a:spcPts val="2100"/>
              </a:spcBef>
              <a:spcAft>
                <a:spcPts val="0"/>
              </a:spcAft>
              <a:buClr>
                <a:schemeClr val="dk1"/>
              </a:buClr>
              <a:buSzPts val="2100"/>
              <a:buNone/>
              <a:defRPr sz="2100" b="1">
                <a:solidFill>
                  <a:schemeClr val="dk1"/>
                </a:solidFill>
              </a:defRPr>
            </a:lvl7pPr>
            <a:lvl8pPr lvl="7" rtl="0">
              <a:spcBef>
                <a:spcPts val="2100"/>
              </a:spcBef>
              <a:spcAft>
                <a:spcPts val="0"/>
              </a:spcAft>
              <a:buClr>
                <a:schemeClr val="dk1"/>
              </a:buClr>
              <a:buSzPts val="2100"/>
              <a:buNone/>
              <a:defRPr sz="2100" b="1">
                <a:solidFill>
                  <a:schemeClr val="dk1"/>
                </a:solidFill>
              </a:defRPr>
            </a:lvl8pPr>
            <a:lvl9pPr lvl="8" rtl="0">
              <a:spcBef>
                <a:spcPts val="2100"/>
              </a:spcBef>
              <a:spcAft>
                <a:spcPts val="2100"/>
              </a:spcAft>
              <a:buClr>
                <a:schemeClr val="dk1"/>
              </a:buClr>
              <a:buSzPts val="2100"/>
              <a:buNone/>
              <a:defRPr sz="2100" b="1">
                <a:solidFill>
                  <a:schemeClr val="dk1"/>
                </a:solidFill>
              </a:defRPr>
            </a:lvl9pPr>
          </a:lstStyle>
          <a:p>
            <a:endParaRPr/>
          </a:p>
        </p:txBody>
      </p:sp>
      <p:sp>
        <p:nvSpPr>
          <p:cNvPr id="311" name="Google Shape;311;p9"/>
          <p:cNvSpPr txBox="1">
            <a:spLocks noGrp="1"/>
          </p:cNvSpPr>
          <p:nvPr>
            <p:ph type="subTitle" idx="2"/>
          </p:nvPr>
        </p:nvSpPr>
        <p:spPr>
          <a:xfrm>
            <a:off x="6464155" y="1813775"/>
            <a:ext cx="4960800" cy="717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dk1"/>
              </a:buClr>
              <a:buSzPts val="2100"/>
              <a:buNone/>
              <a:defRPr sz="2100" b="1">
                <a:solidFill>
                  <a:schemeClr val="dk1"/>
                </a:solidFill>
              </a:defRPr>
            </a:lvl1pPr>
            <a:lvl2pPr lvl="1" rtl="0">
              <a:spcBef>
                <a:spcPts val="2100"/>
              </a:spcBef>
              <a:spcAft>
                <a:spcPts val="0"/>
              </a:spcAft>
              <a:buClr>
                <a:schemeClr val="dk1"/>
              </a:buClr>
              <a:buSzPts val="2100"/>
              <a:buNone/>
              <a:defRPr sz="2100" b="1">
                <a:solidFill>
                  <a:schemeClr val="dk1"/>
                </a:solidFill>
              </a:defRPr>
            </a:lvl2pPr>
            <a:lvl3pPr lvl="2" rtl="0">
              <a:spcBef>
                <a:spcPts val="2100"/>
              </a:spcBef>
              <a:spcAft>
                <a:spcPts val="0"/>
              </a:spcAft>
              <a:buClr>
                <a:schemeClr val="dk1"/>
              </a:buClr>
              <a:buSzPts val="2100"/>
              <a:buNone/>
              <a:defRPr sz="2100" b="1">
                <a:solidFill>
                  <a:schemeClr val="dk1"/>
                </a:solidFill>
              </a:defRPr>
            </a:lvl3pPr>
            <a:lvl4pPr lvl="3" rtl="0">
              <a:spcBef>
                <a:spcPts val="2100"/>
              </a:spcBef>
              <a:spcAft>
                <a:spcPts val="0"/>
              </a:spcAft>
              <a:buClr>
                <a:schemeClr val="dk1"/>
              </a:buClr>
              <a:buSzPts val="2100"/>
              <a:buNone/>
              <a:defRPr sz="2100" b="1">
                <a:solidFill>
                  <a:schemeClr val="dk1"/>
                </a:solidFill>
              </a:defRPr>
            </a:lvl4pPr>
            <a:lvl5pPr lvl="4" rtl="0">
              <a:spcBef>
                <a:spcPts val="2100"/>
              </a:spcBef>
              <a:spcAft>
                <a:spcPts val="0"/>
              </a:spcAft>
              <a:buClr>
                <a:schemeClr val="dk1"/>
              </a:buClr>
              <a:buSzPts val="2100"/>
              <a:buNone/>
              <a:defRPr sz="2100" b="1">
                <a:solidFill>
                  <a:schemeClr val="dk1"/>
                </a:solidFill>
              </a:defRPr>
            </a:lvl5pPr>
            <a:lvl6pPr lvl="5" rtl="0">
              <a:spcBef>
                <a:spcPts val="2100"/>
              </a:spcBef>
              <a:spcAft>
                <a:spcPts val="0"/>
              </a:spcAft>
              <a:buClr>
                <a:schemeClr val="dk1"/>
              </a:buClr>
              <a:buSzPts val="2100"/>
              <a:buNone/>
              <a:defRPr sz="2100" b="1">
                <a:solidFill>
                  <a:schemeClr val="dk1"/>
                </a:solidFill>
              </a:defRPr>
            </a:lvl6pPr>
            <a:lvl7pPr lvl="6" rtl="0">
              <a:spcBef>
                <a:spcPts val="2100"/>
              </a:spcBef>
              <a:spcAft>
                <a:spcPts val="0"/>
              </a:spcAft>
              <a:buClr>
                <a:schemeClr val="dk1"/>
              </a:buClr>
              <a:buSzPts val="2100"/>
              <a:buNone/>
              <a:defRPr sz="2100" b="1">
                <a:solidFill>
                  <a:schemeClr val="dk1"/>
                </a:solidFill>
              </a:defRPr>
            </a:lvl7pPr>
            <a:lvl8pPr lvl="7" rtl="0">
              <a:spcBef>
                <a:spcPts val="2100"/>
              </a:spcBef>
              <a:spcAft>
                <a:spcPts val="0"/>
              </a:spcAft>
              <a:buClr>
                <a:schemeClr val="dk1"/>
              </a:buClr>
              <a:buSzPts val="2100"/>
              <a:buNone/>
              <a:defRPr sz="2100" b="1">
                <a:solidFill>
                  <a:schemeClr val="dk1"/>
                </a:solidFill>
              </a:defRPr>
            </a:lvl8pPr>
            <a:lvl9pPr lvl="8" rtl="0">
              <a:spcBef>
                <a:spcPts val="2100"/>
              </a:spcBef>
              <a:spcAft>
                <a:spcPts val="2100"/>
              </a:spcAft>
              <a:buClr>
                <a:schemeClr val="dk1"/>
              </a:buClr>
              <a:buSzPts val="2100"/>
              <a:buNone/>
              <a:defRPr sz="2100" b="1">
                <a:solidFill>
                  <a:schemeClr val="dk1"/>
                </a:solidFill>
              </a:defRPr>
            </a:lvl9pPr>
          </a:lstStyle>
          <a:p>
            <a:endParaRPr/>
          </a:p>
        </p:txBody>
      </p:sp>
      <p:sp>
        <p:nvSpPr>
          <p:cNvPr id="312" name="Google Shape;312;p9"/>
          <p:cNvSpPr txBox="1">
            <a:spLocks noGrp="1"/>
          </p:cNvSpPr>
          <p:nvPr>
            <p:ph type="title"/>
          </p:nvPr>
        </p:nvSpPr>
        <p:spPr>
          <a:xfrm>
            <a:off x="873350" y="836300"/>
            <a:ext cx="105519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313" name="Google Shape;313;p9"/>
          <p:cNvSpPr txBox="1">
            <a:spLocks noGrp="1"/>
          </p:cNvSpPr>
          <p:nvPr>
            <p:ph type="body" idx="3"/>
          </p:nvPr>
        </p:nvSpPr>
        <p:spPr>
          <a:xfrm>
            <a:off x="873350" y="2750800"/>
            <a:ext cx="4960800" cy="3118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Clr>
                <a:schemeClr val="dk1"/>
              </a:buClr>
              <a:buSzPts val="1900"/>
              <a:buChar char="●"/>
              <a:defRPr>
                <a:solidFill>
                  <a:schemeClr val="dk1"/>
                </a:solidFill>
              </a:defRPr>
            </a:lvl1pPr>
            <a:lvl2pPr marL="914400" lvl="1" indent="-349250">
              <a:spcBef>
                <a:spcPts val="2100"/>
              </a:spcBef>
              <a:spcAft>
                <a:spcPts val="0"/>
              </a:spcAft>
              <a:buClr>
                <a:schemeClr val="dk1"/>
              </a:buClr>
              <a:buSzPts val="1900"/>
              <a:buChar char="○"/>
              <a:defRPr>
                <a:solidFill>
                  <a:schemeClr val="dk1"/>
                </a:solidFill>
              </a:defRPr>
            </a:lvl2pPr>
            <a:lvl3pPr marL="1371600" lvl="2" indent="-349250">
              <a:spcBef>
                <a:spcPts val="2100"/>
              </a:spcBef>
              <a:spcAft>
                <a:spcPts val="0"/>
              </a:spcAft>
              <a:buClr>
                <a:schemeClr val="dk1"/>
              </a:buClr>
              <a:buSzPts val="1900"/>
              <a:buChar char="■"/>
              <a:defRPr>
                <a:solidFill>
                  <a:schemeClr val="dk1"/>
                </a:solidFill>
              </a:defRPr>
            </a:lvl3pPr>
            <a:lvl4pPr marL="1828800" lvl="3" indent="-349250">
              <a:spcBef>
                <a:spcPts val="2100"/>
              </a:spcBef>
              <a:spcAft>
                <a:spcPts val="0"/>
              </a:spcAft>
              <a:buClr>
                <a:schemeClr val="dk1"/>
              </a:buClr>
              <a:buSzPts val="1900"/>
              <a:buChar char="●"/>
              <a:defRPr>
                <a:solidFill>
                  <a:schemeClr val="dk1"/>
                </a:solidFill>
              </a:defRPr>
            </a:lvl4pPr>
            <a:lvl5pPr marL="2286000" lvl="4" indent="-349250">
              <a:spcBef>
                <a:spcPts val="2100"/>
              </a:spcBef>
              <a:spcAft>
                <a:spcPts val="0"/>
              </a:spcAft>
              <a:buClr>
                <a:schemeClr val="dk1"/>
              </a:buClr>
              <a:buSzPts val="1900"/>
              <a:buChar char="○"/>
              <a:defRPr>
                <a:solidFill>
                  <a:schemeClr val="dk1"/>
                </a:solidFill>
              </a:defRPr>
            </a:lvl5pPr>
            <a:lvl6pPr marL="2743200" lvl="5" indent="-349250">
              <a:spcBef>
                <a:spcPts val="2100"/>
              </a:spcBef>
              <a:spcAft>
                <a:spcPts val="0"/>
              </a:spcAft>
              <a:buClr>
                <a:schemeClr val="dk1"/>
              </a:buClr>
              <a:buSzPts val="1900"/>
              <a:buChar char="■"/>
              <a:defRPr>
                <a:solidFill>
                  <a:schemeClr val="dk1"/>
                </a:solidFill>
              </a:defRPr>
            </a:lvl6pPr>
            <a:lvl7pPr marL="3200400" lvl="6" indent="-349250">
              <a:spcBef>
                <a:spcPts val="2100"/>
              </a:spcBef>
              <a:spcAft>
                <a:spcPts val="0"/>
              </a:spcAft>
              <a:buClr>
                <a:schemeClr val="dk1"/>
              </a:buClr>
              <a:buSzPts val="1900"/>
              <a:buChar char="●"/>
              <a:defRPr>
                <a:solidFill>
                  <a:schemeClr val="dk1"/>
                </a:solidFill>
              </a:defRPr>
            </a:lvl7pPr>
            <a:lvl8pPr marL="3657600" lvl="7" indent="-349250">
              <a:spcBef>
                <a:spcPts val="2100"/>
              </a:spcBef>
              <a:spcAft>
                <a:spcPts val="0"/>
              </a:spcAft>
              <a:buClr>
                <a:schemeClr val="dk1"/>
              </a:buClr>
              <a:buSzPts val="1900"/>
              <a:buChar char="○"/>
              <a:defRPr>
                <a:solidFill>
                  <a:schemeClr val="dk1"/>
                </a:solidFill>
              </a:defRPr>
            </a:lvl8pPr>
            <a:lvl9pPr marL="4114800" lvl="8" indent="-349250">
              <a:spcBef>
                <a:spcPts val="2100"/>
              </a:spcBef>
              <a:spcAft>
                <a:spcPts val="2100"/>
              </a:spcAft>
              <a:buClr>
                <a:schemeClr val="dk1"/>
              </a:buClr>
              <a:buSzPts val="1900"/>
              <a:buChar char="■"/>
              <a:defRPr>
                <a:solidFill>
                  <a:schemeClr val="dk1"/>
                </a:solidFill>
              </a:defRPr>
            </a:lvl9pPr>
          </a:lstStyle>
          <a:p>
            <a:endParaRPr/>
          </a:p>
        </p:txBody>
      </p:sp>
      <p:sp>
        <p:nvSpPr>
          <p:cNvPr id="314" name="Google Shape;314;p9"/>
          <p:cNvSpPr txBox="1">
            <a:spLocks noGrp="1"/>
          </p:cNvSpPr>
          <p:nvPr>
            <p:ph type="body" idx="4"/>
          </p:nvPr>
        </p:nvSpPr>
        <p:spPr>
          <a:xfrm>
            <a:off x="6464146" y="2739050"/>
            <a:ext cx="4961100" cy="3118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Clr>
                <a:schemeClr val="dk1"/>
              </a:buClr>
              <a:buSzPts val="1900"/>
              <a:buChar char="●"/>
              <a:defRPr>
                <a:solidFill>
                  <a:schemeClr val="dk1"/>
                </a:solidFill>
              </a:defRPr>
            </a:lvl1pPr>
            <a:lvl2pPr marL="914400" lvl="1" indent="-349250">
              <a:spcBef>
                <a:spcPts val="2100"/>
              </a:spcBef>
              <a:spcAft>
                <a:spcPts val="0"/>
              </a:spcAft>
              <a:buClr>
                <a:schemeClr val="dk1"/>
              </a:buClr>
              <a:buSzPts val="1900"/>
              <a:buChar char="○"/>
              <a:defRPr>
                <a:solidFill>
                  <a:schemeClr val="dk1"/>
                </a:solidFill>
              </a:defRPr>
            </a:lvl2pPr>
            <a:lvl3pPr marL="1371600" lvl="2" indent="-349250">
              <a:spcBef>
                <a:spcPts val="2100"/>
              </a:spcBef>
              <a:spcAft>
                <a:spcPts val="0"/>
              </a:spcAft>
              <a:buClr>
                <a:schemeClr val="dk1"/>
              </a:buClr>
              <a:buSzPts val="1900"/>
              <a:buChar char="■"/>
              <a:defRPr>
                <a:solidFill>
                  <a:schemeClr val="dk1"/>
                </a:solidFill>
              </a:defRPr>
            </a:lvl3pPr>
            <a:lvl4pPr marL="1828800" lvl="3" indent="-349250">
              <a:spcBef>
                <a:spcPts val="2100"/>
              </a:spcBef>
              <a:spcAft>
                <a:spcPts val="0"/>
              </a:spcAft>
              <a:buClr>
                <a:schemeClr val="dk1"/>
              </a:buClr>
              <a:buSzPts val="1900"/>
              <a:buChar char="●"/>
              <a:defRPr>
                <a:solidFill>
                  <a:schemeClr val="dk1"/>
                </a:solidFill>
              </a:defRPr>
            </a:lvl4pPr>
            <a:lvl5pPr marL="2286000" lvl="4" indent="-349250">
              <a:spcBef>
                <a:spcPts val="2100"/>
              </a:spcBef>
              <a:spcAft>
                <a:spcPts val="0"/>
              </a:spcAft>
              <a:buClr>
                <a:schemeClr val="dk1"/>
              </a:buClr>
              <a:buSzPts val="1900"/>
              <a:buChar char="○"/>
              <a:defRPr>
                <a:solidFill>
                  <a:schemeClr val="dk1"/>
                </a:solidFill>
              </a:defRPr>
            </a:lvl5pPr>
            <a:lvl6pPr marL="2743200" lvl="5" indent="-349250">
              <a:spcBef>
                <a:spcPts val="2100"/>
              </a:spcBef>
              <a:spcAft>
                <a:spcPts val="0"/>
              </a:spcAft>
              <a:buClr>
                <a:schemeClr val="dk1"/>
              </a:buClr>
              <a:buSzPts val="1900"/>
              <a:buChar char="■"/>
              <a:defRPr>
                <a:solidFill>
                  <a:schemeClr val="dk1"/>
                </a:solidFill>
              </a:defRPr>
            </a:lvl6pPr>
            <a:lvl7pPr marL="3200400" lvl="6" indent="-349250">
              <a:spcBef>
                <a:spcPts val="2100"/>
              </a:spcBef>
              <a:spcAft>
                <a:spcPts val="0"/>
              </a:spcAft>
              <a:buClr>
                <a:schemeClr val="dk1"/>
              </a:buClr>
              <a:buSzPts val="1900"/>
              <a:buChar char="●"/>
              <a:defRPr>
                <a:solidFill>
                  <a:schemeClr val="dk1"/>
                </a:solidFill>
              </a:defRPr>
            </a:lvl7pPr>
            <a:lvl8pPr marL="3657600" lvl="7" indent="-349250">
              <a:spcBef>
                <a:spcPts val="2100"/>
              </a:spcBef>
              <a:spcAft>
                <a:spcPts val="0"/>
              </a:spcAft>
              <a:buClr>
                <a:schemeClr val="dk1"/>
              </a:buClr>
              <a:buSzPts val="1900"/>
              <a:buChar char="○"/>
              <a:defRPr>
                <a:solidFill>
                  <a:schemeClr val="dk1"/>
                </a:solidFill>
              </a:defRPr>
            </a:lvl8pPr>
            <a:lvl9pPr marL="4114800" lvl="8" indent="-349250">
              <a:spcBef>
                <a:spcPts val="2100"/>
              </a:spcBef>
              <a:spcAft>
                <a:spcPts val="2100"/>
              </a:spcAft>
              <a:buClr>
                <a:schemeClr val="dk1"/>
              </a:buClr>
              <a:buSzPts val="1900"/>
              <a:buChar char="■"/>
              <a:defRPr>
                <a:solidFill>
                  <a:schemeClr val="dk1"/>
                </a:solidFill>
              </a:defRPr>
            </a:lvl9pPr>
          </a:lstStyle>
          <a:p>
            <a:endParaRPr/>
          </a:p>
        </p:txBody>
      </p:sp>
      <p:sp>
        <p:nvSpPr>
          <p:cNvPr id="17" name="Title 1">
            <a:extLst>
              <a:ext uri="{FF2B5EF4-FFF2-40B4-BE49-F238E27FC236}">
                <a16:creationId xmlns:a16="http://schemas.microsoft.com/office/drawing/2014/main" id="{A4F82977-7949-4B7C-8AD1-8213A403FAD9}"/>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18" name="Title 1">
            <a:extLst>
              <a:ext uri="{FF2B5EF4-FFF2-40B4-BE49-F238E27FC236}">
                <a16:creationId xmlns:a16="http://schemas.microsoft.com/office/drawing/2014/main" id="{C440FED0-93DE-4B49-AC17-91972FDD9038}"/>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148046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74288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10/31/2023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0275677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10/31/2023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1471816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10/31/2023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778248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10/31/2023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467793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10/31/2023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101555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2449DFC4-FDED-4B41-982D-8052FC63661B}" type="datetimeFigureOut">
              <a:rPr lang="zh-CN" altLang="en-US" smtClean="0"/>
              <a:t>2023/10/31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C65FFF5A-79EA-4B61-A2E3-443713E82035}" type="slidenum">
              <a:rPr lang="zh-CN" altLang="en-US" smtClean="0"/>
              <a:t>‹#›</a:t>
            </a:fld>
            <a:endParaRPr lang="zh-CN" altLang="en-US"/>
          </a:p>
        </p:txBody>
      </p:sp>
    </p:spTree>
    <p:extLst>
      <p:ext uri="{BB962C8B-B14F-4D97-AF65-F5344CB8AC3E}">
        <p14:creationId xmlns:p14="http://schemas.microsoft.com/office/powerpoint/2010/main" val="357512187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tags" Target="../tags/tag3.xml"/><Relationship Id="rId5" Type="http://schemas.openxmlformats.org/officeDocument/2006/relationships/slideLayout" Target="../slideLayouts/slideLayout8.xml"/><Relationship Id="rId10" Type="http://schemas.openxmlformats.org/officeDocument/2006/relationships/tags" Target="../tags/tag2.xml"/><Relationship Id="rId4" Type="http://schemas.openxmlformats.org/officeDocument/2006/relationships/slideLayout" Target="../slideLayouts/slideLayout7.xml"/><Relationship Id="rId9" Type="http://schemas.openxmlformats.org/officeDocument/2006/relationships/tags" Target="../tags/tag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theme" Target="../theme/theme3.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5.xml"/><Relationship Id="rId1" Type="http://schemas.openxmlformats.org/officeDocument/2006/relationships/slideLayout" Target="../slideLayouts/slideLayout26.xml"/><Relationship Id="rId4" Type="http://schemas.openxmlformats.org/officeDocument/2006/relationships/hyperlink" Target="https://www.facebook.com/groups/629898828017053"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1756">
              <a:srgbClr val="FCE8E8"/>
            </a:gs>
            <a:gs pos="37000">
              <a:srgbClr val="F5B4B6"/>
            </a:gs>
            <a:gs pos="35852">
              <a:srgbClr val="F7C5C7"/>
            </a:gs>
            <a:gs pos="23000">
              <a:srgbClr val="F9D1D2"/>
            </a:gs>
            <a:gs pos="19240">
              <a:srgbClr val="FBE0E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Microsoft YaHei" panose="020B0503020204020204" pitchFamily="34" charset="-122"/>
                <a:ea typeface="Microsoft YaHei" panose="020B0503020204020204" pitchFamily="34" charset="-122"/>
                <a:sym typeface="+mn-ea"/>
              </a:rPr>
              <a:t>感谢您下载包图网平台上提供的</a:t>
            </a:r>
            <a:r>
              <a:rPr lang="en-US" altLang="zh-CN" sz="300" dirty="0">
                <a:solidFill>
                  <a:schemeClr val="bg1">
                    <a:alpha val="0"/>
                  </a:schemeClr>
                </a:solidFill>
                <a:latin typeface="Microsoft YaHei" panose="020B0503020204020204" pitchFamily="34" charset="-122"/>
                <a:ea typeface="Microsoft YaHei" panose="020B0503020204020204" pitchFamily="34" charset="-122"/>
                <a:sym typeface="+mn-ea"/>
              </a:rPr>
              <a:t>PPT</a:t>
            </a:r>
            <a:r>
              <a:rPr lang="zh-CN" altLang="en-US" sz="300" dirty="0">
                <a:solidFill>
                  <a:schemeClr val="bg1">
                    <a:alpha val="0"/>
                  </a:schemeClr>
                </a:solidFill>
                <a:latin typeface="Microsoft YaHei" panose="020B0503020204020204" pitchFamily="34" charset="-122"/>
                <a:ea typeface="Microsoft YaHei"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Microsoft YaHei" panose="020B0503020204020204" pitchFamily="34" charset="-122"/>
                <a:ea typeface="Microsoft YaHei" panose="020B0503020204020204" pitchFamily="34" charset="-122"/>
                <a:sym typeface="+mn-ea"/>
              </a:rPr>
              <a:t>ibaotu.com</a:t>
            </a:r>
          </a:p>
        </p:txBody>
      </p:sp>
      <p:grpSp>
        <p:nvGrpSpPr>
          <p:cNvPr id="3" name="组合 2"/>
          <p:cNvGrpSpPr/>
          <p:nvPr userDrawn="1"/>
        </p:nvGrpSpPr>
        <p:grpSpPr>
          <a:xfrm>
            <a:off x="0" y="0"/>
            <a:ext cx="12192000" cy="6858000"/>
            <a:chOff x="0" y="0"/>
            <a:chExt cx="12192000" cy="6750674"/>
          </a:xfrm>
        </p:grpSpPr>
        <p:sp>
          <p:nvSpPr>
            <p:cNvPr id="4" name="矩形 3"/>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Group 4"/>
          <p:cNvGrpSpPr>
            <a:grpSpLocks noChangeAspect="1"/>
          </p:cNvGrpSpPr>
          <p:nvPr userDrawn="1"/>
        </p:nvGrpSpPr>
        <p:grpSpPr bwMode="auto">
          <a:xfrm>
            <a:off x="-319548" y="5517737"/>
            <a:ext cx="12831097" cy="1340263"/>
            <a:chOff x="0" y="1761"/>
            <a:chExt cx="7678" cy="802"/>
          </a:xfrm>
        </p:grpSpPr>
        <p:grpSp>
          <p:nvGrpSpPr>
            <p:cNvPr id="19" name="Group 205"/>
            <p:cNvGrpSpPr/>
            <p:nvPr/>
          </p:nvGrpSpPr>
          <p:grpSpPr bwMode="auto">
            <a:xfrm>
              <a:off x="0" y="1761"/>
              <a:ext cx="7678" cy="802"/>
              <a:chOff x="0" y="1761"/>
              <a:chExt cx="7678" cy="802"/>
            </a:xfrm>
          </p:grpSpPr>
          <p:sp>
            <p:nvSpPr>
              <p:cNvPr id="120" name="Freeform 5"/>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 name="Freeform 6"/>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 name="Rectangle 7"/>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23" name="Freeform 8"/>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4" name="Freeform 9"/>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5" name="Freeform 10"/>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6" name="Rectangle 11"/>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27" name="Freeform 12"/>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 name="Freeform 13"/>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 name="Freeform 14"/>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0" name="Rectangle 15"/>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1" name="Freeform 16"/>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2" name="Freeform 17"/>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3" name="Freeform 18"/>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4" name="Rectangle 19"/>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5" name="Freeform 20"/>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6" name="Freeform 21"/>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7" name="Freeform 22"/>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8" name="Rectangle 23"/>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9" name="Freeform 24"/>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0" name="Rectangle 25"/>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1" name="Oval 26"/>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2" name="Freeform 27"/>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3" name="Freeform 28"/>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4" name="Rectangle 29"/>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5" name="Oval 30"/>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6" name="Freeform 31"/>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7" name="Freeform 32"/>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8" name="Rectangle 33"/>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9" name="Oval 34"/>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0" name="Freeform 35"/>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1" name="Freeform 36"/>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2" name="Rectangle 37"/>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53" name="Oval 38"/>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4" name="Freeform 39"/>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5" name="Freeform 40"/>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6" name="Freeform 41"/>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7" name="Freeform 42"/>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8" name="Freeform 43"/>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9" name="Freeform 44"/>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0" name="Freeform 45"/>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1" name="Freeform 46"/>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2" name="Rectangle 47"/>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63" name="Oval 48"/>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4" name="Freeform 49"/>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5" name="Freeform 50"/>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6" name="Freeform 51"/>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7" name="Freeform 52"/>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8" name="Freeform 53"/>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9" name="Freeform 54"/>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0" name="Freeform 55"/>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1" name="Freeform 56"/>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2" name="Rectangle 57"/>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73" name="Oval 58"/>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4" name="Freeform 59"/>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5" name="Freeform 60"/>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6" name="Freeform 61"/>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7" name="Freeform 62"/>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8" name="Freeform 63"/>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9" name="Freeform 64"/>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0" name="Freeform 65"/>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1" name="Freeform 66"/>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2" name="Freeform 67"/>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3" name="Freeform 68"/>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4" name="Rectangle 69"/>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85" name="Freeform 70"/>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6" name="Freeform 71"/>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7" name="Freeform 72"/>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8" name="Freeform 73"/>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9" name="Freeform 74"/>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0" name="Freeform 75"/>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1" name="Freeform 76"/>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2" name="Freeform 77"/>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3" name="Freeform 78"/>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4" name="Freeform 79"/>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5" name="Freeform 80"/>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6" name="Freeform 81"/>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7" name="Freeform 82"/>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8" name="Freeform 83"/>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9" name="Freeform 84"/>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0" name="Freeform 85"/>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1" name="Freeform 86"/>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2" name="Freeform 87"/>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3" name="Freeform 88"/>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4" name="Rectangle 89"/>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05" name="Freeform 90"/>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6" name="Freeform 91"/>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7" name="Freeform 92"/>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8" name="Freeform 93"/>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9" name="Freeform 94"/>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0" name="Freeform 95"/>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1" name="Freeform 96"/>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2" name="Freeform 97"/>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3" name="Freeform 98"/>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4" name="Freeform 99"/>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5" name="Freeform 100"/>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6" name="Freeform 101"/>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7" name="Freeform 102"/>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8" name="Freeform 103"/>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9" name="Freeform 104"/>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0" name="Freeform 105"/>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1" name="Freeform 106"/>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2" name="Freeform 107"/>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3" name="Freeform 108"/>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4" name="Rectangle 109"/>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25" name="Freeform 110"/>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6" name="Freeform 111"/>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7" name="Freeform 112"/>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8" name="Freeform 113"/>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9" name="Freeform 114"/>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0" name="Freeform 115"/>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1" name="Freeform 116"/>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2" name="Freeform 117"/>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3" name="Freeform 118"/>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4" name="Freeform 119"/>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5" name="Freeform 120"/>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6" name="Freeform 121"/>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7" name="Freeform 122"/>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8" name="Freeform 123"/>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9" name="Freeform 124"/>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0" name="Freeform 125"/>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1" name="Freeform 126"/>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2" name="Freeform 127"/>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3" name="Freeform 128"/>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4" name="Freeform 129"/>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5" name="Freeform 130"/>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6" name="Freeform 131"/>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7" name="Freeform 132"/>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8" name="Freeform 133"/>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9" name="Freeform 134"/>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0" name="Freeform 135"/>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1" name="Freeform 136"/>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2" name="Freeform 137"/>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3" name="Freeform 138"/>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4" name="Freeform 139"/>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5" name="Freeform 140"/>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6" name="Freeform 141"/>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7" name="Freeform 142"/>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8" name="Freeform 143"/>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9" name="Freeform 144"/>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0" name="Freeform 145"/>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1" name="Freeform 146"/>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2" name="Freeform 147"/>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3" name="Freeform 148"/>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4" name="Freeform 149"/>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5" name="Freeform 150"/>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6" name="Freeform 151"/>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7" name="Freeform 152"/>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8" name="Freeform 153"/>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9" name="Freeform 154"/>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0" name="Freeform 155"/>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1" name="Freeform 156"/>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2" name="Freeform 157"/>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3" name="Freeform 158"/>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4" name="Freeform 159"/>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5" name="Freeform 160"/>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6" name="Freeform 161"/>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7" name="Freeform 162"/>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8" name="Freeform 163"/>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9" name="Freeform 164"/>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0" name="Freeform 165"/>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1" name="Freeform 166"/>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2" name="Freeform 167"/>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3" name="Freeform 168"/>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4" name="Freeform 169"/>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5" name="Freeform 170"/>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6" name="Freeform 171"/>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7" name="Freeform 172"/>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8" name="Freeform 173"/>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9" name="Freeform 174"/>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0" name="Freeform 175"/>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1" name="Freeform 176"/>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2" name="Freeform 177"/>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3" name="Freeform 178"/>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4" name="Freeform 179"/>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5" name="Freeform 180"/>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6" name="Freeform 181"/>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7" name="Freeform 182"/>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8" name="Freeform 183"/>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9" name="Freeform 184"/>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0" name="Freeform 185"/>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1" name="Freeform 186"/>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2" name="Freeform 187"/>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3" name="Freeform 188"/>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4" name="Freeform 189"/>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5" name="Freeform 190"/>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6" name="Freeform 191"/>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7" name="Freeform 192"/>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8" name="Freeform 193"/>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9" name="Freeform 194"/>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0" name="Freeform 195"/>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1" name="Freeform 196"/>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2" name="Freeform 197"/>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3" name="Freeform 198"/>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4" name="Freeform 199"/>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5" name="Freeform 200"/>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6" name="Freeform 201"/>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7" name="Freeform 202"/>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8" name="Freeform 203"/>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9" name="Freeform 204"/>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0" name="Freeform 206"/>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207"/>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208"/>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209"/>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210"/>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211"/>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212"/>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213"/>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214"/>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215"/>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216"/>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217"/>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218"/>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219"/>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220"/>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221"/>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222"/>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223"/>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224"/>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225"/>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226"/>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227"/>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228"/>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229"/>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230"/>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231"/>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232"/>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233"/>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234"/>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235"/>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236"/>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237"/>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238"/>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239"/>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240"/>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241"/>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242"/>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243"/>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244"/>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245"/>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246"/>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247"/>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248"/>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249"/>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250"/>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251"/>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252"/>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253"/>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254"/>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255"/>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256"/>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257"/>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Freeform 258"/>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259"/>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260"/>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261"/>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262"/>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263"/>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264"/>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265"/>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266"/>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Freeform 267"/>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Freeform 268"/>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Freeform 269"/>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Freeform 270"/>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271"/>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272"/>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273"/>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Freeform 274"/>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 name="Freeform 275"/>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 name="Freeform 276"/>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 name="Freeform 277"/>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Freeform 278"/>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 name="Freeform 279"/>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Freeform 280"/>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Freeform 281"/>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6" name="Freeform 282"/>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Freeform 283"/>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 name="Freeform 284"/>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 name="Freeform 285"/>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 name="Freeform 286"/>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 name="Freeform 287"/>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 name="Freeform 288"/>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 name="Freeform 289"/>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 name="Freeform 290"/>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Freeform 291"/>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Freeform 292"/>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 name="Freeform 293"/>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Freeform 294"/>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295"/>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 name="Freeform 296"/>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Freeform 297"/>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 name="Freeform 298"/>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 name="Freeform 299"/>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 name="Freeform 300"/>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 name="Freeform 301"/>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 name="Freeform 302"/>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 name="Freeform 303"/>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Freeform 304"/>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 name="Freeform 305"/>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Tree>
    <p:extLst>
      <p:ext uri="{BB962C8B-B14F-4D97-AF65-F5344CB8AC3E}">
        <p14:creationId xmlns:p14="http://schemas.microsoft.com/office/powerpoint/2010/main" val="25566354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1756">
              <a:srgbClr val="FCE8E8"/>
            </a:gs>
            <a:gs pos="37000">
              <a:srgbClr val="F5B4B6"/>
            </a:gs>
            <a:gs pos="35852">
              <a:srgbClr val="F7C5C7"/>
            </a:gs>
            <a:gs pos="23000">
              <a:srgbClr val="F9D1D2"/>
            </a:gs>
            <a:gs pos="19240">
              <a:srgbClr val="FBE0E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9"/>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dirty="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10"/>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11"/>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0389782"/>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Ls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1756">
              <a:srgbClr val="FCE8E8"/>
            </a:gs>
            <a:gs pos="37000">
              <a:srgbClr val="F5B4B6"/>
            </a:gs>
            <a:gs pos="35852">
              <a:srgbClr val="F7C5C7"/>
            </a:gs>
            <a:gs pos="23000">
              <a:srgbClr val="F9D1D2"/>
            </a:gs>
            <a:gs pos="19240">
              <a:srgbClr val="FBE0E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0" tIns="0" rIns="0" bIns="0" anchor="b" anchorCtr="0">
            <a:noAutofit/>
          </a:bodyPr>
          <a:lstStyle>
            <a:lvl1pPr lvl="0">
              <a:spcBef>
                <a:spcPts val="0"/>
              </a:spcBef>
              <a:spcAft>
                <a:spcPts val="0"/>
              </a:spcAft>
              <a:buClr>
                <a:schemeClr val="dk2"/>
              </a:buClr>
              <a:buSzPts val="2800"/>
              <a:buFont typeface="Annie Use Your Telescope"/>
              <a:buNone/>
              <a:defRPr sz="2800" b="1">
                <a:solidFill>
                  <a:schemeClr val="dk2"/>
                </a:solidFill>
                <a:latin typeface="Annie Use Your Telescope"/>
                <a:ea typeface="Annie Use Your Telescope"/>
                <a:cs typeface="Annie Use Your Telescope"/>
                <a:sym typeface="Annie Use Your Telescope"/>
              </a:defRPr>
            </a:lvl1pPr>
            <a:lvl2pPr lvl="1">
              <a:spcBef>
                <a:spcPts val="0"/>
              </a:spcBef>
              <a:spcAft>
                <a:spcPts val="0"/>
              </a:spcAft>
              <a:buClr>
                <a:schemeClr val="dk1"/>
              </a:buClr>
              <a:buSzPts val="2800"/>
              <a:buNone/>
              <a:defRPr sz="2800" b="1">
                <a:solidFill>
                  <a:schemeClr val="dk1"/>
                </a:solidFill>
              </a:defRPr>
            </a:lvl2pPr>
            <a:lvl3pPr lvl="2">
              <a:spcBef>
                <a:spcPts val="0"/>
              </a:spcBef>
              <a:spcAft>
                <a:spcPts val="0"/>
              </a:spcAft>
              <a:buClr>
                <a:schemeClr val="dk1"/>
              </a:buClr>
              <a:buSzPts val="2800"/>
              <a:buNone/>
              <a:defRPr sz="2800" b="1">
                <a:solidFill>
                  <a:schemeClr val="dk1"/>
                </a:solidFill>
              </a:defRPr>
            </a:lvl3pPr>
            <a:lvl4pPr lvl="3">
              <a:spcBef>
                <a:spcPts val="0"/>
              </a:spcBef>
              <a:spcAft>
                <a:spcPts val="0"/>
              </a:spcAft>
              <a:buClr>
                <a:schemeClr val="dk1"/>
              </a:buClr>
              <a:buSzPts val="2800"/>
              <a:buNone/>
              <a:defRPr sz="2800" b="1">
                <a:solidFill>
                  <a:schemeClr val="dk1"/>
                </a:solidFill>
              </a:defRPr>
            </a:lvl4pPr>
            <a:lvl5pPr lvl="4">
              <a:spcBef>
                <a:spcPts val="0"/>
              </a:spcBef>
              <a:spcAft>
                <a:spcPts val="0"/>
              </a:spcAft>
              <a:buClr>
                <a:schemeClr val="dk1"/>
              </a:buClr>
              <a:buSzPts val="2800"/>
              <a:buNone/>
              <a:defRPr sz="2800" b="1">
                <a:solidFill>
                  <a:schemeClr val="dk1"/>
                </a:solidFill>
              </a:defRPr>
            </a:lvl5pPr>
            <a:lvl6pPr lvl="5">
              <a:spcBef>
                <a:spcPts val="0"/>
              </a:spcBef>
              <a:spcAft>
                <a:spcPts val="0"/>
              </a:spcAft>
              <a:buClr>
                <a:schemeClr val="dk1"/>
              </a:buClr>
              <a:buSzPts val="2800"/>
              <a:buNone/>
              <a:defRPr sz="2800" b="1">
                <a:solidFill>
                  <a:schemeClr val="dk1"/>
                </a:solidFill>
              </a:defRPr>
            </a:lvl6pPr>
            <a:lvl7pPr lvl="6">
              <a:spcBef>
                <a:spcPts val="0"/>
              </a:spcBef>
              <a:spcAft>
                <a:spcPts val="0"/>
              </a:spcAft>
              <a:buClr>
                <a:schemeClr val="dk1"/>
              </a:buClr>
              <a:buSzPts val="2800"/>
              <a:buNone/>
              <a:defRPr sz="2800" b="1">
                <a:solidFill>
                  <a:schemeClr val="dk1"/>
                </a:solidFill>
              </a:defRPr>
            </a:lvl7pPr>
            <a:lvl8pPr lvl="7">
              <a:spcBef>
                <a:spcPts val="0"/>
              </a:spcBef>
              <a:spcAft>
                <a:spcPts val="0"/>
              </a:spcAft>
              <a:buClr>
                <a:schemeClr val="dk1"/>
              </a:buClr>
              <a:buSzPts val="2800"/>
              <a:buNone/>
              <a:defRPr sz="2800" b="1">
                <a:solidFill>
                  <a:schemeClr val="dk1"/>
                </a:solidFill>
              </a:defRPr>
            </a:lvl8pPr>
            <a:lvl9pPr lvl="8">
              <a:spcBef>
                <a:spcPts val="0"/>
              </a:spcBef>
              <a:spcAft>
                <a:spcPts val="0"/>
              </a:spcAft>
              <a:buClr>
                <a:schemeClr val="dk1"/>
              </a:buClr>
              <a:buSzPts val="2800"/>
              <a:buNone/>
              <a:defRPr sz="2800" b="1">
                <a:solidFill>
                  <a:schemeClr val="dk1"/>
                </a:solidFill>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0" tIns="0" rIns="0" bIns="0" anchor="t" anchorCtr="0">
            <a:noAutofit/>
          </a:bodyPr>
          <a:lstStyle>
            <a:lvl1pPr marL="457200" lvl="0" indent="-342900">
              <a:lnSpc>
                <a:spcPct val="100000"/>
              </a:lnSpc>
              <a:spcBef>
                <a:spcPts val="0"/>
              </a:spcBef>
              <a:spcAft>
                <a:spcPts val="0"/>
              </a:spcAft>
              <a:buClr>
                <a:schemeClr val="dk1"/>
              </a:buClr>
              <a:buSzPts val="1800"/>
              <a:buFont typeface="Lato"/>
              <a:buChar char="●"/>
              <a:defRPr sz="1800">
                <a:solidFill>
                  <a:schemeClr val="dk1"/>
                </a:solidFill>
                <a:latin typeface="Lato"/>
                <a:ea typeface="Lato"/>
                <a:cs typeface="Lato"/>
                <a:sym typeface="Lato"/>
              </a:defRPr>
            </a:lvl1pPr>
            <a:lvl2pPr marL="914400" lvl="1"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716395298"/>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717"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1756">
              <a:srgbClr val="FCE8E8"/>
            </a:gs>
            <a:gs pos="37000">
              <a:srgbClr val="F5B4B6"/>
            </a:gs>
            <a:gs pos="35852">
              <a:srgbClr val="F7C5C7"/>
            </a:gs>
            <a:gs pos="23000">
              <a:srgbClr val="F9D1D2"/>
            </a:gs>
            <a:gs pos="19240">
              <a:srgbClr val="FBE0E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326695856"/>
      </p:ext>
    </p:extLst>
  </p:cSld>
  <p:clrMap bg1="lt1" tx1="dk1" bg2="dk2" tx2="lt2" accent1="accent1" accent2="accent2" accent3="accent3" accent4="accent4" accent5="accent5" accent6="accent6" hlink="hlink" folHlink="folHlink"/>
  <p:sldLayoutIdLst>
    <p:sldLayoutId id="2147483714"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1756">
              <a:srgbClr val="FCE8E8"/>
            </a:gs>
            <a:gs pos="37000">
              <a:srgbClr val="F5B4B6"/>
            </a:gs>
            <a:gs pos="35852">
              <a:srgbClr val="F7C5C7"/>
            </a:gs>
            <a:gs pos="23000">
              <a:srgbClr val="F9D1D2"/>
            </a:gs>
            <a:gs pos="19240">
              <a:srgbClr val="FBE0E0"/>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700" cy="763500"/>
          </a:xfrm>
          <a:prstGeom prst="rect">
            <a:avLst/>
          </a:prstGeom>
          <a:noFill/>
          <a:ln>
            <a:noFill/>
          </a:ln>
          <a:effectLst>
            <a:outerShdw blurRad="57150" dist="19050" dir="21540000" algn="bl" rotWithShape="0">
              <a:srgbClr val="000000">
                <a:alpha val="50000"/>
              </a:srgbClr>
            </a:outerShdw>
          </a:effectLst>
        </p:spPr>
        <p:txBody>
          <a:bodyPr spcFirstLastPara="1" wrap="square" lIns="121900" tIns="121900" rIns="121900" bIns="121900" anchor="t" anchorCtr="0">
            <a:noAutofit/>
          </a:bodyPr>
          <a:lstStyle>
            <a:lvl1pPr lvl="0">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1pPr>
            <a:lvl2pPr lvl="1">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2pPr>
            <a:lvl3pPr lvl="2">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3pPr>
            <a:lvl4pPr lvl="3">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4pPr>
            <a:lvl5pPr lvl="4">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5pPr>
            <a:lvl6pPr lvl="5">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6pPr>
            <a:lvl7pPr lvl="6">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7pPr>
            <a:lvl8pPr lvl="7">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8pPr>
            <a:lvl9pPr lvl="8">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9pPr>
          </a:lstStyle>
          <a:p>
            <a:endParaRPr/>
          </a:p>
        </p:txBody>
      </p:sp>
      <p:sp>
        <p:nvSpPr>
          <p:cNvPr id="7" name="Google Shape;7;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49250">
              <a:lnSpc>
                <a:spcPct val="115000"/>
              </a:lnSpc>
              <a:spcBef>
                <a:spcPts val="0"/>
              </a:spcBef>
              <a:spcAft>
                <a:spcPts val="0"/>
              </a:spcAft>
              <a:buClr>
                <a:schemeClr val="dk2"/>
              </a:buClr>
              <a:buSzPts val="1900"/>
              <a:buFont typeface="Delius"/>
              <a:buChar char="●"/>
              <a:defRPr sz="1900" b="1">
                <a:solidFill>
                  <a:schemeClr val="dk2"/>
                </a:solidFill>
                <a:latin typeface="Delius"/>
                <a:ea typeface="Delius"/>
                <a:cs typeface="Delius"/>
                <a:sym typeface="Delius"/>
              </a:defRPr>
            </a:lvl1pPr>
            <a:lvl2pPr marL="914400" lvl="1"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2pPr>
            <a:lvl3pPr marL="1371600" lvl="2"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3pPr>
            <a:lvl4pPr marL="1828800" lvl="3"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4pPr>
            <a:lvl5pPr marL="2286000" lvl="4"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5pPr>
            <a:lvl6pPr marL="2743200" lvl="5"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6pPr>
            <a:lvl7pPr marL="3200400" lvl="6"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7pPr>
            <a:lvl8pPr marL="3657600" lvl="7"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8pPr>
            <a:lvl9pPr marL="4114800" lvl="8" indent="-349250">
              <a:lnSpc>
                <a:spcPct val="115000"/>
              </a:lnSpc>
              <a:spcBef>
                <a:spcPts val="2100"/>
              </a:spcBef>
              <a:spcAft>
                <a:spcPts val="2100"/>
              </a:spcAft>
              <a:buClr>
                <a:schemeClr val="dk2"/>
              </a:buClr>
              <a:buSzPts val="1900"/>
              <a:buFont typeface="Delius"/>
              <a:buChar char="■"/>
              <a:defRPr sz="1900" b="1">
                <a:solidFill>
                  <a:schemeClr val="dk2"/>
                </a:solidFill>
                <a:latin typeface="Delius"/>
                <a:ea typeface="Delius"/>
                <a:cs typeface="Delius"/>
                <a:sym typeface="Delius"/>
              </a:defRPr>
            </a:lvl9pPr>
          </a:lstStyle>
          <a:p>
            <a:endParaRPr/>
          </a:p>
        </p:txBody>
      </p:sp>
      <p:sp>
        <p:nvSpPr>
          <p:cNvPr id="8" name="Google Shape;8;p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300" b="0" i="0" u="none" strike="noStrike" kern="1200" cap="none" spc="0" normalizeH="0" baseline="0" noProof="0">
                <a:ln>
                  <a:noFill/>
                </a:ln>
                <a:solidFill>
                  <a:srgbClr val="434343"/>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300" b="0" i="0" u="none" strike="noStrike" kern="1200" cap="none" spc="0" normalizeH="0" baseline="0" noProof="0">
              <a:ln>
                <a:noFill/>
              </a:ln>
              <a:solidFill>
                <a:srgbClr val="434343"/>
              </a:solidFill>
              <a:effectLst/>
              <a:uLnTx/>
              <a:uFillTx/>
              <a:latin typeface="Arial"/>
              <a:ea typeface="+mn-ea"/>
              <a:cs typeface="+mn-cs"/>
            </a:endParaRPr>
          </a:p>
        </p:txBody>
      </p:sp>
      <p:pic>
        <p:nvPicPr>
          <p:cNvPr id="5" name="Picture 4">
            <a:extLst>
              <a:ext uri="{FF2B5EF4-FFF2-40B4-BE49-F238E27FC236}">
                <a16:creationId xmlns:a16="http://schemas.microsoft.com/office/drawing/2014/main" id="{D25A8055-BC66-4C8B-9DC8-3D7F76B55A5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29272" y="6176963"/>
            <a:ext cx="1152128" cy="1959214"/>
          </a:xfrm>
          <a:prstGeom prst="rect">
            <a:avLst/>
          </a:prstGeom>
        </p:spPr>
      </p:pic>
      <p:sp>
        <p:nvSpPr>
          <p:cNvPr id="9" name="TextBox 3">
            <a:extLst>
              <a:ext uri="{FF2B5EF4-FFF2-40B4-BE49-F238E27FC236}">
                <a16:creationId xmlns:a16="http://schemas.microsoft.com/office/drawing/2014/main" id="{7D811439-80C4-420E-B443-7F7770EBCE27}"/>
              </a:ext>
            </a:extLst>
          </p:cNvPr>
          <p:cNvSpPr txBox="1"/>
          <p:nvPr userDrawn="1"/>
        </p:nvSpPr>
        <p:spPr>
          <a:xfrm>
            <a:off x="3423755" y="7259126"/>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hlinkClick r:id="rId4"/>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4E5D14E8-63FF-4267-9275-1E04D423A1AF}"/>
              </a:ext>
            </a:extLst>
          </p:cNvPr>
          <p:cNvSpPr txBox="1">
            <a:spLocks/>
          </p:cNvSpPr>
          <p:nvPr userDrawn="1"/>
        </p:nvSpPr>
        <p:spPr>
          <a:xfrm>
            <a:off x="1912212" y="7827607"/>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40641F87-6F11-4E9E-92EC-F56939451D30}"/>
              </a:ext>
            </a:extLst>
          </p:cNvPr>
          <p:cNvSpPr txBox="1">
            <a:spLocks/>
          </p:cNvSpPr>
          <p:nvPr userDrawn="1"/>
        </p:nvSpPr>
        <p:spPr>
          <a:xfrm>
            <a:off x="-437449" y="-584983"/>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F7BBDF"/>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F7BBDF"/>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70111497"/>
      </p:ext>
    </p:extLst>
  </p:cSld>
  <p:clrMap bg1="lt1" tx1="dk1" bg2="dk2" tx2="lt2" accent1="accent1" accent2="accent2" accent3="accent3" accent4="accent4" accent5="accent5" accent6="accent6" hlink="hlink" folHlink="folHlink"/>
  <p:sldLayoutIdLst>
    <p:sldLayoutId id="2147483716"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oleObject" Target="../embeddings/oleObject2.bin"/><Relationship Id="rId2" Type="http://schemas.openxmlformats.org/officeDocument/2006/relationships/tags" Target="../tags/tag4.xml"/><Relationship Id="rId1" Type="http://schemas.openxmlformats.org/officeDocument/2006/relationships/vmlDrawing" Target="../drawings/vmlDrawing1.vml"/><Relationship Id="rId6" Type="http://schemas.openxmlformats.org/officeDocument/2006/relationships/image" Target="../media/image21.wmf"/><Relationship Id="rId5" Type="http://schemas.openxmlformats.org/officeDocument/2006/relationships/oleObject" Target="../embeddings/oleObject1.bin"/><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oleObject" Target="../embeddings/oleObject2.bin"/><Relationship Id="rId2" Type="http://schemas.openxmlformats.org/officeDocument/2006/relationships/tags" Target="../tags/tag5.xml"/><Relationship Id="rId1" Type="http://schemas.openxmlformats.org/officeDocument/2006/relationships/vmlDrawing" Target="../drawings/vmlDrawing2.vml"/><Relationship Id="rId6" Type="http://schemas.openxmlformats.org/officeDocument/2006/relationships/image" Target="../media/image21.wmf"/><Relationship Id="rId5" Type="http://schemas.openxmlformats.org/officeDocument/2006/relationships/oleObject" Target="../embeddings/oleObject1.bin"/><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6.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5.emf"/><Relationship Id="rId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4.xml"/><Relationship Id="rId5" Type="http://schemas.openxmlformats.org/officeDocument/2006/relationships/image" Target="../media/image7.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7.png"/><Relationship Id="rId3" Type="http://schemas.openxmlformats.org/officeDocument/2006/relationships/slideLayout" Target="../slideLayouts/slideLayout1.xml"/><Relationship Id="rId7" Type="http://schemas.openxmlformats.org/officeDocument/2006/relationships/image" Target="../media/image10.png"/><Relationship Id="rId12" Type="http://schemas.openxmlformats.org/officeDocument/2006/relationships/image" Target="../media/image14.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9.png"/><Relationship Id="rId11" Type="http://schemas.openxmlformats.org/officeDocument/2006/relationships/image" Target="../media/image5.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notesSlide" Target="../notesSlides/notesSlide16.xml"/><Relationship Id="rId9" Type="http://schemas.openxmlformats.org/officeDocument/2006/relationships/image" Target="../media/image12.png"/><Relationship Id="rId14" Type="http://schemas.openxmlformats.org/officeDocument/2006/relationships/image" Target="../media/image25.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5.emf"/><Relationship Id="rId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microsoft.com/office/2007/relationships/media" Target="../media/media2.mp3"/><Relationship Id="rId7" Type="http://schemas.openxmlformats.org/officeDocument/2006/relationships/image" Target="../media/image1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1.wav"/><Relationship Id="rId5" Type="http://schemas.openxmlformats.org/officeDocument/2006/relationships/slideLayout" Target="../slideLayouts/slideLayout26.xml"/><Relationship Id="rId4" Type="http://schemas.openxmlformats.org/officeDocument/2006/relationships/audio" Target="../media/media2.mp3"/></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media" Target="../media/media2.mp3"/><Relationship Id="rId7" Type="http://schemas.openxmlformats.org/officeDocument/2006/relationships/image" Target="../media/image1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1.wav"/><Relationship Id="rId5" Type="http://schemas.openxmlformats.org/officeDocument/2006/relationships/slideLayout" Target="../slideLayouts/slideLayout26.xml"/><Relationship Id="rId4" Type="http://schemas.openxmlformats.org/officeDocument/2006/relationships/audio" Target="../media/media2.mp3"/></Relationships>
</file>

<file path=ppt/slides/_rels/slide6.xml.rels><?xml version="1.0" encoding="UTF-8" standalone="yes"?>
<Relationships xmlns="http://schemas.openxmlformats.org/package/2006/relationships"><Relationship Id="rId3" Type="http://schemas.microsoft.com/office/2007/relationships/media" Target="../media/media2.mp3"/><Relationship Id="rId7" Type="http://schemas.openxmlformats.org/officeDocument/2006/relationships/image" Target="../media/image1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1.wav"/><Relationship Id="rId5" Type="http://schemas.openxmlformats.org/officeDocument/2006/relationships/slideLayout" Target="../slideLayouts/slideLayout26.xml"/><Relationship Id="rId4" Type="http://schemas.openxmlformats.org/officeDocument/2006/relationships/audio" Target="../media/media2.mp3"/></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9.png"/><Relationship Id="rId4" Type="http://schemas.openxmlformats.org/officeDocument/2006/relationships/image" Target="../media/image9.png"/><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337">
            <a:extLst>
              <a:ext uri="{FF2B5EF4-FFF2-40B4-BE49-F238E27FC236}">
                <a16:creationId xmlns:a16="http://schemas.microsoft.com/office/drawing/2014/main" id="{B7E4331B-0C42-43EF-B59B-7086AD2128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709" y="-112526"/>
            <a:ext cx="8711808" cy="1785066"/>
          </a:xfrm>
          <a:prstGeom prst="rect">
            <a:avLst/>
          </a:prstGeom>
        </p:spPr>
      </p:pic>
      <p:sp>
        <p:nvSpPr>
          <p:cNvPr id="19" name="矩形: 圆角 13">
            <a:extLst>
              <a:ext uri="{FF2B5EF4-FFF2-40B4-BE49-F238E27FC236}">
                <a16:creationId xmlns:a16="http://schemas.microsoft.com/office/drawing/2014/main" id="{0748FFC4-4A88-4F3F-A42E-4A4426AA700A}"/>
              </a:ext>
            </a:extLst>
          </p:cNvPr>
          <p:cNvSpPr/>
          <p:nvPr/>
        </p:nvSpPr>
        <p:spPr>
          <a:xfrm>
            <a:off x="2652240" y="143178"/>
            <a:ext cx="7681801" cy="681505"/>
          </a:xfrm>
          <a:prstGeom prst="roundRect">
            <a:avLst>
              <a:gd name="adj" fmla="val 50000"/>
            </a:avLst>
          </a:prstGeom>
          <a:solidFill>
            <a:srgbClr val="FFCF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sym typeface="迷你简细行楷" panose="02010609000101010101" charset="-122"/>
              </a:rPr>
              <a:t>Thứ</a:t>
            </a:r>
            <a:r>
              <a:rPr lang="en-US" altLang="zh-CN" sz="3600" dirty="0">
                <a:solidFill>
                  <a:srgbClr val="002060"/>
                </a:solidFill>
                <a:latin typeface="Calibri" panose="020F0502020204030204" pitchFamily="34" charset="0"/>
                <a:ea typeface="微软雅黑" panose="020B0503020204020204" pitchFamily="34" charset="-122"/>
                <a:cs typeface="Calibri" panose="020F0502020204030204" pitchFamily="34" charset="0"/>
                <a:sym typeface="迷你简细行楷" panose="02010609000101010101" charset="-122"/>
              </a:rPr>
              <a:t> </a:t>
            </a:r>
            <a:r>
              <a:rPr lang="en-US" altLang="zh-CN" sz="3600" dirty="0" err="1">
                <a:solidFill>
                  <a:srgbClr val="002060"/>
                </a:solidFill>
                <a:latin typeface="Calibri" panose="020F0502020204030204" pitchFamily="34" charset="0"/>
                <a:ea typeface="微软雅黑" panose="020B0503020204020204" pitchFamily="34" charset="-122"/>
                <a:cs typeface="Calibri" panose="020F0502020204030204" pitchFamily="34" charset="0"/>
                <a:sym typeface="迷你简细行楷" panose="02010609000101010101" charset="-122"/>
              </a:rPr>
              <a:t>sáu</a:t>
            </a:r>
            <a:r>
              <a:rPr lang="en-US" altLang="zh-CN" sz="3600" dirty="0">
                <a:solidFill>
                  <a:srgbClr val="002060"/>
                </a:solidFill>
                <a:latin typeface="Calibri" panose="020F0502020204030204" pitchFamily="34" charset="0"/>
                <a:ea typeface="微软雅黑" panose="020B0503020204020204" pitchFamily="34" charset="-122"/>
                <a:cs typeface="Calibri" panose="020F0502020204030204" pitchFamily="34" charset="0"/>
                <a:sym typeface="迷你简细行楷" panose="02010609000101010101" charset="-122"/>
              </a:rPr>
              <a:t> </a:t>
            </a:r>
            <a:r>
              <a:rPr kumimoji="0" lang="en-US" altLang="zh-CN" sz="3600" b="0" i="0" u="none" strike="noStrike" kern="1200" cap="none" spc="0" normalizeH="0" baseline="0" noProof="0" dirty="0" err="1">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sym typeface="迷你简细行楷" panose="02010609000101010101" charset="-122"/>
              </a:rPr>
              <a:t>ngày</a:t>
            </a:r>
            <a:r>
              <a:rPr kumimoji="0" lang="en-US" altLang="zh-CN" sz="3600" b="0" i="0"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sym typeface="迷你简细行楷" panose="02010609000101010101" charset="-122"/>
              </a:rPr>
              <a:t> </a:t>
            </a:r>
            <a:r>
              <a:rPr kumimoji="0" lang="en-US" altLang="zh-CN" sz="3600" b="0" i="0" u="none" strike="noStrike" kern="1200" cap="none" spc="0" normalizeH="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sym typeface="迷你简细行楷" panose="02010609000101010101" charset="-122"/>
              </a:rPr>
              <a:t> 27 </a:t>
            </a:r>
            <a:r>
              <a:rPr kumimoji="0" lang="en-US" altLang="zh-CN" sz="3600" b="0" i="0" u="none" strike="noStrike" kern="1200" cap="none" spc="0" normalizeH="0" baseline="0" noProof="0" dirty="0" err="1">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sym typeface="迷你简细行楷" panose="02010609000101010101" charset="-122"/>
              </a:rPr>
              <a:t>tháng</a:t>
            </a:r>
            <a:r>
              <a:rPr kumimoji="0" lang="en-US" altLang="zh-CN" sz="3600" b="0" i="0"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sym typeface="迷你简细行楷" panose="02010609000101010101" charset="-122"/>
              </a:rPr>
              <a:t> 10</a:t>
            </a:r>
            <a:r>
              <a:rPr kumimoji="0" lang="en-US" altLang="zh-CN" sz="3600" b="0" i="0" u="none" strike="noStrike" kern="1200" cap="none" spc="0" normalizeH="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sym typeface="迷你简细行楷" panose="02010609000101010101" charset="-122"/>
              </a:rPr>
              <a:t> </a:t>
            </a:r>
            <a:r>
              <a:rPr kumimoji="0" lang="en-US" altLang="zh-CN" sz="3600" b="0" i="0" u="none" strike="noStrike" kern="1200" cap="none" spc="0" normalizeH="0" baseline="0" noProof="0" dirty="0" err="1">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sym typeface="迷你简细行楷" panose="02010609000101010101" charset="-122"/>
              </a:rPr>
              <a:t>năm</a:t>
            </a:r>
            <a:r>
              <a:rPr kumimoji="0" lang="en-US" altLang="zh-CN" sz="3600" b="0" i="0"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sym typeface="迷你简细行楷" panose="02010609000101010101" charset="-122"/>
              </a:rPr>
              <a:t> 2023</a:t>
            </a:r>
            <a:endParaRPr kumimoji="0" lang="zh-CN" altLang="en-US" sz="3600" b="0" i="0"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sym typeface="迷你简细行楷" panose="02010609000101010101" charset="-122"/>
            </a:endParaRPr>
          </a:p>
        </p:txBody>
      </p:sp>
      <p:sp>
        <p:nvSpPr>
          <p:cNvPr id="20" name="矩形: 圆角 14">
            <a:extLst>
              <a:ext uri="{FF2B5EF4-FFF2-40B4-BE49-F238E27FC236}">
                <a16:creationId xmlns:a16="http://schemas.microsoft.com/office/drawing/2014/main" id="{66CDA486-D099-43F5-A8BB-73148979C074}"/>
              </a:ext>
            </a:extLst>
          </p:cNvPr>
          <p:cNvSpPr/>
          <p:nvPr/>
        </p:nvSpPr>
        <p:spPr>
          <a:xfrm>
            <a:off x="4641613" y="981515"/>
            <a:ext cx="2054123" cy="534193"/>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en-US" altLang="zh-CN" sz="4000" b="1" i="0" u="sng" strike="noStrike" kern="1200" cap="none" spc="0" normalizeH="0" baseline="0" noProof="0" dirty="0">
                <a:ln>
                  <a:noFill/>
                </a:ln>
                <a:solidFill>
                  <a:srgbClr val="00B050"/>
                </a:solidFill>
                <a:effectLst/>
                <a:uLnTx/>
                <a:uFillTx/>
                <a:latin typeface="Nunito Black" pitchFamily="2" charset="0"/>
                <a:ea typeface="微软雅黑" panose="020B0503020204020204" pitchFamily="34" charset="-122"/>
                <a:cs typeface="Calibri" panose="020F0502020204030204" pitchFamily="34" charset="0"/>
                <a:sym typeface="迷你简细行楷" panose="02010609000101010101" charset="-122"/>
              </a:rPr>
              <a:t>TOÁN</a:t>
            </a:r>
            <a:endParaRPr kumimoji="0" lang="zh-CN" altLang="en-US" sz="4000" b="1" i="0" u="sng" strike="noStrike" kern="1200" cap="none" spc="0" normalizeH="0" baseline="0" noProof="0" dirty="0">
              <a:ln>
                <a:noFill/>
              </a:ln>
              <a:solidFill>
                <a:srgbClr val="00B050"/>
              </a:solidFill>
              <a:effectLst/>
              <a:uLnTx/>
              <a:uFillTx/>
              <a:latin typeface="Nunito Black" pitchFamily="2" charset="0"/>
              <a:ea typeface="微软雅黑" panose="020B0503020204020204" pitchFamily="34" charset="-122"/>
              <a:cs typeface="Calibri" panose="020F0502020204030204" pitchFamily="34" charset="0"/>
              <a:sym typeface="迷你简细行楷" panose="02010609000101010101" charset="-122"/>
            </a:endParaRPr>
          </a:p>
        </p:txBody>
      </p:sp>
      <p:pic>
        <p:nvPicPr>
          <p:cNvPr id="21" name="Picture 20" descr="A close-up of a calculator&#10;&#10;Description automatically generated with medium confidence">
            <a:extLst>
              <a:ext uri="{FF2B5EF4-FFF2-40B4-BE49-F238E27FC236}">
                <a16:creationId xmlns:a16="http://schemas.microsoft.com/office/drawing/2014/main" id="{A6C25CD5-E42C-4DC6-AAAA-DD58B5E2C2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2685" y="2430863"/>
            <a:ext cx="2152950" cy="2381582"/>
          </a:xfrm>
          <a:prstGeom prst="rect">
            <a:avLst/>
          </a:prstGeom>
        </p:spPr>
      </p:pic>
      <p:pic>
        <p:nvPicPr>
          <p:cNvPr id="22" name="Picture 21" descr="A picture containing text, measuring stick&#10;&#10;Description automatically generated">
            <a:extLst>
              <a:ext uri="{FF2B5EF4-FFF2-40B4-BE49-F238E27FC236}">
                <a16:creationId xmlns:a16="http://schemas.microsoft.com/office/drawing/2014/main" id="{8FF2DB8F-26C4-4E1B-8999-32C4B0BD66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99729" y="2956226"/>
            <a:ext cx="2139586" cy="2224102"/>
          </a:xfrm>
          <a:prstGeom prst="rect">
            <a:avLst/>
          </a:prstGeom>
        </p:spPr>
      </p:pic>
      <p:sp>
        <p:nvSpPr>
          <p:cNvPr id="7" name="矩形: 圆角 14">
            <a:extLst>
              <a:ext uri="{FF2B5EF4-FFF2-40B4-BE49-F238E27FC236}">
                <a16:creationId xmlns:a16="http://schemas.microsoft.com/office/drawing/2014/main" id="{EF375D5A-8038-4004-96D6-AA3017A8225B}"/>
              </a:ext>
            </a:extLst>
          </p:cNvPr>
          <p:cNvSpPr/>
          <p:nvPr/>
        </p:nvSpPr>
        <p:spPr>
          <a:xfrm>
            <a:off x="3305635" y="4278252"/>
            <a:ext cx="6171700" cy="534193"/>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20000"/>
              </a:lnSpc>
              <a:spcBef>
                <a:spcPts val="0"/>
              </a:spcBef>
              <a:spcAft>
                <a:spcPts val="0"/>
              </a:spcAft>
              <a:buClrTx/>
              <a:buSzTx/>
              <a:buFontTx/>
              <a:buNone/>
              <a:tabLst/>
              <a:defRPr/>
            </a:pPr>
            <a:r>
              <a:rPr lang="en-US" altLang="zh-CN" sz="4000" b="1" u="sng" dirty="0">
                <a:solidFill>
                  <a:schemeClr val="accent3"/>
                </a:solidFill>
                <a:latin typeface="Nunito Black" pitchFamily="2" charset="0"/>
                <a:ea typeface="微软雅黑" panose="020B0503020204020204" pitchFamily="34" charset="-122"/>
                <a:cs typeface="Calibri" panose="020F0502020204030204" pitchFamily="34" charset="0"/>
                <a:sym typeface="迷你简细行楷" panose="02010609000101010101" charset="-122"/>
              </a:rPr>
              <a:t>GV: </a:t>
            </a:r>
            <a:r>
              <a:rPr lang="en-US" altLang="zh-CN" sz="4000" b="1" u="sng" dirty="0" err="1">
                <a:solidFill>
                  <a:schemeClr val="accent3"/>
                </a:solidFill>
                <a:latin typeface="Nunito Black" pitchFamily="2" charset="0"/>
                <a:ea typeface="微软雅黑" panose="020B0503020204020204" pitchFamily="34" charset="-122"/>
                <a:cs typeface="Calibri" panose="020F0502020204030204" pitchFamily="34" charset="0"/>
                <a:sym typeface="迷你简细行楷" panose="02010609000101010101" charset="-122"/>
              </a:rPr>
              <a:t>Nguyễn</a:t>
            </a:r>
            <a:r>
              <a:rPr lang="en-US" altLang="zh-CN" sz="4000" b="1" u="sng" dirty="0">
                <a:solidFill>
                  <a:schemeClr val="accent3"/>
                </a:solidFill>
                <a:latin typeface="Nunito Black" pitchFamily="2" charset="0"/>
                <a:ea typeface="微软雅黑" panose="020B0503020204020204" pitchFamily="34" charset="-122"/>
                <a:cs typeface="Calibri" panose="020F0502020204030204" pitchFamily="34" charset="0"/>
                <a:sym typeface="迷你简细行楷" panose="02010609000101010101" charset="-122"/>
              </a:rPr>
              <a:t> </a:t>
            </a:r>
            <a:r>
              <a:rPr lang="en-US" altLang="zh-CN" sz="4000" b="1" u="sng" dirty="0" err="1">
                <a:solidFill>
                  <a:schemeClr val="accent3"/>
                </a:solidFill>
                <a:latin typeface="Nunito Black" pitchFamily="2" charset="0"/>
                <a:ea typeface="微软雅黑" panose="020B0503020204020204" pitchFamily="34" charset="-122"/>
                <a:cs typeface="Calibri" panose="020F0502020204030204" pitchFamily="34" charset="0"/>
                <a:sym typeface="迷你简细行楷" panose="02010609000101010101" charset="-122"/>
              </a:rPr>
              <a:t>Thăng</a:t>
            </a:r>
            <a:r>
              <a:rPr lang="en-US" altLang="zh-CN" sz="4000" b="1" u="sng" dirty="0">
                <a:solidFill>
                  <a:schemeClr val="accent3"/>
                </a:solidFill>
                <a:latin typeface="Nunito Black" pitchFamily="2" charset="0"/>
                <a:ea typeface="微软雅黑" panose="020B0503020204020204" pitchFamily="34" charset="-122"/>
                <a:cs typeface="Calibri" panose="020F0502020204030204" pitchFamily="34" charset="0"/>
                <a:sym typeface="迷你简细行楷" panose="02010609000101010101" charset="-122"/>
              </a:rPr>
              <a:t> </a:t>
            </a:r>
            <a:r>
              <a:rPr lang="en-US" altLang="zh-CN" sz="4000" b="1" u="sng" dirty="0" err="1">
                <a:solidFill>
                  <a:schemeClr val="accent3"/>
                </a:solidFill>
                <a:latin typeface="Nunito Black" pitchFamily="2" charset="0"/>
                <a:ea typeface="微软雅黑" panose="020B0503020204020204" pitchFamily="34" charset="-122"/>
                <a:cs typeface="Calibri" panose="020F0502020204030204" pitchFamily="34" charset="0"/>
                <a:sym typeface="迷你简细行楷" panose="02010609000101010101" charset="-122"/>
              </a:rPr>
              <a:t>Trung</a:t>
            </a:r>
            <a:endParaRPr kumimoji="0" lang="zh-CN" altLang="en-US" sz="4000" b="1" i="0" u="sng" strike="noStrike" kern="1200" cap="none" spc="0" normalizeH="0" baseline="0" noProof="0" dirty="0">
              <a:ln>
                <a:noFill/>
              </a:ln>
              <a:solidFill>
                <a:schemeClr val="accent3"/>
              </a:solidFill>
              <a:effectLst/>
              <a:uLnTx/>
              <a:uFillTx/>
              <a:latin typeface="Nunito Black" pitchFamily="2" charset="0"/>
              <a:ea typeface="微软雅黑" panose="020B0503020204020204" pitchFamily="34" charset="-122"/>
              <a:cs typeface="Calibri" panose="020F0502020204030204" pitchFamily="34" charset="0"/>
              <a:sym typeface="迷你简细行楷" panose="02010609000101010101" charset="-122"/>
            </a:endParaRPr>
          </a:p>
        </p:txBody>
      </p:sp>
    </p:spTree>
    <p:extLst>
      <p:ext uri="{BB962C8B-B14F-4D97-AF65-F5344CB8AC3E}">
        <p14:creationId xmlns:p14="http://schemas.microsoft.com/office/powerpoint/2010/main" val="3549836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C75E5437-6C1E-0B93-2B8B-F3B7CAB5A6AA}"/>
              </a:ext>
            </a:extLst>
          </p:cNvPr>
          <p:cNvSpPr>
            <a:spLocks noChangeArrowheads="1"/>
          </p:cNvSpPr>
          <p:nvPr/>
        </p:nvSpPr>
        <p:spPr bwMode="auto">
          <a:xfrm>
            <a:off x="1199622" y="688287"/>
            <a:ext cx="5489436" cy="4591050"/>
          </a:xfrm>
          <a:prstGeom prst="rect">
            <a:avLst/>
          </a:prstGeom>
          <a:solidFill>
            <a:srgbClr val="CCFFFF"/>
          </a:solidFill>
          <a:ln w="28575">
            <a:solidFill>
              <a:schemeClr val="accent6">
                <a:lumMod val="75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ltLang="vi-VN" b="1" dirty="0"/>
          </a:p>
        </p:txBody>
      </p:sp>
      <p:graphicFrame>
        <p:nvGraphicFramePr>
          <p:cNvPr id="55" name="Object 29">
            <a:extLst>
              <a:ext uri="{FF2B5EF4-FFF2-40B4-BE49-F238E27FC236}">
                <a16:creationId xmlns:a16="http://schemas.microsoft.com/office/drawing/2014/main" id="{0DD7814E-EA28-611E-65B2-37D07E7F7682}"/>
              </a:ext>
            </a:extLst>
          </p:cNvPr>
          <p:cNvGraphicFramePr>
            <a:graphicFrameLocks noChangeAspect="1"/>
          </p:cNvGraphicFramePr>
          <p:nvPr>
            <p:extLst>
              <p:ext uri="{D42A27DB-BD31-4B8C-83A1-F6EECF244321}">
                <p14:modId xmlns:p14="http://schemas.microsoft.com/office/powerpoint/2010/main" val="1118940389"/>
              </p:ext>
            </p:extLst>
          </p:nvPr>
        </p:nvGraphicFramePr>
        <p:xfrm>
          <a:off x="7162800" y="4295085"/>
          <a:ext cx="152400" cy="215900"/>
        </p:xfrm>
        <a:graphic>
          <a:graphicData uri="http://schemas.openxmlformats.org/presentationml/2006/ole">
            <mc:AlternateContent xmlns:mc="http://schemas.openxmlformats.org/markup-compatibility/2006">
              <mc:Choice xmlns:v="urn:schemas-microsoft-com:vml" Requires="v">
                <p:oleObj spid="_x0000_s1124" name="Equation" r:id="rId5" imgW="114151" imgH="215619" progId="Equation.3">
                  <p:embed/>
                </p:oleObj>
              </mc:Choice>
              <mc:Fallback>
                <p:oleObj name="Equation" r:id="rId5" imgW="114151" imgH="215619" progId="Equation.3">
                  <p:embed/>
                  <p:pic>
                    <p:nvPicPr>
                      <p:cNvPr id="17437" name="Object 2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2800" y="4295085"/>
                        <a:ext cx="152400" cy="215900"/>
                      </a:xfrm>
                      <a:prstGeom prst="rect">
                        <a:avLst/>
                      </a:prstGeom>
                      <a:noFill/>
                      <a:ln>
                        <a:noFill/>
                      </a:ln>
                      <a:effectLst/>
                    </p:spPr>
                  </p:pic>
                </p:oleObj>
              </mc:Fallback>
            </mc:AlternateContent>
          </a:graphicData>
        </a:graphic>
      </p:graphicFrame>
      <p:graphicFrame>
        <p:nvGraphicFramePr>
          <p:cNvPr id="56" name="Object 30">
            <a:extLst>
              <a:ext uri="{FF2B5EF4-FFF2-40B4-BE49-F238E27FC236}">
                <a16:creationId xmlns:a16="http://schemas.microsoft.com/office/drawing/2014/main" id="{0A75D22D-5CC5-D6A9-D678-3FA7C746A77A}"/>
              </a:ext>
            </a:extLst>
          </p:cNvPr>
          <p:cNvGraphicFramePr>
            <a:graphicFrameLocks noChangeAspect="1"/>
          </p:cNvGraphicFramePr>
          <p:nvPr>
            <p:extLst>
              <p:ext uri="{D42A27DB-BD31-4B8C-83A1-F6EECF244321}">
                <p14:modId xmlns:p14="http://schemas.microsoft.com/office/powerpoint/2010/main" val="653533147"/>
              </p:ext>
            </p:extLst>
          </p:nvPr>
        </p:nvGraphicFramePr>
        <p:xfrm>
          <a:off x="4724400" y="1170885"/>
          <a:ext cx="152400" cy="215900"/>
        </p:xfrm>
        <a:graphic>
          <a:graphicData uri="http://schemas.openxmlformats.org/presentationml/2006/ole">
            <mc:AlternateContent xmlns:mc="http://schemas.openxmlformats.org/markup-compatibility/2006">
              <mc:Choice xmlns:v="urn:schemas-microsoft-com:vml" Requires="v">
                <p:oleObj spid="_x0000_s1125" name="Equation" r:id="rId7" imgW="114151" imgH="215619" progId="Equation.3">
                  <p:embed/>
                </p:oleObj>
              </mc:Choice>
              <mc:Fallback>
                <p:oleObj name="Equation" r:id="rId7" imgW="114151" imgH="215619" progId="Equation.3">
                  <p:embed/>
                  <p:pic>
                    <p:nvPicPr>
                      <p:cNvPr id="17438" name="Object 3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1170885"/>
                        <a:ext cx="152400" cy="215900"/>
                      </a:xfrm>
                      <a:prstGeom prst="rect">
                        <a:avLst/>
                      </a:prstGeom>
                      <a:noFill/>
                      <a:ln>
                        <a:noFill/>
                      </a:ln>
                      <a:effectLst/>
                    </p:spPr>
                  </p:pic>
                </p:oleObj>
              </mc:Fallback>
            </mc:AlternateContent>
          </a:graphicData>
        </a:graphic>
      </p:graphicFrame>
      <p:sp>
        <p:nvSpPr>
          <p:cNvPr id="57" name="Text Box 32">
            <a:extLst>
              <a:ext uri="{FF2B5EF4-FFF2-40B4-BE49-F238E27FC236}">
                <a16:creationId xmlns:a16="http://schemas.microsoft.com/office/drawing/2014/main" id="{896C20E4-425F-1718-F15E-EA9E14F2901C}"/>
              </a:ext>
            </a:extLst>
          </p:cNvPr>
          <p:cNvSpPr txBox="1">
            <a:spLocks noChangeArrowheads="1"/>
          </p:cNvSpPr>
          <p:nvPr/>
        </p:nvSpPr>
        <p:spPr bwMode="auto">
          <a:xfrm>
            <a:off x="3268868" y="59141"/>
            <a:ext cx="95891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2"/>
                </a:solidFill>
                <a:latin typeface="Franklin Gothic Book" pitchFamily="34" charset="0"/>
              </a:defRPr>
            </a:lvl1pPr>
            <a:lvl2pPr>
              <a:defRPr sz="2800">
                <a:solidFill>
                  <a:schemeClr val="tx2"/>
                </a:solidFill>
                <a:latin typeface="Franklin Gothic Book" pitchFamily="34" charset="0"/>
              </a:defRPr>
            </a:lvl2pPr>
            <a:lvl3pPr>
              <a:defRPr sz="2400">
                <a:solidFill>
                  <a:schemeClr val="tx2"/>
                </a:solidFill>
                <a:latin typeface="Franklin Gothic Book" pitchFamily="34" charset="0"/>
              </a:defRPr>
            </a:lvl3pPr>
            <a:lvl4pPr>
              <a:defRPr sz="2000">
                <a:solidFill>
                  <a:schemeClr val="tx2"/>
                </a:solidFill>
                <a:latin typeface="Franklin Gothic Book" pitchFamily="34" charset="0"/>
              </a:defRPr>
            </a:lvl4pPr>
            <a:lvl5pPr>
              <a:defRPr>
                <a:solidFill>
                  <a:schemeClr val="tx2"/>
                </a:solidFill>
                <a:latin typeface="Franklin Gothic Book" pitchFamily="34" charset="0"/>
              </a:defRPr>
            </a:lvl5pPr>
            <a:lvl6pPr eaLnBrk="0" fontAlgn="base" hangingPunct="0">
              <a:spcAft>
                <a:spcPct val="0"/>
              </a:spcAft>
              <a:buFont typeface="Wingdings 2" pitchFamily="18" charset="2"/>
              <a:buChar char=""/>
              <a:defRPr>
                <a:solidFill>
                  <a:schemeClr val="tx2"/>
                </a:solidFill>
                <a:latin typeface="Franklin Gothic Book" pitchFamily="34" charset="0"/>
              </a:defRPr>
            </a:lvl6pPr>
            <a:lvl7pPr eaLnBrk="0" fontAlgn="base" hangingPunct="0">
              <a:spcAft>
                <a:spcPct val="0"/>
              </a:spcAft>
              <a:buFont typeface="Wingdings 2" pitchFamily="18" charset="2"/>
              <a:buChar char=""/>
              <a:defRPr>
                <a:solidFill>
                  <a:schemeClr val="tx2"/>
                </a:solidFill>
                <a:latin typeface="Franklin Gothic Book" pitchFamily="34" charset="0"/>
              </a:defRPr>
            </a:lvl7pPr>
            <a:lvl8pPr eaLnBrk="0" fontAlgn="base" hangingPunct="0">
              <a:spcAft>
                <a:spcPct val="0"/>
              </a:spcAft>
              <a:buFont typeface="Wingdings 2" pitchFamily="18" charset="2"/>
              <a:buChar char=""/>
              <a:defRPr>
                <a:solidFill>
                  <a:schemeClr val="tx2"/>
                </a:solidFill>
                <a:latin typeface="Franklin Gothic Book" pitchFamily="34" charset="0"/>
              </a:defRPr>
            </a:lvl8pPr>
            <a:lvl9pPr eaLnBrk="0" fontAlgn="base" hangingPunct="0">
              <a:spcAft>
                <a:spcPct val="0"/>
              </a:spcAft>
              <a:buFont typeface="Wingdings 2" pitchFamily="18" charset="2"/>
              <a:buChar char=""/>
              <a:defRPr>
                <a:solidFill>
                  <a:schemeClr val="tx2"/>
                </a:solidFill>
                <a:latin typeface="Franklin Gothic Book" pitchFamily="34" charset="0"/>
              </a:defRPr>
            </a:lvl9pPr>
          </a:lstStyle>
          <a:p>
            <a:pPr eaLnBrk="1" hangingPunct="1"/>
            <a:r>
              <a:rPr lang="en-US" altLang="vi-VN" b="1" dirty="0">
                <a:solidFill>
                  <a:srgbClr val="006600"/>
                </a:solidFill>
                <a:latin typeface="Times New Roman" panose="02020603050405020304" pitchFamily="18" charset="0"/>
                <a:cs typeface="Times New Roman" pitchFamily="18" charset="0"/>
              </a:rPr>
              <a:t>1dm</a:t>
            </a:r>
          </a:p>
        </p:txBody>
      </p:sp>
      <p:sp>
        <p:nvSpPr>
          <p:cNvPr id="3" name="TextBox 2">
            <a:extLst>
              <a:ext uri="{FF2B5EF4-FFF2-40B4-BE49-F238E27FC236}">
                <a16:creationId xmlns:a16="http://schemas.microsoft.com/office/drawing/2014/main" id="{89065957-65B3-43CE-8081-C93574D62B18}"/>
              </a:ext>
            </a:extLst>
          </p:cNvPr>
          <p:cNvSpPr txBox="1"/>
          <p:nvPr/>
        </p:nvSpPr>
        <p:spPr>
          <a:xfrm>
            <a:off x="6931445" y="642481"/>
            <a:ext cx="4911687" cy="553998"/>
          </a:xfrm>
          <a:prstGeom prst="rect">
            <a:avLst/>
          </a:prstGeom>
          <a:noFill/>
        </p:spPr>
        <p:txBody>
          <a:bodyPr wrap="square" lIns="0" tIns="0" rIns="0" bIns="0" rtlCol="0">
            <a:spAutoFit/>
          </a:bodyPr>
          <a:lstStyle/>
          <a:p>
            <a:pPr marL="571500" indent="-571500" algn="l">
              <a:buFont typeface="Wingdings" panose="05000000000000000000" pitchFamily="2" charset="2"/>
              <a:buChar char="Ø"/>
            </a:pPr>
            <a:r>
              <a:rPr lang="en-US" sz="3600" b="1" dirty="0" err="1">
                <a:solidFill>
                  <a:srgbClr val="002060"/>
                </a:solidFill>
                <a:latin typeface="Times New Roman" panose="02020603050405020304" pitchFamily="18" charset="0"/>
                <a:cs typeface="Times New Roman" panose="02020603050405020304" pitchFamily="18" charset="0"/>
              </a:rPr>
              <a:t>Đề</a:t>
            </a:r>
            <a:r>
              <a:rPr lang="en-US" sz="3600" b="1" dirty="0">
                <a:solidFill>
                  <a:srgbClr val="002060"/>
                </a:solidFill>
                <a:latin typeface="Times New Roman" panose="02020603050405020304" pitchFamily="18" charset="0"/>
                <a:cs typeface="Times New Roman" panose="02020603050405020304" pitchFamily="18" charset="0"/>
              </a:rPr>
              <a:t>-xi-</a:t>
            </a:r>
            <a:r>
              <a:rPr lang="en-US" sz="3600" b="1" dirty="0" err="1">
                <a:solidFill>
                  <a:srgbClr val="002060"/>
                </a:solidFill>
                <a:latin typeface="Times New Roman" panose="02020603050405020304" pitchFamily="18" charset="0"/>
                <a:cs typeface="Times New Roman" panose="02020603050405020304" pitchFamily="18" charset="0"/>
              </a:rPr>
              <a:t>mét</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vuông</a:t>
            </a:r>
            <a:endParaRPr lang="en-US" sz="3600" b="1" dirty="0">
              <a:solidFill>
                <a:srgbClr val="002060"/>
              </a:solidFill>
              <a:latin typeface="Times New Roman" panose="02020603050405020304" pitchFamily="18" charset="0"/>
              <a:cs typeface="Times New Roman" panose="02020603050405020304" pitchFamily="18" charset="0"/>
            </a:endParaRPr>
          </a:p>
        </p:txBody>
      </p:sp>
      <p:sp>
        <p:nvSpPr>
          <p:cNvPr id="43" name="TextBox 42">
            <a:extLst>
              <a:ext uri="{FF2B5EF4-FFF2-40B4-BE49-F238E27FC236}">
                <a16:creationId xmlns:a16="http://schemas.microsoft.com/office/drawing/2014/main" id="{797FC8DB-FDCD-4DB6-BCA0-18AB2F95E68A}"/>
              </a:ext>
            </a:extLst>
          </p:cNvPr>
          <p:cNvSpPr txBox="1"/>
          <p:nvPr/>
        </p:nvSpPr>
        <p:spPr>
          <a:xfrm>
            <a:off x="6931444" y="1447158"/>
            <a:ext cx="5260555" cy="1661993"/>
          </a:xfrm>
          <a:prstGeom prst="rect">
            <a:avLst/>
          </a:prstGeom>
          <a:noFill/>
        </p:spPr>
        <p:txBody>
          <a:bodyPr wrap="square" lIns="0" tIns="0" rIns="0" bIns="0" rtlCol="0">
            <a:spAutoFit/>
          </a:bodyPr>
          <a:lstStyle/>
          <a:p>
            <a:pPr marL="571500" indent="-571500" algn="l">
              <a:buFont typeface="Wingdings" panose="05000000000000000000" pitchFamily="2" charset="2"/>
              <a:buChar char="Ø"/>
            </a:pPr>
            <a:r>
              <a:rPr lang="en-US" sz="3600" b="1" dirty="0" err="1">
                <a:solidFill>
                  <a:srgbClr val="002060"/>
                </a:solidFill>
                <a:latin typeface="Times New Roman" panose="02020603050405020304" pitchFamily="18" charset="0"/>
                <a:cs typeface="Times New Roman" panose="02020603050405020304" pitchFamily="18" charset="0"/>
              </a:rPr>
              <a:t>Đề</a:t>
            </a:r>
            <a:r>
              <a:rPr lang="en-US" sz="3600" b="1" dirty="0">
                <a:solidFill>
                  <a:srgbClr val="002060"/>
                </a:solidFill>
                <a:latin typeface="Times New Roman" panose="02020603050405020304" pitchFamily="18" charset="0"/>
                <a:cs typeface="Times New Roman" panose="02020603050405020304" pitchFamily="18" charset="0"/>
              </a:rPr>
              <a:t>-xi-</a:t>
            </a:r>
            <a:r>
              <a:rPr lang="en-US" sz="3600" b="1" dirty="0" err="1">
                <a:solidFill>
                  <a:srgbClr val="002060"/>
                </a:solidFill>
                <a:latin typeface="Times New Roman" panose="02020603050405020304" pitchFamily="18" charset="0"/>
                <a:cs typeface="Times New Roman" panose="02020603050405020304" pitchFamily="18" charset="0"/>
              </a:rPr>
              <a:t>mét</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vuông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là</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diện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tích</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của</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hình</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vuông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có</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cạnh</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dài</a:t>
            </a:r>
            <a:r>
              <a:rPr lang="en-US" sz="3600" b="1" dirty="0">
                <a:solidFill>
                  <a:srgbClr val="002060"/>
                </a:solidFill>
                <a:latin typeface="Times New Roman" panose="02020603050405020304" pitchFamily="18" charset="0"/>
                <a:cs typeface="Times New Roman" panose="02020603050405020304" pitchFamily="18" charset="0"/>
              </a:rPr>
              <a:t> 1 dm</a:t>
            </a:r>
          </a:p>
        </p:txBody>
      </p:sp>
      <p:sp>
        <p:nvSpPr>
          <p:cNvPr id="44" name="TextBox 43">
            <a:extLst>
              <a:ext uri="{FF2B5EF4-FFF2-40B4-BE49-F238E27FC236}">
                <a16:creationId xmlns:a16="http://schemas.microsoft.com/office/drawing/2014/main" id="{01D5CD40-4933-44BF-91E8-694CB194FFF1}"/>
              </a:ext>
            </a:extLst>
          </p:cNvPr>
          <p:cNvSpPr txBox="1"/>
          <p:nvPr/>
        </p:nvSpPr>
        <p:spPr>
          <a:xfrm>
            <a:off x="6980561" y="3402361"/>
            <a:ext cx="4813454" cy="1107996"/>
          </a:xfrm>
          <a:prstGeom prst="rect">
            <a:avLst/>
          </a:prstGeom>
          <a:noFill/>
        </p:spPr>
        <p:txBody>
          <a:bodyPr wrap="square" lIns="0" tIns="0" rIns="0" bIns="0" rtlCol="0">
            <a:spAutoFit/>
          </a:bodyPr>
          <a:lstStyle/>
          <a:p>
            <a:pPr marL="571500" indent="-571500">
              <a:buFont typeface="Wingdings" panose="05000000000000000000" pitchFamily="2" charset="2"/>
              <a:buChar char="Ø"/>
            </a:pPr>
            <a:r>
              <a:rPr lang="en-US" sz="3600" b="1" dirty="0" err="1">
                <a:solidFill>
                  <a:srgbClr val="002060"/>
                </a:solidFill>
                <a:latin typeface="Times New Roman" panose="02020603050405020304" pitchFamily="18" charset="0"/>
                <a:cs typeface="Times New Roman" panose="02020603050405020304" pitchFamily="18" charset="0"/>
              </a:rPr>
              <a:t>Đề</a:t>
            </a:r>
            <a:r>
              <a:rPr lang="en-US" sz="3600" b="1" dirty="0">
                <a:solidFill>
                  <a:srgbClr val="002060"/>
                </a:solidFill>
                <a:latin typeface="Times New Roman" panose="02020603050405020304" pitchFamily="18" charset="0"/>
                <a:cs typeface="Times New Roman" panose="02020603050405020304" pitchFamily="18" charset="0"/>
              </a:rPr>
              <a:t>-xi-</a:t>
            </a:r>
            <a:r>
              <a:rPr lang="en-US" sz="3600" b="1" dirty="0" err="1">
                <a:solidFill>
                  <a:srgbClr val="002060"/>
                </a:solidFill>
                <a:latin typeface="Times New Roman" panose="02020603050405020304" pitchFamily="18" charset="0"/>
                <a:cs typeface="Times New Roman" panose="02020603050405020304" pitchFamily="18" charset="0"/>
              </a:rPr>
              <a:t>mét</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vuông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viết</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tắt</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là</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kern="0" dirty="0">
                <a:solidFill>
                  <a:srgbClr val="002060"/>
                </a:solidFill>
                <a:latin typeface="Times New Roman" panose="02020603050405020304" pitchFamily="18" charset="0"/>
                <a:ea typeface="Arial"/>
                <a:cs typeface="Times New Roman" panose="02020603050405020304" pitchFamily="18" charset="0"/>
                <a:sym typeface="Arial"/>
              </a:rPr>
              <a:t>dm</a:t>
            </a:r>
            <a:r>
              <a:rPr lang="en-US" sz="3600" b="1" dirty="0">
                <a:solidFill>
                  <a:srgbClr val="002060"/>
                </a:solidFill>
                <a:latin typeface="Times New Roman" panose="02020603050405020304" pitchFamily="18" charset="0"/>
                <a:cs typeface="Times New Roman" panose="02020603050405020304" pitchFamily="18" charset="0"/>
              </a:rPr>
              <a:t>²</a:t>
            </a:r>
          </a:p>
        </p:txBody>
      </p:sp>
      <p:sp>
        <p:nvSpPr>
          <p:cNvPr id="2" name="TextBox 1">
            <a:extLst>
              <a:ext uri="{FF2B5EF4-FFF2-40B4-BE49-F238E27FC236}">
                <a16:creationId xmlns:a16="http://schemas.microsoft.com/office/drawing/2014/main" id="{24F09DDE-9CAB-41DD-B66A-E6BCFEBE2C12}"/>
              </a:ext>
            </a:extLst>
          </p:cNvPr>
          <p:cNvSpPr txBox="1"/>
          <p:nvPr/>
        </p:nvSpPr>
        <p:spPr>
          <a:xfrm>
            <a:off x="2211572" y="2009553"/>
            <a:ext cx="3519377" cy="553998"/>
          </a:xfrm>
          <a:prstGeom prst="rect">
            <a:avLst/>
          </a:prstGeom>
          <a:noFill/>
        </p:spPr>
        <p:txBody>
          <a:bodyPr wrap="square" lIns="0" tIns="0" rIns="0" bIns="0" rtlCol="0">
            <a:spAutoFit/>
          </a:bodyPr>
          <a:lstStyle/>
          <a:p>
            <a:r>
              <a:rPr lang="en-US" sz="3600" b="1" dirty="0" err="1">
                <a:solidFill>
                  <a:srgbClr val="002060"/>
                </a:solidFill>
                <a:latin typeface="Times New Roman" panose="02020603050405020304" pitchFamily="18" charset="0"/>
                <a:cs typeface="Times New Roman" panose="02020603050405020304" pitchFamily="18" charset="0"/>
              </a:rPr>
              <a:t>Đề</a:t>
            </a:r>
            <a:r>
              <a:rPr lang="en-US" sz="3600" b="1" dirty="0">
                <a:solidFill>
                  <a:srgbClr val="002060"/>
                </a:solidFill>
                <a:latin typeface="Times New Roman" panose="02020603050405020304" pitchFamily="18" charset="0"/>
                <a:cs typeface="Times New Roman" panose="02020603050405020304" pitchFamily="18" charset="0"/>
              </a:rPr>
              <a:t>-xi-</a:t>
            </a:r>
            <a:r>
              <a:rPr lang="en-US" sz="3600" b="1" dirty="0" err="1">
                <a:solidFill>
                  <a:srgbClr val="002060"/>
                </a:solidFill>
                <a:latin typeface="Times New Roman" panose="02020603050405020304" pitchFamily="18" charset="0"/>
                <a:cs typeface="Times New Roman" panose="02020603050405020304" pitchFamily="18" charset="0"/>
              </a:rPr>
              <a:t>mét</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vuông</a:t>
            </a:r>
            <a:endParaRPr lang="vi-VN" altLang="vi-VN" sz="3600" b="1" dirty="0">
              <a:latin typeface="Times New Roman" panose="02020603050405020304" pitchFamily="18" charset="0"/>
              <a:cs typeface="Times New Roman" panose="02020603050405020304" pitchFamily="18" charset="0"/>
            </a:endParaRPr>
          </a:p>
        </p:txBody>
      </p:sp>
    </p:spTree>
    <p:custDataLst>
      <p:tags r:id="rId2"/>
    </p:custDataLst>
    <p:extLst>
      <p:ext uri="{BB962C8B-B14F-4D97-AF65-F5344CB8AC3E}">
        <p14:creationId xmlns:p14="http://schemas.microsoft.com/office/powerpoint/2010/main" val="3083948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wipe(left)">
                                      <p:cBhvr>
                                        <p:cTn id="7" dur="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wipe(left)">
                                      <p:cBhvr>
                                        <p:cTn id="20" dur="500"/>
                                        <p:tgtEl>
                                          <p:spTgt spid="4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wipe(left)">
                                      <p:cBhvr>
                                        <p:cTn id="2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3" grpId="0"/>
      <p:bldP spid="43" grpId="0"/>
      <p:bldP spid="44"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C75E5437-6C1E-0B93-2B8B-F3B7CAB5A6AA}"/>
              </a:ext>
            </a:extLst>
          </p:cNvPr>
          <p:cNvSpPr>
            <a:spLocks noChangeArrowheads="1"/>
          </p:cNvSpPr>
          <p:nvPr/>
        </p:nvSpPr>
        <p:spPr bwMode="auto">
          <a:xfrm>
            <a:off x="1199622" y="688287"/>
            <a:ext cx="5489436" cy="4591050"/>
          </a:xfrm>
          <a:prstGeom prst="rect">
            <a:avLst/>
          </a:prstGeom>
          <a:solidFill>
            <a:srgbClr val="CCFFFF"/>
          </a:solidFill>
          <a:ln w="28575">
            <a:solidFill>
              <a:schemeClr val="accent6">
                <a:lumMod val="75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vi-VN" altLang="vi-VN" b="1"/>
          </a:p>
        </p:txBody>
      </p:sp>
      <p:sp>
        <p:nvSpPr>
          <p:cNvPr id="8" name="Line 4">
            <a:extLst>
              <a:ext uri="{FF2B5EF4-FFF2-40B4-BE49-F238E27FC236}">
                <a16:creationId xmlns:a16="http://schemas.microsoft.com/office/drawing/2014/main" id="{851E0328-B94C-7B16-CC46-325AFAD4D2F8}"/>
              </a:ext>
            </a:extLst>
          </p:cNvPr>
          <p:cNvSpPr>
            <a:spLocks noChangeShapeType="1"/>
          </p:cNvSpPr>
          <p:nvPr/>
        </p:nvSpPr>
        <p:spPr bwMode="auto">
          <a:xfrm>
            <a:off x="2272044" y="707337"/>
            <a:ext cx="0" cy="4572000"/>
          </a:xfrm>
          <a:prstGeom prst="line">
            <a:avLst/>
          </a:prstGeom>
          <a:noFill/>
          <a:ln w="952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Line 5">
            <a:extLst>
              <a:ext uri="{FF2B5EF4-FFF2-40B4-BE49-F238E27FC236}">
                <a16:creationId xmlns:a16="http://schemas.microsoft.com/office/drawing/2014/main" id="{5E7E1C65-C474-3383-B526-8AF44EABC89B}"/>
              </a:ext>
            </a:extLst>
          </p:cNvPr>
          <p:cNvSpPr>
            <a:spLocks noChangeShapeType="1"/>
          </p:cNvSpPr>
          <p:nvPr/>
        </p:nvSpPr>
        <p:spPr bwMode="auto">
          <a:xfrm>
            <a:off x="3378724" y="707337"/>
            <a:ext cx="0" cy="4572000"/>
          </a:xfrm>
          <a:prstGeom prst="line">
            <a:avLst/>
          </a:prstGeom>
          <a:noFill/>
          <a:ln w="952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Line 6">
            <a:extLst>
              <a:ext uri="{FF2B5EF4-FFF2-40B4-BE49-F238E27FC236}">
                <a16:creationId xmlns:a16="http://schemas.microsoft.com/office/drawing/2014/main" id="{8D0AFD0F-9FBB-FDA9-0DFC-EA719E4E9AA7}"/>
              </a:ext>
            </a:extLst>
          </p:cNvPr>
          <p:cNvSpPr>
            <a:spLocks noChangeShapeType="1"/>
          </p:cNvSpPr>
          <p:nvPr/>
        </p:nvSpPr>
        <p:spPr bwMode="auto">
          <a:xfrm>
            <a:off x="4485405" y="707337"/>
            <a:ext cx="0" cy="4572000"/>
          </a:xfrm>
          <a:prstGeom prst="line">
            <a:avLst/>
          </a:prstGeom>
          <a:noFill/>
          <a:ln w="952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7">
            <a:extLst>
              <a:ext uri="{FF2B5EF4-FFF2-40B4-BE49-F238E27FC236}">
                <a16:creationId xmlns:a16="http://schemas.microsoft.com/office/drawing/2014/main" id="{BC537C73-6CBA-49DE-074E-EE66EA4A9420}"/>
              </a:ext>
            </a:extLst>
          </p:cNvPr>
          <p:cNvSpPr>
            <a:spLocks noChangeShapeType="1"/>
          </p:cNvSpPr>
          <p:nvPr/>
        </p:nvSpPr>
        <p:spPr bwMode="auto">
          <a:xfrm>
            <a:off x="5592085" y="707337"/>
            <a:ext cx="0" cy="4572000"/>
          </a:xfrm>
          <a:prstGeom prst="line">
            <a:avLst/>
          </a:prstGeom>
          <a:noFill/>
          <a:ln w="952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Line 8">
            <a:extLst>
              <a:ext uri="{FF2B5EF4-FFF2-40B4-BE49-F238E27FC236}">
                <a16:creationId xmlns:a16="http://schemas.microsoft.com/office/drawing/2014/main" id="{532A00A5-9A0F-D960-545E-654488245479}"/>
              </a:ext>
            </a:extLst>
          </p:cNvPr>
          <p:cNvSpPr>
            <a:spLocks noChangeShapeType="1"/>
          </p:cNvSpPr>
          <p:nvPr/>
        </p:nvSpPr>
        <p:spPr bwMode="auto">
          <a:xfrm>
            <a:off x="6145425" y="707337"/>
            <a:ext cx="0" cy="4572000"/>
          </a:xfrm>
          <a:prstGeom prst="line">
            <a:avLst/>
          </a:prstGeom>
          <a:noFill/>
          <a:ln w="952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Line 9">
            <a:extLst>
              <a:ext uri="{FF2B5EF4-FFF2-40B4-BE49-F238E27FC236}">
                <a16:creationId xmlns:a16="http://schemas.microsoft.com/office/drawing/2014/main" id="{A72BCDC0-2C25-4F9E-042F-141C41742613}"/>
              </a:ext>
            </a:extLst>
          </p:cNvPr>
          <p:cNvSpPr>
            <a:spLocks noChangeShapeType="1"/>
          </p:cNvSpPr>
          <p:nvPr/>
        </p:nvSpPr>
        <p:spPr bwMode="auto">
          <a:xfrm>
            <a:off x="5038745" y="707337"/>
            <a:ext cx="0" cy="4572000"/>
          </a:xfrm>
          <a:prstGeom prst="line">
            <a:avLst/>
          </a:prstGeom>
          <a:noFill/>
          <a:ln w="952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Line 10">
            <a:extLst>
              <a:ext uri="{FF2B5EF4-FFF2-40B4-BE49-F238E27FC236}">
                <a16:creationId xmlns:a16="http://schemas.microsoft.com/office/drawing/2014/main" id="{02330BE3-9832-E4DA-146B-471476B83AF5}"/>
              </a:ext>
            </a:extLst>
          </p:cNvPr>
          <p:cNvSpPr>
            <a:spLocks noChangeShapeType="1"/>
          </p:cNvSpPr>
          <p:nvPr/>
        </p:nvSpPr>
        <p:spPr bwMode="auto">
          <a:xfrm>
            <a:off x="3932064" y="707337"/>
            <a:ext cx="0" cy="4572000"/>
          </a:xfrm>
          <a:prstGeom prst="line">
            <a:avLst/>
          </a:prstGeom>
          <a:noFill/>
          <a:ln w="952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Line 11">
            <a:extLst>
              <a:ext uri="{FF2B5EF4-FFF2-40B4-BE49-F238E27FC236}">
                <a16:creationId xmlns:a16="http://schemas.microsoft.com/office/drawing/2014/main" id="{DC350B0D-687E-378D-B3D3-60DE97C389BF}"/>
              </a:ext>
            </a:extLst>
          </p:cNvPr>
          <p:cNvSpPr>
            <a:spLocks noChangeShapeType="1"/>
          </p:cNvSpPr>
          <p:nvPr/>
        </p:nvSpPr>
        <p:spPr bwMode="auto">
          <a:xfrm>
            <a:off x="2825384" y="707337"/>
            <a:ext cx="0" cy="4572000"/>
          </a:xfrm>
          <a:prstGeom prst="line">
            <a:avLst/>
          </a:prstGeom>
          <a:noFill/>
          <a:ln w="952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Line 12">
            <a:extLst>
              <a:ext uri="{FF2B5EF4-FFF2-40B4-BE49-F238E27FC236}">
                <a16:creationId xmlns:a16="http://schemas.microsoft.com/office/drawing/2014/main" id="{98468CF9-306C-327F-419D-91664574C0FC}"/>
              </a:ext>
            </a:extLst>
          </p:cNvPr>
          <p:cNvSpPr>
            <a:spLocks noChangeShapeType="1"/>
          </p:cNvSpPr>
          <p:nvPr/>
        </p:nvSpPr>
        <p:spPr bwMode="auto">
          <a:xfrm>
            <a:off x="1718704" y="720037"/>
            <a:ext cx="0" cy="4572000"/>
          </a:xfrm>
          <a:prstGeom prst="line">
            <a:avLst/>
          </a:prstGeom>
          <a:noFill/>
          <a:ln w="952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Line 13">
            <a:extLst>
              <a:ext uri="{FF2B5EF4-FFF2-40B4-BE49-F238E27FC236}">
                <a16:creationId xmlns:a16="http://schemas.microsoft.com/office/drawing/2014/main" id="{C1DCB133-BD68-2B9E-04FA-E82695780166}"/>
              </a:ext>
            </a:extLst>
          </p:cNvPr>
          <p:cNvSpPr>
            <a:spLocks noChangeShapeType="1"/>
          </p:cNvSpPr>
          <p:nvPr/>
        </p:nvSpPr>
        <p:spPr bwMode="auto">
          <a:xfrm>
            <a:off x="1199410" y="1621737"/>
            <a:ext cx="5455390" cy="0"/>
          </a:xfrm>
          <a:prstGeom prst="line">
            <a:avLst/>
          </a:prstGeom>
          <a:noFill/>
          <a:ln w="9525">
            <a:solidFill>
              <a:schemeClr val="accent3">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Line 14">
            <a:extLst>
              <a:ext uri="{FF2B5EF4-FFF2-40B4-BE49-F238E27FC236}">
                <a16:creationId xmlns:a16="http://schemas.microsoft.com/office/drawing/2014/main" id="{7D751DCE-45F6-6468-DBA1-C626E29AC27C}"/>
              </a:ext>
            </a:extLst>
          </p:cNvPr>
          <p:cNvSpPr>
            <a:spLocks noChangeShapeType="1"/>
          </p:cNvSpPr>
          <p:nvPr/>
        </p:nvSpPr>
        <p:spPr bwMode="auto">
          <a:xfrm>
            <a:off x="1199410" y="2536137"/>
            <a:ext cx="5455390" cy="0"/>
          </a:xfrm>
          <a:prstGeom prst="line">
            <a:avLst/>
          </a:prstGeom>
          <a:noFill/>
          <a:ln w="9525">
            <a:solidFill>
              <a:schemeClr val="accent3">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45" name="Line 15">
            <a:extLst>
              <a:ext uri="{FF2B5EF4-FFF2-40B4-BE49-F238E27FC236}">
                <a16:creationId xmlns:a16="http://schemas.microsoft.com/office/drawing/2014/main" id="{641C2FFB-59D6-DA18-6A12-CBB64CED98F8}"/>
              </a:ext>
            </a:extLst>
          </p:cNvPr>
          <p:cNvSpPr>
            <a:spLocks noChangeShapeType="1"/>
          </p:cNvSpPr>
          <p:nvPr/>
        </p:nvSpPr>
        <p:spPr bwMode="auto">
          <a:xfrm>
            <a:off x="1199410" y="3450537"/>
            <a:ext cx="5455390" cy="0"/>
          </a:xfrm>
          <a:prstGeom prst="line">
            <a:avLst/>
          </a:prstGeom>
          <a:noFill/>
          <a:ln w="9525">
            <a:solidFill>
              <a:schemeClr val="accent3">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 name="Line 16">
            <a:extLst>
              <a:ext uri="{FF2B5EF4-FFF2-40B4-BE49-F238E27FC236}">
                <a16:creationId xmlns:a16="http://schemas.microsoft.com/office/drawing/2014/main" id="{AA278278-0636-B90B-4238-397D9B64602C}"/>
              </a:ext>
            </a:extLst>
          </p:cNvPr>
          <p:cNvSpPr>
            <a:spLocks noChangeShapeType="1"/>
          </p:cNvSpPr>
          <p:nvPr/>
        </p:nvSpPr>
        <p:spPr bwMode="auto">
          <a:xfrm>
            <a:off x="1199410" y="4364937"/>
            <a:ext cx="5455390" cy="0"/>
          </a:xfrm>
          <a:prstGeom prst="line">
            <a:avLst/>
          </a:prstGeom>
          <a:noFill/>
          <a:ln w="9525">
            <a:solidFill>
              <a:schemeClr val="accent3">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 name="Line 17">
            <a:extLst>
              <a:ext uri="{FF2B5EF4-FFF2-40B4-BE49-F238E27FC236}">
                <a16:creationId xmlns:a16="http://schemas.microsoft.com/office/drawing/2014/main" id="{75A0ACDC-D846-369D-3950-E53B3093418E}"/>
              </a:ext>
            </a:extLst>
          </p:cNvPr>
          <p:cNvSpPr>
            <a:spLocks noChangeShapeType="1"/>
          </p:cNvSpPr>
          <p:nvPr/>
        </p:nvSpPr>
        <p:spPr bwMode="auto">
          <a:xfrm>
            <a:off x="1199410" y="4822137"/>
            <a:ext cx="5455390" cy="0"/>
          </a:xfrm>
          <a:prstGeom prst="line">
            <a:avLst/>
          </a:prstGeom>
          <a:noFill/>
          <a:ln w="9525">
            <a:solidFill>
              <a:schemeClr val="accent3">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 name="Line 18">
            <a:extLst>
              <a:ext uri="{FF2B5EF4-FFF2-40B4-BE49-F238E27FC236}">
                <a16:creationId xmlns:a16="http://schemas.microsoft.com/office/drawing/2014/main" id="{BF8EB1A6-F8DC-154C-8F6E-0956A857798E}"/>
              </a:ext>
            </a:extLst>
          </p:cNvPr>
          <p:cNvSpPr>
            <a:spLocks noChangeShapeType="1"/>
          </p:cNvSpPr>
          <p:nvPr/>
        </p:nvSpPr>
        <p:spPr bwMode="auto">
          <a:xfrm>
            <a:off x="1199410" y="3907737"/>
            <a:ext cx="5455390" cy="0"/>
          </a:xfrm>
          <a:prstGeom prst="line">
            <a:avLst/>
          </a:prstGeom>
          <a:noFill/>
          <a:ln w="9525">
            <a:solidFill>
              <a:schemeClr val="accent3">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 name="Line 19">
            <a:extLst>
              <a:ext uri="{FF2B5EF4-FFF2-40B4-BE49-F238E27FC236}">
                <a16:creationId xmlns:a16="http://schemas.microsoft.com/office/drawing/2014/main" id="{763CD513-6AE5-1F54-1928-CC10C47AD820}"/>
              </a:ext>
            </a:extLst>
          </p:cNvPr>
          <p:cNvSpPr>
            <a:spLocks noChangeShapeType="1"/>
          </p:cNvSpPr>
          <p:nvPr/>
        </p:nvSpPr>
        <p:spPr bwMode="auto">
          <a:xfrm>
            <a:off x="1165364" y="2993337"/>
            <a:ext cx="5489436" cy="0"/>
          </a:xfrm>
          <a:prstGeom prst="line">
            <a:avLst/>
          </a:prstGeom>
          <a:noFill/>
          <a:ln w="9525">
            <a:solidFill>
              <a:schemeClr val="accent3">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 name="Line 20">
            <a:extLst>
              <a:ext uri="{FF2B5EF4-FFF2-40B4-BE49-F238E27FC236}">
                <a16:creationId xmlns:a16="http://schemas.microsoft.com/office/drawing/2014/main" id="{F918AFC2-F72E-708B-E24F-30A2C5194501}"/>
              </a:ext>
            </a:extLst>
          </p:cNvPr>
          <p:cNvSpPr>
            <a:spLocks noChangeShapeType="1"/>
          </p:cNvSpPr>
          <p:nvPr/>
        </p:nvSpPr>
        <p:spPr bwMode="auto">
          <a:xfrm>
            <a:off x="1199410" y="2078937"/>
            <a:ext cx="5455390" cy="0"/>
          </a:xfrm>
          <a:prstGeom prst="line">
            <a:avLst/>
          </a:prstGeom>
          <a:noFill/>
          <a:ln w="9525">
            <a:solidFill>
              <a:schemeClr val="accent3">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 name="Line 21">
            <a:extLst>
              <a:ext uri="{FF2B5EF4-FFF2-40B4-BE49-F238E27FC236}">
                <a16:creationId xmlns:a16="http://schemas.microsoft.com/office/drawing/2014/main" id="{DD181EDD-53A1-9116-F070-9A81EAD75B33}"/>
              </a:ext>
            </a:extLst>
          </p:cNvPr>
          <p:cNvSpPr>
            <a:spLocks noChangeShapeType="1"/>
          </p:cNvSpPr>
          <p:nvPr/>
        </p:nvSpPr>
        <p:spPr bwMode="auto">
          <a:xfrm>
            <a:off x="1199410" y="1164537"/>
            <a:ext cx="5455390" cy="0"/>
          </a:xfrm>
          <a:prstGeom prst="line">
            <a:avLst/>
          </a:prstGeom>
          <a:noFill/>
          <a:ln w="9525">
            <a:solidFill>
              <a:schemeClr val="accent3">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 name="Rectangle 22">
            <a:extLst>
              <a:ext uri="{FF2B5EF4-FFF2-40B4-BE49-F238E27FC236}">
                <a16:creationId xmlns:a16="http://schemas.microsoft.com/office/drawing/2014/main" id="{972105B0-B1E2-BB31-CD28-2D6C76B12DF7}"/>
              </a:ext>
            </a:extLst>
          </p:cNvPr>
          <p:cNvSpPr>
            <a:spLocks noChangeArrowheads="1"/>
          </p:cNvSpPr>
          <p:nvPr/>
        </p:nvSpPr>
        <p:spPr bwMode="auto">
          <a:xfrm>
            <a:off x="1199410" y="4822137"/>
            <a:ext cx="519294" cy="457200"/>
          </a:xfrm>
          <a:prstGeom prst="rect">
            <a:avLst/>
          </a:prstGeom>
          <a:solidFill>
            <a:srgbClr val="00CC00"/>
          </a:solidFill>
          <a:ln w="28575">
            <a:solidFill>
              <a:srgbClr val="00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vi-VN" altLang="vi-VN" b="1"/>
          </a:p>
        </p:txBody>
      </p:sp>
      <p:sp>
        <p:nvSpPr>
          <p:cNvPr id="53" name="Line 23">
            <a:extLst>
              <a:ext uri="{FF2B5EF4-FFF2-40B4-BE49-F238E27FC236}">
                <a16:creationId xmlns:a16="http://schemas.microsoft.com/office/drawing/2014/main" id="{3422377F-D454-4077-9564-77F2F13C6177}"/>
              </a:ext>
            </a:extLst>
          </p:cNvPr>
          <p:cNvSpPr>
            <a:spLocks noChangeShapeType="1"/>
          </p:cNvSpPr>
          <p:nvPr/>
        </p:nvSpPr>
        <p:spPr bwMode="auto">
          <a:xfrm flipH="1">
            <a:off x="976980" y="5055072"/>
            <a:ext cx="376767"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 name="Text Box 24">
            <a:extLst>
              <a:ext uri="{FF2B5EF4-FFF2-40B4-BE49-F238E27FC236}">
                <a16:creationId xmlns:a16="http://schemas.microsoft.com/office/drawing/2014/main" id="{FB6829BD-9DFD-9629-4172-A7862500FCCB}"/>
              </a:ext>
            </a:extLst>
          </p:cNvPr>
          <p:cNvSpPr txBox="1">
            <a:spLocks noChangeArrowheads="1"/>
          </p:cNvSpPr>
          <p:nvPr/>
        </p:nvSpPr>
        <p:spPr bwMode="auto">
          <a:xfrm>
            <a:off x="156609" y="4740324"/>
            <a:ext cx="91082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2"/>
                </a:solidFill>
                <a:latin typeface="Franklin Gothic Book" pitchFamily="34" charset="0"/>
              </a:defRPr>
            </a:lvl1pPr>
            <a:lvl2pPr>
              <a:defRPr sz="2800">
                <a:solidFill>
                  <a:schemeClr val="tx2"/>
                </a:solidFill>
                <a:latin typeface="Franklin Gothic Book" pitchFamily="34" charset="0"/>
              </a:defRPr>
            </a:lvl2pPr>
            <a:lvl3pPr>
              <a:defRPr sz="2400">
                <a:solidFill>
                  <a:schemeClr val="tx2"/>
                </a:solidFill>
                <a:latin typeface="Franklin Gothic Book" pitchFamily="34" charset="0"/>
              </a:defRPr>
            </a:lvl3pPr>
            <a:lvl4pPr>
              <a:defRPr sz="2000">
                <a:solidFill>
                  <a:schemeClr val="tx2"/>
                </a:solidFill>
                <a:latin typeface="Franklin Gothic Book" pitchFamily="34" charset="0"/>
              </a:defRPr>
            </a:lvl4pPr>
            <a:lvl5pPr>
              <a:defRPr>
                <a:solidFill>
                  <a:schemeClr val="tx2"/>
                </a:solidFill>
                <a:latin typeface="Franklin Gothic Book" pitchFamily="34" charset="0"/>
              </a:defRPr>
            </a:lvl5pPr>
            <a:lvl6pPr eaLnBrk="0" fontAlgn="base" hangingPunct="0">
              <a:spcAft>
                <a:spcPct val="0"/>
              </a:spcAft>
              <a:buFont typeface="Wingdings 2" pitchFamily="18" charset="2"/>
              <a:buChar char=""/>
              <a:defRPr>
                <a:solidFill>
                  <a:schemeClr val="tx2"/>
                </a:solidFill>
                <a:latin typeface="Franklin Gothic Book" pitchFamily="34" charset="0"/>
              </a:defRPr>
            </a:lvl6pPr>
            <a:lvl7pPr eaLnBrk="0" fontAlgn="base" hangingPunct="0">
              <a:spcAft>
                <a:spcPct val="0"/>
              </a:spcAft>
              <a:buFont typeface="Wingdings 2" pitchFamily="18" charset="2"/>
              <a:buChar char=""/>
              <a:defRPr>
                <a:solidFill>
                  <a:schemeClr val="tx2"/>
                </a:solidFill>
                <a:latin typeface="Franklin Gothic Book" pitchFamily="34" charset="0"/>
              </a:defRPr>
            </a:lvl7pPr>
            <a:lvl8pPr eaLnBrk="0" fontAlgn="base" hangingPunct="0">
              <a:spcAft>
                <a:spcPct val="0"/>
              </a:spcAft>
              <a:buFont typeface="Wingdings 2" pitchFamily="18" charset="2"/>
              <a:buChar char=""/>
              <a:defRPr>
                <a:solidFill>
                  <a:schemeClr val="tx2"/>
                </a:solidFill>
                <a:latin typeface="Franklin Gothic Book" pitchFamily="34" charset="0"/>
              </a:defRPr>
            </a:lvl8pPr>
            <a:lvl9pPr eaLnBrk="0" fontAlgn="base" hangingPunct="0">
              <a:spcAft>
                <a:spcPct val="0"/>
              </a:spcAft>
              <a:buFont typeface="Wingdings 2" pitchFamily="18" charset="2"/>
              <a:buChar char=""/>
              <a:defRPr>
                <a:solidFill>
                  <a:schemeClr val="tx2"/>
                </a:solidFill>
                <a:latin typeface="Franklin Gothic Book" pitchFamily="34" charset="0"/>
              </a:defRPr>
            </a:lvl9pPr>
          </a:lstStyle>
          <a:p>
            <a:pPr eaLnBrk="1" hangingPunct="1"/>
            <a:r>
              <a:rPr lang="en-US" altLang="vi-VN" sz="2400" b="1" dirty="0">
                <a:solidFill>
                  <a:srgbClr val="FF0000"/>
                </a:solidFill>
                <a:latin typeface="Times New Roman" pitchFamily="18" charset="0"/>
                <a:cs typeface="Times New Roman" pitchFamily="18" charset="0"/>
              </a:rPr>
              <a:t>1 cm</a:t>
            </a:r>
            <a:r>
              <a:rPr lang="en-US" altLang="vi-VN" sz="2400" b="1" baseline="30000" dirty="0">
                <a:solidFill>
                  <a:srgbClr val="FF0000"/>
                </a:solidFill>
                <a:latin typeface="Times New Roman" pitchFamily="18" charset="0"/>
                <a:cs typeface="Times New Roman" pitchFamily="18" charset="0"/>
              </a:rPr>
              <a:t>2</a:t>
            </a:r>
            <a:endParaRPr lang="en-US" altLang="vi-VN" sz="2400" b="1" dirty="0">
              <a:solidFill>
                <a:srgbClr val="FF0000"/>
              </a:solidFill>
              <a:latin typeface="Times New Roman" pitchFamily="18" charset="0"/>
              <a:cs typeface="Times New Roman" pitchFamily="18" charset="0"/>
            </a:endParaRPr>
          </a:p>
        </p:txBody>
      </p:sp>
      <p:graphicFrame>
        <p:nvGraphicFramePr>
          <p:cNvPr id="55" name="Object 29">
            <a:extLst>
              <a:ext uri="{FF2B5EF4-FFF2-40B4-BE49-F238E27FC236}">
                <a16:creationId xmlns:a16="http://schemas.microsoft.com/office/drawing/2014/main" id="{0DD7814E-EA28-611E-65B2-37D07E7F7682}"/>
              </a:ext>
            </a:extLst>
          </p:cNvPr>
          <p:cNvGraphicFramePr>
            <a:graphicFrameLocks noChangeAspect="1"/>
          </p:cNvGraphicFramePr>
          <p:nvPr>
            <p:extLst/>
          </p:nvPr>
        </p:nvGraphicFramePr>
        <p:xfrm>
          <a:off x="7162800" y="4295085"/>
          <a:ext cx="152400" cy="215900"/>
        </p:xfrm>
        <a:graphic>
          <a:graphicData uri="http://schemas.openxmlformats.org/presentationml/2006/ole">
            <mc:AlternateContent xmlns:mc="http://schemas.openxmlformats.org/markup-compatibility/2006">
              <mc:Choice xmlns:v="urn:schemas-microsoft-com:vml" Requires="v">
                <p:oleObj spid="_x0000_s5186" name="Equation" r:id="rId5" imgW="114151" imgH="215619" progId="Equation.3">
                  <p:embed/>
                </p:oleObj>
              </mc:Choice>
              <mc:Fallback>
                <p:oleObj name="Equation" r:id="rId5" imgW="114151" imgH="215619" progId="Equation.3">
                  <p:embed/>
                  <p:pic>
                    <p:nvPicPr>
                      <p:cNvPr id="55" name="Object 29">
                        <a:extLst>
                          <a:ext uri="{FF2B5EF4-FFF2-40B4-BE49-F238E27FC236}">
                            <a16:creationId xmlns:a16="http://schemas.microsoft.com/office/drawing/2014/main" id="{0DD7814E-EA28-611E-65B2-37D07E7F76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2800" y="4295085"/>
                        <a:ext cx="152400" cy="215900"/>
                      </a:xfrm>
                      <a:prstGeom prst="rect">
                        <a:avLst/>
                      </a:prstGeom>
                      <a:noFill/>
                      <a:ln>
                        <a:noFill/>
                      </a:ln>
                      <a:effectLst/>
                    </p:spPr>
                  </p:pic>
                </p:oleObj>
              </mc:Fallback>
            </mc:AlternateContent>
          </a:graphicData>
        </a:graphic>
      </p:graphicFrame>
      <p:graphicFrame>
        <p:nvGraphicFramePr>
          <p:cNvPr id="56" name="Object 30">
            <a:extLst>
              <a:ext uri="{FF2B5EF4-FFF2-40B4-BE49-F238E27FC236}">
                <a16:creationId xmlns:a16="http://schemas.microsoft.com/office/drawing/2014/main" id="{0A75D22D-5CC5-D6A9-D678-3FA7C746A77A}"/>
              </a:ext>
            </a:extLst>
          </p:cNvPr>
          <p:cNvGraphicFramePr>
            <a:graphicFrameLocks noChangeAspect="1"/>
          </p:cNvGraphicFramePr>
          <p:nvPr>
            <p:extLst/>
          </p:nvPr>
        </p:nvGraphicFramePr>
        <p:xfrm>
          <a:off x="4724400" y="1170885"/>
          <a:ext cx="152400" cy="215900"/>
        </p:xfrm>
        <a:graphic>
          <a:graphicData uri="http://schemas.openxmlformats.org/presentationml/2006/ole">
            <mc:AlternateContent xmlns:mc="http://schemas.openxmlformats.org/markup-compatibility/2006">
              <mc:Choice xmlns:v="urn:schemas-microsoft-com:vml" Requires="v">
                <p:oleObj spid="_x0000_s5187" name="Equation" r:id="rId7" imgW="114151" imgH="215619" progId="Equation.3">
                  <p:embed/>
                </p:oleObj>
              </mc:Choice>
              <mc:Fallback>
                <p:oleObj name="Equation" r:id="rId7" imgW="114151" imgH="215619" progId="Equation.3">
                  <p:embed/>
                  <p:pic>
                    <p:nvPicPr>
                      <p:cNvPr id="56" name="Object 30">
                        <a:extLst>
                          <a:ext uri="{FF2B5EF4-FFF2-40B4-BE49-F238E27FC236}">
                            <a16:creationId xmlns:a16="http://schemas.microsoft.com/office/drawing/2014/main" id="{0A75D22D-5CC5-D6A9-D678-3FA7C746A7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1170885"/>
                        <a:ext cx="152400" cy="215900"/>
                      </a:xfrm>
                      <a:prstGeom prst="rect">
                        <a:avLst/>
                      </a:prstGeom>
                      <a:noFill/>
                      <a:ln>
                        <a:noFill/>
                      </a:ln>
                      <a:effectLst/>
                    </p:spPr>
                  </p:pic>
                </p:oleObj>
              </mc:Fallback>
            </mc:AlternateContent>
          </a:graphicData>
        </a:graphic>
      </p:graphicFrame>
      <p:sp>
        <p:nvSpPr>
          <p:cNvPr id="57" name="Text Box 32">
            <a:extLst>
              <a:ext uri="{FF2B5EF4-FFF2-40B4-BE49-F238E27FC236}">
                <a16:creationId xmlns:a16="http://schemas.microsoft.com/office/drawing/2014/main" id="{896C20E4-425F-1718-F15E-EA9E14F2901C}"/>
              </a:ext>
            </a:extLst>
          </p:cNvPr>
          <p:cNvSpPr txBox="1">
            <a:spLocks noChangeArrowheads="1"/>
          </p:cNvSpPr>
          <p:nvPr/>
        </p:nvSpPr>
        <p:spPr bwMode="auto">
          <a:xfrm>
            <a:off x="3268868" y="59141"/>
            <a:ext cx="76655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2"/>
                </a:solidFill>
                <a:latin typeface="Franklin Gothic Book" pitchFamily="34" charset="0"/>
              </a:defRPr>
            </a:lvl1pPr>
            <a:lvl2pPr>
              <a:defRPr sz="2800">
                <a:solidFill>
                  <a:schemeClr val="tx2"/>
                </a:solidFill>
                <a:latin typeface="Franklin Gothic Book" pitchFamily="34" charset="0"/>
              </a:defRPr>
            </a:lvl2pPr>
            <a:lvl3pPr>
              <a:defRPr sz="2400">
                <a:solidFill>
                  <a:schemeClr val="tx2"/>
                </a:solidFill>
                <a:latin typeface="Franklin Gothic Book" pitchFamily="34" charset="0"/>
              </a:defRPr>
            </a:lvl3pPr>
            <a:lvl4pPr>
              <a:defRPr sz="2000">
                <a:solidFill>
                  <a:schemeClr val="tx2"/>
                </a:solidFill>
                <a:latin typeface="Franklin Gothic Book" pitchFamily="34" charset="0"/>
              </a:defRPr>
            </a:lvl4pPr>
            <a:lvl5pPr>
              <a:defRPr>
                <a:solidFill>
                  <a:schemeClr val="tx2"/>
                </a:solidFill>
                <a:latin typeface="Franklin Gothic Book" pitchFamily="34" charset="0"/>
              </a:defRPr>
            </a:lvl5pPr>
            <a:lvl6pPr eaLnBrk="0" fontAlgn="base" hangingPunct="0">
              <a:spcAft>
                <a:spcPct val="0"/>
              </a:spcAft>
              <a:buFont typeface="Wingdings 2" pitchFamily="18" charset="2"/>
              <a:buChar char=""/>
              <a:defRPr>
                <a:solidFill>
                  <a:schemeClr val="tx2"/>
                </a:solidFill>
                <a:latin typeface="Franklin Gothic Book" pitchFamily="34" charset="0"/>
              </a:defRPr>
            </a:lvl6pPr>
            <a:lvl7pPr eaLnBrk="0" fontAlgn="base" hangingPunct="0">
              <a:spcAft>
                <a:spcPct val="0"/>
              </a:spcAft>
              <a:buFont typeface="Wingdings 2" pitchFamily="18" charset="2"/>
              <a:buChar char=""/>
              <a:defRPr>
                <a:solidFill>
                  <a:schemeClr val="tx2"/>
                </a:solidFill>
                <a:latin typeface="Franklin Gothic Book" pitchFamily="34" charset="0"/>
              </a:defRPr>
            </a:lvl7pPr>
            <a:lvl8pPr eaLnBrk="0" fontAlgn="base" hangingPunct="0">
              <a:spcAft>
                <a:spcPct val="0"/>
              </a:spcAft>
              <a:buFont typeface="Wingdings 2" pitchFamily="18" charset="2"/>
              <a:buChar char=""/>
              <a:defRPr>
                <a:solidFill>
                  <a:schemeClr val="tx2"/>
                </a:solidFill>
                <a:latin typeface="Franklin Gothic Book" pitchFamily="34" charset="0"/>
              </a:defRPr>
            </a:lvl8pPr>
            <a:lvl9pPr eaLnBrk="0" fontAlgn="base" hangingPunct="0">
              <a:spcAft>
                <a:spcPct val="0"/>
              </a:spcAft>
              <a:buFont typeface="Wingdings 2" pitchFamily="18" charset="2"/>
              <a:buChar char=""/>
              <a:defRPr>
                <a:solidFill>
                  <a:schemeClr val="tx2"/>
                </a:solidFill>
                <a:latin typeface="Franklin Gothic Book" pitchFamily="34" charset="0"/>
              </a:defRPr>
            </a:lvl9pPr>
          </a:lstStyle>
          <a:p>
            <a:pPr eaLnBrk="1" hangingPunct="1"/>
            <a:r>
              <a:rPr lang="en-US" altLang="vi-VN" sz="2400" b="1" dirty="0">
                <a:solidFill>
                  <a:srgbClr val="006600"/>
                </a:solidFill>
                <a:latin typeface="Times New Roman" pitchFamily="18" charset="0"/>
                <a:cs typeface="Times New Roman" pitchFamily="18" charset="0"/>
              </a:rPr>
              <a:t>1dm</a:t>
            </a:r>
          </a:p>
        </p:txBody>
      </p:sp>
      <p:sp>
        <p:nvSpPr>
          <p:cNvPr id="58" name="Text Box 98">
            <a:extLst>
              <a:ext uri="{FF2B5EF4-FFF2-40B4-BE49-F238E27FC236}">
                <a16:creationId xmlns:a16="http://schemas.microsoft.com/office/drawing/2014/main" id="{9D7A7836-A5E2-C5E5-22EF-0549A7E867EC}"/>
              </a:ext>
            </a:extLst>
          </p:cNvPr>
          <p:cNvSpPr txBox="1">
            <a:spLocks noChangeArrowheads="1"/>
          </p:cNvSpPr>
          <p:nvPr/>
        </p:nvSpPr>
        <p:spPr bwMode="auto">
          <a:xfrm>
            <a:off x="1158040" y="5427232"/>
            <a:ext cx="83836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2"/>
                </a:solidFill>
                <a:latin typeface="Franklin Gothic Book" pitchFamily="34" charset="0"/>
              </a:defRPr>
            </a:lvl1pPr>
            <a:lvl2pPr>
              <a:defRPr sz="2800">
                <a:solidFill>
                  <a:schemeClr val="tx2"/>
                </a:solidFill>
                <a:latin typeface="Franklin Gothic Book" pitchFamily="34" charset="0"/>
              </a:defRPr>
            </a:lvl2pPr>
            <a:lvl3pPr>
              <a:defRPr sz="2400">
                <a:solidFill>
                  <a:schemeClr val="tx2"/>
                </a:solidFill>
                <a:latin typeface="Franklin Gothic Book" pitchFamily="34" charset="0"/>
              </a:defRPr>
            </a:lvl3pPr>
            <a:lvl4pPr>
              <a:defRPr sz="2000">
                <a:solidFill>
                  <a:schemeClr val="tx2"/>
                </a:solidFill>
                <a:latin typeface="Franklin Gothic Book" pitchFamily="34" charset="0"/>
              </a:defRPr>
            </a:lvl4pPr>
            <a:lvl5pPr>
              <a:defRPr>
                <a:solidFill>
                  <a:schemeClr val="tx2"/>
                </a:solidFill>
                <a:latin typeface="Franklin Gothic Book" pitchFamily="34" charset="0"/>
              </a:defRPr>
            </a:lvl5pPr>
            <a:lvl6pPr eaLnBrk="0" fontAlgn="base" hangingPunct="0">
              <a:spcAft>
                <a:spcPct val="0"/>
              </a:spcAft>
              <a:buFont typeface="Wingdings 2" pitchFamily="18" charset="2"/>
              <a:buChar char=""/>
              <a:defRPr>
                <a:solidFill>
                  <a:schemeClr val="tx2"/>
                </a:solidFill>
                <a:latin typeface="Franklin Gothic Book" pitchFamily="34" charset="0"/>
              </a:defRPr>
            </a:lvl6pPr>
            <a:lvl7pPr eaLnBrk="0" fontAlgn="base" hangingPunct="0">
              <a:spcAft>
                <a:spcPct val="0"/>
              </a:spcAft>
              <a:buFont typeface="Wingdings 2" pitchFamily="18" charset="2"/>
              <a:buChar char=""/>
              <a:defRPr>
                <a:solidFill>
                  <a:schemeClr val="tx2"/>
                </a:solidFill>
                <a:latin typeface="Franklin Gothic Book" pitchFamily="34" charset="0"/>
              </a:defRPr>
            </a:lvl7pPr>
            <a:lvl8pPr eaLnBrk="0" fontAlgn="base" hangingPunct="0">
              <a:spcAft>
                <a:spcPct val="0"/>
              </a:spcAft>
              <a:buFont typeface="Wingdings 2" pitchFamily="18" charset="2"/>
              <a:buChar char=""/>
              <a:defRPr>
                <a:solidFill>
                  <a:schemeClr val="tx2"/>
                </a:solidFill>
                <a:latin typeface="Franklin Gothic Book" pitchFamily="34" charset="0"/>
              </a:defRPr>
            </a:lvl8pPr>
            <a:lvl9pPr eaLnBrk="0" fontAlgn="base" hangingPunct="0">
              <a:spcAft>
                <a:spcPct val="0"/>
              </a:spcAft>
              <a:buFont typeface="Wingdings 2" pitchFamily="18" charset="2"/>
              <a:buChar char=""/>
              <a:defRPr>
                <a:solidFill>
                  <a:schemeClr val="tx2"/>
                </a:solidFill>
                <a:latin typeface="Franklin Gothic Book" pitchFamily="34" charset="0"/>
              </a:defRPr>
            </a:lvl9pPr>
          </a:lstStyle>
          <a:p>
            <a:pPr eaLnBrk="1" hangingPunct="1">
              <a:spcBef>
                <a:spcPct val="50000"/>
              </a:spcBef>
            </a:pPr>
            <a:r>
              <a:rPr lang="en-US" altLang="vi-VN" sz="2000" b="1" dirty="0">
                <a:solidFill>
                  <a:schemeClr val="tx1"/>
                </a:solidFill>
                <a:latin typeface="Times New Roman" pitchFamily="18" charset="0"/>
              </a:rPr>
              <a:t>1cm</a:t>
            </a:r>
          </a:p>
        </p:txBody>
      </p:sp>
      <p:sp>
        <p:nvSpPr>
          <p:cNvPr id="40" name="Rectangle 39">
            <a:extLst>
              <a:ext uri="{FF2B5EF4-FFF2-40B4-BE49-F238E27FC236}">
                <a16:creationId xmlns:a16="http://schemas.microsoft.com/office/drawing/2014/main" id="{082EF7CE-F595-474E-902C-4C2A710E543A}"/>
              </a:ext>
            </a:extLst>
          </p:cNvPr>
          <p:cNvSpPr/>
          <p:nvPr/>
        </p:nvSpPr>
        <p:spPr>
          <a:xfrm>
            <a:off x="53738" y="2040623"/>
            <a:ext cx="1510655" cy="584775"/>
          </a:xfrm>
          <a:prstGeom prst="rect">
            <a:avLst/>
          </a:prstGeom>
        </p:spPr>
        <p:txBody>
          <a:bodyPr wrap="square">
            <a:spAutoFit/>
          </a:bodyPr>
          <a:lstStyle/>
          <a:p>
            <a:r>
              <a:rPr lang="en-US" sz="3200" b="1" kern="0" dirty="0">
                <a:latin typeface="Calibri" panose="020F0502020204030204" pitchFamily="34" charset="0"/>
                <a:ea typeface="Arial"/>
                <a:cs typeface="Calibri" panose="020F0502020204030204" pitchFamily="34" charset="0"/>
                <a:sym typeface="Arial"/>
              </a:rPr>
              <a:t>1 dm</a:t>
            </a:r>
            <a:r>
              <a:rPr lang="en-US" sz="3200" b="1" dirty="0">
                <a:latin typeface="Calibri" panose="020F0502020204030204" pitchFamily="34" charset="0"/>
                <a:cs typeface="Calibri" panose="020F0502020204030204" pitchFamily="34" charset="0"/>
              </a:rPr>
              <a:t>²</a:t>
            </a:r>
            <a:endParaRPr lang="en-US" sz="1400" dirty="0"/>
          </a:p>
        </p:txBody>
      </p:sp>
      <p:sp>
        <p:nvSpPr>
          <p:cNvPr id="32" name="TextBox 31">
            <a:extLst>
              <a:ext uri="{FF2B5EF4-FFF2-40B4-BE49-F238E27FC236}">
                <a16:creationId xmlns:a16="http://schemas.microsoft.com/office/drawing/2014/main" id="{628BF66D-F44B-43E3-B970-39145AB680E7}"/>
              </a:ext>
            </a:extLst>
          </p:cNvPr>
          <p:cNvSpPr txBox="1"/>
          <p:nvPr/>
        </p:nvSpPr>
        <p:spPr>
          <a:xfrm>
            <a:off x="7208139" y="3152001"/>
            <a:ext cx="4813454" cy="553998"/>
          </a:xfrm>
          <a:prstGeom prst="rect">
            <a:avLst/>
          </a:prstGeom>
          <a:noFill/>
        </p:spPr>
        <p:txBody>
          <a:bodyPr wrap="square" lIns="0" tIns="0" rIns="0" bIns="0" rtlCol="0">
            <a:spAutoFit/>
          </a:bodyPr>
          <a:lstStyle/>
          <a:p>
            <a:pPr marL="571500" indent="-571500">
              <a:buFont typeface="Wingdings" panose="05000000000000000000" pitchFamily="2" charset="2"/>
              <a:buChar char="Ø"/>
            </a:pPr>
            <a:r>
              <a:rPr lang="en-US" sz="3600" b="1" dirty="0">
                <a:solidFill>
                  <a:srgbClr val="002060"/>
                </a:solidFill>
                <a:latin typeface="Times New Roman" panose="02020603050405020304" pitchFamily="18" charset="0"/>
                <a:cs typeface="Times New Roman" panose="02020603050405020304" pitchFamily="18" charset="0"/>
              </a:rPr>
              <a:t> </a:t>
            </a:r>
            <a:r>
              <a:rPr lang="en-US" sz="3600" b="1" kern="0" dirty="0">
                <a:solidFill>
                  <a:srgbClr val="002060"/>
                </a:solidFill>
                <a:latin typeface="Times New Roman" panose="02020603050405020304" pitchFamily="18" charset="0"/>
                <a:ea typeface="Arial"/>
                <a:cs typeface="Times New Roman" panose="02020603050405020304" pitchFamily="18" charset="0"/>
                <a:sym typeface="Arial"/>
              </a:rPr>
              <a:t>1 dm</a:t>
            </a:r>
            <a:r>
              <a:rPr lang="en-US" sz="3600" b="1" dirty="0">
                <a:solidFill>
                  <a:srgbClr val="002060"/>
                </a:solidFill>
                <a:latin typeface="Times New Roman" panose="02020603050405020304" pitchFamily="18" charset="0"/>
                <a:cs typeface="Times New Roman" panose="02020603050405020304" pitchFamily="18" charset="0"/>
              </a:rPr>
              <a:t>² = 100 </a:t>
            </a:r>
            <a:r>
              <a:rPr lang="en-US" altLang="vi-VN" sz="3600" b="1" dirty="0">
                <a:solidFill>
                  <a:srgbClr val="002060"/>
                </a:solidFill>
                <a:latin typeface="Times New Roman" panose="02020603050405020304" pitchFamily="18" charset="0"/>
                <a:cs typeface="Times New Roman" pitchFamily="18" charset="0"/>
              </a:rPr>
              <a:t>cm</a:t>
            </a:r>
            <a:r>
              <a:rPr lang="en-US" altLang="vi-VN" sz="3600" b="1" baseline="30000" dirty="0">
                <a:solidFill>
                  <a:srgbClr val="002060"/>
                </a:solidFill>
                <a:latin typeface="Times New Roman" panose="02020603050405020304" pitchFamily="18" charset="0"/>
                <a:cs typeface="Times New Roman" pitchFamily="18" charset="0"/>
              </a:rPr>
              <a:t>2</a:t>
            </a:r>
            <a:endParaRPr lang="en-US" sz="3600" dirty="0">
              <a:solidFill>
                <a:srgbClr val="002060"/>
              </a:solidFill>
              <a:latin typeface="Times New Roman" panose="02020603050405020304" pitchFamily="18" charset="0"/>
              <a:cs typeface="Times New Roman" panose="02020603050405020304" pitchFamily="18" charset="0"/>
            </a:endParaRPr>
          </a:p>
        </p:txBody>
      </p:sp>
    </p:spTree>
    <p:custDataLst>
      <p:tags r:id="rId2"/>
    </p:custDataLst>
    <p:extLst>
      <p:ext uri="{BB962C8B-B14F-4D97-AF65-F5344CB8AC3E}">
        <p14:creationId xmlns:p14="http://schemas.microsoft.com/office/powerpoint/2010/main" val="3030968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up)">
                                      <p:cBhvr>
                                        <p:cTn id="10" dur="500"/>
                                        <p:tgtEl>
                                          <p:spTgt spid="8"/>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up)">
                                      <p:cBhvr>
                                        <p:cTn id="13" dur="500"/>
                                        <p:tgtEl>
                                          <p:spTgt spid="18"/>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500"/>
                                        <p:tgtEl>
                                          <p:spTgt spid="14"/>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up)">
                                      <p:cBhvr>
                                        <p:cTn id="22" dur="500"/>
                                        <p:tgtEl>
                                          <p:spTgt spid="10"/>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up)">
                                      <p:cBhvr>
                                        <p:cTn id="25" dur="500"/>
                                        <p:tgtEl>
                                          <p:spTgt spid="13"/>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up)">
                                      <p:cBhvr>
                                        <p:cTn id="28" dur="500"/>
                                        <p:tgtEl>
                                          <p:spTgt spid="11"/>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up)">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51"/>
                                        </p:tgtEl>
                                        <p:attrNameLst>
                                          <p:attrName>style.visibility</p:attrName>
                                        </p:attrNameLst>
                                      </p:cBhvr>
                                      <p:to>
                                        <p:strVal val="visible"/>
                                      </p:to>
                                    </p:set>
                                    <p:animEffect transition="in" filter="wipe(left)">
                                      <p:cBhvr>
                                        <p:cTn id="36" dur="500"/>
                                        <p:tgtEl>
                                          <p:spTgt spid="51"/>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ipe(left)">
                                      <p:cBhvr>
                                        <p:cTn id="39" dur="500"/>
                                        <p:tgtEl>
                                          <p:spTgt spid="22"/>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50"/>
                                        </p:tgtEl>
                                        <p:attrNameLst>
                                          <p:attrName>style.visibility</p:attrName>
                                        </p:attrNameLst>
                                      </p:cBhvr>
                                      <p:to>
                                        <p:strVal val="visible"/>
                                      </p:to>
                                    </p:set>
                                    <p:animEffect transition="in" filter="wipe(left)">
                                      <p:cBhvr>
                                        <p:cTn id="42" dur="500"/>
                                        <p:tgtEl>
                                          <p:spTgt spid="50"/>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wipe(left)">
                                      <p:cBhvr>
                                        <p:cTn id="45" dur="500"/>
                                        <p:tgtEl>
                                          <p:spTgt spid="23"/>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49"/>
                                        </p:tgtEl>
                                        <p:attrNameLst>
                                          <p:attrName>style.visibility</p:attrName>
                                        </p:attrNameLst>
                                      </p:cBhvr>
                                      <p:to>
                                        <p:strVal val="visible"/>
                                      </p:to>
                                    </p:set>
                                    <p:animEffect transition="in" filter="wipe(left)">
                                      <p:cBhvr>
                                        <p:cTn id="48" dur="500"/>
                                        <p:tgtEl>
                                          <p:spTgt spid="49"/>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45"/>
                                        </p:tgtEl>
                                        <p:attrNameLst>
                                          <p:attrName>style.visibility</p:attrName>
                                        </p:attrNameLst>
                                      </p:cBhvr>
                                      <p:to>
                                        <p:strVal val="visible"/>
                                      </p:to>
                                    </p:set>
                                    <p:animEffect transition="in" filter="wipe(left)">
                                      <p:cBhvr>
                                        <p:cTn id="51" dur="500"/>
                                        <p:tgtEl>
                                          <p:spTgt spid="45"/>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48"/>
                                        </p:tgtEl>
                                        <p:attrNameLst>
                                          <p:attrName>style.visibility</p:attrName>
                                        </p:attrNameLst>
                                      </p:cBhvr>
                                      <p:to>
                                        <p:strVal val="visible"/>
                                      </p:to>
                                    </p:set>
                                    <p:animEffect transition="in" filter="wipe(left)">
                                      <p:cBhvr>
                                        <p:cTn id="54" dur="500"/>
                                        <p:tgtEl>
                                          <p:spTgt spid="48"/>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46"/>
                                        </p:tgtEl>
                                        <p:attrNameLst>
                                          <p:attrName>style.visibility</p:attrName>
                                        </p:attrNameLst>
                                      </p:cBhvr>
                                      <p:to>
                                        <p:strVal val="visible"/>
                                      </p:to>
                                    </p:set>
                                    <p:animEffect transition="in" filter="wipe(left)">
                                      <p:cBhvr>
                                        <p:cTn id="57" dur="500"/>
                                        <p:tgtEl>
                                          <p:spTgt spid="46"/>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47"/>
                                        </p:tgtEl>
                                        <p:attrNameLst>
                                          <p:attrName>style.visibility</p:attrName>
                                        </p:attrNameLst>
                                      </p:cBhvr>
                                      <p:to>
                                        <p:strVal val="visible"/>
                                      </p:to>
                                    </p:set>
                                    <p:animEffect transition="in" filter="wipe(left)">
                                      <p:cBhvr>
                                        <p:cTn id="60" dur="500"/>
                                        <p:tgtEl>
                                          <p:spTgt spid="47"/>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52"/>
                                        </p:tgtEl>
                                        <p:attrNameLst>
                                          <p:attrName>style.visibility</p:attrName>
                                        </p:attrNameLst>
                                      </p:cBhvr>
                                      <p:to>
                                        <p:strVal val="visible"/>
                                      </p:to>
                                    </p:set>
                                    <p:animEffect transition="in" filter="wipe(left)">
                                      <p:cBhvr>
                                        <p:cTn id="65" dur="500"/>
                                        <p:tgtEl>
                                          <p:spTgt spid="52"/>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58"/>
                                        </p:tgtEl>
                                        <p:attrNameLst>
                                          <p:attrName>style.visibility</p:attrName>
                                        </p:attrNameLst>
                                      </p:cBhvr>
                                      <p:to>
                                        <p:strVal val="visible"/>
                                      </p:to>
                                    </p:set>
                                    <p:animEffect transition="in" filter="wipe(left)">
                                      <p:cBhvr>
                                        <p:cTn id="70" dur="500"/>
                                        <p:tgtEl>
                                          <p:spTgt spid="58"/>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2" fill="hold" grpId="0" nodeType="clickEffect">
                                  <p:stCondLst>
                                    <p:cond delay="0"/>
                                  </p:stCondLst>
                                  <p:childTnLst>
                                    <p:set>
                                      <p:cBhvr>
                                        <p:cTn id="74" dur="1" fill="hold">
                                          <p:stCondLst>
                                            <p:cond delay="0"/>
                                          </p:stCondLst>
                                        </p:cTn>
                                        <p:tgtEl>
                                          <p:spTgt spid="53"/>
                                        </p:tgtEl>
                                        <p:attrNameLst>
                                          <p:attrName>style.visibility</p:attrName>
                                        </p:attrNameLst>
                                      </p:cBhvr>
                                      <p:to>
                                        <p:strVal val="visible"/>
                                      </p:to>
                                    </p:set>
                                    <p:animEffect transition="in" filter="wipe(right)">
                                      <p:cBhvr>
                                        <p:cTn id="75" dur="500"/>
                                        <p:tgtEl>
                                          <p:spTgt spid="53"/>
                                        </p:tgtEl>
                                      </p:cBhvr>
                                    </p:animEffect>
                                  </p:childTnLst>
                                </p:cTn>
                              </p:par>
                              <p:par>
                                <p:cTn id="76" presetID="22" presetClass="entr" presetSubtype="2" fill="hold" grpId="0" nodeType="withEffect">
                                  <p:stCondLst>
                                    <p:cond delay="0"/>
                                  </p:stCondLst>
                                  <p:childTnLst>
                                    <p:set>
                                      <p:cBhvr>
                                        <p:cTn id="77" dur="1" fill="hold">
                                          <p:stCondLst>
                                            <p:cond delay="0"/>
                                          </p:stCondLst>
                                        </p:cTn>
                                        <p:tgtEl>
                                          <p:spTgt spid="54"/>
                                        </p:tgtEl>
                                        <p:attrNameLst>
                                          <p:attrName>style.visibility</p:attrName>
                                        </p:attrNameLst>
                                      </p:cBhvr>
                                      <p:to>
                                        <p:strVal val="visible"/>
                                      </p:to>
                                    </p:set>
                                    <p:animEffect transition="in" filter="wipe(right)">
                                      <p:cBhvr>
                                        <p:cTn id="78" dur="500"/>
                                        <p:tgtEl>
                                          <p:spTgt spid="54"/>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32"/>
                                        </p:tgtEl>
                                        <p:attrNameLst>
                                          <p:attrName>style.visibility</p:attrName>
                                        </p:attrNameLst>
                                      </p:cBhvr>
                                      <p:to>
                                        <p:strVal val="visible"/>
                                      </p:to>
                                    </p:set>
                                    <p:animEffect transition="in" filter="wipe(left)">
                                      <p:cBhvr>
                                        <p:cTn id="8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8" grpId="0" animBg="1"/>
      <p:bldP spid="21" grpId="0" animBg="1"/>
      <p:bldP spid="22" grpId="0" animBg="1"/>
      <p:bldP spid="23"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p:bldP spid="58" grpId="0"/>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B040316F-6C4C-4028-B3DE-61EC906B5E9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499" r="27260"/>
          <a:stretch/>
        </p:blipFill>
        <p:spPr>
          <a:xfrm flipH="1">
            <a:off x="-64913" y="3429000"/>
            <a:ext cx="2094608" cy="3365315"/>
          </a:xfrm>
          <a:prstGeom prst="rect">
            <a:avLst/>
          </a:prstGeom>
        </p:spPr>
      </p:pic>
      <p:sp>
        <p:nvSpPr>
          <p:cNvPr id="3" name="Hình chữ nhật: Góc Tròn 130">
            <a:extLst>
              <a:ext uri="{FF2B5EF4-FFF2-40B4-BE49-F238E27FC236}">
                <a16:creationId xmlns:a16="http://schemas.microsoft.com/office/drawing/2014/main" id="{6B45FB85-197C-15E2-5A91-F651CF4AC87C}"/>
              </a:ext>
            </a:extLst>
          </p:cNvPr>
          <p:cNvSpPr/>
          <p:nvPr/>
        </p:nvSpPr>
        <p:spPr>
          <a:xfrm>
            <a:off x="2115362" y="556479"/>
            <a:ext cx="9984958" cy="4790735"/>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sp>
        <p:nvSpPr>
          <p:cNvPr id="4" name="Hộp Văn bản 131">
            <a:extLst>
              <a:ext uri="{FF2B5EF4-FFF2-40B4-BE49-F238E27FC236}">
                <a16:creationId xmlns:a16="http://schemas.microsoft.com/office/drawing/2014/main" id="{7C024718-E4EE-6F9A-C451-7B6346799AAE}"/>
              </a:ext>
            </a:extLst>
          </p:cNvPr>
          <p:cNvSpPr txBox="1"/>
          <p:nvPr/>
        </p:nvSpPr>
        <p:spPr>
          <a:xfrm>
            <a:off x="2605041" y="556479"/>
            <a:ext cx="9409612" cy="4790735"/>
          </a:xfrm>
          <a:prstGeom prst="rect">
            <a:avLst/>
          </a:prstGeom>
          <a:noFill/>
        </p:spPr>
        <p:txBody>
          <a:bodyPr wrap="square" rtlCol="0">
            <a:spAutoFit/>
          </a:bodyPr>
          <a:lstStyle/>
          <a:p>
            <a:pPr marL="457200" indent="-457200" algn="just" rtl="0">
              <a:lnSpc>
                <a:spcPct val="150000"/>
              </a:lnSpc>
              <a:spcBef>
                <a:spcPts val="0"/>
              </a:spcBef>
              <a:spcAft>
                <a:spcPts val="500"/>
              </a:spcAft>
              <a:buFont typeface="Arial" panose="020B0604020202020204" pitchFamily="34" charset="0"/>
              <a:buChar char="•"/>
            </a:pPr>
            <a:r>
              <a:rPr lang="en-US" sz="4000" b="1" dirty="0" err="1">
                <a:solidFill>
                  <a:srgbClr val="002060"/>
                </a:solidFill>
                <a:latin typeface="Times New Roman" panose="02020603050405020304" pitchFamily="18" charset="0"/>
                <a:cs typeface="Times New Roman" panose="02020603050405020304" pitchFamily="18" charset="0"/>
              </a:rPr>
              <a:t>Đề</a:t>
            </a:r>
            <a:r>
              <a:rPr lang="en-US" sz="4000" b="1" dirty="0">
                <a:solidFill>
                  <a:srgbClr val="002060"/>
                </a:solidFill>
                <a:latin typeface="Times New Roman" panose="02020603050405020304" pitchFamily="18" charset="0"/>
                <a:cs typeface="Times New Roman" panose="02020603050405020304" pitchFamily="18" charset="0"/>
              </a:rPr>
              <a:t>-xi-</a:t>
            </a:r>
            <a:r>
              <a:rPr lang="en-US" sz="4000" b="1" dirty="0" err="1">
                <a:solidFill>
                  <a:srgbClr val="002060"/>
                </a:solidFill>
                <a:latin typeface="Times New Roman" panose="02020603050405020304" pitchFamily="18" charset="0"/>
                <a:cs typeface="Times New Roman" panose="02020603050405020304" pitchFamily="18" charset="0"/>
              </a:rPr>
              <a:t>mét</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vuông</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là</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đơn</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vị</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đo</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diện</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tích</a:t>
            </a:r>
            <a:r>
              <a:rPr lang="vi-VN" sz="4000" b="1" i="0" u="none" strike="noStrike" dirty="0">
                <a:solidFill>
                  <a:srgbClr val="002060"/>
                </a:solidFill>
                <a:effectLst/>
                <a:latin typeface="Times New Roman" panose="02020603050405020304" pitchFamily="18" charset="0"/>
                <a:cs typeface="Times New Roman" panose="02020603050405020304" pitchFamily="18" charset="0"/>
              </a:rPr>
              <a:t>.</a:t>
            </a:r>
            <a:endParaRPr lang="vi-VN" sz="4000" b="1" dirty="0">
              <a:solidFill>
                <a:srgbClr val="002060"/>
              </a:solidFill>
              <a:effectLst/>
              <a:latin typeface="Times New Roman" panose="02020603050405020304" pitchFamily="18" charset="0"/>
              <a:cs typeface="Times New Roman" panose="02020603050405020304" pitchFamily="18" charset="0"/>
            </a:endParaRPr>
          </a:p>
          <a:p>
            <a:pPr marL="457200" indent="-457200" algn="just" rtl="0">
              <a:lnSpc>
                <a:spcPct val="150000"/>
              </a:lnSpc>
              <a:spcBef>
                <a:spcPts val="0"/>
              </a:spcBef>
              <a:spcAft>
                <a:spcPts val="500"/>
              </a:spcAft>
              <a:buFont typeface="Arial" panose="020B0604020202020204" pitchFamily="34" charset="0"/>
              <a:buChar char="•"/>
            </a:pPr>
            <a:r>
              <a:rPr lang="en-US" sz="4000" b="1" dirty="0" err="1">
                <a:solidFill>
                  <a:srgbClr val="002060"/>
                </a:solidFill>
                <a:latin typeface="Times New Roman" panose="02020603050405020304" pitchFamily="18" charset="0"/>
                <a:cs typeface="Times New Roman" panose="02020603050405020304" pitchFamily="18" charset="0"/>
              </a:rPr>
              <a:t>Đề</a:t>
            </a:r>
            <a:r>
              <a:rPr lang="en-US" sz="4000" b="1" dirty="0">
                <a:solidFill>
                  <a:srgbClr val="002060"/>
                </a:solidFill>
                <a:latin typeface="Times New Roman" panose="02020603050405020304" pitchFamily="18" charset="0"/>
                <a:cs typeface="Times New Roman" panose="02020603050405020304" pitchFamily="18" charset="0"/>
              </a:rPr>
              <a:t>-xi</a:t>
            </a:r>
            <a:r>
              <a:rPr lang="vi-VN" sz="4000" b="1" i="0" u="none" strike="noStrike" dirty="0">
                <a:solidFill>
                  <a:srgbClr val="002060"/>
                </a:solidFill>
                <a:effectLst/>
                <a:latin typeface="Times New Roman" panose="02020603050405020304" pitchFamily="18" charset="0"/>
                <a:cs typeface="Times New Roman" panose="02020603050405020304" pitchFamily="18" charset="0"/>
              </a:rPr>
              <a:t>-mét vuông là diện tích của hình vuông có cạnh dài 1 </a:t>
            </a:r>
            <a:r>
              <a:rPr lang="en-US" sz="4000" b="1" i="0" u="none" strike="noStrike" dirty="0">
                <a:solidFill>
                  <a:srgbClr val="002060"/>
                </a:solidFill>
                <a:effectLst/>
                <a:latin typeface="Times New Roman" panose="02020603050405020304" pitchFamily="18" charset="0"/>
                <a:cs typeface="Times New Roman" panose="02020603050405020304" pitchFamily="18" charset="0"/>
              </a:rPr>
              <a:t>d</a:t>
            </a:r>
            <a:r>
              <a:rPr lang="vi-VN" sz="4000" b="1" i="0" u="none" strike="noStrike" dirty="0">
                <a:solidFill>
                  <a:srgbClr val="002060"/>
                </a:solidFill>
                <a:effectLst/>
                <a:latin typeface="Times New Roman" panose="02020603050405020304" pitchFamily="18" charset="0"/>
                <a:cs typeface="Times New Roman" panose="02020603050405020304" pitchFamily="18" charset="0"/>
              </a:rPr>
              <a:t>m.</a:t>
            </a:r>
            <a:endParaRPr lang="en-US" sz="4000" b="1" i="0" u="none" strike="noStrike" dirty="0">
              <a:solidFill>
                <a:srgbClr val="002060"/>
              </a:solidFill>
              <a:effectLst/>
              <a:latin typeface="Times New Roman" panose="02020603050405020304" pitchFamily="18" charset="0"/>
              <a:cs typeface="Times New Roman" panose="02020603050405020304" pitchFamily="18" charset="0"/>
            </a:endParaRPr>
          </a:p>
          <a:p>
            <a:pPr marL="457200" indent="-457200" algn="just">
              <a:lnSpc>
                <a:spcPct val="150000"/>
              </a:lnSpc>
              <a:spcAft>
                <a:spcPts val="500"/>
              </a:spcAft>
              <a:buFont typeface="Arial" panose="020B0604020202020204" pitchFamily="34" charset="0"/>
              <a:buChar char="•"/>
            </a:pPr>
            <a:r>
              <a:rPr lang="en-US" sz="4000" b="1" dirty="0" err="1">
                <a:solidFill>
                  <a:srgbClr val="002060"/>
                </a:solidFill>
                <a:latin typeface="Times New Roman" panose="02020603050405020304" pitchFamily="18" charset="0"/>
                <a:cs typeface="Times New Roman" panose="02020603050405020304" pitchFamily="18" charset="0"/>
              </a:rPr>
              <a:t>Đề</a:t>
            </a:r>
            <a:r>
              <a:rPr lang="en-US" sz="4000" b="1" dirty="0">
                <a:solidFill>
                  <a:srgbClr val="002060"/>
                </a:solidFill>
                <a:latin typeface="Times New Roman" panose="02020603050405020304" pitchFamily="18" charset="0"/>
                <a:cs typeface="Times New Roman" panose="02020603050405020304" pitchFamily="18" charset="0"/>
              </a:rPr>
              <a:t>-xi</a:t>
            </a:r>
            <a:r>
              <a:rPr lang="vi-VN" sz="4000" b="1" i="0" u="none" strike="noStrike" dirty="0">
                <a:solidFill>
                  <a:srgbClr val="002060"/>
                </a:solidFill>
                <a:effectLst/>
                <a:latin typeface="Times New Roman" panose="02020603050405020304" pitchFamily="18" charset="0"/>
                <a:cs typeface="Times New Roman" panose="02020603050405020304" pitchFamily="18" charset="0"/>
              </a:rPr>
              <a:t>-mét vuông viết tắt là </a:t>
            </a:r>
            <a:r>
              <a:rPr lang="en-US" sz="4000" b="1" dirty="0">
                <a:solidFill>
                  <a:srgbClr val="002060"/>
                </a:solidFill>
                <a:latin typeface="Times New Roman" panose="02020603050405020304" pitchFamily="18" charset="0"/>
                <a:cs typeface="Times New Roman" panose="02020603050405020304" pitchFamily="18" charset="0"/>
              </a:rPr>
              <a:t>d</a:t>
            </a:r>
            <a:r>
              <a:rPr lang="en-US" altLang="vi-VN" sz="4000" b="1" dirty="0">
                <a:solidFill>
                  <a:srgbClr val="002060"/>
                </a:solidFill>
                <a:latin typeface="Times New Roman" panose="02020603050405020304" pitchFamily="18" charset="0"/>
                <a:cs typeface="Times New Roman" panose="02020603050405020304" pitchFamily="18" charset="0"/>
              </a:rPr>
              <a:t>m</a:t>
            </a:r>
            <a:r>
              <a:rPr lang="en-US" altLang="vi-VN" sz="4000" b="1" baseline="30000" dirty="0">
                <a:solidFill>
                  <a:srgbClr val="002060"/>
                </a:solidFill>
                <a:latin typeface="Times New Roman" panose="02020603050405020304" pitchFamily="18" charset="0"/>
                <a:cs typeface="Times New Roman" panose="02020603050405020304" pitchFamily="18" charset="0"/>
              </a:rPr>
              <a:t>2</a:t>
            </a:r>
            <a:r>
              <a:rPr lang="vi-VN" sz="4000" b="1" i="0" u="none" strike="noStrike" dirty="0">
                <a:solidFill>
                  <a:srgbClr val="002060"/>
                </a:solidFill>
                <a:effectLst/>
                <a:latin typeface="Times New Roman" panose="02020603050405020304" pitchFamily="18" charset="0"/>
                <a:cs typeface="Times New Roman" panose="02020603050405020304" pitchFamily="18" charset="0"/>
              </a:rPr>
              <a:t>.</a:t>
            </a:r>
            <a:endParaRPr lang="vi-VN" sz="4000" b="1" dirty="0">
              <a:solidFill>
                <a:srgbClr val="002060"/>
              </a:solidFill>
              <a:effectLst/>
              <a:latin typeface="Times New Roman" panose="02020603050405020304" pitchFamily="18" charset="0"/>
              <a:cs typeface="Times New Roman" panose="02020603050405020304" pitchFamily="18" charset="0"/>
            </a:endParaRPr>
          </a:p>
          <a:p>
            <a:pPr marL="457200" indent="-457200" algn="just">
              <a:lnSpc>
                <a:spcPct val="150000"/>
              </a:lnSpc>
              <a:spcAft>
                <a:spcPts val="500"/>
              </a:spcAft>
              <a:buFont typeface="Arial" panose="020B0604020202020204" pitchFamily="34" charset="0"/>
              <a:buChar char="•"/>
            </a:pPr>
            <a:r>
              <a:rPr lang="vi-VN" sz="4000" b="1" i="0" u="none" strike="noStrike" dirty="0">
                <a:solidFill>
                  <a:srgbClr val="002060"/>
                </a:solidFill>
                <a:effectLst/>
                <a:latin typeface="Times New Roman" panose="02020603050405020304" pitchFamily="18" charset="0"/>
                <a:cs typeface="Times New Roman" panose="02020603050405020304" pitchFamily="18" charset="0"/>
              </a:rPr>
              <a:t>1 </a:t>
            </a:r>
            <a:r>
              <a:rPr lang="en-US" sz="4000" b="1" dirty="0">
                <a:solidFill>
                  <a:srgbClr val="002060"/>
                </a:solidFill>
                <a:latin typeface="Times New Roman" panose="02020603050405020304" pitchFamily="18" charset="0"/>
                <a:cs typeface="Times New Roman" panose="02020603050405020304" pitchFamily="18" charset="0"/>
              </a:rPr>
              <a:t>d</a:t>
            </a:r>
            <a:r>
              <a:rPr lang="en-US" altLang="vi-VN" sz="4000" b="1" dirty="0">
                <a:solidFill>
                  <a:srgbClr val="002060"/>
                </a:solidFill>
                <a:latin typeface="Times New Roman" panose="02020603050405020304" pitchFamily="18" charset="0"/>
                <a:cs typeface="Times New Roman" panose="02020603050405020304" pitchFamily="18" charset="0"/>
              </a:rPr>
              <a:t>m</a:t>
            </a:r>
            <a:r>
              <a:rPr lang="en-US" altLang="vi-VN" sz="4000" b="1" baseline="30000" dirty="0">
                <a:solidFill>
                  <a:srgbClr val="002060"/>
                </a:solidFill>
                <a:latin typeface="Times New Roman" panose="02020603050405020304" pitchFamily="18" charset="0"/>
                <a:cs typeface="Times New Roman" panose="02020603050405020304" pitchFamily="18" charset="0"/>
              </a:rPr>
              <a:t>2</a:t>
            </a:r>
            <a:r>
              <a:rPr lang="vi-VN" sz="4000" b="1" i="0" u="none" strike="noStrike" dirty="0">
                <a:solidFill>
                  <a:srgbClr val="002060"/>
                </a:solidFill>
                <a:effectLst/>
                <a:latin typeface="Times New Roman" panose="02020603050405020304" pitchFamily="18" charset="0"/>
                <a:cs typeface="Times New Roman" panose="02020603050405020304" pitchFamily="18" charset="0"/>
              </a:rPr>
              <a:t> = 1</a:t>
            </a:r>
            <a:r>
              <a:rPr lang="en-US" sz="4000" b="1" i="0" u="none" strike="noStrike" dirty="0">
                <a:solidFill>
                  <a:srgbClr val="002060"/>
                </a:solidFill>
                <a:effectLst/>
                <a:latin typeface="Times New Roman" panose="02020603050405020304" pitchFamily="18" charset="0"/>
                <a:cs typeface="Times New Roman" panose="02020603050405020304" pitchFamily="18" charset="0"/>
              </a:rPr>
              <a:t>00</a:t>
            </a:r>
            <a:r>
              <a:rPr lang="vi-VN" sz="4000" b="1" i="0" u="none" strike="noStrike" dirty="0">
                <a:solidFill>
                  <a:srgbClr val="002060"/>
                </a:solidFill>
                <a:effectLst/>
                <a:latin typeface="Times New Roman" panose="02020603050405020304" pitchFamily="18" charset="0"/>
                <a:cs typeface="Times New Roman" panose="02020603050405020304" pitchFamily="18" charset="0"/>
              </a:rPr>
              <a:t> </a:t>
            </a:r>
            <a:r>
              <a:rPr lang="en-US" sz="4000" b="1" dirty="0">
                <a:solidFill>
                  <a:srgbClr val="002060"/>
                </a:solidFill>
                <a:latin typeface="Times New Roman" panose="02020603050405020304" pitchFamily="18" charset="0"/>
                <a:cs typeface="Times New Roman" panose="02020603050405020304" pitchFamily="18" charset="0"/>
              </a:rPr>
              <a:t>c</a:t>
            </a:r>
            <a:r>
              <a:rPr lang="en-US" altLang="vi-VN" sz="4000" b="1" dirty="0">
                <a:solidFill>
                  <a:srgbClr val="002060"/>
                </a:solidFill>
                <a:latin typeface="Times New Roman" panose="02020603050405020304" pitchFamily="18" charset="0"/>
                <a:cs typeface="Times New Roman" panose="02020603050405020304" pitchFamily="18" charset="0"/>
              </a:rPr>
              <a:t>m</a:t>
            </a:r>
            <a:r>
              <a:rPr lang="en-US" altLang="vi-VN" sz="4000" b="1" baseline="30000" dirty="0">
                <a:solidFill>
                  <a:srgbClr val="002060"/>
                </a:solidFill>
                <a:latin typeface="Times New Roman" panose="02020603050405020304" pitchFamily="18" charset="0"/>
                <a:cs typeface="Times New Roman" panose="02020603050405020304" pitchFamily="18" charset="0"/>
              </a:rPr>
              <a:t>2 </a:t>
            </a:r>
            <a:endParaRPr lang="vi-VN" sz="4000" b="1" dirty="0">
              <a:solidFill>
                <a:srgbClr val="002060"/>
              </a:solidFill>
              <a:effectLst/>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78224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wipe(left)">
                                      <p:cBhvr>
                                        <p:cTn id="10" dur="500"/>
                                        <p:tgtEl>
                                          <p:spTgt spid="4">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wipe(left)">
                                      <p:cBhvr>
                                        <p:cTn id="13" dur="500"/>
                                        <p:tgtEl>
                                          <p:spTgt spid="4">
                                            <p:txEl>
                                              <p:pRg st="1" end="1"/>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wipe(left)">
                                      <p:cBhvr>
                                        <p:cTn id="16" dur="500"/>
                                        <p:tgtEl>
                                          <p:spTgt spid="4">
                                            <p:txEl>
                                              <p:pRg st="2" end="2"/>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wipe(left)">
                                      <p:cBhvr>
                                        <p:cTn id="19"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 name="图片 3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6104" y="3378201"/>
            <a:ext cx="3842216" cy="3079542"/>
          </a:xfrm>
          <a:prstGeom prst="rect">
            <a:avLst/>
          </a:prstGeom>
        </p:spPr>
      </p:pic>
      <p:pic>
        <p:nvPicPr>
          <p:cNvPr id="326" name="图片 3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8581" y="6159086"/>
            <a:ext cx="8283419" cy="698913"/>
          </a:xfrm>
          <a:prstGeom prst="rect">
            <a:avLst/>
          </a:prstGeom>
        </p:spPr>
      </p:pic>
      <p:pic>
        <p:nvPicPr>
          <p:cNvPr id="328" name="图片 3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159086"/>
            <a:ext cx="7914548" cy="698913"/>
          </a:xfrm>
          <a:prstGeom prst="rect">
            <a:avLst/>
          </a:prstGeom>
        </p:spPr>
      </p:pic>
      <p:pic>
        <p:nvPicPr>
          <p:cNvPr id="332" name="图片 3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3183466"/>
            <a:ext cx="3068236" cy="3674533"/>
          </a:xfrm>
          <a:prstGeom prst="rect">
            <a:avLst/>
          </a:prstGeom>
        </p:spPr>
      </p:pic>
      <p:pic>
        <p:nvPicPr>
          <p:cNvPr id="334" name="图片 33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5132307"/>
            <a:ext cx="1833548" cy="1725692"/>
          </a:xfrm>
          <a:prstGeom prst="rect">
            <a:avLst/>
          </a:prstGeom>
        </p:spPr>
      </p:pic>
      <p:pic>
        <p:nvPicPr>
          <p:cNvPr id="336" name="图片 33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18400" y="5874695"/>
            <a:ext cx="4673599" cy="730871"/>
          </a:xfrm>
          <a:prstGeom prst="rect">
            <a:avLst/>
          </a:prstGeom>
        </p:spPr>
      </p:pic>
      <p:pic>
        <p:nvPicPr>
          <p:cNvPr id="338" name="图片 33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5709" y="-112526"/>
            <a:ext cx="8711808" cy="1785066"/>
          </a:xfrm>
          <a:prstGeom prst="rect">
            <a:avLst/>
          </a:prstGeom>
        </p:spPr>
      </p:pic>
      <p:pic>
        <p:nvPicPr>
          <p:cNvPr id="342" name="图片 34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68503" y="5084773"/>
            <a:ext cx="4825912" cy="1658646"/>
          </a:xfrm>
          <a:prstGeom prst="rect">
            <a:avLst/>
          </a:prstGeom>
        </p:spPr>
      </p:pic>
      <p:grpSp>
        <p:nvGrpSpPr>
          <p:cNvPr id="13" name="Group 12">
            <a:extLst>
              <a:ext uri="{FF2B5EF4-FFF2-40B4-BE49-F238E27FC236}">
                <a16:creationId xmlns:a16="http://schemas.microsoft.com/office/drawing/2014/main" id="{9C503FCB-B251-4126-A1B5-F7F96F70600F}"/>
              </a:ext>
            </a:extLst>
          </p:cNvPr>
          <p:cNvGrpSpPr/>
          <p:nvPr/>
        </p:nvGrpSpPr>
        <p:grpSpPr>
          <a:xfrm>
            <a:off x="1347817" y="733353"/>
            <a:ext cx="9288099" cy="3672809"/>
            <a:chOff x="910" y="3356"/>
            <a:chExt cx="7234" cy="4494"/>
          </a:xfrm>
        </p:grpSpPr>
        <p:pic>
          <p:nvPicPr>
            <p:cNvPr id="14" name="图片 1">
              <a:extLst>
                <a:ext uri="{FF2B5EF4-FFF2-40B4-BE49-F238E27FC236}">
                  <a16:creationId xmlns:a16="http://schemas.microsoft.com/office/drawing/2014/main" id="{F7F339A5-DE89-4F53-AEAD-19F5A4843245}"/>
                </a:ext>
              </a:extLst>
            </p:cNvPr>
            <p:cNvPicPr>
              <a:picLocks noChangeAspect="1"/>
            </p:cNvPicPr>
            <p:nvPr/>
          </p:nvPicPr>
          <p:blipFill>
            <a:blip r:embed="rId11"/>
            <a:srcRect r="55763"/>
            <a:stretch>
              <a:fillRect/>
            </a:stretch>
          </p:blipFill>
          <p:spPr>
            <a:xfrm>
              <a:off x="910" y="3356"/>
              <a:ext cx="3665" cy="4495"/>
            </a:xfrm>
            <a:prstGeom prst="rect">
              <a:avLst/>
            </a:prstGeom>
          </p:spPr>
        </p:pic>
        <p:pic>
          <p:nvPicPr>
            <p:cNvPr id="15" name="图片 1">
              <a:extLst>
                <a:ext uri="{FF2B5EF4-FFF2-40B4-BE49-F238E27FC236}">
                  <a16:creationId xmlns:a16="http://schemas.microsoft.com/office/drawing/2014/main" id="{786774F9-083F-46DB-B6EC-8FDAC238F9D8}"/>
                </a:ext>
              </a:extLst>
            </p:cNvPr>
            <p:cNvPicPr>
              <a:picLocks noChangeAspect="1"/>
            </p:cNvPicPr>
            <p:nvPr/>
          </p:nvPicPr>
          <p:blipFill>
            <a:blip r:embed="rId11"/>
            <a:srcRect r="55763"/>
            <a:stretch>
              <a:fillRect/>
            </a:stretch>
          </p:blipFill>
          <p:spPr>
            <a:xfrm flipH="1">
              <a:off x="4480" y="3356"/>
              <a:ext cx="3665" cy="4495"/>
            </a:xfrm>
            <a:prstGeom prst="rect">
              <a:avLst/>
            </a:prstGeom>
          </p:spPr>
        </p:pic>
      </p:grpSp>
      <p:pic>
        <p:nvPicPr>
          <p:cNvPr id="3" name="Picture 2">
            <a:extLst>
              <a:ext uri="{FF2B5EF4-FFF2-40B4-BE49-F238E27FC236}">
                <a16:creationId xmlns:a16="http://schemas.microsoft.com/office/drawing/2014/main" id="{C55A67DA-671F-472E-835C-8AFB9CA6EAF3}"/>
              </a:ext>
            </a:extLst>
          </p:cNvPr>
          <p:cNvPicPr>
            <a:picLocks noChangeAspect="1"/>
          </p:cNvPicPr>
          <p:nvPr/>
        </p:nvPicPr>
        <p:blipFill>
          <a:blip r:embed="rId12"/>
          <a:stretch>
            <a:fillRect/>
          </a:stretch>
        </p:blipFill>
        <p:spPr>
          <a:xfrm>
            <a:off x="2301038" y="1371964"/>
            <a:ext cx="7260965" cy="2353260"/>
          </a:xfrm>
          <a:prstGeom prst="rect">
            <a:avLst/>
          </a:prstGeom>
        </p:spPr>
      </p:pic>
    </p:spTree>
    <p:extLst>
      <p:ext uri="{BB962C8B-B14F-4D97-AF65-F5344CB8AC3E}">
        <p14:creationId xmlns:p14="http://schemas.microsoft.com/office/powerpoint/2010/main" val="1758010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0"/>
                                        </p:tgtEl>
                                        <p:attrNameLst>
                                          <p:attrName>style.visibility</p:attrName>
                                        </p:attrNameLst>
                                      </p:cBhvr>
                                      <p:to>
                                        <p:strVal val="visible"/>
                                      </p:to>
                                    </p:set>
                                    <p:anim calcmode="lin" valueType="num">
                                      <p:cBhvr additive="base">
                                        <p:cTn id="7" dur="500" fill="hold"/>
                                        <p:tgtEl>
                                          <p:spTgt spid="330"/>
                                        </p:tgtEl>
                                        <p:attrNameLst>
                                          <p:attrName>ppt_x</p:attrName>
                                        </p:attrNameLst>
                                      </p:cBhvr>
                                      <p:tavLst>
                                        <p:tav tm="0">
                                          <p:val>
                                            <p:strVal val="1+#ppt_w/2"/>
                                          </p:val>
                                        </p:tav>
                                        <p:tav tm="100000">
                                          <p:val>
                                            <p:strVal val="#ppt_x"/>
                                          </p:val>
                                        </p:tav>
                                      </p:tavLst>
                                    </p:anim>
                                    <p:anim calcmode="lin" valueType="num">
                                      <p:cBhvr additive="base">
                                        <p:cTn id="8" dur="500" fill="hold"/>
                                        <p:tgtEl>
                                          <p:spTgt spid="330"/>
                                        </p:tgtEl>
                                        <p:attrNameLst>
                                          <p:attrName>ppt_y</p:attrName>
                                        </p:attrNameLst>
                                      </p:cBhvr>
                                      <p:tavLst>
                                        <p:tav tm="0">
                                          <p:val>
                                            <p:strVal val="#ppt_y"/>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336"/>
                                        </p:tgtEl>
                                        <p:attrNameLst>
                                          <p:attrName>style.visibility</p:attrName>
                                        </p:attrNameLst>
                                      </p:cBhvr>
                                      <p:to>
                                        <p:strVal val="visible"/>
                                      </p:to>
                                    </p:set>
                                    <p:animEffect transition="in" filter="wipe(down)">
                                      <p:cBhvr>
                                        <p:cTn id="11" dur="500"/>
                                        <p:tgtEl>
                                          <p:spTgt spid="336"/>
                                        </p:tgtEl>
                                      </p:cBhvr>
                                    </p:animEffect>
                                  </p:childTnLst>
                                </p:cTn>
                              </p:par>
                              <p:par>
                                <p:cTn id="12" presetID="42" presetClass="entr" presetSubtype="0" fill="hold" nodeType="withEffect">
                                  <p:stCondLst>
                                    <p:cond delay="0"/>
                                  </p:stCondLst>
                                  <p:childTnLst>
                                    <p:set>
                                      <p:cBhvr>
                                        <p:cTn id="13" dur="1" fill="hold">
                                          <p:stCondLst>
                                            <p:cond delay="0"/>
                                          </p:stCondLst>
                                        </p:cTn>
                                        <p:tgtEl>
                                          <p:spTgt spid="334"/>
                                        </p:tgtEl>
                                        <p:attrNameLst>
                                          <p:attrName>style.visibility</p:attrName>
                                        </p:attrNameLst>
                                      </p:cBhvr>
                                      <p:to>
                                        <p:strVal val="visible"/>
                                      </p:to>
                                    </p:set>
                                    <p:animEffect transition="in" filter="fade">
                                      <p:cBhvr>
                                        <p:cTn id="14" dur="1000"/>
                                        <p:tgtEl>
                                          <p:spTgt spid="334"/>
                                        </p:tgtEl>
                                      </p:cBhvr>
                                    </p:animEffect>
                                    <p:anim calcmode="lin" valueType="num">
                                      <p:cBhvr>
                                        <p:cTn id="15" dur="1000" fill="hold"/>
                                        <p:tgtEl>
                                          <p:spTgt spid="334"/>
                                        </p:tgtEl>
                                        <p:attrNameLst>
                                          <p:attrName>ppt_x</p:attrName>
                                        </p:attrNameLst>
                                      </p:cBhvr>
                                      <p:tavLst>
                                        <p:tav tm="0">
                                          <p:val>
                                            <p:strVal val="#ppt_x"/>
                                          </p:val>
                                        </p:tav>
                                        <p:tav tm="100000">
                                          <p:val>
                                            <p:strVal val="#ppt_x"/>
                                          </p:val>
                                        </p:tav>
                                      </p:tavLst>
                                    </p:anim>
                                    <p:anim calcmode="lin" valueType="num">
                                      <p:cBhvr>
                                        <p:cTn id="16" dur="1000" fill="hold"/>
                                        <p:tgtEl>
                                          <p:spTgt spid="33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32"/>
                                        </p:tgtEl>
                                        <p:attrNameLst>
                                          <p:attrName>style.visibility</p:attrName>
                                        </p:attrNameLst>
                                      </p:cBhvr>
                                      <p:to>
                                        <p:strVal val="visible"/>
                                      </p:to>
                                    </p:set>
                                    <p:animEffect transition="in" filter="fade">
                                      <p:cBhvr>
                                        <p:cTn id="19" dur="1000"/>
                                        <p:tgtEl>
                                          <p:spTgt spid="332"/>
                                        </p:tgtEl>
                                      </p:cBhvr>
                                    </p:animEffect>
                                    <p:anim calcmode="lin" valueType="num">
                                      <p:cBhvr>
                                        <p:cTn id="20" dur="1000" fill="hold"/>
                                        <p:tgtEl>
                                          <p:spTgt spid="332"/>
                                        </p:tgtEl>
                                        <p:attrNameLst>
                                          <p:attrName>ppt_x</p:attrName>
                                        </p:attrNameLst>
                                      </p:cBhvr>
                                      <p:tavLst>
                                        <p:tav tm="0">
                                          <p:val>
                                            <p:strVal val="#ppt_x"/>
                                          </p:val>
                                        </p:tav>
                                        <p:tav tm="100000">
                                          <p:val>
                                            <p:strVal val="#ppt_x"/>
                                          </p:val>
                                        </p:tav>
                                      </p:tavLst>
                                    </p:anim>
                                    <p:anim calcmode="lin" valueType="num">
                                      <p:cBhvr>
                                        <p:cTn id="21" dur="1000" fill="hold"/>
                                        <p:tgtEl>
                                          <p:spTgt spid="332"/>
                                        </p:tgtEl>
                                        <p:attrNameLst>
                                          <p:attrName>ppt_y</p:attrName>
                                        </p:attrNameLst>
                                      </p:cBhvr>
                                      <p:tavLst>
                                        <p:tav tm="0">
                                          <p:val>
                                            <p:strVal val="#ppt_y+.1"/>
                                          </p:val>
                                        </p:tav>
                                        <p:tav tm="100000">
                                          <p:val>
                                            <p:strVal val="#ppt_y"/>
                                          </p:val>
                                        </p:tav>
                                      </p:tavLst>
                                    </p:anim>
                                  </p:childTnLst>
                                </p:cTn>
                              </p:par>
                              <p:par>
                                <p:cTn id="22" presetID="53" presetClass="entr" presetSubtype="16" fill="hold" nodeType="withEffect">
                                  <p:stCondLst>
                                    <p:cond delay="0"/>
                                  </p:stCondLst>
                                  <p:childTnLst>
                                    <p:set>
                                      <p:cBhvr>
                                        <p:cTn id="23" dur="1" fill="hold">
                                          <p:stCondLst>
                                            <p:cond delay="0"/>
                                          </p:stCondLst>
                                        </p:cTn>
                                        <p:tgtEl>
                                          <p:spTgt spid="342"/>
                                        </p:tgtEl>
                                        <p:attrNameLst>
                                          <p:attrName>style.visibility</p:attrName>
                                        </p:attrNameLst>
                                      </p:cBhvr>
                                      <p:to>
                                        <p:strVal val="visible"/>
                                      </p:to>
                                    </p:set>
                                    <p:anim calcmode="lin" valueType="num">
                                      <p:cBhvr>
                                        <p:cTn id="24" dur="500" fill="hold"/>
                                        <p:tgtEl>
                                          <p:spTgt spid="342"/>
                                        </p:tgtEl>
                                        <p:attrNameLst>
                                          <p:attrName>ppt_w</p:attrName>
                                        </p:attrNameLst>
                                      </p:cBhvr>
                                      <p:tavLst>
                                        <p:tav tm="0">
                                          <p:val>
                                            <p:fltVal val="0"/>
                                          </p:val>
                                        </p:tav>
                                        <p:tav tm="100000">
                                          <p:val>
                                            <p:strVal val="#ppt_w"/>
                                          </p:val>
                                        </p:tav>
                                      </p:tavLst>
                                    </p:anim>
                                    <p:anim calcmode="lin" valueType="num">
                                      <p:cBhvr>
                                        <p:cTn id="25" dur="500" fill="hold"/>
                                        <p:tgtEl>
                                          <p:spTgt spid="342"/>
                                        </p:tgtEl>
                                        <p:attrNameLst>
                                          <p:attrName>ppt_h</p:attrName>
                                        </p:attrNameLst>
                                      </p:cBhvr>
                                      <p:tavLst>
                                        <p:tav tm="0">
                                          <p:val>
                                            <p:fltVal val="0"/>
                                          </p:val>
                                        </p:tav>
                                        <p:tav tm="100000">
                                          <p:val>
                                            <p:strVal val="#ppt_h"/>
                                          </p:val>
                                        </p:tav>
                                      </p:tavLst>
                                    </p:anim>
                                    <p:animEffect transition="in" filter="fade">
                                      <p:cBhvr>
                                        <p:cTn id="26" dur="500"/>
                                        <p:tgtEl>
                                          <p:spTgt spid="342"/>
                                        </p:tgtEl>
                                      </p:cBhvr>
                                    </p:animEffect>
                                  </p:childTnLst>
                                </p:cTn>
                              </p:par>
                              <p:par>
                                <p:cTn id="27" presetID="47" presetClass="entr" presetSubtype="0" fill="hold" nodeType="withEffect">
                                  <p:stCondLst>
                                    <p:cond delay="0"/>
                                  </p:stCondLst>
                                  <p:childTnLst>
                                    <p:set>
                                      <p:cBhvr>
                                        <p:cTn id="28" dur="1" fill="hold">
                                          <p:stCondLst>
                                            <p:cond delay="0"/>
                                          </p:stCondLst>
                                        </p:cTn>
                                        <p:tgtEl>
                                          <p:spTgt spid="338"/>
                                        </p:tgtEl>
                                        <p:attrNameLst>
                                          <p:attrName>style.visibility</p:attrName>
                                        </p:attrNameLst>
                                      </p:cBhvr>
                                      <p:to>
                                        <p:strVal val="visible"/>
                                      </p:to>
                                    </p:set>
                                    <p:animEffect transition="in" filter="fade">
                                      <p:cBhvr>
                                        <p:cTn id="29" dur="1000"/>
                                        <p:tgtEl>
                                          <p:spTgt spid="338"/>
                                        </p:tgtEl>
                                      </p:cBhvr>
                                    </p:animEffect>
                                    <p:anim calcmode="lin" valueType="num">
                                      <p:cBhvr>
                                        <p:cTn id="30" dur="1000" fill="hold"/>
                                        <p:tgtEl>
                                          <p:spTgt spid="338"/>
                                        </p:tgtEl>
                                        <p:attrNameLst>
                                          <p:attrName>ppt_x</p:attrName>
                                        </p:attrNameLst>
                                      </p:cBhvr>
                                      <p:tavLst>
                                        <p:tav tm="0">
                                          <p:val>
                                            <p:strVal val="#ppt_x"/>
                                          </p:val>
                                        </p:tav>
                                        <p:tav tm="100000">
                                          <p:val>
                                            <p:strVal val="#ppt_x"/>
                                          </p:val>
                                        </p:tav>
                                      </p:tavLst>
                                    </p:anim>
                                    <p:anim calcmode="lin" valueType="num">
                                      <p:cBhvr>
                                        <p:cTn id="31" dur="1000" fill="hold"/>
                                        <p:tgtEl>
                                          <p:spTgt spid="33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1000"/>
                                        <p:tgtEl>
                                          <p:spTgt spid="3"/>
                                        </p:tgtEl>
                                      </p:cBhvr>
                                    </p:animEffect>
                                    <p:anim calcmode="lin" valueType="num">
                                      <p:cBhvr>
                                        <p:cTn id="37" dur="1000" fill="hold"/>
                                        <p:tgtEl>
                                          <p:spTgt spid="3"/>
                                        </p:tgtEl>
                                        <p:attrNameLst>
                                          <p:attrName>ppt_x</p:attrName>
                                        </p:attrNameLst>
                                      </p:cBhvr>
                                      <p:tavLst>
                                        <p:tav tm="0">
                                          <p:val>
                                            <p:strVal val="#ppt_x"/>
                                          </p:val>
                                        </p:tav>
                                        <p:tav tm="100000">
                                          <p:val>
                                            <p:strVal val="#ppt_x"/>
                                          </p:val>
                                        </p:tav>
                                      </p:tavLst>
                                    </p:anim>
                                    <p:anim calcmode="lin" valueType="num">
                                      <p:cBhvr>
                                        <p:cTn id="3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AutoShape 3"/>
          <p:cNvSpPr>
            <a:spLocks noChangeAspect="1" noChangeArrowheads="1" noTextEdit="1"/>
          </p:cNvSpPr>
          <p:nvPr/>
        </p:nvSpPr>
        <p:spPr bwMode="auto">
          <a:xfrm>
            <a:off x="2659510" y="368340"/>
            <a:ext cx="5314846" cy="1237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grpSp>
        <p:nvGrpSpPr>
          <p:cNvPr id="2" name="Group 1"/>
          <p:cNvGrpSpPr/>
          <p:nvPr/>
        </p:nvGrpSpPr>
        <p:grpSpPr>
          <a:xfrm>
            <a:off x="4237179" y="314688"/>
            <a:ext cx="481100" cy="608382"/>
            <a:chOff x="7437015" y="570650"/>
            <a:chExt cx="563838" cy="608382"/>
          </a:xfrm>
        </p:grpSpPr>
        <p:sp>
          <p:nvSpPr>
            <p:cNvPr id="82" name="Oval 42"/>
            <p:cNvSpPr>
              <a:spLocks noChangeArrowheads="1"/>
            </p:cNvSpPr>
            <p:nvPr/>
          </p:nvSpPr>
          <p:spPr bwMode="auto">
            <a:xfrm>
              <a:off x="7612848" y="1024299"/>
              <a:ext cx="43372" cy="44544"/>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000000"/>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83" name="Freeform 43"/>
            <p:cNvSpPr/>
            <p:nvPr/>
          </p:nvSpPr>
          <p:spPr bwMode="auto">
            <a:xfrm>
              <a:off x="7822675" y="968032"/>
              <a:ext cx="30478" cy="37511"/>
            </a:xfrm>
            <a:custGeom>
              <a:avLst/>
              <a:gdLst>
                <a:gd name="T0" fmla="*/ 9 w 10"/>
                <a:gd name="T1" fmla="*/ 0 h 12"/>
                <a:gd name="T2" fmla="*/ 0 w 10"/>
                <a:gd name="T3" fmla="*/ 9 h 12"/>
                <a:gd name="T4" fmla="*/ 0 w 10"/>
                <a:gd name="T5" fmla="*/ 12 h 12"/>
                <a:gd name="T6" fmla="*/ 10 w 10"/>
                <a:gd name="T7" fmla="*/ 0 h 12"/>
                <a:gd name="T8" fmla="*/ 9 w 10"/>
                <a:gd name="T9" fmla="*/ 0 h 12"/>
              </a:gdLst>
              <a:ahLst/>
              <a:cxnLst>
                <a:cxn ang="0">
                  <a:pos x="T0" y="T1"/>
                </a:cxn>
                <a:cxn ang="0">
                  <a:pos x="T2" y="T3"/>
                </a:cxn>
                <a:cxn ang="0">
                  <a:pos x="T4" y="T5"/>
                </a:cxn>
                <a:cxn ang="0">
                  <a:pos x="T6" y="T7"/>
                </a:cxn>
                <a:cxn ang="0">
                  <a:pos x="T8" y="T9"/>
                </a:cxn>
              </a:cxnLst>
              <a:rect l="0" t="0" r="r" b="b"/>
              <a:pathLst>
                <a:path w="10" h="12">
                  <a:moveTo>
                    <a:pt x="9" y="0"/>
                  </a:moveTo>
                  <a:cubicBezTo>
                    <a:pt x="4" y="0"/>
                    <a:pt x="0" y="4"/>
                    <a:pt x="0" y="9"/>
                  </a:cubicBezTo>
                  <a:cubicBezTo>
                    <a:pt x="0" y="10"/>
                    <a:pt x="0" y="11"/>
                    <a:pt x="0" y="12"/>
                  </a:cubicBezTo>
                  <a:cubicBezTo>
                    <a:pt x="3" y="7"/>
                    <a:pt x="6" y="4"/>
                    <a:pt x="10" y="0"/>
                  </a:cubicBezTo>
                  <a:cubicBezTo>
                    <a:pt x="9" y="0"/>
                    <a:pt x="9" y="0"/>
                    <a:pt x="9"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000000"/>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84" name="Oval 44"/>
            <p:cNvSpPr>
              <a:spLocks noChangeArrowheads="1"/>
            </p:cNvSpPr>
            <p:nvPr/>
          </p:nvSpPr>
          <p:spPr bwMode="auto">
            <a:xfrm>
              <a:off x="7556581" y="942244"/>
              <a:ext cx="49233" cy="50405"/>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000000"/>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85" name="Freeform 45"/>
            <p:cNvSpPr/>
            <p:nvPr/>
          </p:nvSpPr>
          <p:spPr bwMode="auto">
            <a:xfrm>
              <a:off x="7734759" y="1058293"/>
              <a:ext cx="46889" cy="50405"/>
            </a:xfrm>
            <a:custGeom>
              <a:avLst/>
              <a:gdLst>
                <a:gd name="T0" fmla="*/ 8 w 15"/>
                <a:gd name="T1" fmla="*/ 0 h 16"/>
                <a:gd name="T2" fmla="*/ 0 w 15"/>
                <a:gd name="T3" fmla="*/ 8 h 16"/>
                <a:gd name="T4" fmla="*/ 8 w 15"/>
                <a:gd name="T5" fmla="*/ 16 h 16"/>
                <a:gd name="T6" fmla="*/ 9 w 15"/>
                <a:gd name="T7" fmla="*/ 16 h 16"/>
                <a:gd name="T8" fmla="*/ 15 w 15"/>
                <a:gd name="T9" fmla="*/ 4 h 16"/>
                <a:gd name="T10" fmla="*/ 8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8" y="0"/>
                  </a:moveTo>
                  <a:cubicBezTo>
                    <a:pt x="3" y="0"/>
                    <a:pt x="0" y="4"/>
                    <a:pt x="0" y="8"/>
                  </a:cubicBezTo>
                  <a:cubicBezTo>
                    <a:pt x="0" y="12"/>
                    <a:pt x="3" y="16"/>
                    <a:pt x="8" y="16"/>
                  </a:cubicBezTo>
                  <a:cubicBezTo>
                    <a:pt x="8" y="16"/>
                    <a:pt x="9" y="16"/>
                    <a:pt x="9" y="16"/>
                  </a:cubicBezTo>
                  <a:cubicBezTo>
                    <a:pt x="11" y="12"/>
                    <a:pt x="13" y="8"/>
                    <a:pt x="15" y="4"/>
                  </a:cubicBezTo>
                  <a:cubicBezTo>
                    <a:pt x="13" y="2"/>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000000"/>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86" name="Oval 46"/>
            <p:cNvSpPr>
              <a:spLocks noChangeArrowheads="1"/>
            </p:cNvSpPr>
            <p:nvPr/>
          </p:nvSpPr>
          <p:spPr bwMode="auto">
            <a:xfrm>
              <a:off x="7680836" y="955138"/>
              <a:ext cx="50405" cy="50405"/>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000000"/>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87" name="Freeform 47"/>
            <p:cNvSpPr/>
            <p:nvPr/>
          </p:nvSpPr>
          <p:spPr bwMode="auto">
            <a:xfrm>
              <a:off x="7646842" y="1138004"/>
              <a:ext cx="46889" cy="41028"/>
            </a:xfrm>
            <a:custGeom>
              <a:avLst/>
              <a:gdLst>
                <a:gd name="T0" fmla="*/ 7 w 15"/>
                <a:gd name="T1" fmla="*/ 0 h 13"/>
                <a:gd name="T2" fmla="*/ 0 w 15"/>
                <a:gd name="T3" fmla="*/ 5 h 13"/>
                <a:gd name="T4" fmla="*/ 1 w 15"/>
                <a:gd name="T5" fmla="*/ 6 h 13"/>
                <a:gd name="T6" fmla="*/ 13 w 15"/>
                <a:gd name="T7" fmla="*/ 13 h 13"/>
                <a:gd name="T8" fmla="*/ 15 w 15"/>
                <a:gd name="T9" fmla="*/ 8 h 13"/>
                <a:gd name="T10" fmla="*/ 7 w 15"/>
                <a:gd name="T11" fmla="*/ 0 h 13"/>
              </a:gdLst>
              <a:ahLst/>
              <a:cxnLst>
                <a:cxn ang="0">
                  <a:pos x="T0" y="T1"/>
                </a:cxn>
                <a:cxn ang="0">
                  <a:pos x="T2" y="T3"/>
                </a:cxn>
                <a:cxn ang="0">
                  <a:pos x="T4" y="T5"/>
                </a:cxn>
                <a:cxn ang="0">
                  <a:pos x="T6" y="T7"/>
                </a:cxn>
                <a:cxn ang="0">
                  <a:pos x="T8" y="T9"/>
                </a:cxn>
                <a:cxn ang="0">
                  <a:pos x="T10" y="T11"/>
                </a:cxn>
              </a:cxnLst>
              <a:rect l="0" t="0" r="r" b="b"/>
              <a:pathLst>
                <a:path w="15" h="13">
                  <a:moveTo>
                    <a:pt x="7" y="0"/>
                  </a:moveTo>
                  <a:cubicBezTo>
                    <a:pt x="4" y="0"/>
                    <a:pt x="1" y="2"/>
                    <a:pt x="0" y="5"/>
                  </a:cubicBezTo>
                  <a:cubicBezTo>
                    <a:pt x="0" y="6"/>
                    <a:pt x="1" y="6"/>
                    <a:pt x="1" y="6"/>
                  </a:cubicBezTo>
                  <a:cubicBezTo>
                    <a:pt x="6" y="10"/>
                    <a:pt x="10" y="12"/>
                    <a:pt x="13" y="13"/>
                  </a:cubicBezTo>
                  <a:cubicBezTo>
                    <a:pt x="14" y="12"/>
                    <a:pt x="15" y="10"/>
                    <a:pt x="15" y="8"/>
                  </a:cubicBezTo>
                  <a:cubicBezTo>
                    <a:pt x="15" y="3"/>
                    <a:pt x="12" y="0"/>
                    <a:pt x="7"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000000"/>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88" name="Freeform 48"/>
            <p:cNvSpPr/>
            <p:nvPr/>
          </p:nvSpPr>
          <p:spPr bwMode="auto">
            <a:xfrm>
              <a:off x="7628087" y="605816"/>
              <a:ext cx="41028" cy="39855"/>
            </a:xfrm>
            <a:custGeom>
              <a:avLst/>
              <a:gdLst>
                <a:gd name="T0" fmla="*/ 3 w 13"/>
                <a:gd name="T1" fmla="*/ 0 h 13"/>
                <a:gd name="T2" fmla="*/ 0 w 13"/>
                <a:gd name="T3" fmla="*/ 6 h 13"/>
                <a:gd name="T4" fmla="*/ 7 w 13"/>
                <a:gd name="T5" fmla="*/ 13 h 13"/>
                <a:gd name="T6" fmla="*/ 13 w 13"/>
                <a:gd name="T7" fmla="*/ 10 h 13"/>
                <a:gd name="T8" fmla="*/ 3 w 13"/>
                <a:gd name="T9" fmla="*/ 0 h 13"/>
              </a:gdLst>
              <a:ahLst/>
              <a:cxnLst>
                <a:cxn ang="0">
                  <a:pos x="T0" y="T1"/>
                </a:cxn>
                <a:cxn ang="0">
                  <a:pos x="T2" y="T3"/>
                </a:cxn>
                <a:cxn ang="0">
                  <a:pos x="T4" y="T5"/>
                </a:cxn>
                <a:cxn ang="0">
                  <a:pos x="T6" y="T7"/>
                </a:cxn>
                <a:cxn ang="0">
                  <a:pos x="T8" y="T9"/>
                </a:cxn>
              </a:cxnLst>
              <a:rect l="0" t="0" r="r" b="b"/>
              <a:pathLst>
                <a:path w="13" h="13">
                  <a:moveTo>
                    <a:pt x="3" y="0"/>
                  </a:moveTo>
                  <a:cubicBezTo>
                    <a:pt x="1" y="1"/>
                    <a:pt x="0" y="3"/>
                    <a:pt x="0" y="6"/>
                  </a:cubicBezTo>
                  <a:cubicBezTo>
                    <a:pt x="0" y="10"/>
                    <a:pt x="3" y="13"/>
                    <a:pt x="7" y="13"/>
                  </a:cubicBezTo>
                  <a:cubicBezTo>
                    <a:pt x="9" y="13"/>
                    <a:pt x="11" y="12"/>
                    <a:pt x="13" y="10"/>
                  </a:cubicBezTo>
                  <a:cubicBezTo>
                    <a:pt x="10" y="7"/>
                    <a:pt x="7" y="3"/>
                    <a:pt x="3"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000000"/>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89" name="Freeform 49"/>
            <p:cNvSpPr/>
            <p:nvPr/>
          </p:nvSpPr>
          <p:spPr bwMode="auto">
            <a:xfrm>
              <a:off x="7437015" y="605816"/>
              <a:ext cx="50405" cy="56267"/>
            </a:xfrm>
            <a:custGeom>
              <a:avLst/>
              <a:gdLst>
                <a:gd name="T0" fmla="*/ 8 w 16"/>
                <a:gd name="T1" fmla="*/ 0 h 18"/>
                <a:gd name="T2" fmla="*/ 1 w 16"/>
                <a:gd name="T3" fmla="*/ 10 h 18"/>
                <a:gd name="T4" fmla="*/ 0 w 16"/>
                <a:gd name="T5" fmla="*/ 14 h 18"/>
                <a:gd name="T6" fmla="*/ 7 w 16"/>
                <a:gd name="T7" fmla="*/ 18 h 18"/>
                <a:gd name="T8" fmla="*/ 16 w 16"/>
                <a:gd name="T9" fmla="*/ 9 h 18"/>
                <a:gd name="T10" fmla="*/ 8 w 16"/>
                <a:gd name="T11" fmla="*/ 0 h 18"/>
              </a:gdLst>
              <a:ahLst/>
              <a:cxnLst>
                <a:cxn ang="0">
                  <a:pos x="T0" y="T1"/>
                </a:cxn>
                <a:cxn ang="0">
                  <a:pos x="T2" y="T3"/>
                </a:cxn>
                <a:cxn ang="0">
                  <a:pos x="T4" y="T5"/>
                </a:cxn>
                <a:cxn ang="0">
                  <a:pos x="T6" y="T7"/>
                </a:cxn>
                <a:cxn ang="0">
                  <a:pos x="T8" y="T9"/>
                </a:cxn>
                <a:cxn ang="0">
                  <a:pos x="T10" y="T11"/>
                </a:cxn>
              </a:cxnLst>
              <a:rect l="0" t="0" r="r" b="b"/>
              <a:pathLst>
                <a:path w="16" h="18">
                  <a:moveTo>
                    <a:pt x="8" y="0"/>
                  </a:moveTo>
                  <a:cubicBezTo>
                    <a:pt x="5" y="3"/>
                    <a:pt x="3" y="6"/>
                    <a:pt x="1" y="10"/>
                  </a:cubicBezTo>
                  <a:cubicBezTo>
                    <a:pt x="0" y="12"/>
                    <a:pt x="0" y="13"/>
                    <a:pt x="0" y="14"/>
                  </a:cubicBezTo>
                  <a:cubicBezTo>
                    <a:pt x="1" y="16"/>
                    <a:pt x="4" y="18"/>
                    <a:pt x="7" y="18"/>
                  </a:cubicBezTo>
                  <a:cubicBezTo>
                    <a:pt x="12" y="18"/>
                    <a:pt x="16" y="14"/>
                    <a:pt x="16" y="9"/>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000000"/>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90" name="Freeform 50"/>
            <p:cNvSpPr/>
            <p:nvPr/>
          </p:nvSpPr>
          <p:spPr bwMode="auto">
            <a:xfrm>
              <a:off x="7860186" y="602300"/>
              <a:ext cx="28133" cy="12894"/>
            </a:xfrm>
            <a:custGeom>
              <a:avLst/>
              <a:gdLst>
                <a:gd name="T0" fmla="*/ 9 w 9"/>
                <a:gd name="T1" fmla="*/ 0 h 4"/>
                <a:gd name="T2" fmla="*/ 0 w 9"/>
                <a:gd name="T3" fmla="*/ 4 h 4"/>
                <a:gd name="T4" fmla="*/ 2 w 9"/>
                <a:gd name="T5" fmla="*/ 4 h 4"/>
                <a:gd name="T6" fmla="*/ 9 w 9"/>
                <a:gd name="T7" fmla="*/ 0 h 4"/>
              </a:gdLst>
              <a:ahLst/>
              <a:cxnLst>
                <a:cxn ang="0">
                  <a:pos x="T0" y="T1"/>
                </a:cxn>
                <a:cxn ang="0">
                  <a:pos x="T2" y="T3"/>
                </a:cxn>
                <a:cxn ang="0">
                  <a:pos x="T4" y="T5"/>
                </a:cxn>
                <a:cxn ang="0">
                  <a:pos x="T6" y="T7"/>
                </a:cxn>
              </a:cxnLst>
              <a:rect l="0" t="0" r="r" b="b"/>
              <a:pathLst>
                <a:path w="9" h="4">
                  <a:moveTo>
                    <a:pt x="9" y="0"/>
                  </a:moveTo>
                  <a:cubicBezTo>
                    <a:pt x="6" y="1"/>
                    <a:pt x="3" y="2"/>
                    <a:pt x="0" y="4"/>
                  </a:cubicBezTo>
                  <a:cubicBezTo>
                    <a:pt x="1" y="4"/>
                    <a:pt x="1" y="4"/>
                    <a:pt x="2" y="4"/>
                  </a:cubicBezTo>
                  <a:cubicBezTo>
                    <a:pt x="5" y="4"/>
                    <a:pt x="7" y="2"/>
                    <a:pt x="9"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000000"/>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91" name="Freeform 51"/>
            <p:cNvSpPr/>
            <p:nvPr/>
          </p:nvSpPr>
          <p:spPr bwMode="auto">
            <a:xfrm>
              <a:off x="7524931" y="570650"/>
              <a:ext cx="50405" cy="44544"/>
            </a:xfrm>
            <a:custGeom>
              <a:avLst/>
              <a:gdLst>
                <a:gd name="T0" fmla="*/ 5 w 16"/>
                <a:gd name="T1" fmla="*/ 0 h 14"/>
                <a:gd name="T2" fmla="*/ 2 w 16"/>
                <a:gd name="T3" fmla="*/ 0 h 14"/>
                <a:gd name="T4" fmla="*/ 0 w 16"/>
                <a:gd name="T5" fmla="*/ 6 h 14"/>
                <a:gd name="T6" fmla="*/ 8 w 16"/>
                <a:gd name="T7" fmla="*/ 14 h 14"/>
                <a:gd name="T8" fmla="*/ 16 w 16"/>
                <a:gd name="T9" fmla="*/ 6 h 14"/>
                <a:gd name="T10" fmla="*/ 14 w 16"/>
                <a:gd name="T11" fmla="*/ 1 h 14"/>
                <a:gd name="T12" fmla="*/ 5 w 16"/>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6" h="14">
                  <a:moveTo>
                    <a:pt x="5" y="0"/>
                  </a:moveTo>
                  <a:cubicBezTo>
                    <a:pt x="4" y="0"/>
                    <a:pt x="3" y="0"/>
                    <a:pt x="2" y="0"/>
                  </a:cubicBezTo>
                  <a:cubicBezTo>
                    <a:pt x="1" y="2"/>
                    <a:pt x="0" y="4"/>
                    <a:pt x="0" y="6"/>
                  </a:cubicBezTo>
                  <a:cubicBezTo>
                    <a:pt x="0" y="10"/>
                    <a:pt x="3" y="14"/>
                    <a:pt x="8" y="14"/>
                  </a:cubicBezTo>
                  <a:cubicBezTo>
                    <a:pt x="12" y="14"/>
                    <a:pt x="16" y="10"/>
                    <a:pt x="16" y="6"/>
                  </a:cubicBezTo>
                  <a:cubicBezTo>
                    <a:pt x="16" y="4"/>
                    <a:pt x="15" y="2"/>
                    <a:pt x="14" y="1"/>
                  </a:cubicBezTo>
                  <a:cubicBezTo>
                    <a:pt x="11" y="0"/>
                    <a:pt x="8" y="0"/>
                    <a:pt x="5"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000000"/>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92" name="Freeform 52"/>
            <p:cNvSpPr/>
            <p:nvPr/>
          </p:nvSpPr>
          <p:spPr bwMode="auto">
            <a:xfrm>
              <a:off x="7965686" y="617539"/>
              <a:ext cx="35167" cy="31650"/>
            </a:xfrm>
            <a:custGeom>
              <a:avLst/>
              <a:gdLst>
                <a:gd name="T0" fmla="*/ 0 w 11"/>
                <a:gd name="T1" fmla="*/ 0 h 10"/>
                <a:gd name="T2" fmla="*/ 0 w 11"/>
                <a:gd name="T3" fmla="*/ 1 h 10"/>
                <a:gd name="T4" fmla="*/ 9 w 11"/>
                <a:gd name="T5" fmla="*/ 10 h 10"/>
                <a:gd name="T6" fmla="*/ 11 w 11"/>
                <a:gd name="T7" fmla="*/ 10 h 10"/>
                <a:gd name="T8" fmla="*/ 8 w 11"/>
                <a:gd name="T9" fmla="*/ 6 h 10"/>
                <a:gd name="T10" fmla="*/ 0 w 11"/>
                <a:gd name="T11" fmla="*/ 0 h 10"/>
              </a:gdLst>
              <a:ahLst/>
              <a:cxnLst>
                <a:cxn ang="0">
                  <a:pos x="T0" y="T1"/>
                </a:cxn>
                <a:cxn ang="0">
                  <a:pos x="T2" y="T3"/>
                </a:cxn>
                <a:cxn ang="0">
                  <a:pos x="T4" y="T5"/>
                </a:cxn>
                <a:cxn ang="0">
                  <a:pos x="T6" y="T7"/>
                </a:cxn>
                <a:cxn ang="0">
                  <a:pos x="T8" y="T9"/>
                </a:cxn>
                <a:cxn ang="0">
                  <a:pos x="T10" y="T11"/>
                </a:cxn>
              </a:cxnLst>
              <a:rect l="0" t="0" r="r" b="b"/>
              <a:pathLst>
                <a:path w="11" h="10">
                  <a:moveTo>
                    <a:pt x="0" y="0"/>
                  </a:moveTo>
                  <a:cubicBezTo>
                    <a:pt x="0" y="0"/>
                    <a:pt x="0" y="1"/>
                    <a:pt x="0" y="1"/>
                  </a:cubicBezTo>
                  <a:cubicBezTo>
                    <a:pt x="0" y="6"/>
                    <a:pt x="4" y="10"/>
                    <a:pt x="9" y="10"/>
                  </a:cubicBezTo>
                  <a:cubicBezTo>
                    <a:pt x="10" y="10"/>
                    <a:pt x="10" y="10"/>
                    <a:pt x="11" y="10"/>
                  </a:cubicBezTo>
                  <a:cubicBezTo>
                    <a:pt x="10" y="9"/>
                    <a:pt x="9" y="7"/>
                    <a:pt x="8" y="6"/>
                  </a:cubicBezTo>
                  <a:cubicBezTo>
                    <a:pt x="5" y="4"/>
                    <a:pt x="3" y="2"/>
                    <a:pt x="0"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000000"/>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grpSp>
      <p:sp>
        <p:nvSpPr>
          <p:cNvPr id="4" name="Rectangle: Rounded Corners 3"/>
          <p:cNvSpPr/>
          <p:nvPr/>
        </p:nvSpPr>
        <p:spPr>
          <a:xfrm>
            <a:off x="960505" y="152107"/>
            <a:ext cx="9858059" cy="908103"/>
          </a:xfrm>
          <a:prstGeom prst="round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1. Hoàn </a:t>
            </a:r>
            <a:r>
              <a:rPr kumimoji="0" lang="en-US" sz="4800" b="1"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thành</a:t>
            </a:r>
            <a:r>
              <a:rPr kumimoji="0" lang="en-US" sz="4800" b="1"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en-US" sz="4800" b="1"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bảng</a:t>
            </a:r>
            <a:r>
              <a:rPr kumimoji="0" lang="en-US" sz="4800" b="1"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en-US" sz="4800" b="1"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sau</a:t>
            </a:r>
            <a:r>
              <a:rPr kumimoji="0" lang="en-US" sz="4800" b="1"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en-US" sz="4800" b="1"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theo</a:t>
            </a:r>
            <a:r>
              <a:rPr kumimoji="0" lang="en-US" sz="4800" b="1"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en-US" sz="4800" b="1"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mẫu</a:t>
            </a:r>
            <a:r>
              <a:rPr kumimoji="0" lang="en-US" sz="4800" b="1"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p>
        </p:txBody>
      </p:sp>
      <p:graphicFrame>
        <p:nvGraphicFramePr>
          <p:cNvPr id="5" name="Table 5">
            <a:extLst>
              <a:ext uri="{FF2B5EF4-FFF2-40B4-BE49-F238E27FC236}">
                <a16:creationId xmlns:a16="http://schemas.microsoft.com/office/drawing/2014/main" id="{C1AD8D6D-AE00-B5B0-4479-B5697CBD1C0E}"/>
              </a:ext>
            </a:extLst>
          </p:cNvPr>
          <p:cNvGraphicFramePr>
            <a:graphicFrameLocks noGrp="1"/>
          </p:cNvGraphicFramePr>
          <p:nvPr>
            <p:extLst>
              <p:ext uri="{D42A27DB-BD31-4B8C-83A1-F6EECF244321}">
                <p14:modId xmlns:p14="http://schemas.microsoft.com/office/powerpoint/2010/main" val="3951837727"/>
              </p:ext>
            </p:extLst>
          </p:nvPr>
        </p:nvGraphicFramePr>
        <p:xfrm>
          <a:off x="847725" y="1348315"/>
          <a:ext cx="10572750" cy="4628728"/>
        </p:xfrm>
        <a:graphic>
          <a:graphicData uri="http://schemas.openxmlformats.org/drawingml/2006/table">
            <a:tbl>
              <a:tblPr firstRow="1" bandRow="1">
                <a:tableStyleId>{5C22544A-7EE6-4342-B048-85BDC9FD1C3A}</a:tableStyleId>
              </a:tblPr>
              <a:tblGrid>
                <a:gridCol w="6489509">
                  <a:extLst>
                    <a:ext uri="{9D8B030D-6E8A-4147-A177-3AD203B41FA5}">
                      <a16:colId xmlns:a16="http://schemas.microsoft.com/office/drawing/2014/main" val="3278782405"/>
                    </a:ext>
                  </a:extLst>
                </a:gridCol>
                <a:gridCol w="4083241">
                  <a:extLst>
                    <a:ext uri="{9D8B030D-6E8A-4147-A177-3AD203B41FA5}">
                      <a16:colId xmlns:a16="http://schemas.microsoft.com/office/drawing/2014/main" val="4079441965"/>
                    </a:ext>
                  </a:extLst>
                </a:gridCol>
              </a:tblGrid>
              <a:tr h="890482">
                <a:tc>
                  <a:txBody>
                    <a:bodyPr/>
                    <a:lstStyle/>
                    <a:p>
                      <a:pPr algn="ctr"/>
                      <a:r>
                        <a:rPr lang="en-US" sz="3200" dirty="0" err="1">
                          <a:solidFill>
                            <a:srgbClr val="002060"/>
                          </a:solidFill>
                          <a:latin typeface="Calibri" panose="020F0502020204030204" pitchFamily="34" charset="0"/>
                          <a:cs typeface="Calibri" panose="020F0502020204030204" pitchFamily="34" charset="0"/>
                        </a:rPr>
                        <a:t>Đọc</a:t>
                      </a:r>
                      <a:endParaRPr lang="en-US" sz="3200"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US" sz="3200" dirty="0" err="1">
                          <a:solidFill>
                            <a:srgbClr val="002060"/>
                          </a:solidFill>
                          <a:latin typeface="Calibri" panose="020F0502020204030204" pitchFamily="34" charset="0"/>
                          <a:cs typeface="Calibri" panose="020F0502020204030204" pitchFamily="34" charset="0"/>
                        </a:rPr>
                        <a:t>Viết</a:t>
                      </a:r>
                      <a:endParaRPr lang="en-US" sz="3200" dirty="0">
                        <a:solidFill>
                          <a:srgbClr val="002060"/>
                        </a:solidFill>
                        <a:latin typeface="Calibri" panose="020F0502020204030204" pitchFamily="34" charset="0"/>
                        <a:cs typeface="Calibri" panose="020F050202020403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70455833"/>
                  </a:ext>
                </a:extLst>
              </a:tr>
              <a:tr h="890482">
                <a:tc>
                  <a:txBody>
                    <a:bodyPr/>
                    <a:lstStyle/>
                    <a:p>
                      <a:r>
                        <a:rPr lang="en-US" sz="3200" b="1" dirty="0">
                          <a:solidFill>
                            <a:srgbClr val="002060"/>
                          </a:solidFill>
                          <a:latin typeface="Times New Roman" panose="02020603050405020304" pitchFamily="18" charset="0"/>
                          <a:cs typeface="Times New Roman" panose="02020603050405020304" pitchFamily="18" charset="0"/>
                        </a:rPr>
                        <a:t>Hai </a:t>
                      </a:r>
                      <a:r>
                        <a:rPr lang="en-US" sz="3200" b="1" dirty="0" err="1">
                          <a:solidFill>
                            <a:srgbClr val="002060"/>
                          </a:solidFill>
                          <a:latin typeface="Times New Roman" panose="02020603050405020304" pitchFamily="18" charset="0"/>
                          <a:cs typeface="Times New Roman" panose="02020603050405020304" pitchFamily="18" charset="0"/>
                        </a:rPr>
                        <a:t>mươi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tư</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đề</a:t>
                      </a:r>
                      <a:r>
                        <a:rPr lang="en-US" sz="3200" b="1" dirty="0">
                          <a:solidFill>
                            <a:srgbClr val="002060"/>
                          </a:solidFill>
                          <a:latin typeface="Times New Roman" panose="02020603050405020304" pitchFamily="18" charset="0"/>
                          <a:cs typeface="Times New Roman" panose="02020603050405020304" pitchFamily="18" charset="0"/>
                        </a:rPr>
                        <a:t>-xi-</a:t>
                      </a:r>
                      <a:r>
                        <a:rPr lang="en-US" sz="3200" b="1" dirty="0" err="1">
                          <a:solidFill>
                            <a:srgbClr val="002060"/>
                          </a:solidFill>
                          <a:latin typeface="Times New Roman" panose="02020603050405020304" pitchFamily="18" charset="0"/>
                          <a:cs typeface="Times New Roman" panose="02020603050405020304" pitchFamily="18" charset="0"/>
                        </a:rPr>
                        <a:t>mét</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vuông</a:t>
                      </a:r>
                      <a:endParaRPr lang="en-US" sz="3200" b="1"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200" b="1" dirty="0">
                          <a:solidFill>
                            <a:srgbClr val="002060"/>
                          </a:solidFill>
                          <a:latin typeface="Times New Roman" panose="02020603050405020304" pitchFamily="18" charset="0"/>
                          <a:cs typeface="Times New Roman" panose="02020603050405020304" pitchFamily="18" charset="0"/>
                        </a:rPr>
                        <a:t>24 dm²</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33342994"/>
                  </a:ext>
                </a:extLst>
              </a:tr>
              <a:tr h="890482">
                <a:tc>
                  <a:txBody>
                    <a:bodyPr/>
                    <a:lstStyle/>
                    <a:p>
                      <a:r>
                        <a:rPr lang="en-US" sz="3200" b="1" dirty="0">
                          <a:solidFill>
                            <a:srgbClr val="002060"/>
                          </a:solidFill>
                          <a:latin typeface="Times New Roman" panose="02020603050405020304" pitchFamily="18" charset="0"/>
                          <a:cs typeface="Times New Roman" panose="02020603050405020304" pitchFamily="18" charset="0"/>
                        </a:rPr>
                        <a:t>Ba </a:t>
                      </a:r>
                      <a:r>
                        <a:rPr lang="en-US" sz="3200" b="1" dirty="0" err="1">
                          <a:solidFill>
                            <a:srgbClr val="002060"/>
                          </a:solidFill>
                          <a:latin typeface="Times New Roman" panose="02020603050405020304" pitchFamily="18" charset="0"/>
                          <a:cs typeface="Times New Roman" panose="02020603050405020304" pitchFamily="18" charset="0"/>
                        </a:rPr>
                        <a:t>trăm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bốn</a:t>
                      </a:r>
                      <a:r>
                        <a:rPr lang="en-US" sz="3200" b="1" dirty="0">
                          <a:solidFill>
                            <a:srgbClr val="002060"/>
                          </a:solidFill>
                          <a:latin typeface="Times New Roman" panose="02020603050405020304" pitchFamily="18" charset="0"/>
                          <a:cs typeface="Times New Roman" panose="02020603050405020304" pitchFamily="18" charset="0"/>
                        </a:rPr>
                        <a:t> m</a:t>
                      </a:r>
                      <a:r>
                        <a:rPr lang="vi-VN" sz="3200" b="1" dirty="0">
                          <a:solidFill>
                            <a:srgbClr val="002060"/>
                          </a:solidFill>
                          <a:latin typeface="Times New Roman" panose="02020603050405020304" pitchFamily="18" charset="0"/>
                          <a:cs typeface="Times New Roman" panose="02020603050405020304" pitchFamily="18" charset="0"/>
                        </a:rPr>
                        <a:t>ư</a:t>
                      </a:r>
                      <a:r>
                        <a:rPr lang="en-US" sz="3200" b="1" dirty="0" err="1">
                          <a:solidFill>
                            <a:srgbClr val="002060"/>
                          </a:solidFill>
                          <a:latin typeface="Times New Roman" panose="02020603050405020304" pitchFamily="18" charset="0"/>
                          <a:cs typeface="Times New Roman" panose="02020603050405020304" pitchFamily="18" charset="0"/>
                        </a:rPr>
                        <a:t>ơi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đề</a:t>
                      </a:r>
                      <a:r>
                        <a:rPr lang="en-US" sz="3200" b="1" dirty="0">
                          <a:solidFill>
                            <a:srgbClr val="002060"/>
                          </a:solidFill>
                          <a:latin typeface="Times New Roman" panose="02020603050405020304" pitchFamily="18" charset="0"/>
                          <a:cs typeface="Times New Roman" panose="02020603050405020304" pitchFamily="18" charset="0"/>
                        </a:rPr>
                        <a:t>-xi-</a:t>
                      </a:r>
                      <a:r>
                        <a:rPr lang="en-US" sz="3200" b="1" dirty="0" err="1">
                          <a:solidFill>
                            <a:srgbClr val="002060"/>
                          </a:solidFill>
                          <a:latin typeface="Times New Roman" panose="02020603050405020304" pitchFamily="18" charset="0"/>
                          <a:cs typeface="Times New Roman" panose="02020603050405020304" pitchFamily="18" charset="0"/>
                        </a:rPr>
                        <a:t>mét</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vuông</a:t>
                      </a:r>
                      <a:endParaRPr lang="en-US" sz="3200" b="1"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200" b="1" dirty="0">
                          <a:solidFill>
                            <a:srgbClr val="002060"/>
                          </a:solidFill>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80449974"/>
                  </a:ext>
                </a:extLst>
              </a:tr>
              <a:tr h="633096">
                <a:tc>
                  <a:txBody>
                    <a:bodyPr/>
                    <a:lstStyle/>
                    <a:p>
                      <a:pPr algn="ctr"/>
                      <a:r>
                        <a:rPr lang="en-US" sz="3200" b="1" dirty="0">
                          <a:solidFill>
                            <a:srgbClr val="002060"/>
                          </a:solidFill>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2060"/>
                          </a:solidFill>
                          <a:latin typeface="Times New Roman" panose="02020603050405020304" pitchFamily="18" charset="0"/>
                          <a:cs typeface="Times New Roman" panose="02020603050405020304" pitchFamily="18" charset="0"/>
                        </a:rPr>
                        <a:t>1 005 dm²</a:t>
                      </a:r>
                    </a:p>
                    <a:p>
                      <a:endParaRPr lang="en-US" sz="3200" b="1"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25488922"/>
                  </a:ext>
                </a:extLst>
              </a:tr>
              <a:tr h="890482">
                <a:tc>
                  <a:txBody>
                    <a:bodyPr/>
                    <a:lstStyle/>
                    <a:p>
                      <a:r>
                        <a:rPr lang="en-US" sz="3200" b="1" dirty="0" err="1">
                          <a:solidFill>
                            <a:srgbClr val="002060"/>
                          </a:solidFill>
                          <a:latin typeface="Times New Roman" panose="02020603050405020304" pitchFamily="18" charset="0"/>
                          <a:cs typeface="Times New Roman" panose="02020603050405020304" pitchFamily="18" charset="0"/>
                        </a:rPr>
                        <a:t>Măm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nghìn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đề</a:t>
                      </a:r>
                      <a:r>
                        <a:rPr lang="en-US" sz="3200" b="1" dirty="0">
                          <a:solidFill>
                            <a:srgbClr val="002060"/>
                          </a:solidFill>
                          <a:latin typeface="Times New Roman" panose="02020603050405020304" pitchFamily="18" charset="0"/>
                          <a:cs typeface="Times New Roman" panose="02020603050405020304" pitchFamily="18" charset="0"/>
                        </a:rPr>
                        <a:t>-xi-</a:t>
                      </a:r>
                      <a:r>
                        <a:rPr lang="en-US" sz="3200" b="1" dirty="0" err="1">
                          <a:solidFill>
                            <a:srgbClr val="002060"/>
                          </a:solidFill>
                          <a:latin typeface="Times New Roman" panose="02020603050405020304" pitchFamily="18" charset="0"/>
                          <a:cs typeface="Times New Roman" panose="02020603050405020304" pitchFamily="18" charset="0"/>
                        </a:rPr>
                        <a:t>mét</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vuông</a:t>
                      </a:r>
                      <a:endParaRPr lang="en-US" sz="3200" b="1"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200" b="1" dirty="0">
                          <a:solidFill>
                            <a:srgbClr val="002060"/>
                          </a:solidFill>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33333522"/>
                  </a:ext>
                </a:extLst>
              </a:tr>
            </a:tbl>
          </a:graphicData>
        </a:graphic>
      </p:graphicFrame>
      <p:sp>
        <p:nvSpPr>
          <p:cNvPr id="6" name="Rectangle: Rounded Corners 5">
            <a:extLst>
              <a:ext uri="{FF2B5EF4-FFF2-40B4-BE49-F238E27FC236}">
                <a16:creationId xmlns:a16="http://schemas.microsoft.com/office/drawing/2014/main" id="{E580D835-3A4D-99C5-7943-6733D86E858C}"/>
              </a:ext>
            </a:extLst>
          </p:cNvPr>
          <p:cNvSpPr/>
          <p:nvPr/>
        </p:nvSpPr>
        <p:spPr>
          <a:xfrm>
            <a:off x="8325542" y="3238500"/>
            <a:ext cx="2114550" cy="6381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Times New Roman" panose="02020603050405020304" pitchFamily="18" charset="0"/>
                <a:cs typeface="Times New Roman" panose="02020603050405020304" pitchFamily="18" charset="0"/>
              </a:rPr>
              <a:t>340 dm²</a:t>
            </a:r>
          </a:p>
        </p:txBody>
      </p:sp>
      <p:sp>
        <p:nvSpPr>
          <p:cNvPr id="8" name="Rectangle: Rounded Corners 7">
            <a:extLst>
              <a:ext uri="{FF2B5EF4-FFF2-40B4-BE49-F238E27FC236}">
                <a16:creationId xmlns:a16="http://schemas.microsoft.com/office/drawing/2014/main" id="{FDC04AC5-A40E-B8B1-0DAE-929850C5A292}"/>
              </a:ext>
            </a:extLst>
          </p:cNvPr>
          <p:cNvSpPr/>
          <p:nvPr/>
        </p:nvSpPr>
        <p:spPr>
          <a:xfrm>
            <a:off x="971549" y="4152900"/>
            <a:ext cx="5419725" cy="6381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latin typeface="Times New Roman" panose="02020603050405020304" pitchFamily="18" charset="0"/>
                <a:cs typeface="Times New Roman" panose="02020603050405020304" pitchFamily="18" charset="0"/>
              </a:rPr>
              <a:t>Một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nghìn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không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trăm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linh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năm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đề</a:t>
            </a:r>
            <a:r>
              <a:rPr lang="en-US" sz="3200" b="1" dirty="0">
                <a:solidFill>
                  <a:srgbClr val="FF0000"/>
                </a:solidFill>
                <a:latin typeface="Times New Roman" panose="02020603050405020304" pitchFamily="18" charset="0"/>
                <a:cs typeface="Times New Roman" panose="02020603050405020304" pitchFamily="18" charset="0"/>
              </a:rPr>
              <a:t>-xi-</a:t>
            </a:r>
            <a:r>
              <a:rPr lang="en-US" sz="3200" b="1" dirty="0" err="1">
                <a:solidFill>
                  <a:srgbClr val="FF0000"/>
                </a:solidFill>
                <a:latin typeface="Times New Roman" panose="02020603050405020304" pitchFamily="18" charset="0"/>
                <a:cs typeface="Times New Roman" panose="02020603050405020304" pitchFamily="18" charset="0"/>
              </a:rPr>
              <a:t>mét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vuông</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F0DBDECA-CCF3-96C2-B6C2-C7BA370E363F}"/>
              </a:ext>
            </a:extLst>
          </p:cNvPr>
          <p:cNvSpPr/>
          <p:nvPr/>
        </p:nvSpPr>
        <p:spPr>
          <a:xfrm>
            <a:off x="8020049" y="5153025"/>
            <a:ext cx="2638425" cy="6381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Times New Roman" panose="02020603050405020304" pitchFamily="18" charset="0"/>
                <a:cs typeface="Times New Roman" panose="02020603050405020304" pitchFamily="18" charset="0"/>
              </a:rPr>
              <a:t>5 000 dm² </a:t>
            </a:r>
          </a:p>
        </p:txBody>
      </p:sp>
    </p:spTree>
    <p:extLst>
      <p:ext uri="{BB962C8B-B14F-4D97-AF65-F5344CB8AC3E}">
        <p14:creationId xmlns:p14="http://schemas.microsoft.com/office/powerpoint/2010/main" val="4164640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p:cNvSpPr/>
          <p:nvPr/>
        </p:nvSpPr>
        <p:spPr>
          <a:xfrm>
            <a:off x="790984" y="38655"/>
            <a:ext cx="2439551" cy="908103"/>
          </a:xfrm>
          <a:prstGeom prst="round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a:cs typeface="Times New Roman" panose="02020603050405020304" pitchFamily="18" charset="0"/>
              </a:rPr>
              <a:t>2. </a:t>
            </a:r>
            <a:r>
              <a:rPr kumimoji="0" lang="en-US" sz="4800" b="1" i="0" u="none" strike="noStrike" kern="1200" cap="none" spc="0" normalizeH="0" baseline="0" noProof="0" dirty="0" err="1">
                <a:ln>
                  <a:noFill/>
                </a:ln>
                <a:solidFill>
                  <a:schemeClr val="tx1"/>
                </a:solidFill>
                <a:effectLst/>
                <a:uLnTx/>
                <a:uFillTx/>
                <a:latin typeface="Times New Roman" panose="02020603050405020304" pitchFamily="18" charset="0"/>
                <a:ea typeface="微软雅黑"/>
                <a:cs typeface="Times New Roman" panose="02020603050405020304" pitchFamily="18" charset="0"/>
              </a:rPr>
              <a:t>Số</a:t>
            </a:r>
            <a:r>
              <a:rPr kumimoji="0" lang="en-US" sz="4800" b="1" i="0" u="none" strike="noStrike" kern="1200" cap="none" spc="0" normalizeH="0" baseline="0" noProof="0" dirty="0">
                <a:ln>
                  <a:noFill/>
                </a:ln>
                <a:solidFill>
                  <a:schemeClr val="tx1"/>
                </a:solidFill>
                <a:effectLst/>
                <a:uLnTx/>
                <a:uFillTx/>
                <a:latin typeface="Times New Roman" panose="02020603050405020304" pitchFamily="18" charset="0"/>
                <a:ea typeface="微软雅黑"/>
                <a:cs typeface="Times New Roman" panose="02020603050405020304" pitchFamily="18" charset="0"/>
              </a:rPr>
              <a:t>  ?</a:t>
            </a:r>
          </a:p>
        </p:txBody>
      </p:sp>
      <p:sp>
        <p:nvSpPr>
          <p:cNvPr id="116" name="Google Shape;4393;p6">
            <a:extLst>
              <a:ext uri="{FF2B5EF4-FFF2-40B4-BE49-F238E27FC236}">
                <a16:creationId xmlns:a16="http://schemas.microsoft.com/office/drawing/2014/main" id="{BEBF5BA8-5600-4E64-A3AC-B4B6DAE2551E}"/>
              </a:ext>
            </a:extLst>
          </p:cNvPr>
          <p:cNvSpPr txBox="1"/>
          <p:nvPr/>
        </p:nvSpPr>
        <p:spPr>
          <a:xfrm>
            <a:off x="720146" y="1244466"/>
            <a:ext cx="4567949" cy="120028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US" sz="3600" b="1" kern="0" dirty="0">
                <a:latin typeface="Times New Roman" panose="02020603050405020304" pitchFamily="18" charset="0"/>
                <a:cs typeface="Times New Roman" panose="02020603050405020304" pitchFamily="18" charset="0"/>
                <a:sym typeface="Arial"/>
              </a:rPr>
              <a:t>3 d</a:t>
            </a:r>
            <a:r>
              <a:rPr lang="en-US" sz="3600" b="1" dirty="0">
                <a:latin typeface="Times New Roman" panose="02020603050405020304" pitchFamily="18" charset="0"/>
                <a:cs typeface="Times New Roman" panose="02020603050405020304" pitchFamily="18" charset="0"/>
              </a:rPr>
              <a:t>m²</a:t>
            </a:r>
            <a:r>
              <a:rPr kumimoji="0" lang="en-US" sz="3600" b="1" i="0" u="none" strike="noStrike" kern="0" cap="none" spc="0" normalizeH="0" baseline="0" noProof="0" dirty="0">
                <a:ln>
                  <a:noFill/>
                </a:ln>
                <a:effectLst/>
                <a:uLnTx/>
                <a:uFillTx/>
                <a:latin typeface="Times New Roman" panose="02020603050405020304" pitchFamily="18" charset="0"/>
                <a:ea typeface="Arial"/>
                <a:cs typeface="Times New Roman" panose="02020603050405020304" pitchFamily="18" charset="0"/>
                <a:sym typeface="Arial"/>
              </a:rPr>
              <a:t> =      ?      </a:t>
            </a:r>
            <a:r>
              <a:rPr lang="en-US" sz="3600" b="1" kern="0" dirty="0">
                <a:latin typeface="Times New Roman" panose="02020603050405020304" pitchFamily="18" charset="0"/>
                <a:ea typeface="Arial"/>
                <a:cs typeface="Times New Roman" panose="02020603050405020304" pitchFamily="18" charset="0"/>
                <a:sym typeface="Arial"/>
              </a:rPr>
              <a:t>c</a:t>
            </a:r>
            <a:r>
              <a:rPr lang="en-US" sz="3600" b="1" dirty="0">
                <a:latin typeface="Times New Roman" panose="02020603050405020304" pitchFamily="18" charset="0"/>
                <a:cs typeface="Times New Roman" panose="02020603050405020304" pitchFamily="18" charset="0"/>
              </a:rPr>
              <a:t>m²</a:t>
            </a:r>
            <a:r>
              <a:rPr kumimoji="0" lang="en-US" sz="3600" b="1" i="0" u="none" strike="noStrike" kern="0" cap="none" spc="0" normalizeH="0" baseline="0" noProof="0" dirty="0">
                <a:ln>
                  <a:noFill/>
                </a:ln>
                <a:effectLst/>
                <a:uLnTx/>
                <a:uFillTx/>
                <a:latin typeface="Times New Roman" panose="02020603050405020304" pitchFamily="18" charset="0"/>
                <a:ea typeface="Arial"/>
                <a:cs typeface="Times New Roman" panose="02020603050405020304" pitchFamily="18" charset="0"/>
                <a:sym typeface="Arial"/>
              </a:rPr>
              <a:t>         </a:t>
            </a:r>
            <a:endParaRPr kumimoji="0" sz="3600" b="1" i="0" u="none" strike="noStrike" kern="0" cap="none" spc="0" normalizeH="0" baseline="0" noProof="0" dirty="0">
              <a:ln>
                <a:noFill/>
              </a:ln>
              <a:effectLst/>
              <a:uLnTx/>
              <a:uFillTx/>
              <a:latin typeface="Times New Roman" panose="02020603050405020304" pitchFamily="18" charset="0"/>
              <a:ea typeface="Arial"/>
              <a:cs typeface="Times New Roman" panose="02020603050405020304" pitchFamily="18" charset="0"/>
              <a:sym typeface="Arial"/>
            </a:endParaRPr>
          </a:p>
        </p:txBody>
      </p:sp>
      <p:sp>
        <p:nvSpPr>
          <p:cNvPr id="119" name="Google Shape;4394;p6">
            <a:extLst>
              <a:ext uri="{FF2B5EF4-FFF2-40B4-BE49-F238E27FC236}">
                <a16:creationId xmlns:a16="http://schemas.microsoft.com/office/drawing/2014/main" id="{CD481D58-C91D-4D2C-AD32-0F9D7D906806}"/>
              </a:ext>
            </a:extLst>
          </p:cNvPr>
          <p:cNvSpPr/>
          <p:nvPr/>
        </p:nvSpPr>
        <p:spPr>
          <a:xfrm>
            <a:off x="2643104" y="1606304"/>
            <a:ext cx="940071" cy="586885"/>
          </a:xfrm>
          <a:prstGeom prst="roundRect">
            <a:avLst>
              <a:gd name="adj" fmla="val 16667"/>
            </a:avLst>
          </a:prstGeom>
          <a:solidFill>
            <a:sysClr val="window" lastClr="FFFFFF"/>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kern="0" dirty="0">
                <a:solidFill>
                  <a:srgbClr val="FF0000"/>
                </a:solidFill>
                <a:latin typeface="Times New Roman" panose="02020603050405020304" pitchFamily="18" charset="0"/>
                <a:ea typeface="Arial"/>
                <a:cs typeface="Times New Roman" panose="02020603050405020304" pitchFamily="18" charset="0"/>
                <a:sym typeface="Arial"/>
              </a:rPr>
              <a:t>3</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Arial"/>
                <a:cs typeface="Times New Roman" panose="02020603050405020304" pitchFamily="18" charset="0"/>
                <a:sym typeface="Arial"/>
              </a:rPr>
              <a:t>00</a:t>
            </a:r>
            <a:endParaRPr kumimoji="0" sz="3600" b="1" i="0" u="none" strike="noStrike" kern="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
        <p:nvSpPr>
          <p:cNvPr id="6" name="Google Shape;4393;p6">
            <a:extLst>
              <a:ext uri="{FF2B5EF4-FFF2-40B4-BE49-F238E27FC236}">
                <a16:creationId xmlns:a16="http://schemas.microsoft.com/office/drawing/2014/main" id="{2E000689-92AA-2AB7-0799-F538DE53ACB2}"/>
              </a:ext>
            </a:extLst>
          </p:cNvPr>
          <p:cNvSpPr txBox="1"/>
          <p:nvPr/>
        </p:nvSpPr>
        <p:spPr>
          <a:xfrm>
            <a:off x="741413" y="2558762"/>
            <a:ext cx="5151843" cy="120028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US" sz="3600" b="1" kern="0" dirty="0">
                <a:latin typeface="Times New Roman" panose="02020603050405020304" pitchFamily="18" charset="0"/>
                <a:cs typeface="Times New Roman" panose="02020603050405020304" pitchFamily="18" charset="0"/>
                <a:sym typeface="Arial"/>
              </a:rPr>
              <a:t>6 d</a:t>
            </a:r>
            <a:r>
              <a:rPr lang="en-US" sz="3600" b="1" dirty="0">
                <a:latin typeface="Times New Roman" panose="02020603050405020304" pitchFamily="18" charset="0"/>
                <a:cs typeface="Times New Roman" panose="02020603050405020304" pitchFamily="18" charset="0"/>
              </a:rPr>
              <a:t>m²</a:t>
            </a:r>
            <a:r>
              <a:rPr kumimoji="0" lang="en-US" sz="3600" b="1" i="0" u="none" strike="noStrike" kern="0" cap="none" spc="0" normalizeH="0" baseline="0" noProof="0" dirty="0">
                <a:ln>
                  <a:noFill/>
                </a:ln>
                <a:effectLst/>
                <a:uLnTx/>
                <a:uFillTx/>
                <a:latin typeface="Times New Roman" panose="02020603050405020304" pitchFamily="18" charset="0"/>
                <a:ea typeface="Arial"/>
                <a:cs typeface="Times New Roman" panose="02020603050405020304" pitchFamily="18" charset="0"/>
                <a:sym typeface="Arial"/>
              </a:rPr>
              <a:t> =      ?     cm</a:t>
            </a:r>
            <a:r>
              <a:rPr lang="en-US" sz="3600" b="1" dirty="0">
                <a:latin typeface="Times New Roman" panose="02020603050405020304" pitchFamily="18" charset="0"/>
                <a:cs typeface="Times New Roman" panose="02020603050405020304" pitchFamily="18" charset="0"/>
              </a:rPr>
              <a:t>²</a:t>
            </a:r>
            <a:r>
              <a:rPr kumimoji="0" lang="en-US" sz="3600" b="1" i="0" u="none" strike="noStrike" kern="0" cap="none" spc="0" normalizeH="0" baseline="0" noProof="0" dirty="0">
                <a:ln>
                  <a:noFill/>
                </a:ln>
                <a:effectLst/>
                <a:uLnTx/>
                <a:uFillTx/>
                <a:latin typeface="Times New Roman" panose="02020603050405020304" pitchFamily="18" charset="0"/>
                <a:ea typeface="Arial"/>
                <a:cs typeface="Times New Roman" panose="02020603050405020304" pitchFamily="18" charset="0"/>
                <a:sym typeface="Arial"/>
              </a:rPr>
              <a:t>         </a:t>
            </a:r>
            <a:endParaRPr kumimoji="0" sz="3600" b="1" i="0" u="none" strike="noStrike" kern="0" cap="none" spc="0" normalizeH="0" baseline="0" noProof="0" dirty="0">
              <a:ln>
                <a:noFill/>
              </a:ln>
              <a:effectLst/>
              <a:uLnTx/>
              <a:uFillTx/>
              <a:latin typeface="Times New Roman" panose="02020603050405020304" pitchFamily="18" charset="0"/>
              <a:ea typeface="Arial"/>
              <a:cs typeface="Times New Roman" panose="02020603050405020304" pitchFamily="18" charset="0"/>
              <a:sym typeface="Arial"/>
            </a:endParaRPr>
          </a:p>
        </p:txBody>
      </p:sp>
      <p:sp>
        <p:nvSpPr>
          <p:cNvPr id="7" name="Google Shape;4394;p6">
            <a:extLst>
              <a:ext uri="{FF2B5EF4-FFF2-40B4-BE49-F238E27FC236}">
                <a16:creationId xmlns:a16="http://schemas.microsoft.com/office/drawing/2014/main" id="{E8AC509E-003A-B8EB-6CD3-24F92EC267DA}"/>
              </a:ext>
            </a:extLst>
          </p:cNvPr>
          <p:cNvSpPr/>
          <p:nvPr/>
        </p:nvSpPr>
        <p:spPr>
          <a:xfrm>
            <a:off x="2579306" y="2898103"/>
            <a:ext cx="1034227" cy="586885"/>
          </a:xfrm>
          <a:prstGeom prst="roundRect">
            <a:avLst>
              <a:gd name="adj" fmla="val 16667"/>
            </a:avLst>
          </a:prstGeom>
          <a:solidFill>
            <a:sysClr val="window" lastClr="FFFFFF"/>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kern="0" dirty="0">
                <a:solidFill>
                  <a:srgbClr val="FF0000"/>
                </a:solidFill>
                <a:latin typeface="Times New Roman" panose="02020603050405020304" pitchFamily="18" charset="0"/>
                <a:ea typeface="Arial"/>
                <a:cs typeface="Times New Roman" panose="02020603050405020304" pitchFamily="18" charset="0"/>
                <a:sym typeface="Arial"/>
              </a:rPr>
              <a:t>6</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Arial"/>
                <a:cs typeface="Times New Roman" panose="02020603050405020304" pitchFamily="18" charset="0"/>
                <a:sym typeface="Arial"/>
              </a:rPr>
              <a:t>00</a:t>
            </a:r>
            <a:endParaRPr kumimoji="0" sz="3600" b="1" i="0" u="none" strike="noStrike" kern="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
        <p:nvSpPr>
          <p:cNvPr id="9" name="Google Shape;4393;p6">
            <a:extLst>
              <a:ext uri="{FF2B5EF4-FFF2-40B4-BE49-F238E27FC236}">
                <a16:creationId xmlns:a16="http://schemas.microsoft.com/office/drawing/2014/main" id="{636FCAD3-D8F3-7E23-1164-A9D304FF661F}"/>
              </a:ext>
            </a:extLst>
          </p:cNvPr>
          <p:cNvSpPr txBox="1"/>
          <p:nvPr/>
        </p:nvSpPr>
        <p:spPr>
          <a:xfrm>
            <a:off x="6097787" y="2543097"/>
            <a:ext cx="4855784" cy="120028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US" sz="3600" b="1" kern="0" dirty="0">
                <a:latin typeface="Times New Roman" panose="02020603050405020304" pitchFamily="18" charset="0"/>
                <a:cs typeface="Times New Roman" panose="02020603050405020304" pitchFamily="18" charset="0"/>
                <a:sym typeface="Arial"/>
              </a:rPr>
              <a:t>600 c</a:t>
            </a:r>
            <a:r>
              <a:rPr lang="en-US" sz="3600" b="1" dirty="0">
                <a:latin typeface="Times New Roman" panose="02020603050405020304" pitchFamily="18" charset="0"/>
                <a:cs typeface="Times New Roman" panose="02020603050405020304" pitchFamily="18" charset="0"/>
              </a:rPr>
              <a:t>m²</a:t>
            </a:r>
            <a:r>
              <a:rPr kumimoji="0" lang="en-US" sz="3600" b="1" i="0" u="none" strike="noStrike" kern="0" cap="none" spc="0" normalizeH="0" baseline="0" noProof="0" dirty="0">
                <a:ln>
                  <a:noFill/>
                </a:ln>
                <a:effectLst/>
                <a:uLnTx/>
                <a:uFillTx/>
                <a:latin typeface="Times New Roman" panose="02020603050405020304" pitchFamily="18" charset="0"/>
                <a:ea typeface="Arial"/>
                <a:cs typeface="Times New Roman" panose="02020603050405020304" pitchFamily="18" charset="0"/>
                <a:sym typeface="Arial"/>
              </a:rPr>
              <a:t> =       ?      </a:t>
            </a:r>
            <a:r>
              <a:rPr lang="en-US" sz="3600" b="1" kern="0" dirty="0">
                <a:latin typeface="Times New Roman" panose="02020603050405020304" pitchFamily="18" charset="0"/>
                <a:ea typeface="Arial"/>
                <a:cs typeface="Times New Roman" panose="02020603050405020304" pitchFamily="18" charset="0"/>
                <a:sym typeface="Arial"/>
              </a:rPr>
              <a:t>d</a:t>
            </a:r>
            <a:r>
              <a:rPr kumimoji="0" lang="en-US" sz="3600" b="1" i="0" u="none" strike="noStrike" kern="0" cap="none" spc="0" normalizeH="0" baseline="0" noProof="0" dirty="0">
                <a:ln>
                  <a:noFill/>
                </a:ln>
                <a:effectLst/>
                <a:uLnTx/>
                <a:uFillTx/>
                <a:latin typeface="Times New Roman" panose="02020603050405020304" pitchFamily="18" charset="0"/>
                <a:ea typeface="Arial"/>
                <a:cs typeface="Times New Roman" panose="02020603050405020304" pitchFamily="18" charset="0"/>
                <a:sym typeface="Arial"/>
              </a:rPr>
              <a:t>m</a:t>
            </a:r>
            <a:r>
              <a:rPr lang="en-US" sz="3600" b="1" dirty="0">
                <a:latin typeface="Times New Roman" panose="02020603050405020304" pitchFamily="18" charset="0"/>
                <a:cs typeface="Times New Roman" panose="02020603050405020304" pitchFamily="18" charset="0"/>
              </a:rPr>
              <a:t>²</a:t>
            </a:r>
            <a:r>
              <a:rPr kumimoji="0" lang="en-US" sz="3600" b="1" i="0" u="none" strike="noStrike" kern="0" cap="none" spc="0" normalizeH="0" baseline="0" noProof="0" dirty="0">
                <a:ln>
                  <a:noFill/>
                </a:ln>
                <a:effectLst/>
                <a:uLnTx/>
                <a:uFillTx/>
                <a:latin typeface="Times New Roman" panose="02020603050405020304" pitchFamily="18" charset="0"/>
                <a:ea typeface="Arial"/>
                <a:cs typeface="Times New Roman" panose="02020603050405020304" pitchFamily="18" charset="0"/>
                <a:sym typeface="Arial"/>
              </a:rPr>
              <a:t>         </a:t>
            </a:r>
            <a:endParaRPr kumimoji="0" sz="3600" b="1" i="0" u="none" strike="noStrike" kern="0" cap="none" spc="0" normalizeH="0" baseline="0" noProof="0" dirty="0">
              <a:ln>
                <a:noFill/>
              </a:ln>
              <a:effectLst/>
              <a:uLnTx/>
              <a:uFillTx/>
              <a:latin typeface="Times New Roman" panose="02020603050405020304" pitchFamily="18" charset="0"/>
              <a:ea typeface="Arial"/>
              <a:cs typeface="Times New Roman" panose="02020603050405020304" pitchFamily="18" charset="0"/>
              <a:sym typeface="Arial"/>
            </a:endParaRPr>
          </a:p>
        </p:txBody>
      </p:sp>
      <p:sp>
        <p:nvSpPr>
          <p:cNvPr id="5" name="TextBox 4">
            <a:extLst>
              <a:ext uri="{FF2B5EF4-FFF2-40B4-BE49-F238E27FC236}">
                <a16:creationId xmlns:a16="http://schemas.microsoft.com/office/drawing/2014/main" id="{E90C9B66-CDE5-4A4F-A2C0-D9E7C5B812F0}"/>
              </a:ext>
            </a:extLst>
          </p:cNvPr>
          <p:cNvSpPr txBox="1"/>
          <p:nvPr/>
        </p:nvSpPr>
        <p:spPr>
          <a:xfrm>
            <a:off x="123216" y="1555661"/>
            <a:ext cx="64621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a)</a:t>
            </a:r>
          </a:p>
        </p:txBody>
      </p:sp>
      <p:sp>
        <p:nvSpPr>
          <p:cNvPr id="12" name="Google Shape;4393;p6">
            <a:extLst>
              <a:ext uri="{FF2B5EF4-FFF2-40B4-BE49-F238E27FC236}">
                <a16:creationId xmlns:a16="http://schemas.microsoft.com/office/drawing/2014/main" id="{A61D93D1-EF86-4C8F-B08E-7FE22F32D126}"/>
              </a:ext>
            </a:extLst>
          </p:cNvPr>
          <p:cNvSpPr txBox="1"/>
          <p:nvPr/>
        </p:nvSpPr>
        <p:spPr>
          <a:xfrm>
            <a:off x="6096000" y="1228358"/>
            <a:ext cx="5516692" cy="120028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US" sz="3600" b="1" kern="0" dirty="0">
                <a:latin typeface="Times New Roman" panose="02020603050405020304" pitchFamily="18" charset="0"/>
                <a:cs typeface="Times New Roman" panose="02020603050405020304" pitchFamily="18" charset="0"/>
                <a:sym typeface="Arial"/>
              </a:rPr>
              <a:t>300 c</a:t>
            </a:r>
            <a:r>
              <a:rPr lang="en-US" sz="3600" b="1" dirty="0">
                <a:latin typeface="Times New Roman" panose="02020603050405020304" pitchFamily="18" charset="0"/>
                <a:cs typeface="Times New Roman" panose="02020603050405020304" pitchFamily="18" charset="0"/>
              </a:rPr>
              <a:t>m² </a:t>
            </a:r>
            <a:r>
              <a:rPr kumimoji="0" lang="en-US" sz="3600" b="1" i="0" u="none" strike="noStrike" kern="0" cap="none" spc="0" normalizeH="0" baseline="0" noProof="0" dirty="0">
                <a:ln>
                  <a:noFill/>
                </a:ln>
                <a:effectLst/>
                <a:uLnTx/>
                <a:uFillTx/>
                <a:latin typeface="Times New Roman" panose="02020603050405020304" pitchFamily="18" charset="0"/>
                <a:ea typeface="Arial"/>
                <a:cs typeface="Times New Roman" panose="02020603050405020304" pitchFamily="18" charset="0"/>
                <a:sym typeface="Arial"/>
              </a:rPr>
              <a:t> =      ?      d</a:t>
            </a:r>
            <a:r>
              <a:rPr lang="en-US" sz="3600" b="1" dirty="0">
                <a:latin typeface="Times New Roman" panose="02020603050405020304" pitchFamily="18" charset="0"/>
                <a:cs typeface="Times New Roman" panose="02020603050405020304" pitchFamily="18" charset="0"/>
              </a:rPr>
              <a:t>m²</a:t>
            </a:r>
            <a:r>
              <a:rPr kumimoji="0" lang="en-US" sz="3600" b="1" i="0" u="none" strike="noStrike" kern="0" cap="none" spc="0" normalizeH="0" baseline="0" noProof="0" dirty="0">
                <a:ln>
                  <a:noFill/>
                </a:ln>
                <a:effectLst/>
                <a:uLnTx/>
                <a:uFillTx/>
                <a:latin typeface="Times New Roman" panose="02020603050405020304" pitchFamily="18" charset="0"/>
                <a:ea typeface="Arial"/>
                <a:cs typeface="Times New Roman" panose="02020603050405020304" pitchFamily="18" charset="0"/>
                <a:sym typeface="Arial"/>
              </a:rPr>
              <a:t>         </a:t>
            </a:r>
            <a:endParaRPr kumimoji="0" sz="3600" b="1" i="0" u="none" strike="noStrike" kern="0" cap="none" spc="0" normalizeH="0" baseline="0" noProof="0" dirty="0">
              <a:ln>
                <a:noFill/>
              </a:ln>
              <a:effectLst/>
              <a:uLnTx/>
              <a:uFillTx/>
              <a:latin typeface="Times New Roman" panose="02020603050405020304" pitchFamily="18" charset="0"/>
              <a:ea typeface="Arial"/>
              <a:cs typeface="Times New Roman" panose="02020603050405020304" pitchFamily="18" charset="0"/>
              <a:sym typeface="Arial"/>
            </a:endParaRPr>
          </a:p>
        </p:txBody>
      </p:sp>
      <p:sp>
        <p:nvSpPr>
          <p:cNvPr id="13" name="Google Shape;4394;p6">
            <a:extLst>
              <a:ext uri="{FF2B5EF4-FFF2-40B4-BE49-F238E27FC236}">
                <a16:creationId xmlns:a16="http://schemas.microsoft.com/office/drawing/2014/main" id="{9C077139-36E7-1907-17A5-46082D8344C0}"/>
              </a:ext>
            </a:extLst>
          </p:cNvPr>
          <p:cNvSpPr/>
          <p:nvPr/>
        </p:nvSpPr>
        <p:spPr>
          <a:xfrm>
            <a:off x="8654924" y="1615107"/>
            <a:ext cx="795916" cy="586885"/>
          </a:xfrm>
          <a:prstGeom prst="roundRect">
            <a:avLst>
              <a:gd name="adj" fmla="val 16667"/>
            </a:avLst>
          </a:prstGeom>
          <a:solidFill>
            <a:sysClr val="window" lastClr="FFFFFF"/>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Arial"/>
                <a:cs typeface="Times New Roman" panose="02020603050405020304" pitchFamily="18" charset="0"/>
                <a:sym typeface="Arial"/>
              </a:rPr>
              <a:t>3</a:t>
            </a:r>
            <a:endParaRPr kumimoji="0" sz="3600" b="1" i="0" u="none" strike="noStrike" kern="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
        <p:nvSpPr>
          <p:cNvPr id="14" name="Google Shape;4393;p6">
            <a:extLst>
              <a:ext uri="{FF2B5EF4-FFF2-40B4-BE49-F238E27FC236}">
                <a16:creationId xmlns:a16="http://schemas.microsoft.com/office/drawing/2014/main" id="{0EF89554-3A25-08A9-A448-69F67706BADF}"/>
              </a:ext>
            </a:extLst>
          </p:cNvPr>
          <p:cNvSpPr txBox="1"/>
          <p:nvPr/>
        </p:nvSpPr>
        <p:spPr>
          <a:xfrm>
            <a:off x="6042211" y="3972287"/>
            <a:ext cx="6022173" cy="120028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3600" b="1" i="0" u="none" strike="noStrike" kern="0" cap="none" spc="0" normalizeH="0" baseline="0" noProof="0" dirty="0">
                <a:ln>
                  <a:noFill/>
                </a:ln>
                <a:effectLst/>
                <a:uLnTx/>
                <a:uFillTx/>
                <a:latin typeface="Times New Roman" panose="02020603050405020304" pitchFamily="18" charset="0"/>
                <a:ea typeface="Arial"/>
                <a:cs typeface="Times New Roman" panose="02020603050405020304" pitchFamily="18" charset="0"/>
                <a:sym typeface="Arial"/>
              </a:rPr>
              <a:t>6 d</a:t>
            </a:r>
            <a:r>
              <a:rPr lang="en-US" sz="3600" b="1" dirty="0">
                <a:latin typeface="Times New Roman" panose="02020603050405020304" pitchFamily="18" charset="0"/>
                <a:cs typeface="Times New Roman" panose="02020603050405020304" pitchFamily="18" charset="0"/>
              </a:rPr>
              <a:t>m² 50 cm² =       ?      </a:t>
            </a:r>
            <a:r>
              <a:rPr lang="en-US" sz="3600" b="1" kern="0" dirty="0">
                <a:latin typeface="Times New Roman" panose="02020603050405020304" pitchFamily="18" charset="0"/>
                <a:cs typeface="Times New Roman" panose="02020603050405020304" pitchFamily="18" charset="0"/>
                <a:sym typeface="Arial"/>
              </a:rPr>
              <a:t>c</a:t>
            </a:r>
            <a:r>
              <a:rPr lang="en-US" sz="3600" b="1" dirty="0">
                <a:latin typeface="Times New Roman" panose="02020603050405020304" pitchFamily="18" charset="0"/>
                <a:cs typeface="Times New Roman" panose="02020603050405020304" pitchFamily="18" charset="0"/>
              </a:rPr>
              <a:t>m² </a:t>
            </a:r>
            <a:endParaRPr kumimoji="0" sz="3600" b="1" i="0" u="none" strike="noStrike" kern="0" cap="none" spc="0" normalizeH="0" baseline="0" noProof="0" dirty="0">
              <a:ln>
                <a:noFill/>
              </a:ln>
              <a:effectLst/>
              <a:uLnTx/>
              <a:uFillTx/>
              <a:latin typeface="Times New Roman" panose="02020603050405020304" pitchFamily="18" charset="0"/>
              <a:ea typeface="Arial"/>
              <a:cs typeface="Times New Roman" panose="02020603050405020304" pitchFamily="18" charset="0"/>
              <a:sym typeface="Arial"/>
            </a:endParaRPr>
          </a:p>
        </p:txBody>
      </p:sp>
      <p:sp>
        <p:nvSpPr>
          <p:cNvPr id="15" name="Google Shape;4394;p6">
            <a:extLst>
              <a:ext uri="{FF2B5EF4-FFF2-40B4-BE49-F238E27FC236}">
                <a16:creationId xmlns:a16="http://schemas.microsoft.com/office/drawing/2014/main" id="{22617C3B-CC23-2109-275D-7DABB953685B}"/>
              </a:ext>
            </a:extLst>
          </p:cNvPr>
          <p:cNvSpPr/>
          <p:nvPr/>
        </p:nvSpPr>
        <p:spPr>
          <a:xfrm>
            <a:off x="8662631" y="2834493"/>
            <a:ext cx="834016" cy="586885"/>
          </a:xfrm>
          <a:prstGeom prst="roundRect">
            <a:avLst>
              <a:gd name="adj" fmla="val 16667"/>
            </a:avLst>
          </a:prstGeom>
          <a:solidFill>
            <a:sysClr val="window" lastClr="FFFFFF"/>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kern="0" dirty="0">
                <a:solidFill>
                  <a:srgbClr val="FF0000"/>
                </a:solidFill>
                <a:latin typeface="Times New Roman" panose="02020603050405020304" pitchFamily="18" charset="0"/>
                <a:ea typeface="微软雅黑"/>
                <a:cs typeface="Times New Roman" panose="02020603050405020304" pitchFamily="18" charset="0"/>
                <a:sym typeface="Arial"/>
              </a:rPr>
              <a:t>6</a:t>
            </a:r>
            <a:endParaRPr kumimoji="0" sz="3600" b="1" i="0" u="none" strike="noStrike" kern="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
        <p:nvSpPr>
          <p:cNvPr id="20" name="Google Shape;4394;p6">
            <a:extLst>
              <a:ext uri="{FF2B5EF4-FFF2-40B4-BE49-F238E27FC236}">
                <a16:creationId xmlns:a16="http://schemas.microsoft.com/office/drawing/2014/main" id="{537E4D77-7364-79BD-9777-A0C568B28F3F}"/>
              </a:ext>
            </a:extLst>
          </p:cNvPr>
          <p:cNvSpPr/>
          <p:nvPr/>
        </p:nvSpPr>
        <p:spPr>
          <a:xfrm>
            <a:off x="9375461" y="4378134"/>
            <a:ext cx="1167682" cy="586885"/>
          </a:xfrm>
          <a:prstGeom prst="roundRect">
            <a:avLst>
              <a:gd name="adj" fmla="val 16667"/>
            </a:avLst>
          </a:prstGeom>
          <a:solidFill>
            <a:sysClr val="window" lastClr="FFFFFF"/>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kern="0" dirty="0">
                <a:solidFill>
                  <a:srgbClr val="FF0000"/>
                </a:solidFill>
                <a:latin typeface="Times New Roman" panose="02020603050405020304" pitchFamily="18" charset="0"/>
                <a:ea typeface="微软雅黑"/>
                <a:cs typeface="Times New Roman" panose="02020603050405020304" pitchFamily="18" charset="0"/>
                <a:sym typeface="Arial"/>
              </a:rPr>
              <a:t>650</a:t>
            </a:r>
            <a:endParaRPr kumimoji="0" sz="3600" b="1" i="0" u="none" strike="noStrike" kern="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
        <p:nvSpPr>
          <p:cNvPr id="18" name="TextBox 17">
            <a:extLst>
              <a:ext uri="{FF2B5EF4-FFF2-40B4-BE49-F238E27FC236}">
                <a16:creationId xmlns:a16="http://schemas.microsoft.com/office/drawing/2014/main" id="{F5291F70-082F-A7CE-73BB-726420954630}"/>
              </a:ext>
            </a:extLst>
          </p:cNvPr>
          <p:cNvSpPr txBox="1"/>
          <p:nvPr/>
        </p:nvSpPr>
        <p:spPr>
          <a:xfrm>
            <a:off x="73936" y="2838657"/>
            <a:ext cx="64621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b)</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16"/>
                                        </p:tgtEl>
                                        <p:attrNameLst>
                                          <p:attrName>style.visibility</p:attrName>
                                        </p:attrNameLst>
                                      </p:cBhvr>
                                      <p:to>
                                        <p:strVal val="visible"/>
                                      </p:to>
                                    </p:set>
                                    <p:animEffect transition="in" filter="wipe(left)">
                                      <p:cBhvr>
                                        <p:cTn id="13" dur="500"/>
                                        <p:tgtEl>
                                          <p:spTgt spid="11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500"/>
                                        <p:tgtEl>
                                          <p:spTgt spid="18"/>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19"/>
                                        </p:tgtEl>
                                        <p:attrNameLst>
                                          <p:attrName>style.visibility</p:attrName>
                                        </p:attrNameLst>
                                      </p:cBhvr>
                                      <p:to>
                                        <p:strVal val="visible"/>
                                      </p:to>
                                    </p:set>
                                    <p:animEffect transition="in" filter="wipe(left)">
                                      <p:cBhvr>
                                        <p:cTn id="33" dur="500"/>
                                        <p:tgtEl>
                                          <p:spTgt spid="11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left)">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left)">
                                      <p:cBhvr>
                                        <p:cTn id="43" dur="50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left)">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wipe(left)">
                                      <p:cBhvr>
                                        <p:cTn id="5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6" grpId="0"/>
      <p:bldP spid="119" grpId="0" animBg="1"/>
      <p:bldP spid="6" grpId="0"/>
      <p:bldP spid="7" grpId="0" animBg="1"/>
      <p:bldP spid="9" grpId="0"/>
      <p:bldP spid="5" grpId="0"/>
      <p:bldP spid="12" grpId="0"/>
      <p:bldP spid="13" grpId="0" animBg="1"/>
      <p:bldP spid="14" grpId="0"/>
      <p:bldP spid="15" grpId="0" animBg="1"/>
      <p:bldP spid="20" grpId="0" animBg="1"/>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AutoShape 3"/>
          <p:cNvSpPr>
            <a:spLocks noChangeAspect="1" noChangeArrowheads="1" noTextEdit="1"/>
          </p:cNvSpPr>
          <p:nvPr/>
        </p:nvSpPr>
        <p:spPr bwMode="auto">
          <a:xfrm>
            <a:off x="2659510" y="368340"/>
            <a:ext cx="5314846" cy="1237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grpSp>
        <p:nvGrpSpPr>
          <p:cNvPr id="2" name="Group 1"/>
          <p:cNvGrpSpPr/>
          <p:nvPr/>
        </p:nvGrpSpPr>
        <p:grpSpPr>
          <a:xfrm>
            <a:off x="6383671" y="314688"/>
            <a:ext cx="724520" cy="608382"/>
            <a:chOff x="7437015" y="570650"/>
            <a:chExt cx="563838" cy="608382"/>
          </a:xfrm>
        </p:grpSpPr>
        <p:sp>
          <p:nvSpPr>
            <p:cNvPr id="82" name="Oval 42"/>
            <p:cNvSpPr>
              <a:spLocks noChangeArrowheads="1"/>
            </p:cNvSpPr>
            <p:nvPr/>
          </p:nvSpPr>
          <p:spPr bwMode="auto">
            <a:xfrm>
              <a:off x="7612848" y="1024299"/>
              <a:ext cx="43372" cy="44544"/>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83" name="Freeform 43"/>
            <p:cNvSpPr/>
            <p:nvPr/>
          </p:nvSpPr>
          <p:spPr bwMode="auto">
            <a:xfrm>
              <a:off x="7822675" y="968032"/>
              <a:ext cx="30478" cy="37511"/>
            </a:xfrm>
            <a:custGeom>
              <a:avLst/>
              <a:gdLst>
                <a:gd name="T0" fmla="*/ 9 w 10"/>
                <a:gd name="T1" fmla="*/ 0 h 12"/>
                <a:gd name="T2" fmla="*/ 0 w 10"/>
                <a:gd name="T3" fmla="*/ 9 h 12"/>
                <a:gd name="T4" fmla="*/ 0 w 10"/>
                <a:gd name="T5" fmla="*/ 12 h 12"/>
                <a:gd name="T6" fmla="*/ 10 w 10"/>
                <a:gd name="T7" fmla="*/ 0 h 12"/>
                <a:gd name="T8" fmla="*/ 9 w 10"/>
                <a:gd name="T9" fmla="*/ 0 h 12"/>
              </a:gdLst>
              <a:ahLst/>
              <a:cxnLst>
                <a:cxn ang="0">
                  <a:pos x="T0" y="T1"/>
                </a:cxn>
                <a:cxn ang="0">
                  <a:pos x="T2" y="T3"/>
                </a:cxn>
                <a:cxn ang="0">
                  <a:pos x="T4" y="T5"/>
                </a:cxn>
                <a:cxn ang="0">
                  <a:pos x="T6" y="T7"/>
                </a:cxn>
                <a:cxn ang="0">
                  <a:pos x="T8" y="T9"/>
                </a:cxn>
              </a:cxnLst>
              <a:rect l="0" t="0" r="r" b="b"/>
              <a:pathLst>
                <a:path w="10" h="12">
                  <a:moveTo>
                    <a:pt x="9" y="0"/>
                  </a:moveTo>
                  <a:cubicBezTo>
                    <a:pt x="4" y="0"/>
                    <a:pt x="0" y="4"/>
                    <a:pt x="0" y="9"/>
                  </a:cubicBezTo>
                  <a:cubicBezTo>
                    <a:pt x="0" y="10"/>
                    <a:pt x="0" y="11"/>
                    <a:pt x="0" y="12"/>
                  </a:cubicBezTo>
                  <a:cubicBezTo>
                    <a:pt x="3" y="7"/>
                    <a:pt x="6" y="4"/>
                    <a:pt x="10" y="0"/>
                  </a:cubicBezTo>
                  <a:cubicBezTo>
                    <a:pt x="9" y="0"/>
                    <a:pt x="9" y="0"/>
                    <a:pt x="9"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84" name="Oval 44"/>
            <p:cNvSpPr>
              <a:spLocks noChangeArrowheads="1"/>
            </p:cNvSpPr>
            <p:nvPr/>
          </p:nvSpPr>
          <p:spPr bwMode="auto">
            <a:xfrm>
              <a:off x="7556581" y="942244"/>
              <a:ext cx="49233" cy="50405"/>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85" name="Freeform 45"/>
            <p:cNvSpPr/>
            <p:nvPr/>
          </p:nvSpPr>
          <p:spPr bwMode="auto">
            <a:xfrm>
              <a:off x="7734759" y="1058293"/>
              <a:ext cx="46889" cy="50405"/>
            </a:xfrm>
            <a:custGeom>
              <a:avLst/>
              <a:gdLst>
                <a:gd name="T0" fmla="*/ 8 w 15"/>
                <a:gd name="T1" fmla="*/ 0 h 16"/>
                <a:gd name="T2" fmla="*/ 0 w 15"/>
                <a:gd name="T3" fmla="*/ 8 h 16"/>
                <a:gd name="T4" fmla="*/ 8 w 15"/>
                <a:gd name="T5" fmla="*/ 16 h 16"/>
                <a:gd name="T6" fmla="*/ 9 w 15"/>
                <a:gd name="T7" fmla="*/ 16 h 16"/>
                <a:gd name="T8" fmla="*/ 15 w 15"/>
                <a:gd name="T9" fmla="*/ 4 h 16"/>
                <a:gd name="T10" fmla="*/ 8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8" y="0"/>
                  </a:moveTo>
                  <a:cubicBezTo>
                    <a:pt x="3" y="0"/>
                    <a:pt x="0" y="4"/>
                    <a:pt x="0" y="8"/>
                  </a:cubicBezTo>
                  <a:cubicBezTo>
                    <a:pt x="0" y="12"/>
                    <a:pt x="3" y="16"/>
                    <a:pt x="8" y="16"/>
                  </a:cubicBezTo>
                  <a:cubicBezTo>
                    <a:pt x="8" y="16"/>
                    <a:pt x="9" y="16"/>
                    <a:pt x="9" y="16"/>
                  </a:cubicBezTo>
                  <a:cubicBezTo>
                    <a:pt x="11" y="12"/>
                    <a:pt x="13" y="8"/>
                    <a:pt x="15" y="4"/>
                  </a:cubicBezTo>
                  <a:cubicBezTo>
                    <a:pt x="13" y="2"/>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86" name="Oval 46"/>
            <p:cNvSpPr>
              <a:spLocks noChangeArrowheads="1"/>
            </p:cNvSpPr>
            <p:nvPr/>
          </p:nvSpPr>
          <p:spPr bwMode="auto">
            <a:xfrm>
              <a:off x="7680836" y="955138"/>
              <a:ext cx="50405" cy="50405"/>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87" name="Freeform 47"/>
            <p:cNvSpPr/>
            <p:nvPr/>
          </p:nvSpPr>
          <p:spPr bwMode="auto">
            <a:xfrm>
              <a:off x="7646842" y="1138004"/>
              <a:ext cx="46889" cy="41028"/>
            </a:xfrm>
            <a:custGeom>
              <a:avLst/>
              <a:gdLst>
                <a:gd name="T0" fmla="*/ 7 w 15"/>
                <a:gd name="T1" fmla="*/ 0 h 13"/>
                <a:gd name="T2" fmla="*/ 0 w 15"/>
                <a:gd name="T3" fmla="*/ 5 h 13"/>
                <a:gd name="T4" fmla="*/ 1 w 15"/>
                <a:gd name="T5" fmla="*/ 6 h 13"/>
                <a:gd name="T6" fmla="*/ 13 w 15"/>
                <a:gd name="T7" fmla="*/ 13 h 13"/>
                <a:gd name="T8" fmla="*/ 15 w 15"/>
                <a:gd name="T9" fmla="*/ 8 h 13"/>
                <a:gd name="T10" fmla="*/ 7 w 15"/>
                <a:gd name="T11" fmla="*/ 0 h 13"/>
              </a:gdLst>
              <a:ahLst/>
              <a:cxnLst>
                <a:cxn ang="0">
                  <a:pos x="T0" y="T1"/>
                </a:cxn>
                <a:cxn ang="0">
                  <a:pos x="T2" y="T3"/>
                </a:cxn>
                <a:cxn ang="0">
                  <a:pos x="T4" y="T5"/>
                </a:cxn>
                <a:cxn ang="0">
                  <a:pos x="T6" y="T7"/>
                </a:cxn>
                <a:cxn ang="0">
                  <a:pos x="T8" y="T9"/>
                </a:cxn>
                <a:cxn ang="0">
                  <a:pos x="T10" y="T11"/>
                </a:cxn>
              </a:cxnLst>
              <a:rect l="0" t="0" r="r" b="b"/>
              <a:pathLst>
                <a:path w="15" h="13">
                  <a:moveTo>
                    <a:pt x="7" y="0"/>
                  </a:moveTo>
                  <a:cubicBezTo>
                    <a:pt x="4" y="0"/>
                    <a:pt x="1" y="2"/>
                    <a:pt x="0" y="5"/>
                  </a:cubicBezTo>
                  <a:cubicBezTo>
                    <a:pt x="0" y="6"/>
                    <a:pt x="1" y="6"/>
                    <a:pt x="1" y="6"/>
                  </a:cubicBezTo>
                  <a:cubicBezTo>
                    <a:pt x="6" y="10"/>
                    <a:pt x="10" y="12"/>
                    <a:pt x="13" y="13"/>
                  </a:cubicBezTo>
                  <a:cubicBezTo>
                    <a:pt x="14" y="12"/>
                    <a:pt x="15" y="10"/>
                    <a:pt x="15" y="8"/>
                  </a:cubicBezTo>
                  <a:cubicBezTo>
                    <a:pt x="15" y="3"/>
                    <a:pt x="12" y="0"/>
                    <a:pt x="7"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88" name="Freeform 48"/>
            <p:cNvSpPr/>
            <p:nvPr/>
          </p:nvSpPr>
          <p:spPr bwMode="auto">
            <a:xfrm>
              <a:off x="7628087" y="605816"/>
              <a:ext cx="41028" cy="39855"/>
            </a:xfrm>
            <a:custGeom>
              <a:avLst/>
              <a:gdLst>
                <a:gd name="T0" fmla="*/ 3 w 13"/>
                <a:gd name="T1" fmla="*/ 0 h 13"/>
                <a:gd name="T2" fmla="*/ 0 w 13"/>
                <a:gd name="T3" fmla="*/ 6 h 13"/>
                <a:gd name="T4" fmla="*/ 7 w 13"/>
                <a:gd name="T5" fmla="*/ 13 h 13"/>
                <a:gd name="T6" fmla="*/ 13 w 13"/>
                <a:gd name="T7" fmla="*/ 10 h 13"/>
                <a:gd name="T8" fmla="*/ 3 w 13"/>
                <a:gd name="T9" fmla="*/ 0 h 13"/>
              </a:gdLst>
              <a:ahLst/>
              <a:cxnLst>
                <a:cxn ang="0">
                  <a:pos x="T0" y="T1"/>
                </a:cxn>
                <a:cxn ang="0">
                  <a:pos x="T2" y="T3"/>
                </a:cxn>
                <a:cxn ang="0">
                  <a:pos x="T4" y="T5"/>
                </a:cxn>
                <a:cxn ang="0">
                  <a:pos x="T6" y="T7"/>
                </a:cxn>
                <a:cxn ang="0">
                  <a:pos x="T8" y="T9"/>
                </a:cxn>
              </a:cxnLst>
              <a:rect l="0" t="0" r="r" b="b"/>
              <a:pathLst>
                <a:path w="13" h="13">
                  <a:moveTo>
                    <a:pt x="3" y="0"/>
                  </a:moveTo>
                  <a:cubicBezTo>
                    <a:pt x="1" y="1"/>
                    <a:pt x="0" y="3"/>
                    <a:pt x="0" y="6"/>
                  </a:cubicBezTo>
                  <a:cubicBezTo>
                    <a:pt x="0" y="10"/>
                    <a:pt x="3" y="13"/>
                    <a:pt x="7" y="13"/>
                  </a:cubicBezTo>
                  <a:cubicBezTo>
                    <a:pt x="9" y="13"/>
                    <a:pt x="11" y="12"/>
                    <a:pt x="13" y="10"/>
                  </a:cubicBezTo>
                  <a:cubicBezTo>
                    <a:pt x="10" y="7"/>
                    <a:pt x="7" y="3"/>
                    <a:pt x="3"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89" name="Freeform 49"/>
            <p:cNvSpPr/>
            <p:nvPr/>
          </p:nvSpPr>
          <p:spPr bwMode="auto">
            <a:xfrm>
              <a:off x="7437015" y="605816"/>
              <a:ext cx="50405" cy="56267"/>
            </a:xfrm>
            <a:custGeom>
              <a:avLst/>
              <a:gdLst>
                <a:gd name="T0" fmla="*/ 8 w 16"/>
                <a:gd name="T1" fmla="*/ 0 h 18"/>
                <a:gd name="T2" fmla="*/ 1 w 16"/>
                <a:gd name="T3" fmla="*/ 10 h 18"/>
                <a:gd name="T4" fmla="*/ 0 w 16"/>
                <a:gd name="T5" fmla="*/ 14 h 18"/>
                <a:gd name="T6" fmla="*/ 7 w 16"/>
                <a:gd name="T7" fmla="*/ 18 h 18"/>
                <a:gd name="T8" fmla="*/ 16 w 16"/>
                <a:gd name="T9" fmla="*/ 9 h 18"/>
                <a:gd name="T10" fmla="*/ 8 w 16"/>
                <a:gd name="T11" fmla="*/ 0 h 18"/>
              </a:gdLst>
              <a:ahLst/>
              <a:cxnLst>
                <a:cxn ang="0">
                  <a:pos x="T0" y="T1"/>
                </a:cxn>
                <a:cxn ang="0">
                  <a:pos x="T2" y="T3"/>
                </a:cxn>
                <a:cxn ang="0">
                  <a:pos x="T4" y="T5"/>
                </a:cxn>
                <a:cxn ang="0">
                  <a:pos x="T6" y="T7"/>
                </a:cxn>
                <a:cxn ang="0">
                  <a:pos x="T8" y="T9"/>
                </a:cxn>
                <a:cxn ang="0">
                  <a:pos x="T10" y="T11"/>
                </a:cxn>
              </a:cxnLst>
              <a:rect l="0" t="0" r="r" b="b"/>
              <a:pathLst>
                <a:path w="16" h="18">
                  <a:moveTo>
                    <a:pt x="8" y="0"/>
                  </a:moveTo>
                  <a:cubicBezTo>
                    <a:pt x="5" y="3"/>
                    <a:pt x="3" y="6"/>
                    <a:pt x="1" y="10"/>
                  </a:cubicBezTo>
                  <a:cubicBezTo>
                    <a:pt x="0" y="12"/>
                    <a:pt x="0" y="13"/>
                    <a:pt x="0" y="14"/>
                  </a:cubicBezTo>
                  <a:cubicBezTo>
                    <a:pt x="1" y="16"/>
                    <a:pt x="4" y="18"/>
                    <a:pt x="7" y="18"/>
                  </a:cubicBezTo>
                  <a:cubicBezTo>
                    <a:pt x="12" y="18"/>
                    <a:pt x="16" y="14"/>
                    <a:pt x="16" y="9"/>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90" name="Freeform 50"/>
            <p:cNvSpPr/>
            <p:nvPr/>
          </p:nvSpPr>
          <p:spPr bwMode="auto">
            <a:xfrm>
              <a:off x="7860186" y="602300"/>
              <a:ext cx="28133" cy="12894"/>
            </a:xfrm>
            <a:custGeom>
              <a:avLst/>
              <a:gdLst>
                <a:gd name="T0" fmla="*/ 9 w 9"/>
                <a:gd name="T1" fmla="*/ 0 h 4"/>
                <a:gd name="T2" fmla="*/ 0 w 9"/>
                <a:gd name="T3" fmla="*/ 4 h 4"/>
                <a:gd name="T4" fmla="*/ 2 w 9"/>
                <a:gd name="T5" fmla="*/ 4 h 4"/>
                <a:gd name="T6" fmla="*/ 9 w 9"/>
                <a:gd name="T7" fmla="*/ 0 h 4"/>
              </a:gdLst>
              <a:ahLst/>
              <a:cxnLst>
                <a:cxn ang="0">
                  <a:pos x="T0" y="T1"/>
                </a:cxn>
                <a:cxn ang="0">
                  <a:pos x="T2" y="T3"/>
                </a:cxn>
                <a:cxn ang="0">
                  <a:pos x="T4" y="T5"/>
                </a:cxn>
                <a:cxn ang="0">
                  <a:pos x="T6" y="T7"/>
                </a:cxn>
              </a:cxnLst>
              <a:rect l="0" t="0" r="r" b="b"/>
              <a:pathLst>
                <a:path w="9" h="4">
                  <a:moveTo>
                    <a:pt x="9" y="0"/>
                  </a:moveTo>
                  <a:cubicBezTo>
                    <a:pt x="6" y="1"/>
                    <a:pt x="3" y="2"/>
                    <a:pt x="0" y="4"/>
                  </a:cubicBezTo>
                  <a:cubicBezTo>
                    <a:pt x="1" y="4"/>
                    <a:pt x="1" y="4"/>
                    <a:pt x="2" y="4"/>
                  </a:cubicBezTo>
                  <a:cubicBezTo>
                    <a:pt x="5" y="4"/>
                    <a:pt x="7" y="2"/>
                    <a:pt x="9"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91" name="Freeform 51"/>
            <p:cNvSpPr/>
            <p:nvPr/>
          </p:nvSpPr>
          <p:spPr bwMode="auto">
            <a:xfrm>
              <a:off x="7524931" y="570650"/>
              <a:ext cx="50405" cy="44544"/>
            </a:xfrm>
            <a:custGeom>
              <a:avLst/>
              <a:gdLst>
                <a:gd name="T0" fmla="*/ 5 w 16"/>
                <a:gd name="T1" fmla="*/ 0 h 14"/>
                <a:gd name="T2" fmla="*/ 2 w 16"/>
                <a:gd name="T3" fmla="*/ 0 h 14"/>
                <a:gd name="T4" fmla="*/ 0 w 16"/>
                <a:gd name="T5" fmla="*/ 6 h 14"/>
                <a:gd name="T6" fmla="*/ 8 w 16"/>
                <a:gd name="T7" fmla="*/ 14 h 14"/>
                <a:gd name="T8" fmla="*/ 16 w 16"/>
                <a:gd name="T9" fmla="*/ 6 h 14"/>
                <a:gd name="T10" fmla="*/ 14 w 16"/>
                <a:gd name="T11" fmla="*/ 1 h 14"/>
                <a:gd name="T12" fmla="*/ 5 w 16"/>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6" h="14">
                  <a:moveTo>
                    <a:pt x="5" y="0"/>
                  </a:moveTo>
                  <a:cubicBezTo>
                    <a:pt x="4" y="0"/>
                    <a:pt x="3" y="0"/>
                    <a:pt x="2" y="0"/>
                  </a:cubicBezTo>
                  <a:cubicBezTo>
                    <a:pt x="1" y="2"/>
                    <a:pt x="0" y="4"/>
                    <a:pt x="0" y="6"/>
                  </a:cubicBezTo>
                  <a:cubicBezTo>
                    <a:pt x="0" y="10"/>
                    <a:pt x="3" y="14"/>
                    <a:pt x="8" y="14"/>
                  </a:cubicBezTo>
                  <a:cubicBezTo>
                    <a:pt x="12" y="14"/>
                    <a:pt x="16" y="10"/>
                    <a:pt x="16" y="6"/>
                  </a:cubicBezTo>
                  <a:cubicBezTo>
                    <a:pt x="16" y="4"/>
                    <a:pt x="15" y="2"/>
                    <a:pt x="14" y="1"/>
                  </a:cubicBezTo>
                  <a:cubicBezTo>
                    <a:pt x="11" y="0"/>
                    <a:pt x="8" y="0"/>
                    <a:pt x="5"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92" name="Freeform 52"/>
            <p:cNvSpPr/>
            <p:nvPr/>
          </p:nvSpPr>
          <p:spPr bwMode="auto">
            <a:xfrm>
              <a:off x="7965686" y="617539"/>
              <a:ext cx="35167" cy="31650"/>
            </a:xfrm>
            <a:custGeom>
              <a:avLst/>
              <a:gdLst>
                <a:gd name="T0" fmla="*/ 0 w 11"/>
                <a:gd name="T1" fmla="*/ 0 h 10"/>
                <a:gd name="T2" fmla="*/ 0 w 11"/>
                <a:gd name="T3" fmla="*/ 1 h 10"/>
                <a:gd name="T4" fmla="*/ 9 w 11"/>
                <a:gd name="T5" fmla="*/ 10 h 10"/>
                <a:gd name="T6" fmla="*/ 11 w 11"/>
                <a:gd name="T7" fmla="*/ 10 h 10"/>
                <a:gd name="T8" fmla="*/ 8 w 11"/>
                <a:gd name="T9" fmla="*/ 6 h 10"/>
                <a:gd name="T10" fmla="*/ 0 w 11"/>
                <a:gd name="T11" fmla="*/ 0 h 10"/>
              </a:gdLst>
              <a:ahLst/>
              <a:cxnLst>
                <a:cxn ang="0">
                  <a:pos x="T0" y="T1"/>
                </a:cxn>
                <a:cxn ang="0">
                  <a:pos x="T2" y="T3"/>
                </a:cxn>
                <a:cxn ang="0">
                  <a:pos x="T4" y="T5"/>
                </a:cxn>
                <a:cxn ang="0">
                  <a:pos x="T6" y="T7"/>
                </a:cxn>
                <a:cxn ang="0">
                  <a:pos x="T8" y="T9"/>
                </a:cxn>
                <a:cxn ang="0">
                  <a:pos x="T10" y="T11"/>
                </a:cxn>
              </a:cxnLst>
              <a:rect l="0" t="0" r="r" b="b"/>
              <a:pathLst>
                <a:path w="11" h="10">
                  <a:moveTo>
                    <a:pt x="0" y="0"/>
                  </a:moveTo>
                  <a:cubicBezTo>
                    <a:pt x="0" y="0"/>
                    <a:pt x="0" y="1"/>
                    <a:pt x="0" y="1"/>
                  </a:cubicBezTo>
                  <a:cubicBezTo>
                    <a:pt x="0" y="6"/>
                    <a:pt x="4" y="10"/>
                    <a:pt x="9" y="10"/>
                  </a:cubicBezTo>
                  <a:cubicBezTo>
                    <a:pt x="10" y="10"/>
                    <a:pt x="10" y="10"/>
                    <a:pt x="11" y="10"/>
                  </a:cubicBezTo>
                  <a:cubicBezTo>
                    <a:pt x="10" y="9"/>
                    <a:pt x="9" y="7"/>
                    <a:pt x="8" y="6"/>
                  </a:cubicBezTo>
                  <a:cubicBezTo>
                    <a:pt x="5" y="4"/>
                    <a:pt x="3" y="2"/>
                    <a:pt x="0"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grpSp>
      <p:sp>
        <p:nvSpPr>
          <p:cNvPr id="4" name="Rectangle: Rounded Corners 3"/>
          <p:cNvSpPr/>
          <p:nvPr/>
        </p:nvSpPr>
        <p:spPr>
          <a:xfrm>
            <a:off x="420803" y="14967"/>
            <a:ext cx="10402371" cy="908103"/>
          </a:xfrm>
          <a:prstGeom prst="round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ea typeface="微软雅黑"/>
                <a:cs typeface="Times New Roman" panose="02020603050405020304" pitchFamily="18" charset="0"/>
              </a:rPr>
              <a:t>3. Quan </a:t>
            </a:r>
            <a:r>
              <a:rPr kumimoji="0" lang="en-US" sz="3600" b="1" i="0" u="none" strike="noStrike" kern="1200" cap="none" spc="0" normalizeH="0" baseline="0" noProof="0" dirty="0" err="1">
                <a:ln>
                  <a:noFill/>
                </a:ln>
                <a:solidFill>
                  <a:schemeClr val="tx1"/>
                </a:solidFill>
                <a:effectLst/>
                <a:uLnTx/>
                <a:uFillTx/>
                <a:latin typeface="Times New Roman" panose="02020603050405020304" pitchFamily="18" charset="0"/>
                <a:ea typeface="微软雅黑"/>
                <a:cs typeface="Times New Roman" panose="02020603050405020304" pitchFamily="18" charset="0"/>
              </a:rPr>
              <a:t>sát</a:t>
            </a:r>
            <a:r>
              <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chemeClr val="tx1"/>
                </a:solidFill>
                <a:effectLst/>
                <a:uLnTx/>
                <a:uFillTx/>
                <a:latin typeface="Times New Roman" panose="02020603050405020304" pitchFamily="18" charset="0"/>
                <a:ea typeface="微软雅黑"/>
                <a:cs typeface="Times New Roman" panose="02020603050405020304" pitchFamily="18" charset="0"/>
              </a:rPr>
              <a:t>hình</a:t>
            </a:r>
            <a:r>
              <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chemeClr val="tx1"/>
                </a:solidFill>
                <a:effectLst/>
                <a:uLnTx/>
                <a:uFillTx/>
                <a:latin typeface="Times New Roman" panose="02020603050405020304" pitchFamily="18" charset="0"/>
                <a:ea typeface="微软雅黑"/>
                <a:cs typeface="Times New Roman" panose="02020603050405020304" pitchFamily="18" charset="0"/>
              </a:rPr>
              <a:t>vẽ</a:t>
            </a:r>
            <a:r>
              <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chemeClr val="tx1"/>
                </a:solidFill>
                <a:effectLst/>
                <a:uLnTx/>
                <a:uFillTx/>
                <a:latin typeface="Times New Roman" panose="02020603050405020304" pitchFamily="18" charset="0"/>
                <a:ea typeface="微软雅黑"/>
                <a:cs typeface="Times New Roman" panose="02020603050405020304" pitchFamily="18" charset="0"/>
              </a:rPr>
              <a:t>rồi</a:t>
            </a:r>
            <a:r>
              <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chemeClr val="tx1"/>
                </a:solidFill>
                <a:effectLst/>
                <a:uLnTx/>
                <a:uFillTx/>
                <a:latin typeface="Times New Roman" panose="02020603050405020304" pitchFamily="18" charset="0"/>
                <a:ea typeface="微软雅黑"/>
                <a:cs typeface="Times New Roman" panose="02020603050405020304" pitchFamily="18" charset="0"/>
              </a:rPr>
              <a:t>chọn</a:t>
            </a:r>
            <a:r>
              <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chemeClr val="tx1"/>
                </a:solidFill>
                <a:effectLst/>
                <a:uLnTx/>
                <a:uFillTx/>
                <a:latin typeface="Times New Roman" panose="02020603050405020304" pitchFamily="18" charset="0"/>
                <a:ea typeface="微软雅黑"/>
                <a:cs typeface="Times New Roman" panose="02020603050405020304" pitchFamily="18" charset="0"/>
              </a:rPr>
              <a:t>câu</a:t>
            </a:r>
            <a:r>
              <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chemeClr val="tx1"/>
                </a:solidFill>
                <a:effectLst/>
                <a:uLnTx/>
                <a:uFillTx/>
                <a:latin typeface="Times New Roman" panose="02020603050405020304" pitchFamily="18" charset="0"/>
                <a:ea typeface="微软雅黑"/>
                <a:cs typeface="Times New Roman" panose="02020603050405020304" pitchFamily="18" charset="0"/>
              </a:rPr>
              <a:t>trả</a:t>
            </a:r>
            <a:r>
              <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ea typeface="微软雅黑"/>
                <a:cs typeface="Times New Roman" panose="02020603050405020304" pitchFamily="18" charset="0"/>
              </a:rPr>
              <a:t> l</a:t>
            </a:r>
            <a:r>
              <a:rPr lang="en-US" sz="3600" b="1" dirty="0" err="1">
                <a:solidFill>
                  <a:schemeClr val="tx1"/>
                </a:solidFill>
                <a:latin typeface="Times New Roman" panose="02020603050405020304" pitchFamily="18" charset="0"/>
                <a:ea typeface="微软雅黑"/>
                <a:cs typeface="Times New Roman" panose="02020603050405020304" pitchFamily="18" charset="0"/>
              </a:rPr>
              <a:t>ời</a:t>
            </a:r>
            <a:r>
              <a:rPr lang="en-US" sz="3600" b="1" dirty="0">
                <a:solidFill>
                  <a:schemeClr val="tx1"/>
                </a:solidFill>
                <a:latin typeface="Times New Roman" panose="02020603050405020304" pitchFamily="18" charset="0"/>
                <a:ea typeface="微软雅黑"/>
                <a:cs typeface="Times New Roman" panose="02020603050405020304" pitchFamily="18" charset="0"/>
              </a:rPr>
              <a:t> </a:t>
            </a:r>
            <a:r>
              <a:rPr lang="en-US" sz="3600" b="1" dirty="0" err="1">
                <a:solidFill>
                  <a:schemeClr val="tx1"/>
                </a:solidFill>
                <a:latin typeface="Times New Roman" panose="02020603050405020304" pitchFamily="18" charset="0"/>
                <a:ea typeface="微软雅黑"/>
                <a:cs typeface="Times New Roman" panose="02020603050405020304" pitchFamily="18" charset="0"/>
              </a:rPr>
              <a:t>đúng</a:t>
            </a:r>
            <a:r>
              <a:rPr lang="en-US" sz="3600" b="1" dirty="0">
                <a:solidFill>
                  <a:schemeClr val="tx1"/>
                </a:solidFill>
                <a:latin typeface="Times New Roman" panose="02020603050405020304" pitchFamily="18" charset="0"/>
                <a:ea typeface="微软雅黑"/>
                <a:cs typeface="Times New Roman" panose="02020603050405020304" pitchFamily="18" charset="0"/>
              </a:rPr>
              <a:t> .</a:t>
            </a:r>
            <a:endPar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ea typeface="微软雅黑"/>
              <a:cs typeface="Times New Roman" panose="02020603050405020304" pitchFamily="18" charset="0"/>
            </a:endParaRPr>
          </a:p>
        </p:txBody>
      </p:sp>
      <p:sp>
        <p:nvSpPr>
          <p:cNvPr id="5" name="TextBox 4">
            <a:extLst>
              <a:ext uri="{FF2B5EF4-FFF2-40B4-BE49-F238E27FC236}">
                <a16:creationId xmlns:a16="http://schemas.microsoft.com/office/drawing/2014/main" id="{52FD1AB9-7302-4920-4A91-BA1250255C16}"/>
              </a:ext>
            </a:extLst>
          </p:cNvPr>
          <p:cNvSpPr txBox="1"/>
          <p:nvPr/>
        </p:nvSpPr>
        <p:spPr>
          <a:xfrm>
            <a:off x="638978" y="4026567"/>
            <a:ext cx="10642294" cy="837473"/>
          </a:xfrm>
          <a:prstGeom prst="rect">
            <a:avLst/>
          </a:prstGeom>
          <a:noFill/>
        </p:spPr>
        <p:txBody>
          <a:bodyPr wrap="square" rtlCol="0">
            <a:spAutoFit/>
          </a:bodyPr>
          <a:lstStyle/>
          <a:p>
            <a:pPr>
              <a:lnSpc>
                <a:spcPct val="150000"/>
              </a:lnSpc>
            </a:pPr>
            <a:r>
              <a:rPr lang="en-US" sz="3600" dirty="0">
                <a:latin typeface="Times New Roman" panose="02020603050405020304" pitchFamily="18" charset="0"/>
                <a:cs typeface="Times New Roman" panose="02020603050405020304" pitchFamily="18" charset="0"/>
              </a:rPr>
              <a:t>A. </a:t>
            </a:r>
            <a:r>
              <a:rPr lang="en-US" sz="3600" dirty="0" err="1">
                <a:latin typeface="Times New Roman" panose="02020603050405020304" pitchFamily="18" charset="0"/>
                <a:cs typeface="Times New Roman" panose="02020603050405020304" pitchFamily="18" charset="0"/>
              </a:rPr>
              <a:t>Diện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tích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vuông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lớn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tích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chữ</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nhật</a:t>
            </a:r>
            <a:r>
              <a:rPr lang="en-US" sz="3600" dirty="0">
                <a:latin typeface="Times New Roman" panose="02020603050405020304" pitchFamily="18" charset="0"/>
                <a:cs typeface="Times New Roman" panose="02020603050405020304" pitchFamily="18" charset="0"/>
              </a:rPr>
              <a:t>.</a:t>
            </a:r>
          </a:p>
        </p:txBody>
      </p:sp>
      <p:grpSp>
        <p:nvGrpSpPr>
          <p:cNvPr id="9" name="Group 8">
            <a:extLst>
              <a:ext uri="{FF2B5EF4-FFF2-40B4-BE49-F238E27FC236}">
                <a16:creationId xmlns:a16="http://schemas.microsoft.com/office/drawing/2014/main" id="{1F3BAC8C-4A05-4370-9E22-A69EB28CEF34}"/>
              </a:ext>
            </a:extLst>
          </p:cNvPr>
          <p:cNvGrpSpPr/>
          <p:nvPr/>
        </p:nvGrpSpPr>
        <p:grpSpPr>
          <a:xfrm>
            <a:off x="4494881" y="2207135"/>
            <a:ext cx="7436876" cy="1046440"/>
            <a:chOff x="4935347" y="2008482"/>
            <a:chExt cx="6985686" cy="1046440"/>
          </a:xfrm>
        </p:grpSpPr>
        <p:sp>
          <p:nvSpPr>
            <p:cNvPr id="81" name="Rectangle 80">
              <a:extLst>
                <a:ext uri="{FF2B5EF4-FFF2-40B4-BE49-F238E27FC236}">
                  <a16:creationId xmlns:a16="http://schemas.microsoft.com/office/drawing/2014/main" id="{9134B4C2-7167-435E-846E-E6A0A3F3E903}"/>
                </a:ext>
              </a:extLst>
            </p:cNvPr>
            <p:cNvSpPr/>
            <p:nvPr/>
          </p:nvSpPr>
          <p:spPr>
            <a:xfrm>
              <a:off x="4935347" y="2059106"/>
              <a:ext cx="6053862" cy="4584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498EF12-75F2-45EE-89AB-29378BBFD44C}"/>
                </a:ext>
              </a:extLst>
            </p:cNvPr>
            <p:cNvSpPr txBox="1"/>
            <p:nvPr/>
          </p:nvSpPr>
          <p:spPr>
            <a:xfrm>
              <a:off x="10989209" y="2008482"/>
              <a:ext cx="931824"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5cm</a:t>
              </a:r>
            </a:p>
          </p:txBody>
        </p:sp>
        <p:sp>
          <p:nvSpPr>
            <p:cNvPr id="93" name="TextBox 92">
              <a:extLst>
                <a:ext uri="{FF2B5EF4-FFF2-40B4-BE49-F238E27FC236}">
                  <a16:creationId xmlns:a16="http://schemas.microsoft.com/office/drawing/2014/main" id="{AA19F647-3F75-4609-A009-1BEDCD7E840F}"/>
                </a:ext>
              </a:extLst>
            </p:cNvPr>
            <p:cNvSpPr txBox="1"/>
            <p:nvPr/>
          </p:nvSpPr>
          <p:spPr>
            <a:xfrm>
              <a:off x="6875008" y="2531702"/>
              <a:ext cx="1299508"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80 cm</a:t>
              </a:r>
            </a:p>
          </p:txBody>
        </p:sp>
      </p:grpSp>
      <p:grpSp>
        <p:nvGrpSpPr>
          <p:cNvPr id="11" name="Group 10">
            <a:extLst>
              <a:ext uri="{FF2B5EF4-FFF2-40B4-BE49-F238E27FC236}">
                <a16:creationId xmlns:a16="http://schemas.microsoft.com/office/drawing/2014/main" id="{A7768758-E592-4C0D-9F08-C2C530EB8EE8}"/>
              </a:ext>
            </a:extLst>
          </p:cNvPr>
          <p:cNvGrpSpPr/>
          <p:nvPr/>
        </p:nvGrpSpPr>
        <p:grpSpPr>
          <a:xfrm>
            <a:off x="936433" y="1454230"/>
            <a:ext cx="1723077" cy="2236380"/>
            <a:chOff x="936434" y="1101688"/>
            <a:chExt cx="1613743" cy="2236380"/>
          </a:xfrm>
        </p:grpSpPr>
        <p:sp>
          <p:nvSpPr>
            <p:cNvPr id="7" name="Rectangle 6">
              <a:extLst>
                <a:ext uri="{FF2B5EF4-FFF2-40B4-BE49-F238E27FC236}">
                  <a16:creationId xmlns:a16="http://schemas.microsoft.com/office/drawing/2014/main" id="{0D8F095B-4E86-411A-950E-DAA176EB9755}"/>
                </a:ext>
              </a:extLst>
            </p:cNvPr>
            <p:cNvSpPr/>
            <p:nvPr/>
          </p:nvSpPr>
          <p:spPr>
            <a:xfrm>
              <a:off x="936434" y="1101688"/>
              <a:ext cx="1613743" cy="1682477"/>
            </a:xfrm>
            <a:prstGeom prst="rect">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C5FB094-CD85-47B2-B8A0-D1898C34A630}"/>
                </a:ext>
              </a:extLst>
            </p:cNvPr>
            <p:cNvSpPr txBox="1"/>
            <p:nvPr/>
          </p:nvSpPr>
          <p:spPr>
            <a:xfrm>
              <a:off x="1360583" y="2814848"/>
              <a:ext cx="1084098"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2 dm</a:t>
              </a:r>
            </a:p>
          </p:txBody>
        </p:sp>
      </p:grpSp>
      <p:sp>
        <p:nvSpPr>
          <p:cNvPr id="94" name="TextBox 93">
            <a:extLst>
              <a:ext uri="{FF2B5EF4-FFF2-40B4-BE49-F238E27FC236}">
                <a16:creationId xmlns:a16="http://schemas.microsoft.com/office/drawing/2014/main" id="{92F72557-3BD6-4E61-801B-1D2AFC29B2BA}"/>
              </a:ext>
            </a:extLst>
          </p:cNvPr>
          <p:cNvSpPr txBox="1"/>
          <p:nvPr/>
        </p:nvSpPr>
        <p:spPr>
          <a:xfrm>
            <a:off x="638978" y="4941180"/>
            <a:ext cx="10642294" cy="837473"/>
          </a:xfrm>
          <a:prstGeom prst="rect">
            <a:avLst/>
          </a:prstGeom>
          <a:noFill/>
        </p:spPr>
        <p:txBody>
          <a:bodyPr wrap="square" rtlCol="0">
            <a:spAutoFit/>
          </a:bodyPr>
          <a:lstStyle/>
          <a:p>
            <a:pPr>
              <a:lnSpc>
                <a:spcPct val="150000"/>
              </a:lnSpc>
            </a:pPr>
            <a:r>
              <a:rPr lang="en-US" sz="3600" dirty="0">
                <a:latin typeface="Times New Roman" panose="02020603050405020304" pitchFamily="18" charset="0"/>
                <a:cs typeface="Times New Roman" panose="02020603050405020304" pitchFamily="18" charset="0"/>
              </a:rPr>
              <a:t>B. </a:t>
            </a:r>
            <a:r>
              <a:rPr lang="en-US" sz="3600" dirty="0" err="1">
                <a:latin typeface="Times New Roman" panose="02020603050405020304" pitchFamily="18" charset="0"/>
                <a:cs typeface="Times New Roman" panose="02020603050405020304" pitchFamily="18" charset="0"/>
              </a:rPr>
              <a:t>Diện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tích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vuông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bằng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tích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chữ</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nhật</a:t>
            </a:r>
            <a:r>
              <a:rPr lang="en-US" sz="3600" dirty="0">
                <a:latin typeface="Times New Roman" panose="02020603050405020304" pitchFamily="18" charset="0"/>
                <a:cs typeface="Times New Roman" panose="02020603050405020304" pitchFamily="18" charset="0"/>
              </a:rPr>
              <a:t>.</a:t>
            </a:r>
          </a:p>
        </p:txBody>
      </p:sp>
      <p:sp>
        <p:nvSpPr>
          <p:cNvPr id="95" name="TextBox 94">
            <a:extLst>
              <a:ext uri="{FF2B5EF4-FFF2-40B4-BE49-F238E27FC236}">
                <a16:creationId xmlns:a16="http://schemas.microsoft.com/office/drawing/2014/main" id="{F538ACDE-1B96-4299-85EF-6A93E6CC6073}"/>
              </a:ext>
            </a:extLst>
          </p:cNvPr>
          <p:cNvSpPr txBox="1"/>
          <p:nvPr/>
        </p:nvSpPr>
        <p:spPr>
          <a:xfrm>
            <a:off x="646792" y="5851951"/>
            <a:ext cx="10642294" cy="837473"/>
          </a:xfrm>
          <a:prstGeom prst="rect">
            <a:avLst/>
          </a:prstGeom>
          <a:noFill/>
        </p:spPr>
        <p:txBody>
          <a:bodyPr wrap="square" rtlCol="0">
            <a:spAutoFit/>
          </a:bodyPr>
          <a:lstStyle/>
          <a:p>
            <a:pPr>
              <a:lnSpc>
                <a:spcPct val="150000"/>
              </a:lnSpc>
            </a:pPr>
            <a:r>
              <a:rPr lang="en-US" sz="3600" dirty="0">
                <a:latin typeface="Times New Roman" panose="02020603050405020304" pitchFamily="18" charset="0"/>
                <a:cs typeface="Times New Roman" panose="02020603050405020304" pitchFamily="18" charset="0"/>
              </a:rPr>
              <a:t>C. </a:t>
            </a:r>
            <a:r>
              <a:rPr lang="en-US" sz="3600" dirty="0" err="1">
                <a:latin typeface="Times New Roman" panose="02020603050405020304" pitchFamily="18" charset="0"/>
                <a:cs typeface="Times New Roman" panose="02020603050405020304" pitchFamily="18" charset="0"/>
              </a:rPr>
              <a:t>Diện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tích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vuông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bé</a:t>
            </a:r>
            <a:r>
              <a:rPr lang="en-US" sz="3600" dirty="0">
                <a:latin typeface="Times New Roman" panose="02020603050405020304" pitchFamily="18" charset="0"/>
                <a:cs typeface="Times New Roman" panose="02020603050405020304" pitchFamily="18" charset="0"/>
              </a:rPr>
              <a:t> h</a:t>
            </a:r>
            <a:r>
              <a:rPr lang="vi-VN" sz="3600" dirty="0">
                <a:latin typeface="Times New Roman" panose="02020603050405020304" pitchFamily="18" charset="0"/>
                <a:cs typeface="Times New Roman" panose="02020603050405020304" pitchFamily="18" charset="0"/>
              </a:rPr>
              <a:t>ơ</a:t>
            </a:r>
            <a:r>
              <a:rPr lang="en-US" sz="3600" dirty="0">
                <a:latin typeface="Times New Roman" panose="02020603050405020304" pitchFamily="18" charset="0"/>
                <a:cs typeface="Times New Roman" panose="02020603050405020304" pitchFamily="18" charset="0"/>
              </a:rPr>
              <a:t>n </a:t>
            </a:r>
            <a:r>
              <a:rPr lang="en-US" sz="3600" dirty="0" err="1">
                <a:latin typeface="Times New Roman" panose="02020603050405020304" pitchFamily="18" charset="0"/>
                <a:cs typeface="Times New Roman" panose="02020603050405020304" pitchFamily="18" charset="0"/>
              </a:rPr>
              <a:t>diện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tích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chữ</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nhật</a:t>
            </a:r>
            <a:r>
              <a:rPr lang="en-US" sz="3600" dirty="0">
                <a:latin typeface="Times New Roman" panose="02020603050405020304" pitchFamily="18" charset="0"/>
                <a:cs typeface="Times New Roman" panose="02020603050405020304" pitchFamily="18" charset="0"/>
              </a:rPr>
              <a:t>.</a:t>
            </a:r>
          </a:p>
        </p:txBody>
      </p:sp>
      <p:sp>
        <p:nvSpPr>
          <p:cNvPr id="97" name="Oval 96">
            <a:extLst>
              <a:ext uri="{FF2B5EF4-FFF2-40B4-BE49-F238E27FC236}">
                <a16:creationId xmlns:a16="http://schemas.microsoft.com/office/drawing/2014/main" id="{DFCC34E6-24FB-40E8-86B6-D709BF324983}"/>
              </a:ext>
            </a:extLst>
          </p:cNvPr>
          <p:cNvSpPr/>
          <p:nvPr/>
        </p:nvSpPr>
        <p:spPr>
          <a:xfrm>
            <a:off x="605928" y="5153540"/>
            <a:ext cx="609600" cy="609600"/>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9047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wipe(down)">
                                      <p:cBhvr>
                                        <p:cTn id="7" dur="500"/>
                                        <p:tgtEl>
                                          <p:spTgt spid="97"/>
                                        </p:tgtEl>
                                      </p:cBhvr>
                                    </p:animEffect>
                                  </p:childTnLst>
                                </p:cTn>
                              </p:par>
                              <p:par>
                                <p:cTn id="8" presetID="53" presetClass="exit" presetSubtype="32" fill="hold" grpId="0" nodeType="withEffect">
                                  <p:stCondLst>
                                    <p:cond delay="0"/>
                                  </p:stCondLst>
                                  <p:childTnLst>
                                    <p:anim calcmode="lin" valueType="num">
                                      <p:cBhvr>
                                        <p:cTn id="9" dur="500"/>
                                        <p:tgtEl>
                                          <p:spTgt spid="5"/>
                                        </p:tgtEl>
                                        <p:attrNameLst>
                                          <p:attrName>ppt_w</p:attrName>
                                        </p:attrNameLst>
                                      </p:cBhvr>
                                      <p:tavLst>
                                        <p:tav tm="0">
                                          <p:val>
                                            <p:strVal val="ppt_w"/>
                                          </p:val>
                                        </p:tav>
                                        <p:tav tm="100000">
                                          <p:val>
                                            <p:fltVal val="0"/>
                                          </p:val>
                                        </p:tav>
                                      </p:tavLst>
                                    </p:anim>
                                    <p:anim calcmode="lin" valueType="num">
                                      <p:cBhvr>
                                        <p:cTn id="10" dur="500"/>
                                        <p:tgtEl>
                                          <p:spTgt spid="5"/>
                                        </p:tgtEl>
                                        <p:attrNameLst>
                                          <p:attrName>ppt_h</p:attrName>
                                        </p:attrNameLst>
                                      </p:cBhvr>
                                      <p:tavLst>
                                        <p:tav tm="0">
                                          <p:val>
                                            <p:strVal val="ppt_h"/>
                                          </p:val>
                                        </p:tav>
                                        <p:tav tm="100000">
                                          <p:val>
                                            <p:fltVal val="0"/>
                                          </p:val>
                                        </p:tav>
                                      </p:tavLst>
                                    </p:anim>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par>
                                <p:cTn id="13" presetID="53" presetClass="exit" presetSubtype="32" fill="hold" grpId="0" nodeType="withEffect">
                                  <p:stCondLst>
                                    <p:cond delay="0"/>
                                  </p:stCondLst>
                                  <p:childTnLst>
                                    <p:anim calcmode="lin" valueType="num">
                                      <p:cBhvr>
                                        <p:cTn id="14" dur="500"/>
                                        <p:tgtEl>
                                          <p:spTgt spid="95"/>
                                        </p:tgtEl>
                                        <p:attrNameLst>
                                          <p:attrName>ppt_w</p:attrName>
                                        </p:attrNameLst>
                                      </p:cBhvr>
                                      <p:tavLst>
                                        <p:tav tm="0">
                                          <p:val>
                                            <p:strVal val="ppt_w"/>
                                          </p:val>
                                        </p:tav>
                                        <p:tav tm="100000">
                                          <p:val>
                                            <p:fltVal val="0"/>
                                          </p:val>
                                        </p:tav>
                                      </p:tavLst>
                                    </p:anim>
                                    <p:anim calcmode="lin" valueType="num">
                                      <p:cBhvr>
                                        <p:cTn id="15" dur="500"/>
                                        <p:tgtEl>
                                          <p:spTgt spid="95"/>
                                        </p:tgtEl>
                                        <p:attrNameLst>
                                          <p:attrName>ppt_h</p:attrName>
                                        </p:attrNameLst>
                                      </p:cBhvr>
                                      <p:tavLst>
                                        <p:tav tm="0">
                                          <p:val>
                                            <p:strVal val="ppt_h"/>
                                          </p:val>
                                        </p:tav>
                                        <p:tav tm="100000">
                                          <p:val>
                                            <p:fltVal val="0"/>
                                          </p:val>
                                        </p:tav>
                                      </p:tavLst>
                                    </p:anim>
                                    <p:animEffect transition="out" filter="fade">
                                      <p:cBhvr>
                                        <p:cTn id="16" dur="500"/>
                                        <p:tgtEl>
                                          <p:spTgt spid="95"/>
                                        </p:tgtEl>
                                      </p:cBhvr>
                                    </p:animEffect>
                                    <p:set>
                                      <p:cBhvr>
                                        <p:cTn id="17" dur="1" fill="hold">
                                          <p:stCondLst>
                                            <p:cond delay="499"/>
                                          </p:stCondLst>
                                        </p:cTn>
                                        <p:tgtEl>
                                          <p:spTgt spid="9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5" grpId="0"/>
      <p:bldP spid="9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90"/>
        <p:cNvGrpSpPr/>
        <p:nvPr/>
      </p:nvGrpSpPr>
      <p:grpSpPr>
        <a:xfrm>
          <a:off x="0" y="0"/>
          <a:ext cx="0" cy="0"/>
          <a:chOff x="0" y="0"/>
          <a:chExt cx="0" cy="0"/>
        </a:xfrm>
      </p:grpSpPr>
      <p:sp>
        <p:nvSpPr>
          <p:cNvPr id="3" name="Title 2">
            <a:extLst>
              <a:ext uri="{FF2B5EF4-FFF2-40B4-BE49-F238E27FC236}">
                <a16:creationId xmlns:a16="http://schemas.microsoft.com/office/drawing/2014/main" id="{85EBD6E2-25DC-4772-B0EA-F2A12E879268}"/>
              </a:ext>
            </a:extLst>
          </p:cNvPr>
          <p:cNvSpPr>
            <a:spLocks noGrp="1"/>
          </p:cNvSpPr>
          <p:nvPr>
            <p:ph type="title" idx="4294967295"/>
          </p:nvPr>
        </p:nvSpPr>
        <p:spPr>
          <a:xfrm>
            <a:off x="4316819" y="170120"/>
            <a:ext cx="3115339" cy="590329"/>
          </a:xfrm>
        </p:spPr>
        <p:txBody>
          <a:bodyPr/>
          <a:lstStyle/>
          <a:p>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dụng</a:t>
            </a:r>
            <a:endParaRPr lang="en-US" sz="4000" dirty="0">
              <a:latin typeface="Times New Roman" panose="02020603050405020304" pitchFamily="18" charset="0"/>
              <a:cs typeface="Times New Roman" panose="02020603050405020304" pitchFamily="18" charset="0"/>
            </a:endParaRPr>
          </a:p>
        </p:txBody>
      </p:sp>
      <p:sp>
        <p:nvSpPr>
          <p:cNvPr id="7" name="Title 2">
            <a:extLst>
              <a:ext uri="{FF2B5EF4-FFF2-40B4-BE49-F238E27FC236}">
                <a16:creationId xmlns:a16="http://schemas.microsoft.com/office/drawing/2014/main" id="{E7CA8A10-660F-40A5-BC53-57F901F8523A}"/>
              </a:ext>
            </a:extLst>
          </p:cNvPr>
          <p:cNvSpPr txBox="1">
            <a:spLocks/>
          </p:cNvSpPr>
          <p:nvPr/>
        </p:nvSpPr>
        <p:spPr>
          <a:xfrm>
            <a:off x="978196" y="1244008"/>
            <a:ext cx="4391246" cy="3327992"/>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Annie Use Your Telescope"/>
              <a:buNone/>
              <a:defRPr sz="2800" b="1" i="0" u="none" strike="noStrike" cap="none">
                <a:solidFill>
                  <a:schemeClr val="dk2"/>
                </a:solidFill>
                <a:latin typeface="Annie Use Your Telescope"/>
                <a:ea typeface="Annie Use Your Telescope"/>
                <a:cs typeface="Annie Use Your Telescope"/>
                <a:sym typeface="Annie Use Your Telescope"/>
              </a:defRPr>
            </a:lvl1pPr>
            <a:lvl2pPr marR="0" lvl="1"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9pPr>
          </a:lstStyle>
          <a:p>
            <a:r>
              <a:rPr lang="en-US" sz="4000" kern="0" dirty="0">
                <a:solidFill>
                  <a:schemeClr val="tx1"/>
                </a:solidFill>
                <a:latin typeface="Times New Roman" panose="02020603050405020304" pitchFamily="18" charset="0"/>
                <a:cs typeface="Times New Roman" panose="02020603050405020304" pitchFamily="18" charset="0"/>
              </a:rPr>
              <a:t>    </a:t>
            </a:r>
            <a:r>
              <a:rPr lang="en-US" sz="4000" kern="0" dirty="0" err="1">
                <a:solidFill>
                  <a:schemeClr val="tx1"/>
                </a:solidFill>
                <a:latin typeface="Times New Roman" panose="02020603050405020304" pitchFamily="18" charset="0"/>
                <a:cs typeface="Times New Roman" panose="02020603050405020304" pitchFamily="18" charset="0"/>
              </a:rPr>
              <a:t>Tấm</a:t>
            </a:r>
            <a:r>
              <a:rPr lang="en-US" sz="4000" kern="0" dirty="0">
                <a:solidFill>
                  <a:schemeClr val="tx1"/>
                </a:solidFill>
                <a:latin typeface="Times New Roman" panose="02020603050405020304" pitchFamily="18" charset="0"/>
                <a:cs typeface="Times New Roman" panose="02020603050405020304" pitchFamily="18" charset="0"/>
              </a:rPr>
              <a:t> </a:t>
            </a:r>
            <a:r>
              <a:rPr lang="en-US" sz="4000" kern="0" dirty="0" err="1">
                <a:solidFill>
                  <a:schemeClr val="tx1"/>
                </a:solidFill>
                <a:latin typeface="Times New Roman" panose="02020603050405020304" pitchFamily="18" charset="0"/>
                <a:cs typeface="Times New Roman" panose="02020603050405020304" pitchFamily="18" charset="0"/>
              </a:rPr>
              <a:t>thiệp</a:t>
            </a:r>
            <a:r>
              <a:rPr lang="en-US" sz="4000" kern="0" dirty="0">
                <a:solidFill>
                  <a:schemeClr val="tx1"/>
                </a:solidFill>
                <a:latin typeface="Times New Roman" panose="02020603050405020304" pitchFamily="18" charset="0"/>
                <a:cs typeface="Times New Roman" panose="02020603050405020304" pitchFamily="18" charset="0"/>
              </a:rPr>
              <a:t> </a:t>
            </a:r>
            <a:r>
              <a:rPr lang="en-US" sz="4000" kern="0" dirty="0" err="1">
                <a:solidFill>
                  <a:schemeClr val="tx1"/>
                </a:solidFill>
                <a:latin typeface="Times New Roman" panose="02020603050405020304" pitchFamily="18" charset="0"/>
                <a:cs typeface="Times New Roman" panose="02020603050405020304" pitchFamily="18" charset="0"/>
              </a:rPr>
              <a:t>bên</a:t>
            </a:r>
            <a:r>
              <a:rPr lang="en-US" sz="4000" kern="0" dirty="0">
                <a:solidFill>
                  <a:schemeClr val="tx1"/>
                </a:solidFill>
                <a:latin typeface="Times New Roman" panose="02020603050405020304" pitchFamily="18" charset="0"/>
                <a:cs typeface="Times New Roman" panose="02020603050405020304" pitchFamily="18" charset="0"/>
              </a:rPr>
              <a:t> </a:t>
            </a:r>
            <a:r>
              <a:rPr lang="en-US" sz="4000" kern="0" dirty="0" err="1">
                <a:solidFill>
                  <a:schemeClr val="tx1"/>
                </a:solidFill>
                <a:latin typeface="Times New Roman" panose="02020603050405020304" pitchFamily="18" charset="0"/>
                <a:cs typeface="Times New Roman" panose="02020603050405020304" pitchFamily="18" charset="0"/>
              </a:rPr>
              <a:t>có</a:t>
            </a:r>
            <a:r>
              <a:rPr lang="en-US" sz="4000" kern="0" dirty="0">
                <a:solidFill>
                  <a:schemeClr val="tx1"/>
                </a:solidFill>
                <a:latin typeface="Times New Roman" panose="02020603050405020304" pitchFamily="18" charset="0"/>
                <a:cs typeface="Times New Roman" panose="02020603050405020304" pitchFamily="18" charset="0"/>
              </a:rPr>
              <a:t> </a:t>
            </a:r>
            <a:r>
              <a:rPr lang="en-US" sz="4000" kern="0" dirty="0" err="1">
                <a:solidFill>
                  <a:schemeClr val="tx1"/>
                </a:solidFill>
                <a:latin typeface="Times New Roman" panose="02020603050405020304" pitchFamily="18" charset="0"/>
                <a:cs typeface="Times New Roman" panose="02020603050405020304" pitchFamily="18" charset="0"/>
              </a:rPr>
              <a:t>chiều</a:t>
            </a:r>
            <a:r>
              <a:rPr lang="en-US" sz="4000" kern="0" dirty="0">
                <a:solidFill>
                  <a:schemeClr val="tx1"/>
                </a:solidFill>
                <a:latin typeface="Times New Roman" panose="02020603050405020304" pitchFamily="18" charset="0"/>
                <a:cs typeface="Times New Roman" panose="02020603050405020304" pitchFamily="18" charset="0"/>
              </a:rPr>
              <a:t> </a:t>
            </a:r>
            <a:r>
              <a:rPr lang="en-US" sz="4000" kern="0" dirty="0" err="1">
                <a:solidFill>
                  <a:schemeClr val="tx1"/>
                </a:solidFill>
                <a:latin typeface="Times New Roman" panose="02020603050405020304" pitchFamily="18" charset="0"/>
                <a:cs typeface="Times New Roman" panose="02020603050405020304" pitchFamily="18" charset="0"/>
              </a:rPr>
              <a:t>dài</a:t>
            </a:r>
            <a:r>
              <a:rPr lang="en-US" sz="4000" kern="0" dirty="0">
                <a:solidFill>
                  <a:schemeClr val="tx1"/>
                </a:solidFill>
                <a:latin typeface="Times New Roman" panose="02020603050405020304" pitchFamily="18" charset="0"/>
                <a:cs typeface="Times New Roman" panose="02020603050405020304" pitchFamily="18" charset="0"/>
              </a:rPr>
              <a:t> 20 cm, </a:t>
            </a:r>
            <a:r>
              <a:rPr lang="en-US" sz="4000" kern="0" dirty="0" err="1">
                <a:solidFill>
                  <a:schemeClr val="tx1"/>
                </a:solidFill>
                <a:latin typeface="Times New Roman" panose="02020603050405020304" pitchFamily="18" charset="0"/>
                <a:cs typeface="Times New Roman" panose="02020603050405020304" pitchFamily="18" charset="0"/>
              </a:rPr>
              <a:t>chiều</a:t>
            </a:r>
            <a:r>
              <a:rPr lang="en-US" sz="4000" kern="0" dirty="0">
                <a:solidFill>
                  <a:schemeClr val="tx1"/>
                </a:solidFill>
                <a:latin typeface="Times New Roman" panose="02020603050405020304" pitchFamily="18" charset="0"/>
                <a:cs typeface="Times New Roman" panose="02020603050405020304" pitchFamily="18" charset="0"/>
              </a:rPr>
              <a:t> </a:t>
            </a:r>
            <a:r>
              <a:rPr lang="en-US" sz="4000" kern="0" dirty="0" err="1">
                <a:solidFill>
                  <a:schemeClr val="tx1"/>
                </a:solidFill>
                <a:latin typeface="Times New Roman" panose="02020603050405020304" pitchFamily="18" charset="0"/>
                <a:cs typeface="Times New Roman" panose="02020603050405020304" pitchFamily="18" charset="0"/>
              </a:rPr>
              <a:t>rộng</a:t>
            </a:r>
            <a:r>
              <a:rPr lang="en-US" sz="4000" kern="0" dirty="0">
                <a:solidFill>
                  <a:schemeClr val="tx1"/>
                </a:solidFill>
                <a:latin typeface="Times New Roman" panose="02020603050405020304" pitchFamily="18" charset="0"/>
                <a:cs typeface="Times New Roman" panose="02020603050405020304" pitchFamily="18" charset="0"/>
              </a:rPr>
              <a:t> 10 cm. </a:t>
            </a:r>
            <a:r>
              <a:rPr lang="en-US" sz="4000" kern="0" dirty="0" err="1">
                <a:solidFill>
                  <a:schemeClr val="tx1"/>
                </a:solidFill>
                <a:latin typeface="Times New Roman" panose="02020603050405020304" pitchFamily="18" charset="0"/>
                <a:cs typeface="Times New Roman" panose="02020603050405020304" pitchFamily="18" charset="0"/>
              </a:rPr>
              <a:t>Diện</a:t>
            </a:r>
            <a:r>
              <a:rPr lang="en-US" sz="4000" kern="0" dirty="0">
                <a:solidFill>
                  <a:schemeClr val="tx1"/>
                </a:solidFill>
                <a:latin typeface="Times New Roman" panose="02020603050405020304" pitchFamily="18" charset="0"/>
                <a:cs typeface="Times New Roman" panose="02020603050405020304" pitchFamily="18" charset="0"/>
              </a:rPr>
              <a:t> </a:t>
            </a:r>
            <a:r>
              <a:rPr lang="en-US" sz="4000" kern="0" dirty="0" err="1">
                <a:solidFill>
                  <a:schemeClr val="tx1"/>
                </a:solidFill>
                <a:latin typeface="Times New Roman" panose="02020603050405020304" pitchFamily="18" charset="0"/>
                <a:cs typeface="Times New Roman" panose="02020603050405020304" pitchFamily="18" charset="0"/>
              </a:rPr>
              <a:t>tích</a:t>
            </a:r>
            <a:r>
              <a:rPr lang="en-US" sz="4000" kern="0" dirty="0">
                <a:solidFill>
                  <a:schemeClr val="tx1"/>
                </a:solidFill>
                <a:latin typeface="Times New Roman" panose="02020603050405020304" pitchFamily="18" charset="0"/>
                <a:cs typeface="Times New Roman" panose="02020603050405020304" pitchFamily="18" charset="0"/>
              </a:rPr>
              <a:t> </a:t>
            </a:r>
            <a:r>
              <a:rPr lang="en-US" sz="4000" kern="0" dirty="0" err="1">
                <a:solidFill>
                  <a:schemeClr val="tx1"/>
                </a:solidFill>
                <a:latin typeface="Times New Roman" panose="02020603050405020304" pitchFamily="18" charset="0"/>
                <a:cs typeface="Times New Roman" panose="02020603050405020304" pitchFamily="18" charset="0"/>
              </a:rPr>
              <a:t>tấm</a:t>
            </a:r>
            <a:r>
              <a:rPr lang="en-US" sz="4000" kern="0" dirty="0">
                <a:solidFill>
                  <a:schemeClr val="tx1"/>
                </a:solidFill>
                <a:latin typeface="Times New Roman" panose="02020603050405020304" pitchFamily="18" charset="0"/>
                <a:cs typeface="Times New Roman" panose="02020603050405020304" pitchFamily="18" charset="0"/>
              </a:rPr>
              <a:t> </a:t>
            </a:r>
            <a:r>
              <a:rPr lang="en-US" sz="4000" kern="0" dirty="0" err="1">
                <a:solidFill>
                  <a:schemeClr val="tx1"/>
                </a:solidFill>
                <a:latin typeface="Times New Roman" panose="02020603050405020304" pitchFamily="18" charset="0"/>
                <a:cs typeface="Times New Roman" panose="02020603050405020304" pitchFamily="18" charset="0"/>
              </a:rPr>
              <a:t>thiệp</a:t>
            </a:r>
            <a:r>
              <a:rPr lang="en-US" sz="4000" kern="0" dirty="0">
                <a:solidFill>
                  <a:schemeClr val="tx1"/>
                </a:solidFill>
                <a:latin typeface="Times New Roman" panose="02020603050405020304" pitchFamily="18" charset="0"/>
                <a:cs typeface="Times New Roman" panose="02020603050405020304" pitchFamily="18" charset="0"/>
              </a:rPr>
              <a:t> </a:t>
            </a:r>
            <a:r>
              <a:rPr lang="en-US" sz="4000" kern="0" dirty="0" err="1">
                <a:solidFill>
                  <a:schemeClr val="tx1"/>
                </a:solidFill>
                <a:latin typeface="Times New Roman" panose="02020603050405020304" pitchFamily="18" charset="0"/>
                <a:cs typeface="Times New Roman" panose="02020603050405020304" pitchFamily="18" charset="0"/>
              </a:rPr>
              <a:t>là</a:t>
            </a:r>
            <a:r>
              <a:rPr lang="en-US" sz="4000" kern="0" dirty="0">
                <a:solidFill>
                  <a:schemeClr val="tx1"/>
                </a:solidFill>
                <a:latin typeface="Times New Roman" panose="02020603050405020304" pitchFamily="18" charset="0"/>
                <a:cs typeface="Times New Roman" panose="02020603050405020304" pitchFamily="18" charset="0"/>
              </a:rPr>
              <a:t> bao </a:t>
            </a:r>
            <a:r>
              <a:rPr lang="en-US" sz="4000" kern="0" dirty="0" err="1">
                <a:solidFill>
                  <a:schemeClr val="tx1"/>
                </a:solidFill>
                <a:latin typeface="Times New Roman" panose="02020603050405020304" pitchFamily="18" charset="0"/>
                <a:cs typeface="Times New Roman" panose="02020603050405020304" pitchFamily="18" charset="0"/>
              </a:rPr>
              <a:t>nhiêu</a:t>
            </a:r>
            <a:r>
              <a:rPr lang="en-US" sz="4000" kern="0" dirty="0">
                <a:solidFill>
                  <a:schemeClr val="tx1"/>
                </a:solidFill>
                <a:latin typeface="Times New Roman" panose="02020603050405020304" pitchFamily="18" charset="0"/>
                <a:cs typeface="Times New Roman" panose="02020603050405020304" pitchFamily="18" charset="0"/>
              </a:rPr>
              <a:t> </a:t>
            </a:r>
            <a:r>
              <a:rPr lang="en-US" sz="4000" kern="0" dirty="0">
                <a:solidFill>
                  <a:schemeClr val="tx1"/>
                </a:solidFill>
                <a:latin typeface="Times New Roman" panose="02020603050405020304" pitchFamily="18" charset="0"/>
                <a:ea typeface="Arial"/>
                <a:cs typeface="Times New Roman" panose="02020603050405020304" pitchFamily="18" charset="0"/>
                <a:sym typeface="Arial"/>
              </a:rPr>
              <a:t>d</a:t>
            </a:r>
            <a:r>
              <a:rPr lang="en-US" sz="4000" dirty="0">
                <a:solidFill>
                  <a:schemeClr val="tx1"/>
                </a:solidFill>
                <a:latin typeface="Times New Roman" panose="02020603050405020304" pitchFamily="18" charset="0"/>
                <a:cs typeface="Times New Roman" panose="02020603050405020304" pitchFamily="18" charset="0"/>
              </a:rPr>
              <a:t>m²</a:t>
            </a:r>
            <a:r>
              <a:rPr lang="en-US" sz="4000" kern="0" dirty="0">
                <a:solidFill>
                  <a:schemeClr val="tx1"/>
                </a:solidFill>
                <a:latin typeface="Times New Roman" panose="02020603050405020304" pitchFamily="18" charset="0"/>
                <a:ea typeface="Arial"/>
                <a:cs typeface="Times New Roman" panose="02020603050405020304" pitchFamily="18" charset="0"/>
                <a:sym typeface="Arial"/>
              </a:rPr>
              <a:t> ?</a:t>
            </a:r>
            <a:endParaRPr lang="en-US" sz="4000" kern="0" dirty="0">
              <a:solidFill>
                <a:schemeClr val="tx1"/>
              </a:solidFill>
              <a:latin typeface="Times New Roman" panose="02020603050405020304" pitchFamily="18" charset="0"/>
              <a:cs typeface="Times New Roman" panose="02020603050405020304" pitchFamily="18" charset="0"/>
            </a:endParaRPr>
          </a:p>
        </p:txBody>
      </p:sp>
      <p:sp>
        <p:nvSpPr>
          <p:cNvPr id="8" name="Title 2">
            <a:extLst>
              <a:ext uri="{FF2B5EF4-FFF2-40B4-BE49-F238E27FC236}">
                <a16:creationId xmlns:a16="http://schemas.microsoft.com/office/drawing/2014/main" id="{3A213292-5E7E-4FF9-B327-C7926BCDC7D6}"/>
              </a:ext>
            </a:extLst>
          </p:cNvPr>
          <p:cNvSpPr txBox="1">
            <a:spLocks/>
          </p:cNvSpPr>
          <p:nvPr/>
        </p:nvSpPr>
        <p:spPr>
          <a:xfrm>
            <a:off x="3029833" y="5244509"/>
            <a:ext cx="5690414" cy="738965"/>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Annie Use Your Telescope"/>
              <a:buNone/>
              <a:defRPr sz="2800" b="1" i="0" u="none" strike="noStrike" cap="none">
                <a:solidFill>
                  <a:schemeClr val="dk2"/>
                </a:solidFill>
                <a:latin typeface="Annie Use Your Telescope"/>
                <a:ea typeface="Annie Use Your Telescope"/>
                <a:cs typeface="Annie Use Your Telescope"/>
                <a:sym typeface="Annie Use Your Telescope"/>
              </a:defRPr>
            </a:lvl1pPr>
            <a:lvl2pPr marR="0" lvl="1"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9pPr>
          </a:lstStyle>
          <a:p>
            <a:r>
              <a:rPr lang="en-US" sz="5400" kern="0" dirty="0">
                <a:solidFill>
                  <a:srgbClr val="FF0000"/>
                </a:solidFill>
                <a:latin typeface="Times New Roman" panose="02020603050405020304" pitchFamily="18" charset="0"/>
                <a:cs typeface="Times New Roman" panose="02020603050405020304" pitchFamily="18" charset="0"/>
              </a:rPr>
              <a:t>    </a:t>
            </a:r>
            <a:r>
              <a:rPr lang="en-US" sz="5400" kern="0" dirty="0" err="1">
                <a:solidFill>
                  <a:srgbClr val="FF0000"/>
                </a:solidFill>
                <a:latin typeface="Times New Roman" panose="02020603050405020304" pitchFamily="18" charset="0"/>
                <a:cs typeface="Times New Roman" panose="02020603050405020304" pitchFamily="18" charset="0"/>
              </a:rPr>
              <a:t>Đáp</a:t>
            </a:r>
            <a:r>
              <a:rPr lang="en-US" sz="5400" kern="0" dirty="0">
                <a:solidFill>
                  <a:srgbClr val="FF0000"/>
                </a:solidFill>
                <a:latin typeface="Times New Roman" panose="02020603050405020304" pitchFamily="18" charset="0"/>
                <a:cs typeface="Times New Roman" panose="02020603050405020304" pitchFamily="18" charset="0"/>
              </a:rPr>
              <a:t> </a:t>
            </a:r>
            <a:r>
              <a:rPr lang="en-US" sz="5400" kern="0" dirty="0" err="1">
                <a:solidFill>
                  <a:srgbClr val="FF0000"/>
                </a:solidFill>
                <a:latin typeface="Times New Roman" panose="02020603050405020304" pitchFamily="18" charset="0"/>
                <a:cs typeface="Times New Roman" panose="02020603050405020304" pitchFamily="18" charset="0"/>
              </a:rPr>
              <a:t>án</a:t>
            </a:r>
            <a:r>
              <a:rPr lang="en-US" sz="5400" kern="0" dirty="0">
                <a:solidFill>
                  <a:srgbClr val="FF0000"/>
                </a:solidFill>
                <a:latin typeface="Times New Roman" panose="02020603050405020304" pitchFamily="18" charset="0"/>
                <a:cs typeface="Times New Roman" panose="02020603050405020304" pitchFamily="18" charset="0"/>
              </a:rPr>
              <a:t>:  2 </a:t>
            </a:r>
            <a:r>
              <a:rPr lang="en-US" sz="5400" kern="0" dirty="0">
                <a:solidFill>
                  <a:srgbClr val="FF0000"/>
                </a:solidFill>
                <a:latin typeface="Times New Roman" panose="02020603050405020304" pitchFamily="18" charset="0"/>
                <a:ea typeface="Arial"/>
                <a:cs typeface="Times New Roman" panose="02020603050405020304" pitchFamily="18" charset="0"/>
                <a:sym typeface="Arial"/>
              </a:rPr>
              <a:t>d</a:t>
            </a:r>
            <a:r>
              <a:rPr lang="en-US" sz="5400" dirty="0">
                <a:solidFill>
                  <a:srgbClr val="FF0000"/>
                </a:solidFill>
                <a:latin typeface="Times New Roman" panose="02020603050405020304" pitchFamily="18" charset="0"/>
                <a:cs typeface="Times New Roman" panose="02020603050405020304" pitchFamily="18" charset="0"/>
              </a:rPr>
              <a:t>m²</a:t>
            </a:r>
            <a:r>
              <a:rPr lang="en-US" sz="5400" kern="0" dirty="0">
                <a:solidFill>
                  <a:srgbClr val="FF0000"/>
                </a:solidFill>
                <a:latin typeface="Times New Roman" panose="02020603050405020304" pitchFamily="18" charset="0"/>
                <a:cs typeface="Times New Roman" panose="02020603050405020304" pitchFamily="18" charset="0"/>
              </a:rPr>
              <a:t> </a:t>
            </a:r>
          </a:p>
        </p:txBody>
      </p:sp>
      <p:grpSp>
        <p:nvGrpSpPr>
          <p:cNvPr id="6" name="Group 5">
            <a:extLst>
              <a:ext uri="{FF2B5EF4-FFF2-40B4-BE49-F238E27FC236}">
                <a16:creationId xmlns:a16="http://schemas.microsoft.com/office/drawing/2014/main" id="{A1F0B17F-F417-4CF4-B30B-FE69F480E181}"/>
              </a:ext>
            </a:extLst>
          </p:cNvPr>
          <p:cNvGrpSpPr/>
          <p:nvPr/>
        </p:nvGrpSpPr>
        <p:grpSpPr>
          <a:xfrm>
            <a:off x="6396811" y="1787691"/>
            <a:ext cx="4987114" cy="2429575"/>
            <a:chOff x="6396811" y="1787691"/>
            <a:chExt cx="4987114" cy="2429575"/>
          </a:xfrm>
        </p:grpSpPr>
        <p:pic>
          <p:nvPicPr>
            <p:cNvPr id="7172" name="Picture 4" descr="Nền Một Trái Tim Lớn được Tạo Thành Từ Nhiều Tấm Thiệp Hồng Hình Trái Tim  Nhỏ Trong Bản Vẽ 3d Của Một Họa Sĩ Minh Họa Hình Chụp Và Hình ảnh">
              <a:extLst>
                <a:ext uri="{FF2B5EF4-FFF2-40B4-BE49-F238E27FC236}">
                  <a16:creationId xmlns:a16="http://schemas.microsoft.com/office/drawing/2014/main" id="{289379F3-C203-4958-849B-9BFE94C2E7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6811" y="1787691"/>
              <a:ext cx="4987114" cy="2429575"/>
            </a:xfrm>
            <a:prstGeom prst="rect">
              <a:avLst/>
            </a:prstGeom>
            <a:noFill/>
            <a:ln w="28575">
              <a:solidFill>
                <a:srgbClr val="FF0000"/>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F6F64B0-CF4E-413A-A3EC-961FACDC6A09}"/>
                </a:ext>
              </a:extLst>
            </p:cNvPr>
            <p:cNvSpPr txBox="1"/>
            <p:nvPr/>
          </p:nvSpPr>
          <p:spPr>
            <a:xfrm>
              <a:off x="9066028" y="2477385"/>
              <a:ext cx="2147776" cy="1323439"/>
            </a:xfrm>
            <a:prstGeom prst="rect">
              <a:avLst/>
            </a:prstGeom>
            <a:noFill/>
          </p:spPr>
          <p:txBody>
            <a:bodyPr wrap="square" rtlCol="0">
              <a:spAutoFit/>
            </a:bodyPr>
            <a:lstStyle/>
            <a:p>
              <a:r>
                <a:rPr lang="en-US" sz="4000" dirty="0" err="1">
                  <a:solidFill>
                    <a:srgbClr val="FF0000"/>
                  </a:solidFill>
                  <a:latin typeface=".VnAristote" panose="020B7200000000000000" pitchFamily="34" charset="0"/>
                </a:rPr>
                <a:t>ThiÖp</a:t>
              </a:r>
              <a:r>
                <a:rPr lang="en-US" sz="4000" dirty="0">
                  <a:solidFill>
                    <a:srgbClr val="FF0000"/>
                  </a:solidFill>
                  <a:latin typeface=".VnAristote" panose="020B7200000000000000" pitchFamily="34" charset="0"/>
                </a:rPr>
                <a:t> </a:t>
              </a:r>
            </a:p>
            <a:p>
              <a:r>
                <a:rPr lang="en-US" sz="4000" dirty="0">
                  <a:solidFill>
                    <a:srgbClr val="FF0000"/>
                  </a:solidFill>
                  <a:latin typeface=".VnAristote" panose="020B7200000000000000" pitchFamily="34" charset="0"/>
                </a:rPr>
                <a:t>       </a:t>
              </a:r>
              <a:r>
                <a:rPr lang="en-US" sz="4000" dirty="0" err="1">
                  <a:solidFill>
                    <a:srgbClr val="FF0000"/>
                  </a:solidFill>
                  <a:latin typeface=".VnAristote" panose="020B7200000000000000" pitchFamily="34" charset="0"/>
                </a:rPr>
                <a:t>mêi</a:t>
              </a:r>
              <a:endParaRPr lang="en-US" sz="4000" dirty="0">
                <a:solidFill>
                  <a:srgbClr val="FF0000"/>
                </a:solidFill>
                <a:latin typeface=".VnAristote" panose="020B7200000000000000" pitchFamily="34" charset="0"/>
              </a:endParaRPr>
            </a:p>
          </p:txBody>
        </p:sp>
      </p:gr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22" presetClass="entr" presetSubtype="8"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337">
            <a:extLst>
              <a:ext uri="{FF2B5EF4-FFF2-40B4-BE49-F238E27FC236}">
                <a16:creationId xmlns:a16="http://schemas.microsoft.com/office/drawing/2014/main" id="{B7E4331B-0C42-43EF-B59B-7086AD2128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709" y="-112526"/>
            <a:ext cx="8711808" cy="1785066"/>
          </a:xfrm>
          <a:prstGeom prst="rect">
            <a:avLst/>
          </a:prstGeom>
        </p:spPr>
      </p:pic>
      <p:sp>
        <p:nvSpPr>
          <p:cNvPr id="19" name="矩形: 圆角 13">
            <a:extLst>
              <a:ext uri="{FF2B5EF4-FFF2-40B4-BE49-F238E27FC236}">
                <a16:creationId xmlns:a16="http://schemas.microsoft.com/office/drawing/2014/main" id="{0748FFC4-4A88-4F3F-A42E-4A4426AA700A}"/>
              </a:ext>
            </a:extLst>
          </p:cNvPr>
          <p:cNvSpPr/>
          <p:nvPr/>
        </p:nvSpPr>
        <p:spPr>
          <a:xfrm>
            <a:off x="2652240" y="143178"/>
            <a:ext cx="7681801" cy="681505"/>
          </a:xfrm>
          <a:prstGeom prst="roundRect">
            <a:avLst>
              <a:gd name="adj" fmla="val 50000"/>
            </a:avLst>
          </a:prstGeom>
          <a:solidFill>
            <a:srgbClr val="FFCF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sym typeface="迷你简细行楷" panose="02010609000101010101" charset="-122"/>
              </a:rPr>
              <a:t>Thứ</a:t>
            </a:r>
            <a:r>
              <a:rPr lang="en-US" altLang="zh-CN" sz="3600" dirty="0">
                <a:solidFill>
                  <a:srgbClr val="002060"/>
                </a:solidFill>
                <a:latin typeface="Calibri" panose="020F0502020204030204" pitchFamily="34" charset="0"/>
                <a:ea typeface="微软雅黑" panose="020B0503020204020204" pitchFamily="34" charset="-122"/>
                <a:cs typeface="Calibri" panose="020F0502020204030204" pitchFamily="34" charset="0"/>
                <a:sym typeface="迷你简细行楷" panose="02010609000101010101" charset="-122"/>
              </a:rPr>
              <a:t> </a:t>
            </a:r>
            <a:r>
              <a:rPr lang="en-US" altLang="zh-CN" sz="3600" dirty="0" err="1">
                <a:solidFill>
                  <a:srgbClr val="002060"/>
                </a:solidFill>
                <a:latin typeface="Calibri" panose="020F0502020204030204" pitchFamily="34" charset="0"/>
                <a:ea typeface="微软雅黑" panose="020B0503020204020204" pitchFamily="34" charset="-122"/>
                <a:cs typeface="Calibri" panose="020F0502020204030204" pitchFamily="34" charset="0"/>
                <a:sym typeface="迷你简细行楷" panose="02010609000101010101" charset="-122"/>
              </a:rPr>
              <a:t>sáu</a:t>
            </a:r>
            <a:r>
              <a:rPr lang="en-US" altLang="zh-CN" sz="3600" dirty="0">
                <a:solidFill>
                  <a:srgbClr val="002060"/>
                </a:solidFill>
                <a:latin typeface="Calibri" panose="020F0502020204030204" pitchFamily="34" charset="0"/>
                <a:ea typeface="微软雅黑" panose="020B0503020204020204" pitchFamily="34" charset="-122"/>
                <a:cs typeface="Calibri" panose="020F0502020204030204" pitchFamily="34" charset="0"/>
                <a:sym typeface="迷你简细行楷" panose="02010609000101010101" charset="-122"/>
              </a:rPr>
              <a:t> </a:t>
            </a:r>
            <a:r>
              <a:rPr kumimoji="0" lang="en-US" altLang="zh-CN" sz="3600" b="0" i="0" u="none" strike="noStrike" kern="1200" cap="none" spc="0" normalizeH="0" baseline="0" noProof="0" dirty="0" err="1">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sym typeface="迷你简细行楷" panose="02010609000101010101" charset="-122"/>
              </a:rPr>
              <a:t>ngày</a:t>
            </a:r>
            <a:r>
              <a:rPr kumimoji="0" lang="en-US" altLang="zh-CN" sz="3600" b="0" i="0"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sym typeface="迷你简细行楷" panose="02010609000101010101" charset="-122"/>
              </a:rPr>
              <a:t> </a:t>
            </a:r>
            <a:r>
              <a:rPr kumimoji="0" lang="en-US" altLang="zh-CN" sz="3600" b="0" i="0" u="none" strike="noStrike" kern="1200" cap="none" spc="0" normalizeH="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sym typeface="迷你简细行楷" panose="02010609000101010101" charset="-122"/>
              </a:rPr>
              <a:t> 27 </a:t>
            </a:r>
            <a:r>
              <a:rPr kumimoji="0" lang="en-US" altLang="zh-CN" sz="3600" b="0" i="0" u="none" strike="noStrike" kern="1200" cap="none" spc="0" normalizeH="0" baseline="0" noProof="0" dirty="0" err="1">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sym typeface="迷你简细行楷" panose="02010609000101010101" charset="-122"/>
              </a:rPr>
              <a:t>tháng</a:t>
            </a:r>
            <a:r>
              <a:rPr kumimoji="0" lang="en-US" altLang="zh-CN" sz="3600" b="0" i="0"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sym typeface="迷你简细行楷" panose="02010609000101010101" charset="-122"/>
              </a:rPr>
              <a:t> 10</a:t>
            </a:r>
            <a:r>
              <a:rPr kumimoji="0" lang="en-US" altLang="zh-CN" sz="3600" b="0" i="0" u="none" strike="noStrike" kern="1200" cap="none" spc="0" normalizeH="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sym typeface="迷你简细行楷" panose="02010609000101010101" charset="-122"/>
              </a:rPr>
              <a:t> </a:t>
            </a:r>
            <a:r>
              <a:rPr kumimoji="0" lang="en-US" altLang="zh-CN" sz="3600" b="0" i="0" u="none" strike="noStrike" kern="1200" cap="none" spc="0" normalizeH="0" baseline="0" noProof="0" dirty="0" err="1">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sym typeface="迷你简细行楷" panose="02010609000101010101" charset="-122"/>
              </a:rPr>
              <a:t>năm</a:t>
            </a:r>
            <a:r>
              <a:rPr kumimoji="0" lang="en-US" altLang="zh-CN" sz="3600" b="0" i="0"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sym typeface="迷你简细行楷" panose="02010609000101010101" charset="-122"/>
              </a:rPr>
              <a:t> 2023</a:t>
            </a:r>
            <a:endParaRPr kumimoji="0" lang="zh-CN" altLang="en-US" sz="3600" b="0" i="0"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sym typeface="迷你简细行楷" panose="02010609000101010101" charset="-122"/>
            </a:endParaRPr>
          </a:p>
        </p:txBody>
      </p:sp>
      <p:sp>
        <p:nvSpPr>
          <p:cNvPr id="20" name="矩形: 圆角 14">
            <a:extLst>
              <a:ext uri="{FF2B5EF4-FFF2-40B4-BE49-F238E27FC236}">
                <a16:creationId xmlns:a16="http://schemas.microsoft.com/office/drawing/2014/main" id="{66CDA486-D099-43F5-A8BB-73148979C074}"/>
              </a:ext>
            </a:extLst>
          </p:cNvPr>
          <p:cNvSpPr/>
          <p:nvPr/>
        </p:nvSpPr>
        <p:spPr>
          <a:xfrm>
            <a:off x="5179001" y="1032466"/>
            <a:ext cx="2054123" cy="534193"/>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en-US" altLang="zh-CN" sz="4000" b="1" i="0" u="sng" strike="noStrike" kern="1200" cap="none" spc="0" normalizeH="0" baseline="0" noProof="0" dirty="0">
                <a:ln>
                  <a:noFill/>
                </a:ln>
                <a:solidFill>
                  <a:srgbClr val="00B050"/>
                </a:solidFill>
                <a:effectLst/>
                <a:uLnTx/>
                <a:uFillTx/>
                <a:latin typeface="Nunito Black" pitchFamily="2" charset="0"/>
                <a:ea typeface="微软雅黑" panose="020B0503020204020204" pitchFamily="34" charset="-122"/>
                <a:cs typeface="Calibri" panose="020F0502020204030204" pitchFamily="34" charset="0"/>
                <a:sym typeface="迷你简细行楷" panose="02010609000101010101" charset="-122"/>
              </a:rPr>
              <a:t>TOÁN</a:t>
            </a:r>
            <a:endParaRPr kumimoji="0" lang="zh-CN" altLang="en-US" sz="4000" b="1" i="0" u="sng" strike="noStrike" kern="1200" cap="none" spc="0" normalizeH="0" baseline="0" noProof="0" dirty="0">
              <a:ln>
                <a:noFill/>
              </a:ln>
              <a:solidFill>
                <a:srgbClr val="00B050"/>
              </a:solidFill>
              <a:effectLst/>
              <a:uLnTx/>
              <a:uFillTx/>
              <a:latin typeface="Nunito Black" pitchFamily="2" charset="0"/>
              <a:ea typeface="微软雅黑" panose="020B0503020204020204" pitchFamily="34" charset="-122"/>
              <a:cs typeface="Calibri" panose="020F0502020204030204" pitchFamily="34" charset="0"/>
              <a:sym typeface="迷你简细行楷" panose="02010609000101010101" charset="-122"/>
            </a:endParaRPr>
          </a:p>
        </p:txBody>
      </p:sp>
      <p:pic>
        <p:nvPicPr>
          <p:cNvPr id="21" name="Picture 20" descr="A close-up of a calculator&#10;&#10;Description automatically generated with medium confidence">
            <a:extLst>
              <a:ext uri="{FF2B5EF4-FFF2-40B4-BE49-F238E27FC236}">
                <a16:creationId xmlns:a16="http://schemas.microsoft.com/office/drawing/2014/main" id="{A6C25CD5-E42C-4DC6-AAAA-DD58B5E2C2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743" y="4068277"/>
            <a:ext cx="2152950" cy="2381582"/>
          </a:xfrm>
          <a:prstGeom prst="rect">
            <a:avLst/>
          </a:prstGeom>
        </p:spPr>
      </p:pic>
      <p:pic>
        <p:nvPicPr>
          <p:cNvPr id="22" name="Picture 21" descr="A picture containing text, measuring stick&#10;&#10;Description automatically generated">
            <a:extLst>
              <a:ext uri="{FF2B5EF4-FFF2-40B4-BE49-F238E27FC236}">
                <a16:creationId xmlns:a16="http://schemas.microsoft.com/office/drawing/2014/main" id="{8FF2DB8F-26C4-4E1B-8999-32C4B0BD66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03496" y="4490720"/>
            <a:ext cx="2139586" cy="2224102"/>
          </a:xfrm>
          <a:prstGeom prst="rect">
            <a:avLst/>
          </a:prstGeom>
        </p:spPr>
      </p:pic>
      <p:sp>
        <p:nvSpPr>
          <p:cNvPr id="8" name="矩形: 圆角 14">
            <a:extLst>
              <a:ext uri="{FF2B5EF4-FFF2-40B4-BE49-F238E27FC236}">
                <a16:creationId xmlns:a16="http://schemas.microsoft.com/office/drawing/2014/main" id="{11AC0CAD-A102-42FF-AD94-12A62AC80FAA}"/>
              </a:ext>
            </a:extLst>
          </p:cNvPr>
          <p:cNvSpPr/>
          <p:nvPr/>
        </p:nvSpPr>
        <p:spPr>
          <a:xfrm>
            <a:off x="2481971" y="2603312"/>
            <a:ext cx="7448182" cy="534193"/>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20000"/>
              </a:lnSpc>
              <a:spcBef>
                <a:spcPts val="0"/>
              </a:spcBef>
              <a:spcAft>
                <a:spcPts val="0"/>
              </a:spcAft>
              <a:buClrTx/>
              <a:buSzTx/>
              <a:buFontTx/>
              <a:buNone/>
              <a:tabLst/>
              <a:defRPr/>
            </a:pPr>
            <a:r>
              <a:rPr lang="en-US" altLang="zh-CN" sz="7200" b="1" noProof="0" dirty="0" err="1">
                <a:solidFill>
                  <a:srgbClr val="002060"/>
                </a:solidFill>
                <a:latin typeface="Nunito Black" pitchFamily="2" charset="0"/>
                <a:ea typeface="微软雅黑" panose="020B0503020204020204" pitchFamily="34" charset="-122"/>
                <a:cs typeface="Calibri" panose="020F0502020204030204" pitchFamily="34" charset="0"/>
                <a:sym typeface="迷你简细行楷" panose="02010609000101010101" charset="-122"/>
              </a:rPr>
              <a:t>Đề</a:t>
            </a:r>
            <a:r>
              <a:rPr lang="en-US" altLang="zh-CN" sz="7200" b="1" dirty="0">
                <a:solidFill>
                  <a:srgbClr val="002060"/>
                </a:solidFill>
                <a:latin typeface="Nunito Black" pitchFamily="2" charset="0"/>
                <a:ea typeface="微软雅黑" panose="020B0503020204020204" pitchFamily="34" charset="-122"/>
                <a:cs typeface="Calibri" panose="020F0502020204030204" pitchFamily="34" charset="0"/>
                <a:sym typeface="迷你简细行楷" panose="02010609000101010101" charset="-122"/>
              </a:rPr>
              <a:t>-xi-</a:t>
            </a:r>
            <a:r>
              <a:rPr lang="en-US" altLang="zh-CN" sz="7200" b="1" dirty="0" err="1">
                <a:solidFill>
                  <a:srgbClr val="002060"/>
                </a:solidFill>
                <a:latin typeface="Nunito Black" pitchFamily="2" charset="0"/>
                <a:ea typeface="微软雅黑" panose="020B0503020204020204" pitchFamily="34" charset="-122"/>
                <a:cs typeface="Calibri" panose="020F0502020204030204" pitchFamily="34" charset="0"/>
                <a:sym typeface="迷你简细行楷" panose="02010609000101010101" charset="-122"/>
              </a:rPr>
              <a:t>mét</a:t>
            </a:r>
            <a:r>
              <a:rPr lang="en-US" altLang="zh-CN" sz="7200" b="1" dirty="0">
                <a:solidFill>
                  <a:srgbClr val="002060"/>
                </a:solidFill>
                <a:latin typeface="Nunito Black" pitchFamily="2" charset="0"/>
                <a:ea typeface="微软雅黑" panose="020B0503020204020204" pitchFamily="34" charset="-122"/>
                <a:cs typeface="Calibri" panose="020F0502020204030204" pitchFamily="34" charset="0"/>
                <a:sym typeface="迷你简细行楷" panose="02010609000101010101" charset="-122"/>
              </a:rPr>
              <a:t> </a:t>
            </a:r>
            <a:r>
              <a:rPr lang="en-US" altLang="zh-CN" sz="7200" b="1" dirty="0" err="1">
                <a:solidFill>
                  <a:srgbClr val="002060"/>
                </a:solidFill>
                <a:latin typeface="Nunito Black" pitchFamily="2" charset="0"/>
                <a:ea typeface="微软雅黑" panose="020B0503020204020204" pitchFamily="34" charset="-122"/>
                <a:cs typeface="Calibri" panose="020F0502020204030204" pitchFamily="34" charset="0"/>
                <a:sym typeface="迷你简细行楷" panose="02010609000101010101" charset="-122"/>
              </a:rPr>
              <a:t>vuông</a:t>
            </a:r>
            <a:endParaRPr kumimoji="0" lang="zh-CN" altLang="en-US" sz="7200" b="1" i="0" strike="noStrike" kern="1200" cap="none" spc="0" normalizeH="0" baseline="0" noProof="0" dirty="0">
              <a:ln>
                <a:noFill/>
              </a:ln>
              <a:solidFill>
                <a:srgbClr val="002060"/>
              </a:solidFill>
              <a:effectLst/>
              <a:uLnTx/>
              <a:uFillTx/>
              <a:latin typeface="Nunito Black" pitchFamily="2" charset="0"/>
              <a:ea typeface="微软雅黑" panose="020B0503020204020204" pitchFamily="34" charset="-122"/>
              <a:cs typeface="Calibri" panose="020F0502020204030204" pitchFamily="34" charset="0"/>
              <a:sym typeface="迷你简细行楷" panose="02010609000101010101" charset="-122"/>
            </a:endParaRPr>
          </a:p>
        </p:txBody>
      </p:sp>
    </p:spTree>
    <p:extLst>
      <p:ext uri="{BB962C8B-B14F-4D97-AF65-F5344CB8AC3E}">
        <p14:creationId xmlns:p14="http://schemas.microsoft.com/office/powerpoint/2010/main" val="899072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55"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1000" fill="hold"/>
                                        <p:tgtEl>
                                          <p:spTgt spid="8"/>
                                        </p:tgtEl>
                                        <p:attrNameLst>
                                          <p:attrName>ppt_w</p:attrName>
                                        </p:attrNameLst>
                                      </p:cBhvr>
                                      <p:tavLst>
                                        <p:tav tm="0">
                                          <p:val>
                                            <p:strVal val="#ppt_w*0.70"/>
                                          </p:val>
                                        </p:tav>
                                        <p:tav tm="100000">
                                          <p:val>
                                            <p:strVal val="#ppt_w"/>
                                          </p:val>
                                        </p:tav>
                                      </p:tavLst>
                                    </p:anim>
                                    <p:anim calcmode="lin" valueType="num">
                                      <p:cBhvr>
                                        <p:cTn id="25" dur="1000" fill="hold"/>
                                        <p:tgtEl>
                                          <p:spTgt spid="8"/>
                                        </p:tgtEl>
                                        <p:attrNameLst>
                                          <p:attrName>ppt_h</p:attrName>
                                        </p:attrNameLst>
                                      </p:cBhvr>
                                      <p:tavLst>
                                        <p:tav tm="0">
                                          <p:val>
                                            <p:strVal val="#ppt_h"/>
                                          </p:val>
                                        </p:tav>
                                        <p:tav tm="100000">
                                          <p:val>
                                            <p:strVal val="#ppt_h"/>
                                          </p:val>
                                        </p:tav>
                                      </p:tavLst>
                                    </p:anim>
                                    <p:animEffect transition="in" filter="fade">
                                      <p:cBhvr>
                                        <p:cTn id="2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 name="图片 3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6104" y="3378201"/>
            <a:ext cx="3842216" cy="3079542"/>
          </a:xfrm>
          <a:prstGeom prst="rect">
            <a:avLst/>
          </a:prstGeom>
        </p:spPr>
      </p:pic>
      <p:pic>
        <p:nvPicPr>
          <p:cNvPr id="326" name="图片 3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08581" y="6159086"/>
            <a:ext cx="8283419" cy="698913"/>
          </a:xfrm>
          <a:prstGeom prst="rect">
            <a:avLst/>
          </a:prstGeom>
        </p:spPr>
      </p:pic>
      <p:pic>
        <p:nvPicPr>
          <p:cNvPr id="328" name="图片 3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6159086"/>
            <a:ext cx="7914548" cy="698913"/>
          </a:xfrm>
          <a:prstGeom prst="rect">
            <a:avLst/>
          </a:prstGeom>
        </p:spPr>
      </p:pic>
      <p:pic>
        <p:nvPicPr>
          <p:cNvPr id="332" name="图片 3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3183466"/>
            <a:ext cx="3068236" cy="3674533"/>
          </a:xfrm>
          <a:prstGeom prst="rect">
            <a:avLst/>
          </a:prstGeom>
        </p:spPr>
      </p:pic>
      <p:pic>
        <p:nvPicPr>
          <p:cNvPr id="334" name="图片 33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5132307"/>
            <a:ext cx="1833548" cy="1725692"/>
          </a:xfrm>
          <a:prstGeom prst="rect">
            <a:avLst/>
          </a:prstGeom>
        </p:spPr>
      </p:pic>
      <p:pic>
        <p:nvPicPr>
          <p:cNvPr id="336" name="图片 33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18400" y="5874695"/>
            <a:ext cx="4673599" cy="730871"/>
          </a:xfrm>
          <a:prstGeom prst="rect">
            <a:avLst/>
          </a:prstGeom>
        </p:spPr>
      </p:pic>
      <p:pic>
        <p:nvPicPr>
          <p:cNvPr id="338" name="图片 33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5709" y="-112526"/>
            <a:ext cx="8711808" cy="1785066"/>
          </a:xfrm>
          <a:prstGeom prst="rect">
            <a:avLst/>
          </a:prstGeom>
        </p:spPr>
      </p:pic>
      <p:pic>
        <p:nvPicPr>
          <p:cNvPr id="342" name="图片 34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68503" y="5084773"/>
            <a:ext cx="4825912" cy="1658646"/>
          </a:xfrm>
          <a:prstGeom prst="rect">
            <a:avLst/>
          </a:prstGeom>
        </p:spPr>
      </p:pic>
      <p:pic>
        <p:nvPicPr>
          <p:cNvPr id="349" name="Craig Duncan - Battle Hymn Of The Republi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446000" y="5536565"/>
            <a:ext cx="1068705" cy="1068705"/>
          </a:xfrm>
          <a:prstGeom prst="rect">
            <a:avLst/>
          </a:prstGeom>
        </p:spPr>
      </p:pic>
      <p:pic>
        <p:nvPicPr>
          <p:cNvPr id="5" name="Picture 4">
            <a:extLst>
              <a:ext uri="{FF2B5EF4-FFF2-40B4-BE49-F238E27FC236}">
                <a16:creationId xmlns:a16="http://schemas.microsoft.com/office/drawing/2014/main" id="{32C6D0B7-DF66-49B3-91AE-02D0E2F41BFE}"/>
              </a:ext>
            </a:extLst>
          </p:cNvPr>
          <p:cNvPicPr>
            <a:picLocks noChangeAspect="1"/>
          </p:cNvPicPr>
          <p:nvPr/>
        </p:nvPicPr>
        <p:blipFill>
          <a:blip r:embed="rId14"/>
          <a:stretch>
            <a:fillRect/>
          </a:stretch>
        </p:blipFill>
        <p:spPr>
          <a:xfrm>
            <a:off x="2902689" y="615205"/>
            <a:ext cx="6624083" cy="30092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49"/>
                                        </p:tgtEl>
                                      </p:cBhvr>
                                    </p:cmd>
                                  </p:childTnLst>
                                </p:cTn>
                              </p:par>
                            </p:childTnLst>
                          </p:cTn>
                        </p:par>
                        <p:par>
                          <p:cTn id="7" fill="hold">
                            <p:stCondLst>
                              <p:cond delay="0"/>
                            </p:stCondLst>
                            <p:childTnLst>
                              <p:par>
                                <p:cTn id="8" presetID="2" presetClass="entr" presetSubtype="2" fill="hold" nodeType="afterEffect">
                                  <p:stCondLst>
                                    <p:cond delay="0"/>
                                  </p:stCondLst>
                                  <p:childTnLst>
                                    <p:set>
                                      <p:cBhvr>
                                        <p:cTn id="9" dur="1" fill="hold">
                                          <p:stCondLst>
                                            <p:cond delay="0"/>
                                          </p:stCondLst>
                                        </p:cTn>
                                        <p:tgtEl>
                                          <p:spTgt spid="330"/>
                                        </p:tgtEl>
                                        <p:attrNameLst>
                                          <p:attrName>style.visibility</p:attrName>
                                        </p:attrNameLst>
                                      </p:cBhvr>
                                      <p:to>
                                        <p:strVal val="visible"/>
                                      </p:to>
                                    </p:set>
                                    <p:anim calcmode="lin" valueType="num">
                                      <p:cBhvr additive="base">
                                        <p:cTn id="10" dur="500" fill="hold"/>
                                        <p:tgtEl>
                                          <p:spTgt spid="330"/>
                                        </p:tgtEl>
                                        <p:attrNameLst>
                                          <p:attrName>ppt_x</p:attrName>
                                        </p:attrNameLst>
                                      </p:cBhvr>
                                      <p:tavLst>
                                        <p:tav tm="0">
                                          <p:val>
                                            <p:strVal val="1+#ppt_w/2"/>
                                          </p:val>
                                        </p:tav>
                                        <p:tav tm="100000">
                                          <p:val>
                                            <p:strVal val="#ppt_x"/>
                                          </p:val>
                                        </p:tav>
                                      </p:tavLst>
                                    </p:anim>
                                    <p:anim calcmode="lin" valueType="num">
                                      <p:cBhvr additive="base">
                                        <p:cTn id="11" dur="500" fill="hold"/>
                                        <p:tgtEl>
                                          <p:spTgt spid="330"/>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336"/>
                                        </p:tgtEl>
                                        <p:attrNameLst>
                                          <p:attrName>style.visibility</p:attrName>
                                        </p:attrNameLst>
                                      </p:cBhvr>
                                      <p:to>
                                        <p:strVal val="visible"/>
                                      </p:to>
                                    </p:set>
                                    <p:animEffect transition="in" filter="wipe(down)">
                                      <p:cBhvr>
                                        <p:cTn id="15" dur="500"/>
                                        <p:tgtEl>
                                          <p:spTgt spid="336"/>
                                        </p:tgtEl>
                                      </p:cBhvr>
                                    </p:animEffect>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334"/>
                                        </p:tgtEl>
                                        <p:attrNameLst>
                                          <p:attrName>style.visibility</p:attrName>
                                        </p:attrNameLst>
                                      </p:cBhvr>
                                      <p:to>
                                        <p:strVal val="visible"/>
                                      </p:to>
                                    </p:set>
                                    <p:animEffect transition="in" filter="fade">
                                      <p:cBhvr>
                                        <p:cTn id="19" dur="1000"/>
                                        <p:tgtEl>
                                          <p:spTgt spid="334"/>
                                        </p:tgtEl>
                                      </p:cBhvr>
                                    </p:animEffect>
                                    <p:anim calcmode="lin" valueType="num">
                                      <p:cBhvr>
                                        <p:cTn id="20" dur="1000" fill="hold"/>
                                        <p:tgtEl>
                                          <p:spTgt spid="334"/>
                                        </p:tgtEl>
                                        <p:attrNameLst>
                                          <p:attrName>ppt_x</p:attrName>
                                        </p:attrNameLst>
                                      </p:cBhvr>
                                      <p:tavLst>
                                        <p:tav tm="0">
                                          <p:val>
                                            <p:strVal val="#ppt_x"/>
                                          </p:val>
                                        </p:tav>
                                        <p:tav tm="100000">
                                          <p:val>
                                            <p:strVal val="#ppt_x"/>
                                          </p:val>
                                        </p:tav>
                                      </p:tavLst>
                                    </p:anim>
                                    <p:anim calcmode="lin" valueType="num">
                                      <p:cBhvr>
                                        <p:cTn id="21" dur="1000" fill="hold"/>
                                        <p:tgtEl>
                                          <p:spTgt spid="33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32"/>
                                        </p:tgtEl>
                                        <p:attrNameLst>
                                          <p:attrName>style.visibility</p:attrName>
                                        </p:attrNameLst>
                                      </p:cBhvr>
                                      <p:to>
                                        <p:strVal val="visible"/>
                                      </p:to>
                                    </p:set>
                                    <p:animEffect transition="in" filter="fade">
                                      <p:cBhvr>
                                        <p:cTn id="24" dur="1000"/>
                                        <p:tgtEl>
                                          <p:spTgt spid="332"/>
                                        </p:tgtEl>
                                      </p:cBhvr>
                                    </p:animEffect>
                                    <p:anim calcmode="lin" valueType="num">
                                      <p:cBhvr>
                                        <p:cTn id="25" dur="1000" fill="hold"/>
                                        <p:tgtEl>
                                          <p:spTgt spid="332"/>
                                        </p:tgtEl>
                                        <p:attrNameLst>
                                          <p:attrName>ppt_x</p:attrName>
                                        </p:attrNameLst>
                                      </p:cBhvr>
                                      <p:tavLst>
                                        <p:tav tm="0">
                                          <p:val>
                                            <p:strVal val="#ppt_x"/>
                                          </p:val>
                                        </p:tav>
                                        <p:tav tm="100000">
                                          <p:val>
                                            <p:strVal val="#ppt_x"/>
                                          </p:val>
                                        </p:tav>
                                      </p:tavLst>
                                    </p:anim>
                                    <p:anim calcmode="lin" valueType="num">
                                      <p:cBhvr>
                                        <p:cTn id="26" dur="1000" fill="hold"/>
                                        <p:tgtEl>
                                          <p:spTgt spid="332"/>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53" presetClass="entr" presetSubtype="16" fill="hold" nodeType="afterEffect">
                                  <p:stCondLst>
                                    <p:cond delay="0"/>
                                  </p:stCondLst>
                                  <p:childTnLst>
                                    <p:set>
                                      <p:cBhvr>
                                        <p:cTn id="29" dur="1" fill="hold">
                                          <p:stCondLst>
                                            <p:cond delay="0"/>
                                          </p:stCondLst>
                                        </p:cTn>
                                        <p:tgtEl>
                                          <p:spTgt spid="342"/>
                                        </p:tgtEl>
                                        <p:attrNameLst>
                                          <p:attrName>style.visibility</p:attrName>
                                        </p:attrNameLst>
                                      </p:cBhvr>
                                      <p:to>
                                        <p:strVal val="visible"/>
                                      </p:to>
                                    </p:set>
                                    <p:anim calcmode="lin" valueType="num">
                                      <p:cBhvr>
                                        <p:cTn id="30" dur="500" fill="hold"/>
                                        <p:tgtEl>
                                          <p:spTgt spid="342"/>
                                        </p:tgtEl>
                                        <p:attrNameLst>
                                          <p:attrName>ppt_w</p:attrName>
                                        </p:attrNameLst>
                                      </p:cBhvr>
                                      <p:tavLst>
                                        <p:tav tm="0">
                                          <p:val>
                                            <p:fltVal val="0"/>
                                          </p:val>
                                        </p:tav>
                                        <p:tav tm="100000">
                                          <p:val>
                                            <p:strVal val="#ppt_w"/>
                                          </p:val>
                                        </p:tav>
                                      </p:tavLst>
                                    </p:anim>
                                    <p:anim calcmode="lin" valueType="num">
                                      <p:cBhvr>
                                        <p:cTn id="31" dur="500" fill="hold"/>
                                        <p:tgtEl>
                                          <p:spTgt spid="342"/>
                                        </p:tgtEl>
                                        <p:attrNameLst>
                                          <p:attrName>ppt_h</p:attrName>
                                        </p:attrNameLst>
                                      </p:cBhvr>
                                      <p:tavLst>
                                        <p:tav tm="0">
                                          <p:val>
                                            <p:fltVal val="0"/>
                                          </p:val>
                                        </p:tav>
                                        <p:tav tm="100000">
                                          <p:val>
                                            <p:strVal val="#ppt_h"/>
                                          </p:val>
                                        </p:tav>
                                      </p:tavLst>
                                    </p:anim>
                                    <p:animEffect transition="in" filter="fade">
                                      <p:cBhvr>
                                        <p:cTn id="32" dur="500"/>
                                        <p:tgtEl>
                                          <p:spTgt spid="342"/>
                                        </p:tgtEl>
                                      </p:cBhvr>
                                    </p:animEffect>
                                  </p:childTnLst>
                                </p:cTn>
                              </p:par>
                            </p:childTnLst>
                          </p:cTn>
                        </p:par>
                        <p:par>
                          <p:cTn id="33" fill="hold">
                            <p:stCondLst>
                              <p:cond delay="2500"/>
                            </p:stCondLst>
                            <p:childTnLst>
                              <p:par>
                                <p:cTn id="34" presetID="47" presetClass="entr" presetSubtype="0" fill="hold" nodeType="afterEffect">
                                  <p:stCondLst>
                                    <p:cond delay="0"/>
                                  </p:stCondLst>
                                  <p:childTnLst>
                                    <p:set>
                                      <p:cBhvr>
                                        <p:cTn id="35" dur="1" fill="hold">
                                          <p:stCondLst>
                                            <p:cond delay="0"/>
                                          </p:stCondLst>
                                        </p:cTn>
                                        <p:tgtEl>
                                          <p:spTgt spid="338"/>
                                        </p:tgtEl>
                                        <p:attrNameLst>
                                          <p:attrName>style.visibility</p:attrName>
                                        </p:attrNameLst>
                                      </p:cBhvr>
                                      <p:to>
                                        <p:strVal val="visible"/>
                                      </p:to>
                                    </p:set>
                                    <p:animEffect transition="in" filter="fade">
                                      <p:cBhvr>
                                        <p:cTn id="36" dur="1000"/>
                                        <p:tgtEl>
                                          <p:spTgt spid="338"/>
                                        </p:tgtEl>
                                      </p:cBhvr>
                                    </p:animEffect>
                                    <p:anim calcmode="lin" valueType="num">
                                      <p:cBhvr>
                                        <p:cTn id="37" dur="1000" fill="hold"/>
                                        <p:tgtEl>
                                          <p:spTgt spid="338"/>
                                        </p:tgtEl>
                                        <p:attrNameLst>
                                          <p:attrName>ppt_x</p:attrName>
                                        </p:attrNameLst>
                                      </p:cBhvr>
                                      <p:tavLst>
                                        <p:tav tm="0">
                                          <p:val>
                                            <p:strVal val="#ppt_x"/>
                                          </p:val>
                                        </p:tav>
                                        <p:tav tm="100000">
                                          <p:val>
                                            <p:strVal val="#ppt_x"/>
                                          </p:val>
                                        </p:tav>
                                      </p:tavLst>
                                    </p:anim>
                                    <p:anim calcmode="lin" valueType="num">
                                      <p:cBhvr>
                                        <p:cTn id="38" dur="1000" fill="hold"/>
                                        <p:tgtEl>
                                          <p:spTgt spid="338"/>
                                        </p:tgtEl>
                                        <p:attrNameLst>
                                          <p:attrName>ppt_y</p:attrName>
                                        </p:attrNameLst>
                                      </p:cBhvr>
                                      <p:tavLst>
                                        <p:tav tm="0">
                                          <p:val>
                                            <p:strVal val="#ppt_y-.1"/>
                                          </p:val>
                                        </p:tav>
                                        <p:tav tm="100000">
                                          <p:val>
                                            <p:strVal val="#ppt_y"/>
                                          </p:val>
                                        </p:tav>
                                      </p:tavLst>
                                    </p:anim>
                                  </p:childTnLst>
                                </p:cTn>
                              </p:par>
                              <p:par>
                                <p:cTn id="39" presetID="26" presetClass="entr" presetSubtype="0" fill="hold"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down)">
                                      <p:cBhvr>
                                        <p:cTn id="41" dur="580">
                                          <p:stCondLst>
                                            <p:cond delay="0"/>
                                          </p:stCondLst>
                                        </p:cTn>
                                        <p:tgtEl>
                                          <p:spTgt spid="5"/>
                                        </p:tgtEl>
                                      </p:cBhvr>
                                    </p:animEffect>
                                    <p:anim calcmode="lin" valueType="num">
                                      <p:cBhvr>
                                        <p:cTn id="42"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tgtEl>
                                      </p:cBhvr>
                                      <p:to x="100000" y="60000"/>
                                    </p:animScale>
                                    <p:animScale>
                                      <p:cBhvr>
                                        <p:cTn id="48" dur="166" decel="50000">
                                          <p:stCondLst>
                                            <p:cond delay="676"/>
                                          </p:stCondLst>
                                        </p:cTn>
                                        <p:tgtEl>
                                          <p:spTgt spid="5"/>
                                        </p:tgtEl>
                                      </p:cBhvr>
                                      <p:to x="100000" y="100000"/>
                                    </p:animScale>
                                    <p:animScale>
                                      <p:cBhvr>
                                        <p:cTn id="49" dur="26">
                                          <p:stCondLst>
                                            <p:cond delay="1312"/>
                                          </p:stCondLst>
                                        </p:cTn>
                                        <p:tgtEl>
                                          <p:spTgt spid="5"/>
                                        </p:tgtEl>
                                      </p:cBhvr>
                                      <p:to x="100000" y="80000"/>
                                    </p:animScale>
                                    <p:animScale>
                                      <p:cBhvr>
                                        <p:cTn id="50" dur="166" decel="50000">
                                          <p:stCondLst>
                                            <p:cond delay="1338"/>
                                          </p:stCondLst>
                                        </p:cTn>
                                        <p:tgtEl>
                                          <p:spTgt spid="5"/>
                                        </p:tgtEl>
                                      </p:cBhvr>
                                      <p:to x="100000" y="100000"/>
                                    </p:animScale>
                                    <p:animScale>
                                      <p:cBhvr>
                                        <p:cTn id="51" dur="26">
                                          <p:stCondLst>
                                            <p:cond delay="1642"/>
                                          </p:stCondLst>
                                        </p:cTn>
                                        <p:tgtEl>
                                          <p:spTgt spid="5"/>
                                        </p:tgtEl>
                                      </p:cBhvr>
                                      <p:to x="100000" y="90000"/>
                                    </p:animScale>
                                    <p:animScale>
                                      <p:cBhvr>
                                        <p:cTn id="52" dur="166" decel="50000">
                                          <p:stCondLst>
                                            <p:cond delay="1668"/>
                                          </p:stCondLst>
                                        </p:cTn>
                                        <p:tgtEl>
                                          <p:spTgt spid="5"/>
                                        </p:tgtEl>
                                      </p:cBhvr>
                                      <p:to x="100000" y="100000"/>
                                    </p:animScale>
                                    <p:animScale>
                                      <p:cBhvr>
                                        <p:cTn id="53" dur="26">
                                          <p:stCondLst>
                                            <p:cond delay="1808"/>
                                          </p:stCondLst>
                                        </p:cTn>
                                        <p:tgtEl>
                                          <p:spTgt spid="5"/>
                                        </p:tgtEl>
                                      </p:cBhvr>
                                      <p:to x="100000" y="95000"/>
                                    </p:animScale>
                                    <p:animScale>
                                      <p:cBhvr>
                                        <p:cTn id="54" dur="166" decel="50000">
                                          <p:stCondLst>
                                            <p:cond delay="1834"/>
                                          </p:stCondLst>
                                        </p:cTn>
                                        <p:tgtEl>
                                          <p:spTgt spid="5"/>
                                        </p:tgtEl>
                                      </p:cBhvr>
                                      <p:to x="100000" y="100000"/>
                                    </p:animScale>
                                  </p:childTnLst>
                                </p:cTn>
                              </p:par>
                            </p:childTnLst>
                          </p:cTn>
                        </p:par>
                        <p:par>
                          <p:cTn id="55" fill="hold">
                            <p:stCondLst>
                              <p:cond delay="4500"/>
                            </p:stCondLst>
                            <p:childTnLst>
                              <p:par>
                                <p:cTn id="56" presetID="32" presetClass="emph" presetSubtype="0" repeatCount="indefinite" fill="hold" nodeType="afterEffect">
                                  <p:stCondLst>
                                    <p:cond delay="0"/>
                                  </p:stCondLst>
                                  <p:childTnLst>
                                    <p:animRot by="120000">
                                      <p:cBhvr>
                                        <p:cTn id="57" dur="100" fill="hold">
                                          <p:stCondLst>
                                            <p:cond delay="0"/>
                                          </p:stCondLst>
                                        </p:cTn>
                                        <p:tgtEl>
                                          <p:spTgt spid="5"/>
                                        </p:tgtEl>
                                        <p:attrNameLst>
                                          <p:attrName>r</p:attrName>
                                        </p:attrNameLst>
                                      </p:cBhvr>
                                    </p:animRot>
                                    <p:animRot by="-240000">
                                      <p:cBhvr>
                                        <p:cTn id="58" dur="200" fill="hold">
                                          <p:stCondLst>
                                            <p:cond delay="200"/>
                                          </p:stCondLst>
                                        </p:cTn>
                                        <p:tgtEl>
                                          <p:spTgt spid="5"/>
                                        </p:tgtEl>
                                        <p:attrNameLst>
                                          <p:attrName>r</p:attrName>
                                        </p:attrNameLst>
                                      </p:cBhvr>
                                    </p:animRot>
                                    <p:animRot by="240000">
                                      <p:cBhvr>
                                        <p:cTn id="59" dur="200" fill="hold">
                                          <p:stCondLst>
                                            <p:cond delay="400"/>
                                          </p:stCondLst>
                                        </p:cTn>
                                        <p:tgtEl>
                                          <p:spTgt spid="5"/>
                                        </p:tgtEl>
                                        <p:attrNameLst>
                                          <p:attrName>r</p:attrName>
                                        </p:attrNameLst>
                                      </p:cBhvr>
                                    </p:animRot>
                                    <p:animRot by="-240000">
                                      <p:cBhvr>
                                        <p:cTn id="60" dur="200" fill="hold">
                                          <p:stCondLst>
                                            <p:cond delay="600"/>
                                          </p:stCondLst>
                                        </p:cTn>
                                        <p:tgtEl>
                                          <p:spTgt spid="5"/>
                                        </p:tgtEl>
                                        <p:attrNameLst>
                                          <p:attrName>r</p:attrName>
                                        </p:attrNameLst>
                                      </p:cBhvr>
                                    </p:animRot>
                                    <p:animRot by="120000">
                                      <p:cBhvr>
                                        <p:cTn id="61"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62" repeatCount="indefinite" fill="hold" display="0">
                  <p:stCondLst>
                    <p:cond delay="indefinite"/>
                  </p:stCondLst>
                  <p:endCondLst>
                    <p:cond evt="onStopAudio" delay="0">
                      <p:tgtEl>
                        <p:sldTgt/>
                      </p:tgtEl>
                    </p:cond>
                  </p:endCondLst>
                </p:cTn>
                <p:tgtEl>
                  <p:spTgt spid="34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 name="图片 3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6529" y="3480961"/>
            <a:ext cx="3842216" cy="3079542"/>
          </a:xfrm>
          <a:prstGeom prst="rect">
            <a:avLst/>
          </a:prstGeom>
        </p:spPr>
      </p:pic>
      <p:pic>
        <p:nvPicPr>
          <p:cNvPr id="326" name="图片 3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8581" y="6159086"/>
            <a:ext cx="8283419" cy="698913"/>
          </a:xfrm>
          <a:prstGeom prst="rect">
            <a:avLst/>
          </a:prstGeom>
        </p:spPr>
      </p:pic>
      <p:pic>
        <p:nvPicPr>
          <p:cNvPr id="328" name="图片 3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159086"/>
            <a:ext cx="7914548" cy="698913"/>
          </a:xfrm>
          <a:prstGeom prst="rect">
            <a:avLst/>
          </a:prstGeom>
        </p:spPr>
      </p:pic>
      <p:pic>
        <p:nvPicPr>
          <p:cNvPr id="332" name="图片 3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3183466"/>
            <a:ext cx="3068236" cy="3674533"/>
          </a:xfrm>
          <a:prstGeom prst="rect">
            <a:avLst/>
          </a:prstGeom>
        </p:spPr>
      </p:pic>
      <p:pic>
        <p:nvPicPr>
          <p:cNvPr id="334" name="图片 33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5132307"/>
            <a:ext cx="1833548" cy="1725692"/>
          </a:xfrm>
          <a:prstGeom prst="rect">
            <a:avLst/>
          </a:prstGeom>
        </p:spPr>
      </p:pic>
      <p:pic>
        <p:nvPicPr>
          <p:cNvPr id="336" name="图片 33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18400" y="5874695"/>
            <a:ext cx="4673599" cy="730871"/>
          </a:xfrm>
          <a:prstGeom prst="rect">
            <a:avLst/>
          </a:prstGeom>
        </p:spPr>
      </p:pic>
      <p:pic>
        <p:nvPicPr>
          <p:cNvPr id="338" name="图片 33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5709" y="-112526"/>
            <a:ext cx="8711808" cy="1785066"/>
          </a:xfrm>
          <a:prstGeom prst="rect">
            <a:avLst/>
          </a:prstGeom>
        </p:spPr>
      </p:pic>
      <p:pic>
        <p:nvPicPr>
          <p:cNvPr id="342" name="图片 34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68503" y="5084773"/>
            <a:ext cx="4825912" cy="1658646"/>
          </a:xfrm>
          <a:prstGeom prst="rect">
            <a:avLst/>
          </a:prstGeom>
        </p:spPr>
      </p:pic>
      <p:grpSp>
        <p:nvGrpSpPr>
          <p:cNvPr id="6" name="Group 5">
            <a:extLst>
              <a:ext uri="{FF2B5EF4-FFF2-40B4-BE49-F238E27FC236}">
                <a16:creationId xmlns:a16="http://schemas.microsoft.com/office/drawing/2014/main" id="{FE7E4E9B-F008-474D-9258-2FCBA5A14260}"/>
              </a:ext>
            </a:extLst>
          </p:cNvPr>
          <p:cNvGrpSpPr/>
          <p:nvPr/>
        </p:nvGrpSpPr>
        <p:grpSpPr>
          <a:xfrm>
            <a:off x="1347817" y="733353"/>
            <a:ext cx="9288099" cy="3672809"/>
            <a:chOff x="1347817" y="733353"/>
            <a:chExt cx="9288099" cy="3672809"/>
          </a:xfrm>
        </p:grpSpPr>
        <p:grpSp>
          <p:nvGrpSpPr>
            <p:cNvPr id="13" name="Group 12">
              <a:extLst>
                <a:ext uri="{FF2B5EF4-FFF2-40B4-BE49-F238E27FC236}">
                  <a16:creationId xmlns:a16="http://schemas.microsoft.com/office/drawing/2014/main" id="{9C503FCB-B251-4126-A1B5-F7F96F70600F}"/>
                </a:ext>
              </a:extLst>
            </p:cNvPr>
            <p:cNvGrpSpPr/>
            <p:nvPr/>
          </p:nvGrpSpPr>
          <p:grpSpPr>
            <a:xfrm>
              <a:off x="1347817" y="733353"/>
              <a:ext cx="9288099" cy="3672809"/>
              <a:chOff x="910" y="3356"/>
              <a:chExt cx="7234" cy="4494"/>
            </a:xfrm>
          </p:grpSpPr>
          <p:pic>
            <p:nvPicPr>
              <p:cNvPr id="14" name="图片 1">
                <a:extLst>
                  <a:ext uri="{FF2B5EF4-FFF2-40B4-BE49-F238E27FC236}">
                    <a16:creationId xmlns:a16="http://schemas.microsoft.com/office/drawing/2014/main" id="{F7F339A5-DE89-4F53-AEAD-19F5A4843245}"/>
                  </a:ext>
                </a:extLst>
              </p:cNvPr>
              <p:cNvPicPr>
                <a:picLocks noChangeAspect="1"/>
              </p:cNvPicPr>
              <p:nvPr/>
            </p:nvPicPr>
            <p:blipFill>
              <a:blip r:embed="rId11"/>
              <a:srcRect r="55763"/>
              <a:stretch>
                <a:fillRect/>
              </a:stretch>
            </p:blipFill>
            <p:spPr>
              <a:xfrm>
                <a:off x="910" y="3356"/>
                <a:ext cx="3665" cy="4495"/>
              </a:xfrm>
              <a:prstGeom prst="rect">
                <a:avLst/>
              </a:prstGeom>
            </p:spPr>
          </p:pic>
          <p:pic>
            <p:nvPicPr>
              <p:cNvPr id="15" name="图片 1">
                <a:extLst>
                  <a:ext uri="{FF2B5EF4-FFF2-40B4-BE49-F238E27FC236}">
                    <a16:creationId xmlns:a16="http://schemas.microsoft.com/office/drawing/2014/main" id="{786774F9-083F-46DB-B6EC-8FDAC238F9D8}"/>
                  </a:ext>
                </a:extLst>
              </p:cNvPr>
              <p:cNvPicPr>
                <a:picLocks noChangeAspect="1"/>
              </p:cNvPicPr>
              <p:nvPr/>
            </p:nvPicPr>
            <p:blipFill>
              <a:blip r:embed="rId11"/>
              <a:srcRect r="55763"/>
              <a:stretch>
                <a:fillRect/>
              </a:stretch>
            </p:blipFill>
            <p:spPr>
              <a:xfrm flipH="1">
                <a:off x="4480" y="3356"/>
                <a:ext cx="3665" cy="4495"/>
              </a:xfrm>
              <a:prstGeom prst="rect">
                <a:avLst/>
              </a:prstGeom>
            </p:spPr>
          </p:pic>
        </p:grpSp>
        <p:pic>
          <p:nvPicPr>
            <p:cNvPr id="5" name="Picture 4">
              <a:extLst>
                <a:ext uri="{FF2B5EF4-FFF2-40B4-BE49-F238E27FC236}">
                  <a16:creationId xmlns:a16="http://schemas.microsoft.com/office/drawing/2014/main" id="{D9D97273-EA26-4B75-992E-E45275B6E877}"/>
                </a:ext>
              </a:extLst>
            </p:cNvPr>
            <p:cNvPicPr>
              <a:picLocks noChangeAspect="1"/>
            </p:cNvPicPr>
            <p:nvPr/>
          </p:nvPicPr>
          <p:blipFill>
            <a:blip r:embed="rId12"/>
            <a:stretch>
              <a:fillRect/>
            </a:stretch>
          </p:blipFill>
          <p:spPr>
            <a:xfrm>
              <a:off x="2394108" y="1394509"/>
              <a:ext cx="7049855" cy="1641134"/>
            </a:xfrm>
            <a:prstGeom prst="rect">
              <a:avLst/>
            </a:prstGeom>
          </p:spPr>
        </p:pic>
      </p:grpSp>
    </p:spTree>
    <p:extLst>
      <p:ext uri="{BB962C8B-B14F-4D97-AF65-F5344CB8AC3E}">
        <p14:creationId xmlns:p14="http://schemas.microsoft.com/office/powerpoint/2010/main" val="997658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0"/>
                                        </p:tgtEl>
                                        <p:attrNameLst>
                                          <p:attrName>style.visibility</p:attrName>
                                        </p:attrNameLst>
                                      </p:cBhvr>
                                      <p:to>
                                        <p:strVal val="visible"/>
                                      </p:to>
                                    </p:set>
                                    <p:anim calcmode="lin" valueType="num">
                                      <p:cBhvr additive="base">
                                        <p:cTn id="7" dur="500" fill="hold"/>
                                        <p:tgtEl>
                                          <p:spTgt spid="330"/>
                                        </p:tgtEl>
                                        <p:attrNameLst>
                                          <p:attrName>ppt_x</p:attrName>
                                        </p:attrNameLst>
                                      </p:cBhvr>
                                      <p:tavLst>
                                        <p:tav tm="0">
                                          <p:val>
                                            <p:strVal val="1+#ppt_w/2"/>
                                          </p:val>
                                        </p:tav>
                                        <p:tav tm="100000">
                                          <p:val>
                                            <p:strVal val="#ppt_x"/>
                                          </p:val>
                                        </p:tav>
                                      </p:tavLst>
                                    </p:anim>
                                    <p:anim calcmode="lin" valueType="num">
                                      <p:cBhvr additive="base">
                                        <p:cTn id="8" dur="500" fill="hold"/>
                                        <p:tgtEl>
                                          <p:spTgt spid="330"/>
                                        </p:tgtEl>
                                        <p:attrNameLst>
                                          <p:attrName>ppt_y</p:attrName>
                                        </p:attrNameLst>
                                      </p:cBhvr>
                                      <p:tavLst>
                                        <p:tav tm="0">
                                          <p:val>
                                            <p:strVal val="#ppt_y"/>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336"/>
                                        </p:tgtEl>
                                        <p:attrNameLst>
                                          <p:attrName>style.visibility</p:attrName>
                                        </p:attrNameLst>
                                      </p:cBhvr>
                                      <p:to>
                                        <p:strVal val="visible"/>
                                      </p:to>
                                    </p:set>
                                    <p:animEffect transition="in" filter="wipe(down)">
                                      <p:cBhvr>
                                        <p:cTn id="11" dur="500"/>
                                        <p:tgtEl>
                                          <p:spTgt spid="336"/>
                                        </p:tgtEl>
                                      </p:cBhvr>
                                    </p:animEffect>
                                  </p:childTnLst>
                                </p:cTn>
                              </p:par>
                              <p:par>
                                <p:cTn id="12" presetID="42" presetClass="entr" presetSubtype="0" fill="hold" nodeType="withEffect">
                                  <p:stCondLst>
                                    <p:cond delay="0"/>
                                  </p:stCondLst>
                                  <p:childTnLst>
                                    <p:set>
                                      <p:cBhvr>
                                        <p:cTn id="13" dur="1" fill="hold">
                                          <p:stCondLst>
                                            <p:cond delay="0"/>
                                          </p:stCondLst>
                                        </p:cTn>
                                        <p:tgtEl>
                                          <p:spTgt spid="334"/>
                                        </p:tgtEl>
                                        <p:attrNameLst>
                                          <p:attrName>style.visibility</p:attrName>
                                        </p:attrNameLst>
                                      </p:cBhvr>
                                      <p:to>
                                        <p:strVal val="visible"/>
                                      </p:to>
                                    </p:set>
                                    <p:animEffect transition="in" filter="fade">
                                      <p:cBhvr>
                                        <p:cTn id="14" dur="1000"/>
                                        <p:tgtEl>
                                          <p:spTgt spid="334"/>
                                        </p:tgtEl>
                                      </p:cBhvr>
                                    </p:animEffect>
                                    <p:anim calcmode="lin" valueType="num">
                                      <p:cBhvr>
                                        <p:cTn id="15" dur="1000" fill="hold"/>
                                        <p:tgtEl>
                                          <p:spTgt spid="334"/>
                                        </p:tgtEl>
                                        <p:attrNameLst>
                                          <p:attrName>ppt_x</p:attrName>
                                        </p:attrNameLst>
                                      </p:cBhvr>
                                      <p:tavLst>
                                        <p:tav tm="0">
                                          <p:val>
                                            <p:strVal val="#ppt_x"/>
                                          </p:val>
                                        </p:tav>
                                        <p:tav tm="100000">
                                          <p:val>
                                            <p:strVal val="#ppt_x"/>
                                          </p:val>
                                        </p:tav>
                                      </p:tavLst>
                                    </p:anim>
                                    <p:anim calcmode="lin" valueType="num">
                                      <p:cBhvr>
                                        <p:cTn id="16" dur="1000" fill="hold"/>
                                        <p:tgtEl>
                                          <p:spTgt spid="33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32"/>
                                        </p:tgtEl>
                                        <p:attrNameLst>
                                          <p:attrName>style.visibility</p:attrName>
                                        </p:attrNameLst>
                                      </p:cBhvr>
                                      <p:to>
                                        <p:strVal val="visible"/>
                                      </p:to>
                                    </p:set>
                                    <p:animEffect transition="in" filter="fade">
                                      <p:cBhvr>
                                        <p:cTn id="19" dur="1000"/>
                                        <p:tgtEl>
                                          <p:spTgt spid="332"/>
                                        </p:tgtEl>
                                      </p:cBhvr>
                                    </p:animEffect>
                                    <p:anim calcmode="lin" valueType="num">
                                      <p:cBhvr>
                                        <p:cTn id="20" dur="1000" fill="hold"/>
                                        <p:tgtEl>
                                          <p:spTgt spid="332"/>
                                        </p:tgtEl>
                                        <p:attrNameLst>
                                          <p:attrName>ppt_x</p:attrName>
                                        </p:attrNameLst>
                                      </p:cBhvr>
                                      <p:tavLst>
                                        <p:tav tm="0">
                                          <p:val>
                                            <p:strVal val="#ppt_x"/>
                                          </p:val>
                                        </p:tav>
                                        <p:tav tm="100000">
                                          <p:val>
                                            <p:strVal val="#ppt_x"/>
                                          </p:val>
                                        </p:tav>
                                      </p:tavLst>
                                    </p:anim>
                                    <p:anim calcmode="lin" valueType="num">
                                      <p:cBhvr>
                                        <p:cTn id="21" dur="1000" fill="hold"/>
                                        <p:tgtEl>
                                          <p:spTgt spid="332"/>
                                        </p:tgtEl>
                                        <p:attrNameLst>
                                          <p:attrName>ppt_y</p:attrName>
                                        </p:attrNameLst>
                                      </p:cBhvr>
                                      <p:tavLst>
                                        <p:tav tm="0">
                                          <p:val>
                                            <p:strVal val="#ppt_y+.1"/>
                                          </p:val>
                                        </p:tav>
                                        <p:tav tm="100000">
                                          <p:val>
                                            <p:strVal val="#ppt_y"/>
                                          </p:val>
                                        </p:tav>
                                      </p:tavLst>
                                    </p:anim>
                                  </p:childTnLst>
                                </p:cTn>
                              </p:par>
                              <p:par>
                                <p:cTn id="22" presetID="53" presetClass="entr" presetSubtype="16" fill="hold" nodeType="withEffect">
                                  <p:stCondLst>
                                    <p:cond delay="0"/>
                                  </p:stCondLst>
                                  <p:childTnLst>
                                    <p:set>
                                      <p:cBhvr>
                                        <p:cTn id="23" dur="1" fill="hold">
                                          <p:stCondLst>
                                            <p:cond delay="0"/>
                                          </p:stCondLst>
                                        </p:cTn>
                                        <p:tgtEl>
                                          <p:spTgt spid="342"/>
                                        </p:tgtEl>
                                        <p:attrNameLst>
                                          <p:attrName>style.visibility</p:attrName>
                                        </p:attrNameLst>
                                      </p:cBhvr>
                                      <p:to>
                                        <p:strVal val="visible"/>
                                      </p:to>
                                    </p:set>
                                    <p:anim calcmode="lin" valueType="num">
                                      <p:cBhvr>
                                        <p:cTn id="24" dur="500" fill="hold"/>
                                        <p:tgtEl>
                                          <p:spTgt spid="342"/>
                                        </p:tgtEl>
                                        <p:attrNameLst>
                                          <p:attrName>ppt_w</p:attrName>
                                        </p:attrNameLst>
                                      </p:cBhvr>
                                      <p:tavLst>
                                        <p:tav tm="0">
                                          <p:val>
                                            <p:fltVal val="0"/>
                                          </p:val>
                                        </p:tav>
                                        <p:tav tm="100000">
                                          <p:val>
                                            <p:strVal val="#ppt_w"/>
                                          </p:val>
                                        </p:tav>
                                      </p:tavLst>
                                    </p:anim>
                                    <p:anim calcmode="lin" valueType="num">
                                      <p:cBhvr>
                                        <p:cTn id="25" dur="500" fill="hold"/>
                                        <p:tgtEl>
                                          <p:spTgt spid="342"/>
                                        </p:tgtEl>
                                        <p:attrNameLst>
                                          <p:attrName>ppt_h</p:attrName>
                                        </p:attrNameLst>
                                      </p:cBhvr>
                                      <p:tavLst>
                                        <p:tav tm="0">
                                          <p:val>
                                            <p:fltVal val="0"/>
                                          </p:val>
                                        </p:tav>
                                        <p:tav tm="100000">
                                          <p:val>
                                            <p:strVal val="#ppt_h"/>
                                          </p:val>
                                        </p:tav>
                                      </p:tavLst>
                                    </p:anim>
                                    <p:animEffect transition="in" filter="fade">
                                      <p:cBhvr>
                                        <p:cTn id="26" dur="500"/>
                                        <p:tgtEl>
                                          <p:spTgt spid="342"/>
                                        </p:tgtEl>
                                      </p:cBhvr>
                                    </p:animEffect>
                                  </p:childTnLst>
                                </p:cTn>
                              </p:par>
                              <p:par>
                                <p:cTn id="27" presetID="47" presetClass="entr" presetSubtype="0" fill="hold" nodeType="withEffect">
                                  <p:stCondLst>
                                    <p:cond delay="0"/>
                                  </p:stCondLst>
                                  <p:childTnLst>
                                    <p:set>
                                      <p:cBhvr>
                                        <p:cTn id="28" dur="1" fill="hold">
                                          <p:stCondLst>
                                            <p:cond delay="0"/>
                                          </p:stCondLst>
                                        </p:cTn>
                                        <p:tgtEl>
                                          <p:spTgt spid="338"/>
                                        </p:tgtEl>
                                        <p:attrNameLst>
                                          <p:attrName>style.visibility</p:attrName>
                                        </p:attrNameLst>
                                      </p:cBhvr>
                                      <p:to>
                                        <p:strVal val="visible"/>
                                      </p:to>
                                    </p:set>
                                    <p:animEffect transition="in" filter="fade">
                                      <p:cBhvr>
                                        <p:cTn id="29" dur="1000"/>
                                        <p:tgtEl>
                                          <p:spTgt spid="338"/>
                                        </p:tgtEl>
                                      </p:cBhvr>
                                    </p:animEffect>
                                    <p:anim calcmode="lin" valueType="num">
                                      <p:cBhvr>
                                        <p:cTn id="30" dur="1000" fill="hold"/>
                                        <p:tgtEl>
                                          <p:spTgt spid="338"/>
                                        </p:tgtEl>
                                        <p:attrNameLst>
                                          <p:attrName>ppt_x</p:attrName>
                                        </p:attrNameLst>
                                      </p:cBhvr>
                                      <p:tavLst>
                                        <p:tav tm="0">
                                          <p:val>
                                            <p:strVal val="#ppt_x"/>
                                          </p:val>
                                        </p:tav>
                                        <p:tav tm="100000">
                                          <p:val>
                                            <p:strVal val="#ppt_x"/>
                                          </p:val>
                                        </p:tav>
                                      </p:tavLst>
                                    </p:anim>
                                    <p:anim calcmode="lin" valueType="num">
                                      <p:cBhvr>
                                        <p:cTn id="31" dur="1000" fill="hold"/>
                                        <p:tgtEl>
                                          <p:spTgt spid="33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up)">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30"/>
        <p:cNvGrpSpPr/>
        <p:nvPr/>
      </p:nvGrpSpPr>
      <p:grpSpPr>
        <a:xfrm>
          <a:off x="0" y="0"/>
          <a:ext cx="0" cy="0"/>
          <a:chOff x="0" y="0"/>
          <a:chExt cx="0" cy="0"/>
        </a:xfrm>
      </p:grpSpPr>
      <p:sp>
        <p:nvSpPr>
          <p:cNvPr id="4" name="TextBox 3">
            <a:extLst>
              <a:ext uri="{FF2B5EF4-FFF2-40B4-BE49-F238E27FC236}">
                <a16:creationId xmlns:a16="http://schemas.microsoft.com/office/drawing/2014/main" id="{DDBB2F59-887E-423A-A244-3C98A72A82FF}"/>
              </a:ext>
            </a:extLst>
          </p:cNvPr>
          <p:cNvSpPr txBox="1"/>
          <p:nvPr/>
        </p:nvSpPr>
        <p:spPr>
          <a:xfrm>
            <a:off x="1095153" y="606057"/>
            <a:ext cx="6113721" cy="1200329"/>
          </a:xfrm>
          <a:prstGeom prst="rect">
            <a:avLst/>
          </a:prstGeom>
          <a:noFill/>
        </p:spPr>
        <p:txBody>
          <a:bodyPr wrap="square" rtlCol="0">
            <a:spAutoFit/>
          </a:bodyPr>
          <a:lstStyle/>
          <a:p>
            <a:r>
              <a:rPr lang="en-US" sz="7200" b="1" dirty="0">
                <a:solidFill>
                  <a:srgbClr val="FF0000"/>
                </a:solidFill>
                <a:latin typeface="Times New Roman" panose="02020603050405020304" pitchFamily="18" charset="0"/>
                <a:cs typeface="Times New Roman" panose="02020603050405020304" pitchFamily="18" charset="0"/>
              </a:rPr>
              <a:t>CÂU HỎI VUI</a:t>
            </a:r>
          </a:p>
        </p:txBody>
      </p:sp>
    </p:spTree>
    <p:extLst>
      <p:ext uri="{BB962C8B-B14F-4D97-AF65-F5344CB8AC3E}">
        <p14:creationId xmlns:p14="http://schemas.microsoft.com/office/powerpoint/2010/main" val="2888555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131;p5">
            <a:extLst>
              <a:ext uri="{FF2B5EF4-FFF2-40B4-BE49-F238E27FC236}">
                <a16:creationId xmlns:a16="http://schemas.microsoft.com/office/drawing/2014/main" id="{BE1AB2F1-7175-4934-A18A-2843C677CD6C}"/>
              </a:ext>
            </a:extLst>
          </p:cNvPr>
          <p:cNvSpPr/>
          <p:nvPr/>
        </p:nvSpPr>
        <p:spPr>
          <a:xfrm>
            <a:off x="159991"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 name="Google Shape;133;p5">
            <a:extLst>
              <a:ext uri="{FF2B5EF4-FFF2-40B4-BE49-F238E27FC236}">
                <a16:creationId xmlns:a16="http://schemas.microsoft.com/office/drawing/2014/main" id="{B969B5FE-ABD5-4158-AB88-B65FB9E24257}"/>
              </a:ext>
            </a:extLst>
          </p:cNvPr>
          <p:cNvSpPr/>
          <p:nvPr/>
        </p:nvSpPr>
        <p:spPr>
          <a:xfrm>
            <a:off x="316732" y="4089138"/>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 name="Google Shape;134;p5">
            <a:extLst>
              <a:ext uri="{FF2B5EF4-FFF2-40B4-BE49-F238E27FC236}">
                <a16:creationId xmlns:a16="http://schemas.microsoft.com/office/drawing/2014/main" id="{49CA1922-396C-45A6-AF5D-0DBE9F2C7F23}"/>
              </a:ext>
            </a:extLst>
          </p:cNvPr>
          <p:cNvSpPr/>
          <p:nvPr/>
        </p:nvSpPr>
        <p:spPr>
          <a:xfrm>
            <a:off x="159991"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 name="Google Shape;135;p5">
            <a:extLst>
              <a:ext uri="{FF2B5EF4-FFF2-40B4-BE49-F238E27FC236}">
                <a16:creationId xmlns:a16="http://schemas.microsoft.com/office/drawing/2014/main" id="{BA0ED8AB-F2C5-406A-88E7-3A3899170237}"/>
              </a:ext>
            </a:extLst>
          </p:cNvPr>
          <p:cNvSpPr/>
          <p:nvPr/>
        </p:nvSpPr>
        <p:spPr>
          <a:xfrm>
            <a:off x="159991"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 name="Google Shape;136;p5">
            <a:extLst>
              <a:ext uri="{FF2B5EF4-FFF2-40B4-BE49-F238E27FC236}">
                <a16:creationId xmlns:a16="http://schemas.microsoft.com/office/drawing/2014/main" id="{1A1451DC-D46E-463D-9956-E8C03B88F2EA}"/>
              </a:ext>
            </a:extLst>
          </p:cNvPr>
          <p:cNvSpPr/>
          <p:nvPr/>
        </p:nvSpPr>
        <p:spPr>
          <a:xfrm>
            <a:off x="159991"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 name="Google Shape;137;p5">
            <a:extLst>
              <a:ext uri="{FF2B5EF4-FFF2-40B4-BE49-F238E27FC236}">
                <a16:creationId xmlns:a16="http://schemas.microsoft.com/office/drawing/2014/main" id="{A6F5C1BC-B6C3-4CB0-8F8F-3CF3A5F07F07}"/>
              </a:ext>
            </a:extLst>
          </p:cNvPr>
          <p:cNvSpPr/>
          <p:nvPr/>
        </p:nvSpPr>
        <p:spPr>
          <a:xfrm>
            <a:off x="159991" y="5669997"/>
            <a:ext cx="12186015" cy="1186838"/>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 name="Google Shape;139;p5">
            <a:extLst>
              <a:ext uri="{FF2B5EF4-FFF2-40B4-BE49-F238E27FC236}">
                <a16:creationId xmlns:a16="http://schemas.microsoft.com/office/drawing/2014/main" id="{B1F78BA8-9B4A-4EBD-8111-211DCB93DF17}"/>
              </a:ext>
            </a:extLst>
          </p:cNvPr>
          <p:cNvSpPr/>
          <p:nvPr/>
        </p:nvSpPr>
        <p:spPr>
          <a:xfrm>
            <a:off x="894916" y="566241"/>
            <a:ext cx="11066865" cy="5543415"/>
          </a:xfrm>
          <a:prstGeom prst="frame">
            <a:avLst>
              <a:gd name="adj1" fmla="val 3598"/>
            </a:avLst>
          </a:prstGeom>
          <a:solidFill>
            <a:srgbClr val="FCD19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40;p5">
            <a:extLst>
              <a:ext uri="{FF2B5EF4-FFF2-40B4-BE49-F238E27FC236}">
                <a16:creationId xmlns:a16="http://schemas.microsoft.com/office/drawing/2014/main" id="{2970374B-FB5B-4EA5-A8D6-4D7C92B3A4FB}"/>
              </a:ext>
            </a:extLst>
          </p:cNvPr>
          <p:cNvSpPr/>
          <p:nvPr/>
        </p:nvSpPr>
        <p:spPr>
          <a:xfrm>
            <a:off x="159991" y="5965350"/>
            <a:ext cx="12186015" cy="891678"/>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 name="Google Shape;141;p5">
            <a:extLst>
              <a:ext uri="{FF2B5EF4-FFF2-40B4-BE49-F238E27FC236}">
                <a16:creationId xmlns:a16="http://schemas.microsoft.com/office/drawing/2014/main" id="{3F3EDF16-33D5-4DF6-9E19-71696BDE9F24}"/>
              </a:ext>
            </a:extLst>
          </p:cNvPr>
          <p:cNvSpPr/>
          <p:nvPr/>
        </p:nvSpPr>
        <p:spPr>
          <a:xfrm>
            <a:off x="159991" y="6175997"/>
            <a:ext cx="12186015" cy="679478"/>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 name="Google Shape;156;p5">
            <a:extLst>
              <a:ext uri="{FF2B5EF4-FFF2-40B4-BE49-F238E27FC236}">
                <a16:creationId xmlns:a16="http://schemas.microsoft.com/office/drawing/2014/main" id="{5122535A-A2F5-4A96-A959-3587B4798FB2}"/>
              </a:ext>
            </a:extLst>
          </p:cNvPr>
          <p:cNvSpPr/>
          <p:nvPr/>
        </p:nvSpPr>
        <p:spPr>
          <a:xfrm>
            <a:off x="159991" y="6463713"/>
            <a:ext cx="12186015" cy="393600"/>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9" name="Google Shape;157;p5">
            <a:extLst>
              <a:ext uri="{FF2B5EF4-FFF2-40B4-BE49-F238E27FC236}">
                <a16:creationId xmlns:a16="http://schemas.microsoft.com/office/drawing/2014/main" id="{223C0965-3039-41CF-9C66-7C30FDC36ECE}"/>
              </a:ext>
            </a:extLst>
          </p:cNvPr>
          <p:cNvGrpSpPr/>
          <p:nvPr/>
        </p:nvGrpSpPr>
        <p:grpSpPr>
          <a:xfrm>
            <a:off x="407656" y="5694211"/>
            <a:ext cx="1734707" cy="1138399"/>
            <a:chOff x="975725" y="5557227"/>
            <a:chExt cx="2040352" cy="1338977"/>
          </a:xfrm>
        </p:grpSpPr>
        <p:sp>
          <p:nvSpPr>
            <p:cNvPr id="113" name="Google Shape;158;p5">
              <a:extLst>
                <a:ext uri="{FF2B5EF4-FFF2-40B4-BE49-F238E27FC236}">
                  <a16:creationId xmlns:a16="http://schemas.microsoft.com/office/drawing/2014/main" id="{FDAAB0BC-B49C-4F9C-8E5E-57575BDAC805}"/>
                </a:ext>
              </a:extLst>
            </p:cNvPr>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14" name="Google Shape;159;p5">
              <a:extLst>
                <a:ext uri="{FF2B5EF4-FFF2-40B4-BE49-F238E27FC236}">
                  <a16:creationId xmlns:a16="http://schemas.microsoft.com/office/drawing/2014/main" id="{AD4427A7-9840-4995-AF40-7CFB40D482C9}"/>
                </a:ext>
              </a:extLst>
            </p:cNvPr>
            <p:cNvGrpSpPr/>
            <p:nvPr/>
          </p:nvGrpSpPr>
          <p:grpSpPr>
            <a:xfrm flipH="1">
              <a:off x="1071688" y="5557227"/>
              <a:ext cx="835252" cy="890789"/>
              <a:chOff x="-4259888" y="2290454"/>
              <a:chExt cx="4283344" cy="4568148"/>
            </a:xfrm>
          </p:grpSpPr>
          <p:sp>
            <p:nvSpPr>
              <p:cNvPr id="130" name="Google Shape;160;p5">
                <a:extLst>
                  <a:ext uri="{FF2B5EF4-FFF2-40B4-BE49-F238E27FC236}">
                    <a16:creationId xmlns:a16="http://schemas.microsoft.com/office/drawing/2014/main" id="{6B5EFD92-BB17-495E-AC73-8140798ACF41}"/>
                  </a:ext>
                </a:extLst>
              </p:cNvPr>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 name="Google Shape;161;p5">
                <a:extLst>
                  <a:ext uri="{FF2B5EF4-FFF2-40B4-BE49-F238E27FC236}">
                    <a16:creationId xmlns:a16="http://schemas.microsoft.com/office/drawing/2014/main" id="{6F944491-0619-4D0B-94AA-F91EB8D70057}"/>
                  </a:ext>
                </a:extLst>
              </p:cNvPr>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 name="Google Shape;162;p5">
                <a:extLst>
                  <a:ext uri="{FF2B5EF4-FFF2-40B4-BE49-F238E27FC236}">
                    <a16:creationId xmlns:a16="http://schemas.microsoft.com/office/drawing/2014/main" id="{D83001DE-34F8-4D42-9F99-7BC6E5C854D8}"/>
                  </a:ext>
                </a:extLst>
              </p:cNvPr>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3" name="Google Shape;163;p5">
                <a:extLst>
                  <a:ext uri="{FF2B5EF4-FFF2-40B4-BE49-F238E27FC236}">
                    <a16:creationId xmlns:a16="http://schemas.microsoft.com/office/drawing/2014/main" id="{5D2EB3EA-49E0-4C52-8296-B2AE7E8E24EC}"/>
                  </a:ext>
                </a:extLst>
              </p:cNvPr>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4" name="Google Shape;164;p5">
                <a:extLst>
                  <a:ext uri="{FF2B5EF4-FFF2-40B4-BE49-F238E27FC236}">
                    <a16:creationId xmlns:a16="http://schemas.microsoft.com/office/drawing/2014/main" id="{2D5C4B91-F14B-4D0B-883E-6C8E835DEEB6}"/>
                  </a:ext>
                </a:extLst>
              </p:cNvPr>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5" name="Google Shape;165;p5">
                <a:extLst>
                  <a:ext uri="{FF2B5EF4-FFF2-40B4-BE49-F238E27FC236}">
                    <a16:creationId xmlns:a16="http://schemas.microsoft.com/office/drawing/2014/main" id="{CBC493E6-1C72-4138-B175-31B94F504114}"/>
                  </a:ext>
                </a:extLst>
              </p:cNvPr>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15" name="Google Shape;166;p5">
              <a:extLst>
                <a:ext uri="{FF2B5EF4-FFF2-40B4-BE49-F238E27FC236}">
                  <a16:creationId xmlns:a16="http://schemas.microsoft.com/office/drawing/2014/main" id="{8E265BB9-A98D-4FDA-BE15-59F72A9B366C}"/>
                </a:ext>
              </a:extLst>
            </p:cNvPr>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6" name="Google Shape;167;p5">
              <a:extLst>
                <a:ext uri="{FF2B5EF4-FFF2-40B4-BE49-F238E27FC236}">
                  <a16:creationId xmlns:a16="http://schemas.microsoft.com/office/drawing/2014/main" id="{A1B839E5-907A-4482-BF02-57D903967FE7}"/>
                </a:ext>
              </a:extLst>
            </p:cNvPr>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7" name="Google Shape;168;p5">
              <a:extLst>
                <a:ext uri="{FF2B5EF4-FFF2-40B4-BE49-F238E27FC236}">
                  <a16:creationId xmlns:a16="http://schemas.microsoft.com/office/drawing/2014/main" id="{2E8BC56A-F7F3-4812-B1F5-489745561649}"/>
                </a:ext>
              </a:extLst>
            </p:cNvPr>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8" name="Google Shape;169;p5">
              <a:extLst>
                <a:ext uri="{FF2B5EF4-FFF2-40B4-BE49-F238E27FC236}">
                  <a16:creationId xmlns:a16="http://schemas.microsoft.com/office/drawing/2014/main" id="{EC1E53E3-9EC3-49B6-B9CD-99AEFA497D2B}"/>
                </a:ext>
              </a:extLst>
            </p:cNvPr>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9" name="Google Shape;170;p5">
              <a:extLst>
                <a:ext uri="{FF2B5EF4-FFF2-40B4-BE49-F238E27FC236}">
                  <a16:creationId xmlns:a16="http://schemas.microsoft.com/office/drawing/2014/main" id="{BEEC7784-2A5A-4986-AF0A-FDCED37E17A1}"/>
                </a:ext>
              </a:extLst>
            </p:cNvPr>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0" name="Google Shape;171;p5">
              <a:extLst>
                <a:ext uri="{FF2B5EF4-FFF2-40B4-BE49-F238E27FC236}">
                  <a16:creationId xmlns:a16="http://schemas.microsoft.com/office/drawing/2014/main" id="{094228DD-74DF-4C81-BEF4-5DF64B64BA1B}"/>
                </a:ext>
              </a:extLst>
            </p:cNvPr>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1" name="Google Shape;172;p5">
              <a:extLst>
                <a:ext uri="{FF2B5EF4-FFF2-40B4-BE49-F238E27FC236}">
                  <a16:creationId xmlns:a16="http://schemas.microsoft.com/office/drawing/2014/main" id="{526FF432-09E9-4DFF-BCF8-D344F8111A13}"/>
                </a:ext>
              </a:extLst>
            </p:cNvPr>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 name="Google Shape;173;p5">
              <a:extLst>
                <a:ext uri="{FF2B5EF4-FFF2-40B4-BE49-F238E27FC236}">
                  <a16:creationId xmlns:a16="http://schemas.microsoft.com/office/drawing/2014/main" id="{F9FA884C-73A6-4822-B296-8847C8EDE5C1}"/>
                </a:ext>
              </a:extLst>
            </p:cNvPr>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23" name="Google Shape;174;p5">
              <a:extLst>
                <a:ext uri="{FF2B5EF4-FFF2-40B4-BE49-F238E27FC236}">
                  <a16:creationId xmlns:a16="http://schemas.microsoft.com/office/drawing/2014/main" id="{B970EC3D-E82C-4B37-A9BD-7753BFA43945}"/>
                </a:ext>
              </a:extLst>
            </p:cNvPr>
            <p:cNvGrpSpPr/>
            <p:nvPr/>
          </p:nvGrpSpPr>
          <p:grpSpPr>
            <a:xfrm rot="-568258">
              <a:off x="1768426" y="6089716"/>
              <a:ext cx="479762" cy="573137"/>
              <a:chOff x="12650622" y="-224128"/>
              <a:chExt cx="1467358" cy="1752944"/>
            </a:xfrm>
          </p:grpSpPr>
          <p:sp>
            <p:nvSpPr>
              <p:cNvPr id="124" name="Google Shape;175;p5">
                <a:extLst>
                  <a:ext uri="{FF2B5EF4-FFF2-40B4-BE49-F238E27FC236}">
                    <a16:creationId xmlns:a16="http://schemas.microsoft.com/office/drawing/2014/main" id="{B21A09B2-DF24-409D-8F1D-6D29CBC4812A}"/>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5" name="Google Shape;176;p5">
                <a:extLst>
                  <a:ext uri="{FF2B5EF4-FFF2-40B4-BE49-F238E27FC236}">
                    <a16:creationId xmlns:a16="http://schemas.microsoft.com/office/drawing/2014/main" id="{3833E999-3DF8-4D43-A4A7-34807007FDBC}"/>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 name="Google Shape;177;p5">
                <a:extLst>
                  <a:ext uri="{FF2B5EF4-FFF2-40B4-BE49-F238E27FC236}">
                    <a16:creationId xmlns:a16="http://schemas.microsoft.com/office/drawing/2014/main" id="{5A2E28C7-9C84-440F-AFB2-35D2EE973AD5}"/>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7" name="Google Shape;178;p5">
                <a:extLst>
                  <a:ext uri="{FF2B5EF4-FFF2-40B4-BE49-F238E27FC236}">
                    <a16:creationId xmlns:a16="http://schemas.microsoft.com/office/drawing/2014/main" id="{441F5634-3041-4C39-B5B6-540D3DDB0F54}"/>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8" name="Google Shape;179;p5">
                <a:extLst>
                  <a:ext uri="{FF2B5EF4-FFF2-40B4-BE49-F238E27FC236}">
                    <a16:creationId xmlns:a16="http://schemas.microsoft.com/office/drawing/2014/main" id="{C9474D01-CC5F-4212-A79F-D91756CC47F6}"/>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 name="Google Shape;180;p5">
                <a:extLst>
                  <a:ext uri="{FF2B5EF4-FFF2-40B4-BE49-F238E27FC236}">
                    <a16:creationId xmlns:a16="http://schemas.microsoft.com/office/drawing/2014/main" id="{1C6B82FA-02DD-4E58-BFB9-31278F436D81}"/>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grpSp>
        <p:nvGrpSpPr>
          <p:cNvPr id="20" name="Google Shape;181;p5">
            <a:extLst>
              <a:ext uri="{FF2B5EF4-FFF2-40B4-BE49-F238E27FC236}">
                <a16:creationId xmlns:a16="http://schemas.microsoft.com/office/drawing/2014/main" id="{97183473-14FC-44E5-B023-20FA17C263C1}"/>
              </a:ext>
            </a:extLst>
          </p:cNvPr>
          <p:cNvGrpSpPr/>
          <p:nvPr/>
        </p:nvGrpSpPr>
        <p:grpSpPr>
          <a:xfrm>
            <a:off x="-514919" y="0"/>
            <a:ext cx="4138029" cy="6868885"/>
            <a:chOff x="10890" y="0"/>
            <a:chExt cx="4138029" cy="6868885"/>
          </a:xfrm>
        </p:grpSpPr>
        <p:sp>
          <p:nvSpPr>
            <p:cNvPr id="108" name="Google Shape;182;p5">
              <a:extLst>
                <a:ext uri="{FF2B5EF4-FFF2-40B4-BE49-F238E27FC236}">
                  <a16:creationId xmlns:a16="http://schemas.microsoft.com/office/drawing/2014/main" id="{78A29A19-5056-4550-B678-A4DCDDB2D768}"/>
                </a:ext>
              </a:extLst>
            </p:cNvPr>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9" name="Google Shape;183;p5">
              <a:extLst>
                <a:ext uri="{FF2B5EF4-FFF2-40B4-BE49-F238E27FC236}">
                  <a16:creationId xmlns:a16="http://schemas.microsoft.com/office/drawing/2014/main" id="{D9BFCB3A-F3B3-44C1-9B8E-919B991DEDEC}"/>
                </a:ext>
              </a:extLst>
            </p:cNvPr>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0" name="Google Shape;184;p5">
              <a:extLst>
                <a:ext uri="{FF2B5EF4-FFF2-40B4-BE49-F238E27FC236}">
                  <a16:creationId xmlns:a16="http://schemas.microsoft.com/office/drawing/2014/main" id="{DC6AF7D7-C929-482B-9AC6-F439A75D6151}"/>
                </a:ext>
              </a:extLst>
            </p:cNvPr>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1" name="Google Shape;185;p5">
              <a:extLst>
                <a:ext uri="{FF2B5EF4-FFF2-40B4-BE49-F238E27FC236}">
                  <a16:creationId xmlns:a16="http://schemas.microsoft.com/office/drawing/2014/main" id="{DC922FC8-AD0A-4D5F-AAD0-3A86B65BD030}"/>
                </a:ext>
              </a:extLst>
            </p:cNvPr>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2" name="Google Shape;186;p5">
              <a:extLst>
                <a:ext uri="{FF2B5EF4-FFF2-40B4-BE49-F238E27FC236}">
                  <a16:creationId xmlns:a16="http://schemas.microsoft.com/office/drawing/2014/main" id="{23C91355-6B19-4239-BAC8-F734061BE1CE}"/>
                </a:ext>
              </a:extLst>
            </p:cNvPr>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1" name="Google Shape;329;p10">
            <a:extLst>
              <a:ext uri="{FF2B5EF4-FFF2-40B4-BE49-F238E27FC236}">
                <a16:creationId xmlns:a16="http://schemas.microsoft.com/office/drawing/2014/main" id="{95904172-257C-4265-95BE-ECEC057C6A4A}"/>
              </a:ext>
            </a:extLst>
          </p:cNvPr>
          <p:cNvGrpSpPr/>
          <p:nvPr userDrawn="1"/>
        </p:nvGrpSpPr>
        <p:grpSpPr>
          <a:xfrm flipH="1">
            <a:off x="1502269" y="4210677"/>
            <a:ext cx="1738239" cy="1743417"/>
            <a:chOff x="4067175" y="-2019300"/>
            <a:chExt cx="4220050" cy="4232623"/>
          </a:xfrm>
        </p:grpSpPr>
        <p:sp>
          <p:nvSpPr>
            <p:cNvPr id="95" name="Google Shape;330;p10">
              <a:extLst>
                <a:ext uri="{FF2B5EF4-FFF2-40B4-BE49-F238E27FC236}">
                  <a16:creationId xmlns:a16="http://schemas.microsoft.com/office/drawing/2014/main" id="{D9A1BFF8-F775-483E-8EA7-55C5A8578AAE}"/>
                </a:ext>
              </a:extLst>
            </p:cNvPr>
            <p:cNvSpPr/>
            <p:nvPr/>
          </p:nvSpPr>
          <p:spPr>
            <a:xfrm>
              <a:off x="5501258" y="-2019300"/>
              <a:ext cx="1351883" cy="989266"/>
            </a:xfrm>
            <a:custGeom>
              <a:avLst/>
              <a:gdLst/>
              <a:ahLst/>
              <a:cxnLst/>
              <a:rect l="l" t="t" r="r" b="b"/>
              <a:pathLst>
                <a:path w="1351883" h="989266" extrusionOk="0">
                  <a:moveTo>
                    <a:pt x="675989" y="0"/>
                  </a:moveTo>
                  <a:lnTo>
                    <a:pt x="1013936" y="494633"/>
                  </a:lnTo>
                  <a:lnTo>
                    <a:pt x="1351883" y="989267"/>
                  </a:lnTo>
                  <a:lnTo>
                    <a:pt x="675989" y="989267"/>
                  </a:lnTo>
                  <a:lnTo>
                    <a:pt x="0" y="989267"/>
                  </a:lnTo>
                  <a:lnTo>
                    <a:pt x="337947" y="49463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6" name="Google Shape;331;p10">
              <a:extLst>
                <a:ext uri="{FF2B5EF4-FFF2-40B4-BE49-F238E27FC236}">
                  <a16:creationId xmlns:a16="http://schemas.microsoft.com/office/drawing/2014/main" id="{4ECF882E-7145-46FA-8A1B-74CA0A63C86B}"/>
                </a:ext>
              </a:extLst>
            </p:cNvPr>
            <p:cNvSpPr/>
            <p:nvPr/>
          </p:nvSpPr>
          <p:spPr>
            <a:xfrm>
              <a:off x="5602605" y="-819151"/>
              <a:ext cx="1149191" cy="2916745"/>
            </a:xfrm>
            <a:custGeom>
              <a:avLst/>
              <a:gdLst/>
              <a:ahLst/>
              <a:cxnLst/>
              <a:rect l="l" t="t" r="r" b="b"/>
              <a:pathLst>
                <a:path w="1149191" h="2916745" extrusionOk="0">
                  <a:moveTo>
                    <a:pt x="1149191" y="2916746"/>
                  </a:moveTo>
                  <a:lnTo>
                    <a:pt x="1149191" y="0"/>
                  </a:lnTo>
                  <a:lnTo>
                    <a:pt x="0" y="0"/>
                  </a:lnTo>
                  <a:lnTo>
                    <a:pt x="0" y="2916746"/>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7" name="Google Shape;332;p10">
              <a:extLst>
                <a:ext uri="{FF2B5EF4-FFF2-40B4-BE49-F238E27FC236}">
                  <a16:creationId xmlns:a16="http://schemas.microsoft.com/office/drawing/2014/main" id="{05B51674-F511-4F1C-AFDF-870244D1A198}"/>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8" name="Google Shape;333;p10">
              <a:extLst>
                <a:ext uri="{FF2B5EF4-FFF2-40B4-BE49-F238E27FC236}">
                  <a16:creationId xmlns:a16="http://schemas.microsoft.com/office/drawing/2014/main" id="{AEEB1F4C-398B-4B7D-B6EC-D94352A4C630}"/>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9" name="Google Shape;334;p10">
              <a:extLst>
                <a:ext uri="{FF2B5EF4-FFF2-40B4-BE49-F238E27FC236}">
                  <a16:creationId xmlns:a16="http://schemas.microsoft.com/office/drawing/2014/main" id="{3486D52D-8806-49B0-A090-973E65F53F2E}"/>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0" name="Google Shape;335;p10">
              <a:extLst>
                <a:ext uri="{FF2B5EF4-FFF2-40B4-BE49-F238E27FC236}">
                  <a16:creationId xmlns:a16="http://schemas.microsoft.com/office/drawing/2014/main" id="{31963093-C2B5-4EF2-954A-76B0C772C47A}"/>
                </a:ext>
              </a:extLst>
            </p:cNvPr>
            <p:cNvSpPr/>
            <p:nvPr/>
          </p:nvSpPr>
          <p:spPr>
            <a:xfrm>
              <a:off x="4203192" y="2529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1" name="Google Shape;336;p10">
              <a:extLst>
                <a:ext uri="{FF2B5EF4-FFF2-40B4-BE49-F238E27FC236}">
                  <a16:creationId xmlns:a16="http://schemas.microsoft.com/office/drawing/2014/main" id="{6B6288F1-5DF9-49EA-9FF4-A424ED314645}"/>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2" name="Google Shape;337;p10">
              <a:extLst>
                <a:ext uri="{FF2B5EF4-FFF2-40B4-BE49-F238E27FC236}">
                  <a16:creationId xmlns:a16="http://schemas.microsoft.com/office/drawing/2014/main" id="{A554839A-3315-4A91-B44D-E1A1D6E67F99}"/>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3" name="Google Shape;338;p10">
              <a:extLst>
                <a:ext uri="{FF2B5EF4-FFF2-40B4-BE49-F238E27FC236}">
                  <a16:creationId xmlns:a16="http://schemas.microsoft.com/office/drawing/2014/main" id="{9CF5FA59-7AF1-49FD-BBB5-1FB53ECDBBB9}"/>
                </a:ext>
              </a:extLst>
            </p:cNvPr>
            <p:cNvSpPr/>
            <p:nvPr/>
          </p:nvSpPr>
          <p:spPr>
            <a:xfrm>
              <a:off x="7399972" y="2910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4" name="Google Shape;339;p10">
              <a:extLst>
                <a:ext uri="{FF2B5EF4-FFF2-40B4-BE49-F238E27FC236}">
                  <a16:creationId xmlns:a16="http://schemas.microsoft.com/office/drawing/2014/main" id="{92FD3FA2-00C3-460D-A3B5-AD1564ED30EE}"/>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5" name="Google Shape;340;p10">
              <a:extLst>
                <a:ext uri="{FF2B5EF4-FFF2-40B4-BE49-F238E27FC236}">
                  <a16:creationId xmlns:a16="http://schemas.microsoft.com/office/drawing/2014/main" id="{18EC5FE2-CF7B-4455-B13D-7DA04F6F518F}"/>
                </a:ext>
              </a:extLst>
            </p:cNvPr>
            <p:cNvSpPr/>
            <p:nvPr/>
          </p:nvSpPr>
          <p:spPr>
            <a:xfrm>
              <a:off x="4935377" y="520921"/>
              <a:ext cx="2512795" cy="1692402"/>
            </a:xfrm>
            <a:custGeom>
              <a:avLst/>
              <a:gdLst/>
              <a:ahLst/>
              <a:cxnLst/>
              <a:rect l="l" t="t" r="r" b="b"/>
              <a:pathLst>
                <a:path w="2445543" h="1692402" extrusionOk="0">
                  <a:moveTo>
                    <a:pt x="0" y="1692402"/>
                  </a:moveTo>
                  <a:lnTo>
                    <a:pt x="0" y="0"/>
                  </a:lnTo>
                  <a:lnTo>
                    <a:pt x="199454" y="0"/>
                  </a:lnTo>
                  <a:lnTo>
                    <a:pt x="199454" y="125825"/>
                  </a:lnTo>
                  <a:lnTo>
                    <a:pt x="401288" y="125825"/>
                  </a:lnTo>
                  <a:lnTo>
                    <a:pt x="401288" y="0"/>
                  </a:lnTo>
                  <a:lnTo>
                    <a:pt x="660654" y="0"/>
                  </a:lnTo>
                  <a:lnTo>
                    <a:pt x="660654" y="125825"/>
                  </a:lnTo>
                  <a:cubicBezTo>
                    <a:pt x="727901" y="125825"/>
                    <a:pt x="795242" y="125825"/>
                    <a:pt x="862489" y="125825"/>
                  </a:cubicBezTo>
                  <a:lnTo>
                    <a:pt x="862489" y="0"/>
                  </a:lnTo>
                  <a:lnTo>
                    <a:pt x="1121854" y="0"/>
                  </a:lnTo>
                  <a:lnTo>
                    <a:pt x="1121854" y="125825"/>
                  </a:lnTo>
                  <a:cubicBezTo>
                    <a:pt x="1189101" y="125825"/>
                    <a:pt x="1256443" y="125825"/>
                    <a:pt x="1323689" y="125825"/>
                  </a:cubicBezTo>
                  <a:lnTo>
                    <a:pt x="1323689" y="0"/>
                  </a:lnTo>
                  <a:lnTo>
                    <a:pt x="1583055" y="0"/>
                  </a:lnTo>
                  <a:lnTo>
                    <a:pt x="1583055" y="125825"/>
                  </a:lnTo>
                  <a:cubicBezTo>
                    <a:pt x="1650302" y="125825"/>
                    <a:pt x="1717643" y="125825"/>
                    <a:pt x="1784890" y="125825"/>
                  </a:cubicBezTo>
                  <a:lnTo>
                    <a:pt x="1784890" y="0"/>
                  </a:lnTo>
                  <a:lnTo>
                    <a:pt x="2044256" y="0"/>
                  </a:lnTo>
                  <a:lnTo>
                    <a:pt x="2044256" y="125825"/>
                  </a:lnTo>
                  <a:lnTo>
                    <a:pt x="2246090" y="125825"/>
                  </a:lnTo>
                  <a:lnTo>
                    <a:pt x="2246090" y="0"/>
                  </a:lnTo>
                  <a:lnTo>
                    <a:pt x="2445544" y="0"/>
                  </a:lnTo>
                  <a:lnTo>
                    <a:pt x="2445544" y="1692402"/>
                  </a:lnTo>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6" name="Google Shape;341;p10">
              <a:extLst>
                <a:ext uri="{FF2B5EF4-FFF2-40B4-BE49-F238E27FC236}">
                  <a16:creationId xmlns:a16="http://schemas.microsoft.com/office/drawing/2014/main" id="{D9B772F8-FA3C-4DE8-881C-9BB64A08DA5A}"/>
                </a:ext>
              </a:extLst>
            </p:cNvPr>
            <p:cNvSpPr/>
            <p:nvPr/>
          </p:nvSpPr>
          <p:spPr>
            <a:xfrm>
              <a:off x="5742602" y="982979"/>
              <a:ext cx="897070" cy="1230344"/>
            </a:xfrm>
            <a:custGeom>
              <a:avLst/>
              <a:gdLst/>
              <a:ahLst/>
              <a:cxnLst/>
              <a:rect l="l" t="t" r="r" b="b"/>
              <a:pathLst>
                <a:path w="873061" h="1230344" extrusionOk="0">
                  <a:moveTo>
                    <a:pt x="0" y="1230344"/>
                  </a:moveTo>
                  <a:lnTo>
                    <a:pt x="0" y="436531"/>
                  </a:lnTo>
                  <a:cubicBezTo>
                    <a:pt x="0" y="196405"/>
                    <a:pt x="196405" y="0"/>
                    <a:pt x="436531" y="0"/>
                  </a:cubicBezTo>
                  <a:lnTo>
                    <a:pt x="436531" y="0"/>
                  </a:lnTo>
                  <a:cubicBezTo>
                    <a:pt x="676656" y="0"/>
                    <a:pt x="873062" y="196405"/>
                    <a:pt x="873062" y="436531"/>
                  </a:cubicBezTo>
                  <a:lnTo>
                    <a:pt x="873062" y="1230344"/>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7" name="Google Shape;342;p10">
              <a:extLst>
                <a:ext uri="{FF2B5EF4-FFF2-40B4-BE49-F238E27FC236}">
                  <a16:creationId xmlns:a16="http://schemas.microsoft.com/office/drawing/2014/main" id="{C59D041E-1CF5-4AC3-AA7D-450BF28FD222}"/>
                </a:ext>
              </a:extLst>
            </p:cNvPr>
            <p:cNvSpPr/>
            <p:nvPr/>
          </p:nvSpPr>
          <p:spPr>
            <a:xfrm>
              <a:off x="5872770" y="1161477"/>
              <a:ext cx="636738" cy="873251"/>
            </a:xfrm>
            <a:custGeom>
              <a:avLst/>
              <a:gdLst/>
              <a:ahLst/>
              <a:cxnLst/>
              <a:rect l="l" t="t" r="r" b="b"/>
              <a:pathLst>
                <a:path w="619696" h="873251" extrusionOk="0">
                  <a:moveTo>
                    <a:pt x="0" y="873252"/>
                  </a:moveTo>
                  <a:lnTo>
                    <a:pt x="0" y="309848"/>
                  </a:lnTo>
                  <a:cubicBezTo>
                    <a:pt x="0" y="139446"/>
                    <a:pt x="139446" y="0"/>
                    <a:pt x="309848" y="0"/>
                  </a:cubicBezTo>
                  <a:lnTo>
                    <a:pt x="309848" y="0"/>
                  </a:lnTo>
                  <a:cubicBezTo>
                    <a:pt x="480251" y="0"/>
                    <a:pt x="619697" y="139446"/>
                    <a:pt x="619697" y="309848"/>
                  </a:cubicBezTo>
                  <a:lnTo>
                    <a:pt x="619697" y="873252"/>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2" name="Google Shape;343;p10">
            <a:extLst>
              <a:ext uri="{FF2B5EF4-FFF2-40B4-BE49-F238E27FC236}">
                <a16:creationId xmlns:a16="http://schemas.microsoft.com/office/drawing/2014/main" id="{2E8AAFB6-B559-41F6-B4C5-F543119D4FC0}"/>
              </a:ext>
            </a:extLst>
          </p:cNvPr>
          <p:cNvGrpSpPr/>
          <p:nvPr userDrawn="1"/>
        </p:nvGrpSpPr>
        <p:grpSpPr>
          <a:xfrm flipH="1">
            <a:off x="283429" y="5930864"/>
            <a:ext cx="647105" cy="773048"/>
            <a:chOff x="12650622" y="-224128"/>
            <a:chExt cx="1467358" cy="1752944"/>
          </a:xfrm>
        </p:grpSpPr>
        <p:sp>
          <p:nvSpPr>
            <p:cNvPr id="89" name="Google Shape;344;p10">
              <a:extLst>
                <a:ext uri="{FF2B5EF4-FFF2-40B4-BE49-F238E27FC236}">
                  <a16:creationId xmlns:a16="http://schemas.microsoft.com/office/drawing/2014/main" id="{4F3F78FA-B9E2-498E-9193-D292252CBAE7}"/>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0" name="Google Shape;345;p10">
              <a:extLst>
                <a:ext uri="{FF2B5EF4-FFF2-40B4-BE49-F238E27FC236}">
                  <a16:creationId xmlns:a16="http://schemas.microsoft.com/office/drawing/2014/main" id="{C7B2F9E9-6929-4E64-A586-70D4E6F62606}"/>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1" name="Google Shape;346;p10">
              <a:extLst>
                <a:ext uri="{FF2B5EF4-FFF2-40B4-BE49-F238E27FC236}">
                  <a16:creationId xmlns:a16="http://schemas.microsoft.com/office/drawing/2014/main" id="{F264E82F-7081-421F-9ECF-0D4EA451BB36}"/>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2" name="Google Shape;347;p10">
              <a:extLst>
                <a:ext uri="{FF2B5EF4-FFF2-40B4-BE49-F238E27FC236}">
                  <a16:creationId xmlns:a16="http://schemas.microsoft.com/office/drawing/2014/main" id="{C6B733C5-2494-4AFA-8785-B44634A0412C}"/>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3" name="Google Shape;348;p10">
              <a:extLst>
                <a:ext uri="{FF2B5EF4-FFF2-40B4-BE49-F238E27FC236}">
                  <a16:creationId xmlns:a16="http://schemas.microsoft.com/office/drawing/2014/main" id="{36A9D5F7-853E-4C7C-ACE2-8EFCA1230F52}"/>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4" name="Google Shape;349;p10">
              <a:extLst>
                <a:ext uri="{FF2B5EF4-FFF2-40B4-BE49-F238E27FC236}">
                  <a16:creationId xmlns:a16="http://schemas.microsoft.com/office/drawing/2014/main" id="{1B4B5DB8-0F23-4C2A-97EE-FDB8BD39131D}"/>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3" name="Google Shape;351;p10">
            <a:extLst>
              <a:ext uri="{FF2B5EF4-FFF2-40B4-BE49-F238E27FC236}">
                <a16:creationId xmlns:a16="http://schemas.microsoft.com/office/drawing/2014/main" id="{581E725F-8AA1-45BD-BA5F-6303F9D92F54}"/>
              </a:ext>
            </a:extLst>
          </p:cNvPr>
          <p:cNvGrpSpPr/>
          <p:nvPr userDrawn="1"/>
        </p:nvGrpSpPr>
        <p:grpSpPr>
          <a:xfrm flipH="1">
            <a:off x="2092592" y="5603187"/>
            <a:ext cx="923998" cy="943211"/>
            <a:chOff x="2148829" y="2424101"/>
            <a:chExt cx="2454481" cy="2453871"/>
          </a:xfrm>
        </p:grpSpPr>
        <p:sp>
          <p:nvSpPr>
            <p:cNvPr id="81" name="Google Shape;352;p10">
              <a:extLst>
                <a:ext uri="{FF2B5EF4-FFF2-40B4-BE49-F238E27FC236}">
                  <a16:creationId xmlns:a16="http://schemas.microsoft.com/office/drawing/2014/main" id="{6B2854EC-C6D9-496B-9FD2-02BD348D9B0B}"/>
                </a:ext>
              </a:extLst>
            </p:cNvPr>
            <p:cNvSpPr/>
            <p:nvPr/>
          </p:nvSpPr>
          <p:spPr>
            <a:xfrm>
              <a:off x="2414700" y="2858833"/>
              <a:ext cx="1640137" cy="2000434"/>
            </a:xfrm>
            <a:custGeom>
              <a:avLst/>
              <a:gdLst/>
              <a:ahLst/>
              <a:cxnLst/>
              <a:rect l="l" t="t" r="r" b="b"/>
              <a:pathLst>
                <a:path w="1640137" h="2000434" extrusionOk="0">
                  <a:moveTo>
                    <a:pt x="1573116" y="1578"/>
                  </a:moveTo>
                  <a:cubicBezTo>
                    <a:pt x="1569401" y="-1280"/>
                    <a:pt x="1567782" y="-232"/>
                    <a:pt x="1566734" y="-137"/>
                  </a:cubicBezTo>
                  <a:cubicBezTo>
                    <a:pt x="1565591" y="-41"/>
                    <a:pt x="1564734" y="54"/>
                    <a:pt x="1563877" y="244"/>
                  </a:cubicBezTo>
                  <a:cubicBezTo>
                    <a:pt x="1562258" y="626"/>
                    <a:pt x="1560543" y="1197"/>
                    <a:pt x="1558448" y="1864"/>
                  </a:cubicBezTo>
                  <a:cubicBezTo>
                    <a:pt x="1554257" y="3197"/>
                    <a:pt x="1548827" y="5197"/>
                    <a:pt x="1542255" y="7769"/>
                  </a:cubicBezTo>
                  <a:cubicBezTo>
                    <a:pt x="1529015" y="12913"/>
                    <a:pt x="1511299" y="20342"/>
                    <a:pt x="1492249" y="28629"/>
                  </a:cubicBezTo>
                  <a:cubicBezTo>
                    <a:pt x="1454149" y="45202"/>
                    <a:pt x="1410524" y="65205"/>
                    <a:pt x="1385283" y="78445"/>
                  </a:cubicBezTo>
                  <a:cubicBezTo>
                    <a:pt x="1037144" y="261420"/>
                    <a:pt x="648810" y="572030"/>
                    <a:pt x="341438" y="913120"/>
                  </a:cubicBezTo>
                  <a:cubicBezTo>
                    <a:pt x="256571" y="993416"/>
                    <a:pt x="105123" y="1184488"/>
                    <a:pt x="81977" y="1263831"/>
                  </a:cubicBezTo>
                  <a:cubicBezTo>
                    <a:pt x="11016" y="1394133"/>
                    <a:pt x="-16225" y="1497289"/>
                    <a:pt x="8921" y="1562725"/>
                  </a:cubicBezTo>
                  <a:cubicBezTo>
                    <a:pt x="17017" y="1583871"/>
                    <a:pt x="41591" y="1611684"/>
                    <a:pt x="96932" y="1668453"/>
                  </a:cubicBezTo>
                  <a:cubicBezTo>
                    <a:pt x="104075" y="1675787"/>
                    <a:pt x="121411" y="1690170"/>
                    <a:pt x="144842" y="1708934"/>
                  </a:cubicBezTo>
                  <a:cubicBezTo>
                    <a:pt x="168274" y="1727698"/>
                    <a:pt x="197134" y="1750559"/>
                    <a:pt x="226472" y="1772657"/>
                  </a:cubicBezTo>
                  <a:cubicBezTo>
                    <a:pt x="320578" y="1843427"/>
                    <a:pt x="342486" y="1857524"/>
                    <a:pt x="405827" y="1888861"/>
                  </a:cubicBezTo>
                  <a:cubicBezTo>
                    <a:pt x="533653" y="1952012"/>
                    <a:pt x="688053" y="1999161"/>
                    <a:pt x="774159" y="2000018"/>
                  </a:cubicBezTo>
                  <a:cubicBezTo>
                    <a:pt x="854264" y="2000875"/>
                    <a:pt x="960468" y="1964109"/>
                    <a:pt x="1041621" y="1908388"/>
                  </a:cubicBezTo>
                  <a:cubicBezTo>
                    <a:pt x="1181162" y="1812471"/>
                    <a:pt x="1319561" y="1636735"/>
                    <a:pt x="1421383" y="1427661"/>
                  </a:cubicBezTo>
                  <a:cubicBezTo>
                    <a:pt x="1598452" y="1064473"/>
                    <a:pt x="1677415" y="590985"/>
                    <a:pt x="1622836" y="218557"/>
                  </a:cubicBezTo>
                  <a:cubicBezTo>
                    <a:pt x="1617217" y="180362"/>
                    <a:pt x="1607406" y="128832"/>
                    <a:pt x="1597976" y="85969"/>
                  </a:cubicBezTo>
                  <a:cubicBezTo>
                    <a:pt x="1593214" y="64538"/>
                    <a:pt x="1588547" y="45202"/>
                    <a:pt x="1584641" y="30820"/>
                  </a:cubicBezTo>
                  <a:cubicBezTo>
                    <a:pt x="1582736" y="23676"/>
                    <a:pt x="1581022" y="17770"/>
                    <a:pt x="1579498" y="13294"/>
                  </a:cubicBezTo>
                  <a:cubicBezTo>
                    <a:pt x="1578736" y="11008"/>
                    <a:pt x="1578069" y="9103"/>
                    <a:pt x="1577307" y="7388"/>
                  </a:cubicBezTo>
                  <a:cubicBezTo>
                    <a:pt x="1576355" y="5578"/>
                    <a:pt x="1576450" y="4054"/>
                    <a:pt x="1573116" y="1578"/>
                  </a:cubicBezTo>
                  <a:lnTo>
                    <a:pt x="1573116" y="1578"/>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2" name="Google Shape;353;p10">
              <a:extLst>
                <a:ext uri="{FF2B5EF4-FFF2-40B4-BE49-F238E27FC236}">
                  <a16:creationId xmlns:a16="http://schemas.microsoft.com/office/drawing/2014/main" id="{376FBCC1-8A89-4384-9329-96C34E7F20DF}"/>
                </a:ext>
              </a:extLst>
            </p:cNvPr>
            <p:cNvSpPr/>
            <p:nvPr/>
          </p:nvSpPr>
          <p:spPr>
            <a:xfrm>
              <a:off x="3996225" y="2810413"/>
              <a:ext cx="607085" cy="1076528"/>
            </a:xfrm>
            <a:custGeom>
              <a:avLst/>
              <a:gdLst/>
              <a:ahLst/>
              <a:cxnLst/>
              <a:rect l="l" t="t" r="r" b="b"/>
              <a:pathLst>
                <a:path w="607085" h="1076528" extrusionOk="0">
                  <a:moveTo>
                    <a:pt x="291343" y="24185"/>
                  </a:moveTo>
                  <a:cubicBezTo>
                    <a:pt x="275817" y="13041"/>
                    <a:pt x="260101" y="7421"/>
                    <a:pt x="240098" y="3040"/>
                  </a:cubicBezTo>
                  <a:cubicBezTo>
                    <a:pt x="218667" y="-1627"/>
                    <a:pt x="187520" y="-1246"/>
                    <a:pt x="153040" y="2373"/>
                  </a:cubicBezTo>
                  <a:cubicBezTo>
                    <a:pt x="118750" y="6088"/>
                    <a:pt x="81602" y="13232"/>
                    <a:pt x="50360" y="22852"/>
                  </a:cubicBezTo>
                  <a:cubicBezTo>
                    <a:pt x="50265" y="22852"/>
                    <a:pt x="50075" y="22852"/>
                    <a:pt x="49979" y="22947"/>
                  </a:cubicBezTo>
                  <a:lnTo>
                    <a:pt x="7117" y="35425"/>
                  </a:lnTo>
                  <a:cubicBezTo>
                    <a:pt x="-693" y="37616"/>
                    <a:pt x="-2980" y="49808"/>
                    <a:pt x="3593" y="54666"/>
                  </a:cubicBezTo>
                  <a:lnTo>
                    <a:pt x="103415" y="129151"/>
                  </a:lnTo>
                  <a:cubicBezTo>
                    <a:pt x="103510" y="129246"/>
                    <a:pt x="103510" y="129246"/>
                    <a:pt x="103605" y="129342"/>
                  </a:cubicBezTo>
                  <a:cubicBezTo>
                    <a:pt x="177233" y="186587"/>
                    <a:pt x="212666" y="217448"/>
                    <a:pt x="255815" y="262692"/>
                  </a:cubicBezTo>
                  <a:cubicBezTo>
                    <a:pt x="439552" y="454906"/>
                    <a:pt x="547946" y="677219"/>
                    <a:pt x="569092" y="902105"/>
                  </a:cubicBezTo>
                  <a:cubicBezTo>
                    <a:pt x="570711" y="919440"/>
                    <a:pt x="572521" y="935061"/>
                    <a:pt x="574140" y="946681"/>
                  </a:cubicBezTo>
                  <a:cubicBezTo>
                    <a:pt x="574902" y="952492"/>
                    <a:pt x="575855" y="957255"/>
                    <a:pt x="576521" y="960779"/>
                  </a:cubicBezTo>
                  <a:cubicBezTo>
                    <a:pt x="578331" y="988496"/>
                    <a:pt x="573664" y="1046504"/>
                    <a:pt x="571664" y="1076127"/>
                  </a:cubicBezTo>
                  <a:cubicBezTo>
                    <a:pt x="583665" y="1051362"/>
                    <a:pt x="598714" y="968208"/>
                    <a:pt x="600715" y="962017"/>
                  </a:cubicBezTo>
                  <a:cubicBezTo>
                    <a:pt x="601382" y="958969"/>
                    <a:pt x="601667" y="955350"/>
                    <a:pt x="602239" y="950872"/>
                  </a:cubicBezTo>
                  <a:cubicBezTo>
                    <a:pt x="603191" y="941919"/>
                    <a:pt x="604239" y="929823"/>
                    <a:pt x="605001" y="915916"/>
                  </a:cubicBezTo>
                  <a:cubicBezTo>
                    <a:pt x="606525" y="887912"/>
                    <a:pt x="607096" y="852860"/>
                    <a:pt x="606716" y="823238"/>
                  </a:cubicBezTo>
                  <a:cubicBezTo>
                    <a:pt x="603287" y="565587"/>
                    <a:pt x="515466" y="307935"/>
                    <a:pt x="360399" y="101433"/>
                  </a:cubicBezTo>
                  <a:cubicBezTo>
                    <a:pt x="333539" y="65619"/>
                    <a:pt x="315727" y="44093"/>
                    <a:pt x="298106" y="29424"/>
                  </a:cubicBezTo>
                  <a:cubicBezTo>
                    <a:pt x="295820" y="27519"/>
                    <a:pt x="293534" y="25805"/>
                    <a:pt x="291343" y="24185"/>
                  </a:cubicBezTo>
                  <a:lnTo>
                    <a:pt x="291343" y="24185"/>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3" name="Google Shape;354;p10">
              <a:extLst>
                <a:ext uri="{FF2B5EF4-FFF2-40B4-BE49-F238E27FC236}">
                  <a16:creationId xmlns:a16="http://schemas.microsoft.com/office/drawing/2014/main" id="{263AFD13-4350-4B2E-A9EB-9F47CD6961F2}"/>
                </a:ext>
              </a:extLst>
            </p:cNvPr>
            <p:cNvSpPr/>
            <p:nvPr/>
          </p:nvSpPr>
          <p:spPr>
            <a:xfrm>
              <a:off x="2148829" y="2632235"/>
              <a:ext cx="1830416" cy="1792106"/>
            </a:xfrm>
            <a:custGeom>
              <a:avLst/>
              <a:gdLst/>
              <a:ahLst/>
              <a:cxnLst/>
              <a:rect l="l" t="t" r="r" b="b"/>
              <a:pathLst>
                <a:path w="1830416" h="1792106" extrusionOk="0">
                  <a:moveTo>
                    <a:pt x="1827557" y="215507"/>
                  </a:moveTo>
                  <a:cubicBezTo>
                    <a:pt x="1827367" y="215412"/>
                    <a:pt x="1827176" y="215412"/>
                    <a:pt x="1826986" y="215412"/>
                  </a:cubicBezTo>
                  <a:lnTo>
                    <a:pt x="1813079" y="207888"/>
                  </a:lnTo>
                  <a:cubicBezTo>
                    <a:pt x="1805459" y="203792"/>
                    <a:pt x="1776979" y="188647"/>
                    <a:pt x="1750023" y="174074"/>
                  </a:cubicBezTo>
                  <a:cubicBezTo>
                    <a:pt x="1397598" y="-16522"/>
                    <a:pt x="956972" y="-54241"/>
                    <a:pt x="612357" y="77109"/>
                  </a:cubicBezTo>
                  <a:cubicBezTo>
                    <a:pt x="417857" y="151309"/>
                    <a:pt x="245359" y="285516"/>
                    <a:pt x="153443" y="434773"/>
                  </a:cubicBezTo>
                  <a:cubicBezTo>
                    <a:pt x="-12959" y="704902"/>
                    <a:pt x="-46677" y="1077901"/>
                    <a:pt x="64194" y="1412324"/>
                  </a:cubicBezTo>
                  <a:cubicBezTo>
                    <a:pt x="90102" y="1490524"/>
                    <a:pt x="159348" y="1631684"/>
                    <a:pt x="205354" y="1700169"/>
                  </a:cubicBezTo>
                  <a:cubicBezTo>
                    <a:pt x="215165" y="1714838"/>
                    <a:pt x="224880" y="1728649"/>
                    <a:pt x="232405" y="1739127"/>
                  </a:cubicBezTo>
                  <a:cubicBezTo>
                    <a:pt x="236215" y="1744365"/>
                    <a:pt x="239359" y="1748937"/>
                    <a:pt x="241930" y="1752271"/>
                  </a:cubicBezTo>
                  <a:cubicBezTo>
                    <a:pt x="245740" y="1758367"/>
                    <a:pt x="268029" y="1786085"/>
                    <a:pt x="275458" y="1791704"/>
                  </a:cubicBezTo>
                  <a:cubicBezTo>
                    <a:pt x="270029" y="1767320"/>
                    <a:pt x="265743" y="1744175"/>
                    <a:pt x="266505" y="1724649"/>
                  </a:cubicBezTo>
                  <a:cubicBezTo>
                    <a:pt x="268791" y="1658354"/>
                    <a:pt x="301271" y="1570343"/>
                    <a:pt x="360612" y="1470522"/>
                  </a:cubicBezTo>
                  <a:cubicBezTo>
                    <a:pt x="419953" y="1370699"/>
                    <a:pt x="504344" y="1258495"/>
                    <a:pt x="606262" y="1143052"/>
                  </a:cubicBezTo>
                  <a:cubicBezTo>
                    <a:pt x="810096" y="912166"/>
                    <a:pt x="1084226" y="667374"/>
                    <a:pt x="1369023" y="475445"/>
                  </a:cubicBezTo>
                  <a:cubicBezTo>
                    <a:pt x="1515804" y="376575"/>
                    <a:pt x="1677062" y="286659"/>
                    <a:pt x="1788409" y="241701"/>
                  </a:cubicBezTo>
                  <a:lnTo>
                    <a:pt x="1826319" y="226461"/>
                  </a:lnTo>
                  <a:cubicBezTo>
                    <a:pt x="1830796" y="225032"/>
                    <a:pt x="1831557" y="217889"/>
                    <a:pt x="1827557" y="215507"/>
                  </a:cubicBezTo>
                  <a:lnTo>
                    <a:pt x="1827557" y="215507"/>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4" name="Google Shape;355;p10">
              <a:extLst>
                <a:ext uri="{FF2B5EF4-FFF2-40B4-BE49-F238E27FC236}">
                  <a16:creationId xmlns:a16="http://schemas.microsoft.com/office/drawing/2014/main" id="{1328A865-02C2-40BA-8C0E-923A1CF20B17}"/>
                </a:ext>
              </a:extLst>
            </p:cNvPr>
            <p:cNvSpPr/>
            <p:nvPr/>
          </p:nvSpPr>
          <p:spPr>
            <a:xfrm>
              <a:off x="2332020" y="2424101"/>
              <a:ext cx="1658113" cy="611210"/>
            </a:xfrm>
            <a:custGeom>
              <a:avLst/>
              <a:gdLst/>
              <a:ahLst/>
              <a:cxnLst/>
              <a:rect l="l" t="t" r="r" b="b"/>
              <a:pathLst>
                <a:path w="1658113" h="611210" extrusionOk="0">
                  <a:moveTo>
                    <a:pt x="1436210" y="83694"/>
                  </a:moveTo>
                  <a:cubicBezTo>
                    <a:pt x="1432590" y="81027"/>
                    <a:pt x="1429066" y="78551"/>
                    <a:pt x="1425542" y="76170"/>
                  </a:cubicBezTo>
                  <a:cubicBezTo>
                    <a:pt x="1383441" y="47118"/>
                    <a:pt x="1346294" y="34355"/>
                    <a:pt x="1279333" y="20829"/>
                  </a:cubicBezTo>
                  <a:cubicBezTo>
                    <a:pt x="1082546" y="-19080"/>
                    <a:pt x="851946" y="-2126"/>
                    <a:pt x="651254" y="66645"/>
                  </a:cubicBezTo>
                  <a:cubicBezTo>
                    <a:pt x="502188" y="117794"/>
                    <a:pt x="347026" y="209329"/>
                    <a:pt x="226059" y="317533"/>
                  </a:cubicBezTo>
                  <a:cubicBezTo>
                    <a:pt x="193102" y="346966"/>
                    <a:pt x="148239" y="394495"/>
                    <a:pt x="111473" y="436691"/>
                  </a:cubicBezTo>
                  <a:cubicBezTo>
                    <a:pt x="93089" y="457836"/>
                    <a:pt x="76706" y="477553"/>
                    <a:pt x="64991" y="493174"/>
                  </a:cubicBezTo>
                  <a:cubicBezTo>
                    <a:pt x="59085" y="500985"/>
                    <a:pt x="54323" y="507462"/>
                    <a:pt x="50989" y="512986"/>
                  </a:cubicBezTo>
                  <a:cubicBezTo>
                    <a:pt x="49274" y="515748"/>
                    <a:pt x="47941" y="518416"/>
                    <a:pt x="46893" y="520797"/>
                  </a:cubicBezTo>
                  <a:cubicBezTo>
                    <a:pt x="43655" y="527560"/>
                    <a:pt x="8222" y="579566"/>
                    <a:pt x="-256" y="610808"/>
                  </a:cubicBezTo>
                  <a:cubicBezTo>
                    <a:pt x="3745" y="610998"/>
                    <a:pt x="59085" y="537275"/>
                    <a:pt x="63848" y="534894"/>
                  </a:cubicBezTo>
                  <a:cubicBezTo>
                    <a:pt x="67753" y="532227"/>
                    <a:pt x="71849" y="528417"/>
                    <a:pt x="76230" y="523464"/>
                  </a:cubicBezTo>
                  <a:cubicBezTo>
                    <a:pt x="106901" y="489078"/>
                    <a:pt x="187101" y="422118"/>
                    <a:pt x="236250" y="389828"/>
                  </a:cubicBezTo>
                  <a:cubicBezTo>
                    <a:pt x="384173" y="292768"/>
                    <a:pt x="542003" y="237714"/>
                    <a:pt x="736789" y="215901"/>
                  </a:cubicBezTo>
                  <a:cubicBezTo>
                    <a:pt x="981391" y="188469"/>
                    <a:pt x="1225993" y="226379"/>
                    <a:pt x="1467547" y="329439"/>
                  </a:cubicBezTo>
                  <a:cubicBezTo>
                    <a:pt x="1490026" y="339060"/>
                    <a:pt x="1530888" y="358777"/>
                    <a:pt x="1567560" y="377255"/>
                  </a:cubicBezTo>
                  <a:cubicBezTo>
                    <a:pt x="1585847" y="386494"/>
                    <a:pt x="1603088" y="395543"/>
                    <a:pt x="1616613" y="402877"/>
                  </a:cubicBezTo>
                  <a:cubicBezTo>
                    <a:pt x="1630139" y="410116"/>
                    <a:pt x="1640616" y="416212"/>
                    <a:pt x="1642426" y="417641"/>
                  </a:cubicBezTo>
                  <a:cubicBezTo>
                    <a:pt x="1643283" y="418308"/>
                    <a:pt x="1644331" y="419451"/>
                    <a:pt x="1646903" y="419832"/>
                  </a:cubicBezTo>
                  <a:cubicBezTo>
                    <a:pt x="1649474" y="420213"/>
                    <a:pt x="1653665" y="418593"/>
                    <a:pt x="1655380" y="416403"/>
                  </a:cubicBezTo>
                  <a:cubicBezTo>
                    <a:pt x="1658904" y="412021"/>
                    <a:pt x="1657666" y="410402"/>
                    <a:pt x="1657571" y="408973"/>
                  </a:cubicBezTo>
                  <a:cubicBezTo>
                    <a:pt x="1657380" y="406116"/>
                    <a:pt x="1656713" y="403639"/>
                    <a:pt x="1655761" y="400496"/>
                  </a:cubicBezTo>
                  <a:cubicBezTo>
                    <a:pt x="1653856" y="394019"/>
                    <a:pt x="1650522" y="385161"/>
                    <a:pt x="1646427" y="374588"/>
                  </a:cubicBezTo>
                  <a:cubicBezTo>
                    <a:pt x="1638235" y="353347"/>
                    <a:pt x="1626805" y="325629"/>
                    <a:pt x="1615375" y="301817"/>
                  </a:cubicBezTo>
                  <a:cubicBezTo>
                    <a:pt x="1605755" y="281719"/>
                    <a:pt x="1582228" y="242000"/>
                    <a:pt x="1562035" y="211901"/>
                  </a:cubicBezTo>
                  <a:cubicBezTo>
                    <a:pt x="1530603" y="164847"/>
                    <a:pt x="1516887" y="150084"/>
                    <a:pt x="1470690" y="111412"/>
                  </a:cubicBezTo>
                  <a:cubicBezTo>
                    <a:pt x="1458212" y="100839"/>
                    <a:pt x="1446973" y="91695"/>
                    <a:pt x="1436210" y="83694"/>
                  </a:cubicBezTo>
                  <a:lnTo>
                    <a:pt x="1436210" y="8369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5" name="Google Shape;356;p10">
              <a:extLst>
                <a:ext uri="{FF2B5EF4-FFF2-40B4-BE49-F238E27FC236}">
                  <a16:creationId xmlns:a16="http://schemas.microsoft.com/office/drawing/2014/main" id="{0C098CFA-645E-4ED5-8670-04DAC381D0F7}"/>
                </a:ext>
              </a:extLst>
            </p:cNvPr>
            <p:cNvSpPr/>
            <p:nvPr/>
          </p:nvSpPr>
          <p:spPr>
            <a:xfrm>
              <a:off x="3715705" y="2476794"/>
              <a:ext cx="562402" cy="374509"/>
            </a:xfrm>
            <a:custGeom>
              <a:avLst/>
              <a:gdLst/>
              <a:ahLst/>
              <a:cxnLst/>
              <a:rect l="l" t="t" r="r" b="b"/>
              <a:pathLst>
                <a:path w="562402" h="374509" extrusionOk="0">
                  <a:moveTo>
                    <a:pt x="402699" y="202071"/>
                  </a:moveTo>
                  <a:cubicBezTo>
                    <a:pt x="359455" y="169114"/>
                    <a:pt x="313830" y="138063"/>
                    <a:pt x="279445" y="118251"/>
                  </a:cubicBezTo>
                  <a:cubicBezTo>
                    <a:pt x="215342" y="81294"/>
                    <a:pt x="124283" y="38336"/>
                    <a:pt x="75134" y="22239"/>
                  </a:cubicBezTo>
                  <a:cubicBezTo>
                    <a:pt x="75039" y="22239"/>
                    <a:pt x="74943" y="22143"/>
                    <a:pt x="74943" y="22048"/>
                  </a:cubicBezTo>
                  <a:lnTo>
                    <a:pt x="43511" y="11666"/>
                  </a:lnTo>
                  <a:cubicBezTo>
                    <a:pt x="40653" y="10618"/>
                    <a:pt x="1315" y="-2717"/>
                    <a:pt x="-209" y="-50"/>
                  </a:cubicBezTo>
                  <a:cubicBezTo>
                    <a:pt x="-1733" y="2617"/>
                    <a:pt x="34748" y="20905"/>
                    <a:pt x="37129" y="22905"/>
                  </a:cubicBezTo>
                  <a:lnTo>
                    <a:pt x="56084" y="38145"/>
                  </a:lnTo>
                  <a:cubicBezTo>
                    <a:pt x="56179" y="38241"/>
                    <a:pt x="56179" y="38241"/>
                    <a:pt x="56274" y="38336"/>
                  </a:cubicBezTo>
                  <a:cubicBezTo>
                    <a:pt x="135618" y="101868"/>
                    <a:pt x="211056" y="211691"/>
                    <a:pt x="254680" y="328086"/>
                  </a:cubicBezTo>
                  <a:cubicBezTo>
                    <a:pt x="258871" y="339421"/>
                    <a:pt x="262395" y="349803"/>
                    <a:pt x="265443" y="357709"/>
                  </a:cubicBezTo>
                  <a:cubicBezTo>
                    <a:pt x="266967" y="361614"/>
                    <a:pt x="268301" y="364758"/>
                    <a:pt x="269634" y="367425"/>
                  </a:cubicBezTo>
                  <a:cubicBezTo>
                    <a:pt x="270301" y="368758"/>
                    <a:pt x="270873" y="369901"/>
                    <a:pt x="271920" y="371139"/>
                  </a:cubicBezTo>
                  <a:cubicBezTo>
                    <a:pt x="272397" y="371711"/>
                    <a:pt x="273254" y="372378"/>
                    <a:pt x="274397" y="373044"/>
                  </a:cubicBezTo>
                  <a:cubicBezTo>
                    <a:pt x="275540" y="373711"/>
                    <a:pt x="277350" y="374378"/>
                    <a:pt x="279445" y="373997"/>
                  </a:cubicBezTo>
                  <a:cubicBezTo>
                    <a:pt x="281350" y="373616"/>
                    <a:pt x="283160" y="373140"/>
                    <a:pt x="286684" y="372187"/>
                  </a:cubicBezTo>
                  <a:cubicBezTo>
                    <a:pt x="290208" y="371235"/>
                    <a:pt x="294876" y="369806"/>
                    <a:pt x="300400" y="368282"/>
                  </a:cubicBezTo>
                  <a:cubicBezTo>
                    <a:pt x="311449" y="365043"/>
                    <a:pt x="325736" y="360948"/>
                    <a:pt x="339929" y="356852"/>
                  </a:cubicBezTo>
                  <a:cubicBezTo>
                    <a:pt x="399936" y="339421"/>
                    <a:pt x="482232" y="331039"/>
                    <a:pt x="516427" y="337802"/>
                  </a:cubicBezTo>
                  <a:lnTo>
                    <a:pt x="542811" y="342945"/>
                  </a:lnTo>
                  <a:cubicBezTo>
                    <a:pt x="545002" y="343326"/>
                    <a:pt x="560623" y="351613"/>
                    <a:pt x="561957" y="349899"/>
                  </a:cubicBezTo>
                  <a:cubicBezTo>
                    <a:pt x="563861" y="347422"/>
                    <a:pt x="550908" y="334373"/>
                    <a:pt x="548622" y="331992"/>
                  </a:cubicBezTo>
                  <a:lnTo>
                    <a:pt x="512236" y="295511"/>
                  </a:lnTo>
                  <a:cubicBezTo>
                    <a:pt x="486614" y="269412"/>
                    <a:pt x="446037" y="235027"/>
                    <a:pt x="402699" y="202071"/>
                  </a:cubicBezTo>
                  <a:lnTo>
                    <a:pt x="402699" y="202071"/>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6" name="Google Shape;357;p10">
              <a:extLst>
                <a:ext uri="{FF2B5EF4-FFF2-40B4-BE49-F238E27FC236}">
                  <a16:creationId xmlns:a16="http://schemas.microsoft.com/office/drawing/2014/main" id="{0BA3A811-FF5D-49EF-8C84-E62F8F94EC2F}"/>
                </a:ext>
              </a:extLst>
            </p:cNvPr>
            <p:cNvSpPr/>
            <p:nvPr/>
          </p:nvSpPr>
          <p:spPr>
            <a:xfrm>
              <a:off x="3257786" y="2855955"/>
              <a:ext cx="1314962" cy="2022017"/>
            </a:xfrm>
            <a:custGeom>
              <a:avLst/>
              <a:gdLst/>
              <a:ahLst/>
              <a:cxnLst/>
              <a:rect l="l" t="t" r="r" b="b"/>
              <a:pathLst>
                <a:path w="1314962" h="2022017" extrusionOk="0">
                  <a:moveTo>
                    <a:pt x="806897" y="49414"/>
                  </a:moveTo>
                  <a:cubicBezTo>
                    <a:pt x="797086" y="41984"/>
                    <a:pt x="788228" y="35222"/>
                    <a:pt x="780322" y="29507"/>
                  </a:cubicBezTo>
                  <a:cubicBezTo>
                    <a:pt x="772416" y="23791"/>
                    <a:pt x="765558" y="19220"/>
                    <a:pt x="760129" y="15886"/>
                  </a:cubicBezTo>
                  <a:cubicBezTo>
                    <a:pt x="757462" y="14171"/>
                    <a:pt x="755271" y="12933"/>
                    <a:pt x="753271" y="11885"/>
                  </a:cubicBezTo>
                  <a:cubicBezTo>
                    <a:pt x="746032" y="9695"/>
                    <a:pt x="737364" y="3027"/>
                    <a:pt x="731554" y="-402"/>
                  </a:cubicBezTo>
                  <a:cubicBezTo>
                    <a:pt x="734888" y="6932"/>
                    <a:pt x="737364" y="13600"/>
                    <a:pt x="736221" y="20934"/>
                  </a:cubicBezTo>
                  <a:cubicBezTo>
                    <a:pt x="736412" y="24649"/>
                    <a:pt x="737364" y="28459"/>
                    <a:pt x="738698" y="33221"/>
                  </a:cubicBezTo>
                  <a:cubicBezTo>
                    <a:pt x="741365" y="42746"/>
                    <a:pt x="745461" y="55700"/>
                    <a:pt x="749461" y="71226"/>
                  </a:cubicBezTo>
                  <a:cubicBezTo>
                    <a:pt x="844521" y="445749"/>
                    <a:pt x="790133" y="947526"/>
                    <a:pt x="609348" y="1358054"/>
                  </a:cubicBezTo>
                  <a:cubicBezTo>
                    <a:pt x="540387" y="1514740"/>
                    <a:pt x="489143" y="1598560"/>
                    <a:pt x="382844" y="1729338"/>
                  </a:cubicBezTo>
                  <a:cubicBezTo>
                    <a:pt x="304453" y="1825731"/>
                    <a:pt x="279021" y="1851163"/>
                    <a:pt x="204631" y="1905360"/>
                  </a:cubicBezTo>
                  <a:cubicBezTo>
                    <a:pt x="166055" y="1933554"/>
                    <a:pt x="79377" y="1976607"/>
                    <a:pt x="44516" y="1985561"/>
                  </a:cubicBezTo>
                  <a:cubicBezTo>
                    <a:pt x="29942" y="1989276"/>
                    <a:pt x="15846" y="1993276"/>
                    <a:pt x="9940" y="1995657"/>
                  </a:cubicBezTo>
                  <a:cubicBezTo>
                    <a:pt x="7940" y="1996419"/>
                    <a:pt x="6321" y="1997276"/>
                    <a:pt x="4606" y="1998324"/>
                  </a:cubicBezTo>
                  <a:cubicBezTo>
                    <a:pt x="2987" y="1999372"/>
                    <a:pt x="510" y="2000800"/>
                    <a:pt x="-156" y="2005278"/>
                  </a:cubicBezTo>
                  <a:cubicBezTo>
                    <a:pt x="-537" y="2007563"/>
                    <a:pt x="224" y="2010135"/>
                    <a:pt x="1367" y="2011659"/>
                  </a:cubicBezTo>
                  <a:cubicBezTo>
                    <a:pt x="2511" y="2013183"/>
                    <a:pt x="3654" y="2013945"/>
                    <a:pt x="4606" y="2014517"/>
                  </a:cubicBezTo>
                  <a:cubicBezTo>
                    <a:pt x="6606" y="2015659"/>
                    <a:pt x="8416" y="2016041"/>
                    <a:pt x="10512" y="2016517"/>
                  </a:cubicBezTo>
                  <a:cubicBezTo>
                    <a:pt x="18989" y="2018422"/>
                    <a:pt x="33372" y="2019470"/>
                    <a:pt x="57470" y="2020517"/>
                  </a:cubicBezTo>
                  <a:cubicBezTo>
                    <a:pt x="506764" y="2039377"/>
                    <a:pt x="931865" y="1814301"/>
                    <a:pt x="1161227" y="1435873"/>
                  </a:cubicBezTo>
                  <a:cubicBezTo>
                    <a:pt x="1307721" y="1194033"/>
                    <a:pt x="1347631" y="971148"/>
                    <a:pt x="1288290" y="723212"/>
                  </a:cubicBezTo>
                  <a:cubicBezTo>
                    <a:pt x="1242094" y="530331"/>
                    <a:pt x="1119412" y="327544"/>
                    <a:pt x="955487" y="172382"/>
                  </a:cubicBezTo>
                  <a:cubicBezTo>
                    <a:pt x="929293" y="147616"/>
                    <a:pt x="881287" y="107516"/>
                    <a:pt x="838139" y="73417"/>
                  </a:cubicBezTo>
                  <a:cubicBezTo>
                    <a:pt x="827280" y="64940"/>
                    <a:pt x="816707" y="56843"/>
                    <a:pt x="806897" y="49414"/>
                  </a:cubicBezTo>
                  <a:lnTo>
                    <a:pt x="806897" y="4941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7" name="Google Shape;358;p10">
              <a:extLst>
                <a:ext uri="{FF2B5EF4-FFF2-40B4-BE49-F238E27FC236}">
                  <a16:creationId xmlns:a16="http://schemas.microsoft.com/office/drawing/2014/main" id="{8E0499B2-F059-4233-B1E6-A5BE889DC0D3}"/>
                </a:ext>
              </a:extLst>
            </p:cNvPr>
            <p:cNvSpPr/>
            <p:nvPr/>
          </p:nvSpPr>
          <p:spPr>
            <a:xfrm>
              <a:off x="3788137" y="2684384"/>
              <a:ext cx="411912" cy="359715"/>
            </a:xfrm>
            <a:custGeom>
              <a:avLst/>
              <a:gdLst/>
              <a:ahLst/>
              <a:cxnLst/>
              <a:rect l="l" t="t" r="r" b="b"/>
              <a:pathLst>
                <a:path w="411912" h="359715" extrusionOk="0">
                  <a:moveTo>
                    <a:pt x="395037" y="325570"/>
                  </a:moveTo>
                  <a:cubicBezTo>
                    <a:pt x="350365" y="383482"/>
                    <a:pt x="229302" y="365003"/>
                    <a:pt x="124717" y="284327"/>
                  </a:cubicBezTo>
                  <a:cubicBezTo>
                    <a:pt x="20133" y="203650"/>
                    <a:pt x="-28349" y="91255"/>
                    <a:pt x="16418" y="33343"/>
                  </a:cubicBezTo>
                  <a:cubicBezTo>
                    <a:pt x="61090" y="-24569"/>
                    <a:pt x="182153" y="-6091"/>
                    <a:pt x="286738" y="74586"/>
                  </a:cubicBezTo>
                  <a:cubicBezTo>
                    <a:pt x="391227" y="155263"/>
                    <a:pt x="439709" y="267658"/>
                    <a:pt x="395037" y="3255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8" name="Google Shape;359;p10">
              <a:extLst>
                <a:ext uri="{FF2B5EF4-FFF2-40B4-BE49-F238E27FC236}">
                  <a16:creationId xmlns:a16="http://schemas.microsoft.com/office/drawing/2014/main" id="{2E1A4549-E924-43C9-A992-52793F4AD2C5}"/>
                </a:ext>
              </a:extLst>
            </p:cNvPr>
            <p:cNvSpPr/>
            <p:nvPr/>
          </p:nvSpPr>
          <p:spPr>
            <a:xfrm>
              <a:off x="2149175" y="2637166"/>
              <a:ext cx="2004726" cy="2240375"/>
            </a:xfrm>
            <a:custGeom>
              <a:avLst/>
              <a:gdLst/>
              <a:ahLst/>
              <a:cxnLst/>
              <a:rect l="l" t="t" r="r" b="b"/>
              <a:pathLst>
                <a:path w="2004726" h="2240375" extrusionOk="0">
                  <a:moveTo>
                    <a:pt x="536383" y="-402"/>
                  </a:moveTo>
                  <a:cubicBezTo>
                    <a:pt x="212438" y="220388"/>
                    <a:pt x="-256" y="592053"/>
                    <a:pt x="-256" y="1013534"/>
                  </a:cubicBezTo>
                  <a:cubicBezTo>
                    <a:pt x="-256" y="1690857"/>
                    <a:pt x="548861" y="2239973"/>
                    <a:pt x="1226183" y="2239973"/>
                  </a:cubicBezTo>
                  <a:cubicBezTo>
                    <a:pt x="1521744" y="2239973"/>
                    <a:pt x="1792731" y="2135389"/>
                    <a:pt x="2004471" y="1961272"/>
                  </a:cubicBezTo>
                  <a:cubicBezTo>
                    <a:pt x="1808733" y="2093479"/>
                    <a:pt x="1572798" y="2170631"/>
                    <a:pt x="1318767" y="2170631"/>
                  </a:cubicBezTo>
                  <a:cubicBezTo>
                    <a:pt x="641444" y="2170631"/>
                    <a:pt x="92327" y="1621515"/>
                    <a:pt x="92327" y="944193"/>
                  </a:cubicBezTo>
                  <a:cubicBezTo>
                    <a:pt x="92327" y="564240"/>
                    <a:pt x="265016" y="224483"/>
                    <a:pt x="536383" y="-402"/>
                  </a:cubicBezTo>
                  <a:lnTo>
                    <a:pt x="536383" y="-402"/>
                  </a:lnTo>
                  <a:close/>
                </a:path>
              </a:pathLst>
            </a:custGeom>
            <a:solidFill>
              <a:srgbClr val="000000">
                <a:alpha val="1765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4" name="Google Shape;276;p8">
            <a:extLst>
              <a:ext uri="{FF2B5EF4-FFF2-40B4-BE49-F238E27FC236}">
                <a16:creationId xmlns:a16="http://schemas.microsoft.com/office/drawing/2014/main" id="{842231E6-8ED7-420A-B8A8-1755A766D869}"/>
              </a:ext>
            </a:extLst>
          </p:cNvPr>
          <p:cNvSpPr/>
          <p:nvPr userDrawn="1"/>
        </p:nvSpPr>
        <p:spPr>
          <a:xfrm>
            <a:off x="9893962" y="163525"/>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 name="Google Shape;277;p8">
            <a:extLst>
              <a:ext uri="{FF2B5EF4-FFF2-40B4-BE49-F238E27FC236}">
                <a16:creationId xmlns:a16="http://schemas.microsoft.com/office/drawing/2014/main" id="{DFEF55CD-6C6A-4DD0-B89F-2B01E5A310F6}"/>
              </a:ext>
            </a:extLst>
          </p:cNvPr>
          <p:cNvSpPr/>
          <p:nvPr userDrawn="1"/>
        </p:nvSpPr>
        <p:spPr>
          <a:xfrm>
            <a:off x="11695719" y="1393560"/>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 name="Google Shape;287;p8">
            <a:extLst>
              <a:ext uri="{FF2B5EF4-FFF2-40B4-BE49-F238E27FC236}">
                <a16:creationId xmlns:a16="http://schemas.microsoft.com/office/drawing/2014/main" id="{02E5511C-84E0-4921-872C-4ECF9BFB35C5}"/>
              </a:ext>
            </a:extLst>
          </p:cNvPr>
          <p:cNvSpPr/>
          <p:nvPr userDrawn="1"/>
        </p:nvSpPr>
        <p:spPr>
          <a:xfrm>
            <a:off x="10199569" y="1572419"/>
            <a:ext cx="926484" cy="4319637"/>
          </a:xfrm>
          <a:custGeom>
            <a:avLst/>
            <a:gdLst/>
            <a:ahLst/>
            <a:cxnLst/>
            <a:rect l="l" t="t" r="r" b="b"/>
            <a:pathLst>
              <a:path w="926484" h="3975969" extrusionOk="0">
                <a:moveTo>
                  <a:pt x="56981" y="0"/>
                </a:moveTo>
                <a:cubicBezTo>
                  <a:pt x="626656" y="986592"/>
                  <a:pt x="926484" y="2105620"/>
                  <a:pt x="926484" y="3244825"/>
                </a:cubicBezTo>
                <a:lnTo>
                  <a:pt x="926484" y="3975969"/>
                </a:lnTo>
                <a:lnTo>
                  <a:pt x="600398" y="3975969"/>
                </a:lnTo>
                <a:lnTo>
                  <a:pt x="625111" y="3760701"/>
                </a:lnTo>
                <a:cubicBezTo>
                  <a:pt x="746577" y="2420088"/>
                  <a:pt x="611984" y="1232210"/>
                  <a:pt x="0" y="27142"/>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7" name="Google Shape;288;p8">
            <a:extLst>
              <a:ext uri="{FF2B5EF4-FFF2-40B4-BE49-F238E27FC236}">
                <a16:creationId xmlns:a16="http://schemas.microsoft.com/office/drawing/2014/main" id="{0D81BA09-166A-4E43-BE42-CDA1BEEC3816}"/>
              </a:ext>
            </a:extLst>
          </p:cNvPr>
          <p:cNvSpPr/>
          <p:nvPr userDrawn="1"/>
        </p:nvSpPr>
        <p:spPr>
          <a:xfrm>
            <a:off x="10199569" y="1572418"/>
            <a:ext cx="164479" cy="228878"/>
          </a:xfrm>
          <a:custGeom>
            <a:avLst/>
            <a:gdLst/>
            <a:ahLst/>
            <a:cxnLst/>
            <a:rect l="l" t="t" r="r" b="b"/>
            <a:pathLst>
              <a:path w="110204" h="153352" extrusionOk="0">
                <a:moveTo>
                  <a:pt x="110204" y="129826"/>
                </a:moveTo>
                <a:cubicBezTo>
                  <a:pt x="86963" y="86201"/>
                  <a:pt x="62960" y="42958"/>
                  <a:pt x="38195" y="0"/>
                </a:cubicBezTo>
                <a:lnTo>
                  <a:pt x="0" y="18193"/>
                </a:lnTo>
                <a:cubicBezTo>
                  <a:pt x="22860" y="63246"/>
                  <a:pt x="44767" y="108299"/>
                  <a:pt x="65722" y="153353"/>
                </a:cubicBezTo>
                <a:lnTo>
                  <a:pt x="65722" y="153353"/>
                </a:lnTo>
                <a:lnTo>
                  <a:pt x="71247" y="141637"/>
                </a:lnTo>
                <a:cubicBezTo>
                  <a:pt x="74676" y="134303"/>
                  <a:pt x="81153" y="128873"/>
                  <a:pt x="88963" y="126778"/>
                </a:cubicBezTo>
                <a:cubicBezTo>
                  <a:pt x="96107" y="124873"/>
                  <a:pt x="103822" y="126016"/>
                  <a:pt x="110204" y="129826"/>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8" name="Google Shape;289;p8">
            <a:extLst>
              <a:ext uri="{FF2B5EF4-FFF2-40B4-BE49-F238E27FC236}">
                <a16:creationId xmlns:a16="http://schemas.microsoft.com/office/drawing/2014/main" id="{1C2AEB62-E825-4350-A618-740F532659B1}"/>
              </a:ext>
            </a:extLst>
          </p:cNvPr>
          <p:cNvSpPr/>
          <p:nvPr userDrawn="1"/>
        </p:nvSpPr>
        <p:spPr>
          <a:xfrm>
            <a:off x="9275358" y="819134"/>
            <a:ext cx="1410517" cy="744229"/>
          </a:xfrm>
          <a:custGeom>
            <a:avLst/>
            <a:gdLst/>
            <a:ahLst/>
            <a:cxnLst/>
            <a:rect l="l" t="t" r="r" b="b"/>
            <a:pathLst>
              <a:path w="945070" h="498646" extrusionOk="0">
                <a:moveTo>
                  <a:pt x="634460" y="498647"/>
                </a:moveTo>
                <a:lnTo>
                  <a:pt x="137827" y="398539"/>
                </a:lnTo>
                <a:lnTo>
                  <a:pt x="136589" y="333198"/>
                </a:lnTo>
                <a:lnTo>
                  <a:pt x="102299" y="391396"/>
                </a:lnTo>
                <a:lnTo>
                  <a:pt x="0" y="370821"/>
                </a:lnTo>
                <a:cubicBezTo>
                  <a:pt x="22289" y="136983"/>
                  <a:pt x="197929" y="119457"/>
                  <a:pt x="600551" y="422161"/>
                </a:cubicBezTo>
                <a:cubicBezTo>
                  <a:pt x="680276" y="89453"/>
                  <a:pt x="781240" y="-113144"/>
                  <a:pt x="945071" y="67831"/>
                </a:cubicBezTo>
                <a:lnTo>
                  <a:pt x="885253" y="150794"/>
                </a:lnTo>
                <a:lnTo>
                  <a:pt x="815340" y="115837"/>
                </a:lnTo>
                <a:lnTo>
                  <a:pt x="864394" y="179750"/>
                </a:lnTo>
                <a:lnTo>
                  <a:pt x="634460" y="498647"/>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9" name="Google Shape;290;p8">
            <a:extLst>
              <a:ext uri="{FF2B5EF4-FFF2-40B4-BE49-F238E27FC236}">
                <a16:creationId xmlns:a16="http://schemas.microsoft.com/office/drawing/2014/main" id="{E8D85359-EC10-4022-BB77-FF7BB69C8AB8}"/>
              </a:ext>
            </a:extLst>
          </p:cNvPr>
          <p:cNvSpPr/>
          <p:nvPr userDrawn="1"/>
        </p:nvSpPr>
        <p:spPr>
          <a:xfrm>
            <a:off x="9003567" y="1096296"/>
            <a:ext cx="2737258" cy="1258070"/>
          </a:xfrm>
          <a:custGeom>
            <a:avLst/>
            <a:gdLst/>
            <a:ahLst/>
            <a:cxnLst/>
            <a:rect l="l" t="t" r="r" b="b"/>
            <a:pathLst>
              <a:path w="1834009" h="842928" extrusionOk="0">
                <a:moveTo>
                  <a:pt x="2257" y="842929"/>
                </a:moveTo>
                <a:cubicBezTo>
                  <a:pt x="-39367" y="365345"/>
                  <a:pt x="504891" y="90263"/>
                  <a:pt x="801595" y="275334"/>
                </a:cubicBezTo>
                <a:cubicBezTo>
                  <a:pt x="953519" y="-113000"/>
                  <a:pt x="1834010" y="-68995"/>
                  <a:pt x="1834010" y="272381"/>
                </a:cubicBezTo>
                <a:lnTo>
                  <a:pt x="1610744" y="284668"/>
                </a:lnTo>
                <a:lnTo>
                  <a:pt x="1587407" y="147413"/>
                </a:lnTo>
                <a:lnTo>
                  <a:pt x="1579787" y="286383"/>
                </a:lnTo>
                <a:lnTo>
                  <a:pt x="1370904" y="297908"/>
                </a:lnTo>
                <a:lnTo>
                  <a:pt x="1329089" y="147508"/>
                </a:lnTo>
                <a:lnTo>
                  <a:pt x="1333090" y="300004"/>
                </a:lnTo>
                <a:lnTo>
                  <a:pt x="1096965" y="313053"/>
                </a:lnTo>
                <a:lnTo>
                  <a:pt x="1079820" y="189799"/>
                </a:lnTo>
                <a:lnTo>
                  <a:pt x="1062008" y="314958"/>
                </a:lnTo>
                <a:lnTo>
                  <a:pt x="820645" y="328293"/>
                </a:lnTo>
                <a:lnTo>
                  <a:pt x="705487" y="400683"/>
                </a:lnTo>
                <a:lnTo>
                  <a:pt x="620334" y="330579"/>
                </a:lnTo>
                <a:lnTo>
                  <a:pt x="662339" y="427829"/>
                </a:lnTo>
                <a:lnTo>
                  <a:pt x="489080" y="536795"/>
                </a:lnTo>
                <a:lnTo>
                  <a:pt x="380114" y="421543"/>
                </a:lnTo>
                <a:lnTo>
                  <a:pt x="430406" y="573752"/>
                </a:lnTo>
                <a:lnTo>
                  <a:pt x="204663" y="715675"/>
                </a:lnTo>
                <a:lnTo>
                  <a:pt x="142846" y="637284"/>
                </a:lnTo>
                <a:lnTo>
                  <a:pt x="146846" y="751965"/>
                </a:lnTo>
                <a:lnTo>
                  <a:pt x="2257" y="842929"/>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 name="Google Shape;291;p8">
            <a:extLst>
              <a:ext uri="{FF2B5EF4-FFF2-40B4-BE49-F238E27FC236}">
                <a16:creationId xmlns:a16="http://schemas.microsoft.com/office/drawing/2014/main" id="{F6C0F711-2DC7-497C-B658-3D7C18AE4F1B}"/>
              </a:ext>
            </a:extLst>
          </p:cNvPr>
          <p:cNvSpPr/>
          <p:nvPr userDrawn="1"/>
        </p:nvSpPr>
        <p:spPr>
          <a:xfrm>
            <a:off x="9816169" y="1482919"/>
            <a:ext cx="1417642" cy="871278"/>
          </a:xfrm>
          <a:custGeom>
            <a:avLst/>
            <a:gdLst/>
            <a:ahLst/>
            <a:cxnLst/>
            <a:rect l="l" t="t" r="r" b="b"/>
            <a:pathLst>
              <a:path w="949844" h="583771" extrusionOk="0">
                <a:moveTo>
                  <a:pt x="41350" y="583772"/>
                </a:moveTo>
                <a:cubicBezTo>
                  <a:pt x="-56090" y="291069"/>
                  <a:pt x="19824" y="111046"/>
                  <a:pt x="256996" y="35703"/>
                </a:cubicBezTo>
                <a:cubicBezTo>
                  <a:pt x="529030" y="-23637"/>
                  <a:pt x="790301" y="-46307"/>
                  <a:pt x="949845" y="275924"/>
                </a:cubicBezTo>
                <a:lnTo>
                  <a:pt x="727341" y="207630"/>
                </a:lnTo>
                <a:lnTo>
                  <a:pt x="726198" y="101807"/>
                </a:lnTo>
                <a:lnTo>
                  <a:pt x="689431" y="196009"/>
                </a:lnTo>
                <a:lnTo>
                  <a:pt x="520934" y="144288"/>
                </a:lnTo>
                <a:lnTo>
                  <a:pt x="532459" y="53706"/>
                </a:lnTo>
                <a:lnTo>
                  <a:pt x="491311" y="135144"/>
                </a:lnTo>
                <a:lnTo>
                  <a:pt x="276237" y="69136"/>
                </a:lnTo>
                <a:lnTo>
                  <a:pt x="198132" y="240396"/>
                </a:lnTo>
                <a:lnTo>
                  <a:pt x="137648" y="203915"/>
                </a:lnTo>
                <a:lnTo>
                  <a:pt x="188702" y="261065"/>
                </a:lnTo>
                <a:lnTo>
                  <a:pt x="142220" y="362887"/>
                </a:lnTo>
                <a:lnTo>
                  <a:pt x="52018" y="291926"/>
                </a:lnTo>
                <a:lnTo>
                  <a:pt x="116788" y="418608"/>
                </a:lnTo>
                <a:lnTo>
                  <a:pt x="41350" y="583772"/>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1" name="Google Shape;292;p8">
            <a:extLst>
              <a:ext uri="{FF2B5EF4-FFF2-40B4-BE49-F238E27FC236}">
                <a16:creationId xmlns:a16="http://schemas.microsoft.com/office/drawing/2014/main" id="{31FD747A-F5D2-4B2C-A7C1-8E507A8941BA}"/>
              </a:ext>
            </a:extLst>
          </p:cNvPr>
          <p:cNvSpPr/>
          <p:nvPr userDrawn="1"/>
        </p:nvSpPr>
        <p:spPr>
          <a:xfrm>
            <a:off x="11298731" y="755410"/>
            <a:ext cx="1109224" cy="5079258"/>
          </a:xfrm>
          <a:custGeom>
            <a:avLst/>
            <a:gdLst/>
            <a:ahLst/>
            <a:cxnLst/>
            <a:rect l="l" t="t" r="r" b="b"/>
            <a:pathLst>
              <a:path w="1109224" h="4806554" extrusionOk="0">
                <a:moveTo>
                  <a:pt x="1040873" y="0"/>
                </a:moveTo>
                <a:lnTo>
                  <a:pt x="1109224" y="32540"/>
                </a:lnTo>
                <a:cubicBezTo>
                  <a:pt x="376632" y="1475215"/>
                  <a:pt x="215539" y="2897328"/>
                  <a:pt x="360919" y="4502121"/>
                </a:cubicBezTo>
                <a:lnTo>
                  <a:pt x="395864" y="4806554"/>
                </a:lnTo>
                <a:lnTo>
                  <a:pt x="0" y="4806554"/>
                </a:lnTo>
                <a:lnTo>
                  <a:pt x="0" y="3884551"/>
                </a:lnTo>
                <a:cubicBezTo>
                  <a:pt x="0" y="2520830"/>
                  <a:pt x="358942" y="1181124"/>
                  <a:pt x="1040873"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2" name="Google Shape;293;p8">
            <a:extLst>
              <a:ext uri="{FF2B5EF4-FFF2-40B4-BE49-F238E27FC236}">
                <a16:creationId xmlns:a16="http://schemas.microsoft.com/office/drawing/2014/main" id="{8E07BAA9-863B-490F-97C3-3D10CEA00BCA}"/>
              </a:ext>
            </a:extLst>
          </p:cNvPr>
          <p:cNvSpPr/>
          <p:nvPr userDrawn="1"/>
        </p:nvSpPr>
        <p:spPr>
          <a:xfrm>
            <a:off x="12213281" y="731928"/>
            <a:ext cx="197034" cy="274084"/>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3" name="Google Shape;295;p8">
            <a:extLst>
              <a:ext uri="{FF2B5EF4-FFF2-40B4-BE49-F238E27FC236}">
                <a16:creationId xmlns:a16="http://schemas.microsoft.com/office/drawing/2014/main" id="{99BFDCAD-3C0D-4C5D-B365-49B4F439938C}"/>
              </a:ext>
            </a:extLst>
          </p:cNvPr>
          <p:cNvSpPr/>
          <p:nvPr userDrawn="1"/>
        </p:nvSpPr>
        <p:spPr>
          <a:xfrm>
            <a:off x="10590531" y="195108"/>
            <a:ext cx="2963456" cy="1278011"/>
          </a:xfrm>
          <a:custGeom>
            <a:avLst/>
            <a:gdLst/>
            <a:ahLst/>
            <a:cxnLst/>
            <a:rect l="l" t="t" r="r" b="b"/>
            <a:pathLst>
              <a:path w="2963456" h="1278011" extrusionOk="0">
                <a:moveTo>
                  <a:pt x="820159" y="385"/>
                </a:moveTo>
                <a:cubicBezTo>
                  <a:pt x="1247201" y="-8763"/>
                  <a:pt x="1708170" y="144988"/>
                  <a:pt x="1843874" y="491780"/>
                </a:cubicBezTo>
                <a:cubicBezTo>
                  <a:pt x="2142015" y="305781"/>
                  <a:pt x="2579984" y="379882"/>
                  <a:pt x="2892915" y="632115"/>
                </a:cubicBezTo>
                <a:lnTo>
                  <a:pt x="2963456" y="696439"/>
                </a:lnTo>
                <a:lnTo>
                  <a:pt x="2963456" y="1210030"/>
                </a:lnTo>
                <a:lnTo>
                  <a:pt x="2909899" y="1278011"/>
                </a:lnTo>
                <a:lnTo>
                  <a:pt x="2506764" y="1024509"/>
                </a:lnTo>
                <a:lnTo>
                  <a:pt x="2596570" y="752673"/>
                </a:lnTo>
                <a:lnTo>
                  <a:pt x="2401896" y="958432"/>
                </a:lnTo>
                <a:lnTo>
                  <a:pt x="2092404" y="763899"/>
                </a:lnTo>
                <a:lnTo>
                  <a:pt x="2167432" y="590254"/>
                </a:lnTo>
                <a:lnTo>
                  <a:pt x="2015387" y="715444"/>
                </a:lnTo>
                <a:lnTo>
                  <a:pt x="1809770" y="586133"/>
                </a:lnTo>
                <a:lnTo>
                  <a:pt x="1378643" y="562402"/>
                </a:lnTo>
                <a:lnTo>
                  <a:pt x="1346813" y="338881"/>
                </a:lnTo>
                <a:lnTo>
                  <a:pt x="1316261" y="558992"/>
                </a:lnTo>
                <a:lnTo>
                  <a:pt x="894512" y="535688"/>
                </a:lnTo>
                <a:lnTo>
                  <a:pt x="901759" y="263285"/>
                </a:lnTo>
                <a:lnTo>
                  <a:pt x="827156" y="531994"/>
                </a:lnTo>
                <a:lnTo>
                  <a:pt x="454148" y="511390"/>
                </a:lnTo>
                <a:lnTo>
                  <a:pt x="440506" y="263285"/>
                </a:lnTo>
                <a:lnTo>
                  <a:pt x="398872" y="508405"/>
                </a:lnTo>
                <a:lnTo>
                  <a:pt x="0" y="486381"/>
                </a:lnTo>
                <a:cubicBezTo>
                  <a:pt x="0" y="181579"/>
                  <a:pt x="393116" y="9533"/>
                  <a:pt x="820159" y="385"/>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 name="Google Shape;296;p8">
            <a:extLst>
              <a:ext uri="{FF2B5EF4-FFF2-40B4-BE49-F238E27FC236}">
                <a16:creationId xmlns:a16="http://schemas.microsoft.com/office/drawing/2014/main" id="{2E933CF7-A5BF-4A0B-BF93-DBD401326FF6}"/>
              </a:ext>
            </a:extLst>
          </p:cNvPr>
          <p:cNvSpPr/>
          <p:nvPr userDrawn="1"/>
        </p:nvSpPr>
        <p:spPr>
          <a:xfrm>
            <a:off x="11049735" y="648288"/>
            <a:ext cx="1697078" cy="1042952"/>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35" name="Google Shape;149;p5">
            <a:extLst>
              <a:ext uri="{FF2B5EF4-FFF2-40B4-BE49-F238E27FC236}">
                <a16:creationId xmlns:a16="http://schemas.microsoft.com/office/drawing/2014/main" id="{7422CDC1-4A1A-4EF0-B9C8-CDD03517A785}"/>
              </a:ext>
            </a:extLst>
          </p:cNvPr>
          <p:cNvGrpSpPr/>
          <p:nvPr/>
        </p:nvGrpSpPr>
        <p:grpSpPr>
          <a:xfrm flipH="1">
            <a:off x="11841618" y="5753151"/>
            <a:ext cx="435283" cy="1050406"/>
            <a:chOff x="4028392" y="3097874"/>
            <a:chExt cx="1270158" cy="3065088"/>
          </a:xfrm>
        </p:grpSpPr>
        <p:sp>
          <p:nvSpPr>
            <p:cNvPr id="75" name="Google Shape;150;p5">
              <a:extLst>
                <a:ext uri="{FF2B5EF4-FFF2-40B4-BE49-F238E27FC236}">
                  <a16:creationId xmlns:a16="http://schemas.microsoft.com/office/drawing/2014/main" id="{E489BE1A-38FC-4EE1-A836-106830DD62C5}"/>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6" name="Google Shape;151;p5">
              <a:extLst>
                <a:ext uri="{FF2B5EF4-FFF2-40B4-BE49-F238E27FC236}">
                  <a16:creationId xmlns:a16="http://schemas.microsoft.com/office/drawing/2014/main" id="{AB5B1566-2AF4-4FDA-982C-C19830E84EDE}"/>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7" name="Google Shape;152;p5">
              <a:extLst>
                <a:ext uri="{FF2B5EF4-FFF2-40B4-BE49-F238E27FC236}">
                  <a16:creationId xmlns:a16="http://schemas.microsoft.com/office/drawing/2014/main" id="{FE88B982-AACC-4B54-873E-D19CE8A2704B}"/>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8" name="Google Shape;153;p5">
              <a:extLst>
                <a:ext uri="{FF2B5EF4-FFF2-40B4-BE49-F238E27FC236}">
                  <a16:creationId xmlns:a16="http://schemas.microsoft.com/office/drawing/2014/main" id="{43EA5AEE-5E18-4FA1-83C3-9CCF62811B0B}"/>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9" name="Google Shape;154;p5">
              <a:extLst>
                <a:ext uri="{FF2B5EF4-FFF2-40B4-BE49-F238E27FC236}">
                  <a16:creationId xmlns:a16="http://schemas.microsoft.com/office/drawing/2014/main" id="{0447224E-829F-432D-A677-7E65811D2498}"/>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0" name="Google Shape;155;p5">
              <a:extLst>
                <a:ext uri="{FF2B5EF4-FFF2-40B4-BE49-F238E27FC236}">
                  <a16:creationId xmlns:a16="http://schemas.microsoft.com/office/drawing/2014/main" id="{54EF7B1C-6C69-4C87-8328-C0395FEABA62}"/>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36" name="Google Shape;251;p7">
            <a:extLst>
              <a:ext uri="{FF2B5EF4-FFF2-40B4-BE49-F238E27FC236}">
                <a16:creationId xmlns:a16="http://schemas.microsoft.com/office/drawing/2014/main" id="{48DFC28F-E5D4-47CB-8608-CCD8023F3F76}"/>
              </a:ext>
            </a:extLst>
          </p:cNvPr>
          <p:cNvGrpSpPr/>
          <p:nvPr userDrawn="1"/>
        </p:nvGrpSpPr>
        <p:grpSpPr>
          <a:xfrm>
            <a:off x="8724035" y="4408908"/>
            <a:ext cx="2993503" cy="1873569"/>
            <a:chOff x="6689597" y="4026978"/>
            <a:chExt cx="1992915" cy="994886"/>
          </a:xfrm>
        </p:grpSpPr>
        <p:sp>
          <p:nvSpPr>
            <p:cNvPr id="71" name="Google Shape;252;p7">
              <a:extLst>
                <a:ext uri="{FF2B5EF4-FFF2-40B4-BE49-F238E27FC236}">
                  <a16:creationId xmlns:a16="http://schemas.microsoft.com/office/drawing/2014/main" id="{0708D739-00F8-404B-8FC2-DE9A2059C6D6}"/>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2" name="Google Shape;253;p7">
              <a:extLst>
                <a:ext uri="{FF2B5EF4-FFF2-40B4-BE49-F238E27FC236}">
                  <a16:creationId xmlns:a16="http://schemas.microsoft.com/office/drawing/2014/main" id="{E1020974-1F1B-402A-A81A-CA8015110448}"/>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3" name="Google Shape;254;p7">
              <a:extLst>
                <a:ext uri="{FF2B5EF4-FFF2-40B4-BE49-F238E27FC236}">
                  <a16:creationId xmlns:a16="http://schemas.microsoft.com/office/drawing/2014/main" id="{B1888C1A-E3AD-4D62-BD78-7B6369EE1FF4}"/>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4" name="Google Shape;255;p7">
              <a:extLst>
                <a:ext uri="{FF2B5EF4-FFF2-40B4-BE49-F238E27FC236}">
                  <a16:creationId xmlns:a16="http://schemas.microsoft.com/office/drawing/2014/main" id="{6DF137FB-F58C-438F-8023-C32A76CE45D4}"/>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37" name="Google Shape;187;p5">
            <a:extLst>
              <a:ext uri="{FF2B5EF4-FFF2-40B4-BE49-F238E27FC236}">
                <a16:creationId xmlns:a16="http://schemas.microsoft.com/office/drawing/2014/main" id="{CE326856-B150-4045-98C4-C8D058FA0C0B}"/>
              </a:ext>
            </a:extLst>
          </p:cNvPr>
          <p:cNvGrpSpPr/>
          <p:nvPr/>
        </p:nvGrpSpPr>
        <p:grpSpPr>
          <a:xfrm>
            <a:off x="10461224" y="5703249"/>
            <a:ext cx="778382" cy="1138235"/>
            <a:chOff x="4610438" y="3689854"/>
            <a:chExt cx="2773002" cy="4054987"/>
          </a:xfrm>
        </p:grpSpPr>
        <p:sp>
          <p:nvSpPr>
            <p:cNvPr id="48" name="Google Shape;188;p5">
              <a:extLst>
                <a:ext uri="{FF2B5EF4-FFF2-40B4-BE49-F238E27FC236}">
                  <a16:creationId xmlns:a16="http://schemas.microsoft.com/office/drawing/2014/main" id="{ED555FA7-975E-4793-97A0-5C0B85A37B35}"/>
                </a:ext>
              </a:extLst>
            </p:cNvPr>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49" name="Google Shape;189;p5">
              <a:extLst>
                <a:ext uri="{FF2B5EF4-FFF2-40B4-BE49-F238E27FC236}">
                  <a16:creationId xmlns:a16="http://schemas.microsoft.com/office/drawing/2014/main" id="{3161E187-2429-416E-A10D-08B0208DEDD5}"/>
                </a:ext>
              </a:extLst>
            </p:cNvPr>
            <p:cNvGrpSpPr/>
            <p:nvPr/>
          </p:nvGrpSpPr>
          <p:grpSpPr>
            <a:xfrm>
              <a:off x="4610438" y="3689854"/>
              <a:ext cx="2773002" cy="4054987"/>
              <a:chOff x="4768606" y="1356086"/>
              <a:chExt cx="2773002" cy="4054987"/>
            </a:xfrm>
          </p:grpSpPr>
          <p:sp>
            <p:nvSpPr>
              <p:cNvPr id="50" name="Google Shape;190;p5">
                <a:extLst>
                  <a:ext uri="{FF2B5EF4-FFF2-40B4-BE49-F238E27FC236}">
                    <a16:creationId xmlns:a16="http://schemas.microsoft.com/office/drawing/2014/main" id="{BFC3C8B2-35AD-4D6D-AD86-12F53E2821BA}"/>
                  </a:ext>
                </a:extLst>
              </p:cNvPr>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1" name="Google Shape;191;p5">
                <a:extLst>
                  <a:ext uri="{FF2B5EF4-FFF2-40B4-BE49-F238E27FC236}">
                    <a16:creationId xmlns:a16="http://schemas.microsoft.com/office/drawing/2014/main" id="{1874D93A-1361-49E2-80EB-92D7AFB8C911}"/>
                  </a:ext>
                </a:extLst>
              </p:cNvPr>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2" name="Google Shape;192;p5">
                <a:extLst>
                  <a:ext uri="{FF2B5EF4-FFF2-40B4-BE49-F238E27FC236}">
                    <a16:creationId xmlns:a16="http://schemas.microsoft.com/office/drawing/2014/main" id="{29FA44CF-C3BF-479C-A97F-9B5929D5601E}"/>
                  </a:ext>
                </a:extLst>
              </p:cNvPr>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3" name="Google Shape;193;p5">
                <a:extLst>
                  <a:ext uri="{FF2B5EF4-FFF2-40B4-BE49-F238E27FC236}">
                    <a16:creationId xmlns:a16="http://schemas.microsoft.com/office/drawing/2014/main" id="{E3A1326E-5D02-4429-9A70-DE848E757558}"/>
                  </a:ext>
                </a:extLst>
              </p:cNvPr>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4" name="Google Shape;194;p5">
                <a:extLst>
                  <a:ext uri="{FF2B5EF4-FFF2-40B4-BE49-F238E27FC236}">
                    <a16:creationId xmlns:a16="http://schemas.microsoft.com/office/drawing/2014/main" id="{D6B91FB0-EAA6-477E-86BC-45F2E94E0DE5}"/>
                  </a:ext>
                </a:extLst>
              </p:cNvPr>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5" name="Google Shape;195;p5">
                <a:extLst>
                  <a:ext uri="{FF2B5EF4-FFF2-40B4-BE49-F238E27FC236}">
                    <a16:creationId xmlns:a16="http://schemas.microsoft.com/office/drawing/2014/main" id="{A6B93185-4C33-4F8C-B358-5E50ED987C4A}"/>
                  </a:ext>
                </a:extLst>
              </p:cNvPr>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6" name="Google Shape;196;p5">
                <a:extLst>
                  <a:ext uri="{FF2B5EF4-FFF2-40B4-BE49-F238E27FC236}">
                    <a16:creationId xmlns:a16="http://schemas.microsoft.com/office/drawing/2014/main" id="{9212F188-15B6-4AF4-BDA8-52D905D9300F}"/>
                  </a:ext>
                </a:extLst>
              </p:cNvPr>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7" name="Google Shape;197;p5">
                <a:extLst>
                  <a:ext uri="{FF2B5EF4-FFF2-40B4-BE49-F238E27FC236}">
                    <a16:creationId xmlns:a16="http://schemas.microsoft.com/office/drawing/2014/main" id="{4E511001-B8A6-42BE-85E2-B866DE53FA4A}"/>
                  </a:ext>
                </a:extLst>
              </p:cNvPr>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8" name="Google Shape;198;p5">
                <a:extLst>
                  <a:ext uri="{FF2B5EF4-FFF2-40B4-BE49-F238E27FC236}">
                    <a16:creationId xmlns:a16="http://schemas.microsoft.com/office/drawing/2014/main" id="{7D9B6AEA-857F-4272-8653-F05EB02D9D85}"/>
                  </a:ext>
                </a:extLst>
              </p:cNvPr>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9" name="Google Shape;199;p5">
                <a:extLst>
                  <a:ext uri="{FF2B5EF4-FFF2-40B4-BE49-F238E27FC236}">
                    <a16:creationId xmlns:a16="http://schemas.microsoft.com/office/drawing/2014/main" id="{84E64108-58E7-4F76-9440-2685F327A4B1}"/>
                  </a:ext>
                </a:extLst>
              </p:cNvPr>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0" name="Google Shape;200;p5">
                <a:extLst>
                  <a:ext uri="{FF2B5EF4-FFF2-40B4-BE49-F238E27FC236}">
                    <a16:creationId xmlns:a16="http://schemas.microsoft.com/office/drawing/2014/main" id="{1AE7F3AB-367C-40AD-9958-17A72DDA5535}"/>
                  </a:ext>
                </a:extLst>
              </p:cNvPr>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1" name="Google Shape;201;p5">
                <a:extLst>
                  <a:ext uri="{FF2B5EF4-FFF2-40B4-BE49-F238E27FC236}">
                    <a16:creationId xmlns:a16="http://schemas.microsoft.com/office/drawing/2014/main" id="{1E403777-5672-4048-A7A5-47FF7D534EE6}"/>
                  </a:ext>
                </a:extLst>
              </p:cNvPr>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2" name="Google Shape;202;p5">
                <a:extLst>
                  <a:ext uri="{FF2B5EF4-FFF2-40B4-BE49-F238E27FC236}">
                    <a16:creationId xmlns:a16="http://schemas.microsoft.com/office/drawing/2014/main" id="{E077740C-F3C1-45A6-B4FE-49023C035B49}"/>
                  </a:ext>
                </a:extLst>
              </p:cNvPr>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3" name="Google Shape;203;p5">
                <a:extLst>
                  <a:ext uri="{FF2B5EF4-FFF2-40B4-BE49-F238E27FC236}">
                    <a16:creationId xmlns:a16="http://schemas.microsoft.com/office/drawing/2014/main" id="{761C9EF3-059F-4FF3-A6DA-CAACA3CA3957}"/>
                  </a:ext>
                </a:extLst>
              </p:cNvPr>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4" name="Google Shape;204;p5">
                <a:extLst>
                  <a:ext uri="{FF2B5EF4-FFF2-40B4-BE49-F238E27FC236}">
                    <a16:creationId xmlns:a16="http://schemas.microsoft.com/office/drawing/2014/main" id="{61F5BDDB-8602-4A2E-B5B7-A5D6E91624F8}"/>
                  </a:ext>
                </a:extLst>
              </p:cNvPr>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65" name="Google Shape;205;p5">
                <a:extLst>
                  <a:ext uri="{FF2B5EF4-FFF2-40B4-BE49-F238E27FC236}">
                    <a16:creationId xmlns:a16="http://schemas.microsoft.com/office/drawing/2014/main" id="{D61164DA-03E3-4A66-A41B-E08853882621}"/>
                  </a:ext>
                </a:extLst>
              </p:cNvPr>
              <p:cNvGrpSpPr/>
              <p:nvPr/>
            </p:nvGrpSpPr>
            <p:grpSpPr>
              <a:xfrm>
                <a:off x="6306235" y="1356086"/>
                <a:ext cx="1235373" cy="1660293"/>
                <a:chOff x="6306235" y="1356086"/>
                <a:chExt cx="1235373" cy="1660293"/>
              </a:xfrm>
            </p:grpSpPr>
            <p:sp>
              <p:nvSpPr>
                <p:cNvPr id="66" name="Google Shape;206;p5">
                  <a:extLst>
                    <a:ext uri="{FF2B5EF4-FFF2-40B4-BE49-F238E27FC236}">
                      <a16:creationId xmlns:a16="http://schemas.microsoft.com/office/drawing/2014/main" id="{CF72DDE8-8F07-4F7E-BC67-1EA9E2378B3A}"/>
                    </a:ext>
                  </a:extLst>
                </p:cNvPr>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67" name="Google Shape;207;p5">
                  <a:extLst>
                    <a:ext uri="{FF2B5EF4-FFF2-40B4-BE49-F238E27FC236}">
                      <a16:creationId xmlns:a16="http://schemas.microsoft.com/office/drawing/2014/main" id="{B6D2468F-F2DE-4676-BE2D-E7A0A38A7D24}"/>
                    </a:ext>
                  </a:extLst>
                </p:cNvPr>
                <p:cNvGrpSpPr/>
                <p:nvPr/>
              </p:nvGrpSpPr>
              <p:grpSpPr>
                <a:xfrm>
                  <a:off x="6306235" y="1356086"/>
                  <a:ext cx="1235373" cy="1647158"/>
                  <a:chOff x="6306235" y="1356086"/>
                  <a:chExt cx="1235373" cy="1647158"/>
                </a:xfrm>
              </p:grpSpPr>
              <p:sp>
                <p:nvSpPr>
                  <p:cNvPr id="68" name="Google Shape;208;p5">
                    <a:extLst>
                      <a:ext uri="{FF2B5EF4-FFF2-40B4-BE49-F238E27FC236}">
                        <a16:creationId xmlns:a16="http://schemas.microsoft.com/office/drawing/2014/main" id="{1270CC42-C38C-409A-BF88-4D87997E05DC}"/>
                      </a:ext>
                    </a:extLst>
                  </p:cNvPr>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9" name="Google Shape;209;p5">
                    <a:extLst>
                      <a:ext uri="{FF2B5EF4-FFF2-40B4-BE49-F238E27FC236}">
                        <a16:creationId xmlns:a16="http://schemas.microsoft.com/office/drawing/2014/main" id="{63A47B16-5718-49C5-808F-E159EFB1A157}"/>
                      </a:ext>
                    </a:extLst>
                  </p:cNvPr>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0" name="Google Shape;210;p5">
                    <a:extLst>
                      <a:ext uri="{FF2B5EF4-FFF2-40B4-BE49-F238E27FC236}">
                        <a16:creationId xmlns:a16="http://schemas.microsoft.com/office/drawing/2014/main" id="{106D3D48-2879-4FE7-909B-2E346F4CD4C3}"/>
                      </a:ext>
                    </a:extLst>
                  </p:cNvPr>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grpSp>
      </p:grpSp>
      <p:grpSp>
        <p:nvGrpSpPr>
          <p:cNvPr id="38" name="Google Shape;142;p5">
            <a:extLst>
              <a:ext uri="{FF2B5EF4-FFF2-40B4-BE49-F238E27FC236}">
                <a16:creationId xmlns:a16="http://schemas.microsoft.com/office/drawing/2014/main" id="{290960DD-7E97-478B-BEB9-F5E2814D15B5}"/>
              </a:ext>
            </a:extLst>
          </p:cNvPr>
          <p:cNvGrpSpPr/>
          <p:nvPr/>
        </p:nvGrpSpPr>
        <p:grpSpPr>
          <a:xfrm>
            <a:off x="11340399" y="5733982"/>
            <a:ext cx="435283" cy="1050406"/>
            <a:chOff x="4028392" y="3097874"/>
            <a:chExt cx="1270158" cy="3065088"/>
          </a:xfrm>
        </p:grpSpPr>
        <p:sp>
          <p:nvSpPr>
            <p:cNvPr id="42" name="Google Shape;143;p5">
              <a:extLst>
                <a:ext uri="{FF2B5EF4-FFF2-40B4-BE49-F238E27FC236}">
                  <a16:creationId xmlns:a16="http://schemas.microsoft.com/office/drawing/2014/main" id="{644F6681-FC45-493F-895D-453B2FCC1291}"/>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3" name="Google Shape;144;p5">
              <a:extLst>
                <a:ext uri="{FF2B5EF4-FFF2-40B4-BE49-F238E27FC236}">
                  <a16:creationId xmlns:a16="http://schemas.microsoft.com/office/drawing/2014/main" id="{65724720-5E33-4B2B-802E-0FB974BF9267}"/>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4" name="Google Shape;145;p5">
              <a:extLst>
                <a:ext uri="{FF2B5EF4-FFF2-40B4-BE49-F238E27FC236}">
                  <a16:creationId xmlns:a16="http://schemas.microsoft.com/office/drawing/2014/main" id="{5F33027D-248F-4B4C-9152-C0B5C85C9B3D}"/>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5" name="Google Shape;146;p5">
              <a:extLst>
                <a:ext uri="{FF2B5EF4-FFF2-40B4-BE49-F238E27FC236}">
                  <a16:creationId xmlns:a16="http://schemas.microsoft.com/office/drawing/2014/main" id="{CD8E6CA8-6B7E-415A-B00A-4DC75B94F4C9}"/>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6" name="Google Shape;147;p5">
              <a:extLst>
                <a:ext uri="{FF2B5EF4-FFF2-40B4-BE49-F238E27FC236}">
                  <a16:creationId xmlns:a16="http://schemas.microsoft.com/office/drawing/2014/main" id="{C90EC12D-12A6-4D58-A786-4D5B71139361}"/>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7" name="Google Shape;148;p5">
              <a:extLst>
                <a:ext uri="{FF2B5EF4-FFF2-40B4-BE49-F238E27FC236}">
                  <a16:creationId xmlns:a16="http://schemas.microsoft.com/office/drawing/2014/main" id="{BDAFEA18-795C-4E5B-B96E-D05787B6FCC6}"/>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39" name="Google Shape;222;p6">
            <a:extLst>
              <a:ext uri="{FF2B5EF4-FFF2-40B4-BE49-F238E27FC236}">
                <a16:creationId xmlns:a16="http://schemas.microsoft.com/office/drawing/2014/main" id="{B87917B5-5A90-4EF6-8F6D-038D5A87AE11}"/>
              </a:ext>
            </a:extLst>
          </p:cNvPr>
          <p:cNvSpPr/>
          <p:nvPr userDrawn="1"/>
        </p:nvSpPr>
        <p:spPr>
          <a:xfrm>
            <a:off x="3127055" y="181958"/>
            <a:ext cx="2119028" cy="397447"/>
          </a:xfrm>
          <a:custGeom>
            <a:avLst/>
            <a:gdLst/>
            <a:ahLst/>
            <a:cxnLst/>
            <a:rect l="l" t="t" r="r" b="b"/>
            <a:pathLst>
              <a:path w="2119028" h="397447" extrusionOk="0">
                <a:moveTo>
                  <a:pt x="2119029" y="397448"/>
                </a:moveTo>
                <a:lnTo>
                  <a:pt x="0" y="397448"/>
                </a:lnTo>
                <a:lnTo>
                  <a:pt x="230433" y="351589"/>
                </a:lnTo>
                <a:lnTo>
                  <a:pt x="290713" y="278237"/>
                </a:lnTo>
                <a:cubicBezTo>
                  <a:pt x="363443" y="189633"/>
                  <a:pt x="462422" y="134333"/>
                  <a:pt x="548432" y="134333"/>
                </a:cubicBezTo>
                <a:cubicBezTo>
                  <a:pt x="634547" y="134333"/>
                  <a:pt x="693789" y="189529"/>
                  <a:pt x="703023" y="278237"/>
                </a:cubicBezTo>
                <a:lnTo>
                  <a:pt x="761124" y="211006"/>
                </a:lnTo>
                <a:cubicBezTo>
                  <a:pt x="843088" y="115969"/>
                  <a:pt x="951301" y="57660"/>
                  <a:pt x="1045508" y="57660"/>
                </a:cubicBezTo>
                <a:cubicBezTo>
                  <a:pt x="1139715" y="57660"/>
                  <a:pt x="1206012" y="115969"/>
                  <a:pt x="1219811" y="211006"/>
                </a:cubicBezTo>
                <a:lnTo>
                  <a:pt x="1282581" y="146783"/>
                </a:lnTo>
                <a:cubicBezTo>
                  <a:pt x="1399198" y="27572"/>
                  <a:pt x="1547252" y="-25964"/>
                  <a:pt x="1655050" y="12113"/>
                </a:cubicBezTo>
                <a:cubicBezTo>
                  <a:pt x="1762745" y="50190"/>
                  <a:pt x="1807877" y="172099"/>
                  <a:pt x="1768347" y="318596"/>
                </a:cubicBezTo>
                <a:lnTo>
                  <a:pt x="2119029" y="39744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0" name="Google Shape;223;p6">
            <a:extLst>
              <a:ext uri="{FF2B5EF4-FFF2-40B4-BE49-F238E27FC236}">
                <a16:creationId xmlns:a16="http://schemas.microsoft.com/office/drawing/2014/main" id="{77A35F63-CFB1-4DD5-A637-A25BD43586C4}"/>
              </a:ext>
            </a:extLst>
          </p:cNvPr>
          <p:cNvSpPr/>
          <p:nvPr userDrawn="1"/>
        </p:nvSpPr>
        <p:spPr>
          <a:xfrm>
            <a:off x="908795" y="2500792"/>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1" name="Google Shape;224;p6">
            <a:extLst>
              <a:ext uri="{FF2B5EF4-FFF2-40B4-BE49-F238E27FC236}">
                <a16:creationId xmlns:a16="http://schemas.microsoft.com/office/drawing/2014/main" id="{0A124FEE-D72E-46FD-A18B-2733A0F3378B}"/>
              </a:ext>
            </a:extLst>
          </p:cNvPr>
          <p:cNvSpPr/>
          <p:nvPr userDrawn="1"/>
        </p:nvSpPr>
        <p:spPr>
          <a:xfrm>
            <a:off x="7192734" y="346418"/>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36" name="Group 135">
            <a:extLst>
              <a:ext uri="{FF2B5EF4-FFF2-40B4-BE49-F238E27FC236}">
                <a16:creationId xmlns:a16="http://schemas.microsoft.com/office/drawing/2014/main" id="{04626132-7375-425A-853C-8625B140384D}"/>
              </a:ext>
            </a:extLst>
          </p:cNvPr>
          <p:cNvGrpSpPr/>
          <p:nvPr/>
        </p:nvGrpSpPr>
        <p:grpSpPr>
          <a:xfrm>
            <a:off x="795885" y="194043"/>
            <a:ext cx="10188930" cy="2549503"/>
            <a:chOff x="1135108" y="475819"/>
            <a:chExt cx="10174798" cy="2018703"/>
          </a:xfrm>
          <a:solidFill>
            <a:schemeClr val="accent4">
              <a:lumMod val="50000"/>
              <a:alpha val="29000"/>
            </a:schemeClr>
          </a:solidFill>
        </p:grpSpPr>
        <p:sp>
          <p:nvSpPr>
            <p:cNvPr id="137" name="Rounded Rectangle 13">
              <a:extLst>
                <a:ext uri="{FF2B5EF4-FFF2-40B4-BE49-F238E27FC236}">
                  <a16:creationId xmlns:a16="http://schemas.microsoft.com/office/drawing/2014/main" id="{5B139C47-B781-401E-B292-6C5E60294746}"/>
                </a:ext>
              </a:extLst>
            </p:cNvPr>
            <p:cNvSpPr/>
            <p:nvPr/>
          </p:nvSpPr>
          <p:spPr>
            <a:xfrm>
              <a:off x="1178806" y="475819"/>
              <a:ext cx="10131100" cy="2018703"/>
            </a:xfrm>
            <a:custGeom>
              <a:avLst/>
              <a:gdLst>
                <a:gd name="connsiteX0" fmla="*/ 0 w 10131100"/>
                <a:gd name="connsiteY0" fmla="*/ 250830 h 1504950"/>
                <a:gd name="connsiteX1" fmla="*/ 250830 w 10131100"/>
                <a:gd name="connsiteY1" fmla="*/ 0 h 1504950"/>
                <a:gd name="connsiteX2" fmla="*/ 817268 w 10131100"/>
                <a:gd name="connsiteY2" fmla="*/ 0 h 1504950"/>
                <a:gd name="connsiteX3" fmla="*/ 1480000 w 10131100"/>
                <a:gd name="connsiteY3" fmla="*/ 0 h 1504950"/>
                <a:gd name="connsiteX4" fmla="*/ 1950143 w 10131100"/>
                <a:gd name="connsiteY4" fmla="*/ 0 h 1504950"/>
                <a:gd name="connsiteX5" fmla="*/ 2227697 w 10131100"/>
                <a:gd name="connsiteY5" fmla="*/ 0 h 1504950"/>
                <a:gd name="connsiteX6" fmla="*/ 2505252 w 10131100"/>
                <a:gd name="connsiteY6" fmla="*/ 0 h 1504950"/>
                <a:gd name="connsiteX7" fmla="*/ 2879101 w 10131100"/>
                <a:gd name="connsiteY7" fmla="*/ 0 h 1504950"/>
                <a:gd name="connsiteX8" fmla="*/ 3638127 w 10131100"/>
                <a:gd name="connsiteY8" fmla="*/ 0 h 1504950"/>
                <a:gd name="connsiteX9" fmla="*/ 4011976 w 10131100"/>
                <a:gd name="connsiteY9" fmla="*/ 0 h 1504950"/>
                <a:gd name="connsiteX10" fmla="*/ 4289530 w 10131100"/>
                <a:gd name="connsiteY10" fmla="*/ 0 h 1504950"/>
                <a:gd name="connsiteX11" fmla="*/ 4567085 w 10131100"/>
                <a:gd name="connsiteY11" fmla="*/ 0 h 1504950"/>
                <a:gd name="connsiteX12" fmla="*/ 5133523 w 10131100"/>
                <a:gd name="connsiteY12" fmla="*/ 0 h 1504950"/>
                <a:gd name="connsiteX13" fmla="*/ 5411077 w 10131100"/>
                <a:gd name="connsiteY13" fmla="*/ 0 h 1504950"/>
                <a:gd name="connsiteX14" fmla="*/ 5977515 w 10131100"/>
                <a:gd name="connsiteY14" fmla="*/ 0 h 1504950"/>
                <a:gd name="connsiteX15" fmla="*/ 6640247 w 10131100"/>
                <a:gd name="connsiteY15" fmla="*/ 0 h 1504950"/>
                <a:gd name="connsiteX16" fmla="*/ 7399273 w 10131100"/>
                <a:gd name="connsiteY16" fmla="*/ 0 h 1504950"/>
                <a:gd name="connsiteX17" fmla="*/ 8062005 w 10131100"/>
                <a:gd name="connsiteY17" fmla="*/ 0 h 1504950"/>
                <a:gd name="connsiteX18" fmla="*/ 8435854 w 10131100"/>
                <a:gd name="connsiteY18" fmla="*/ 0 h 1504950"/>
                <a:gd name="connsiteX19" fmla="*/ 9002292 w 10131100"/>
                <a:gd name="connsiteY19" fmla="*/ 0 h 1504950"/>
                <a:gd name="connsiteX20" fmla="*/ 9880270 w 10131100"/>
                <a:gd name="connsiteY20" fmla="*/ 0 h 1504950"/>
                <a:gd name="connsiteX21" fmla="*/ 10131100 w 10131100"/>
                <a:gd name="connsiteY21" fmla="*/ 250830 h 1504950"/>
                <a:gd name="connsiteX22" fmla="*/ 10131100 w 10131100"/>
                <a:gd name="connsiteY22" fmla="*/ 742442 h 1504950"/>
                <a:gd name="connsiteX23" fmla="*/ 10131100 w 10131100"/>
                <a:gd name="connsiteY23" fmla="*/ 1254120 h 1504950"/>
                <a:gd name="connsiteX24" fmla="*/ 9880270 w 10131100"/>
                <a:gd name="connsiteY24" fmla="*/ 1504950 h 1504950"/>
                <a:gd name="connsiteX25" fmla="*/ 9410127 w 10131100"/>
                <a:gd name="connsiteY25" fmla="*/ 1504950 h 1504950"/>
                <a:gd name="connsiteX26" fmla="*/ 8843689 w 10131100"/>
                <a:gd name="connsiteY26" fmla="*/ 1504950 h 1504950"/>
                <a:gd name="connsiteX27" fmla="*/ 8373546 w 10131100"/>
                <a:gd name="connsiteY27" fmla="*/ 1504950 h 1504950"/>
                <a:gd name="connsiteX28" fmla="*/ 7807108 w 10131100"/>
                <a:gd name="connsiteY28" fmla="*/ 1504950 h 1504950"/>
                <a:gd name="connsiteX29" fmla="*/ 7336965 w 10131100"/>
                <a:gd name="connsiteY29" fmla="*/ 1504950 h 1504950"/>
                <a:gd name="connsiteX30" fmla="*/ 6866822 w 10131100"/>
                <a:gd name="connsiteY30" fmla="*/ 1504950 h 1504950"/>
                <a:gd name="connsiteX31" fmla="*/ 6300384 w 10131100"/>
                <a:gd name="connsiteY31" fmla="*/ 1504950 h 1504950"/>
                <a:gd name="connsiteX32" fmla="*/ 6022830 w 10131100"/>
                <a:gd name="connsiteY32" fmla="*/ 1504950 h 1504950"/>
                <a:gd name="connsiteX33" fmla="*/ 5263803 w 10131100"/>
                <a:gd name="connsiteY33" fmla="*/ 1504950 h 1504950"/>
                <a:gd name="connsiteX34" fmla="*/ 4601071 w 10131100"/>
                <a:gd name="connsiteY34" fmla="*/ 1504950 h 1504950"/>
                <a:gd name="connsiteX35" fmla="*/ 3842045 w 10131100"/>
                <a:gd name="connsiteY35" fmla="*/ 1504950 h 1504950"/>
                <a:gd name="connsiteX36" fmla="*/ 3083018 w 10131100"/>
                <a:gd name="connsiteY36" fmla="*/ 1504950 h 1504950"/>
                <a:gd name="connsiteX37" fmla="*/ 2420286 w 10131100"/>
                <a:gd name="connsiteY37" fmla="*/ 1504950 h 1504950"/>
                <a:gd name="connsiteX38" fmla="*/ 2142732 w 10131100"/>
                <a:gd name="connsiteY38" fmla="*/ 1504950 h 1504950"/>
                <a:gd name="connsiteX39" fmla="*/ 1672588 w 10131100"/>
                <a:gd name="connsiteY39" fmla="*/ 1504950 h 1504950"/>
                <a:gd name="connsiteX40" fmla="*/ 1298740 w 10131100"/>
                <a:gd name="connsiteY40" fmla="*/ 1504950 h 1504950"/>
                <a:gd name="connsiteX41" fmla="*/ 250830 w 10131100"/>
                <a:gd name="connsiteY41" fmla="*/ 1504950 h 1504950"/>
                <a:gd name="connsiteX42" fmla="*/ 0 w 10131100"/>
                <a:gd name="connsiteY42" fmla="*/ 1254120 h 1504950"/>
                <a:gd name="connsiteX43" fmla="*/ 0 w 10131100"/>
                <a:gd name="connsiteY43" fmla="*/ 782574 h 1504950"/>
                <a:gd name="connsiteX44" fmla="*/ 0 w 10131100"/>
                <a:gd name="connsiteY44" fmla="*/ 250830 h 150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131100" h="1504950" fill="none" extrusionOk="0">
                  <a:moveTo>
                    <a:pt x="0" y="250830"/>
                  </a:moveTo>
                  <a:cubicBezTo>
                    <a:pt x="2452" y="128033"/>
                    <a:pt x="107654" y="-26643"/>
                    <a:pt x="250830" y="0"/>
                  </a:cubicBezTo>
                  <a:cubicBezTo>
                    <a:pt x="372455" y="-24100"/>
                    <a:pt x="637390" y="23658"/>
                    <a:pt x="817268" y="0"/>
                  </a:cubicBezTo>
                  <a:cubicBezTo>
                    <a:pt x="997146" y="-23658"/>
                    <a:pt x="1323057" y="29557"/>
                    <a:pt x="1480000" y="0"/>
                  </a:cubicBezTo>
                  <a:cubicBezTo>
                    <a:pt x="1636943" y="-29557"/>
                    <a:pt x="1764077" y="53162"/>
                    <a:pt x="1950143" y="0"/>
                  </a:cubicBezTo>
                  <a:cubicBezTo>
                    <a:pt x="2136209" y="-53162"/>
                    <a:pt x="2151005" y="27321"/>
                    <a:pt x="2227697" y="0"/>
                  </a:cubicBezTo>
                  <a:cubicBezTo>
                    <a:pt x="2304389" y="-27321"/>
                    <a:pt x="2403580" y="32383"/>
                    <a:pt x="2505252" y="0"/>
                  </a:cubicBezTo>
                  <a:cubicBezTo>
                    <a:pt x="2606925" y="-32383"/>
                    <a:pt x="2776348" y="15841"/>
                    <a:pt x="2879101" y="0"/>
                  </a:cubicBezTo>
                  <a:cubicBezTo>
                    <a:pt x="2981854" y="-15841"/>
                    <a:pt x="3296810" y="53229"/>
                    <a:pt x="3638127" y="0"/>
                  </a:cubicBezTo>
                  <a:cubicBezTo>
                    <a:pt x="3979444" y="-53229"/>
                    <a:pt x="3916217" y="16254"/>
                    <a:pt x="4011976" y="0"/>
                  </a:cubicBezTo>
                  <a:cubicBezTo>
                    <a:pt x="4107735" y="-16254"/>
                    <a:pt x="4191056" y="6450"/>
                    <a:pt x="4289530" y="0"/>
                  </a:cubicBezTo>
                  <a:cubicBezTo>
                    <a:pt x="4388004" y="-6450"/>
                    <a:pt x="4478155" y="11921"/>
                    <a:pt x="4567085" y="0"/>
                  </a:cubicBezTo>
                  <a:cubicBezTo>
                    <a:pt x="4656015" y="-11921"/>
                    <a:pt x="4973524" y="35667"/>
                    <a:pt x="5133523" y="0"/>
                  </a:cubicBezTo>
                  <a:cubicBezTo>
                    <a:pt x="5293522" y="-35667"/>
                    <a:pt x="5280261" y="17161"/>
                    <a:pt x="5411077" y="0"/>
                  </a:cubicBezTo>
                  <a:cubicBezTo>
                    <a:pt x="5541893" y="-17161"/>
                    <a:pt x="5783659" y="4455"/>
                    <a:pt x="5977515" y="0"/>
                  </a:cubicBezTo>
                  <a:cubicBezTo>
                    <a:pt x="6171371" y="-4455"/>
                    <a:pt x="6429919" y="18199"/>
                    <a:pt x="6640247" y="0"/>
                  </a:cubicBezTo>
                  <a:cubicBezTo>
                    <a:pt x="6850575" y="-18199"/>
                    <a:pt x="7121041" y="23967"/>
                    <a:pt x="7399273" y="0"/>
                  </a:cubicBezTo>
                  <a:cubicBezTo>
                    <a:pt x="7677505" y="-23967"/>
                    <a:pt x="7836727" y="64531"/>
                    <a:pt x="8062005" y="0"/>
                  </a:cubicBezTo>
                  <a:cubicBezTo>
                    <a:pt x="8287283" y="-64531"/>
                    <a:pt x="8280658" y="28404"/>
                    <a:pt x="8435854" y="0"/>
                  </a:cubicBezTo>
                  <a:cubicBezTo>
                    <a:pt x="8591050" y="-28404"/>
                    <a:pt x="8821341" y="23170"/>
                    <a:pt x="9002292" y="0"/>
                  </a:cubicBezTo>
                  <a:cubicBezTo>
                    <a:pt x="9183243" y="-23170"/>
                    <a:pt x="9542011" y="2158"/>
                    <a:pt x="9880270" y="0"/>
                  </a:cubicBezTo>
                  <a:cubicBezTo>
                    <a:pt x="10017652" y="4997"/>
                    <a:pt x="10110190" y="117639"/>
                    <a:pt x="10131100" y="250830"/>
                  </a:cubicBezTo>
                  <a:cubicBezTo>
                    <a:pt x="10186393" y="381931"/>
                    <a:pt x="10123784" y="642984"/>
                    <a:pt x="10131100" y="742442"/>
                  </a:cubicBezTo>
                  <a:cubicBezTo>
                    <a:pt x="10138416" y="841900"/>
                    <a:pt x="10103014" y="1029301"/>
                    <a:pt x="10131100" y="1254120"/>
                  </a:cubicBezTo>
                  <a:cubicBezTo>
                    <a:pt x="10150040" y="1400090"/>
                    <a:pt x="10014613" y="1503223"/>
                    <a:pt x="9880270" y="1504950"/>
                  </a:cubicBezTo>
                  <a:cubicBezTo>
                    <a:pt x="9781080" y="1530065"/>
                    <a:pt x="9564203" y="1503083"/>
                    <a:pt x="9410127" y="1504950"/>
                  </a:cubicBezTo>
                  <a:cubicBezTo>
                    <a:pt x="9256051" y="1506817"/>
                    <a:pt x="9064026" y="1492621"/>
                    <a:pt x="8843689" y="1504950"/>
                  </a:cubicBezTo>
                  <a:cubicBezTo>
                    <a:pt x="8623352" y="1517279"/>
                    <a:pt x="8473129" y="1461901"/>
                    <a:pt x="8373546" y="1504950"/>
                  </a:cubicBezTo>
                  <a:cubicBezTo>
                    <a:pt x="8273963" y="1547999"/>
                    <a:pt x="7942213" y="1461280"/>
                    <a:pt x="7807108" y="1504950"/>
                  </a:cubicBezTo>
                  <a:cubicBezTo>
                    <a:pt x="7672003" y="1548620"/>
                    <a:pt x="7564954" y="1450404"/>
                    <a:pt x="7336965" y="1504950"/>
                  </a:cubicBezTo>
                  <a:cubicBezTo>
                    <a:pt x="7108976" y="1559496"/>
                    <a:pt x="6972070" y="1456822"/>
                    <a:pt x="6866822" y="1504950"/>
                  </a:cubicBezTo>
                  <a:cubicBezTo>
                    <a:pt x="6761574" y="1553078"/>
                    <a:pt x="6480220" y="1443783"/>
                    <a:pt x="6300384" y="1504950"/>
                  </a:cubicBezTo>
                  <a:cubicBezTo>
                    <a:pt x="6120548" y="1566117"/>
                    <a:pt x="6145395" y="1495747"/>
                    <a:pt x="6022830" y="1504950"/>
                  </a:cubicBezTo>
                  <a:cubicBezTo>
                    <a:pt x="5900265" y="1514153"/>
                    <a:pt x="5537810" y="1452045"/>
                    <a:pt x="5263803" y="1504950"/>
                  </a:cubicBezTo>
                  <a:cubicBezTo>
                    <a:pt x="4989796" y="1557855"/>
                    <a:pt x="4879011" y="1455889"/>
                    <a:pt x="4601071" y="1504950"/>
                  </a:cubicBezTo>
                  <a:cubicBezTo>
                    <a:pt x="4323131" y="1554011"/>
                    <a:pt x="4174414" y="1437199"/>
                    <a:pt x="3842045" y="1504950"/>
                  </a:cubicBezTo>
                  <a:cubicBezTo>
                    <a:pt x="3509676" y="1572701"/>
                    <a:pt x="3238796" y="1439640"/>
                    <a:pt x="3083018" y="1504950"/>
                  </a:cubicBezTo>
                  <a:cubicBezTo>
                    <a:pt x="2927240" y="1570260"/>
                    <a:pt x="2586812" y="1472534"/>
                    <a:pt x="2420286" y="1504950"/>
                  </a:cubicBezTo>
                  <a:cubicBezTo>
                    <a:pt x="2253760" y="1537366"/>
                    <a:pt x="2239707" y="1495709"/>
                    <a:pt x="2142732" y="1504950"/>
                  </a:cubicBezTo>
                  <a:cubicBezTo>
                    <a:pt x="2045757" y="1514191"/>
                    <a:pt x="1802405" y="1484727"/>
                    <a:pt x="1672588" y="1504950"/>
                  </a:cubicBezTo>
                  <a:cubicBezTo>
                    <a:pt x="1542771" y="1525173"/>
                    <a:pt x="1419512" y="1494017"/>
                    <a:pt x="1298740" y="1504950"/>
                  </a:cubicBezTo>
                  <a:cubicBezTo>
                    <a:pt x="1177968" y="1515883"/>
                    <a:pt x="757056" y="1435063"/>
                    <a:pt x="250830" y="1504950"/>
                  </a:cubicBezTo>
                  <a:cubicBezTo>
                    <a:pt x="80850" y="1492127"/>
                    <a:pt x="3983" y="1406097"/>
                    <a:pt x="0" y="1254120"/>
                  </a:cubicBezTo>
                  <a:cubicBezTo>
                    <a:pt x="-19265" y="1076876"/>
                    <a:pt x="40470" y="965755"/>
                    <a:pt x="0" y="782574"/>
                  </a:cubicBezTo>
                  <a:cubicBezTo>
                    <a:pt x="-40470" y="599393"/>
                    <a:pt x="45987" y="411120"/>
                    <a:pt x="0" y="250830"/>
                  </a:cubicBezTo>
                  <a:close/>
                </a:path>
                <a:path w="10131100" h="1504950" stroke="0" extrusionOk="0">
                  <a:moveTo>
                    <a:pt x="0" y="250830"/>
                  </a:moveTo>
                  <a:cubicBezTo>
                    <a:pt x="-5857" y="112877"/>
                    <a:pt x="116100" y="-39353"/>
                    <a:pt x="250830" y="0"/>
                  </a:cubicBezTo>
                  <a:cubicBezTo>
                    <a:pt x="436822" y="-6742"/>
                    <a:pt x="713030" y="52408"/>
                    <a:pt x="913562" y="0"/>
                  </a:cubicBezTo>
                  <a:cubicBezTo>
                    <a:pt x="1114094" y="-52408"/>
                    <a:pt x="1362912" y="28833"/>
                    <a:pt x="1480000" y="0"/>
                  </a:cubicBezTo>
                  <a:cubicBezTo>
                    <a:pt x="1597088" y="-28833"/>
                    <a:pt x="1808473" y="24497"/>
                    <a:pt x="2046437" y="0"/>
                  </a:cubicBezTo>
                  <a:cubicBezTo>
                    <a:pt x="2284401" y="-24497"/>
                    <a:pt x="2326981" y="1782"/>
                    <a:pt x="2516581" y="0"/>
                  </a:cubicBezTo>
                  <a:cubicBezTo>
                    <a:pt x="2706181" y="-1782"/>
                    <a:pt x="2993337" y="27825"/>
                    <a:pt x="3179313" y="0"/>
                  </a:cubicBezTo>
                  <a:cubicBezTo>
                    <a:pt x="3365289" y="-27825"/>
                    <a:pt x="3505563" y="40873"/>
                    <a:pt x="3649456" y="0"/>
                  </a:cubicBezTo>
                  <a:cubicBezTo>
                    <a:pt x="3793349" y="-40873"/>
                    <a:pt x="3897168" y="34309"/>
                    <a:pt x="4023305" y="0"/>
                  </a:cubicBezTo>
                  <a:cubicBezTo>
                    <a:pt x="4149442" y="-34309"/>
                    <a:pt x="4238413" y="43413"/>
                    <a:pt x="4397154" y="0"/>
                  </a:cubicBezTo>
                  <a:cubicBezTo>
                    <a:pt x="4555895" y="-43413"/>
                    <a:pt x="4594727" y="1160"/>
                    <a:pt x="4674708" y="0"/>
                  </a:cubicBezTo>
                  <a:cubicBezTo>
                    <a:pt x="4754689" y="-1160"/>
                    <a:pt x="5093280" y="41659"/>
                    <a:pt x="5241146" y="0"/>
                  </a:cubicBezTo>
                  <a:cubicBezTo>
                    <a:pt x="5389012" y="-41659"/>
                    <a:pt x="5696113" y="76444"/>
                    <a:pt x="5903878" y="0"/>
                  </a:cubicBezTo>
                  <a:cubicBezTo>
                    <a:pt x="6111643" y="-76444"/>
                    <a:pt x="6256063" y="24357"/>
                    <a:pt x="6470315" y="0"/>
                  </a:cubicBezTo>
                  <a:cubicBezTo>
                    <a:pt x="6684567" y="-24357"/>
                    <a:pt x="7063572" y="16759"/>
                    <a:pt x="7229342" y="0"/>
                  </a:cubicBezTo>
                  <a:cubicBezTo>
                    <a:pt x="7395112" y="-16759"/>
                    <a:pt x="7756697" y="35903"/>
                    <a:pt x="7892074" y="0"/>
                  </a:cubicBezTo>
                  <a:cubicBezTo>
                    <a:pt x="8027451" y="-35903"/>
                    <a:pt x="8169109" y="932"/>
                    <a:pt x="8265923" y="0"/>
                  </a:cubicBezTo>
                  <a:cubicBezTo>
                    <a:pt x="8362737" y="-932"/>
                    <a:pt x="8425724" y="16871"/>
                    <a:pt x="8543477" y="0"/>
                  </a:cubicBezTo>
                  <a:cubicBezTo>
                    <a:pt x="8661230" y="-16871"/>
                    <a:pt x="8855261" y="27623"/>
                    <a:pt x="9109915" y="0"/>
                  </a:cubicBezTo>
                  <a:cubicBezTo>
                    <a:pt x="9364569" y="-27623"/>
                    <a:pt x="9256758" y="23031"/>
                    <a:pt x="9387469" y="0"/>
                  </a:cubicBezTo>
                  <a:cubicBezTo>
                    <a:pt x="9518180" y="-23031"/>
                    <a:pt x="9724384" y="27768"/>
                    <a:pt x="9880270" y="0"/>
                  </a:cubicBezTo>
                  <a:cubicBezTo>
                    <a:pt x="10045774" y="16441"/>
                    <a:pt x="10163506" y="129932"/>
                    <a:pt x="10131100" y="250830"/>
                  </a:cubicBezTo>
                  <a:cubicBezTo>
                    <a:pt x="10143733" y="474315"/>
                    <a:pt x="10073741" y="572872"/>
                    <a:pt x="10131100" y="762508"/>
                  </a:cubicBezTo>
                  <a:cubicBezTo>
                    <a:pt x="10188459" y="952144"/>
                    <a:pt x="10092945" y="1100245"/>
                    <a:pt x="10131100" y="1254120"/>
                  </a:cubicBezTo>
                  <a:cubicBezTo>
                    <a:pt x="10146444" y="1408823"/>
                    <a:pt x="10000461" y="1531878"/>
                    <a:pt x="9880270" y="1504950"/>
                  </a:cubicBezTo>
                  <a:cubicBezTo>
                    <a:pt x="9676687" y="1549779"/>
                    <a:pt x="9643413" y="1493925"/>
                    <a:pt x="9410127" y="1504950"/>
                  </a:cubicBezTo>
                  <a:cubicBezTo>
                    <a:pt x="9176841" y="1515975"/>
                    <a:pt x="8978315" y="1472577"/>
                    <a:pt x="8843689" y="1504950"/>
                  </a:cubicBezTo>
                  <a:cubicBezTo>
                    <a:pt x="8709063" y="1537323"/>
                    <a:pt x="8358504" y="1439815"/>
                    <a:pt x="8084663" y="1504950"/>
                  </a:cubicBezTo>
                  <a:cubicBezTo>
                    <a:pt x="7810822" y="1570085"/>
                    <a:pt x="7892857" y="1460192"/>
                    <a:pt x="7710814" y="1504950"/>
                  </a:cubicBezTo>
                  <a:cubicBezTo>
                    <a:pt x="7528771" y="1549708"/>
                    <a:pt x="7367685" y="1450158"/>
                    <a:pt x="7240671" y="1504950"/>
                  </a:cubicBezTo>
                  <a:cubicBezTo>
                    <a:pt x="7113657" y="1559742"/>
                    <a:pt x="6678306" y="1490975"/>
                    <a:pt x="6481644" y="1504950"/>
                  </a:cubicBezTo>
                  <a:cubicBezTo>
                    <a:pt x="6284982" y="1518925"/>
                    <a:pt x="6306870" y="1472960"/>
                    <a:pt x="6204090" y="1504950"/>
                  </a:cubicBezTo>
                  <a:cubicBezTo>
                    <a:pt x="6101310" y="1536940"/>
                    <a:pt x="5739309" y="1466307"/>
                    <a:pt x="5445063" y="1504950"/>
                  </a:cubicBezTo>
                  <a:cubicBezTo>
                    <a:pt x="5150817" y="1543593"/>
                    <a:pt x="5277785" y="1503792"/>
                    <a:pt x="5167509" y="1504950"/>
                  </a:cubicBezTo>
                  <a:cubicBezTo>
                    <a:pt x="5057233" y="1506108"/>
                    <a:pt x="4728518" y="1486031"/>
                    <a:pt x="4408482" y="1504950"/>
                  </a:cubicBezTo>
                  <a:cubicBezTo>
                    <a:pt x="4088446" y="1523869"/>
                    <a:pt x="3935034" y="1452222"/>
                    <a:pt x="3745750" y="1504950"/>
                  </a:cubicBezTo>
                  <a:cubicBezTo>
                    <a:pt x="3556466" y="1557678"/>
                    <a:pt x="3332903" y="1466318"/>
                    <a:pt x="3179313" y="1504950"/>
                  </a:cubicBezTo>
                  <a:cubicBezTo>
                    <a:pt x="3025723" y="1543582"/>
                    <a:pt x="2980983" y="1477891"/>
                    <a:pt x="2805464" y="1504950"/>
                  </a:cubicBezTo>
                  <a:cubicBezTo>
                    <a:pt x="2629945" y="1532009"/>
                    <a:pt x="2543822" y="1459089"/>
                    <a:pt x="2335321" y="1504950"/>
                  </a:cubicBezTo>
                  <a:cubicBezTo>
                    <a:pt x="2126820" y="1550811"/>
                    <a:pt x="1957854" y="1499519"/>
                    <a:pt x="1768883" y="1504950"/>
                  </a:cubicBezTo>
                  <a:cubicBezTo>
                    <a:pt x="1579912" y="1510381"/>
                    <a:pt x="1383233" y="1443813"/>
                    <a:pt x="1106151" y="1504950"/>
                  </a:cubicBezTo>
                  <a:cubicBezTo>
                    <a:pt x="829069" y="1566087"/>
                    <a:pt x="467794" y="1478195"/>
                    <a:pt x="250830" y="1504950"/>
                  </a:cubicBezTo>
                  <a:cubicBezTo>
                    <a:pt x="146869" y="1514183"/>
                    <a:pt x="5897" y="1392287"/>
                    <a:pt x="0" y="1254120"/>
                  </a:cubicBezTo>
                  <a:cubicBezTo>
                    <a:pt x="-46252" y="1098517"/>
                    <a:pt x="18960" y="839955"/>
                    <a:pt x="0" y="732409"/>
                  </a:cubicBezTo>
                  <a:cubicBezTo>
                    <a:pt x="-18960" y="624863"/>
                    <a:pt x="5332" y="476214"/>
                    <a:pt x="0" y="250830"/>
                  </a:cubicBezTo>
                  <a:close/>
                </a:path>
              </a:pathLst>
            </a:custGeom>
            <a:solidFill>
              <a:schemeClr val="tx1"/>
            </a:solidFill>
            <a:ln w="38100">
              <a:solidFill>
                <a:srgbClr val="FF0000"/>
              </a:solidFill>
              <a:prstDash val="sysDash"/>
              <a:extLst>
                <a:ext uri="{C807C97D-BFC1-408E-A445-0C87EB9F89A2}">
                  <ask:lineSketchStyleProps xmlns="" xmlns:ask="http://schemas.microsoft.com/office/drawing/2018/sketchyshapes" sd="1743215044">
                    <a:prstGeom prst="roundRect">
                      <a:avLst/>
                    </a:prstGeom>
                    <ask:type>
                      <ask:lineSketchScribble/>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ysClr val="windowText" lastClr="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38" name="TextBox 137">
              <a:extLst>
                <a:ext uri="{FF2B5EF4-FFF2-40B4-BE49-F238E27FC236}">
                  <a16:creationId xmlns:a16="http://schemas.microsoft.com/office/drawing/2014/main" id="{D72E6EEF-65D3-415D-90D4-D26F27E71C8E}"/>
                </a:ext>
              </a:extLst>
            </p:cNvPr>
            <p:cNvSpPr txBox="1"/>
            <p:nvPr/>
          </p:nvSpPr>
          <p:spPr>
            <a:xfrm>
              <a:off x="1135108" y="881184"/>
              <a:ext cx="10043515" cy="919317"/>
            </a:xfrm>
            <a:prstGeom prst="rect">
              <a:avLst/>
            </a:prstGeom>
            <a:noFill/>
          </p:spPr>
          <p:txBody>
            <a:bodyPr wrap="square" rtlCol="0">
              <a:spAutoFit/>
            </a:bodyPr>
            <a:lstStyle/>
            <a:p>
              <a:pPr algn="ctr">
                <a:buClr>
                  <a:srgbClr val="000000"/>
                </a:buClr>
                <a:defRPr/>
              </a:pPr>
              <a:r>
                <a:rPr lang="en-US" sz="4000" b="1" dirty="0" err="1">
                  <a:solidFill>
                    <a:srgbClr val="002060"/>
                  </a:solidFill>
                  <a:ea typeface="Times New Roman" panose="02020603050405020304" pitchFamily="18" charset="0"/>
                </a:rPr>
                <a:t>Một</a:t>
              </a:r>
              <a:r>
                <a:rPr lang="en-US" sz="4000" b="1" dirty="0">
                  <a:solidFill>
                    <a:srgbClr val="002060"/>
                  </a:solidFill>
                  <a:ea typeface="Times New Roman" panose="02020603050405020304" pitchFamily="18" charset="0"/>
                </a:rPr>
                <a:t> con </a:t>
              </a:r>
              <a:r>
                <a:rPr lang="en-US" sz="4000" b="1" dirty="0" err="1">
                  <a:solidFill>
                    <a:srgbClr val="002060"/>
                  </a:solidFill>
                  <a:ea typeface="Times New Roman" panose="02020603050405020304" pitchFamily="18" charset="0"/>
                </a:rPr>
                <a:t>hổ</a:t>
              </a:r>
              <a:r>
                <a:rPr lang="en-US" sz="4000" b="1" dirty="0">
                  <a:solidFill>
                    <a:srgbClr val="002060"/>
                  </a:solidFill>
                  <a:ea typeface="Times New Roman" panose="02020603050405020304" pitchFamily="18" charset="0"/>
                </a:rPr>
                <a:t> </a:t>
              </a:r>
              <a:r>
                <a:rPr lang="en-US" sz="4000" b="1" dirty="0" err="1">
                  <a:solidFill>
                    <a:srgbClr val="002060"/>
                  </a:solidFill>
                  <a:ea typeface="Times New Roman" panose="02020603050405020304" pitchFamily="18" charset="0"/>
                </a:rPr>
                <a:t>nặng</a:t>
              </a:r>
              <a:r>
                <a:rPr lang="en-US" sz="4000" b="1" dirty="0">
                  <a:solidFill>
                    <a:srgbClr val="002060"/>
                  </a:solidFill>
                  <a:ea typeface="Times New Roman" panose="02020603050405020304" pitchFamily="18" charset="0"/>
                </a:rPr>
                <a:t> 2 </a:t>
              </a:r>
              <a:r>
                <a:rPr lang="en-US" sz="4000" b="1" dirty="0" err="1">
                  <a:solidFill>
                    <a:srgbClr val="002060"/>
                  </a:solidFill>
                  <a:ea typeface="Times New Roman" panose="02020603050405020304" pitchFamily="18" charset="0"/>
                </a:rPr>
                <a:t>tấn</a:t>
              </a:r>
              <a:r>
                <a:rPr lang="en-US" sz="4000" b="1" dirty="0">
                  <a:solidFill>
                    <a:srgbClr val="002060"/>
                  </a:solidFill>
                  <a:ea typeface="Times New Roman" panose="02020603050405020304" pitchFamily="18" charset="0"/>
                </a:rPr>
                <a:t> </a:t>
              </a:r>
              <a:r>
                <a:rPr lang="en-US" sz="4000" b="1" dirty="0" err="1">
                  <a:solidFill>
                    <a:srgbClr val="002060"/>
                  </a:solidFill>
                  <a:ea typeface="Times New Roman" panose="02020603050405020304" pitchFamily="18" charset="0"/>
                </a:rPr>
                <a:t>và</a:t>
              </a:r>
              <a:r>
                <a:rPr lang="en-US" sz="4000" b="1" dirty="0">
                  <a:solidFill>
                    <a:srgbClr val="002060"/>
                  </a:solidFill>
                  <a:ea typeface="Times New Roman" panose="02020603050405020304" pitchFamily="18" charset="0"/>
                </a:rPr>
                <a:t> </a:t>
              </a:r>
              <a:r>
                <a:rPr lang="en-US" sz="4000" b="1" dirty="0" err="1">
                  <a:solidFill>
                    <a:srgbClr val="002060"/>
                  </a:solidFill>
                  <a:ea typeface="Times New Roman" panose="02020603050405020304" pitchFamily="18" charset="0"/>
                </a:rPr>
                <a:t>một</a:t>
              </a:r>
              <a:r>
                <a:rPr lang="en-US" sz="4000" b="1" dirty="0">
                  <a:solidFill>
                    <a:srgbClr val="002060"/>
                  </a:solidFill>
                  <a:ea typeface="Times New Roman" panose="02020603050405020304" pitchFamily="18" charset="0"/>
                </a:rPr>
                <a:t> con </a:t>
              </a:r>
              <a:r>
                <a:rPr lang="en-US" sz="4000" b="1" dirty="0" err="1">
                  <a:solidFill>
                    <a:srgbClr val="002060"/>
                  </a:solidFill>
                  <a:ea typeface="Times New Roman" panose="02020603050405020304" pitchFamily="18" charset="0"/>
                </a:rPr>
                <a:t>trâu</a:t>
              </a:r>
              <a:r>
                <a:rPr lang="en-US" sz="4000" b="1" dirty="0">
                  <a:solidFill>
                    <a:srgbClr val="002060"/>
                  </a:solidFill>
                  <a:ea typeface="Times New Roman" panose="02020603050405020304" pitchFamily="18" charset="0"/>
                </a:rPr>
                <a:t> </a:t>
              </a:r>
              <a:r>
                <a:rPr lang="en-US" sz="4000" b="1" dirty="0" err="1">
                  <a:solidFill>
                    <a:srgbClr val="002060"/>
                  </a:solidFill>
                  <a:ea typeface="Times New Roman" panose="02020603050405020304" pitchFamily="18" charset="0"/>
                </a:rPr>
                <a:t>nặng</a:t>
              </a:r>
              <a:r>
                <a:rPr lang="en-US" sz="4000" b="1" dirty="0">
                  <a:solidFill>
                    <a:srgbClr val="002060"/>
                  </a:solidFill>
                  <a:ea typeface="Times New Roman" panose="02020603050405020304" pitchFamily="18" charset="0"/>
                </a:rPr>
                <a:t> 1 800 kg. </a:t>
              </a:r>
              <a:r>
                <a:rPr lang="en-US" sz="4000" b="1" dirty="0" err="1">
                  <a:solidFill>
                    <a:srgbClr val="002060"/>
                  </a:solidFill>
                  <a:ea typeface="Times New Roman" panose="02020603050405020304" pitchFamily="18" charset="0"/>
                </a:rPr>
                <a:t>Hỏi</a:t>
              </a:r>
              <a:r>
                <a:rPr lang="en-US" sz="4000" b="1" dirty="0">
                  <a:solidFill>
                    <a:srgbClr val="002060"/>
                  </a:solidFill>
                  <a:ea typeface="Times New Roman" panose="02020603050405020304" pitchFamily="18" charset="0"/>
                </a:rPr>
                <a:t> con </a:t>
              </a:r>
              <a:r>
                <a:rPr lang="en-US" sz="4000" b="1" dirty="0" err="1">
                  <a:solidFill>
                    <a:srgbClr val="002060"/>
                  </a:solidFill>
                  <a:ea typeface="Times New Roman" panose="02020603050405020304" pitchFamily="18" charset="0"/>
                </a:rPr>
                <a:t>nào</a:t>
              </a:r>
              <a:r>
                <a:rPr lang="en-US" sz="4000" b="1" dirty="0">
                  <a:solidFill>
                    <a:srgbClr val="002060"/>
                  </a:solidFill>
                  <a:ea typeface="Times New Roman" panose="02020603050405020304" pitchFamily="18" charset="0"/>
                </a:rPr>
                <a:t> </a:t>
              </a:r>
              <a:r>
                <a:rPr lang="en-US" sz="4000" b="1" dirty="0" err="1">
                  <a:solidFill>
                    <a:srgbClr val="002060"/>
                  </a:solidFill>
                  <a:ea typeface="Times New Roman" panose="02020603050405020304" pitchFamily="18" charset="0"/>
                </a:rPr>
                <a:t>nặng</a:t>
              </a:r>
              <a:r>
                <a:rPr lang="en-US" sz="4000" b="1" dirty="0">
                  <a:solidFill>
                    <a:srgbClr val="002060"/>
                  </a:solidFill>
                  <a:ea typeface="Times New Roman" panose="02020603050405020304" pitchFamily="18" charset="0"/>
                </a:rPr>
                <a:t> h</a:t>
              </a:r>
              <a:r>
                <a:rPr lang="vi-VN" sz="4000" b="1" dirty="0">
                  <a:solidFill>
                    <a:srgbClr val="002060"/>
                  </a:solidFill>
                  <a:ea typeface="Times New Roman" panose="02020603050405020304" pitchFamily="18" charset="0"/>
                </a:rPr>
                <a:t>ơ</a:t>
              </a:r>
              <a:r>
                <a:rPr lang="en-US" sz="4000" b="1" dirty="0">
                  <a:solidFill>
                    <a:srgbClr val="002060"/>
                  </a:solidFill>
                  <a:ea typeface="Times New Roman" panose="02020603050405020304" pitchFamily="18" charset="0"/>
                </a:rPr>
                <a:t>n?</a:t>
              </a:r>
              <a:endParaRPr lang="en-US" sz="16000" b="1" kern="0" dirty="0">
                <a:solidFill>
                  <a:srgbClr val="002060"/>
                </a:solidFill>
                <a:cs typeface="Arial"/>
                <a:sym typeface="Arial"/>
              </a:endParaRPr>
            </a:p>
          </p:txBody>
        </p:sp>
      </p:grpSp>
      <p:sp>
        <p:nvSpPr>
          <p:cNvPr id="143" name="Rounded Rectangle 16">
            <a:extLst>
              <a:ext uri="{FF2B5EF4-FFF2-40B4-BE49-F238E27FC236}">
                <a16:creationId xmlns:a16="http://schemas.microsoft.com/office/drawing/2014/main" id="{F1EB9B43-39E4-465A-8D8A-FB708107A99F}"/>
              </a:ext>
            </a:extLst>
          </p:cNvPr>
          <p:cNvSpPr/>
          <p:nvPr/>
        </p:nvSpPr>
        <p:spPr>
          <a:xfrm>
            <a:off x="3982789" y="4210677"/>
            <a:ext cx="3583027" cy="1395448"/>
          </a:xfrm>
          <a:prstGeom prst="roundRect">
            <a:avLst/>
          </a:prstGeom>
          <a:gradFill flip="none" rotWithShape="1">
            <a:gsLst>
              <a:gs pos="0">
                <a:srgbClr val="00FFFF">
                  <a:tint val="66000"/>
                  <a:satMod val="160000"/>
                  <a:alpha val="67000"/>
                </a:srgbClr>
              </a:gs>
              <a:gs pos="60000">
                <a:srgbClr val="00FFFF">
                  <a:tint val="44500"/>
                  <a:satMod val="160000"/>
                </a:srgbClr>
              </a:gs>
              <a:gs pos="100000">
                <a:srgbClr val="00FFFF">
                  <a:tint val="23500"/>
                  <a:satMod val="160000"/>
                </a:srgbClr>
              </a:gs>
            </a:gsLst>
            <a:lin ang="10800000" scaled="1"/>
            <a:tileRect/>
          </a:gradFill>
          <a:ln w="57150"/>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lang="en-US" sz="3200" b="1" dirty="0">
                <a:solidFill>
                  <a:srgbClr val="002060"/>
                </a:solidFill>
                <a:latin typeface="Arial"/>
                <a:ea typeface="Times New Roman" panose="02020603050405020304" pitchFamily="18" charset="0"/>
              </a:rPr>
              <a:t>   </a:t>
            </a:r>
            <a:r>
              <a:rPr lang="en-US" sz="66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con </a:t>
            </a:r>
            <a:r>
              <a:rPr lang="en-US" sz="66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hổ</a:t>
            </a:r>
            <a:endParaRPr kumimoji="0" lang="en-US" sz="4400" b="0" i="0" u="none" strike="noStrike" kern="0" cap="none" spc="0" normalizeH="0" baseline="0" noProof="0" dirty="0">
              <a:ln>
                <a:noFill/>
              </a:ln>
              <a:solidFill>
                <a:srgbClr val="FFFBF8">
                  <a:lumMod val="10000"/>
                </a:srgbClr>
              </a:solidFill>
              <a:effectLst/>
              <a:uLnTx/>
              <a:uFillTx/>
              <a:latin typeface="Times New Roman" panose="02020603050405020304" pitchFamily="18" charset="0"/>
              <a:cs typeface="Times New Roman" panose="02020603050405020304" pitchFamily="18" charset="0"/>
              <a:sym typeface="Arial"/>
            </a:endParaRPr>
          </a:p>
        </p:txBody>
      </p:sp>
      <p:pic>
        <p:nvPicPr>
          <p:cNvPr id="181" name="Am-thanh-tra-loi-sai-www_nhacchuongvui_com">
            <a:hlinkClick r:id="" action="ppaction://media"/>
            <a:extLst>
              <a:ext uri="{FF2B5EF4-FFF2-40B4-BE49-F238E27FC236}">
                <a16:creationId xmlns:a16="http://schemas.microsoft.com/office/drawing/2014/main" id="{1D77E731-EBD9-4A0B-8A81-BF968F08844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385037" y="4681226"/>
            <a:ext cx="487363" cy="487363"/>
          </a:xfrm>
          <a:prstGeom prst="rect">
            <a:avLst/>
          </a:prstGeom>
        </p:spPr>
      </p:pic>
      <p:pic>
        <p:nvPicPr>
          <p:cNvPr id="182" name="Am-thanh-tra-loi-sai-www_nhacchuongvui_com">
            <a:hlinkClick r:id="" action="ppaction://media"/>
            <a:extLst>
              <a:ext uri="{FF2B5EF4-FFF2-40B4-BE49-F238E27FC236}">
                <a16:creationId xmlns:a16="http://schemas.microsoft.com/office/drawing/2014/main" id="{64346938-7B13-4582-B1CC-F77FAD43213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385037" y="4681226"/>
            <a:ext cx="487363" cy="487363"/>
          </a:xfrm>
          <a:prstGeom prst="rect">
            <a:avLst/>
          </a:prstGeom>
        </p:spPr>
      </p:pic>
      <p:pic>
        <p:nvPicPr>
          <p:cNvPr id="183" name="Am-thanh-tra-loi-sai-www_nhacchuongvui_com">
            <a:hlinkClick r:id="" action="ppaction://media"/>
            <a:extLst>
              <a:ext uri="{FF2B5EF4-FFF2-40B4-BE49-F238E27FC236}">
                <a16:creationId xmlns:a16="http://schemas.microsoft.com/office/drawing/2014/main" id="{5CEA1BDC-D83D-4996-8A3C-901682CDE5F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385037" y="4681226"/>
            <a:ext cx="487363" cy="487363"/>
          </a:xfrm>
          <a:prstGeom prst="rect">
            <a:avLst/>
          </a:prstGeom>
        </p:spPr>
      </p:pic>
      <p:pic>
        <p:nvPicPr>
          <p:cNvPr id="223" name="Am-thanh-tra-loi-sai-www_nhacchuongvui_com">
            <a:hlinkClick r:id="" action="ppaction://media"/>
            <a:extLst>
              <a:ext uri="{FF2B5EF4-FFF2-40B4-BE49-F238E27FC236}">
                <a16:creationId xmlns:a16="http://schemas.microsoft.com/office/drawing/2014/main" id="{4821EE64-186F-450A-A546-69136015BF1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385037" y="5312359"/>
            <a:ext cx="487363" cy="487363"/>
          </a:xfrm>
          <a:prstGeom prst="rect">
            <a:avLst/>
          </a:prstGeom>
        </p:spPr>
      </p:pic>
      <p:pic>
        <p:nvPicPr>
          <p:cNvPr id="224" name="Am-thanh-tra-loi-dung-www_nhacchuongvui_com">
            <a:hlinkClick r:id="" action="ppaction://media"/>
            <a:extLst>
              <a:ext uri="{FF2B5EF4-FFF2-40B4-BE49-F238E27FC236}">
                <a16:creationId xmlns:a16="http://schemas.microsoft.com/office/drawing/2014/main" id="{B8C76714-CBD6-4521-AC5C-890E9298C1AF}"/>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2385036" y="5996094"/>
            <a:ext cx="487363" cy="487363"/>
          </a:xfrm>
          <a:prstGeom prst="rect">
            <a:avLst/>
          </a:prstGeom>
        </p:spPr>
      </p:pic>
    </p:spTree>
    <p:extLst>
      <p:ext uri="{BB962C8B-B14F-4D97-AF65-F5344CB8AC3E}">
        <p14:creationId xmlns:p14="http://schemas.microsoft.com/office/powerpoint/2010/main" val="1495258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136"/>
                                        </p:tgtEl>
                                        <p:attrNameLst>
                                          <p:attrName>style.visibility</p:attrName>
                                        </p:attrNameLst>
                                      </p:cBhvr>
                                      <p:to>
                                        <p:strVal val="visible"/>
                                      </p:to>
                                    </p:set>
                                    <p:anim calcmode="lin" valueType="num">
                                      <p:cBhvr additive="base">
                                        <p:cTn id="7" dur="500" fill="hold"/>
                                        <p:tgtEl>
                                          <p:spTgt spid="136"/>
                                        </p:tgtEl>
                                        <p:attrNameLst>
                                          <p:attrName>ppt_x</p:attrName>
                                        </p:attrNameLst>
                                      </p:cBhvr>
                                      <p:tavLst>
                                        <p:tav tm="0">
                                          <p:val>
                                            <p:strVal val="0-#ppt_w/2"/>
                                          </p:val>
                                        </p:tav>
                                        <p:tav tm="100000">
                                          <p:val>
                                            <p:strVal val="#ppt_x"/>
                                          </p:val>
                                        </p:tav>
                                      </p:tavLst>
                                    </p:anim>
                                    <p:anim calcmode="lin" valueType="num">
                                      <p:cBhvr additive="base">
                                        <p:cTn id="8" dur="500" fill="hold"/>
                                        <p:tgtEl>
                                          <p:spTgt spid="13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3"/>
                                        </p:tgtEl>
                                        <p:attrNameLst>
                                          <p:attrName>style.visibility</p:attrName>
                                        </p:attrNameLst>
                                      </p:cBhvr>
                                      <p:to>
                                        <p:strVal val="visible"/>
                                      </p:to>
                                    </p:set>
                                    <p:animEffect transition="in" filter="wipe(up)">
                                      <p:cBhvr>
                                        <p:cTn id="13" dur="500"/>
                                        <p:tgtEl>
                                          <p:spTgt spid="143"/>
                                        </p:tgtEl>
                                      </p:cBhvr>
                                    </p:animEffect>
                                  </p:childTnLst>
                                  <p:subTnLst>
                                    <p:audio>
                                      <p:cMediaNode>
                                        <p:cTn display="0" masterRel="sameClick">
                                          <p:stCondLst>
                                            <p:cond evt="begin" delay="0">
                                              <p:tn val="11"/>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81"/>
                </p:tgtEl>
              </p:cMediaNode>
            </p:audio>
            <p:audio>
              <p:cMediaNode vol="80000">
                <p:cTn id="15" fill="hold" display="0">
                  <p:stCondLst>
                    <p:cond delay="indefinite"/>
                  </p:stCondLst>
                  <p:endCondLst>
                    <p:cond evt="onStopAudio" delay="0">
                      <p:tgtEl>
                        <p:sldTgt/>
                      </p:tgtEl>
                    </p:cond>
                  </p:endCondLst>
                </p:cTn>
                <p:tgtEl>
                  <p:spTgt spid="182"/>
                </p:tgtEl>
              </p:cMediaNode>
            </p:audio>
            <p:audio>
              <p:cMediaNode vol="80000">
                <p:cTn id="16" fill="hold" display="0">
                  <p:stCondLst>
                    <p:cond delay="indefinite"/>
                  </p:stCondLst>
                  <p:endCondLst>
                    <p:cond evt="onStopAudio" delay="0">
                      <p:tgtEl>
                        <p:sldTgt/>
                      </p:tgtEl>
                    </p:cond>
                  </p:endCondLst>
                </p:cTn>
                <p:tgtEl>
                  <p:spTgt spid="183"/>
                </p:tgtEl>
              </p:cMediaNode>
            </p:audio>
            <p:audio>
              <p:cMediaNode vol="80000">
                <p:cTn id="17" fill="hold" display="0">
                  <p:stCondLst>
                    <p:cond delay="indefinite"/>
                  </p:stCondLst>
                  <p:endCondLst>
                    <p:cond evt="onStopAudio" delay="0">
                      <p:tgtEl>
                        <p:sldTgt/>
                      </p:tgtEl>
                    </p:cond>
                  </p:endCondLst>
                </p:cTn>
                <p:tgtEl>
                  <p:spTgt spid="223"/>
                </p:tgtEl>
              </p:cMediaNode>
            </p:audio>
            <p:audio>
              <p:cMediaNode vol="80000">
                <p:cTn id="18" fill="hold" display="0">
                  <p:stCondLst>
                    <p:cond delay="indefinite"/>
                  </p:stCondLst>
                  <p:endCondLst>
                    <p:cond evt="onStopAudio" delay="0">
                      <p:tgtEl>
                        <p:sldTgt/>
                      </p:tgtEl>
                    </p:cond>
                  </p:endCondLst>
                </p:cTn>
                <p:tgtEl>
                  <p:spTgt spid="224"/>
                </p:tgtEl>
              </p:cMediaNode>
            </p:audio>
          </p:childTnLst>
        </p:cTn>
      </p:par>
    </p:tnLst>
    <p:bldLst>
      <p:bldP spid="14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131;p5">
            <a:extLst>
              <a:ext uri="{FF2B5EF4-FFF2-40B4-BE49-F238E27FC236}">
                <a16:creationId xmlns:a16="http://schemas.microsoft.com/office/drawing/2014/main" id="{BE1AB2F1-7175-4934-A18A-2843C677CD6C}"/>
              </a:ext>
            </a:extLst>
          </p:cNvPr>
          <p:cNvSpPr/>
          <p:nvPr/>
        </p:nvSpPr>
        <p:spPr>
          <a:xfrm>
            <a:off x="159991"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 name="Google Shape;132;p5">
            <a:extLst>
              <a:ext uri="{FF2B5EF4-FFF2-40B4-BE49-F238E27FC236}">
                <a16:creationId xmlns:a16="http://schemas.microsoft.com/office/drawing/2014/main" id="{B6D4E024-905E-41EA-B520-AF4113AA69CC}"/>
              </a:ext>
            </a:extLst>
          </p:cNvPr>
          <p:cNvSpPr/>
          <p:nvPr/>
        </p:nvSpPr>
        <p:spPr>
          <a:xfrm>
            <a:off x="160197"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 name="Google Shape;134;p5">
            <a:extLst>
              <a:ext uri="{FF2B5EF4-FFF2-40B4-BE49-F238E27FC236}">
                <a16:creationId xmlns:a16="http://schemas.microsoft.com/office/drawing/2014/main" id="{49CA1922-396C-45A6-AF5D-0DBE9F2C7F23}"/>
              </a:ext>
            </a:extLst>
          </p:cNvPr>
          <p:cNvSpPr/>
          <p:nvPr/>
        </p:nvSpPr>
        <p:spPr>
          <a:xfrm>
            <a:off x="159991"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 name="Google Shape;135;p5">
            <a:extLst>
              <a:ext uri="{FF2B5EF4-FFF2-40B4-BE49-F238E27FC236}">
                <a16:creationId xmlns:a16="http://schemas.microsoft.com/office/drawing/2014/main" id="{BA0ED8AB-F2C5-406A-88E7-3A3899170237}"/>
              </a:ext>
            </a:extLst>
          </p:cNvPr>
          <p:cNvSpPr/>
          <p:nvPr/>
        </p:nvSpPr>
        <p:spPr>
          <a:xfrm>
            <a:off x="159991"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 name="Google Shape;137;p5">
            <a:extLst>
              <a:ext uri="{FF2B5EF4-FFF2-40B4-BE49-F238E27FC236}">
                <a16:creationId xmlns:a16="http://schemas.microsoft.com/office/drawing/2014/main" id="{A6F5C1BC-B6C3-4CB0-8F8F-3CF3A5F07F07}"/>
              </a:ext>
            </a:extLst>
          </p:cNvPr>
          <p:cNvSpPr/>
          <p:nvPr/>
        </p:nvSpPr>
        <p:spPr>
          <a:xfrm>
            <a:off x="159991" y="5669997"/>
            <a:ext cx="12186015" cy="1186838"/>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 name="Google Shape;139;p5">
            <a:extLst>
              <a:ext uri="{FF2B5EF4-FFF2-40B4-BE49-F238E27FC236}">
                <a16:creationId xmlns:a16="http://schemas.microsoft.com/office/drawing/2014/main" id="{B1F78BA8-9B4A-4EBD-8111-211DCB93DF17}"/>
              </a:ext>
            </a:extLst>
          </p:cNvPr>
          <p:cNvSpPr/>
          <p:nvPr/>
        </p:nvSpPr>
        <p:spPr>
          <a:xfrm>
            <a:off x="894916" y="566241"/>
            <a:ext cx="11066865" cy="5543415"/>
          </a:xfrm>
          <a:prstGeom prst="frame">
            <a:avLst>
              <a:gd name="adj1" fmla="val 3598"/>
            </a:avLst>
          </a:prstGeom>
          <a:solidFill>
            <a:srgbClr val="FCD19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40;p5">
            <a:extLst>
              <a:ext uri="{FF2B5EF4-FFF2-40B4-BE49-F238E27FC236}">
                <a16:creationId xmlns:a16="http://schemas.microsoft.com/office/drawing/2014/main" id="{2970374B-FB5B-4EA5-A8D6-4D7C92B3A4FB}"/>
              </a:ext>
            </a:extLst>
          </p:cNvPr>
          <p:cNvSpPr/>
          <p:nvPr/>
        </p:nvSpPr>
        <p:spPr>
          <a:xfrm>
            <a:off x="159991" y="5965350"/>
            <a:ext cx="12186015" cy="891678"/>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 name="Google Shape;141;p5">
            <a:extLst>
              <a:ext uri="{FF2B5EF4-FFF2-40B4-BE49-F238E27FC236}">
                <a16:creationId xmlns:a16="http://schemas.microsoft.com/office/drawing/2014/main" id="{3F3EDF16-33D5-4DF6-9E19-71696BDE9F24}"/>
              </a:ext>
            </a:extLst>
          </p:cNvPr>
          <p:cNvSpPr/>
          <p:nvPr/>
        </p:nvSpPr>
        <p:spPr>
          <a:xfrm>
            <a:off x="159991" y="6175997"/>
            <a:ext cx="12186015" cy="679478"/>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 name="Google Shape;156;p5">
            <a:extLst>
              <a:ext uri="{FF2B5EF4-FFF2-40B4-BE49-F238E27FC236}">
                <a16:creationId xmlns:a16="http://schemas.microsoft.com/office/drawing/2014/main" id="{5122535A-A2F5-4A96-A959-3587B4798FB2}"/>
              </a:ext>
            </a:extLst>
          </p:cNvPr>
          <p:cNvSpPr/>
          <p:nvPr/>
        </p:nvSpPr>
        <p:spPr>
          <a:xfrm>
            <a:off x="159991" y="6463713"/>
            <a:ext cx="12186015" cy="393600"/>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9" name="Google Shape;157;p5">
            <a:extLst>
              <a:ext uri="{FF2B5EF4-FFF2-40B4-BE49-F238E27FC236}">
                <a16:creationId xmlns:a16="http://schemas.microsoft.com/office/drawing/2014/main" id="{223C0965-3039-41CF-9C66-7C30FDC36ECE}"/>
              </a:ext>
            </a:extLst>
          </p:cNvPr>
          <p:cNvGrpSpPr/>
          <p:nvPr/>
        </p:nvGrpSpPr>
        <p:grpSpPr>
          <a:xfrm>
            <a:off x="407656" y="5694211"/>
            <a:ext cx="1734707" cy="1138399"/>
            <a:chOff x="975725" y="5557227"/>
            <a:chExt cx="2040352" cy="1338977"/>
          </a:xfrm>
        </p:grpSpPr>
        <p:sp>
          <p:nvSpPr>
            <p:cNvPr id="113" name="Google Shape;158;p5">
              <a:extLst>
                <a:ext uri="{FF2B5EF4-FFF2-40B4-BE49-F238E27FC236}">
                  <a16:creationId xmlns:a16="http://schemas.microsoft.com/office/drawing/2014/main" id="{FDAAB0BC-B49C-4F9C-8E5E-57575BDAC805}"/>
                </a:ext>
              </a:extLst>
            </p:cNvPr>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14" name="Google Shape;159;p5">
              <a:extLst>
                <a:ext uri="{FF2B5EF4-FFF2-40B4-BE49-F238E27FC236}">
                  <a16:creationId xmlns:a16="http://schemas.microsoft.com/office/drawing/2014/main" id="{AD4427A7-9840-4995-AF40-7CFB40D482C9}"/>
                </a:ext>
              </a:extLst>
            </p:cNvPr>
            <p:cNvGrpSpPr/>
            <p:nvPr/>
          </p:nvGrpSpPr>
          <p:grpSpPr>
            <a:xfrm flipH="1">
              <a:off x="1071688" y="5557227"/>
              <a:ext cx="835252" cy="890789"/>
              <a:chOff x="-4259888" y="2290454"/>
              <a:chExt cx="4283344" cy="4568148"/>
            </a:xfrm>
          </p:grpSpPr>
          <p:sp>
            <p:nvSpPr>
              <p:cNvPr id="130" name="Google Shape;160;p5">
                <a:extLst>
                  <a:ext uri="{FF2B5EF4-FFF2-40B4-BE49-F238E27FC236}">
                    <a16:creationId xmlns:a16="http://schemas.microsoft.com/office/drawing/2014/main" id="{6B5EFD92-BB17-495E-AC73-8140798ACF41}"/>
                  </a:ext>
                </a:extLst>
              </p:cNvPr>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 name="Google Shape;161;p5">
                <a:extLst>
                  <a:ext uri="{FF2B5EF4-FFF2-40B4-BE49-F238E27FC236}">
                    <a16:creationId xmlns:a16="http://schemas.microsoft.com/office/drawing/2014/main" id="{6F944491-0619-4D0B-94AA-F91EB8D70057}"/>
                  </a:ext>
                </a:extLst>
              </p:cNvPr>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 name="Google Shape;162;p5">
                <a:extLst>
                  <a:ext uri="{FF2B5EF4-FFF2-40B4-BE49-F238E27FC236}">
                    <a16:creationId xmlns:a16="http://schemas.microsoft.com/office/drawing/2014/main" id="{D83001DE-34F8-4D42-9F99-7BC6E5C854D8}"/>
                  </a:ext>
                </a:extLst>
              </p:cNvPr>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3" name="Google Shape;163;p5">
                <a:extLst>
                  <a:ext uri="{FF2B5EF4-FFF2-40B4-BE49-F238E27FC236}">
                    <a16:creationId xmlns:a16="http://schemas.microsoft.com/office/drawing/2014/main" id="{5D2EB3EA-49E0-4C52-8296-B2AE7E8E24EC}"/>
                  </a:ext>
                </a:extLst>
              </p:cNvPr>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4" name="Google Shape;164;p5">
                <a:extLst>
                  <a:ext uri="{FF2B5EF4-FFF2-40B4-BE49-F238E27FC236}">
                    <a16:creationId xmlns:a16="http://schemas.microsoft.com/office/drawing/2014/main" id="{2D5C4B91-F14B-4D0B-883E-6C8E835DEEB6}"/>
                  </a:ext>
                </a:extLst>
              </p:cNvPr>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5" name="Google Shape;165;p5">
                <a:extLst>
                  <a:ext uri="{FF2B5EF4-FFF2-40B4-BE49-F238E27FC236}">
                    <a16:creationId xmlns:a16="http://schemas.microsoft.com/office/drawing/2014/main" id="{CBC493E6-1C72-4138-B175-31B94F504114}"/>
                  </a:ext>
                </a:extLst>
              </p:cNvPr>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15" name="Google Shape;166;p5">
              <a:extLst>
                <a:ext uri="{FF2B5EF4-FFF2-40B4-BE49-F238E27FC236}">
                  <a16:creationId xmlns:a16="http://schemas.microsoft.com/office/drawing/2014/main" id="{8E265BB9-A98D-4FDA-BE15-59F72A9B366C}"/>
                </a:ext>
              </a:extLst>
            </p:cNvPr>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6" name="Google Shape;167;p5">
              <a:extLst>
                <a:ext uri="{FF2B5EF4-FFF2-40B4-BE49-F238E27FC236}">
                  <a16:creationId xmlns:a16="http://schemas.microsoft.com/office/drawing/2014/main" id="{A1B839E5-907A-4482-BF02-57D903967FE7}"/>
                </a:ext>
              </a:extLst>
            </p:cNvPr>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7" name="Google Shape;168;p5">
              <a:extLst>
                <a:ext uri="{FF2B5EF4-FFF2-40B4-BE49-F238E27FC236}">
                  <a16:creationId xmlns:a16="http://schemas.microsoft.com/office/drawing/2014/main" id="{2E8BC56A-F7F3-4812-B1F5-489745561649}"/>
                </a:ext>
              </a:extLst>
            </p:cNvPr>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8" name="Google Shape;169;p5">
              <a:extLst>
                <a:ext uri="{FF2B5EF4-FFF2-40B4-BE49-F238E27FC236}">
                  <a16:creationId xmlns:a16="http://schemas.microsoft.com/office/drawing/2014/main" id="{EC1E53E3-9EC3-49B6-B9CD-99AEFA497D2B}"/>
                </a:ext>
              </a:extLst>
            </p:cNvPr>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9" name="Google Shape;170;p5">
              <a:extLst>
                <a:ext uri="{FF2B5EF4-FFF2-40B4-BE49-F238E27FC236}">
                  <a16:creationId xmlns:a16="http://schemas.microsoft.com/office/drawing/2014/main" id="{BEEC7784-2A5A-4986-AF0A-FDCED37E17A1}"/>
                </a:ext>
              </a:extLst>
            </p:cNvPr>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0" name="Google Shape;171;p5">
              <a:extLst>
                <a:ext uri="{FF2B5EF4-FFF2-40B4-BE49-F238E27FC236}">
                  <a16:creationId xmlns:a16="http://schemas.microsoft.com/office/drawing/2014/main" id="{094228DD-74DF-4C81-BEF4-5DF64B64BA1B}"/>
                </a:ext>
              </a:extLst>
            </p:cNvPr>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1" name="Google Shape;172;p5">
              <a:extLst>
                <a:ext uri="{FF2B5EF4-FFF2-40B4-BE49-F238E27FC236}">
                  <a16:creationId xmlns:a16="http://schemas.microsoft.com/office/drawing/2014/main" id="{526FF432-09E9-4DFF-BCF8-D344F8111A13}"/>
                </a:ext>
              </a:extLst>
            </p:cNvPr>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 name="Google Shape;173;p5">
              <a:extLst>
                <a:ext uri="{FF2B5EF4-FFF2-40B4-BE49-F238E27FC236}">
                  <a16:creationId xmlns:a16="http://schemas.microsoft.com/office/drawing/2014/main" id="{F9FA884C-73A6-4822-B296-8847C8EDE5C1}"/>
                </a:ext>
              </a:extLst>
            </p:cNvPr>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23" name="Google Shape;174;p5">
              <a:extLst>
                <a:ext uri="{FF2B5EF4-FFF2-40B4-BE49-F238E27FC236}">
                  <a16:creationId xmlns:a16="http://schemas.microsoft.com/office/drawing/2014/main" id="{B970EC3D-E82C-4B37-A9BD-7753BFA43945}"/>
                </a:ext>
              </a:extLst>
            </p:cNvPr>
            <p:cNvGrpSpPr/>
            <p:nvPr/>
          </p:nvGrpSpPr>
          <p:grpSpPr>
            <a:xfrm rot="-568258">
              <a:off x="1768426" y="6089716"/>
              <a:ext cx="479762" cy="573137"/>
              <a:chOff x="12650622" y="-224128"/>
              <a:chExt cx="1467358" cy="1752944"/>
            </a:xfrm>
          </p:grpSpPr>
          <p:sp>
            <p:nvSpPr>
              <p:cNvPr id="124" name="Google Shape;175;p5">
                <a:extLst>
                  <a:ext uri="{FF2B5EF4-FFF2-40B4-BE49-F238E27FC236}">
                    <a16:creationId xmlns:a16="http://schemas.microsoft.com/office/drawing/2014/main" id="{B21A09B2-DF24-409D-8F1D-6D29CBC4812A}"/>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5" name="Google Shape;176;p5">
                <a:extLst>
                  <a:ext uri="{FF2B5EF4-FFF2-40B4-BE49-F238E27FC236}">
                    <a16:creationId xmlns:a16="http://schemas.microsoft.com/office/drawing/2014/main" id="{3833E999-3DF8-4D43-A4A7-34807007FDBC}"/>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 name="Google Shape;177;p5">
                <a:extLst>
                  <a:ext uri="{FF2B5EF4-FFF2-40B4-BE49-F238E27FC236}">
                    <a16:creationId xmlns:a16="http://schemas.microsoft.com/office/drawing/2014/main" id="{5A2E28C7-9C84-440F-AFB2-35D2EE973AD5}"/>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7" name="Google Shape;178;p5">
                <a:extLst>
                  <a:ext uri="{FF2B5EF4-FFF2-40B4-BE49-F238E27FC236}">
                    <a16:creationId xmlns:a16="http://schemas.microsoft.com/office/drawing/2014/main" id="{441F5634-3041-4C39-B5B6-540D3DDB0F54}"/>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8" name="Google Shape;179;p5">
                <a:extLst>
                  <a:ext uri="{FF2B5EF4-FFF2-40B4-BE49-F238E27FC236}">
                    <a16:creationId xmlns:a16="http://schemas.microsoft.com/office/drawing/2014/main" id="{C9474D01-CC5F-4212-A79F-D91756CC47F6}"/>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 name="Google Shape;180;p5">
                <a:extLst>
                  <a:ext uri="{FF2B5EF4-FFF2-40B4-BE49-F238E27FC236}">
                    <a16:creationId xmlns:a16="http://schemas.microsoft.com/office/drawing/2014/main" id="{1C6B82FA-02DD-4E58-BFB9-31278F436D81}"/>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grpSp>
        <p:nvGrpSpPr>
          <p:cNvPr id="20" name="Google Shape;181;p5">
            <a:extLst>
              <a:ext uri="{FF2B5EF4-FFF2-40B4-BE49-F238E27FC236}">
                <a16:creationId xmlns:a16="http://schemas.microsoft.com/office/drawing/2014/main" id="{97183473-14FC-44E5-B023-20FA17C263C1}"/>
              </a:ext>
            </a:extLst>
          </p:cNvPr>
          <p:cNvGrpSpPr/>
          <p:nvPr/>
        </p:nvGrpSpPr>
        <p:grpSpPr>
          <a:xfrm>
            <a:off x="-514919" y="0"/>
            <a:ext cx="4138029" cy="6868885"/>
            <a:chOff x="10890" y="0"/>
            <a:chExt cx="4138029" cy="6868885"/>
          </a:xfrm>
        </p:grpSpPr>
        <p:sp>
          <p:nvSpPr>
            <p:cNvPr id="108" name="Google Shape;182;p5">
              <a:extLst>
                <a:ext uri="{FF2B5EF4-FFF2-40B4-BE49-F238E27FC236}">
                  <a16:creationId xmlns:a16="http://schemas.microsoft.com/office/drawing/2014/main" id="{78A29A19-5056-4550-B678-A4DCDDB2D768}"/>
                </a:ext>
              </a:extLst>
            </p:cNvPr>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9" name="Google Shape;183;p5">
              <a:extLst>
                <a:ext uri="{FF2B5EF4-FFF2-40B4-BE49-F238E27FC236}">
                  <a16:creationId xmlns:a16="http://schemas.microsoft.com/office/drawing/2014/main" id="{D9BFCB3A-F3B3-44C1-9B8E-919B991DEDEC}"/>
                </a:ext>
              </a:extLst>
            </p:cNvPr>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0" name="Google Shape;184;p5">
              <a:extLst>
                <a:ext uri="{FF2B5EF4-FFF2-40B4-BE49-F238E27FC236}">
                  <a16:creationId xmlns:a16="http://schemas.microsoft.com/office/drawing/2014/main" id="{DC6AF7D7-C929-482B-9AC6-F439A75D6151}"/>
                </a:ext>
              </a:extLst>
            </p:cNvPr>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1" name="Google Shape;185;p5">
              <a:extLst>
                <a:ext uri="{FF2B5EF4-FFF2-40B4-BE49-F238E27FC236}">
                  <a16:creationId xmlns:a16="http://schemas.microsoft.com/office/drawing/2014/main" id="{DC922FC8-AD0A-4D5F-AAD0-3A86B65BD030}"/>
                </a:ext>
              </a:extLst>
            </p:cNvPr>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2" name="Google Shape;186;p5">
              <a:extLst>
                <a:ext uri="{FF2B5EF4-FFF2-40B4-BE49-F238E27FC236}">
                  <a16:creationId xmlns:a16="http://schemas.microsoft.com/office/drawing/2014/main" id="{23C91355-6B19-4239-BAC8-F734061BE1CE}"/>
                </a:ext>
              </a:extLst>
            </p:cNvPr>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1" name="Google Shape;329;p10">
            <a:extLst>
              <a:ext uri="{FF2B5EF4-FFF2-40B4-BE49-F238E27FC236}">
                <a16:creationId xmlns:a16="http://schemas.microsoft.com/office/drawing/2014/main" id="{95904172-257C-4265-95BE-ECEC057C6A4A}"/>
              </a:ext>
            </a:extLst>
          </p:cNvPr>
          <p:cNvGrpSpPr/>
          <p:nvPr userDrawn="1"/>
        </p:nvGrpSpPr>
        <p:grpSpPr>
          <a:xfrm flipH="1">
            <a:off x="1502269" y="4210677"/>
            <a:ext cx="1738239" cy="1743417"/>
            <a:chOff x="4067175" y="-2019300"/>
            <a:chExt cx="4220050" cy="4232623"/>
          </a:xfrm>
        </p:grpSpPr>
        <p:sp>
          <p:nvSpPr>
            <p:cNvPr id="95" name="Google Shape;330;p10">
              <a:extLst>
                <a:ext uri="{FF2B5EF4-FFF2-40B4-BE49-F238E27FC236}">
                  <a16:creationId xmlns:a16="http://schemas.microsoft.com/office/drawing/2014/main" id="{D9A1BFF8-F775-483E-8EA7-55C5A8578AAE}"/>
                </a:ext>
              </a:extLst>
            </p:cNvPr>
            <p:cNvSpPr/>
            <p:nvPr/>
          </p:nvSpPr>
          <p:spPr>
            <a:xfrm>
              <a:off x="5501258" y="-2019300"/>
              <a:ext cx="1351883" cy="989266"/>
            </a:xfrm>
            <a:custGeom>
              <a:avLst/>
              <a:gdLst/>
              <a:ahLst/>
              <a:cxnLst/>
              <a:rect l="l" t="t" r="r" b="b"/>
              <a:pathLst>
                <a:path w="1351883" h="989266" extrusionOk="0">
                  <a:moveTo>
                    <a:pt x="675989" y="0"/>
                  </a:moveTo>
                  <a:lnTo>
                    <a:pt x="1013936" y="494633"/>
                  </a:lnTo>
                  <a:lnTo>
                    <a:pt x="1351883" y="989267"/>
                  </a:lnTo>
                  <a:lnTo>
                    <a:pt x="675989" y="989267"/>
                  </a:lnTo>
                  <a:lnTo>
                    <a:pt x="0" y="989267"/>
                  </a:lnTo>
                  <a:lnTo>
                    <a:pt x="337947" y="49463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6" name="Google Shape;331;p10">
              <a:extLst>
                <a:ext uri="{FF2B5EF4-FFF2-40B4-BE49-F238E27FC236}">
                  <a16:creationId xmlns:a16="http://schemas.microsoft.com/office/drawing/2014/main" id="{4ECF882E-7145-46FA-8A1B-74CA0A63C86B}"/>
                </a:ext>
              </a:extLst>
            </p:cNvPr>
            <p:cNvSpPr/>
            <p:nvPr/>
          </p:nvSpPr>
          <p:spPr>
            <a:xfrm>
              <a:off x="5602605" y="-819151"/>
              <a:ext cx="1149191" cy="2916745"/>
            </a:xfrm>
            <a:custGeom>
              <a:avLst/>
              <a:gdLst/>
              <a:ahLst/>
              <a:cxnLst/>
              <a:rect l="l" t="t" r="r" b="b"/>
              <a:pathLst>
                <a:path w="1149191" h="2916745" extrusionOk="0">
                  <a:moveTo>
                    <a:pt x="1149191" y="2916746"/>
                  </a:moveTo>
                  <a:lnTo>
                    <a:pt x="1149191" y="0"/>
                  </a:lnTo>
                  <a:lnTo>
                    <a:pt x="0" y="0"/>
                  </a:lnTo>
                  <a:lnTo>
                    <a:pt x="0" y="2916746"/>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7" name="Google Shape;332;p10">
              <a:extLst>
                <a:ext uri="{FF2B5EF4-FFF2-40B4-BE49-F238E27FC236}">
                  <a16:creationId xmlns:a16="http://schemas.microsoft.com/office/drawing/2014/main" id="{05B51674-F511-4F1C-AFDF-870244D1A198}"/>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8" name="Google Shape;333;p10">
              <a:extLst>
                <a:ext uri="{FF2B5EF4-FFF2-40B4-BE49-F238E27FC236}">
                  <a16:creationId xmlns:a16="http://schemas.microsoft.com/office/drawing/2014/main" id="{AEEB1F4C-398B-4B7D-B6EC-D94352A4C630}"/>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9" name="Google Shape;334;p10">
              <a:extLst>
                <a:ext uri="{FF2B5EF4-FFF2-40B4-BE49-F238E27FC236}">
                  <a16:creationId xmlns:a16="http://schemas.microsoft.com/office/drawing/2014/main" id="{3486D52D-8806-49B0-A090-973E65F53F2E}"/>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0" name="Google Shape;335;p10">
              <a:extLst>
                <a:ext uri="{FF2B5EF4-FFF2-40B4-BE49-F238E27FC236}">
                  <a16:creationId xmlns:a16="http://schemas.microsoft.com/office/drawing/2014/main" id="{31963093-C2B5-4EF2-954A-76B0C772C47A}"/>
                </a:ext>
              </a:extLst>
            </p:cNvPr>
            <p:cNvSpPr/>
            <p:nvPr/>
          </p:nvSpPr>
          <p:spPr>
            <a:xfrm>
              <a:off x="4203192" y="2529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1" name="Google Shape;336;p10">
              <a:extLst>
                <a:ext uri="{FF2B5EF4-FFF2-40B4-BE49-F238E27FC236}">
                  <a16:creationId xmlns:a16="http://schemas.microsoft.com/office/drawing/2014/main" id="{6B6288F1-5DF9-49EA-9FF4-A424ED314645}"/>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2" name="Google Shape;337;p10">
              <a:extLst>
                <a:ext uri="{FF2B5EF4-FFF2-40B4-BE49-F238E27FC236}">
                  <a16:creationId xmlns:a16="http://schemas.microsoft.com/office/drawing/2014/main" id="{A554839A-3315-4A91-B44D-E1A1D6E67F99}"/>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3" name="Google Shape;338;p10">
              <a:extLst>
                <a:ext uri="{FF2B5EF4-FFF2-40B4-BE49-F238E27FC236}">
                  <a16:creationId xmlns:a16="http://schemas.microsoft.com/office/drawing/2014/main" id="{9CF5FA59-7AF1-49FD-BBB5-1FB53ECDBBB9}"/>
                </a:ext>
              </a:extLst>
            </p:cNvPr>
            <p:cNvSpPr/>
            <p:nvPr/>
          </p:nvSpPr>
          <p:spPr>
            <a:xfrm>
              <a:off x="7399972" y="2910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4" name="Google Shape;339;p10">
              <a:extLst>
                <a:ext uri="{FF2B5EF4-FFF2-40B4-BE49-F238E27FC236}">
                  <a16:creationId xmlns:a16="http://schemas.microsoft.com/office/drawing/2014/main" id="{92FD3FA2-00C3-460D-A3B5-AD1564ED30EE}"/>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5" name="Google Shape;340;p10">
              <a:extLst>
                <a:ext uri="{FF2B5EF4-FFF2-40B4-BE49-F238E27FC236}">
                  <a16:creationId xmlns:a16="http://schemas.microsoft.com/office/drawing/2014/main" id="{18EC5FE2-CF7B-4455-B13D-7DA04F6F518F}"/>
                </a:ext>
              </a:extLst>
            </p:cNvPr>
            <p:cNvSpPr/>
            <p:nvPr/>
          </p:nvSpPr>
          <p:spPr>
            <a:xfrm>
              <a:off x="4935377" y="520921"/>
              <a:ext cx="2512795" cy="1692402"/>
            </a:xfrm>
            <a:custGeom>
              <a:avLst/>
              <a:gdLst/>
              <a:ahLst/>
              <a:cxnLst/>
              <a:rect l="l" t="t" r="r" b="b"/>
              <a:pathLst>
                <a:path w="2445543" h="1692402" extrusionOk="0">
                  <a:moveTo>
                    <a:pt x="0" y="1692402"/>
                  </a:moveTo>
                  <a:lnTo>
                    <a:pt x="0" y="0"/>
                  </a:lnTo>
                  <a:lnTo>
                    <a:pt x="199454" y="0"/>
                  </a:lnTo>
                  <a:lnTo>
                    <a:pt x="199454" y="125825"/>
                  </a:lnTo>
                  <a:lnTo>
                    <a:pt x="401288" y="125825"/>
                  </a:lnTo>
                  <a:lnTo>
                    <a:pt x="401288" y="0"/>
                  </a:lnTo>
                  <a:lnTo>
                    <a:pt x="660654" y="0"/>
                  </a:lnTo>
                  <a:lnTo>
                    <a:pt x="660654" y="125825"/>
                  </a:lnTo>
                  <a:cubicBezTo>
                    <a:pt x="727901" y="125825"/>
                    <a:pt x="795242" y="125825"/>
                    <a:pt x="862489" y="125825"/>
                  </a:cubicBezTo>
                  <a:lnTo>
                    <a:pt x="862489" y="0"/>
                  </a:lnTo>
                  <a:lnTo>
                    <a:pt x="1121854" y="0"/>
                  </a:lnTo>
                  <a:lnTo>
                    <a:pt x="1121854" y="125825"/>
                  </a:lnTo>
                  <a:cubicBezTo>
                    <a:pt x="1189101" y="125825"/>
                    <a:pt x="1256443" y="125825"/>
                    <a:pt x="1323689" y="125825"/>
                  </a:cubicBezTo>
                  <a:lnTo>
                    <a:pt x="1323689" y="0"/>
                  </a:lnTo>
                  <a:lnTo>
                    <a:pt x="1583055" y="0"/>
                  </a:lnTo>
                  <a:lnTo>
                    <a:pt x="1583055" y="125825"/>
                  </a:lnTo>
                  <a:cubicBezTo>
                    <a:pt x="1650302" y="125825"/>
                    <a:pt x="1717643" y="125825"/>
                    <a:pt x="1784890" y="125825"/>
                  </a:cubicBezTo>
                  <a:lnTo>
                    <a:pt x="1784890" y="0"/>
                  </a:lnTo>
                  <a:lnTo>
                    <a:pt x="2044256" y="0"/>
                  </a:lnTo>
                  <a:lnTo>
                    <a:pt x="2044256" y="125825"/>
                  </a:lnTo>
                  <a:lnTo>
                    <a:pt x="2246090" y="125825"/>
                  </a:lnTo>
                  <a:lnTo>
                    <a:pt x="2246090" y="0"/>
                  </a:lnTo>
                  <a:lnTo>
                    <a:pt x="2445544" y="0"/>
                  </a:lnTo>
                  <a:lnTo>
                    <a:pt x="2445544" y="1692402"/>
                  </a:lnTo>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6" name="Google Shape;341;p10">
              <a:extLst>
                <a:ext uri="{FF2B5EF4-FFF2-40B4-BE49-F238E27FC236}">
                  <a16:creationId xmlns:a16="http://schemas.microsoft.com/office/drawing/2014/main" id="{D9B772F8-FA3C-4DE8-881C-9BB64A08DA5A}"/>
                </a:ext>
              </a:extLst>
            </p:cNvPr>
            <p:cNvSpPr/>
            <p:nvPr/>
          </p:nvSpPr>
          <p:spPr>
            <a:xfrm>
              <a:off x="5742602" y="982979"/>
              <a:ext cx="897070" cy="1230344"/>
            </a:xfrm>
            <a:custGeom>
              <a:avLst/>
              <a:gdLst/>
              <a:ahLst/>
              <a:cxnLst/>
              <a:rect l="l" t="t" r="r" b="b"/>
              <a:pathLst>
                <a:path w="873061" h="1230344" extrusionOk="0">
                  <a:moveTo>
                    <a:pt x="0" y="1230344"/>
                  </a:moveTo>
                  <a:lnTo>
                    <a:pt x="0" y="436531"/>
                  </a:lnTo>
                  <a:cubicBezTo>
                    <a:pt x="0" y="196405"/>
                    <a:pt x="196405" y="0"/>
                    <a:pt x="436531" y="0"/>
                  </a:cubicBezTo>
                  <a:lnTo>
                    <a:pt x="436531" y="0"/>
                  </a:lnTo>
                  <a:cubicBezTo>
                    <a:pt x="676656" y="0"/>
                    <a:pt x="873062" y="196405"/>
                    <a:pt x="873062" y="436531"/>
                  </a:cubicBezTo>
                  <a:lnTo>
                    <a:pt x="873062" y="1230344"/>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7" name="Google Shape;342;p10">
              <a:extLst>
                <a:ext uri="{FF2B5EF4-FFF2-40B4-BE49-F238E27FC236}">
                  <a16:creationId xmlns:a16="http://schemas.microsoft.com/office/drawing/2014/main" id="{C59D041E-1CF5-4AC3-AA7D-450BF28FD222}"/>
                </a:ext>
              </a:extLst>
            </p:cNvPr>
            <p:cNvSpPr/>
            <p:nvPr/>
          </p:nvSpPr>
          <p:spPr>
            <a:xfrm>
              <a:off x="5872770" y="1161477"/>
              <a:ext cx="636738" cy="873251"/>
            </a:xfrm>
            <a:custGeom>
              <a:avLst/>
              <a:gdLst/>
              <a:ahLst/>
              <a:cxnLst/>
              <a:rect l="l" t="t" r="r" b="b"/>
              <a:pathLst>
                <a:path w="619696" h="873251" extrusionOk="0">
                  <a:moveTo>
                    <a:pt x="0" y="873252"/>
                  </a:moveTo>
                  <a:lnTo>
                    <a:pt x="0" y="309848"/>
                  </a:lnTo>
                  <a:cubicBezTo>
                    <a:pt x="0" y="139446"/>
                    <a:pt x="139446" y="0"/>
                    <a:pt x="309848" y="0"/>
                  </a:cubicBezTo>
                  <a:lnTo>
                    <a:pt x="309848" y="0"/>
                  </a:lnTo>
                  <a:cubicBezTo>
                    <a:pt x="480251" y="0"/>
                    <a:pt x="619697" y="139446"/>
                    <a:pt x="619697" y="309848"/>
                  </a:cubicBezTo>
                  <a:lnTo>
                    <a:pt x="619697" y="873252"/>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2" name="Google Shape;343;p10">
            <a:extLst>
              <a:ext uri="{FF2B5EF4-FFF2-40B4-BE49-F238E27FC236}">
                <a16:creationId xmlns:a16="http://schemas.microsoft.com/office/drawing/2014/main" id="{2E8AAFB6-B559-41F6-B4C5-F543119D4FC0}"/>
              </a:ext>
            </a:extLst>
          </p:cNvPr>
          <p:cNvGrpSpPr/>
          <p:nvPr userDrawn="1"/>
        </p:nvGrpSpPr>
        <p:grpSpPr>
          <a:xfrm flipH="1">
            <a:off x="283429" y="5930864"/>
            <a:ext cx="647105" cy="773048"/>
            <a:chOff x="12650622" y="-224128"/>
            <a:chExt cx="1467358" cy="1752944"/>
          </a:xfrm>
        </p:grpSpPr>
        <p:sp>
          <p:nvSpPr>
            <p:cNvPr id="89" name="Google Shape;344;p10">
              <a:extLst>
                <a:ext uri="{FF2B5EF4-FFF2-40B4-BE49-F238E27FC236}">
                  <a16:creationId xmlns:a16="http://schemas.microsoft.com/office/drawing/2014/main" id="{4F3F78FA-B9E2-498E-9193-D292252CBAE7}"/>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0" name="Google Shape;345;p10">
              <a:extLst>
                <a:ext uri="{FF2B5EF4-FFF2-40B4-BE49-F238E27FC236}">
                  <a16:creationId xmlns:a16="http://schemas.microsoft.com/office/drawing/2014/main" id="{C7B2F9E9-6929-4E64-A586-70D4E6F62606}"/>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1" name="Google Shape;346;p10">
              <a:extLst>
                <a:ext uri="{FF2B5EF4-FFF2-40B4-BE49-F238E27FC236}">
                  <a16:creationId xmlns:a16="http://schemas.microsoft.com/office/drawing/2014/main" id="{F264E82F-7081-421F-9ECF-0D4EA451BB36}"/>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2" name="Google Shape;347;p10">
              <a:extLst>
                <a:ext uri="{FF2B5EF4-FFF2-40B4-BE49-F238E27FC236}">
                  <a16:creationId xmlns:a16="http://schemas.microsoft.com/office/drawing/2014/main" id="{C6B733C5-2494-4AFA-8785-B44634A0412C}"/>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3" name="Google Shape;348;p10">
              <a:extLst>
                <a:ext uri="{FF2B5EF4-FFF2-40B4-BE49-F238E27FC236}">
                  <a16:creationId xmlns:a16="http://schemas.microsoft.com/office/drawing/2014/main" id="{36A9D5F7-853E-4C7C-ACE2-8EFCA1230F52}"/>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4" name="Google Shape;349;p10">
              <a:extLst>
                <a:ext uri="{FF2B5EF4-FFF2-40B4-BE49-F238E27FC236}">
                  <a16:creationId xmlns:a16="http://schemas.microsoft.com/office/drawing/2014/main" id="{1B4B5DB8-0F23-4C2A-97EE-FDB8BD39131D}"/>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3" name="Google Shape;351;p10">
            <a:extLst>
              <a:ext uri="{FF2B5EF4-FFF2-40B4-BE49-F238E27FC236}">
                <a16:creationId xmlns:a16="http://schemas.microsoft.com/office/drawing/2014/main" id="{581E725F-8AA1-45BD-BA5F-6303F9D92F54}"/>
              </a:ext>
            </a:extLst>
          </p:cNvPr>
          <p:cNvGrpSpPr/>
          <p:nvPr userDrawn="1"/>
        </p:nvGrpSpPr>
        <p:grpSpPr>
          <a:xfrm flipH="1">
            <a:off x="2092592" y="5603187"/>
            <a:ext cx="923998" cy="943211"/>
            <a:chOff x="2148829" y="2424101"/>
            <a:chExt cx="2454481" cy="2453871"/>
          </a:xfrm>
        </p:grpSpPr>
        <p:sp>
          <p:nvSpPr>
            <p:cNvPr id="81" name="Google Shape;352;p10">
              <a:extLst>
                <a:ext uri="{FF2B5EF4-FFF2-40B4-BE49-F238E27FC236}">
                  <a16:creationId xmlns:a16="http://schemas.microsoft.com/office/drawing/2014/main" id="{6B2854EC-C6D9-496B-9FD2-02BD348D9B0B}"/>
                </a:ext>
              </a:extLst>
            </p:cNvPr>
            <p:cNvSpPr/>
            <p:nvPr/>
          </p:nvSpPr>
          <p:spPr>
            <a:xfrm>
              <a:off x="2414700" y="2858833"/>
              <a:ext cx="1640137" cy="2000434"/>
            </a:xfrm>
            <a:custGeom>
              <a:avLst/>
              <a:gdLst/>
              <a:ahLst/>
              <a:cxnLst/>
              <a:rect l="l" t="t" r="r" b="b"/>
              <a:pathLst>
                <a:path w="1640137" h="2000434" extrusionOk="0">
                  <a:moveTo>
                    <a:pt x="1573116" y="1578"/>
                  </a:moveTo>
                  <a:cubicBezTo>
                    <a:pt x="1569401" y="-1280"/>
                    <a:pt x="1567782" y="-232"/>
                    <a:pt x="1566734" y="-137"/>
                  </a:cubicBezTo>
                  <a:cubicBezTo>
                    <a:pt x="1565591" y="-41"/>
                    <a:pt x="1564734" y="54"/>
                    <a:pt x="1563877" y="244"/>
                  </a:cubicBezTo>
                  <a:cubicBezTo>
                    <a:pt x="1562258" y="626"/>
                    <a:pt x="1560543" y="1197"/>
                    <a:pt x="1558448" y="1864"/>
                  </a:cubicBezTo>
                  <a:cubicBezTo>
                    <a:pt x="1554257" y="3197"/>
                    <a:pt x="1548827" y="5197"/>
                    <a:pt x="1542255" y="7769"/>
                  </a:cubicBezTo>
                  <a:cubicBezTo>
                    <a:pt x="1529015" y="12913"/>
                    <a:pt x="1511299" y="20342"/>
                    <a:pt x="1492249" y="28629"/>
                  </a:cubicBezTo>
                  <a:cubicBezTo>
                    <a:pt x="1454149" y="45202"/>
                    <a:pt x="1410524" y="65205"/>
                    <a:pt x="1385283" y="78445"/>
                  </a:cubicBezTo>
                  <a:cubicBezTo>
                    <a:pt x="1037144" y="261420"/>
                    <a:pt x="648810" y="572030"/>
                    <a:pt x="341438" y="913120"/>
                  </a:cubicBezTo>
                  <a:cubicBezTo>
                    <a:pt x="256571" y="993416"/>
                    <a:pt x="105123" y="1184488"/>
                    <a:pt x="81977" y="1263831"/>
                  </a:cubicBezTo>
                  <a:cubicBezTo>
                    <a:pt x="11016" y="1394133"/>
                    <a:pt x="-16225" y="1497289"/>
                    <a:pt x="8921" y="1562725"/>
                  </a:cubicBezTo>
                  <a:cubicBezTo>
                    <a:pt x="17017" y="1583871"/>
                    <a:pt x="41591" y="1611684"/>
                    <a:pt x="96932" y="1668453"/>
                  </a:cubicBezTo>
                  <a:cubicBezTo>
                    <a:pt x="104075" y="1675787"/>
                    <a:pt x="121411" y="1690170"/>
                    <a:pt x="144842" y="1708934"/>
                  </a:cubicBezTo>
                  <a:cubicBezTo>
                    <a:pt x="168274" y="1727698"/>
                    <a:pt x="197134" y="1750559"/>
                    <a:pt x="226472" y="1772657"/>
                  </a:cubicBezTo>
                  <a:cubicBezTo>
                    <a:pt x="320578" y="1843427"/>
                    <a:pt x="342486" y="1857524"/>
                    <a:pt x="405827" y="1888861"/>
                  </a:cubicBezTo>
                  <a:cubicBezTo>
                    <a:pt x="533653" y="1952012"/>
                    <a:pt x="688053" y="1999161"/>
                    <a:pt x="774159" y="2000018"/>
                  </a:cubicBezTo>
                  <a:cubicBezTo>
                    <a:pt x="854264" y="2000875"/>
                    <a:pt x="960468" y="1964109"/>
                    <a:pt x="1041621" y="1908388"/>
                  </a:cubicBezTo>
                  <a:cubicBezTo>
                    <a:pt x="1181162" y="1812471"/>
                    <a:pt x="1319561" y="1636735"/>
                    <a:pt x="1421383" y="1427661"/>
                  </a:cubicBezTo>
                  <a:cubicBezTo>
                    <a:pt x="1598452" y="1064473"/>
                    <a:pt x="1677415" y="590985"/>
                    <a:pt x="1622836" y="218557"/>
                  </a:cubicBezTo>
                  <a:cubicBezTo>
                    <a:pt x="1617217" y="180362"/>
                    <a:pt x="1607406" y="128832"/>
                    <a:pt x="1597976" y="85969"/>
                  </a:cubicBezTo>
                  <a:cubicBezTo>
                    <a:pt x="1593214" y="64538"/>
                    <a:pt x="1588547" y="45202"/>
                    <a:pt x="1584641" y="30820"/>
                  </a:cubicBezTo>
                  <a:cubicBezTo>
                    <a:pt x="1582736" y="23676"/>
                    <a:pt x="1581022" y="17770"/>
                    <a:pt x="1579498" y="13294"/>
                  </a:cubicBezTo>
                  <a:cubicBezTo>
                    <a:pt x="1578736" y="11008"/>
                    <a:pt x="1578069" y="9103"/>
                    <a:pt x="1577307" y="7388"/>
                  </a:cubicBezTo>
                  <a:cubicBezTo>
                    <a:pt x="1576355" y="5578"/>
                    <a:pt x="1576450" y="4054"/>
                    <a:pt x="1573116" y="1578"/>
                  </a:cubicBezTo>
                  <a:lnTo>
                    <a:pt x="1573116" y="1578"/>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2" name="Google Shape;353;p10">
              <a:extLst>
                <a:ext uri="{FF2B5EF4-FFF2-40B4-BE49-F238E27FC236}">
                  <a16:creationId xmlns:a16="http://schemas.microsoft.com/office/drawing/2014/main" id="{376FBCC1-8A89-4384-9329-96C34E7F20DF}"/>
                </a:ext>
              </a:extLst>
            </p:cNvPr>
            <p:cNvSpPr/>
            <p:nvPr/>
          </p:nvSpPr>
          <p:spPr>
            <a:xfrm>
              <a:off x="3996225" y="2810413"/>
              <a:ext cx="607085" cy="1076528"/>
            </a:xfrm>
            <a:custGeom>
              <a:avLst/>
              <a:gdLst/>
              <a:ahLst/>
              <a:cxnLst/>
              <a:rect l="l" t="t" r="r" b="b"/>
              <a:pathLst>
                <a:path w="607085" h="1076528" extrusionOk="0">
                  <a:moveTo>
                    <a:pt x="291343" y="24185"/>
                  </a:moveTo>
                  <a:cubicBezTo>
                    <a:pt x="275817" y="13041"/>
                    <a:pt x="260101" y="7421"/>
                    <a:pt x="240098" y="3040"/>
                  </a:cubicBezTo>
                  <a:cubicBezTo>
                    <a:pt x="218667" y="-1627"/>
                    <a:pt x="187520" y="-1246"/>
                    <a:pt x="153040" y="2373"/>
                  </a:cubicBezTo>
                  <a:cubicBezTo>
                    <a:pt x="118750" y="6088"/>
                    <a:pt x="81602" y="13232"/>
                    <a:pt x="50360" y="22852"/>
                  </a:cubicBezTo>
                  <a:cubicBezTo>
                    <a:pt x="50265" y="22852"/>
                    <a:pt x="50075" y="22852"/>
                    <a:pt x="49979" y="22947"/>
                  </a:cubicBezTo>
                  <a:lnTo>
                    <a:pt x="7117" y="35425"/>
                  </a:lnTo>
                  <a:cubicBezTo>
                    <a:pt x="-693" y="37616"/>
                    <a:pt x="-2980" y="49808"/>
                    <a:pt x="3593" y="54666"/>
                  </a:cubicBezTo>
                  <a:lnTo>
                    <a:pt x="103415" y="129151"/>
                  </a:lnTo>
                  <a:cubicBezTo>
                    <a:pt x="103510" y="129246"/>
                    <a:pt x="103510" y="129246"/>
                    <a:pt x="103605" y="129342"/>
                  </a:cubicBezTo>
                  <a:cubicBezTo>
                    <a:pt x="177233" y="186587"/>
                    <a:pt x="212666" y="217448"/>
                    <a:pt x="255815" y="262692"/>
                  </a:cubicBezTo>
                  <a:cubicBezTo>
                    <a:pt x="439552" y="454906"/>
                    <a:pt x="547946" y="677219"/>
                    <a:pt x="569092" y="902105"/>
                  </a:cubicBezTo>
                  <a:cubicBezTo>
                    <a:pt x="570711" y="919440"/>
                    <a:pt x="572521" y="935061"/>
                    <a:pt x="574140" y="946681"/>
                  </a:cubicBezTo>
                  <a:cubicBezTo>
                    <a:pt x="574902" y="952492"/>
                    <a:pt x="575855" y="957255"/>
                    <a:pt x="576521" y="960779"/>
                  </a:cubicBezTo>
                  <a:cubicBezTo>
                    <a:pt x="578331" y="988496"/>
                    <a:pt x="573664" y="1046504"/>
                    <a:pt x="571664" y="1076127"/>
                  </a:cubicBezTo>
                  <a:cubicBezTo>
                    <a:pt x="583665" y="1051362"/>
                    <a:pt x="598714" y="968208"/>
                    <a:pt x="600715" y="962017"/>
                  </a:cubicBezTo>
                  <a:cubicBezTo>
                    <a:pt x="601382" y="958969"/>
                    <a:pt x="601667" y="955350"/>
                    <a:pt x="602239" y="950872"/>
                  </a:cubicBezTo>
                  <a:cubicBezTo>
                    <a:pt x="603191" y="941919"/>
                    <a:pt x="604239" y="929823"/>
                    <a:pt x="605001" y="915916"/>
                  </a:cubicBezTo>
                  <a:cubicBezTo>
                    <a:pt x="606525" y="887912"/>
                    <a:pt x="607096" y="852860"/>
                    <a:pt x="606716" y="823238"/>
                  </a:cubicBezTo>
                  <a:cubicBezTo>
                    <a:pt x="603287" y="565587"/>
                    <a:pt x="515466" y="307935"/>
                    <a:pt x="360399" y="101433"/>
                  </a:cubicBezTo>
                  <a:cubicBezTo>
                    <a:pt x="333539" y="65619"/>
                    <a:pt x="315727" y="44093"/>
                    <a:pt x="298106" y="29424"/>
                  </a:cubicBezTo>
                  <a:cubicBezTo>
                    <a:pt x="295820" y="27519"/>
                    <a:pt x="293534" y="25805"/>
                    <a:pt x="291343" y="24185"/>
                  </a:cubicBezTo>
                  <a:lnTo>
                    <a:pt x="291343" y="24185"/>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3" name="Google Shape;354;p10">
              <a:extLst>
                <a:ext uri="{FF2B5EF4-FFF2-40B4-BE49-F238E27FC236}">
                  <a16:creationId xmlns:a16="http://schemas.microsoft.com/office/drawing/2014/main" id="{263AFD13-4350-4B2E-A9EB-9F47CD6961F2}"/>
                </a:ext>
              </a:extLst>
            </p:cNvPr>
            <p:cNvSpPr/>
            <p:nvPr/>
          </p:nvSpPr>
          <p:spPr>
            <a:xfrm>
              <a:off x="2148829" y="2632235"/>
              <a:ext cx="1830416" cy="1792106"/>
            </a:xfrm>
            <a:custGeom>
              <a:avLst/>
              <a:gdLst/>
              <a:ahLst/>
              <a:cxnLst/>
              <a:rect l="l" t="t" r="r" b="b"/>
              <a:pathLst>
                <a:path w="1830416" h="1792106" extrusionOk="0">
                  <a:moveTo>
                    <a:pt x="1827557" y="215507"/>
                  </a:moveTo>
                  <a:cubicBezTo>
                    <a:pt x="1827367" y="215412"/>
                    <a:pt x="1827176" y="215412"/>
                    <a:pt x="1826986" y="215412"/>
                  </a:cubicBezTo>
                  <a:lnTo>
                    <a:pt x="1813079" y="207888"/>
                  </a:lnTo>
                  <a:cubicBezTo>
                    <a:pt x="1805459" y="203792"/>
                    <a:pt x="1776979" y="188647"/>
                    <a:pt x="1750023" y="174074"/>
                  </a:cubicBezTo>
                  <a:cubicBezTo>
                    <a:pt x="1397598" y="-16522"/>
                    <a:pt x="956972" y="-54241"/>
                    <a:pt x="612357" y="77109"/>
                  </a:cubicBezTo>
                  <a:cubicBezTo>
                    <a:pt x="417857" y="151309"/>
                    <a:pt x="245359" y="285516"/>
                    <a:pt x="153443" y="434773"/>
                  </a:cubicBezTo>
                  <a:cubicBezTo>
                    <a:pt x="-12959" y="704902"/>
                    <a:pt x="-46677" y="1077901"/>
                    <a:pt x="64194" y="1412324"/>
                  </a:cubicBezTo>
                  <a:cubicBezTo>
                    <a:pt x="90102" y="1490524"/>
                    <a:pt x="159348" y="1631684"/>
                    <a:pt x="205354" y="1700169"/>
                  </a:cubicBezTo>
                  <a:cubicBezTo>
                    <a:pt x="215165" y="1714838"/>
                    <a:pt x="224880" y="1728649"/>
                    <a:pt x="232405" y="1739127"/>
                  </a:cubicBezTo>
                  <a:cubicBezTo>
                    <a:pt x="236215" y="1744365"/>
                    <a:pt x="239359" y="1748937"/>
                    <a:pt x="241930" y="1752271"/>
                  </a:cubicBezTo>
                  <a:cubicBezTo>
                    <a:pt x="245740" y="1758367"/>
                    <a:pt x="268029" y="1786085"/>
                    <a:pt x="275458" y="1791704"/>
                  </a:cubicBezTo>
                  <a:cubicBezTo>
                    <a:pt x="270029" y="1767320"/>
                    <a:pt x="265743" y="1744175"/>
                    <a:pt x="266505" y="1724649"/>
                  </a:cubicBezTo>
                  <a:cubicBezTo>
                    <a:pt x="268791" y="1658354"/>
                    <a:pt x="301271" y="1570343"/>
                    <a:pt x="360612" y="1470522"/>
                  </a:cubicBezTo>
                  <a:cubicBezTo>
                    <a:pt x="419953" y="1370699"/>
                    <a:pt x="504344" y="1258495"/>
                    <a:pt x="606262" y="1143052"/>
                  </a:cubicBezTo>
                  <a:cubicBezTo>
                    <a:pt x="810096" y="912166"/>
                    <a:pt x="1084226" y="667374"/>
                    <a:pt x="1369023" y="475445"/>
                  </a:cubicBezTo>
                  <a:cubicBezTo>
                    <a:pt x="1515804" y="376575"/>
                    <a:pt x="1677062" y="286659"/>
                    <a:pt x="1788409" y="241701"/>
                  </a:cubicBezTo>
                  <a:lnTo>
                    <a:pt x="1826319" y="226461"/>
                  </a:lnTo>
                  <a:cubicBezTo>
                    <a:pt x="1830796" y="225032"/>
                    <a:pt x="1831557" y="217889"/>
                    <a:pt x="1827557" y="215507"/>
                  </a:cubicBezTo>
                  <a:lnTo>
                    <a:pt x="1827557" y="215507"/>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4" name="Google Shape;355;p10">
              <a:extLst>
                <a:ext uri="{FF2B5EF4-FFF2-40B4-BE49-F238E27FC236}">
                  <a16:creationId xmlns:a16="http://schemas.microsoft.com/office/drawing/2014/main" id="{1328A865-02C2-40BA-8C0E-923A1CF20B17}"/>
                </a:ext>
              </a:extLst>
            </p:cNvPr>
            <p:cNvSpPr/>
            <p:nvPr/>
          </p:nvSpPr>
          <p:spPr>
            <a:xfrm>
              <a:off x="2332020" y="2424101"/>
              <a:ext cx="1658113" cy="611210"/>
            </a:xfrm>
            <a:custGeom>
              <a:avLst/>
              <a:gdLst/>
              <a:ahLst/>
              <a:cxnLst/>
              <a:rect l="l" t="t" r="r" b="b"/>
              <a:pathLst>
                <a:path w="1658113" h="611210" extrusionOk="0">
                  <a:moveTo>
                    <a:pt x="1436210" y="83694"/>
                  </a:moveTo>
                  <a:cubicBezTo>
                    <a:pt x="1432590" y="81027"/>
                    <a:pt x="1429066" y="78551"/>
                    <a:pt x="1425542" y="76170"/>
                  </a:cubicBezTo>
                  <a:cubicBezTo>
                    <a:pt x="1383441" y="47118"/>
                    <a:pt x="1346294" y="34355"/>
                    <a:pt x="1279333" y="20829"/>
                  </a:cubicBezTo>
                  <a:cubicBezTo>
                    <a:pt x="1082546" y="-19080"/>
                    <a:pt x="851946" y="-2126"/>
                    <a:pt x="651254" y="66645"/>
                  </a:cubicBezTo>
                  <a:cubicBezTo>
                    <a:pt x="502188" y="117794"/>
                    <a:pt x="347026" y="209329"/>
                    <a:pt x="226059" y="317533"/>
                  </a:cubicBezTo>
                  <a:cubicBezTo>
                    <a:pt x="193102" y="346966"/>
                    <a:pt x="148239" y="394495"/>
                    <a:pt x="111473" y="436691"/>
                  </a:cubicBezTo>
                  <a:cubicBezTo>
                    <a:pt x="93089" y="457836"/>
                    <a:pt x="76706" y="477553"/>
                    <a:pt x="64991" y="493174"/>
                  </a:cubicBezTo>
                  <a:cubicBezTo>
                    <a:pt x="59085" y="500985"/>
                    <a:pt x="54323" y="507462"/>
                    <a:pt x="50989" y="512986"/>
                  </a:cubicBezTo>
                  <a:cubicBezTo>
                    <a:pt x="49274" y="515748"/>
                    <a:pt x="47941" y="518416"/>
                    <a:pt x="46893" y="520797"/>
                  </a:cubicBezTo>
                  <a:cubicBezTo>
                    <a:pt x="43655" y="527560"/>
                    <a:pt x="8222" y="579566"/>
                    <a:pt x="-256" y="610808"/>
                  </a:cubicBezTo>
                  <a:cubicBezTo>
                    <a:pt x="3745" y="610998"/>
                    <a:pt x="59085" y="537275"/>
                    <a:pt x="63848" y="534894"/>
                  </a:cubicBezTo>
                  <a:cubicBezTo>
                    <a:pt x="67753" y="532227"/>
                    <a:pt x="71849" y="528417"/>
                    <a:pt x="76230" y="523464"/>
                  </a:cubicBezTo>
                  <a:cubicBezTo>
                    <a:pt x="106901" y="489078"/>
                    <a:pt x="187101" y="422118"/>
                    <a:pt x="236250" y="389828"/>
                  </a:cubicBezTo>
                  <a:cubicBezTo>
                    <a:pt x="384173" y="292768"/>
                    <a:pt x="542003" y="237714"/>
                    <a:pt x="736789" y="215901"/>
                  </a:cubicBezTo>
                  <a:cubicBezTo>
                    <a:pt x="981391" y="188469"/>
                    <a:pt x="1225993" y="226379"/>
                    <a:pt x="1467547" y="329439"/>
                  </a:cubicBezTo>
                  <a:cubicBezTo>
                    <a:pt x="1490026" y="339060"/>
                    <a:pt x="1530888" y="358777"/>
                    <a:pt x="1567560" y="377255"/>
                  </a:cubicBezTo>
                  <a:cubicBezTo>
                    <a:pt x="1585847" y="386494"/>
                    <a:pt x="1603088" y="395543"/>
                    <a:pt x="1616613" y="402877"/>
                  </a:cubicBezTo>
                  <a:cubicBezTo>
                    <a:pt x="1630139" y="410116"/>
                    <a:pt x="1640616" y="416212"/>
                    <a:pt x="1642426" y="417641"/>
                  </a:cubicBezTo>
                  <a:cubicBezTo>
                    <a:pt x="1643283" y="418308"/>
                    <a:pt x="1644331" y="419451"/>
                    <a:pt x="1646903" y="419832"/>
                  </a:cubicBezTo>
                  <a:cubicBezTo>
                    <a:pt x="1649474" y="420213"/>
                    <a:pt x="1653665" y="418593"/>
                    <a:pt x="1655380" y="416403"/>
                  </a:cubicBezTo>
                  <a:cubicBezTo>
                    <a:pt x="1658904" y="412021"/>
                    <a:pt x="1657666" y="410402"/>
                    <a:pt x="1657571" y="408973"/>
                  </a:cubicBezTo>
                  <a:cubicBezTo>
                    <a:pt x="1657380" y="406116"/>
                    <a:pt x="1656713" y="403639"/>
                    <a:pt x="1655761" y="400496"/>
                  </a:cubicBezTo>
                  <a:cubicBezTo>
                    <a:pt x="1653856" y="394019"/>
                    <a:pt x="1650522" y="385161"/>
                    <a:pt x="1646427" y="374588"/>
                  </a:cubicBezTo>
                  <a:cubicBezTo>
                    <a:pt x="1638235" y="353347"/>
                    <a:pt x="1626805" y="325629"/>
                    <a:pt x="1615375" y="301817"/>
                  </a:cubicBezTo>
                  <a:cubicBezTo>
                    <a:pt x="1605755" y="281719"/>
                    <a:pt x="1582228" y="242000"/>
                    <a:pt x="1562035" y="211901"/>
                  </a:cubicBezTo>
                  <a:cubicBezTo>
                    <a:pt x="1530603" y="164847"/>
                    <a:pt x="1516887" y="150084"/>
                    <a:pt x="1470690" y="111412"/>
                  </a:cubicBezTo>
                  <a:cubicBezTo>
                    <a:pt x="1458212" y="100839"/>
                    <a:pt x="1446973" y="91695"/>
                    <a:pt x="1436210" y="83694"/>
                  </a:cubicBezTo>
                  <a:lnTo>
                    <a:pt x="1436210" y="8369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5" name="Google Shape;356;p10">
              <a:extLst>
                <a:ext uri="{FF2B5EF4-FFF2-40B4-BE49-F238E27FC236}">
                  <a16:creationId xmlns:a16="http://schemas.microsoft.com/office/drawing/2014/main" id="{0C098CFA-645E-4ED5-8670-04DAC381D0F7}"/>
                </a:ext>
              </a:extLst>
            </p:cNvPr>
            <p:cNvSpPr/>
            <p:nvPr/>
          </p:nvSpPr>
          <p:spPr>
            <a:xfrm>
              <a:off x="3715705" y="2476794"/>
              <a:ext cx="562402" cy="374509"/>
            </a:xfrm>
            <a:custGeom>
              <a:avLst/>
              <a:gdLst/>
              <a:ahLst/>
              <a:cxnLst/>
              <a:rect l="l" t="t" r="r" b="b"/>
              <a:pathLst>
                <a:path w="562402" h="374509" extrusionOk="0">
                  <a:moveTo>
                    <a:pt x="402699" y="202071"/>
                  </a:moveTo>
                  <a:cubicBezTo>
                    <a:pt x="359455" y="169114"/>
                    <a:pt x="313830" y="138063"/>
                    <a:pt x="279445" y="118251"/>
                  </a:cubicBezTo>
                  <a:cubicBezTo>
                    <a:pt x="215342" y="81294"/>
                    <a:pt x="124283" y="38336"/>
                    <a:pt x="75134" y="22239"/>
                  </a:cubicBezTo>
                  <a:cubicBezTo>
                    <a:pt x="75039" y="22239"/>
                    <a:pt x="74943" y="22143"/>
                    <a:pt x="74943" y="22048"/>
                  </a:cubicBezTo>
                  <a:lnTo>
                    <a:pt x="43511" y="11666"/>
                  </a:lnTo>
                  <a:cubicBezTo>
                    <a:pt x="40653" y="10618"/>
                    <a:pt x="1315" y="-2717"/>
                    <a:pt x="-209" y="-50"/>
                  </a:cubicBezTo>
                  <a:cubicBezTo>
                    <a:pt x="-1733" y="2617"/>
                    <a:pt x="34748" y="20905"/>
                    <a:pt x="37129" y="22905"/>
                  </a:cubicBezTo>
                  <a:lnTo>
                    <a:pt x="56084" y="38145"/>
                  </a:lnTo>
                  <a:cubicBezTo>
                    <a:pt x="56179" y="38241"/>
                    <a:pt x="56179" y="38241"/>
                    <a:pt x="56274" y="38336"/>
                  </a:cubicBezTo>
                  <a:cubicBezTo>
                    <a:pt x="135618" y="101868"/>
                    <a:pt x="211056" y="211691"/>
                    <a:pt x="254680" y="328086"/>
                  </a:cubicBezTo>
                  <a:cubicBezTo>
                    <a:pt x="258871" y="339421"/>
                    <a:pt x="262395" y="349803"/>
                    <a:pt x="265443" y="357709"/>
                  </a:cubicBezTo>
                  <a:cubicBezTo>
                    <a:pt x="266967" y="361614"/>
                    <a:pt x="268301" y="364758"/>
                    <a:pt x="269634" y="367425"/>
                  </a:cubicBezTo>
                  <a:cubicBezTo>
                    <a:pt x="270301" y="368758"/>
                    <a:pt x="270873" y="369901"/>
                    <a:pt x="271920" y="371139"/>
                  </a:cubicBezTo>
                  <a:cubicBezTo>
                    <a:pt x="272397" y="371711"/>
                    <a:pt x="273254" y="372378"/>
                    <a:pt x="274397" y="373044"/>
                  </a:cubicBezTo>
                  <a:cubicBezTo>
                    <a:pt x="275540" y="373711"/>
                    <a:pt x="277350" y="374378"/>
                    <a:pt x="279445" y="373997"/>
                  </a:cubicBezTo>
                  <a:cubicBezTo>
                    <a:pt x="281350" y="373616"/>
                    <a:pt x="283160" y="373140"/>
                    <a:pt x="286684" y="372187"/>
                  </a:cubicBezTo>
                  <a:cubicBezTo>
                    <a:pt x="290208" y="371235"/>
                    <a:pt x="294876" y="369806"/>
                    <a:pt x="300400" y="368282"/>
                  </a:cubicBezTo>
                  <a:cubicBezTo>
                    <a:pt x="311449" y="365043"/>
                    <a:pt x="325736" y="360948"/>
                    <a:pt x="339929" y="356852"/>
                  </a:cubicBezTo>
                  <a:cubicBezTo>
                    <a:pt x="399936" y="339421"/>
                    <a:pt x="482232" y="331039"/>
                    <a:pt x="516427" y="337802"/>
                  </a:cubicBezTo>
                  <a:lnTo>
                    <a:pt x="542811" y="342945"/>
                  </a:lnTo>
                  <a:cubicBezTo>
                    <a:pt x="545002" y="343326"/>
                    <a:pt x="560623" y="351613"/>
                    <a:pt x="561957" y="349899"/>
                  </a:cubicBezTo>
                  <a:cubicBezTo>
                    <a:pt x="563861" y="347422"/>
                    <a:pt x="550908" y="334373"/>
                    <a:pt x="548622" y="331992"/>
                  </a:cubicBezTo>
                  <a:lnTo>
                    <a:pt x="512236" y="295511"/>
                  </a:lnTo>
                  <a:cubicBezTo>
                    <a:pt x="486614" y="269412"/>
                    <a:pt x="446037" y="235027"/>
                    <a:pt x="402699" y="202071"/>
                  </a:cubicBezTo>
                  <a:lnTo>
                    <a:pt x="402699" y="202071"/>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6" name="Google Shape;357;p10">
              <a:extLst>
                <a:ext uri="{FF2B5EF4-FFF2-40B4-BE49-F238E27FC236}">
                  <a16:creationId xmlns:a16="http://schemas.microsoft.com/office/drawing/2014/main" id="{0BA3A811-FF5D-49EF-8C84-E62F8F94EC2F}"/>
                </a:ext>
              </a:extLst>
            </p:cNvPr>
            <p:cNvSpPr/>
            <p:nvPr/>
          </p:nvSpPr>
          <p:spPr>
            <a:xfrm>
              <a:off x="3257786" y="2855955"/>
              <a:ext cx="1314962" cy="2022017"/>
            </a:xfrm>
            <a:custGeom>
              <a:avLst/>
              <a:gdLst/>
              <a:ahLst/>
              <a:cxnLst/>
              <a:rect l="l" t="t" r="r" b="b"/>
              <a:pathLst>
                <a:path w="1314962" h="2022017" extrusionOk="0">
                  <a:moveTo>
                    <a:pt x="806897" y="49414"/>
                  </a:moveTo>
                  <a:cubicBezTo>
                    <a:pt x="797086" y="41984"/>
                    <a:pt x="788228" y="35222"/>
                    <a:pt x="780322" y="29507"/>
                  </a:cubicBezTo>
                  <a:cubicBezTo>
                    <a:pt x="772416" y="23791"/>
                    <a:pt x="765558" y="19220"/>
                    <a:pt x="760129" y="15886"/>
                  </a:cubicBezTo>
                  <a:cubicBezTo>
                    <a:pt x="757462" y="14171"/>
                    <a:pt x="755271" y="12933"/>
                    <a:pt x="753271" y="11885"/>
                  </a:cubicBezTo>
                  <a:cubicBezTo>
                    <a:pt x="746032" y="9695"/>
                    <a:pt x="737364" y="3027"/>
                    <a:pt x="731554" y="-402"/>
                  </a:cubicBezTo>
                  <a:cubicBezTo>
                    <a:pt x="734888" y="6932"/>
                    <a:pt x="737364" y="13600"/>
                    <a:pt x="736221" y="20934"/>
                  </a:cubicBezTo>
                  <a:cubicBezTo>
                    <a:pt x="736412" y="24649"/>
                    <a:pt x="737364" y="28459"/>
                    <a:pt x="738698" y="33221"/>
                  </a:cubicBezTo>
                  <a:cubicBezTo>
                    <a:pt x="741365" y="42746"/>
                    <a:pt x="745461" y="55700"/>
                    <a:pt x="749461" y="71226"/>
                  </a:cubicBezTo>
                  <a:cubicBezTo>
                    <a:pt x="844521" y="445749"/>
                    <a:pt x="790133" y="947526"/>
                    <a:pt x="609348" y="1358054"/>
                  </a:cubicBezTo>
                  <a:cubicBezTo>
                    <a:pt x="540387" y="1514740"/>
                    <a:pt x="489143" y="1598560"/>
                    <a:pt x="382844" y="1729338"/>
                  </a:cubicBezTo>
                  <a:cubicBezTo>
                    <a:pt x="304453" y="1825731"/>
                    <a:pt x="279021" y="1851163"/>
                    <a:pt x="204631" y="1905360"/>
                  </a:cubicBezTo>
                  <a:cubicBezTo>
                    <a:pt x="166055" y="1933554"/>
                    <a:pt x="79377" y="1976607"/>
                    <a:pt x="44516" y="1985561"/>
                  </a:cubicBezTo>
                  <a:cubicBezTo>
                    <a:pt x="29942" y="1989276"/>
                    <a:pt x="15846" y="1993276"/>
                    <a:pt x="9940" y="1995657"/>
                  </a:cubicBezTo>
                  <a:cubicBezTo>
                    <a:pt x="7940" y="1996419"/>
                    <a:pt x="6321" y="1997276"/>
                    <a:pt x="4606" y="1998324"/>
                  </a:cubicBezTo>
                  <a:cubicBezTo>
                    <a:pt x="2987" y="1999372"/>
                    <a:pt x="510" y="2000800"/>
                    <a:pt x="-156" y="2005278"/>
                  </a:cubicBezTo>
                  <a:cubicBezTo>
                    <a:pt x="-537" y="2007563"/>
                    <a:pt x="224" y="2010135"/>
                    <a:pt x="1367" y="2011659"/>
                  </a:cubicBezTo>
                  <a:cubicBezTo>
                    <a:pt x="2511" y="2013183"/>
                    <a:pt x="3654" y="2013945"/>
                    <a:pt x="4606" y="2014517"/>
                  </a:cubicBezTo>
                  <a:cubicBezTo>
                    <a:pt x="6606" y="2015659"/>
                    <a:pt x="8416" y="2016041"/>
                    <a:pt x="10512" y="2016517"/>
                  </a:cubicBezTo>
                  <a:cubicBezTo>
                    <a:pt x="18989" y="2018422"/>
                    <a:pt x="33372" y="2019470"/>
                    <a:pt x="57470" y="2020517"/>
                  </a:cubicBezTo>
                  <a:cubicBezTo>
                    <a:pt x="506764" y="2039377"/>
                    <a:pt x="931865" y="1814301"/>
                    <a:pt x="1161227" y="1435873"/>
                  </a:cubicBezTo>
                  <a:cubicBezTo>
                    <a:pt x="1307721" y="1194033"/>
                    <a:pt x="1347631" y="971148"/>
                    <a:pt x="1288290" y="723212"/>
                  </a:cubicBezTo>
                  <a:cubicBezTo>
                    <a:pt x="1242094" y="530331"/>
                    <a:pt x="1119412" y="327544"/>
                    <a:pt x="955487" y="172382"/>
                  </a:cubicBezTo>
                  <a:cubicBezTo>
                    <a:pt x="929293" y="147616"/>
                    <a:pt x="881287" y="107516"/>
                    <a:pt x="838139" y="73417"/>
                  </a:cubicBezTo>
                  <a:cubicBezTo>
                    <a:pt x="827280" y="64940"/>
                    <a:pt x="816707" y="56843"/>
                    <a:pt x="806897" y="49414"/>
                  </a:cubicBezTo>
                  <a:lnTo>
                    <a:pt x="806897" y="4941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7" name="Google Shape;358;p10">
              <a:extLst>
                <a:ext uri="{FF2B5EF4-FFF2-40B4-BE49-F238E27FC236}">
                  <a16:creationId xmlns:a16="http://schemas.microsoft.com/office/drawing/2014/main" id="{8E0499B2-F059-4233-B1E6-A5BE889DC0D3}"/>
                </a:ext>
              </a:extLst>
            </p:cNvPr>
            <p:cNvSpPr/>
            <p:nvPr/>
          </p:nvSpPr>
          <p:spPr>
            <a:xfrm>
              <a:off x="3788137" y="2684384"/>
              <a:ext cx="411912" cy="359715"/>
            </a:xfrm>
            <a:custGeom>
              <a:avLst/>
              <a:gdLst/>
              <a:ahLst/>
              <a:cxnLst/>
              <a:rect l="l" t="t" r="r" b="b"/>
              <a:pathLst>
                <a:path w="411912" h="359715" extrusionOk="0">
                  <a:moveTo>
                    <a:pt x="395037" y="325570"/>
                  </a:moveTo>
                  <a:cubicBezTo>
                    <a:pt x="350365" y="383482"/>
                    <a:pt x="229302" y="365003"/>
                    <a:pt x="124717" y="284327"/>
                  </a:cubicBezTo>
                  <a:cubicBezTo>
                    <a:pt x="20133" y="203650"/>
                    <a:pt x="-28349" y="91255"/>
                    <a:pt x="16418" y="33343"/>
                  </a:cubicBezTo>
                  <a:cubicBezTo>
                    <a:pt x="61090" y="-24569"/>
                    <a:pt x="182153" y="-6091"/>
                    <a:pt x="286738" y="74586"/>
                  </a:cubicBezTo>
                  <a:cubicBezTo>
                    <a:pt x="391227" y="155263"/>
                    <a:pt x="439709" y="267658"/>
                    <a:pt x="395037" y="3255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8" name="Google Shape;359;p10">
              <a:extLst>
                <a:ext uri="{FF2B5EF4-FFF2-40B4-BE49-F238E27FC236}">
                  <a16:creationId xmlns:a16="http://schemas.microsoft.com/office/drawing/2014/main" id="{2E1A4549-E924-43C9-A992-52793F4AD2C5}"/>
                </a:ext>
              </a:extLst>
            </p:cNvPr>
            <p:cNvSpPr/>
            <p:nvPr/>
          </p:nvSpPr>
          <p:spPr>
            <a:xfrm>
              <a:off x="2149175" y="2637166"/>
              <a:ext cx="2004726" cy="2240375"/>
            </a:xfrm>
            <a:custGeom>
              <a:avLst/>
              <a:gdLst/>
              <a:ahLst/>
              <a:cxnLst/>
              <a:rect l="l" t="t" r="r" b="b"/>
              <a:pathLst>
                <a:path w="2004726" h="2240375" extrusionOk="0">
                  <a:moveTo>
                    <a:pt x="536383" y="-402"/>
                  </a:moveTo>
                  <a:cubicBezTo>
                    <a:pt x="212438" y="220388"/>
                    <a:pt x="-256" y="592053"/>
                    <a:pt x="-256" y="1013534"/>
                  </a:cubicBezTo>
                  <a:cubicBezTo>
                    <a:pt x="-256" y="1690857"/>
                    <a:pt x="548861" y="2239973"/>
                    <a:pt x="1226183" y="2239973"/>
                  </a:cubicBezTo>
                  <a:cubicBezTo>
                    <a:pt x="1521744" y="2239973"/>
                    <a:pt x="1792731" y="2135389"/>
                    <a:pt x="2004471" y="1961272"/>
                  </a:cubicBezTo>
                  <a:cubicBezTo>
                    <a:pt x="1808733" y="2093479"/>
                    <a:pt x="1572798" y="2170631"/>
                    <a:pt x="1318767" y="2170631"/>
                  </a:cubicBezTo>
                  <a:cubicBezTo>
                    <a:pt x="641444" y="2170631"/>
                    <a:pt x="92327" y="1621515"/>
                    <a:pt x="92327" y="944193"/>
                  </a:cubicBezTo>
                  <a:cubicBezTo>
                    <a:pt x="92327" y="564240"/>
                    <a:pt x="265016" y="224483"/>
                    <a:pt x="536383" y="-402"/>
                  </a:cubicBezTo>
                  <a:lnTo>
                    <a:pt x="536383" y="-402"/>
                  </a:lnTo>
                  <a:close/>
                </a:path>
              </a:pathLst>
            </a:custGeom>
            <a:solidFill>
              <a:srgbClr val="000000">
                <a:alpha val="1765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4" name="Google Shape;276;p8">
            <a:extLst>
              <a:ext uri="{FF2B5EF4-FFF2-40B4-BE49-F238E27FC236}">
                <a16:creationId xmlns:a16="http://schemas.microsoft.com/office/drawing/2014/main" id="{842231E6-8ED7-420A-B8A8-1755A766D869}"/>
              </a:ext>
            </a:extLst>
          </p:cNvPr>
          <p:cNvSpPr/>
          <p:nvPr userDrawn="1"/>
        </p:nvSpPr>
        <p:spPr>
          <a:xfrm>
            <a:off x="9893962" y="163525"/>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 name="Google Shape;277;p8">
            <a:extLst>
              <a:ext uri="{FF2B5EF4-FFF2-40B4-BE49-F238E27FC236}">
                <a16:creationId xmlns:a16="http://schemas.microsoft.com/office/drawing/2014/main" id="{DFEF55CD-6C6A-4DD0-B89F-2B01E5A310F6}"/>
              </a:ext>
            </a:extLst>
          </p:cNvPr>
          <p:cNvSpPr/>
          <p:nvPr userDrawn="1"/>
        </p:nvSpPr>
        <p:spPr>
          <a:xfrm>
            <a:off x="11695719" y="1393560"/>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 name="Google Shape;287;p8">
            <a:extLst>
              <a:ext uri="{FF2B5EF4-FFF2-40B4-BE49-F238E27FC236}">
                <a16:creationId xmlns:a16="http://schemas.microsoft.com/office/drawing/2014/main" id="{02E5511C-84E0-4921-872C-4ECF9BFB35C5}"/>
              </a:ext>
            </a:extLst>
          </p:cNvPr>
          <p:cNvSpPr/>
          <p:nvPr userDrawn="1"/>
        </p:nvSpPr>
        <p:spPr>
          <a:xfrm>
            <a:off x="10199569" y="1572419"/>
            <a:ext cx="926484" cy="4319637"/>
          </a:xfrm>
          <a:custGeom>
            <a:avLst/>
            <a:gdLst/>
            <a:ahLst/>
            <a:cxnLst/>
            <a:rect l="l" t="t" r="r" b="b"/>
            <a:pathLst>
              <a:path w="926484" h="3975969" extrusionOk="0">
                <a:moveTo>
                  <a:pt x="56981" y="0"/>
                </a:moveTo>
                <a:cubicBezTo>
                  <a:pt x="626656" y="986592"/>
                  <a:pt x="926484" y="2105620"/>
                  <a:pt x="926484" y="3244825"/>
                </a:cubicBezTo>
                <a:lnTo>
                  <a:pt x="926484" y="3975969"/>
                </a:lnTo>
                <a:lnTo>
                  <a:pt x="600398" y="3975969"/>
                </a:lnTo>
                <a:lnTo>
                  <a:pt x="625111" y="3760701"/>
                </a:lnTo>
                <a:cubicBezTo>
                  <a:pt x="746577" y="2420088"/>
                  <a:pt x="611984" y="1232210"/>
                  <a:pt x="0" y="27142"/>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7" name="Google Shape;288;p8">
            <a:extLst>
              <a:ext uri="{FF2B5EF4-FFF2-40B4-BE49-F238E27FC236}">
                <a16:creationId xmlns:a16="http://schemas.microsoft.com/office/drawing/2014/main" id="{0D81BA09-166A-4E43-BE42-CDA1BEEC3816}"/>
              </a:ext>
            </a:extLst>
          </p:cNvPr>
          <p:cNvSpPr/>
          <p:nvPr userDrawn="1"/>
        </p:nvSpPr>
        <p:spPr>
          <a:xfrm>
            <a:off x="10199569" y="1572418"/>
            <a:ext cx="164479" cy="228878"/>
          </a:xfrm>
          <a:custGeom>
            <a:avLst/>
            <a:gdLst/>
            <a:ahLst/>
            <a:cxnLst/>
            <a:rect l="l" t="t" r="r" b="b"/>
            <a:pathLst>
              <a:path w="110204" h="153352" extrusionOk="0">
                <a:moveTo>
                  <a:pt x="110204" y="129826"/>
                </a:moveTo>
                <a:cubicBezTo>
                  <a:pt x="86963" y="86201"/>
                  <a:pt x="62960" y="42958"/>
                  <a:pt x="38195" y="0"/>
                </a:cubicBezTo>
                <a:lnTo>
                  <a:pt x="0" y="18193"/>
                </a:lnTo>
                <a:cubicBezTo>
                  <a:pt x="22860" y="63246"/>
                  <a:pt x="44767" y="108299"/>
                  <a:pt x="65722" y="153353"/>
                </a:cubicBezTo>
                <a:lnTo>
                  <a:pt x="65722" y="153353"/>
                </a:lnTo>
                <a:lnTo>
                  <a:pt x="71247" y="141637"/>
                </a:lnTo>
                <a:cubicBezTo>
                  <a:pt x="74676" y="134303"/>
                  <a:pt x="81153" y="128873"/>
                  <a:pt x="88963" y="126778"/>
                </a:cubicBezTo>
                <a:cubicBezTo>
                  <a:pt x="96107" y="124873"/>
                  <a:pt x="103822" y="126016"/>
                  <a:pt x="110204" y="129826"/>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8" name="Google Shape;289;p8">
            <a:extLst>
              <a:ext uri="{FF2B5EF4-FFF2-40B4-BE49-F238E27FC236}">
                <a16:creationId xmlns:a16="http://schemas.microsoft.com/office/drawing/2014/main" id="{1C2AEB62-E825-4350-A618-740F532659B1}"/>
              </a:ext>
            </a:extLst>
          </p:cNvPr>
          <p:cNvSpPr/>
          <p:nvPr userDrawn="1"/>
        </p:nvSpPr>
        <p:spPr>
          <a:xfrm>
            <a:off x="9275358" y="819134"/>
            <a:ext cx="1410517" cy="744229"/>
          </a:xfrm>
          <a:custGeom>
            <a:avLst/>
            <a:gdLst/>
            <a:ahLst/>
            <a:cxnLst/>
            <a:rect l="l" t="t" r="r" b="b"/>
            <a:pathLst>
              <a:path w="945070" h="498646" extrusionOk="0">
                <a:moveTo>
                  <a:pt x="634460" y="498647"/>
                </a:moveTo>
                <a:lnTo>
                  <a:pt x="137827" y="398539"/>
                </a:lnTo>
                <a:lnTo>
                  <a:pt x="136589" y="333198"/>
                </a:lnTo>
                <a:lnTo>
                  <a:pt x="102299" y="391396"/>
                </a:lnTo>
                <a:lnTo>
                  <a:pt x="0" y="370821"/>
                </a:lnTo>
                <a:cubicBezTo>
                  <a:pt x="22289" y="136983"/>
                  <a:pt x="197929" y="119457"/>
                  <a:pt x="600551" y="422161"/>
                </a:cubicBezTo>
                <a:cubicBezTo>
                  <a:pt x="680276" y="89453"/>
                  <a:pt x="781240" y="-113144"/>
                  <a:pt x="945071" y="67831"/>
                </a:cubicBezTo>
                <a:lnTo>
                  <a:pt x="885253" y="150794"/>
                </a:lnTo>
                <a:lnTo>
                  <a:pt x="815340" y="115837"/>
                </a:lnTo>
                <a:lnTo>
                  <a:pt x="864394" y="179750"/>
                </a:lnTo>
                <a:lnTo>
                  <a:pt x="634460" y="498647"/>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9" name="Google Shape;290;p8">
            <a:extLst>
              <a:ext uri="{FF2B5EF4-FFF2-40B4-BE49-F238E27FC236}">
                <a16:creationId xmlns:a16="http://schemas.microsoft.com/office/drawing/2014/main" id="{E8D85359-EC10-4022-BB77-FF7BB69C8AB8}"/>
              </a:ext>
            </a:extLst>
          </p:cNvPr>
          <p:cNvSpPr/>
          <p:nvPr userDrawn="1"/>
        </p:nvSpPr>
        <p:spPr>
          <a:xfrm>
            <a:off x="9003567" y="1096296"/>
            <a:ext cx="2737258" cy="1258070"/>
          </a:xfrm>
          <a:custGeom>
            <a:avLst/>
            <a:gdLst/>
            <a:ahLst/>
            <a:cxnLst/>
            <a:rect l="l" t="t" r="r" b="b"/>
            <a:pathLst>
              <a:path w="1834009" h="842928" extrusionOk="0">
                <a:moveTo>
                  <a:pt x="2257" y="842929"/>
                </a:moveTo>
                <a:cubicBezTo>
                  <a:pt x="-39367" y="365345"/>
                  <a:pt x="504891" y="90263"/>
                  <a:pt x="801595" y="275334"/>
                </a:cubicBezTo>
                <a:cubicBezTo>
                  <a:pt x="953519" y="-113000"/>
                  <a:pt x="1834010" y="-68995"/>
                  <a:pt x="1834010" y="272381"/>
                </a:cubicBezTo>
                <a:lnTo>
                  <a:pt x="1610744" y="284668"/>
                </a:lnTo>
                <a:lnTo>
                  <a:pt x="1587407" y="147413"/>
                </a:lnTo>
                <a:lnTo>
                  <a:pt x="1579787" y="286383"/>
                </a:lnTo>
                <a:lnTo>
                  <a:pt x="1370904" y="297908"/>
                </a:lnTo>
                <a:lnTo>
                  <a:pt x="1329089" y="147508"/>
                </a:lnTo>
                <a:lnTo>
                  <a:pt x="1333090" y="300004"/>
                </a:lnTo>
                <a:lnTo>
                  <a:pt x="1096965" y="313053"/>
                </a:lnTo>
                <a:lnTo>
                  <a:pt x="1079820" y="189799"/>
                </a:lnTo>
                <a:lnTo>
                  <a:pt x="1062008" y="314958"/>
                </a:lnTo>
                <a:lnTo>
                  <a:pt x="820645" y="328293"/>
                </a:lnTo>
                <a:lnTo>
                  <a:pt x="705487" y="400683"/>
                </a:lnTo>
                <a:lnTo>
                  <a:pt x="620334" y="330579"/>
                </a:lnTo>
                <a:lnTo>
                  <a:pt x="662339" y="427829"/>
                </a:lnTo>
                <a:lnTo>
                  <a:pt x="489080" y="536795"/>
                </a:lnTo>
                <a:lnTo>
                  <a:pt x="380114" y="421543"/>
                </a:lnTo>
                <a:lnTo>
                  <a:pt x="430406" y="573752"/>
                </a:lnTo>
                <a:lnTo>
                  <a:pt x="204663" y="715675"/>
                </a:lnTo>
                <a:lnTo>
                  <a:pt x="142846" y="637284"/>
                </a:lnTo>
                <a:lnTo>
                  <a:pt x="146846" y="751965"/>
                </a:lnTo>
                <a:lnTo>
                  <a:pt x="2257" y="842929"/>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 name="Google Shape;291;p8">
            <a:extLst>
              <a:ext uri="{FF2B5EF4-FFF2-40B4-BE49-F238E27FC236}">
                <a16:creationId xmlns:a16="http://schemas.microsoft.com/office/drawing/2014/main" id="{F6C0F711-2DC7-497C-B658-3D7C18AE4F1B}"/>
              </a:ext>
            </a:extLst>
          </p:cNvPr>
          <p:cNvSpPr/>
          <p:nvPr userDrawn="1"/>
        </p:nvSpPr>
        <p:spPr>
          <a:xfrm>
            <a:off x="9816169" y="1482919"/>
            <a:ext cx="1417642" cy="871278"/>
          </a:xfrm>
          <a:custGeom>
            <a:avLst/>
            <a:gdLst/>
            <a:ahLst/>
            <a:cxnLst/>
            <a:rect l="l" t="t" r="r" b="b"/>
            <a:pathLst>
              <a:path w="949844" h="583771" extrusionOk="0">
                <a:moveTo>
                  <a:pt x="41350" y="583772"/>
                </a:moveTo>
                <a:cubicBezTo>
                  <a:pt x="-56090" y="291069"/>
                  <a:pt x="19824" y="111046"/>
                  <a:pt x="256996" y="35703"/>
                </a:cubicBezTo>
                <a:cubicBezTo>
                  <a:pt x="529030" y="-23637"/>
                  <a:pt x="790301" y="-46307"/>
                  <a:pt x="949845" y="275924"/>
                </a:cubicBezTo>
                <a:lnTo>
                  <a:pt x="727341" y="207630"/>
                </a:lnTo>
                <a:lnTo>
                  <a:pt x="726198" y="101807"/>
                </a:lnTo>
                <a:lnTo>
                  <a:pt x="689431" y="196009"/>
                </a:lnTo>
                <a:lnTo>
                  <a:pt x="520934" y="144288"/>
                </a:lnTo>
                <a:lnTo>
                  <a:pt x="532459" y="53706"/>
                </a:lnTo>
                <a:lnTo>
                  <a:pt x="491311" y="135144"/>
                </a:lnTo>
                <a:lnTo>
                  <a:pt x="276237" y="69136"/>
                </a:lnTo>
                <a:lnTo>
                  <a:pt x="198132" y="240396"/>
                </a:lnTo>
                <a:lnTo>
                  <a:pt x="137648" y="203915"/>
                </a:lnTo>
                <a:lnTo>
                  <a:pt x="188702" y="261065"/>
                </a:lnTo>
                <a:lnTo>
                  <a:pt x="142220" y="362887"/>
                </a:lnTo>
                <a:lnTo>
                  <a:pt x="52018" y="291926"/>
                </a:lnTo>
                <a:lnTo>
                  <a:pt x="116788" y="418608"/>
                </a:lnTo>
                <a:lnTo>
                  <a:pt x="41350" y="583772"/>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1" name="Google Shape;292;p8">
            <a:extLst>
              <a:ext uri="{FF2B5EF4-FFF2-40B4-BE49-F238E27FC236}">
                <a16:creationId xmlns:a16="http://schemas.microsoft.com/office/drawing/2014/main" id="{31FD747A-F5D2-4B2C-A7C1-8E507A8941BA}"/>
              </a:ext>
            </a:extLst>
          </p:cNvPr>
          <p:cNvSpPr/>
          <p:nvPr userDrawn="1"/>
        </p:nvSpPr>
        <p:spPr>
          <a:xfrm>
            <a:off x="11298731" y="755410"/>
            <a:ext cx="1109224" cy="5079258"/>
          </a:xfrm>
          <a:custGeom>
            <a:avLst/>
            <a:gdLst/>
            <a:ahLst/>
            <a:cxnLst/>
            <a:rect l="l" t="t" r="r" b="b"/>
            <a:pathLst>
              <a:path w="1109224" h="4806554" extrusionOk="0">
                <a:moveTo>
                  <a:pt x="1040873" y="0"/>
                </a:moveTo>
                <a:lnTo>
                  <a:pt x="1109224" y="32540"/>
                </a:lnTo>
                <a:cubicBezTo>
                  <a:pt x="376632" y="1475215"/>
                  <a:pt x="215539" y="2897328"/>
                  <a:pt x="360919" y="4502121"/>
                </a:cubicBezTo>
                <a:lnTo>
                  <a:pt x="395864" y="4806554"/>
                </a:lnTo>
                <a:lnTo>
                  <a:pt x="0" y="4806554"/>
                </a:lnTo>
                <a:lnTo>
                  <a:pt x="0" y="3884551"/>
                </a:lnTo>
                <a:cubicBezTo>
                  <a:pt x="0" y="2520830"/>
                  <a:pt x="358942" y="1181124"/>
                  <a:pt x="1040873"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2" name="Google Shape;293;p8">
            <a:extLst>
              <a:ext uri="{FF2B5EF4-FFF2-40B4-BE49-F238E27FC236}">
                <a16:creationId xmlns:a16="http://schemas.microsoft.com/office/drawing/2014/main" id="{8E07BAA9-863B-490F-97C3-3D10CEA00BCA}"/>
              </a:ext>
            </a:extLst>
          </p:cNvPr>
          <p:cNvSpPr/>
          <p:nvPr userDrawn="1"/>
        </p:nvSpPr>
        <p:spPr>
          <a:xfrm>
            <a:off x="12213281" y="731928"/>
            <a:ext cx="197034" cy="274084"/>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3" name="Google Shape;295;p8">
            <a:extLst>
              <a:ext uri="{FF2B5EF4-FFF2-40B4-BE49-F238E27FC236}">
                <a16:creationId xmlns:a16="http://schemas.microsoft.com/office/drawing/2014/main" id="{99BFDCAD-3C0D-4C5D-B365-49B4F439938C}"/>
              </a:ext>
            </a:extLst>
          </p:cNvPr>
          <p:cNvSpPr/>
          <p:nvPr userDrawn="1"/>
        </p:nvSpPr>
        <p:spPr>
          <a:xfrm>
            <a:off x="10590531" y="195108"/>
            <a:ext cx="2963456" cy="1278011"/>
          </a:xfrm>
          <a:custGeom>
            <a:avLst/>
            <a:gdLst/>
            <a:ahLst/>
            <a:cxnLst/>
            <a:rect l="l" t="t" r="r" b="b"/>
            <a:pathLst>
              <a:path w="2963456" h="1278011" extrusionOk="0">
                <a:moveTo>
                  <a:pt x="820159" y="385"/>
                </a:moveTo>
                <a:cubicBezTo>
                  <a:pt x="1247201" y="-8763"/>
                  <a:pt x="1708170" y="144988"/>
                  <a:pt x="1843874" y="491780"/>
                </a:cubicBezTo>
                <a:cubicBezTo>
                  <a:pt x="2142015" y="305781"/>
                  <a:pt x="2579984" y="379882"/>
                  <a:pt x="2892915" y="632115"/>
                </a:cubicBezTo>
                <a:lnTo>
                  <a:pt x="2963456" y="696439"/>
                </a:lnTo>
                <a:lnTo>
                  <a:pt x="2963456" y="1210030"/>
                </a:lnTo>
                <a:lnTo>
                  <a:pt x="2909899" y="1278011"/>
                </a:lnTo>
                <a:lnTo>
                  <a:pt x="2506764" y="1024509"/>
                </a:lnTo>
                <a:lnTo>
                  <a:pt x="2596570" y="752673"/>
                </a:lnTo>
                <a:lnTo>
                  <a:pt x="2401896" y="958432"/>
                </a:lnTo>
                <a:lnTo>
                  <a:pt x="2092404" y="763899"/>
                </a:lnTo>
                <a:lnTo>
                  <a:pt x="2167432" y="590254"/>
                </a:lnTo>
                <a:lnTo>
                  <a:pt x="2015387" y="715444"/>
                </a:lnTo>
                <a:lnTo>
                  <a:pt x="1809770" y="586133"/>
                </a:lnTo>
                <a:lnTo>
                  <a:pt x="1378643" y="562402"/>
                </a:lnTo>
                <a:lnTo>
                  <a:pt x="1346813" y="338881"/>
                </a:lnTo>
                <a:lnTo>
                  <a:pt x="1316261" y="558992"/>
                </a:lnTo>
                <a:lnTo>
                  <a:pt x="894512" y="535688"/>
                </a:lnTo>
                <a:lnTo>
                  <a:pt x="901759" y="263285"/>
                </a:lnTo>
                <a:lnTo>
                  <a:pt x="827156" y="531994"/>
                </a:lnTo>
                <a:lnTo>
                  <a:pt x="454148" y="511390"/>
                </a:lnTo>
                <a:lnTo>
                  <a:pt x="440506" y="263285"/>
                </a:lnTo>
                <a:lnTo>
                  <a:pt x="398872" y="508405"/>
                </a:lnTo>
                <a:lnTo>
                  <a:pt x="0" y="486381"/>
                </a:lnTo>
                <a:cubicBezTo>
                  <a:pt x="0" y="181579"/>
                  <a:pt x="393116" y="9533"/>
                  <a:pt x="820159" y="385"/>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 name="Google Shape;296;p8">
            <a:extLst>
              <a:ext uri="{FF2B5EF4-FFF2-40B4-BE49-F238E27FC236}">
                <a16:creationId xmlns:a16="http://schemas.microsoft.com/office/drawing/2014/main" id="{2E933CF7-A5BF-4A0B-BF93-DBD401326FF6}"/>
              </a:ext>
            </a:extLst>
          </p:cNvPr>
          <p:cNvSpPr/>
          <p:nvPr userDrawn="1"/>
        </p:nvSpPr>
        <p:spPr>
          <a:xfrm>
            <a:off x="11049735" y="648288"/>
            <a:ext cx="1697078" cy="1042952"/>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35" name="Google Shape;149;p5">
            <a:extLst>
              <a:ext uri="{FF2B5EF4-FFF2-40B4-BE49-F238E27FC236}">
                <a16:creationId xmlns:a16="http://schemas.microsoft.com/office/drawing/2014/main" id="{7422CDC1-4A1A-4EF0-B9C8-CDD03517A785}"/>
              </a:ext>
            </a:extLst>
          </p:cNvPr>
          <p:cNvGrpSpPr/>
          <p:nvPr/>
        </p:nvGrpSpPr>
        <p:grpSpPr>
          <a:xfrm flipH="1">
            <a:off x="11799924" y="5740480"/>
            <a:ext cx="435283" cy="1050406"/>
            <a:chOff x="4028392" y="3097874"/>
            <a:chExt cx="1270158" cy="3065088"/>
          </a:xfrm>
        </p:grpSpPr>
        <p:sp>
          <p:nvSpPr>
            <p:cNvPr id="75" name="Google Shape;150;p5">
              <a:extLst>
                <a:ext uri="{FF2B5EF4-FFF2-40B4-BE49-F238E27FC236}">
                  <a16:creationId xmlns:a16="http://schemas.microsoft.com/office/drawing/2014/main" id="{E489BE1A-38FC-4EE1-A836-106830DD62C5}"/>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6" name="Google Shape;151;p5">
              <a:extLst>
                <a:ext uri="{FF2B5EF4-FFF2-40B4-BE49-F238E27FC236}">
                  <a16:creationId xmlns:a16="http://schemas.microsoft.com/office/drawing/2014/main" id="{AB5B1566-2AF4-4FDA-982C-C19830E84EDE}"/>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7" name="Google Shape;152;p5">
              <a:extLst>
                <a:ext uri="{FF2B5EF4-FFF2-40B4-BE49-F238E27FC236}">
                  <a16:creationId xmlns:a16="http://schemas.microsoft.com/office/drawing/2014/main" id="{FE88B982-AACC-4B54-873E-D19CE8A2704B}"/>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8" name="Google Shape;153;p5">
              <a:extLst>
                <a:ext uri="{FF2B5EF4-FFF2-40B4-BE49-F238E27FC236}">
                  <a16:creationId xmlns:a16="http://schemas.microsoft.com/office/drawing/2014/main" id="{43EA5AEE-5E18-4FA1-83C3-9CCF62811B0B}"/>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9" name="Google Shape;154;p5">
              <a:extLst>
                <a:ext uri="{FF2B5EF4-FFF2-40B4-BE49-F238E27FC236}">
                  <a16:creationId xmlns:a16="http://schemas.microsoft.com/office/drawing/2014/main" id="{0447224E-829F-432D-A677-7E65811D2498}"/>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0" name="Google Shape;155;p5">
              <a:extLst>
                <a:ext uri="{FF2B5EF4-FFF2-40B4-BE49-F238E27FC236}">
                  <a16:creationId xmlns:a16="http://schemas.microsoft.com/office/drawing/2014/main" id="{54EF7B1C-6C69-4C87-8328-C0395FEABA62}"/>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36" name="Google Shape;251;p7">
            <a:extLst>
              <a:ext uri="{FF2B5EF4-FFF2-40B4-BE49-F238E27FC236}">
                <a16:creationId xmlns:a16="http://schemas.microsoft.com/office/drawing/2014/main" id="{48DFC28F-E5D4-47CB-8608-CCD8023F3F76}"/>
              </a:ext>
            </a:extLst>
          </p:cNvPr>
          <p:cNvGrpSpPr/>
          <p:nvPr userDrawn="1"/>
        </p:nvGrpSpPr>
        <p:grpSpPr>
          <a:xfrm>
            <a:off x="8724035" y="4408908"/>
            <a:ext cx="2993503" cy="1873569"/>
            <a:chOff x="6689597" y="4026978"/>
            <a:chExt cx="1992915" cy="994886"/>
          </a:xfrm>
        </p:grpSpPr>
        <p:sp>
          <p:nvSpPr>
            <p:cNvPr id="71" name="Google Shape;252;p7">
              <a:extLst>
                <a:ext uri="{FF2B5EF4-FFF2-40B4-BE49-F238E27FC236}">
                  <a16:creationId xmlns:a16="http://schemas.microsoft.com/office/drawing/2014/main" id="{0708D739-00F8-404B-8FC2-DE9A2059C6D6}"/>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2" name="Google Shape;253;p7">
              <a:extLst>
                <a:ext uri="{FF2B5EF4-FFF2-40B4-BE49-F238E27FC236}">
                  <a16:creationId xmlns:a16="http://schemas.microsoft.com/office/drawing/2014/main" id="{E1020974-1F1B-402A-A81A-CA8015110448}"/>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3" name="Google Shape;254;p7">
              <a:extLst>
                <a:ext uri="{FF2B5EF4-FFF2-40B4-BE49-F238E27FC236}">
                  <a16:creationId xmlns:a16="http://schemas.microsoft.com/office/drawing/2014/main" id="{B1888C1A-E3AD-4D62-BD78-7B6369EE1FF4}"/>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4" name="Google Shape;255;p7">
              <a:extLst>
                <a:ext uri="{FF2B5EF4-FFF2-40B4-BE49-F238E27FC236}">
                  <a16:creationId xmlns:a16="http://schemas.microsoft.com/office/drawing/2014/main" id="{6DF137FB-F58C-438F-8023-C32A76CE45D4}"/>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37" name="Google Shape;187;p5">
            <a:extLst>
              <a:ext uri="{FF2B5EF4-FFF2-40B4-BE49-F238E27FC236}">
                <a16:creationId xmlns:a16="http://schemas.microsoft.com/office/drawing/2014/main" id="{CE326856-B150-4045-98C4-C8D058FA0C0B}"/>
              </a:ext>
            </a:extLst>
          </p:cNvPr>
          <p:cNvGrpSpPr/>
          <p:nvPr/>
        </p:nvGrpSpPr>
        <p:grpSpPr>
          <a:xfrm>
            <a:off x="10461224" y="5703249"/>
            <a:ext cx="778382" cy="1138235"/>
            <a:chOff x="4610438" y="3689854"/>
            <a:chExt cx="2773002" cy="4054987"/>
          </a:xfrm>
        </p:grpSpPr>
        <p:sp>
          <p:nvSpPr>
            <p:cNvPr id="48" name="Google Shape;188;p5">
              <a:extLst>
                <a:ext uri="{FF2B5EF4-FFF2-40B4-BE49-F238E27FC236}">
                  <a16:creationId xmlns:a16="http://schemas.microsoft.com/office/drawing/2014/main" id="{ED555FA7-975E-4793-97A0-5C0B85A37B35}"/>
                </a:ext>
              </a:extLst>
            </p:cNvPr>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49" name="Google Shape;189;p5">
              <a:extLst>
                <a:ext uri="{FF2B5EF4-FFF2-40B4-BE49-F238E27FC236}">
                  <a16:creationId xmlns:a16="http://schemas.microsoft.com/office/drawing/2014/main" id="{3161E187-2429-416E-A10D-08B0208DEDD5}"/>
                </a:ext>
              </a:extLst>
            </p:cNvPr>
            <p:cNvGrpSpPr/>
            <p:nvPr/>
          </p:nvGrpSpPr>
          <p:grpSpPr>
            <a:xfrm>
              <a:off x="4610438" y="3689854"/>
              <a:ext cx="2773002" cy="4054987"/>
              <a:chOff x="4768606" y="1356086"/>
              <a:chExt cx="2773002" cy="4054987"/>
            </a:xfrm>
          </p:grpSpPr>
          <p:sp>
            <p:nvSpPr>
              <p:cNvPr id="50" name="Google Shape;190;p5">
                <a:extLst>
                  <a:ext uri="{FF2B5EF4-FFF2-40B4-BE49-F238E27FC236}">
                    <a16:creationId xmlns:a16="http://schemas.microsoft.com/office/drawing/2014/main" id="{BFC3C8B2-35AD-4D6D-AD86-12F53E2821BA}"/>
                  </a:ext>
                </a:extLst>
              </p:cNvPr>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1" name="Google Shape;191;p5">
                <a:extLst>
                  <a:ext uri="{FF2B5EF4-FFF2-40B4-BE49-F238E27FC236}">
                    <a16:creationId xmlns:a16="http://schemas.microsoft.com/office/drawing/2014/main" id="{1874D93A-1361-49E2-80EB-92D7AFB8C911}"/>
                  </a:ext>
                </a:extLst>
              </p:cNvPr>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2" name="Google Shape;192;p5">
                <a:extLst>
                  <a:ext uri="{FF2B5EF4-FFF2-40B4-BE49-F238E27FC236}">
                    <a16:creationId xmlns:a16="http://schemas.microsoft.com/office/drawing/2014/main" id="{29FA44CF-C3BF-479C-A97F-9B5929D5601E}"/>
                  </a:ext>
                </a:extLst>
              </p:cNvPr>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3" name="Google Shape;193;p5">
                <a:extLst>
                  <a:ext uri="{FF2B5EF4-FFF2-40B4-BE49-F238E27FC236}">
                    <a16:creationId xmlns:a16="http://schemas.microsoft.com/office/drawing/2014/main" id="{E3A1326E-5D02-4429-9A70-DE848E757558}"/>
                  </a:ext>
                </a:extLst>
              </p:cNvPr>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4" name="Google Shape;194;p5">
                <a:extLst>
                  <a:ext uri="{FF2B5EF4-FFF2-40B4-BE49-F238E27FC236}">
                    <a16:creationId xmlns:a16="http://schemas.microsoft.com/office/drawing/2014/main" id="{D6B91FB0-EAA6-477E-86BC-45F2E94E0DE5}"/>
                  </a:ext>
                </a:extLst>
              </p:cNvPr>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5" name="Google Shape;195;p5">
                <a:extLst>
                  <a:ext uri="{FF2B5EF4-FFF2-40B4-BE49-F238E27FC236}">
                    <a16:creationId xmlns:a16="http://schemas.microsoft.com/office/drawing/2014/main" id="{A6B93185-4C33-4F8C-B358-5E50ED987C4A}"/>
                  </a:ext>
                </a:extLst>
              </p:cNvPr>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6" name="Google Shape;196;p5">
                <a:extLst>
                  <a:ext uri="{FF2B5EF4-FFF2-40B4-BE49-F238E27FC236}">
                    <a16:creationId xmlns:a16="http://schemas.microsoft.com/office/drawing/2014/main" id="{9212F188-15B6-4AF4-BDA8-52D905D9300F}"/>
                  </a:ext>
                </a:extLst>
              </p:cNvPr>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7" name="Google Shape;197;p5">
                <a:extLst>
                  <a:ext uri="{FF2B5EF4-FFF2-40B4-BE49-F238E27FC236}">
                    <a16:creationId xmlns:a16="http://schemas.microsoft.com/office/drawing/2014/main" id="{4E511001-B8A6-42BE-85E2-B866DE53FA4A}"/>
                  </a:ext>
                </a:extLst>
              </p:cNvPr>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8" name="Google Shape;198;p5">
                <a:extLst>
                  <a:ext uri="{FF2B5EF4-FFF2-40B4-BE49-F238E27FC236}">
                    <a16:creationId xmlns:a16="http://schemas.microsoft.com/office/drawing/2014/main" id="{7D9B6AEA-857F-4272-8653-F05EB02D9D85}"/>
                  </a:ext>
                </a:extLst>
              </p:cNvPr>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9" name="Google Shape;199;p5">
                <a:extLst>
                  <a:ext uri="{FF2B5EF4-FFF2-40B4-BE49-F238E27FC236}">
                    <a16:creationId xmlns:a16="http://schemas.microsoft.com/office/drawing/2014/main" id="{84E64108-58E7-4F76-9440-2685F327A4B1}"/>
                  </a:ext>
                </a:extLst>
              </p:cNvPr>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0" name="Google Shape;200;p5">
                <a:extLst>
                  <a:ext uri="{FF2B5EF4-FFF2-40B4-BE49-F238E27FC236}">
                    <a16:creationId xmlns:a16="http://schemas.microsoft.com/office/drawing/2014/main" id="{1AE7F3AB-367C-40AD-9958-17A72DDA5535}"/>
                  </a:ext>
                </a:extLst>
              </p:cNvPr>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1" name="Google Shape;201;p5">
                <a:extLst>
                  <a:ext uri="{FF2B5EF4-FFF2-40B4-BE49-F238E27FC236}">
                    <a16:creationId xmlns:a16="http://schemas.microsoft.com/office/drawing/2014/main" id="{1E403777-5672-4048-A7A5-47FF7D534EE6}"/>
                  </a:ext>
                </a:extLst>
              </p:cNvPr>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2" name="Google Shape;202;p5">
                <a:extLst>
                  <a:ext uri="{FF2B5EF4-FFF2-40B4-BE49-F238E27FC236}">
                    <a16:creationId xmlns:a16="http://schemas.microsoft.com/office/drawing/2014/main" id="{E077740C-F3C1-45A6-B4FE-49023C035B49}"/>
                  </a:ext>
                </a:extLst>
              </p:cNvPr>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3" name="Google Shape;203;p5">
                <a:extLst>
                  <a:ext uri="{FF2B5EF4-FFF2-40B4-BE49-F238E27FC236}">
                    <a16:creationId xmlns:a16="http://schemas.microsoft.com/office/drawing/2014/main" id="{761C9EF3-059F-4FF3-A6DA-CAACA3CA3957}"/>
                  </a:ext>
                </a:extLst>
              </p:cNvPr>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4" name="Google Shape;204;p5">
                <a:extLst>
                  <a:ext uri="{FF2B5EF4-FFF2-40B4-BE49-F238E27FC236}">
                    <a16:creationId xmlns:a16="http://schemas.microsoft.com/office/drawing/2014/main" id="{61F5BDDB-8602-4A2E-B5B7-A5D6E91624F8}"/>
                  </a:ext>
                </a:extLst>
              </p:cNvPr>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65" name="Google Shape;205;p5">
                <a:extLst>
                  <a:ext uri="{FF2B5EF4-FFF2-40B4-BE49-F238E27FC236}">
                    <a16:creationId xmlns:a16="http://schemas.microsoft.com/office/drawing/2014/main" id="{D61164DA-03E3-4A66-A41B-E08853882621}"/>
                  </a:ext>
                </a:extLst>
              </p:cNvPr>
              <p:cNvGrpSpPr/>
              <p:nvPr/>
            </p:nvGrpSpPr>
            <p:grpSpPr>
              <a:xfrm>
                <a:off x="6306235" y="1356086"/>
                <a:ext cx="1235373" cy="1660293"/>
                <a:chOff x="6306235" y="1356086"/>
                <a:chExt cx="1235373" cy="1660293"/>
              </a:xfrm>
            </p:grpSpPr>
            <p:sp>
              <p:nvSpPr>
                <p:cNvPr id="66" name="Google Shape;206;p5">
                  <a:extLst>
                    <a:ext uri="{FF2B5EF4-FFF2-40B4-BE49-F238E27FC236}">
                      <a16:creationId xmlns:a16="http://schemas.microsoft.com/office/drawing/2014/main" id="{CF72DDE8-8F07-4F7E-BC67-1EA9E2378B3A}"/>
                    </a:ext>
                  </a:extLst>
                </p:cNvPr>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67" name="Google Shape;207;p5">
                  <a:extLst>
                    <a:ext uri="{FF2B5EF4-FFF2-40B4-BE49-F238E27FC236}">
                      <a16:creationId xmlns:a16="http://schemas.microsoft.com/office/drawing/2014/main" id="{B6D2468F-F2DE-4676-BE2D-E7A0A38A7D24}"/>
                    </a:ext>
                  </a:extLst>
                </p:cNvPr>
                <p:cNvGrpSpPr/>
                <p:nvPr/>
              </p:nvGrpSpPr>
              <p:grpSpPr>
                <a:xfrm>
                  <a:off x="6306235" y="1356086"/>
                  <a:ext cx="1235373" cy="1647158"/>
                  <a:chOff x="6306235" y="1356086"/>
                  <a:chExt cx="1235373" cy="1647158"/>
                </a:xfrm>
              </p:grpSpPr>
              <p:sp>
                <p:nvSpPr>
                  <p:cNvPr id="68" name="Google Shape;208;p5">
                    <a:extLst>
                      <a:ext uri="{FF2B5EF4-FFF2-40B4-BE49-F238E27FC236}">
                        <a16:creationId xmlns:a16="http://schemas.microsoft.com/office/drawing/2014/main" id="{1270CC42-C38C-409A-BF88-4D87997E05DC}"/>
                      </a:ext>
                    </a:extLst>
                  </p:cNvPr>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9" name="Google Shape;209;p5">
                    <a:extLst>
                      <a:ext uri="{FF2B5EF4-FFF2-40B4-BE49-F238E27FC236}">
                        <a16:creationId xmlns:a16="http://schemas.microsoft.com/office/drawing/2014/main" id="{63A47B16-5718-49C5-808F-E159EFB1A157}"/>
                      </a:ext>
                    </a:extLst>
                  </p:cNvPr>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0" name="Google Shape;210;p5">
                    <a:extLst>
                      <a:ext uri="{FF2B5EF4-FFF2-40B4-BE49-F238E27FC236}">
                        <a16:creationId xmlns:a16="http://schemas.microsoft.com/office/drawing/2014/main" id="{106D3D48-2879-4FE7-909B-2E346F4CD4C3}"/>
                      </a:ext>
                    </a:extLst>
                  </p:cNvPr>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grpSp>
      </p:grpSp>
      <p:grpSp>
        <p:nvGrpSpPr>
          <p:cNvPr id="38" name="Google Shape;142;p5">
            <a:extLst>
              <a:ext uri="{FF2B5EF4-FFF2-40B4-BE49-F238E27FC236}">
                <a16:creationId xmlns:a16="http://schemas.microsoft.com/office/drawing/2014/main" id="{290960DD-7E97-478B-BEB9-F5E2814D15B5}"/>
              </a:ext>
            </a:extLst>
          </p:cNvPr>
          <p:cNvGrpSpPr/>
          <p:nvPr/>
        </p:nvGrpSpPr>
        <p:grpSpPr>
          <a:xfrm>
            <a:off x="11340399" y="5733982"/>
            <a:ext cx="435283" cy="1050406"/>
            <a:chOff x="4028392" y="3097874"/>
            <a:chExt cx="1270158" cy="3065088"/>
          </a:xfrm>
        </p:grpSpPr>
        <p:sp>
          <p:nvSpPr>
            <p:cNvPr id="42" name="Google Shape;143;p5">
              <a:extLst>
                <a:ext uri="{FF2B5EF4-FFF2-40B4-BE49-F238E27FC236}">
                  <a16:creationId xmlns:a16="http://schemas.microsoft.com/office/drawing/2014/main" id="{644F6681-FC45-493F-895D-453B2FCC1291}"/>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3" name="Google Shape;144;p5">
              <a:extLst>
                <a:ext uri="{FF2B5EF4-FFF2-40B4-BE49-F238E27FC236}">
                  <a16:creationId xmlns:a16="http://schemas.microsoft.com/office/drawing/2014/main" id="{65724720-5E33-4B2B-802E-0FB974BF9267}"/>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4" name="Google Shape;145;p5">
              <a:extLst>
                <a:ext uri="{FF2B5EF4-FFF2-40B4-BE49-F238E27FC236}">
                  <a16:creationId xmlns:a16="http://schemas.microsoft.com/office/drawing/2014/main" id="{5F33027D-248F-4B4C-9152-C0B5C85C9B3D}"/>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5" name="Google Shape;146;p5">
              <a:extLst>
                <a:ext uri="{FF2B5EF4-FFF2-40B4-BE49-F238E27FC236}">
                  <a16:creationId xmlns:a16="http://schemas.microsoft.com/office/drawing/2014/main" id="{CD8E6CA8-6B7E-415A-B00A-4DC75B94F4C9}"/>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6" name="Google Shape;147;p5">
              <a:extLst>
                <a:ext uri="{FF2B5EF4-FFF2-40B4-BE49-F238E27FC236}">
                  <a16:creationId xmlns:a16="http://schemas.microsoft.com/office/drawing/2014/main" id="{C90EC12D-12A6-4D58-A786-4D5B71139361}"/>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7" name="Google Shape;148;p5">
              <a:extLst>
                <a:ext uri="{FF2B5EF4-FFF2-40B4-BE49-F238E27FC236}">
                  <a16:creationId xmlns:a16="http://schemas.microsoft.com/office/drawing/2014/main" id="{BDAFEA18-795C-4E5B-B96E-D05787B6FCC6}"/>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39" name="Google Shape;222;p6">
            <a:extLst>
              <a:ext uri="{FF2B5EF4-FFF2-40B4-BE49-F238E27FC236}">
                <a16:creationId xmlns:a16="http://schemas.microsoft.com/office/drawing/2014/main" id="{B87917B5-5A90-4EF6-8F6D-038D5A87AE11}"/>
              </a:ext>
            </a:extLst>
          </p:cNvPr>
          <p:cNvSpPr/>
          <p:nvPr userDrawn="1"/>
        </p:nvSpPr>
        <p:spPr>
          <a:xfrm>
            <a:off x="3127055" y="181958"/>
            <a:ext cx="2119028" cy="397447"/>
          </a:xfrm>
          <a:custGeom>
            <a:avLst/>
            <a:gdLst/>
            <a:ahLst/>
            <a:cxnLst/>
            <a:rect l="l" t="t" r="r" b="b"/>
            <a:pathLst>
              <a:path w="2119028" h="397447" extrusionOk="0">
                <a:moveTo>
                  <a:pt x="2119029" y="397448"/>
                </a:moveTo>
                <a:lnTo>
                  <a:pt x="0" y="397448"/>
                </a:lnTo>
                <a:lnTo>
                  <a:pt x="230433" y="351589"/>
                </a:lnTo>
                <a:lnTo>
                  <a:pt x="290713" y="278237"/>
                </a:lnTo>
                <a:cubicBezTo>
                  <a:pt x="363443" y="189633"/>
                  <a:pt x="462422" y="134333"/>
                  <a:pt x="548432" y="134333"/>
                </a:cubicBezTo>
                <a:cubicBezTo>
                  <a:pt x="634547" y="134333"/>
                  <a:pt x="693789" y="189529"/>
                  <a:pt x="703023" y="278237"/>
                </a:cubicBezTo>
                <a:lnTo>
                  <a:pt x="761124" y="211006"/>
                </a:lnTo>
                <a:cubicBezTo>
                  <a:pt x="843088" y="115969"/>
                  <a:pt x="951301" y="57660"/>
                  <a:pt x="1045508" y="57660"/>
                </a:cubicBezTo>
                <a:cubicBezTo>
                  <a:pt x="1139715" y="57660"/>
                  <a:pt x="1206012" y="115969"/>
                  <a:pt x="1219811" y="211006"/>
                </a:cubicBezTo>
                <a:lnTo>
                  <a:pt x="1282581" y="146783"/>
                </a:lnTo>
                <a:cubicBezTo>
                  <a:pt x="1399198" y="27572"/>
                  <a:pt x="1547252" y="-25964"/>
                  <a:pt x="1655050" y="12113"/>
                </a:cubicBezTo>
                <a:cubicBezTo>
                  <a:pt x="1762745" y="50190"/>
                  <a:pt x="1807877" y="172099"/>
                  <a:pt x="1768347" y="318596"/>
                </a:cubicBezTo>
                <a:lnTo>
                  <a:pt x="2119029" y="39744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0" name="Google Shape;223;p6">
            <a:extLst>
              <a:ext uri="{FF2B5EF4-FFF2-40B4-BE49-F238E27FC236}">
                <a16:creationId xmlns:a16="http://schemas.microsoft.com/office/drawing/2014/main" id="{77A35F63-CFB1-4DD5-A637-A25BD43586C4}"/>
              </a:ext>
            </a:extLst>
          </p:cNvPr>
          <p:cNvSpPr/>
          <p:nvPr userDrawn="1"/>
        </p:nvSpPr>
        <p:spPr>
          <a:xfrm>
            <a:off x="908795" y="2500792"/>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1" name="Google Shape;224;p6">
            <a:extLst>
              <a:ext uri="{FF2B5EF4-FFF2-40B4-BE49-F238E27FC236}">
                <a16:creationId xmlns:a16="http://schemas.microsoft.com/office/drawing/2014/main" id="{0A124FEE-D72E-46FD-A18B-2733A0F3378B}"/>
              </a:ext>
            </a:extLst>
          </p:cNvPr>
          <p:cNvSpPr/>
          <p:nvPr userDrawn="1"/>
        </p:nvSpPr>
        <p:spPr>
          <a:xfrm>
            <a:off x="7192734" y="346418"/>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36" name="Group 135">
            <a:extLst>
              <a:ext uri="{FF2B5EF4-FFF2-40B4-BE49-F238E27FC236}">
                <a16:creationId xmlns:a16="http://schemas.microsoft.com/office/drawing/2014/main" id="{04626132-7375-425A-853C-8625B140384D}"/>
              </a:ext>
            </a:extLst>
          </p:cNvPr>
          <p:cNvGrpSpPr/>
          <p:nvPr/>
        </p:nvGrpSpPr>
        <p:grpSpPr>
          <a:xfrm>
            <a:off x="1418308" y="1195793"/>
            <a:ext cx="8536886" cy="1587818"/>
            <a:chOff x="1135108" y="475819"/>
            <a:chExt cx="10174798" cy="2434556"/>
          </a:xfrm>
          <a:solidFill>
            <a:schemeClr val="accent4">
              <a:lumMod val="50000"/>
              <a:alpha val="29000"/>
            </a:schemeClr>
          </a:solidFill>
        </p:grpSpPr>
        <p:sp>
          <p:nvSpPr>
            <p:cNvPr id="137" name="Rounded Rectangle 13">
              <a:extLst>
                <a:ext uri="{FF2B5EF4-FFF2-40B4-BE49-F238E27FC236}">
                  <a16:creationId xmlns:a16="http://schemas.microsoft.com/office/drawing/2014/main" id="{5B139C47-B781-401E-B292-6C5E60294746}"/>
                </a:ext>
              </a:extLst>
            </p:cNvPr>
            <p:cNvSpPr/>
            <p:nvPr/>
          </p:nvSpPr>
          <p:spPr>
            <a:xfrm>
              <a:off x="1178806" y="475819"/>
              <a:ext cx="10131100" cy="2418590"/>
            </a:xfrm>
            <a:custGeom>
              <a:avLst/>
              <a:gdLst>
                <a:gd name="connsiteX0" fmla="*/ 0 w 10131100"/>
                <a:gd name="connsiteY0" fmla="*/ 250830 h 1504950"/>
                <a:gd name="connsiteX1" fmla="*/ 250830 w 10131100"/>
                <a:gd name="connsiteY1" fmla="*/ 0 h 1504950"/>
                <a:gd name="connsiteX2" fmla="*/ 817268 w 10131100"/>
                <a:gd name="connsiteY2" fmla="*/ 0 h 1504950"/>
                <a:gd name="connsiteX3" fmla="*/ 1480000 w 10131100"/>
                <a:gd name="connsiteY3" fmla="*/ 0 h 1504950"/>
                <a:gd name="connsiteX4" fmla="*/ 1950143 w 10131100"/>
                <a:gd name="connsiteY4" fmla="*/ 0 h 1504950"/>
                <a:gd name="connsiteX5" fmla="*/ 2227697 w 10131100"/>
                <a:gd name="connsiteY5" fmla="*/ 0 h 1504950"/>
                <a:gd name="connsiteX6" fmla="*/ 2505252 w 10131100"/>
                <a:gd name="connsiteY6" fmla="*/ 0 h 1504950"/>
                <a:gd name="connsiteX7" fmla="*/ 2879101 w 10131100"/>
                <a:gd name="connsiteY7" fmla="*/ 0 h 1504950"/>
                <a:gd name="connsiteX8" fmla="*/ 3638127 w 10131100"/>
                <a:gd name="connsiteY8" fmla="*/ 0 h 1504950"/>
                <a:gd name="connsiteX9" fmla="*/ 4011976 w 10131100"/>
                <a:gd name="connsiteY9" fmla="*/ 0 h 1504950"/>
                <a:gd name="connsiteX10" fmla="*/ 4289530 w 10131100"/>
                <a:gd name="connsiteY10" fmla="*/ 0 h 1504950"/>
                <a:gd name="connsiteX11" fmla="*/ 4567085 w 10131100"/>
                <a:gd name="connsiteY11" fmla="*/ 0 h 1504950"/>
                <a:gd name="connsiteX12" fmla="*/ 5133523 w 10131100"/>
                <a:gd name="connsiteY12" fmla="*/ 0 h 1504950"/>
                <a:gd name="connsiteX13" fmla="*/ 5411077 w 10131100"/>
                <a:gd name="connsiteY13" fmla="*/ 0 h 1504950"/>
                <a:gd name="connsiteX14" fmla="*/ 5977515 w 10131100"/>
                <a:gd name="connsiteY14" fmla="*/ 0 h 1504950"/>
                <a:gd name="connsiteX15" fmla="*/ 6640247 w 10131100"/>
                <a:gd name="connsiteY15" fmla="*/ 0 h 1504950"/>
                <a:gd name="connsiteX16" fmla="*/ 7399273 w 10131100"/>
                <a:gd name="connsiteY16" fmla="*/ 0 h 1504950"/>
                <a:gd name="connsiteX17" fmla="*/ 8062005 w 10131100"/>
                <a:gd name="connsiteY17" fmla="*/ 0 h 1504950"/>
                <a:gd name="connsiteX18" fmla="*/ 8435854 w 10131100"/>
                <a:gd name="connsiteY18" fmla="*/ 0 h 1504950"/>
                <a:gd name="connsiteX19" fmla="*/ 9002292 w 10131100"/>
                <a:gd name="connsiteY19" fmla="*/ 0 h 1504950"/>
                <a:gd name="connsiteX20" fmla="*/ 9880270 w 10131100"/>
                <a:gd name="connsiteY20" fmla="*/ 0 h 1504950"/>
                <a:gd name="connsiteX21" fmla="*/ 10131100 w 10131100"/>
                <a:gd name="connsiteY21" fmla="*/ 250830 h 1504950"/>
                <a:gd name="connsiteX22" fmla="*/ 10131100 w 10131100"/>
                <a:gd name="connsiteY22" fmla="*/ 742442 h 1504950"/>
                <a:gd name="connsiteX23" fmla="*/ 10131100 w 10131100"/>
                <a:gd name="connsiteY23" fmla="*/ 1254120 h 1504950"/>
                <a:gd name="connsiteX24" fmla="*/ 9880270 w 10131100"/>
                <a:gd name="connsiteY24" fmla="*/ 1504950 h 1504950"/>
                <a:gd name="connsiteX25" fmla="*/ 9410127 w 10131100"/>
                <a:gd name="connsiteY25" fmla="*/ 1504950 h 1504950"/>
                <a:gd name="connsiteX26" fmla="*/ 8843689 w 10131100"/>
                <a:gd name="connsiteY26" fmla="*/ 1504950 h 1504950"/>
                <a:gd name="connsiteX27" fmla="*/ 8373546 w 10131100"/>
                <a:gd name="connsiteY27" fmla="*/ 1504950 h 1504950"/>
                <a:gd name="connsiteX28" fmla="*/ 7807108 w 10131100"/>
                <a:gd name="connsiteY28" fmla="*/ 1504950 h 1504950"/>
                <a:gd name="connsiteX29" fmla="*/ 7336965 w 10131100"/>
                <a:gd name="connsiteY29" fmla="*/ 1504950 h 1504950"/>
                <a:gd name="connsiteX30" fmla="*/ 6866822 w 10131100"/>
                <a:gd name="connsiteY30" fmla="*/ 1504950 h 1504950"/>
                <a:gd name="connsiteX31" fmla="*/ 6300384 w 10131100"/>
                <a:gd name="connsiteY31" fmla="*/ 1504950 h 1504950"/>
                <a:gd name="connsiteX32" fmla="*/ 6022830 w 10131100"/>
                <a:gd name="connsiteY32" fmla="*/ 1504950 h 1504950"/>
                <a:gd name="connsiteX33" fmla="*/ 5263803 w 10131100"/>
                <a:gd name="connsiteY33" fmla="*/ 1504950 h 1504950"/>
                <a:gd name="connsiteX34" fmla="*/ 4601071 w 10131100"/>
                <a:gd name="connsiteY34" fmla="*/ 1504950 h 1504950"/>
                <a:gd name="connsiteX35" fmla="*/ 3842045 w 10131100"/>
                <a:gd name="connsiteY35" fmla="*/ 1504950 h 1504950"/>
                <a:gd name="connsiteX36" fmla="*/ 3083018 w 10131100"/>
                <a:gd name="connsiteY36" fmla="*/ 1504950 h 1504950"/>
                <a:gd name="connsiteX37" fmla="*/ 2420286 w 10131100"/>
                <a:gd name="connsiteY37" fmla="*/ 1504950 h 1504950"/>
                <a:gd name="connsiteX38" fmla="*/ 2142732 w 10131100"/>
                <a:gd name="connsiteY38" fmla="*/ 1504950 h 1504950"/>
                <a:gd name="connsiteX39" fmla="*/ 1672588 w 10131100"/>
                <a:gd name="connsiteY39" fmla="*/ 1504950 h 1504950"/>
                <a:gd name="connsiteX40" fmla="*/ 1298740 w 10131100"/>
                <a:gd name="connsiteY40" fmla="*/ 1504950 h 1504950"/>
                <a:gd name="connsiteX41" fmla="*/ 250830 w 10131100"/>
                <a:gd name="connsiteY41" fmla="*/ 1504950 h 1504950"/>
                <a:gd name="connsiteX42" fmla="*/ 0 w 10131100"/>
                <a:gd name="connsiteY42" fmla="*/ 1254120 h 1504950"/>
                <a:gd name="connsiteX43" fmla="*/ 0 w 10131100"/>
                <a:gd name="connsiteY43" fmla="*/ 782574 h 1504950"/>
                <a:gd name="connsiteX44" fmla="*/ 0 w 10131100"/>
                <a:gd name="connsiteY44" fmla="*/ 250830 h 150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131100" h="1504950" fill="none" extrusionOk="0">
                  <a:moveTo>
                    <a:pt x="0" y="250830"/>
                  </a:moveTo>
                  <a:cubicBezTo>
                    <a:pt x="2452" y="128033"/>
                    <a:pt x="107654" y="-26643"/>
                    <a:pt x="250830" y="0"/>
                  </a:cubicBezTo>
                  <a:cubicBezTo>
                    <a:pt x="372455" y="-24100"/>
                    <a:pt x="637390" y="23658"/>
                    <a:pt x="817268" y="0"/>
                  </a:cubicBezTo>
                  <a:cubicBezTo>
                    <a:pt x="997146" y="-23658"/>
                    <a:pt x="1323057" y="29557"/>
                    <a:pt x="1480000" y="0"/>
                  </a:cubicBezTo>
                  <a:cubicBezTo>
                    <a:pt x="1636943" y="-29557"/>
                    <a:pt x="1764077" y="53162"/>
                    <a:pt x="1950143" y="0"/>
                  </a:cubicBezTo>
                  <a:cubicBezTo>
                    <a:pt x="2136209" y="-53162"/>
                    <a:pt x="2151005" y="27321"/>
                    <a:pt x="2227697" y="0"/>
                  </a:cubicBezTo>
                  <a:cubicBezTo>
                    <a:pt x="2304389" y="-27321"/>
                    <a:pt x="2403580" y="32383"/>
                    <a:pt x="2505252" y="0"/>
                  </a:cubicBezTo>
                  <a:cubicBezTo>
                    <a:pt x="2606925" y="-32383"/>
                    <a:pt x="2776348" y="15841"/>
                    <a:pt x="2879101" y="0"/>
                  </a:cubicBezTo>
                  <a:cubicBezTo>
                    <a:pt x="2981854" y="-15841"/>
                    <a:pt x="3296810" y="53229"/>
                    <a:pt x="3638127" y="0"/>
                  </a:cubicBezTo>
                  <a:cubicBezTo>
                    <a:pt x="3979444" y="-53229"/>
                    <a:pt x="3916217" y="16254"/>
                    <a:pt x="4011976" y="0"/>
                  </a:cubicBezTo>
                  <a:cubicBezTo>
                    <a:pt x="4107735" y="-16254"/>
                    <a:pt x="4191056" y="6450"/>
                    <a:pt x="4289530" y="0"/>
                  </a:cubicBezTo>
                  <a:cubicBezTo>
                    <a:pt x="4388004" y="-6450"/>
                    <a:pt x="4478155" y="11921"/>
                    <a:pt x="4567085" y="0"/>
                  </a:cubicBezTo>
                  <a:cubicBezTo>
                    <a:pt x="4656015" y="-11921"/>
                    <a:pt x="4973524" y="35667"/>
                    <a:pt x="5133523" y="0"/>
                  </a:cubicBezTo>
                  <a:cubicBezTo>
                    <a:pt x="5293522" y="-35667"/>
                    <a:pt x="5280261" y="17161"/>
                    <a:pt x="5411077" y="0"/>
                  </a:cubicBezTo>
                  <a:cubicBezTo>
                    <a:pt x="5541893" y="-17161"/>
                    <a:pt x="5783659" y="4455"/>
                    <a:pt x="5977515" y="0"/>
                  </a:cubicBezTo>
                  <a:cubicBezTo>
                    <a:pt x="6171371" y="-4455"/>
                    <a:pt x="6429919" y="18199"/>
                    <a:pt x="6640247" y="0"/>
                  </a:cubicBezTo>
                  <a:cubicBezTo>
                    <a:pt x="6850575" y="-18199"/>
                    <a:pt x="7121041" y="23967"/>
                    <a:pt x="7399273" y="0"/>
                  </a:cubicBezTo>
                  <a:cubicBezTo>
                    <a:pt x="7677505" y="-23967"/>
                    <a:pt x="7836727" y="64531"/>
                    <a:pt x="8062005" y="0"/>
                  </a:cubicBezTo>
                  <a:cubicBezTo>
                    <a:pt x="8287283" y="-64531"/>
                    <a:pt x="8280658" y="28404"/>
                    <a:pt x="8435854" y="0"/>
                  </a:cubicBezTo>
                  <a:cubicBezTo>
                    <a:pt x="8591050" y="-28404"/>
                    <a:pt x="8821341" y="23170"/>
                    <a:pt x="9002292" y="0"/>
                  </a:cubicBezTo>
                  <a:cubicBezTo>
                    <a:pt x="9183243" y="-23170"/>
                    <a:pt x="9542011" y="2158"/>
                    <a:pt x="9880270" y="0"/>
                  </a:cubicBezTo>
                  <a:cubicBezTo>
                    <a:pt x="10017652" y="4997"/>
                    <a:pt x="10110190" y="117639"/>
                    <a:pt x="10131100" y="250830"/>
                  </a:cubicBezTo>
                  <a:cubicBezTo>
                    <a:pt x="10186393" y="381931"/>
                    <a:pt x="10123784" y="642984"/>
                    <a:pt x="10131100" y="742442"/>
                  </a:cubicBezTo>
                  <a:cubicBezTo>
                    <a:pt x="10138416" y="841900"/>
                    <a:pt x="10103014" y="1029301"/>
                    <a:pt x="10131100" y="1254120"/>
                  </a:cubicBezTo>
                  <a:cubicBezTo>
                    <a:pt x="10150040" y="1400090"/>
                    <a:pt x="10014613" y="1503223"/>
                    <a:pt x="9880270" y="1504950"/>
                  </a:cubicBezTo>
                  <a:cubicBezTo>
                    <a:pt x="9781080" y="1530065"/>
                    <a:pt x="9564203" y="1503083"/>
                    <a:pt x="9410127" y="1504950"/>
                  </a:cubicBezTo>
                  <a:cubicBezTo>
                    <a:pt x="9256051" y="1506817"/>
                    <a:pt x="9064026" y="1492621"/>
                    <a:pt x="8843689" y="1504950"/>
                  </a:cubicBezTo>
                  <a:cubicBezTo>
                    <a:pt x="8623352" y="1517279"/>
                    <a:pt x="8473129" y="1461901"/>
                    <a:pt x="8373546" y="1504950"/>
                  </a:cubicBezTo>
                  <a:cubicBezTo>
                    <a:pt x="8273963" y="1547999"/>
                    <a:pt x="7942213" y="1461280"/>
                    <a:pt x="7807108" y="1504950"/>
                  </a:cubicBezTo>
                  <a:cubicBezTo>
                    <a:pt x="7672003" y="1548620"/>
                    <a:pt x="7564954" y="1450404"/>
                    <a:pt x="7336965" y="1504950"/>
                  </a:cubicBezTo>
                  <a:cubicBezTo>
                    <a:pt x="7108976" y="1559496"/>
                    <a:pt x="6972070" y="1456822"/>
                    <a:pt x="6866822" y="1504950"/>
                  </a:cubicBezTo>
                  <a:cubicBezTo>
                    <a:pt x="6761574" y="1553078"/>
                    <a:pt x="6480220" y="1443783"/>
                    <a:pt x="6300384" y="1504950"/>
                  </a:cubicBezTo>
                  <a:cubicBezTo>
                    <a:pt x="6120548" y="1566117"/>
                    <a:pt x="6145395" y="1495747"/>
                    <a:pt x="6022830" y="1504950"/>
                  </a:cubicBezTo>
                  <a:cubicBezTo>
                    <a:pt x="5900265" y="1514153"/>
                    <a:pt x="5537810" y="1452045"/>
                    <a:pt x="5263803" y="1504950"/>
                  </a:cubicBezTo>
                  <a:cubicBezTo>
                    <a:pt x="4989796" y="1557855"/>
                    <a:pt x="4879011" y="1455889"/>
                    <a:pt x="4601071" y="1504950"/>
                  </a:cubicBezTo>
                  <a:cubicBezTo>
                    <a:pt x="4323131" y="1554011"/>
                    <a:pt x="4174414" y="1437199"/>
                    <a:pt x="3842045" y="1504950"/>
                  </a:cubicBezTo>
                  <a:cubicBezTo>
                    <a:pt x="3509676" y="1572701"/>
                    <a:pt x="3238796" y="1439640"/>
                    <a:pt x="3083018" y="1504950"/>
                  </a:cubicBezTo>
                  <a:cubicBezTo>
                    <a:pt x="2927240" y="1570260"/>
                    <a:pt x="2586812" y="1472534"/>
                    <a:pt x="2420286" y="1504950"/>
                  </a:cubicBezTo>
                  <a:cubicBezTo>
                    <a:pt x="2253760" y="1537366"/>
                    <a:pt x="2239707" y="1495709"/>
                    <a:pt x="2142732" y="1504950"/>
                  </a:cubicBezTo>
                  <a:cubicBezTo>
                    <a:pt x="2045757" y="1514191"/>
                    <a:pt x="1802405" y="1484727"/>
                    <a:pt x="1672588" y="1504950"/>
                  </a:cubicBezTo>
                  <a:cubicBezTo>
                    <a:pt x="1542771" y="1525173"/>
                    <a:pt x="1419512" y="1494017"/>
                    <a:pt x="1298740" y="1504950"/>
                  </a:cubicBezTo>
                  <a:cubicBezTo>
                    <a:pt x="1177968" y="1515883"/>
                    <a:pt x="757056" y="1435063"/>
                    <a:pt x="250830" y="1504950"/>
                  </a:cubicBezTo>
                  <a:cubicBezTo>
                    <a:pt x="80850" y="1492127"/>
                    <a:pt x="3983" y="1406097"/>
                    <a:pt x="0" y="1254120"/>
                  </a:cubicBezTo>
                  <a:cubicBezTo>
                    <a:pt x="-19265" y="1076876"/>
                    <a:pt x="40470" y="965755"/>
                    <a:pt x="0" y="782574"/>
                  </a:cubicBezTo>
                  <a:cubicBezTo>
                    <a:pt x="-40470" y="599393"/>
                    <a:pt x="45987" y="411120"/>
                    <a:pt x="0" y="250830"/>
                  </a:cubicBezTo>
                  <a:close/>
                </a:path>
                <a:path w="10131100" h="1504950" stroke="0" extrusionOk="0">
                  <a:moveTo>
                    <a:pt x="0" y="250830"/>
                  </a:moveTo>
                  <a:cubicBezTo>
                    <a:pt x="-5857" y="112877"/>
                    <a:pt x="116100" y="-39353"/>
                    <a:pt x="250830" y="0"/>
                  </a:cubicBezTo>
                  <a:cubicBezTo>
                    <a:pt x="436822" y="-6742"/>
                    <a:pt x="713030" y="52408"/>
                    <a:pt x="913562" y="0"/>
                  </a:cubicBezTo>
                  <a:cubicBezTo>
                    <a:pt x="1114094" y="-52408"/>
                    <a:pt x="1362912" y="28833"/>
                    <a:pt x="1480000" y="0"/>
                  </a:cubicBezTo>
                  <a:cubicBezTo>
                    <a:pt x="1597088" y="-28833"/>
                    <a:pt x="1808473" y="24497"/>
                    <a:pt x="2046437" y="0"/>
                  </a:cubicBezTo>
                  <a:cubicBezTo>
                    <a:pt x="2284401" y="-24497"/>
                    <a:pt x="2326981" y="1782"/>
                    <a:pt x="2516581" y="0"/>
                  </a:cubicBezTo>
                  <a:cubicBezTo>
                    <a:pt x="2706181" y="-1782"/>
                    <a:pt x="2993337" y="27825"/>
                    <a:pt x="3179313" y="0"/>
                  </a:cubicBezTo>
                  <a:cubicBezTo>
                    <a:pt x="3365289" y="-27825"/>
                    <a:pt x="3505563" y="40873"/>
                    <a:pt x="3649456" y="0"/>
                  </a:cubicBezTo>
                  <a:cubicBezTo>
                    <a:pt x="3793349" y="-40873"/>
                    <a:pt x="3897168" y="34309"/>
                    <a:pt x="4023305" y="0"/>
                  </a:cubicBezTo>
                  <a:cubicBezTo>
                    <a:pt x="4149442" y="-34309"/>
                    <a:pt x="4238413" y="43413"/>
                    <a:pt x="4397154" y="0"/>
                  </a:cubicBezTo>
                  <a:cubicBezTo>
                    <a:pt x="4555895" y="-43413"/>
                    <a:pt x="4594727" y="1160"/>
                    <a:pt x="4674708" y="0"/>
                  </a:cubicBezTo>
                  <a:cubicBezTo>
                    <a:pt x="4754689" y="-1160"/>
                    <a:pt x="5093280" y="41659"/>
                    <a:pt x="5241146" y="0"/>
                  </a:cubicBezTo>
                  <a:cubicBezTo>
                    <a:pt x="5389012" y="-41659"/>
                    <a:pt x="5696113" y="76444"/>
                    <a:pt x="5903878" y="0"/>
                  </a:cubicBezTo>
                  <a:cubicBezTo>
                    <a:pt x="6111643" y="-76444"/>
                    <a:pt x="6256063" y="24357"/>
                    <a:pt x="6470315" y="0"/>
                  </a:cubicBezTo>
                  <a:cubicBezTo>
                    <a:pt x="6684567" y="-24357"/>
                    <a:pt x="7063572" y="16759"/>
                    <a:pt x="7229342" y="0"/>
                  </a:cubicBezTo>
                  <a:cubicBezTo>
                    <a:pt x="7395112" y="-16759"/>
                    <a:pt x="7756697" y="35903"/>
                    <a:pt x="7892074" y="0"/>
                  </a:cubicBezTo>
                  <a:cubicBezTo>
                    <a:pt x="8027451" y="-35903"/>
                    <a:pt x="8169109" y="932"/>
                    <a:pt x="8265923" y="0"/>
                  </a:cubicBezTo>
                  <a:cubicBezTo>
                    <a:pt x="8362737" y="-932"/>
                    <a:pt x="8425724" y="16871"/>
                    <a:pt x="8543477" y="0"/>
                  </a:cubicBezTo>
                  <a:cubicBezTo>
                    <a:pt x="8661230" y="-16871"/>
                    <a:pt x="8855261" y="27623"/>
                    <a:pt x="9109915" y="0"/>
                  </a:cubicBezTo>
                  <a:cubicBezTo>
                    <a:pt x="9364569" y="-27623"/>
                    <a:pt x="9256758" y="23031"/>
                    <a:pt x="9387469" y="0"/>
                  </a:cubicBezTo>
                  <a:cubicBezTo>
                    <a:pt x="9518180" y="-23031"/>
                    <a:pt x="9724384" y="27768"/>
                    <a:pt x="9880270" y="0"/>
                  </a:cubicBezTo>
                  <a:cubicBezTo>
                    <a:pt x="10045774" y="16441"/>
                    <a:pt x="10163506" y="129932"/>
                    <a:pt x="10131100" y="250830"/>
                  </a:cubicBezTo>
                  <a:cubicBezTo>
                    <a:pt x="10143733" y="474315"/>
                    <a:pt x="10073741" y="572872"/>
                    <a:pt x="10131100" y="762508"/>
                  </a:cubicBezTo>
                  <a:cubicBezTo>
                    <a:pt x="10188459" y="952144"/>
                    <a:pt x="10092945" y="1100245"/>
                    <a:pt x="10131100" y="1254120"/>
                  </a:cubicBezTo>
                  <a:cubicBezTo>
                    <a:pt x="10146444" y="1408823"/>
                    <a:pt x="10000461" y="1531878"/>
                    <a:pt x="9880270" y="1504950"/>
                  </a:cubicBezTo>
                  <a:cubicBezTo>
                    <a:pt x="9676687" y="1549779"/>
                    <a:pt x="9643413" y="1493925"/>
                    <a:pt x="9410127" y="1504950"/>
                  </a:cubicBezTo>
                  <a:cubicBezTo>
                    <a:pt x="9176841" y="1515975"/>
                    <a:pt x="8978315" y="1472577"/>
                    <a:pt x="8843689" y="1504950"/>
                  </a:cubicBezTo>
                  <a:cubicBezTo>
                    <a:pt x="8709063" y="1537323"/>
                    <a:pt x="8358504" y="1439815"/>
                    <a:pt x="8084663" y="1504950"/>
                  </a:cubicBezTo>
                  <a:cubicBezTo>
                    <a:pt x="7810822" y="1570085"/>
                    <a:pt x="7892857" y="1460192"/>
                    <a:pt x="7710814" y="1504950"/>
                  </a:cubicBezTo>
                  <a:cubicBezTo>
                    <a:pt x="7528771" y="1549708"/>
                    <a:pt x="7367685" y="1450158"/>
                    <a:pt x="7240671" y="1504950"/>
                  </a:cubicBezTo>
                  <a:cubicBezTo>
                    <a:pt x="7113657" y="1559742"/>
                    <a:pt x="6678306" y="1490975"/>
                    <a:pt x="6481644" y="1504950"/>
                  </a:cubicBezTo>
                  <a:cubicBezTo>
                    <a:pt x="6284982" y="1518925"/>
                    <a:pt x="6306870" y="1472960"/>
                    <a:pt x="6204090" y="1504950"/>
                  </a:cubicBezTo>
                  <a:cubicBezTo>
                    <a:pt x="6101310" y="1536940"/>
                    <a:pt x="5739309" y="1466307"/>
                    <a:pt x="5445063" y="1504950"/>
                  </a:cubicBezTo>
                  <a:cubicBezTo>
                    <a:pt x="5150817" y="1543593"/>
                    <a:pt x="5277785" y="1503792"/>
                    <a:pt x="5167509" y="1504950"/>
                  </a:cubicBezTo>
                  <a:cubicBezTo>
                    <a:pt x="5057233" y="1506108"/>
                    <a:pt x="4728518" y="1486031"/>
                    <a:pt x="4408482" y="1504950"/>
                  </a:cubicBezTo>
                  <a:cubicBezTo>
                    <a:pt x="4088446" y="1523869"/>
                    <a:pt x="3935034" y="1452222"/>
                    <a:pt x="3745750" y="1504950"/>
                  </a:cubicBezTo>
                  <a:cubicBezTo>
                    <a:pt x="3556466" y="1557678"/>
                    <a:pt x="3332903" y="1466318"/>
                    <a:pt x="3179313" y="1504950"/>
                  </a:cubicBezTo>
                  <a:cubicBezTo>
                    <a:pt x="3025723" y="1543582"/>
                    <a:pt x="2980983" y="1477891"/>
                    <a:pt x="2805464" y="1504950"/>
                  </a:cubicBezTo>
                  <a:cubicBezTo>
                    <a:pt x="2629945" y="1532009"/>
                    <a:pt x="2543822" y="1459089"/>
                    <a:pt x="2335321" y="1504950"/>
                  </a:cubicBezTo>
                  <a:cubicBezTo>
                    <a:pt x="2126820" y="1550811"/>
                    <a:pt x="1957854" y="1499519"/>
                    <a:pt x="1768883" y="1504950"/>
                  </a:cubicBezTo>
                  <a:cubicBezTo>
                    <a:pt x="1579912" y="1510381"/>
                    <a:pt x="1383233" y="1443813"/>
                    <a:pt x="1106151" y="1504950"/>
                  </a:cubicBezTo>
                  <a:cubicBezTo>
                    <a:pt x="829069" y="1566087"/>
                    <a:pt x="467794" y="1478195"/>
                    <a:pt x="250830" y="1504950"/>
                  </a:cubicBezTo>
                  <a:cubicBezTo>
                    <a:pt x="146869" y="1514183"/>
                    <a:pt x="5897" y="1392287"/>
                    <a:pt x="0" y="1254120"/>
                  </a:cubicBezTo>
                  <a:cubicBezTo>
                    <a:pt x="-46252" y="1098517"/>
                    <a:pt x="18960" y="839955"/>
                    <a:pt x="0" y="732409"/>
                  </a:cubicBezTo>
                  <a:cubicBezTo>
                    <a:pt x="-18960" y="624863"/>
                    <a:pt x="5332" y="476214"/>
                    <a:pt x="0" y="250830"/>
                  </a:cubicBezTo>
                  <a:close/>
                </a:path>
              </a:pathLst>
            </a:custGeom>
            <a:solidFill>
              <a:srgbClr val="002060"/>
            </a:solidFill>
            <a:ln w="38100">
              <a:solidFill>
                <a:srgbClr val="FF0000"/>
              </a:solidFill>
              <a:prstDash val="sysDash"/>
              <a:extLst>
                <a:ext uri="{C807C97D-BFC1-408E-A445-0C87EB9F89A2}">
                  <ask:lineSketchStyleProps xmlns="" xmlns:ask="http://schemas.microsoft.com/office/drawing/2018/sketchyshapes" sd="1743215044">
                    <a:prstGeom prst="roundRect">
                      <a:avLst/>
                    </a:prstGeom>
                    <ask:type>
                      <ask:lineSketchScribble/>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sym typeface="Arial"/>
              </a:endParaRPr>
            </a:p>
          </p:txBody>
        </p:sp>
        <p:sp>
          <p:nvSpPr>
            <p:cNvPr id="138" name="TextBox 137">
              <a:extLst>
                <a:ext uri="{FF2B5EF4-FFF2-40B4-BE49-F238E27FC236}">
                  <a16:creationId xmlns:a16="http://schemas.microsoft.com/office/drawing/2014/main" id="{D72E6EEF-65D3-415D-90D4-D26F27E71C8E}"/>
                </a:ext>
              </a:extLst>
            </p:cNvPr>
            <p:cNvSpPr txBox="1"/>
            <p:nvPr/>
          </p:nvSpPr>
          <p:spPr>
            <a:xfrm>
              <a:off x="1135108" y="881184"/>
              <a:ext cx="10043515" cy="20291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dirty="0" err="1">
                  <a:latin typeface="Times New Roman" panose="02020603050405020304" pitchFamily="18" charset="0"/>
                  <a:cs typeface="Times New Roman" panose="02020603050405020304" pitchFamily="18" charset="0"/>
                </a:rPr>
                <a:t>Có</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một</a:t>
              </a:r>
              <a:r>
                <a:rPr lang="en-US" sz="4000" b="1" dirty="0">
                  <a:latin typeface="Times New Roman" panose="02020603050405020304" pitchFamily="18" charset="0"/>
                  <a:cs typeface="Times New Roman" panose="02020603050405020304" pitchFamily="18" charset="0"/>
                </a:rPr>
                <a:t> kg </a:t>
              </a:r>
              <a:r>
                <a:rPr lang="en-US" sz="4000" b="1" dirty="0" err="1">
                  <a:latin typeface="Times New Roman" panose="02020603050405020304" pitchFamily="18" charset="0"/>
                  <a:cs typeface="Times New Roman" panose="02020603050405020304" pitchFamily="18" charset="0"/>
                </a:rPr>
                <a:t>sắt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và</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một</a:t>
              </a:r>
              <a:r>
                <a:rPr lang="en-US" sz="4000" b="1" dirty="0">
                  <a:latin typeface="Times New Roman" panose="02020603050405020304" pitchFamily="18" charset="0"/>
                  <a:cs typeface="Times New Roman" panose="02020603050405020304" pitchFamily="18" charset="0"/>
                </a:rPr>
                <a:t> kg </a:t>
              </a:r>
              <a:r>
                <a:rPr lang="en-US" sz="4000" b="1" dirty="0" err="1">
                  <a:latin typeface="Times New Roman" panose="02020603050405020304" pitchFamily="18" charset="0"/>
                  <a:cs typeface="Times New Roman" panose="02020603050405020304" pitchFamily="18" charset="0"/>
                </a:rPr>
                <a:t>bông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Vậy</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cái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nào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nặng</a:t>
              </a:r>
              <a:r>
                <a:rPr lang="en-US" sz="4000" b="1" dirty="0">
                  <a:latin typeface="Times New Roman" panose="02020603050405020304" pitchFamily="18" charset="0"/>
                  <a:cs typeface="Times New Roman" panose="02020603050405020304" pitchFamily="18" charset="0"/>
                </a:rPr>
                <a:t> h</a:t>
              </a:r>
              <a:r>
                <a:rPr lang="vi-VN" sz="4000" b="1" dirty="0">
                  <a:latin typeface="Times New Roman" panose="02020603050405020304" pitchFamily="18" charset="0"/>
                  <a:cs typeface="Times New Roman" panose="02020603050405020304" pitchFamily="18" charset="0"/>
                </a:rPr>
                <a:t>ơ</a:t>
              </a:r>
              <a:r>
                <a:rPr lang="en-US" sz="4000" b="1" dirty="0">
                  <a:latin typeface="Times New Roman" panose="02020603050405020304" pitchFamily="18" charset="0"/>
                  <a:cs typeface="Times New Roman" panose="02020603050405020304" pitchFamily="18" charset="0"/>
                </a:rPr>
                <a:t>n?</a:t>
              </a:r>
              <a:endParaRPr kumimoji="0" lang="en-US" sz="4000" b="1" i="0" u="none" strike="noStrike" kern="0" cap="none" spc="0" normalizeH="0" baseline="0" noProof="0" dirty="0">
                <a:ln>
                  <a:noFill/>
                </a:ln>
                <a:solidFill>
                  <a:srgbClr val="FFFBF8"/>
                </a:solidFill>
                <a:effectLst/>
                <a:uLnTx/>
                <a:uFillTx/>
                <a:latin typeface="Times New Roman" panose="02020603050405020304" pitchFamily="18" charset="0"/>
                <a:cs typeface="Times New Roman" panose="02020603050405020304" pitchFamily="18" charset="0"/>
                <a:sym typeface="Arial"/>
              </a:endParaRPr>
            </a:p>
          </p:txBody>
        </p:sp>
      </p:grpSp>
      <p:grpSp>
        <p:nvGrpSpPr>
          <p:cNvPr id="6" name="Group 5">
            <a:extLst>
              <a:ext uri="{FF2B5EF4-FFF2-40B4-BE49-F238E27FC236}">
                <a16:creationId xmlns:a16="http://schemas.microsoft.com/office/drawing/2014/main" id="{1610AF47-4B6B-4AB2-BBFC-F9277D2E8594}"/>
              </a:ext>
            </a:extLst>
          </p:cNvPr>
          <p:cNvGrpSpPr/>
          <p:nvPr/>
        </p:nvGrpSpPr>
        <p:grpSpPr>
          <a:xfrm>
            <a:off x="2012558" y="3732237"/>
            <a:ext cx="6937953" cy="908269"/>
            <a:chOff x="2500562" y="5157035"/>
            <a:chExt cx="6937953" cy="908269"/>
          </a:xfrm>
        </p:grpSpPr>
        <p:sp>
          <p:nvSpPr>
            <p:cNvPr id="151" name="Rounded Rectangle 21">
              <a:extLst>
                <a:ext uri="{FF2B5EF4-FFF2-40B4-BE49-F238E27FC236}">
                  <a16:creationId xmlns:a16="http://schemas.microsoft.com/office/drawing/2014/main" id="{D3E8BF2D-073E-4919-9602-501B70304FEE}"/>
                </a:ext>
              </a:extLst>
            </p:cNvPr>
            <p:cNvSpPr/>
            <p:nvPr/>
          </p:nvSpPr>
          <p:spPr>
            <a:xfrm>
              <a:off x="2978248" y="5241664"/>
              <a:ext cx="6460267" cy="823640"/>
            </a:xfrm>
            <a:prstGeom prst="roundRect">
              <a:avLst/>
            </a:prstGeom>
            <a:gradFill flip="none" rotWithShape="1">
              <a:gsLst>
                <a:gs pos="0">
                  <a:srgbClr val="00FFFF">
                    <a:tint val="66000"/>
                    <a:satMod val="160000"/>
                    <a:alpha val="67000"/>
                  </a:srgbClr>
                </a:gs>
                <a:gs pos="60000">
                  <a:srgbClr val="00FFFF">
                    <a:tint val="44500"/>
                    <a:satMod val="160000"/>
                  </a:srgbClr>
                </a:gs>
                <a:gs pos="100000">
                  <a:srgbClr val="00FFFF">
                    <a:tint val="23500"/>
                    <a:satMod val="160000"/>
                  </a:srgbClr>
                </a:gs>
              </a:gsLst>
              <a:lin ang="10800000" scaled="1"/>
              <a:tileRect/>
            </a:gradFill>
            <a:ln w="57150"/>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err="1">
                  <a:ln>
                    <a:noFill/>
                  </a:ln>
                  <a:solidFill>
                    <a:srgbClr val="FFFBF8">
                      <a:lumMod val="10000"/>
                    </a:srgbClr>
                  </a:solidFill>
                  <a:effectLst/>
                  <a:uLnTx/>
                  <a:uFillTx/>
                  <a:latin typeface="Calibri" panose="020F0502020204030204" pitchFamily="34" charset="0"/>
                  <a:cs typeface="Calibri" panose="020F0502020204030204" pitchFamily="34" charset="0"/>
                  <a:sym typeface="Arial"/>
                </a:rPr>
                <a:t>Bằng</a:t>
              </a:r>
              <a:r>
                <a:rPr kumimoji="0" lang="en-US" sz="4400" b="1" i="0" u="none" strike="noStrike" kern="0" cap="none" spc="0" normalizeH="0" baseline="0" noProof="0" dirty="0">
                  <a:ln>
                    <a:noFill/>
                  </a:ln>
                  <a:solidFill>
                    <a:srgbClr val="FFFBF8">
                      <a:lumMod val="10000"/>
                    </a:srgbClr>
                  </a:solidFill>
                  <a:effectLst/>
                  <a:uLnTx/>
                  <a:uFillTx/>
                  <a:latin typeface="Calibri" panose="020F0502020204030204" pitchFamily="34" charset="0"/>
                  <a:cs typeface="Calibri" panose="020F0502020204030204" pitchFamily="34" charset="0"/>
                  <a:sym typeface="Arial"/>
                </a:rPr>
                <a:t> </a:t>
              </a:r>
              <a:r>
                <a:rPr kumimoji="0" lang="en-US" sz="4400" b="1" i="0" u="none" strike="noStrike" kern="0" cap="none" spc="0" normalizeH="0" baseline="0" noProof="0" dirty="0" err="1">
                  <a:ln>
                    <a:noFill/>
                  </a:ln>
                  <a:solidFill>
                    <a:srgbClr val="FFFBF8">
                      <a:lumMod val="10000"/>
                    </a:srgbClr>
                  </a:solidFill>
                  <a:effectLst/>
                  <a:uLnTx/>
                  <a:uFillTx/>
                  <a:latin typeface="Calibri" panose="020F0502020204030204" pitchFamily="34" charset="0"/>
                  <a:cs typeface="Calibri" panose="020F0502020204030204" pitchFamily="34" charset="0"/>
                  <a:sym typeface="Arial"/>
                </a:rPr>
                <a:t>nhau</a:t>
              </a:r>
              <a:endParaRPr kumimoji="0" lang="en-US" sz="4400" b="1" i="0" u="none" strike="noStrike" kern="0" cap="none" spc="0" normalizeH="0" baseline="0" noProof="0" dirty="0">
                <a:ln>
                  <a:noFill/>
                </a:ln>
                <a:solidFill>
                  <a:srgbClr val="FFFBF8">
                    <a:lumMod val="10000"/>
                  </a:srgbClr>
                </a:solidFill>
                <a:effectLst/>
                <a:uLnTx/>
                <a:uFillTx/>
                <a:latin typeface="Calibri" panose="020F0502020204030204" pitchFamily="34" charset="0"/>
                <a:cs typeface="Calibri" panose="020F0502020204030204" pitchFamily="34" charset="0"/>
                <a:sym typeface="Arial"/>
              </a:endParaRPr>
            </a:p>
          </p:txBody>
        </p:sp>
        <p:grpSp>
          <p:nvGrpSpPr>
            <p:cNvPr id="210" name="Google Shape;766;p25">
              <a:extLst>
                <a:ext uri="{FF2B5EF4-FFF2-40B4-BE49-F238E27FC236}">
                  <a16:creationId xmlns:a16="http://schemas.microsoft.com/office/drawing/2014/main" id="{4F40CD26-F5CD-40DC-9147-D2C42D110870}"/>
                </a:ext>
              </a:extLst>
            </p:cNvPr>
            <p:cNvGrpSpPr/>
            <p:nvPr/>
          </p:nvGrpSpPr>
          <p:grpSpPr>
            <a:xfrm>
              <a:off x="2500562" y="5157035"/>
              <a:ext cx="809298" cy="903888"/>
              <a:chOff x="3688121" y="2981594"/>
              <a:chExt cx="3319085" cy="3319078"/>
            </a:xfrm>
          </p:grpSpPr>
          <p:sp>
            <p:nvSpPr>
              <p:cNvPr id="211" name="Google Shape;767;p25">
                <a:extLst>
                  <a:ext uri="{FF2B5EF4-FFF2-40B4-BE49-F238E27FC236}">
                    <a16:creationId xmlns:a16="http://schemas.microsoft.com/office/drawing/2014/main" id="{A3F40ACD-7E61-4341-91B0-940C94500720}"/>
                  </a:ext>
                </a:extLst>
              </p:cNvPr>
              <p:cNvSpPr/>
              <p:nvPr/>
            </p:nvSpPr>
            <p:spPr>
              <a:xfrm>
                <a:off x="3688121" y="2981594"/>
                <a:ext cx="3319085" cy="3319078"/>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libri" panose="020F0502020204030204" pitchFamily="34" charset="0"/>
                  <a:ea typeface="Arial"/>
                  <a:cs typeface="Calibri" panose="020F0502020204030204" pitchFamily="34" charset="0"/>
                  <a:sym typeface="Arial"/>
                </a:endParaRPr>
              </a:p>
            </p:txBody>
          </p:sp>
          <p:sp>
            <p:nvSpPr>
              <p:cNvPr id="212" name="Google Shape;768;p25">
                <a:extLst>
                  <a:ext uri="{FF2B5EF4-FFF2-40B4-BE49-F238E27FC236}">
                    <a16:creationId xmlns:a16="http://schemas.microsoft.com/office/drawing/2014/main" id="{56157E3C-203E-46FA-BD8D-F3DB2644F55C}"/>
                  </a:ext>
                </a:extLst>
              </p:cNvPr>
              <p:cNvSpPr/>
              <p:nvPr/>
            </p:nvSpPr>
            <p:spPr>
              <a:xfrm>
                <a:off x="4075598" y="3472226"/>
                <a:ext cx="2544128" cy="2544129"/>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libri" panose="020F0502020204030204" pitchFamily="34" charset="0"/>
                  <a:ea typeface="Arial"/>
                  <a:cs typeface="Calibri" panose="020F0502020204030204" pitchFamily="34" charset="0"/>
                  <a:sym typeface="Arial"/>
                </a:endParaRPr>
              </a:p>
            </p:txBody>
          </p:sp>
          <p:grpSp>
            <p:nvGrpSpPr>
              <p:cNvPr id="213" name="Google Shape;769;p25">
                <a:extLst>
                  <a:ext uri="{FF2B5EF4-FFF2-40B4-BE49-F238E27FC236}">
                    <a16:creationId xmlns:a16="http://schemas.microsoft.com/office/drawing/2014/main" id="{8CEE6670-FFBC-4DAE-B550-E70D12F130BF}"/>
                  </a:ext>
                </a:extLst>
              </p:cNvPr>
              <p:cNvGrpSpPr/>
              <p:nvPr/>
            </p:nvGrpSpPr>
            <p:grpSpPr>
              <a:xfrm>
                <a:off x="3772727" y="3222908"/>
                <a:ext cx="1113024" cy="1160787"/>
                <a:chOff x="6515927" y="3100079"/>
                <a:chExt cx="1113024" cy="1160787"/>
              </a:xfrm>
            </p:grpSpPr>
            <p:sp>
              <p:nvSpPr>
                <p:cNvPr id="221" name="Google Shape;770;p25">
                  <a:extLst>
                    <a:ext uri="{FF2B5EF4-FFF2-40B4-BE49-F238E27FC236}">
                      <a16:creationId xmlns:a16="http://schemas.microsoft.com/office/drawing/2014/main" id="{F29CE317-6945-4803-A561-07F51DCA38E6}"/>
                    </a:ext>
                  </a:extLst>
                </p:cNvPr>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libri" panose="020F0502020204030204" pitchFamily="34" charset="0"/>
                    <a:ea typeface="Arial"/>
                    <a:cs typeface="Calibri" panose="020F0502020204030204" pitchFamily="34" charset="0"/>
                    <a:sym typeface="Arial"/>
                  </a:endParaRPr>
                </a:p>
              </p:txBody>
            </p:sp>
            <p:sp>
              <p:nvSpPr>
                <p:cNvPr id="222" name="Google Shape;771;p25">
                  <a:extLst>
                    <a:ext uri="{FF2B5EF4-FFF2-40B4-BE49-F238E27FC236}">
                      <a16:creationId xmlns:a16="http://schemas.microsoft.com/office/drawing/2014/main" id="{8C8F4851-9AF0-4441-B80D-51652512998B}"/>
                    </a:ext>
                  </a:extLst>
                </p:cNvPr>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libri" panose="020F0502020204030204" pitchFamily="34" charset="0"/>
                    <a:ea typeface="Arial"/>
                    <a:cs typeface="Calibri" panose="020F0502020204030204" pitchFamily="34" charset="0"/>
                    <a:sym typeface="Arial"/>
                  </a:endParaRPr>
                </a:p>
              </p:txBody>
            </p:sp>
          </p:grpSp>
          <p:grpSp>
            <p:nvGrpSpPr>
              <p:cNvPr id="214" name="Google Shape;772;p25">
                <a:extLst>
                  <a:ext uri="{FF2B5EF4-FFF2-40B4-BE49-F238E27FC236}">
                    <a16:creationId xmlns:a16="http://schemas.microsoft.com/office/drawing/2014/main" id="{636F09C4-3A87-4FD6-8046-F9A472208732}"/>
                  </a:ext>
                </a:extLst>
              </p:cNvPr>
              <p:cNvGrpSpPr/>
              <p:nvPr/>
            </p:nvGrpSpPr>
            <p:grpSpPr>
              <a:xfrm>
                <a:off x="5805957" y="3222908"/>
                <a:ext cx="1113021" cy="1160787"/>
                <a:chOff x="8549157" y="3100079"/>
                <a:chExt cx="1113021" cy="1160787"/>
              </a:xfrm>
            </p:grpSpPr>
            <p:sp>
              <p:nvSpPr>
                <p:cNvPr id="219" name="Google Shape;773;p25">
                  <a:extLst>
                    <a:ext uri="{FF2B5EF4-FFF2-40B4-BE49-F238E27FC236}">
                      <a16:creationId xmlns:a16="http://schemas.microsoft.com/office/drawing/2014/main" id="{D568404B-90AD-42A7-8DBB-26126DA430E4}"/>
                    </a:ext>
                  </a:extLst>
                </p:cNvPr>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libri" panose="020F0502020204030204" pitchFamily="34" charset="0"/>
                    <a:ea typeface="Arial"/>
                    <a:cs typeface="Calibri" panose="020F0502020204030204" pitchFamily="34" charset="0"/>
                    <a:sym typeface="Arial"/>
                  </a:endParaRPr>
                </a:p>
              </p:txBody>
            </p:sp>
            <p:sp>
              <p:nvSpPr>
                <p:cNvPr id="220" name="Google Shape;774;p25">
                  <a:extLst>
                    <a:ext uri="{FF2B5EF4-FFF2-40B4-BE49-F238E27FC236}">
                      <a16:creationId xmlns:a16="http://schemas.microsoft.com/office/drawing/2014/main" id="{EF2DEB06-C05B-48DB-8A68-12EDF5C50BD2}"/>
                    </a:ext>
                  </a:extLst>
                </p:cNvPr>
                <p:cNvSpPr/>
                <p:nvPr/>
              </p:nvSpPr>
              <p:spPr>
                <a:xfrm>
                  <a:off x="8549240" y="3454744"/>
                  <a:ext cx="748245" cy="806077"/>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libri" panose="020F0502020204030204" pitchFamily="34" charset="0"/>
                    <a:ea typeface="Arial"/>
                    <a:cs typeface="Calibri" panose="020F0502020204030204" pitchFamily="34" charset="0"/>
                    <a:sym typeface="Arial"/>
                  </a:endParaRPr>
                </a:p>
              </p:txBody>
            </p:sp>
          </p:grpSp>
          <p:sp>
            <p:nvSpPr>
              <p:cNvPr id="215" name="Google Shape;775;p25">
                <a:extLst>
                  <a:ext uri="{FF2B5EF4-FFF2-40B4-BE49-F238E27FC236}">
                    <a16:creationId xmlns:a16="http://schemas.microsoft.com/office/drawing/2014/main" id="{2D484B08-18D9-4127-A976-5B01C8EF230E}"/>
                  </a:ext>
                </a:extLst>
              </p:cNvPr>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libri" panose="020F0502020204030204" pitchFamily="34" charset="0"/>
                  <a:ea typeface="Arial"/>
                  <a:cs typeface="Calibri" panose="020F0502020204030204" pitchFamily="34" charset="0"/>
                  <a:sym typeface="Arial"/>
                </a:endParaRPr>
              </a:p>
            </p:txBody>
          </p:sp>
          <p:sp>
            <p:nvSpPr>
              <p:cNvPr id="216" name="Google Shape;776;p25">
                <a:extLst>
                  <a:ext uri="{FF2B5EF4-FFF2-40B4-BE49-F238E27FC236}">
                    <a16:creationId xmlns:a16="http://schemas.microsoft.com/office/drawing/2014/main" id="{0A0BB110-D665-4480-B4A5-C3E9B22E86E2}"/>
                  </a:ext>
                </a:extLst>
              </p:cNvPr>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libri" panose="020F0502020204030204" pitchFamily="34" charset="0"/>
                  <a:ea typeface="Arial"/>
                  <a:cs typeface="Calibri" panose="020F0502020204030204" pitchFamily="34" charset="0"/>
                  <a:sym typeface="Arial"/>
                </a:endParaRPr>
              </a:p>
            </p:txBody>
          </p:sp>
          <p:sp>
            <p:nvSpPr>
              <p:cNvPr id="217" name="Google Shape;777;p25">
                <a:extLst>
                  <a:ext uri="{FF2B5EF4-FFF2-40B4-BE49-F238E27FC236}">
                    <a16:creationId xmlns:a16="http://schemas.microsoft.com/office/drawing/2014/main" id="{28DBD94C-5AE0-4371-8C73-C6D9157D0C10}"/>
                  </a:ext>
                </a:extLst>
              </p:cNvPr>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libri" panose="020F0502020204030204" pitchFamily="34" charset="0"/>
                  <a:ea typeface="Arial"/>
                  <a:cs typeface="Calibri" panose="020F0502020204030204" pitchFamily="34" charset="0"/>
                  <a:sym typeface="Arial"/>
                </a:endParaRPr>
              </a:p>
            </p:txBody>
          </p:sp>
          <p:sp>
            <p:nvSpPr>
              <p:cNvPr id="218" name="Google Shape;778;p25">
                <a:extLst>
                  <a:ext uri="{FF2B5EF4-FFF2-40B4-BE49-F238E27FC236}">
                    <a16:creationId xmlns:a16="http://schemas.microsoft.com/office/drawing/2014/main" id="{BAE90B4F-9D87-43EF-AD19-0E26AF558521}"/>
                  </a:ext>
                </a:extLst>
              </p:cNvPr>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libri" panose="020F0502020204030204" pitchFamily="34" charset="0"/>
                  <a:ea typeface="Arial"/>
                  <a:cs typeface="Calibri" panose="020F0502020204030204" pitchFamily="34" charset="0"/>
                  <a:sym typeface="Arial"/>
                </a:endParaRPr>
              </a:p>
            </p:txBody>
          </p:sp>
        </p:grpSp>
      </p:grpSp>
      <p:pic>
        <p:nvPicPr>
          <p:cNvPr id="236" name="Picture 235">
            <a:extLst>
              <a:ext uri="{FF2B5EF4-FFF2-40B4-BE49-F238E27FC236}">
                <a16:creationId xmlns:a16="http://schemas.microsoft.com/office/drawing/2014/main" id="{6D991518-308F-49DD-9757-7695438C6FB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71282" y="3538646"/>
            <a:ext cx="1154344" cy="861550"/>
          </a:xfrm>
          <a:prstGeom prst="rect">
            <a:avLst/>
          </a:prstGeom>
        </p:spPr>
      </p:pic>
      <p:pic>
        <p:nvPicPr>
          <p:cNvPr id="242" name="Am-thanh-tra-loi-sai-www_nhacchuongvui_com">
            <a:hlinkClick r:id="" action="ppaction://media"/>
            <a:extLst>
              <a:ext uri="{FF2B5EF4-FFF2-40B4-BE49-F238E27FC236}">
                <a16:creationId xmlns:a16="http://schemas.microsoft.com/office/drawing/2014/main" id="{6CCE492F-5E0E-423E-BD69-AC93B20A6B3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3343" y="4668555"/>
            <a:ext cx="487363" cy="487363"/>
          </a:xfrm>
          <a:prstGeom prst="rect">
            <a:avLst/>
          </a:prstGeom>
        </p:spPr>
      </p:pic>
      <p:pic>
        <p:nvPicPr>
          <p:cNvPr id="243" name="Am-thanh-tra-loi-sai-www_nhacchuongvui_com">
            <a:hlinkClick r:id="" action="ppaction://media"/>
            <a:extLst>
              <a:ext uri="{FF2B5EF4-FFF2-40B4-BE49-F238E27FC236}">
                <a16:creationId xmlns:a16="http://schemas.microsoft.com/office/drawing/2014/main" id="{B79298B8-7B1C-4234-BAEC-6F8595C0E62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3343" y="4668555"/>
            <a:ext cx="487363" cy="487363"/>
          </a:xfrm>
          <a:prstGeom prst="rect">
            <a:avLst/>
          </a:prstGeom>
        </p:spPr>
      </p:pic>
      <p:pic>
        <p:nvPicPr>
          <p:cNvPr id="244" name="Am-thanh-tra-loi-sai-www_nhacchuongvui_com">
            <a:hlinkClick r:id="" action="ppaction://media"/>
            <a:extLst>
              <a:ext uri="{FF2B5EF4-FFF2-40B4-BE49-F238E27FC236}">
                <a16:creationId xmlns:a16="http://schemas.microsoft.com/office/drawing/2014/main" id="{48264472-996E-4807-9C30-54AAB62A9AD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3343" y="4668555"/>
            <a:ext cx="487363" cy="487363"/>
          </a:xfrm>
          <a:prstGeom prst="rect">
            <a:avLst/>
          </a:prstGeom>
        </p:spPr>
      </p:pic>
      <p:pic>
        <p:nvPicPr>
          <p:cNvPr id="245" name="Am-thanh-tra-loi-sai-www_nhacchuongvui_com">
            <a:hlinkClick r:id="" action="ppaction://media"/>
            <a:extLst>
              <a:ext uri="{FF2B5EF4-FFF2-40B4-BE49-F238E27FC236}">
                <a16:creationId xmlns:a16="http://schemas.microsoft.com/office/drawing/2014/main" id="{DB3B70C2-CEE9-4473-BD5E-96ACB097698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3343" y="5299688"/>
            <a:ext cx="487363" cy="487363"/>
          </a:xfrm>
          <a:prstGeom prst="rect">
            <a:avLst/>
          </a:prstGeom>
        </p:spPr>
      </p:pic>
      <p:pic>
        <p:nvPicPr>
          <p:cNvPr id="246" name="Am-thanh-tra-loi-dung-www_nhacchuongvui_com">
            <a:hlinkClick r:id="" action="ppaction://media"/>
            <a:extLst>
              <a:ext uri="{FF2B5EF4-FFF2-40B4-BE49-F238E27FC236}">
                <a16:creationId xmlns:a16="http://schemas.microsoft.com/office/drawing/2014/main" id="{C367842E-8FEF-4038-9E43-3D621E8EAF2D}"/>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2343342" y="5983423"/>
            <a:ext cx="487363" cy="487363"/>
          </a:xfrm>
          <a:prstGeom prst="rect">
            <a:avLst/>
          </a:prstGeom>
        </p:spPr>
      </p:pic>
    </p:spTree>
    <p:extLst>
      <p:ext uri="{BB962C8B-B14F-4D97-AF65-F5344CB8AC3E}">
        <p14:creationId xmlns:p14="http://schemas.microsoft.com/office/powerpoint/2010/main" val="3457835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136"/>
                                        </p:tgtEl>
                                        <p:attrNameLst>
                                          <p:attrName>style.visibility</p:attrName>
                                        </p:attrNameLst>
                                      </p:cBhvr>
                                      <p:to>
                                        <p:strVal val="visible"/>
                                      </p:to>
                                    </p:set>
                                    <p:anim calcmode="lin" valueType="num">
                                      <p:cBhvr additive="base">
                                        <p:cTn id="7" dur="500" fill="hold"/>
                                        <p:tgtEl>
                                          <p:spTgt spid="136"/>
                                        </p:tgtEl>
                                        <p:attrNameLst>
                                          <p:attrName>ppt_x</p:attrName>
                                        </p:attrNameLst>
                                      </p:cBhvr>
                                      <p:tavLst>
                                        <p:tav tm="0">
                                          <p:val>
                                            <p:strVal val="0-#ppt_w/2"/>
                                          </p:val>
                                        </p:tav>
                                        <p:tav tm="100000">
                                          <p:val>
                                            <p:strVal val="#ppt_x"/>
                                          </p:val>
                                        </p:tav>
                                      </p:tavLst>
                                    </p:anim>
                                    <p:anim calcmode="lin" valueType="num">
                                      <p:cBhvr additive="base">
                                        <p:cTn id="8" dur="500" fill="hold"/>
                                        <p:tgtEl>
                                          <p:spTgt spid="13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nodeType="withEffect">
                                  <p:stCondLst>
                                    <p:cond delay="0"/>
                                  </p:stCondLst>
                                  <p:childTnLst>
                                    <p:set>
                                      <p:cBhvr>
                                        <p:cTn id="20" dur="1" fill="hold">
                                          <p:stCondLst>
                                            <p:cond delay="0"/>
                                          </p:stCondLst>
                                        </p:cTn>
                                        <p:tgtEl>
                                          <p:spTgt spid="236"/>
                                        </p:tgtEl>
                                        <p:attrNameLst>
                                          <p:attrName>style.visibility</p:attrName>
                                        </p:attrNameLst>
                                      </p:cBhvr>
                                      <p:to>
                                        <p:strVal val="visible"/>
                                      </p:to>
                                    </p:set>
                                    <p:animEffect transition="in" filter="fade">
                                      <p:cBhvr>
                                        <p:cTn id="21" dur="500"/>
                                        <p:tgtEl>
                                          <p:spTgt spid="236"/>
                                        </p:tgtEl>
                                      </p:cBhvr>
                                    </p:animEffect>
                                  </p:childTnLst>
                                </p:cTn>
                              </p:par>
                            </p:childTnLst>
                          </p:cTn>
                        </p:par>
                      </p:childTnLst>
                    </p:cTn>
                  </p:par>
                </p:childTnLst>
              </p:cTn>
              <p:nextCondLst>
                <p:cond evt="onClick" delay="0">
                  <p:tgtEl>
                    <p:spTgt spid="6"/>
                  </p:tgtEl>
                </p:cond>
              </p:nextCondLst>
            </p:seq>
            <p:audio>
              <p:cMediaNode vol="80000">
                <p:cTn id="22" fill="hold" display="0">
                  <p:stCondLst>
                    <p:cond delay="indefinite"/>
                  </p:stCondLst>
                  <p:endCondLst>
                    <p:cond evt="onStopAudio" delay="0">
                      <p:tgtEl>
                        <p:sldTgt/>
                      </p:tgtEl>
                    </p:cond>
                  </p:endCondLst>
                </p:cTn>
                <p:tgtEl>
                  <p:spTgt spid="242"/>
                </p:tgtEl>
              </p:cMediaNode>
            </p:audio>
            <p:audio>
              <p:cMediaNode vol="80000">
                <p:cTn id="23" fill="hold" display="0">
                  <p:stCondLst>
                    <p:cond delay="indefinite"/>
                  </p:stCondLst>
                  <p:endCondLst>
                    <p:cond evt="onStopAudio" delay="0">
                      <p:tgtEl>
                        <p:sldTgt/>
                      </p:tgtEl>
                    </p:cond>
                  </p:endCondLst>
                </p:cTn>
                <p:tgtEl>
                  <p:spTgt spid="243"/>
                </p:tgtEl>
              </p:cMediaNode>
            </p:audio>
            <p:audio>
              <p:cMediaNode vol="80000">
                <p:cTn id="24" fill="hold" display="0">
                  <p:stCondLst>
                    <p:cond delay="indefinite"/>
                  </p:stCondLst>
                  <p:endCondLst>
                    <p:cond evt="onStopAudio" delay="0">
                      <p:tgtEl>
                        <p:sldTgt/>
                      </p:tgtEl>
                    </p:cond>
                  </p:endCondLst>
                </p:cTn>
                <p:tgtEl>
                  <p:spTgt spid="244"/>
                </p:tgtEl>
              </p:cMediaNode>
            </p:audio>
            <p:audio>
              <p:cMediaNode vol="80000">
                <p:cTn id="25" fill="hold" display="0">
                  <p:stCondLst>
                    <p:cond delay="indefinite"/>
                  </p:stCondLst>
                  <p:endCondLst>
                    <p:cond evt="onStopAudio" delay="0">
                      <p:tgtEl>
                        <p:sldTgt/>
                      </p:tgtEl>
                    </p:cond>
                  </p:endCondLst>
                </p:cTn>
                <p:tgtEl>
                  <p:spTgt spid="245"/>
                </p:tgtEl>
              </p:cMediaNode>
            </p:audio>
            <p:audio>
              <p:cMediaNode vol="80000">
                <p:cTn id="26" fill="hold" display="0">
                  <p:stCondLst>
                    <p:cond delay="indefinite"/>
                  </p:stCondLst>
                  <p:endCondLst>
                    <p:cond evt="onStopAudio" delay="0">
                      <p:tgtEl>
                        <p:sldTgt/>
                      </p:tgtEl>
                    </p:cond>
                  </p:endCondLst>
                </p:cTn>
                <p:tgtEl>
                  <p:spTgt spid="24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134;p5">
            <a:extLst>
              <a:ext uri="{FF2B5EF4-FFF2-40B4-BE49-F238E27FC236}">
                <a16:creationId xmlns:a16="http://schemas.microsoft.com/office/drawing/2014/main" id="{49CA1922-396C-45A6-AF5D-0DBE9F2C7F23}"/>
              </a:ext>
            </a:extLst>
          </p:cNvPr>
          <p:cNvSpPr/>
          <p:nvPr/>
        </p:nvSpPr>
        <p:spPr>
          <a:xfrm>
            <a:off x="159991"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 name="Google Shape;135;p5">
            <a:extLst>
              <a:ext uri="{FF2B5EF4-FFF2-40B4-BE49-F238E27FC236}">
                <a16:creationId xmlns:a16="http://schemas.microsoft.com/office/drawing/2014/main" id="{BA0ED8AB-F2C5-406A-88E7-3A3899170237}"/>
              </a:ext>
            </a:extLst>
          </p:cNvPr>
          <p:cNvSpPr/>
          <p:nvPr/>
        </p:nvSpPr>
        <p:spPr>
          <a:xfrm>
            <a:off x="159991"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 name="Google Shape;137;p5">
            <a:extLst>
              <a:ext uri="{FF2B5EF4-FFF2-40B4-BE49-F238E27FC236}">
                <a16:creationId xmlns:a16="http://schemas.microsoft.com/office/drawing/2014/main" id="{A6F5C1BC-B6C3-4CB0-8F8F-3CF3A5F07F07}"/>
              </a:ext>
            </a:extLst>
          </p:cNvPr>
          <p:cNvSpPr/>
          <p:nvPr/>
        </p:nvSpPr>
        <p:spPr>
          <a:xfrm>
            <a:off x="159991" y="5669997"/>
            <a:ext cx="12186015" cy="1186838"/>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 name="Google Shape;139;p5">
            <a:extLst>
              <a:ext uri="{FF2B5EF4-FFF2-40B4-BE49-F238E27FC236}">
                <a16:creationId xmlns:a16="http://schemas.microsoft.com/office/drawing/2014/main" id="{B1F78BA8-9B4A-4EBD-8111-211DCB93DF17}"/>
              </a:ext>
            </a:extLst>
          </p:cNvPr>
          <p:cNvSpPr/>
          <p:nvPr/>
        </p:nvSpPr>
        <p:spPr>
          <a:xfrm>
            <a:off x="894916" y="566241"/>
            <a:ext cx="11066865" cy="5543415"/>
          </a:xfrm>
          <a:prstGeom prst="frame">
            <a:avLst>
              <a:gd name="adj1" fmla="val 3598"/>
            </a:avLst>
          </a:prstGeom>
          <a:solidFill>
            <a:srgbClr val="FCD19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40;p5">
            <a:extLst>
              <a:ext uri="{FF2B5EF4-FFF2-40B4-BE49-F238E27FC236}">
                <a16:creationId xmlns:a16="http://schemas.microsoft.com/office/drawing/2014/main" id="{2970374B-FB5B-4EA5-A8D6-4D7C92B3A4FB}"/>
              </a:ext>
            </a:extLst>
          </p:cNvPr>
          <p:cNvSpPr/>
          <p:nvPr/>
        </p:nvSpPr>
        <p:spPr>
          <a:xfrm>
            <a:off x="159991" y="5965350"/>
            <a:ext cx="12186015" cy="891678"/>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 name="Google Shape;141;p5">
            <a:extLst>
              <a:ext uri="{FF2B5EF4-FFF2-40B4-BE49-F238E27FC236}">
                <a16:creationId xmlns:a16="http://schemas.microsoft.com/office/drawing/2014/main" id="{3F3EDF16-33D5-4DF6-9E19-71696BDE9F24}"/>
              </a:ext>
            </a:extLst>
          </p:cNvPr>
          <p:cNvSpPr/>
          <p:nvPr/>
        </p:nvSpPr>
        <p:spPr>
          <a:xfrm>
            <a:off x="159991" y="6175997"/>
            <a:ext cx="12186015" cy="679478"/>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 name="Google Shape;156;p5">
            <a:extLst>
              <a:ext uri="{FF2B5EF4-FFF2-40B4-BE49-F238E27FC236}">
                <a16:creationId xmlns:a16="http://schemas.microsoft.com/office/drawing/2014/main" id="{5122535A-A2F5-4A96-A959-3587B4798FB2}"/>
              </a:ext>
            </a:extLst>
          </p:cNvPr>
          <p:cNvSpPr/>
          <p:nvPr/>
        </p:nvSpPr>
        <p:spPr>
          <a:xfrm>
            <a:off x="159991" y="6463713"/>
            <a:ext cx="12186015" cy="393600"/>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9" name="Google Shape;157;p5">
            <a:extLst>
              <a:ext uri="{FF2B5EF4-FFF2-40B4-BE49-F238E27FC236}">
                <a16:creationId xmlns:a16="http://schemas.microsoft.com/office/drawing/2014/main" id="{223C0965-3039-41CF-9C66-7C30FDC36ECE}"/>
              </a:ext>
            </a:extLst>
          </p:cNvPr>
          <p:cNvGrpSpPr/>
          <p:nvPr/>
        </p:nvGrpSpPr>
        <p:grpSpPr>
          <a:xfrm>
            <a:off x="407656" y="5694211"/>
            <a:ext cx="1734707" cy="1138399"/>
            <a:chOff x="975725" y="5557227"/>
            <a:chExt cx="2040352" cy="1338977"/>
          </a:xfrm>
        </p:grpSpPr>
        <p:sp>
          <p:nvSpPr>
            <p:cNvPr id="113" name="Google Shape;158;p5">
              <a:extLst>
                <a:ext uri="{FF2B5EF4-FFF2-40B4-BE49-F238E27FC236}">
                  <a16:creationId xmlns:a16="http://schemas.microsoft.com/office/drawing/2014/main" id="{FDAAB0BC-B49C-4F9C-8E5E-57575BDAC805}"/>
                </a:ext>
              </a:extLst>
            </p:cNvPr>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14" name="Google Shape;159;p5">
              <a:extLst>
                <a:ext uri="{FF2B5EF4-FFF2-40B4-BE49-F238E27FC236}">
                  <a16:creationId xmlns:a16="http://schemas.microsoft.com/office/drawing/2014/main" id="{AD4427A7-9840-4995-AF40-7CFB40D482C9}"/>
                </a:ext>
              </a:extLst>
            </p:cNvPr>
            <p:cNvGrpSpPr/>
            <p:nvPr/>
          </p:nvGrpSpPr>
          <p:grpSpPr>
            <a:xfrm flipH="1">
              <a:off x="1071688" y="5557227"/>
              <a:ext cx="835252" cy="890789"/>
              <a:chOff x="-4259888" y="2290454"/>
              <a:chExt cx="4283344" cy="4568148"/>
            </a:xfrm>
          </p:grpSpPr>
          <p:sp>
            <p:nvSpPr>
              <p:cNvPr id="130" name="Google Shape;160;p5">
                <a:extLst>
                  <a:ext uri="{FF2B5EF4-FFF2-40B4-BE49-F238E27FC236}">
                    <a16:creationId xmlns:a16="http://schemas.microsoft.com/office/drawing/2014/main" id="{6B5EFD92-BB17-495E-AC73-8140798ACF41}"/>
                  </a:ext>
                </a:extLst>
              </p:cNvPr>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 name="Google Shape;161;p5">
                <a:extLst>
                  <a:ext uri="{FF2B5EF4-FFF2-40B4-BE49-F238E27FC236}">
                    <a16:creationId xmlns:a16="http://schemas.microsoft.com/office/drawing/2014/main" id="{6F944491-0619-4D0B-94AA-F91EB8D70057}"/>
                  </a:ext>
                </a:extLst>
              </p:cNvPr>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 name="Google Shape;162;p5">
                <a:extLst>
                  <a:ext uri="{FF2B5EF4-FFF2-40B4-BE49-F238E27FC236}">
                    <a16:creationId xmlns:a16="http://schemas.microsoft.com/office/drawing/2014/main" id="{D83001DE-34F8-4D42-9F99-7BC6E5C854D8}"/>
                  </a:ext>
                </a:extLst>
              </p:cNvPr>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3" name="Google Shape;163;p5">
                <a:extLst>
                  <a:ext uri="{FF2B5EF4-FFF2-40B4-BE49-F238E27FC236}">
                    <a16:creationId xmlns:a16="http://schemas.microsoft.com/office/drawing/2014/main" id="{5D2EB3EA-49E0-4C52-8296-B2AE7E8E24EC}"/>
                  </a:ext>
                </a:extLst>
              </p:cNvPr>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4" name="Google Shape;164;p5">
                <a:extLst>
                  <a:ext uri="{FF2B5EF4-FFF2-40B4-BE49-F238E27FC236}">
                    <a16:creationId xmlns:a16="http://schemas.microsoft.com/office/drawing/2014/main" id="{2D5C4B91-F14B-4D0B-883E-6C8E835DEEB6}"/>
                  </a:ext>
                </a:extLst>
              </p:cNvPr>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5" name="Google Shape;165;p5">
                <a:extLst>
                  <a:ext uri="{FF2B5EF4-FFF2-40B4-BE49-F238E27FC236}">
                    <a16:creationId xmlns:a16="http://schemas.microsoft.com/office/drawing/2014/main" id="{CBC493E6-1C72-4138-B175-31B94F504114}"/>
                  </a:ext>
                </a:extLst>
              </p:cNvPr>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15" name="Google Shape;166;p5">
              <a:extLst>
                <a:ext uri="{FF2B5EF4-FFF2-40B4-BE49-F238E27FC236}">
                  <a16:creationId xmlns:a16="http://schemas.microsoft.com/office/drawing/2014/main" id="{8E265BB9-A98D-4FDA-BE15-59F72A9B366C}"/>
                </a:ext>
              </a:extLst>
            </p:cNvPr>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6" name="Google Shape;167;p5">
              <a:extLst>
                <a:ext uri="{FF2B5EF4-FFF2-40B4-BE49-F238E27FC236}">
                  <a16:creationId xmlns:a16="http://schemas.microsoft.com/office/drawing/2014/main" id="{A1B839E5-907A-4482-BF02-57D903967FE7}"/>
                </a:ext>
              </a:extLst>
            </p:cNvPr>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7" name="Google Shape;168;p5">
              <a:extLst>
                <a:ext uri="{FF2B5EF4-FFF2-40B4-BE49-F238E27FC236}">
                  <a16:creationId xmlns:a16="http://schemas.microsoft.com/office/drawing/2014/main" id="{2E8BC56A-F7F3-4812-B1F5-489745561649}"/>
                </a:ext>
              </a:extLst>
            </p:cNvPr>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8" name="Google Shape;169;p5">
              <a:extLst>
                <a:ext uri="{FF2B5EF4-FFF2-40B4-BE49-F238E27FC236}">
                  <a16:creationId xmlns:a16="http://schemas.microsoft.com/office/drawing/2014/main" id="{EC1E53E3-9EC3-49B6-B9CD-99AEFA497D2B}"/>
                </a:ext>
              </a:extLst>
            </p:cNvPr>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9" name="Google Shape;170;p5">
              <a:extLst>
                <a:ext uri="{FF2B5EF4-FFF2-40B4-BE49-F238E27FC236}">
                  <a16:creationId xmlns:a16="http://schemas.microsoft.com/office/drawing/2014/main" id="{BEEC7784-2A5A-4986-AF0A-FDCED37E17A1}"/>
                </a:ext>
              </a:extLst>
            </p:cNvPr>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0" name="Google Shape;171;p5">
              <a:extLst>
                <a:ext uri="{FF2B5EF4-FFF2-40B4-BE49-F238E27FC236}">
                  <a16:creationId xmlns:a16="http://schemas.microsoft.com/office/drawing/2014/main" id="{094228DD-74DF-4C81-BEF4-5DF64B64BA1B}"/>
                </a:ext>
              </a:extLst>
            </p:cNvPr>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1" name="Google Shape;172;p5">
              <a:extLst>
                <a:ext uri="{FF2B5EF4-FFF2-40B4-BE49-F238E27FC236}">
                  <a16:creationId xmlns:a16="http://schemas.microsoft.com/office/drawing/2014/main" id="{526FF432-09E9-4DFF-BCF8-D344F8111A13}"/>
                </a:ext>
              </a:extLst>
            </p:cNvPr>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 name="Google Shape;173;p5">
              <a:extLst>
                <a:ext uri="{FF2B5EF4-FFF2-40B4-BE49-F238E27FC236}">
                  <a16:creationId xmlns:a16="http://schemas.microsoft.com/office/drawing/2014/main" id="{F9FA884C-73A6-4822-B296-8847C8EDE5C1}"/>
                </a:ext>
              </a:extLst>
            </p:cNvPr>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23" name="Google Shape;174;p5">
              <a:extLst>
                <a:ext uri="{FF2B5EF4-FFF2-40B4-BE49-F238E27FC236}">
                  <a16:creationId xmlns:a16="http://schemas.microsoft.com/office/drawing/2014/main" id="{B970EC3D-E82C-4B37-A9BD-7753BFA43945}"/>
                </a:ext>
              </a:extLst>
            </p:cNvPr>
            <p:cNvGrpSpPr/>
            <p:nvPr/>
          </p:nvGrpSpPr>
          <p:grpSpPr>
            <a:xfrm rot="-568258">
              <a:off x="1768426" y="6089716"/>
              <a:ext cx="479762" cy="573137"/>
              <a:chOff x="12650622" y="-224128"/>
              <a:chExt cx="1467358" cy="1752944"/>
            </a:xfrm>
          </p:grpSpPr>
          <p:sp>
            <p:nvSpPr>
              <p:cNvPr id="124" name="Google Shape;175;p5">
                <a:extLst>
                  <a:ext uri="{FF2B5EF4-FFF2-40B4-BE49-F238E27FC236}">
                    <a16:creationId xmlns:a16="http://schemas.microsoft.com/office/drawing/2014/main" id="{B21A09B2-DF24-409D-8F1D-6D29CBC4812A}"/>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5" name="Google Shape;176;p5">
                <a:extLst>
                  <a:ext uri="{FF2B5EF4-FFF2-40B4-BE49-F238E27FC236}">
                    <a16:creationId xmlns:a16="http://schemas.microsoft.com/office/drawing/2014/main" id="{3833E999-3DF8-4D43-A4A7-34807007FDBC}"/>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 name="Google Shape;177;p5">
                <a:extLst>
                  <a:ext uri="{FF2B5EF4-FFF2-40B4-BE49-F238E27FC236}">
                    <a16:creationId xmlns:a16="http://schemas.microsoft.com/office/drawing/2014/main" id="{5A2E28C7-9C84-440F-AFB2-35D2EE973AD5}"/>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7" name="Google Shape;178;p5">
                <a:extLst>
                  <a:ext uri="{FF2B5EF4-FFF2-40B4-BE49-F238E27FC236}">
                    <a16:creationId xmlns:a16="http://schemas.microsoft.com/office/drawing/2014/main" id="{441F5634-3041-4C39-B5B6-540D3DDB0F54}"/>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8" name="Google Shape;179;p5">
                <a:extLst>
                  <a:ext uri="{FF2B5EF4-FFF2-40B4-BE49-F238E27FC236}">
                    <a16:creationId xmlns:a16="http://schemas.microsoft.com/office/drawing/2014/main" id="{C9474D01-CC5F-4212-A79F-D91756CC47F6}"/>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 name="Google Shape;180;p5">
                <a:extLst>
                  <a:ext uri="{FF2B5EF4-FFF2-40B4-BE49-F238E27FC236}">
                    <a16:creationId xmlns:a16="http://schemas.microsoft.com/office/drawing/2014/main" id="{1C6B82FA-02DD-4E58-BFB9-31278F436D81}"/>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grpSp>
        <p:nvGrpSpPr>
          <p:cNvPr id="20" name="Google Shape;181;p5">
            <a:extLst>
              <a:ext uri="{FF2B5EF4-FFF2-40B4-BE49-F238E27FC236}">
                <a16:creationId xmlns:a16="http://schemas.microsoft.com/office/drawing/2014/main" id="{97183473-14FC-44E5-B023-20FA17C263C1}"/>
              </a:ext>
            </a:extLst>
          </p:cNvPr>
          <p:cNvGrpSpPr/>
          <p:nvPr/>
        </p:nvGrpSpPr>
        <p:grpSpPr>
          <a:xfrm>
            <a:off x="-514919" y="0"/>
            <a:ext cx="4138029" cy="6868885"/>
            <a:chOff x="10890" y="0"/>
            <a:chExt cx="4138029" cy="6868885"/>
          </a:xfrm>
        </p:grpSpPr>
        <p:sp>
          <p:nvSpPr>
            <p:cNvPr id="108" name="Google Shape;182;p5">
              <a:extLst>
                <a:ext uri="{FF2B5EF4-FFF2-40B4-BE49-F238E27FC236}">
                  <a16:creationId xmlns:a16="http://schemas.microsoft.com/office/drawing/2014/main" id="{78A29A19-5056-4550-B678-A4DCDDB2D768}"/>
                </a:ext>
              </a:extLst>
            </p:cNvPr>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9" name="Google Shape;183;p5">
              <a:extLst>
                <a:ext uri="{FF2B5EF4-FFF2-40B4-BE49-F238E27FC236}">
                  <a16:creationId xmlns:a16="http://schemas.microsoft.com/office/drawing/2014/main" id="{D9BFCB3A-F3B3-44C1-9B8E-919B991DEDEC}"/>
                </a:ext>
              </a:extLst>
            </p:cNvPr>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0" name="Google Shape;184;p5">
              <a:extLst>
                <a:ext uri="{FF2B5EF4-FFF2-40B4-BE49-F238E27FC236}">
                  <a16:creationId xmlns:a16="http://schemas.microsoft.com/office/drawing/2014/main" id="{DC6AF7D7-C929-482B-9AC6-F439A75D6151}"/>
                </a:ext>
              </a:extLst>
            </p:cNvPr>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1" name="Google Shape;185;p5">
              <a:extLst>
                <a:ext uri="{FF2B5EF4-FFF2-40B4-BE49-F238E27FC236}">
                  <a16:creationId xmlns:a16="http://schemas.microsoft.com/office/drawing/2014/main" id="{DC922FC8-AD0A-4D5F-AAD0-3A86B65BD030}"/>
                </a:ext>
              </a:extLst>
            </p:cNvPr>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2" name="Google Shape;186;p5">
              <a:extLst>
                <a:ext uri="{FF2B5EF4-FFF2-40B4-BE49-F238E27FC236}">
                  <a16:creationId xmlns:a16="http://schemas.microsoft.com/office/drawing/2014/main" id="{23C91355-6B19-4239-BAC8-F734061BE1CE}"/>
                </a:ext>
              </a:extLst>
            </p:cNvPr>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1" name="Google Shape;329;p10">
            <a:extLst>
              <a:ext uri="{FF2B5EF4-FFF2-40B4-BE49-F238E27FC236}">
                <a16:creationId xmlns:a16="http://schemas.microsoft.com/office/drawing/2014/main" id="{95904172-257C-4265-95BE-ECEC057C6A4A}"/>
              </a:ext>
            </a:extLst>
          </p:cNvPr>
          <p:cNvGrpSpPr/>
          <p:nvPr userDrawn="1"/>
        </p:nvGrpSpPr>
        <p:grpSpPr>
          <a:xfrm flipH="1">
            <a:off x="1502269" y="4210677"/>
            <a:ext cx="1738239" cy="1743417"/>
            <a:chOff x="4067175" y="-2019300"/>
            <a:chExt cx="4220050" cy="4232623"/>
          </a:xfrm>
        </p:grpSpPr>
        <p:sp>
          <p:nvSpPr>
            <p:cNvPr id="95" name="Google Shape;330;p10">
              <a:extLst>
                <a:ext uri="{FF2B5EF4-FFF2-40B4-BE49-F238E27FC236}">
                  <a16:creationId xmlns:a16="http://schemas.microsoft.com/office/drawing/2014/main" id="{D9A1BFF8-F775-483E-8EA7-55C5A8578AAE}"/>
                </a:ext>
              </a:extLst>
            </p:cNvPr>
            <p:cNvSpPr/>
            <p:nvPr/>
          </p:nvSpPr>
          <p:spPr>
            <a:xfrm>
              <a:off x="5501258" y="-2019300"/>
              <a:ext cx="1351883" cy="989266"/>
            </a:xfrm>
            <a:custGeom>
              <a:avLst/>
              <a:gdLst/>
              <a:ahLst/>
              <a:cxnLst/>
              <a:rect l="l" t="t" r="r" b="b"/>
              <a:pathLst>
                <a:path w="1351883" h="989266" extrusionOk="0">
                  <a:moveTo>
                    <a:pt x="675989" y="0"/>
                  </a:moveTo>
                  <a:lnTo>
                    <a:pt x="1013936" y="494633"/>
                  </a:lnTo>
                  <a:lnTo>
                    <a:pt x="1351883" y="989267"/>
                  </a:lnTo>
                  <a:lnTo>
                    <a:pt x="675989" y="989267"/>
                  </a:lnTo>
                  <a:lnTo>
                    <a:pt x="0" y="989267"/>
                  </a:lnTo>
                  <a:lnTo>
                    <a:pt x="337947" y="49463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6" name="Google Shape;331;p10">
              <a:extLst>
                <a:ext uri="{FF2B5EF4-FFF2-40B4-BE49-F238E27FC236}">
                  <a16:creationId xmlns:a16="http://schemas.microsoft.com/office/drawing/2014/main" id="{4ECF882E-7145-46FA-8A1B-74CA0A63C86B}"/>
                </a:ext>
              </a:extLst>
            </p:cNvPr>
            <p:cNvSpPr/>
            <p:nvPr/>
          </p:nvSpPr>
          <p:spPr>
            <a:xfrm>
              <a:off x="5602605" y="-819151"/>
              <a:ext cx="1149191" cy="2916745"/>
            </a:xfrm>
            <a:custGeom>
              <a:avLst/>
              <a:gdLst/>
              <a:ahLst/>
              <a:cxnLst/>
              <a:rect l="l" t="t" r="r" b="b"/>
              <a:pathLst>
                <a:path w="1149191" h="2916745" extrusionOk="0">
                  <a:moveTo>
                    <a:pt x="1149191" y="2916746"/>
                  </a:moveTo>
                  <a:lnTo>
                    <a:pt x="1149191" y="0"/>
                  </a:lnTo>
                  <a:lnTo>
                    <a:pt x="0" y="0"/>
                  </a:lnTo>
                  <a:lnTo>
                    <a:pt x="0" y="2916746"/>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7" name="Google Shape;332;p10">
              <a:extLst>
                <a:ext uri="{FF2B5EF4-FFF2-40B4-BE49-F238E27FC236}">
                  <a16:creationId xmlns:a16="http://schemas.microsoft.com/office/drawing/2014/main" id="{05B51674-F511-4F1C-AFDF-870244D1A198}"/>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8" name="Google Shape;333;p10">
              <a:extLst>
                <a:ext uri="{FF2B5EF4-FFF2-40B4-BE49-F238E27FC236}">
                  <a16:creationId xmlns:a16="http://schemas.microsoft.com/office/drawing/2014/main" id="{AEEB1F4C-398B-4B7D-B6EC-D94352A4C630}"/>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9" name="Google Shape;334;p10">
              <a:extLst>
                <a:ext uri="{FF2B5EF4-FFF2-40B4-BE49-F238E27FC236}">
                  <a16:creationId xmlns:a16="http://schemas.microsoft.com/office/drawing/2014/main" id="{3486D52D-8806-49B0-A090-973E65F53F2E}"/>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0" name="Google Shape;335;p10">
              <a:extLst>
                <a:ext uri="{FF2B5EF4-FFF2-40B4-BE49-F238E27FC236}">
                  <a16:creationId xmlns:a16="http://schemas.microsoft.com/office/drawing/2014/main" id="{31963093-C2B5-4EF2-954A-76B0C772C47A}"/>
                </a:ext>
              </a:extLst>
            </p:cNvPr>
            <p:cNvSpPr/>
            <p:nvPr/>
          </p:nvSpPr>
          <p:spPr>
            <a:xfrm>
              <a:off x="4203192" y="2529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1" name="Google Shape;336;p10">
              <a:extLst>
                <a:ext uri="{FF2B5EF4-FFF2-40B4-BE49-F238E27FC236}">
                  <a16:creationId xmlns:a16="http://schemas.microsoft.com/office/drawing/2014/main" id="{6B6288F1-5DF9-49EA-9FF4-A424ED314645}"/>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2" name="Google Shape;337;p10">
              <a:extLst>
                <a:ext uri="{FF2B5EF4-FFF2-40B4-BE49-F238E27FC236}">
                  <a16:creationId xmlns:a16="http://schemas.microsoft.com/office/drawing/2014/main" id="{A554839A-3315-4A91-B44D-E1A1D6E67F99}"/>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3" name="Google Shape;338;p10">
              <a:extLst>
                <a:ext uri="{FF2B5EF4-FFF2-40B4-BE49-F238E27FC236}">
                  <a16:creationId xmlns:a16="http://schemas.microsoft.com/office/drawing/2014/main" id="{9CF5FA59-7AF1-49FD-BBB5-1FB53ECDBBB9}"/>
                </a:ext>
              </a:extLst>
            </p:cNvPr>
            <p:cNvSpPr/>
            <p:nvPr/>
          </p:nvSpPr>
          <p:spPr>
            <a:xfrm>
              <a:off x="7399972" y="2910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4" name="Google Shape;339;p10">
              <a:extLst>
                <a:ext uri="{FF2B5EF4-FFF2-40B4-BE49-F238E27FC236}">
                  <a16:creationId xmlns:a16="http://schemas.microsoft.com/office/drawing/2014/main" id="{92FD3FA2-00C3-460D-A3B5-AD1564ED30EE}"/>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5" name="Google Shape;340;p10">
              <a:extLst>
                <a:ext uri="{FF2B5EF4-FFF2-40B4-BE49-F238E27FC236}">
                  <a16:creationId xmlns:a16="http://schemas.microsoft.com/office/drawing/2014/main" id="{18EC5FE2-CF7B-4455-B13D-7DA04F6F518F}"/>
                </a:ext>
              </a:extLst>
            </p:cNvPr>
            <p:cNvSpPr/>
            <p:nvPr/>
          </p:nvSpPr>
          <p:spPr>
            <a:xfrm>
              <a:off x="4935377" y="520921"/>
              <a:ext cx="2512795" cy="1692402"/>
            </a:xfrm>
            <a:custGeom>
              <a:avLst/>
              <a:gdLst/>
              <a:ahLst/>
              <a:cxnLst/>
              <a:rect l="l" t="t" r="r" b="b"/>
              <a:pathLst>
                <a:path w="2445543" h="1692402" extrusionOk="0">
                  <a:moveTo>
                    <a:pt x="0" y="1692402"/>
                  </a:moveTo>
                  <a:lnTo>
                    <a:pt x="0" y="0"/>
                  </a:lnTo>
                  <a:lnTo>
                    <a:pt x="199454" y="0"/>
                  </a:lnTo>
                  <a:lnTo>
                    <a:pt x="199454" y="125825"/>
                  </a:lnTo>
                  <a:lnTo>
                    <a:pt x="401288" y="125825"/>
                  </a:lnTo>
                  <a:lnTo>
                    <a:pt x="401288" y="0"/>
                  </a:lnTo>
                  <a:lnTo>
                    <a:pt x="660654" y="0"/>
                  </a:lnTo>
                  <a:lnTo>
                    <a:pt x="660654" y="125825"/>
                  </a:lnTo>
                  <a:cubicBezTo>
                    <a:pt x="727901" y="125825"/>
                    <a:pt x="795242" y="125825"/>
                    <a:pt x="862489" y="125825"/>
                  </a:cubicBezTo>
                  <a:lnTo>
                    <a:pt x="862489" y="0"/>
                  </a:lnTo>
                  <a:lnTo>
                    <a:pt x="1121854" y="0"/>
                  </a:lnTo>
                  <a:lnTo>
                    <a:pt x="1121854" y="125825"/>
                  </a:lnTo>
                  <a:cubicBezTo>
                    <a:pt x="1189101" y="125825"/>
                    <a:pt x="1256443" y="125825"/>
                    <a:pt x="1323689" y="125825"/>
                  </a:cubicBezTo>
                  <a:lnTo>
                    <a:pt x="1323689" y="0"/>
                  </a:lnTo>
                  <a:lnTo>
                    <a:pt x="1583055" y="0"/>
                  </a:lnTo>
                  <a:lnTo>
                    <a:pt x="1583055" y="125825"/>
                  </a:lnTo>
                  <a:cubicBezTo>
                    <a:pt x="1650302" y="125825"/>
                    <a:pt x="1717643" y="125825"/>
                    <a:pt x="1784890" y="125825"/>
                  </a:cubicBezTo>
                  <a:lnTo>
                    <a:pt x="1784890" y="0"/>
                  </a:lnTo>
                  <a:lnTo>
                    <a:pt x="2044256" y="0"/>
                  </a:lnTo>
                  <a:lnTo>
                    <a:pt x="2044256" y="125825"/>
                  </a:lnTo>
                  <a:lnTo>
                    <a:pt x="2246090" y="125825"/>
                  </a:lnTo>
                  <a:lnTo>
                    <a:pt x="2246090" y="0"/>
                  </a:lnTo>
                  <a:lnTo>
                    <a:pt x="2445544" y="0"/>
                  </a:lnTo>
                  <a:lnTo>
                    <a:pt x="2445544" y="1692402"/>
                  </a:lnTo>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6" name="Google Shape;341;p10">
              <a:extLst>
                <a:ext uri="{FF2B5EF4-FFF2-40B4-BE49-F238E27FC236}">
                  <a16:creationId xmlns:a16="http://schemas.microsoft.com/office/drawing/2014/main" id="{D9B772F8-FA3C-4DE8-881C-9BB64A08DA5A}"/>
                </a:ext>
              </a:extLst>
            </p:cNvPr>
            <p:cNvSpPr/>
            <p:nvPr/>
          </p:nvSpPr>
          <p:spPr>
            <a:xfrm>
              <a:off x="5742602" y="982979"/>
              <a:ext cx="897070" cy="1230344"/>
            </a:xfrm>
            <a:custGeom>
              <a:avLst/>
              <a:gdLst/>
              <a:ahLst/>
              <a:cxnLst/>
              <a:rect l="l" t="t" r="r" b="b"/>
              <a:pathLst>
                <a:path w="873061" h="1230344" extrusionOk="0">
                  <a:moveTo>
                    <a:pt x="0" y="1230344"/>
                  </a:moveTo>
                  <a:lnTo>
                    <a:pt x="0" y="436531"/>
                  </a:lnTo>
                  <a:cubicBezTo>
                    <a:pt x="0" y="196405"/>
                    <a:pt x="196405" y="0"/>
                    <a:pt x="436531" y="0"/>
                  </a:cubicBezTo>
                  <a:lnTo>
                    <a:pt x="436531" y="0"/>
                  </a:lnTo>
                  <a:cubicBezTo>
                    <a:pt x="676656" y="0"/>
                    <a:pt x="873062" y="196405"/>
                    <a:pt x="873062" y="436531"/>
                  </a:cubicBezTo>
                  <a:lnTo>
                    <a:pt x="873062" y="1230344"/>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7" name="Google Shape;342;p10">
              <a:extLst>
                <a:ext uri="{FF2B5EF4-FFF2-40B4-BE49-F238E27FC236}">
                  <a16:creationId xmlns:a16="http://schemas.microsoft.com/office/drawing/2014/main" id="{C59D041E-1CF5-4AC3-AA7D-450BF28FD222}"/>
                </a:ext>
              </a:extLst>
            </p:cNvPr>
            <p:cNvSpPr/>
            <p:nvPr/>
          </p:nvSpPr>
          <p:spPr>
            <a:xfrm>
              <a:off x="5872770" y="1161477"/>
              <a:ext cx="636738" cy="873251"/>
            </a:xfrm>
            <a:custGeom>
              <a:avLst/>
              <a:gdLst/>
              <a:ahLst/>
              <a:cxnLst/>
              <a:rect l="l" t="t" r="r" b="b"/>
              <a:pathLst>
                <a:path w="619696" h="873251" extrusionOk="0">
                  <a:moveTo>
                    <a:pt x="0" y="873252"/>
                  </a:moveTo>
                  <a:lnTo>
                    <a:pt x="0" y="309848"/>
                  </a:lnTo>
                  <a:cubicBezTo>
                    <a:pt x="0" y="139446"/>
                    <a:pt x="139446" y="0"/>
                    <a:pt x="309848" y="0"/>
                  </a:cubicBezTo>
                  <a:lnTo>
                    <a:pt x="309848" y="0"/>
                  </a:lnTo>
                  <a:cubicBezTo>
                    <a:pt x="480251" y="0"/>
                    <a:pt x="619697" y="139446"/>
                    <a:pt x="619697" y="309848"/>
                  </a:cubicBezTo>
                  <a:lnTo>
                    <a:pt x="619697" y="873252"/>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2" name="Google Shape;343;p10">
            <a:extLst>
              <a:ext uri="{FF2B5EF4-FFF2-40B4-BE49-F238E27FC236}">
                <a16:creationId xmlns:a16="http://schemas.microsoft.com/office/drawing/2014/main" id="{2E8AAFB6-B559-41F6-B4C5-F543119D4FC0}"/>
              </a:ext>
            </a:extLst>
          </p:cNvPr>
          <p:cNvGrpSpPr/>
          <p:nvPr userDrawn="1"/>
        </p:nvGrpSpPr>
        <p:grpSpPr>
          <a:xfrm flipH="1">
            <a:off x="283429" y="5930864"/>
            <a:ext cx="647105" cy="773048"/>
            <a:chOff x="12650622" y="-224128"/>
            <a:chExt cx="1467358" cy="1752944"/>
          </a:xfrm>
        </p:grpSpPr>
        <p:sp>
          <p:nvSpPr>
            <p:cNvPr id="89" name="Google Shape;344;p10">
              <a:extLst>
                <a:ext uri="{FF2B5EF4-FFF2-40B4-BE49-F238E27FC236}">
                  <a16:creationId xmlns:a16="http://schemas.microsoft.com/office/drawing/2014/main" id="{4F3F78FA-B9E2-498E-9193-D292252CBAE7}"/>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0" name="Google Shape;345;p10">
              <a:extLst>
                <a:ext uri="{FF2B5EF4-FFF2-40B4-BE49-F238E27FC236}">
                  <a16:creationId xmlns:a16="http://schemas.microsoft.com/office/drawing/2014/main" id="{C7B2F9E9-6929-4E64-A586-70D4E6F62606}"/>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1" name="Google Shape;346;p10">
              <a:extLst>
                <a:ext uri="{FF2B5EF4-FFF2-40B4-BE49-F238E27FC236}">
                  <a16:creationId xmlns:a16="http://schemas.microsoft.com/office/drawing/2014/main" id="{F264E82F-7081-421F-9ECF-0D4EA451BB36}"/>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2" name="Google Shape;347;p10">
              <a:extLst>
                <a:ext uri="{FF2B5EF4-FFF2-40B4-BE49-F238E27FC236}">
                  <a16:creationId xmlns:a16="http://schemas.microsoft.com/office/drawing/2014/main" id="{C6B733C5-2494-4AFA-8785-B44634A0412C}"/>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3" name="Google Shape;348;p10">
              <a:extLst>
                <a:ext uri="{FF2B5EF4-FFF2-40B4-BE49-F238E27FC236}">
                  <a16:creationId xmlns:a16="http://schemas.microsoft.com/office/drawing/2014/main" id="{36A9D5F7-853E-4C7C-ACE2-8EFCA1230F52}"/>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4" name="Google Shape;349;p10">
              <a:extLst>
                <a:ext uri="{FF2B5EF4-FFF2-40B4-BE49-F238E27FC236}">
                  <a16:creationId xmlns:a16="http://schemas.microsoft.com/office/drawing/2014/main" id="{1B4B5DB8-0F23-4C2A-97EE-FDB8BD39131D}"/>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3" name="Google Shape;351;p10">
            <a:extLst>
              <a:ext uri="{FF2B5EF4-FFF2-40B4-BE49-F238E27FC236}">
                <a16:creationId xmlns:a16="http://schemas.microsoft.com/office/drawing/2014/main" id="{581E725F-8AA1-45BD-BA5F-6303F9D92F54}"/>
              </a:ext>
            </a:extLst>
          </p:cNvPr>
          <p:cNvGrpSpPr/>
          <p:nvPr userDrawn="1"/>
        </p:nvGrpSpPr>
        <p:grpSpPr>
          <a:xfrm flipH="1">
            <a:off x="2092592" y="5603187"/>
            <a:ext cx="923998" cy="943211"/>
            <a:chOff x="2148829" y="2424101"/>
            <a:chExt cx="2454481" cy="2453871"/>
          </a:xfrm>
        </p:grpSpPr>
        <p:sp>
          <p:nvSpPr>
            <p:cNvPr id="81" name="Google Shape;352;p10">
              <a:extLst>
                <a:ext uri="{FF2B5EF4-FFF2-40B4-BE49-F238E27FC236}">
                  <a16:creationId xmlns:a16="http://schemas.microsoft.com/office/drawing/2014/main" id="{6B2854EC-C6D9-496B-9FD2-02BD348D9B0B}"/>
                </a:ext>
              </a:extLst>
            </p:cNvPr>
            <p:cNvSpPr/>
            <p:nvPr/>
          </p:nvSpPr>
          <p:spPr>
            <a:xfrm>
              <a:off x="2414700" y="2858833"/>
              <a:ext cx="1640137" cy="2000434"/>
            </a:xfrm>
            <a:custGeom>
              <a:avLst/>
              <a:gdLst/>
              <a:ahLst/>
              <a:cxnLst/>
              <a:rect l="l" t="t" r="r" b="b"/>
              <a:pathLst>
                <a:path w="1640137" h="2000434" extrusionOk="0">
                  <a:moveTo>
                    <a:pt x="1573116" y="1578"/>
                  </a:moveTo>
                  <a:cubicBezTo>
                    <a:pt x="1569401" y="-1280"/>
                    <a:pt x="1567782" y="-232"/>
                    <a:pt x="1566734" y="-137"/>
                  </a:cubicBezTo>
                  <a:cubicBezTo>
                    <a:pt x="1565591" y="-41"/>
                    <a:pt x="1564734" y="54"/>
                    <a:pt x="1563877" y="244"/>
                  </a:cubicBezTo>
                  <a:cubicBezTo>
                    <a:pt x="1562258" y="626"/>
                    <a:pt x="1560543" y="1197"/>
                    <a:pt x="1558448" y="1864"/>
                  </a:cubicBezTo>
                  <a:cubicBezTo>
                    <a:pt x="1554257" y="3197"/>
                    <a:pt x="1548827" y="5197"/>
                    <a:pt x="1542255" y="7769"/>
                  </a:cubicBezTo>
                  <a:cubicBezTo>
                    <a:pt x="1529015" y="12913"/>
                    <a:pt x="1511299" y="20342"/>
                    <a:pt x="1492249" y="28629"/>
                  </a:cubicBezTo>
                  <a:cubicBezTo>
                    <a:pt x="1454149" y="45202"/>
                    <a:pt x="1410524" y="65205"/>
                    <a:pt x="1385283" y="78445"/>
                  </a:cubicBezTo>
                  <a:cubicBezTo>
                    <a:pt x="1037144" y="261420"/>
                    <a:pt x="648810" y="572030"/>
                    <a:pt x="341438" y="913120"/>
                  </a:cubicBezTo>
                  <a:cubicBezTo>
                    <a:pt x="256571" y="993416"/>
                    <a:pt x="105123" y="1184488"/>
                    <a:pt x="81977" y="1263831"/>
                  </a:cubicBezTo>
                  <a:cubicBezTo>
                    <a:pt x="11016" y="1394133"/>
                    <a:pt x="-16225" y="1497289"/>
                    <a:pt x="8921" y="1562725"/>
                  </a:cubicBezTo>
                  <a:cubicBezTo>
                    <a:pt x="17017" y="1583871"/>
                    <a:pt x="41591" y="1611684"/>
                    <a:pt x="96932" y="1668453"/>
                  </a:cubicBezTo>
                  <a:cubicBezTo>
                    <a:pt x="104075" y="1675787"/>
                    <a:pt x="121411" y="1690170"/>
                    <a:pt x="144842" y="1708934"/>
                  </a:cubicBezTo>
                  <a:cubicBezTo>
                    <a:pt x="168274" y="1727698"/>
                    <a:pt x="197134" y="1750559"/>
                    <a:pt x="226472" y="1772657"/>
                  </a:cubicBezTo>
                  <a:cubicBezTo>
                    <a:pt x="320578" y="1843427"/>
                    <a:pt x="342486" y="1857524"/>
                    <a:pt x="405827" y="1888861"/>
                  </a:cubicBezTo>
                  <a:cubicBezTo>
                    <a:pt x="533653" y="1952012"/>
                    <a:pt x="688053" y="1999161"/>
                    <a:pt x="774159" y="2000018"/>
                  </a:cubicBezTo>
                  <a:cubicBezTo>
                    <a:pt x="854264" y="2000875"/>
                    <a:pt x="960468" y="1964109"/>
                    <a:pt x="1041621" y="1908388"/>
                  </a:cubicBezTo>
                  <a:cubicBezTo>
                    <a:pt x="1181162" y="1812471"/>
                    <a:pt x="1319561" y="1636735"/>
                    <a:pt x="1421383" y="1427661"/>
                  </a:cubicBezTo>
                  <a:cubicBezTo>
                    <a:pt x="1598452" y="1064473"/>
                    <a:pt x="1677415" y="590985"/>
                    <a:pt x="1622836" y="218557"/>
                  </a:cubicBezTo>
                  <a:cubicBezTo>
                    <a:pt x="1617217" y="180362"/>
                    <a:pt x="1607406" y="128832"/>
                    <a:pt x="1597976" y="85969"/>
                  </a:cubicBezTo>
                  <a:cubicBezTo>
                    <a:pt x="1593214" y="64538"/>
                    <a:pt x="1588547" y="45202"/>
                    <a:pt x="1584641" y="30820"/>
                  </a:cubicBezTo>
                  <a:cubicBezTo>
                    <a:pt x="1582736" y="23676"/>
                    <a:pt x="1581022" y="17770"/>
                    <a:pt x="1579498" y="13294"/>
                  </a:cubicBezTo>
                  <a:cubicBezTo>
                    <a:pt x="1578736" y="11008"/>
                    <a:pt x="1578069" y="9103"/>
                    <a:pt x="1577307" y="7388"/>
                  </a:cubicBezTo>
                  <a:cubicBezTo>
                    <a:pt x="1576355" y="5578"/>
                    <a:pt x="1576450" y="4054"/>
                    <a:pt x="1573116" y="1578"/>
                  </a:cubicBezTo>
                  <a:lnTo>
                    <a:pt x="1573116" y="1578"/>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2" name="Google Shape;353;p10">
              <a:extLst>
                <a:ext uri="{FF2B5EF4-FFF2-40B4-BE49-F238E27FC236}">
                  <a16:creationId xmlns:a16="http://schemas.microsoft.com/office/drawing/2014/main" id="{376FBCC1-8A89-4384-9329-96C34E7F20DF}"/>
                </a:ext>
              </a:extLst>
            </p:cNvPr>
            <p:cNvSpPr/>
            <p:nvPr/>
          </p:nvSpPr>
          <p:spPr>
            <a:xfrm>
              <a:off x="3996225" y="2810413"/>
              <a:ext cx="607085" cy="1076528"/>
            </a:xfrm>
            <a:custGeom>
              <a:avLst/>
              <a:gdLst/>
              <a:ahLst/>
              <a:cxnLst/>
              <a:rect l="l" t="t" r="r" b="b"/>
              <a:pathLst>
                <a:path w="607085" h="1076528" extrusionOk="0">
                  <a:moveTo>
                    <a:pt x="291343" y="24185"/>
                  </a:moveTo>
                  <a:cubicBezTo>
                    <a:pt x="275817" y="13041"/>
                    <a:pt x="260101" y="7421"/>
                    <a:pt x="240098" y="3040"/>
                  </a:cubicBezTo>
                  <a:cubicBezTo>
                    <a:pt x="218667" y="-1627"/>
                    <a:pt x="187520" y="-1246"/>
                    <a:pt x="153040" y="2373"/>
                  </a:cubicBezTo>
                  <a:cubicBezTo>
                    <a:pt x="118750" y="6088"/>
                    <a:pt x="81602" y="13232"/>
                    <a:pt x="50360" y="22852"/>
                  </a:cubicBezTo>
                  <a:cubicBezTo>
                    <a:pt x="50265" y="22852"/>
                    <a:pt x="50075" y="22852"/>
                    <a:pt x="49979" y="22947"/>
                  </a:cubicBezTo>
                  <a:lnTo>
                    <a:pt x="7117" y="35425"/>
                  </a:lnTo>
                  <a:cubicBezTo>
                    <a:pt x="-693" y="37616"/>
                    <a:pt x="-2980" y="49808"/>
                    <a:pt x="3593" y="54666"/>
                  </a:cubicBezTo>
                  <a:lnTo>
                    <a:pt x="103415" y="129151"/>
                  </a:lnTo>
                  <a:cubicBezTo>
                    <a:pt x="103510" y="129246"/>
                    <a:pt x="103510" y="129246"/>
                    <a:pt x="103605" y="129342"/>
                  </a:cubicBezTo>
                  <a:cubicBezTo>
                    <a:pt x="177233" y="186587"/>
                    <a:pt x="212666" y="217448"/>
                    <a:pt x="255815" y="262692"/>
                  </a:cubicBezTo>
                  <a:cubicBezTo>
                    <a:pt x="439552" y="454906"/>
                    <a:pt x="547946" y="677219"/>
                    <a:pt x="569092" y="902105"/>
                  </a:cubicBezTo>
                  <a:cubicBezTo>
                    <a:pt x="570711" y="919440"/>
                    <a:pt x="572521" y="935061"/>
                    <a:pt x="574140" y="946681"/>
                  </a:cubicBezTo>
                  <a:cubicBezTo>
                    <a:pt x="574902" y="952492"/>
                    <a:pt x="575855" y="957255"/>
                    <a:pt x="576521" y="960779"/>
                  </a:cubicBezTo>
                  <a:cubicBezTo>
                    <a:pt x="578331" y="988496"/>
                    <a:pt x="573664" y="1046504"/>
                    <a:pt x="571664" y="1076127"/>
                  </a:cubicBezTo>
                  <a:cubicBezTo>
                    <a:pt x="583665" y="1051362"/>
                    <a:pt x="598714" y="968208"/>
                    <a:pt x="600715" y="962017"/>
                  </a:cubicBezTo>
                  <a:cubicBezTo>
                    <a:pt x="601382" y="958969"/>
                    <a:pt x="601667" y="955350"/>
                    <a:pt x="602239" y="950872"/>
                  </a:cubicBezTo>
                  <a:cubicBezTo>
                    <a:pt x="603191" y="941919"/>
                    <a:pt x="604239" y="929823"/>
                    <a:pt x="605001" y="915916"/>
                  </a:cubicBezTo>
                  <a:cubicBezTo>
                    <a:pt x="606525" y="887912"/>
                    <a:pt x="607096" y="852860"/>
                    <a:pt x="606716" y="823238"/>
                  </a:cubicBezTo>
                  <a:cubicBezTo>
                    <a:pt x="603287" y="565587"/>
                    <a:pt x="515466" y="307935"/>
                    <a:pt x="360399" y="101433"/>
                  </a:cubicBezTo>
                  <a:cubicBezTo>
                    <a:pt x="333539" y="65619"/>
                    <a:pt x="315727" y="44093"/>
                    <a:pt x="298106" y="29424"/>
                  </a:cubicBezTo>
                  <a:cubicBezTo>
                    <a:pt x="295820" y="27519"/>
                    <a:pt x="293534" y="25805"/>
                    <a:pt x="291343" y="24185"/>
                  </a:cubicBezTo>
                  <a:lnTo>
                    <a:pt x="291343" y="24185"/>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3" name="Google Shape;354;p10">
              <a:extLst>
                <a:ext uri="{FF2B5EF4-FFF2-40B4-BE49-F238E27FC236}">
                  <a16:creationId xmlns:a16="http://schemas.microsoft.com/office/drawing/2014/main" id="{263AFD13-4350-4B2E-A9EB-9F47CD6961F2}"/>
                </a:ext>
              </a:extLst>
            </p:cNvPr>
            <p:cNvSpPr/>
            <p:nvPr/>
          </p:nvSpPr>
          <p:spPr>
            <a:xfrm>
              <a:off x="2148829" y="2632235"/>
              <a:ext cx="1830416" cy="1792106"/>
            </a:xfrm>
            <a:custGeom>
              <a:avLst/>
              <a:gdLst/>
              <a:ahLst/>
              <a:cxnLst/>
              <a:rect l="l" t="t" r="r" b="b"/>
              <a:pathLst>
                <a:path w="1830416" h="1792106" extrusionOk="0">
                  <a:moveTo>
                    <a:pt x="1827557" y="215507"/>
                  </a:moveTo>
                  <a:cubicBezTo>
                    <a:pt x="1827367" y="215412"/>
                    <a:pt x="1827176" y="215412"/>
                    <a:pt x="1826986" y="215412"/>
                  </a:cubicBezTo>
                  <a:lnTo>
                    <a:pt x="1813079" y="207888"/>
                  </a:lnTo>
                  <a:cubicBezTo>
                    <a:pt x="1805459" y="203792"/>
                    <a:pt x="1776979" y="188647"/>
                    <a:pt x="1750023" y="174074"/>
                  </a:cubicBezTo>
                  <a:cubicBezTo>
                    <a:pt x="1397598" y="-16522"/>
                    <a:pt x="956972" y="-54241"/>
                    <a:pt x="612357" y="77109"/>
                  </a:cubicBezTo>
                  <a:cubicBezTo>
                    <a:pt x="417857" y="151309"/>
                    <a:pt x="245359" y="285516"/>
                    <a:pt x="153443" y="434773"/>
                  </a:cubicBezTo>
                  <a:cubicBezTo>
                    <a:pt x="-12959" y="704902"/>
                    <a:pt x="-46677" y="1077901"/>
                    <a:pt x="64194" y="1412324"/>
                  </a:cubicBezTo>
                  <a:cubicBezTo>
                    <a:pt x="90102" y="1490524"/>
                    <a:pt x="159348" y="1631684"/>
                    <a:pt x="205354" y="1700169"/>
                  </a:cubicBezTo>
                  <a:cubicBezTo>
                    <a:pt x="215165" y="1714838"/>
                    <a:pt x="224880" y="1728649"/>
                    <a:pt x="232405" y="1739127"/>
                  </a:cubicBezTo>
                  <a:cubicBezTo>
                    <a:pt x="236215" y="1744365"/>
                    <a:pt x="239359" y="1748937"/>
                    <a:pt x="241930" y="1752271"/>
                  </a:cubicBezTo>
                  <a:cubicBezTo>
                    <a:pt x="245740" y="1758367"/>
                    <a:pt x="268029" y="1786085"/>
                    <a:pt x="275458" y="1791704"/>
                  </a:cubicBezTo>
                  <a:cubicBezTo>
                    <a:pt x="270029" y="1767320"/>
                    <a:pt x="265743" y="1744175"/>
                    <a:pt x="266505" y="1724649"/>
                  </a:cubicBezTo>
                  <a:cubicBezTo>
                    <a:pt x="268791" y="1658354"/>
                    <a:pt x="301271" y="1570343"/>
                    <a:pt x="360612" y="1470522"/>
                  </a:cubicBezTo>
                  <a:cubicBezTo>
                    <a:pt x="419953" y="1370699"/>
                    <a:pt x="504344" y="1258495"/>
                    <a:pt x="606262" y="1143052"/>
                  </a:cubicBezTo>
                  <a:cubicBezTo>
                    <a:pt x="810096" y="912166"/>
                    <a:pt x="1084226" y="667374"/>
                    <a:pt x="1369023" y="475445"/>
                  </a:cubicBezTo>
                  <a:cubicBezTo>
                    <a:pt x="1515804" y="376575"/>
                    <a:pt x="1677062" y="286659"/>
                    <a:pt x="1788409" y="241701"/>
                  </a:cubicBezTo>
                  <a:lnTo>
                    <a:pt x="1826319" y="226461"/>
                  </a:lnTo>
                  <a:cubicBezTo>
                    <a:pt x="1830796" y="225032"/>
                    <a:pt x="1831557" y="217889"/>
                    <a:pt x="1827557" y="215507"/>
                  </a:cubicBezTo>
                  <a:lnTo>
                    <a:pt x="1827557" y="215507"/>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4" name="Google Shape;355;p10">
              <a:extLst>
                <a:ext uri="{FF2B5EF4-FFF2-40B4-BE49-F238E27FC236}">
                  <a16:creationId xmlns:a16="http://schemas.microsoft.com/office/drawing/2014/main" id="{1328A865-02C2-40BA-8C0E-923A1CF20B17}"/>
                </a:ext>
              </a:extLst>
            </p:cNvPr>
            <p:cNvSpPr/>
            <p:nvPr/>
          </p:nvSpPr>
          <p:spPr>
            <a:xfrm>
              <a:off x="2332020" y="2424101"/>
              <a:ext cx="1658113" cy="611210"/>
            </a:xfrm>
            <a:custGeom>
              <a:avLst/>
              <a:gdLst/>
              <a:ahLst/>
              <a:cxnLst/>
              <a:rect l="l" t="t" r="r" b="b"/>
              <a:pathLst>
                <a:path w="1658113" h="611210" extrusionOk="0">
                  <a:moveTo>
                    <a:pt x="1436210" y="83694"/>
                  </a:moveTo>
                  <a:cubicBezTo>
                    <a:pt x="1432590" y="81027"/>
                    <a:pt x="1429066" y="78551"/>
                    <a:pt x="1425542" y="76170"/>
                  </a:cubicBezTo>
                  <a:cubicBezTo>
                    <a:pt x="1383441" y="47118"/>
                    <a:pt x="1346294" y="34355"/>
                    <a:pt x="1279333" y="20829"/>
                  </a:cubicBezTo>
                  <a:cubicBezTo>
                    <a:pt x="1082546" y="-19080"/>
                    <a:pt x="851946" y="-2126"/>
                    <a:pt x="651254" y="66645"/>
                  </a:cubicBezTo>
                  <a:cubicBezTo>
                    <a:pt x="502188" y="117794"/>
                    <a:pt x="347026" y="209329"/>
                    <a:pt x="226059" y="317533"/>
                  </a:cubicBezTo>
                  <a:cubicBezTo>
                    <a:pt x="193102" y="346966"/>
                    <a:pt x="148239" y="394495"/>
                    <a:pt x="111473" y="436691"/>
                  </a:cubicBezTo>
                  <a:cubicBezTo>
                    <a:pt x="93089" y="457836"/>
                    <a:pt x="76706" y="477553"/>
                    <a:pt x="64991" y="493174"/>
                  </a:cubicBezTo>
                  <a:cubicBezTo>
                    <a:pt x="59085" y="500985"/>
                    <a:pt x="54323" y="507462"/>
                    <a:pt x="50989" y="512986"/>
                  </a:cubicBezTo>
                  <a:cubicBezTo>
                    <a:pt x="49274" y="515748"/>
                    <a:pt x="47941" y="518416"/>
                    <a:pt x="46893" y="520797"/>
                  </a:cubicBezTo>
                  <a:cubicBezTo>
                    <a:pt x="43655" y="527560"/>
                    <a:pt x="8222" y="579566"/>
                    <a:pt x="-256" y="610808"/>
                  </a:cubicBezTo>
                  <a:cubicBezTo>
                    <a:pt x="3745" y="610998"/>
                    <a:pt x="59085" y="537275"/>
                    <a:pt x="63848" y="534894"/>
                  </a:cubicBezTo>
                  <a:cubicBezTo>
                    <a:pt x="67753" y="532227"/>
                    <a:pt x="71849" y="528417"/>
                    <a:pt x="76230" y="523464"/>
                  </a:cubicBezTo>
                  <a:cubicBezTo>
                    <a:pt x="106901" y="489078"/>
                    <a:pt x="187101" y="422118"/>
                    <a:pt x="236250" y="389828"/>
                  </a:cubicBezTo>
                  <a:cubicBezTo>
                    <a:pt x="384173" y="292768"/>
                    <a:pt x="542003" y="237714"/>
                    <a:pt x="736789" y="215901"/>
                  </a:cubicBezTo>
                  <a:cubicBezTo>
                    <a:pt x="981391" y="188469"/>
                    <a:pt x="1225993" y="226379"/>
                    <a:pt x="1467547" y="329439"/>
                  </a:cubicBezTo>
                  <a:cubicBezTo>
                    <a:pt x="1490026" y="339060"/>
                    <a:pt x="1530888" y="358777"/>
                    <a:pt x="1567560" y="377255"/>
                  </a:cubicBezTo>
                  <a:cubicBezTo>
                    <a:pt x="1585847" y="386494"/>
                    <a:pt x="1603088" y="395543"/>
                    <a:pt x="1616613" y="402877"/>
                  </a:cubicBezTo>
                  <a:cubicBezTo>
                    <a:pt x="1630139" y="410116"/>
                    <a:pt x="1640616" y="416212"/>
                    <a:pt x="1642426" y="417641"/>
                  </a:cubicBezTo>
                  <a:cubicBezTo>
                    <a:pt x="1643283" y="418308"/>
                    <a:pt x="1644331" y="419451"/>
                    <a:pt x="1646903" y="419832"/>
                  </a:cubicBezTo>
                  <a:cubicBezTo>
                    <a:pt x="1649474" y="420213"/>
                    <a:pt x="1653665" y="418593"/>
                    <a:pt x="1655380" y="416403"/>
                  </a:cubicBezTo>
                  <a:cubicBezTo>
                    <a:pt x="1658904" y="412021"/>
                    <a:pt x="1657666" y="410402"/>
                    <a:pt x="1657571" y="408973"/>
                  </a:cubicBezTo>
                  <a:cubicBezTo>
                    <a:pt x="1657380" y="406116"/>
                    <a:pt x="1656713" y="403639"/>
                    <a:pt x="1655761" y="400496"/>
                  </a:cubicBezTo>
                  <a:cubicBezTo>
                    <a:pt x="1653856" y="394019"/>
                    <a:pt x="1650522" y="385161"/>
                    <a:pt x="1646427" y="374588"/>
                  </a:cubicBezTo>
                  <a:cubicBezTo>
                    <a:pt x="1638235" y="353347"/>
                    <a:pt x="1626805" y="325629"/>
                    <a:pt x="1615375" y="301817"/>
                  </a:cubicBezTo>
                  <a:cubicBezTo>
                    <a:pt x="1605755" y="281719"/>
                    <a:pt x="1582228" y="242000"/>
                    <a:pt x="1562035" y="211901"/>
                  </a:cubicBezTo>
                  <a:cubicBezTo>
                    <a:pt x="1530603" y="164847"/>
                    <a:pt x="1516887" y="150084"/>
                    <a:pt x="1470690" y="111412"/>
                  </a:cubicBezTo>
                  <a:cubicBezTo>
                    <a:pt x="1458212" y="100839"/>
                    <a:pt x="1446973" y="91695"/>
                    <a:pt x="1436210" y="83694"/>
                  </a:cubicBezTo>
                  <a:lnTo>
                    <a:pt x="1436210" y="8369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5" name="Google Shape;356;p10">
              <a:extLst>
                <a:ext uri="{FF2B5EF4-FFF2-40B4-BE49-F238E27FC236}">
                  <a16:creationId xmlns:a16="http://schemas.microsoft.com/office/drawing/2014/main" id="{0C098CFA-645E-4ED5-8670-04DAC381D0F7}"/>
                </a:ext>
              </a:extLst>
            </p:cNvPr>
            <p:cNvSpPr/>
            <p:nvPr/>
          </p:nvSpPr>
          <p:spPr>
            <a:xfrm>
              <a:off x="3715705" y="2476794"/>
              <a:ext cx="562402" cy="374509"/>
            </a:xfrm>
            <a:custGeom>
              <a:avLst/>
              <a:gdLst/>
              <a:ahLst/>
              <a:cxnLst/>
              <a:rect l="l" t="t" r="r" b="b"/>
              <a:pathLst>
                <a:path w="562402" h="374509" extrusionOk="0">
                  <a:moveTo>
                    <a:pt x="402699" y="202071"/>
                  </a:moveTo>
                  <a:cubicBezTo>
                    <a:pt x="359455" y="169114"/>
                    <a:pt x="313830" y="138063"/>
                    <a:pt x="279445" y="118251"/>
                  </a:cubicBezTo>
                  <a:cubicBezTo>
                    <a:pt x="215342" y="81294"/>
                    <a:pt x="124283" y="38336"/>
                    <a:pt x="75134" y="22239"/>
                  </a:cubicBezTo>
                  <a:cubicBezTo>
                    <a:pt x="75039" y="22239"/>
                    <a:pt x="74943" y="22143"/>
                    <a:pt x="74943" y="22048"/>
                  </a:cubicBezTo>
                  <a:lnTo>
                    <a:pt x="43511" y="11666"/>
                  </a:lnTo>
                  <a:cubicBezTo>
                    <a:pt x="40653" y="10618"/>
                    <a:pt x="1315" y="-2717"/>
                    <a:pt x="-209" y="-50"/>
                  </a:cubicBezTo>
                  <a:cubicBezTo>
                    <a:pt x="-1733" y="2617"/>
                    <a:pt x="34748" y="20905"/>
                    <a:pt x="37129" y="22905"/>
                  </a:cubicBezTo>
                  <a:lnTo>
                    <a:pt x="56084" y="38145"/>
                  </a:lnTo>
                  <a:cubicBezTo>
                    <a:pt x="56179" y="38241"/>
                    <a:pt x="56179" y="38241"/>
                    <a:pt x="56274" y="38336"/>
                  </a:cubicBezTo>
                  <a:cubicBezTo>
                    <a:pt x="135618" y="101868"/>
                    <a:pt x="211056" y="211691"/>
                    <a:pt x="254680" y="328086"/>
                  </a:cubicBezTo>
                  <a:cubicBezTo>
                    <a:pt x="258871" y="339421"/>
                    <a:pt x="262395" y="349803"/>
                    <a:pt x="265443" y="357709"/>
                  </a:cubicBezTo>
                  <a:cubicBezTo>
                    <a:pt x="266967" y="361614"/>
                    <a:pt x="268301" y="364758"/>
                    <a:pt x="269634" y="367425"/>
                  </a:cubicBezTo>
                  <a:cubicBezTo>
                    <a:pt x="270301" y="368758"/>
                    <a:pt x="270873" y="369901"/>
                    <a:pt x="271920" y="371139"/>
                  </a:cubicBezTo>
                  <a:cubicBezTo>
                    <a:pt x="272397" y="371711"/>
                    <a:pt x="273254" y="372378"/>
                    <a:pt x="274397" y="373044"/>
                  </a:cubicBezTo>
                  <a:cubicBezTo>
                    <a:pt x="275540" y="373711"/>
                    <a:pt x="277350" y="374378"/>
                    <a:pt x="279445" y="373997"/>
                  </a:cubicBezTo>
                  <a:cubicBezTo>
                    <a:pt x="281350" y="373616"/>
                    <a:pt x="283160" y="373140"/>
                    <a:pt x="286684" y="372187"/>
                  </a:cubicBezTo>
                  <a:cubicBezTo>
                    <a:pt x="290208" y="371235"/>
                    <a:pt x="294876" y="369806"/>
                    <a:pt x="300400" y="368282"/>
                  </a:cubicBezTo>
                  <a:cubicBezTo>
                    <a:pt x="311449" y="365043"/>
                    <a:pt x="325736" y="360948"/>
                    <a:pt x="339929" y="356852"/>
                  </a:cubicBezTo>
                  <a:cubicBezTo>
                    <a:pt x="399936" y="339421"/>
                    <a:pt x="482232" y="331039"/>
                    <a:pt x="516427" y="337802"/>
                  </a:cubicBezTo>
                  <a:lnTo>
                    <a:pt x="542811" y="342945"/>
                  </a:lnTo>
                  <a:cubicBezTo>
                    <a:pt x="545002" y="343326"/>
                    <a:pt x="560623" y="351613"/>
                    <a:pt x="561957" y="349899"/>
                  </a:cubicBezTo>
                  <a:cubicBezTo>
                    <a:pt x="563861" y="347422"/>
                    <a:pt x="550908" y="334373"/>
                    <a:pt x="548622" y="331992"/>
                  </a:cubicBezTo>
                  <a:lnTo>
                    <a:pt x="512236" y="295511"/>
                  </a:lnTo>
                  <a:cubicBezTo>
                    <a:pt x="486614" y="269412"/>
                    <a:pt x="446037" y="235027"/>
                    <a:pt x="402699" y="202071"/>
                  </a:cubicBezTo>
                  <a:lnTo>
                    <a:pt x="402699" y="202071"/>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6" name="Google Shape;357;p10">
              <a:extLst>
                <a:ext uri="{FF2B5EF4-FFF2-40B4-BE49-F238E27FC236}">
                  <a16:creationId xmlns:a16="http://schemas.microsoft.com/office/drawing/2014/main" id="{0BA3A811-FF5D-49EF-8C84-E62F8F94EC2F}"/>
                </a:ext>
              </a:extLst>
            </p:cNvPr>
            <p:cNvSpPr/>
            <p:nvPr/>
          </p:nvSpPr>
          <p:spPr>
            <a:xfrm>
              <a:off x="3257786" y="2855955"/>
              <a:ext cx="1314962" cy="2022017"/>
            </a:xfrm>
            <a:custGeom>
              <a:avLst/>
              <a:gdLst/>
              <a:ahLst/>
              <a:cxnLst/>
              <a:rect l="l" t="t" r="r" b="b"/>
              <a:pathLst>
                <a:path w="1314962" h="2022017" extrusionOk="0">
                  <a:moveTo>
                    <a:pt x="806897" y="49414"/>
                  </a:moveTo>
                  <a:cubicBezTo>
                    <a:pt x="797086" y="41984"/>
                    <a:pt x="788228" y="35222"/>
                    <a:pt x="780322" y="29507"/>
                  </a:cubicBezTo>
                  <a:cubicBezTo>
                    <a:pt x="772416" y="23791"/>
                    <a:pt x="765558" y="19220"/>
                    <a:pt x="760129" y="15886"/>
                  </a:cubicBezTo>
                  <a:cubicBezTo>
                    <a:pt x="757462" y="14171"/>
                    <a:pt x="755271" y="12933"/>
                    <a:pt x="753271" y="11885"/>
                  </a:cubicBezTo>
                  <a:cubicBezTo>
                    <a:pt x="746032" y="9695"/>
                    <a:pt x="737364" y="3027"/>
                    <a:pt x="731554" y="-402"/>
                  </a:cubicBezTo>
                  <a:cubicBezTo>
                    <a:pt x="734888" y="6932"/>
                    <a:pt x="737364" y="13600"/>
                    <a:pt x="736221" y="20934"/>
                  </a:cubicBezTo>
                  <a:cubicBezTo>
                    <a:pt x="736412" y="24649"/>
                    <a:pt x="737364" y="28459"/>
                    <a:pt x="738698" y="33221"/>
                  </a:cubicBezTo>
                  <a:cubicBezTo>
                    <a:pt x="741365" y="42746"/>
                    <a:pt x="745461" y="55700"/>
                    <a:pt x="749461" y="71226"/>
                  </a:cubicBezTo>
                  <a:cubicBezTo>
                    <a:pt x="844521" y="445749"/>
                    <a:pt x="790133" y="947526"/>
                    <a:pt x="609348" y="1358054"/>
                  </a:cubicBezTo>
                  <a:cubicBezTo>
                    <a:pt x="540387" y="1514740"/>
                    <a:pt x="489143" y="1598560"/>
                    <a:pt x="382844" y="1729338"/>
                  </a:cubicBezTo>
                  <a:cubicBezTo>
                    <a:pt x="304453" y="1825731"/>
                    <a:pt x="279021" y="1851163"/>
                    <a:pt x="204631" y="1905360"/>
                  </a:cubicBezTo>
                  <a:cubicBezTo>
                    <a:pt x="166055" y="1933554"/>
                    <a:pt x="79377" y="1976607"/>
                    <a:pt x="44516" y="1985561"/>
                  </a:cubicBezTo>
                  <a:cubicBezTo>
                    <a:pt x="29942" y="1989276"/>
                    <a:pt x="15846" y="1993276"/>
                    <a:pt x="9940" y="1995657"/>
                  </a:cubicBezTo>
                  <a:cubicBezTo>
                    <a:pt x="7940" y="1996419"/>
                    <a:pt x="6321" y="1997276"/>
                    <a:pt x="4606" y="1998324"/>
                  </a:cubicBezTo>
                  <a:cubicBezTo>
                    <a:pt x="2987" y="1999372"/>
                    <a:pt x="510" y="2000800"/>
                    <a:pt x="-156" y="2005278"/>
                  </a:cubicBezTo>
                  <a:cubicBezTo>
                    <a:pt x="-537" y="2007563"/>
                    <a:pt x="224" y="2010135"/>
                    <a:pt x="1367" y="2011659"/>
                  </a:cubicBezTo>
                  <a:cubicBezTo>
                    <a:pt x="2511" y="2013183"/>
                    <a:pt x="3654" y="2013945"/>
                    <a:pt x="4606" y="2014517"/>
                  </a:cubicBezTo>
                  <a:cubicBezTo>
                    <a:pt x="6606" y="2015659"/>
                    <a:pt x="8416" y="2016041"/>
                    <a:pt x="10512" y="2016517"/>
                  </a:cubicBezTo>
                  <a:cubicBezTo>
                    <a:pt x="18989" y="2018422"/>
                    <a:pt x="33372" y="2019470"/>
                    <a:pt x="57470" y="2020517"/>
                  </a:cubicBezTo>
                  <a:cubicBezTo>
                    <a:pt x="506764" y="2039377"/>
                    <a:pt x="931865" y="1814301"/>
                    <a:pt x="1161227" y="1435873"/>
                  </a:cubicBezTo>
                  <a:cubicBezTo>
                    <a:pt x="1307721" y="1194033"/>
                    <a:pt x="1347631" y="971148"/>
                    <a:pt x="1288290" y="723212"/>
                  </a:cubicBezTo>
                  <a:cubicBezTo>
                    <a:pt x="1242094" y="530331"/>
                    <a:pt x="1119412" y="327544"/>
                    <a:pt x="955487" y="172382"/>
                  </a:cubicBezTo>
                  <a:cubicBezTo>
                    <a:pt x="929293" y="147616"/>
                    <a:pt x="881287" y="107516"/>
                    <a:pt x="838139" y="73417"/>
                  </a:cubicBezTo>
                  <a:cubicBezTo>
                    <a:pt x="827280" y="64940"/>
                    <a:pt x="816707" y="56843"/>
                    <a:pt x="806897" y="49414"/>
                  </a:cubicBezTo>
                  <a:lnTo>
                    <a:pt x="806897" y="4941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7" name="Google Shape;358;p10">
              <a:extLst>
                <a:ext uri="{FF2B5EF4-FFF2-40B4-BE49-F238E27FC236}">
                  <a16:creationId xmlns:a16="http://schemas.microsoft.com/office/drawing/2014/main" id="{8E0499B2-F059-4233-B1E6-A5BE889DC0D3}"/>
                </a:ext>
              </a:extLst>
            </p:cNvPr>
            <p:cNvSpPr/>
            <p:nvPr/>
          </p:nvSpPr>
          <p:spPr>
            <a:xfrm>
              <a:off x="3788137" y="2684384"/>
              <a:ext cx="411912" cy="359715"/>
            </a:xfrm>
            <a:custGeom>
              <a:avLst/>
              <a:gdLst/>
              <a:ahLst/>
              <a:cxnLst/>
              <a:rect l="l" t="t" r="r" b="b"/>
              <a:pathLst>
                <a:path w="411912" h="359715" extrusionOk="0">
                  <a:moveTo>
                    <a:pt x="395037" y="325570"/>
                  </a:moveTo>
                  <a:cubicBezTo>
                    <a:pt x="350365" y="383482"/>
                    <a:pt x="229302" y="365003"/>
                    <a:pt x="124717" y="284327"/>
                  </a:cubicBezTo>
                  <a:cubicBezTo>
                    <a:pt x="20133" y="203650"/>
                    <a:pt x="-28349" y="91255"/>
                    <a:pt x="16418" y="33343"/>
                  </a:cubicBezTo>
                  <a:cubicBezTo>
                    <a:pt x="61090" y="-24569"/>
                    <a:pt x="182153" y="-6091"/>
                    <a:pt x="286738" y="74586"/>
                  </a:cubicBezTo>
                  <a:cubicBezTo>
                    <a:pt x="391227" y="155263"/>
                    <a:pt x="439709" y="267658"/>
                    <a:pt x="395037" y="3255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8" name="Google Shape;359;p10">
              <a:extLst>
                <a:ext uri="{FF2B5EF4-FFF2-40B4-BE49-F238E27FC236}">
                  <a16:creationId xmlns:a16="http://schemas.microsoft.com/office/drawing/2014/main" id="{2E1A4549-E924-43C9-A992-52793F4AD2C5}"/>
                </a:ext>
              </a:extLst>
            </p:cNvPr>
            <p:cNvSpPr/>
            <p:nvPr/>
          </p:nvSpPr>
          <p:spPr>
            <a:xfrm>
              <a:off x="2149175" y="2637166"/>
              <a:ext cx="2004726" cy="2240375"/>
            </a:xfrm>
            <a:custGeom>
              <a:avLst/>
              <a:gdLst/>
              <a:ahLst/>
              <a:cxnLst/>
              <a:rect l="l" t="t" r="r" b="b"/>
              <a:pathLst>
                <a:path w="2004726" h="2240375" extrusionOk="0">
                  <a:moveTo>
                    <a:pt x="536383" y="-402"/>
                  </a:moveTo>
                  <a:cubicBezTo>
                    <a:pt x="212438" y="220388"/>
                    <a:pt x="-256" y="592053"/>
                    <a:pt x="-256" y="1013534"/>
                  </a:cubicBezTo>
                  <a:cubicBezTo>
                    <a:pt x="-256" y="1690857"/>
                    <a:pt x="548861" y="2239973"/>
                    <a:pt x="1226183" y="2239973"/>
                  </a:cubicBezTo>
                  <a:cubicBezTo>
                    <a:pt x="1521744" y="2239973"/>
                    <a:pt x="1792731" y="2135389"/>
                    <a:pt x="2004471" y="1961272"/>
                  </a:cubicBezTo>
                  <a:cubicBezTo>
                    <a:pt x="1808733" y="2093479"/>
                    <a:pt x="1572798" y="2170631"/>
                    <a:pt x="1318767" y="2170631"/>
                  </a:cubicBezTo>
                  <a:cubicBezTo>
                    <a:pt x="641444" y="2170631"/>
                    <a:pt x="92327" y="1621515"/>
                    <a:pt x="92327" y="944193"/>
                  </a:cubicBezTo>
                  <a:cubicBezTo>
                    <a:pt x="92327" y="564240"/>
                    <a:pt x="265016" y="224483"/>
                    <a:pt x="536383" y="-402"/>
                  </a:cubicBezTo>
                  <a:lnTo>
                    <a:pt x="536383" y="-402"/>
                  </a:lnTo>
                  <a:close/>
                </a:path>
              </a:pathLst>
            </a:custGeom>
            <a:solidFill>
              <a:srgbClr val="000000">
                <a:alpha val="1765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4" name="Google Shape;276;p8">
            <a:extLst>
              <a:ext uri="{FF2B5EF4-FFF2-40B4-BE49-F238E27FC236}">
                <a16:creationId xmlns:a16="http://schemas.microsoft.com/office/drawing/2014/main" id="{842231E6-8ED7-420A-B8A8-1755A766D869}"/>
              </a:ext>
            </a:extLst>
          </p:cNvPr>
          <p:cNvSpPr/>
          <p:nvPr userDrawn="1"/>
        </p:nvSpPr>
        <p:spPr>
          <a:xfrm>
            <a:off x="9893962" y="163525"/>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 name="Google Shape;277;p8">
            <a:extLst>
              <a:ext uri="{FF2B5EF4-FFF2-40B4-BE49-F238E27FC236}">
                <a16:creationId xmlns:a16="http://schemas.microsoft.com/office/drawing/2014/main" id="{DFEF55CD-6C6A-4DD0-B89F-2B01E5A310F6}"/>
              </a:ext>
            </a:extLst>
          </p:cNvPr>
          <p:cNvSpPr/>
          <p:nvPr userDrawn="1"/>
        </p:nvSpPr>
        <p:spPr>
          <a:xfrm>
            <a:off x="11695719" y="1393560"/>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 name="Google Shape;287;p8">
            <a:extLst>
              <a:ext uri="{FF2B5EF4-FFF2-40B4-BE49-F238E27FC236}">
                <a16:creationId xmlns:a16="http://schemas.microsoft.com/office/drawing/2014/main" id="{02E5511C-84E0-4921-872C-4ECF9BFB35C5}"/>
              </a:ext>
            </a:extLst>
          </p:cNvPr>
          <p:cNvSpPr/>
          <p:nvPr userDrawn="1"/>
        </p:nvSpPr>
        <p:spPr>
          <a:xfrm>
            <a:off x="10199569" y="1572419"/>
            <a:ext cx="926484" cy="4319637"/>
          </a:xfrm>
          <a:custGeom>
            <a:avLst/>
            <a:gdLst/>
            <a:ahLst/>
            <a:cxnLst/>
            <a:rect l="l" t="t" r="r" b="b"/>
            <a:pathLst>
              <a:path w="926484" h="3975969" extrusionOk="0">
                <a:moveTo>
                  <a:pt x="56981" y="0"/>
                </a:moveTo>
                <a:cubicBezTo>
                  <a:pt x="626656" y="986592"/>
                  <a:pt x="926484" y="2105620"/>
                  <a:pt x="926484" y="3244825"/>
                </a:cubicBezTo>
                <a:lnTo>
                  <a:pt x="926484" y="3975969"/>
                </a:lnTo>
                <a:lnTo>
                  <a:pt x="600398" y="3975969"/>
                </a:lnTo>
                <a:lnTo>
                  <a:pt x="625111" y="3760701"/>
                </a:lnTo>
                <a:cubicBezTo>
                  <a:pt x="746577" y="2420088"/>
                  <a:pt x="611984" y="1232210"/>
                  <a:pt x="0" y="27142"/>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7" name="Google Shape;288;p8">
            <a:extLst>
              <a:ext uri="{FF2B5EF4-FFF2-40B4-BE49-F238E27FC236}">
                <a16:creationId xmlns:a16="http://schemas.microsoft.com/office/drawing/2014/main" id="{0D81BA09-166A-4E43-BE42-CDA1BEEC3816}"/>
              </a:ext>
            </a:extLst>
          </p:cNvPr>
          <p:cNvSpPr/>
          <p:nvPr userDrawn="1"/>
        </p:nvSpPr>
        <p:spPr>
          <a:xfrm>
            <a:off x="10199569" y="1572418"/>
            <a:ext cx="164479" cy="228878"/>
          </a:xfrm>
          <a:custGeom>
            <a:avLst/>
            <a:gdLst/>
            <a:ahLst/>
            <a:cxnLst/>
            <a:rect l="l" t="t" r="r" b="b"/>
            <a:pathLst>
              <a:path w="110204" h="153352" extrusionOk="0">
                <a:moveTo>
                  <a:pt x="110204" y="129826"/>
                </a:moveTo>
                <a:cubicBezTo>
                  <a:pt x="86963" y="86201"/>
                  <a:pt x="62960" y="42958"/>
                  <a:pt x="38195" y="0"/>
                </a:cubicBezTo>
                <a:lnTo>
                  <a:pt x="0" y="18193"/>
                </a:lnTo>
                <a:cubicBezTo>
                  <a:pt x="22860" y="63246"/>
                  <a:pt x="44767" y="108299"/>
                  <a:pt x="65722" y="153353"/>
                </a:cubicBezTo>
                <a:lnTo>
                  <a:pt x="65722" y="153353"/>
                </a:lnTo>
                <a:lnTo>
                  <a:pt x="71247" y="141637"/>
                </a:lnTo>
                <a:cubicBezTo>
                  <a:pt x="74676" y="134303"/>
                  <a:pt x="81153" y="128873"/>
                  <a:pt x="88963" y="126778"/>
                </a:cubicBezTo>
                <a:cubicBezTo>
                  <a:pt x="96107" y="124873"/>
                  <a:pt x="103822" y="126016"/>
                  <a:pt x="110204" y="129826"/>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8" name="Google Shape;289;p8">
            <a:extLst>
              <a:ext uri="{FF2B5EF4-FFF2-40B4-BE49-F238E27FC236}">
                <a16:creationId xmlns:a16="http://schemas.microsoft.com/office/drawing/2014/main" id="{1C2AEB62-E825-4350-A618-740F532659B1}"/>
              </a:ext>
            </a:extLst>
          </p:cNvPr>
          <p:cNvSpPr/>
          <p:nvPr userDrawn="1"/>
        </p:nvSpPr>
        <p:spPr>
          <a:xfrm>
            <a:off x="9275358" y="819134"/>
            <a:ext cx="1410517" cy="744229"/>
          </a:xfrm>
          <a:custGeom>
            <a:avLst/>
            <a:gdLst/>
            <a:ahLst/>
            <a:cxnLst/>
            <a:rect l="l" t="t" r="r" b="b"/>
            <a:pathLst>
              <a:path w="945070" h="498646" extrusionOk="0">
                <a:moveTo>
                  <a:pt x="634460" y="498647"/>
                </a:moveTo>
                <a:lnTo>
                  <a:pt x="137827" y="398539"/>
                </a:lnTo>
                <a:lnTo>
                  <a:pt x="136589" y="333198"/>
                </a:lnTo>
                <a:lnTo>
                  <a:pt x="102299" y="391396"/>
                </a:lnTo>
                <a:lnTo>
                  <a:pt x="0" y="370821"/>
                </a:lnTo>
                <a:cubicBezTo>
                  <a:pt x="22289" y="136983"/>
                  <a:pt x="197929" y="119457"/>
                  <a:pt x="600551" y="422161"/>
                </a:cubicBezTo>
                <a:cubicBezTo>
                  <a:pt x="680276" y="89453"/>
                  <a:pt x="781240" y="-113144"/>
                  <a:pt x="945071" y="67831"/>
                </a:cubicBezTo>
                <a:lnTo>
                  <a:pt x="885253" y="150794"/>
                </a:lnTo>
                <a:lnTo>
                  <a:pt x="815340" y="115837"/>
                </a:lnTo>
                <a:lnTo>
                  <a:pt x="864394" y="179750"/>
                </a:lnTo>
                <a:lnTo>
                  <a:pt x="634460" y="498647"/>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9" name="Google Shape;290;p8">
            <a:extLst>
              <a:ext uri="{FF2B5EF4-FFF2-40B4-BE49-F238E27FC236}">
                <a16:creationId xmlns:a16="http://schemas.microsoft.com/office/drawing/2014/main" id="{E8D85359-EC10-4022-BB77-FF7BB69C8AB8}"/>
              </a:ext>
            </a:extLst>
          </p:cNvPr>
          <p:cNvSpPr/>
          <p:nvPr userDrawn="1"/>
        </p:nvSpPr>
        <p:spPr>
          <a:xfrm>
            <a:off x="9003567" y="1096296"/>
            <a:ext cx="2737258" cy="1258070"/>
          </a:xfrm>
          <a:custGeom>
            <a:avLst/>
            <a:gdLst/>
            <a:ahLst/>
            <a:cxnLst/>
            <a:rect l="l" t="t" r="r" b="b"/>
            <a:pathLst>
              <a:path w="1834009" h="842928" extrusionOk="0">
                <a:moveTo>
                  <a:pt x="2257" y="842929"/>
                </a:moveTo>
                <a:cubicBezTo>
                  <a:pt x="-39367" y="365345"/>
                  <a:pt x="504891" y="90263"/>
                  <a:pt x="801595" y="275334"/>
                </a:cubicBezTo>
                <a:cubicBezTo>
                  <a:pt x="953519" y="-113000"/>
                  <a:pt x="1834010" y="-68995"/>
                  <a:pt x="1834010" y="272381"/>
                </a:cubicBezTo>
                <a:lnTo>
                  <a:pt x="1610744" y="284668"/>
                </a:lnTo>
                <a:lnTo>
                  <a:pt x="1587407" y="147413"/>
                </a:lnTo>
                <a:lnTo>
                  <a:pt x="1579787" y="286383"/>
                </a:lnTo>
                <a:lnTo>
                  <a:pt x="1370904" y="297908"/>
                </a:lnTo>
                <a:lnTo>
                  <a:pt x="1329089" y="147508"/>
                </a:lnTo>
                <a:lnTo>
                  <a:pt x="1333090" y="300004"/>
                </a:lnTo>
                <a:lnTo>
                  <a:pt x="1096965" y="313053"/>
                </a:lnTo>
                <a:lnTo>
                  <a:pt x="1079820" y="189799"/>
                </a:lnTo>
                <a:lnTo>
                  <a:pt x="1062008" y="314958"/>
                </a:lnTo>
                <a:lnTo>
                  <a:pt x="820645" y="328293"/>
                </a:lnTo>
                <a:lnTo>
                  <a:pt x="705487" y="400683"/>
                </a:lnTo>
                <a:lnTo>
                  <a:pt x="620334" y="330579"/>
                </a:lnTo>
                <a:lnTo>
                  <a:pt x="662339" y="427829"/>
                </a:lnTo>
                <a:lnTo>
                  <a:pt x="489080" y="536795"/>
                </a:lnTo>
                <a:lnTo>
                  <a:pt x="380114" y="421543"/>
                </a:lnTo>
                <a:lnTo>
                  <a:pt x="430406" y="573752"/>
                </a:lnTo>
                <a:lnTo>
                  <a:pt x="204663" y="715675"/>
                </a:lnTo>
                <a:lnTo>
                  <a:pt x="142846" y="637284"/>
                </a:lnTo>
                <a:lnTo>
                  <a:pt x="146846" y="751965"/>
                </a:lnTo>
                <a:lnTo>
                  <a:pt x="2257" y="842929"/>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 name="Google Shape;291;p8">
            <a:extLst>
              <a:ext uri="{FF2B5EF4-FFF2-40B4-BE49-F238E27FC236}">
                <a16:creationId xmlns:a16="http://schemas.microsoft.com/office/drawing/2014/main" id="{F6C0F711-2DC7-497C-B658-3D7C18AE4F1B}"/>
              </a:ext>
            </a:extLst>
          </p:cNvPr>
          <p:cNvSpPr/>
          <p:nvPr userDrawn="1"/>
        </p:nvSpPr>
        <p:spPr>
          <a:xfrm>
            <a:off x="9816169" y="1482919"/>
            <a:ext cx="1417642" cy="871278"/>
          </a:xfrm>
          <a:custGeom>
            <a:avLst/>
            <a:gdLst/>
            <a:ahLst/>
            <a:cxnLst/>
            <a:rect l="l" t="t" r="r" b="b"/>
            <a:pathLst>
              <a:path w="949844" h="583771" extrusionOk="0">
                <a:moveTo>
                  <a:pt x="41350" y="583772"/>
                </a:moveTo>
                <a:cubicBezTo>
                  <a:pt x="-56090" y="291069"/>
                  <a:pt x="19824" y="111046"/>
                  <a:pt x="256996" y="35703"/>
                </a:cubicBezTo>
                <a:cubicBezTo>
                  <a:pt x="529030" y="-23637"/>
                  <a:pt x="790301" y="-46307"/>
                  <a:pt x="949845" y="275924"/>
                </a:cubicBezTo>
                <a:lnTo>
                  <a:pt x="727341" y="207630"/>
                </a:lnTo>
                <a:lnTo>
                  <a:pt x="726198" y="101807"/>
                </a:lnTo>
                <a:lnTo>
                  <a:pt x="689431" y="196009"/>
                </a:lnTo>
                <a:lnTo>
                  <a:pt x="520934" y="144288"/>
                </a:lnTo>
                <a:lnTo>
                  <a:pt x="532459" y="53706"/>
                </a:lnTo>
                <a:lnTo>
                  <a:pt x="491311" y="135144"/>
                </a:lnTo>
                <a:lnTo>
                  <a:pt x="276237" y="69136"/>
                </a:lnTo>
                <a:lnTo>
                  <a:pt x="198132" y="240396"/>
                </a:lnTo>
                <a:lnTo>
                  <a:pt x="137648" y="203915"/>
                </a:lnTo>
                <a:lnTo>
                  <a:pt x="188702" y="261065"/>
                </a:lnTo>
                <a:lnTo>
                  <a:pt x="142220" y="362887"/>
                </a:lnTo>
                <a:lnTo>
                  <a:pt x="52018" y="291926"/>
                </a:lnTo>
                <a:lnTo>
                  <a:pt x="116788" y="418608"/>
                </a:lnTo>
                <a:lnTo>
                  <a:pt x="41350" y="583772"/>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1" name="Google Shape;292;p8">
            <a:extLst>
              <a:ext uri="{FF2B5EF4-FFF2-40B4-BE49-F238E27FC236}">
                <a16:creationId xmlns:a16="http://schemas.microsoft.com/office/drawing/2014/main" id="{31FD747A-F5D2-4B2C-A7C1-8E507A8941BA}"/>
              </a:ext>
            </a:extLst>
          </p:cNvPr>
          <p:cNvSpPr/>
          <p:nvPr userDrawn="1"/>
        </p:nvSpPr>
        <p:spPr>
          <a:xfrm>
            <a:off x="11298731" y="755410"/>
            <a:ext cx="1109224" cy="5079258"/>
          </a:xfrm>
          <a:custGeom>
            <a:avLst/>
            <a:gdLst/>
            <a:ahLst/>
            <a:cxnLst/>
            <a:rect l="l" t="t" r="r" b="b"/>
            <a:pathLst>
              <a:path w="1109224" h="4806554" extrusionOk="0">
                <a:moveTo>
                  <a:pt x="1040873" y="0"/>
                </a:moveTo>
                <a:lnTo>
                  <a:pt x="1109224" y="32540"/>
                </a:lnTo>
                <a:cubicBezTo>
                  <a:pt x="376632" y="1475215"/>
                  <a:pt x="215539" y="2897328"/>
                  <a:pt x="360919" y="4502121"/>
                </a:cubicBezTo>
                <a:lnTo>
                  <a:pt x="395864" y="4806554"/>
                </a:lnTo>
                <a:lnTo>
                  <a:pt x="0" y="4806554"/>
                </a:lnTo>
                <a:lnTo>
                  <a:pt x="0" y="3884551"/>
                </a:lnTo>
                <a:cubicBezTo>
                  <a:pt x="0" y="2520830"/>
                  <a:pt x="358942" y="1181124"/>
                  <a:pt x="1040873"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2" name="Google Shape;293;p8">
            <a:extLst>
              <a:ext uri="{FF2B5EF4-FFF2-40B4-BE49-F238E27FC236}">
                <a16:creationId xmlns:a16="http://schemas.microsoft.com/office/drawing/2014/main" id="{8E07BAA9-863B-490F-97C3-3D10CEA00BCA}"/>
              </a:ext>
            </a:extLst>
          </p:cNvPr>
          <p:cNvSpPr/>
          <p:nvPr userDrawn="1"/>
        </p:nvSpPr>
        <p:spPr>
          <a:xfrm>
            <a:off x="12213281" y="731928"/>
            <a:ext cx="197034" cy="274084"/>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3" name="Google Shape;295;p8">
            <a:extLst>
              <a:ext uri="{FF2B5EF4-FFF2-40B4-BE49-F238E27FC236}">
                <a16:creationId xmlns:a16="http://schemas.microsoft.com/office/drawing/2014/main" id="{99BFDCAD-3C0D-4C5D-B365-49B4F439938C}"/>
              </a:ext>
            </a:extLst>
          </p:cNvPr>
          <p:cNvSpPr/>
          <p:nvPr userDrawn="1"/>
        </p:nvSpPr>
        <p:spPr>
          <a:xfrm>
            <a:off x="10590531" y="195108"/>
            <a:ext cx="2963456" cy="1278011"/>
          </a:xfrm>
          <a:custGeom>
            <a:avLst/>
            <a:gdLst/>
            <a:ahLst/>
            <a:cxnLst/>
            <a:rect l="l" t="t" r="r" b="b"/>
            <a:pathLst>
              <a:path w="2963456" h="1278011" extrusionOk="0">
                <a:moveTo>
                  <a:pt x="820159" y="385"/>
                </a:moveTo>
                <a:cubicBezTo>
                  <a:pt x="1247201" y="-8763"/>
                  <a:pt x="1708170" y="144988"/>
                  <a:pt x="1843874" y="491780"/>
                </a:cubicBezTo>
                <a:cubicBezTo>
                  <a:pt x="2142015" y="305781"/>
                  <a:pt x="2579984" y="379882"/>
                  <a:pt x="2892915" y="632115"/>
                </a:cubicBezTo>
                <a:lnTo>
                  <a:pt x="2963456" y="696439"/>
                </a:lnTo>
                <a:lnTo>
                  <a:pt x="2963456" y="1210030"/>
                </a:lnTo>
                <a:lnTo>
                  <a:pt x="2909899" y="1278011"/>
                </a:lnTo>
                <a:lnTo>
                  <a:pt x="2506764" y="1024509"/>
                </a:lnTo>
                <a:lnTo>
                  <a:pt x="2596570" y="752673"/>
                </a:lnTo>
                <a:lnTo>
                  <a:pt x="2401896" y="958432"/>
                </a:lnTo>
                <a:lnTo>
                  <a:pt x="2092404" y="763899"/>
                </a:lnTo>
                <a:lnTo>
                  <a:pt x="2167432" y="590254"/>
                </a:lnTo>
                <a:lnTo>
                  <a:pt x="2015387" y="715444"/>
                </a:lnTo>
                <a:lnTo>
                  <a:pt x="1809770" y="586133"/>
                </a:lnTo>
                <a:lnTo>
                  <a:pt x="1378643" y="562402"/>
                </a:lnTo>
                <a:lnTo>
                  <a:pt x="1346813" y="338881"/>
                </a:lnTo>
                <a:lnTo>
                  <a:pt x="1316261" y="558992"/>
                </a:lnTo>
                <a:lnTo>
                  <a:pt x="894512" y="535688"/>
                </a:lnTo>
                <a:lnTo>
                  <a:pt x="901759" y="263285"/>
                </a:lnTo>
                <a:lnTo>
                  <a:pt x="827156" y="531994"/>
                </a:lnTo>
                <a:lnTo>
                  <a:pt x="454148" y="511390"/>
                </a:lnTo>
                <a:lnTo>
                  <a:pt x="440506" y="263285"/>
                </a:lnTo>
                <a:lnTo>
                  <a:pt x="398872" y="508405"/>
                </a:lnTo>
                <a:lnTo>
                  <a:pt x="0" y="486381"/>
                </a:lnTo>
                <a:cubicBezTo>
                  <a:pt x="0" y="181579"/>
                  <a:pt x="393116" y="9533"/>
                  <a:pt x="820159" y="385"/>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 name="Google Shape;296;p8">
            <a:extLst>
              <a:ext uri="{FF2B5EF4-FFF2-40B4-BE49-F238E27FC236}">
                <a16:creationId xmlns:a16="http://schemas.microsoft.com/office/drawing/2014/main" id="{2E933CF7-A5BF-4A0B-BF93-DBD401326FF6}"/>
              </a:ext>
            </a:extLst>
          </p:cNvPr>
          <p:cNvSpPr/>
          <p:nvPr userDrawn="1"/>
        </p:nvSpPr>
        <p:spPr>
          <a:xfrm>
            <a:off x="11049735" y="648288"/>
            <a:ext cx="1697078" cy="1042952"/>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35" name="Google Shape;149;p5">
            <a:extLst>
              <a:ext uri="{FF2B5EF4-FFF2-40B4-BE49-F238E27FC236}">
                <a16:creationId xmlns:a16="http://schemas.microsoft.com/office/drawing/2014/main" id="{7422CDC1-4A1A-4EF0-B9C8-CDD03517A785}"/>
              </a:ext>
            </a:extLst>
          </p:cNvPr>
          <p:cNvGrpSpPr/>
          <p:nvPr/>
        </p:nvGrpSpPr>
        <p:grpSpPr>
          <a:xfrm flipH="1">
            <a:off x="11799924" y="5740480"/>
            <a:ext cx="435283" cy="1050406"/>
            <a:chOff x="4028392" y="3097874"/>
            <a:chExt cx="1270158" cy="3065088"/>
          </a:xfrm>
        </p:grpSpPr>
        <p:sp>
          <p:nvSpPr>
            <p:cNvPr id="75" name="Google Shape;150;p5">
              <a:extLst>
                <a:ext uri="{FF2B5EF4-FFF2-40B4-BE49-F238E27FC236}">
                  <a16:creationId xmlns:a16="http://schemas.microsoft.com/office/drawing/2014/main" id="{E489BE1A-38FC-4EE1-A836-106830DD62C5}"/>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6" name="Google Shape;151;p5">
              <a:extLst>
                <a:ext uri="{FF2B5EF4-FFF2-40B4-BE49-F238E27FC236}">
                  <a16:creationId xmlns:a16="http://schemas.microsoft.com/office/drawing/2014/main" id="{AB5B1566-2AF4-4FDA-982C-C19830E84EDE}"/>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7" name="Google Shape;152;p5">
              <a:extLst>
                <a:ext uri="{FF2B5EF4-FFF2-40B4-BE49-F238E27FC236}">
                  <a16:creationId xmlns:a16="http://schemas.microsoft.com/office/drawing/2014/main" id="{FE88B982-AACC-4B54-873E-D19CE8A2704B}"/>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8" name="Google Shape;153;p5">
              <a:extLst>
                <a:ext uri="{FF2B5EF4-FFF2-40B4-BE49-F238E27FC236}">
                  <a16:creationId xmlns:a16="http://schemas.microsoft.com/office/drawing/2014/main" id="{43EA5AEE-5E18-4FA1-83C3-9CCF62811B0B}"/>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9" name="Google Shape;154;p5">
              <a:extLst>
                <a:ext uri="{FF2B5EF4-FFF2-40B4-BE49-F238E27FC236}">
                  <a16:creationId xmlns:a16="http://schemas.microsoft.com/office/drawing/2014/main" id="{0447224E-829F-432D-A677-7E65811D2498}"/>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0" name="Google Shape;155;p5">
              <a:extLst>
                <a:ext uri="{FF2B5EF4-FFF2-40B4-BE49-F238E27FC236}">
                  <a16:creationId xmlns:a16="http://schemas.microsoft.com/office/drawing/2014/main" id="{54EF7B1C-6C69-4C87-8328-C0395FEABA62}"/>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36" name="Google Shape;251;p7">
            <a:extLst>
              <a:ext uri="{FF2B5EF4-FFF2-40B4-BE49-F238E27FC236}">
                <a16:creationId xmlns:a16="http://schemas.microsoft.com/office/drawing/2014/main" id="{48DFC28F-E5D4-47CB-8608-CCD8023F3F76}"/>
              </a:ext>
            </a:extLst>
          </p:cNvPr>
          <p:cNvGrpSpPr/>
          <p:nvPr userDrawn="1"/>
        </p:nvGrpSpPr>
        <p:grpSpPr>
          <a:xfrm>
            <a:off x="8724035" y="4408908"/>
            <a:ext cx="2993503" cy="1873569"/>
            <a:chOff x="6689597" y="4026978"/>
            <a:chExt cx="1992915" cy="994886"/>
          </a:xfrm>
        </p:grpSpPr>
        <p:sp>
          <p:nvSpPr>
            <p:cNvPr id="71" name="Google Shape;252;p7">
              <a:extLst>
                <a:ext uri="{FF2B5EF4-FFF2-40B4-BE49-F238E27FC236}">
                  <a16:creationId xmlns:a16="http://schemas.microsoft.com/office/drawing/2014/main" id="{0708D739-00F8-404B-8FC2-DE9A2059C6D6}"/>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2" name="Google Shape;253;p7">
              <a:extLst>
                <a:ext uri="{FF2B5EF4-FFF2-40B4-BE49-F238E27FC236}">
                  <a16:creationId xmlns:a16="http://schemas.microsoft.com/office/drawing/2014/main" id="{E1020974-1F1B-402A-A81A-CA8015110448}"/>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3" name="Google Shape;254;p7">
              <a:extLst>
                <a:ext uri="{FF2B5EF4-FFF2-40B4-BE49-F238E27FC236}">
                  <a16:creationId xmlns:a16="http://schemas.microsoft.com/office/drawing/2014/main" id="{B1888C1A-E3AD-4D62-BD78-7B6369EE1FF4}"/>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4" name="Google Shape;255;p7">
              <a:extLst>
                <a:ext uri="{FF2B5EF4-FFF2-40B4-BE49-F238E27FC236}">
                  <a16:creationId xmlns:a16="http://schemas.microsoft.com/office/drawing/2014/main" id="{6DF137FB-F58C-438F-8023-C32A76CE45D4}"/>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37" name="Google Shape;187;p5">
            <a:extLst>
              <a:ext uri="{FF2B5EF4-FFF2-40B4-BE49-F238E27FC236}">
                <a16:creationId xmlns:a16="http://schemas.microsoft.com/office/drawing/2014/main" id="{CE326856-B150-4045-98C4-C8D058FA0C0B}"/>
              </a:ext>
            </a:extLst>
          </p:cNvPr>
          <p:cNvGrpSpPr/>
          <p:nvPr/>
        </p:nvGrpSpPr>
        <p:grpSpPr>
          <a:xfrm>
            <a:off x="10461224" y="5703249"/>
            <a:ext cx="778382" cy="1138235"/>
            <a:chOff x="4610438" y="3689854"/>
            <a:chExt cx="2773002" cy="4054987"/>
          </a:xfrm>
        </p:grpSpPr>
        <p:sp>
          <p:nvSpPr>
            <p:cNvPr id="48" name="Google Shape;188;p5">
              <a:extLst>
                <a:ext uri="{FF2B5EF4-FFF2-40B4-BE49-F238E27FC236}">
                  <a16:creationId xmlns:a16="http://schemas.microsoft.com/office/drawing/2014/main" id="{ED555FA7-975E-4793-97A0-5C0B85A37B35}"/>
                </a:ext>
              </a:extLst>
            </p:cNvPr>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49" name="Google Shape;189;p5">
              <a:extLst>
                <a:ext uri="{FF2B5EF4-FFF2-40B4-BE49-F238E27FC236}">
                  <a16:creationId xmlns:a16="http://schemas.microsoft.com/office/drawing/2014/main" id="{3161E187-2429-416E-A10D-08B0208DEDD5}"/>
                </a:ext>
              </a:extLst>
            </p:cNvPr>
            <p:cNvGrpSpPr/>
            <p:nvPr/>
          </p:nvGrpSpPr>
          <p:grpSpPr>
            <a:xfrm>
              <a:off x="4610438" y="3689854"/>
              <a:ext cx="2773002" cy="4054987"/>
              <a:chOff x="4768606" y="1356086"/>
              <a:chExt cx="2773002" cy="4054987"/>
            </a:xfrm>
          </p:grpSpPr>
          <p:sp>
            <p:nvSpPr>
              <p:cNvPr id="50" name="Google Shape;190;p5">
                <a:extLst>
                  <a:ext uri="{FF2B5EF4-FFF2-40B4-BE49-F238E27FC236}">
                    <a16:creationId xmlns:a16="http://schemas.microsoft.com/office/drawing/2014/main" id="{BFC3C8B2-35AD-4D6D-AD86-12F53E2821BA}"/>
                  </a:ext>
                </a:extLst>
              </p:cNvPr>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1" name="Google Shape;191;p5">
                <a:extLst>
                  <a:ext uri="{FF2B5EF4-FFF2-40B4-BE49-F238E27FC236}">
                    <a16:creationId xmlns:a16="http://schemas.microsoft.com/office/drawing/2014/main" id="{1874D93A-1361-49E2-80EB-92D7AFB8C911}"/>
                  </a:ext>
                </a:extLst>
              </p:cNvPr>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2" name="Google Shape;192;p5">
                <a:extLst>
                  <a:ext uri="{FF2B5EF4-FFF2-40B4-BE49-F238E27FC236}">
                    <a16:creationId xmlns:a16="http://schemas.microsoft.com/office/drawing/2014/main" id="{29FA44CF-C3BF-479C-A97F-9B5929D5601E}"/>
                  </a:ext>
                </a:extLst>
              </p:cNvPr>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3" name="Google Shape;193;p5">
                <a:extLst>
                  <a:ext uri="{FF2B5EF4-FFF2-40B4-BE49-F238E27FC236}">
                    <a16:creationId xmlns:a16="http://schemas.microsoft.com/office/drawing/2014/main" id="{E3A1326E-5D02-4429-9A70-DE848E757558}"/>
                  </a:ext>
                </a:extLst>
              </p:cNvPr>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4" name="Google Shape;194;p5">
                <a:extLst>
                  <a:ext uri="{FF2B5EF4-FFF2-40B4-BE49-F238E27FC236}">
                    <a16:creationId xmlns:a16="http://schemas.microsoft.com/office/drawing/2014/main" id="{D6B91FB0-EAA6-477E-86BC-45F2E94E0DE5}"/>
                  </a:ext>
                </a:extLst>
              </p:cNvPr>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5" name="Google Shape;195;p5">
                <a:extLst>
                  <a:ext uri="{FF2B5EF4-FFF2-40B4-BE49-F238E27FC236}">
                    <a16:creationId xmlns:a16="http://schemas.microsoft.com/office/drawing/2014/main" id="{A6B93185-4C33-4F8C-B358-5E50ED987C4A}"/>
                  </a:ext>
                </a:extLst>
              </p:cNvPr>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6" name="Google Shape;196;p5">
                <a:extLst>
                  <a:ext uri="{FF2B5EF4-FFF2-40B4-BE49-F238E27FC236}">
                    <a16:creationId xmlns:a16="http://schemas.microsoft.com/office/drawing/2014/main" id="{9212F188-15B6-4AF4-BDA8-52D905D9300F}"/>
                  </a:ext>
                </a:extLst>
              </p:cNvPr>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7" name="Google Shape;197;p5">
                <a:extLst>
                  <a:ext uri="{FF2B5EF4-FFF2-40B4-BE49-F238E27FC236}">
                    <a16:creationId xmlns:a16="http://schemas.microsoft.com/office/drawing/2014/main" id="{4E511001-B8A6-42BE-85E2-B866DE53FA4A}"/>
                  </a:ext>
                </a:extLst>
              </p:cNvPr>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8" name="Google Shape;198;p5">
                <a:extLst>
                  <a:ext uri="{FF2B5EF4-FFF2-40B4-BE49-F238E27FC236}">
                    <a16:creationId xmlns:a16="http://schemas.microsoft.com/office/drawing/2014/main" id="{7D9B6AEA-857F-4272-8653-F05EB02D9D85}"/>
                  </a:ext>
                </a:extLst>
              </p:cNvPr>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9" name="Google Shape;199;p5">
                <a:extLst>
                  <a:ext uri="{FF2B5EF4-FFF2-40B4-BE49-F238E27FC236}">
                    <a16:creationId xmlns:a16="http://schemas.microsoft.com/office/drawing/2014/main" id="{84E64108-58E7-4F76-9440-2685F327A4B1}"/>
                  </a:ext>
                </a:extLst>
              </p:cNvPr>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0" name="Google Shape;200;p5">
                <a:extLst>
                  <a:ext uri="{FF2B5EF4-FFF2-40B4-BE49-F238E27FC236}">
                    <a16:creationId xmlns:a16="http://schemas.microsoft.com/office/drawing/2014/main" id="{1AE7F3AB-367C-40AD-9958-17A72DDA5535}"/>
                  </a:ext>
                </a:extLst>
              </p:cNvPr>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1" name="Google Shape;201;p5">
                <a:extLst>
                  <a:ext uri="{FF2B5EF4-FFF2-40B4-BE49-F238E27FC236}">
                    <a16:creationId xmlns:a16="http://schemas.microsoft.com/office/drawing/2014/main" id="{1E403777-5672-4048-A7A5-47FF7D534EE6}"/>
                  </a:ext>
                </a:extLst>
              </p:cNvPr>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2" name="Google Shape;202;p5">
                <a:extLst>
                  <a:ext uri="{FF2B5EF4-FFF2-40B4-BE49-F238E27FC236}">
                    <a16:creationId xmlns:a16="http://schemas.microsoft.com/office/drawing/2014/main" id="{E077740C-F3C1-45A6-B4FE-49023C035B49}"/>
                  </a:ext>
                </a:extLst>
              </p:cNvPr>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3" name="Google Shape;203;p5">
                <a:extLst>
                  <a:ext uri="{FF2B5EF4-FFF2-40B4-BE49-F238E27FC236}">
                    <a16:creationId xmlns:a16="http://schemas.microsoft.com/office/drawing/2014/main" id="{761C9EF3-059F-4FF3-A6DA-CAACA3CA3957}"/>
                  </a:ext>
                </a:extLst>
              </p:cNvPr>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4" name="Google Shape;204;p5">
                <a:extLst>
                  <a:ext uri="{FF2B5EF4-FFF2-40B4-BE49-F238E27FC236}">
                    <a16:creationId xmlns:a16="http://schemas.microsoft.com/office/drawing/2014/main" id="{61F5BDDB-8602-4A2E-B5B7-A5D6E91624F8}"/>
                  </a:ext>
                </a:extLst>
              </p:cNvPr>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65" name="Google Shape;205;p5">
                <a:extLst>
                  <a:ext uri="{FF2B5EF4-FFF2-40B4-BE49-F238E27FC236}">
                    <a16:creationId xmlns:a16="http://schemas.microsoft.com/office/drawing/2014/main" id="{D61164DA-03E3-4A66-A41B-E08853882621}"/>
                  </a:ext>
                </a:extLst>
              </p:cNvPr>
              <p:cNvGrpSpPr/>
              <p:nvPr/>
            </p:nvGrpSpPr>
            <p:grpSpPr>
              <a:xfrm>
                <a:off x="6306235" y="1356086"/>
                <a:ext cx="1235373" cy="1660293"/>
                <a:chOff x="6306235" y="1356086"/>
                <a:chExt cx="1235373" cy="1660293"/>
              </a:xfrm>
            </p:grpSpPr>
            <p:sp>
              <p:nvSpPr>
                <p:cNvPr id="66" name="Google Shape;206;p5">
                  <a:extLst>
                    <a:ext uri="{FF2B5EF4-FFF2-40B4-BE49-F238E27FC236}">
                      <a16:creationId xmlns:a16="http://schemas.microsoft.com/office/drawing/2014/main" id="{CF72DDE8-8F07-4F7E-BC67-1EA9E2378B3A}"/>
                    </a:ext>
                  </a:extLst>
                </p:cNvPr>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67" name="Google Shape;207;p5">
                  <a:extLst>
                    <a:ext uri="{FF2B5EF4-FFF2-40B4-BE49-F238E27FC236}">
                      <a16:creationId xmlns:a16="http://schemas.microsoft.com/office/drawing/2014/main" id="{B6D2468F-F2DE-4676-BE2D-E7A0A38A7D24}"/>
                    </a:ext>
                  </a:extLst>
                </p:cNvPr>
                <p:cNvGrpSpPr/>
                <p:nvPr/>
              </p:nvGrpSpPr>
              <p:grpSpPr>
                <a:xfrm>
                  <a:off x="6306235" y="1356086"/>
                  <a:ext cx="1235373" cy="1647158"/>
                  <a:chOff x="6306235" y="1356086"/>
                  <a:chExt cx="1235373" cy="1647158"/>
                </a:xfrm>
              </p:grpSpPr>
              <p:sp>
                <p:nvSpPr>
                  <p:cNvPr id="68" name="Google Shape;208;p5">
                    <a:extLst>
                      <a:ext uri="{FF2B5EF4-FFF2-40B4-BE49-F238E27FC236}">
                        <a16:creationId xmlns:a16="http://schemas.microsoft.com/office/drawing/2014/main" id="{1270CC42-C38C-409A-BF88-4D87997E05DC}"/>
                      </a:ext>
                    </a:extLst>
                  </p:cNvPr>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9" name="Google Shape;209;p5">
                    <a:extLst>
                      <a:ext uri="{FF2B5EF4-FFF2-40B4-BE49-F238E27FC236}">
                        <a16:creationId xmlns:a16="http://schemas.microsoft.com/office/drawing/2014/main" id="{63A47B16-5718-49C5-808F-E159EFB1A157}"/>
                      </a:ext>
                    </a:extLst>
                  </p:cNvPr>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0" name="Google Shape;210;p5">
                    <a:extLst>
                      <a:ext uri="{FF2B5EF4-FFF2-40B4-BE49-F238E27FC236}">
                        <a16:creationId xmlns:a16="http://schemas.microsoft.com/office/drawing/2014/main" id="{106D3D48-2879-4FE7-909B-2E346F4CD4C3}"/>
                      </a:ext>
                    </a:extLst>
                  </p:cNvPr>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grpSp>
      </p:grpSp>
      <p:grpSp>
        <p:nvGrpSpPr>
          <p:cNvPr id="38" name="Google Shape;142;p5">
            <a:extLst>
              <a:ext uri="{FF2B5EF4-FFF2-40B4-BE49-F238E27FC236}">
                <a16:creationId xmlns:a16="http://schemas.microsoft.com/office/drawing/2014/main" id="{290960DD-7E97-478B-BEB9-F5E2814D15B5}"/>
              </a:ext>
            </a:extLst>
          </p:cNvPr>
          <p:cNvGrpSpPr/>
          <p:nvPr/>
        </p:nvGrpSpPr>
        <p:grpSpPr>
          <a:xfrm>
            <a:off x="11340399" y="5733982"/>
            <a:ext cx="435283" cy="1050406"/>
            <a:chOff x="4028392" y="3097874"/>
            <a:chExt cx="1270158" cy="3065088"/>
          </a:xfrm>
        </p:grpSpPr>
        <p:sp>
          <p:nvSpPr>
            <p:cNvPr id="42" name="Google Shape;143;p5">
              <a:extLst>
                <a:ext uri="{FF2B5EF4-FFF2-40B4-BE49-F238E27FC236}">
                  <a16:creationId xmlns:a16="http://schemas.microsoft.com/office/drawing/2014/main" id="{644F6681-FC45-493F-895D-453B2FCC1291}"/>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3" name="Google Shape;144;p5">
              <a:extLst>
                <a:ext uri="{FF2B5EF4-FFF2-40B4-BE49-F238E27FC236}">
                  <a16:creationId xmlns:a16="http://schemas.microsoft.com/office/drawing/2014/main" id="{65724720-5E33-4B2B-802E-0FB974BF9267}"/>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4" name="Google Shape;145;p5">
              <a:extLst>
                <a:ext uri="{FF2B5EF4-FFF2-40B4-BE49-F238E27FC236}">
                  <a16:creationId xmlns:a16="http://schemas.microsoft.com/office/drawing/2014/main" id="{5F33027D-248F-4B4C-9152-C0B5C85C9B3D}"/>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5" name="Google Shape;146;p5">
              <a:extLst>
                <a:ext uri="{FF2B5EF4-FFF2-40B4-BE49-F238E27FC236}">
                  <a16:creationId xmlns:a16="http://schemas.microsoft.com/office/drawing/2014/main" id="{CD8E6CA8-6B7E-415A-B00A-4DC75B94F4C9}"/>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6" name="Google Shape;147;p5">
              <a:extLst>
                <a:ext uri="{FF2B5EF4-FFF2-40B4-BE49-F238E27FC236}">
                  <a16:creationId xmlns:a16="http://schemas.microsoft.com/office/drawing/2014/main" id="{C90EC12D-12A6-4D58-A786-4D5B71139361}"/>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7" name="Google Shape;148;p5">
              <a:extLst>
                <a:ext uri="{FF2B5EF4-FFF2-40B4-BE49-F238E27FC236}">
                  <a16:creationId xmlns:a16="http://schemas.microsoft.com/office/drawing/2014/main" id="{BDAFEA18-795C-4E5B-B96E-D05787B6FCC6}"/>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39" name="Google Shape;222;p6">
            <a:extLst>
              <a:ext uri="{FF2B5EF4-FFF2-40B4-BE49-F238E27FC236}">
                <a16:creationId xmlns:a16="http://schemas.microsoft.com/office/drawing/2014/main" id="{B87917B5-5A90-4EF6-8F6D-038D5A87AE11}"/>
              </a:ext>
            </a:extLst>
          </p:cNvPr>
          <p:cNvSpPr/>
          <p:nvPr userDrawn="1"/>
        </p:nvSpPr>
        <p:spPr>
          <a:xfrm>
            <a:off x="3127055" y="181958"/>
            <a:ext cx="2119028" cy="397447"/>
          </a:xfrm>
          <a:custGeom>
            <a:avLst/>
            <a:gdLst/>
            <a:ahLst/>
            <a:cxnLst/>
            <a:rect l="l" t="t" r="r" b="b"/>
            <a:pathLst>
              <a:path w="2119028" h="397447" extrusionOk="0">
                <a:moveTo>
                  <a:pt x="2119029" y="397448"/>
                </a:moveTo>
                <a:lnTo>
                  <a:pt x="0" y="397448"/>
                </a:lnTo>
                <a:lnTo>
                  <a:pt x="230433" y="351589"/>
                </a:lnTo>
                <a:lnTo>
                  <a:pt x="290713" y="278237"/>
                </a:lnTo>
                <a:cubicBezTo>
                  <a:pt x="363443" y="189633"/>
                  <a:pt x="462422" y="134333"/>
                  <a:pt x="548432" y="134333"/>
                </a:cubicBezTo>
                <a:cubicBezTo>
                  <a:pt x="634547" y="134333"/>
                  <a:pt x="693789" y="189529"/>
                  <a:pt x="703023" y="278237"/>
                </a:cubicBezTo>
                <a:lnTo>
                  <a:pt x="761124" y="211006"/>
                </a:lnTo>
                <a:cubicBezTo>
                  <a:pt x="843088" y="115969"/>
                  <a:pt x="951301" y="57660"/>
                  <a:pt x="1045508" y="57660"/>
                </a:cubicBezTo>
                <a:cubicBezTo>
                  <a:pt x="1139715" y="57660"/>
                  <a:pt x="1206012" y="115969"/>
                  <a:pt x="1219811" y="211006"/>
                </a:cubicBezTo>
                <a:lnTo>
                  <a:pt x="1282581" y="146783"/>
                </a:lnTo>
                <a:cubicBezTo>
                  <a:pt x="1399198" y="27572"/>
                  <a:pt x="1547252" y="-25964"/>
                  <a:pt x="1655050" y="12113"/>
                </a:cubicBezTo>
                <a:cubicBezTo>
                  <a:pt x="1762745" y="50190"/>
                  <a:pt x="1807877" y="172099"/>
                  <a:pt x="1768347" y="318596"/>
                </a:cubicBezTo>
                <a:lnTo>
                  <a:pt x="2119029" y="39744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0" name="Google Shape;223;p6">
            <a:extLst>
              <a:ext uri="{FF2B5EF4-FFF2-40B4-BE49-F238E27FC236}">
                <a16:creationId xmlns:a16="http://schemas.microsoft.com/office/drawing/2014/main" id="{77A35F63-CFB1-4DD5-A637-A25BD43586C4}"/>
              </a:ext>
            </a:extLst>
          </p:cNvPr>
          <p:cNvSpPr/>
          <p:nvPr userDrawn="1"/>
        </p:nvSpPr>
        <p:spPr>
          <a:xfrm>
            <a:off x="908795" y="2500792"/>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1" name="Google Shape;224;p6">
            <a:extLst>
              <a:ext uri="{FF2B5EF4-FFF2-40B4-BE49-F238E27FC236}">
                <a16:creationId xmlns:a16="http://schemas.microsoft.com/office/drawing/2014/main" id="{0A124FEE-D72E-46FD-A18B-2733A0F3378B}"/>
              </a:ext>
            </a:extLst>
          </p:cNvPr>
          <p:cNvSpPr/>
          <p:nvPr userDrawn="1"/>
        </p:nvSpPr>
        <p:spPr>
          <a:xfrm>
            <a:off x="7192734" y="346418"/>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36" name="Group 135">
            <a:extLst>
              <a:ext uri="{FF2B5EF4-FFF2-40B4-BE49-F238E27FC236}">
                <a16:creationId xmlns:a16="http://schemas.microsoft.com/office/drawing/2014/main" id="{04626132-7375-425A-853C-8625B140384D}"/>
              </a:ext>
            </a:extLst>
          </p:cNvPr>
          <p:cNvGrpSpPr/>
          <p:nvPr/>
        </p:nvGrpSpPr>
        <p:grpSpPr>
          <a:xfrm>
            <a:off x="776214" y="169166"/>
            <a:ext cx="10718560" cy="1938992"/>
            <a:chOff x="871678" y="-869773"/>
            <a:chExt cx="10703693" cy="1957759"/>
          </a:xfrm>
          <a:solidFill>
            <a:schemeClr val="accent4">
              <a:lumMod val="50000"/>
              <a:alpha val="29000"/>
            </a:schemeClr>
          </a:solidFill>
        </p:grpSpPr>
        <p:sp>
          <p:nvSpPr>
            <p:cNvPr id="137" name="Rounded Rectangle 13">
              <a:extLst>
                <a:ext uri="{FF2B5EF4-FFF2-40B4-BE49-F238E27FC236}">
                  <a16:creationId xmlns:a16="http://schemas.microsoft.com/office/drawing/2014/main" id="{5B139C47-B781-401E-B292-6C5E60294746}"/>
                </a:ext>
              </a:extLst>
            </p:cNvPr>
            <p:cNvSpPr/>
            <p:nvPr/>
          </p:nvSpPr>
          <p:spPr>
            <a:xfrm>
              <a:off x="871678" y="-682274"/>
              <a:ext cx="10703693" cy="1747003"/>
            </a:xfrm>
            <a:custGeom>
              <a:avLst/>
              <a:gdLst>
                <a:gd name="connsiteX0" fmla="*/ 0 w 10703693"/>
                <a:gd name="connsiteY0" fmla="*/ 291173 h 1747003"/>
                <a:gd name="connsiteX1" fmla="*/ 291173 w 10703693"/>
                <a:gd name="connsiteY1" fmla="*/ 0 h 1747003"/>
                <a:gd name="connsiteX2" fmla="*/ 886546 w 10703693"/>
                <a:gd name="connsiteY2" fmla="*/ 0 h 1747003"/>
                <a:gd name="connsiteX3" fmla="*/ 1583133 w 10703693"/>
                <a:gd name="connsiteY3" fmla="*/ 0 h 1747003"/>
                <a:gd name="connsiteX4" fmla="*/ 2077293 w 10703693"/>
                <a:gd name="connsiteY4" fmla="*/ 0 h 1747003"/>
                <a:gd name="connsiteX5" fmla="*/ 2369026 w 10703693"/>
                <a:gd name="connsiteY5" fmla="*/ 0 h 1747003"/>
                <a:gd name="connsiteX6" fmla="*/ 2660759 w 10703693"/>
                <a:gd name="connsiteY6" fmla="*/ 0 h 1747003"/>
                <a:gd name="connsiteX7" fmla="*/ 3053705 w 10703693"/>
                <a:gd name="connsiteY7" fmla="*/ 0 h 1747003"/>
                <a:gd name="connsiteX8" fmla="*/ 3851506 w 10703693"/>
                <a:gd name="connsiteY8" fmla="*/ 0 h 1747003"/>
                <a:gd name="connsiteX9" fmla="*/ 4244452 w 10703693"/>
                <a:gd name="connsiteY9" fmla="*/ 0 h 1747003"/>
                <a:gd name="connsiteX10" fmla="*/ 4536185 w 10703693"/>
                <a:gd name="connsiteY10" fmla="*/ 0 h 1747003"/>
                <a:gd name="connsiteX11" fmla="*/ 4827918 w 10703693"/>
                <a:gd name="connsiteY11" fmla="*/ 0 h 1747003"/>
                <a:gd name="connsiteX12" fmla="*/ 5423291 w 10703693"/>
                <a:gd name="connsiteY12" fmla="*/ 0 h 1747003"/>
                <a:gd name="connsiteX13" fmla="*/ 5715024 w 10703693"/>
                <a:gd name="connsiteY13" fmla="*/ 0 h 1747003"/>
                <a:gd name="connsiteX14" fmla="*/ 6310398 w 10703693"/>
                <a:gd name="connsiteY14" fmla="*/ 0 h 1747003"/>
                <a:gd name="connsiteX15" fmla="*/ 7006984 w 10703693"/>
                <a:gd name="connsiteY15" fmla="*/ 0 h 1747003"/>
                <a:gd name="connsiteX16" fmla="*/ 7804785 w 10703693"/>
                <a:gd name="connsiteY16" fmla="*/ 0 h 1747003"/>
                <a:gd name="connsiteX17" fmla="*/ 8501372 w 10703693"/>
                <a:gd name="connsiteY17" fmla="*/ 0 h 1747003"/>
                <a:gd name="connsiteX18" fmla="*/ 8894318 w 10703693"/>
                <a:gd name="connsiteY18" fmla="*/ 0 h 1747003"/>
                <a:gd name="connsiteX19" fmla="*/ 9489691 w 10703693"/>
                <a:gd name="connsiteY19" fmla="*/ 0 h 1747003"/>
                <a:gd name="connsiteX20" fmla="*/ 10412520 w 10703693"/>
                <a:gd name="connsiteY20" fmla="*/ 0 h 1747003"/>
                <a:gd name="connsiteX21" fmla="*/ 10703693 w 10703693"/>
                <a:gd name="connsiteY21" fmla="*/ 291173 h 1747003"/>
                <a:gd name="connsiteX22" fmla="*/ 10703693 w 10703693"/>
                <a:gd name="connsiteY22" fmla="*/ 861855 h 1747003"/>
                <a:gd name="connsiteX23" fmla="*/ 10703693 w 10703693"/>
                <a:gd name="connsiteY23" fmla="*/ 1455830 h 1747003"/>
                <a:gd name="connsiteX24" fmla="*/ 10412520 w 10703693"/>
                <a:gd name="connsiteY24" fmla="*/ 1747003 h 1747003"/>
                <a:gd name="connsiteX25" fmla="*/ 9918360 w 10703693"/>
                <a:gd name="connsiteY25" fmla="*/ 1747003 h 1747003"/>
                <a:gd name="connsiteX26" fmla="*/ 9322987 w 10703693"/>
                <a:gd name="connsiteY26" fmla="*/ 1747003 h 1747003"/>
                <a:gd name="connsiteX27" fmla="*/ 8828827 w 10703693"/>
                <a:gd name="connsiteY27" fmla="*/ 1747003 h 1747003"/>
                <a:gd name="connsiteX28" fmla="*/ 8233454 w 10703693"/>
                <a:gd name="connsiteY28" fmla="*/ 1747003 h 1747003"/>
                <a:gd name="connsiteX29" fmla="*/ 7739294 w 10703693"/>
                <a:gd name="connsiteY29" fmla="*/ 1747003 h 1747003"/>
                <a:gd name="connsiteX30" fmla="*/ 7245134 w 10703693"/>
                <a:gd name="connsiteY30" fmla="*/ 1747003 h 1747003"/>
                <a:gd name="connsiteX31" fmla="*/ 6649760 w 10703693"/>
                <a:gd name="connsiteY31" fmla="*/ 1747003 h 1747003"/>
                <a:gd name="connsiteX32" fmla="*/ 6358027 w 10703693"/>
                <a:gd name="connsiteY32" fmla="*/ 1747003 h 1747003"/>
                <a:gd name="connsiteX33" fmla="*/ 5560227 w 10703693"/>
                <a:gd name="connsiteY33" fmla="*/ 1747003 h 1747003"/>
                <a:gd name="connsiteX34" fmla="*/ 4863640 w 10703693"/>
                <a:gd name="connsiteY34" fmla="*/ 1747003 h 1747003"/>
                <a:gd name="connsiteX35" fmla="*/ 4065840 w 10703693"/>
                <a:gd name="connsiteY35" fmla="*/ 1747003 h 1747003"/>
                <a:gd name="connsiteX36" fmla="*/ 3268040 w 10703693"/>
                <a:gd name="connsiteY36" fmla="*/ 1747003 h 1747003"/>
                <a:gd name="connsiteX37" fmla="*/ 2571453 w 10703693"/>
                <a:gd name="connsiteY37" fmla="*/ 1747003 h 1747003"/>
                <a:gd name="connsiteX38" fmla="*/ 2279720 w 10703693"/>
                <a:gd name="connsiteY38" fmla="*/ 1747003 h 1747003"/>
                <a:gd name="connsiteX39" fmla="*/ 1785560 w 10703693"/>
                <a:gd name="connsiteY39" fmla="*/ 1747003 h 1747003"/>
                <a:gd name="connsiteX40" fmla="*/ 1392614 w 10703693"/>
                <a:gd name="connsiteY40" fmla="*/ 1747003 h 1747003"/>
                <a:gd name="connsiteX41" fmla="*/ 291173 w 10703693"/>
                <a:gd name="connsiteY41" fmla="*/ 1747003 h 1747003"/>
                <a:gd name="connsiteX42" fmla="*/ 0 w 10703693"/>
                <a:gd name="connsiteY42" fmla="*/ 1455830 h 1747003"/>
                <a:gd name="connsiteX43" fmla="*/ 0 w 10703693"/>
                <a:gd name="connsiteY43" fmla="*/ 908441 h 1747003"/>
                <a:gd name="connsiteX44" fmla="*/ 0 w 10703693"/>
                <a:gd name="connsiteY44" fmla="*/ 291173 h 174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703693" h="1747003" fill="none" extrusionOk="0">
                  <a:moveTo>
                    <a:pt x="0" y="291173"/>
                  </a:moveTo>
                  <a:cubicBezTo>
                    <a:pt x="3394" y="152145"/>
                    <a:pt x="127742" y="-15029"/>
                    <a:pt x="291173" y="0"/>
                  </a:cubicBezTo>
                  <a:cubicBezTo>
                    <a:pt x="451654" y="-49527"/>
                    <a:pt x="762791" y="64273"/>
                    <a:pt x="886546" y="0"/>
                  </a:cubicBezTo>
                  <a:cubicBezTo>
                    <a:pt x="1010301" y="-64273"/>
                    <a:pt x="1258945" y="72240"/>
                    <a:pt x="1583133" y="0"/>
                  </a:cubicBezTo>
                  <a:cubicBezTo>
                    <a:pt x="1907321" y="-72240"/>
                    <a:pt x="1917155" y="36935"/>
                    <a:pt x="2077293" y="0"/>
                  </a:cubicBezTo>
                  <a:cubicBezTo>
                    <a:pt x="2237431" y="-36935"/>
                    <a:pt x="2265656" y="1784"/>
                    <a:pt x="2369026" y="0"/>
                  </a:cubicBezTo>
                  <a:cubicBezTo>
                    <a:pt x="2472396" y="-1784"/>
                    <a:pt x="2598806" y="25605"/>
                    <a:pt x="2660759" y="0"/>
                  </a:cubicBezTo>
                  <a:cubicBezTo>
                    <a:pt x="2722712" y="-25605"/>
                    <a:pt x="2890287" y="43755"/>
                    <a:pt x="3053705" y="0"/>
                  </a:cubicBezTo>
                  <a:cubicBezTo>
                    <a:pt x="3217123" y="-43755"/>
                    <a:pt x="3509775" y="63647"/>
                    <a:pt x="3851506" y="0"/>
                  </a:cubicBezTo>
                  <a:cubicBezTo>
                    <a:pt x="4193237" y="-63647"/>
                    <a:pt x="4097048" y="2659"/>
                    <a:pt x="4244452" y="0"/>
                  </a:cubicBezTo>
                  <a:cubicBezTo>
                    <a:pt x="4391856" y="-2659"/>
                    <a:pt x="4442785" y="6318"/>
                    <a:pt x="4536185" y="0"/>
                  </a:cubicBezTo>
                  <a:cubicBezTo>
                    <a:pt x="4629585" y="-6318"/>
                    <a:pt x="4705742" y="7455"/>
                    <a:pt x="4827918" y="0"/>
                  </a:cubicBezTo>
                  <a:cubicBezTo>
                    <a:pt x="4950094" y="-7455"/>
                    <a:pt x="5244236" y="27215"/>
                    <a:pt x="5423291" y="0"/>
                  </a:cubicBezTo>
                  <a:cubicBezTo>
                    <a:pt x="5602346" y="-27215"/>
                    <a:pt x="5641188" y="15440"/>
                    <a:pt x="5715024" y="0"/>
                  </a:cubicBezTo>
                  <a:cubicBezTo>
                    <a:pt x="5788860" y="-15440"/>
                    <a:pt x="6140985" y="62563"/>
                    <a:pt x="6310398" y="0"/>
                  </a:cubicBezTo>
                  <a:cubicBezTo>
                    <a:pt x="6479811" y="-62563"/>
                    <a:pt x="6690593" y="12487"/>
                    <a:pt x="7006984" y="0"/>
                  </a:cubicBezTo>
                  <a:cubicBezTo>
                    <a:pt x="7323375" y="-12487"/>
                    <a:pt x="7471976" y="38439"/>
                    <a:pt x="7804785" y="0"/>
                  </a:cubicBezTo>
                  <a:cubicBezTo>
                    <a:pt x="8137594" y="-38439"/>
                    <a:pt x="8257284" y="66971"/>
                    <a:pt x="8501372" y="0"/>
                  </a:cubicBezTo>
                  <a:cubicBezTo>
                    <a:pt x="8745460" y="-66971"/>
                    <a:pt x="8787756" y="42308"/>
                    <a:pt x="8894318" y="0"/>
                  </a:cubicBezTo>
                  <a:cubicBezTo>
                    <a:pt x="9000880" y="-42308"/>
                    <a:pt x="9271977" y="28294"/>
                    <a:pt x="9489691" y="0"/>
                  </a:cubicBezTo>
                  <a:cubicBezTo>
                    <a:pt x="9707405" y="-28294"/>
                    <a:pt x="10132813" y="76262"/>
                    <a:pt x="10412520" y="0"/>
                  </a:cubicBezTo>
                  <a:cubicBezTo>
                    <a:pt x="10571691" y="7135"/>
                    <a:pt x="10699959" y="131317"/>
                    <a:pt x="10703693" y="291173"/>
                  </a:cubicBezTo>
                  <a:cubicBezTo>
                    <a:pt x="10743931" y="551431"/>
                    <a:pt x="10641113" y="617228"/>
                    <a:pt x="10703693" y="861855"/>
                  </a:cubicBezTo>
                  <a:cubicBezTo>
                    <a:pt x="10766273" y="1106482"/>
                    <a:pt x="10680566" y="1225164"/>
                    <a:pt x="10703693" y="1455830"/>
                  </a:cubicBezTo>
                  <a:cubicBezTo>
                    <a:pt x="10711424" y="1619677"/>
                    <a:pt x="10569797" y="1745545"/>
                    <a:pt x="10412520" y="1747003"/>
                  </a:cubicBezTo>
                  <a:cubicBezTo>
                    <a:pt x="10290958" y="1775109"/>
                    <a:pt x="10119206" y="1695671"/>
                    <a:pt x="9918360" y="1747003"/>
                  </a:cubicBezTo>
                  <a:cubicBezTo>
                    <a:pt x="9717514" y="1798335"/>
                    <a:pt x="9529555" y="1690916"/>
                    <a:pt x="9322987" y="1747003"/>
                  </a:cubicBezTo>
                  <a:cubicBezTo>
                    <a:pt x="9116419" y="1803090"/>
                    <a:pt x="8964975" y="1688310"/>
                    <a:pt x="8828827" y="1747003"/>
                  </a:cubicBezTo>
                  <a:cubicBezTo>
                    <a:pt x="8692679" y="1805696"/>
                    <a:pt x="8422938" y="1710163"/>
                    <a:pt x="8233454" y="1747003"/>
                  </a:cubicBezTo>
                  <a:cubicBezTo>
                    <a:pt x="8043970" y="1783843"/>
                    <a:pt x="7904854" y="1708786"/>
                    <a:pt x="7739294" y="1747003"/>
                  </a:cubicBezTo>
                  <a:cubicBezTo>
                    <a:pt x="7573734" y="1785220"/>
                    <a:pt x="7399747" y="1728110"/>
                    <a:pt x="7245134" y="1747003"/>
                  </a:cubicBezTo>
                  <a:cubicBezTo>
                    <a:pt x="7090521" y="1765896"/>
                    <a:pt x="6796353" y="1677771"/>
                    <a:pt x="6649760" y="1747003"/>
                  </a:cubicBezTo>
                  <a:cubicBezTo>
                    <a:pt x="6503167" y="1816235"/>
                    <a:pt x="6431356" y="1744597"/>
                    <a:pt x="6358027" y="1747003"/>
                  </a:cubicBezTo>
                  <a:cubicBezTo>
                    <a:pt x="6284698" y="1749409"/>
                    <a:pt x="5876397" y="1669160"/>
                    <a:pt x="5560227" y="1747003"/>
                  </a:cubicBezTo>
                  <a:cubicBezTo>
                    <a:pt x="5244057" y="1824846"/>
                    <a:pt x="5147616" y="1709386"/>
                    <a:pt x="4863640" y="1747003"/>
                  </a:cubicBezTo>
                  <a:cubicBezTo>
                    <a:pt x="4579664" y="1784620"/>
                    <a:pt x="4425188" y="1700270"/>
                    <a:pt x="4065840" y="1747003"/>
                  </a:cubicBezTo>
                  <a:cubicBezTo>
                    <a:pt x="3706492" y="1793736"/>
                    <a:pt x="3602318" y="1685711"/>
                    <a:pt x="3268040" y="1747003"/>
                  </a:cubicBezTo>
                  <a:cubicBezTo>
                    <a:pt x="2933762" y="1808295"/>
                    <a:pt x="2779497" y="1728767"/>
                    <a:pt x="2571453" y="1747003"/>
                  </a:cubicBezTo>
                  <a:cubicBezTo>
                    <a:pt x="2363409" y="1765239"/>
                    <a:pt x="2420553" y="1733137"/>
                    <a:pt x="2279720" y="1747003"/>
                  </a:cubicBezTo>
                  <a:cubicBezTo>
                    <a:pt x="2138887" y="1760869"/>
                    <a:pt x="1951568" y="1740639"/>
                    <a:pt x="1785560" y="1747003"/>
                  </a:cubicBezTo>
                  <a:cubicBezTo>
                    <a:pt x="1619552" y="1753367"/>
                    <a:pt x="1577700" y="1712655"/>
                    <a:pt x="1392614" y="1747003"/>
                  </a:cubicBezTo>
                  <a:cubicBezTo>
                    <a:pt x="1207528" y="1781351"/>
                    <a:pt x="668320" y="1623769"/>
                    <a:pt x="291173" y="1747003"/>
                  </a:cubicBezTo>
                  <a:cubicBezTo>
                    <a:pt x="85992" y="1728912"/>
                    <a:pt x="8254" y="1644507"/>
                    <a:pt x="0" y="1455830"/>
                  </a:cubicBezTo>
                  <a:cubicBezTo>
                    <a:pt x="-38560" y="1291249"/>
                    <a:pt x="15286" y="1137488"/>
                    <a:pt x="0" y="908441"/>
                  </a:cubicBezTo>
                  <a:cubicBezTo>
                    <a:pt x="-15286" y="679394"/>
                    <a:pt x="31017" y="533589"/>
                    <a:pt x="0" y="291173"/>
                  </a:cubicBezTo>
                  <a:close/>
                </a:path>
                <a:path w="10703693" h="1747003" stroke="0" extrusionOk="0">
                  <a:moveTo>
                    <a:pt x="0" y="291173"/>
                  </a:moveTo>
                  <a:cubicBezTo>
                    <a:pt x="-16396" y="131978"/>
                    <a:pt x="131897" y="-15880"/>
                    <a:pt x="291173" y="0"/>
                  </a:cubicBezTo>
                  <a:cubicBezTo>
                    <a:pt x="470262" y="-702"/>
                    <a:pt x="729709" y="75008"/>
                    <a:pt x="987760" y="0"/>
                  </a:cubicBezTo>
                  <a:cubicBezTo>
                    <a:pt x="1245811" y="-75008"/>
                    <a:pt x="1437464" y="22745"/>
                    <a:pt x="1583133" y="0"/>
                  </a:cubicBezTo>
                  <a:cubicBezTo>
                    <a:pt x="1728802" y="-22745"/>
                    <a:pt x="1987022" y="66146"/>
                    <a:pt x="2178507" y="0"/>
                  </a:cubicBezTo>
                  <a:cubicBezTo>
                    <a:pt x="2369992" y="-66146"/>
                    <a:pt x="2544979" y="52531"/>
                    <a:pt x="2672666" y="0"/>
                  </a:cubicBezTo>
                  <a:cubicBezTo>
                    <a:pt x="2800353" y="-52531"/>
                    <a:pt x="3185840" y="76362"/>
                    <a:pt x="3369253" y="0"/>
                  </a:cubicBezTo>
                  <a:cubicBezTo>
                    <a:pt x="3552666" y="-76362"/>
                    <a:pt x="3735764" y="10450"/>
                    <a:pt x="3863413" y="0"/>
                  </a:cubicBezTo>
                  <a:cubicBezTo>
                    <a:pt x="3991062" y="-10450"/>
                    <a:pt x="4081433" y="8160"/>
                    <a:pt x="4256360" y="0"/>
                  </a:cubicBezTo>
                  <a:cubicBezTo>
                    <a:pt x="4431287" y="-8160"/>
                    <a:pt x="4523543" y="40246"/>
                    <a:pt x="4649306" y="0"/>
                  </a:cubicBezTo>
                  <a:cubicBezTo>
                    <a:pt x="4775069" y="-40246"/>
                    <a:pt x="4848726" y="16732"/>
                    <a:pt x="4941039" y="0"/>
                  </a:cubicBezTo>
                  <a:cubicBezTo>
                    <a:pt x="5033352" y="-16732"/>
                    <a:pt x="5302091" y="40778"/>
                    <a:pt x="5536412" y="0"/>
                  </a:cubicBezTo>
                  <a:cubicBezTo>
                    <a:pt x="5770733" y="-40778"/>
                    <a:pt x="5994483" y="33174"/>
                    <a:pt x="6232999" y="0"/>
                  </a:cubicBezTo>
                  <a:cubicBezTo>
                    <a:pt x="6471515" y="-33174"/>
                    <a:pt x="6652150" y="28385"/>
                    <a:pt x="6828372" y="0"/>
                  </a:cubicBezTo>
                  <a:cubicBezTo>
                    <a:pt x="7004594" y="-28385"/>
                    <a:pt x="7441701" y="78697"/>
                    <a:pt x="7626173" y="0"/>
                  </a:cubicBezTo>
                  <a:cubicBezTo>
                    <a:pt x="7810645" y="-78697"/>
                    <a:pt x="8042250" y="49175"/>
                    <a:pt x="8322760" y="0"/>
                  </a:cubicBezTo>
                  <a:cubicBezTo>
                    <a:pt x="8603270" y="-49175"/>
                    <a:pt x="8521081" y="13359"/>
                    <a:pt x="8715706" y="0"/>
                  </a:cubicBezTo>
                  <a:cubicBezTo>
                    <a:pt x="8910331" y="-13359"/>
                    <a:pt x="8917336" y="693"/>
                    <a:pt x="9007439" y="0"/>
                  </a:cubicBezTo>
                  <a:cubicBezTo>
                    <a:pt x="9097542" y="-693"/>
                    <a:pt x="9461819" y="41812"/>
                    <a:pt x="9602812" y="0"/>
                  </a:cubicBezTo>
                  <a:cubicBezTo>
                    <a:pt x="9743805" y="-41812"/>
                    <a:pt x="9789015" y="2636"/>
                    <a:pt x="9894545" y="0"/>
                  </a:cubicBezTo>
                  <a:cubicBezTo>
                    <a:pt x="10000075" y="-2636"/>
                    <a:pt x="10219947" y="2419"/>
                    <a:pt x="10412520" y="0"/>
                  </a:cubicBezTo>
                  <a:cubicBezTo>
                    <a:pt x="10593925" y="12553"/>
                    <a:pt x="10732014" y="145772"/>
                    <a:pt x="10703693" y="291173"/>
                  </a:cubicBezTo>
                  <a:cubicBezTo>
                    <a:pt x="10751598" y="493547"/>
                    <a:pt x="10639375" y="733699"/>
                    <a:pt x="10703693" y="885148"/>
                  </a:cubicBezTo>
                  <a:cubicBezTo>
                    <a:pt x="10768011" y="1036598"/>
                    <a:pt x="10684103" y="1187498"/>
                    <a:pt x="10703693" y="1455830"/>
                  </a:cubicBezTo>
                  <a:cubicBezTo>
                    <a:pt x="10732035" y="1646514"/>
                    <a:pt x="10566383" y="1757204"/>
                    <a:pt x="10412520" y="1747003"/>
                  </a:cubicBezTo>
                  <a:cubicBezTo>
                    <a:pt x="10185493" y="1772544"/>
                    <a:pt x="10040488" y="1740512"/>
                    <a:pt x="9918360" y="1747003"/>
                  </a:cubicBezTo>
                  <a:cubicBezTo>
                    <a:pt x="9796232" y="1753494"/>
                    <a:pt x="9598828" y="1687391"/>
                    <a:pt x="9322987" y="1747003"/>
                  </a:cubicBezTo>
                  <a:cubicBezTo>
                    <a:pt x="9047146" y="1806615"/>
                    <a:pt x="8698350" y="1723818"/>
                    <a:pt x="8525186" y="1747003"/>
                  </a:cubicBezTo>
                  <a:cubicBezTo>
                    <a:pt x="8352022" y="1770188"/>
                    <a:pt x="8255580" y="1733389"/>
                    <a:pt x="8132240" y="1747003"/>
                  </a:cubicBezTo>
                  <a:cubicBezTo>
                    <a:pt x="8008900" y="1760617"/>
                    <a:pt x="7814130" y="1723977"/>
                    <a:pt x="7638080" y="1747003"/>
                  </a:cubicBezTo>
                  <a:cubicBezTo>
                    <a:pt x="7462030" y="1770029"/>
                    <a:pt x="7080024" y="1668673"/>
                    <a:pt x="6840280" y="1747003"/>
                  </a:cubicBezTo>
                  <a:cubicBezTo>
                    <a:pt x="6600536" y="1825333"/>
                    <a:pt x="6653485" y="1716008"/>
                    <a:pt x="6548547" y="1747003"/>
                  </a:cubicBezTo>
                  <a:cubicBezTo>
                    <a:pt x="6443609" y="1777998"/>
                    <a:pt x="6023874" y="1745955"/>
                    <a:pt x="5750747" y="1747003"/>
                  </a:cubicBezTo>
                  <a:cubicBezTo>
                    <a:pt x="5477620" y="1748051"/>
                    <a:pt x="5573753" y="1724159"/>
                    <a:pt x="5459014" y="1747003"/>
                  </a:cubicBezTo>
                  <a:cubicBezTo>
                    <a:pt x="5344275" y="1769847"/>
                    <a:pt x="4833574" y="1731654"/>
                    <a:pt x="4661213" y="1747003"/>
                  </a:cubicBezTo>
                  <a:cubicBezTo>
                    <a:pt x="4488852" y="1762352"/>
                    <a:pt x="4114693" y="1726763"/>
                    <a:pt x="3964627" y="1747003"/>
                  </a:cubicBezTo>
                  <a:cubicBezTo>
                    <a:pt x="3814561" y="1767243"/>
                    <a:pt x="3617603" y="1710997"/>
                    <a:pt x="3369253" y="1747003"/>
                  </a:cubicBezTo>
                  <a:cubicBezTo>
                    <a:pt x="3120903" y="1783009"/>
                    <a:pt x="3169326" y="1743836"/>
                    <a:pt x="2976307" y="1747003"/>
                  </a:cubicBezTo>
                  <a:cubicBezTo>
                    <a:pt x="2783288" y="1750170"/>
                    <a:pt x="2703729" y="1703772"/>
                    <a:pt x="2482147" y="1747003"/>
                  </a:cubicBezTo>
                  <a:cubicBezTo>
                    <a:pt x="2260565" y="1790234"/>
                    <a:pt x="2132814" y="1734234"/>
                    <a:pt x="1886774" y="1747003"/>
                  </a:cubicBezTo>
                  <a:cubicBezTo>
                    <a:pt x="1640734" y="1759772"/>
                    <a:pt x="1342828" y="1717061"/>
                    <a:pt x="1190187" y="1747003"/>
                  </a:cubicBezTo>
                  <a:cubicBezTo>
                    <a:pt x="1037546" y="1776945"/>
                    <a:pt x="654155" y="1699034"/>
                    <a:pt x="291173" y="1747003"/>
                  </a:cubicBezTo>
                  <a:cubicBezTo>
                    <a:pt x="145847" y="1751139"/>
                    <a:pt x="41797" y="1614064"/>
                    <a:pt x="0" y="1455830"/>
                  </a:cubicBezTo>
                  <a:cubicBezTo>
                    <a:pt x="-37285" y="1181153"/>
                    <a:pt x="71651" y="1123377"/>
                    <a:pt x="0" y="850208"/>
                  </a:cubicBezTo>
                  <a:cubicBezTo>
                    <a:pt x="-71651" y="577039"/>
                    <a:pt x="65214" y="434758"/>
                    <a:pt x="0" y="291173"/>
                  </a:cubicBezTo>
                  <a:close/>
                </a:path>
              </a:pathLst>
            </a:custGeom>
            <a:solidFill>
              <a:srgbClr val="00B050"/>
            </a:solidFill>
            <a:ln w="38100">
              <a:solidFill>
                <a:srgbClr val="FF0000"/>
              </a:solidFill>
              <a:prstDash val="sysDash"/>
              <a:extLst>
                <a:ext uri="{C807C97D-BFC1-408E-A445-0C87EB9F89A2}">
                  <ask:lineSketchStyleProps xmlns="" xmlns:ask="http://schemas.microsoft.com/office/drawing/2018/sketchyshapes" sd="1743215044">
                    <a:prstGeom prst="roundRect">
                      <a:avLst/>
                    </a:prstGeom>
                    <ask:type>
                      <ask:lineSketchScribble/>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ysClr val="windowText" lastClr="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38" name="TextBox 137">
              <a:extLst>
                <a:ext uri="{FF2B5EF4-FFF2-40B4-BE49-F238E27FC236}">
                  <a16:creationId xmlns:a16="http://schemas.microsoft.com/office/drawing/2014/main" id="{D72E6EEF-65D3-415D-90D4-D26F27E71C8E}"/>
                </a:ext>
              </a:extLst>
            </p:cNvPr>
            <p:cNvSpPr txBox="1"/>
            <p:nvPr/>
          </p:nvSpPr>
          <p:spPr>
            <a:xfrm>
              <a:off x="1012700" y="-869773"/>
              <a:ext cx="10430647" cy="19577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400" b="1" dirty="0">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800" b="1" dirty="0" err="1">
                  <a:latin typeface="Times New Roman" panose="02020603050405020304" pitchFamily="18" charset="0"/>
                  <a:cs typeface="Times New Roman" panose="02020603050405020304" pitchFamily="18" charset="0"/>
                </a:rPr>
                <a:t>Đơn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vị</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đo</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diện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tích</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em</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đã</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học</a:t>
              </a:r>
              <a:r>
                <a:rPr lang="en-US" sz="4800" b="1" dirty="0">
                  <a:latin typeface="Times New Roman" panose="02020603050405020304" pitchFamily="18" charset="0"/>
                  <a:cs typeface="Times New Roman" panose="02020603050405020304" pitchFamily="18" charset="0"/>
                </a:rPr>
                <a:t> ở </a:t>
              </a:r>
              <a:r>
                <a:rPr lang="en-US" sz="4800" b="1" dirty="0" err="1">
                  <a:latin typeface="Times New Roman" panose="02020603050405020304" pitchFamily="18" charset="0"/>
                  <a:cs typeface="Times New Roman" panose="02020603050405020304" pitchFamily="18" charset="0"/>
                </a:rPr>
                <a:t>lớp</a:t>
              </a:r>
              <a:r>
                <a:rPr lang="en-US" sz="4800" b="1" dirty="0">
                  <a:latin typeface="Times New Roman" panose="02020603050405020304" pitchFamily="18" charset="0"/>
                  <a:cs typeface="Times New Roman" panose="02020603050405020304" pitchFamily="18" charset="0"/>
                </a:rPr>
                <a:t> 3, </a:t>
              </a:r>
              <a:r>
                <a:rPr lang="en-US" sz="4800" b="1" dirty="0" err="1">
                  <a:latin typeface="Times New Roman" panose="02020603050405020304" pitchFamily="18" charset="0"/>
                  <a:cs typeface="Times New Roman" panose="02020603050405020304" pitchFamily="18" charset="0"/>
                </a:rPr>
                <a:t>đó</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là</a:t>
              </a:r>
              <a:r>
                <a:rPr lang="en-US" sz="4800" b="1" dirty="0">
                  <a:latin typeface="Times New Roman" panose="02020603050405020304" pitchFamily="18" charset="0"/>
                  <a:cs typeface="Times New Roman" panose="02020603050405020304" pitchFamily="18" charset="0"/>
                </a:rPr>
                <a:t> đ</a:t>
              </a:r>
              <a:r>
                <a:rPr lang="vi-VN" sz="4800" b="1" dirty="0">
                  <a:latin typeface="Times New Roman" panose="02020603050405020304" pitchFamily="18" charset="0"/>
                  <a:cs typeface="Times New Roman" panose="02020603050405020304" pitchFamily="18" charset="0"/>
                </a:rPr>
                <a:t>ơ</a:t>
              </a:r>
              <a:r>
                <a:rPr lang="en-US" sz="4800" b="1" dirty="0">
                  <a:latin typeface="Times New Roman" panose="02020603050405020304" pitchFamily="18" charset="0"/>
                  <a:cs typeface="Times New Roman" panose="02020603050405020304" pitchFamily="18" charset="0"/>
                </a:rPr>
                <a:t>n </a:t>
              </a:r>
              <a:r>
                <a:rPr lang="en-US" sz="4800" b="1" dirty="0" err="1">
                  <a:latin typeface="Times New Roman" panose="02020603050405020304" pitchFamily="18" charset="0"/>
                  <a:cs typeface="Times New Roman" panose="02020603050405020304" pitchFamily="18" charset="0"/>
                </a:rPr>
                <a:t>vị</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gì</a:t>
              </a:r>
              <a:r>
                <a:rPr lang="en-US" sz="4800" b="1" dirty="0">
                  <a:latin typeface="Times New Roman" panose="02020603050405020304" pitchFamily="18" charset="0"/>
                  <a:cs typeface="Times New Roman" panose="02020603050405020304" pitchFamily="18" charset="0"/>
                </a:rPr>
                <a:t>? </a:t>
              </a:r>
              <a:endParaRPr kumimoji="0" lang="en-US" sz="4800" b="1" i="0" u="none" strike="noStrike" kern="0" cap="none" spc="0" normalizeH="0" baseline="0" noProof="0" dirty="0">
                <a:ln>
                  <a:noFill/>
                </a:ln>
                <a:solidFill>
                  <a:srgbClr val="FFFBF8"/>
                </a:solidFill>
                <a:effectLst/>
                <a:uLnTx/>
                <a:uFillTx/>
                <a:latin typeface="Times New Roman" panose="02020603050405020304" pitchFamily="18" charset="0"/>
                <a:cs typeface="Times New Roman" panose="02020603050405020304" pitchFamily="18" charset="0"/>
                <a:sym typeface="Arial"/>
              </a:endParaRPr>
            </a:p>
          </p:txBody>
        </p:sp>
      </p:grpSp>
      <p:sp>
        <p:nvSpPr>
          <p:cNvPr id="147" name="Rounded Rectangle 18">
            <a:extLst>
              <a:ext uri="{FF2B5EF4-FFF2-40B4-BE49-F238E27FC236}">
                <a16:creationId xmlns:a16="http://schemas.microsoft.com/office/drawing/2014/main" id="{3FD77AC1-2778-4BC8-B194-779866A525F1}"/>
              </a:ext>
            </a:extLst>
          </p:cNvPr>
          <p:cNvSpPr/>
          <p:nvPr/>
        </p:nvSpPr>
        <p:spPr>
          <a:xfrm>
            <a:off x="1867229" y="3166841"/>
            <a:ext cx="8008739" cy="904392"/>
          </a:xfrm>
          <a:prstGeom prst="roundRect">
            <a:avLst/>
          </a:prstGeom>
          <a:gradFill flip="none" rotWithShape="1">
            <a:gsLst>
              <a:gs pos="0">
                <a:srgbClr val="00FFFF">
                  <a:tint val="66000"/>
                  <a:satMod val="160000"/>
                  <a:alpha val="67000"/>
                </a:srgbClr>
              </a:gs>
              <a:gs pos="60000">
                <a:srgbClr val="00FFFF">
                  <a:tint val="44500"/>
                  <a:satMod val="160000"/>
                </a:srgbClr>
              </a:gs>
              <a:gs pos="100000">
                <a:srgbClr val="00FFFF">
                  <a:tint val="23500"/>
                  <a:satMod val="160000"/>
                </a:srgbClr>
              </a:gs>
            </a:gsLst>
            <a:lin ang="10800000" scaled="1"/>
            <a:tileRect/>
          </a:gradFill>
          <a:ln w="57150"/>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defRPr/>
            </a:pPr>
            <a:r>
              <a:rPr lang="en-US" sz="5400" b="1" kern="0" dirty="0" err="1">
                <a:solidFill>
                  <a:srgbClr val="FF0000"/>
                </a:solidFill>
                <a:latin typeface="Times New Roman" panose="02020603050405020304" pitchFamily="18" charset="0"/>
                <a:cs typeface="Times New Roman" panose="02020603050405020304" pitchFamily="18" charset="0"/>
                <a:sym typeface="Arial"/>
              </a:rPr>
              <a:t>Xăng</a:t>
            </a:r>
            <a:r>
              <a:rPr lang="en-US" sz="5400" b="1" kern="0" dirty="0">
                <a:solidFill>
                  <a:srgbClr val="FF0000"/>
                </a:solidFill>
                <a:latin typeface="Times New Roman" panose="02020603050405020304" pitchFamily="18" charset="0"/>
                <a:cs typeface="Times New Roman" panose="02020603050405020304" pitchFamily="18" charset="0"/>
                <a:sym typeface="Arial"/>
              </a:rPr>
              <a:t>- </a:t>
            </a:r>
            <a:r>
              <a:rPr lang="en-US" sz="5400" b="1" kern="0" dirty="0" err="1">
                <a:solidFill>
                  <a:srgbClr val="FF0000"/>
                </a:solidFill>
                <a:latin typeface="Times New Roman" panose="02020603050405020304" pitchFamily="18" charset="0"/>
                <a:cs typeface="Times New Roman" panose="02020603050405020304" pitchFamily="18" charset="0"/>
                <a:sym typeface="Arial"/>
              </a:rPr>
              <a:t>ti-mét</a:t>
            </a:r>
            <a:r>
              <a:rPr lang="en-US" sz="5400" b="1" kern="0" dirty="0">
                <a:solidFill>
                  <a:srgbClr val="FF0000"/>
                </a:solidFill>
                <a:latin typeface="Times New Roman" panose="02020603050405020304" pitchFamily="18" charset="0"/>
                <a:cs typeface="Times New Roman" panose="02020603050405020304" pitchFamily="18" charset="0"/>
                <a:sym typeface="Arial"/>
              </a:rPr>
              <a:t> </a:t>
            </a:r>
            <a:r>
              <a:rPr lang="en-US" sz="5400" b="1" kern="0" dirty="0" err="1">
                <a:solidFill>
                  <a:srgbClr val="FF0000"/>
                </a:solidFill>
                <a:latin typeface="Times New Roman" panose="02020603050405020304" pitchFamily="18" charset="0"/>
                <a:cs typeface="Times New Roman" panose="02020603050405020304" pitchFamily="18" charset="0"/>
                <a:sym typeface="Arial"/>
              </a:rPr>
              <a:t>vuông</a:t>
            </a:r>
            <a:r>
              <a:rPr lang="en-US" sz="5400" b="1" kern="0" dirty="0">
                <a:solidFill>
                  <a:srgbClr val="FF0000"/>
                </a:solidFill>
                <a:latin typeface="Times New Roman" panose="02020603050405020304" pitchFamily="18" charset="0"/>
                <a:cs typeface="Times New Roman" panose="02020603050405020304" pitchFamily="18" charset="0"/>
                <a:sym typeface="Arial"/>
              </a:rPr>
              <a:t> (</a:t>
            </a:r>
            <a:r>
              <a:rPr lang="en-US" altLang="vi-VN" sz="5400" b="1" dirty="0">
                <a:solidFill>
                  <a:srgbClr val="FF0000"/>
                </a:solidFill>
                <a:latin typeface="Times New Roman" pitchFamily="18" charset="0"/>
                <a:cs typeface="Times New Roman" pitchFamily="18" charset="0"/>
              </a:rPr>
              <a:t>cm</a:t>
            </a:r>
            <a:r>
              <a:rPr lang="en-US" altLang="vi-VN" sz="5400" b="1" baseline="30000" dirty="0">
                <a:solidFill>
                  <a:srgbClr val="FF0000"/>
                </a:solidFill>
                <a:latin typeface="Times New Roman" pitchFamily="18" charset="0"/>
                <a:cs typeface="Times New Roman" pitchFamily="18" charset="0"/>
              </a:rPr>
              <a:t>2</a:t>
            </a:r>
            <a:r>
              <a:rPr lang="en-US" altLang="vi-VN" sz="5400" b="1" dirty="0">
                <a:solidFill>
                  <a:srgbClr val="FF0000"/>
                </a:solidFill>
                <a:latin typeface="Times New Roman" pitchFamily="18" charset="0"/>
                <a:cs typeface="Times New Roman" pitchFamily="18" charset="0"/>
              </a:rPr>
              <a:t>)</a:t>
            </a:r>
            <a:endParaRPr kumimoji="0" lang="en-US" sz="5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pic>
        <p:nvPicPr>
          <p:cNvPr id="181" name="Am-thanh-tra-loi-sai-www_nhacchuongvui_com">
            <a:hlinkClick r:id="" action="ppaction://media"/>
            <a:extLst>
              <a:ext uri="{FF2B5EF4-FFF2-40B4-BE49-F238E27FC236}">
                <a16:creationId xmlns:a16="http://schemas.microsoft.com/office/drawing/2014/main" id="{CA883DAF-D6AD-47BB-9BAA-8732B15707D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343343" y="4668555"/>
            <a:ext cx="487363" cy="487363"/>
          </a:xfrm>
          <a:prstGeom prst="rect">
            <a:avLst/>
          </a:prstGeom>
        </p:spPr>
      </p:pic>
      <p:pic>
        <p:nvPicPr>
          <p:cNvPr id="182" name="Am-thanh-tra-loi-sai-www_nhacchuongvui_com">
            <a:hlinkClick r:id="" action="ppaction://media"/>
            <a:extLst>
              <a:ext uri="{FF2B5EF4-FFF2-40B4-BE49-F238E27FC236}">
                <a16:creationId xmlns:a16="http://schemas.microsoft.com/office/drawing/2014/main" id="{287C38DC-1335-4E25-BF1E-0BD9BD37764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343343" y="4668555"/>
            <a:ext cx="487363" cy="487363"/>
          </a:xfrm>
          <a:prstGeom prst="rect">
            <a:avLst/>
          </a:prstGeom>
        </p:spPr>
      </p:pic>
      <p:pic>
        <p:nvPicPr>
          <p:cNvPr id="183" name="Am-thanh-tra-loi-sai-www_nhacchuongvui_com">
            <a:hlinkClick r:id="" action="ppaction://media"/>
            <a:extLst>
              <a:ext uri="{FF2B5EF4-FFF2-40B4-BE49-F238E27FC236}">
                <a16:creationId xmlns:a16="http://schemas.microsoft.com/office/drawing/2014/main" id="{38D3C70E-B7AD-4F47-B9AE-65289411791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343343" y="4668555"/>
            <a:ext cx="487363" cy="487363"/>
          </a:xfrm>
          <a:prstGeom prst="rect">
            <a:avLst/>
          </a:prstGeom>
        </p:spPr>
      </p:pic>
      <p:pic>
        <p:nvPicPr>
          <p:cNvPr id="223" name="Am-thanh-tra-loi-sai-www_nhacchuongvui_com">
            <a:hlinkClick r:id="" action="ppaction://media"/>
            <a:extLst>
              <a:ext uri="{FF2B5EF4-FFF2-40B4-BE49-F238E27FC236}">
                <a16:creationId xmlns:a16="http://schemas.microsoft.com/office/drawing/2014/main" id="{EDB33C5B-7C2E-446A-B0A8-0DDA801162C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343343" y="5299688"/>
            <a:ext cx="487363" cy="487363"/>
          </a:xfrm>
          <a:prstGeom prst="rect">
            <a:avLst/>
          </a:prstGeom>
        </p:spPr>
      </p:pic>
      <p:pic>
        <p:nvPicPr>
          <p:cNvPr id="224" name="Am-thanh-tra-loi-dung-www_nhacchuongvui_com">
            <a:hlinkClick r:id="" action="ppaction://media"/>
            <a:extLst>
              <a:ext uri="{FF2B5EF4-FFF2-40B4-BE49-F238E27FC236}">
                <a16:creationId xmlns:a16="http://schemas.microsoft.com/office/drawing/2014/main" id="{2D550BA0-E4EA-4BDF-975E-C4A8A4DB88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2343342" y="5983423"/>
            <a:ext cx="487363" cy="487363"/>
          </a:xfrm>
          <a:prstGeom prst="rect">
            <a:avLst/>
          </a:prstGeom>
        </p:spPr>
      </p:pic>
    </p:spTree>
    <p:extLst>
      <p:ext uri="{BB962C8B-B14F-4D97-AF65-F5344CB8AC3E}">
        <p14:creationId xmlns:p14="http://schemas.microsoft.com/office/powerpoint/2010/main" val="163918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6"/>
                                        </p:tgtEl>
                                        <p:attrNameLst>
                                          <p:attrName>style.visibility</p:attrName>
                                        </p:attrNameLst>
                                      </p:cBhvr>
                                      <p:to>
                                        <p:strVal val="visible"/>
                                      </p:to>
                                    </p:set>
                                    <p:animEffect transition="in" filter="wipe(left)">
                                      <p:cBhvr>
                                        <p:cTn id="7" dur="500"/>
                                        <p:tgtEl>
                                          <p:spTgt spid="1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7"/>
                                        </p:tgtEl>
                                        <p:attrNameLst>
                                          <p:attrName>style.visibility</p:attrName>
                                        </p:attrNameLst>
                                      </p:cBhvr>
                                      <p:to>
                                        <p:strVal val="visible"/>
                                      </p:to>
                                    </p:set>
                                    <p:animEffect transition="in" filter="wipe(left)">
                                      <p:cBhvr>
                                        <p:cTn id="12" dur="500"/>
                                        <p:tgtEl>
                                          <p:spTgt spid="147"/>
                                        </p:tgtEl>
                                      </p:cBhvr>
                                    </p:animEffect>
                                  </p:childTnLst>
                                  <p:subTnLst>
                                    <p:audio>
                                      <p:cMediaNode>
                                        <p:cTn display="0" masterRel="sameClick">
                                          <p:stCondLst>
                                            <p:cond evt="begin" delay="0">
                                              <p:tn val="10"/>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81"/>
                </p:tgtEl>
              </p:cMediaNode>
            </p:audio>
            <p:audio>
              <p:cMediaNode vol="80000">
                <p:cTn id="14" fill="hold" display="0">
                  <p:stCondLst>
                    <p:cond delay="indefinite"/>
                  </p:stCondLst>
                  <p:endCondLst>
                    <p:cond evt="onStopAudio" delay="0">
                      <p:tgtEl>
                        <p:sldTgt/>
                      </p:tgtEl>
                    </p:cond>
                  </p:endCondLst>
                </p:cTn>
                <p:tgtEl>
                  <p:spTgt spid="182"/>
                </p:tgtEl>
              </p:cMediaNode>
            </p:audio>
            <p:audio>
              <p:cMediaNode vol="80000">
                <p:cTn id="15" fill="hold" display="0">
                  <p:stCondLst>
                    <p:cond delay="indefinite"/>
                  </p:stCondLst>
                  <p:endCondLst>
                    <p:cond evt="onStopAudio" delay="0">
                      <p:tgtEl>
                        <p:sldTgt/>
                      </p:tgtEl>
                    </p:cond>
                  </p:endCondLst>
                </p:cTn>
                <p:tgtEl>
                  <p:spTgt spid="183"/>
                </p:tgtEl>
              </p:cMediaNode>
            </p:audio>
            <p:audio>
              <p:cMediaNode vol="80000">
                <p:cTn id="16" fill="hold" display="0">
                  <p:stCondLst>
                    <p:cond delay="indefinite"/>
                  </p:stCondLst>
                  <p:endCondLst>
                    <p:cond evt="onStopAudio" delay="0">
                      <p:tgtEl>
                        <p:sldTgt/>
                      </p:tgtEl>
                    </p:cond>
                  </p:endCondLst>
                </p:cTn>
                <p:tgtEl>
                  <p:spTgt spid="223"/>
                </p:tgtEl>
              </p:cMediaNode>
            </p:audio>
            <p:audio>
              <p:cMediaNode vol="80000">
                <p:cTn id="17" fill="hold" display="0">
                  <p:stCondLst>
                    <p:cond delay="indefinite"/>
                  </p:stCondLst>
                  <p:endCondLst>
                    <p:cond evt="onStopAudio" delay="0">
                      <p:tgtEl>
                        <p:sldTgt/>
                      </p:tgtEl>
                    </p:cond>
                  </p:endCondLst>
                </p:cTn>
                <p:tgtEl>
                  <p:spTgt spid="224"/>
                </p:tgtEl>
              </p:cMediaNode>
            </p:audio>
          </p:childTnLst>
        </p:cTn>
      </p:par>
    </p:tnLst>
    <p:bldLst>
      <p:bldP spid="14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337">
            <a:extLst>
              <a:ext uri="{FF2B5EF4-FFF2-40B4-BE49-F238E27FC236}">
                <a16:creationId xmlns:a16="http://schemas.microsoft.com/office/drawing/2014/main" id="{B7E4331B-0C42-43EF-B59B-7086AD2128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709" y="-112526"/>
            <a:ext cx="8711808" cy="1785066"/>
          </a:xfrm>
          <a:prstGeom prst="rect">
            <a:avLst/>
          </a:prstGeom>
        </p:spPr>
      </p:pic>
      <p:sp>
        <p:nvSpPr>
          <p:cNvPr id="19" name="矩形: 圆角 13">
            <a:extLst>
              <a:ext uri="{FF2B5EF4-FFF2-40B4-BE49-F238E27FC236}">
                <a16:creationId xmlns:a16="http://schemas.microsoft.com/office/drawing/2014/main" id="{0748FFC4-4A88-4F3F-A42E-4A4426AA700A}"/>
              </a:ext>
            </a:extLst>
          </p:cNvPr>
          <p:cNvSpPr/>
          <p:nvPr/>
        </p:nvSpPr>
        <p:spPr>
          <a:xfrm>
            <a:off x="2652240" y="143178"/>
            <a:ext cx="7681801" cy="681505"/>
          </a:xfrm>
          <a:prstGeom prst="roundRect">
            <a:avLst>
              <a:gd name="adj" fmla="val 50000"/>
            </a:avLst>
          </a:prstGeom>
          <a:solidFill>
            <a:srgbClr val="FFCF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sym typeface="迷你简细行楷" panose="02010609000101010101" charset="-122"/>
              </a:rPr>
              <a:t>Thứ</a:t>
            </a:r>
            <a:r>
              <a:rPr lang="en-US" altLang="zh-CN" sz="3600" dirty="0">
                <a:solidFill>
                  <a:srgbClr val="002060"/>
                </a:solidFill>
                <a:latin typeface="Calibri" panose="020F0502020204030204" pitchFamily="34" charset="0"/>
                <a:ea typeface="微软雅黑" panose="020B0503020204020204" pitchFamily="34" charset="-122"/>
                <a:cs typeface="Calibri" panose="020F0502020204030204" pitchFamily="34" charset="0"/>
                <a:sym typeface="迷你简细行楷" panose="02010609000101010101" charset="-122"/>
              </a:rPr>
              <a:t> </a:t>
            </a:r>
            <a:r>
              <a:rPr lang="en-US" altLang="zh-CN" sz="3600" dirty="0" err="1">
                <a:solidFill>
                  <a:srgbClr val="002060"/>
                </a:solidFill>
                <a:latin typeface="Calibri" panose="020F0502020204030204" pitchFamily="34" charset="0"/>
                <a:ea typeface="微软雅黑" panose="020B0503020204020204" pitchFamily="34" charset="-122"/>
                <a:cs typeface="Calibri" panose="020F0502020204030204" pitchFamily="34" charset="0"/>
                <a:sym typeface="迷你简细行楷" panose="02010609000101010101" charset="-122"/>
              </a:rPr>
              <a:t>sáu</a:t>
            </a:r>
            <a:r>
              <a:rPr lang="en-US" altLang="zh-CN" sz="3600" dirty="0">
                <a:solidFill>
                  <a:srgbClr val="002060"/>
                </a:solidFill>
                <a:latin typeface="Calibri" panose="020F0502020204030204" pitchFamily="34" charset="0"/>
                <a:ea typeface="微软雅黑" panose="020B0503020204020204" pitchFamily="34" charset="-122"/>
                <a:cs typeface="Calibri" panose="020F0502020204030204" pitchFamily="34" charset="0"/>
                <a:sym typeface="迷你简细行楷" panose="02010609000101010101" charset="-122"/>
              </a:rPr>
              <a:t> </a:t>
            </a:r>
            <a:r>
              <a:rPr kumimoji="0" lang="en-US" altLang="zh-CN" sz="3600" b="0" i="0" u="none" strike="noStrike" kern="1200" cap="none" spc="0" normalizeH="0" baseline="0" noProof="0" dirty="0" err="1">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sym typeface="迷你简细行楷" panose="02010609000101010101" charset="-122"/>
              </a:rPr>
              <a:t>ngày</a:t>
            </a:r>
            <a:r>
              <a:rPr kumimoji="0" lang="en-US" altLang="zh-CN" sz="3600" b="0" i="0"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sym typeface="迷你简细行楷" panose="02010609000101010101" charset="-122"/>
              </a:rPr>
              <a:t> </a:t>
            </a:r>
            <a:r>
              <a:rPr kumimoji="0" lang="en-US" altLang="zh-CN" sz="3600" b="0" i="0" u="none" strike="noStrike" kern="1200" cap="none" spc="0" normalizeH="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sym typeface="迷你简细行楷" panose="02010609000101010101" charset="-122"/>
              </a:rPr>
              <a:t> 27 </a:t>
            </a:r>
            <a:r>
              <a:rPr kumimoji="0" lang="en-US" altLang="zh-CN" sz="3600" b="0" i="0" u="none" strike="noStrike" kern="1200" cap="none" spc="0" normalizeH="0" baseline="0" noProof="0" dirty="0" err="1">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sym typeface="迷你简细行楷" panose="02010609000101010101" charset="-122"/>
              </a:rPr>
              <a:t>tháng</a:t>
            </a:r>
            <a:r>
              <a:rPr kumimoji="0" lang="en-US" altLang="zh-CN" sz="3600" b="0" i="0"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sym typeface="迷你简细行楷" panose="02010609000101010101" charset="-122"/>
              </a:rPr>
              <a:t> 10</a:t>
            </a:r>
            <a:r>
              <a:rPr kumimoji="0" lang="en-US" altLang="zh-CN" sz="3600" b="0" i="0" u="none" strike="noStrike" kern="1200" cap="none" spc="0" normalizeH="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sym typeface="迷你简细行楷" panose="02010609000101010101" charset="-122"/>
              </a:rPr>
              <a:t> </a:t>
            </a:r>
            <a:r>
              <a:rPr kumimoji="0" lang="en-US" altLang="zh-CN" sz="3600" b="0" i="0" u="none" strike="noStrike" kern="1200" cap="none" spc="0" normalizeH="0" baseline="0" noProof="0" dirty="0" err="1">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sym typeface="迷你简细行楷" panose="02010609000101010101" charset="-122"/>
              </a:rPr>
              <a:t>năm</a:t>
            </a:r>
            <a:r>
              <a:rPr kumimoji="0" lang="en-US" altLang="zh-CN" sz="3600" b="0" i="0"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sym typeface="迷你简细行楷" panose="02010609000101010101" charset="-122"/>
              </a:rPr>
              <a:t> 2023</a:t>
            </a:r>
            <a:endParaRPr kumimoji="0" lang="zh-CN" altLang="en-US" sz="3600" b="0" i="0"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sym typeface="迷你简细行楷" panose="02010609000101010101" charset="-122"/>
            </a:endParaRPr>
          </a:p>
        </p:txBody>
      </p:sp>
      <p:sp>
        <p:nvSpPr>
          <p:cNvPr id="20" name="矩形: 圆角 14">
            <a:extLst>
              <a:ext uri="{FF2B5EF4-FFF2-40B4-BE49-F238E27FC236}">
                <a16:creationId xmlns:a16="http://schemas.microsoft.com/office/drawing/2014/main" id="{66CDA486-D099-43F5-A8BB-73148979C074}"/>
              </a:ext>
            </a:extLst>
          </p:cNvPr>
          <p:cNvSpPr/>
          <p:nvPr/>
        </p:nvSpPr>
        <p:spPr>
          <a:xfrm>
            <a:off x="5179001" y="1032466"/>
            <a:ext cx="2054123" cy="534193"/>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en-US" altLang="zh-CN" sz="4000" b="1" i="0" u="sng" strike="noStrike" kern="1200" cap="none" spc="0" normalizeH="0" baseline="0" noProof="0" dirty="0">
                <a:ln>
                  <a:noFill/>
                </a:ln>
                <a:solidFill>
                  <a:srgbClr val="FF0000"/>
                </a:solidFill>
                <a:effectLst/>
                <a:uLnTx/>
                <a:uFillTx/>
                <a:latin typeface="Nunito Black" pitchFamily="2" charset="0"/>
                <a:ea typeface="微软雅黑" panose="020B0503020204020204" pitchFamily="34" charset="-122"/>
                <a:cs typeface="Calibri" panose="020F0502020204030204" pitchFamily="34" charset="0"/>
                <a:sym typeface="迷你简细行楷" panose="02010609000101010101" charset="-122"/>
              </a:rPr>
              <a:t>TOÁN</a:t>
            </a:r>
            <a:endParaRPr kumimoji="0" lang="zh-CN" altLang="en-US" sz="4000" b="1" i="0" u="sng" strike="noStrike" kern="1200" cap="none" spc="0" normalizeH="0" baseline="0" noProof="0" dirty="0">
              <a:ln>
                <a:noFill/>
              </a:ln>
              <a:solidFill>
                <a:srgbClr val="FF0000"/>
              </a:solidFill>
              <a:effectLst/>
              <a:uLnTx/>
              <a:uFillTx/>
              <a:latin typeface="Nunito Black" pitchFamily="2" charset="0"/>
              <a:ea typeface="微软雅黑" panose="020B0503020204020204" pitchFamily="34" charset="-122"/>
              <a:cs typeface="Calibri" panose="020F0502020204030204" pitchFamily="34" charset="0"/>
              <a:sym typeface="迷你简细行楷" panose="02010609000101010101" charset="-122"/>
            </a:endParaRPr>
          </a:p>
        </p:txBody>
      </p:sp>
      <p:pic>
        <p:nvPicPr>
          <p:cNvPr id="21" name="Picture 20" descr="A close-up of a calculator&#10;&#10;Description automatically generated with medium confidence">
            <a:extLst>
              <a:ext uri="{FF2B5EF4-FFF2-40B4-BE49-F238E27FC236}">
                <a16:creationId xmlns:a16="http://schemas.microsoft.com/office/drawing/2014/main" id="{A6C25CD5-E42C-4DC6-AAAA-DD58B5E2C2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743" y="4068277"/>
            <a:ext cx="2152950" cy="2381582"/>
          </a:xfrm>
          <a:prstGeom prst="rect">
            <a:avLst/>
          </a:prstGeom>
        </p:spPr>
      </p:pic>
      <p:pic>
        <p:nvPicPr>
          <p:cNvPr id="22" name="Picture 21" descr="A picture containing text, measuring stick&#10;&#10;Description automatically generated">
            <a:extLst>
              <a:ext uri="{FF2B5EF4-FFF2-40B4-BE49-F238E27FC236}">
                <a16:creationId xmlns:a16="http://schemas.microsoft.com/office/drawing/2014/main" id="{8FF2DB8F-26C4-4E1B-8999-32C4B0BD66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03496" y="4490720"/>
            <a:ext cx="2139586" cy="2224102"/>
          </a:xfrm>
          <a:prstGeom prst="rect">
            <a:avLst/>
          </a:prstGeom>
        </p:spPr>
      </p:pic>
      <p:sp>
        <p:nvSpPr>
          <p:cNvPr id="8" name="矩形: 圆角 14">
            <a:extLst>
              <a:ext uri="{FF2B5EF4-FFF2-40B4-BE49-F238E27FC236}">
                <a16:creationId xmlns:a16="http://schemas.microsoft.com/office/drawing/2014/main" id="{11AC0CAD-A102-42FF-AD94-12A62AC80FAA}"/>
              </a:ext>
            </a:extLst>
          </p:cNvPr>
          <p:cNvSpPr/>
          <p:nvPr/>
        </p:nvSpPr>
        <p:spPr>
          <a:xfrm>
            <a:off x="737424" y="2194066"/>
            <a:ext cx="11117877" cy="798637"/>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r>
              <a:rPr lang="en-US" altLang="zh-CN" sz="5400" b="1" noProof="0" dirty="0" err="1">
                <a:solidFill>
                  <a:schemeClr val="accent5">
                    <a:lumMod val="75000"/>
                  </a:schemeClr>
                </a:solidFill>
                <a:latin typeface="Nunito Black" pitchFamily="2" charset="0"/>
                <a:ea typeface="微软雅黑" panose="020B0503020204020204" pitchFamily="34" charset="-122"/>
                <a:cs typeface="Calibri" panose="020F0502020204030204" pitchFamily="34" charset="0"/>
                <a:sym typeface="迷你简细行楷" panose="02010609000101010101" charset="-122"/>
              </a:rPr>
              <a:t>Bài</a:t>
            </a:r>
            <a:r>
              <a:rPr lang="en-US" altLang="zh-CN" sz="5400" b="1" noProof="0" dirty="0">
                <a:solidFill>
                  <a:schemeClr val="accent5">
                    <a:lumMod val="75000"/>
                  </a:schemeClr>
                </a:solidFill>
                <a:latin typeface="Nunito Black" pitchFamily="2" charset="0"/>
                <a:ea typeface="微软雅黑" panose="020B0503020204020204" pitchFamily="34" charset="-122"/>
                <a:cs typeface="Calibri" panose="020F0502020204030204" pitchFamily="34" charset="0"/>
                <a:sym typeface="迷你简细行楷" panose="02010609000101010101" charset="-122"/>
              </a:rPr>
              <a:t> 18. </a:t>
            </a:r>
            <a:r>
              <a:rPr lang="en-US" altLang="zh-CN" sz="5400" b="1" noProof="0" dirty="0" err="1">
                <a:solidFill>
                  <a:schemeClr val="accent5">
                    <a:lumMod val="75000"/>
                  </a:schemeClr>
                </a:solidFill>
                <a:latin typeface="Nunito Black" pitchFamily="2" charset="0"/>
                <a:ea typeface="微软雅黑" panose="020B0503020204020204" pitchFamily="34" charset="-122"/>
                <a:cs typeface="Calibri" panose="020F0502020204030204" pitchFamily="34" charset="0"/>
                <a:sym typeface="迷你简细行楷" panose="02010609000101010101" charset="-122"/>
              </a:rPr>
              <a:t>Đề</a:t>
            </a:r>
            <a:r>
              <a:rPr lang="en-US" altLang="zh-CN" sz="5400" b="1" dirty="0">
                <a:solidFill>
                  <a:schemeClr val="accent5">
                    <a:lumMod val="75000"/>
                  </a:schemeClr>
                </a:solidFill>
                <a:latin typeface="Nunito Black" pitchFamily="2" charset="0"/>
                <a:ea typeface="微软雅黑" panose="020B0503020204020204" pitchFamily="34" charset="-122"/>
                <a:cs typeface="Calibri" panose="020F0502020204030204" pitchFamily="34" charset="0"/>
                <a:sym typeface="迷你简细行楷" panose="02010609000101010101" charset="-122"/>
              </a:rPr>
              <a:t>-xi-</a:t>
            </a:r>
            <a:r>
              <a:rPr lang="en-US" altLang="zh-CN" sz="5400" b="1" dirty="0" err="1">
                <a:solidFill>
                  <a:schemeClr val="accent5">
                    <a:lumMod val="75000"/>
                  </a:schemeClr>
                </a:solidFill>
                <a:latin typeface="Nunito Black" pitchFamily="2" charset="0"/>
                <a:ea typeface="微软雅黑" panose="020B0503020204020204" pitchFamily="34" charset="-122"/>
                <a:cs typeface="Calibri" panose="020F0502020204030204" pitchFamily="34" charset="0"/>
                <a:sym typeface="迷你简细行楷" panose="02010609000101010101" charset="-122"/>
              </a:rPr>
              <a:t>mét</a:t>
            </a:r>
            <a:r>
              <a:rPr lang="en-US" altLang="zh-CN" sz="5400" b="1" dirty="0">
                <a:solidFill>
                  <a:schemeClr val="accent5">
                    <a:lumMod val="75000"/>
                  </a:schemeClr>
                </a:solidFill>
                <a:latin typeface="Nunito Black" pitchFamily="2" charset="0"/>
                <a:ea typeface="微软雅黑" panose="020B0503020204020204" pitchFamily="34" charset="-122"/>
                <a:cs typeface="Calibri" panose="020F0502020204030204" pitchFamily="34" charset="0"/>
                <a:sym typeface="迷你简细行楷" panose="02010609000101010101" charset="-122"/>
              </a:rPr>
              <a:t> </a:t>
            </a:r>
            <a:r>
              <a:rPr lang="en-US" altLang="zh-CN" sz="5400" b="1" dirty="0" err="1">
                <a:solidFill>
                  <a:schemeClr val="accent5">
                    <a:lumMod val="75000"/>
                  </a:schemeClr>
                </a:solidFill>
                <a:latin typeface="Nunito Black" pitchFamily="2" charset="0"/>
                <a:ea typeface="微软雅黑" panose="020B0503020204020204" pitchFamily="34" charset="-122"/>
                <a:cs typeface="Calibri" panose="020F0502020204030204" pitchFamily="34" charset="0"/>
                <a:sym typeface="迷你简细行楷" panose="02010609000101010101" charset="-122"/>
              </a:rPr>
              <a:t>vuông</a:t>
            </a:r>
            <a:r>
              <a:rPr lang="en-US" altLang="zh-CN" sz="5400" b="1" dirty="0">
                <a:solidFill>
                  <a:schemeClr val="accent5">
                    <a:lumMod val="75000"/>
                  </a:schemeClr>
                </a:solidFill>
                <a:latin typeface="Nunito Black" pitchFamily="2" charset="0"/>
                <a:ea typeface="微软雅黑" panose="020B0503020204020204" pitchFamily="34" charset="-122"/>
                <a:cs typeface="Calibri" panose="020F0502020204030204" pitchFamily="34" charset="0"/>
                <a:sym typeface="迷你简细行楷" panose="02010609000101010101" charset="-122"/>
              </a:rPr>
              <a:t>, </a:t>
            </a:r>
            <a:r>
              <a:rPr lang="en-US" altLang="zh-CN" sz="5400" b="1" dirty="0" err="1">
                <a:solidFill>
                  <a:schemeClr val="accent5">
                    <a:lumMod val="75000"/>
                  </a:schemeClr>
                </a:solidFill>
                <a:latin typeface="Nunito Black" pitchFamily="2" charset="0"/>
                <a:ea typeface="微软雅黑" panose="020B0503020204020204" pitchFamily="34" charset="-122"/>
                <a:cs typeface="Calibri" panose="020F0502020204030204" pitchFamily="34" charset="0"/>
                <a:sym typeface="迷你简细行楷" panose="02010609000101010101" charset="-122"/>
              </a:rPr>
              <a:t>mét</a:t>
            </a:r>
            <a:r>
              <a:rPr lang="en-US" altLang="zh-CN" sz="5400" b="1" dirty="0">
                <a:solidFill>
                  <a:schemeClr val="accent5">
                    <a:lumMod val="75000"/>
                  </a:schemeClr>
                </a:solidFill>
                <a:latin typeface="Nunito Black" pitchFamily="2" charset="0"/>
                <a:ea typeface="微软雅黑" panose="020B0503020204020204" pitchFamily="34" charset="-122"/>
                <a:cs typeface="Calibri" panose="020F0502020204030204" pitchFamily="34" charset="0"/>
                <a:sym typeface="迷你简细行楷" panose="02010609000101010101" charset="-122"/>
              </a:rPr>
              <a:t> </a:t>
            </a:r>
            <a:r>
              <a:rPr lang="en-US" altLang="zh-CN" sz="5400" b="1" dirty="0" err="1">
                <a:solidFill>
                  <a:schemeClr val="accent5">
                    <a:lumMod val="75000"/>
                  </a:schemeClr>
                </a:solidFill>
                <a:latin typeface="Nunito Black" pitchFamily="2" charset="0"/>
                <a:ea typeface="微软雅黑" panose="020B0503020204020204" pitchFamily="34" charset="-122"/>
                <a:cs typeface="Calibri" panose="020F0502020204030204" pitchFamily="34" charset="0"/>
                <a:sym typeface="迷你简细行楷" panose="02010609000101010101" charset="-122"/>
              </a:rPr>
              <a:t>vuông</a:t>
            </a:r>
            <a:r>
              <a:rPr lang="en-US" altLang="zh-CN" sz="5400" b="1" dirty="0">
                <a:solidFill>
                  <a:schemeClr val="accent5">
                    <a:lumMod val="75000"/>
                  </a:schemeClr>
                </a:solidFill>
                <a:latin typeface="Nunito Black" pitchFamily="2" charset="0"/>
                <a:ea typeface="微软雅黑" panose="020B0503020204020204" pitchFamily="34" charset="-122"/>
                <a:cs typeface="Calibri" panose="020F0502020204030204" pitchFamily="34" charset="0"/>
                <a:sym typeface="迷你简细行楷" panose="02010609000101010101" charset="-122"/>
              </a:rPr>
              <a:t>, mi-li-</a:t>
            </a:r>
            <a:r>
              <a:rPr lang="en-US" altLang="zh-CN" sz="5400" b="1" dirty="0" err="1">
                <a:solidFill>
                  <a:schemeClr val="accent5">
                    <a:lumMod val="75000"/>
                  </a:schemeClr>
                </a:solidFill>
                <a:latin typeface="Nunito Black" pitchFamily="2" charset="0"/>
                <a:ea typeface="微软雅黑" panose="020B0503020204020204" pitchFamily="34" charset="-122"/>
                <a:cs typeface="Calibri" panose="020F0502020204030204" pitchFamily="34" charset="0"/>
                <a:sym typeface="迷你简细行楷" panose="02010609000101010101" charset="-122"/>
              </a:rPr>
              <a:t>mét</a:t>
            </a:r>
            <a:r>
              <a:rPr lang="en-US" altLang="zh-CN" sz="5400" b="1" dirty="0">
                <a:solidFill>
                  <a:schemeClr val="accent5">
                    <a:lumMod val="75000"/>
                  </a:schemeClr>
                </a:solidFill>
                <a:latin typeface="Nunito Black" pitchFamily="2" charset="0"/>
                <a:ea typeface="微软雅黑" panose="020B0503020204020204" pitchFamily="34" charset="-122"/>
                <a:cs typeface="Calibri" panose="020F0502020204030204" pitchFamily="34" charset="0"/>
                <a:sym typeface="迷你简细行楷" panose="02010609000101010101" charset="-122"/>
              </a:rPr>
              <a:t> </a:t>
            </a:r>
            <a:r>
              <a:rPr lang="en-US" altLang="zh-CN" sz="5400" b="1" dirty="0" err="1">
                <a:solidFill>
                  <a:schemeClr val="accent5">
                    <a:lumMod val="75000"/>
                  </a:schemeClr>
                </a:solidFill>
                <a:latin typeface="Nunito Black" pitchFamily="2" charset="0"/>
                <a:ea typeface="微软雅黑" panose="020B0503020204020204" pitchFamily="34" charset="-122"/>
                <a:cs typeface="Calibri" panose="020F0502020204030204" pitchFamily="34" charset="0"/>
                <a:sym typeface="迷你简细行楷" panose="02010609000101010101" charset="-122"/>
              </a:rPr>
              <a:t>vuông</a:t>
            </a:r>
            <a:endParaRPr kumimoji="0" lang="zh-CN" altLang="en-US" sz="5400" b="1" i="0" strike="noStrike" kern="1200" cap="none" spc="0" normalizeH="0" baseline="0" noProof="0" dirty="0">
              <a:ln>
                <a:noFill/>
              </a:ln>
              <a:solidFill>
                <a:schemeClr val="accent5">
                  <a:lumMod val="75000"/>
                </a:schemeClr>
              </a:solidFill>
              <a:effectLst/>
              <a:uLnTx/>
              <a:uFillTx/>
              <a:latin typeface="Nunito Black" pitchFamily="2" charset="0"/>
              <a:ea typeface="微软雅黑" panose="020B0503020204020204" pitchFamily="34" charset="-122"/>
              <a:cs typeface="Calibri" panose="020F0502020204030204" pitchFamily="34" charset="0"/>
              <a:sym typeface="迷你简细行楷" panose="02010609000101010101" charset="-122"/>
            </a:endParaRPr>
          </a:p>
        </p:txBody>
      </p:sp>
      <p:sp>
        <p:nvSpPr>
          <p:cNvPr id="9" name="矩形: 圆角 14">
            <a:extLst>
              <a:ext uri="{FF2B5EF4-FFF2-40B4-BE49-F238E27FC236}">
                <a16:creationId xmlns:a16="http://schemas.microsoft.com/office/drawing/2014/main" id="{CC45AF88-C0E6-4BC5-8CC2-F1C017848765}"/>
              </a:ext>
            </a:extLst>
          </p:cNvPr>
          <p:cNvSpPr/>
          <p:nvPr/>
        </p:nvSpPr>
        <p:spPr>
          <a:xfrm>
            <a:off x="2481971" y="4131120"/>
            <a:ext cx="7448182" cy="534193"/>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20000"/>
              </a:lnSpc>
              <a:spcBef>
                <a:spcPts val="0"/>
              </a:spcBef>
              <a:spcAft>
                <a:spcPts val="0"/>
              </a:spcAft>
              <a:buClrTx/>
              <a:buSzTx/>
              <a:buFontTx/>
              <a:buNone/>
              <a:tabLst/>
              <a:defRPr/>
            </a:pPr>
            <a:r>
              <a:rPr lang="en-US" altLang="zh-CN" sz="4800" b="1" noProof="0" dirty="0" err="1">
                <a:solidFill>
                  <a:srgbClr val="002060"/>
                </a:solidFill>
                <a:latin typeface="Nunito Black" pitchFamily="2" charset="0"/>
                <a:ea typeface="微软雅黑" panose="020B0503020204020204" pitchFamily="34" charset="-122"/>
                <a:cs typeface="Calibri" panose="020F0502020204030204" pitchFamily="34" charset="0"/>
                <a:sym typeface="迷你简细行楷" panose="02010609000101010101" charset="-122"/>
              </a:rPr>
              <a:t>Tiết</a:t>
            </a:r>
            <a:r>
              <a:rPr lang="en-US" altLang="zh-CN" sz="4800" b="1" noProof="0" dirty="0">
                <a:solidFill>
                  <a:srgbClr val="002060"/>
                </a:solidFill>
                <a:latin typeface="Nunito Black" pitchFamily="2" charset="0"/>
                <a:ea typeface="微软雅黑" panose="020B0503020204020204" pitchFamily="34" charset="-122"/>
                <a:cs typeface="Calibri" panose="020F0502020204030204" pitchFamily="34" charset="0"/>
                <a:sym typeface="迷你简细行楷" panose="02010609000101010101" charset="-122"/>
              </a:rPr>
              <a:t> 1- </a:t>
            </a:r>
            <a:r>
              <a:rPr lang="en-US" altLang="zh-CN" sz="4800" b="1" noProof="0" dirty="0" err="1">
                <a:solidFill>
                  <a:srgbClr val="002060"/>
                </a:solidFill>
                <a:latin typeface="Nunito Black" pitchFamily="2" charset="0"/>
                <a:ea typeface="微软雅黑" panose="020B0503020204020204" pitchFamily="34" charset="-122"/>
                <a:cs typeface="Calibri" panose="020F0502020204030204" pitchFamily="34" charset="0"/>
                <a:sym typeface="迷你简细行楷" panose="02010609000101010101" charset="-122"/>
              </a:rPr>
              <a:t>Đề</a:t>
            </a:r>
            <a:r>
              <a:rPr lang="en-US" altLang="zh-CN" sz="4800" b="1" dirty="0">
                <a:solidFill>
                  <a:srgbClr val="002060"/>
                </a:solidFill>
                <a:latin typeface="Nunito Black" pitchFamily="2" charset="0"/>
                <a:ea typeface="微软雅黑" panose="020B0503020204020204" pitchFamily="34" charset="-122"/>
                <a:cs typeface="Calibri" panose="020F0502020204030204" pitchFamily="34" charset="0"/>
                <a:sym typeface="迷你简细行楷" panose="02010609000101010101" charset="-122"/>
              </a:rPr>
              <a:t>-xi-</a:t>
            </a:r>
            <a:r>
              <a:rPr lang="en-US" altLang="zh-CN" sz="4800" b="1" dirty="0" err="1">
                <a:solidFill>
                  <a:srgbClr val="002060"/>
                </a:solidFill>
                <a:latin typeface="Nunito Black" pitchFamily="2" charset="0"/>
                <a:ea typeface="微软雅黑" panose="020B0503020204020204" pitchFamily="34" charset="-122"/>
                <a:cs typeface="Calibri" panose="020F0502020204030204" pitchFamily="34" charset="0"/>
                <a:sym typeface="迷你简细行楷" panose="02010609000101010101" charset="-122"/>
              </a:rPr>
              <a:t>mét</a:t>
            </a:r>
            <a:r>
              <a:rPr lang="en-US" altLang="zh-CN" sz="4800" b="1" dirty="0">
                <a:solidFill>
                  <a:srgbClr val="002060"/>
                </a:solidFill>
                <a:latin typeface="Nunito Black" pitchFamily="2" charset="0"/>
                <a:ea typeface="微软雅黑" panose="020B0503020204020204" pitchFamily="34" charset="-122"/>
                <a:cs typeface="Calibri" panose="020F0502020204030204" pitchFamily="34" charset="0"/>
                <a:sym typeface="迷你简细行楷" panose="02010609000101010101" charset="-122"/>
              </a:rPr>
              <a:t> </a:t>
            </a:r>
            <a:r>
              <a:rPr lang="en-US" altLang="zh-CN" sz="4800" b="1" dirty="0" err="1">
                <a:solidFill>
                  <a:srgbClr val="002060"/>
                </a:solidFill>
                <a:latin typeface="Nunito Black" pitchFamily="2" charset="0"/>
                <a:ea typeface="微软雅黑" panose="020B0503020204020204" pitchFamily="34" charset="-122"/>
                <a:cs typeface="Calibri" panose="020F0502020204030204" pitchFamily="34" charset="0"/>
                <a:sym typeface="迷你简细行楷" panose="02010609000101010101" charset="-122"/>
              </a:rPr>
              <a:t>vuông</a:t>
            </a:r>
            <a:endParaRPr kumimoji="0" lang="zh-CN" altLang="en-US" sz="4800" b="1" i="0" strike="noStrike" kern="1200" cap="none" spc="0" normalizeH="0" baseline="0" noProof="0" dirty="0">
              <a:ln>
                <a:noFill/>
              </a:ln>
              <a:solidFill>
                <a:srgbClr val="002060"/>
              </a:solidFill>
              <a:effectLst/>
              <a:uLnTx/>
              <a:uFillTx/>
              <a:latin typeface="Nunito Black" pitchFamily="2" charset="0"/>
              <a:ea typeface="微软雅黑" panose="020B0503020204020204" pitchFamily="34" charset="-122"/>
              <a:cs typeface="Calibri" panose="020F0502020204030204" pitchFamily="34" charset="0"/>
              <a:sym typeface="迷你简细行楷" panose="02010609000101010101" charset="-122"/>
            </a:endParaRPr>
          </a:p>
        </p:txBody>
      </p:sp>
    </p:spTree>
    <p:extLst>
      <p:ext uri="{BB962C8B-B14F-4D97-AF65-F5344CB8AC3E}">
        <p14:creationId xmlns:p14="http://schemas.microsoft.com/office/powerpoint/2010/main" val="3092655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55"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1000" fill="hold"/>
                                        <p:tgtEl>
                                          <p:spTgt spid="8"/>
                                        </p:tgtEl>
                                        <p:attrNameLst>
                                          <p:attrName>ppt_w</p:attrName>
                                        </p:attrNameLst>
                                      </p:cBhvr>
                                      <p:tavLst>
                                        <p:tav tm="0">
                                          <p:val>
                                            <p:strVal val="#ppt_w*0.70"/>
                                          </p:val>
                                        </p:tav>
                                        <p:tav tm="100000">
                                          <p:val>
                                            <p:strVal val="#ppt_w"/>
                                          </p:val>
                                        </p:tav>
                                      </p:tavLst>
                                    </p:anim>
                                    <p:anim calcmode="lin" valueType="num">
                                      <p:cBhvr>
                                        <p:cTn id="25" dur="1000" fill="hold"/>
                                        <p:tgtEl>
                                          <p:spTgt spid="8"/>
                                        </p:tgtEl>
                                        <p:attrNameLst>
                                          <p:attrName>ppt_h</p:attrName>
                                        </p:attrNameLst>
                                      </p:cBhvr>
                                      <p:tavLst>
                                        <p:tav tm="0">
                                          <p:val>
                                            <p:strVal val="#ppt_h"/>
                                          </p:val>
                                        </p:tav>
                                        <p:tav tm="100000">
                                          <p:val>
                                            <p:strVal val="#ppt_h"/>
                                          </p:val>
                                        </p:tav>
                                      </p:tavLst>
                                    </p:anim>
                                    <p:animEffect transition="in" filter="fade">
                                      <p:cBhvr>
                                        <p:cTn id="26" dur="1000"/>
                                        <p:tgtEl>
                                          <p:spTgt spid="8"/>
                                        </p:tgtEl>
                                      </p:cBhvr>
                                    </p:animEffect>
                                  </p:childTnLst>
                                </p:cTn>
                              </p:par>
                              <p:par>
                                <p:cTn id="27" presetID="55"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1000" fill="hold"/>
                                        <p:tgtEl>
                                          <p:spTgt spid="9"/>
                                        </p:tgtEl>
                                        <p:attrNameLst>
                                          <p:attrName>ppt_w</p:attrName>
                                        </p:attrNameLst>
                                      </p:cBhvr>
                                      <p:tavLst>
                                        <p:tav tm="0">
                                          <p:val>
                                            <p:strVal val="#ppt_w*0.70"/>
                                          </p:val>
                                        </p:tav>
                                        <p:tav tm="100000">
                                          <p:val>
                                            <p:strVal val="#ppt_w"/>
                                          </p:val>
                                        </p:tav>
                                      </p:tavLst>
                                    </p:anim>
                                    <p:anim calcmode="lin" valueType="num">
                                      <p:cBhvr>
                                        <p:cTn id="30" dur="1000" fill="hold"/>
                                        <p:tgtEl>
                                          <p:spTgt spid="9"/>
                                        </p:tgtEl>
                                        <p:attrNameLst>
                                          <p:attrName>ppt_h</p:attrName>
                                        </p:attrNameLst>
                                      </p:cBhvr>
                                      <p:tavLst>
                                        <p:tav tm="0">
                                          <p:val>
                                            <p:strVal val="#ppt_h"/>
                                          </p:val>
                                        </p:tav>
                                        <p:tav tm="100000">
                                          <p:val>
                                            <p:strVal val="#ppt_h"/>
                                          </p:val>
                                        </p:tav>
                                      </p:tavLst>
                                    </p:anim>
                                    <p:animEffect transition="in" filter="fade">
                                      <p:cBhvr>
                                        <p:cTn id="3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 name="图片 3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6104" y="3378201"/>
            <a:ext cx="3842216" cy="3079542"/>
          </a:xfrm>
          <a:prstGeom prst="rect">
            <a:avLst/>
          </a:prstGeom>
        </p:spPr>
      </p:pic>
      <p:pic>
        <p:nvPicPr>
          <p:cNvPr id="326" name="图片 3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8581" y="6159086"/>
            <a:ext cx="8283419" cy="698913"/>
          </a:xfrm>
          <a:prstGeom prst="rect">
            <a:avLst/>
          </a:prstGeom>
        </p:spPr>
      </p:pic>
      <p:pic>
        <p:nvPicPr>
          <p:cNvPr id="328" name="图片 3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159086"/>
            <a:ext cx="7914548" cy="698913"/>
          </a:xfrm>
          <a:prstGeom prst="rect">
            <a:avLst/>
          </a:prstGeom>
        </p:spPr>
      </p:pic>
      <p:pic>
        <p:nvPicPr>
          <p:cNvPr id="332" name="图片 3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3183466"/>
            <a:ext cx="3068236" cy="3674533"/>
          </a:xfrm>
          <a:prstGeom prst="rect">
            <a:avLst/>
          </a:prstGeom>
        </p:spPr>
      </p:pic>
      <p:pic>
        <p:nvPicPr>
          <p:cNvPr id="334" name="图片 33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5132307"/>
            <a:ext cx="1833548" cy="1725692"/>
          </a:xfrm>
          <a:prstGeom prst="rect">
            <a:avLst/>
          </a:prstGeom>
        </p:spPr>
      </p:pic>
      <p:pic>
        <p:nvPicPr>
          <p:cNvPr id="336" name="图片 33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18400" y="5874695"/>
            <a:ext cx="4673599" cy="730871"/>
          </a:xfrm>
          <a:prstGeom prst="rect">
            <a:avLst/>
          </a:prstGeom>
        </p:spPr>
      </p:pic>
      <p:pic>
        <p:nvPicPr>
          <p:cNvPr id="342" name="图片 34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68503" y="5084773"/>
            <a:ext cx="4825912" cy="1658646"/>
          </a:xfrm>
          <a:prstGeom prst="rect">
            <a:avLst/>
          </a:prstGeom>
        </p:spPr>
      </p:pic>
      <p:pic>
        <p:nvPicPr>
          <p:cNvPr id="3" name="Picture 2">
            <a:extLst>
              <a:ext uri="{FF2B5EF4-FFF2-40B4-BE49-F238E27FC236}">
                <a16:creationId xmlns:a16="http://schemas.microsoft.com/office/drawing/2014/main" id="{29E18A48-7ABF-412E-8A63-7C50F55CA032}"/>
              </a:ext>
            </a:extLst>
          </p:cNvPr>
          <p:cNvPicPr>
            <a:picLocks noChangeAspect="1"/>
          </p:cNvPicPr>
          <p:nvPr/>
        </p:nvPicPr>
        <p:blipFill>
          <a:blip r:embed="rId10"/>
          <a:stretch>
            <a:fillRect/>
          </a:stretch>
        </p:blipFill>
        <p:spPr>
          <a:xfrm>
            <a:off x="2336493" y="519026"/>
            <a:ext cx="6956139" cy="2353260"/>
          </a:xfrm>
          <a:prstGeom prst="rect">
            <a:avLst/>
          </a:prstGeom>
        </p:spPr>
      </p:pic>
    </p:spTree>
    <p:extLst>
      <p:ext uri="{BB962C8B-B14F-4D97-AF65-F5344CB8AC3E}">
        <p14:creationId xmlns:p14="http://schemas.microsoft.com/office/powerpoint/2010/main" val="1547569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0"/>
                                        </p:tgtEl>
                                        <p:attrNameLst>
                                          <p:attrName>style.visibility</p:attrName>
                                        </p:attrNameLst>
                                      </p:cBhvr>
                                      <p:to>
                                        <p:strVal val="visible"/>
                                      </p:to>
                                    </p:set>
                                    <p:anim calcmode="lin" valueType="num">
                                      <p:cBhvr additive="base">
                                        <p:cTn id="7" dur="500" fill="hold"/>
                                        <p:tgtEl>
                                          <p:spTgt spid="330"/>
                                        </p:tgtEl>
                                        <p:attrNameLst>
                                          <p:attrName>ppt_x</p:attrName>
                                        </p:attrNameLst>
                                      </p:cBhvr>
                                      <p:tavLst>
                                        <p:tav tm="0">
                                          <p:val>
                                            <p:strVal val="1+#ppt_w/2"/>
                                          </p:val>
                                        </p:tav>
                                        <p:tav tm="100000">
                                          <p:val>
                                            <p:strVal val="#ppt_x"/>
                                          </p:val>
                                        </p:tav>
                                      </p:tavLst>
                                    </p:anim>
                                    <p:anim calcmode="lin" valueType="num">
                                      <p:cBhvr additive="base">
                                        <p:cTn id="8" dur="500" fill="hold"/>
                                        <p:tgtEl>
                                          <p:spTgt spid="330"/>
                                        </p:tgtEl>
                                        <p:attrNameLst>
                                          <p:attrName>ppt_y</p:attrName>
                                        </p:attrNameLst>
                                      </p:cBhvr>
                                      <p:tavLst>
                                        <p:tav tm="0">
                                          <p:val>
                                            <p:strVal val="#ppt_y"/>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336"/>
                                        </p:tgtEl>
                                        <p:attrNameLst>
                                          <p:attrName>style.visibility</p:attrName>
                                        </p:attrNameLst>
                                      </p:cBhvr>
                                      <p:to>
                                        <p:strVal val="visible"/>
                                      </p:to>
                                    </p:set>
                                    <p:animEffect transition="in" filter="wipe(down)">
                                      <p:cBhvr>
                                        <p:cTn id="11" dur="500"/>
                                        <p:tgtEl>
                                          <p:spTgt spid="336"/>
                                        </p:tgtEl>
                                      </p:cBhvr>
                                    </p:animEffect>
                                  </p:childTnLst>
                                </p:cTn>
                              </p:par>
                              <p:par>
                                <p:cTn id="12" presetID="42" presetClass="entr" presetSubtype="0" fill="hold" nodeType="withEffect">
                                  <p:stCondLst>
                                    <p:cond delay="0"/>
                                  </p:stCondLst>
                                  <p:childTnLst>
                                    <p:set>
                                      <p:cBhvr>
                                        <p:cTn id="13" dur="1" fill="hold">
                                          <p:stCondLst>
                                            <p:cond delay="0"/>
                                          </p:stCondLst>
                                        </p:cTn>
                                        <p:tgtEl>
                                          <p:spTgt spid="334"/>
                                        </p:tgtEl>
                                        <p:attrNameLst>
                                          <p:attrName>style.visibility</p:attrName>
                                        </p:attrNameLst>
                                      </p:cBhvr>
                                      <p:to>
                                        <p:strVal val="visible"/>
                                      </p:to>
                                    </p:set>
                                    <p:animEffect transition="in" filter="fade">
                                      <p:cBhvr>
                                        <p:cTn id="14" dur="1000"/>
                                        <p:tgtEl>
                                          <p:spTgt spid="334"/>
                                        </p:tgtEl>
                                      </p:cBhvr>
                                    </p:animEffect>
                                    <p:anim calcmode="lin" valueType="num">
                                      <p:cBhvr>
                                        <p:cTn id="15" dur="1000" fill="hold"/>
                                        <p:tgtEl>
                                          <p:spTgt spid="334"/>
                                        </p:tgtEl>
                                        <p:attrNameLst>
                                          <p:attrName>ppt_x</p:attrName>
                                        </p:attrNameLst>
                                      </p:cBhvr>
                                      <p:tavLst>
                                        <p:tav tm="0">
                                          <p:val>
                                            <p:strVal val="#ppt_x"/>
                                          </p:val>
                                        </p:tav>
                                        <p:tav tm="100000">
                                          <p:val>
                                            <p:strVal val="#ppt_x"/>
                                          </p:val>
                                        </p:tav>
                                      </p:tavLst>
                                    </p:anim>
                                    <p:anim calcmode="lin" valueType="num">
                                      <p:cBhvr>
                                        <p:cTn id="16" dur="1000" fill="hold"/>
                                        <p:tgtEl>
                                          <p:spTgt spid="33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32"/>
                                        </p:tgtEl>
                                        <p:attrNameLst>
                                          <p:attrName>style.visibility</p:attrName>
                                        </p:attrNameLst>
                                      </p:cBhvr>
                                      <p:to>
                                        <p:strVal val="visible"/>
                                      </p:to>
                                    </p:set>
                                    <p:animEffect transition="in" filter="fade">
                                      <p:cBhvr>
                                        <p:cTn id="19" dur="1000"/>
                                        <p:tgtEl>
                                          <p:spTgt spid="332"/>
                                        </p:tgtEl>
                                      </p:cBhvr>
                                    </p:animEffect>
                                    <p:anim calcmode="lin" valueType="num">
                                      <p:cBhvr>
                                        <p:cTn id="20" dur="1000" fill="hold"/>
                                        <p:tgtEl>
                                          <p:spTgt spid="332"/>
                                        </p:tgtEl>
                                        <p:attrNameLst>
                                          <p:attrName>ppt_x</p:attrName>
                                        </p:attrNameLst>
                                      </p:cBhvr>
                                      <p:tavLst>
                                        <p:tav tm="0">
                                          <p:val>
                                            <p:strVal val="#ppt_x"/>
                                          </p:val>
                                        </p:tav>
                                        <p:tav tm="100000">
                                          <p:val>
                                            <p:strVal val="#ppt_x"/>
                                          </p:val>
                                        </p:tav>
                                      </p:tavLst>
                                    </p:anim>
                                    <p:anim calcmode="lin" valueType="num">
                                      <p:cBhvr>
                                        <p:cTn id="21" dur="1000" fill="hold"/>
                                        <p:tgtEl>
                                          <p:spTgt spid="332"/>
                                        </p:tgtEl>
                                        <p:attrNameLst>
                                          <p:attrName>ppt_y</p:attrName>
                                        </p:attrNameLst>
                                      </p:cBhvr>
                                      <p:tavLst>
                                        <p:tav tm="0">
                                          <p:val>
                                            <p:strVal val="#ppt_y+.1"/>
                                          </p:val>
                                        </p:tav>
                                        <p:tav tm="100000">
                                          <p:val>
                                            <p:strVal val="#ppt_y"/>
                                          </p:val>
                                        </p:tav>
                                      </p:tavLst>
                                    </p:anim>
                                  </p:childTnLst>
                                </p:cTn>
                              </p:par>
                              <p:par>
                                <p:cTn id="22" presetID="53" presetClass="entr" presetSubtype="16" fill="hold" nodeType="withEffect">
                                  <p:stCondLst>
                                    <p:cond delay="0"/>
                                  </p:stCondLst>
                                  <p:childTnLst>
                                    <p:set>
                                      <p:cBhvr>
                                        <p:cTn id="23" dur="1" fill="hold">
                                          <p:stCondLst>
                                            <p:cond delay="0"/>
                                          </p:stCondLst>
                                        </p:cTn>
                                        <p:tgtEl>
                                          <p:spTgt spid="342"/>
                                        </p:tgtEl>
                                        <p:attrNameLst>
                                          <p:attrName>style.visibility</p:attrName>
                                        </p:attrNameLst>
                                      </p:cBhvr>
                                      <p:to>
                                        <p:strVal val="visible"/>
                                      </p:to>
                                    </p:set>
                                    <p:anim calcmode="lin" valueType="num">
                                      <p:cBhvr>
                                        <p:cTn id="24" dur="500" fill="hold"/>
                                        <p:tgtEl>
                                          <p:spTgt spid="342"/>
                                        </p:tgtEl>
                                        <p:attrNameLst>
                                          <p:attrName>ppt_w</p:attrName>
                                        </p:attrNameLst>
                                      </p:cBhvr>
                                      <p:tavLst>
                                        <p:tav tm="0">
                                          <p:val>
                                            <p:fltVal val="0"/>
                                          </p:val>
                                        </p:tav>
                                        <p:tav tm="100000">
                                          <p:val>
                                            <p:strVal val="#ppt_w"/>
                                          </p:val>
                                        </p:tav>
                                      </p:tavLst>
                                    </p:anim>
                                    <p:anim calcmode="lin" valueType="num">
                                      <p:cBhvr>
                                        <p:cTn id="25" dur="500" fill="hold"/>
                                        <p:tgtEl>
                                          <p:spTgt spid="342"/>
                                        </p:tgtEl>
                                        <p:attrNameLst>
                                          <p:attrName>ppt_h</p:attrName>
                                        </p:attrNameLst>
                                      </p:cBhvr>
                                      <p:tavLst>
                                        <p:tav tm="0">
                                          <p:val>
                                            <p:fltVal val="0"/>
                                          </p:val>
                                        </p:tav>
                                        <p:tav tm="100000">
                                          <p:val>
                                            <p:strVal val="#ppt_h"/>
                                          </p:val>
                                        </p:tav>
                                      </p:tavLst>
                                    </p:anim>
                                    <p:animEffect transition="in" filter="fade">
                                      <p:cBhvr>
                                        <p:cTn id="26" dur="500"/>
                                        <p:tgtEl>
                                          <p:spTgt spid="342"/>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anim calcmode="lin" valueType="num">
                                      <p:cBhvr>
                                        <p:cTn id="32" dur="1000" fill="hold"/>
                                        <p:tgtEl>
                                          <p:spTgt spid="3"/>
                                        </p:tgtEl>
                                        <p:attrNameLst>
                                          <p:attrName>ppt_x</p:attrName>
                                        </p:attrNameLst>
                                      </p:cBhvr>
                                      <p:tavLst>
                                        <p:tav tm="0">
                                          <p:val>
                                            <p:strVal val="#ppt_x"/>
                                          </p:val>
                                        </p:tav>
                                        <p:tav tm="100000">
                                          <p:val>
                                            <p:strVal val="#ppt_x"/>
                                          </p:val>
                                        </p:tav>
                                      </p:tavLst>
                                    </p:anim>
                                    <p:anim calcmode="lin" valueType="num">
                                      <p:cBhvr>
                                        <p:cTn id="3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236B9BF-D36C-415C-AC01-91233FF9550D}"/>
              </a:ext>
            </a:extLst>
          </p:cNvPr>
          <p:cNvGrpSpPr/>
          <p:nvPr/>
        </p:nvGrpSpPr>
        <p:grpSpPr>
          <a:xfrm>
            <a:off x="495759" y="143216"/>
            <a:ext cx="11317013" cy="6278847"/>
            <a:chOff x="495759" y="143216"/>
            <a:chExt cx="11317013" cy="6278847"/>
          </a:xfrm>
        </p:grpSpPr>
        <p:pic>
          <p:nvPicPr>
            <p:cNvPr id="3" name="Picture 2">
              <a:extLst>
                <a:ext uri="{FF2B5EF4-FFF2-40B4-BE49-F238E27FC236}">
                  <a16:creationId xmlns:a16="http://schemas.microsoft.com/office/drawing/2014/main" id="{659A3EEA-2A78-48F2-953A-DFD87B51601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8800"/>
                      </a14:imgEffect>
                      <a14:imgEffect>
                        <a14:brightnessContrast contrast="20000"/>
                      </a14:imgEffect>
                    </a14:imgLayer>
                  </a14:imgProps>
                </a:ext>
                <a:ext uri="{28A0092B-C50C-407E-A947-70E740481C1C}">
                  <a14:useLocalDpi xmlns:a14="http://schemas.microsoft.com/office/drawing/2010/main" val="0"/>
                </a:ext>
              </a:extLst>
            </a:blip>
            <a:srcRect l="19211" t="7215" r="24570" b="7323"/>
            <a:stretch/>
          </p:blipFill>
          <p:spPr>
            <a:xfrm rot="16200000">
              <a:off x="3014842" y="-2375867"/>
              <a:ext cx="6278847" cy="11317013"/>
            </a:xfrm>
            <a:prstGeom prst="rect">
              <a:avLst/>
            </a:prstGeom>
            <a:ln w="19050">
              <a:solidFill>
                <a:srgbClr val="0070C0"/>
              </a:solidFill>
            </a:ln>
          </p:spPr>
        </p:pic>
        <p:sp>
          <p:nvSpPr>
            <p:cNvPr id="17" name="Speech Bubble: Rectangle with Corners Rounded 16">
              <a:extLst>
                <a:ext uri="{FF2B5EF4-FFF2-40B4-BE49-F238E27FC236}">
                  <a16:creationId xmlns:a16="http://schemas.microsoft.com/office/drawing/2014/main" id="{1E558566-9C6F-44DB-A212-C45E6FCBC3A4}"/>
                </a:ext>
              </a:extLst>
            </p:cNvPr>
            <p:cNvSpPr/>
            <p:nvPr/>
          </p:nvSpPr>
          <p:spPr>
            <a:xfrm>
              <a:off x="627321" y="180197"/>
              <a:ext cx="3242930" cy="1711841"/>
            </a:xfrm>
            <a:prstGeom prst="wedgeRoundRectCallout">
              <a:avLst>
                <a:gd name="adj1" fmla="val 38310"/>
                <a:gd name="adj2" fmla="val 76763"/>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n>
                    <a:solidFill>
                      <a:schemeClr val="tx1"/>
                    </a:solidFill>
                  </a:ln>
                  <a:latin typeface="Times New Roman" panose="02020603050405020304" pitchFamily="18" charset="0"/>
                  <a:cs typeface="Times New Roman" panose="02020603050405020304" pitchFamily="18" charset="0"/>
                </a:rPr>
                <a:t>Tớ</a:t>
              </a:r>
              <a:r>
                <a:rPr lang="en-US" sz="2800" dirty="0">
                  <a:ln>
                    <a:solidFill>
                      <a:schemeClr val="tx1"/>
                    </a:solidFill>
                  </a:ln>
                  <a:latin typeface="Times New Roman" panose="02020603050405020304" pitchFamily="18" charset="0"/>
                  <a:cs typeface="Times New Roman" panose="02020603050405020304" pitchFamily="18" charset="0"/>
                </a:rPr>
                <a:t> </a:t>
              </a:r>
              <a:r>
                <a:rPr lang="en-US" sz="2800" dirty="0" err="1">
                  <a:ln>
                    <a:solidFill>
                      <a:schemeClr val="tx1"/>
                    </a:solidFill>
                  </a:ln>
                  <a:latin typeface="Times New Roman" panose="02020603050405020304" pitchFamily="18" charset="0"/>
                  <a:cs typeface="Times New Roman" panose="02020603050405020304" pitchFamily="18" charset="0"/>
                </a:rPr>
                <a:t>sẽ</a:t>
              </a:r>
              <a:r>
                <a:rPr lang="en-US" sz="2800" dirty="0">
                  <a:ln>
                    <a:solidFill>
                      <a:schemeClr val="tx1"/>
                    </a:solidFill>
                  </a:ln>
                  <a:latin typeface="Times New Roman" panose="02020603050405020304" pitchFamily="18" charset="0"/>
                  <a:cs typeface="Times New Roman" panose="02020603050405020304" pitchFamily="18" charset="0"/>
                </a:rPr>
                <a:t> </a:t>
              </a:r>
              <a:r>
                <a:rPr lang="en-US" sz="2800" dirty="0" err="1">
                  <a:ln>
                    <a:solidFill>
                      <a:schemeClr val="tx1"/>
                    </a:solidFill>
                  </a:ln>
                  <a:latin typeface="Times New Roman" panose="02020603050405020304" pitchFamily="18" charset="0"/>
                  <a:cs typeface="Times New Roman" panose="02020603050405020304" pitchFamily="18" charset="0"/>
                </a:rPr>
                <a:t>lát</a:t>
              </a:r>
              <a:r>
                <a:rPr lang="en-US" sz="2800" dirty="0">
                  <a:ln>
                    <a:solidFill>
                      <a:schemeClr val="tx1"/>
                    </a:solidFill>
                  </a:ln>
                  <a:latin typeface="Times New Roman" panose="02020603050405020304" pitchFamily="18" charset="0"/>
                  <a:cs typeface="Times New Roman" panose="02020603050405020304" pitchFamily="18" charset="0"/>
                </a:rPr>
                <a:t> </a:t>
              </a:r>
              <a:r>
                <a:rPr lang="en-US" sz="2800" dirty="0" err="1">
                  <a:ln>
                    <a:solidFill>
                      <a:schemeClr val="tx1"/>
                    </a:solidFill>
                  </a:ln>
                  <a:latin typeface="Times New Roman" panose="02020603050405020304" pitchFamily="18" charset="0"/>
                  <a:cs typeface="Times New Roman" panose="02020603050405020304" pitchFamily="18" charset="0"/>
                </a:rPr>
                <a:t>nền</a:t>
              </a:r>
              <a:r>
                <a:rPr lang="en-US" sz="2800" dirty="0">
                  <a:ln>
                    <a:solidFill>
                      <a:schemeClr val="tx1"/>
                    </a:solidFill>
                  </a:ln>
                  <a:latin typeface="Times New Roman" panose="02020603050405020304" pitchFamily="18" charset="0"/>
                  <a:cs typeface="Times New Roman" panose="02020603050405020304" pitchFamily="18" charset="0"/>
                </a:rPr>
                <a:t> </a:t>
              </a:r>
              <a:r>
                <a:rPr lang="en-US" sz="2800" dirty="0" err="1">
                  <a:ln>
                    <a:solidFill>
                      <a:schemeClr val="tx1"/>
                    </a:solidFill>
                  </a:ln>
                  <a:latin typeface="Times New Roman" panose="02020603050405020304" pitchFamily="18" charset="0"/>
                  <a:cs typeface="Times New Roman" panose="02020603050405020304" pitchFamily="18" charset="0"/>
                </a:rPr>
                <a:t>ngôi</a:t>
              </a:r>
              <a:r>
                <a:rPr lang="en-US" sz="2800" dirty="0">
                  <a:ln>
                    <a:solidFill>
                      <a:schemeClr val="tx1"/>
                    </a:solidFill>
                  </a:ln>
                  <a:latin typeface="Times New Roman" panose="02020603050405020304" pitchFamily="18" charset="0"/>
                  <a:cs typeface="Times New Roman" panose="02020603050405020304" pitchFamily="18" charset="0"/>
                </a:rPr>
                <a:t> </a:t>
              </a:r>
              <a:r>
                <a:rPr lang="en-US" sz="2800" dirty="0" err="1">
                  <a:ln>
                    <a:solidFill>
                      <a:schemeClr val="tx1"/>
                    </a:solidFill>
                  </a:ln>
                  <a:latin typeface="Times New Roman" panose="02020603050405020304" pitchFamily="18" charset="0"/>
                  <a:cs typeface="Times New Roman" panose="02020603050405020304" pitchFamily="18" charset="0"/>
                </a:rPr>
                <a:t>nhà</a:t>
              </a:r>
              <a:r>
                <a:rPr lang="en-US" sz="2800" dirty="0">
                  <a:ln>
                    <a:solidFill>
                      <a:schemeClr val="tx1"/>
                    </a:solidFill>
                  </a:ln>
                  <a:latin typeface="Times New Roman" panose="02020603050405020304" pitchFamily="18" charset="0"/>
                  <a:cs typeface="Times New Roman" panose="02020603050405020304" pitchFamily="18" charset="0"/>
                </a:rPr>
                <a:t> </a:t>
              </a:r>
              <a:r>
                <a:rPr lang="en-US" sz="2800" dirty="0" err="1">
                  <a:ln>
                    <a:solidFill>
                      <a:schemeClr val="tx1"/>
                    </a:solidFill>
                  </a:ln>
                  <a:latin typeface="Times New Roman" panose="02020603050405020304" pitchFamily="18" charset="0"/>
                  <a:cs typeface="Times New Roman" panose="02020603050405020304" pitchFamily="18" charset="0"/>
                </a:rPr>
                <a:t>đồ</a:t>
              </a:r>
              <a:r>
                <a:rPr lang="en-US" sz="2800" dirty="0">
                  <a:ln>
                    <a:solidFill>
                      <a:schemeClr val="tx1"/>
                    </a:solidFill>
                  </a:ln>
                  <a:latin typeface="Times New Roman" panose="02020603050405020304" pitchFamily="18" charset="0"/>
                  <a:cs typeface="Times New Roman" panose="02020603050405020304" pitchFamily="18" charset="0"/>
                </a:rPr>
                <a:t> </a:t>
              </a:r>
              <a:r>
                <a:rPr lang="en-US" sz="2800" dirty="0" err="1">
                  <a:ln>
                    <a:solidFill>
                      <a:schemeClr val="tx1"/>
                    </a:solidFill>
                  </a:ln>
                  <a:latin typeface="Times New Roman" panose="02020603050405020304" pitchFamily="18" charset="0"/>
                  <a:cs typeface="Times New Roman" panose="02020603050405020304" pitchFamily="18" charset="0"/>
                </a:rPr>
                <a:t>chơi</a:t>
              </a:r>
              <a:r>
                <a:rPr lang="en-US" sz="2800" dirty="0">
                  <a:ln>
                    <a:solidFill>
                      <a:schemeClr val="tx1"/>
                    </a:solidFill>
                  </a:ln>
                  <a:latin typeface="Times New Roman" panose="02020603050405020304" pitchFamily="18" charset="0"/>
                  <a:cs typeface="Times New Roman" panose="02020603050405020304" pitchFamily="18" charset="0"/>
                </a:rPr>
                <a:t> </a:t>
              </a:r>
              <a:r>
                <a:rPr lang="en-US" sz="2800" dirty="0" err="1">
                  <a:ln>
                    <a:solidFill>
                      <a:schemeClr val="tx1"/>
                    </a:solidFill>
                  </a:ln>
                  <a:latin typeface="Times New Roman" panose="02020603050405020304" pitchFamily="18" charset="0"/>
                  <a:cs typeface="Times New Roman" panose="02020603050405020304" pitchFamily="18" charset="0"/>
                </a:rPr>
                <a:t>bằng</a:t>
              </a:r>
              <a:r>
                <a:rPr lang="en-US" sz="2800" dirty="0">
                  <a:ln>
                    <a:solidFill>
                      <a:schemeClr val="tx1"/>
                    </a:solidFill>
                  </a:ln>
                  <a:latin typeface="Times New Roman" panose="02020603050405020304" pitchFamily="18" charset="0"/>
                  <a:cs typeface="Times New Roman" panose="02020603050405020304" pitchFamily="18" charset="0"/>
                </a:rPr>
                <a:t> 100 </a:t>
              </a:r>
              <a:r>
                <a:rPr lang="en-US" sz="2800" dirty="0" err="1">
                  <a:ln>
                    <a:solidFill>
                      <a:schemeClr val="tx1"/>
                    </a:solidFill>
                  </a:ln>
                  <a:latin typeface="Times New Roman" panose="02020603050405020304" pitchFamily="18" charset="0"/>
                  <a:cs typeface="Times New Roman" panose="02020603050405020304" pitchFamily="18" charset="0"/>
                </a:rPr>
                <a:t>hình</a:t>
              </a:r>
              <a:r>
                <a:rPr lang="en-US" sz="2800" dirty="0">
                  <a:ln>
                    <a:solidFill>
                      <a:schemeClr val="tx1"/>
                    </a:solidFill>
                  </a:ln>
                  <a:latin typeface="Times New Roman" panose="02020603050405020304" pitchFamily="18" charset="0"/>
                  <a:cs typeface="Times New Roman" panose="02020603050405020304" pitchFamily="18" charset="0"/>
                </a:rPr>
                <a:t> </a:t>
              </a:r>
              <a:r>
                <a:rPr lang="en-US" sz="2800" dirty="0" err="1">
                  <a:ln>
                    <a:solidFill>
                      <a:schemeClr val="tx1"/>
                    </a:solidFill>
                  </a:ln>
                  <a:latin typeface="Times New Roman" panose="02020603050405020304" pitchFamily="18" charset="0"/>
                  <a:cs typeface="Times New Roman" panose="02020603050405020304" pitchFamily="18" charset="0"/>
                </a:rPr>
                <a:t>vuông</a:t>
              </a:r>
              <a:r>
                <a:rPr lang="en-US" sz="2800" dirty="0">
                  <a:ln>
                    <a:solidFill>
                      <a:schemeClr val="tx1"/>
                    </a:solidFill>
                  </a:ln>
                  <a:latin typeface="Times New Roman" panose="02020603050405020304" pitchFamily="18" charset="0"/>
                  <a:cs typeface="Times New Roman" panose="02020603050405020304" pitchFamily="18" charset="0"/>
                </a:rPr>
                <a:t> </a:t>
              </a:r>
              <a:r>
                <a:rPr lang="en-US" sz="2800" dirty="0" err="1">
                  <a:ln>
                    <a:solidFill>
                      <a:schemeClr val="tx1"/>
                    </a:solidFill>
                  </a:ln>
                  <a:latin typeface="Times New Roman" panose="02020603050405020304" pitchFamily="18" charset="0"/>
                  <a:cs typeface="Times New Roman" panose="02020603050405020304" pitchFamily="18" charset="0"/>
                </a:rPr>
                <a:t>có</a:t>
              </a:r>
              <a:r>
                <a:rPr lang="en-US" sz="2800" dirty="0">
                  <a:ln>
                    <a:solidFill>
                      <a:schemeClr val="tx1"/>
                    </a:solidFill>
                  </a:ln>
                  <a:latin typeface="Times New Roman" panose="02020603050405020304" pitchFamily="18" charset="0"/>
                  <a:cs typeface="Times New Roman" panose="02020603050405020304" pitchFamily="18" charset="0"/>
                </a:rPr>
                <a:t> </a:t>
              </a:r>
              <a:r>
                <a:rPr lang="en-US" sz="2800" dirty="0" err="1">
                  <a:ln>
                    <a:solidFill>
                      <a:schemeClr val="tx1"/>
                    </a:solidFill>
                  </a:ln>
                  <a:latin typeface="Times New Roman" panose="02020603050405020304" pitchFamily="18" charset="0"/>
                  <a:cs typeface="Times New Roman" panose="02020603050405020304" pitchFamily="18" charset="0"/>
                </a:rPr>
                <a:t>cạnh</a:t>
              </a:r>
              <a:r>
                <a:rPr lang="en-US" sz="2800" dirty="0">
                  <a:ln>
                    <a:solidFill>
                      <a:schemeClr val="tx1"/>
                    </a:solidFill>
                  </a:ln>
                  <a:latin typeface="Times New Roman" panose="02020603050405020304" pitchFamily="18" charset="0"/>
                  <a:cs typeface="Times New Roman" panose="02020603050405020304" pitchFamily="18" charset="0"/>
                </a:rPr>
                <a:t> 1cm.</a:t>
              </a:r>
            </a:p>
          </p:txBody>
        </p:sp>
        <p:sp>
          <p:nvSpPr>
            <p:cNvPr id="18" name="Speech Bubble: Rectangle with Corners Rounded 17">
              <a:extLst>
                <a:ext uri="{FF2B5EF4-FFF2-40B4-BE49-F238E27FC236}">
                  <a16:creationId xmlns:a16="http://schemas.microsoft.com/office/drawing/2014/main" id="{BFC445F8-E33D-4499-90AD-E8E183B3E252}"/>
                </a:ext>
              </a:extLst>
            </p:cNvPr>
            <p:cNvSpPr/>
            <p:nvPr/>
          </p:nvSpPr>
          <p:spPr>
            <a:xfrm>
              <a:off x="7293936" y="669851"/>
              <a:ext cx="4518836" cy="1711841"/>
            </a:xfrm>
            <a:prstGeom prst="wedgeRoundRectCallout">
              <a:avLst>
                <a:gd name="adj1" fmla="val -32230"/>
                <a:gd name="adj2" fmla="val 93726"/>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n>
                    <a:solidFill>
                      <a:schemeClr val="tx1"/>
                    </a:solidFill>
                  </a:ln>
                  <a:latin typeface="Times New Roman" panose="02020603050405020304" pitchFamily="18" charset="0"/>
                  <a:cs typeface="Times New Roman" panose="02020603050405020304" pitchFamily="18" charset="0"/>
                </a:rPr>
                <a:t>Vậy</a:t>
              </a:r>
              <a:r>
                <a:rPr lang="en-US" sz="2800" dirty="0">
                  <a:ln>
                    <a:solidFill>
                      <a:schemeClr val="tx1"/>
                    </a:solidFill>
                  </a:ln>
                  <a:latin typeface="Times New Roman" panose="02020603050405020304" pitchFamily="18" charset="0"/>
                  <a:cs typeface="Times New Roman" panose="02020603050405020304" pitchFamily="18" charset="0"/>
                </a:rPr>
                <a:t> </a:t>
              </a:r>
              <a:r>
                <a:rPr lang="en-US" sz="2800" dirty="0" err="1">
                  <a:ln>
                    <a:solidFill>
                      <a:schemeClr val="tx1"/>
                    </a:solidFill>
                  </a:ln>
                  <a:latin typeface="Times New Roman" panose="02020603050405020304" pitchFamily="18" charset="0"/>
                  <a:cs typeface="Times New Roman" panose="02020603050405020304" pitchFamily="18" charset="0"/>
                </a:rPr>
                <a:t>thì</a:t>
              </a:r>
              <a:r>
                <a:rPr lang="en-US" sz="2800" dirty="0">
                  <a:ln>
                    <a:solidFill>
                      <a:schemeClr val="tx1"/>
                    </a:solidFill>
                  </a:ln>
                  <a:latin typeface="Times New Roman" panose="02020603050405020304" pitchFamily="18" charset="0"/>
                  <a:cs typeface="Times New Roman" panose="02020603050405020304" pitchFamily="18" charset="0"/>
                </a:rPr>
                <a:t> </a:t>
              </a:r>
              <a:r>
                <a:rPr lang="en-US" sz="2800" dirty="0" err="1">
                  <a:ln>
                    <a:solidFill>
                      <a:schemeClr val="tx1"/>
                    </a:solidFill>
                  </a:ln>
                  <a:latin typeface="Times New Roman" panose="02020603050405020304" pitchFamily="18" charset="0"/>
                  <a:cs typeface="Times New Roman" panose="02020603050405020304" pitchFamily="18" charset="0"/>
                </a:rPr>
                <a:t>diện</a:t>
              </a:r>
              <a:r>
                <a:rPr lang="en-US" sz="2800" dirty="0">
                  <a:ln>
                    <a:solidFill>
                      <a:schemeClr val="tx1"/>
                    </a:solidFill>
                  </a:ln>
                  <a:latin typeface="Times New Roman" panose="02020603050405020304" pitchFamily="18" charset="0"/>
                  <a:cs typeface="Times New Roman" panose="02020603050405020304" pitchFamily="18" charset="0"/>
                </a:rPr>
                <a:t> </a:t>
              </a:r>
              <a:r>
                <a:rPr lang="en-US" sz="2800" dirty="0" err="1">
                  <a:ln>
                    <a:solidFill>
                      <a:schemeClr val="tx1"/>
                    </a:solidFill>
                  </a:ln>
                  <a:latin typeface="Times New Roman" panose="02020603050405020304" pitchFamily="18" charset="0"/>
                  <a:cs typeface="Times New Roman" panose="02020603050405020304" pitchFamily="18" charset="0"/>
                </a:rPr>
                <a:t>tích</a:t>
              </a:r>
              <a:r>
                <a:rPr lang="en-US" sz="2800" dirty="0">
                  <a:ln>
                    <a:solidFill>
                      <a:schemeClr val="tx1"/>
                    </a:solidFill>
                  </a:ln>
                  <a:latin typeface="Times New Roman" panose="02020603050405020304" pitchFamily="18" charset="0"/>
                  <a:cs typeface="Times New Roman" panose="02020603050405020304" pitchFamily="18" charset="0"/>
                </a:rPr>
                <a:t> </a:t>
              </a:r>
              <a:r>
                <a:rPr lang="en-US" sz="2800" dirty="0" err="1">
                  <a:ln>
                    <a:solidFill>
                      <a:schemeClr val="tx1"/>
                    </a:solidFill>
                  </a:ln>
                  <a:latin typeface="Times New Roman" panose="02020603050405020304" pitchFamily="18" charset="0"/>
                  <a:cs typeface="Times New Roman" panose="02020603050405020304" pitchFamily="18" charset="0"/>
                </a:rPr>
                <a:t>sàn</a:t>
              </a:r>
              <a:r>
                <a:rPr lang="en-US" sz="2800" dirty="0">
                  <a:ln>
                    <a:solidFill>
                      <a:schemeClr val="tx1"/>
                    </a:solidFill>
                  </a:ln>
                  <a:latin typeface="Times New Roman" panose="02020603050405020304" pitchFamily="18" charset="0"/>
                  <a:cs typeface="Times New Roman" panose="02020603050405020304" pitchFamily="18" charset="0"/>
                </a:rPr>
                <a:t> </a:t>
              </a:r>
              <a:r>
                <a:rPr lang="en-US" sz="2800" dirty="0" err="1">
                  <a:ln>
                    <a:solidFill>
                      <a:schemeClr val="tx1"/>
                    </a:solidFill>
                  </a:ln>
                  <a:latin typeface="Times New Roman" panose="02020603050405020304" pitchFamily="18" charset="0"/>
                  <a:cs typeface="Times New Roman" panose="02020603050405020304" pitchFamily="18" charset="0"/>
                </a:rPr>
                <a:t>nhà</a:t>
              </a:r>
              <a:r>
                <a:rPr lang="en-US" sz="2800" dirty="0">
                  <a:ln>
                    <a:solidFill>
                      <a:schemeClr val="tx1"/>
                    </a:solidFill>
                  </a:ln>
                  <a:latin typeface="Times New Roman" panose="02020603050405020304" pitchFamily="18" charset="0"/>
                  <a:cs typeface="Times New Roman" panose="02020603050405020304" pitchFamily="18" charset="0"/>
                </a:rPr>
                <a:t> </a:t>
              </a:r>
              <a:r>
                <a:rPr lang="en-US" sz="2800" dirty="0" err="1">
                  <a:ln>
                    <a:solidFill>
                      <a:schemeClr val="tx1"/>
                    </a:solidFill>
                  </a:ln>
                  <a:latin typeface="Times New Roman" panose="02020603050405020304" pitchFamily="18" charset="0"/>
                  <a:cs typeface="Times New Roman" panose="02020603050405020304" pitchFamily="18" charset="0"/>
                </a:rPr>
                <a:t>là</a:t>
              </a:r>
              <a:r>
                <a:rPr lang="en-US" sz="2800" dirty="0">
                  <a:ln>
                    <a:solidFill>
                      <a:schemeClr val="tx1"/>
                    </a:solidFill>
                  </a:ln>
                  <a:latin typeface="Times New Roman" panose="02020603050405020304" pitchFamily="18" charset="0"/>
                  <a:cs typeface="Times New Roman" panose="02020603050405020304" pitchFamily="18" charset="0"/>
                </a:rPr>
                <a:t> 100 </a:t>
              </a:r>
              <a:r>
                <a:rPr lang="en-US" sz="2800" dirty="0" err="1">
                  <a:ln>
                    <a:solidFill>
                      <a:schemeClr val="tx1"/>
                    </a:solidFill>
                  </a:ln>
                  <a:latin typeface="Times New Roman" panose="02020603050405020304" pitchFamily="18" charset="0"/>
                  <a:cs typeface="Times New Roman" panose="02020603050405020304" pitchFamily="18" charset="0"/>
                </a:rPr>
                <a:t>xăng-ti-mét</a:t>
              </a:r>
              <a:r>
                <a:rPr lang="en-US" sz="2800" dirty="0">
                  <a:ln>
                    <a:solidFill>
                      <a:schemeClr val="tx1"/>
                    </a:solidFill>
                  </a:ln>
                  <a:latin typeface="Times New Roman" panose="02020603050405020304" pitchFamily="18" charset="0"/>
                  <a:cs typeface="Times New Roman" panose="02020603050405020304" pitchFamily="18" charset="0"/>
                </a:rPr>
                <a:t> </a:t>
              </a:r>
              <a:r>
                <a:rPr lang="en-US" sz="2800" dirty="0" err="1">
                  <a:ln>
                    <a:solidFill>
                      <a:schemeClr val="tx1"/>
                    </a:solidFill>
                  </a:ln>
                  <a:latin typeface="Times New Roman" panose="02020603050405020304" pitchFamily="18" charset="0"/>
                  <a:cs typeface="Times New Roman" panose="02020603050405020304" pitchFamily="18" charset="0"/>
                </a:rPr>
                <a:t>vuông</a:t>
              </a:r>
              <a:r>
                <a:rPr lang="en-US" sz="2800" dirty="0">
                  <a:ln>
                    <a:solidFill>
                      <a:schemeClr val="tx1"/>
                    </a:solidFill>
                  </a:ln>
                  <a:latin typeface="Times New Roman" panose="02020603050405020304" pitchFamily="18" charset="0"/>
                  <a:cs typeface="Times New Roman" panose="02020603050405020304" pitchFamily="18" charset="0"/>
                </a:rPr>
                <a:t> hay 1 </a:t>
              </a:r>
              <a:r>
                <a:rPr lang="en-US" sz="2800" dirty="0" err="1">
                  <a:ln>
                    <a:solidFill>
                      <a:schemeClr val="tx1"/>
                    </a:solidFill>
                  </a:ln>
                  <a:latin typeface="Times New Roman" panose="02020603050405020304" pitchFamily="18" charset="0"/>
                  <a:cs typeface="Times New Roman" panose="02020603050405020304" pitchFamily="18" charset="0"/>
                </a:rPr>
                <a:t>đề</a:t>
              </a:r>
              <a:r>
                <a:rPr lang="en-US" sz="2800" dirty="0">
                  <a:ln>
                    <a:solidFill>
                      <a:schemeClr val="tx1"/>
                    </a:solidFill>
                  </a:ln>
                  <a:latin typeface="Times New Roman" panose="02020603050405020304" pitchFamily="18" charset="0"/>
                  <a:cs typeface="Times New Roman" panose="02020603050405020304" pitchFamily="18" charset="0"/>
                </a:rPr>
                <a:t>-xi-</a:t>
              </a:r>
              <a:r>
                <a:rPr lang="en-US" sz="2800" dirty="0" err="1">
                  <a:ln>
                    <a:solidFill>
                      <a:schemeClr val="tx1"/>
                    </a:solidFill>
                  </a:ln>
                  <a:latin typeface="Times New Roman" panose="02020603050405020304" pitchFamily="18" charset="0"/>
                  <a:cs typeface="Times New Roman" panose="02020603050405020304" pitchFamily="18" charset="0"/>
                </a:rPr>
                <a:t>mét</a:t>
              </a:r>
              <a:r>
                <a:rPr lang="en-US" sz="2800" dirty="0">
                  <a:ln>
                    <a:solidFill>
                      <a:schemeClr val="tx1"/>
                    </a:solidFill>
                  </a:ln>
                  <a:latin typeface="Times New Roman" panose="02020603050405020304" pitchFamily="18" charset="0"/>
                  <a:cs typeface="Times New Roman" panose="02020603050405020304" pitchFamily="18" charset="0"/>
                </a:rPr>
                <a:t> </a:t>
              </a:r>
              <a:r>
                <a:rPr lang="en-US" sz="2800" dirty="0" err="1">
                  <a:ln>
                    <a:solidFill>
                      <a:schemeClr val="tx1"/>
                    </a:solidFill>
                  </a:ln>
                  <a:latin typeface="Times New Roman" panose="02020603050405020304" pitchFamily="18" charset="0"/>
                  <a:cs typeface="Times New Roman" panose="02020603050405020304" pitchFamily="18" charset="0"/>
                </a:rPr>
                <a:t>vuông</a:t>
              </a:r>
              <a:r>
                <a:rPr lang="en-US" sz="2800" dirty="0">
                  <a:ln>
                    <a:solidFill>
                      <a:schemeClr val="tx1"/>
                    </a:solidFill>
                  </a:ln>
                  <a:latin typeface="Times New Roman" panose="02020603050405020304" pitchFamily="18" charset="0"/>
                  <a:cs typeface="Times New Roman" panose="02020603050405020304" pitchFamily="18" charset="0"/>
                </a:rPr>
                <a:t> </a:t>
              </a:r>
              <a:r>
                <a:rPr lang="en-US" sz="2800" dirty="0" err="1">
                  <a:ln>
                    <a:solidFill>
                      <a:schemeClr val="tx1"/>
                    </a:solidFill>
                  </a:ln>
                  <a:latin typeface="Times New Roman" panose="02020603050405020304" pitchFamily="18" charset="0"/>
                  <a:cs typeface="Times New Roman" panose="02020603050405020304" pitchFamily="18" charset="0"/>
                </a:rPr>
                <a:t>đấy</a:t>
              </a:r>
              <a:r>
                <a:rPr lang="en-US" sz="2800" dirty="0">
                  <a:ln>
                    <a:solidFill>
                      <a:schemeClr val="tx1"/>
                    </a:solidFill>
                  </a:ln>
                  <a:latin typeface="Times New Roman" panose="02020603050405020304" pitchFamily="18" charset="0"/>
                  <a:cs typeface="Times New Roman" panose="02020603050405020304" pitchFamily="18" charset="0"/>
                </a:rPr>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TIMING" val="|0.2"/>
</p:tagLst>
</file>

<file path=ppt/tags/tag5.xml><?xml version="1.0" encoding="utf-8"?>
<p:tagLst xmlns:a="http://schemas.openxmlformats.org/drawingml/2006/main" xmlns:r="http://schemas.openxmlformats.org/officeDocument/2006/relationships" xmlns:p="http://schemas.openxmlformats.org/presentationml/2006/main">
  <p:tag name="TIMING" val="|0.2"/>
</p:tagLst>
</file>

<file path=ppt/tags/tag6.xml><?xml version="1.0" encoding="utf-8"?>
<p:tagLst xmlns:a="http://schemas.openxmlformats.org/drawingml/2006/main" xmlns:r="http://schemas.openxmlformats.org/officeDocument/2006/relationships" xmlns:p="http://schemas.openxmlformats.org/presentationml/2006/main">
  <p:tag name="TIMING" val="|0.2"/>
</p:tagLst>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Math Subject for Middle School - 7th Grade: Ratio, Proportion and Percent by Slidesgo">
  <a:themeElements>
    <a:clrScheme name="Simple Light">
      <a:dk1>
        <a:srgbClr val="000000"/>
      </a:dk1>
      <a:lt1>
        <a:srgbClr val="FFFFFF"/>
      </a:lt1>
      <a:dk2>
        <a:srgbClr val="46246A"/>
      </a:dk2>
      <a:lt2>
        <a:srgbClr val="EEEEEE"/>
      </a:lt2>
      <a:accent1>
        <a:srgbClr val="F5EF97"/>
      </a:accent1>
      <a:accent2>
        <a:srgbClr val="6E5D7F"/>
      </a:accent2>
      <a:accent3>
        <a:srgbClr val="FF7D7D"/>
      </a:accent3>
      <a:accent4>
        <a:srgbClr val="90EBC0"/>
      </a:accent4>
      <a:accent5>
        <a:srgbClr val="B2DCF3"/>
      </a:accent5>
      <a:accent6>
        <a:srgbClr val="FFCF4D"/>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lidesMania">
  <a:themeElements>
    <a:clrScheme name="Simple Light">
      <a:dk1>
        <a:srgbClr val="FFFBF8"/>
      </a:dk1>
      <a:lt1>
        <a:srgbClr val="FCD19B"/>
      </a:lt1>
      <a:dk2>
        <a:srgbClr val="434343"/>
      </a:dk2>
      <a:lt2>
        <a:srgbClr val="4DADE2"/>
      </a:lt2>
      <a:accent1>
        <a:srgbClr val="3B9ACF"/>
      </a:accent1>
      <a:accent2>
        <a:srgbClr val="9900FF"/>
      </a:accent2>
      <a:accent3>
        <a:srgbClr val="00FFFF"/>
      </a:accent3>
      <a:accent4>
        <a:srgbClr val="00FF00"/>
      </a:accent4>
      <a:accent5>
        <a:srgbClr val="FFFF00"/>
      </a:accent5>
      <a:accent6>
        <a:srgbClr val="0000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SlidesMania">
  <a:themeElements>
    <a:clrScheme name="Simple Light">
      <a:dk1>
        <a:srgbClr val="FFFBF8"/>
      </a:dk1>
      <a:lt1>
        <a:srgbClr val="FCD19B"/>
      </a:lt1>
      <a:dk2>
        <a:srgbClr val="434343"/>
      </a:dk2>
      <a:lt2>
        <a:srgbClr val="4DADE2"/>
      </a:lt2>
      <a:accent1>
        <a:srgbClr val="3B9ACF"/>
      </a:accent1>
      <a:accent2>
        <a:srgbClr val="9900FF"/>
      </a:accent2>
      <a:accent3>
        <a:srgbClr val="00FFFF"/>
      </a:accent3>
      <a:accent4>
        <a:srgbClr val="00FF00"/>
      </a:accent4>
      <a:accent5>
        <a:srgbClr val="FFFF00"/>
      </a:accent5>
      <a:accent6>
        <a:srgbClr val="0000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454</TotalTime>
  <Words>433</Words>
  <Application>Microsoft Office PowerPoint</Application>
  <PresentationFormat>Widescreen</PresentationFormat>
  <Paragraphs>87</Paragraphs>
  <Slides>19</Slides>
  <Notes>16</Notes>
  <HiddenSlides>0</HiddenSlides>
  <MMClips>16</MMClips>
  <ScaleCrop>false</ScaleCrop>
  <HeadingPairs>
    <vt:vector size="8" baseType="variant">
      <vt:variant>
        <vt:lpstr>Fonts Used</vt:lpstr>
      </vt:variant>
      <vt:variant>
        <vt:i4>31</vt:i4>
      </vt:variant>
      <vt:variant>
        <vt:lpstr>Theme</vt:lpstr>
      </vt:variant>
      <vt:variant>
        <vt:i4>5</vt:i4>
      </vt:variant>
      <vt:variant>
        <vt:lpstr>Embedded OLE Servers</vt:lpstr>
      </vt:variant>
      <vt:variant>
        <vt:i4>1</vt:i4>
      </vt:variant>
      <vt:variant>
        <vt:lpstr>Slide Titles</vt:lpstr>
      </vt:variant>
      <vt:variant>
        <vt:i4>19</vt:i4>
      </vt:variant>
    </vt:vector>
  </HeadingPairs>
  <TitlesOfParts>
    <vt:vector size="56" baseType="lpstr">
      <vt:lpstr>等线</vt:lpstr>
      <vt:lpstr>Microsoft YaHei</vt:lpstr>
      <vt:lpstr>Microsoft YaHei</vt:lpstr>
      <vt:lpstr>#9Slide02 Noi dung dai</vt:lpstr>
      <vt:lpstr>#9Slide02 Tieu de dai</vt:lpstr>
      <vt:lpstr>#9Slide03 Arima Madurai Black</vt:lpstr>
      <vt:lpstr>#9Slide05 SVNEgregio Script</vt:lpstr>
      <vt:lpstr>#9Slide07 HoneyCream</vt:lpstr>
      <vt:lpstr>.VnAristote</vt:lpstr>
      <vt:lpstr>Abril Fatface</vt:lpstr>
      <vt:lpstr>Aldrich</vt:lpstr>
      <vt:lpstr>Anaheim</vt:lpstr>
      <vt:lpstr>Annie Use Your Telescope</vt:lpstr>
      <vt:lpstr>Arial</vt:lpstr>
      <vt:lpstr>Barlow Condensed</vt:lpstr>
      <vt:lpstr>Barriecito</vt:lpstr>
      <vt:lpstr>Boogaloo</vt:lpstr>
      <vt:lpstr>Calibri</vt:lpstr>
      <vt:lpstr>Concert One</vt:lpstr>
      <vt:lpstr>Dekko</vt:lpstr>
      <vt:lpstr>Delius</vt:lpstr>
      <vt:lpstr>Exo</vt:lpstr>
      <vt:lpstr>Lato</vt:lpstr>
      <vt:lpstr>Nunito Black</vt:lpstr>
      <vt:lpstr>Open Sans</vt:lpstr>
      <vt:lpstr>RocknRoll One</vt:lpstr>
      <vt:lpstr>SVN-Newton</vt:lpstr>
      <vt:lpstr>Times New Roman</vt:lpstr>
      <vt:lpstr>Wingdings</vt:lpstr>
      <vt:lpstr>字魂36号-正文宋楷</vt:lpstr>
      <vt:lpstr>迷你简细行楷</vt:lpstr>
      <vt:lpstr>包图主题2</vt:lpstr>
      <vt:lpstr>2_Office Theme</vt:lpstr>
      <vt:lpstr>Math Subject for Middle School - 7th Grade: Ratio, Proportion and Percent by Slidesgo</vt:lpstr>
      <vt:lpstr>SlidesMania</vt:lpstr>
      <vt:lpstr>1_SlidesMania</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Vận dụng</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NGUYỄN THỊ KHÁNH HẠ</cp:lastModifiedBy>
  <cp:revision>122</cp:revision>
  <dcterms:created xsi:type="dcterms:W3CDTF">2023-08-13T11:22:07Z</dcterms:created>
  <dcterms:modified xsi:type="dcterms:W3CDTF">2023-10-31T04:13:53Z</dcterms:modified>
</cp:coreProperties>
</file>