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  <p:sldMasterId id="2147483721" r:id="rId7"/>
    <p:sldMasterId id="2147483733" r:id="rId8"/>
  </p:sldMasterIdLst>
  <p:notesMasterIdLst>
    <p:notesMasterId r:id="rId44"/>
  </p:notesMasterIdLst>
  <p:sldIdLst>
    <p:sldId id="285" r:id="rId9"/>
    <p:sldId id="286" r:id="rId10"/>
    <p:sldId id="287" r:id="rId11"/>
    <p:sldId id="288" r:id="rId12"/>
    <p:sldId id="289" r:id="rId13"/>
    <p:sldId id="290" r:id="rId14"/>
    <p:sldId id="291" r:id="rId15"/>
    <p:sldId id="257" r:id="rId16"/>
    <p:sldId id="259" r:id="rId17"/>
    <p:sldId id="282" r:id="rId18"/>
    <p:sldId id="280" r:id="rId19"/>
    <p:sldId id="262" r:id="rId20"/>
    <p:sldId id="260" r:id="rId21"/>
    <p:sldId id="277" r:id="rId22"/>
    <p:sldId id="263" r:id="rId23"/>
    <p:sldId id="264" r:id="rId24"/>
    <p:sldId id="293" r:id="rId25"/>
    <p:sldId id="294" r:id="rId26"/>
    <p:sldId id="265" r:id="rId27"/>
    <p:sldId id="295" r:id="rId28"/>
    <p:sldId id="283" r:id="rId29"/>
    <p:sldId id="296" r:id="rId30"/>
    <p:sldId id="279" r:id="rId31"/>
    <p:sldId id="297" r:id="rId32"/>
    <p:sldId id="298" r:id="rId33"/>
    <p:sldId id="284" r:id="rId34"/>
    <p:sldId id="299" r:id="rId35"/>
    <p:sldId id="270" r:id="rId36"/>
    <p:sldId id="271" r:id="rId37"/>
    <p:sldId id="272" r:id="rId38"/>
    <p:sldId id="273" r:id="rId39"/>
    <p:sldId id="300" r:id="rId40"/>
    <p:sldId id="301" r:id="rId41"/>
    <p:sldId id="302" r:id="rId42"/>
    <p:sldId id="28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07976-BE82-4071-97C3-528CC2010A3D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274CF-DFF5-42F5-B10A-C751251AD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4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819B70C-89DE-4210-A1AE-1EFB6EF7A2B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52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589806C-6979-4D4B-B4A6-7ED968981BF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242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5346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82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531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43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91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21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16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26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38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7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03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886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11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07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69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14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287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314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55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41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36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22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61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148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43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10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32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231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190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0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019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849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246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81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0406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685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905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6361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0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16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23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632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53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44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352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260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89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60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55" indent="0">
              <a:buNone/>
              <a:defRPr sz="2667" b="1"/>
            </a:lvl2pPr>
            <a:lvl3pPr marL="1218164" indent="0">
              <a:buNone/>
              <a:defRPr sz="2400" b="1"/>
            </a:lvl3pPr>
            <a:lvl4pPr marL="1827237" indent="0">
              <a:buNone/>
              <a:defRPr sz="2133" b="1"/>
            </a:lvl4pPr>
            <a:lvl5pPr marL="2436326" indent="0">
              <a:buNone/>
              <a:defRPr sz="2133" b="1"/>
            </a:lvl5pPr>
            <a:lvl6pPr marL="3045383" indent="0">
              <a:buNone/>
              <a:defRPr sz="2133" b="1"/>
            </a:lvl6pPr>
            <a:lvl7pPr marL="3654439" indent="0">
              <a:buNone/>
              <a:defRPr sz="2133" b="1"/>
            </a:lvl7pPr>
            <a:lvl8pPr marL="4263528" indent="0">
              <a:buNone/>
              <a:defRPr sz="2133" b="1"/>
            </a:lvl8pPr>
            <a:lvl9pPr marL="487260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55" indent="0">
              <a:buNone/>
              <a:defRPr sz="2667" b="1"/>
            </a:lvl2pPr>
            <a:lvl3pPr marL="1218164" indent="0">
              <a:buNone/>
              <a:defRPr sz="2400" b="1"/>
            </a:lvl3pPr>
            <a:lvl4pPr marL="1827237" indent="0">
              <a:buNone/>
              <a:defRPr sz="2133" b="1"/>
            </a:lvl4pPr>
            <a:lvl5pPr marL="2436326" indent="0">
              <a:buNone/>
              <a:defRPr sz="2133" b="1"/>
            </a:lvl5pPr>
            <a:lvl6pPr marL="3045383" indent="0">
              <a:buNone/>
              <a:defRPr sz="2133" b="1"/>
            </a:lvl6pPr>
            <a:lvl7pPr marL="3654439" indent="0">
              <a:buNone/>
              <a:defRPr sz="2133" b="1"/>
            </a:lvl7pPr>
            <a:lvl8pPr marL="4263528" indent="0">
              <a:buNone/>
              <a:defRPr sz="2133" b="1"/>
            </a:lvl8pPr>
            <a:lvl9pPr marL="4872605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504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962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222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055" indent="0">
              <a:buNone/>
              <a:defRPr sz="1600"/>
            </a:lvl2pPr>
            <a:lvl3pPr marL="1218164" indent="0">
              <a:buNone/>
              <a:defRPr sz="1333"/>
            </a:lvl3pPr>
            <a:lvl4pPr marL="1827237" indent="0">
              <a:buNone/>
              <a:defRPr sz="1200"/>
            </a:lvl4pPr>
            <a:lvl5pPr marL="2436326" indent="0">
              <a:buNone/>
              <a:defRPr sz="1200"/>
            </a:lvl5pPr>
            <a:lvl6pPr marL="3045383" indent="0">
              <a:buNone/>
              <a:defRPr sz="1200"/>
            </a:lvl6pPr>
            <a:lvl7pPr marL="3654439" indent="0">
              <a:buNone/>
              <a:defRPr sz="1200"/>
            </a:lvl7pPr>
            <a:lvl8pPr marL="4263528" indent="0">
              <a:buNone/>
              <a:defRPr sz="1200"/>
            </a:lvl8pPr>
            <a:lvl9pPr marL="487260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89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055" indent="0">
              <a:buNone/>
              <a:defRPr sz="3733"/>
            </a:lvl2pPr>
            <a:lvl3pPr marL="1218164" indent="0">
              <a:buNone/>
              <a:defRPr sz="3200"/>
            </a:lvl3pPr>
            <a:lvl4pPr marL="1827237" indent="0">
              <a:buNone/>
              <a:defRPr sz="2667"/>
            </a:lvl4pPr>
            <a:lvl5pPr marL="2436326" indent="0">
              <a:buNone/>
              <a:defRPr sz="2667"/>
            </a:lvl5pPr>
            <a:lvl6pPr marL="3045383" indent="0">
              <a:buNone/>
              <a:defRPr sz="2667"/>
            </a:lvl6pPr>
            <a:lvl7pPr marL="3654439" indent="0">
              <a:buNone/>
              <a:defRPr sz="2667"/>
            </a:lvl7pPr>
            <a:lvl8pPr marL="4263528" indent="0">
              <a:buNone/>
              <a:defRPr sz="2667"/>
            </a:lvl8pPr>
            <a:lvl9pPr marL="4872605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055" indent="0">
              <a:buNone/>
              <a:defRPr sz="1600"/>
            </a:lvl2pPr>
            <a:lvl3pPr marL="1218164" indent="0">
              <a:buNone/>
              <a:defRPr sz="1333"/>
            </a:lvl3pPr>
            <a:lvl4pPr marL="1827237" indent="0">
              <a:buNone/>
              <a:defRPr sz="1200"/>
            </a:lvl4pPr>
            <a:lvl5pPr marL="2436326" indent="0">
              <a:buNone/>
              <a:defRPr sz="1200"/>
            </a:lvl5pPr>
            <a:lvl6pPr marL="3045383" indent="0">
              <a:buNone/>
              <a:defRPr sz="1200"/>
            </a:lvl6pPr>
            <a:lvl7pPr marL="3654439" indent="0">
              <a:buNone/>
              <a:defRPr sz="1200"/>
            </a:lvl7pPr>
            <a:lvl8pPr marL="4263528" indent="0">
              <a:buNone/>
              <a:defRPr sz="1200"/>
            </a:lvl8pPr>
            <a:lvl9pPr marL="487260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77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542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415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751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517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2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95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6010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12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211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67"/>
            </a:lvl1pPr>
            <a:lvl2pPr marL="457107" indent="0">
              <a:buNone/>
              <a:defRPr sz="1200"/>
            </a:lvl2pPr>
            <a:lvl3pPr marL="914218" indent="0">
              <a:buNone/>
              <a:defRPr sz="1067"/>
            </a:lvl3pPr>
            <a:lvl4pPr marL="1371328" indent="0">
              <a:buNone/>
              <a:defRPr sz="933"/>
            </a:lvl4pPr>
            <a:lvl5pPr marL="1828437" indent="0">
              <a:buNone/>
              <a:defRPr sz="933"/>
            </a:lvl5pPr>
            <a:lvl6pPr marL="2285550" indent="0">
              <a:buNone/>
              <a:defRPr sz="933"/>
            </a:lvl6pPr>
            <a:lvl7pPr marL="2742654" indent="0">
              <a:buNone/>
              <a:defRPr sz="933"/>
            </a:lvl7pPr>
            <a:lvl8pPr marL="3199760" indent="0">
              <a:buNone/>
              <a:defRPr sz="933"/>
            </a:lvl8pPr>
            <a:lvl9pPr marL="3656867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567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67"/>
            </a:lvl1pPr>
            <a:lvl2pPr marL="457107" indent="0">
              <a:buNone/>
              <a:defRPr sz="1200"/>
            </a:lvl2pPr>
            <a:lvl3pPr marL="914218" indent="0">
              <a:buNone/>
              <a:defRPr sz="1067"/>
            </a:lvl3pPr>
            <a:lvl4pPr marL="1371328" indent="0">
              <a:buNone/>
              <a:defRPr sz="933"/>
            </a:lvl4pPr>
            <a:lvl5pPr marL="1828437" indent="0">
              <a:buNone/>
              <a:defRPr sz="933"/>
            </a:lvl5pPr>
            <a:lvl6pPr marL="2285550" indent="0">
              <a:buNone/>
              <a:defRPr sz="933"/>
            </a:lvl6pPr>
            <a:lvl7pPr marL="2742654" indent="0">
              <a:buNone/>
              <a:defRPr sz="933"/>
            </a:lvl7pPr>
            <a:lvl8pPr marL="3199760" indent="0">
              <a:buNone/>
              <a:defRPr sz="933"/>
            </a:lvl8pPr>
            <a:lvl9pPr marL="3656867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034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552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902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53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3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438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234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582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713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383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822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587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696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020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4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150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211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5743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162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688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6811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5407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898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753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05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6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5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1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72" tIns="45686" rIns="91372" bIns="4568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72" tIns="45686" rIns="91372" bIns="4568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72" tIns="45686" rIns="91372" bIns="4568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16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4"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72" tIns="45686" rIns="91372" bIns="4568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1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72" tIns="45686" rIns="91372" bIns="4568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16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5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1218164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791" indent="-456791" algn="l" defTabSz="1218164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9769" indent="-380677" algn="l" defTabSz="1218164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2691" indent="-304527" algn="l" defTabSz="121816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764" indent="-304527" algn="l" defTabSz="1218164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0854" indent="-304527" algn="l" defTabSz="1218164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49911" indent="-304527" algn="l" defTabSz="121816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9001" indent="-304527" algn="l" defTabSz="121816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8074" indent="-304527" algn="l" defTabSz="121816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7147" indent="-304527" algn="l" defTabSz="121816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1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55" algn="l" defTabSz="12181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164" algn="l" defTabSz="12181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237" algn="l" defTabSz="12181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326" algn="l" defTabSz="12181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383" algn="l" defTabSz="12181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439" algn="l" defTabSz="12181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528" algn="l" defTabSz="12181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605" algn="l" defTabSz="12181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11/11/2023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kern="0">
                <a:solidFill>
                  <a:srgbClr val="595959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30875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11/11/2023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913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8.xml"/><Relationship Id="rId5" Type="http://schemas.openxmlformats.org/officeDocument/2006/relationships/slide" Target="slide2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8.xml"/><Relationship Id="rId5" Type="http://schemas.openxmlformats.org/officeDocument/2006/relationships/slide" Target="slide2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8.xml"/><Relationship Id="rId5" Type="http://schemas.openxmlformats.org/officeDocument/2006/relationships/slide" Target="slide2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ttachment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WordArt 7"/>
          <p:cNvSpPr>
            <a:spLocks noChangeArrowheads="1" noChangeShapeType="1" noTextEdit="1"/>
          </p:cNvSpPr>
          <p:nvPr/>
        </p:nvSpPr>
        <p:spPr bwMode="auto">
          <a:xfrm>
            <a:off x="1117665" y="333376"/>
            <a:ext cx="10177463" cy="4038600"/>
          </a:xfrm>
          <a:prstGeom prst="rect">
            <a:avLst/>
          </a:prstGeom>
        </p:spPr>
        <p:txBody>
          <a:bodyPr spcFirstLastPara="1" wrap="none" lIns="85077" tIns="42575" rIns="85077" bIns="42575" numCol="1" fromWordArt="1">
            <a:prstTxWarp prst="textArchUp">
              <a:avLst>
                <a:gd name="adj" fmla="val 10798541"/>
              </a:avLst>
            </a:prstTxWarp>
          </a:bodyPr>
          <a:lstStyle/>
          <a:p>
            <a:pPr algn="ctr" defTabSz="1218164"/>
            <a:r>
              <a:rPr lang="vi-VN" sz="44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học và THCS Đại Sơn</a:t>
            </a:r>
            <a:endParaRPr lang="en-US" sz="4400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1016001" y="3276600"/>
            <a:ext cx="10160000" cy="1219200"/>
          </a:xfrm>
          <a:prstGeom prst="rect">
            <a:avLst/>
          </a:prstGeom>
        </p:spPr>
        <p:txBody>
          <a:bodyPr wrap="none" lIns="85077" tIns="42575" rIns="85077" bIns="4257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8164"/>
            <a:r>
              <a:rPr lang="vi-VN" sz="34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chào quý thầy cô giáo</a:t>
            </a:r>
            <a:endParaRPr lang="en-US" sz="3467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0053" name="WordArt 5"/>
          <p:cNvSpPr>
            <a:spLocks noChangeArrowheads="1" noChangeShapeType="1" noTextEdit="1"/>
          </p:cNvSpPr>
          <p:nvPr/>
        </p:nvSpPr>
        <p:spPr bwMode="auto">
          <a:xfrm>
            <a:off x="2933802" y="4562475"/>
            <a:ext cx="5791199" cy="914400"/>
          </a:xfrm>
          <a:prstGeom prst="rect">
            <a:avLst/>
          </a:prstGeom>
        </p:spPr>
        <p:txBody>
          <a:bodyPr wrap="none" lIns="85077" tIns="42575" rIns="85077" bIns="4257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8164"/>
            <a:r>
              <a:rPr lang="en-US" sz="3467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467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467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Tiếng</a:t>
            </a:r>
            <a:r>
              <a:rPr lang="en-US" sz="3467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467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Việt</a:t>
            </a:r>
            <a:r>
              <a:rPr lang="en-US" sz="3467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- </a:t>
            </a:r>
            <a:r>
              <a:rPr lang="en-US" sz="3467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467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467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1 ĐG</a:t>
            </a:r>
            <a:endParaRPr lang="en-US" sz="3467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374901" y="6006487"/>
            <a:ext cx="6908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077" tIns="42575" rIns="85077" bIns="42575" anchor="ctr"/>
          <a:lstStyle/>
          <a:p>
            <a:pPr algn="ctr" defTabSz="1218164"/>
            <a:r>
              <a:rPr lang="en-US" sz="3867" b="1" dirty="0">
                <a:solidFill>
                  <a:prstClr val="black"/>
                </a:solidFill>
                <a:latin typeface="Times New Roman" pitchFamily="18" charset="0"/>
              </a:rPr>
              <a:t>GV: </a:t>
            </a:r>
            <a:r>
              <a:rPr lang="en-US" sz="3867" b="1" dirty="0" err="1">
                <a:solidFill>
                  <a:prstClr val="black"/>
                </a:solidFill>
                <a:latin typeface="Times New Roman" pitchFamily="18" charset="0"/>
              </a:rPr>
              <a:t>Phạm</a:t>
            </a:r>
            <a:r>
              <a:rPr lang="en-US" sz="3867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867" b="1" dirty="0" err="1">
                <a:solidFill>
                  <a:prstClr val="black"/>
                </a:solidFill>
                <a:latin typeface="Times New Roman" pitchFamily="18" charset="0"/>
              </a:rPr>
              <a:t>Thị</a:t>
            </a:r>
            <a:r>
              <a:rPr lang="en-US" sz="3867" b="1" dirty="0">
                <a:solidFill>
                  <a:prstClr val="black"/>
                </a:solidFill>
                <a:latin typeface="Times New Roman" pitchFamily="18" charset="0"/>
              </a:rPr>
              <a:t> Thu </a:t>
            </a:r>
            <a:r>
              <a:rPr lang="vi-VN" sz="3867" b="1" dirty="0">
                <a:solidFill>
                  <a:prstClr val="black"/>
                </a:solidFill>
                <a:latin typeface="Times New Roman" pitchFamily="18" charset="0"/>
              </a:rPr>
              <a:t>Hà</a:t>
            </a:r>
            <a:endParaRPr lang="en-US" sz="3867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95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" dur="5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animBg="1"/>
      <p:bldP spid="7" grpId="0" animBg="1"/>
      <p:bldP spid="1300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13333" r="7491" b="64306"/>
          <a:stretch>
            <a:fillRect/>
          </a:stretch>
        </p:blipFill>
        <p:spPr>
          <a:xfrm>
            <a:off x="1837897" y="668740"/>
            <a:ext cx="8727584" cy="4135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8" t="34829" r="29380" b="61251"/>
          <a:stretch>
            <a:fillRect/>
          </a:stretch>
        </p:blipFill>
        <p:spPr>
          <a:xfrm>
            <a:off x="2653269" y="4995081"/>
            <a:ext cx="7096843" cy="100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44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242063" y="1319969"/>
            <a:ext cx="8191892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14: </a:t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br>
              <a:rPr lang="en-US" sz="9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sz="10666" b="1" dirty="0">
              <a:solidFill>
                <a:srgbClr val="FF000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671038" y="2022866"/>
            <a:ext cx="36873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064251" y="1996667"/>
            <a:ext cx="283601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8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" y="2375834"/>
            <a:ext cx="11228832" cy="2495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521208" y="4916178"/>
            <a:ext cx="14077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 err="1"/>
              <a:t>chè</a:t>
            </a:r>
            <a:endParaRPr lang="en-US" sz="6600" dirty="0"/>
          </a:p>
        </p:txBody>
      </p:sp>
      <p:sp>
        <p:nvSpPr>
          <p:cNvPr id="7" name="TextBox 4"/>
          <p:cNvSpPr txBox="1"/>
          <p:nvPr/>
        </p:nvSpPr>
        <p:spPr>
          <a:xfrm>
            <a:off x="2373616" y="4916178"/>
            <a:ext cx="11801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 err="1"/>
              <a:t>chỉ</a:t>
            </a:r>
            <a:endParaRPr lang="en-US" sz="6600" dirty="0"/>
          </a:p>
        </p:txBody>
      </p:sp>
      <p:sp>
        <p:nvSpPr>
          <p:cNvPr id="8" name="TextBox 5"/>
          <p:cNvSpPr txBox="1"/>
          <p:nvPr/>
        </p:nvSpPr>
        <p:spPr>
          <a:xfrm>
            <a:off x="4215296" y="4913744"/>
            <a:ext cx="14750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 err="1"/>
              <a:t>chợ</a:t>
            </a:r>
            <a:endParaRPr lang="en-US" sz="6600" dirty="0"/>
          </a:p>
        </p:txBody>
      </p:sp>
      <p:sp>
        <p:nvSpPr>
          <p:cNvPr id="9" name="TextBox 1"/>
          <p:cNvSpPr txBox="1"/>
          <p:nvPr/>
        </p:nvSpPr>
        <p:spPr>
          <a:xfrm>
            <a:off x="6541702" y="4922589"/>
            <a:ext cx="14350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 err="1"/>
              <a:t>khế</a:t>
            </a:r>
            <a:endParaRPr lang="en-US" sz="6600" dirty="0"/>
          </a:p>
        </p:txBody>
      </p:sp>
      <p:sp>
        <p:nvSpPr>
          <p:cNvPr id="10" name="TextBox 4"/>
          <p:cNvSpPr txBox="1"/>
          <p:nvPr/>
        </p:nvSpPr>
        <p:spPr>
          <a:xfrm>
            <a:off x="8678335" y="4922589"/>
            <a:ext cx="14590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 err="1"/>
              <a:t>kho</a:t>
            </a:r>
            <a:endParaRPr lang="en-US" sz="6600" dirty="0"/>
          </a:p>
        </p:txBody>
      </p:sp>
      <p:sp>
        <p:nvSpPr>
          <p:cNvPr id="11" name="TextBox 5"/>
          <p:cNvSpPr txBox="1"/>
          <p:nvPr/>
        </p:nvSpPr>
        <p:spPr>
          <a:xfrm>
            <a:off x="10521819" y="4871130"/>
            <a:ext cx="16498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/>
              <a:t> </a:t>
            </a:r>
            <a:r>
              <a:rPr lang="en-US" sz="6600" dirty="0" err="1"/>
              <a:t>khô</a:t>
            </a:r>
            <a:endParaRPr lang="en-US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640" y="476519"/>
            <a:ext cx="2934081" cy="235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0823" y="292466"/>
            <a:ext cx="3474078" cy="272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6823" y="4766058"/>
            <a:ext cx="2897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lá khô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56877" y="4869089"/>
            <a:ext cx="33447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chú khỉ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23009" y="4766058"/>
            <a:ext cx="2953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chợ cá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819" y="1676933"/>
            <a:ext cx="4193787" cy="30910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592" y="1712130"/>
            <a:ext cx="2883616" cy="30137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8" y="1962337"/>
            <a:ext cx="3698383" cy="28056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392419" y="2765552"/>
            <a:ext cx="14077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 err="1">
                <a:solidFill>
                  <a:prstClr val="black"/>
                </a:solidFill>
              </a:rPr>
              <a:t>chè</a:t>
            </a:r>
            <a:endParaRPr lang="en-US" sz="6600" dirty="0">
              <a:solidFill>
                <a:prstClr val="black"/>
              </a:solidFill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4496131" y="2765552"/>
            <a:ext cx="11801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 err="1">
                <a:solidFill>
                  <a:prstClr val="black"/>
                </a:solidFill>
              </a:rPr>
              <a:t>chỉ</a:t>
            </a:r>
            <a:endParaRPr lang="en-US" sz="6600" dirty="0">
              <a:solidFill>
                <a:prstClr val="black"/>
              </a:solidFill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2320543" y="2739717"/>
            <a:ext cx="14750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 err="1">
                <a:solidFill>
                  <a:prstClr val="black"/>
                </a:solidFill>
              </a:rPr>
              <a:t>chợ</a:t>
            </a:r>
            <a:endParaRPr lang="en-US" sz="6600" dirty="0">
              <a:solidFill>
                <a:prstClr val="black"/>
              </a:solidFill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8690358" y="2765552"/>
            <a:ext cx="14350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 err="1">
                <a:solidFill>
                  <a:prstClr val="black"/>
                </a:solidFill>
              </a:rPr>
              <a:t>khế</a:t>
            </a:r>
            <a:endParaRPr lang="en-US" sz="6600" dirty="0">
              <a:solidFill>
                <a:prstClr val="black"/>
              </a:solidFill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6463276" y="2755589"/>
            <a:ext cx="14590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 err="1">
                <a:solidFill>
                  <a:prstClr val="black"/>
                </a:solidFill>
              </a:rPr>
              <a:t>kho</a:t>
            </a:r>
            <a:endParaRPr lang="en-US" sz="6600" dirty="0">
              <a:solidFill>
                <a:prstClr val="black"/>
              </a:solidFill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10431667" y="2765552"/>
            <a:ext cx="16498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>
                <a:solidFill>
                  <a:prstClr val="black"/>
                </a:solidFill>
              </a:rPr>
              <a:t> </a:t>
            </a:r>
            <a:r>
              <a:rPr lang="en-US" sz="6600" dirty="0" err="1">
                <a:solidFill>
                  <a:prstClr val="black"/>
                </a:solidFill>
              </a:rPr>
              <a:t>khô</a:t>
            </a:r>
            <a:endParaRPr lang="en-US" sz="66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640" y="476519"/>
            <a:ext cx="2934081" cy="235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823" y="292466"/>
            <a:ext cx="3474078" cy="27249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3383" y="4379691"/>
            <a:ext cx="2953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chợ cá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5627" y="4379691"/>
            <a:ext cx="2897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lá khô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45530" y="4379691"/>
            <a:ext cx="33447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chú khỉ</a:t>
            </a:r>
          </a:p>
        </p:txBody>
      </p:sp>
    </p:spTree>
    <p:extLst>
      <p:ext uri="{BB962C8B-B14F-4D97-AF65-F5344CB8AC3E}">
        <p14:creationId xmlns:p14="http://schemas.microsoft.com/office/powerpoint/2010/main" val="17022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96" y="1657563"/>
            <a:ext cx="7013824" cy="50959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7730" y="369870"/>
            <a:ext cx="5698732" cy="144655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8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88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88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8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bảng</a:t>
            </a:r>
            <a:endParaRPr lang="en-US" sz="8800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0445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4" y="357213"/>
            <a:ext cx="12173052" cy="934265"/>
          </a:xfrm>
          <a:prstGeom prst="rect">
            <a:avLst/>
          </a:prstGeom>
        </p:spPr>
        <p:txBody>
          <a:bodyPr wrap="none" lIns="91999" tIns="46023" rIns="91999" bIns="46023">
            <a:spAutoFit/>
          </a:bodyPr>
          <a:lstStyle/>
          <a:p>
            <a:pPr algn="ctr" defTabSz="1218164">
              <a:defRPr/>
            </a:pPr>
            <a:r>
              <a:rPr lang="en-US" sz="5467" b="1" kern="10" dirty="0" err="1">
                <a:ln w="9525">
                  <a:noFill/>
                  <a:round/>
                  <a:headEnd/>
                  <a:tailEnd/>
                </a:ln>
                <a:solidFill>
                  <a:srgbClr val="1F497D">
                    <a:lumMod val="75000"/>
                  </a:srgbClr>
                </a:solidFill>
                <a:latin typeface="Times New Roman"/>
                <a:cs typeface="Times New Roman"/>
              </a:rPr>
              <a:t>Thứ</a:t>
            </a:r>
            <a:r>
              <a:rPr lang="en-US" sz="5467" b="1" kern="10" dirty="0">
                <a:ln w="9525">
                  <a:noFill/>
                  <a:round/>
                  <a:headEnd/>
                  <a:tailEnd/>
                </a:ln>
                <a:solidFill>
                  <a:srgbClr val="1F497D">
                    <a:lumMod val="75000"/>
                  </a:srgbClr>
                </a:solidFill>
                <a:latin typeface="Times New Roman"/>
                <a:cs typeface="Times New Roman"/>
              </a:rPr>
              <a:t>   </a:t>
            </a:r>
            <a:r>
              <a:rPr lang="en-US" sz="5467" b="1" kern="10" dirty="0" err="1">
                <a:ln w="9525">
                  <a:noFill/>
                  <a:round/>
                  <a:headEnd/>
                  <a:tailEnd/>
                </a:ln>
                <a:solidFill>
                  <a:srgbClr val="1F497D">
                    <a:lumMod val="75000"/>
                  </a:srgbClr>
                </a:solidFill>
                <a:latin typeface="Times New Roman"/>
                <a:cs typeface="Times New Roman"/>
              </a:rPr>
              <a:t>năm</a:t>
            </a:r>
            <a:r>
              <a:rPr lang="en-US" sz="5467" b="1" kern="10" dirty="0">
                <a:ln w="9525">
                  <a:noFill/>
                  <a:round/>
                  <a:headEnd/>
                  <a:tailEnd/>
                </a:ln>
                <a:solidFill>
                  <a:srgbClr val="1F497D">
                    <a:lumMod val="75000"/>
                  </a:srgbClr>
                </a:solidFill>
                <a:latin typeface="Times New Roman"/>
                <a:cs typeface="Times New Roman"/>
              </a:rPr>
              <a:t>  </a:t>
            </a:r>
            <a:r>
              <a:rPr lang="en-US" sz="5467" b="1" kern="10" dirty="0" err="1">
                <a:ln w="9525">
                  <a:noFill/>
                  <a:round/>
                  <a:headEnd/>
                  <a:tailEnd/>
                </a:ln>
                <a:solidFill>
                  <a:srgbClr val="1F497D">
                    <a:lumMod val="75000"/>
                  </a:srgbClr>
                </a:solidFill>
                <a:latin typeface="Times New Roman"/>
                <a:cs typeface="Times New Roman"/>
              </a:rPr>
              <a:t>ngày</a:t>
            </a:r>
            <a:r>
              <a:rPr lang="en-US" sz="5467" b="1" kern="10" dirty="0">
                <a:ln w="9525">
                  <a:noFill/>
                  <a:round/>
                  <a:headEnd/>
                  <a:tailEnd/>
                </a:ln>
                <a:solidFill>
                  <a:srgbClr val="1F497D">
                    <a:lumMod val="75000"/>
                  </a:srgbClr>
                </a:solidFill>
                <a:latin typeface="Times New Roman"/>
                <a:cs typeface="Times New Roman"/>
              </a:rPr>
              <a:t>  28   </a:t>
            </a:r>
            <a:r>
              <a:rPr lang="en-US" sz="5467" b="1" kern="10" dirty="0" err="1">
                <a:ln w="9525">
                  <a:noFill/>
                  <a:round/>
                  <a:headEnd/>
                  <a:tailEnd/>
                </a:ln>
                <a:solidFill>
                  <a:srgbClr val="1F497D">
                    <a:lumMod val="75000"/>
                  </a:srgbClr>
                </a:solidFill>
                <a:latin typeface="Times New Roman"/>
                <a:cs typeface="Times New Roman"/>
              </a:rPr>
              <a:t>tháng</a:t>
            </a:r>
            <a:r>
              <a:rPr lang="en-US" sz="5467" b="1" kern="10" dirty="0">
                <a:ln w="9525">
                  <a:noFill/>
                  <a:round/>
                  <a:headEnd/>
                  <a:tailEnd/>
                </a:ln>
                <a:solidFill>
                  <a:srgbClr val="1F497D">
                    <a:lumMod val="75000"/>
                  </a:srgbClr>
                </a:solidFill>
                <a:latin typeface="Times New Roman"/>
                <a:cs typeface="Times New Roman"/>
              </a:rPr>
              <a:t> 9 </a:t>
            </a:r>
            <a:r>
              <a:rPr lang="en-US" sz="5467" b="1" kern="10" dirty="0" err="1">
                <a:ln w="9525">
                  <a:noFill/>
                  <a:round/>
                  <a:headEnd/>
                  <a:tailEnd/>
                </a:ln>
                <a:solidFill>
                  <a:srgbClr val="1F497D">
                    <a:lumMod val="75000"/>
                  </a:srgbClr>
                </a:solidFill>
                <a:latin typeface="Times New Roman"/>
                <a:cs typeface="Times New Roman"/>
              </a:rPr>
              <a:t>năm</a:t>
            </a:r>
            <a:r>
              <a:rPr lang="en-US" sz="5467" b="1" kern="10" dirty="0">
                <a:ln w="9525">
                  <a:noFill/>
                  <a:round/>
                  <a:headEnd/>
                  <a:tailEnd/>
                </a:ln>
                <a:solidFill>
                  <a:srgbClr val="1F497D">
                    <a:lumMod val="75000"/>
                  </a:srgbClr>
                </a:solidFill>
                <a:latin typeface="Times New Roman"/>
                <a:cs typeface="Times New Roman"/>
              </a:rPr>
              <a:t>  2023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98781" y="1157292"/>
            <a:ext cx="2613575" cy="708498"/>
          </a:xfrm>
          <a:prstGeom prst="rect">
            <a:avLst/>
          </a:prstGeom>
        </p:spPr>
        <p:txBody>
          <a:bodyPr wrap="none" lIns="91999" tIns="46023" rIns="91999" bIns="46023">
            <a:spAutoFit/>
          </a:bodyPr>
          <a:lstStyle/>
          <a:p>
            <a:pPr algn="ctr" defTabSz="1218164">
              <a:defRPr/>
            </a:pPr>
            <a:r>
              <a:rPr lang="en-US" sz="4000" b="1" u="sng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Tiếng</a:t>
            </a:r>
            <a:r>
              <a:rPr lang="en-US" sz="4000" b="1" u="sng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4000" b="1" u="sng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Việt</a:t>
            </a:r>
            <a:r>
              <a:rPr lang="en-US" sz="4000" b="1" u="sng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6470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8" y="-412124"/>
            <a:ext cx="7624293" cy="79205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0031" y="1972013"/>
            <a:ext cx="225380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ch</a:t>
            </a:r>
            <a:endParaRPr lang="en-US" sz="1350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27290" y="3709115"/>
            <a:ext cx="658110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627290" y="3050146"/>
            <a:ext cx="658110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627290" y="2019836"/>
            <a:ext cx="658110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261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102" y="56254"/>
            <a:ext cx="4365899" cy="1261768"/>
          </a:xfrm>
          <a:prstGeom prst="rect">
            <a:avLst/>
          </a:prstGeom>
        </p:spPr>
      </p:pic>
      <p:pic>
        <p:nvPicPr>
          <p:cNvPr id="4" name="409_20200801035532_b14_kh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0980" y="1213867"/>
            <a:ext cx="7137779" cy="532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6232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8" y="-412124"/>
            <a:ext cx="7624293" cy="79205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6855" y="2019836"/>
            <a:ext cx="31810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kh</a:t>
            </a:r>
            <a:endParaRPr lang="en-US" sz="1350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27290" y="3709115"/>
            <a:ext cx="658110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627290" y="3050146"/>
            <a:ext cx="658110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627290" y="2019836"/>
            <a:ext cx="658110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669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966" y="1930784"/>
            <a:ext cx="7524223" cy="342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42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8" y="-412124"/>
            <a:ext cx="7624293" cy="79205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290" y="2373064"/>
            <a:ext cx="628489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chú</a:t>
            </a:r>
            <a:r>
              <a:rPr lang="en-US" sz="13500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3500" dirty="0" err="1">
                <a:solidFill>
                  <a:prstClr val="white"/>
                </a:solidFill>
                <a:latin typeface="HP001 4 hàng" panose="020B0603050302020204" pitchFamily="34" charset="0"/>
              </a:rPr>
              <a:t>khỉ</a:t>
            </a:r>
            <a:endParaRPr lang="en-US" sz="13500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627290" y="3709115"/>
            <a:ext cx="658110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627290" y="3050146"/>
            <a:ext cx="658110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627290" y="2019836"/>
            <a:ext cx="658110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889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4600"/>
            <a:ext cx="121920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4521230" y="1685989"/>
            <a:ext cx="3514725" cy="1743075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907">
                <a:buClr>
                  <a:srgbClr val="000000"/>
                </a:buClr>
                <a:defRPr/>
              </a:pPr>
              <a:endParaRPr lang="zh-CN" alt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4102" name="文本框 7"/>
            <p:cNvSpPr txBox="1">
              <a:spLocks noChangeArrowheads="1"/>
            </p:cNvSpPr>
            <p:nvPr/>
          </p:nvSpPr>
          <p:spPr bwMode="auto">
            <a:xfrm>
              <a:off x="3900055" y="2761992"/>
              <a:ext cx="2757457" cy="2719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28725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228725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228725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2287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2287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287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287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287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287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altLang="zh-CN" sz="8800" kern="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Tiết</a:t>
              </a:r>
              <a:r>
                <a:rPr lang="en-US" altLang="zh-CN" sz="8800" kern="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2</a:t>
              </a:r>
              <a:endParaRPr lang="zh-CN" altLang="en-US" sz="8800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108775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9"/>
          <a:stretch>
            <a:fillRect/>
          </a:stretch>
        </p:blipFill>
        <p:spPr>
          <a:xfrm>
            <a:off x="1524000" y="1460312"/>
            <a:ext cx="8835544" cy="270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55238"/>
      </p:ext>
    </p:extLst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43" y="283335"/>
            <a:ext cx="8783389" cy="62977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0931" y="989305"/>
            <a:ext cx="1867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1700" y="1015151"/>
            <a:ext cx="1867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2468" y="1015151"/>
            <a:ext cx="1867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1699" y="1895605"/>
            <a:ext cx="1867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0930" y="1895605"/>
            <a:ext cx="1867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2468" y="1895605"/>
            <a:ext cx="1867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1699" y="2801905"/>
            <a:ext cx="1867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2468" y="3686391"/>
            <a:ext cx="1867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1698" y="3697249"/>
            <a:ext cx="1867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2468" y="2796427"/>
            <a:ext cx="1867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5697" y="3708107"/>
            <a:ext cx="1867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9417" y="4614309"/>
            <a:ext cx="3583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chú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khỉ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9417" y="5498795"/>
            <a:ext cx="3583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chú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khỉ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7875" y="5520511"/>
            <a:ext cx="3583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chú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khỉ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18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80326" y="5864646"/>
            <a:ext cx="6130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Chị có cá kho khế.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305" y="1018287"/>
            <a:ext cx="9920706" cy="4846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4619"/>
            <a:ext cx="121920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4521255" y="1685947"/>
            <a:ext cx="3514727" cy="1743076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26465">
                <a:defRPr/>
              </a:pPr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102" name="文本框 7"/>
            <p:cNvSpPr txBox="1">
              <a:spLocks noChangeArrowheads="1"/>
            </p:cNvSpPr>
            <p:nvPr/>
          </p:nvSpPr>
          <p:spPr bwMode="auto">
            <a:xfrm>
              <a:off x="3900055" y="2761992"/>
              <a:ext cx="2757456" cy="275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28725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228725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228725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2287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2287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2287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2287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2287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2287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altLang="zh-CN" sz="8933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Tiết 1</a:t>
              </a:r>
              <a:endParaRPr lang="zh-CN" altLang="en-US" sz="8933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06632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21" y="770826"/>
            <a:ext cx="7645871" cy="5690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34884" y="364593"/>
            <a:ext cx="2575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Cá cảnh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31" y="0"/>
            <a:ext cx="8242479" cy="642655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120373" y="2803730"/>
            <a:ext cx="1301633" cy="409549"/>
          </a:xfrm>
          <a:prstGeom prst="line">
            <a:avLst/>
          </a:prstGeom>
          <a:ln w="38100">
            <a:solidFill>
              <a:srgbClr val="FD0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120373" y="2125014"/>
            <a:ext cx="1301633" cy="2378727"/>
          </a:xfrm>
          <a:prstGeom prst="line">
            <a:avLst/>
          </a:prstGeom>
          <a:ln w="38100">
            <a:solidFill>
              <a:srgbClr val="FD0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194738" y="3008504"/>
            <a:ext cx="1196869" cy="1495237"/>
          </a:xfrm>
          <a:prstGeom prst="line">
            <a:avLst/>
          </a:prstGeom>
          <a:ln w="38100">
            <a:solidFill>
              <a:srgbClr val="FD0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194738" y="5795492"/>
            <a:ext cx="1346637" cy="38638"/>
          </a:xfrm>
          <a:prstGeom prst="line">
            <a:avLst/>
          </a:prstGeom>
          <a:ln w="38100">
            <a:solidFill>
              <a:srgbClr val="FD0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88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83" y="412124"/>
            <a:ext cx="8409904" cy="5512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7130" y="5280812"/>
            <a:ext cx="883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4065" y="5280812"/>
            <a:ext cx="883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62588" y="5280812"/>
            <a:ext cx="883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68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95" y="360608"/>
            <a:ext cx="9267102" cy="59371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08205" y="1803517"/>
            <a:ext cx="883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21902" y="2744413"/>
            <a:ext cx="883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0746" y="3630171"/>
            <a:ext cx="883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42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06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5080000" y="4414674"/>
            <a:ext cx="1520373" cy="21248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13" y="558800"/>
            <a:ext cx="1933975" cy="281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638" y="584213"/>
            <a:ext cx="1585383" cy="229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03" y="4140203"/>
            <a:ext cx="1496484" cy="218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10035309" y="4269049"/>
            <a:ext cx="1205347" cy="2254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2514638"/>
            <a:ext cx="7416800" cy="1754447"/>
          </a:xfrm>
          <a:solidFill>
            <a:srgbClr val="A9DA74"/>
          </a:solidFill>
        </p:spPr>
        <p:txBody>
          <a:bodyPr/>
          <a:lstStyle/>
          <a:p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endParaRPr lang="en-US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353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1468191" y="835315"/>
            <a:ext cx="9646147" cy="4209369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261602" y="6042896"/>
            <a:ext cx="1929277" cy="104370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algn="ctr" defTabSz="914196"/>
            <a:r>
              <a:rPr lang="en-US" sz="2667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2667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90964" y="2733937"/>
            <a:ext cx="4800600" cy="1569658"/>
          </a:xfrm>
          <a:prstGeom prst="rect">
            <a:avLst/>
          </a:prstGeom>
          <a:noFill/>
        </p:spPr>
        <p:txBody>
          <a:bodyPr wrap="square" lIns="91424" tIns="45719" rIns="91424" bIns="45719" rtlCol="0">
            <a:spAutoFit/>
          </a:bodyPr>
          <a:lstStyle/>
          <a:p>
            <a:pPr algn="ctr" defTabSz="914196"/>
            <a:r>
              <a:rPr lang="en-US" sz="9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96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lang="en-US" sz="96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639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1468191" y="835315"/>
            <a:ext cx="9646147" cy="4209369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261602" y="6042896"/>
            <a:ext cx="1929277" cy="104370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algn="ctr" defTabSz="914196"/>
            <a:r>
              <a:rPr lang="en-US" sz="2667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2667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90964" y="2733937"/>
            <a:ext cx="4800600" cy="1569658"/>
          </a:xfrm>
          <a:prstGeom prst="rect">
            <a:avLst/>
          </a:prstGeom>
          <a:noFill/>
        </p:spPr>
        <p:txBody>
          <a:bodyPr wrap="square" lIns="91424" tIns="45719" rIns="91424" bIns="45719" rtlCol="0">
            <a:spAutoFit/>
          </a:bodyPr>
          <a:lstStyle/>
          <a:p>
            <a:pPr algn="ctr" defTabSz="914196"/>
            <a:r>
              <a:rPr lang="en-US" sz="9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96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lang="en-US" sz="96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847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06063" y="835315"/>
            <a:ext cx="11513712" cy="4209369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261602" y="6042896"/>
            <a:ext cx="1929277" cy="104370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algn="ctr" defTabSz="914196"/>
            <a:r>
              <a:rPr lang="en-US" sz="2667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2667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0163" y="2733937"/>
            <a:ext cx="8371268" cy="1569658"/>
          </a:xfrm>
          <a:prstGeom prst="rect">
            <a:avLst/>
          </a:prstGeom>
          <a:noFill/>
        </p:spPr>
        <p:txBody>
          <a:bodyPr wrap="square" lIns="91424" tIns="45719" rIns="91424" bIns="45719" rtlCol="0">
            <a:spAutoFit/>
          </a:bodyPr>
          <a:lstStyle/>
          <a:p>
            <a:pPr algn="ctr" defTabSz="914196"/>
            <a:r>
              <a:rPr lang="en-US" sz="9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96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96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96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96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96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2023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98" y="831310"/>
            <a:ext cx="9275255" cy="5466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65" y="3634741"/>
            <a:ext cx="6056893" cy="2306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00" y="831310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779</TotalTime>
  <Words>144</Words>
  <Application>Microsoft Office PowerPoint</Application>
  <PresentationFormat>Widescreen</PresentationFormat>
  <Paragraphs>66</Paragraphs>
  <Slides>35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Arial</vt:lpstr>
      <vt:lpstr>Arial-Rounded</vt:lpstr>
      <vt:lpstr>Calibri</vt:lpstr>
      <vt:lpstr>Calibri Light</vt:lpstr>
      <vt:lpstr>HP001 4 hàng</vt:lpstr>
      <vt:lpstr>Lato</vt:lpstr>
      <vt:lpstr>Quicksand Medium</vt:lpstr>
      <vt:lpstr>Times New Roman</vt:lpstr>
      <vt:lpstr>Office Theme</vt:lpstr>
      <vt:lpstr>1_Office Theme</vt:lpstr>
      <vt:lpstr>2_Office Theme</vt:lpstr>
      <vt:lpstr>3_Office Theme</vt:lpstr>
      <vt:lpstr>6_Office Theme</vt:lpstr>
      <vt:lpstr>15_Office Theme</vt:lpstr>
      <vt:lpstr>Simple Light</vt:lpstr>
      <vt:lpstr>17_Office Theme</vt:lpstr>
      <vt:lpstr>PowerPoint Presentation</vt:lpstr>
      <vt:lpstr>PowerPoint Presentation</vt:lpstr>
      <vt:lpstr>PowerPoint Presentation</vt:lpstr>
      <vt:lpstr>1. Ôn và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14:  Ch ch   Kh kh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Lenovo</cp:lastModifiedBy>
  <cp:revision>73</cp:revision>
  <dcterms:created xsi:type="dcterms:W3CDTF">2020-05-19T07:29:54Z</dcterms:created>
  <dcterms:modified xsi:type="dcterms:W3CDTF">2023-11-11T12:19:19Z</dcterms:modified>
</cp:coreProperties>
</file>