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4" r:id="rId1"/>
  </p:sldMasterIdLst>
  <p:notesMasterIdLst>
    <p:notesMasterId r:id="rId26"/>
  </p:notesMasterIdLst>
  <p:sldIdLst>
    <p:sldId id="412" r:id="rId2"/>
    <p:sldId id="420" r:id="rId3"/>
    <p:sldId id="312" r:id="rId4"/>
    <p:sldId id="258" r:id="rId5"/>
    <p:sldId id="280" r:id="rId6"/>
    <p:sldId id="380" r:id="rId7"/>
    <p:sldId id="381" r:id="rId8"/>
    <p:sldId id="407" r:id="rId9"/>
    <p:sldId id="406" r:id="rId10"/>
    <p:sldId id="389" r:id="rId11"/>
    <p:sldId id="388" r:id="rId12"/>
    <p:sldId id="414" r:id="rId13"/>
    <p:sldId id="391" r:id="rId14"/>
    <p:sldId id="411" r:id="rId15"/>
    <p:sldId id="418" r:id="rId16"/>
    <p:sldId id="392" r:id="rId17"/>
    <p:sldId id="393" r:id="rId18"/>
    <p:sldId id="394" r:id="rId19"/>
    <p:sldId id="397" r:id="rId20"/>
    <p:sldId id="419" r:id="rId21"/>
    <p:sldId id="398" r:id="rId22"/>
    <p:sldId id="399" r:id="rId23"/>
    <p:sldId id="416" r:id="rId24"/>
    <p:sldId id="379" r:id="rId25"/>
  </p:sldIdLst>
  <p:sldSz cx="9144000" cy="5143500" type="screen16x9"/>
  <p:notesSz cx="6858000" cy="9144000"/>
  <p:embeddedFontLst>
    <p:embeddedFont>
      <p:font typeface="Bahnschrift" panose="020B0502040204020203" pitchFamily="34" charset="0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Rockwell Extra Bold" panose="02060903040505020403" pitchFamily="18" charset="0"/>
      <p:bold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C666"/>
    <a:srgbClr val="ECF5E3"/>
    <a:srgbClr val="BFDCA2"/>
    <a:srgbClr val="E4F1D8"/>
    <a:srgbClr val="02A78F"/>
    <a:srgbClr val="85C9BE"/>
    <a:srgbClr val="AEDBD4"/>
    <a:srgbClr val="EEF8F6"/>
    <a:srgbClr val="FFFF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B761B71-7200-4BF4-8EEE-11C10A805F94}">
  <a:tblStyle styleId="{1B761B71-7200-4BF4-8EEE-11C10A805F9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B7D4A95-37AA-4E65-8CC7-768D2EFA685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968" autoAdjust="0"/>
  </p:normalViewPr>
  <p:slideViewPr>
    <p:cSldViewPr snapToGrid="0">
      <p:cViewPr varScale="1">
        <p:scale>
          <a:sx n="87" d="100"/>
          <a:sy n="87" d="100"/>
        </p:scale>
        <p:origin x="3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363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539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005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657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4940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7892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734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1421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7893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g5540b6adc3_2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4" name="Google Shape;1404;g5540b6adc3_2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8646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354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597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88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399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233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175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63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709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D222-7247-4F74-8122-6D3D1B8A8A93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45479-206A-499D-B37F-B59A1250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68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D222-7247-4F74-8122-6D3D1B8A8A93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45479-206A-499D-B37F-B59A1250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3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D222-7247-4F74-8122-6D3D1B8A8A93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45479-206A-499D-B37F-B59A1250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07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10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4337700" cy="1458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9014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9"/>
          <p:cNvSpPr txBox="1">
            <a:spLocks noGrp="1"/>
          </p:cNvSpPr>
          <p:nvPr>
            <p:ph type="title"/>
          </p:nvPr>
        </p:nvSpPr>
        <p:spPr>
          <a:xfrm>
            <a:off x="715100" y="1040850"/>
            <a:ext cx="4138800" cy="204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26" name="Google Shape;626;p9"/>
          <p:cNvSpPr txBox="1">
            <a:spLocks noGrp="1"/>
          </p:cNvSpPr>
          <p:nvPr>
            <p:ph type="subTitle" idx="1"/>
          </p:nvPr>
        </p:nvSpPr>
        <p:spPr>
          <a:xfrm>
            <a:off x="715100" y="2806525"/>
            <a:ext cx="4138800" cy="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0810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ctrTitle"/>
          </p:nvPr>
        </p:nvSpPr>
        <p:spPr>
          <a:xfrm flipH="1">
            <a:off x="3348275" y="2117550"/>
            <a:ext cx="77163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6000"/>
              <a:buNone/>
              <a:defRPr sz="6000">
                <a:solidFill>
                  <a:srgbClr val="645CA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1"/>
          </p:nvPr>
        </p:nvSpPr>
        <p:spPr>
          <a:xfrm flipH="1">
            <a:off x="5897899" y="2788050"/>
            <a:ext cx="2616900" cy="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1200"/>
              <a:buNone/>
              <a:defRPr sz="1200">
                <a:solidFill>
                  <a:srgbClr val="645CA7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29501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D222-7247-4F74-8122-6D3D1B8A8A93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45479-206A-499D-B37F-B59A1250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470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D222-7247-4F74-8122-6D3D1B8A8A93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45479-206A-499D-B37F-B59A1250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02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D222-7247-4F74-8122-6D3D1B8A8A93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45479-206A-499D-B37F-B59A1250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63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D222-7247-4F74-8122-6D3D1B8A8A93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45479-206A-499D-B37F-B59A1250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3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D222-7247-4F74-8122-6D3D1B8A8A93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45479-206A-499D-B37F-B59A1250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72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D222-7247-4F74-8122-6D3D1B8A8A93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45479-206A-499D-B37F-B59A1250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37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D222-7247-4F74-8122-6D3D1B8A8A93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45479-206A-499D-B37F-B59A1250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756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1D222-7247-4F74-8122-6D3D1B8A8A93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45479-206A-499D-B37F-B59A1250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478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1D222-7247-4F74-8122-6D3D1B8A8A93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45479-206A-499D-B37F-B59A1250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83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7" r:id="rId12"/>
    <p:sldLayoutId id="2147483698" r:id="rId13"/>
    <p:sldLayoutId id="214748369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3.jp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g"/><Relationship Id="rId5" Type="http://schemas.openxmlformats.org/officeDocument/2006/relationships/image" Target="../media/image23.png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3.jpg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1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jp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285" y="0"/>
            <a:ext cx="14637844" cy="53367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86" y="453243"/>
            <a:ext cx="5289734" cy="3728172"/>
          </a:xfrm>
          <a:prstGeom prst="rect">
            <a:avLst/>
          </a:prstGeom>
          <a:effectLst>
            <a:outerShdw blurRad="50800" dist="406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6603151" y="1322044"/>
            <a:ext cx="2304348" cy="27084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700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203200" dir="2700000" algn="tl" rotWithShape="0">
                    <a:prstClr val="black">
                      <a:alpha val="40000"/>
                    </a:prstClr>
                  </a:outerShdw>
                </a:effectLst>
                <a:latin typeface="Rockwell Extra Bold" panose="02060903040505020403" pitchFamily="18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A151F3-68DE-20EA-792D-5BC86810F8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03" y="194510"/>
            <a:ext cx="777146" cy="77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86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C7D26A4-5592-33D2-A8ED-319DFFD27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Google Shape;2206;p57">
            <a:extLst>
              <a:ext uri="{FF2B5EF4-FFF2-40B4-BE49-F238E27FC236}">
                <a16:creationId xmlns:a16="http://schemas.microsoft.com/office/drawing/2014/main" id="{AE34ABF3-A863-F110-71FF-88240A48A44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31418">
            <a:off x="6162962" y="2644029"/>
            <a:ext cx="2631427" cy="26314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/>
          <p:cNvGrpSpPr/>
          <p:nvPr/>
        </p:nvGrpSpPr>
        <p:grpSpPr>
          <a:xfrm>
            <a:off x="8287125" y="4327261"/>
            <a:ext cx="692717" cy="621660"/>
            <a:chOff x="8287125" y="4327261"/>
            <a:chExt cx="692717" cy="62166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419BC1C-76C7-DC0D-2627-AC9E485CCE3B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604E87A-AFCA-C739-C48B-4399A617D1A3}"/>
                </a:ext>
              </a:extLst>
            </p:cNvPr>
            <p:cNvSpPr txBox="1"/>
            <p:nvPr/>
          </p:nvSpPr>
          <p:spPr>
            <a:xfrm>
              <a:off x="8287125" y="4327261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9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CB3514B-E469-B166-9321-61DAE8F199BC}"/>
              </a:ext>
            </a:extLst>
          </p:cNvPr>
          <p:cNvSpPr txBox="1"/>
          <p:nvPr/>
        </p:nvSpPr>
        <p:spPr>
          <a:xfrm>
            <a:off x="-224406" y="1013394"/>
            <a:ext cx="959281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n w="12700">
                  <a:solidFill>
                    <a:schemeClr val="accent2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CÙNG LÀM ĐỒNG HỒ ĐIỆN TỬ ĐEO TAY!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417EF27-6034-8247-C24D-E1E0FACC5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287" y="1869192"/>
            <a:ext cx="4860985" cy="311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988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71934" y="4337071"/>
            <a:ext cx="692717" cy="621660"/>
            <a:chOff x="8271934" y="4337071"/>
            <a:chExt cx="692717" cy="62166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62A190B-69A6-41FF-9D66-0DCDAD09AD11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CFF85A0-5836-BAEE-8B43-A69CED6E220D}"/>
                </a:ext>
              </a:extLst>
            </p:cNvPr>
            <p:cNvSpPr txBox="1"/>
            <p:nvPr/>
          </p:nvSpPr>
          <p:spPr>
            <a:xfrm>
              <a:off x="8271934" y="4337071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10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BAA4D47-603F-FC07-F820-A991D0795F15}"/>
              </a:ext>
            </a:extLst>
          </p:cNvPr>
          <p:cNvSpPr txBox="1"/>
          <p:nvPr/>
        </p:nvSpPr>
        <p:spPr>
          <a:xfrm>
            <a:off x="3909684" y="392967"/>
            <a:ext cx="1457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Em </a:t>
            </a:r>
            <a:r>
              <a:rPr lang="en-US" sz="2400" b="1" dirty="0" err="1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endParaRPr lang="vi-VN" sz="2400" b="1" dirty="0">
              <a:solidFill>
                <a:srgbClr val="F8801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BA2B86-1F3A-2492-70D4-C63687CC41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9114" y="1290597"/>
            <a:ext cx="6225772" cy="3562431"/>
          </a:xfrm>
          <a:prstGeom prst="roundRect">
            <a:avLst>
              <a:gd name="adj" fmla="val 5528"/>
            </a:avLst>
          </a:prstGeom>
        </p:spPr>
      </p:pic>
    </p:spTree>
    <p:extLst>
      <p:ext uri="{BB962C8B-B14F-4D97-AF65-F5344CB8AC3E}">
        <p14:creationId xmlns:p14="http://schemas.microsoft.com/office/powerpoint/2010/main" val="2674964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9075" y="-197190"/>
            <a:ext cx="9144000" cy="51435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8287407" y="4324650"/>
            <a:ext cx="692717" cy="622691"/>
            <a:chOff x="8287407" y="4324650"/>
            <a:chExt cx="692717" cy="622691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19CAAD7-235A-DE5E-00F4-32D854280D9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54E1D13-6278-46E4-4DF6-A1F501F5B8AB}"/>
                </a:ext>
              </a:extLst>
            </p:cNvPr>
            <p:cNvSpPr txBox="1"/>
            <p:nvPr/>
          </p:nvSpPr>
          <p:spPr>
            <a:xfrm>
              <a:off x="8287407" y="4324650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11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3658759" y="79254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58169" y="961592"/>
            <a:ext cx="19271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Em làm gì?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32D8329E-5B14-5FC4-BB0F-F655A0BCC48F}"/>
              </a:ext>
            </a:extLst>
          </p:cNvPr>
          <p:cNvSpPr/>
          <p:nvPr/>
        </p:nvSpPr>
        <p:spPr>
          <a:xfrm flipH="1">
            <a:off x="5905098" y="-75966"/>
            <a:ext cx="2964074" cy="1537331"/>
          </a:xfrm>
          <a:custGeom>
            <a:avLst/>
            <a:gdLst>
              <a:gd name="connsiteX0" fmla="*/ 2942911 w 2964074"/>
              <a:gd name="connsiteY0" fmla="*/ 1433423 h 1537331"/>
              <a:gd name="connsiteX1" fmla="*/ 2389119 w 2964074"/>
              <a:gd name="connsiteY1" fmla="*/ 1376540 h 1537331"/>
              <a:gd name="connsiteX2" fmla="*/ 1063490 w 2964074"/>
              <a:gd name="connsiteY2" fmla="*/ 1506041 h 1537331"/>
              <a:gd name="connsiteX3" fmla="*/ 387396 w 2964074"/>
              <a:gd name="connsiteY3" fmla="*/ 250478 h 1537331"/>
              <a:gd name="connsiteX4" fmla="*/ 1772646 w 2964074"/>
              <a:gd name="connsiteY4" fmla="*/ 14922 h 1537331"/>
              <a:gd name="connsiteX5" fmla="*/ 2762115 w 2964074"/>
              <a:gd name="connsiteY5" fmla="*/ 1156039 h 1537331"/>
              <a:gd name="connsiteX6" fmla="*/ 2942911 w 2964074"/>
              <a:gd name="connsiteY6" fmla="*/ 1433423 h 1537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4074" h="1537331" fill="none" extrusionOk="0">
                <a:moveTo>
                  <a:pt x="2942911" y="1433423"/>
                </a:moveTo>
                <a:cubicBezTo>
                  <a:pt x="2800998" y="1376495"/>
                  <a:pt x="2577045" y="1394299"/>
                  <a:pt x="2389119" y="1376540"/>
                </a:cubicBezTo>
                <a:cubicBezTo>
                  <a:pt x="1999669" y="1508537"/>
                  <a:pt x="1447342" y="1583161"/>
                  <a:pt x="1063490" y="1506041"/>
                </a:cubicBezTo>
                <a:cubicBezTo>
                  <a:pt x="-27654" y="1286538"/>
                  <a:pt x="-260464" y="698712"/>
                  <a:pt x="387396" y="250478"/>
                </a:cubicBezTo>
                <a:cubicBezTo>
                  <a:pt x="718664" y="19726"/>
                  <a:pt x="1273810" y="-40652"/>
                  <a:pt x="1772646" y="14922"/>
                </a:cubicBezTo>
                <a:cubicBezTo>
                  <a:pt x="2809886" y="124918"/>
                  <a:pt x="3259856" y="806583"/>
                  <a:pt x="2762115" y="1156039"/>
                </a:cubicBezTo>
                <a:cubicBezTo>
                  <a:pt x="2816715" y="1287935"/>
                  <a:pt x="2886816" y="1317018"/>
                  <a:pt x="2942911" y="1433423"/>
                </a:cubicBezTo>
                <a:close/>
              </a:path>
              <a:path w="2964074" h="1537331" stroke="0" extrusionOk="0">
                <a:moveTo>
                  <a:pt x="2942911" y="1433423"/>
                </a:moveTo>
                <a:cubicBezTo>
                  <a:pt x="2795965" y="1372324"/>
                  <a:pt x="2526570" y="1380836"/>
                  <a:pt x="2389119" y="1376540"/>
                </a:cubicBezTo>
                <a:cubicBezTo>
                  <a:pt x="2058496" y="1572239"/>
                  <a:pt x="1526083" y="1572252"/>
                  <a:pt x="1063490" y="1506041"/>
                </a:cubicBezTo>
                <a:cubicBezTo>
                  <a:pt x="-79291" y="1341435"/>
                  <a:pt x="-291538" y="650126"/>
                  <a:pt x="387396" y="250478"/>
                </a:cubicBezTo>
                <a:cubicBezTo>
                  <a:pt x="723878" y="6297"/>
                  <a:pt x="1294421" y="-8868"/>
                  <a:pt x="1772646" y="14922"/>
                </a:cubicBezTo>
                <a:cubicBezTo>
                  <a:pt x="2758814" y="112380"/>
                  <a:pt x="3270512" y="638105"/>
                  <a:pt x="2762115" y="1156039"/>
                </a:cubicBezTo>
                <a:cubicBezTo>
                  <a:pt x="2802691" y="1271547"/>
                  <a:pt x="2899690" y="1397170"/>
                  <a:pt x="2942911" y="1433423"/>
                </a:cubicBezTo>
                <a:close/>
              </a:path>
            </a:pathLst>
          </a:custGeom>
          <a:solidFill>
            <a:srgbClr val="FFF4E7"/>
          </a:solidFill>
          <a:ln>
            <a:solidFill>
              <a:srgbClr val="FFA093"/>
            </a:solidFill>
            <a:extLst>
              <a:ext uri="{C807C97D-BFC1-408E-A445-0C87EB9F89A2}">
                <ask:lineSketchStyleProps xmlns:ask="http://schemas.microsoft.com/office/drawing/2018/sketchyshapes" sd="3705000160">
                  <a:prstGeom prst="wedgeEllipseCallout">
                    <a:avLst>
                      <a:gd name="adj1" fmla="val 49286"/>
                      <a:gd name="adj2" fmla="val 4324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F42B9A-63CE-8B3F-7466-84F78722A967}"/>
              </a:ext>
            </a:extLst>
          </p:cNvPr>
          <p:cNvSpPr txBox="1"/>
          <p:nvPr/>
        </p:nvSpPr>
        <p:spPr>
          <a:xfrm flipH="1">
            <a:off x="6367628" y="105504"/>
            <a:ext cx="22661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Quan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sát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đồng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hồ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điện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tử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đeo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tay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b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ở </a:t>
            </a:r>
            <a:r>
              <a:rPr lang="en-US" sz="2000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5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trả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lời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hỏi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</a:t>
            </a:r>
            <a:endParaRPr lang="en-US" sz="2000" dirty="0">
              <a:solidFill>
                <a:srgbClr val="FF006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89F386-5098-5AC9-0EB7-619F896F2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680" y="1392480"/>
            <a:ext cx="7019941" cy="341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44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1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937"/>
            <a:ext cx="9144000" cy="51435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8287407" y="4324650"/>
            <a:ext cx="692717" cy="622691"/>
            <a:chOff x="8287407" y="4324650"/>
            <a:chExt cx="692717" cy="622691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19CAAD7-235A-DE5E-00F4-32D854280D9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54E1D13-6278-46E4-4DF6-A1F501F5B8AB}"/>
                </a:ext>
              </a:extLst>
            </p:cNvPr>
            <p:cNvSpPr txBox="1"/>
            <p:nvPr/>
          </p:nvSpPr>
          <p:spPr>
            <a:xfrm>
              <a:off x="8287407" y="4324650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11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58169" y="961592"/>
            <a:ext cx="19271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Em làm gì?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32D8329E-5B14-5FC4-BB0F-F655A0BCC48F}"/>
              </a:ext>
            </a:extLst>
          </p:cNvPr>
          <p:cNvSpPr/>
          <p:nvPr/>
        </p:nvSpPr>
        <p:spPr>
          <a:xfrm flipH="1">
            <a:off x="461546" y="2740044"/>
            <a:ext cx="2964074" cy="1537331"/>
          </a:xfrm>
          <a:custGeom>
            <a:avLst/>
            <a:gdLst>
              <a:gd name="connsiteX0" fmla="*/ 2942911 w 2964074"/>
              <a:gd name="connsiteY0" fmla="*/ 1433423 h 1537331"/>
              <a:gd name="connsiteX1" fmla="*/ 2389119 w 2964074"/>
              <a:gd name="connsiteY1" fmla="*/ 1376540 h 1537331"/>
              <a:gd name="connsiteX2" fmla="*/ 1063490 w 2964074"/>
              <a:gd name="connsiteY2" fmla="*/ 1506041 h 1537331"/>
              <a:gd name="connsiteX3" fmla="*/ 387396 w 2964074"/>
              <a:gd name="connsiteY3" fmla="*/ 250478 h 1537331"/>
              <a:gd name="connsiteX4" fmla="*/ 1772646 w 2964074"/>
              <a:gd name="connsiteY4" fmla="*/ 14922 h 1537331"/>
              <a:gd name="connsiteX5" fmla="*/ 2762115 w 2964074"/>
              <a:gd name="connsiteY5" fmla="*/ 1156039 h 1537331"/>
              <a:gd name="connsiteX6" fmla="*/ 2942911 w 2964074"/>
              <a:gd name="connsiteY6" fmla="*/ 1433423 h 1537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64074" h="1537331" fill="none" extrusionOk="0">
                <a:moveTo>
                  <a:pt x="2942911" y="1433423"/>
                </a:moveTo>
                <a:cubicBezTo>
                  <a:pt x="2800998" y="1376495"/>
                  <a:pt x="2577045" y="1394299"/>
                  <a:pt x="2389119" y="1376540"/>
                </a:cubicBezTo>
                <a:cubicBezTo>
                  <a:pt x="1999669" y="1508537"/>
                  <a:pt x="1447342" y="1583161"/>
                  <a:pt x="1063490" y="1506041"/>
                </a:cubicBezTo>
                <a:cubicBezTo>
                  <a:pt x="-27654" y="1286538"/>
                  <a:pt x="-260464" y="698712"/>
                  <a:pt x="387396" y="250478"/>
                </a:cubicBezTo>
                <a:cubicBezTo>
                  <a:pt x="718664" y="19726"/>
                  <a:pt x="1273810" y="-40652"/>
                  <a:pt x="1772646" y="14922"/>
                </a:cubicBezTo>
                <a:cubicBezTo>
                  <a:pt x="2809886" y="124918"/>
                  <a:pt x="3259856" y="806583"/>
                  <a:pt x="2762115" y="1156039"/>
                </a:cubicBezTo>
                <a:cubicBezTo>
                  <a:pt x="2816715" y="1287935"/>
                  <a:pt x="2886816" y="1317018"/>
                  <a:pt x="2942911" y="1433423"/>
                </a:cubicBezTo>
                <a:close/>
              </a:path>
              <a:path w="2964074" h="1537331" stroke="0" extrusionOk="0">
                <a:moveTo>
                  <a:pt x="2942911" y="1433423"/>
                </a:moveTo>
                <a:cubicBezTo>
                  <a:pt x="2795965" y="1372324"/>
                  <a:pt x="2526570" y="1380836"/>
                  <a:pt x="2389119" y="1376540"/>
                </a:cubicBezTo>
                <a:cubicBezTo>
                  <a:pt x="2058496" y="1572239"/>
                  <a:pt x="1526083" y="1572252"/>
                  <a:pt x="1063490" y="1506041"/>
                </a:cubicBezTo>
                <a:cubicBezTo>
                  <a:pt x="-79291" y="1341435"/>
                  <a:pt x="-291538" y="650126"/>
                  <a:pt x="387396" y="250478"/>
                </a:cubicBezTo>
                <a:cubicBezTo>
                  <a:pt x="723878" y="6297"/>
                  <a:pt x="1294421" y="-8868"/>
                  <a:pt x="1772646" y="14922"/>
                </a:cubicBezTo>
                <a:cubicBezTo>
                  <a:pt x="2758814" y="112380"/>
                  <a:pt x="3270512" y="638105"/>
                  <a:pt x="2762115" y="1156039"/>
                </a:cubicBezTo>
                <a:cubicBezTo>
                  <a:pt x="2802691" y="1271547"/>
                  <a:pt x="2899690" y="1397170"/>
                  <a:pt x="2942911" y="1433423"/>
                </a:cubicBezTo>
                <a:close/>
              </a:path>
            </a:pathLst>
          </a:custGeom>
          <a:solidFill>
            <a:srgbClr val="FFF4E7"/>
          </a:solidFill>
          <a:ln>
            <a:solidFill>
              <a:srgbClr val="FFA093"/>
            </a:solidFill>
            <a:extLst>
              <a:ext uri="{C807C97D-BFC1-408E-A445-0C87EB9F89A2}">
                <ask:lineSketchStyleProps xmlns:ask="http://schemas.microsoft.com/office/drawing/2018/sketchyshapes" sd="3705000160">
                  <a:prstGeom prst="wedgeEllipseCallout">
                    <a:avLst>
                      <a:gd name="adj1" fmla="val 49286"/>
                      <a:gd name="adj2" fmla="val 4324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F42B9A-63CE-8B3F-7466-84F78722A967}"/>
              </a:ext>
            </a:extLst>
          </p:cNvPr>
          <p:cNvSpPr txBox="1"/>
          <p:nvPr/>
        </p:nvSpPr>
        <p:spPr>
          <a:xfrm flipH="1">
            <a:off x="584329" y="2923199"/>
            <a:ext cx="22661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Quan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sát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đồng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hồ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điện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tử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đeo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tay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b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ở </a:t>
            </a:r>
            <a:r>
              <a:rPr lang="en-US" sz="2000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5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trả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lời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hỏi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</a:t>
            </a:r>
            <a:endParaRPr lang="en-US" sz="2000" dirty="0">
              <a:solidFill>
                <a:srgbClr val="FF006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B6BEB1-515A-F196-3DBC-B4D6F278EC7E}"/>
              </a:ext>
            </a:extLst>
          </p:cNvPr>
          <p:cNvSpPr txBox="1"/>
          <p:nvPr/>
        </p:nvSpPr>
        <p:spPr>
          <a:xfrm>
            <a:off x="4452688" y="2699477"/>
            <a:ext cx="414314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vi-VN" sz="2000" dirty="0">
                <a:latin typeface="+mn-lt"/>
                <a:ea typeface="Verdana" panose="020B0604030504040204" pitchFamily="34" charset="0"/>
                <a:cs typeface="Calibri" panose="020F0502020204030204" pitchFamily="34" charset="0"/>
              </a:rPr>
              <a:t>Đồng hồ có những bộ phận nào? Mỗi bộ phận làm bằng vật liệu gì?</a:t>
            </a:r>
            <a:endParaRPr lang="en-GB" sz="2000" dirty="0">
              <a:latin typeface="+mn-lt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E48C71A5-B1BD-D22F-5F65-7FF4CFB47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942" y="2803552"/>
            <a:ext cx="359586" cy="3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B758956-B72D-FA1E-4138-55DB839853D1}"/>
              </a:ext>
            </a:extLst>
          </p:cNvPr>
          <p:cNvSpPr txBox="1"/>
          <p:nvPr/>
        </p:nvSpPr>
        <p:spPr>
          <a:xfrm>
            <a:off x="4477551" y="3495387"/>
            <a:ext cx="3806236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vi-VN" sz="2000" dirty="0">
                <a:latin typeface="+mn-lt"/>
                <a:ea typeface="Verdana" panose="020B0604030504040204" pitchFamily="34" charset="0"/>
                <a:cs typeface="Calibri" panose="020F0502020204030204" pitchFamily="34" charset="0"/>
              </a:rPr>
              <a:t>Mặt đồng hồ có dạng hình gì?</a:t>
            </a:r>
            <a:endParaRPr lang="en-GB" sz="2000" dirty="0">
              <a:latin typeface="+mn-lt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F0E4E4C3-F8F4-449D-BA7B-425A73E19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102" y="3492042"/>
            <a:ext cx="359586" cy="3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88AD441-72B5-60AC-D5E8-B015CEDE4C2A}"/>
              </a:ext>
            </a:extLst>
          </p:cNvPr>
          <p:cNvSpPr txBox="1"/>
          <p:nvPr/>
        </p:nvSpPr>
        <p:spPr>
          <a:xfrm>
            <a:off x="4477551" y="3980081"/>
            <a:ext cx="355062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vi-VN" sz="2000" dirty="0">
                <a:latin typeface="+mn-lt"/>
                <a:ea typeface="Verdana" panose="020B0604030504040204" pitchFamily="34" charset="0"/>
                <a:cs typeface="Calibri" panose="020F0502020204030204" pitchFamily="34" charset="0"/>
              </a:rPr>
              <a:t>Dây đồng hồ được gắn với mặt đồng hồ bằng cách nào?</a:t>
            </a:r>
            <a:endParaRPr lang="en-GB" sz="2000" dirty="0">
              <a:latin typeface="+mn-lt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FEB6A69D-1489-DC15-7328-A2709DCD5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64" y="4180532"/>
            <a:ext cx="359586" cy="3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607CBE-90EF-D092-B25A-8DB1D7864BA9}"/>
              </a:ext>
            </a:extLst>
          </p:cNvPr>
          <p:cNvSpPr txBox="1"/>
          <p:nvPr/>
        </p:nvSpPr>
        <p:spPr>
          <a:xfrm>
            <a:off x="4477550" y="4710657"/>
            <a:ext cx="3928156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vi-VN" sz="2000" dirty="0">
                <a:latin typeface="+mn-lt"/>
                <a:ea typeface="Verdana" panose="020B0604030504040204" pitchFamily="34" charset="0"/>
                <a:cs typeface="Calibri" panose="020F0502020204030204" pitchFamily="34" charset="0"/>
              </a:rPr>
              <a:t>Số chỉ giờ và số chỉ phút ở đâu?</a:t>
            </a:r>
            <a:endParaRPr lang="en-GB" sz="2000" dirty="0">
              <a:latin typeface="+mn-lt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79A34D3-874D-D521-7521-431166969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64" y="4728060"/>
            <a:ext cx="359586" cy="3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6B54A9D-C025-437B-BBA3-7569B924F9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63" b="10628"/>
          <a:stretch/>
        </p:blipFill>
        <p:spPr>
          <a:xfrm>
            <a:off x="1080041" y="0"/>
            <a:ext cx="7276220" cy="260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72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2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6" y="0"/>
            <a:ext cx="9144000" cy="51435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8280634" y="4317877"/>
            <a:ext cx="692717" cy="629464"/>
            <a:chOff x="8280634" y="4317877"/>
            <a:chExt cx="692717" cy="629464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19CAAD7-235A-DE5E-00F4-32D854280D9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54E1D13-6278-46E4-4DF6-A1F501F5B8AB}"/>
                </a:ext>
              </a:extLst>
            </p:cNvPr>
            <p:cNvSpPr txBox="1"/>
            <p:nvPr/>
          </p:nvSpPr>
          <p:spPr>
            <a:xfrm>
              <a:off x="8280634" y="4317877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12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58169" y="961592"/>
            <a:ext cx="19271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Em làm gì?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32D8329E-5B14-5FC4-BB0F-F655A0BCC48F}"/>
              </a:ext>
            </a:extLst>
          </p:cNvPr>
          <p:cNvSpPr/>
          <p:nvPr/>
        </p:nvSpPr>
        <p:spPr>
          <a:xfrm flipH="1">
            <a:off x="374798" y="2864627"/>
            <a:ext cx="2754480" cy="1528384"/>
          </a:xfrm>
          <a:custGeom>
            <a:avLst/>
            <a:gdLst>
              <a:gd name="connsiteX0" fmla="*/ 2734813 w 2754480"/>
              <a:gd name="connsiteY0" fmla="*/ 1425081 h 1528384"/>
              <a:gd name="connsiteX1" fmla="*/ 2220181 w 2754480"/>
              <a:gd name="connsiteY1" fmla="*/ 1368529 h 1528384"/>
              <a:gd name="connsiteX2" fmla="*/ 938327 w 2754480"/>
              <a:gd name="connsiteY2" fmla="*/ 1488538 h 1528384"/>
              <a:gd name="connsiteX3" fmla="*/ 358585 w 2754480"/>
              <a:gd name="connsiteY3" fmla="*/ 249884 h 1528384"/>
              <a:gd name="connsiteX4" fmla="*/ 1683768 w 2754480"/>
              <a:gd name="connsiteY4" fmla="*/ 19168 h 1528384"/>
              <a:gd name="connsiteX5" fmla="*/ 2566802 w 2754480"/>
              <a:gd name="connsiteY5" fmla="*/ 1149311 h 1528384"/>
              <a:gd name="connsiteX6" fmla="*/ 2734813 w 2754480"/>
              <a:gd name="connsiteY6" fmla="*/ 1425081 h 152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4480" h="1528384" fill="none" extrusionOk="0">
                <a:moveTo>
                  <a:pt x="2734813" y="1425081"/>
                </a:moveTo>
                <a:cubicBezTo>
                  <a:pt x="2583993" y="1399424"/>
                  <a:pt x="2316686" y="1407052"/>
                  <a:pt x="2220181" y="1368529"/>
                </a:cubicBezTo>
                <a:cubicBezTo>
                  <a:pt x="1814080" y="1464900"/>
                  <a:pt x="1367172" y="1570777"/>
                  <a:pt x="938327" y="1488538"/>
                </a:cubicBezTo>
                <a:cubicBezTo>
                  <a:pt x="-17064" y="1293630"/>
                  <a:pt x="-269985" y="670708"/>
                  <a:pt x="358585" y="249884"/>
                </a:cubicBezTo>
                <a:cubicBezTo>
                  <a:pt x="643251" y="-37234"/>
                  <a:pt x="1254727" y="-56483"/>
                  <a:pt x="1683768" y="19168"/>
                </a:cubicBezTo>
                <a:cubicBezTo>
                  <a:pt x="2635238" y="141404"/>
                  <a:pt x="3018735" y="821868"/>
                  <a:pt x="2566802" y="1149311"/>
                </a:cubicBezTo>
                <a:cubicBezTo>
                  <a:pt x="2621299" y="1217363"/>
                  <a:pt x="2688398" y="1350315"/>
                  <a:pt x="2734813" y="1425081"/>
                </a:cubicBezTo>
                <a:close/>
              </a:path>
              <a:path w="2754480" h="1528384" stroke="0" extrusionOk="0">
                <a:moveTo>
                  <a:pt x="2734813" y="1425081"/>
                </a:moveTo>
                <a:cubicBezTo>
                  <a:pt x="2610990" y="1366391"/>
                  <a:pt x="2293771" y="1365159"/>
                  <a:pt x="2220181" y="1368529"/>
                </a:cubicBezTo>
                <a:cubicBezTo>
                  <a:pt x="1883019" y="1551501"/>
                  <a:pt x="1429353" y="1539782"/>
                  <a:pt x="938327" y="1488538"/>
                </a:cubicBezTo>
                <a:cubicBezTo>
                  <a:pt x="-35492" y="1311315"/>
                  <a:pt x="-275000" y="645986"/>
                  <a:pt x="358585" y="249884"/>
                </a:cubicBezTo>
                <a:cubicBezTo>
                  <a:pt x="687811" y="29018"/>
                  <a:pt x="1255193" y="9754"/>
                  <a:pt x="1683768" y="19168"/>
                </a:cubicBezTo>
                <a:cubicBezTo>
                  <a:pt x="2526399" y="100220"/>
                  <a:pt x="3030377" y="631622"/>
                  <a:pt x="2566802" y="1149311"/>
                </a:cubicBezTo>
                <a:cubicBezTo>
                  <a:pt x="2617177" y="1218755"/>
                  <a:pt x="2707826" y="1374419"/>
                  <a:pt x="2734813" y="1425081"/>
                </a:cubicBezTo>
                <a:close/>
              </a:path>
            </a:pathLst>
          </a:custGeom>
          <a:solidFill>
            <a:srgbClr val="FFF4E7"/>
          </a:solidFill>
          <a:ln>
            <a:solidFill>
              <a:srgbClr val="FFA093"/>
            </a:solidFill>
            <a:extLst>
              <a:ext uri="{C807C97D-BFC1-408E-A445-0C87EB9F89A2}">
                <ask:lineSketchStyleProps xmlns:ask="http://schemas.microsoft.com/office/drawing/2018/sketchyshapes" sd="3705000160">
                  <a:prstGeom prst="wedgeEllipseCallout">
                    <a:avLst>
                      <a:gd name="adj1" fmla="val 49286"/>
                      <a:gd name="adj2" fmla="val 4324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F42B9A-63CE-8B3F-7466-84F78722A967}"/>
              </a:ext>
            </a:extLst>
          </p:cNvPr>
          <p:cNvSpPr txBox="1"/>
          <p:nvPr/>
        </p:nvSpPr>
        <p:spPr>
          <a:xfrm flipH="1">
            <a:off x="625440" y="3027692"/>
            <a:ext cx="22661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Quan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sát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đồng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hồ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điện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tử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đeo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tay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b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ở </a:t>
            </a:r>
            <a:r>
              <a:rPr lang="en-US" sz="2000" dirty="0" err="1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solidFill>
                  <a:srgbClr val="FF0066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5 </a:t>
            </a:r>
            <a:r>
              <a:rPr lang="en-US" sz="200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20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trả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lời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hỏi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</a:t>
            </a:r>
            <a:endParaRPr lang="en-US" sz="2000" dirty="0">
              <a:solidFill>
                <a:srgbClr val="FF0066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B6BEB1-515A-F196-3DBC-B4D6F278EC7E}"/>
              </a:ext>
            </a:extLst>
          </p:cNvPr>
          <p:cNvSpPr txBox="1"/>
          <p:nvPr/>
        </p:nvSpPr>
        <p:spPr>
          <a:xfrm>
            <a:off x="4350829" y="2398940"/>
            <a:ext cx="4418373" cy="777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vi-VN" sz="2000" dirty="0">
                <a:latin typeface="+mn-lt"/>
                <a:ea typeface="Verdana" panose="020B0604030504040204" pitchFamily="34" charset="0"/>
                <a:cs typeface="Calibri" panose="020F0502020204030204" pitchFamily="34" charset="0"/>
              </a:rPr>
              <a:t>Băng ghi giờ và phút được gắn vào mặt đồng hồ bằng cách nào?</a:t>
            </a:r>
            <a:endParaRPr lang="en-GB" sz="2000" dirty="0">
              <a:latin typeface="+mn-lt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E48C71A5-B1BD-D22F-5F65-7FF4CFB47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476" y="2528039"/>
            <a:ext cx="359586" cy="3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B758956-B72D-FA1E-4138-55DB839853D1}"/>
              </a:ext>
            </a:extLst>
          </p:cNvPr>
          <p:cNvSpPr txBox="1"/>
          <p:nvPr/>
        </p:nvSpPr>
        <p:spPr>
          <a:xfrm>
            <a:off x="4318372" y="3269846"/>
            <a:ext cx="4418372" cy="777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vi-VN" sz="2000" dirty="0">
                <a:latin typeface="+mn-lt"/>
                <a:ea typeface="Verdana" panose="020B0604030504040204" pitchFamily="34" charset="0"/>
                <a:cs typeface="Calibri" panose="020F0502020204030204" pitchFamily="34" charset="0"/>
              </a:rPr>
              <a:t>Thay đổi giờ và phút trên đồng hồ </a:t>
            </a:r>
            <a:r>
              <a:rPr lang="en-US" sz="2000" dirty="0">
                <a:latin typeface="+mn-lt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vi-VN" sz="2000" dirty="0">
                <a:latin typeface="+mn-lt"/>
                <a:ea typeface="Verdana" panose="020B0604030504040204" pitchFamily="34" charset="0"/>
                <a:cs typeface="Calibri" panose="020F0502020204030204" pitchFamily="34" charset="0"/>
              </a:rPr>
              <a:t>bằng cách nào?</a:t>
            </a:r>
            <a:endParaRPr lang="en-GB" sz="2000" dirty="0">
              <a:latin typeface="+mn-lt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F0E4E4C3-F8F4-449D-BA7B-425A73E19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363" y="3364203"/>
            <a:ext cx="359586" cy="3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88AD441-72B5-60AC-D5E8-B015CEDE4C2A}"/>
              </a:ext>
            </a:extLst>
          </p:cNvPr>
          <p:cNvSpPr txBox="1"/>
          <p:nvPr/>
        </p:nvSpPr>
        <p:spPr>
          <a:xfrm>
            <a:off x="4349652" y="4086935"/>
            <a:ext cx="3968796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vi-VN" sz="2000" dirty="0">
                <a:latin typeface="+mn-lt"/>
                <a:ea typeface="Verdana" panose="020B0604030504040204" pitchFamily="34" charset="0"/>
                <a:cs typeface="Calibri" panose="020F0502020204030204" pitchFamily="34" charset="0"/>
              </a:rPr>
              <a:t>Phần chỉ giờ viết những số nào?</a:t>
            </a:r>
            <a:endParaRPr lang="en-GB" sz="2000" dirty="0">
              <a:latin typeface="+mn-lt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FEB6A69D-1489-DC15-7328-A2709DCD5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267" y="4052089"/>
            <a:ext cx="359586" cy="3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607CBE-90EF-D092-B25A-8DB1D7864BA9}"/>
              </a:ext>
            </a:extLst>
          </p:cNvPr>
          <p:cNvSpPr txBox="1"/>
          <p:nvPr/>
        </p:nvSpPr>
        <p:spPr>
          <a:xfrm>
            <a:off x="4318372" y="4560064"/>
            <a:ext cx="404330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vi-VN" sz="2000" dirty="0">
                <a:latin typeface="+mn-lt"/>
                <a:ea typeface="Verdana" panose="020B0604030504040204" pitchFamily="34" charset="0"/>
                <a:cs typeface="Calibri" panose="020F0502020204030204" pitchFamily="34" charset="0"/>
              </a:rPr>
              <a:t>Phần chỉ phút viết những số nào?</a:t>
            </a:r>
            <a:endParaRPr lang="en-GB" sz="2000" dirty="0">
              <a:latin typeface="+mn-lt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79A34D3-874D-D521-7521-431166969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476" y="4560064"/>
            <a:ext cx="359586" cy="3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03F6E44-BDAE-454C-93A3-C6E83E2EC3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463" b="10628"/>
          <a:stretch/>
        </p:blipFill>
        <p:spPr>
          <a:xfrm>
            <a:off x="1080041" y="0"/>
            <a:ext cx="7276220" cy="239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82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2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CA18E-538B-A43D-1D7C-CA8A1B4B0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49C8B6-339C-D356-5549-F463A30A71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3D967-F655-1ED2-06B1-8CF759A16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176" y="0"/>
            <a:ext cx="59601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8" y="0"/>
            <a:ext cx="9144000" cy="51435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249611" y="4325681"/>
            <a:ext cx="692717" cy="621660"/>
            <a:chOff x="8249611" y="4325681"/>
            <a:chExt cx="692717" cy="62166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19CAAD7-235A-DE5E-00F4-32D854280D9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54E1D13-6278-46E4-4DF6-A1F501F5B8AB}"/>
                </a:ext>
              </a:extLst>
            </p:cNvPr>
            <p:cNvSpPr txBox="1"/>
            <p:nvPr/>
          </p:nvSpPr>
          <p:spPr>
            <a:xfrm>
              <a:off x="8249611" y="4325681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13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sáng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8168" y="961592"/>
            <a:ext cx="32532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Em làm như thế nào?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B4444D-6DB9-AD58-1AAF-FC923B486AAA}"/>
              </a:ext>
            </a:extLst>
          </p:cNvPr>
          <p:cNvSpPr txBox="1"/>
          <p:nvPr/>
        </p:nvSpPr>
        <p:spPr>
          <a:xfrm>
            <a:off x="1092053" y="1454114"/>
            <a:ext cx="63566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Chọn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dạng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mặt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đồng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hồ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Tạo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khe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để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luồn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băng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ghi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chỉ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phút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Gắn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dây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đồng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hồ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mặt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đồng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hồ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đúng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chiều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Viết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chỉ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phút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phù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yêu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cầu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Luồn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băng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ghi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chỉ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phút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mặt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đồng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hồ</a:t>
            </a:r>
            <a:r>
              <a:rPr lang="en-US" sz="20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9724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6" y="0"/>
            <a:ext cx="9144000" cy="51435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289234" y="4325681"/>
            <a:ext cx="692717" cy="621660"/>
            <a:chOff x="8289234" y="4325681"/>
            <a:chExt cx="692717" cy="62166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19CAAD7-235A-DE5E-00F4-32D854280D9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54E1D13-6278-46E4-4DF6-A1F501F5B8AB}"/>
                </a:ext>
              </a:extLst>
            </p:cNvPr>
            <p:cNvSpPr txBox="1"/>
            <p:nvPr/>
          </p:nvSpPr>
          <p:spPr>
            <a:xfrm>
              <a:off x="8289234" y="4325681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14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sáng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8168" y="961592"/>
            <a:ext cx="32532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Em làm như thế nào?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08F8AC-FABA-7716-19E8-669027ADDC7C}"/>
              </a:ext>
            </a:extLst>
          </p:cNvPr>
          <p:cNvSpPr txBox="1"/>
          <p:nvPr/>
        </p:nvSpPr>
        <p:spPr>
          <a:xfrm>
            <a:off x="497136" y="1474108"/>
            <a:ext cx="7859125" cy="195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_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6,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thiết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8643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6" y="0"/>
            <a:ext cx="9144000" cy="5143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sáng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8168" y="961592"/>
            <a:ext cx="30515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Em tạo sản phẩm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8256384" y="4325661"/>
            <a:ext cx="692717" cy="634784"/>
            <a:chOff x="8256384" y="4325661"/>
            <a:chExt cx="692717" cy="634784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19CAAD7-235A-DE5E-00F4-32D854280D9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54E1D13-6278-46E4-4DF6-A1F501F5B8AB}"/>
                </a:ext>
              </a:extLst>
            </p:cNvPr>
            <p:cNvSpPr txBox="1"/>
            <p:nvPr/>
          </p:nvSpPr>
          <p:spPr>
            <a:xfrm>
              <a:off x="8256384" y="4325661"/>
              <a:ext cx="692717" cy="634784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15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7EA9561B-0E8D-5BA7-8B5B-205FCA0A7759}"/>
              </a:ext>
            </a:extLst>
          </p:cNvPr>
          <p:cNvSpPr/>
          <p:nvPr/>
        </p:nvSpPr>
        <p:spPr>
          <a:xfrm>
            <a:off x="5297303" y="1107934"/>
            <a:ext cx="2990399" cy="1267249"/>
          </a:xfrm>
          <a:custGeom>
            <a:avLst/>
            <a:gdLst>
              <a:gd name="connsiteX0" fmla="*/ 2969048 w 2990399"/>
              <a:gd name="connsiteY0" fmla="*/ 1181596 h 1267249"/>
              <a:gd name="connsiteX1" fmla="*/ 2410338 w 2990399"/>
              <a:gd name="connsiteY1" fmla="*/ 1134706 h 1267249"/>
              <a:gd name="connsiteX2" fmla="*/ 1205351 w 2990399"/>
              <a:gd name="connsiteY2" fmla="*/ 1255229 h 1267249"/>
              <a:gd name="connsiteX3" fmla="*/ 394735 w 2990399"/>
              <a:gd name="connsiteY3" fmla="*/ 204670 h 1267249"/>
              <a:gd name="connsiteX4" fmla="*/ 1694309 w 2990399"/>
              <a:gd name="connsiteY4" fmla="*/ 5642 h 1267249"/>
              <a:gd name="connsiteX5" fmla="*/ 2786649 w 2990399"/>
              <a:gd name="connsiteY5" fmla="*/ 952942 h 1267249"/>
              <a:gd name="connsiteX6" fmla="*/ 2969048 w 2990399"/>
              <a:gd name="connsiteY6" fmla="*/ 1181596 h 1267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0399" h="1267249" fill="none" extrusionOk="0">
                <a:moveTo>
                  <a:pt x="2969048" y="1181596"/>
                </a:moveTo>
                <a:cubicBezTo>
                  <a:pt x="2722300" y="1114843"/>
                  <a:pt x="2585814" y="1143967"/>
                  <a:pt x="2410338" y="1134706"/>
                </a:cubicBezTo>
                <a:cubicBezTo>
                  <a:pt x="2043487" y="1210701"/>
                  <a:pt x="1550937" y="1298763"/>
                  <a:pt x="1205351" y="1255229"/>
                </a:cubicBezTo>
                <a:cubicBezTo>
                  <a:pt x="10199" y="1087008"/>
                  <a:pt x="-334476" y="588308"/>
                  <a:pt x="394735" y="204670"/>
                </a:cubicBezTo>
                <a:cubicBezTo>
                  <a:pt x="719297" y="42405"/>
                  <a:pt x="1262207" y="-35281"/>
                  <a:pt x="1694309" y="5642"/>
                </a:cubicBezTo>
                <a:cubicBezTo>
                  <a:pt x="2788403" y="71894"/>
                  <a:pt x="3319165" y="598945"/>
                  <a:pt x="2786649" y="952942"/>
                </a:cubicBezTo>
                <a:cubicBezTo>
                  <a:pt x="2864854" y="1055538"/>
                  <a:pt x="2936693" y="1140012"/>
                  <a:pt x="2969048" y="1181596"/>
                </a:cubicBezTo>
                <a:close/>
              </a:path>
              <a:path w="2990399" h="1267249" stroke="0" extrusionOk="0">
                <a:moveTo>
                  <a:pt x="2969048" y="1181596"/>
                </a:moveTo>
                <a:cubicBezTo>
                  <a:pt x="2746439" y="1164761"/>
                  <a:pt x="2645841" y="1174990"/>
                  <a:pt x="2410338" y="1134706"/>
                </a:cubicBezTo>
                <a:cubicBezTo>
                  <a:pt x="2109135" y="1286490"/>
                  <a:pt x="1685092" y="1259749"/>
                  <a:pt x="1205351" y="1255229"/>
                </a:cubicBezTo>
                <a:cubicBezTo>
                  <a:pt x="34" y="1156586"/>
                  <a:pt x="-330999" y="547163"/>
                  <a:pt x="394735" y="204670"/>
                </a:cubicBezTo>
                <a:cubicBezTo>
                  <a:pt x="708509" y="-2651"/>
                  <a:pt x="1244428" y="9741"/>
                  <a:pt x="1694309" y="5642"/>
                </a:cubicBezTo>
                <a:cubicBezTo>
                  <a:pt x="2706828" y="42094"/>
                  <a:pt x="3315313" y="430809"/>
                  <a:pt x="2786649" y="952942"/>
                </a:cubicBezTo>
                <a:cubicBezTo>
                  <a:pt x="2817355" y="989586"/>
                  <a:pt x="2892584" y="1117055"/>
                  <a:pt x="2969048" y="1181596"/>
                </a:cubicBezTo>
                <a:close/>
              </a:path>
            </a:pathLst>
          </a:custGeom>
          <a:solidFill>
            <a:srgbClr val="FFF4E7"/>
          </a:solidFill>
          <a:ln>
            <a:solidFill>
              <a:srgbClr val="FFA093"/>
            </a:solidFill>
            <a:extLst>
              <a:ext uri="{C807C97D-BFC1-408E-A445-0C87EB9F89A2}">
                <ask:lineSketchStyleProps xmlns:ask="http://schemas.microsoft.com/office/drawing/2018/sketchyshapes" sd="3705000160">
                  <a:prstGeom prst="wedgeEllipseCallout">
                    <a:avLst>
                      <a:gd name="adj1" fmla="val 49286"/>
                      <a:gd name="adj2" fmla="val 4324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1B6DF0-7A0F-9E49-3A16-A7C301CE7C8D}"/>
              </a:ext>
            </a:extLst>
          </p:cNvPr>
          <p:cNvSpPr txBox="1"/>
          <p:nvPr/>
        </p:nvSpPr>
        <p:spPr>
          <a:xfrm flipH="1">
            <a:off x="5397359" y="1251542"/>
            <a:ext cx="27941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Chúng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mình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cùng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b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đồng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hồ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điện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tử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đeo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tay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nhé</a:t>
            </a:r>
            <a:r>
              <a:rPr lang="en-US" sz="2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0B45D65-A5C9-30DC-7F6F-8EF03339B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287" y="1869192"/>
            <a:ext cx="4860985" cy="311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948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8" y="0"/>
            <a:ext cx="9144000" cy="5143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sáng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8168" y="961592"/>
            <a:ext cx="30515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e. Em trình diễn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289234" y="4338254"/>
            <a:ext cx="692717" cy="634784"/>
            <a:chOff x="8289234" y="4338254"/>
            <a:chExt cx="692717" cy="63478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8A376F0-73D1-C970-058E-E1AA73102D5E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E276D7E-77FD-5E29-0BE9-A436E1F8652A}"/>
                </a:ext>
              </a:extLst>
            </p:cNvPr>
            <p:cNvSpPr txBox="1"/>
            <p:nvPr/>
          </p:nvSpPr>
          <p:spPr>
            <a:xfrm>
              <a:off x="8289234" y="4338254"/>
              <a:ext cx="692717" cy="634784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17</a:t>
              </a:r>
              <a:endParaRPr 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30C4DD-F683-2FC9-4805-6C3DD9C86032}"/>
              </a:ext>
            </a:extLst>
          </p:cNvPr>
          <p:cNvSpPr txBox="1"/>
          <p:nvPr/>
        </p:nvSpPr>
        <p:spPr>
          <a:xfrm>
            <a:off x="714602" y="1440271"/>
            <a:ext cx="481243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– 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</a:t>
            </a:r>
            <a:r>
              <a:rPr lang="vi-VN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iới thiệu đồng hồ điện tử đeo </a:t>
            </a:r>
            <a:r>
              <a:rPr lang="vi-VN" sz="200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tay </a:t>
            </a:r>
            <a:r>
              <a:rPr lang="en-US" sz="200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</a:t>
            </a:r>
            <a:r>
              <a:rPr lang="vi-VN" sz="200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của</a:t>
            </a:r>
            <a:r>
              <a:rPr lang="en-US" sz="200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nhóm em.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– Nêu cách sử dụng đồng hồ điện tử,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biểu diễn đồng hồ chỉ giờ lúc vào học,</a:t>
            </a:r>
          </a:p>
          <a:p>
            <a:pPr>
              <a:lnSpc>
                <a:spcPct val="150000"/>
              </a:lnSpc>
            </a:pPr>
            <a:r>
              <a:rPr lang="vi-VN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chỉ giờ lúc ra về,…</a:t>
            </a:r>
            <a:endParaRPr lang="en-US" sz="20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D0E46E-2A2A-EBBF-ADA4-843D68A66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3181" y="1081838"/>
            <a:ext cx="3571744" cy="357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97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FA158-9D5D-2E92-A97F-D213A2EB7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ED99D-E9A6-1A99-8637-0C3B6F3F12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411546"/>
            <a:ext cx="3689962" cy="39291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40D4E2-6201-5A0C-0806-19713E45D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486" y="744940"/>
            <a:ext cx="3910989" cy="326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5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F7623-6AC6-9D64-1512-661A42996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099" y="1040850"/>
            <a:ext cx="6302645" cy="20409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Bình </a:t>
            </a:r>
            <a:r>
              <a:rPr lang="en-US" dirty="0" err="1">
                <a:solidFill>
                  <a:srgbClr val="0070C0"/>
                </a:solidFill>
              </a:rPr>
              <a:t>chọn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781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707428F-32CF-9617-74A8-F2FC9A6CB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7" y="0"/>
            <a:ext cx="9144000" cy="5143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2D612D4-3FB2-3534-38DE-D0FDD5968791}"/>
              </a:ext>
            </a:extLst>
          </p:cNvPr>
          <p:cNvSpPr txBox="1"/>
          <p:nvPr/>
        </p:nvSpPr>
        <p:spPr>
          <a:xfrm>
            <a:off x="3909684" y="339405"/>
            <a:ext cx="233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8801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sáng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8801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8801C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8168" y="961592"/>
            <a:ext cx="30515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200" i="1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g. Cải tiến – Sáng tạo</a:t>
            </a:r>
            <a:endParaRPr lang="vi-VN" sz="2200" i="1">
              <a:solidFill>
                <a:sysClr val="windowText" lastClr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274795" y="4325169"/>
            <a:ext cx="692717" cy="634784"/>
            <a:chOff x="8274795" y="4325169"/>
            <a:chExt cx="692717" cy="63478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C9A4788-C76E-4664-BE90-BB5C3FDB82DE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FFA94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84ED7CB-BE58-B20D-BFBB-96D0C8F63C36}"/>
                </a:ext>
              </a:extLst>
            </p:cNvPr>
            <p:cNvSpPr txBox="1"/>
            <p:nvPr/>
          </p:nvSpPr>
          <p:spPr>
            <a:xfrm>
              <a:off x="8274795" y="4325169"/>
              <a:ext cx="692717" cy="634784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18</a:t>
              </a:r>
              <a:endParaRPr 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B90DB18-49EC-3BF9-B48F-2B0B9A6FDE34}"/>
              </a:ext>
            </a:extLst>
          </p:cNvPr>
          <p:cNvSpPr txBox="1"/>
          <p:nvPr/>
        </p:nvSpPr>
        <p:spPr>
          <a:xfrm>
            <a:off x="4212553" y="1790574"/>
            <a:ext cx="4315073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Em </a:t>
            </a:r>
            <a:r>
              <a:rPr lang="en-US" sz="2000" dirty="0" err="1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hãy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vi-VN" sz="200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làm </a:t>
            </a:r>
            <a:endParaRPr lang="en-US" sz="2000">
              <a:solidFill>
                <a:srgbClr val="24202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200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đồng </a:t>
            </a:r>
            <a:r>
              <a:rPr lang="vi-VN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hồ điện tử đeo tay để chỉ</a:t>
            </a:r>
            <a:r>
              <a:rPr lang="en-US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vi-VN" sz="200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giờ từ </a:t>
            </a:r>
            <a:r>
              <a:rPr lang="vi-VN" sz="2000" dirty="0">
                <a:solidFill>
                  <a:srgbClr val="24202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7 giờ sáng đến 16 giờ chiều.</a:t>
            </a:r>
            <a:endParaRPr lang="en-US" sz="20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84C8837-A6B3-D64D-DB39-517CEC8D0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4991" y="1413362"/>
            <a:ext cx="2419764" cy="207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91E9BF7C-9C9F-6115-48E2-993672950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16" y="1465656"/>
            <a:ext cx="4107031" cy="246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732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9A90EE-B510-7B57-4834-1CE2C9D62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80716" y="4325169"/>
            <a:ext cx="692717" cy="634784"/>
            <a:chOff x="8280716" y="4325169"/>
            <a:chExt cx="692717" cy="63478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4113AB5-6C94-BF94-34F6-40CA3D5144BA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177B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72A243-358B-1E28-CA03-547125E13106}"/>
                </a:ext>
              </a:extLst>
            </p:cNvPr>
            <p:cNvSpPr txBox="1"/>
            <p:nvPr/>
          </p:nvSpPr>
          <p:spPr>
            <a:xfrm>
              <a:off x="8280716" y="4325169"/>
              <a:ext cx="692717" cy="634784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19</a:t>
              </a:r>
              <a:endParaRPr 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3" name="Google Shape;2323;p57">
            <a:extLst>
              <a:ext uri="{FF2B5EF4-FFF2-40B4-BE49-F238E27FC236}">
                <a16:creationId xmlns:a16="http://schemas.microsoft.com/office/drawing/2014/main" id="{1AA603F2-FB2B-EF01-3CBA-4B8CC5D6A481}"/>
              </a:ext>
            </a:extLst>
          </p:cNvPr>
          <p:cNvSpPr/>
          <p:nvPr/>
        </p:nvSpPr>
        <p:spPr>
          <a:xfrm>
            <a:off x="2245580" y="985022"/>
            <a:ext cx="4652840" cy="538200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Tx/>
              <a:defRPr/>
            </a:pPr>
            <a:r>
              <a:rPr lang="en-US" sz="2000" b="1" noProof="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Đồng</a:t>
            </a:r>
            <a:r>
              <a:rPr lang="en-US" sz="2000" b="1" noProof="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000" b="1" noProof="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hồ</a:t>
            </a:r>
            <a:r>
              <a:rPr lang="en-US" sz="2000" b="1" noProof="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000" b="1" noProof="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thông</a:t>
            </a:r>
            <a:r>
              <a:rPr lang="en-US" sz="2000" b="1" noProof="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000" b="1" noProof="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minh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1987325-6B8F-5A76-D22E-5F2C1F2CD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53" y="1625600"/>
            <a:ext cx="5832495" cy="301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018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9A90EE-B510-7B57-4834-1CE2C9D62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3557" y="0"/>
            <a:ext cx="9144000" cy="51435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80716" y="4325169"/>
            <a:ext cx="692717" cy="634784"/>
            <a:chOff x="8280716" y="4325169"/>
            <a:chExt cx="692717" cy="63478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4113AB5-6C94-BF94-34F6-40CA3D5144BA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177B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72A243-358B-1E28-CA03-547125E13106}"/>
                </a:ext>
              </a:extLst>
            </p:cNvPr>
            <p:cNvSpPr txBox="1"/>
            <p:nvPr/>
          </p:nvSpPr>
          <p:spPr>
            <a:xfrm>
              <a:off x="8280716" y="4325169"/>
              <a:ext cx="692717" cy="634784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19</a:t>
              </a:r>
              <a:endParaRPr 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sp>
        <p:nvSpPr>
          <p:cNvPr id="3" name="Google Shape;2323;p57">
            <a:extLst>
              <a:ext uri="{FF2B5EF4-FFF2-40B4-BE49-F238E27FC236}">
                <a16:creationId xmlns:a16="http://schemas.microsoft.com/office/drawing/2014/main" id="{1AA603F2-FB2B-EF01-3CBA-4B8CC5D6A481}"/>
              </a:ext>
            </a:extLst>
          </p:cNvPr>
          <p:cNvSpPr/>
          <p:nvPr/>
        </p:nvSpPr>
        <p:spPr>
          <a:xfrm>
            <a:off x="2245580" y="985022"/>
            <a:ext cx="4652840" cy="538200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Tx/>
              <a:defRPr/>
            </a:pPr>
            <a:r>
              <a:rPr lang="en-US" sz="2000" b="1" noProof="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Đồng</a:t>
            </a:r>
            <a:r>
              <a:rPr lang="en-US" sz="2000" b="1" noProof="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000" b="1" noProof="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hồ</a:t>
            </a:r>
            <a:r>
              <a:rPr lang="en-US" sz="2000" b="1" noProof="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000" b="1" noProof="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thông</a:t>
            </a:r>
            <a:r>
              <a:rPr lang="en-US" sz="2000" b="1" noProof="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000" b="1" noProof="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minh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  <p:sp>
        <p:nvSpPr>
          <p:cNvPr id="2" name="Google Shape;2323;p57">
            <a:extLst>
              <a:ext uri="{FF2B5EF4-FFF2-40B4-BE49-F238E27FC236}">
                <a16:creationId xmlns:a16="http://schemas.microsoft.com/office/drawing/2014/main" id="{46CD6174-8F7F-E27A-E32D-F28C13A44769}"/>
              </a:ext>
            </a:extLst>
          </p:cNvPr>
          <p:cNvSpPr/>
          <p:nvPr/>
        </p:nvSpPr>
        <p:spPr>
          <a:xfrm>
            <a:off x="424330" y="1510001"/>
            <a:ext cx="8211263" cy="419699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Tx/>
              <a:defRPr/>
            </a:pPr>
            <a:endParaRPr lang="en-US" sz="2000" noProof="0" dirty="0">
              <a:solidFill>
                <a:schemeClr val="tx1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  <a:p>
            <a:pPr lvl="0">
              <a:buClrTx/>
              <a:defRPr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  <a:p>
            <a:pPr lvl="0">
              <a:buClrTx/>
              <a:defRPr/>
            </a:pPr>
            <a:endParaRPr lang="en-US" sz="2000" noProof="0" dirty="0">
              <a:solidFill>
                <a:schemeClr val="tx1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  <a:p>
            <a:pPr lvl="0">
              <a:buClrTx/>
              <a:defRPr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  <a:p>
            <a:pPr lvl="0">
              <a:buClrTx/>
              <a:defRPr/>
            </a:pPr>
            <a:endParaRPr lang="en-US" sz="2000" noProof="0" dirty="0">
              <a:solidFill>
                <a:schemeClr val="tx1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  <a:p>
            <a:pPr lvl="0">
              <a:buClrTx/>
              <a:defRPr/>
            </a:pPr>
            <a:endParaRPr lang="en-US" sz="2000" dirty="0">
              <a:solidFill>
                <a:schemeClr val="tx1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  <a:p>
            <a:pPr lvl="0">
              <a:buClrTx/>
              <a:defRPr/>
            </a:pPr>
            <a:endParaRPr lang="en-US" sz="2000" noProof="0" dirty="0">
              <a:solidFill>
                <a:schemeClr val="tx1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  <a:p>
            <a:pPr lvl="0">
              <a:buClrTx/>
              <a:defRPr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  <a:p>
            <a:pPr lvl="0">
              <a:buClrTx/>
              <a:defRPr/>
            </a:pPr>
            <a:endParaRPr lang="en-US" sz="2800" noProof="0" dirty="0">
              <a:solidFill>
                <a:schemeClr val="tx1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  <a:p>
            <a:pPr lvl="0">
              <a:buClrTx/>
              <a:defRPr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  <a:p>
            <a:pPr lvl="0">
              <a:buClrTx/>
              <a:defRPr/>
            </a:pPr>
            <a:r>
              <a:rPr lang="en-US" sz="2800" noProof="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- </a:t>
            </a:r>
            <a:r>
              <a:rPr lang="en-US" sz="2800" noProof="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Đồng</a:t>
            </a:r>
            <a:r>
              <a:rPr lang="en-US" sz="2800" noProof="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noProof="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hồ</a:t>
            </a:r>
            <a:r>
              <a:rPr lang="en-US" sz="2800" noProof="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noProof="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điện</a:t>
            </a:r>
            <a:r>
              <a:rPr lang="en-US" sz="2800" noProof="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noProof="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tử</a:t>
            </a:r>
            <a:r>
              <a:rPr lang="en-US" sz="2800" noProof="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noProof="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ngày</a:t>
            </a:r>
            <a:r>
              <a:rPr lang="en-US" sz="2800" noProof="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noProof="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càng</a:t>
            </a:r>
            <a:r>
              <a:rPr lang="en-US" sz="2800" noProof="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noProof="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trở</a:t>
            </a:r>
            <a:r>
              <a:rPr lang="en-US" sz="2800" noProof="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noProof="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nên</a:t>
            </a:r>
            <a:r>
              <a:rPr lang="en-US" sz="2800" noProof="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noProof="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phổ</a:t>
            </a:r>
            <a:r>
              <a:rPr lang="en-US" sz="2800" noProof="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noProof="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biến,giá</a:t>
            </a:r>
            <a:r>
              <a:rPr lang="en-US" sz="2800" noProof="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noProof="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thành</a:t>
            </a:r>
            <a:r>
              <a:rPr lang="en-US" sz="2800" noProof="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noProof="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rẻ</a:t>
            </a:r>
            <a:r>
              <a:rPr lang="en-US" sz="2800" noProof="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.</a:t>
            </a:r>
          </a:p>
          <a:p>
            <a:pPr lvl="0">
              <a:buClrTx/>
              <a:defRPr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chuyển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đổi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giữa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hiển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thị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đồng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hồ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kim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đồng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hồ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kĩ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thuật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.</a:t>
            </a:r>
          </a:p>
          <a:p>
            <a:pPr lvl="0">
              <a:buClrTx/>
              <a:defRPr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thêm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chức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nhịp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tim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đếm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bước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chân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,…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giúp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dùng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theo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dõi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sức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khoẻ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.</a:t>
            </a:r>
          </a:p>
          <a:p>
            <a:pPr lvl="0">
              <a:buClrTx/>
              <a:defRPr/>
            </a:pPr>
            <a:r>
              <a:rPr lang="en-US" sz="2000" noProof="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</a:p>
          <a:p>
            <a:pPr lvl="0" algn="ctr">
              <a:buClrTx/>
              <a:defRPr/>
            </a:pP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6936546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57"/>
          <p:cNvSpPr txBox="1">
            <a:spLocks noGrp="1"/>
          </p:cNvSpPr>
          <p:nvPr>
            <p:ph type="ctrTitle"/>
          </p:nvPr>
        </p:nvSpPr>
        <p:spPr>
          <a:xfrm flipH="1">
            <a:off x="5358419" y="2435227"/>
            <a:ext cx="3604606" cy="115569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b="1" dirty="0">
                <a:latin typeface="Bahnschrift" panose="020B0502040204020203" pitchFamily="34" charset="0"/>
              </a:rPr>
              <a:t>Chúc các em </a:t>
            </a:r>
            <a:br>
              <a:rPr lang="es" sz="3600" b="1" dirty="0">
                <a:latin typeface="Bahnschrift" panose="020B0502040204020203" pitchFamily="34" charset="0"/>
              </a:rPr>
            </a:br>
            <a:r>
              <a:rPr lang="es" sz="3600" b="1" dirty="0">
                <a:latin typeface="Bahnschrift" panose="020B0502040204020203" pitchFamily="34" charset="0"/>
              </a:rPr>
              <a:t>học tốt!</a:t>
            </a:r>
            <a:endParaRPr sz="3600" b="1" dirty="0">
              <a:solidFill>
                <a:srgbClr val="645CA7"/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C9B29F-6B76-69C5-03E1-89CBBA13F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957" y="358061"/>
            <a:ext cx="777146" cy="7790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"/>
            <a:ext cx="9144000" cy="514258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090781" y="1531116"/>
            <a:ext cx="2522483" cy="25224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407;p57"/>
          <p:cNvSpPr txBox="1">
            <a:spLocks/>
          </p:cNvSpPr>
          <p:nvPr/>
        </p:nvSpPr>
        <p:spPr>
          <a:xfrm flipH="1">
            <a:off x="5549719" y="2214508"/>
            <a:ext cx="3604606" cy="115569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6000"/>
              <a:buNone/>
              <a:defRPr sz="6000" kern="1200">
                <a:solidFill>
                  <a:srgbClr val="645CA7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45CA7"/>
              </a:buClr>
              <a:buSzPts val="5200"/>
              <a:buNone/>
              <a:defRPr sz="5200">
                <a:solidFill>
                  <a:srgbClr val="645CA7"/>
                </a:solidFill>
              </a:defRPr>
            </a:lvl9pPr>
          </a:lstStyle>
          <a:p>
            <a:pPr>
              <a:buFontTx/>
            </a:pPr>
            <a:r>
              <a:rPr lang="en-US" sz="3200" b="1">
                <a:solidFill>
                  <a:srgbClr val="575195"/>
                </a:solidFill>
                <a:latin typeface="Bahnschrift" panose="020B0502040204020203" pitchFamily="34" charset="0"/>
              </a:rPr>
              <a:t>Chúc các em </a:t>
            </a:r>
            <a:br>
              <a:rPr lang="en-US" sz="3200" b="1">
                <a:solidFill>
                  <a:srgbClr val="575195"/>
                </a:solidFill>
                <a:latin typeface="Bahnschrift" panose="020B0502040204020203" pitchFamily="34" charset="0"/>
              </a:rPr>
            </a:br>
            <a:r>
              <a:rPr lang="en-US" sz="3200" b="1">
                <a:solidFill>
                  <a:srgbClr val="575195"/>
                </a:solidFill>
                <a:latin typeface="Bahnschrift" panose="020B0502040204020203" pitchFamily="34" charset="0"/>
              </a:rPr>
              <a:t>học tốt!</a:t>
            </a:r>
            <a:endParaRPr lang="en-US" sz="3200" b="1" dirty="0">
              <a:solidFill>
                <a:srgbClr val="575195"/>
              </a:solidFill>
              <a:latin typeface="Bahnschrift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06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2706">
        <p159:morph option="byObject"/>
      </p:transition>
    </mc:Choice>
    <mc:Fallback xmlns="">
      <p:transition spd="slow" advTm="12706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1078" cy="4339771"/>
          </a:xfrm>
          <a:prstGeom prst="rect">
            <a:avLst/>
          </a:prstGeom>
        </p:spPr>
      </p:pic>
      <p:sp>
        <p:nvSpPr>
          <p:cNvPr id="30" name="Google Shape;3879;p40">
            <a:extLst>
              <a:ext uri="{FF2B5EF4-FFF2-40B4-BE49-F238E27FC236}">
                <a16:creationId xmlns:a16="http://schemas.microsoft.com/office/drawing/2014/main" id="{B6884682-FC5B-D830-E16A-9CC1BAE83402}"/>
              </a:ext>
            </a:extLst>
          </p:cNvPr>
          <p:cNvSpPr/>
          <p:nvPr/>
        </p:nvSpPr>
        <p:spPr>
          <a:xfrm rot="4692125">
            <a:off x="7775261" y="3435489"/>
            <a:ext cx="558331" cy="709781"/>
          </a:xfrm>
          <a:custGeom>
            <a:avLst/>
            <a:gdLst/>
            <a:ahLst/>
            <a:cxnLst/>
            <a:rect l="l" t="t" r="r" b="b"/>
            <a:pathLst>
              <a:path w="11059" h="14058" extrusionOk="0">
                <a:moveTo>
                  <a:pt x="8056" y="1"/>
                </a:moveTo>
                <a:cubicBezTo>
                  <a:pt x="8031" y="1"/>
                  <a:pt x="8006" y="3"/>
                  <a:pt x="7981" y="6"/>
                </a:cubicBezTo>
                <a:cubicBezTo>
                  <a:pt x="7561" y="46"/>
                  <a:pt x="7239" y="441"/>
                  <a:pt x="7353" y="763"/>
                </a:cubicBezTo>
                <a:cubicBezTo>
                  <a:pt x="7393" y="896"/>
                  <a:pt x="7511" y="978"/>
                  <a:pt x="7618" y="1069"/>
                </a:cubicBezTo>
                <a:cubicBezTo>
                  <a:pt x="7710" y="1163"/>
                  <a:pt x="7792" y="1264"/>
                  <a:pt x="7865" y="1370"/>
                </a:cubicBezTo>
                <a:cubicBezTo>
                  <a:pt x="7636" y="1231"/>
                  <a:pt x="7430" y="1058"/>
                  <a:pt x="7172" y="954"/>
                </a:cubicBezTo>
                <a:cubicBezTo>
                  <a:pt x="7101" y="926"/>
                  <a:pt x="7024" y="914"/>
                  <a:pt x="6946" y="914"/>
                </a:cubicBezTo>
                <a:cubicBezTo>
                  <a:pt x="6631" y="914"/>
                  <a:pt x="6295" y="1123"/>
                  <a:pt x="6218" y="1403"/>
                </a:cubicBezTo>
                <a:cubicBezTo>
                  <a:pt x="6188" y="1501"/>
                  <a:pt x="6188" y="1594"/>
                  <a:pt x="6219" y="1686"/>
                </a:cubicBezTo>
                <a:cubicBezTo>
                  <a:pt x="6229" y="1737"/>
                  <a:pt x="6257" y="1779"/>
                  <a:pt x="6287" y="1820"/>
                </a:cubicBezTo>
                <a:cubicBezTo>
                  <a:pt x="6307" y="1860"/>
                  <a:pt x="6331" y="1908"/>
                  <a:pt x="6348" y="1947"/>
                </a:cubicBezTo>
                <a:cubicBezTo>
                  <a:pt x="6591" y="2532"/>
                  <a:pt x="6979" y="3045"/>
                  <a:pt x="7374" y="3552"/>
                </a:cubicBezTo>
                <a:cubicBezTo>
                  <a:pt x="7952" y="4243"/>
                  <a:pt x="8558" y="4915"/>
                  <a:pt x="9114" y="5621"/>
                </a:cubicBezTo>
                <a:cubicBezTo>
                  <a:pt x="9264" y="5806"/>
                  <a:pt x="9423" y="5988"/>
                  <a:pt x="9544" y="6191"/>
                </a:cubicBezTo>
                <a:cubicBezTo>
                  <a:pt x="9635" y="6383"/>
                  <a:pt x="9674" y="6486"/>
                  <a:pt x="9686" y="6554"/>
                </a:cubicBezTo>
                <a:cubicBezTo>
                  <a:pt x="9656" y="6553"/>
                  <a:pt x="9625" y="6550"/>
                  <a:pt x="9593" y="6546"/>
                </a:cubicBezTo>
                <a:cubicBezTo>
                  <a:pt x="9357" y="6261"/>
                  <a:pt x="9098" y="5988"/>
                  <a:pt x="8861" y="5716"/>
                </a:cubicBezTo>
                <a:cubicBezTo>
                  <a:pt x="8141" y="4920"/>
                  <a:pt x="7367" y="4160"/>
                  <a:pt x="6374" y="3597"/>
                </a:cubicBezTo>
                <a:cubicBezTo>
                  <a:pt x="5978" y="3374"/>
                  <a:pt x="5608" y="3076"/>
                  <a:pt x="5113" y="3000"/>
                </a:cubicBezTo>
                <a:cubicBezTo>
                  <a:pt x="5073" y="2996"/>
                  <a:pt x="5034" y="2994"/>
                  <a:pt x="4995" y="2994"/>
                </a:cubicBezTo>
                <a:cubicBezTo>
                  <a:pt x="4384" y="2994"/>
                  <a:pt x="3930" y="3511"/>
                  <a:pt x="4003" y="4013"/>
                </a:cubicBezTo>
                <a:cubicBezTo>
                  <a:pt x="4180" y="4925"/>
                  <a:pt x="4983" y="5610"/>
                  <a:pt x="5785" y="6148"/>
                </a:cubicBezTo>
                <a:cubicBezTo>
                  <a:pt x="6329" y="6488"/>
                  <a:pt x="7560" y="7225"/>
                  <a:pt x="8697" y="7523"/>
                </a:cubicBezTo>
                <a:cubicBezTo>
                  <a:pt x="8915" y="7835"/>
                  <a:pt x="9057" y="8117"/>
                  <a:pt x="9075" y="8340"/>
                </a:cubicBezTo>
                <a:cubicBezTo>
                  <a:pt x="9052" y="8341"/>
                  <a:pt x="9029" y="8342"/>
                  <a:pt x="9005" y="8342"/>
                </a:cubicBezTo>
                <a:cubicBezTo>
                  <a:pt x="8721" y="8342"/>
                  <a:pt x="8354" y="8267"/>
                  <a:pt x="7795" y="8108"/>
                </a:cubicBezTo>
                <a:cubicBezTo>
                  <a:pt x="7651" y="8060"/>
                  <a:pt x="7522" y="8014"/>
                  <a:pt x="7404" y="7969"/>
                </a:cubicBezTo>
                <a:cubicBezTo>
                  <a:pt x="6998" y="7567"/>
                  <a:pt x="6585" y="7172"/>
                  <a:pt x="6152" y="6790"/>
                </a:cubicBezTo>
                <a:cubicBezTo>
                  <a:pt x="5627" y="6295"/>
                  <a:pt x="5064" y="5827"/>
                  <a:pt x="4464" y="5394"/>
                </a:cubicBezTo>
                <a:cubicBezTo>
                  <a:pt x="4169" y="5190"/>
                  <a:pt x="3880" y="4957"/>
                  <a:pt x="3484" y="4889"/>
                </a:cubicBezTo>
                <a:cubicBezTo>
                  <a:pt x="3437" y="4881"/>
                  <a:pt x="3391" y="4877"/>
                  <a:pt x="3345" y="4877"/>
                </a:cubicBezTo>
                <a:cubicBezTo>
                  <a:pt x="2860" y="4877"/>
                  <a:pt x="2437" y="5298"/>
                  <a:pt x="2448" y="5708"/>
                </a:cubicBezTo>
                <a:cubicBezTo>
                  <a:pt x="2462" y="6004"/>
                  <a:pt x="2637" y="6251"/>
                  <a:pt x="2813" y="6483"/>
                </a:cubicBezTo>
                <a:cubicBezTo>
                  <a:pt x="3360" y="7294"/>
                  <a:pt x="4360" y="7720"/>
                  <a:pt x="5250" y="8223"/>
                </a:cubicBezTo>
                <a:cubicBezTo>
                  <a:pt x="5652" y="8462"/>
                  <a:pt x="6076" y="8688"/>
                  <a:pt x="6522" y="8879"/>
                </a:cubicBezTo>
                <a:cubicBezTo>
                  <a:pt x="6782" y="9137"/>
                  <a:pt x="7037" y="9395"/>
                  <a:pt x="7286" y="9650"/>
                </a:cubicBezTo>
                <a:cubicBezTo>
                  <a:pt x="6831" y="9420"/>
                  <a:pt x="6358" y="9112"/>
                  <a:pt x="5785" y="8762"/>
                </a:cubicBezTo>
                <a:cubicBezTo>
                  <a:pt x="4844" y="8122"/>
                  <a:pt x="3881" y="7497"/>
                  <a:pt x="2859" y="6946"/>
                </a:cubicBezTo>
                <a:cubicBezTo>
                  <a:pt x="2683" y="6850"/>
                  <a:pt x="2472" y="6802"/>
                  <a:pt x="2262" y="6802"/>
                </a:cubicBezTo>
                <a:cubicBezTo>
                  <a:pt x="1776" y="6802"/>
                  <a:pt x="1299" y="7060"/>
                  <a:pt x="1278" y="7571"/>
                </a:cubicBezTo>
                <a:cubicBezTo>
                  <a:pt x="1429" y="8396"/>
                  <a:pt x="2192" y="8989"/>
                  <a:pt x="2746" y="9612"/>
                </a:cubicBezTo>
                <a:cubicBezTo>
                  <a:pt x="3296" y="10186"/>
                  <a:pt x="3922" y="10810"/>
                  <a:pt x="4499" y="11385"/>
                </a:cubicBezTo>
                <a:cubicBezTo>
                  <a:pt x="3987" y="11147"/>
                  <a:pt x="3475" y="10907"/>
                  <a:pt x="2953" y="10684"/>
                </a:cubicBezTo>
                <a:cubicBezTo>
                  <a:pt x="2539" y="10485"/>
                  <a:pt x="2113" y="10300"/>
                  <a:pt x="1666" y="10148"/>
                </a:cubicBezTo>
                <a:cubicBezTo>
                  <a:pt x="1432" y="10079"/>
                  <a:pt x="1178" y="9973"/>
                  <a:pt x="915" y="9973"/>
                </a:cubicBezTo>
                <a:cubicBezTo>
                  <a:pt x="822" y="9973"/>
                  <a:pt x="729" y="9986"/>
                  <a:pt x="634" y="10018"/>
                </a:cubicBezTo>
                <a:cubicBezTo>
                  <a:pt x="143" y="10174"/>
                  <a:pt x="1" y="10748"/>
                  <a:pt x="371" y="10982"/>
                </a:cubicBezTo>
                <a:cubicBezTo>
                  <a:pt x="690" y="11336"/>
                  <a:pt x="1014" y="11689"/>
                  <a:pt x="1359" y="12026"/>
                </a:cubicBezTo>
                <a:cubicBezTo>
                  <a:pt x="1572" y="12253"/>
                  <a:pt x="1790" y="12480"/>
                  <a:pt x="2005" y="12708"/>
                </a:cubicBezTo>
                <a:cubicBezTo>
                  <a:pt x="1834" y="12684"/>
                  <a:pt x="1665" y="12620"/>
                  <a:pt x="1488" y="12620"/>
                </a:cubicBezTo>
                <a:cubicBezTo>
                  <a:pt x="1431" y="12620"/>
                  <a:pt x="1373" y="12627"/>
                  <a:pt x="1314" y="12644"/>
                </a:cubicBezTo>
                <a:cubicBezTo>
                  <a:pt x="620" y="12770"/>
                  <a:pt x="557" y="13654"/>
                  <a:pt x="1231" y="13714"/>
                </a:cubicBezTo>
                <a:cubicBezTo>
                  <a:pt x="1924" y="13822"/>
                  <a:pt x="2588" y="14037"/>
                  <a:pt x="3309" y="14058"/>
                </a:cubicBezTo>
                <a:cubicBezTo>
                  <a:pt x="3757" y="14033"/>
                  <a:pt x="4145" y="13628"/>
                  <a:pt x="4051" y="13269"/>
                </a:cubicBezTo>
                <a:cubicBezTo>
                  <a:pt x="3967" y="12853"/>
                  <a:pt x="3600" y="12556"/>
                  <a:pt x="3313" y="12247"/>
                </a:cubicBezTo>
                <a:cubicBezTo>
                  <a:pt x="3272" y="12197"/>
                  <a:pt x="3225" y="12150"/>
                  <a:pt x="3183" y="12101"/>
                </a:cubicBezTo>
                <a:lnTo>
                  <a:pt x="3183" y="12101"/>
                </a:lnTo>
                <a:cubicBezTo>
                  <a:pt x="3647" y="12310"/>
                  <a:pt x="4119" y="12507"/>
                  <a:pt x="4574" y="12727"/>
                </a:cubicBezTo>
                <a:cubicBezTo>
                  <a:pt x="5224" y="12984"/>
                  <a:pt x="5821" y="13392"/>
                  <a:pt x="6581" y="13440"/>
                </a:cubicBezTo>
                <a:cubicBezTo>
                  <a:pt x="6590" y="13440"/>
                  <a:pt x="6600" y="13440"/>
                  <a:pt x="6609" y="13440"/>
                </a:cubicBezTo>
                <a:cubicBezTo>
                  <a:pt x="7001" y="13440"/>
                  <a:pt x="7369" y="13112"/>
                  <a:pt x="7367" y="12784"/>
                </a:cubicBezTo>
                <a:cubicBezTo>
                  <a:pt x="7354" y="12506"/>
                  <a:pt x="7162" y="12289"/>
                  <a:pt x="6977" y="12087"/>
                </a:cubicBezTo>
                <a:cubicBezTo>
                  <a:pt x="6446" y="11488"/>
                  <a:pt x="5584" y="10662"/>
                  <a:pt x="5324" y="10415"/>
                </a:cubicBezTo>
                <a:cubicBezTo>
                  <a:pt x="4946" y="10034"/>
                  <a:pt x="4426" y="9519"/>
                  <a:pt x="3937" y="9014"/>
                </a:cubicBezTo>
                <a:lnTo>
                  <a:pt x="3937" y="9014"/>
                </a:lnTo>
                <a:cubicBezTo>
                  <a:pt x="4206" y="9187"/>
                  <a:pt x="4461" y="9354"/>
                  <a:pt x="4655" y="9496"/>
                </a:cubicBezTo>
                <a:cubicBezTo>
                  <a:pt x="5704" y="10150"/>
                  <a:pt x="6747" y="10916"/>
                  <a:pt x="8107" y="11131"/>
                </a:cubicBezTo>
                <a:cubicBezTo>
                  <a:pt x="8192" y="11146"/>
                  <a:pt x="8275" y="11153"/>
                  <a:pt x="8354" y="11153"/>
                </a:cubicBezTo>
                <a:cubicBezTo>
                  <a:pt x="9149" y="11153"/>
                  <a:pt x="9617" y="10458"/>
                  <a:pt x="9203" y="9865"/>
                </a:cubicBezTo>
                <a:cubicBezTo>
                  <a:pt x="9096" y="9714"/>
                  <a:pt x="8980" y="9571"/>
                  <a:pt x="8856" y="9432"/>
                </a:cubicBezTo>
                <a:lnTo>
                  <a:pt x="8856" y="9432"/>
                </a:lnTo>
                <a:cubicBezTo>
                  <a:pt x="8873" y="9432"/>
                  <a:pt x="8890" y="9432"/>
                  <a:pt x="8907" y="9432"/>
                </a:cubicBezTo>
                <a:cubicBezTo>
                  <a:pt x="9105" y="9432"/>
                  <a:pt x="9306" y="9414"/>
                  <a:pt x="9496" y="9339"/>
                </a:cubicBezTo>
                <a:cubicBezTo>
                  <a:pt x="9972" y="9145"/>
                  <a:pt x="10346" y="8721"/>
                  <a:pt x="10379" y="8292"/>
                </a:cubicBezTo>
                <a:cubicBezTo>
                  <a:pt x="10374" y="8024"/>
                  <a:pt x="10317" y="7775"/>
                  <a:pt x="10222" y="7539"/>
                </a:cubicBezTo>
                <a:cubicBezTo>
                  <a:pt x="10559" y="7404"/>
                  <a:pt x="10823" y="7137"/>
                  <a:pt x="10962" y="6683"/>
                </a:cubicBezTo>
                <a:cubicBezTo>
                  <a:pt x="10967" y="6656"/>
                  <a:pt x="10971" y="6629"/>
                  <a:pt x="10975" y="6603"/>
                </a:cubicBezTo>
                <a:cubicBezTo>
                  <a:pt x="11059" y="5684"/>
                  <a:pt x="10255" y="5025"/>
                  <a:pt x="9738" y="4341"/>
                </a:cubicBezTo>
                <a:cubicBezTo>
                  <a:pt x="9358" y="3872"/>
                  <a:pt x="8937" y="3400"/>
                  <a:pt x="8561" y="2943"/>
                </a:cubicBezTo>
                <a:lnTo>
                  <a:pt x="8561" y="2943"/>
                </a:lnTo>
                <a:cubicBezTo>
                  <a:pt x="8673" y="2960"/>
                  <a:pt x="8789" y="2969"/>
                  <a:pt x="8909" y="2969"/>
                </a:cubicBezTo>
                <a:cubicBezTo>
                  <a:pt x="9342" y="2917"/>
                  <a:pt x="9655" y="2558"/>
                  <a:pt x="9640" y="2210"/>
                </a:cubicBezTo>
                <a:cubicBezTo>
                  <a:pt x="9608" y="1653"/>
                  <a:pt x="8821" y="1"/>
                  <a:pt x="8056" y="1"/>
                </a:cubicBezTo>
                <a:close/>
              </a:path>
            </a:pathLst>
          </a:custGeom>
          <a:solidFill>
            <a:srgbClr val="FFFFFF">
              <a:alpha val="40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A151F3-68DE-20EA-792D-5BC86810F8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03" y="194510"/>
            <a:ext cx="777146" cy="77901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1171467-1678-F1DB-07EF-C98208D4B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708" y="2807275"/>
            <a:ext cx="3055640" cy="220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A99E7B-70AC-AB6A-9D25-1150DC7EA20F}"/>
              </a:ext>
            </a:extLst>
          </p:cNvPr>
          <p:cNvSpPr txBox="1"/>
          <p:nvPr/>
        </p:nvSpPr>
        <p:spPr>
          <a:xfrm>
            <a:off x="302521" y="3754996"/>
            <a:ext cx="4581187" cy="5847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197ABF">
                <a:lumMod val="40000"/>
                <a:lumOff val="60000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50" normalizeH="0" baseline="0">
                <a:ln w="9525" cmpd="sng">
                  <a:noFill/>
                  <a:prstDash val="solid"/>
                </a:ln>
                <a:solidFill>
                  <a:srgbClr val="0C8CAD">
                    <a:lumMod val="75000"/>
                  </a:srgbClr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50" normalizeH="0" baseline="0" noProof="0" dirty="0" err="1">
                <a:ln w="9525" cmpd="sng">
                  <a:noFill/>
                  <a:prstDash val="solid"/>
                </a:ln>
                <a:solidFill>
                  <a:srgbClr val="0C8CAD">
                    <a:lumMod val="75000"/>
                  </a:srgbClr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Bài</a:t>
            </a:r>
            <a:r>
              <a:rPr kumimoji="0" lang="en-US" sz="3200" b="1" i="0" u="none" strike="noStrike" kern="0" cap="none" spc="50" normalizeH="0" baseline="0" noProof="0" dirty="0">
                <a:ln w="9525" cmpd="sng">
                  <a:noFill/>
                  <a:prstDash val="solid"/>
                </a:ln>
                <a:solidFill>
                  <a:srgbClr val="0C8CAD">
                    <a:lumMod val="75000"/>
                  </a:srgbClr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50" normalizeH="0" baseline="0" noProof="0" dirty="0" err="1">
                <a:ln w="9525" cmpd="sng">
                  <a:noFill/>
                  <a:prstDash val="solid"/>
                </a:ln>
                <a:solidFill>
                  <a:srgbClr val="0C8CAD">
                    <a:lumMod val="75000"/>
                  </a:srgbClr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học</a:t>
            </a:r>
            <a:r>
              <a:rPr kumimoji="0" lang="en-US" sz="3200" b="1" i="0" u="none" strike="noStrike" kern="0" cap="none" spc="50" normalizeH="0" baseline="0" noProof="0" dirty="0">
                <a:ln w="9525" cmpd="sng">
                  <a:noFill/>
                  <a:prstDash val="solid"/>
                </a:ln>
                <a:solidFill>
                  <a:srgbClr val="0C8CAD">
                    <a:lumMod val="75000"/>
                  </a:srgbClr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STEM </a:t>
            </a:r>
            <a:r>
              <a:rPr kumimoji="0" lang="en-US" sz="3200" b="1" i="0" u="none" strike="noStrike" kern="0" cap="none" spc="50" normalizeH="0" baseline="0" noProof="0" dirty="0" err="1">
                <a:ln w="9525" cmpd="sng">
                  <a:noFill/>
                  <a:prstDash val="solid"/>
                </a:ln>
                <a:solidFill>
                  <a:srgbClr val="0C8CAD">
                    <a:lumMod val="75000"/>
                  </a:srgbClr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lớp</a:t>
            </a:r>
            <a:r>
              <a:rPr kumimoji="0" lang="en-US" sz="3200" b="1" i="0" u="none" strike="noStrike" kern="0" cap="none" spc="50" normalizeH="0" baseline="0" noProof="0" dirty="0">
                <a:ln w="9525" cmpd="sng">
                  <a:noFill/>
                  <a:prstDash val="solid"/>
                </a:ln>
                <a:solidFill>
                  <a:srgbClr val="0C8CAD">
                    <a:lumMod val="75000"/>
                  </a:srgbClr>
                </a:solidFill>
                <a:effectLst>
                  <a:glow rad="1524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910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B0D55C1F-121A-14AC-DD80-BE1BA3E4FE57}"/>
              </a:ext>
            </a:extLst>
          </p:cNvPr>
          <p:cNvGrpSpPr/>
          <p:nvPr/>
        </p:nvGrpSpPr>
        <p:grpSpPr>
          <a:xfrm rot="10800000">
            <a:off x="-4501" y="0"/>
            <a:ext cx="2308384" cy="5143500"/>
            <a:chOff x="9114155" y="0"/>
            <a:chExt cx="3077845" cy="6858000"/>
          </a:xfrm>
          <a:solidFill>
            <a:srgbClr val="FFD1D1"/>
          </a:solidFill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804E8CA-3766-0DB1-A663-A13927A9ED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14155" y="100965"/>
              <a:ext cx="3077845" cy="6757035"/>
              <a:chOff x="6094" y="4723"/>
              <a:chExt cx="4847" cy="10641"/>
            </a:xfrm>
            <a:grpFill/>
          </p:grpSpPr>
          <p:sp>
            <p:nvSpPr>
              <p:cNvPr id="34" name="Freeform 5579">
                <a:extLst>
                  <a:ext uri="{FF2B5EF4-FFF2-40B4-BE49-F238E27FC236}">
                    <a16:creationId xmlns:a16="http://schemas.microsoft.com/office/drawing/2014/main" id="{2F5612E4-0F97-BBF9-8E35-BC16817219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4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68580" tIns="34290" rIns="68580" bIns="34290" anchor="t" anchorCtr="0" upright="1"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07A869D-C4A9-20E4-1728-F615497A4C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14336" y="0"/>
              <a:ext cx="1370965" cy="3334385"/>
              <a:chOff x="8782" y="0"/>
              <a:chExt cx="2159" cy="5251"/>
            </a:xfrm>
            <a:grpFill/>
          </p:grpSpPr>
          <p:sp>
            <p:nvSpPr>
              <p:cNvPr id="33" name="Freeform 5577">
                <a:extLst>
                  <a:ext uri="{FF2B5EF4-FFF2-40B4-BE49-F238E27FC236}">
                    <a16:creationId xmlns:a16="http://schemas.microsoft.com/office/drawing/2014/main" id="{3502C79F-3943-84C6-5846-5E0E821661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68580" tIns="34290" rIns="68580" bIns="34290" anchor="t" anchorCtr="0" upright="1"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25B8B1-4153-2EC2-54AD-9C7A65E17D19}"/>
              </a:ext>
            </a:extLst>
          </p:cNvPr>
          <p:cNvGrpSpPr/>
          <p:nvPr/>
        </p:nvGrpSpPr>
        <p:grpSpPr>
          <a:xfrm>
            <a:off x="6835617" y="0"/>
            <a:ext cx="2308384" cy="5143500"/>
            <a:chOff x="9114155" y="0"/>
            <a:chExt cx="3077845" cy="6858000"/>
          </a:xfrm>
          <a:solidFill>
            <a:srgbClr val="FFD1D1"/>
          </a:solidFill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2B39F0D-8511-FD22-187B-F805180E25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14155" y="100965"/>
              <a:ext cx="3077845" cy="6757035"/>
              <a:chOff x="6094" y="4723"/>
              <a:chExt cx="4847" cy="10641"/>
            </a:xfrm>
            <a:grpFill/>
          </p:grpSpPr>
          <p:sp>
            <p:nvSpPr>
              <p:cNvPr id="17" name="Freeform 5579">
                <a:extLst>
                  <a:ext uri="{FF2B5EF4-FFF2-40B4-BE49-F238E27FC236}">
                    <a16:creationId xmlns:a16="http://schemas.microsoft.com/office/drawing/2014/main" id="{A36BC118-A141-5AE7-2A97-EDFCF9CA07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4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68580" tIns="34290" rIns="68580" bIns="34290" anchor="t" anchorCtr="0" upright="1"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CAB847B-300A-420A-56A5-E87F72CE29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14336" y="0"/>
              <a:ext cx="1370965" cy="3334385"/>
              <a:chOff x="8782" y="0"/>
              <a:chExt cx="2159" cy="5251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6D84D114-D252-DE88-4A68-DD8A4DFBC8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68580" tIns="34290" rIns="68580" bIns="34290" anchor="t" anchorCtr="0" upright="1"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FC0D008-6B6C-F4A1-73D2-D70C70AA2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408" y="1354238"/>
            <a:ext cx="7141898" cy="212787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4A5F7F2-A5DD-3175-7A62-1FF59B559D9A}"/>
              </a:ext>
            </a:extLst>
          </p:cNvPr>
          <p:cNvGrpSpPr/>
          <p:nvPr/>
        </p:nvGrpSpPr>
        <p:grpSpPr>
          <a:xfrm>
            <a:off x="644066" y="4200145"/>
            <a:ext cx="1091565" cy="717704"/>
            <a:chOff x="5701962" y="0"/>
            <a:chExt cx="6490038" cy="42672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2FF2556-26F5-D2EC-6C68-89ECC1128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01962" y="0"/>
              <a:ext cx="6490038" cy="42672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7274C65-8361-D66B-6959-E85862DF1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41607" y="3573060"/>
              <a:ext cx="507493" cy="694140"/>
            </a:xfrm>
            <a:prstGeom prst="rect">
              <a:avLst/>
            </a:prstGeom>
          </p:spPr>
        </p:pic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966D2-407E-EE09-1099-9AE3CCD9C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0C074C-BF12-DA78-F9CA-CA392E86E5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410" y="0"/>
            <a:ext cx="402590" cy="40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743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159742" y="-270511"/>
            <a:ext cx="2508548" cy="5428050"/>
            <a:chOff x="-212990" y="-360681"/>
            <a:chExt cx="3344731" cy="7237400"/>
          </a:xfrm>
          <a:solidFill>
            <a:srgbClr val="FFDDDD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68580" tIns="34290" rIns="68580" bIns="34290" anchor="t" anchorCtr="0" upright="1">
              <a:noAutofit/>
            </a:bodyPr>
            <a:lstStyle/>
            <a:p>
              <a:pPr defTabSz="685800">
                <a:buClrTx/>
                <a:defRPr/>
              </a:pPr>
              <a:endParaRPr lang="en-US" sz="1350" b="1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68580" tIns="34290" rIns="68580" bIns="34290" anchor="t" anchorCtr="0" upright="1"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b="1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259102" y="-352470"/>
            <a:ext cx="2508548" cy="5510009"/>
            <a:chOff x="-345470" y="-469960"/>
            <a:chExt cx="3344731" cy="7376013"/>
          </a:xfrm>
          <a:solidFill>
            <a:srgbClr val="FFC5C5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68580" tIns="34290" rIns="68580" bIns="34290" anchor="t" anchorCtr="0" upright="1">
              <a:noAutofit/>
            </a:bodyPr>
            <a:lstStyle/>
            <a:p>
              <a:pPr defTabSz="685800">
                <a:buClrTx/>
                <a:defRPr/>
              </a:pPr>
              <a:endParaRPr lang="en-US" sz="1350" b="1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68580" tIns="34290" rIns="68580" bIns="34290" anchor="t" anchorCtr="0" upright="1"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b="1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346301" y="-448950"/>
            <a:ext cx="2508315" cy="5606489"/>
            <a:chOff x="-461734" y="-598600"/>
            <a:chExt cx="3344420" cy="7580186"/>
          </a:xfrm>
          <a:solidFill>
            <a:srgbClr val="FFB3B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68580" tIns="34290" rIns="68580" bIns="34290" anchor="t" anchorCtr="0" upright="1">
              <a:noAutofit/>
            </a:bodyPr>
            <a:lstStyle/>
            <a:p>
              <a:pPr defTabSz="685800">
                <a:buClrTx/>
                <a:defRPr/>
              </a:pPr>
              <a:endParaRPr lang="en-US" sz="1350" b="1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68580" tIns="34290" rIns="68580" bIns="34290" anchor="t" anchorCtr="0" upright="1"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b="1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86E8FEF-FD75-F5EE-CDDF-FBA73F720CA4}"/>
              </a:ext>
            </a:extLst>
          </p:cNvPr>
          <p:cNvSpPr/>
          <p:nvPr/>
        </p:nvSpPr>
        <p:spPr>
          <a:xfrm>
            <a:off x="901788" y="264886"/>
            <a:ext cx="2044613" cy="497114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38215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694540" y="116285"/>
                  <a:pt x="2778677" y="213122"/>
                </a:cubicBezTo>
                <a:cubicBezTo>
                  <a:pt x="2862815" y="309960"/>
                  <a:pt x="2846939" y="503635"/>
                  <a:pt x="2797727" y="594122"/>
                </a:cubicBezTo>
                <a:cubicBezTo>
                  <a:pt x="2748515" y="6846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CCCC"/>
          </a:solidFill>
          <a:ln>
            <a:solidFill>
              <a:srgbClr val="FABEA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92C1F24-9C07-228A-70F0-45414C8378E0}"/>
              </a:ext>
            </a:extLst>
          </p:cNvPr>
          <p:cNvGrpSpPr/>
          <p:nvPr/>
        </p:nvGrpSpPr>
        <p:grpSpPr>
          <a:xfrm>
            <a:off x="1248865" y="295206"/>
            <a:ext cx="1512478" cy="784830"/>
            <a:chOff x="3452414" y="809920"/>
            <a:chExt cx="4999667" cy="104643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612D1DF-5108-43A3-0C49-F41CE4F06A61}"/>
                </a:ext>
              </a:extLst>
            </p:cNvPr>
            <p:cNvSpPr txBox="1"/>
            <p:nvPr/>
          </p:nvSpPr>
          <p:spPr>
            <a:xfrm>
              <a:off x="3455154" y="809920"/>
              <a:ext cx="4996927" cy="584775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en-US" sz="2250" b="1" kern="1200" spc="38">
                  <a:ln w="107950" cmpd="sng">
                    <a:solidFill>
                      <a:prstClr val="white"/>
                    </a:solidFill>
                    <a:prstDash val="solid"/>
                  </a:ln>
                  <a:solidFill>
                    <a:srgbClr val="FB040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SVN-SAF" panose="02040603050506020204" pitchFamily="18" charset="0"/>
                  <a:ea typeface="Roboto" panose="02000000000000000000" pitchFamily="2" charset="0"/>
                  <a:cs typeface="+mn-cs"/>
                </a:rPr>
                <a:t>MỤC TIÊU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E48F2DB-227D-8FC7-315B-047F97F4B6A4}"/>
                </a:ext>
              </a:extLst>
            </p:cNvPr>
            <p:cNvSpPr txBox="1"/>
            <p:nvPr/>
          </p:nvSpPr>
          <p:spPr>
            <a:xfrm>
              <a:off x="3452414" y="809920"/>
              <a:ext cx="4996927" cy="104643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en-US" sz="2250" b="1" kern="1200" spc="38" dirty="0">
                  <a:ln w="9525" cmpd="sng">
                    <a:noFill/>
                    <a:prstDash val="solid"/>
                  </a:ln>
                  <a:solidFill>
                    <a:srgbClr val="FB040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Roboto" panose="02000000000000000000" pitchFamily="2" charset="0"/>
                  <a:cs typeface="+mn-cs"/>
                </a:rPr>
                <a:t>MỤC TIÊU</a:t>
              </a:r>
            </a:p>
          </p:txBody>
        </p:sp>
      </p:grpSp>
      <p:pic>
        <p:nvPicPr>
          <p:cNvPr id="30" name="Picture 2">
            <a:extLst>
              <a:ext uri="{FF2B5EF4-FFF2-40B4-BE49-F238E27FC236}">
                <a16:creationId xmlns:a16="http://schemas.microsoft.com/office/drawing/2014/main" id="{4596F33B-253E-BF90-BF0B-E1C815B4D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25" b="93220" l="6780" r="93785">
                        <a14:foregroundMark x1="24294" y1="8475" x2="24294" y2="8475"/>
                        <a14:foregroundMark x1="7910" y1="22599" x2="7910" y2="22599"/>
                        <a14:foregroundMark x1="42373" y1="11299" x2="42373" y2="11299"/>
                        <a14:foregroundMark x1="45198" y1="5085" x2="45198" y2="5085"/>
                        <a14:foregroundMark x1="46328" y1="3955" x2="46328" y2="3955"/>
                        <a14:foregroundMark x1="36723" y1="5650" x2="36723" y2="5650"/>
                        <a14:foregroundMark x1="40678" y1="9605" x2="40678" y2="9605"/>
                        <a14:foregroundMark x1="77401" y1="9040" x2="77401" y2="9040"/>
                        <a14:foregroundMark x1="87571" y1="9605" x2="87571" y2="9605"/>
                        <a14:foregroundMark x1="88701" y1="18079" x2="88701" y2="18079"/>
                        <a14:foregroundMark x1="91525" y1="49153" x2="91525" y2="49153"/>
                        <a14:foregroundMark x1="85311" y1="42938" x2="85311" y2="42938"/>
                        <a14:foregroundMark x1="85311" y1="42938" x2="85311" y2="42938"/>
                        <a14:foregroundMark x1="81356" y1="21469" x2="68927" y2="66667"/>
                        <a14:foregroundMark x1="48588" y1="7345" x2="78531" y2="16384"/>
                        <a14:foregroundMark x1="78531" y1="16384" x2="90960" y2="42373"/>
                        <a14:foregroundMark x1="90960" y1="42373" x2="89831" y2="65537"/>
                        <a14:foregroundMark x1="67232" y1="33898" x2="67232" y2="33898"/>
                        <a14:foregroundMark x1="67232" y1="33898" x2="67232" y2="33898"/>
                        <a14:foregroundMark x1="64972" y1="31638" x2="64972" y2="31638"/>
                        <a14:foregroundMark x1="64972" y1="31638" x2="64972" y2="31638"/>
                        <a14:foregroundMark x1="59322" y1="25424" x2="59322" y2="25424"/>
                        <a14:foregroundMark x1="59322" y1="25424" x2="59322" y2="25424"/>
                        <a14:foregroundMark x1="57627" y1="25424" x2="57627" y2="25424"/>
                        <a14:foregroundMark x1="57627" y1="25424" x2="57627" y2="25424"/>
                        <a14:foregroundMark x1="57627" y1="25424" x2="57627" y2="25424"/>
                        <a14:foregroundMark x1="57627" y1="25424" x2="57627" y2="25424"/>
                        <a14:foregroundMark x1="57627" y1="25424" x2="57627" y2="25424"/>
                        <a14:foregroundMark x1="58757" y1="24294" x2="58757" y2="24294"/>
                        <a14:foregroundMark x1="58757" y1="24294" x2="58757" y2="24294"/>
                        <a14:foregroundMark x1="58757" y1="24294" x2="58757" y2="24294"/>
                        <a14:foregroundMark x1="53107" y1="26554" x2="53107" y2="26554"/>
                        <a14:foregroundMark x1="53107" y1="27119" x2="53107" y2="27119"/>
                        <a14:foregroundMark x1="53107" y1="27119" x2="53107" y2="27119"/>
                        <a14:foregroundMark x1="52542" y1="27119" x2="52542" y2="27119"/>
                        <a14:foregroundMark x1="49718" y1="27119" x2="49718" y2="27119"/>
                        <a14:foregroundMark x1="48023" y1="27119" x2="48023" y2="27119"/>
                        <a14:foregroundMark x1="47458" y1="27119" x2="47458" y2="27119"/>
                        <a14:foregroundMark x1="46893" y1="27119" x2="46893" y2="27119"/>
                        <a14:foregroundMark x1="42373" y1="28249" x2="42373" y2="28249"/>
                        <a14:foregroundMark x1="41808" y1="23164" x2="41808" y2="23164"/>
                        <a14:foregroundMark x1="41243" y1="21469" x2="41243" y2="21469"/>
                        <a14:foregroundMark x1="32768" y1="33333" x2="32203" y2="36723"/>
                        <a14:foregroundMark x1="20904" y1="47458" x2="20904" y2="47458"/>
                        <a14:foregroundMark x1="20904" y1="47458" x2="20904" y2="47458"/>
                        <a14:foregroundMark x1="23164" y1="53107" x2="25424" y2="56497"/>
                        <a14:foregroundMark x1="25424" y1="59322" x2="26554" y2="61582"/>
                        <a14:foregroundMark x1="26554" y1="61582" x2="26554" y2="57062"/>
                        <a14:foregroundMark x1="26554" y1="42938" x2="26554" y2="42938"/>
                        <a14:foregroundMark x1="27119" y1="40113" x2="27119" y2="40113"/>
                        <a14:foregroundMark x1="28249" y1="38983" x2="28249" y2="39548"/>
                        <a14:foregroundMark x1="26554" y1="63842" x2="28814" y2="67797"/>
                        <a14:foregroundMark x1="28814" y1="67797" x2="29944" y2="68362"/>
                        <a14:foregroundMark x1="34463" y1="71751" x2="36723" y2="73446"/>
                        <a14:foregroundMark x1="41808" y1="77966" x2="48023" y2="80226"/>
                        <a14:foregroundMark x1="49153" y1="80791" x2="49153" y2="80791"/>
                        <a14:foregroundMark x1="50282" y1="80791" x2="50282" y2="80791"/>
                        <a14:foregroundMark x1="59887" y1="78531" x2="59887" y2="78531"/>
                        <a14:foregroundMark x1="63277" y1="74011" x2="63277" y2="74011"/>
                        <a14:foregroundMark x1="66102" y1="65537" x2="60452" y2="68927"/>
                        <a14:foregroundMark x1="45198" y1="74576" x2="45198" y2="74576"/>
                        <a14:foregroundMark x1="48588" y1="59322" x2="51977" y2="55367"/>
                        <a14:foregroundMark x1="55932" y1="49153" x2="55932" y2="49153"/>
                        <a14:foregroundMark x1="58192" y1="46893" x2="58192" y2="46893"/>
                        <a14:foregroundMark x1="58192" y1="46893" x2="58192" y2="46893"/>
                        <a14:foregroundMark x1="60452" y1="56497" x2="61017" y2="57627"/>
                        <a14:foregroundMark x1="61582" y1="57627" x2="61582" y2="57627"/>
                        <a14:foregroundMark x1="61582" y1="57627" x2="61582" y2="57627"/>
                        <a14:foregroundMark x1="61582" y1="57627" x2="61582" y2="57627"/>
                        <a14:foregroundMark x1="61582" y1="57627" x2="61582" y2="55932"/>
                        <a14:foregroundMark x1="61582" y1="48588" x2="61582" y2="48588"/>
                        <a14:foregroundMark x1="61017" y1="46893" x2="61017" y2="46893"/>
                        <a14:foregroundMark x1="65537" y1="38983" x2="66102" y2="37853"/>
                        <a14:foregroundMark x1="70056" y1="28814" x2="70056" y2="28814"/>
                        <a14:foregroundMark x1="75141" y1="20904" x2="75141" y2="20904"/>
                        <a14:foregroundMark x1="78531" y1="16384" x2="78531" y2="16384"/>
                        <a14:foregroundMark x1="70056" y1="49153" x2="70056" y2="53107"/>
                        <a14:foregroundMark x1="64972" y1="64407" x2="63842" y2="66667"/>
                        <a14:foregroundMark x1="61582" y1="73446" x2="62147" y2="78531"/>
                        <a14:foregroundMark x1="61017" y1="82486" x2="61017" y2="84181"/>
                        <a14:foregroundMark x1="60452" y1="85876" x2="59887" y2="87006"/>
                        <a14:foregroundMark x1="59887" y1="87571" x2="59887" y2="88701"/>
                        <a14:foregroundMark x1="58192" y1="89266" x2="58192" y2="89266"/>
                        <a14:foregroundMark x1="56497" y1="90395" x2="56497" y2="90395"/>
                        <a14:foregroundMark x1="54802" y1="90960" x2="54802" y2="90960"/>
                        <a14:foregroundMark x1="50847" y1="93220" x2="50847" y2="93220"/>
                        <a14:foregroundMark x1="50282" y1="93785" x2="50282" y2="93785"/>
                        <a14:foregroundMark x1="49153" y1="94350" x2="49153" y2="94350"/>
                        <a14:foregroundMark x1="49153" y1="94350" x2="49153" y2="94350"/>
                        <a14:foregroundMark x1="47458" y1="94350" x2="47458" y2="94350"/>
                        <a14:foregroundMark x1="44068" y1="93785" x2="44068" y2="93785"/>
                        <a14:foregroundMark x1="43503" y1="93785" x2="43503" y2="93785"/>
                        <a14:foregroundMark x1="38983" y1="93785" x2="38983" y2="93785"/>
                        <a14:foregroundMark x1="38983" y1="93220" x2="37853" y2="93220"/>
                        <a14:foregroundMark x1="18644" y1="16384" x2="18644" y2="16384"/>
                        <a14:foregroundMark x1="21469" y1="9605" x2="21469" y2="9605"/>
                        <a14:foregroundMark x1="27684" y1="10734" x2="27684" y2="10734"/>
                        <a14:foregroundMark x1="32203" y1="12994" x2="32768" y2="14124"/>
                        <a14:foregroundMark x1="31638" y1="19774" x2="31638" y2="19774"/>
                        <a14:foregroundMark x1="51412" y1="9040" x2="51412" y2="9040"/>
                        <a14:foregroundMark x1="20904" y1="27119" x2="20904" y2="27119"/>
                        <a14:foregroundMark x1="14689" y1="33333" x2="14689" y2="33333"/>
                        <a14:foregroundMark x1="10734" y1="27119" x2="10734" y2="27119"/>
                        <a14:foregroundMark x1="6780" y1="24294" x2="6780" y2="24294"/>
                        <a14:foregroundMark x1="10734" y1="33898" x2="7345" y2="53672"/>
                        <a14:foregroundMark x1="7910" y1="52542" x2="12429" y2="59322"/>
                        <a14:foregroundMark x1="9605" y1="54802" x2="20339" y2="81921"/>
                        <a14:foregroundMark x1="20339" y1="81921" x2="48023" y2="93220"/>
                        <a14:foregroundMark x1="48023" y1="93220" x2="51412" y2="93220"/>
                        <a14:foregroundMark x1="42938" y1="92655" x2="57627" y2="94350"/>
                        <a14:foregroundMark x1="42938" y1="9605" x2="50282" y2="17514"/>
                        <a14:foregroundMark x1="42938" y1="2825" x2="53672" y2="15254"/>
                        <a14:foregroundMark x1="80226" y1="10169" x2="87571" y2="24859"/>
                        <a14:foregroundMark x1="91525" y1="39548" x2="93785" y2="423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90" y="57923"/>
            <a:ext cx="947215" cy="947215"/>
          </a:xfrm>
          <a:prstGeom prst="rect">
            <a:avLst/>
          </a:prstGeom>
          <a:noFill/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CE1BCCD6-1C4D-D0E6-58C3-FD05617C8065}"/>
              </a:ext>
            </a:extLst>
          </p:cNvPr>
          <p:cNvGrpSpPr/>
          <p:nvPr/>
        </p:nvGrpSpPr>
        <p:grpSpPr>
          <a:xfrm>
            <a:off x="6800428" y="-18431"/>
            <a:ext cx="2695106" cy="5587175"/>
            <a:chOff x="9067237" y="-24574"/>
            <a:chExt cx="3593475" cy="7449566"/>
          </a:xfrm>
        </p:grpSpPr>
        <p:sp>
          <p:nvSpPr>
            <p:cNvPr id="33" name="Freeform 5579">
              <a:extLst>
                <a:ext uri="{FF2B5EF4-FFF2-40B4-BE49-F238E27FC236}">
                  <a16:creationId xmlns:a16="http://schemas.microsoft.com/office/drawing/2014/main" id="{929B5448-0187-AE44-0213-8234860A9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67237" y="154549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rot="0" vert="horz" wrap="square" lIns="68580" tIns="34290" rIns="68580" bIns="34290" anchor="t" anchorCtr="0" upright="1">
              <a:noAutofit/>
            </a:bodyPr>
            <a:lstStyle/>
            <a:p>
              <a:pPr defTabSz="685800">
                <a:buClrTx/>
                <a:defRPr/>
              </a:pPr>
              <a:endParaRPr lang="en-US" sz="1350" b="1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5577">
              <a:extLst>
                <a:ext uri="{FF2B5EF4-FFF2-40B4-BE49-F238E27FC236}">
                  <a16:creationId xmlns:a16="http://schemas.microsoft.com/office/drawing/2014/main" id="{BF37EB04-2267-1505-ACFB-DF820563C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2" y="-99"/>
              <a:ext cx="1489706" cy="3470330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solidFill>
              <a:srgbClr val="FFDDDD"/>
            </a:solidFill>
            <a:ln>
              <a:noFill/>
            </a:ln>
          </p:spPr>
          <p:txBody>
            <a:bodyPr rot="0" vert="horz" wrap="square" lIns="68580" tIns="34290" rIns="68580" bIns="34290" anchor="t" anchorCtr="0" upright="1">
              <a:noAutofit/>
            </a:bodyPr>
            <a:lstStyle/>
            <a:p>
              <a:pPr defTabSz="685800">
                <a:buClrTx/>
                <a:defRPr/>
              </a:pPr>
              <a:endParaRPr lang="en-US" sz="1350" b="1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9D2FA75-47D9-F196-30A5-E5954F00C0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99717" y="104066"/>
              <a:ext cx="3344420" cy="7192286"/>
              <a:chOff x="6055" y="4723"/>
              <a:chExt cx="4847" cy="10641"/>
            </a:xfrm>
            <a:solidFill>
              <a:srgbClr val="FFC5C5"/>
            </a:solidFill>
          </p:grpSpPr>
          <p:sp>
            <p:nvSpPr>
              <p:cNvPr id="29" name="Freeform 5579">
                <a:extLst>
                  <a:ext uri="{FF2B5EF4-FFF2-40B4-BE49-F238E27FC236}">
                    <a16:creationId xmlns:a16="http://schemas.microsoft.com/office/drawing/2014/main" id="{1CCB5EFB-E1AE-5CE0-CBD2-144E6511E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5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68580" tIns="34290" rIns="68580" bIns="34290" anchor="t" anchorCtr="0" upright="1"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b="1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A7F53A3-7DB8-8109-4A9A-FA9DCB739F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54742" y="-1"/>
              <a:ext cx="1489706" cy="3545765"/>
              <a:chOff x="8754" y="0"/>
              <a:chExt cx="2159" cy="5251"/>
            </a:xfrm>
            <a:solidFill>
              <a:srgbClr val="FFC5C5"/>
            </a:solidFill>
          </p:grpSpPr>
          <p:sp>
            <p:nvSpPr>
              <p:cNvPr id="28" name="Freeform 5577">
                <a:extLst>
                  <a:ext uri="{FF2B5EF4-FFF2-40B4-BE49-F238E27FC236}">
                    <a16:creationId xmlns:a16="http://schemas.microsoft.com/office/drawing/2014/main" id="{0E7ABCB8-D9CD-EA76-E094-AE383CFE4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68580" tIns="34290" rIns="68580" bIns="34290" anchor="t" anchorCtr="0" upright="1">
                <a:noAutofit/>
              </a:bodyPr>
              <a:lstStyle/>
              <a:p>
                <a:pPr defTabSz="685800">
                  <a:buClrTx/>
                  <a:defRPr/>
                </a:pPr>
                <a:endParaRPr lang="en-US" sz="1350" b="1" kern="120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53830F-4028-F99C-AAE7-6145F2BC1E23}"/>
                </a:ext>
              </a:extLst>
            </p:cNvPr>
            <p:cNvGrpSpPr/>
            <p:nvPr/>
          </p:nvGrpSpPr>
          <p:grpSpPr>
            <a:xfrm>
              <a:off x="9316292" y="-24574"/>
              <a:ext cx="3344420" cy="7449566"/>
              <a:chOff x="9316292" y="-24574"/>
              <a:chExt cx="3344420" cy="7449566"/>
            </a:xfrm>
            <a:solidFill>
              <a:srgbClr val="FFB3B3"/>
            </a:solidFill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2D595A14-F486-C90E-C8E6-2A23BF1AB3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316292" y="78170"/>
                <a:ext cx="3344420" cy="7346822"/>
                <a:chOff x="5910" y="4723"/>
                <a:chExt cx="4847" cy="10641"/>
              </a:xfrm>
              <a:grpFill/>
            </p:grpSpPr>
            <p:sp>
              <p:nvSpPr>
                <p:cNvPr id="25" name="Freeform 5579">
                  <a:extLst>
                    <a:ext uri="{FF2B5EF4-FFF2-40B4-BE49-F238E27FC236}">
                      <a16:creationId xmlns:a16="http://schemas.microsoft.com/office/drawing/2014/main" id="{443A1421-89A0-E7CB-A0D1-9A18E8DEE6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68580" tIns="34290" rIns="68580" bIns="34290" anchor="t" anchorCtr="0" upright="1">
                  <a:noAutofit/>
                </a:bodyPr>
                <a:lstStyle/>
                <a:p>
                  <a:pPr defTabSz="685800">
                    <a:buClrTx/>
                    <a:defRPr/>
                  </a:pPr>
                  <a:endParaRPr lang="en-US" sz="1350" b="1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697753D-C700-04C6-24C6-1ABBD89F1B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63727" y="-24574"/>
                <a:ext cx="1489706" cy="3618393"/>
                <a:chOff x="8598" y="0"/>
                <a:chExt cx="2159" cy="5251"/>
              </a:xfrm>
              <a:grpFill/>
            </p:grpSpPr>
            <p:sp>
              <p:nvSpPr>
                <p:cNvPr id="24" name="Freeform 5577">
                  <a:extLst>
                    <a:ext uri="{FF2B5EF4-FFF2-40B4-BE49-F238E27FC236}">
                      <a16:creationId xmlns:a16="http://schemas.microsoft.com/office/drawing/2014/main" id="{1BA487D5-153B-97F5-ECC7-5070516C3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68580" tIns="34290" rIns="68580" bIns="34290" anchor="t" anchorCtr="0" upright="1">
                  <a:noAutofit/>
                </a:bodyPr>
                <a:lstStyle/>
                <a:p>
                  <a:pPr defTabSz="685800">
                    <a:buClrTx/>
                    <a:defRPr/>
                  </a:pPr>
                  <a:endParaRPr lang="en-US" sz="1350" b="1" kern="120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CC97892B-F35F-8F37-F9F4-CD8E74179818}"/>
              </a:ext>
            </a:extLst>
          </p:cNvPr>
          <p:cNvSpPr/>
          <p:nvPr/>
        </p:nvSpPr>
        <p:spPr>
          <a:xfrm>
            <a:off x="724956" y="1217607"/>
            <a:ext cx="7864080" cy="3135999"/>
          </a:xfrm>
          <a:prstGeom prst="round2DiagRect">
            <a:avLst/>
          </a:prstGeom>
          <a:solidFill>
            <a:srgbClr val="FFE5E5">
              <a:alpha val="80000"/>
            </a:srgbClr>
          </a:solidFill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7175" indent="-257175">
              <a:spcBef>
                <a:spcPts val="18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sẵn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đeo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57175" indent="-257175">
              <a:spcBef>
                <a:spcPts val="18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57175" indent="-257175">
              <a:spcBef>
                <a:spcPts val="18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E80BFE-28A0-DC67-64C8-36001E993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492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4D4C0B3-8321-3CEF-575E-5A64F16C3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297960" y="4327674"/>
            <a:ext cx="692717" cy="634784"/>
            <a:chOff x="8297960" y="4327674"/>
            <a:chExt cx="692717" cy="634784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16CF8F9-3672-E916-902C-C7613B8596BF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73C3B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7F5837F-B45F-652D-616D-E2476FCFA334}"/>
                </a:ext>
              </a:extLst>
            </p:cNvPr>
            <p:cNvSpPr txBox="1"/>
            <p:nvPr/>
          </p:nvSpPr>
          <p:spPr>
            <a:xfrm>
              <a:off x="8297960" y="4327674"/>
              <a:ext cx="692717" cy="634784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2D17E3C-C17C-5E3A-8EDE-54C6915C26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6217" y="2511894"/>
            <a:ext cx="2192813" cy="24018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45BCD0-06A9-2F2C-9062-C1FAA1CDB675}"/>
              </a:ext>
            </a:extLst>
          </p:cNvPr>
          <p:cNvSpPr txBox="1"/>
          <p:nvPr/>
        </p:nvSpPr>
        <p:spPr>
          <a:xfrm>
            <a:off x="153324" y="996428"/>
            <a:ext cx="74152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1973,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Seiko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LED,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2992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E4D4C0B3-8321-3CEF-575E-5A64F16C3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8296043" y="4325681"/>
            <a:ext cx="692717" cy="621660"/>
            <a:chOff x="8296043" y="4325681"/>
            <a:chExt cx="692717" cy="62166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16CF8F9-3672-E916-902C-C7613B8596BF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73C3B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7F5837F-B45F-652D-616D-E2476FCFA334}"/>
                </a:ext>
              </a:extLst>
            </p:cNvPr>
            <p:cNvSpPr txBox="1"/>
            <p:nvPr/>
          </p:nvSpPr>
          <p:spPr>
            <a:xfrm>
              <a:off x="8296043" y="4325681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BE659EE7-CA7B-5C5B-93D1-B03737FBD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8" y="137160"/>
            <a:ext cx="808945" cy="8075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D17E3C-C17C-5E3A-8EDE-54C6915C26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882" y="1355541"/>
            <a:ext cx="2807884" cy="2836977"/>
          </a:xfrm>
          <a:prstGeom prst="rect">
            <a:avLst/>
          </a:prstGeom>
        </p:spPr>
      </p:pic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5B0DE77F-7CB8-2F25-DB9B-9127472186BB}"/>
              </a:ext>
            </a:extLst>
          </p:cNvPr>
          <p:cNvSpPr/>
          <p:nvPr/>
        </p:nvSpPr>
        <p:spPr>
          <a:xfrm>
            <a:off x="616977" y="1189463"/>
            <a:ext cx="4824817" cy="1234069"/>
          </a:xfrm>
          <a:custGeom>
            <a:avLst/>
            <a:gdLst>
              <a:gd name="connsiteX0" fmla="*/ 4116534 w 4824817"/>
              <a:gd name="connsiteY0" fmla="*/ 1515523 h 1234069"/>
              <a:gd name="connsiteX1" fmla="*/ 3031858 w 4824817"/>
              <a:gd name="connsiteY1" fmla="*/ 1213380 h 1234069"/>
              <a:gd name="connsiteX2" fmla="*/ 1945539 w 4824817"/>
              <a:gd name="connsiteY2" fmla="*/ 1222403 h 1234069"/>
              <a:gd name="connsiteX3" fmla="*/ 1479100 w 4824817"/>
              <a:gd name="connsiteY3" fmla="*/ 48046 h 1234069"/>
              <a:gd name="connsiteX4" fmla="*/ 2699356 w 4824817"/>
              <a:gd name="connsiteY4" fmla="*/ 4379 h 1234069"/>
              <a:gd name="connsiteX5" fmla="*/ 3860156 w 4824817"/>
              <a:gd name="connsiteY5" fmla="*/ 1110603 h 1234069"/>
              <a:gd name="connsiteX6" fmla="*/ 4116534 w 4824817"/>
              <a:gd name="connsiteY6" fmla="*/ 1515523 h 123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24817" h="1234069" fill="none" extrusionOk="0">
                <a:moveTo>
                  <a:pt x="4116534" y="1515523"/>
                </a:moveTo>
                <a:cubicBezTo>
                  <a:pt x="3706503" y="1331976"/>
                  <a:pt x="3322808" y="1228493"/>
                  <a:pt x="3031858" y="1213380"/>
                </a:cubicBezTo>
                <a:cubicBezTo>
                  <a:pt x="2646619" y="1193689"/>
                  <a:pt x="2244246" y="1246871"/>
                  <a:pt x="1945539" y="1222403"/>
                </a:cubicBezTo>
                <a:cubicBezTo>
                  <a:pt x="-416891" y="1067239"/>
                  <a:pt x="-683401" y="294503"/>
                  <a:pt x="1479100" y="48046"/>
                </a:cubicBezTo>
                <a:cubicBezTo>
                  <a:pt x="1850055" y="-16982"/>
                  <a:pt x="2320483" y="-17570"/>
                  <a:pt x="2699356" y="4379"/>
                </a:cubicBezTo>
                <a:cubicBezTo>
                  <a:pt x="4933910" y="82821"/>
                  <a:pt x="5596647" y="803148"/>
                  <a:pt x="3860156" y="1110603"/>
                </a:cubicBezTo>
                <a:cubicBezTo>
                  <a:pt x="3949860" y="1223023"/>
                  <a:pt x="3989405" y="1361092"/>
                  <a:pt x="4116534" y="1515523"/>
                </a:cubicBezTo>
                <a:close/>
              </a:path>
              <a:path w="4824817" h="1234069" stroke="0" extrusionOk="0">
                <a:moveTo>
                  <a:pt x="4116534" y="1515523"/>
                </a:moveTo>
                <a:cubicBezTo>
                  <a:pt x="3681869" y="1445108"/>
                  <a:pt x="3391985" y="1208548"/>
                  <a:pt x="3031858" y="1213380"/>
                </a:cubicBezTo>
                <a:cubicBezTo>
                  <a:pt x="2709147" y="1268861"/>
                  <a:pt x="2319350" y="1232953"/>
                  <a:pt x="1945539" y="1222403"/>
                </a:cubicBezTo>
                <a:cubicBezTo>
                  <a:pt x="-566362" y="1096538"/>
                  <a:pt x="-586035" y="239762"/>
                  <a:pt x="1479100" y="48046"/>
                </a:cubicBezTo>
                <a:cubicBezTo>
                  <a:pt x="1856392" y="-18987"/>
                  <a:pt x="2298409" y="4447"/>
                  <a:pt x="2699356" y="4379"/>
                </a:cubicBezTo>
                <a:cubicBezTo>
                  <a:pt x="4723838" y="-1305"/>
                  <a:pt x="5592352" y="659109"/>
                  <a:pt x="3860156" y="1110603"/>
                </a:cubicBezTo>
                <a:cubicBezTo>
                  <a:pt x="3946124" y="1197429"/>
                  <a:pt x="4034154" y="1446110"/>
                  <a:pt x="4116534" y="1515523"/>
                </a:cubicBezTo>
                <a:close/>
              </a:path>
            </a:pathLst>
          </a:custGeom>
          <a:solidFill>
            <a:srgbClr val="EEF8F6"/>
          </a:solidFill>
          <a:ln>
            <a:solidFill>
              <a:srgbClr val="85C9BE"/>
            </a:solidFill>
            <a:extLst>
              <a:ext uri="{C807C97D-BFC1-408E-A445-0C87EB9F89A2}">
                <ask:lineSketchStyleProps xmlns:ask="http://schemas.microsoft.com/office/drawing/2018/sketchyshapes" sd="3705000160">
                  <a:prstGeom prst="wedgeEllipseCallout">
                    <a:avLst>
                      <a:gd name="adj1" fmla="val 35320"/>
                      <a:gd name="adj2" fmla="val 7280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C727E2-12D5-C0A1-E277-684167F8BBD0}"/>
              </a:ext>
            </a:extLst>
          </p:cNvPr>
          <p:cNvSpPr txBox="1"/>
          <p:nvPr/>
        </p:nvSpPr>
        <p:spPr>
          <a:xfrm>
            <a:off x="704001" y="1380727"/>
            <a:ext cx="45876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vi-VN" sz="2000" dirty="0"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Đồng hồ điện tử có gì khác so với đồng hồ có kim chỉ giờ, kim chỉ phút?</a:t>
            </a:r>
            <a:endParaRPr lang="en-US" sz="2000" dirty="0">
              <a:latin typeface="+mn-lt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ABC9E61-AEAB-A7B6-972D-D930EC1336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9" t="8116" r="5383" b="10003"/>
          <a:stretch/>
        </p:blipFill>
        <p:spPr>
          <a:xfrm rot="21286164">
            <a:off x="3553045" y="2751066"/>
            <a:ext cx="2051111" cy="236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81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4D4C0B3-8321-3CEF-575E-5A64F16C3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D17E3C-C17C-5E3A-8EDE-54C6915C2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8898" y="1155545"/>
            <a:ext cx="3146027" cy="2832410"/>
          </a:xfrm>
          <a:prstGeom prst="rect">
            <a:avLst/>
          </a:prstGeom>
        </p:spPr>
      </p:pic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5B0DE77F-7CB8-2F25-DB9B-9127472186BB}"/>
              </a:ext>
            </a:extLst>
          </p:cNvPr>
          <p:cNvSpPr/>
          <p:nvPr/>
        </p:nvSpPr>
        <p:spPr>
          <a:xfrm>
            <a:off x="602167" y="1173666"/>
            <a:ext cx="4378711" cy="1249866"/>
          </a:xfrm>
          <a:custGeom>
            <a:avLst/>
            <a:gdLst>
              <a:gd name="connsiteX0" fmla="*/ 3735916 w 4378711"/>
              <a:gd name="connsiteY0" fmla="*/ 1534923 h 1249866"/>
              <a:gd name="connsiteX1" fmla="*/ 2751530 w 4378711"/>
              <a:gd name="connsiteY1" fmla="*/ 1228913 h 1249866"/>
              <a:gd name="connsiteX2" fmla="*/ 1670846 w 4378711"/>
              <a:gd name="connsiteY2" fmla="*/ 1232088 h 1249866"/>
              <a:gd name="connsiteX3" fmla="*/ 1334517 w 4378711"/>
              <a:gd name="connsiteY3" fmla="*/ 49606 h 1249866"/>
              <a:gd name="connsiteX4" fmla="*/ 2509611 w 4378711"/>
              <a:gd name="connsiteY4" fmla="*/ 6723 h 1249866"/>
              <a:gd name="connsiteX5" fmla="*/ 3503242 w 4378711"/>
              <a:gd name="connsiteY5" fmla="*/ 1124822 h 1249866"/>
              <a:gd name="connsiteX6" fmla="*/ 3735916 w 4378711"/>
              <a:gd name="connsiteY6" fmla="*/ 1534923 h 124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78711" h="1249866" fill="none" extrusionOk="0">
                <a:moveTo>
                  <a:pt x="3735916" y="1534923"/>
                </a:moveTo>
                <a:cubicBezTo>
                  <a:pt x="3547618" y="1422363"/>
                  <a:pt x="2972674" y="1316984"/>
                  <a:pt x="2751530" y="1228913"/>
                </a:cubicBezTo>
                <a:cubicBezTo>
                  <a:pt x="2385838" y="1238443"/>
                  <a:pt x="1964206" y="1263202"/>
                  <a:pt x="1670846" y="1232088"/>
                </a:cubicBezTo>
                <a:cubicBezTo>
                  <a:pt x="-383048" y="1080545"/>
                  <a:pt x="-468203" y="328187"/>
                  <a:pt x="1334517" y="49606"/>
                </a:cubicBezTo>
                <a:cubicBezTo>
                  <a:pt x="1701780" y="-573"/>
                  <a:pt x="2129954" y="-14830"/>
                  <a:pt x="2509611" y="6723"/>
                </a:cubicBezTo>
                <a:cubicBezTo>
                  <a:pt x="4566942" y="109837"/>
                  <a:pt x="5054556" y="824685"/>
                  <a:pt x="3503242" y="1124822"/>
                </a:cubicBezTo>
                <a:cubicBezTo>
                  <a:pt x="3593590" y="1207655"/>
                  <a:pt x="3651414" y="1383723"/>
                  <a:pt x="3735916" y="1534923"/>
                </a:cubicBezTo>
                <a:close/>
              </a:path>
              <a:path w="4378711" h="1249866" stroke="0" extrusionOk="0">
                <a:moveTo>
                  <a:pt x="3735916" y="1534923"/>
                </a:moveTo>
                <a:cubicBezTo>
                  <a:pt x="3279134" y="1388374"/>
                  <a:pt x="2968857" y="1378338"/>
                  <a:pt x="2751530" y="1228913"/>
                </a:cubicBezTo>
                <a:cubicBezTo>
                  <a:pt x="2440109" y="1297132"/>
                  <a:pt x="2034595" y="1252246"/>
                  <a:pt x="1670846" y="1232088"/>
                </a:cubicBezTo>
                <a:cubicBezTo>
                  <a:pt x="-416482" y="1087805"/>
                  <a:pt x="-448115" y="231666"/>
                  <a:pt x="1334517" y="49606"/>
                </a:cubicBezTo>
                <a:cubicBezTo>
                  <a:pt x="1693858" y="-31730"/>
                  <a:pt x="2161438" y="36351"/>
                  <a:pt x="2509611" y="6723"/>
                </a:cubicBezTo>
                <a:cubicBezTo>
                  <a:pt x="4420620" y="80926"/>
                  <a:pt x="5048511" y="634803"/>
                  <a:pt x="3503242" y="1124822"/>
                </a:cubicBezTo>
                <a:cubicBezTo>
                  <a:pt x="3568140" y="1159917"/>
                  <a:pt x="3702323" y="1448801"/>
                  <a:pt x="3735916" y="1534923"/>
                </a:cubicBezTo>
                <a:close/>
              </a:path>
            </a:pathLst>
          </a:custGeom>
          <a:solidFill>
            <a:srgbClr val="EEF8F6"/>
          </a:solidFill>
          <a:ln>
            <a:solidFill>
              <a:srgbClr val="85C9BE"/>
            </a:solidFill>
            <a:extLst>
              <a:ext uri="{C807C97D-BFC1-408E-A445-0C87EB9F89A2}">
                <ask:lineSketchStyleProps xmlns:ask="http://schemas.microsoft.com/office/drawing/2018/sketchyshapes" sd="3705000160">
                  <a:prstGeom prst="wedgeEllipseCallout">
                    <a:avLst>
                      <a:gd name="adj1" fmla="val 35320"/>
                      <a:gd name="adj2" fmla="val 7280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C727E2-12D5-C0A1-E277-684167F8BBD0}"/>
              </a:ext>
            </a:extLst>
          </p:cNvPr>
          <p:cNvSpPr txBox="1"/>
          <p:nvPr/>
        </p:nvSpPr>
        <p:spPr>
          <a:xfrm>
            <a:off x="845792" y="1277506"/>
            <a:ext cx="4077315" cy="952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vi-VN" sz="2200" dirty="0"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Cách đọc giờ trên </a:t>
            </a:r>
            <a:endParaRPr lang="en-US" sz="2200" dirty="0">
              <a:latin typeface="+mn-lt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vi-VN" sz="2200" dirty="0"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đồng hồ điện tử như thế nào?</a:t>
            </a:r>
            <a:endParaRPr lang="en-US" sz="2200" dirty="0">
              <a:latin typeface="+mn-lt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ABC9E61-AEAB-A7B6-972D-D930EC1336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9" t="8116" r="5383" b="10003"/>
          <a:stretch/>
        </p:blipFill>
        <p:spPr>
          <a:xfrm>
            <a:off x="3427096" y="2687550"/>
            <a:ext cx="2022133" cy="245594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296043" y="4325681"/>
            <a:ext cx="692717" cy="621660"/>
            <a:chOff x="8296043" y="4325681"/>
            <a:chExt cx="692717" cy="62166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16CF8F9-3672-E916-902C-C7613B8596BF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73C3B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7F5837F-B45F-652D-616D-E2476FCFA334}"/>
                </a:ext>
              </a:extLst>
            </p:cNvPr>
            <p:cNvSpPr txBox="1"/>
            <p:nvPr/>
          </p:nvSpPr>
          <p:spPr>
            <a:xfrm>
              <a:off x="8296043" y="4325681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0084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120">
            <a:extLst>
              <a:ext uri="{FF2B5EF4-FFF2-40B4-BE49-F238E27FC236}">
                <a16:creationId xmlns:a16="http://schemas.microsoft.com/office/drawing/2014/main" id="{2163CC8B-5AA8-ABF2-6744-985B5FB1A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9075" y="80854"/>
            <a:ext cx="9144000" cy="5143500"/>
          </a:xfrm>
          <a:prstGeom prst="rect">
            <a:avLst/>
          </a:prstGeom>
        </p:spPr>
      </p:pic>
      <p:grpSp>
        <p:nvGrpSpPr>
          <p:cNvPr id="122" name="Group 121"/>
          <p:cNvGrpSpPr/>
          <p:nvPr/>
        </p:nvGrpSpPr>
        <p:grpSpPr>
          <a:xfrm>
            <a:off x="8296941" y="4338005"/>
            <a:ext cx="692717" cy="621660"/>
            <a:chOff x="8296941" y="4338005"/>
            <a:chExt cx="692717" cy="621660"/>
          </a:xfrm>
        </p:grpSpPr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7AA7B0C5-D5B6-988A-8E17-742F4D6DE756}"/>
                </a:ext>
              </a:extLst>
            </p:cNvPr>
            <p:cNvSpPr/>
            <p:nvPr/>
          </p:nvSpPr>
          <p:spPr>
            <a:xfrm>
              <a:off x="8356261" y="4388677"/>
              <a:ext cx="558664" cy="558664"/>
            </a:xfrm>
            <a:prstGeom prst="ellipse">
              <a:avLst/>
            </a:prstGeom>
            <a:solidFill>
              <a:srgbClr val="9DCA7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FFDF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1307C7CA-6F22-BAC7-2D71-0E6FFC6EB4D6}"/>
                </a:ext>
              </a:extLst>
            </p:cNvPr>
            <p:cNvSpPr txBox="1"/>
            <p:nvPr/>
          </p:nvSpPr>
          <p:spPr>
            <a:xfrm>
              <a:off x="8296941" y="4338005"/>
              <a:ext cx="692717" cy="621660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600"/>
                </a:spcBef>
              </a:pPr>
              <a:r>
                <a:rPr lang="en-US" sz="2800" b="1" dirty="0">
                  <a:solidFill>
                    <a:srgbClr val="FFFFFF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8</a:t>
              </a:r>
              <a:endParaRPr 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Google Shape;2323;p57">
            <a:extLst>
              <a:ext uri="{FF2B5EF4-FFF2-40B4-BE49-F238E27FC236}">
                <a16:creationId xmlns:a16="http://schemas.microsoft.com/office/drawing/2014/main" id="{E2672B3D-5385-DB21-DAC5-A4A12653B505}"/>
              </a:ext>
            </a:extLst>
          </p:cNvPr>
          <p:cNvSpPr/>
          <p:nvPr/>
        </p:nvSpPr>
        <p:spPr>
          <a:xfrm>
            <a:off x="3194893" y="675992"/>
            <a:ext cx="4507696" cy="538200"/>
          </a:xfrm>
          <a:prstGeom prst="roundRect">
            <a:avLst>
              <a:gd name="adj" fmla="val 16667"/>
            </a:avLst>
          </a:prstGeom>
          <a:noFill/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Tx/>
              <a:defRPr/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Khám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phá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băng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số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  <a:p>
            <a:pPr lvl="0" algn="ctr">
              <a:buClrTx/>
              <a:defRPr/>
            </a:pP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theo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bước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  <a:p>
            <a:pPr lvl="0" algn="ctr">
              <a:buClrTx/>
              <a:defRPr/>
            </a:pPr>
            <a:endParaRPr kumimoji="0" lang="vi-VN" sz="32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5A4051-6C2E-A498-5948-015CC9C9838E}"/>
              </a:ext>
            </a:extLst>
          </p:cNvPr>
          <p:cNvSpPr/>
          <p:nvPr/>
        </p:nvSpPr>
        <p:spPr>
          <a:xfrm>
            <a:off x="5622560" y="4166558"/>
            <a:ext cx="2410118" cy="2221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CBFF45-EDE2-08BF-6985-39B60D4C1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338" y="1416062"/>
            <a:ext cx="7979263" cy="371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20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 uiExpand="1" build="allAtOnce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953</TotalTime>
  <Words>687</Words>
  <Application>Microsoft Office PowerPoint</Application>
  <PresentationFormat>On-screen Show (16:9)</PresentationFormat>
  <Paragraphs>95</Paragraphs>
  <Slides>24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Wingdings</vt:lpstr>
      <vt:lpstr>Calibri Light</vt:lpstr>
      <vt:lpstr>SVN-SAF</vt:lpstr>
      <vt:lpstr>Bahnschrift</vt:lpstr>
      <vt:lpstr>Rockwell Extra Bold</vt:lpstr>
      <vt:lpstr>Times New Roman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Bình chọn</vt:lpstr>
      <vt:lpstr>PowerPoint Presentation</vt:lpstr>
      <vt:lpstr>PowerPoint Presentation</vt:lpstr>
      <vt:lpstr>PowerPoint Presentation</vt:lpstr>
      <vt:lpstr>Chúc các em  học tốt!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Hạ</dc:creator>
  <cp:lastModifiedBy>Administrator</cp:lastModifiedBy>
  <cp:revision>114</cp:revision>
  <dcterms:modified xsi:type="dcterms:W3CDTF">2023-11-23T17:20:25Z</dcterms:modified>
</cp:coreProperties>
</file>