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07" r:id="rId2"/>
    <p:sldId id="408" r:id="rId3"/>
    <p:sldId id="427" r:id="rId4"/>
    <p:sldId id="428" r:id="rId5"/>
    <p:sldId id="426" r:id="rId6"/>
    <p:sldId id="429" r:id="rId7"/>
    <p:sldId id="430" r:id="rId8"/>
    <p:sldId id="431" r:id="rId9"/>
    <p:sldId id="432" r:id="rId10"/>
    <p:sldId id="340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3333FF"/>
    <a:srgbClr val="0000CC"/>
    <a:srgbClr val="FF0066"/>
    <a:srgbClr val="FF7C80"/>
    <a:srgbClr val="FF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10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Khoi%20dong/Cau%203.pptx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Khoi%20dong/Cau%202.pptx" TargetMode="External"/><Relationship Id="rId5" Type="http://schemas.openxmlformats.org/officeDocument/2006/relationships/hyperlink" Target="Khoi%20dong/Cau%201.pptx" TargetMode="External"/><Relationship Id="rId4" Type="http://schemas.openxmlformats.org/officeDocument/2006/relationships/hyperlink" Target="Khoi%20dong/Cau%204.ppt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37" name="TextBox 36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4054703" y="1219200"/>
            <a:ext cx="813831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VIỆT NAM THÂN YÊU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0"/>
          <a:stretch/>
        </p:blipFill>
        <p:spPr>
          <a:xfrm>
            <a:off x="10271919" y="2081651"/>
            <a:ext cx="5462164" cy="6757550"/>
          </a:xfrm>
          <a:prstGeom prst="rect">
            <a:avLst/>
          </a:prstGeom>
        </p:spPr>
      </p:pic>
      <p:sp>
        <p:nvSpPr>
          <p:cNvPr id="13" name="Rounded Rectangle 12">
            <a:hlinkClick r:id="rId3" action="ppaction://hlinkpres?slideindex=1&amp;slidetitle="/>
          </p:cNvPr>
          <p:cNvSpPr/>
          <p:nvPr/>
        </p:nvSpPr>
        <p:spPr>
          <a:xfrm>
            <a:off x="1204119" y="5836920"/>
            <a:ext cx="3625251" cy="163068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43. Đăk Lăk</a:t>
            </a:r>
          </a:p>
        </p:txBody>
      </p:sp>
      <p:sp>
        <p:nvSpPr>
          <p:cNvPr id="14" name="Rounded Rectangle 13">
            <a:hlinkClick r:id="rId4" action="ppaction://hlinkpres?slideindex=1&amp;slidetitle="/>
          </p:cNvPr>
          <p:cNvSpPr/>
          <p:nvPr/>
        </p:nvSpPr>
        <p:spPr>
          <a:xfrm>
            <a:off x="5351268" y="5806440"/>
            <a:ext cx="3625251" cy="163068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44. Lâm Đồng</a:t>
            </a:r>
          </a:p>
        </p:txBody>
      </p:sp>
      <p:sp>
        <p:nvSpPr>
          <p:cNvPr id="15" name="Rounded Rectangle 14">
            <a:hlinkClick r:id="rId5" action="ppaction://hlinkpres?slideindex=1&amp;slidetitle="/>
          </p:cNvPr>
          <p:cNvSpPr/>
          <p:nvPr/>
        </p:nvSpPr>
        <p:spPr>
          <a:xfrm>
            <a:off x="1204119" y="3230880"/>
            <a:ext cx="3625251" cy="163068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41. Gia Lai</a:t>
            </a:r>
          </a:p>
        </p:txBody>
      </p:sp>
      <p:sp>
        <p:nvSpPr>
          <p:cNvPr id="16" name="Rounded Rectangle 15">
            <a:hlinkClick r:id="rId6" action="ppaction://hlinkpres?slideindex=1&amp;slidetitle="/>
          </p:cNvPr>
          <p:cNvSpPr/>
          <p:nvPr/>
        </p:nvSpPr>
        <p:spPr>
          <a:xfrm>
            <a:off x="5351268" y="3200400"/>
            <a:ext cx="3625251" cy="163068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42. Kon Tum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739858" cy="1117345"/>
            <a:chOff x="4539228" y="210532"/>
            <a:chExt cx="6626136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626136" cy="1117345"/>
              <a:chOff x="4539228" y="210532"/>
              <a:chExt cx="6626136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62613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ba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14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11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2023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/>
          <p:nvPr/>
        </p:nvPicPr>
        <p:blipFill rotWithShape="1">
          <a:blip r:embed="rId2"/>
          <a:srcRect l="45407" t="35180" r="31009" b="41567"/>
          <a:stretch/>
        </p:blipFill>
        <p:spPr bwMode="auto">
          <a:xfrm>
            <a:off x="670719" y="1600200"/>
            <a:ext cx="14935199" cy="7162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9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604420" y="1266918"/>
            <a:ext cx="91059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4519" y="2828092"/>
            <a:ext cx="14935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Đọc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trôi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chảy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toàn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bài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nghỉ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hơi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ở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chỗ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ngắt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nhịp</a:t>
            </a:r>
            <a:r>
              <a:rPr lang="vi-VN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diễn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cảm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nhấn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giọng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ngữ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giàu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sức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gợi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tả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gợi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cảm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Phân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biệt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nội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dung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văn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bản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nội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dung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tấm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thiệp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.</a:t>
            </a:r>
            <a:endParaRPr lang="en-US" sz="3200" b="1" dirty="0">
              <a:solidFill>
                <a:srgbClr val="0000CC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8919" y="6019800"/>
            <a:ext cx="13578681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Quà « bí mật»tặng bố là xong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 lại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887657" y="4843046"/>
            <a:ext cx="4191000" cy="677108"/>
            <a:chOff x="1916243" y="2691770"/>
            <a:chExt cx="3733800" cy="706358"/>
          </a:xfrm>
        </p:grpSpPr>
        <p:sp>
          <p:nvSpPr>
            <p:cNvPr id="23" name="Rectangle 22"/>
            <p:cNvSpPr/>
            <p:nvPr/>
          </p:nvSpPr>
          <p:spPr>
            <a:xfrm>
              <a:off x="1916243" y="2691770"/>
              <a:ext cx="3733800" cy="7063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</a:t>
              </a:r>
              <a:r>
                <a:rPr lang="en-US" sz="3800" b="1" u="sng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998559" y="3248212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977D833-958E-4BD9-940E-92608F101A2C}"/>
              </a:ext>
            </a:extLst>
          </p:cNvPr>
          <p:cNvSpPr txBox="1"/>
          <p:nvPr/>
        </p:nvSpPr>
        <p:spPr>
          <a:xfrm>
            <a:off x="5014119" y="0"/>
            <a:ext cx="8458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318919" y="1266918"/>
            <a:ext cx="70104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5120" y="3056395"/>
            <a:ext cx="3212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ỗ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ăm,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5432166" y="4438380"/>
            <a:ext cx="595868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Nghỉ hè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em thích nhất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 theo mẹ về quê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792814" y="3077886"/>
            <a:ext cx="3278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uôn v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ất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vả,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61919" y="3094495"/>
            <a:ext cx="350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 mấy 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úc,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850437" y="3089414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ễ 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nhại,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988811" y="3102114"/>
            <a:ext cx="3921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ạt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iền tay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130400" y="1266918"/>
            <a:ext cx="9646720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22405" y="2592491"/>
            <a:ext cx="10233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chị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tấm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thiệp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tặng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bố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1784" y="2895600"/>
            <a:ext cx="1536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 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ụi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2119" y="5715000"/>
            <a:ext cx="50061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chị 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hồi hộp nhìn bố.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 ngạc nhiên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 quà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chăm chú.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118519" y="2917091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oăn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2419" y="3624977"/>
            <a:ext cx="2599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ạc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nhiên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78098" y="3631597"/>
            <a:ext cx="2212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ót,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42119" y="4377722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ơm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ớm.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2405" y="3810000"/>
            <a:ext cx="100597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vi-VN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- Tính rất hiền, nói rất to,</a:t>
            </a:r>
            <a:r>
              <a:rPr lang="vi-VN" sz="3600" b="1" i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ngủ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rất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nhanh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ghét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nói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dối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nấu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ăn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ngon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yêu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mẹ</a:t>
            </a:r>
            <a:r>
              <a:rPr lang="vi-VN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.</a:t>
            </a:r>
            <a:endParaRPr lang="en-US" sz="3200" b="1" dirty="0">
              <a:solidFill>
                <a:srgbClr val="0000FF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42284" y="5197185"/>
            <a:ext cx="102338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xúc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bố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quà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chị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a.băn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khoăn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           b.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đăm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chiêu</a:t>
            </a:r>
            <a:endParaRPr lang="en-US" sz="32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3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c.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hồi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hộp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              d.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ngạc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nhiên</a:t>
            </a:r>
            <a:endParaRPr lang="en-US" sz="32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676901" y="7725518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nl-NL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i="1" dirty="0">
                <a:solidFill>
                  <a:srgbClr val="3333FF"/>
                </a:solidFill>
                <a:latin typeface="Times New Roman"/>
                <a:ea typeface="Times New Roman"/>
              </a:rPr>
              <a:t>d. </a:t>
            </a:r>
            <a:r>
              <a:rPr lang="en-US" sz="3600" b="1" i="1" dirty="0" err="1">
                <a:solidFill>
                  <a:srgbClr val="3333FF"/>
                </a:solidFill>
                <a:latin typeface="Times New Roman"/>
                <a:ea typeface="Times New Roman"/>
              </a:rPr>
              <a:t>ngạc</a:t>
            </a:r>
            <a:r>
              <a:rPr lang="en-US" sz="3600" b="1" i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/>
                <a:ea typeface="Times New Roman"/>
              </a:rPr>
              <a:t>nhiên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364027" y="1266918"/>
            <a:ext cx="735569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bố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rất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vui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quà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mà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chị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rơm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rớm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mắt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? </a:t>
            </a:r>
            <a:endParaRPr lang="en-US" sz="32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1784" y="2895600"/>
            <a:ext cx="14732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 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ụi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2119" y="5715000"/>
            <a:ext cx="50061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chị 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hồi hộp nhìn bố.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 ngạc nhiên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 quà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chăm chú.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055019" y="2917091"/>
            <a:ext cx="3187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oăn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2419" y="3624977"/>
            <a:ext cx="2882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ạc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nhiên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27465" y="3625335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ót,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42119" y="4377722"/>
            <a:ext cx="2385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ơm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ớm.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76119" y="4133165"/>
            <a:ext cx="10058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-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Hai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chị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em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muốn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xóa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dòng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Bố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nấu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ăn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không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ngon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nhưng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lại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quên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xóa</a:t>
            </a:r>
            <a:r>
              <a:rPr lang="vi-VN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.</a:t>
            </a:r>
            <a:endParaRPr lang="en-US" sz="3200" b="1" dirty="0">
              <a:solidFill>
                <a:srgbClr val="3333FF"/>
              </a:solidFill>
              <a:latin typeface="Times New Roman"/>
              <a:ea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8763" y="5486400"/>
            <a:ext cx="9753599" cy="1410563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sz="36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lang="en-US" sz="36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36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r>
              <a:rPr lang="en-US" sz="36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lang="vi-VN" sz="36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Bố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chị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thấy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rất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vui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  <a:endParaRPr lang="en-US" sz="36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88410" y="6842202"/>
            <a:ext cx="10058399" cy="1387398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vi-VN" sz="3600" dirty="0">
                <a:latin typeface="Times New Roman"/>
                <a:ea typeface="Times New Roman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Bố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cảm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ơn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chị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vì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món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quà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bố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đặc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Bố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rất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yêu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chị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.</a:t>
            </a:r>
            <a:endParaRPr lang="en-US" sz="3200" b="1" dirty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algn="l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4690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469210" y="1266918"/>
            <a:ext cx="824111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17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54607"/>
            <a:chOff x="1024127" y="1442589"/>
            <a:chExt cx="2877445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0644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chi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  <a:endParaRPr lang="en-US" sz="32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1784" y="2895600"/>
            <a:ext cx="1612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 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ụi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75006" y="5349325"/>
            <a:ext cx="50061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chị 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hồi hộp nhìn bố.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 ngạc nhiên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 quà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chăm chú.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055019" y="2917091"/>
            <a:ext cx="268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oăn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2419" y="3624977"/>
            <a:ext cx="2575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ạc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nhiên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728119" y="3620363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ót,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42119" y="4377722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ơm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ớm.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76119" y="3970100"/>
            <a:ext cx="10058399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thích nhất chi tiết bố nói với hai chị em là bố rất yêu các con và em cũng muốn được như vậy.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608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617134" y="1266918"/>
            <a:ext cx="6797785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17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54607"/>
            <a:chOff x="1024127" y="1442589"/>
            <a:chExt cx="2877445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0644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Rectangle 43"/>
          <p:cNvSpPr/>
          <p:nvPr/>
        </p:nvSpPr>
        <p:spPr>
          <a:xfrm>
            <a:off x="581784" y="2895600"/>
            <a:ext cx="1536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 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ụi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2119" y="5715000"/>
            <a:ext cx="50061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chị 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hồi hộp nhìn bố.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 ngạc nhiên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 quà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chăm chú.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068371" y="2895599"/>
            <a:ext cx="268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oăn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2419" y="3624977"/>
            <a:ext cx="2599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ạc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nhiên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728119" y="3624976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ót,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42119" y="4377722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ơm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ớm.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8750766" y="2967726"/>
            <a:ext cx="413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547519" y="3218765"/>
            <a:ext cx="9525001" cy="4503736"/>
            <a:chOff x="6004720" y="3563423"/>
            <a:chExt cx="9525001" cy="4503736"/>
          </a:xfrm>
        </p:grpSpPr>
        <p:pic>
          <p:nvPicPr>
            <p:cNvPr id="2054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15353" y="1052790"/>
              <a:ext cx="4503736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6817429" y="4607005"/>
              <a:ext cx="802648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nl-NL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6241257" y="3750439"/>
            <a:ext cx="8137525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      Bài văn thể hiện sự </a:t>
            </a:r>
            <a:r>
              <a:rPr lang="nl-NL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nhận biết được tình cảm của con cái dành cho cha mẹ và ngược lại. Hiểu được điều tác giả muốn nói qua câu chuyện: Tình cảm yêu thương của những người than trong gia đình là rất quý giá.</a:t>
            </a:r>
            <a:endParaRPr lang="en-US" sz="36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61233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797813" y="1223552"/>
            <a:ext cx="7302905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673648"/>
            <a:chOff x="1508918" y="1888664"/>
            <a:chExt cx="6172201" cy="112883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432747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8519319" y="2895600"/>
            <a:ext cx="563880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20000"/>
              </a:lnSpc>
            </a:pPr>
            <a:r>
              <a:rPr lang="vi-VN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HS đọc diễn cảm theo GV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06914" y="3657600"/>
            <a:ext cx="5358354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815174" y="3541930"/>
            <a:ext cx="5358354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57621" y="2895599"/>
            <a:ext cx="5203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ea typeface="Times New Roman"/>
              </a:rPr>
              <a:t>- 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</a:rPr>
              <a:t>GV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Times New Roman"/>
              </a:rPr>
              <a:t>đọc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Times New Roman"/>
              </a:rPr>
              <a:t>diễn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Times New Roman"/>
              </a:rPr>
              <a:t>cảm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Times New Roman"/>
              </a:rPr>
              <a:t>toàn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Times New Roman"/>
              </a:rPr>
              <a:t>bài</a:t>
            </a:r>
            <a:r>
              <a:rPr lang="en-US" dirty="0">
                <a:latin typeface="Times New Roman"/>
                <a:ea typeface="Times New Roman"/>
              </a:rPr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481951" y="3689664"/>
            <a:ext cx="6003171" cy="958536"/>
          </a:xfrm>
        </p:spPr>
        <p:txBody>
          <a:bodyPr/>
          <a:lstStyle/>
          <a:p>
            <a:pPr algn="l"/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HS đọc diễn cảm theo nhóm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671719" y="4724400"/>
            <a:ext cx="5715000" cy="762000"/>
          </a:xfrm>
        </p:spPr>
        <p:txBody>
          <a:bodyPr/>
          <a:lstStyle/>
          <a:p>
            <a:pPr algn="l"/>
            <a:r>
              <a:rPr lang="vi-VN" sz="3600" b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HS đọc diễn cảm cá nhân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1781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9436</TotalTime>
  <Words>705</Words>
  <Application>Microsoft Office PowerPoint</Application>
  <PresentationFormat>Custom</PresentationFormat>
  <Paragraphs>92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4: Bố đã làm gì để hai chị em cảm thấy rất vui?</vt:lpstr>
      <vt:lpstr>PowerPoint Presentation</vt:lpstr>
      <vt:lpstr>PowerPoint Presentation</vt:lpstr>
      <vt:lpstr>HS đọc diễn cảm theo nhóm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Administrator</cp:lastModifiedBy>
  <cp:revision>1008</cp:revision>
  <dcterms:created xsi:type="dcterms:W3CDTF">2008-09-09T22:52:10Z</dcterms:created>
  <dcterms:modified xsi:type="dcterms:W3CDTF">2023-11-21T01:01:47Z</dcterms:modified>
</cp:coreProperties>
</file>