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VÀ THCS ĐẠI S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Ơ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736955" cy="994235"/>
              <a:chOff x="5013700" y="210532"/>
              <a:chExt cx="5640157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640157" cy="994235"/>
                <a:chOff x="5013700" y="210532"/>
                <a:chExt cx="5640157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6401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23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3667220" cy="994235"/>
              <a:chOff x="5013700" y="210532"/>
              <a:chExt cx="3605343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3605343" cy="994235"/>
                <a:chOff x="5013700" y="210532"/>
                <a:chExt cx="3605343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1816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9649</TotalTime>
  <Words>504</Words>
  <Application>Microsoft Office PowerPoint</Application>
  <PresentationFormat>Custom</PresentationFormat>
  <Paragraphs>56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1071</cp:revision>
  <dcterms:created xsi:type="dcterms:W3CDTF">2008-09-09T22:52:10Z</dcterms:created>
  <dcterms:modified xsi:type="dcterms:W3CDTF">2023-11-26T10:29:23Z</dcterms:modified>
</cp:coreProperties>
</file>