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12" Type="http://schemas.openxmlformats.org/officeDocument/2006/relationships/image" Target="../media/image15.png"/><Relationship Id="rId17" Type="http://schemas.openxmlformats.org/officeDocument/2006/relationships/image" Target="../media/image17.png"/><Relationship Id="rId2" Type="http://schemas.microsoft.com/office/2007/relationships/media" Target="../media/media1.mp3"/><Relationship Id="rId16" Type="http://schemas.openxmlformats.org/officeDocument/2006/relationships/hyperlink" Target="Cau%20hoi/Cau%204.pptx" TargetMode="External"/><Relationship Id="rId20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hyperlink" Target="Cau%20hoi/Cau%202.pptx" TargetMode="External"/><Relationship Id="rId19" Type="http://schemas.openxmlformats.org/officeDocument/2006/relationships/hyperlink" Target="Cau%20hoi/Cau%203.pptx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hyperlink" Target="Cau%20hoi/Cau%201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VÀ THCS ĐẠI S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Ơ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CÁC EM ĐẾN VỚI TIẾT HỌC HÔM NAY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283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FD1CF-FD45-4F04-9447-4A0B19B39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14" y="587579"/>
            <a:ext cx="10553399" cy="3165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8241AB-06CA-4D2F-95FB-A01257A13E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" y="-63840"/>
            <a:ext cx="3726165" cy="3721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1A05A6-1E70-453A-A673-F5D2DBF0B9B5}"/>
              </a:ext>
            </a:extLst>
          </p:cNvPr>
          <p:cNvSpPr/>
          <p:nvPr/>
        </p:nvSpPr>
        <p:spPr>
          <a:xfrm>
            <a:off x="5027425" y="37039"/>
            <a:ext cx="4492395" cy="1107996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33CE2-E573-4CDE-B061-8CFB637EA7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04" y="2235708"/>
            <a:ext cx="661238" cy="58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08D0E-1F6C-40AA-917F-E3527E720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44" y="2514107"/>
            <a:ext cx="661238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836D63-18B9-4B0B-AB3A-928F51CD1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83" y="1755613"/>
            <a:ext cx="661238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ED7AC2-8FB9-4B18-833C-1A1BEE106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01" y="2222007"/>
            <a:ext cx="661238" cy="58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B740B-89C8-49A9-AC90-0CFD7BA74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76" y="1956308"/>
            <a:ext cx="661238" cy="58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08869C-455D-4DBB-A471-23878FD98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74" y="1840005"/>
            <a:ext cx="661238" cy="58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FA94B6-7417-4547-A61C-7A97621F3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3" y="2474665"/>
            <a:ext cx="661238" cy="584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ACA7D7-C2EB-42A0-AC4B-ED65117BE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28" y="1840005"/>
            <a:ext cx="661238" cy="584200"/>
          </a:xfrm>
          <a:prstGeom prst="rect">
            <a:avLst/>
          </a:prstGeom>
        </p:spPr>
      </p:pic>
      <p:pic>
        <p:nvPicPr>
          <p:cNvPr id="14" name="tet oi la te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94966" y="3542299"/>
            <a:ext cx="813832" cy="812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9839B8-3B94-4A2B-B566-09F95D8E4D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0" t="46798"/>
          <a:stretch/>
        </p:blipFill>
        <p:spPr>
          <a:xfrm rot="9883826" flipH="1" flipV="1">
            <a:off x="2774559" y="4661464"/>
            <a:ext cx="4505732" cy="2139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90E8AA-D7D8-4291-B349-82FA4D613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2897" flipH="1">
            <a:off x="-418366" y="5515192"/>
            <a:ext cx="6323575" cy="32839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7B03A0-6164-492B-AA67-EB51E7388B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8705" flipH="1">
            <a:off x="234692" y="3177698"/>
            <a:ext cx="5965754" cy="3279813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0DB7000D-6FED-46FC-B242-4FAFAC361E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60" y="5679231"/>
            <a:ext cx="1165244" cy="21697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BAA8AB-0A81-4C63-8EF1-4B6B14DE219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432587" y="6261376"/>
            <a:ext cx="606578" cy="6299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F7E10E-CB64-45DA-9D7E-7EF5AC1ECBF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128529" y="5954781"/>
            <a:ext cx="606578" cy="6299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747A7F-AAF6-42DE-91EB-CC795634F34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3201774" y="6891312"/>
            <a:ext cx="606578" cy="629936"/>
          </a:xfrm>
          <a:prstGeom prst="rect">
            <a:avLst/>
          </a:prstGeom>
        </p:spPr>
      </p:pic>
      <p:pic>
        <p:nvPicPr>
          <p:cNvPr id="22" name="Picture 21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E92888E9-FEDD-499D-B90D-E4BD6D2DAAC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15" y="3600830"/>
            <a:ext cx="980180" cy="18581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4A9399-84DA-4DC7-AF37-2F6718016AF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865401" y="3810267"/>
            <a:ext cx="606578" cy="629936"/>
          </a:xfrm>
          <a:prstGeom prst="rect">
            <a:avLst/>
          </a:prstGeom>
        </p:spPr>
      </p:pic>
      <p:pic>
        <p:nvPicPr>
          <p:cNvPr id="24" name="Picture 23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5332D7E4-140E-44BE-AA1D-FB43FD7B32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64" y="6269749"/>
            <a:ext cx="1050564" cy="2063096"/>
          </a:xfrm>
          <a:prstGeom prst="rect">
            <a:avLst/>
          </a:prstGeom>
        </p:spPr>
      </p:pic>
      <p:pic>
        <p:nvPicPr>
          <p:cNvPr id="25" name="Picture 24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D26CC7D9-BF11-4A5D-9E21-CD918501599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82" y="6784856"/>
            <a:ext cx="1083932" cy="2297259"/>
          </a:xfrm>
          <a:prstGeom prst="rect">
            <a:avLst/>
          </a:prstGeom>
        </p:spPr>
      </p:pic>
      <p:pic>
        <p:nvPicPr>
          <p:cNvPr id="26" name="Picture 25">
            <a:hlinkClick r:id="rId19" action="ppaction://hlinkpres?slideindex=1&amp;slidetitle="/>
            <a:extLst>
              <a:ext uri="{FF2B5EF4-FFF2-40B4-BE49-F238E27FC236}">
                <a16:creationId xmlns:a16="http://schemas.microsoft.com/office/drawing/2014/main" id="{204EA077-50C0-4870-A812-ED78B4FF3FB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2" y="4480159"/>
            <a:ext cx="1065009" cy="20205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D54D2B-9A00-45F8-A05D-5AFFF86C42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786439" y="4376441"/>
            <a:ext cx="606578" cy="6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05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263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(Tiết 2)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879BE-79F3-B708-4FDE-7C08826740AD}"/>
              </a:ext>
            </a:extLst>
          </p:cNvPr>
          <p:cNvGrpSpPr/>
          <p:nvPr/>
        </p:nvGrpSpPr>
        <p:grpSpPr>
          <a:xfrm>
            <a:off x="1470819" y="2290346"/>
            <a:ext cx="1712415" cy="681454"/>
            <a:chOff x="1470819" y="1943100"/>
            <a:chExt cx="1712415" cy="68145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9" y="2936677"/>
            <a:ext cx="8991600" cy="2092587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9" y="5844032"/>
            <a:ext cx="8991600" cy="20925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2F6029-64C4-52C4-D2A4-D42CC1AFBE7E}"/>
              </a:ext>
            </a:extLst>
          </p:cNvPr>
          <p:cNvSpPr/>
          <p:nvPr/>
        </p:nvSpPr>
        <p:spPr>
          <a:xfrm>
            <a:off x="7223919" y="35814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4B802E-4749-2FC5-5A95-AAD77D7D490C}"/>
              </a:ext>
            </a:extLst>
          </p:cNvPr>
          <p:cNvSpPr/>
          <p:nvPr/>
        </p:nvSpPr>
        <p:spPr>
          <a:xfrm>
            <a:off x="10824369" y="35814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201B79-36E3-9B38-816B-904E5E2B9494}"/>
              </a:ext>
            </a:extLst>
          </p:cNvPr>
          <p:cNvSpPr/>
          <p:nvPr/>
        </p:nvSpPr>
        <p:spPr>
          <a:xfrm>
            <a:off x="7376319" y="6492454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E47E03-CC29-D37F-796A-B270F9CFCCC8}"/>
              </a:ext>
            </a:extLst>
          </p:cNvPr>
          <p:cNvSpPr/>
          <p:nvPr/>
        </p:nvSpPr>
        <p:spPr>
          <a:xfrm>
            <a:off x="10957719" y="64770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236727" y="2290346"/>
            <a:ext cx="576992" cy="646331"/>
            <a:chOff x="1799032" y="1943100"/>
            <a:chExt cx="77935" cy="646331"/>
          </a:xfrm>
        </p:grpSpPr>
        <p:sp>
          <p:nvSpPr>
            <p:cNvPr id="8" name="Oval 7"/>
            <p:cNvSpPr/>
            <p:nvPr/>
          </p:nvSpPr>
          <p:spPr>
            <a:xfrm>
              <a:off x="1799032" y="2019300"/>
              <a:ext cx="72358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7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6919" y="2294692"/>
            <a:ext cx="147828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Rô – bốt có 30 đồng vàng. Khi đi qua mỗi ngã rẽ ( như hình vẽ), số đồng vàng của Rô – bốt sẽ thay đổi theo phép tính ghi ở con đường Rô – bốt sẽ đi qua. Tìm đường đi để Rô – bốt có 40 đồng vàng.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(Tiết 2)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DAB05447-E6B8-F0E7-C4B9-182BCEE6D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28" y="5029200"/>
            <a:ext cx="12572991" cy="4114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6842919" y="6019800"/>
            <a:ext cx="6096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731917" y="4800600"/>
            <a:ext cx="609600" cy="609600"/>
            <a:chOff x="6309519" y="4648200"/>
            <a:chExt cx="609600" cy="609600"/>
          </a:xfrm>
        </p:grpSpPr>
        <p:sp>
          <p:nvSpPr>
            <p:cNvPr id="16" name="Oval 15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60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6870535" y="6629400"/>
            <a:ext cx="742637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341517" y="5638800"/>
            <a:ext cx="609600" cy="609600"/>
            <a:chOff x="6309519" y="4648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10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9814719" y="5524500"/>
            <a:ext cx="742637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2229513" y="5276850"/>
            <a:ext cx="609600" cy="609600"/>
            <a:chOff x="6309519" y="4648200"/>
            <a:chExt cx="609600" cy="609600"/>
          </a:xfrm>
        </p:grpSpPr>
        <p:sp>
          <p:nvSpPr>
            <p:cNvPr id="34" name="Oval 33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40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6776400" y="7029450"/>
            <a:ext cx="742637" cy="590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917192" y="8001000"/>
            <a:ext cx="609600" cy="609600"/>
            <a:chOff x="6309519" y="4648200"/>
            <a:chExt cx="609600" cy="609600"/>
          </a:xfrm>
        </p:grpSpPr>
        <p:sp>
          <p:nvSpPr>
            <p:cNvPr id="38" name="Oval 3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2826" y="4696395"/>
              <a:ext cx="373820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6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10557993" y="7620000"/>
            <a:ext cx="856926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2775596" y="6781800"/>
            <a:ext cx="609600" cy="609600"/>
            <a:chOff x="6309519" y="4648200"/>
            <a:chExt cx="609600" cy="609600"/>
          </a:xfrm>
        </p:grpSpPr>
        <p:sp>
          <p:nvSpPr>
            <p:cNvPr id="42" name="Oval 41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0442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24</a:t>
              </a:r>
            </a:p>
          </p:txBody>
        </p:sp>
      </p:grpSp>
      <p:sp>
        <p:nvSpPr>
          <p:cNvPr id="46" name="Freeform 45"/>
          <p:cNvSpPr/>
          <p:nvPr/>
        </p:nvSpPr>
        <p:spPr>
          <a:xfrm>
            <a:off x="6997700" y="5562600"/>
            <a:ext cx="6604000" cy="1092200"/>
          </a:xfrm>
          <a:custGeom>
            <a:avLst/>
            <a:gdLst>
              <a:gd name="connsiteX0" fmla="*/ 0 w 6604000"/>
              <a:gd name="connsiteY0" fmla="*/ 990600 h 1092200"/>
              <a:gd name="connsiteX1" fmla="*/ 0 w 6604000"/>
              <a:gd name="connsiteY1" fmla="*/ 990600 h 1092200"/>
              <a:gd name="connsiteX2" fmla="*/ 254000 w 6604000"/>
              <a:gd name="connsiteY2" fmla="*/ 1003300 h 1092200"/>
              <a:gd name="connsiteX3" fmla="*/ 292100 w 6604000"/>
              <a:gd name="connsiteY3" fmla="*/ 1028700 h 1092200"/>
              <a:gd name="connsiteX4" fmla="*/ 342900 w 6604000"/>
              <a:gd name="connsiteY4" fmla="*/ 1041400 h 1092200"/>
              <a:gd name="connsiteX5" fmla="*/ 419100 w 6604000"/>
              <a:gd name="connsiteY5" fmla="*/ 1066800 h 1092200"/>
              <a:gd name="connsiteX6" fmla="*/ 635000 w 6604000"/>
              <a:gd name="connsiteY6" fmla="*/ 1092200 h 1092200"/>
              <a:gd name="connsiteX7" fmla="*/ 1257300 w 6604000"/>
              <a:gd name="connsiteY7" fmla="*/ 1079500 h 1092200"/>
              <a:gd name="connsiteX8" fmla="*/ 1295400 w 6604000"/>
              <a:gd name="connsiteY8" fmla="*/ 1066800 h 1092200"/>
              <a:gd name="connsiteX9" fmla="*/ 1422400 w 6604000"/>
              <a:gd name="connsiteY9" fmla="*/ 1028700 h 1092200"/>
              <a:gd name="connsiteX10" fmla="*/ 1498600 w 6604000"/>
              <a:gd name="connsiteY10" fmla="*/ 977900 h 1092200"/>
              <a:gd name="connsiteX11" fmla="*/ 1536700 w 6604000"/>
              <a:gd name="connsiteY11" fmla="*/ 965200 h 1092200"/>
              <a:gd name="connsiteX12" fmla="*/ 1612900 w 6604000"/>
              <a:gd name="connsiteY12" fmla="*/ 914400 h 1092200"/>
              <a:gd name="connsiteX13" fmla="*/ 1651000 w 6604000"/>
              <a:gd name="connsiteY13" fmla="*/ 889000 h 1092200"/>
              <a:gd name="connsiteX14" fmla="*/ 1689100 w 6604000"/>
              <a:gd name="connsiteY14" fmla="*/ 863600 h 1092200"/>
              <a:gd name="connsiteX15" fmla="*/ 1727200 w 6604000"/>
              <a:gd name="connsiteY15" fmla="*/ 850900 h 1092200"/>
              <a:gd name="connsiteX16" fmla="*/ 1752600 w 6604000"/>
              <a:gd name="connsiteY16" fmla="*/ 812800 h 1092200"/>
              <a:gd name="connsiteX17" fmla="*/ 1790700 w 6604000"/>
              <a:gd name="connsiteY17" fmla="*/ 800100 h 1092200"/>
              <a:gd name="connsiteX18" fmla="*/ 1866900 w 6604000"/>
              <a:gd name="connsiteY18" fmla="*/ 749300 h 1092200"/>
              <a:gd name="connsiteX19" fmla="*/ 1905000 w 6604000"/>
              <a:gd name="connsiteY19" fmla="*/ 723900 h 1092200"/>
              <a:gd name="connsiteX20" fmla="*/ 1917700 w 6604000"/>
              <a:gd name="connsiteY20" fmla="*/ 685800 h 1092200"/>
              <a:gd name="connsiteX21" fmla="*/ 1993900 w 6604000"/>
              <a:gd name="connsiteY21" fmla="*/ 635000 h 1092200"/>
              <a:gd name="connsiteX22" fmla="*/ 2044700 w 6604000"/>
              <a:gd name="connsiteY22" fmla="*/ 584200 h 1092200"/>
              <a:gd name="connsiteX23" fmla="*/ 2070100 w 6604000"/>
              <a:gd name="connsiteY23" fmla="*/ 546100 h 1092200"/>
              <a:gd name="connsiteX24" fmla="*/ 2108200 w 6604000"/>
              <a:gd name="connsiteY24" fmla="*/ 520700 h 1092200"/>
              <a:gd name="connsiteX25" fmla="*/ 2133600 w 6604000"/>
              <a:gd name="connsiteY25" fmla="*/ 482600 h 1092200"/>
              <a:gd name="connsiteX26" fmla="*/ 2209800 w 6604000"/>
              <a:gd name="connsiteY26" fmla="*/ 431800 h 1092200"/>
              <a:gd name="connsiteX27" fmla="*/ 2260600 w 6604000"/>
              <a:gd name="connsiteY27" fmla="*/ 368300 h 1092200"/>
              <a:gd name="connsiteX28" fmla="*/ 2286000 w 6604000"/>
              <a:gd name="connsiteY28" fmla="*/ 279400 h 1092200"/>
              <a:gd name="connsiteX29" fmla="*/ 2324100 w 6604000"/>
              <a:gd name="connsiteY29" fmla="*/ 254000 h 1092200"/>
              <a:gd name="connsiteX30" fmla="*/ 2387600 w 6604000"/>
              <a:gd name="connsiteY30" fmla="*/ 190500 h 1092200"/>
              <a:gd name="connsiteX31" fmla="*/ 2451100 w 6604000"/>
              <a:gd name="connsiteY31" fmla="*/ 127000 h 1092200"/>
              <a:gd name="connsiteX32" fmla="*/ 2476500 w 6604000"/>
              <a:gd name="connsiteY32" fmla="*/ 88900 h 1092200"/>
              <a:gd name="connsiteX33" fmla="*/ 2514600 w 6604000"/>
              <a:gd name="connsiteY33" fmla="*/ 76200 h 1092200"/>
              <a:gd name="connsiteX34" fmla="*/ 2552700 w 6604000"/>
              <a:gd name="connsiteY34" fmla="*/ 50800 h 1092200"/>
              <a:gd name="connsiteX35" fmla="*/ 2628900 w 6604000"/>
              <a:gd name="connsiteY35" fmla="*/ 25400 h 1092200"/>
              <a:gd name="connsiteX36" fmla="*/ 2667000 w 6604000"/>
              <a:gd name="connsiteY36" fmla="*/ 12700 h 1092200"/>
              <a:gd name="connsiteX37" fmla="*/ 2705100 w 6604000"/>
              <a:gd name="connsiteY37" fmla="*/ 0 h 1092200"/>
              <a:gd name="connsiteX38" fmla="*/ 3479800 w 6604000"/>
              <a:gd name="connsiteY38" fmla="*/ 12700 h 1092200"/>
              <a:gd name="connsiteX39" fmla="*/ 3581400 w 6604000"/>
              <a:gd name="connsiteY39" fmla="*/ 50800 h 1092200"/>
              <a:gd name="connsiteX40" fmla="*/ 3657600 w 6604000"/>
              <a:gd name="connsiteY40" fmla="*/ 76200 h 1092200"/>
              <a:gd name="connsiteX41" fmla="*/ 3733800 w 6604000"/>
              <a:gd name="connsiteY41" fmla="*/ 101600 h 1092200"/>
              <a:gd name="connsiteX42" fmla="*/ 3873500 w 6604000"/>
              <a:gd name="connsiteY42" fmla="*/ 139700 h 1092200"/>
              <a:gd name="connsiteX43" fmla="*/ 3962400 w 6604000"/>
              <a:gd name="connsiteY43" fmla="*/ 152400 h 1092200"/>
              <a:gd name="connsiteX44" fmla="*/ 4127500 w 6604000"/>
              <a:gd name="connsiteY44" fmla="*/ 190500 h 1092200"/>
              <a:gd name="connsiteX45" fmla="*/ 4254500 w 6604000"/>
              <a:gd name="connsiteY45" fmla="*/ 215900 h 1092200"/>
              <a:gd name="connsiteX46" fmla="*/ 4533900 w 6604000"/>
              <a:gd name="connsiteY46" fmla="*/ 228600 h 1092200"/>
              <a:gd name="connsiteX47" fmla="*/ 4635500 w 6604000"/>
              <a:gd name="connsiteY47" fmla="*/ 254000 h 1092200"/>
              <a:gd name="connsiteX48" fmla="*/ 4673600 w 6604000"/>
              <a:gd name="connsiteY48" fmla="*/ 266700 h 1092200"/>
              <a:gd name="connsiteX49" fmla="*/ 4737100 w 6604000"/>
              <a:gd name="connsiteY49" fmla="*/ 279400 h 1092200"/>
              <a:gd name="connsiteX50" fmla="*/ 4813300 w 6604000"/>
              <a:gd name="connsiteY50" fmla="*/ 304800 h 1092200"/>
              <a:gd name="connsiteX51" fmla="*/ 4927600 w 6604000"/>
              <a:gd name="connsiteY51" fmla="*/ 317500 h 1092200"/>
              <a:gd name="connsiteX52" fmla="*/ 5105400 w 6604000"/>
              <a:gd name="connsiteY52" fmla="*/ 368300 h 1092200"/>
              <a:gd name="connsiteX53" fmla="*/ 5346700 w 6604000"/>
              <a:gd name="connsiteY53" fmla="*/ 381000 h 1092200"/>
              <a:gd name="connsiteX54" fmla="*/ 5384800 w 6604000"/>
              <a:gd name="connsiteY54" fmla="*/ 393700 h 1092200"/>
              <a:gd name="connsiteX55" fmla="*/ 5689600 w 6604000"/>
              <a:gd name="connsiteY55" fmla="*/ 419100 h 1092200"/>
              <a:gd name="connsiteX56" fmla="*/ 5854700 w 6604000"/>
              <a:gd name="connsiteY56" fmla="*/ 431800 h 1092200"/>
              <a:gd name="connsiteX57" fmla="*/ 6083300 w 6604000"/>
              <a:gd name="connsiteY57" fmla="*/ 457200 h 1092200"/>
              <a:gd name="connsiteX58" fmla="*/ 6604000 w 6604000"/>
              <a:gd name="connsiteY58" fmla="*/ 457200 h 1092200"/>
              <a:gd name="connsiteX59" fmla="*/ 6604000 w 6604000"/>
              <a:gd name="connsiteY59" fmla="*/ 457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04000" h="1092200">
                <a:moveTo>
                  <a:pt x="0" y="990600"/>
                </a:moveTo>
                <a:lnTo>
                  <a:pt x="0" y="990600"/>
                </a:lnTo>
                <a:cubicBezTo>
                  <a:pt x="84667" y="994833"/>
                  <a:pt x="169940" y="992336"/>
                  <a:pt x="254000" y="1003300"/>
                </a:cubicBezTo>
                <a:cubicBezTo>
                  <a:pt x="269135" y="1005274"/>
                  <a:pt x="278071" y="1022687"/>
                  <a:pt x="292100" y="1028700"/>
                </a:cubicBezTo>
                <a:cubicBezTo>
                  <a:pt x="308143" y="1035576"/>
                  <a:pt x="326182" y="1036384"/>
                  <a:pt x="342900" y="1041400"/>
                </a:cubicBezTo>
                <a:cubicBezTo>
                  <a:pt x="368545" y="1049093"/>
                  <a:pt x="392595" y="1063014"/>
                  <a:pt x="419100" y="1066800"/>
                </a:cubicBezTo>
                <a:cubicBezTo>
                  <a:pt x="550117" y="1085517"/>
                  <a:pt x="478214" y="1076521"/>
                  <a:pt x="635000" y="1092200"/>
                </a:cubicBezTo>
                <a:lnTo>
                  <a:pt x="1257300" y="1079500"/>
                </a:lnTo>
                <a:cubicBezTo>
                  <a:pt x="1270677" y="1078985"/>
                  <a:pt x="1282528" y="1070478"/>
                  <a:pt x="1295400" y="1066800"/>
                </a:cubicBezTo>
                <a:cubicBezTo>
                  <a:pt x="1326460" y="1057926"/>
                  <a:pt x="1399765" y="1043790"/>
                  <a:pt x="1422400" y="1028700"/>
                </a:cubicBezTo>
                <a:cubicBezTo>
                  <a:pt x="1447800" y="1011767"/>
                  <a:pt x="1469640" y="987553"/>
                  <a:pt x="1498600" y="977900"/>
                </a:cubicBezTo>
                <a:cubicBezTo>
                  <a:pt x="1511300" y="973667"/>
                  <a:pt x="1524998" y="971701"/>
                  <a:pt x="1536700" y="965200"/>
                </a:cubicBezTo>
                <a:cubicBezTo>
                  <a:pt x="1563385" y="950375"/>
                  <a:pt x="1587500" y="931333"/>
                  <a:pt x="1612900" y="914400"/>
                </a:cubicBezTo>
                <a:lnTo>
                  <a:pt x="1651000" y="889000"/>
                </a:lnTo>
                <a:cubicBezTo>
                  <a:pt x="1663700" y="880533"/>
                  <a:pt x="1674620" y="868427"/>
                  <a:pt x="1689100" y="863600"/>
                </a:cubicBezTo>
                <a:lnTo>
                  <a:pt x="1727200" y="850900"/>
                </a:lnTo>
                <a:cubicBezTo>
                  <a:pt x="1735667" y="838200"/>
                  <a:pt x="1740681" y="822335"/>
                  <a:pt x="1752600" y="812800"/>
                </a:cubicBezTo>
                <a:cubicBezTo>
                  <a:pt x="1763053" y="804437"/>
                  <a:pt x="1778998" y="806601"/>
                  <a:pt x="1790700" y="800100"/>
                </a:cubicBezTo>
                <a:cubicBezTo>
                  <a:pt x="1817385" y="785275"/>
                  <a:pt x="1841500" y="766233"/>
                  <a:pt x="1866900" y="749300"/>
                </a:cubicBezTo>
                <a:lnTo>
                  <a:pt x="1905000" y="723900"/>
                </a:lnTo>
                <a:cubicBezTo>
                  <a:pt x="1909233" y="711200"/>
                  <a:pt x="1908234" y="695266"/>
                  <a:pt x="1917700" y="685800"/>
                </a:cubicBezTo>
                <a:cubicBezTo>
                  <a:pt x="1939286" y="664214"/>
                  <a:pt x="1993900" y="635000"/>
                  <a:pt x="1993900" y="635000"/>
                </a:cubicBezTo>
                <a:cubicBezTo>
                  <a:pt x="2021609" y="551873"/>
                  <a:pt x="1983124" y="633461"/>
                  <a:pt x="2044700" y="584200"/>
                </a:cubicBezTo>
                <a:cubicBezTo>
                  <a:pt x="2056619" y="574665"/>
                  <a:pt x="2059307" y="556893"/>
                  <a:pt x="2070100" y="546100"/>
                </a:cubicBezTo>
                <a:cubicBezTo>
                  <a:pt x="2080893" y="535307"/>
                  <a:pt x="2095500" y="529167"/>
                  <a:pt x="2108200" y="520700"/>
                </a:cubicBezTo>
                <a:cubicBezTo>
                  <a:pt x="2116667" y="508000"/>
                  <a:pt x="2122113" y="492651"/>
                  <a:pt x="2133600" y="482600"/>
                </a:cubicBezTo>
                <a:cubicBezTo>
                  <a:pt x="2156574" y="462498"/>
                  <a:pt x="2209800" y="431800"/>
                  <a:pt x="2209800" y="431800"/>
                </a:cubicBezTo>
                <a:cubicBezTo>
                  <a:pt x="2251318" y="307245"/>
                  <a:pt x="2184007" y="483190"/>
                  <a:pt x="2260600" y="368300"/>
                </a:cubicBezTo>
                <a:cubicBezTo>
                  <a:pt x="2269727" y="354610"/>
                  <a:pt x="2273011" y="295636"/>
                  <a:pt x="2286000" y="279400"/>
                </a:cubicBezTo>
                <a:cubicBezTo>
                  <a:pt x="2295535" y="267481"/>
                  <a:pt x="2311400" y="262467"/>
                  <a:pt x="2324100" y="254000"/>
                </a:cubicBezTo>
                <a:cubicBezTo>
                  <a:pt x="2391833" y="152400"/>
                  <a:pt x="2302933" y="275167"/>
                  <a:pt x="2387600" y="190500"/>
                </a:cubicBezTo>
                <a:cubicBezTo>
                  <a:pt x="2472267" y="105833"/>
                  <a:pt x="2349500" y="194733"/>
                  <a:pt x="2451100" y="127000"/>
                </a:cubicBezTo>
                <a:cubicBezTo>
                  <a:pt x="2459567" y="114300"/>
                  <a:pt x="2464581" y="98435"/>
                  <a:pt x="2476500" y="88900"/>
                </a:cubicBezTo>
                <a:cubicBezTo>
                  <a:pt x="2486953" y="80537"/>
                  <a:pt x="2502626" y="82187"/>
                  <a:pt x="2514600" y="76200"/>
                </a:cubicBezTo>
                <a:cubicBezTo>
                  <a:pt x="2528252" y="69374"/>
                  <a:pt x="2538752" y="56999"/>
                  <a:pt x="2552700" y="50800"/>
                </a:cubicBezTo>
                <a:cubicBezTo>
                  <a:pt x="2577166" y="39926"/>
                  <a:pt x="2603500" y="33867"/>
                  <a:pt x="2628900" y="25400"/>
                </a:cubicBezTo>
                <a:lnTo>
                  <a:pt x="2667000" y="12700"/>
                </a:lnTo>
                <a:lnTo>
                  <a:pt x="2705100" y="0"/>
                </a:lnTo>
                <a:lnTo>
                  <a:pt x="3479800" y="12700"/>
                </a:lnTo>
                <a:cubicBezTo>
                  <a:pt x="3524482" y="14075"/>
                  <a:pt x="3541546" y="34858"/>
                  <a:pt x="3581400" y="50800"/>
                </a:cubicBezTo>
                <a:cubicBezTo>
                  <a:pt x="3606259" y="60744"/>
                  <a:pt x="3632200" y="67733"/>
                  <a:pt x="3657600" y="76200"/>
                </a:cubicBezTo>
                <a:lnTo>
                  <a:pt x="3733800" y="101600"/>
                </a:lnTo>
                <a:cubicBezTo>
                  <a:pt x="3780300" y="117100"/>
                  <a:pt x="3823368" y="132538"/>
                  <a:pt x="3873500" y="139700"/>
                </a:cubicBezTo>
                <a:lnTo>
                  <a:pt x="3962400" y="152400"/>
                </a:lnTo>
                <a:cubicBezTo>
                  <a:pt x="4093541" y="196114"/>
                  <a:pt x="3982420" y="164122"/>
                  <a:pt x="4127500" y="190500"/>
                </a:cubicBezTo>
                <a:cubicBezTo>
                  <a:pt x="4195458" y="202856"/>
                  <a:pt x="4172625" y="210052"/>
                  <a:pt x="4254500" y="215900"/>
                </a:cubicBezTo>
                <a:cubicBezTo>
                  <a:pt x="4347493" y="222542"/>
                  <a:pt x="4440767" y="224367"/>
                  <a:pt x="4533900" y="228600"/>
                </a:cubicBezTo>
                <a:cubicBezTo>
                  <a:pt x="4567767" y="237067"/>
                  <a:pt x="4602382" y="242961"/>
                  <a:pt x="4635500" y="254000"/>
                </a:cubicBezTo>
                <a:cubicBezTo>
                  <a:pt x="4648200" y="258233"/>
                  <a:pt x="4660613" y="263453"/>
                  <a:pt x="4673600" y="266700"/>
                </a:cubicBezTo>
                <a:cubicBezTo>
                  <a:pt x="4694541" y="271935"/>
                  <a:pt x="4716275" y="273720"/>
                  <a:pt x="4737100" y="279400"/>
                </a:cubicBezTo>
                <a:cubicBezTo>
                  <a:pt x="4762931" y="286445"/>
                  <a:pt x="4786690" y="301843"/>
                  <a:pt x="4813300" y="304800"/>
                </a:cubicBezTo>
                <a:lnTo>
                  <a:pt x="4927600" y="317500"/>
                </a:lnTo>
                <a:cubicBezTo>
                  <a:pt x="4968120" y="331007"/>
                  <a:pt x="5067526" y="366307"/>
                  <a:pt x="5105400" y="368300"/>
                </a:cubicBezTo>
                <a:lnTo>
                  <a:pt x="5346700" y="381000"/>
                </a:lnTo>
                <a:cubicBezTo>
                  <a:pt x="5359400" y="385233"/>
                  <a:pt x="5371629" y="391305"/>
                  <a:pt x="5384800" y="393700"/>
                </a:cubicBezTo>
                <a:cubicBezTo>
                  <a:pt x="5475520" y="410195"/>
                  <a:pt x="5607873" y="413464"/>
                  <a:pt x="5689600" y="419100"/>
                </a:cubicBezTo>
                <a:lnTo>
                  <a:pt x="5854700" y="431800"/>
                </a:lnTo>
                <a:cubicBezTo>
                  <a:pt x="5949972" y="455618"/>
                  <a:pt x="5932928" y="454466"/>
                  <a:pt x="6083300" y="457200"/>
                </a:cubicBezTo>
                <a:cubicBezTo>
                  <a:pt x="6256838" y="460355"/>
                  <a:pt x="6430433" y="457200"/>
                  <a:pt x="6604000" y="457200"/>
                </a:cubicBezTo>
                <a:lnTo>
                  <a:pt x="6604000" y="45720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039541"/>
            <a:ext cx="13956696" cy="1846659"/>
            <a:chOff x="1470819" y="1714500"/>
            <a:chExt cx="134493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714500"/>
                <a:ext cx="396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08919" y="1714500"/>
              <a:ext cx="13411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Mai có 28 chiếc bút màu. Sau khoá học vẽ, số chiếc bút màu còn lại của Mai so với lúc đầu giảm đi 4 lần. Hỏi Mai còn lại bao nhiêu chiếc bút màu?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1006" y="413426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968" y="5004078"/>
            <a:ext cx="7212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 chiếc bút màu Mai còn lại là: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3553" y="7216914"/>
            <a:ext cx="5573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chiếc bút màu 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1719" y="6035814"/>
            <a:ext cx="613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 : 4 = 7 (bút màu 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919" y="413426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Tóm tắt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9" y="5004078"/>
            <a:ext cx="4889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Mai có:  28 bút màu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878" y="58674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Sau học vẽ giảm:  4 lần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6765786"/>
            <a:ext cx="53030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Mai còn:…..bút màu?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00559" y="4267200"/>
            <a:ext cx="0" cy="4267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37523" y="2290346"/>
            <a:ext cx="3809997" cy="681454"/>
            <a:chOff x="1509864" y="1943100"/>
            <a:chExt cx="55778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33315" y="1947446"/>
              <a:ext cx="434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số chia.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 Tiết 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5C569F-707C-7BA9-3D5B-29B8EBE3985D}"/>
              </a:ext>
            </a:extLst>
          </p:cNvPr>
          <p:cNvSpPr txBox="1"/>
          <p:nvPr/>
        </p:nvSpPr>
        <p:spPr>
          <a:xfrm>
            <a:off x="1098929" y="1600200"/>
            <a:ext cx="24721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C56E311-33F6-B966-B7AB-ABCB8017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3048001"/>
            <a:ext cx="13035396" cy="59845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3417" y="4038600"/>
            <a:ext cx="678961" cy="685800"/>
            <a:chOff x="9639317" y="2840147"/>
            <a:chExt cx="678961" cy="685800"/>
          </a:xfrm>
        </p:grpSpPr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678961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6758" y="5597723"/>
            <a:ext cx="847278" cy="803077"/>
            <a:chOff x="9671556" y="2740506"/>
            <a:chExt cx="847278" cy="803077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740506"/>
              <a:ext cx="798050" cy="78893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71556" y="2763947"/>
              <a:ext cx="793261" cy="779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70219" y="5499100"/>
            <a:ext cx="825500" cy="749300"/>
            <a:chOff x="9639317" y="2840147"/>
            <a:chExt cx="825500" cy="749300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825500" cy="74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292</Words>
  <Application>Microsoft Office PowerPoint</Application>
  <PresentationFormat>Custom</PresentationFormat>
  <Paragraphs>45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127</cp:revision>
  <dcterms:created xsi:type="dcterms:W3CDTF">2022-07-10T01:37:20Z</dcterms:created>
  <dcterms:modified xsi:type="dcterms:W3CDTF">2023-11-21T00:54:23Z</dcterms:modified>
</cp:coreProperties>
</file>