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6" r:id="rId3"/>
    <p:sldId id="258" r:id="rId4"/>
    <p:sldId id="259" r:id="rId5"/>
    <p:sldId id="260" r:id="rId6"/>
    <p:sldId id="261" r:id="rId7"/>
    <p:sldId id="262" r:id="rId8"/>
    <p:sldId id="264" r:id="rId9"/>
    <p:sldId id="263" r:id="rId10"/>
    <p:sldId id="265" r:id="rId11"/>
    <p:sldId id="266" r:id="rId12"/>
    <p:sldId id="267" r:id="rId13"/>
    <p:sldId id="268" r:id="rId14"/>
  </p:sldIdLst>
  <p:sldSz cx="9144000" cy="5143500" type="screen16x9"/>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ldId id="257"/>
          </p14:sldIdLst>
        </p14:section>
        <p14:section name="Tiết 1" id="{50E1AC05-E808-47C5-ACCE-5BE89D6A3B62}">
          <p14:sldIdLst>
            <p14:sldId id="256"/>
            <p14:sldId id="258"/>
            <p14:sldId id="259"/>
            <p14:sldId id="260"/>
            <p14:sldId id="261"/>
            <p14:sldId id="262"/>
            <p14:sldId id="264"/>
          </p14:sldIdLst>
        </p14:section>
        <p14:section name="Tiết 2" id="{296681D4-24D5-4E6B-BA02-9A1D8E4D5F1E}">
          <p14:sldIdLst>
            <p14:sldId id="263"/>
            <p14:sldId id="265"/>
            <p14:sldId id="266"/>
            <p14:sldId id="267"/>
            <p14:sldId id="268"/>
          </p14:sldIdLst>
        </p14:section>
      </p14:sectionLst>
    </p:ex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6" d="100"/>
          <a:sy n="96" d="100"/>
        </p:scale>
        <p:origin x="822" y="78"/>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1</a:t>
            </a:fld>
            <a:endParaRPr lang="zh-CN" altLang="en-US"/>
          </a:p>
        </p:txBody>
      </p:sp>
    </p:spTree>
    <p:extLst>
      <p:ext uri="{BB962C8B-B14F-4D97-AF65-F5344CB8AC3E}">
        <p14:creationId xmlns:p14="http://schemas.microsoft.com/office/powerpoint/2010/main" val="203575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2</a:t>
            </a:fld>
            <a:endParaRPr lang="zh-CN" altLang="en-US"/>
          </a:p>
        </p:txBody>
      </p:sp>
    </p:spTree>
    <p:extLst>
      <p:ext uri="{BB962C8B-B14F-4D97-AF65-F5344CB8AC3E}">
        <p14:creationId xmlns:p14="http://schemas.microsoft.com/office/powerpoint/2010/main" val="3420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extLst>
      <p:ext uri="{BB962C8B-B14F-4D97-AF65-F5344CB8AC3E}">
        <p14:creationId xmlns:p14="http://schemas.microsoft.com/office/powerpoint/2010/main" val="240236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13</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2023/11/6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2023/11/6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6.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0.png"/><Relationship Id="rId5" Type="http://schemas.openxmlformats.org/officeDocument/2006/relationships/image" Target="../media/image12.emf"/><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C6BC561B-D77D-4948-AA3D-2C87A89EB638}"/>
              </a:ext>
            </a:extLst>
          </p:cNvPr>
          <p:cNvGrpSpPr/>
          <p:nvPr/>
        </p:nvGrpSpPr>
        <p:grpSpPr>
          <a:xfrm>
            <a:off x="1039587" y="171050"/>
            <a:ext cx="7064827" cy="4541177"/>
            <a:chOff x="1039587" y="171050"/>
            <a:chExt cx="7064827" cy="4541177"/>
          </a:xfrm>
        </p:grpSpPr>
        <p:pic>
          <p:nvPicPr>
            <p:cNvPr id="12" name="图片 11">
              <a:extLst>
                <a:ext uri="{FF2B5EF4-FFF2-40B4-BE49-F238E27FC236}">
                  <a16:creationId xmlns:a16="http://schemas.microsoft.com/office/drawing/2014/main" id="{E81FA9FC-9EC4-42FF-B7EE-5F4B7DAF3E71}"/>
                </a:ext>
              </a:extLst>
            </p:cNvPr>
            <p:cNvPicPr>
              <a:picLocks noChangeAspect="1"/>
            </p:cNvPicPr>
            <p:nvPr/>
          </p:nvPicPr>
          <p:blipFill>
            <a:blip r:embed="rId4"/>
            <a:stretch>
              <a:fillRect/>
            </a:stretch>
          </p:blipFill>
          <p:spPr>
            <a:xfrm>
              <a:off x="6589416" y="185370"/>
              <a:ext cx="317376" cy="611546"/>
            </a:xfrm>
            <a:prstGeom prst="rect">
              <a:avLst/>
            </a:prstGeom>
          </p:spPr>
        </p:pic>
        <p:pic>
          <p:nvPicPr>
            <p:cNvPr id="10" name="图片 9">
              <a:extLst>
                <a:ext uri="{FF2B5EF4-FFF2-40B4-BE49-F238E27FC236}">
                  <a16:creationId xmlns:a16="http://schemas.microsoft.com/office/drawing/2014/main" id="{6F7A31C0-76D3-4986-8635-1B44EDA6CEB0}"/>
                </a:ext>
              </a:extLst>
            </p:cNvPr>
            <p:cNvPicPr>
              <a:picLocks noChangeAspect="1"/>
            </p:cNvPicPr>
            <p:nvPr/>
          </p:nvPicPr>
          <p:blipFill>
            <a:blip r:embed="rId4"/>
            <a:stretch>
              <a:fillRect/>
            </a:stretch>
          </p:blipFill>
          <p:spPr>
            <a:xfrm>
              <a:off x="2450315" y="185370"/>
              <a:ext cx="317376" cy="611546"/>
            </a:xfrm>
            <a:prstGeom prst="rect">
              <a:avLst/>
            </a:prstGeom>
          </p:spPr>
        </p:pic>
        <p:pic>
          <p:nvPicPr>
            <p:cNvPr id="6" name="图片 5">
              <a:extLst>
                <a:ext uri="{FF2B5EF4-FFF2-40B4-BE49-F238E27FC236}">
                  <a16:creationId xmlns:a16="http://schemas.microsoft.com/office/drawing/2014/main" id="{DC8B94CC-3D27-46E6-A6B8-73D71DFB0AB6}"/>
                </a:ext>
              </a:extLst>
            </p:cNvPr>
            <p:cNvPicPr>
              <a:picLocks noChangeAspect="1"/>
            </p:cNvPicPr>
            <p:nvPr/>
          </p:nvPicPr>
          <p:blipFill>
            <a:blip r:embed="rId5"/>
            <a:stretch>
              <a:fillRect/>
            </a:stretch>
          </p:blipFill>
          <p:spPr>
            <a:xfrm>
              <a:off x="1039587" y="431273"/>
              <a:ext cx="7064827" cy="4280954"/>
            </a:xfrm>
            <a:prstGeom prst="rect">
              <a:avLst/>
            </a:prstGeom>
          </p:spPr>
        </p:pic>
        <p:pic>
          <p:nvPicPr>
            <p:cNvPr id="9" name="图片 8">
              <a:extLst>
                <a:ext uri="{FF2B5EF4-FFF2-40B4-BE49-F238E27FC236}">
                  <a16:creationId xmlns:a16="http://schemas.microsoft.com/office/drawing/2014/main" id="{C7818E87-568E-4A42-9E63-32688F4491B1}"/>
                </a:ext>
              </a:extLst>
            </p:cNvPr>
            <p:cNvPicPr>
              <a:picLocks noChangeAspect="1"/>
            </p:cNvPicPr>
            <p:nvPr/>
          </p:nvPicPr>
          <p:blipFill>
            <a:blip r:embed="rId6"/>
            <a:stretch>
              <a:fillRect/>
            </a:stretch>
          </p:blipFill>
          <p:spPr>
            <a:xfrm>
              <a:off x="2295264" y="171050"/>
              <a:ext cx="310101" cy="585762"/>
            </a:xfrm>
            <a:prstGeom prst="rect">
              <a:avLst/>
            </a:prstGeom>
          </p:spPr>
        </p:pic>
        <p:pic>
          <p:nvPicPr>
            <p:cNvPr id="13" name="图片 12">
              <a:extLst>
                <a:ext uri="{FF2B5EF4-FFF2-40B4-BE49-F238E27FC236}">
                  <a16:creationId xmlns:a16="http://schemas.microsoft.com/office/drawing/2014/main" id="{53AD921E-11B5-43B7-A826-76C8BF424063}"/>
                </a:ext>
              </a:extLst>
            </p:cNvPr>
            <p:cNvPicPr>
              <a:picLocks noChangeAspect="1"/>
            </p:cNvPicPr>
            <p:nvPr/>
          </p:nvPicPr>
          <p:blipFill>
            <a:blip r:embed="rId6"/>
            <a:stretch>
              <a:fillRect/>
            </a:stretch>
          </p:blipFill>
          <p:spPr>
            <a:xfrm>
              <a:off x="6434365" y="171050"/>
              <a:ext cx="310101" cy="585762"/>
            </a:xfrm>
            <a:prstGeom prst="rect">
              <a:avLst/>
            </a:prstGeom>
          </p:spPr>
        </p:pic>
      </p:grpSp>
      <p:sp>
        <p:nvSpPr>
          <p:cNvPr id="4" name="文本框 3">
            <a:extLst>
              <a:ext uri="{FF2B5EF4-FFF2-40B4-BE49-F238E27FC236}">
                <a16:creationId xmlns:a16="http://schemas.microsoft.com/office/drawing/2014/main" id="{CCF9D4B5-10AC-4C38-9FAB-BBB08175024F}"/>
              </a:ext>
            </a:extLst>
          </p:cNvPr>
          <p:cNvSpPr txBox="1"/>
          <p:nvPr/>
        </p:nvSpPr>
        <p:spPr>
          <a:xfrm>
            <a:off x="1903638" y="1452669"/>
            <a:ext cx="5336723" cy="1323439"/>
          </a:xfrm>
          <a:prstGeom prst="rect">
            <a:avLst/>
          </a:prstGeom>
          <a:noFill/>
        </p:spPr>
        <p:txBody>
          <a:bodyPr wrap="square" rtlCol="0">
            <a:spAutoFit/>
          </a:bodyPr>
          <a:lstStyle/>
          <a:p>
            <a:pPr algn="ctr"/>
            <a:r>
              <a:rPr lang="vi-VN" altLang="zh-CN"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 -</a:t>
            </a:r>
            <a:r>
              <a:rPr lang="en-US" altLang="zh-CN"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altLang="zh-CN"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endParaRPr lang="zh-CN" altLang="en-US" sz="80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15" name="图片 14">
            <a:extLst>
              <a:ext uri="{FF2B5EF4-FFF2-40B4-BE49-F238E27FC236}">
                <a16:creationId xmlns:a16="http://schemas.microsoft.com/office/drawing/2014/main" id="{711D1C11-AECA-45D0-9998-98D05F0D66FE}"/>
              </a:ext>
            </a:extLst>
          </p:cNvPr>
          <p:cNvPicPr>
            <a:picLocks noChangeAspect="1"/>
          </p:cNvPicPr>
          <p:nvPr/>
        </p:nvPicPr>
        <p:blipFill rotWithShape="1">
          <a:blip r:embed="rId5"/>
          <a:srcRect l="32794" r="16079" b="94184"/>
          <a:stretch/>
        </p:blipFill>
        <p:spPr>
          <a:xfrm>
            <a:off x="2872510" y="1354171"/>
            <a:ext cx="3612049" cy="45913"/>
          </a:xfrm>
          <a:prstGeom prst="rect">
            <a:avLst/>
          </a:prstGeom>
        </p:spPr>
      </p:pic>
      <p:pic>
        <p:nvPicPr>
          <p:cNvPr id="16" name="图片 15">
            <a:extLst>
              <a:ext uri="{FF2B5EF4-FFF2-40B4-BE49-F238E27FC236}">
                <a16:creationId xmlns:a16="http://schemas.microsoft.com/office/drawing/2014/main" id="{034710D1-1D58-406F-A5FE-C4E643B4DD98}"/>
              </a:ext>
            </a:extLst>
          </p:cNvPr>
          <p:cNvPicPr>
            <a:picLocks noChangeAspect="1"/>
          </p:cNvPicPr>
          <p:nvPr/>
        </p:nvPicPr>
        <p:blipFill rotWithShape="1">
          <a:blip r:embed="rId5"/>
          <a:srcRect l="32794" r="16079" b="94184"/>
          <a:stretch/>
        </p:blipFill>
        <p:spPr>
          <a:xfrm flipH="1">
            <a:off x="2765976" y="3698507"/>
            <a:ext cx="3612049" cy="45913"/>
          </a:xfrm>
          <a:prstGeom prst="rect">
            <a:avLst/>
          </a:prstGeom>
        </p:spPr>
      </p:pic>
      <p:sp>
        <p:nvSpPr>
          <p:cNvPr id="8" name="矩形 7">
            <a:extLst>
              <a:ext uri="{FF2B5EF4-FFF2-40B4-BE49-F238E27FC236}">
                <a16:creationId xmlns:a16="http://schemas.microsoft.com/office/drawing/2014/main" id="{6B9ABC5A-B8CC-436C-9E72-A3965224A42E}"/>
              </a:ext>
            </a:extLst>
          </p:cNvPr>
          <p:cNvSpPr/>
          <p:nvPr/>
        </p:nvSpPr>
        <p:spPr>
          <a:xfrm>
            <a:off x="3598517" y="766035"/>
            <a:ext cx="1705916" cy="769441"/>
          </a:xfrm>
          <a:prstGeom prst="rect">
            <a:avLst/>
          </a:prstGeom>
        </p:spPr>
        <p:txBody>
          <a:bodyPr wrap="none">
            <a:spAutoFit/>
          </a:bodyPr>
          <a:lstStyle/>
          <a:p>
            <a:r>
              <a:rPr lang="en-US" altLang="zh-CN" sz="4400" b="1" dirty="0" err="1">
                <a:solidFill>
                  <a:srgbClr val="FF0000"/>
                </a:solidFill>
                <a:latin typeface="Times New Roman" panose="02020603050405020304" pitchFamily="18" charset="0"/>
                <a:ea typeface="DFPWaWaW5-GB5" panose="040B0500000000000000" pitchFamily="82" charset="-120"/>
                <a:cs typeface="Times New Roman" panose="02020603050405020304" pitchFamily="18" charset="0"/>
              </a:rPr>
              <a:t>Bài</a:t>
            </a:r>
            <a:r>
              <a:rPr lang="en-US" altLang="zh-CN" sz="4400" b="1" dirty="0">
                <a:solidFill>
                  <a:srgbClr val="FF0000"/>
                </a:solidFill>
                <a:latin typeface="Times New Roman" panose="02020603050405020304" pitchFamily="18" charset="0"/>
                <a:ea typeface="DFPWaWaW5-GB5" panose="040B0500000000000000" pitchFamily="82" charset="-120"/>
                <a:cs typeface="Times New Roman" panose="02020603050405020304" pitchFamily="18" charset="0"/>
              </a:rPr>
              <a:t> </a:t>
            </a:r>
            <a:r>
              <a:rPr lang="vi-VN" altLang="zh-CN" sz="4400" b="1" dirty="0">
                <a:solidFill>
                  <a:srgbClr val="FF0000"/>
                </a:solidFill>
                <a:latin typeface="Times New Roman" panose="02020603050405020304" pitchFamily="18" charset="0"/>
                <a:ea typeface="DFPWaWaW5-GB5" panose="040B0500000000000000" pitchFamily="82" charset="-120"/>
                <a:cs typeface="Times New Roman" panose="02020603050405020304" pitchFamily="18" charset="0"/>
              </a:rPr>
              <a:t>42</a:t>
            </a:r>
            <a:endParaRPr lang="zh-CN" altLang="en-US" sz="4400" b="1" dirty="0">
              <a:solidFill>
                <a:srgbClr val="FF0000"/>
              </a:solidFill>
              <a:latin typeface="Times New Roman" panose="02020603050405020304" pitchFamily="18" charset="0"/>
              <a:ea typeface="DFPWaWaW5-GB5" panose="040B0500000000000000" pitchFamily="82" charset="-120"/>
              <a:cs typeface="Times New Roman" panose="02020603050405020304" pitchFamily="18" charset="0"/>
            </a:endParaRPr>
          </a:p>
        </p:txBody>
      </p:sp>
      <p:pic>
        <p:nvPicPr>
          <p:cNvPr id="20" name="图片 19">
            <a:extLst>
              <a:ext uri="{FF2B5EF4-FFF2-40B4-BE49-F238E27FC236}">
                <a16:creationId xmlns:a16="http://schemas.microsoft.com/office/drawing/2014/main" id="{17DC7972-DAEF-4095-A40C-02E5467EF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23" name="图片 22">
            <a:extLst>
              <a:ext uri="{FF2B5EF4-FFF2-40B4-BE49-F238E27FC236}">
                <a16:creationId xmlns:a16="http://schemas.microsoft.com/office/drawing/2014/main" id="{29818548-E554-41D4-88C8-32443A8B9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504573" y="2285349"/>
            <a:ext cx="1371913" cy="2858151"/>
          </a:xfrm>
          <a:prstGeom prst="rect">
            <a:avLst/>
          </a:prstGeom>
        </p:spPr>
      </p:pic>
      <p:pic>
        <p:nvPicPr>
          <p:cNvPr id="18" name="图片 17">
            <a:extLst>
              <a:ext uri="{FF2B5EF4-FFF2-40B4-BE49-F238E27FC236}">
                <a16:creationId xmlns:a16="http://schemas.microsoft.com/office/drawing/2014/main" id="{E9456EC2-6B12-498A-BAD5-A9C4C35CE64F}"/>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961084" flipH="1">
            <a:off x="2512480" y="1970030"/>
            <a:ext cx="274658" cy="227900"/>
          </a:xfrm>
          <a:prstGeom prst="rect">
            <a:avLst/>
          </a:prstGeom>
        </p:spPr>
      </p:pic>
      <p:pic>
        <p:nvPicPr>
          <p:cNvPr id="21" name="图片 20">
            <a:extLst>
              <a:ext uri="{FF2B5EF4-FFF2-40B4-BE49-F238E27FC236}">
                <a16:creationId xmlns:a16="http://schemas.microsoft.com/office/drawing/2014/main" id="{D9CAD0DC-446D-4A36-A15C-86C057A86653}"/>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0785727" flipH="1">
            <a:off x="3908360" y="2557483"/>
            <a:ext cx="252313" cy="209359"/>
          </a:xfrm>
          <a:prstGeom prst="rect">
            <a:avLst/>
          </a:prstGeom>
        </p:spPr>
      </p:pic>
      <p:pic>
        <p:nvPicPr>
          <p:cNvPr id="22" name="图片 21">
            <a:extLst>
              <a:ext uri="{FF2B5EF4-FFF2-40B4-BE49-F238E27FC236}">
                <a16:creationId xmlns:a16="http://schemas.microsoft.com/office/drawing/2014/main" id="{209BE5ED-D0E3-48B3-8517-489DE06570F0}"/>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966129" flipH="1">
            <a:off x="6348868" y="1989700"/>
            <a:ext cx="271383" cy="225183"/>
          </a:xfrm>
          <a:prstGeom prst="rect">
            <a:avLst/>
          </a:prstGeom>
        </p:spPr>
      </p:pic>
      <p:pic>
        <p:nvPicPr>
          <p:cNvPr id="24" name="图片 23">
            <a:extLst>
              <a:ext uri="{FF2B5EF4-FFF2-40B4-BE49-F238E27FC236}">
                <a16:creationId xmlns:a16="http://schemas.microsoft.com/office/drawing/2014/main" id="{DCB83ED2-C0A1-42C8-9A35-5A311C013322}"/>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21107494" flipH="1">
            <a:off x="4431468" y="1959882"/>
            <a:ext cx="255664" cy="212140"/>
          </a:xfrm>
          <a:prstGeom prst="rect">
            <a:avLst/>
          </a:prstGeom>
        </p:spPr>
      </p:pic>
      <p:pic>
        <p:nvPicPr>
          <p:cNvPr id="27" name="图片 26">
            <a:extLst>
              <a:ext uri="{FF2B5EF4-FFF2-40B4-BE49-F238E27FC236}">
                <a16:creationId xmlns:a16="http://schemas.microsoft.com/office/drawing/2014/main" id="{2EA833CB-A333-4B96-86D6-AD2791104DC9}"/>
              </a:ext>
            </a:extLst>
          </p:cNvPr>
          <p:cNvPicPr>
            <a:picLocks noChangeAspect="1"/>
          </p:cNvPicPr>
          <p:nvPr/>
        </p:nvPicPr>
        <p:blipFill rotWithShape="1">
          <a:blip r:embed="rId7">
            <a:extLst>
              <a:ext uri="{28A0092B-C50C-407E-A947-70E740481C1C}">
                <a14:useLocalDpi xmlns:a14="http://schemas.microsoft.com/office/drawing/2010/main" val="0"/>
              </a:ext>
            </a:extLst>
          </a:blip>
          <a:srcRect r="60603" b="84309"/>
          <a:stretch/>
        </p:blipFill>
        <p:spPr>
          <a:xfrm rot="18878505" flipH="1">
            <a:off x="5411404" y="2631063"/>
            <a:ext cx="224433" cy="186226"/>
          </a:xfrm>
          <a:prstGeom prst="rect">
            <a:avLst/>
          </a:prstGeom>
        </p:spPr>
      </p:pic>
    </p:spTree>
    <p:extLst>
      <p:ext uri="{BB962C8B-B14F-4D97-AF65-F5344CB8AC3E}">
        <p14:creationId xmlns:p14="http://schemas.microsoft.com/office/powerpoint/2010/main" val="42573853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750"/>
                                        <p:tgtEl>
                                          <p:spTgt spid="3"/>
                                        </p:tgtEl>
                                      </p:cBhvr>
                                    </p:animEffect>
                                  </p:childTnLst>
                                </p:cTn>
                              </p:par>
                            </p:childTnLst>
                          </p:cTn>
                        </p:par>
                        <p:par>
                          <p:cTn id="19" fill="hold">
                            <p:stCondLst>
                              <p:cond delay="17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by="(-#ppt_w*2)" calcmode="lin" valueType="num">
                                      <p:cBhvr rctx="PPT">
                                        <p:cTn id="22" dur="250" autoRev="1" fill="hold">
                                          <p:stCondLst>
                                            <p:cond delay="0"/>
                                          </p:stCondLst>
                                        </p:cTn>
                                        <p:tgtEl>
                                          <p:spTgt spid="4"/>
                                        </p:tgtEl>
                                        <p:attrNameLst>
                                          <p:attrName>ppt_w</p:attrName>
                                        </p:attrNameLst>
                                      </p:cBhvr>
                                    </p:anim>
                                    <p:anim by="(#ppt_w*0.50)" calcmode="lin" valueType="num">
                                      <p:cBhvr>
                                        <p:cTn id="23" dur="250" decel="50000" autoRev="1" fill="hold">
                                          <p:stCondLst>
                                            <p:cond delay="0"/>
                                          </p:stCondLst>
                                        </p:cTn>
                                        <p:tgtEl>
                                          <p:spTgt spid="4"/>
                                        </p:tgtEl>
                                        <p:attrNameLst>
                                          <p:attrName>ppt_x</p:attrName>
                                        </p:attrNameLst>
                                      </p:cBhvr>
                                    </p:anim>
                                    <p:anim from="(-#ppt_h/2)" to="(#ppt_y)" calcmode="lin" valueType="num">
                                      <p:cBhvr>
                                        <p:cTn id="24" dur="500" fill="hold">
                                          <p:stCondLst>
                                            <p:cond delay="0"/>
                                          </p:stCondLst>
                                        </p:cTn>
                                        <p:tgtEl>
                                          <p:spTgt spid="4"/>
                                        </p:tgtEl>
                                        <p:attrNameLst>
                                          <p:attrName>ppt_y</p:attrName>
                                        </p:attrNameLst>
                                      </p:cBhvr>
                                    </p:anim>
                                    <p:animRot by="21600000">
                                      <p:cBhvr>
                                        <p:cTn id="25" dur="500" fill="hold">
                                          <p:stCondLst>
                                            <p:cond delay="0"/>
                                          </p:stCondLst>
                                        </p:cTn>
                                        <p:tgtEl>
                                          <p:spTgt spid="4"/>
                                        </p:tgtEl>
                                        <p:attrNameLst>
                                          <p:attrName>r</p:attrName>
                                        </p:attrNameLst>
                                      </p:cBhvr>
                                    </p:animRot>
                                  </p:childTnLst>
                                </p:cTn>
                              </p:par>
                            </p:childTnLst>
                          </p:cTn>
                        </p:par>
                        <p:par>
                          <p:cTn id="26" fill="hold">
                            <p:stCondLst>
                              <p:cond delay="2450"/>
                            </p:stCondLst>
                            <p:childTnLst>
                              <p:par>
                                <p:cTn id="27" presetID="53" presetClass="entr" presetSubtype="16"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2950"/>
                            </p:stCondLst>
                            <p:childTnLst>
                              <p:par>
                                <p:cTn id="53" presetID="42"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450"/>
                            </p:stCondLst>
                            <p:childTnLst>
                              <p:par>
                                <p:cTn id="64" presetID="2" presetClass="entr" presetSubtype="2" fill="hold" grpId="0" nodeType="afterEffect">
                                  <p:stCondLst>
                                    <p:cond delay="0"/>
                                  </p:stCondLst>
                                  <p:iterate type="lt">
                                    <p:tmPct val="5333"/>
                                  </p:iterate>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1+#ppt_w/2"/>
                                          </p:val>
                                        </p:tav>
                                        <p:tav tm="100000">
                                          <p:val>
                                            <p:strVal val="#ppt_x"/>
                                          </p:val>
                                        </p:tav>
                                      </p:tavLst>
                                    </p:anim>
                                    <p:anim calcmode="lin" valueType="num">
                                      <p:cBhvr additive="base">
                                        <p:cTn id="6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4713"/>
            <a:ext cx="8862646" cy="2166510"/>
          </a:xfrm>
          <a:prstGeom prst="rect">
            <a:avLst/>
          </a:prstGeom>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A0C937-3E14-45DD-B011-2DE543C9CCCE}"/>
              </a:ext>
            </a:extLst>
          </p:cNvPr>
          <p:cNvSpPr txBox="1"/>
          <p:nvPr/>
        </p:nvSpPr>
        <p:spPr>
          <a:xfrm>
            <a:off x="457200" y="3306792"/>
            <a:ext cx="8398042" cy="153233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a:extLst>
              <a:ext uri="{FF2B5EF4-FFF2-40B4-BE49-F238E27FC236}">
                <a16:creationId xmlns:a16="http://schemas.microsoft.com/office/drawing/2014/main" id="{C7544A9D-A5AD-4EA8-B148-F57DA015670C}"/>
              </a:ext>
            </a:extLst>
          </p:cNvPr>
          <p:cNvCxnSpPr>
            <a:cxnSpLocks/>
          </p:cNvCxnSpPr>
          <p:nvPr/>
        </p:nvCxnSpPr>
        <p:spPr>
          <a:xfrm>
            <a:off x="2570656"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a:extLst>
              <a:ext uri="{FF2B5EF4-FFF2-40B4-BE49-F238E27FC236}">
                <a16:creationId xmlns:a16="http://schemas.microsoft.com/office/drawing/2014/main" id="{7BD86998-9159-4E43-A6F0-8B9CA6DC39C8}"/>
              </a:ext>
            </a:extLst>
          </p:cNvPr>
          <p:cNvCxnSpPr>
            <a:cxnSpLocks/>
          </p:cNvCxnSpPr>
          <p:nvPr/>
        </p:nvCxnSpPr>
        <p:spPr>
          <a:xfrm>
            <a:off x="4305640"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a:extLst>
              <a:ext uri="{FF2B5EF4-FFF2-40B4-BE49-F238E27FC236}">
                <a16:creationId xmlns:a16="http://schemas.microsoft.com/office/drawing/2014/main" id="{AF5EA680-30CA-4E48-9A14-15526B053B84}"/>
              </a:ext>
            </a:extLst>
          </p:cNvPr>
          <p:cNvCxnSpPr>
            <a:cxnSpLocks/>
          </p:cNvCxnSpPr>
          <p:nvPr/>
        </p:nvCxnSpPr>
        <p:spPr>
          <a:xfrm>
            <a:off x="5085625"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a:extLst>
              <a:ext uri="{FF2B5EF4-FFF2-40B4-BE49-F238E27FC236}">
                <a16:creationId xmlns:a16="http://schemas.microsoft.com/office/drawing/2014/main" id="{63289386-776B-48DA-ADBA-D3B3F9199346}"/>
              </a:ext>
            </a:extLst>
          </p:cNvPr>
          <p:cNvCxnSpPr>
            <a:cxnSpLocks/>
          </p:cNvCxnSpPr>
          <p:nvPr/>
        </p:nvCxnSpPr>
        <p:spPr>
          <a:xfrm>
            <a:off x="2162645" y="425880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1" name="Đường nối Thẳng 10">
            <a:extLst>
              <a:ext uri="{FF2B5EF4-FFF2-40B4-BE49-F238E27FC236}">
                <a16:creationId xmlns:a16="http://schemas.microsoft.com/office/drawing/2014/main" id="{554FB7B0-EEE8-4932-8967-69C45EF6D499}"/>
              </a:ext>
            </a:extLst>
          </p:cNvPr>
          <p:cNvCxnSpPr>
            <a:cxnSpLocks/>
          </p:cNvCxnSpPr>
          <p:nvPr/>
        </p:nvCxnSpPr>
        <p:spPr>
          <a:xfrm>
            <a:off x="4608760" y="4258800"/>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4C6ED0C-42BD-4DC5-9864-6D9E25DF2326}"/>
              </a:ext>
            </a:extLst>
          </p:cNvPr>
          <p:cNvCxnSpPr>
            <a:cxnSpLocks/>
          </p:cNvCxnSpPr>
          <p:nvPr/>
        </p:nvCxnSpPr>
        <p:spPr>
          <a:xfrm>
            <a:off x="5755068" y="4672565"/>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02" y="340591"/>
            <a:ext cx="7862298" cy="2966201"/>
          </a:xfrm>
          <a:prstGeom prst="rect">
            <a:avLst/>
          </a:prstGeom>
        </p:spPr>
      </p:pic>
      <p:cxnSp>
        <p:nvCxnSpPr>
          <p:cNvPr id="14" name="Đường nối Thẳng 11">
            <a:extLst>
              <a:ext uri="{FF2B5EF4-FFF2-40B4-BE49-F238E27FC236}">
                <a16:creationId xmlns:a16="http://schemas.microsoft.com/office/drawing/2014/main" id="{04C6ED0C-42BD-4DC5-9864-6D9E25DF2326}"/>
              </a:ext>
            </a:extLst>
          </p:cNvPr>
          <p:cNvCxnSpPr>
            <a:cxnSpLocks/>
          </p:cNvCxnSpPr>
          <p:nvPr/>
        </p:nvCxnSpPr>
        <p:spPr>
          <a:xfrm>
            <a:off x="6323701"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6" name="4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959" y="639433"/>
            <a:ext cx="609600" cy="609600"/>
          </a:xfrm>
          <a:prstGeom prst="rect">
            <a:avLst/>
          </a:prstGeom>
        </p:spPr>
      </p:pic>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5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5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5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06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20" y="638353"/>
            <a:ext cx="7677510" cy="4065917"/>
          </a:xfrm>
          <a:prstGeom prst="rect">
            <a:avLst/>
          </a:prstGeom>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9244FC8B-A50B-44C4-8B4D-AA9A69235B66}"/>
              </a:ext>
            </a:extLst>
          </p:cNvPr>
          <p:cNvPicPr>
            <a:picLocks noChangeAspect="1"/>
          </p:cNvPicPr>
          <p:nvPr/>
        </p:nvPicPr>
        <p:blipFill>
          <a:blip r:embed="rId3"/>
          <a:stretch>
            <a:fillRect/>
          </a:stretch>
        </p:blipFill>
        <p:spPr>
          <a:xfrm>
            <a:off x="2099103" y="1676558"/>
            <a:ext cx="1758548" cy="1604082"/>
          </a:xfrm>
          <a:prstGeom prst="rect">
            <a:avLst/>
          </a:prstGeom>
        </p:spPr>
      </p:pic>
      <p:sp>
        <p:nvSpPr>
          <p:cNvPr id="59" name="矩形 58">
            <a:extLst>
              <a:ext uri="{FF2B5EF4-FFF2-40B4-BE49-F238E27FC236}">
                <a16:creationId xmlns:a16="http://schemas.microsoft.com/office/drawing/2014/main"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vi-VN"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id="{487152D1-3CF5-4FCE-A33D-96DBC1031EEE}"/>
              </a:ext>
            </a:extLst>
          </p:cNvPr>
          <p:cNvPicPr>
            <a:picLocks noChangeAspect="1"/>
          </p:cNvPicPr>
          <p:nvPr/>
        </p:nvPicPr>
        <p:blipFill>
          <a:blip r:embed="rId3"/>
          <a:stretch>
            <a:fillRect/>
          </a:stretch>
        </p:blipFill>
        <p:spPr>
          <a:xfrm>
            <a:off x="5059169" y="1676558"/>
            <a:ext cx="1758548" cy="1604082"/>
          </a:xfrm>
          <a:prstGeom prst="rect">
            <a:avLst/>
          </a:prstGeom>
        </p:spPr>
      </p:pic>
      <p:sp>
        <p:nvSpPr>
          <p:cNvPr id="15" name="Hộp Văn bản 14">
            <a:extLst>
              <a:ext uri="{FF2B5EF4-FFF2-40B4-BE49-F238E27FC236}">
                <a16:creationId xmlns:a16="http://schemas.microsoft.com/office/drawing/2014/main"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sp>
        <p:nvSpPr>
          <p:cNvPr id="16" name="矩形 58">
            <a:extLst>
              <a:ext uri="{FF2B5EF4-FFF2-40B4-BE49-F238E27FC236}">
                <a16:creationId xmlns:a16="http://schemas.microsoft.com/office/drawing/2014/main"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vi-VN"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4"/>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5"/>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5"/>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2370511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4BC12B8-E000-42F7-9D7C-B72CEA1DF25E}"/>
              </a:ext>
            </a:extLst>
          </p:cNvPr>
          <p:cNvSpPr txBox="1"/>
          <p:nvPr/>
        </p:nvSpPr>
        <p:spPr>
          <a:xfrm>
            <a:off x="1673603" y="4332454"/>
            <a:ext cx="7153874" cy="646331"/>
          </a:xfrm>
          <a:prstGeom prst="rect">
            <a:avLst/>
          </a:prstGeom>
          <a:noFill/>
        </p:spPr>
        <p:txBody>
          <a:bodyPr wrap="square" rtlCol="0">
            <a:spAutoFit/>
          </a:bodyPr>
          <a:lstStyle/>
          <a:p>
            <a:r>
              <a:rPr lang="vi-VN" sz="3600">
                <a:latin typeface="Arial-Rounded" panose="020B0500000000000000" pitchFamily="34" charset="-93"/>
                <a:ea typeface="Arial-Rounded" panose="020B0500000000000000" pitchFamily="34" charset="-93"/>
                <a:cs typeface="Arial-Rounded" panose="020B0500000000000000" pitchFamily="34" charset="-93"/>
              </a:rPr>
              <a:t>Ao thu lạnh lẽo nước trong veo</a:t>
            </a:r>
            <a:r>
              <a:rPr lang="en-US" sz="3600" dirty="0">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id="{0F6BDD0B-BB8C-44F7-8771-6D6BA4D2FD38}"/>
              </a:ext>
            </a:extLst>
          </p:cNvPr>
          <p:cNvSpPr txBox="1"/>
          <p:nvPr/>
        </p:nvSpPr>
        <p:spPr>
          <a:xfrm>
            <a:off x="1675194" y="4330039"/>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p>
        </p:txBody>
      </p:sp>
      <p:sp>
        <p:nvSpPr>
          <p:cNvPr id="7" name="Hộp Văn bản 6">
            <a:extLst>
              <a:ext uri="{FF2B5EF4-FFF2-40B4-BE49-F238E27FC236}">
                <a16:creationId xmlns:a16="http://schemas.microsoft.com/office/drawing/2014/main" id="{8371E34C-CBA2-409A-836B-6D78110E41AF}"/>
              </a:ext>
            </a:extLst>
          </p:cNvPr>
          <p:cNvSpPr txBox="1"/>
          <p:nvPr/>
        </p:nvSpPr>
        <p:spPr>
          <a:xfrm>
            <a:off x="4196153" y="4330390"/>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72" y="690112"/>
            <a:ext cx="7694762" cy="3642341"/>
          </a:xfrm>
          <a:prstGeom prst="rect">
            <a:avLst/>
          </a:prstGeom>
        </p:spPr>
      </p:pic>
      <p:sp>
        <p:nvSpPr>
          <p:cNvPr id="9" name="Hộp Văn bản 6">
            <a:extLst>
              <a:ext uri="{FF2B5EF4-FFF2-40B4-BE49-F238E27FC236}">
                <a16:creationId xmlns:a16="http://schemas.microsoft.com/office/drawing/2014/main" id="{8371E34C-CBA2-409A-836B-6D78110E41AF}"/>
              </a:ext>
            </a:extLst>
          </p:cNvPr>
          <p:cNvSpPr txBox="1"/>
          <p:nvPr/>
        </p:nvSpPr>
        <p:spPr>
          <a:xfrm>
            <a:off x="7441501" y="4329577"/>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pic>
        <p:nvPicPr>
          <p:cNvPr id="2" name="4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72" y="254120"/>
            <a:ext cx="609600" cy="6096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sp>
        <p:nvSpPr>
          <p:cNvPr id="7" name="Hộp Văn bản 6">
            <a:extLst>
              <a:ext uri="{FF2B5EF4-FFF2-40B4-BE49-F238E27FC236}">
                <a16:creationId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p>
        </p:txBody>
      </p:sp>
      <p:sp>
        <p:nvSpPr>
          <p:cNvPr id="9" name="Hộp Văn bản 8">
            <a:extLst>
              <a:ext uri="{FF2B5EF4-FFF2-40B4-BE49-F238E27FC236}">
                <a16:creationId xmlns:a16="http://schemas.microsoft.com/office/drawing/2014/main" id="{D6BCD1C1-540C-4C1D-B9D9-E4992513027E}"/>
              </a:ext>
            </a:extLst>
          </p:cNvPr>
          <p:cNvSpPr txBox="1"/>
          <p:nvPr/>
        </p:nvSpPr>
        <p:spPr>
          <a:xfrm>
            <a:off x="649705" y="3713337"/>
            <a:ext cx="403032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sáo</a:t>
            </a:r>
          </a:p>
        </p:txBody>
      </p:sp>
      <p:sp>
        <p:nvSpPr>
          <p:cNvPr id="10" name="Hộp Văn bản 9">
            <a:extLst>
              <a:ext uri="{FF2B5EF4-FFF2-40B4-BE49-F238E27FC236}">
                <a16:creationId xmlns:a16="http://schemas.microsoft.com/office/drawing/2014/main" id="{7F5C172D-D216-42B1-8867-28688D266DED}"/>
              </a:ext>
            </a:extLst>
          </p:cNvPr>
          <p:cNvSpPr txBox="1"/>
          <p:nvPr/>
        </p:nvSpPr>
        <p:spPr>
          <a:xfrm>
            <a:off x="4680029" y="3713337"/>
            <a:ext cx="471663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kẹo</a:t>
            </a: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240535" y="43674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id="{5E7BB213-E357-4B11-A9A3-9379388A2D93}"/>
              </a:ext>
            </a:extLst>
          </p:cNvPr>
          <p:cNvCxnSpPr>
            <a:cxnSpLocks/>
          </p:cNvCxnSpPr>
          <p:nvPr/>
        </p:nvCxnSpPr>
        <p:spPr>
          <a:xfrm>
            <a:off x="2443556"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id="{F67836AF-E4B3-42A1-9208-06BF654A7C84}"/>
              </a:ext>
            </a:extLst>
          </p:cNvPr>
          <p:cNvCxnSpPr>
            <a:cxnSpLocks/>
          </p:cNvCxnSpPr>
          <p:nvPr/>
        </p:nvCxnSpPr>
        <p:spPr>
          <a:xfrm>
            <a:off x="3758247"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id="{7D79101E-B2CA-45EB-9D90-BDAAEAA7D5E1}"/>
              </a:ext>
            </a:extLst>
          </p:cNvPr>
          <p:cNvCxnSpPr>
            <a:cxnSpLocks/>
          </p:cNvCxnSpPr>
          <p:nvPr/>
        </p:nvCxnSpPr>
        <p:spPr>
          <a:xfrm>
            <a:off x="5187432"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id="{49627842-3C29-4A65-85E6-EF0EAD394AD4}"/>
              </a:ext>
            </a:extLst>
          </p:cNvPr>
          <p:cNvCxnSpPr>
            <a:cxnSpLocks/>
          </p:cNvCxnSpPr>
          <p:nvPr/>
        </p:nvCxnSpPr>
        <p:spPr>
          <a:xfrm>
            <a:off x="6404745" y="434695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id="{9AFBBDC9-143E-4597-B590-376F9D2D37F0}"/>
              </a:ext>
            </a:extLst>
          </p:cNvPr>
          <p:cNvCxnSpPr>
            <a:cxnSpLocks/>
          </p:cNvCxnSpPr>
          <p:nvPr/>
        </p:nvCxnSpPr>
        <p:spPr>
          <a:xfrm>
            <a:off x="7481221" y="44827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01" y="1477993"/>
            <a:ext cx="3421811" cy="22353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 y="481310"/>
            <a:ext cx="1492198" cy="921919"/>
          </a:xfrm>
          <a:prstGeom prst="rect">
            <a:avLst/>
          </a:prstGeom>
        </p:spPr>
      </p:pic>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5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516845" y="3237654"/>
            <a:ext cx="2528810"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ngôi sao</a:t>
            </a: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912873"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a16="http://schemas.microsoft.com/office/drawing/2014/main" id="{0EB9C36F-A1DB-4598-A0A6-BAE6D1074DB9}"/>
              </a:ext>
            </a:extLst>
          </p:cNvPr>
          <p:cNvSpPr txBox="1"/>
          <p:nvPr/>
        </p:nvSpPr>
        <p:spPr>
          <a:xfrm>
            <a:off x="2827275" y="3237655"/>
            <a:ext cx="214190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quả táo</a:t>
            </a:r>
          </a:p>
        </p:txBody>
      </p:sp>
      <p:cxnSp>
        <p:nvCxnSpPr>
          <p:cNvPr id="24" name="Đường nối Thẳng 23">
            <a:extLst>
              <a:ext uri="{FF2B5EF4-FFF2-40B4-BE49-F238E27FC236}">
                <a16:creationId xmlns:a16="http://schemas.microsoft.com/office/drawing/2014/main" id="{AEDEBD1A-B93C-458D-8692-91B5C640D054}"/>
              </a:ext>
            </a:extLst>
          </p:cNvPr>
          <p:cNvCxnSpPr>
            <a:cxnSpLocks/>
          </p:cNvCxnSpPr>
          <p:nvPr/>
        </p:nvCxnSpPr>
        <p:spPr>
          <a:xfrm>
            <a:off x="4148851" y="389732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id="{1E3B886D-272D-451E-AC42-0A29455A0B4E}"/>
              </a:ext>
            </a:extLst>
          </p:cNvPr>
          <p:cNvSpPr txBox="1"/>
          <p:nvPr/>
        </p:nvSpPr>
        <p:spPr>
          <a:xfrm>
            <a:off x="4904102" y="3215333"/>
            <a:ext cx="2042528"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cái kẹo</a:t>
            </a: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6892829" y="3215331"/>
            <a:ext cx="214190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ao bèo</a:t>
            </a:r>
          </a:p>
        </p:txBody>
      </p:sp>
      <p:cxnSp>
        <p:nvCxnSpPr>
          <p:cNvPr id="27" name="Đường nối Thẳng 26">
            <a:extLst>
              <a:ext uri="{FF2B5EF4-FFF2-40B4-BE49-F238E27FC236}">
                <a16:creationId xmlns:a16="http://schemas.microsoft.com/office/drawing/2014/main" id="{9B06C48C-C293-40F8-B156-E6E9A5EEAB3D}"/>
              </a:ext>
            </a:extLst>
          </p:cNvPr>
          <p:cNvCxnSpPr>
            <a:cxnSpLocks/>
          </p:cNvCxnSpPr>
          <p:nvPr/>
        </p:nvCxnSpPr>
        <p:spPr>
          <a:xfrm>
            <a:off x="6946630" y="38664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a16="http://schemas.microsoft.com/office/drawing/2014/main" id="{6E8DD22C-AE39-49D0-A2E6-94C0DA2CFFBB}"/>
              </a:ext>
            </a:extLst>
          </p:cNvPr>
          <p:cNvCxnSpPr>
            <a:cxnSpLocks/>
          </p:cNvCxnSpPr>
          <p:nvPr/>
        </p:nvCxnSpPr>
        <p:spPr>
          <a:xfrm>
            <a:off x="6022256" y="394256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92" y="1465527"/>
            <a:ext cx="1731774" cy="14156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90" y="1288212"/>
            <a:ext cx="1800045" cy="143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27" y="1422768"/>
            <a:ext cx="1503218" cy="12023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96" y="1422767"/>
            <a:ext cx="1827039" cy="14124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5" y="383544"/>
            <a:ext cx="1732912" cy="904668"/>
          </a:xfrm>
          <a:prstGeom prst="rect">
            <a:avLst/>
          </a:prstGeom>
        </p:spPr>
      </p:pic>
      <p:cxnSp>
        <p:nvCxnSpPr>
          <p:cNvPr id="15" name="Đường nối Thẳng 27">
            <a:extLst>
              <a:ext uri="{FF2B5EF4-FFF2-40B4-BE49-F238E27FC236}">
                <a16:creationId xmlns:a16="http://schemas.microsoft.com/office/drawing/2014/main" id="{6E8DD22C-AE39-49D0-A2E6-94C0DA2CFFBB}"/>
              </a:ext>
            </a:extLst>
          </p:cNvPr>
          <p:cNvCxnSpPr>
            <a:cxnSpLocks/>
          </p:cNvCxnSpPr>
          <p:nvPr/>
        </p:nvCxnSpPr>
        <p:spPr>
          <a:xfrm>
            <a:off x="8013651" y="388950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41" y="661358"/>
            <a:ext cx="7625750" cy="4042914"/>
          </a:xfrm>
          <a:prstGeom prst="rect">
            <a:avLst/>
          </a:prstGeom>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1" y="415432"/>
            <a:ext cx="7832786" cy="22069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748" y="984129"/>
            <a:ext cx="5144758" cy="3276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072" y="1035888"/>
            <a:ext cx="5096415" cy="3276600"/>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1B32C2E-C08E-44C2-B6FA-2E47D63C7F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1871" y="673769"/>
            <a:ext cx="7735019" cy="4079189"/>
          </a:xfrm>
          <a:prstGeom prst="rect">
            <a:avLst/>
          </a:prstGeom>
          <a:ln w="228600" cap="sq" cmpd="thickThin">
            <a:solidFill>
              <a:srgbClr val="000000"/>
            </a:solidFill>
            <a:prstDash val="solid"/>
            <a:miter lim="800000"/>
          </a:ln>
          <a:effectLst>
            <a:innerShdw blurRad="76200">
              <a:srgbClr val="000000"/>
            </a:innerShdw>
          </a:effectLst>
        </p:spPr>
      </p:pic>
      <p:sp>
        <p:nvSpPr>
          <p:cNvPr id="5" name="Hộp Văn bản 4">
            <a:extLst>
              <a:ext uri="{FF2B5EF4-FFF2-40B4-BE49-F238E27FC236}">
                <a16:creationId xmlns:a16="http://schemas.microsoft.com/office/drawing/2014/main" id="{E4BF892A-256B-440B-8A18-37868207C516}"/>
              </a:ext>
            </a:extLst>
          </p:cNvPr>
          <p:cNvSpPr txBox="1"/>
          <p:nvPr/>
        </p:nvSpPr>
        <p:spPr>
          <a:xfrm>
            <a:off x="1803908" y="685237"/>
            <a:ext cx="1600200" cy="1431161"/>
          </a:xfrm>
          <a:prstGeom prst="rect">
            <a:avLst/>
          </a:prstGeom>
          <a:noFill/>
        </p:spPr>
        <p:txBody>
          <a:bodyPr wrap="square" rtlCol="0">
            <a:spAutoFit/>
          </a:bodyPr>
          <a:lstStyle/>
          <a:p>
            <a:r>
              <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a:t>
            </a:r>
          </a:p>
        </p:txBody>
      </p:sp>
      <p:sp>
        <p:nvSpPr>
          <p:cNvPr id="7" name="Hộp Văn bản 6">
            <a:extLst>
              <a:ext uri="{FF2B5EF4-FFF2-40B4-BE49-F238E27FC236}">
                <a16:creationId xmlns:a16="http://schemas.microsoft.com/office/drawing/2014/main" id="{AFEE4787-C2E0-4EEA-8946-DC28D5E76E9A}"/>
              </a:ext>
            </a:extLst>
          </p:cNvPr>
          <p:cNvSpPr txBox="1"/>
          <p:nvPr/>
        </p:nvSpPr>
        <p:spPr>
          <a:xfrm>
            <a:off x="5106538" y="701341"/>
            <a:ext cx="1600200" cy="1431161"/>
          </a:xfrm>
          <a:prstGeom prst="rect">
            <a:avLst/>
          </a:prstGeom>
          <a:noFill/>
        </p:spPr>
        <p:txBody>
          <a:bodyPr wrap="square" rtlCol="0">
            <a:spAutoFit/>
          </a:bodyPr>
          <a:lstStyle/>
          <a:p>
            <a:r>
              <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eo</a:t>
            </a:r>
          </a:p>
        </p:txBody>
      </p:sp>
      <p:sp>
        <p:nvSpPr>
          <p:cNvPr id="8" name="Hộp Văn bản 7">
            <a:extLst>
              <a:ext uri="{FF2B5EF4-FFF2-40B4-BE49-F238E27FC236}">
                <a16:creationId xmlns:a16="http://schemas.microsoft.com/office/drawing/2014/main" id="{429C58BB-E258-4BED-AE6E-843DCFEA158F}"/>
              </a:ext>
            </a:extLst>
          </p:cNvPr>
          <p:cNvSpPr txBox="1"/>
          <p:nvPr/>
        </p:nvSpPr>
        <p:spPr>
          <a:xfrm>
            <a:off x="654094" y="2472684"/>
            <a:ext cx="4565016" cy="1431161"/>
          </a:xfrm>
          <a:prstGeom prst="rect">
            <a:avLst/>
          </a:prstGeom>
          <a:noFill/>
        </p:spPr>
        <p:txBody>
          <a:bodyPr wrap="square" rtlCol="0">
            <a:spAutoFit/>
          </a:bodyPr>
          <a:lstStyle/>
          <a:p>
            <a:r>
              <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ngôi sao</a:t>
            </a:r>
          </a:p>
        </p:txBody>
      </p:sp>
      <p:sp>
        <p:nvSpPr>
          <p:cNvPr id="9" name="Hộp Văn bản 8">
            <a:extLst>
              <a:ext uri="{FF2B5EF4-FFF2-40B4-BE49-F238E27FC236}">
                <a16:creationId xmlns:a16="http://schemas.microsoft.com/office/drawing/2014/main" id="{CB354914-69E0-42A1-95F5-D9D595F28DBA}"/>
              </a:ext>
            </a:extLst>
          </p:cNvPr>
          <p:cNvSpPr txBox="1"/>
          <p:nvPr/>
        </p:nvSpPr>
        <p:spPr>
          <a:xfrm>
            <a:off x="5077325" y="2505305"/>
            <a:ext cx="3616509" cy="1431161"/>
          </a:xfrm>
          <a:prstGeom prst="rect">
            <a:avLst/>
          </a:prstGeom>
          <a:noFill/>
        </p:spPr>
        <p:txBody>
          <a:bodyPr wrap="square" rtlCol="0">
            <a:spAutoFit/>
          </a:bodyPr>
          <a:lstStyle/>
          <a:p>
            <a:r>
              <a:rPr lang="vi-VN" sz="8700" dirty="0">
                <a:solidFill>
                  <a:srgbClr val="0070C0"/>
                </a:solidFill>
                <a:latin typeface="HP001 4 hàng" panose="020B0603050302020204" pitchFamily="34" charset="-93"/>
                <a:ea typeface="Arial-Rounded" panose="020B0500000000000000" pitchFamily="34" charset="-93"/>
                <a:cs typeface="Arial-Rounded" panose="020B0500000000000000" pitchFamily="34" charset="-93"/>
              </a:rPr>
              <a:t>ao bèo</a:t>
            </a:r>
          </a:p>
        </p:txBody>
      </p:sp>
    </p:spTree>
    <p:extLst>
      <p:ext uri="{BB962C8B-B14F-4D97-AF65-F5344CB8AC3E}">
        <p14:creationId xmlns:p14="http://schemas.microsoft.com/office/powerpoint/2010/main" val="28602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AC2D3647-B4A8-4223-98C7-FAF6AAB6156A}"/>
              </a:ext>
            </a:extLst>
          </p:cNvPr>
          <p:cNvPicPr>
            <a:picLocks noChangeAspect="1"/>
          </p:cNvPicPr>
          <p:nvPr/>
        </p:nvPicPr>
        <p:blipFill>
          <a:blip r:embed="rId3"/>
          <a:stretch>
            <a:fillRect/>
          </a:stretch>
        </p:blipFill>
        <p:spPr>
          <a:xfrm>
            <a:off x="2817406" y="342341"/>
            <a:ext cx="3505200" cy="3366814"/>
          </a:xfrm>
          <a:prstGeom prst="rect">
            <a:avLst/>
          </a:prstGeom>
        </p:spPr>
      </p:pic>
      <p:sp>
        <p:nvSpPr>
          <p:cNvPr id="4" name="文本框 3">
            <a:extLst>
              <a:ext uri="{FF2B5EF4-FFF2-40B4-BE49-F238E27FC236}">
                <a16:creationId xmlns:a16="http://schemas.microsoft.com/office/drawing/2014/main" id="{92AD1C1A-755B-40E8-83FF-B0D421B01833}"/>
              </a:ext>
            </a:extLst>
          </p:cNvPr>
          <p:cNvSpPr txBox="1"/>
          <p:nvPr/>
        </p:nvSpPr>
        <p:spPr>
          <a:xfrm>
            <a:off x="3562397" y="1442185"/>
            <a:ext cx="2015218" cy="1015663"/>
          </a:xfrm>
          <a:prstGeom prst="rect">
            <a:avLst/>
          </a:prstGeom>
          <a:noFill/>
        </p:spPr>
        <p:txBody>
          <a:bodyPr wrap="square" rtlCol="0">
            <a:spAutoFit/>
          </a:bodyPr>
          <a:lstStyle/>
          <a:p>
            <a:pPr algn="ctr"/>
            <a:r>
              <a:rPr lang="en-US" altLang="zh-CN" sz="6000" dirty="0" err="1">
                <a:solidFill>
                  <a:srgbClr val="9CBE5B"/>
                </a:solidFill>
                <a:latin typeface="Times New Roman" panose="02020603050405020304" pitchFamily="18" charset="0"/>
                <a:ea typeface="幼圆" panose="02010509060101010101" pitchFamily="49" charset="-122"/>
                <a:cs typeface="Times New Roman" panose="02020603050405020304" pitchFamily="18" charset="0"/>
              </a:rPr>
              <a:t>Tiết</a:t>
            </a:r>
            <a:r>
              <a:rPr lang="en-US" altLang="zh-CN"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6000" dirty="0">
              <a:solidFill>
                <a:srgbClr val="9CBE5B"/>
              </a:solidFill>
              <a:latin typeface="Times New Roman" panose="02020603050405020304" pitchFamily="18" charset="0"/>
              <a:ea typeface="幼圆" panose="02010509060101010101" pitchFamily="49" charset="-122"/>
              <a:cs typeface="Times New Roman" panose="02020603050405020304" pitchFamily="18" charset="0"/>
            </a:endParaRPr>
          </a:p>
        </p:txBody>
      </p:sp>
      <p:pic>
        <p:nvPicPr>
          <p:cNvPr id="8" name="图片 7">
            <a:extLst>
              <a:ext uri="{FF2B5EF4-FFF2-40B4-BE49-F238E27FC236}">
                <a16:creationId xmlns:a16="http://schemas.microsoft.com/office/drawing/2014/main" id="{7C54DA5F-A229-41CC-92BA-7D38A00E8BDC}"/>
              </a:ext>
            </a:extLst>
          </p:cNvPr>
          <p:cNvPicPr preferRelativeResize="0">
            <a:picLocks/>
          </p:cNvPicPr>
          <p:nvPr/>
        </p:nvPicPr>
        <p:blipFill rotWithShape="1">
          <a:blip r:embed="rId4"/>
          <a:srcRect l="32794" r="16079" b="94184"/>
          <a:stretch/>
        </p:blipFill>
        <p:spPr>
          <a:xfrm flipH="1">
            <a:off x="3273615" y="1351232"/>
            <a:ext cx="2304000" cy="36000"/>
          </a:xfrm>
          <a:prstGeom prst="rect">
            <a:avLst/>
          </a:prstGeom>
        </p:spPr>
      </p:pic>
      <p:pic>
        <p:nvPicPr>
          <p:cNvPr id="9" name="图片 8">
            <a:extLst>
              <a:ext uri="{FF2B5EF4-FFF2-40B4-BE49-F238E27FC236}">
                <a16:creationId xmlns:a16="http://schemas.microsoft.com/office/drawing/2014/main" id="{F04E01A1-76CE-4498-8BF7-8DF675BBE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65" y="2280080"/>
            <a:ext cx="1371913" cy="2858151"/>
          </a:xfrm>
          <a:prstGeom prst="rect">
            <a:avLst/>
          </a:prstGeom>
        </p:spPr>
      </p:pic>
      <p:pic>
        <p:nvPicPr>
          <p:cNvPr id="10" name="图片 9">
            <a:extLst>
              <a:ext uri="{FF2B5EF4-FFF2-40B4-BE49-F238E27FC236}">
                <a16:creationId xmlns:a16="http://schemas.microsoft.com/office/drawing/2014/main" id="{E215F3FE-BEF2-4F53-BF30-EA6185713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47035" y="2285349"/>
            <a:ext cx="1371913" cy="2858151"/>
          </a:xfrm>
          <a:prstGeom prst="rect">
            <a:avLst/>
          </a:prstGeom>
        </p:spPr>
      </p:pic>
      <p:pic>
        <p:nvPicPr>
          <p:cNvPr id="12" name="图片 11">
            <a:extLst>
              <a:ext uri="{FF2B5EF4-FFF2-40B4-BE49-F238E27FC236}">
                <a16:creationId xmlns:a16="http://schemas.microsoft.com/office/drawing/2014/main" id="{9D369A16-B1AD-448B-8F65-F2FCB61E3875}"/>
              </a:ext>
            </a:extLst>
          </p:cNvPr>
          <p:cNvPicPr preferRelativeResize="0">
            <a:picLocks/>
          </p:cNvPicPr>
          <p:nvPr/>
        </p:nvPicPr>
        <p:blipFill rotWithShape="1">
          <a:blip r:embed="rId4"/>
          <a:srcRect l="32794" r="16079" b="94184"/>
          <a:stretch/>
        </p:blipFill>
        <p:spPr>
          <a:xfrm>
            <a:off x="3449882" y="2685653"/>
            <a:ext cx="2304000" cy="36000"/>
          </a:xfrm>
          <a:prstGeom prst="rect">
            <a:avLst/>
          </a:prstGeom>
        </p:spPr>
      </p:pic>
    </p:spTree>
    <p:extLst>
      <p:ext uri="{BB962C8B-B14F-4D97-AF65-F5344CB8AC3E}">
        <p14:creationId xmlns:p14="http://schemas.microsoft.com/office/powerpoint/2010/main" val="301663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750"/>
                                        <p:tgtEl>
                                          <p:spTgt spid="20"/>
                                        </p:tgtEl>
                                      </p:cBhvr>
                                    </p:animEffect>
                                  </p:childTnLst>
                                </p:cTn>
                              </p:par>
                            </p:childTnLst>
                          </p:cTn>
                        </p:par>
                        <p:par>
                          <p:cTn id="19" fill="hold">
                            <p:stCondLst>
                              <p:cond delay="175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4"/>
                                        </p:tgtEl>
                                        <p:attrNameLst>
                                          <p:attrName>style.visibility</p:attrName>
                                        </p:attrNameLst>
                                      </p:cBhvr>
                                      <p:to>
                                        <p:strVal val="visible"/>
                                      </p:to>
                                    </p:set>
                                    <p:set>
                                      <p:cBhvr>
                                        <p:cTn id="22" dur="227" fill="hold">
                                          <p:stCondLst>
                                            <p:cond delay="0"/>
                                          </p:stCondLst>
                                        </p:cTn>
                                        <p:tgtEl>
                                          <p:spTgt spid="4"/>
                                        </p:tgtEl>
                                        <p:attrNameLst>
                                          <p:attrName>style.rotation</p:attrName>
                                        </p:attrNameLst>
                                      </p:cBhvr>
                                      <p:to>
                                        <p:strVal val="-45.0"/>
                                      </p:to>
                                    </p:set>
                                    <p:anim calcmode="lin" valueType="num">
                                      <p:cBhvr>
                                        <p:cTn id="23"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ppt/theme/themeOverride2.xml><?xml version="1.0" encoding="utf-8"?>
<a:themeOverride xmlns:a="http://schemas.openxmlformats.org/drawingml/2006/main">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707</TotalTime>
  <Words>105</Words>
  <Application>Microsoft Office PowerPoint</Application>
  <PresentationFormat>On-screen Show (16:9)</PresentationFormat>
  <Paragraphs>29</Paragraphs>
  <Slides>13</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等线</vt:lpstr>
      <vt:lpstr>Arial</vt:lpstr>
      <vt:lpstr>Arial-Rounded</vt:lpstr>
      <vt:lpstr>Calibri</vt:lpstr>
      <vt:lpstr>Calibri Light</vt:lpstr>
      <vt:lpstr>HP001 4 hàng</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GV Tiếng Việt 3_Quảng Trị</cp:lastModifiedBy>
  <cp:revision>371</cp:revision>
  <dcterms:created xsi:type="dcterms:W3CDTF">2017-07-29T07:38:32Z</dcterms:created>
  <dcterms:modified xsi:type="dcterms:W3CDTF">2023-11-06T14:07:52Z</dcterms:modified>
</cp:coreProperties>
</file>