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media1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9" r:id="rId3"/>
  </p:sldMasterIdLst>
  <p:notesMasterIdLst>
    <p:notesMasterId r:id="rId30"/>
  </p:notesMasterIdLst>
  <p:sldIdLst>
    <p:sldId id="308" r:id="rId4"/>
    <p:sldId id="317" r:id="rId5"/>
    <p:sldId id="309" r:id="rId6"/>
    <p:sldId id="310" r:id="rId7"/>
    <p:sldId id="312" r:id="rId8"/>
    <p:sldId id="313" r:id="rId9"/>
    <p:sldId id="314" r:id="rId10"/>
    <p:sldId id="315" r:id="rId11"/>
    <p:sldId id="316" r:id="rId12"/>
    <p:sldId id="258" r:id="rId13"/>
    <p:sldId id="298" r:id="rId14"/>
    <p:sldId id="323" r:id="rId15"/>
    <p:sldId id="299" r:id="rId16"/>
    <p:sldId id="331" r:id="rId17"/>
    <p:sldId id="332" r:id="rId18"/>
    <p:sldId id="333" r:id="rId19"/>
    <p:sldId id="334" r:id="rId20"/>
    <p:sldId id="335" r:id="rId21"/>
    <p:sldId id="319" r:id="rId22"/>
    <p:sldId id="320" r:id="rId23"/>
    <p:sldId id="328" r:id="rId24"/>
    <p:sldId id="329" r:id="rId25"/>
    <p:sldId id="325" r:id="rId26"/>
    <p:sldId id="326" r:id="rId27"/>
    <p:sldId id="327" r:id="rId28"/>
    <p:sldId id="30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2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2" autoAdjust="0"/>
  </p:normalViewPr>
  <p:slideViewPr>
    <p:cSldViewPr snapToGrid="0">
      <p:cViewPr>
        <p:scale>
          <a:sx n="81" d="100"/>
          <a:sy n="81" d="100"/>
        </p:scale>
        <p:origin x="-72" y="4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7A412-0D73-4F25-8702-3E4C034EC7E4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72E3-3DD9-480C-B32E-252935AD4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80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D72E3-3DD9-480C-B32E-252935AD4A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03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20613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20613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20613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16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20613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17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20613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18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20613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D72E3-3DD9-480C-B32E-252935AD4A1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05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4A56-B73C-447F-A972-BC7E551CA7F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0A0E-3366-40BB-B0B0-2D160A92A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4A56-B73C-447F-A972-BC7E551CA7F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0A0E-3366-40BB-B0B0-2D160A92A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49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4A56-B73C-447F-A972-BC7E551CA7F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0A0E-3366-40BB-B0B0-2D160A92A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3" cy="1828800"/>
          </a:xfrm>
        </p:spPr>
        <p:txBody>
          <a:bodyPr rtlCol="0" anchor="b">
            <a:normAutofit/>
          </a:bodyPr>
          <a:lstStyle>
            <a:lvl1pPr algn="l" rtl="0">
              <a:defRPr sz="405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342900" indent="0" algn="ctr" rtl="0">
              <a:buNone/>
              <a:defRPr sz="1500"/>
            </a:lvl2pPr>
            <a:lvl3pPr marL="685800" indent="0" algn="ctr" rtl="0">
              <a:buNone/>
              <a:defRPr sz="1350"/>
            </a:lvl3pPr>
            <a:lvl4pPr marL="1028700" indent="0" algn="ctr" rtl="0">
              <a:buNone/>
              <a:defRPr sz="1200"/>
            </a:lvl4pPr>
            <a:lvl5pPr marL="1371600" indent="0" algn="ctr" rtl="0">
              <a:buNone/>
              <a:defRPr sz="1200"/>
            </a:lvl5pPr>
            <a:lvl6pPr marL="1714500" indent="0" algn="ctr" rtl="0">
              <a:buNone/>
              <a:defRPr sz="1200"/>
            </a:lvl6pPr>
            <a:lvl7pPr marL="2057400" indent="0" algn="ctr" rtl="0">
              <a:buNone/>
              <a:defRPr sz="1200"/>
            </a:lvl7pPr>
            <a:lvl8pPr marL="2400300" indent="0" algn="ctr" rtl="0">
              <a:buNone/>
              <a:defRPr sz="1200"/>
            </a:lvl8pPr>
            <a:lvl9pPr marL="2743200" indent="0" algn="ctr" rtl="0">
              <a:buNone/>
              <a:defRPr sz="1200"/>
            </a:lvl9pPr>
          </a:lstStyle>
          <a:p>
            <a:r>
              <a:rPr lang="vi-VN" dirty="0"/>
              <a:t>Bấm &amp; sửa kiểu phụ đề của Bản chính</a:t>
            </a:r>
          </a:p>
        </p:txBody>
      </p:sp>
    </p:spTree>
    <p:extLst>
      <p:ext uri="{BB962C8B-B14F-4D97-AF65-F5344CB8AC3E}">
        <p14:creationId xmlns:p14="http://schemas.microsoft.com/office/powerpoint/2010/main" val="264281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1B1E00-A00D-477D-997B-00E3F6554555}" type="datetime1">
              <a:rPr lang="vi-VN" smtClean="0"/>
              <a:pPr/>
              <a:t>09/11/2023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001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3" cy="1828800"/>
          </a:xfrm>
        </p:spPr>
        <p:txBody>
          <a:bodyPr rtlCol="0" anchor="b">
            <a:normAutofit/>
          </a:bodyPr>
          <a:lstStyle>
            <a:lvl1pPr algn="l" rtl="0">
              <a:defRPr sz="33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 algn="l" rtl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l" rtl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</p:spTree>
    <p:extLst>
      <p:ext uri="{BB962C8B-B14F-4D97-AF65-F5344CB8AC3E}">
        <p14:creationId xmlns:p14="http://schemas.microsoft.com/office/powerpoint/2010/main" val="16409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3" y="1825625"/>
            <a:ext cx="4954588" cy="4187952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4951415" cy="4187952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85AB0D1-2462-483C-8BB5-3975EB8E9484}" type="datetime1">
              <a:rPr lang="vi-VN" smtClean="0"/>
              <a:pPr/>
              <a:t>09/11/2023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45467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1800" b="1"/>
            </a:lvl1pPr>
            <a:lvl2pPr marL="342900" indent="0" algn="l" rtl="0">
              <a:buNone/>
              <a:defRPr sz="1500" b="1"/>
            </a:lvl2pPr>
            <a:lvl3pPr marL="685800" indent="0" algn="l" rtl="0">
              <a:buNone/>
              <a:defRPr sz="1350" b="1"/>
            </a:lvl3pPr>
            <a:lvl4pPr marL="1028700" indent="0" algn="l" rtl="0">
              <a:buNone/>
              <a:defRPr sz="1200" b="1"/>
            </a:lvl4pPr>
            <a:lvl5pPr marL="1371600" indent="0" algn="l" rtl="0">
              <a:buNone/>
              <a:defRPr sz="1200" b="1"/>
            </a:lvl5pPr>
            <a:lvl6pPr marL="1714500" indent="0" algn="l" rtl="0">
              <a:buNone/>
              <a:defRPr sz="1200" b="1"/>
            </a:lvl6pPr>
            <a:lvl7pPr marL="2057400" indent="0" algn="l" rtl="0">
              <a:buNone/>
              <a:defRPr sz="1200" b="1"/>
            </a:lvl7pPr>
            <a:lvl8pPr marL="2400300" indent="0" algn="l" rtl="0">
              <a:buNone/>
              <a:defRPr sz="1200" b="1"/>
            </a:lvl8pPr>
            <a:lvl9pPr marL="2743200" indent="0" algn="l" rtl="0">
              <a:buNone/>
              <a:defRPr sz="1200" b="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7"/>
            <a:ext cx="4956048" cy="3476625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1800" b="1"/>
            </a:lvl1pPr>
            <a:lvl2pPr marL="342900" indent="0" algn="l" rtl="0">
              <a:buNone/>
              <a:defRPr sz="1500" b="1"/>
            </a:lvl2pPr>
            <a:lvl3pPr marL="685800" indent="0" algn="l" rtl="0">
              <a:buNone/>
              <a:defRPr sz="1350" b="1"/>
            </a:lvl3pPr>
            <a:lvl4pPr marL="1028700" indent="0" algn="l" rtl="0">
              <a:buNone/>
              <a:defRPr sz="1200" b="1"/>
            </a:lvl4pPr>
            <a:lvl5pPr marL="1371600" indent="0" algn="l" rtl="0">
              <a:buNone/>
              <a:defRPr sz="1200" b="1"/>
            </a:lvl5pPr>
            <a:lvl6pPr marL="1714500" indent="0" algn="l" rtl="0">
              <a:buNone/>
              <a:defRPr sz="1200" b="1"/>
            </a:lvl6pPr>
            <a:lvl7pPr marL="2057400" indent="0" algn="l" rtl="0">
              <a:buNone/>
              <a:defRPr sz="1200" b="1"/>
            </a:lvl7pPr>
            <a:lvl8pPr marL="2400300" indent="0" algn="l" rtl="0">
              <a:buNone/>
              <a:defRPr sz="1200" b="1"/>
            </a:lvl8pPr>
            <a:lvl9pPr marL="2743200" indent="0" algn="l" rtl="0">
              <a:buNone/>
              <a:defRPr sz="1200" b="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77"/>
            <a:ext cx="4956048" cy="3476625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9" name="Chỗ dành sẵn cho Số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16A3A8-CD18-494E-BA21-4E8A1D2D52BA}" type="datetime1">
              <a:rPr lang="vi-VN" smtClean="0"/>
              <a:pPr/>
              <a:t>09/11/2023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9326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5" name="Chỗ dành sẵn cho Số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5D5F0-49C4-47A7-8393-C3318058F3BC}" type="datetime1">
              <a:rPr lang="vi-VN" smtClean="0"/>
              <a:pPr/>
              <a:t>09/11/2023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85196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ỗ dành sẵn cho Số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C8CFF3-1CDF-49E3-8638-3726A6CAAC00}" type="datetime1">
              <a:rPr lang="vi-VN" smtClean="0"/>
              <a:pPr/>
              <a:t>09/11/2023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04142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9" name="Nhóm 8"/>
          <p:cNvGrpSpPr/>
          <p:nvPr/>
        </p:nvGrpSpPr>
        <p:grpSpPr>
          <a:xfrm>
            <a:off x="105242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2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3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4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5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6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7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8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9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0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1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676311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3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3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3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3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3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09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D0CE1C-2702-4A01-872D-16D51A5359DB}" type="datetime1">
              <a:rPr lang="vi-VN" smtClean="0"/>
              <a:pPr/>
              <a:t>09/11/2023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3845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4A56-B73C-447F-A972-BC7E551CA7F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0A0E-3366-40BB-B0B0-2D160A92A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915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52" name="Nhóm 51"/>
          <p:cNvGrpSpPr>
            <a:grpSpLocks noChangeAspect="1"/>
          </p:cNvGrpSpPr>
          <p:nvPr/>
        </p:nvGrpSpPr>
        <p:grpSpPr>
          <a:xfrm rot="5400000">
            <a:off x="1045140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5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5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5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5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5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5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6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6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6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6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6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69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84" name="Nhóm 83"/>
          <p:cNvGrpSpPr>
            <a:grpSpLocks noChangeAspect="1"/>
          </p:cNvGrpSpPr>
          <p:nvPr userDrawn="1"/>
        </p:nvGrpSpPr>
        <p:grpSpPr>
          <a:xfrm rot="5400000">
            <a:off x="4517136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97" name="Nhóm 96"/>
          <p:cNvGrpSpPr>
            <a:grpSpLocks noChangeAspect="1"/>
          </p:cNvGrpSpPr>
          <p:nvPr userDrawn="1"/>
        </p:nvGrpSpPr>
        <p:grpSpPr>
          <a:xfrm rot="5400000">
            <a:off x="8019011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9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0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1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3B2062-D8F8-46C3-A13F-A2368F91A522}" type="datetime1">
              <a:rPr lang="vi-VN" smtClean="0"/>
              <a:pPr/>
              <a:t>09/11/2023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6621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18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84" name="Nhóm 83"/>
          <p:cNvGrpSpPr>
            <a:grpSpLocks noChangeAspect="1"/>
          </p:cNvGrpSpPr>
          <p:nvPr/>
        </p:nvGrpSpPr>
        <p:grpSpPr>
          <a:xfrm rot="16200000" flipV="1">
            <a:off x="274315" y="1102305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grpSp>
        <p:nvGrpSpPr>
          <p:cNvPr id="98" name="Nhóm 97"/>
          <p:cNvGrpSpPr/>
          <p:nvPr/>
        </p:nvGrpSpPr>
        <p:grpSpPr>
          <a:xfrm>
            <a:off x="5322490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0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1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2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3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4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5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6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7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8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9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0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1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grpSp>
        <p:nvGrpSpPr>
          <p:cNvPr id="112" name="Nhóm 111"/>
          <p:cNvGrpSpPr/>
          <p:nvPr/>
        </p:nvGrpSpPr>
        <p:grpSpPr>
          <a:xfrm>
            <a:off x="5322490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2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2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2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2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2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1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5" y="2484994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A4A2AB-6C7F-472B-AF69-6C017576AABF}" type="datetime1">
              <a:rPr lang="vi-VN" smtClean="0"/>
              <a:pPr/>
              <a:t>09/11/2023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4529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27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4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1800"/>
            </a:lvl1pPr>
            <a:lvl2pPr algn="l" rtl="0">
              <a:defRPr sz="1500"/>
            </a:lvl2pPr>
            <a:lvl3pPr algn="l" rtl="0">
              <a:defRPr sz="1350"/>
            </a:lvl3pPr>
            <a:lvl4pPr algn="l" rtl="0">
              <a:defRPr sz="1200"/>
            </a:lvl4pPr>
            <a:lvl5pPr algn="l" rtl="0">
              <a:defRPr sz="1200"/>
            </a:lvl5pPr>
            <a:lvl6pPr algn="l" rtl="0">
              <a:defRPr sz="1500"/>
            </a:lvl6pPr>
            <a:lvl7pPr algn="l" rtl="0">
              <a:defRPr sz="1500"/>
            </a:lvl7pPr>
            <a:lvl8pPr algn="l" rtl="0">
              <a:defRPr sz="1500"/>
            </a:lvl8pPr>
            <a:lvl9pPr algn="l" rtl="0">
              <a:defRPr sz="15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5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35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A2E48D0-087A-4BF8-AAAB-C1C90194064A}" type="datetime1">
              <a:rPr lang="vi-VN" smtClean="0"/>
              <a:pPr/>
              <a:t>09/11/2023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4818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27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8" name="Nhóm 7"/>
          <p:cNvGrpSpPr/>
          <p:nvPr/>
        </p:nvGrpSpPr>
        <p:grpSpPr>
          <a:xfrm>
            <a:off x="595546" y="781400"/>
            <a:ext cx="6433399" cy="5053665"/>
            <a:chOff x="5162444" y="781398"/>
            <a:chExt cx="6433398" cy="5053665"/>
          </a:xfrm>
        </p:grpSpPr>
        <p:sp>
          <p:nvSpPr>
            <p:cNvPr id="9" name="Hình tự do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" name="Hình tự do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grpSp>
          <p:nvGrpSpPr>
            <p:cNvPr id="11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Hình tự do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dirty="0"/>
              </a:p>
            </p:txBody>
          </p:sp>
          <p:sp>
            <p:nvSpPr>
              <p:cNvPr id="21" name="Hình tự do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dirty="0"/>
              </a:p>
            </p:txBody>
          </p:sp>
        </p:grp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2400"/>
            </a:lvl1pPr>
            <a:lvl2pPr marL="342900" indent="0" algn="l" rtl="0">
              <a:buNone/>
              <a:defRPr sz="2100"/>
            </a:lvl2pPr>
            <a:lvl3pPr marL="685800" indent="0" algn="l" rtl="0">
              <a:buNone/>
              <a:defRPr sz="1800"/>
            </a:lvl3pPr>
            <a:lvl4pPr marL="1028700" indent="0" algn="l" rtl="0">
              <a:buNone/>
              <a:defRPr sz="1500"/>
            </a:lvl4pPr>
            <a:lvl5pPr marL="1371600" indent="0" algn="l" rtl="0">
              <a:buNone/>
              <a:defRPr sz="1500"/>
            </a:lvl5pPr>
            <a:lvl6pPr marL="1714500" indent="0" algn="l" rtl="0">
              <a:buNone/>
              <a:defRPr sz="1500"/>
            </a:lvl6pPr>
            <a:lvl7pPr marL="2057400" indent="0" algn="l" rtl="0">
              <a:buNone/>
              <a:defRPr sz="1500"/>
            </a:lvl7pPr>
            <a:lvl8pPr marL="2400300" indent="0" algn="l" rtl="0">
              <a:buNone/>
              <a:defRPr sz="1500"/>
            </a:lvl8pPr>
            <a:lvl9pPr marL="2743200" indent="0" algn="l" rtl="0">
              <a:buNone/>
              <a:defRPr sz="1500"/>
            </a:lvl9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3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35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FE7C45-16DF-4049-8DC4-8120F138473E}" type="datetime1">
              <a:rPr lang="vi-VN" smtClean="0"/>
              <a:pPr/>
              <a:t>09/11/2023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502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6CBC2F-6647-4016-BEA2-2137B0076152}" type="datetime1">
              <a:rPr lang="vi-VN" smtClean="0"/>
              <a:pPr/>
              <a:t>09/11/2023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17032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9" y="304800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201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22DF57-9F71-4148-A138-924C835A57AF}" type="datetime1">
              <a:rPr lang="vi-VN" smtClean="0"/>
              <a:pPr/>
              <a:t>09/11/2023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8312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8867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684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15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4A56-B73C-447F-A972-BC7E551CA7F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0A0E-3366-40BB-B0B0-2D160A92A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342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76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276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32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386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046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138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79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4A56-B73C-447F-A972-BC7E551CA7F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0A0E-3366-40BB-B0B0-2D160A92A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17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4A56-B73C-447F-A972-BC7E551CA7F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0A0E-3366-40BB-B0B0-2D160A92A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30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4A56-B73C-447F-A972-BC7E551CA7F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0A0E-3366-40BB-B0B0-2D160A92A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94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4A56-B73C-447F-A972-BC7E551CA7F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0A0E-3366-40BB-B0B0-2D160A92A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34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4A56-B73C-447F-A972-BC7E551CA7F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0A0E-3366-40BB-B0B0-2D160A92A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77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 smtClean="0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4A56-B73C-447F-A972-BC7E551CA7F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0A0E-3366-40BB-B0B0-2D160A92A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41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C4A56-B73C-447F-A972-BC7E551CA7F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90A0E-3366-40BB-B0B0-2D160A92A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90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3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5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sửa </a:t>
            </a:r>
            <a:r>
              <a:rPr lang="vi-VN" dirty="0" err="1"/>
              <a:t>kiểu</a:t>
            </a:r>
            <a:r>
              <a:rPr lang="vi-VN" dirty="0"/>
              <a:t> văn bản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bốn</a:t>
            </a:r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022B156B-59AE-415F-B24B-8756D48BB977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27D914FD-5CA8-45C1-915F-680DA1912D0A}" type="datetime1">
              <a:rPr lang="vi-VN" smtClean="0"/>
              <a:pPr/>
              <a:t>09/11/2023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86901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260604" indent="-260604" algn="l" defTabSz="685800" rtl="0" eaLnBrk="1" latinLnBrk="0" hangingPunct="1">
        <a:lnSpc>
          <a:spcPct val="100000"/>
        </a:lnSpc>
        <a:spcBef>
          <a:spcPts val="13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555498" indent="-212598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36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6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5" Type="http://schemas.openxmlformats.org/officeDocument/2006/relationships/audio" Target="../media/audio1.wav"/><Relationship Id="rId4" Type="http://schemas.openxmlformats.org/officeDocument/2006/relationships/audio" Target="../media/audio4.wav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7.wav"/><Relationship Id="rId7" Type="http://schemas.openxmlformats.org/officeDocument/2006/relationships/audio" Target="../media/audio10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9.wav"/><Relationship Id="rId5" Type="http://schemas.openxmlformats.org/officeDocument/2006/relationships/audio" Target="../media/audio1.wav"/><Relationship Id="rId4" Type="http://schemas.openxmlformats.org/officeDocument/2006/relationships/audio" Target="../media/audio8.wav"/><Relationship Id="rId9" Type="http://schemas.openxmlformats.org/officeDocument/2006/relationships/image" Target="../media/image35.png"/><Relationship Id="rId14" Type="http://schemas.openxmlformats.org/officeDocument/2006/relationships/audio" Target="../media/audio7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audio" Target="../media/audio6.wav"/><Relationship Id="rId4" Type="http://schemas.openxmlformats.org/officeDocument/2006/relationships/audio" Target="../media/audio4.wav"/><Relationship Id="rId14" Type="http://schemas.openxmlformats.org/officeDocument/2006/relationships/audio" Target="../media/audio7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audio" Target="../media/audio4.wav"/><Relationship Id="rId14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audio" Target="../media/audio4.wav"/><Relationship Id="rId14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Relationship Id="rId14" Type="http://schemas.openxmlformats.org/officeDocument/2006/relationships/audio" Target="../media/audio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14" Type="http://schemas.openxmlformats.org/officeDocument/2006/relationships/audio" Target="../media/audio7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audio" Target="../media/audio12.wav"/><Relationship Id="rId7" Type="http://schemas.openxmlformats.org/officeDocument/2006/relationships/image" Target="../media/image4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10" Type="http://schemas.openxmlformats.org/officeDocument/2006/relationships/image" Target="../media/image49.png"/><Relationship Id="rId4" Type="http://schemas.openxmlformats.org/officeDocument/2006/relationships/image" Target="../media/image43.gif"/><Relationship Id="rId9" Type="http://schemas.openxmlformats.org/officeDocument/2006/relationships/image" Target="../media/image4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gif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17.gif"/><Relationship Id="rId5" Type="http://schemas.openxmlformats.org/officeDocument/2006/relationships/image" Target="../media/image12.gif"/><Relationship Id="rId15" Type="http://schemas.openxmlformats.org/officeDocument/2006/relationships/image" Target="../media/image21.gif"/><Relationship Id="rId10" Type="http://schemas.openxmlformats.org/officeDocument/2006/relationships/image" Target="../media/image16.gif"/><Relationship Id="rId4" Type="http://schemas.openxmlformats.org/officeDocument/2006/relationships/image" Target="../media/image11.PNG"/><Relationship Id="rId9" Type="http://schemas.openxmlformats.org/officeDocument/2006/relationships/slide" Target="slide5.xml"/><Relationship Id="rId1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gif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11" Type="http://schemas.openxmlformats.org/officeDocument/2006/relationships/image" Target="../media/image17.gif"/><Relationship Id="rId5" Type="http://schemas.openxmlformats.org/officeDocument/2006/relationships/image" Target="../media/image12.gif"/><Relationship Id="rId15" Type="http://schemas.openxmlformats.org/officeDocument/2006/relationships/image" Target="../media/image21.gif"/><Relationship Id="rId10" Type="http://schemas.openxmlformats.org/officeDocument/2006/relationships/image" Target="../media/image16.gif"/><Relationship Id="rId4" Type="http://schemas.openxmlformats.org/officeDocument/2006/relationships/image" Target="../media/image11.PNG"/><Relationship Id="rId9" Type="http://schemas.openxmlformats.org/officeDocument/2006/relationships/slide" Target="slide5.xml"/><Relationship Id="rId1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gif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png"/><Relationship Id="rId11" Type="http://schemas.openxmlformats.org/officeDocument/2006/relationships/image" Target="../media/image17.gif"/><Relationship Id="rId5" Type="http://schemas.openxmlformats.org/officeDocument/2006/relationships/image" Target="../media/image12.gif"/><Relationship Id="rId15" Type="http://schemas.openxmlformats.org/officeDocument/2006/relationships/image" Target="../media/image21.gif"/><Relationship Id="rId10" Type="http://schemas.openxmlformats.org/officeDocument/2006/relationships/image" Target="../media/image16.gif"/><Relationship Id="rId4" Type="http://schemas.openxmlformats.org/officeDocument/2006/relationships/image" Target="../media/image11.PNG"/><Relationship Id="rId9" Type="http://schemas.openxmlformats.org/officeDocument/2006/relationships/slide" Target="slide5.xml"/><Relationship Id="rId1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gif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11" Type="http://schemas.openxmlformats.org/officeDocument/2006/relationships/image" Target="../media/image17.gif"/><Relationship Id="rId5" Type="http://schemas.openxmlformats.org/officeDocument/2006/relationships/image" Target="../media/image12.gif"/><Relationship Id="rId15" Type="http://schemas.openxmlformats.org/officeDocument/2006/relationships/image" Target="../media/image21.gif"/><Relationship Id="rId10" Type="http://schemas.openxmlformats.org/officeDocument/2006/relationships/image" Target="../media/image16.gif"/><Relationship Id="rId4" Type="http://schemas.openxmlformats.org/officeDocument/2006/relationships/image" Target="../media/image11.PNG"/><Relationship Id="rId9" Type="http://schemas.openxmlformats.org/officeDocument/2006/relationships/slide" Target="slide5.xml"/><Relationship Id="rId1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gif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11" Type="http://schemas.openxmlformats.org/officeDocument/2006/relationships/image" Target="../media/image17.gif"/><Relationship Id="rId5" Type="http://schemas.openxmlformats.org/officeDocument/2006/relationships/image" Target="../media/image12.gif"/><Relationship Id="rId15" Type="http://schemas.openxmlformats.org/officeDocument/2006/relationships/image" Target="../media/image21.gif"/><Relationship Id="rId10" Type="http://schemas.openxmlformats.org/officeDocument/2006/relationships/image" Target="../media/image16.gif"/><Relationship Id="rId4" Type="http://schemas.openxmlformats.org/officeDocument/2006/relationships/image" Target="../media/image11.PNG"/><Relationship Id="rId9" Type="http://schemas.openxmlformats.org/officeDocument/2006/relationships/slide" Target="slide5.xml"/><Relationship Id="rId1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, ảnh hoa sen đẹp cho Powerpoint, máy tính, điện tho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245707" y="899074"/>
            <a:ext cx="11700585" cy="454160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CHÀO ĐÓN QUÝ</a:t>
            </a:r>
            <a:r>
              <a:rPr kumimoji="0" lang="en-US" sz="6000" b="0" i="0" u="none" strike="noStrike" kern="1200" cap="none" spc="0" normalizeH="0" noProof="0" dirty="0" smtClean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THẦY CÔ GIÁO</a:t>
            </a:r>
            <a:r>
              <a:rPr kumimoji="0" lang="en-US" sz="6000" b="0" i="0" u="none" strike="noStrike" kern="1200" cap="none" spc="0" normalizeH="0" baseline="0" noProof="0" dirty="0" smtClean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ĐẾN DỰ</a:t>
            </a:r>
            <a:r>
              <a:rPr kumimoji="0" lang="en-US" sz="6000" b="0" i="0" u="none" strike="noStrike" kern="1200" cap="none" spc="0" normalizeH="0" noProof="0" dirty="0" smtClean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GIỜ </a:t>
            </a:r>
            <a:r>
              <a:rPr kumimoji="0" lang="en-US" sz="6000" b="0" i="0" u="none" strike="noStrike" kern="1200" cap="none" spc="0" normalizeH="0" noProof="0" dirty="0" err="1" smtClean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LỚP</a:t>
            </a:r>
            <a:r>
              <a:rPr kumimoji="0" lang="en-US" sz="6000" b="0" i="0" u="none" strike="noStrike" kern="1200" cap="none" spc="0" normalizeH="0" noProof="0" dirty="0" smtClean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1/A</a:t>
            </a:r>
            <a:endParaRPr kumimoji="0" lang="en-US" sz="6000" b="0" i="0" u="none" strike="noStrike" kern="1200" cap="none" spc="0" normalizeH="0" baseline="0" noProof="0" dirty="0">
              <a:ln w="38100">
                <a:solidFill>
                  <a:srgbClr val="9A5315">
                    <a:lumMod val="75000"/>
                  </a:srgbClr>
                </a:solidFill>
              </a:ln>
              <a:solidFill>
                <a:srgbClr val="FF0000"/>
              </a:solidFill>
              <a:effectLst>
                <a:glow rad="101600">
                  <a:srgbClr val="DA6FDF">
                    <a:satMod val="175000"/>
                    <a:alpha val="40000"/>
                  </a:srgbClr>
                </a:glow>
              </a:effectLst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2747119" y="2443781"/>
            <a:ext cx="7029488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MÔN:</a:t>
            </a:r>
            <a:r>
              <a:rPr kumimoji="0" lang="en-US" sz="6000" b="1" i="0" u="none" strike="noStrike" kern="1200" cap="none" spc="0" normalizeH="0" noProof="0" dirty="0" smtClean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 VIỆT 1</a:t>
            </a:r>
            <a:endParaRPr kumimoji="0" lang="en-US" sz="6000" b="1" i="0" u="none" strike="noStrike" kern="12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1619581" y="4296265"/>
            <a:ext cx="8533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Giáo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viên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: </a:t>
            </a:r>
            <a:r>
              <a:rPr lang="en-US" sz="4000" b="1" dirty="0" err="1" smtClean="0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</a:rPr>
              <a:t>LÊ</a:t>
            </a:r>
            <a:r>
              <a:rPr lang="en-US" sz="4000" b="1" dirty="0" smtClean="0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</a:rPr>
              <a:t>THỊ</a:t>
            </a:r>
            <a:r>
              <a:rPr lang="en-US" sz="4000" b="1" dirty="0" smtClean="0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</a:rPr>
              <a:t>THẮM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DA6FDF">
                  <a:lumMod val="50000"/>
                </a:srgbClr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3132689" y="9613"/>
            <a:ext cx="5793574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TRƯỜNG</a:t>
            </a:r>
            <a:r>
              <a:rPr kumimoji="0" lang="en-US" sz="2400" b="1" i="0" u="none" strike="noStrike" kern="1200" cap="none" spc="0" normalizeH="0" noProof="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TIỂU</a:t>
            </a:r>
            <a:r>
              <a:rPr kumimoji="0" lang="en-US" sz="2400" b="1" i="0" u="none" strike="noStrike" kern="1200" cap="none" spc="0" normalizeH="0" noProof="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kumimoji="0" lang="en-US" sz="2400" b="1" i="0" u="none" strike="noStrike" kern="1200" cap="none" spc="0" normalizeH="0" noProof="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kumimoji="0" lang="en-US" sz="2400" b="1" i="0" u="none" strike="noStrike" kern="1200" cap="none" spc="0" normalizeH="0" noProof="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THCS </a:t>
            </a:r>
            <a:r>
              <a:rPr kumimoji="0" lang="en-US" sz="2400" b="1" i="0" u="none" strike="noStrike" kern="1200" cap="none" spc="0" normalizeH="0" noProof="0" dirty="0" err="1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ĐẠI</a:t>
            </a:r>
            <a:r>
              <a:rPr kumimoji="0" lang="en-US" sz="2400" b="1" i="0" u="none" strike="noStrike" kern="1200" cap="none" spc="0" normalizeH="0" noProof="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SƠN</a:t>
            </a:r>
            <a:endParaRPr kumimoji="0" lang="en-US" sz="2400" b="1" i="0" u="none" strike="noStrike" kern="1200" cap="none" spc="0" normalizeH="0" baseline="0" noProof="0" dirty="0">
              <a:ln>
                <a:solidFill>
                  <a:srgbClr val="0000FF"/>
                </a:solidFill>
              </a:ln>
              <a:solidFill>
                <a:srgbClr val="0000FF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955791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79E24CDD-493A-485E-8504-2FE2B7E70A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42" y="0"/>
            <a:ext cx="12104914" cy="505777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060F1AA5-9399-4D73-BD6C-FAB312EE6032}"/>
              </a:ext>
            </a:extLst>
          </p:cNvPr>
          <p:cNvSpPr txBox="1"/>
          <p:nvPr/>
        </p:nvSpPr>
        <p:spPr>
          <a:xfrm>
            <a:off x="87086" y="5248275"/>
            <a:ext cx="12017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Con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kênh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xinh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xinh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chảy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qua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cánh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E2F36AB0-5351-4020-AA12-F2B6CD59C351}"/>
              </a:ext>
            </a:extLst>
          </p:cNvPr>
          <p:cNvSpPr txBox="1"/>
          <p:nvPr/>
        </p:nvSpPr>
        <p:spPr>
          <a:xfrm>
            <a:off x="7978373" y="5239063"/>
            <a:ext cx="11641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anh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213AB313-6BD5-4045-B2D8-493B6997258C}"/>
              </a:ext>
            </a:extLst>
          </p:cNvPr>
          <p:cNvSpPr txBox="1"/>
          <p:nvPr/>
        </p:nvSpPr>
        <p:spPr>
          <a:xfrm>
            <a:off x="1952802" y="5239063"/>
            <a:ext cx="1146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ênh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B11FA0FA-CE2D-415F-A2B1-B256055E932A}"/>
              </a:ext>
            </a:extLst>
          </p:cNvPr>
          <p:cNvSpPr txBox="1"/>
          <p:nvPr/>
        </p:nvSpPr>
        <p:spPr>
          <a:xfrm>
            <a:off x="3264475" y="5265190"/>
            <a:ext cx="9156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inh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4C211737-3271-4754-A87A-FE865CB77FA1}"/>
              </a:ext>
            </a:extLst>
          </p:cNvPr>
          <p:cNvSpPr txBox="1"/>
          <p:nvPr/>
        </p:nvSpPr>
        <p:spPr>
          <a:xfrm>
            <a:off x="4428378" y="5248276"/>
            <a:ext cx="9156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inh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8" name="BAI 5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 bwMode="auto">
          <a:xfrm>
            <a:off x="10067436" y="315686"/>
            <a:ext cx="1105402" cy="110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034568"/>
      </p:ext>
    </p:extLst>
  </p:cSld>
  <p:clrMapOvr>
    <a:masterClrMapping/>
  </p:clrMapOvr>
  <p:transition spd="slow">
    <p:fade/>
    <p:sndAc>
      <p:stSnd>
        <p:snd r:embed="rId4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3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ướng dẫn cách thay đổi hình nền PowerPoint đẹp">
            <a:extLst>
              <a:ext uri="{FF2B5EF4-FFF2-40B4-BE49-F238E27FC236}">
                <a16:creationId xmlns="" xmlns:a16="http://schemas.microsoft.com/office/drawing/2014/main" id="{278AA5DC-8427-4C2C-A5D6-F6AAEF7B59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2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DDD774F4-E51E-4B6E-A986-81D5152BFEC9}"/>
              </a:ext>
            </a:extLst>
          </p:cNvPr>
          <p:cNvSpPr txBox="1"/>
          <p:nvPr/>
        </p:nvSpPr>
        <p:spPr>
          <a:xfrm>
            <a:off x="1524000" y="194896"/>
            <a:ext cx="914400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3600" b="1" dirty="0">
                <a:solidFill>
                  <a:srgbClr val="00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sáu</a:t>
            </a:r>
            <a:r>
              <a:rPr lang="en-US" sz="36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3600" b="1" dirty="0">
                <a:solidFill>
                  <a:srgbClr val="00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17 </a:t>
            </a:r>
            <a:r>
              <a:rPr lang="en-US" sz="36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tháng</a:t>
            </a:r>
            <a:r>
              <a:rPr lang="en-US" sz="36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11 </a:t>
            </a:r>
            <a:r>
              <a:rPr lang="en-US" sz="3600" b="1" dirty="0" err="1">
                <a:solidFill>
                  <a:srgbClr val="00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năm</a:t>
            </a:r>
            <a:r>
              <a:rPr lang="en-US" sz="3600" b="1" dirty="0">
                <a:solidFill>
                  <a:srgbClr val="00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2023</a:t>
            </a:r>
            <a:endParaRPr lang="en-US" sz="3600" b="1" dirty="0">
              <a:solidFill>
                <a:srgbClr val="000000"/>
              </a:solidFill>
              <a:latin typeface="HP001 4 hàng" panose="020B06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r>
              <a:rPr lang="en-US" sz="4000" b="1" dirty="0">
                <a:solidFill>
                  <a:srgbClr val="00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en-US" sz="4000" b="1" dirty="0" err="1">
                <a:solidFill>
                  <a:srgbClr val="660066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4000" b="1" dirty="0">
                <a:solidFill>
                  <a:srgbClr val="660066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660066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Việt</a:t>
            </a:r>
            <a:endParaRPr lang="en-US" sz="4000" b="1" dirty="0">
              <a:solidFill>
                <a:srgbClr val="660066"/>
              </a:solidFill>
              <a:latin typeface="HP001 4 hàng" panose="020B06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r>
              <a:rPr lang="en-US" sz="4000" b="1" dirty="0">
                <a:solidFill>
                  <a:srgbClr val="FFFF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en-US" sz="4000" b="1" dirty="0" err="1">
                <a:solidFill>
                  <a:srgbClr val="00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4000" b="1" dirty="0">
                <a:solidFill>
                  <a:srgbClr val="00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57: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anh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ênh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inh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74838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2" name="laser.wav"/>
          </p:stSnd>
        </p:sndAc>
      </p:transition>
    </mc:Choice>
    <mc:Fallback xmlns="">
      <p:transition spd="slow">
        <p:fade/>
        <p:sndAc>
          <p:stSnd>
            <p:snd r:embed="rId4" name="las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ung viền PowerPoint đẹ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4443984" y="2578608"/>
            <a:ext cx="34980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u="sng" dirty="0" err="1" smtClean="0">
                <a:ln w="38100">
                  <a:solidFill>
                    <a:srgbClr val="FF0000"/>
                  </a:solidFill>
                </a:ln>
                <a:solidFill>
                  <a:srgbClr val="0000FF"/>
                </a:solidFill>
                <a:latin typeface="HP001 5 hàng" panose="020B0603050302020204" pitchFamily="34" charset="0"/>
              </a:rPr>
              <a:t>Tiết</a:t>
            </a:r>
            <a:r>
              <a:rPr lang="en-US" sz="9600" b="1" u="sng" dirty="0" smtClean="0">
                <a:ln w="38100">
                  <a:solidFill>
                    <a:srgbClr val="FF0000"/>
                  </a:solidFill>
                </a:ln>
                <a:solidFill>
                  <a:srgbClr val="0000FF"/>
                </a:solidFill>
                <a:latin typeface="HP001 5 hàng" panose="020B0603050302020204" pitchFamily="34" charset="0"/>
              </a:rPr>
              <a:t> 1:</a:t>
            </a:r>
            <a:endParaRPr lang="en-US" sz="9600" b="1" u="sng" dirty="0">
              <a:ln w="38100">
                <a:solidFill>
                  <a:srgbClr val="FF0000"/>
                </a:solidFill>
              </a:ln>
              <a:solidFill>
                <a:srgbClr val="0000FF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42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42E7573C-F15F-48A9-93A6-CED14CB756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914307" cy="78105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64D85040-9D86-4557-A7F1-9BFE6E48A236}"/>
              </a:ext>
            </a:extLst>
          </p:cNvPr>
          <p:cNvSpPr txBox="1"/>
          <p:nvPr/>
        </p:nvSpPr>
        <p:spPr>
          <a:xfrm>
            <a:off x="3896971" y="-64207"/>
            <a:ext cx="16498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6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</a:t>
            </a:r>
            <a:r>
              <a:rPr lang="en-US" sz="6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</a:t>
            </a:r>
            <a:endParaRPr lang="en-US" sz="6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CE73AE95-3317-4989-89D1-3EA18194772E}"/>
              </a:ext>
            </a:extLst>
          </p:cNvPr>
          <p:cNvSpPr txBox="1"/>
          <p:nvPr/>
        </p:nvSpPr>
        <p:spPr>
          <a:xfrm>
            <a:off x="6061316" y="-64208"/>
            <a:ext cx="16241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6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ênh</a:t>
            </a:r>
            <a:endParaRPr lang="en-US" sz="6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="" xmlns:a16="http://schemas.microsoft.com/office/drawing/2014/main" id="{BD5B49D3-D9D0-44AA-AEE1-0715A4EB2777}"/>
              </a:ext>
            </a:extLst>
          </p:cNvPr>
          <p:cNvSpPr/>
          <p:nvPr/>
        </p:nvSpPr>
        <p:spPr>
          <a:xfrm>
            <a:off x="4929052" y="1001330"/>
            <a:ext cx="1454664" cy="8146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ình chữ nhật 16">
            <a:extLst>
              <a:ext uri="{FF2B5EF4-FFF2-40B4-BE49-F238E27FC236}">
                <a16:creationId xmlns="" xmlns:a16="http://schemas.microsoft.com/office/drawing/2014/main" id="{E8DEBDB4-27D5-4998-B38F-EF09AC8C6994}"/>
              </a:ext>
            </a:extLst>
          </p:cNvPr>
          <p:cNvSpPr/>
          <p:nvPr/>
        </p:nvSpPr>
        <p:spPr>
          <a:xfrm>
            <a:off x="6383715" y="1006582"/>
            <a:ext cx="1549794" cy="8146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anh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="" xmlns:a16="http://schemas.microsoft.com/office/drawing/2014/main" id="{D9F51C3E-D474-4ABD-9B3A-AC32833E01F3}"/>
              </a:ext>
            </a:extLst>
          </p:cNvPr>
          <p:cNvSpPr/>
          <p:nvPr/>
        </p:nvSpPr>
        <p:spPr>
          <a:xfrm>
            <a:off x="4929052" y="1844083"/>
            <a:ext cx="3004457" cy="8146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D5118CD5-D30D-4699-8405-59D27B664752}"/>
              </a:ext>
            </a:extLst>
          </p:cNvPr>
          <p:cNvSpPr txBox="1"/>
          <p:nvPr/>
        </p:nvSpPr>
        <p:spPr>
          <a:xfrm>
            <a:off x="5653693" y="1071294"/>
            <a:ext cx="5164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3591CBC2-15EC-45D4-B4C6-D38653F3C3AA}"/>
              </a:ext>
            </a:extLst>
          </p:cNvPr>
          <p:cNvSpPr txBox="1"/>
          <p:nvPr/>
        </p:nvSpPr>
        <p:spPr>
          <a:xfrm>
            <a:off x="5721911" y="1928546"/>
            <a:ext cx="1648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ánh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="" xmlns:a16="http://schemas.microsoft.com/office/drawing/2014/main" id="{117EE5DB-DBF3-4918-8386-120130ACE12E}"/>
              </a:ext>
            </a:extLst>
          </p:cNvPr>
          <p:cNvSpPr txBox="1"/>
          <p:nvPr/>
        </p:nvSpPr>
        <p:spPr>
          <a:xfrm>
            <a:off x="8200013" y="-132844"/>
            <a:ext cx="1277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6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inh</a:t>
            </a:r>
            <a:endParaRPr lang="en-US" sz="6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CB22D082-0386-47A0-90F0-1D409A5399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9316" y="3224987"/>
            <a:ext cx="9144000" cy="191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14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8" grpId="0" animBg="1"/>
      <p:bldP spid="19" grpId="0"/>
      <p:bldP spid="20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42E7573C-F15F-48A9-93A6-CED14CB756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914307" cy="781050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4C2E04E3-DB4B-48BD-B047-8F70A9088D6B}"/>
              </a:ext>
            </a:extLst>
          </p:cNvPr>
          <p:cNvSpPr txBox="1"/>
          <p:nvPr/>
        </p:nvSpPr>
        <p:spPr>
          <a:xfrm>
            <a:off x="4599695" y="5937702"/>
            <a:ext cx="29674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40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chanh</a:t>
            </a:r>
            <a:endParaRPr lang="en-US" sz="40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18B0B4DA-A21B-4BB0-BF6D-4F6BC19FE5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1732"/>
          <a:stretch/>
        </p:blipFill>
        <p:spPr>
          <a:xfrm>
            <a:off x="1770185" y="781050"/>
            <a:ext cx="8874369" cy="515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3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14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42E7573C-F15F-48A9-93A6-CED14CB75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385" y="183679"/>
            <a:ext cx="1914307" cy="781050"/>
          </a:xfrm>
          <a:prstGeom prst="rect">
            <a:avLst/>
          </a:prstGeom>
        </p:spPr>
      </p:pic>
      <p:sp>
        <p:nvSpPr>
          <p:cNvPr id="24" name="Hộp Văn bản 23">
            <a:extLst>
              <a:ext uri="{FF2B5EF4-FFF2-40B4-BE49-F238E27FC236}">
                <a16:creationId xmlns="" xmlns:a16="http://schemas.microsoft.com/office/drawing/2014/main" id="{89C82927-605F-4A1B-9BC2-617F621B381D}"/>
              </a:ext>
            </a:extLst>
          </p:cNvPr>
          <p:cNvSpPr txBox="1"/>
          <p:nvPr/>
        </p:nvSpPr>
        <p:spPr>
          <a:xfrm>
            <a:off x="4567737" y="5999965"/>
            <a:ext cx="22349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bờ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kênh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18B0B4DA-A21B-4BB0-BF6D-4F6BC19FE5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924" r="27564"/>
          <a:stretch/>
        </p:blipFill>
        <p:spPr>
          <a:xfrm>
            <a:off x="1383323" y="964728"/>
            <a:ext cx="8768861" cy="484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8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14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42E7573C-F15F-48A9-93A6-CED14CB75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021" y="0"/>
            <a:ext cx="1914307" cy="781050"/>
          </a:xfrm>
          <a:prstGeom prst="rect">
            <a:avLst/>
          </a:prstGeom>
        </p:spPr>
      </p:pic>
      <p:sp>
        <p:nvSpPr>
          <p:cNvPr id="25" name="Hộp Văn bản 24">
            <a:extLst>
              <a:ext uri="{FF2B5EF4-FFF2-40B4-BE49-F238E27FC236}">
                <a16:creationId xmlns="" xmlns:a16="http://schemas.microsoft.com/office/drawing/2014/main" id="{EF146871-176D-4C73-8044-88F21A168C2C}"/>
              </a:ext>
            </a:extLst>
          </p:cNvPr>
          <p:cNvSpPr txBox="1"/>
          <p:nvPr/>
        </p:nvSpPr>
        <p:spPr>
          <a:xfrm>
            <a:off x="4334483" y="5283577"/>
            <a:ext cx="2303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kính</a:t>
            </a:r>
            <a:r>
              <a:rPr lang="en-US" sz="4000" b="1" dirty="0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râm</a:t>
            </a:r>
            <a:endParaRPr lang="en-US" sz="4000" b="1" dirty="0">
              <a:solidFill>
                <a:srgbClr val="7030A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18B0B4DA-A21B-4BB0-BF6D-4F6BC19FE5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359"/>
          <a:stretch/>
        </p:blipFill>
        <p:spPr>
          <a:xfrm>
            <a:off x="1614310" y="781050"/>
            <a:ext cx="7761518" cy="466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9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14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4C2E04E3-DB4B-48BD-B047-8F70A9088D6B}"/>
              </a:ext>
            </a:extLst>
          </p:cNvPr>
          <p:cNvSpPr txBox="1"/>
          <p:nvPr/>
        </p:nvSpPr>
        <p:spPr>
          <a:xfrm>
            <a:off x="520066" y="3998893"/>
            <a:ext cx="29674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40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chanh</a:t>
            </a:r>
            <a:endParaRPr lang="en-US" sz="40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="" xmlns:a16="http://schemas.microsoft.com/office/drawing/2014/main" id="{89C82927-605F-4A1B-9BC2-617F621B381D}"/>
              </a:ext>
            </a:extLst>
          </p:cNvPr>
          <p:cNvSpPr txBox="1"/>
          <p:nvPr/>
        </p:nvSpPr>
        <p:spPr>
          <a:xfrm>
            <a:off x="4321554" y="3998893"/>
            <a:ext cx="22349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bờ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kênh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="" xmlns:a16="http://schemas.microsoft.com/office/drawing/2014/main" id="{EF146871-176D-4C73-8044-88F21A168C2C}"/>
              </a:ext>
            </a:extLst>
          </p:cNvPr>
          <p:cNvSpPr txBox="1"/>
          <p:nvPr/>
        </p:nvSpPr>
        <p:spPr>
          <a:xfrm>
            <a:off x="7801428" y="4016072"/>
            <a:ext cx="2303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kính</a:t>
            </a:r>
            <a:r>
              <a:rPr lang="en-US" sz="4000" b="1" dirty="0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râm</a:t>
            </a:r>
            <a:endParaRPr lang="en-US" sz="4000" b="1" dirty="0">
              <a:solidFill>
                <a:srgbClr val="7030A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18B0B4DA-A21B-4BB0-BF6D-4F6BC19FE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23" y="1936089"/>
            <a:ext cx="9144000" cy="151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1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1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42E7573C-F15F-48A9-93A6-CED14CB75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22" y="0"/>
            <a:ext cx="1914307" cy="78105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64D85040-9D86-4557-A7F1-9BFE6E48A236}"/>
              </a:ext>
            </a:extLst>
          </p:cNvPr>
          <p:cNvSpPr txBox="1"/>
          <p:nvPr/>
        </p:nvSpPr>
        <p:spPr>
          <a:xfrm>
            <a:off x="3896971" y="-64207"/>
            <a:ext cx="16498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6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</a:t>
            </a:r>
            <a:r>
              <a:rPr lang="en-US" sz="6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</a:t>
            </a:r>
            <a:endParaRPr lang="en-US" sz="6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CE73AE95-3317-4989-89D1-3EA18194772E}"/>
              </a:ext>
            </a:extLst>
          </p:cNvPr>
          <p:cNvSpPr txBox="1"/>
          <p:nvPr/>
        </p:nvSpPr>
        <p:spPr>
          <a:xfrm>
            <a:off x="6061316" y="-64208"/>
            <a:ext cx="16241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6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ênh</a:t>
            </a:r>
            <a:endParaRPr lang="en-US" sz="6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="" xmlns:a16="http://schemas.microsoft.com/office/drawing/2014/main" id="{BD5B49D3-D9D0-44AA-AEE1-0715A4EB2777}"/>
              </a:ext>
            </a:extLst>
          </p:cNvPr>
          <p:cNvSpPr/>
          <p:nvPr/>
        </p:nvSpPr>
        <p:spPr>
          <a:xfrm>
            <a:off x="4929052" y="1001330"/>
            <a:ext cx="1454664" cy="8146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ình chữ nhật 16">
            <a:extLst>
              <a:ext uri="{FF2B5EF4-FFF2-40B4-BE49-F238E27FC236}">
                <a16:creationId xmlns="" xmlns:a16="http://schemas.microsoft.com/office/drawing/2014/main" id="{E8DEBDB4-27D5-4998-B38F-EF09AC8C6994}"/>
              </a:ext>
            </a:extLst>
          </p:cNvPr>
          <p:cNvSpPr/>
          <p:nvPr/>
        </p:nvSpPr>
        <p:spPr>
          <a:xfrm>
            <a:off x="6383715" y="1006582"/>
            <a:ext cx="1549794" cy="8146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anh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="" xmlns:a16="http://schemas.microsoft.com/office/drawing/2014/main" id="{D9F51C3E-D474-4ABD-9B3A-AC32833E01F3}"/>
              </a:ext>
            </a:extLst>
          </p:cNvPr>
          <p:cNvSpPr/>
          <p:nvPr/>
        </p:nvSpPr>
        <p:spPr>
          <a:xfrm>
            <a:off x="4929052" y="1844083"/>
            <a:ext cx="3004457" cy="8146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D5118CD5-D30D-4699-8405-59D27B664752}"/>
              </a:ext>
            </a:extLst>
          </p:cNvPr>
          <p:cNvSpPr txBox="1"/>
          <p:nvPr/>
        </p:nvSpPr>
        <p:spPr>
          <a:xfrm>
            <a:off x="5653693" y="1071294"/>
            <a:ext cx="5164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3591CBC2-15EC-45D4-B4C6-D38653F3C3AA}"/>
              </a:ext>
            </a:extLst>
          </p:cNvPr>
          <p:cNvSpPr txBox="1"/>
          <p:nvPr/>
        </p:nvSpPr>
        <p:spPr>
          <a:xfrm>
            <a:off x="5721911" y="1928546"/>
            <a:ext cx="1648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ánh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4C2E04E3-DB4B-48BD-B047-8F70A9088D6B}"/>
              </a:ext>
            </a:extLst>
          </p:cNvPr>
          <p:cNvSpPr txBox="1"/>
          <p:nvPr/>
        </p:nvSpPr>
        <p:spPr>
          <a:xfrm>
            <a:off x="836589" y="6050432"/>
            <a:ext cx="29674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40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chanh</a:t>
            </a:r>
            <a:endParaRPr lang="en-US" sz="40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="" xmlns:a16="http://schemas.microsoft.com/office/drawing/2014/main" id="{89C82927-605F-4A1B-9BC2-617F621B381D}"/>
              </a:ext>
            </a:extLst>
          </p:cNvPr>
          <p:cNvSpPr txBox="1"/>
          <p:nvPr/>
        </p:nvSpPr>
        <p:spPr>
          <a:xfrm>
            <a:off x="5060107" y="6150114"/>
            <a:ext cx="22349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bờ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kênh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="" xmlns:a16="http://schemas.microsoft.com/office/drawing/2014/main" id="{EF146871-176D-4C73-8044-88F21A168C2C}"/>
              </a:ext>
            </a:extLst>
          </p:cNvPr>
          <p:cNvSpPr txBox="1"/>
          <p:nvPr/>
        </p:nvSpPr>
        <p:spPr>
          <a:xfrm>
            <a:off x="8200013" y="6160071"/>
            <a:ext cx="2303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kính</a:t>
            </a:r>
            <a:r>
              <a:rPr lang="en-US" sz="4000" b="1" dirty="0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râm</a:t>
            </a:r>
            <a:endParaRPr lang="en-US" sz="4000" b="1" dirty="0">
              <a:solidFill>
                <a:srgbClr val="7030A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="" xmlns:a16="http://schemas.microsoft.com/office/drawing/2014/main" id="{117EE5DB-DBF3-4918-8386-120130ACE12E}"/>
              </a:ext>
            </a:extLst>
          </p:cNvPr>
          <p:cNvSpPr txBox="1"/>
          <p:nvPr/>
        </p:nvSpPr>
        <p:spPr>
          <a:xfrm>
            <a:off x="8200013" y="-132844"/>
            <a:ext cx="1277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6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inh</a:t>
            </a:r>
            <a:endParaRPr lang="en-US" sz="6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CB22D082-0386-47A0-90F0-1D409A539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720895"/>
            <a:ext cx="9144000" cy="191404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18B0B4DA-A21B-4BB0-BF6D-4F6BC19FE5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4655842"/>
            <a:ext cx="9144000" cy="151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6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1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81CBF7A1-4D58-4E12-8121-79F6C8B4E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67427" cy="744718"/>
          </a:xfrm>
          <a:prstGeom prst="rect">
            <a:avLst/>
          </a:prstGeom>
        </p:spPr>
      </p:pic>
      <p:pic>
        <p:nvPicPr>
          <p:cNvPr id="1026" name="Picture 2" descr="Tổng hợp Bảng Con Học Sinh giá rẻ, bán chạy tháng 11/2022 - BeeCo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994" y="642325"/>
            <a:ext cx="6548846" cy="543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250330"/>
      </p:ext>
    </p:extLst>
  </p:cSld>
  <p:clrMapOvr>
    <a:masterClrMapping/>
  </p:clrMapOvr>
  <p:transition spd="slow">
    <p:fade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133350" y="285750"/>
            <a:ext cx="11972925" cy="43013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3879551" y="5515247"/>
            <a:ext cx="47452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KHỞI ĐỘNG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11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81CBF7A1-4D58-4E12-8121-79F6C8B4E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67427" cy="546692"/>
          </a:xfrm>
          <a:prstGeom prst="rect">
            <a:avLst/>
          </a:prstGeom>
        </p:spPr>
      </p:pic>
      <p:pic>
        <p:nvPicPr>
          <p:cNvPr id="2" name="Hình ảnh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809" y="1930801"/>
            <a:ext cx="5243947" cy="308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47131"/>
      </p:ext>
    </p:extLst>
  </p:cSld>
  <p:clrMapOvr>
    <a:masterClrMapping/>
  </p:clrMapOvr>
  <p:transition spd="slow">
    <p:push dir="u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81CBF7A1-4D58-4E12-8121-79F6C8B4E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67427" cy="546692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277" y="1368093"/>
            <a:ext cx="5243947" cy="308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997"/>
      </p:ext>
    </p:extLst>
  </p:cSld>
  <p:clrMapOvr>
    <a:masterClrMapping/>
  </p:clrMapOvr>
  <p:transition spd="slow">
    <p:push dir="u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81CBF7A1-4D58-4E12-8121-79F6C8B4E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67427" cy="546692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061" y="1757101"/>
            <a:ext cx="5181606" cy="308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98466"/>
      </p:ext>
    </p:extLst>
  </p:cSld>
  <p:clrMapOvr>
    <a:masterClrMapping/>
  </p:clrMapOvr>
  <p:transition spd="slow">
    <p:push dir="u"/>
    <p:sndAc>
      <p:stSnd>
        <p:snd r:embed="rId3" name="hammer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81CBF7A1-4D58-4E12-8121-79F6C8B4E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67427" cy="546692"/>
          </a:xfrm>
          <a:prstGeom prst="rect">
            <a:avLst/>
          </a:prstGeom>
        </p:spPr>
      </p:pic>
      <p:pic>
        <p:nvPicPr>
          <p:cNvPr id="6" name="Picture 5" descr="Screenshot (192)"/>
          <p:cNvPicPr>
            <a:picLocks noChangeAspect="1"/>
          </p:cNvPicPr>
          <p:nvPr/>
        </p:nvPicPr>
        <p:blipFill rotWithShape="1">
          <a:blip r:embed="rId4"/>
          <a:srcRect r="62997"/>
          <a:stretch/>
        </p:blipFill>
        <p:spPr>
          <a:xfrm>
            <a:off x="4376055" y="2143197"/>
            <a:ext cx="3771484" cy="250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36609"/>
      </p:ext>
    </p:extLst>
  </p:cSld>
  <p:clrMapOvr>
    <a:masterClrMapping/>
  </p:clrMapOvr>
  <p:transition spd="slow">
    <p:push dir="u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81CBF7A1-4D58-4E12-8121-79F6C8B4E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67427" cy="546692"/>
          </a:xfrm>
          <a:prstGeom prst="rect">
            <a:avLst/>
          </a:prstGeom>
        </p:spPr>
      </p:pic>
      <p:pic>
        <p:nvPicPr>
          <p:cNvPr id="6" name="Picture 5" descr="Screenshot (192)"/>
          <p:cNvPicPr>
            <a:picLocks noChangeAspect="1"/>
          </p:cNvPicPr>
          <p:nvPr/>
        </p:nvPicPr>
        <p:blipFill rotWithShape="1">
          <a:blip r:embed="rId4"/>
          <a:srcRect l="34589" t="-1" r="32705" b="-852"/>
          <a:stretch/>
        </p:blipFill>
        <p:spPr>
          <a:xfrm>
            <a:off x="4525109" y="2143199"/>
            <a:ext cx="3333542" cy="252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92705"/>
      </p:ext>
    </p:extLst>
  </p:cSld>
  <p:clrMapOvr>
    <a:masterClrMapping/>
  </p:clrMapOvr>
  <p:transition spd="slow">
    <p:push dir="u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81CBF7A1-4D58-4E12-8121-79F6C8B4E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67427" cy="546692"/>
          </a:xfrm>
          <a:prstGeom prst="rect">
            <a:avLst/>
          </a:prstGeom>
        </p:spPr>
      </p:pic>
      <p:pic>
        <p:nvPicPr>
          <p:cNvPr id="6" name="Picture 5" descr="Screenshot (192)"/>
          <p:cNvPicPr>
            <a:picLocks noChangeAspect="1"/>
          </p:cNvPicPr>
          <p:nvPr/>
        </p:nvPicPr>
        <p:blipFill rotWithShape="1">
          <a:blip r:embed="rId4"/>
          <a:srcRect l="66678"/>
          <a:stretch/>
        </p:blipFill>
        <p:spPr>
          <a:xfrm>
            <a:off x="4399499" y="2143198"/>
            <a:ext cx="3396347" cy="250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60104"/>
      </p:ext>
    </p:extLst>
  </p:cSld>
  <p:clrMapOvr>
    <a:masterClrMapping/>
  </p:clrMapOvr>
  <p:transition spd="slow">
    <p:push dir="u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Day hoa 2">
            <a:extLst>
              <a:ext uri="{FF2B5EF4-FFF2-40B4-BE49-F238E27FC236}">
                <a16:creationId xmlns="" xmlns:a16="http://schemas.microsoft.com/office/drawing/2014/main" id="{CC1356EF-E51C-4519-8DA3-D178BB898B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61" y="0"/>
            <a:ext cx="485775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 descr="Flash Lang hoa dep">
            <a:extLst>
              <a:ext uri="{FF2B5EF4-FFF2-40B4-BE49-F238E27FC236}">
                <a16:creationId xmlns="" xmlns:a16="http://schemas.microsoft.com/office/drawing/2014/main" id="{64BB1786-EB99-428E-916D-414C886A98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561" y="5861087"/>
            <a:ext cx="721519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Flash Buom va hoa 4">
            <a:extLst>
              <a:ext uri="{FF2B5EF4-FFF2-40B4-BE49-F238E27FC236}">
                <a16:creationId xmlns="" xmlns:a16="http://schemas.microsoft.com/office/drawing/2014/main" id="{4C5CDA0B-F056-4A25-8AB1-DC12DD7462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132" y="5589092"/>
            <a:ext cx="972740" cy="92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" descr="Flash Lang hoa dep">
            <a:extLst>
              <a:ext uri="{FF2B5EF4-FFF2-40B4-BE49-F238E27FC236}">
                <a16:creationId xmlns="" xmlns:a16="http://schemas.microsoft.com/office/drawing/2014/main" id="{C9B88188-D001-4B16-A845-0ED9FB281F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022" y="5763339"/>
            <a:ext cx="721519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1" descr="Bo hoa 1">
            <a:extLst>
              <a:ext uri="{FF2B5EF4-FFF2-40B4-BE49-F238E27FC236}">
                <a16:creationId xmlns="" xmlns:a16="http://schemas.microsoft.com/office/drawing/2014/main" id="{F7B925B9-37B3-4D40-9A5F-8331230F67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565" y="4837627"/>
            <a:ext cx="972740" cy="185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2" descr="Flash Buom va hoa 10">
            <a:extLst>
              <a:ext uri="{FF2B5EF4-FFF2-40B4-BE49-F238E27FC236}">
                <a16:creationId xmlns="" xmlns:a16="http://schemas.microsoft.com/office/drawing/2014/main" id="{FCE53D34-DBB8-4EA2-AB87-E1E573D43B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223" y="5412105"/>
            <a:ext cx="1025129" cy="100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3" descr="j0398219[1]">
            <a:extLst>
              <a:ext uri="{FF2B5EF4-FFF2-40B4-BE49-F238E27FC236}">
                <a16:creationId xmlns="" xmlns:a16="http://schemas.microsoft.com/office/drawing/2014/main" id="{D8AB44AA-E11A-4182-96C1-4F72D1E49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093" y="6415801"/>
            <a:ext cx="4561107" cy="44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Hộp Văn bản 1">
            <a:extLst>
              <a:ext uri="{FF2B5EF4-FFF2-40B4-BE49-F238E27FC236}">
                <a16:creationId xmlns="" xmlns:a16="http://schemas.microsoft.com/office/drawing/2014/main" id="{E8C8FF1E-629A-4926-92E2-16417E0FA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4132" y="1634573"/>
            <a:ext cx="274947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4500" b="1" dirty="0" err="1" smtClean="0">
                <a:solidFill>
                  <a:srgbClr val="D60093"/>
                </a:solidFill>
                <a:latin typeface="HP001 4 hàng" panose="020B0603050302020204" pitchFamily="34" charset="0"/>
                <a:cs typeface="AvantGarde" panose="00000400000000000000" pitchFamily="2" charset="0"/>
              </a:rPr>
              <a:t>GIẢI</a:t>
            </a:r>
            <a:r>
              <a:rPr lang="en-US" altLang="en-US" sz="4500" b="1" dirty="0" smtClean="0">
                <a:solidFill>
                  <a:srgbClr val="D60093"/>
                </a:solidFill>
                <a:latin typeface="HP001 4 hàng" panose="020B0603050302020204" pitchFamily="34" charset="0"/>
                <a:cs typeface="AvantGarde" panose="00000400000000000000" pitchFamily="2" charset="0"/>
              </a:rPr>
              <a:t> LAO</a:t>
            </a:r>
            <a:endParaRPr lang="en-US" altLang="en-US" sz="4500" b="1" dirty="0">
              <a:solidFill>
                <a:srgbClr val="D60093"/>
              </a:solidFill>
              <a:latin typeface="HP001 4 hàng" panose="020B0603050302020204" pitchFamily="34" charset="0"/>
              <a:cs typeface="AvantGarde" panose="00000400000000000000" pitchFamily="2" charset="0"/>
            </a:endParaRPr>
          </a:p>
        </p:txBody>
      </p:sp>
      <p:pic>
        <p:nvPicPr>
          <p:cNvPr id="19466" name="Picture 11" descr="Bo hoa 1">
            <a:extLst>
              <a:ext uri="{FF2B5EF4-FFF2-40B4-BE49-F238E27FC236}">
                <a16:creationId xmlns="" xmlns:a16="http://schemas.microsoft.com/office/drawing/2014/main" id="{A4B9F000-7BD9-46AE-B9D6-3B521E478F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589" y="4580452"/>
            <a:ext cx="721519" cy="185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6" descr="Day hoa 2">
            <a:extLst>
              <a:ext uri="{FF2B5EF4-FFF2-40B4-BE49-F238E27FC236}">
                <a16:creationId xmlns="" xmlns:a16="http://schemas.microsoft.com/office/drawing/2014/main" id="{8111D275-CA34-417D-B191-1440F48C33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8447" y="0"/>
            <a:ext cx="485775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9" descr="Flash Buom va hoa 4">
            <a:extLst>
              <a:ext uri="{FF2B5EF4-FFF2-40B4-BE49-F238E27FC236}">
                <a16:creationId xmlns="" xmlns:a16="http://schemas.microsoft.com/office/drawing/2014/main" id="{1BBB389B-7CAD-432C-B34D-75B467C2CD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894" y="5696308"/>
            <a:ext cx="972741" cy="92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9" descr="Flash Buom va hoa 4">
            <a:extLst>
              <a:ext uri="{FF2B5EF4-FFF2-40B4-BE49-F238E27FC236}">
                <a16:creationId xmlns="" xmlns:a16="http://schemas.microsoft.com/office/drawing/2014/main" id="{D4C5808A-6D80-4E3B-BC2C-541353FBDF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240" y="5725952"/>
            <a:ext cx="972741" cy="92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j0398219[1]">
            <a:extLst>
              <a:ext uri="{FF2B5EF4-FFF2-40B4-BE49-F238E27FC236}">
                <a16:creationId xmlns="" xmlns:a16="http://schemas.microsoft.com/office/drawing/2014/main" id="{9CFCCF4B-40B8-464E-A374-A8E40BFC3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415801"/>
            <a:ext cx="4572000" cy="44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6B46C222-80B9-4DA4-915A-F65732527F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725691">
            <a:off x="2428451" y="5663761"/>
            <a:ext cx="1030313" cy="999831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9038E6D6-A4DF-4671-9D67-6D5DEFECF748}"/>
              </a:ext>
            </a:extLst>
          </p:cNvPr>
          <p:cNvSpPr txBox="1"/>
          <p:nvPr/>
        </p:nvSpPr>
        <p:spPr>
          <a:xfrm>
            <a:off x="1697173" y="1187179"/>
            <a:ext cx="7901835" cy="395974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>
              <a:defRPr/>
            </a:pPr>
            <a:r>
              <a:rPr lang="en-US" sz="4000" b="1" dirty="0">
                <a:ln w="12700">
                  <a:solidFill>
                    <a:srgbClr val="00B0F0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TẠM BIỆT HẸN GẶP LẠI Ở TIẾT HỌC SAU</a:t>
            </a:r>
          </a:p>
        </p:txBody>
      </p:sp>
    </p:spTree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881761" y="4981249"/>
            <a:ext cx="62760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2F21EB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 CH</a:t>
            </a:r>
            <a:r>
              <a:rPr kumimoji="0" lang="vi-VN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2F21EB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Ơ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2F21EB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4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3.7037E-7 L 5.55112E-17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/>
          <p:cNvSpPr txBox="1"/>
          <p:nvPr/>
        </p:nvSpPr>
        <p:spPr>
          <a:xfrm>
            <a:off x="-60960" y="3648891"/>
            <a:ext cx="120613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5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hộp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quà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hôp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quà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noProof="0" dirty="0" err="1" smtClean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văn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708"/>
            <a:ext cx="12122331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4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err="1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đôi</a:t>
            </a:r>
            <a:r>
              <a:rPr lang="en-US" sz="4800" b="1" noProof="0" dirty="0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noProof="0" dirty="0" err="1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dép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err="1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đầu</a:t>
            </a:r>
            <a:r>
              <a:rPr lang="en-US" sz="4800" b="1" noProof="0" dirty="0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noProof="0" dirty="0" err="1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bếp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4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</a:t>
            </a:r>
            <a:r>
              <a:rPr lang="en-US" sz="6000" b="1" dirty="0" err="1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ôm</a:t>
            </a:r>
            <a:r>
              <a:rPr lang="en-US" sz="6000" b="1" dirty="0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tép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7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</a:t>
            </a:r>
            <a:r>
              <a:rPr lang="en-US" sz="6000" b="1" dirty="0" err="1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ạo</a:t>
            </a:r>
            <a:r>
              <a:rPr lang="en-US" sz="6000" b="1" dirty="0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nếp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cai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095523" cy="136839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Chủ</a:t>
            </a:r>
            <a:r>
              <a:rPr lang="en-US" sz="4000" b="1" dirty="0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nhật</a:t>
            </a:r>
            <a:r>
              <a:rPr lang="en-US" sz="4000" b="1" dirty="0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dirty="0" err="1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4000" b="1" dirty="0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nấu</a:t>
            </a:r>
            <a:r>
              <a:rPr lang="en-US" sz="4000" b="1" dirty="0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súp</a:t>
            </a:r>
            <a:r>
              <a:rPr lang="en-US" sz="4000" b="1" dirty="0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cua</a:t>
            </a:r>
            <a:r>
              <a:rPr lang="en-US" sz="4000" b="1" dirty="0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đãi</a:t>
            </a:r>
            <a:r>
              <a:rPr lang="en-US" sz="4000" b="1" dirty="0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</a:t>
            </a:r>
            <a:r>
              <a:rPr lang="en-US" sz="4000" b="1" dirty="0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4000" b="1" dirty="0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9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inh họa Thiên nhiê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9532659_TF03431377" id="{2C514971-1104-44BE-8A82-52E651B19D0B}" vid="{C4421EC6-96FF-4A5E-B3D4-F2DC0555C66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540</TotalTime>
  <Words>159</Words>
  <Application>Microsoft Office PowerPoint</Application>
  <PresentationFormat>Custom</PresentationFormat>
  <Paragraphs>62</Paragraphs>
  <Slides>26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Chủ đề Office</vt:lpstr>
      <vt:lpstr>Minh họa Thiên nhiên 16x9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HP</dc:creator>
  <cp:lastModifiedBy>This PC</cp:lastModifiedBy>
  <cp:revision>34</cp:revision>
  <dcterms:created xsi:type="dcterms:W3CDTF">2022-01-03T01:42:38Z</dcterms:created>
  <dcterms:modified xsi:type="dcterms:W3CDTF">2023-11-09T13:38:13Z</dcterms:modified>
</cp:coreProperties>
</file>