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7" r:id="rId3"/>
    <p:sldId id="279" r:id="rId4"/>
    <p:sldId id="278" r:id="rId5"/>
    <p:sldId id="274" r:id="rId6"/>
    <p:sldId id="275" r:id="rId7"/>
    <p:sldId id="268" r:id="rId8"/>
    <p:sldId id="27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5" autoAdjust="0"/>
  </p:normalViewPr>
  <p:slideViewPr>
    <p:cSldViewPr>
      <p:cViewPr varScale="1">
        <p:scale>
          <a:sx n="93" d="100"/>
          <a:sy n="93" d="100"/>
        </p:scale>
        <p:origin x="-72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E89BA-B49B-4471-9654-1B7DD5574B3B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1944-BBA2-43DF-8C68-ABCCE6D2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A1944-BBA2-43DF-8C68-ABCCE6D2EF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9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0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4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0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E561-99BD-4B3A-ABEE-D146F1F067C9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19B62-2AFB-4527-AA04-24CC38496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-47441"/>
            <a:ext cx="9220200" cy="5175997"/>
          </a:xfrm>
        </p:spPr>
      </p:pic>
      <p:sp>
        <p:nvSpPr>
          <p:cNvPr id="2" name="TextBox 1"/>
          <p:cNvSpPr txBox="1"/>
          <p:nvPr/>
        </p:nvSpPr>
        <p:spPr>
          <a:xfrm>
            <a:off x="3124200" y="742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2857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ĐÀO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LỘC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2788228" y="590550"/>
            <a:ext cx="406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THCS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SƠN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02045" y="2278618"/>
            <a:ext cx="23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7187" y="2795885"/>
            <a:ext cx="3407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349781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TIẾT</a:t>
            </a:r>
            <a:r>
              <a:rPr lang="en-US" b="1" dirty="0" smtClean="0">
                <a:solidFill>
                  <a:srgbClr val="0000FF"/>
                </a:solidFill>
              </a:rPr>
              <a:t> 3 : </a:t>
            </a:r>
            <a:r>
              <a:rPr lang="en-US" b="1" dirty="0" err="1" smtClean="0">
                <a:solidFill>
                  <a:srgbClr val="0000FF"/>
                </a:solidFill>
              </a:rPr>
              <a:t>LUYỆN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TẬP</a:t>
            </a:r>
            <a:r>
              <a:rPr lang="en-US" b="1" dirty="0" smtClean="0">
                <a:solidFill>
                  <a:srgbClr val="0000FF"/>
                </a:solidFill>
              </a:rPr>
              <a:t>/42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33800" y="4183618"/>
            <a:ext cx="2951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Thắm</a:t>
            </a:r>
            <a:endParaRPr lang="en-US" dirty="0"/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>
            <a:off x="1371600" y="1504950"/>
            <a:ext cx="65532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dirty="0" err="1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200" kern="10" dirty="0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0" dirty="0" err="1" smtClean="0">
                <a:solidFill>
                  <a:srgbClr val="FF66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200" kern="10" dirty="0">
              <a:solidFill>
                <a:srgbClr val="FF66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9" y="1276350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619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8953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09750"/>
            <a:ext cx="5315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2419349"/>
            <a:ext cx="8083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4019550"/>
            <a:ext cx="6477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599" y="1276350"/>
            <a:ext cx="235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6195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8953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809750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1" y="2419349"/>
            <a:ext cx="80835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429000" y="4019550"/>
            <a:ext cx="6477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2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5205"/>
            <a:ext cx="2285999" cy="86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2" y="971550"/>
            <a:ext cx="876748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06195" y="1636322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13509" y="2274265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18281" y="1642422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25595" y="2280365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73596" y="1635107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80910" y="2273050"/>
            <a:ext cx="493775" cy="48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7241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97" y="574784"/>
            <a:ext cx="8153400" cy="456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206799" y="3943350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30230" y="1647076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675760" y="3890839"/>
            <a:ext cx="419100" cy="411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89296" y="1667971"/>
            <a:ext cx="419100" cy="411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79022" y="1657350"/>
            <a:ext cx="419100" cy="411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194402" y="3912875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03802" y="1657350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6799" y="1657350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25948" y="1647076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7241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48" y="533400"/>
            <a:ext cx="8336767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73018" y="1566520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25517" y="1579935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662527" y="1579935"/>
            <a:ext cx="419100" cy="411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&lt;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38600" y="3837890"/>
            <a:ext cx="600761" cy="4248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7462" y="3851305"/>
            <a:ext cx="444398" cy="41147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84472" y="3851305"/>
            <a:ext cx="419100" cy="411475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&gt;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95250"/>
            <a:ext cx="4648200" cy="52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4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202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/>
          <p:cNvSpPr>
            <a:spLocks noChangeArrowheads="1" noChangeShapeType="1" noTextEdit="1"/>
          </p:cNvSpPr>
          <p:nvPr>
            <p:custDataLst>
              <p:tags r:id="rId1"/>
            </p:custDataLst>
          </p:nvPr>
        </p:nvSpPr>
        <p:spPr bwMode="auto">
          <a:xfrm>
            <a:off x="533400" y="1504950"/>
            <a:ext cx="8077200" cy="1666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400"/>
              </a:avLst>
            </a:prstTxWarp>
          </a:bodyPr>
          <a:lstStyle/>
          <a:p>
            <a:pPr algn="ctr"/>
            <a:r>
              <a:rPr lang="vi-VN" sz="29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</a:t>
            </a:r>
            <a:r>
              <a:rPr lang="en-US" sz="2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vi-VN" sz="2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ọc </a:t>
            </a:r>
            <a:r>
              <a:rPr lang="en-US" sz="29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vi-VN" sz="29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29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9055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lgerian" pitchFamily="82" charset="0"/>
              </a:rPr>
              <a:t>CHÀO</a:t>
            </a:r>
            <a:r>
              <a:rPr lang="en-US" sz="4800" dirty="0" smtClean="0">
                <a:latin typeface="Algerian" pitchFamily="82" charset="0"/>
              </a:rPr>
              <a:t> </a:t>
            </a:r>
            <a:r>
              <a:rPr lang="en-US" sz="4800" dirty="0" err="1" smtClean="0">
                <a:latin typeface="Algerian" pitchFamily="82" charset="0"/>
              </a:rPr>
              <a:t>TẠM</a:t>
            </a:r>
            <a:r>
              <a:rPr lang="en-US" sz="4800" dirty="0" smtClean="0">
                <a:latin typeface="Algerian" pitchFamily="82" charset="0"/>
              </a:rPr>
              <a:t> </a:t>
            </a:r>
            <a:r>
              <a:rPr lang="en-US" sz="4800" dirty="0" err="1" smtClean="0">
                <a:latin typeface="Algerian" pitchFamily="82" charset="0"/>
              </a:rPr>
              <a:t>BIỆT</a:t>
            </a:r>
            <a:endParaRPr lang="en-US" sz="4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0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123</Words>
  <Application>Microsoft Office PowerPoint</Application>
  <PresentationFormat>On-screen Show (16:9)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This PC</cp:lastModifiedBy>
  <cp:revision>56</cp:revision>
  <dcterms:created xsi:type="dcterms:W3CDTF">2021-10-06T14:14:45Z</dcterms:created>
  <dcterms:modified xsi:type="dcterms:W3CDTF">2023-11-12T12:53:04Z</dcterms:modified>
</cp:coreProperties>
</file>