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60" r:id="rId3"/>
    <p:sldId id="256" r:id="rId4"/>
    <p:sldId id="267" r:id="rId5"/>
    <p:sldId id="268" r:id="rId6"/>
    <p:sldId id="269" r:id="rId7"/>
    <p:sldId id="270" r:id="rId8"/>
    <p:sldId id="271" r:id="rId9"/>
    <p:sldId id="273" r:id="rId10"/>
    <p:sldId id="272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99FFCC"/>
    <a:srgbClr val="FFFF99"/>
    <a:srgbClr val="FFFFFF"/>
    <a:srgbClr val="FFFFCC"/>
    <a:srgbClr val="99FF66"/>
    <a:srgbClr val="FFFF00"/>
    <a:srgbClr val="FF3399"/>
    <a:srgbClr val="00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28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clipart.org/detail/98059/flower" TargetMode="External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clipart.org/detail/98059/flower" TargetMode="External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57AB4-769A-4E8A-B2BB-639DA58202FF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0FCB2535-01BA-4627-BB14-27F9ECA4D96C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err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Tổ</a:t>
          </a:r>
          <a:r>
            <a:rPr lang="en-US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1</a:t>
          </a:r>
          <a:endParaRPr lang="en-US" dirty="0"/>
        </a:p>
      </dgm:t>
    </dgm:pt>
    <dgm:pt modelId="{70E2CC9E-FCF4-42C6-A2D4-FDCEB4676F66}" type="parTrans" cxnId="{BCD8CA9D-2477-4ED9-A101-2B549BFADE4C}">
      <dgm:prSet/>
      <dgm:spPr/>
      <dgm:t>
        <a:bodyPr/>
        <a:lstStyle/>
        <a:p>
          <a:endParaRPr lang="en-US"/>
        </a:p>
      </dgm:t>
    </dgm:pt>
    <dgm:pt modelId="{DB2456DE-BD67-45AA-8C48-09D730C312B8}" type="sibTrans" cxnId="{BCD8CA9D-2477-4ED9-A101-2B549BFADE4C}">
      <dgm:prSet/>
      <dgm:spPr/>
      <dgm:t>
        <a:bodyPr/>
        <a:lstStyle/>
        <a:p>
          <a:endParaRPr lang="en-US"/>
        </a:p>
      </dgm:t>
    </dgm:pt>
    <dgm:pt modelId="{49BCDBBE-1275-481E-A168-7780EC4AAF62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err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Tổ</a:t>
          </a:r>
          <a:r>
            <a:rPr lang="en-US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2</a:t>
          </a:r>
          <a:endParaRPr lang="en-US" dirty="0"/>
        </a:p>
      </dgm:t>
    </dgm:pt>
    <dgm:pt modelId="{E4DDEB7D-5320-46EE-AE11-1A6AF570FDEE}" type="parTrans" cxnId="{C86B0A1A-A026-4F39-9C9A-DDDD566A3B7C}">
      <dgm:prSet/>
      <dgm:spPr/>
      <dgm:t>
        <a:bodyPr/>
        <a:lstStyle/>
        <a:p>
          <a:endParaRPr lang="en-US"/>
        </a:p>
      </dgm:t>
    </dgm:pt>
    <dgm:pt modelId="{4D3B21C8-2728-4676-ACA4-3B58956DD155}" type="sibTrans" cxnId="{C86B0A1A-A026-4F39-9C9A-DDDD566A3B7C}">
      <dgm:prSet/>
      <dgm:spPr/>
      <dgm:t>
        <a:bodyPr/>
        <a:lstStyle/>
        <a:p>
          <a:endParaRPr lang="en-US"/>
        </a:p>
      </dgm:t>
    </dgm:pt>
    <dgm:pt modelId="{A0EE326E-ED4F-4EB1-9297-2E4628F41744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err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Tổ</a:t>
          </a:r>
          <a:r>
            <a:rPr lang="en-US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3</a:t>
          </a:r>
          <a:endParaRPr lang="en-US" dirty="0"/>
        </a:p>
      </dgm:t>
    </dgm:pt>
    <dgm:pt modelId="{23F2BC8B-DF7C-4A86-800E-3A0D179D884A}" type="parTrans" cxnId="{B5E3119B-3EB1-44E5-8B93-3BB3D19B8948}">
      <dgm:prSet/>
      <dgm:spPr/>
      <dgm:t>
        <a:bodyPr/>
        <a:lstStyle/>
        <a:p>
          <a:endParaRPr lang="en-US"/>
        </a:p>
      </dgm:t>
    </dgm:pt>
    <dgm:pt modelId="{2337E7CA-0866-4544-B9F1-24B70796F267}" type="sibTrans" cxnId="{B5E3119B-3EB1-44E5-8B93-3BB3D19B8948}">
      <dgm:prSet/>
      <dgm:spPr/>
      <dgm:t>
        <a:bodyPr/>
        <a:lstStyle/>
        <a:p>
          <a:endParaRPr lang="en-US"/>
        </a:p>
      </dgm:t>
    </dgm:pt>
    <dgm:pt modelId="{2958834D-2416-4EC8-B3F2-1B4CA8B4334C}" type="pres">
      <dgm:prSet presAssocID="{8AA57AB4-769A-4E8A-B2BB-639DA58202FF}" presName="linearFlow" presStyleCnt="0">
        <dgm:presLayoutVars>
          <dgm:dir/>
          <dgm:resizeHandles val="exact"/>
        </dgm:presLayoutVars>
      </dgm:prSet>
      <dgm:spPr/>
    </dgm:pt>
    <dgm:pt modelId="{64C9B2F4-EB30-4BC0-9441-2A5D0239A2CA}" type="pres">
      <dgm:prSet presAssocID="{0FCB2535-01BA-4627-BB14-27F9ECA4D96C}" presName="composite" presStyleCnt="0"/>
      <dgm:spPr/>
    </dgm:pt>
    <dgm:pt modelId="{2244A7D2-D987-47C6-A892-BACB0097C238}" type="pres">
      <dgm:prSet presAssocID="{0FCB2535-01BA-4627-BB14-27F9ECA4D96C}" presName="imgShp" presStyleLbl="fgImgPlace1" presStyleIdx="0" presStyleCnt="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AC7A1067-3A21-46C9-9880-A4E0AA102C65}" type="pres">
      <dgm:prSet presAssocID="{0FCB2535-01BA-4627-BB14-27F9ECA4D96C}" presName="txShp" presStyleLbl="node1" presStyleIdx="0" presStyleCnt="3" custLinFactNeighborX="338" custLinFactNeighborY="-2504">
        <dgm:presLayoutVars>
          <dgm:bulletEnabled val="1"/>
        </dgm:presLayoutVars>
      </dgm:prSet>
      <dgm:spPr/>
    </dgm:pt>
    <dgm:pt modelId="{3E90B68D-3134-4EE0-B0C0-6360FD77B133}" type="pres">
      <dgm:prSet presAssocID="{DB2456DE-BD67-45AA-8C48-09D730C312B8}" presName="spacing" presStyleCnt="0"/>
      <dgm:spPr/>
    </dgm:pt>
    <dgm:pt modelId="{C1B14E62-5339-4030-8E91-8667CABDDED7}" type="pres">
      <dgm:prSet presAssocID="{49BCDBBE-1275-481E-A168-7780EC4AAF62}" presName="composite" presStyleCnt="0"/>
      <dgm:spPr/>
    </dgm:pt>
    <dgm:pt modelId="{3953BE94-AAE7-4C56-9201-326ADB3D5975}" type="pres">
      <dgm:prSet presAssocID="{49BCDBBE-1275-481E-A168-7780EC4AAF62}" presName="imgShp" presStyleLbl="fgImgPlace1" presStyleIdx="1" presStyleCnt="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7FF9E305-5F63-4521-843B-6F74A6CBC057}" type="pres">
      <dgm:prSet presAssocID="{49BCDBBE-1275-481E-A168-7780EC4AAF62}" presName="txShp" presStyleLbl="node1" presStyleIdx="1" presStyleCnt="3">
        <dgm:presLayoutVars>
          <dgm:bulletEnabled val="1"/>
        </dgm:presLayoutVars>
      </dgm:prSet>
      <dgm:spPr/>
    </dgm:pt>
    <dgm:pt modelId="{682D2562-71B6-4B9A-B7A7-80AE2EB9E692}" type="pres">
      <dgm:prSet presAssocID="{4D3B21C8-2728-4676-ACA4-3B58956DD155}" presName="spacing" presStyleCnt="0"/>
      <dgm:spPr/>
    </dgm:pt>
    <dgm:pt modelId="{51709D66-A374-4935-9FD1-5BFA2D216366}" type="pres">
      <dgm:prSet presAssocID="{A0EE326E-ED4F-4EB1-9297-2E4628F41744}" presName="composite" presStyleCnt="0"/>
      <dgm:spPr/>
    </dgm:pt>
    <dgm:pt modelId="{105134EE-30C9-46CE-B06D-193F59EF78F8}" type="pres">
      <dgm:prSet presAssocID="{A0EE326E-ED4F-4EB1-9297-2E4628F41744}" presName="imgShp" presStyleLbl="fgImgPlac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1C2A87CF-E385-4D4B-820D-1CA38045EF40}" type="pres">
      <dgm:prSet presAssocID="{A0EE326E-ED4F-4EB1-9297-2E4628F41744}" presName="txShp" presStyleLbl="node1" presStyleIdx="2" presStyleCnt="3">
        <dgm:presLayoutVars>
          <dgm:bulletEnabled val="1"/>
        </dgm:presLayoutVars>
      </dgm:prSet>
      <dgm:spPr/>
    </dgm:pt>
  </dgm:ptLst>
  <dgm:cxnLst>
    <dgm:cxn modelId="{C86B0A1A-A026-4F39-9C9A-DDDD566A3B7C}" srcId="{8AA57AB4-769A-4E8A-B2BB-639DA58202FF}" destId="{49BCDBBE-1275-481E-A168-7780EC4AAF62}" srcOrd="1" destOrd="0" parTransId="{E4DDEB7D-5320-46EE-AE11-1A6AF570FDEE}" sibTransId="{4D3B21C8-2728-4676-ACA4-3B58956DD155}"/>
    <dgm:cxn modelId="{940D991F-F5E0-4C77-8C73-61890ADB9294}" type="presOf" srcId="{8AA57AB4-769A-4E8A-B2BB-639DA58202FF}" destId="{2958834D-2416-4EC8-B3F2-1B4CA8B4334C}" srcOrd="0" destOrd="0" presId="urn:microsoft.com/office/officeart/2005/8/layout/vList3"/>
    <dgm:cxn modelId="{7647DB6A-F247-47D5-877D-FEE4FCF0E81A}" type="presOf" srcId="{49BCDBBE-1275-481E-A168-7780EC4AAF62}" destId="{7FF9E305-5F63-4521-843B-6F74A6CBC057}" srcOrd="0" destOrd="0" presId="urn:microsoft.com/office/officeart/2005/8/layout/vList3"/>
    <dgm:cxn modelId="{B5E3119B-3EB1-44E5-8B93-3BB3D19B8948}" srcId="{8AA57AB4-769A-4E8A-B2BB-639DA58202FF}" destId="{A0EE326E-ED4F-4EB1-9297-2E4628F41744}" srcOrd="2" destOrd="0" parTransId="{23F2BC8B-DF7C-4A86-800E-3A0D179D884A}" sibTransId="{2337E7CA-0866-4544-B9F1-24B70796F267}"/>
    <dgm:cxn modelId="{BCD8CA9D-2477-4ED9-A101-2B549BFADE4C}" srcId="{8AA57AB4-769A-4E8A-B2BB-639DA58202FF}" destId="{0FCB2535-01BA-4627-BB14-27F9ECA4D96C}" srcOrd="0" destOrd="0" parTransId="{70E2CC9E-FCF4-42C6-A2D4-FDCEB4676F66}" sibTransId="{DB2456DE-BD67-45AA-8C48-09D730C312B8}"/>
    <dgm:cxn modelId="{E6AF2DC7-8CEC-47C2-B3BE-28286F8BFCAB}" type="presOf" srcId="{A0EE326E-ED4F-4EB1-9297-2E4628F41744}" destId="{1C2A87CF-E385-4D4B-820D-1CA38045EF40}" srcOrd="0" destOrd="0" presId="urn:microsoft.com/office/officeart/2005/8/layout/vList3"/>
    <dgm:cxn modelId="{E71BBED3-AD1F-4FC0-9E7F-3350248EF50E}" type="presOf" srcId="{0FCB2535-01BA-4627-BB14-27F9ECA4D96C}" destId="{AC7A1067-3A21-46C9-9880-A4E0AA102C65}" srcOrd="0" destOrd="0" presId="urn:microsoft.com/office/officeart/2005/8/layout/vList3"/>
    <dgm:cxn modelId="{51B0EF3A-05E4-4657-8451-0835CE1A062B}" type="presParOf" srcId="{2958834D-2416-4EC8-B3F2-1B4CA8B4334C}" destId="{64C9B2F4-EB30-4BC0-9441-2A5D0239A2CA}" srcOrd="0" destOrd="0" presId="urn:microsoft.com/office/officeart/2005/8/layout/vList3"/>
    <dgm:cxn modelId="{87C9BDF7-5C4D-432F-87B2-4D878EA28EFB}" type="presParOf" srcId="{64C9B2F4-EB30-4BC0-9441-2A5D0239A2CA}" destId="{2244A7D2-D987-47C6-A892-BACB0097C238}" srcOrd="0" destOrd="0" presId="urn:microsoft.com/office/officeart/2005/8/layout/vList3"/>
    <dgm:cxn modelId="{FA394E2B-18C3-4C44-87F5-2E98B18D5333}" type="presParOf" srcId="{64C9B2F4-EB30-4BC0-9441-2A5D0239A2CA}" destId="{AC7A1067-3A21-46C9-9880-A4E0AA102C65}" srcOrd="1" destOrd="0" presId="urn:microsoft.com/office/officeart/2005/8/layout/vList3"/>
    <dgm:cxn modelId="{4F909251-8267-4658-B224-8B59F3884C92}" type="presParOf" srcId="{2958834D-2416-4EC8-B3F2-1B4CA8B4334C}" destId="{3E90B68D-3134-4EE0-B0C0-6360FD77B133}" srcOrd="1" destOrd="0" presId="urn:microsoft.com/office/officeart/2005/8/layout/vList3"/>
    <dgm:cxn modelId="{3AB7DDEC-2C8C-421A-895C-0761CF3C7290}" type="presParOf" srcId="{2958834D-2416-4EC8-B3F2-1B4CA8B4334C}" destId="{C1B14E62-5339-4030-8E91-8667CABDDED7}" srcOrd="2" destOrd="0" presId="urn:microsoft.com/office/officeart/2005/8/layout/vList3"/>
    <dgm:cxn modelId="{91BF6254-A96F-4AB4-98C0-1DA16311E094}" type="presParOf" srcId="{C1B14E62-5339-4030-8E91-8667CABDDED7}" destId="{3953BE94-AAE7-4C56-9201-326ADB3D5975}" srcOrd="0" destOrd="0" presId="urn:microsoft.com/office/officeart/2005/8/layout/vList3"/>
    <dgm:cxn modelId="{0799867E-672A-4DCB-834A-2CB5053A0966}" type="presParOf" srcId="{C1B14E62-5339-4030-8E91-8667CABDDED7}" destId="{7FF9E305-5F63-4521-843B-6F74A6CBC057}" srcOrd="1" destOrd="0" presId="urn:microsoft.com/office/officeart/2005/8/layout/vList3"/>
    <dgm:cxn modelId="{3698AD39-7970-4AEC-A26B-71AFBB2E84AC}" type="presParOf" srcId="{2958834D-2416-4EC8-B3F2-1B4CA8B4334C}" destId="{682D2562-71B6-4B9A-B7A7-80AE2EB9E692}" srcOrd="3" destOrd="0" presId="urn:microsoft.com/office/officeart/2005/8/layout/vList3"/>
    <dgm:cxn modelId="{AA48CAD5-780A-4F0C-9C45-4CD0A83097ED}" type="presParOf" srcId="{2958834D-2416-4EC8-B3F2-1B4CA8B4334C}" destId="{51709D66-A374-4935-9FD1-5BFA2D216366}" srcOrd="4" destOrd="0" presId="urn:microsoft.com/office/officeart/2005/8/layout/vList3"/>
    <dgm:cxn modelId="{856049F5-D019-4889-A655-8B8B943CDC8D}" type="presParOf" srcId="{51709D66-A374-4935-9FD1-5BFA2D216366}" destId="{105134EE-30C9-46CE-B06D-193F59EF78F8}" srcOrd="0" destOrd="0" presId="urn:microsoft.com/office/officeart/2005/8/layout/vList3"/>
    <dgm:cxn modelId="{DAE5F14D-6849-4CD7-B970-42F2A86DEA85}" type="presParOf" srcId="{51709D66-A374-4935-9FD1-5BFA2D216366}" destId="{1C2A87CF-E385-4D4B-820D-1CA38045EF4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A1067-3A21-46C9-9880-A4E0AA102C65}">
      <dsp:nvSpPr>
        <dsp:cNvPr id="0" name=""/>
        <dsp:cNvSpPr/>
      </dsp:nvSpPr>
      <dsp:spPr>
        <a:xfrm rot="10800000">
          <a:off x="1347988" y="0"/>
          <a:ext cx="3858610" cy="1452163"/>
        </a:xfrm>
        <a:prstGeom prst="homePlat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364" tIns="247650" rIns="46228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 err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Tổ</a:t>
          </a:r>
          <a:r>
            <a:rPr lang="en-US" sz="6500" b="1" kern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1</a:t>
          </a:r>
          <a:endParaRPr lang="en-US" sz="6500" kern="1200" dirty="0"/>
        </a:p>
      </dsp:txBody>
      <dsp:txXfrm rot="10800000">
        <a:off x="1711029" y="0"/>
        <a:ext cx="3495569" cy="1452163"/>
      </dsp:txXfrm>
    </dsp:sp>
    <dsp:sp modelId="{2244A7D2-D987-47C6-A892-BACB0097C238}">
      <dsp:nvSpPr>
        <dsp:cNvPr id="0" name=""/>
        <dsp:cNvSpPr/>
      </dsp:nvSpPr>
      <dsp:spPr>
        <a:xfrm>
          <a:off x="608864" y="239"/>
          <a:ext cx="1452163" cy="1452163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9E305-5F63-4521-843B-6F74A6CBC057}">
      <dsp:nvSpPr>
        <dsp:cNvPr id="0" name=""/>
        <dsp:cNvSpPr/>
      </dsp:nvSpPr>
      <dsp:spPr>
        <a:xfrm rot="10800000">
          <a:off x="1334946" y="1885885"/>
          <a:ext cx="3858610" cy="1452163"/>
        </a:xfrm>
        <a:prstGeom prst="homePlat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364" tIns="247650" rIns="46228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 err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Tổ</a:t>
          </a:r>
          <a:r>
            <a:rPr lang="en-US" sz="6500" b="1" kern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2</a:t>
          </a:r>
          <a:endParaRPr lang="en-US" sz="6500" kern="1200" dirty="0"/>
        </a:p>
      </dsp:txBody>
      <dsp:txXfrm rot="10800000">
        <a:off x="1697987" y="1885885"/>
        <a:ext cx="3495569" cy="1452163"/>
      </dsp:txXfrm>
    </dsp:sp>
    <dsp:sp modelId="{3953BE94-AAE7-4C56-9201-326ADB3D5975}">
      <dsp:nvSpPr>
        <dsp:cNvPr id="0" name=""/>
        <dsp:cNvSpPr/>
      </dsp:nvSpPr>
      <dsp:spPr>
        <a:xfrm>
          <a:off x="608864" y="1885885"/>
          <a:ext cx="1452163" cy="1452163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A87CF-E385-4D4B-820D-1CA38045EF40}">
      <dsp:nvSpPr>
        <dsp:cNvPr id="0" name=""/>
        <dsp:cNvSpPr/>
      </dsp:nvSpPr>
      <dsp:spPr>
        <a:xfrm rot="10800000">
          <a:off x="1334946" y="3771530"/>
          <a:ext cx="3858610" cy="1452163"/>
        </a:xfrm>
        <a:prstGeom prst="homePlat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364" tIns="247650" rIns="46228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 err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Tổ</a:t>
          </a:r>
          <a:r>
            <a:rPr lang="en-US" sz="6500" b="1" kern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3</a:t>
          </a:r>
          <a:endParaRPr lang="en-US" sz="6500" kern="1200" dirty="0"/>
        </a:p>
      </dsp:txBody>
      <dsp:txXfrm rot="10800000">
        <a:off x="1697987" y="3771530"/>
        <a:ext cx="3495569" cy="1452163"/>
      </dsp:txXfrm>
    </dsp:sp>
    <dsp:sp modelId="{105134EE-30C9-46CE-B06D-193F59EF78F8}">
      <dsp:nvSpPr>
        <dsp:cNvPr id="0" name=""/>
        <dsp:cNvSpPr/>
      </dsp:nvSpPr>
      <dsp:spPr>
        <a:xfrm>
          <a:off x="608864" y="3771530"/>
          <a:ext cx="1452163" cy="145216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75CDC-ABCF-459A-A81A-C5ADEF2C88E9}" type="datetimeFigureOut">
              <a:rPr lang="vi-VN" smtClean="0"/>
              <a:t>24/10/2023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A8382-72B8-4591-9F5C-E3A380FFFA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77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9pPr>
          </a:lstStyle>
          <a:p>
            <a:pPr eaLnBrk="1" hangingPunct="1"/>
            <a:fld id="{E924D794-EBA2-43DB-BE71-ED3FA257AC2B}" type="slidenum">
              <a:rPr lang="vi-VN"/>
              <a:pPr eaLnBrk="1" hangingPunct="1"/>
              <a:t>1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B199D-8E2C-4991-B509-41FF55BF3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E2CF2-B8D7-48F7-B4B0-703A31C57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F44D9-6B8F-4142-AEAC-757F357DF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01CD1-242F-48F7-AC66-72D0C9E36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D77A0-6532-4248-BABD-A9D47D21D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6240E-01C2-48CB-BCC5-06CAA336F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82D99-CB71-4B63-B7FB-18EF9C986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B045E-CBE3-4723-ACED-8D345E397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D8B4E-59F3-4710-B7B4-A74B9EB1B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94F88-7C15-4A18-818C-3A91AD1C6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04338-B6F0-4CF3-8E45-6792AECD6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1000">
              <a:srgbClr val="99FF6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38C371B-AFBF-46FB-B0EC-F12D3E47B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95" y="967740"/>
            <a:ext cx="360252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Line 12"/>
          <p:cNvSpPr>
            <a:spLocks noChangeShapeType="1"/>
          </p:cNvSpPr>
          <p:nvPr/>
        </p:nvSpPr>
        <p:spPr bwMode="auto">
          <a:xfrm>
            <a:off x="4827588" y="825500"/>
            <a:ext cx="3048000" cy="0"/>
          </a:xfrm>
          <a:prstGeom prst="line">
            <a:avLst/>
          </a:prstGeom>
          <a:noFill/>
          <a:ln w="57150" cmpd="thinThick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3021355" y="266299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</a:rPr>
              <a:t>TRƯỜNG TIỂU HỌC &amp; THCS ĐẠI SƠN</a:t>
            </a:r>
          </a:p>
        </p:txBody>
      </p:sp>
      <p:pic>
        <p:nvPicPr>
          <p:cNvPr id="3078" name="Picture 2" descr="C:\Users\Trung\Pictures\KG NE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23" y="238924"/>
            <a:ext cx="1905000" cy="181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48823" y="1956507"/>
            <a:ext cx="849868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RevueH" pitchFamily="34" charset="0"/>
              </a:rPr>
              <a:t>HO¹T §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RevueH" pitchFamily="34" charset="0"/>
              </a:rPr>
              <a:t>éng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RevueH" pitchFamily="34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RevueH" pitchFamily="34" charset="0"/>
              </a:rPr>
              <a:t>tr¶I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RevueH" pitchFamily="34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RevueH" pitchFamily="34" charset="0"/>
              </a:rPr>
              <a:t>nghiÖm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33CC"/>
              </a:solidFill>
              <a:effectLst>
                <a:outerShdw blurRad="50800" algn="tl" rotWithShape="0">
                  <a:srgbClr val="000000"/>
                </a:outerShdw>
              </a:effectLst>
              <a:latin typeface=".VnRevueH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7988" y="2886561"/>
            <a:ext cx="3657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BahamasBH" panose="020BE200000000000000" pitchFamily="34" charset="0"/>
                <a:cs typeface="Times New Roman" pitchFamily="18" charset="0"/>
              </a:rPr>
              <a:t>TUÇN 8 - TIÕT 3</a:t>
            </a: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969003"/>
            <a:ext cx="12192000" cy="853017"/>
          </a:xfrm>
          <a:prstGeom prst="rect">
            <a:avLst/>
          </a:prstGeom>
          <a:gradFill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98C6FB-5797-4267-8BB2-FD9FBF9FA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2586282"/>
            <a:ext cx="4011516" cy="40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27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TO DRAW FLOWER EASY IN MS PAINT - Hướng dẫn vẽ bông hoa bằng Phần mềm  Paint - Tin học lớp 4 - YouTube">
            <a:extLst>
              <a:ext uri="{FF2B5EF4-FFF2-40B4-BE49-F238E27FC236}">
                <a16:creationId xmlns:a16="http://schemas.microsoft.com/office/drawing/2014/main" id="{A5581BBE-2157-499B-B91B-C7D78839C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" t="24587" r="54149" b="30802"/>
          <a:stretch/>
        </p:blipFill>
        <p:spPr bwMode="auto">
          <a:xfrm>
            <a:off x="5257800" y="990601"/>
            <a:ext cx="914400" cy="77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BF48080-C44B-4FD7-8A38-5CBBE0A4A335}"/>
              </a:ext>
            </a:extLst>
          </p:cNvPr>
          <p:cNvGrpSpPr/>
          <p:nvPr/>
        </p:nvGrpSpPr>
        <p:grpSpPr>
          <a:xfrm>
            <a:off x="6788134" y="990600"/>
            <a:ext cx="1746266" cy="773723"/>
            <a:chOff x="6254734" y="1148584"/>
            <a:chExt cx="1746266" cy="773723"/>
          </a:xfrm>
        </p:grpSpPr>
        <p:pic>
          <p:nvPicPr>
            <p:cNvPr id="3" name="Picture 2" descr="HOW TO DRAW FLOWER EASY IN MS PAINT - Hướng dẫn vẽ bông hoa bằng Phần mềm  Paint - Tin học lớp 4 - YouTube">
              <a:extLst>
                <a:ext uri="{FF2B5EF4-FFF2-40B4-BE49-F238E27FC236}">
                  <a16:creationId xmlns:a16="http://schemas.microsoft.com/office/drawing/2014/main" id="{E4261E31-7841-44B8-A68C-AC338CB3E2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0" t="24587" r="54149" b="30802"/>
            <a:stretch/>
          </p:blipFill>
          <p:spPr bwMode="auto">
            <a:xfrm>
              <a:off x="6254734" y="1148584"/>
              <a:ext cx="914400" cy="773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HOW TO DRAW FLOWER EASY IN MS PAINT - Hướng dẫn vẽ bông hoa bằng Phần mềm  Paint - Tin học lớp 4 - YouTube">
              <a:extLst>
                <a:ext uri="{FF2B5EF4-FFF2-40B4-BE49-F238E27FC236}">
                  <a16:creationId xmlns:a16="http://schemas.microsoft.com/office/drawing/2014/main" id="{53639C7A-3D72-421C-A72B-36A6FB2075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0" t="24587" r="54149" b="30802"/>
            <a:stretch/>
          </p:blipFill>
          <p:spPr bwMode="auto">
            <a:xfrm>
              <a:off x="7086600" y="1148584"/>
              <a:ext cx="914400" cy="773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1FF5A3-D879-49A9-AC94-76F2322AFAA2}"/>
              </a:ext>
            </a:extLst>
          </p:cNvPr>
          <p:cNvGrpSpPr/>
          <p:nvPr/>
        </p:nvGrpSpPr>
        <p:grpSpPr>
          <a:xfrm>
            <a:off x="9144000" y="990600"/>
            <a:ext cx="2590800" cy="781990"/>
            <a:chOff x="9525000" y="2274277"/>
            <a:chExt cx="2590800" cy="781990"/>
          </a:xfrm>
        </p:grpSpPr>
        <p:pic>
          <p:nvPicPr>
            <p:cNvPr id="5" name="Picture 2" descr="HOW TO DRAW FLOWER EASY IN MS PAINT - Hướng dẫn vẽ bông hoa bằng Phần mềm  Paint - Tin học lớp 4 - YouTube">
              <a:extLst>
                <a:ext uri="{FF2B5EF4-FFF2-40B4-BE49-F238E27FC236}">
                  <a16:creationId xmlns:a16="http://schemas.microsoft.com/office/drawing/2014/main" id="{D5F75F2F-672D-41FA-94DF-B0E7673C4E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0" t="24587" r="54149" b="30802"/>
            <a:stretch/>
          </p:blipFill>
          <p:spPr bwMode="auto">
            <a:xfrm>
              <a:off x="9525000" y="2282544"/>
              <a:ext cx="914400" cy="773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OW TO DRAW FLOWER EASY IN MS PAINT - Hướng dẫn vẽ bông hoa bằng Phần mềm  Paint - Tin học lớp 4 - YouTube">
              <a:extLst>
                <a:ext uri="{FF2B5EF4-FFF2-40B4-BE49-F238E27FC236}">
                  <a16:creationId xmlns:a16="http://schemas.microsoft.com/office/drawing/2014/main" id="{F8E0F1BA-12ED-47F3-B67B-B40EF6BDF5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0" t="24587" r="54149" b="30802"/>
            <a:stretch/>
          </p:blipFill>
          <p:spPr bwMode="auto">
            <a:xfrm>
              <a:off x="10363200" y="2274277"/>
              <a:ext cx="914400" cy="773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OW TO DRAW FLOWER EASY IN MS PAINT - Hướng dẫn vẽ bông hoa bằng Phần mềm  Paint - Tin học lớp 4 - YouTube">
              <a:extLst>
                <a:ext uri="{FF2B5EF4-FFF2-40B4-BE49-F238E27FC236}">
                  <a16:creationId xmlns:a16="http://schemas.microsoft.com/office/drawing/2014/main" id="{8A0ED47C-C677-43B4-9D90-B9A64784C4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0" t="24587" r="54149" b="30802"/>
            <a:stretch/>
          </p:blipFill>
          <p:spPr bwMode="auto">
            <a:xfrm>
              <a:off x="11201400" y="2274277"/>
              <a:ext cx="914400" cy="773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3A61360-582A-4BB0-BD80-31798567315E}"/>
              </a:ext>
            </a:extLst>
          </p:cNvPr>
          <p:cNvSpPr/>
          <p:nvPr/>
        </p:nvSpPr>
        <p:spPr>
          <a:xfrm>
            <a:off x="4068857" y="17721"/>
            <a:ext cx="4371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4" name="Picture 2" descr="HOW TO DRAW FLOWER EASY IN MS PAINT - Hướng dẫn vẽ bông hoa bằng Phần mềm  Paint - Tin học lớp 4 - YouTube">
            <a:extLst>
              <a:ext uri="{FF2B5EF4-FFF2-40B4-BE49-F238E27FC236}">
                <a16:creationId xmlns:a16="http://schemas.microsoft.com/office/drawing/2014/main" id="{3485192E-55A6-456A-B531-176F81CD6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" t="24587" r="54149" b="30802"/>
          <a:stretch/>
        </p:blipFill>
        <p:spPr bwMode="auto">
          <a:xfrm>
            <a:off x="5181600" y="2943995"/>
            <a:ext cx="914400" cy="77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7D4F431-75E1-4483-BC17-7A554F72620E}"/>
              </a:ext>
            </a:extLst>
          </p:cNvPr>
          <p:cNvGrpSpPr/>
          <p:nvPr/>
        </p:nvGrpSpPr>
        <p:grpSpPr>
          <a:xfrm>
            <a:off x="6635734" y="2943994"/>
            <a:ext cx="1746266" cy="773723"/>
            <a:chOff x="6254734" y="1148584"/>
            <a:chExt cx="1746266" cy="773723"/>
          </a:xfrm>
        </p:grpSpPr>
        <p:pic>
          <p:nvPicPr>
            <p:cNvPr id="16" name="Picture 15" descr="HOW TO DRAW FLOWER EASY IN MS PAINT - Hướng dẫn vẽ bông hoa bằng Phần mềm  Paint - Tin học lớp 4 - YouTube">
              <a:extLst>
                <a:ext uri="{FF2B5EF4-FFF2-40B4-BE49-F238E27FC236}">
                  <a16:creationId xmlns:a16="http://schemas.microsoft.com/office/drawing/2014/main" id="{B4912D34-8623-4DAF-A170-352C3012CD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0" t="24587" r="54149" b="30802"/>
            <a:stretch/>
          </p:blipFill>
          <p:spPr bwMode="auto">
            <a:xfrm>
              <a:off x="6254734" y="1148584"/>
              <a:ext cx="914400" cy="773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OW TO DRAW FLOWER EASY IN MS PAINT - Hướng dẫn vẽ bông hoa bằng Phần mềm  Paint - Tin học lớp 4 - YouTube">
              <a:extLst>
                <a:ext uri="{FF2B5EF4-FFF2-40B4-BE49-F238E27FC236}">
                  <a16:creationId xmlns:a16="http://schemas.microsoft.com/office/drawing/2014/main" id="{4E6859DE-40E3-4746-9A0B-E3A9B2E2ED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0" t="24587" r="54149" b="30802"/>
            <a:stretch/>
          </p:blipFill>
          <p:spPr bwMode="auto">
            <a:xfrm>
              <a:off x="7086600" y="1148584"/>
              <a:ext cx="914400" cy="773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4E947E-E7B3-4340-BE40-A913DBE34514}"/>
              </a:ext>
            </a:extLst>
          </p:cNvPr>
          <p:cNvGrpSpPr/>
          <p:nvPr/>
        </p:nvGrpSpPr>
        <p:grpSpPr>
          <a:xfrm>
            <a:off x="9067800" y="2926657"/>
            <a:ext cx="2590800" cy="781990"/>
            <a:chOff x="9525000" y="2274277"/>
            <a:chExt cx="2590800" cy="781990"/>
          </a:xfrm>
        </p:grpSpPr>
        <p:pic>
          <p:nvPicPr>
            <p:cNvPr id="19" name="Picture 2" descr="HOW TO DRAW FLOWER EASY IN MS PAINT - Hướng dẫn vẽ bông hoa bằng Phần mềm  Paint - Tin học lớp 4 - YouTube">
              <a:extLst>
                <a:ext uri="{FF2B5EF4-FFF2-40B4-BE49-F238E27FC236}">
                  <a16:creationId xmlns:a16="http://schemas.microsoft.com/office/drawing/2014/main" id="{DE0C425E-FFD4-45FA-837A-9B697B14EF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0" t="24587" r="54149" b="30802"/>
            <a:stretch/>
          </p:blipFill>
          <p:spPr bwMode="auto">
            <a:xfrm>
              <a:off x="9525000" y="2282544"/>
              <a:ext cx="914400" cy="773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OW TO DRAW FLOWER EASY IN MS PAINT - Hướng dẫn vẽ bông hoa bằng Phần mềm  Paint - Tin học lớp 4 - YouTube">
              <a:extLst>
                <a:ext uri="{FF2B5EF4-FFF2-40B4-BE49-F238E27FC236}">
                  <a16:creationId xmlns:a16="http://schemas.microsoft.com/office/drawing/2014/main" id="{0BF68B38-7293-4BC0-AC25-245589962A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0" t="24587" r="54149" b="30802"/>
            <a:stretch/>
          </p:blipFill>
          <p:spPr bwMode="auto">
            <a:xfrm>
              <a:off x="10363200" y="2274277"/>
              <a:ext cx="914400" cy="773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OW TO DRAW FLOWER EASY IN MS PAINT - Hướng dẫn vẽ bông hoa bằng Phần mềm  Paint - Tin học lớp 4 - YouTube">
              <a:extLst>
                <a:ext uri="{FF2B5EF4-FFF2-40B4-BE49-F238E27FC236}">
                  <a16:creationId xmlns:a16="http://schemas.microsoft.com/office/drawing/2014/main" id="{EC73A9A8-0CFD-4A66-B3C6-262D2C30B7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0" t="24587" r="54149" b="30802"/>
            <a:stretch/>
          </p:blipFill>
          <p:spPr bwMode="auto">
            <a:xfrm>
              <a:off x="11201400" y="2274277"/>
              <a:ext cx="914400" cy="773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" descr="HOW TO DRAW FLOWER EASY IN MS PAINT - Hướng dẫn vẽ bông hoa bằng Phần mềm  Paint - Tin học lớp 4 - YouTube">
            <a:extLst>
              <a:ext uri="{FF2B5EF4-FFF2-40B4-BE49-F238E27FC236}">
                <a16:creationId xmlns:a16="http://schemas.microsoft.com/office/drawing/2014/main" id="{09FF06E0-1206-43A9-A1D8-04091A775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" t="24587" r="54149" b="30802"/>
          <a:stretch/>
        </p:blipFill>
        <p:spPr bwMode="auto">
          <a:xfrm>
            <a:off x="5199321" y="4944763"/>
            <a:ext cx="914400" cy="77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7A45BF5-6E6E-456C-B654-8909485D2E6E}"/>
              </a:ext>
            </a:extLst>
          </p:cNvPr>
          <p:cNvGrpSpPr/>
          <p:nvPr/>
        </p:nvGrpSpPr>
        <p:grpSpPr>
          <a:xfrm>
            <a:off x="6653455" y="4944762"/>
            <a:ext cx="1746266" cy="773723"/>
            <a:chOff x="6254734" y="1148584"/>
            <a:chExt cx="1746266" cy="773723"/>
          </a:xfrm>
        </p:grpSpPr>
        <p:pic>
          <p:nvPicPr>
            <p:cNvPr id="24" name="Picture 23" descr="HOW TO DRAW FLOWER EASY IN MS PAINT - Hướng dẫn vẽ bông hoa bằng Phần mềm  Paint - Tin học lớp 4 - YouTube">
              <a:extLst>
                <a:ext uri="{FF2B5EF4-FFF2-40B4-BE49-F238E27FC236}">
                  <a16:creationId xmlns:a16="http://schemas.microsoft.com/office/drawing/2014/main" id="{2C498640-D303-46C1-AFF8-72B2B10313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0" t="24587" r="54149" b="30802"/>
            <a:stretch/>
          </p:blipFill>
          <p:spPr bwMode="auto">
            <a:xfrm>
              <a:off x="6254734" y="1148584"/>
              <a:ext cx="914400" cy="773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OW TO DRAW FLOWER EASY IN MS PAINT - Hướng dẫn vẽ bông hoa bằng Phần mềm  Paint - Tin học lớp 4 - YouTube">
              <a:extLst>
                <a:ext uri="{FF2B5EF4-FFF2-40B4-BE49-F238E27FC236}">
                  <a16:creationId xmlns:a16="http://schemas.microsoft.com/office/drawing/2014/main" id="{772DF97E-C0E4-41FB-9DBC-7972532BF8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0" t="24587" r="54149" b="30802"/>
            <a:stretch/>
          </p:blipFill>
          <p:spPr bwMode="auto">
            <a:xfrm>
              <a:off x="7086600" y="1148584"/>
              <a:ext cx="914400" cy="773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CC14B65-426E-4BB5-B302-23D3F046FD4E}"/>
              </a:ext>
            </a:extLst>
          </p:cNvPr>
          <p:cNvGrpSpPr/>
          <p:nvPr/>
        </p:nvGrpSpPr>
        <p:grpSpPr>
          <a:xfrm>
            <a:off x="9085521" y="4927425"/>
            <a:ext cx="2590800" cy="781990"/>
            <a:chOff x="9525000" y="2274277"/>
            <a:chExt cx="2590800" cy="781990"/>
          </a:xfrm>
        </p:grpSpPr>
        <p:pic>
          <p:nvPicPr>
            <p:cNvPr id="27" name="Picture 2" descr="HOW TO DRAW FLOWER EASY IN MS PAINT - Hướng dẫn vẽ bông hoa bằng Phần mềm  Paint - Tin học lớp 4 - YouTube">
              <a:extLst>
                <a:ext uri="{FF2B5EF4-FFF2-40B4-BE49-F238E27FC236}">
                  <a16:creationId xmlns:a16="http://schemas.microsoft.com/office/drawing/2014/main" id="{CECAD892-81EE-4FED-8770-A003EE6E10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0" t="24587" r="54149" b="30802"/>
            <a:stretch/>
          </p:blipFill>
          <p:spPr bwMode="auto">
            <a:xfrm>
              <a:off x="9525000" y="2282544"/>
              <a:ext cx="914400" cy="773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OW TO DRAW FLOWER EASY IN MS PAINT - Hướng dẫn vẽ bông hoa bằng Phần mềm  Paint - Tin học lớp 4 - YouTube">
              <a:extLst>
                <a:ext uri="{FF2B5EF4-FFF2-40B4-BE49-F238E27FC236}">
                  <a16:creationId xmlns:a16="http://schemas.microsoft.com/office/drawing/2014/main" id="{EA57AEE4-E0C7-45D4-9FFB-2CFB12759D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0" t="24587" r="54149" b="30802"/>
            <a:stretch/>
          </p:blipFill>
          <p:spPr bwMode="auto">
            <a:xfrm>
              <a:off x="10363200" y="2274277"/>
              <a:ext cx="914400" cy="773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HOW TO DRAW FLOWER EASY IN MS PAINT - Hướng dẫn vẽ bông hoa bằng Phần mềm  Paint - Tin học lớp 4 - YouTube">
              <a:extLst>
                <a:ext uri="{FF2B5EF4-FFF2-40B4-BE49-F238E27FC236}">
                  <a16:creationId xmlns:a16="http://schemas.microsoft.com/office/drawing/2014/main" id="{CC64C362-CA9E-4723-A4D7-3CE6D9C38F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0" t="24587" r="54149" b="30802"/>
            <a:stretch/>
          </p:blipFill>
          <p:spPr bwMode="auto">
            <a:xfrm>
              <a:off x="11201400" y="2274277"/>
              <a:ext cx="914400" cy="773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C056EB3F-C5D6-4706-A292-928A0AE277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903566"/>
              </p:ext>
            </p:extLst>
          </p:nvPr>
        </p:nvGraphicFramePr>
        <p:xfrm>
          <a:off x="-544622" y="718888"/>
          <a:ext cx="5802422" cy="5223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E9A9969-5D97-416F-AF03-9F1315FF6948}"/>
              </a:ext>
            </a:extLst>
          </p:cNvPr>
          <p:cNvSpPr/>
          <p:nvPr/>
        </p:nvSpPr>
        <p:spPr>
          <a:xfrm>
            <a:off x="5341711" y="1772591"/>
            <a:ext cx="745297" cy="511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8AE689-A5CE-4C89-B477-5B1E2115A62B}"/>
              </a:ext>
            </a:extLst>
          </p:cNvPr>
          <p:cNvSpPr/>
          <p:nvPr/>
        </p:nvSpPr>
        <p:spPr>
          <a:xfrm>
            <a:off x="7239000" y="1772591"/>
            <a:ext cx="745297" cy="511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19C4A3-8FBE-499D-BB30-C6C8D8C8C4E5}"/>
              </a:ext>
            </a:extLst>
          </p:cNvPr>
          <p:cNvSpPr/>
          <p:nvPr/>
        </p:nvSpPr>
        <p:spPr>
          <a:xfrm>
            <a:off x="9846503" y="1764324"/>
            <a:ext cx="745297" cy="511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7FA2BA-A229-4C56-9EB4-586F6965FEA5}"/>
              </a:ext>
            </a:extLst>
          </p:cNvPr>
          <p:cNvSpPr/>
          <p:nvPr/>
        </p:nvSpPr>
        <p:spPr>
          <a:xfrm>
            <a:off x="5257800" y="3810000"/>
            <a:ext cx="745297" cy="568078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2B84C6-66AF-4FDF-8970-634171EDE734}"/>
              </a:ext>
            </a:extLst>
          </p:cNvPr>
          <p:cNvSpPr/>
          <p:nvPr/>
        </p:nvSpPr>
        <p:spPr>
          <a:xfrm>
            <a:off x="7177485" y="3760226"/>
            <a:ext cx="745297" cy="568078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4A4F085-C7D7-4DE6-8DFD-095BD682E4BB}"/>
              </a:ext>
            </a:extLst>
          </p:cNvPr>
          <p:cNvSpPr/>
          <p:nvPr/>
        </p:nvSpPr>
        <p:spPr>
          <a:xfrm>
            <a:off x="9906000" y="3716914"/>
            <a:ext cx="745297" cy="568078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AE969D-F905-4D42-88C9-4F4EA46ECA90}"/>
              </a:ext>
            </a:extLst>
          </p:cNvPr>
          <p:cNvSpPr/>
          <p:nvPr/>
        </p:nvSpPr>
        <p:spPr>
          <a:xfrm>
            <a:off x="5274503" y="5709415"/>
            <a:ext cx="745297" cy="566686"/>
          </a:xfrm>
          <a:prstGeom prst="rect">
            <a:avLst/>
          </a:prstGeom>
          <a:solidFill>
            <a:srgbClr val="FFFF99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7BA66C-40D7-4FA8-91D8-78A143E63BAE}"/>
              </a:ext>
            </a:extLst>
          </p:cNvPr>
          <p:cNvSpPr/>
          <p:nvPr/>
        </p:nvSpPr>
        <p:spPr>
          <a:xfrm>
            <a:off x="7239000" y="5701148"/>
            <a:ext cx="745297" cy="566686"/>
          </a:xfrm>
          <a:prstGeom prst="rect">
            <a:avLst/>
          </a:prstGeom>
          <a:solidFill>
            <a:srgbClr val="FFFF99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DA72AA4-522A-41C4-B380-1FC99AD094C9}"/>
              </a:ext>
            </a:extLst>
          </p:cNvPr>
          <p:cNvSpPr/>
          <p:nvPr/>
        </p:nvSpPr>
        <p:spPr>
          <a:xfrm>
            <a:off x="9922703" y="5659479"/>
            <a:ext cx="745297" cy="566686"/>
          </a:xfrm>
          <a:prstGeom prst="rect">
            <a:avLst/>
          </a:prstGeom>
          <a:solidFill>
            <a:srgbClr val="FFFF99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7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F41CFE-2503-4675-90E1-C05E077C5334}"/>
              </a:ext>
            </a:extLst>
          </p:cNvPr>
          <p:cNvSpPr/>
          <p:nvPr/>
        </p:nvSpPr>
        <p:spPr>
          <a:xfrm>
            <a:off x="1681468" y="609600"/>
            <a:ext cx="3223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36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6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47090D-F2B1-4E1A-86A3-A182692B1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9pPr>
          </a:lstStyle>
          <a:p>
            <a:pPr algn="ctr" eaLnBrk="1" hangingPunct="1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trải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nghiệm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4163E0-5B33-451B-B5BD-7AFB4EA8E9B7}"/>
              </a:ext>
            </a:extLst>
          </p:cNvPr>
          <p:cNvSpPr/>
          <p:nvPr/>
        </p:nvSpPr>
        <p:spPr>
          <a:xfrm>
            <a:off x="2438400" y="2057400"/>
            <a:ext cx="7848600" cy="2482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tục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nền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nếp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0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F41CFE-2503-4675-90E1-C05E077C5334}"/>
              </a:ext>
            </a:extLst>
          </p:cNvPr>
          <p:cNvSpPr/>
          <p:nvPr/>
        </p:nvSpPr>
        <p:spPr>
          <a:xfrm>
            <a:off x="119813" y="1143000"/>
            <a:ext cx="119523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 HOẠT CHỦ ĐỀ </a:t>
            </a:r>
          </a:p>
          <a:p>
            <a:pPr algn="ctr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 ĐÁNH GIÁ VIỆC RÈN LUYỆN TƯ DUY KHOA HỌC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30456A-ED20-44E9-B8DB-EC5657413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9pPr>
          </a:lstStyle>
          <a:p>
            <a:pPr algn="ctr" eaLnBrk="1" hangingPunct="1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trải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nghiệm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23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1DD7AD-74FE-4E9F-8A78-D355BF5CF9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47" y="246321"/>
            <a:ext cx="9610847" cy="44490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265D9E-E29A-451C-8D5A-0B46E587A142}"/>
              </a:ext>
            </a:extLst>
          </p:cNvPr>
          <p:cNvSpPr txBox="1"/>
          <p:nvPr/>
        </p:nvSpPr>
        <p:spPr>
          <a:xfrm>
            <a:off x="2438400" y="5257800"/>
            <a:ext cx="7501890" cy="11079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BahamasBH" panose="020BE200000000000000" pitchFamily="34" charset="0"/>
                <a:cs typeface="Times New Roman" panose="02020603050405020304" pitchFamily="18" charset="0"/>
              </a:rPr>
              <a:t>H¸T Vµ VËN ®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BahamasBH" panose="020BE200000000000000" pitchFamily="34" charset="0"/>
                <a:cs typeface="Times New Roman" panose="02020603050405020304" pitchFamily="18" charset="0"/>
              </a:rPr>
              <a:t>éng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.VnBahamasBH" panose="020BE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39"/>
          <p:cNvSpPr>
            <a:spLocks noChangeArrowheads="1"/>
          </p:cNvSpPr>
          <p:nvPr/>
        </p:nvSpPr>
        <p:spPr bwMode="auto">
          <a:xfrm>
            <a:off x="3810000" y="3048000"/>
            <a:ext cx="441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3200" b="1">
              <a:latin typeface="Arial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BF2A938-B04C-4FAE-AF96-8AA48B5B4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63" y="926614"/>
            <a:ext cx="10820445" cy="5004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F41CFE-2503-4675-90E1-C05E077C5334}"/>
              </a:ext>
            </a:extLst>
          </p:cNvPr>
          <p:cNvSpPr/>
          <p:nvPr/>
        </p:nvSpPr>
        <p:spPr>
          <a:xfrm>
            <a:off x="119813" y="1143000"/>
            <a:ext cx="119523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 HOẠT CHỦ ĐỀ </a:t>
            </a:r>
          </a:p>
          <a:p>
            <a:pPr algn="ctr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 ĐÁNH GIÁ VIỆC RÈN LUYỆN TƯ DUY KHOA HỌC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30456A-ED20-44E9-B8DB-EC5657413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9pPr>
          </a:lstStyle>
          <a:p>
            <a:pPr algn="ctr" eaLnBrk="1" hangingPunct="1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trải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nghiệm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0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F41CFE-2503-4675-90E1-C05E077C5334}"/>
              </a:ext>
            </a:extLst>
          </p:cNvPr>
          <p:cNvSpPr/>
          <p:nvPr/>
        </p:nvSpPr>
        <p:spPr>
          <a:xfrm>
            <a:off x="918436" y="609600"/>
            <a:ext cx="4750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tuần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D64610-3400-4C19-B6D2-F6FF2DF5D4A9}"/>
              </a:ext>
            </a:extLst>
          </p:cNvPr>
          <p:cNvSpPr/>
          <p:nvPr/>
        </p:nvSpPr>
        <p:spPr>
          <a:xfrm>
            <a:off x="366995" y="1524000"/>
            <a:ext cx="11458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ĐÁNH GIÁ HOẠT ĐỘNG CỦA LỚP TRONG TUẦN 8: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48ACBD-4915-4334-AFFC-6D203CA3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9pPr>
          </a:lstStyle>
          <a:p>
            <a:pPr algn="ctr" eaLnBrk="1" hangingPunct="1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trải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nghiệm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01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F41CFE-2503-4675-90E1-C05E077C5334}"/>
              </a:ext>
            </a:extLst>
          </p:cNvPr>
          <p:cNvSpPr/>
          <p:nvPr/>
        </p:nvSpPr>
        <p:spPr>
          <a:xfrm>
            <a:off x="918436" y="457200"/>
            <a:ext cx="4750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tuần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D64610-3400-4C19-B6D2-F6FF2DF5D4A9}"/>
              </a:ext>
            </a:extLst>
          </p:cNvPr>
          <p:cNvSpPr/>
          <p:nvPr/>
        </p:nvSpPr>
        <p:spPr>
          <a:xfrm>
            <a:off x="2438400" y="1066800"/>
            <a:ext cx="7105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 DUNG TRONG TUẦN ĐẾN: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47090D-F2B1-4E1A-86A3-A182692B1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9pPr>
          </a:lstStyle>
          <a:p>
            <a:pPr algn="ctr" eaLnBrk="1" hangingPunct="1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trải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nghiệm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7A68A3F-FB8B-4B88-8537-D85F3C309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695881"/>
              </p:ext>
            </p:extLst>
          </p:nvPr>
        </p:nvGraphicFramePr>
        <p:xfrm>
          <a:off x="76200" y="1748790"/>
          <a:ext cx="12115800" cy="5033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15800">
                  <a:extLst>
                    <a:ext uri="{9D8B030D-6E8A-4147-A177-3AD203B41FA5}">
                      <a16:colId xmlns:a16="http://schemas.microsoft.com/office/drawing/2014/main" val="2724090080"/>
                    </a:ext>
                  </a:extLst>
                </a:gridCol>
              </a:tblGrid>
              <a:tr h="3657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Duy trì tốt nề nếp lớp, trực nhật; sinh hoạt đầu giờ…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Thực hiện tốt các phong trào học tập, nhất là truy bài đầu giờ;  tăng cường việc chuẩn bị bài ở nhà; 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-Tiếp tục nuôi heo đất hằng tuần, làm sạch đẹp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 quan trường, lớp…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-Các bạn tiếp tục tập luyện cầu lông, bóng bàn… để chuẩn bị dự thi các môn ở trường.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087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42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887274-1E6C-4B8F-8FFD-B439395A384A}"/>
              </a:ext>
            </a:extLst>
          </p:cNvPr>
          <p:cNvSpPr/>
          <p:nvPr/>
        </p:nvSpPr>
        <p:spPr>
          <a:xfrm>
            <a:off x="76200" y="1568340"/>
            <a:ext cx="1941557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5019E8-B2EA-46C6-9A09-2E3C463A2048}"/>
              </a:ext>
            </a:extLst>
          </p:cNvPr>
          <p:cNvSpPr/>
          <p:nvPr/>
        </p:nvSpPr>
        <p:spPr>
          <a:xfrm>
            <a:off x="2286000" y="1568340"/>
            <a:ext cx="3111749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51D4D8-FDF6-41F5-A3DF-0857007F3719}"/>
              </a:ext>
            </a:extLst>
          </p:cNvPr>
          <p:cNvSpPr/>
          <p:nvPr/>
        </p:nvSpPr>
        <p:spPr>
          <a:xfrm>
            <a:off x="5715000" y="1568340"/>
            <a:ext cx="268695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3A202F-07AA-49C5-96F8-1693925BFF1D}"/>
              </a:ext>
            </a:extLst>
          </p:cNvPr>
          <p:cNvSpPr/>
          <p:nvPr/>
        </p:nvSpPr>
        <p:spPr>
          <a:xfrm>
            <a:off x="8686800" y="1524000"/>
            <a:ext cx="3462807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36A11B-F9E5-4EAF-89DC-DF99037769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33" t="8889" r="21667" b="56667"/>
          <a:stretch/>
        </p:blipFill>
        <p:spPr>
          <a:xfrm rot="10800000">
            <a:off x="76201" y="2667000"/>
            <a:ext cx="3233290" cy="3712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1C1955-7A21-45C5-8E83-4D1B83CBC2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 t="8889" r="42500" b="56667"/>
          <a:stretch/>
        </p:blipFill>
        <p:spPr>
          <a:xfrm rot="10800000">
            <a:off x="4038601" y="2667000"/>
            <a:ext cx="3472793" cy="37122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D55281-9617-42B9-97B9-FAE84AD9D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8889" r="65000" b="56667"/>
          <a:stretch/>
        </p:blipFill>
        <p:spPr>
          <a:xfrm rot="10800000">
            <a:off x="8763000" y="2666999"/>
            <a:ext cx="3233288" cy="37122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324C4F-E7B4-4EB5-A62A-FEC7DBFAF304}"/>
              </a:ext>
            </a:extLst>
          </p:cNvPr>
          <p:cNvSpPr/>
          <p:nvPr/>
        </p:nvSpPr>
        <p:spPr>
          <a:xfrm>
            <a:off x="-28354" y="58140"/>
            <a:ext cx="12296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T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ự đánh giá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ớc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rèn luyện tư duy khoa 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: 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4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F41CFE-2503-4675-90E1-C05E077C5334}"/>
              </a:ext>
            </a:extLst>
          </p:cNvPr>
          <p:cNvSpPr/>
          <p:nvPr/>
        </p:nvSpPr>
        <p:spPr>
          <a:xfrm>
            <a:off x="-28354" y="58140"/>
            <a:ext cx="12296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T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ự đánh giá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ớc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rèn luyện tư duy khoa 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: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6F4AC74-475A-4365-AA8C-FE912F9FF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45785"/>
              </p:ext>
            </p:extLst>
          </p:nvPr>
        </p:nvGraphicFramePr>
        <p:xfrm>
          <a:off x="76200" y="914400"/>
          <a:ext cx="11963400" cy="575258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54754877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64580442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19296526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316752642"/>
                    </a:ext>
                  </a:extLst>
                </a:gridCol>
              </a:tblGrid>
              <a:tr h="802254"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36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36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36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36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vi-VN" sz="36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36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360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36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36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36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319658"/>
                  </a:ext>
                </a:extLst>
              </a:tr>
              <a:tr h="1255146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3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98516"/>
                  </a:ext>
                </a:extLst>
              </a:tr>
              <a:tr h="1179937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876638"/>
                  </a:ext>
                </a:extLst>
              </a:tr>
              <a:tr h="1180928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3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05170"/>
                  </a:ext>
                </a:extLst>
              </a:tr>
              <a:tr h="1334321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vi-VN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vi-VN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3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endParaRPr lang="en-US" sz="3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10618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698BABA-F21F-4B25-A19D-1699EFE83C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1905000"/>
            <a:ext cx="1154344" cy="861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871BB0-B915-4574-BA62-C2C5A41963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124200"/>
            <a:ext cx="1154344" cy="861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9CF2B8-8AD8-4B77-86D0-87B4344AD1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58" y="4261559"/>
            <a:ext cx="1154344" cy="8615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B0ABDB-EDF3-459C-A4B9-2990F7E783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58" y="5544626"/>
            <a:ext cx="1154344" cy="86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0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F41CFE-2503-4675-90E1-C05E077C5334}"/>
              </a:ext>
            </a:extLst>
          </p:cNvPr>
          <p:cNvSpPr/>
          <p:nvPr/>
        </p:nvSpPr>
        <p:spPr>
          <a:xfrm>
            <a:off x="-28354" y="58140"/>
            <a:ext cx="12296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khoa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83E23F-AA34-4A6C-A7AC-EE3D3BC7F982}"/>
              </a:ext>
            </a:extLst>
          </p:cNvPr>
          <p:cNvSpPr/>
          <p:nvPr/>
        </p:nvSpPr>
        <p:spPr>
          <a:xfrm>
            <a:off x="252522" y="1304260"/>
            <a:ext cx="1173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ơ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 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F13B8F-D376-48E3-A4E9-68BE0AC0AB36}"/>
              </a:ext>
            </a:extLst>
          </p:cNvPr>
          <p:cNvSpPr/>
          <p:nvPr/>
        </p:nvSpPr>
        <p:spPr>
          <a:xfrm>
            <a:off x="381000" y="3200400"/>
            <a:ext cx="1173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tr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(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…)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78FF8F-60FA-4D76-BE7B-6879B456AECF}"/>
              </a:ext>
            </a:extLst>
          </p:cNvPr>
          <p:cNvSpPr/>
          <p:nvPr/>
        </p:nvSpPr>
        <p:spPr>
          <a:xfrm>
            <a:off x="457200" y="5257800"/>
            <a:ext cx="1173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ơ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tủ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: (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đích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ng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ời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... )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5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439</Words>
  <Application>Microsoft Office PowerPoint</Application>
  <PresentationFormat>Widescreen</PresentationFormat>
  <Paragraphs>46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.VnBahamasBH</vt:lpstr>
      <vt:lpstr>.VnRevueH</vt:lpstr>
      <vt:lpstr>Arial</vt:lpstr>
      <vt:lpstr>Calibri</vt:lpstr>
      <vt:lpstr>Times New Roman</vt:lpstr>
      <vt:lpstr>VNI-Commerce</vt:lpstr>
      <vt:lpstr>VNI-Times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udchcmc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mới:</dc:title>
  <dc:creator>BaoXP</dc:creator>
  <cp:lastModifiedBy>NGUYỄN THỊ KHÁNH HẠ</cp:lastModifiedBy>
  <cp:revision>116</cp:revision>
  <dcterms:created xsi:type="dcterms:W3CDTF">2012-09-14T00:36:34Z</dcterms:created>
  <dcterms:modified xsi:type="dcterms:W3CDTF">2023-10-24T14:36:30Z</dcterms:modified>
</cp:coreProperties>
</file>