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6"/>
  </p:notesMasterIdLst>
  <p:sldIdLst>
    <p:sldId id="258" r:id="rId4"/>
    <p:sldId id="871" r:id="rId5"/>
    <p:sldId id="259" r:id="rId6"/>
    <p:sldId id="261" r:id="rId7"/>
    <p:sldId id="260" r:id="rId8"/>
    <p:sldId id="257" r:id="rId9"/>
    <p:sldId id="269" r:id="rId10"/>
    <p:sldId id="270" r:id="rId11"/>
    <p:sldId id="271" r:id="rId12"/>
    <p:sldId id="873" r:id="rId13"/>
    <p:sldId id="275" r:id="rId14"/>
    <p:sldId id="273" r:id="rId15"/>
    <p:sldId id="874" r:id="rId16"/>
    <p:sldId id="875" r:id="rId17"/>
    <p:sldId id="876" r:id="rId18"/>
    <p:sldId id="869" r:id="rId19"/>
    <p:sldId id="877" r:id="rId20"/>
    <p:sldId id="878" r:id="rId21"/>
    <p:sldId id="879" r:id="rId22"/>
    <p:sldId id="652" r:id="rId23"/>
    <p:sldId id="880" r:id="rId24"/>
    <p:sldId id="8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22BB97-1024-47CC-92C5-057E73AD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75" y="-1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35089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413736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667375" y="292926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248275" y="344382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Củng cố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Mở rộng vốn từ về thư viện. Câu 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637</Words>
  <Application>Microsoft Office PowerPoint</Application>
  <PresentationFormat>Widescreen</PresentationFormat>
  <Paragraphs>126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等线</vt:lpstr>
      <vt:lpstr>微软雅黑</vt:lpstr>
      <vt:lpstr>微软雅黑</vt:lpstr>
      <vt:lpstr>#9Slide03 AmpleSoft Bold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iCiel Cadena</vt:lpstr>
      <vt:lpstr>Indie Flower</vt:lpstr>
      <vt:lpstr>Just Another Hand</vt:lpstr>
      <vt:lpstr>LNTH-No Virus</vt:lpstr>
      <vt:lpstr>Maven Pro</vt:lpstr>
      <vt:lpstr>Pattaya</vt:lpstr>
      <vt:lpstr>Tahoma</vt:lpstr>
      <vt:lpstr>迷你简细行楷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2022-06-28T11:55:46Z</dcterms:created>
  <dcterms:modified xsi:type="dcterms:W3CDTF">2023-11-21T01:16:00Z</dcterms:modified>
</cp:coreProperties>
</file>