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11/21/2023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11/21/2023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11/21/2023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11/21/2023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8.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3.mp4"/><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48.emf"/><Relationship Id="rId10" Type="http://schemas.openxmlformats.org/officeDocument/2006/relationships/image" Target="../media/image44.png"/><Relationship Id="rId4" Type="http://schemas.openxmlformats.org/officeDocument/2006/relationships/video" Target="../media/media3.mp4"/><Relationship Id="rId9" Type="http://schemas.openxmlformats.org/officeDocument/2006/relationships/image" Target="../media/image43.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openxmlformats.org/officeDocument/2006/relationships/video" Target="NULL" TargetMode="Externa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50.png"/><Relationship Id="rId10" Type="http://schemas.openxmlformats.org/officeDocument/2006/relationships/image" Target="../media/image44.png"/><Relationship Id="rId4" Type="http://schemas.microsoft.com/office/2007/relationships/media" Target="../media/media4.mp4"/><Relationship Id="rId9" Type="http://schemas.openxmlformats.org/officeDocument/2006/relationships/image" Target="../media/image43.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5.mp4"/><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52.png"/><Relationship Id="rId10" Type="http://schemas.openxmlformats.org/officeDocument/2006/relationships/image" Target="../media/image44.png"/><Relationship Id="rId4" Type="http://schemas.openxmlformats.org/officeDocument/2006/relationships/video" Target="../media/media5.mp4"/><Relationship Id="rId9" Type="http://schemas.openxmlformats.org/officeDocument/2006/relationships/image" Target="../media/image43.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52</TotalTime>
  <Words>471</Words>
  <Application>Microsoft Office PowerPoint</Application>
  <PresentationFormat>Widescreen</PresentationFormat>
  <Paragraphs>99</Paragraphs>
  <Slides>19</Slides>
  <Notes>2</Notes>
  <HiddenSlides>0</HiddenSlides>
  <MMClips>7</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等线</vt:lpstr>
      <vt:lpstr>#9Slide02 Noi dung dai</vt:lpstr>
      <vt:lpstr>#9Slide02 Tieu de dai</vt:lpstr>
      <vt:lpstr>#9Slide03 Dekar</vt:lpstr>
      <vt:lpstr>Arial</vt:lpstr>
      <vt:lpstr>Calibri</vt:lpstr>
      <vt:lpstr>Calibri Light</vt:lpstr>
      <vt:lpstr>Coiny</vt:lpstr>
      <vt:lpstr>iCiel Cadena</vt:lpstr>
      <vt:lpstr>Josefin Sans Bold</vt:lpstr>
      <vt:lpstr>UTM Cookies</vt:lpstr>
      <vt:lpstr>zihun7hao-wennuantongzhiti</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2022-07-06T01:30:39Z</dcterms:created>
  <dcterms:modified xsi:type="dcterms:W3CDTF">2023-11-21T01:08:25Z</dcterms:modified>
</cp:coreProperties>
</file>