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0.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4" r:id="rId3"/>
    <p:sldMasterId id="2147483686" r:id="rId4"/>
  </p:sldMasterIdLst>
  <p:notesMasterIdLst>
    <p:notesMasterId r:id="rId34"/>
  </p:notesMasterIdLst>
  <p:sldIdLst>
    <p:sldId id="266" r:id="rId5"/>
    <p:sldId id="554" r:id="rId6"/>
    <p:sldId id="2007577173" r:id="rId7"/>
    <p:sldId id="2007577174" r:id="rId8"/>
    <p:sldId id="2007577175" r:id="rId9"/>
    <p:sldId id="2007577176" r:id="rId10"/>
    <p:sldId id="558" r:id="rId11"/>
    <p:sldId id="560" r:id="rId12"/>
    <p:sldId id="559" r:id="rId13"/>
    <p:sldId id="2007577177" r:id="rId14"/>
    <p:sldId id="2007577178" r:id="rId15"/>
    <p:sldId id="2007577179" r:id="rId16"/>
    <p:sldId id="555" r:id="rId17"/>
    <p:sldId id="561" r:id="rId18"/>
    <p:sldId id="2007577180" r:id="rId19"/>
    <p:sldId id="2007577181" r:id="rId20"/>
    <p:sldId id="257" r:id="rId21"/>
    <p:sldId id="258" r:id="rId22"/>
    <p:sldId id="259" r:id="rId23"/>
    <p:sldId id="260" r:id="rId24"/>
    <p:sldId id="261" r:id="rId25"/>
    <p:sldId id="262" r:id="rId26"/>
    <p:sldId id="263" r:id="rId27"/>
    <p:sldId id="574" r:id="rId28"/>
    <p:sldId id="2007577185" r:id="rId29"/>
    <p:sldId id="2007577183" r:id="rId30"/>
    <p:sldId id="2007577184" r:id="rId31"/>
    <p:sldId id="577" r:id="rId32"/>
    <p:sldId id="20075771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88" autoAdjust="0"/>
  </p:normalViewPr>
  <p:slideViewPr>
    <p:cSldViewPr snapToGrid="0">
      <p:cViewPr varScale="1">
        <p:scale>
          <a:sx n="58" d="100"/>
          <a:sy n="58" d="100"/>
        </p:scale>
        <p:origin x="920"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NI-Commerce" pitchFamily="2" charset="0"/>
              </a:defRPr>
            </a:lvl1pPr>
            <a:lvl2pPr marL="742950" indent="-285750" eaLnBrk="0" hangingPunct="0">
              <a:defRPr>
                <a:solidFill>
                  <a:schemeClr val="tx1"/>
                </a:solidFill>
                <a:latin typeface="VNI-Commerce" pitchFamily="2" charset="0"/>
              </a:defRPr>
            </a:lvl2pPr>
            <a:lvl3pPr marL="1143000" indent="-228600" eaLnBrk="0" hangingPunct="0">
              <a:defRPr>
                <a:solidFill>
                  <a:schemeClr val="tx1"/>
                </a:solidFill>
                <a:latin typeface="VNI-Commerce" pitchFamily="2" charset="0"/>
              </a:defRPr>
            </a:lvl3pPr>
            <a:lvl4pPr marL="1600200" indent="-228600" eaLnBrk="0" hangingPunct="0">
              <a:defRPr>
                <a:solidFill>
                  <a:schemeClr val="tx1"/>
                </a:solidFill>
                <a:latin typeface="VNI-Commerce" pitchFamily="2" charset="0"/>
              </a:defRPr>
            </a:lvl4pPr>
            <a:lvl5pPr marL="2057400" indent="-228600" eaLnBrk="0" hangingPunct="0">
              <a:defRPr>
                <a:solidFill>
                  <a:schemeClr val="tx1"/>
                </a:solidFill>
                <a:latin typeface="VNI-Commerce" pitchFamily="2" charset="0"/>
              </a:defRPr>
            </a:lvl5pPr>
            <a:lvl6pPr marL="2514600" indent="-228600" eaLnBrk="0" fontAlgn="base" hangingPunct="0">
              <a:spcBef>
                <a:spcPct val="0"/>
              </a:spcBef>
              <a:spcAft>
                <a:spcPct val="0"/>
              </a:spcAft>
              <a:defRPr>
                <a:solidFill>
                  <a:schemeClr val="tx1"/>
                </a:solidFill>
                <a:latin typeface="VNI-Commerce" pitchFamily="2" charset="0"/>
              </a:defRPr>
            </a:lvl6pPr>
            <a:lvl7pPr marL="2971800" indent="-228600" eaLnBrk="0" fontAlgn="base" hangingPunct="0">
              <a:spcBef>
                <a:spcPct val="0"/>
              </a:spcBef>
              <a:spcAft>
                <a:spcPct val="0"/>
              </a:spcAft>
              <a:defRPr>
                <a:solidFill>
                  <a:schemeClr val="tx1"/>
                </a:solidFill>
                <a:latin typeface="VNI-Commerce" pitchFamily="2" charset="0"/>
              </a:defRPr>
            </a:lvl7pPr>
            <a:lvl8pPr marL="3429000" indent="-228600" eaLnBrk="0" fontAlgn="base" hangingPunct="0">
              <a:spcBef>
                <a:spcPct val="0"/>
              </a:spcBef>
              <a:spcAft>
                <a:spcPct val="0"/>
              </a:spcAft>
              <a:defRPr>
                <a:solidFill>
                  <a:schemeClr val="tx1"/>
                </a:solidFill>
                <a:latin typeface="VNI-Commerce" pitchFamily="2" charset="0"/>
              </a:defRPr>
            </a:lvl8pPr>
            <a:lvl9pPr marL="3886200" indent="-228600" eaLnBrk="0" fontAlgn="base" hangingPunct="0">
              <a:spcBef>
                <a:spcPct val="0"/>
              </a:spcBef>
              <a:spcAft>
                <a:spcPct val="0"/>
              </a:spcAft>
              <a:defRPr>
                <a:solidFill>
                  <a:schemeClr val="tx1"/>
                </a:solidFill>
                <a:latin typeface="VNI-Commerce" pitchFamily="2" charset="0"/>
              </a:defRPr>
            </a:lvl9pPr>
          </a:lstStyle>
          <a:p>
            <a:pPr eaLnBrk="1" hangingPunct="1"/>
            <a:fld id="{E924D794-EBA2-43DB-BE71-ED3FA257AC2B}" type="slidenum">
              <a:rPr lang="vi-VN"/>
              <a:pPr eaLnBrk="1" hangingPunct="1"/>
              <a:t>1</a:t>
            </a:fld>
            <a:endParaRPr 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484704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577756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02838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85180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71056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69002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23958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72682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082898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8086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35800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3165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04642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62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42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331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894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8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77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44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08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490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48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9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301CD1-242F-48F7-AC66-72D0C9E36678}" type="slidenum">
              <a:rPr lang="en-US"/>
              <a:pPr>
                <a:defRPr/>
              </a:pPr>
              <a:t>‹#›</a:t>
            </a:fld>
            <a:endParaRPr lang="en-US"/>
          </a:p>
        </p:txBody>
      </p:sp>
    </p:spTree>
    <p:extLst>
      <p:ext uri="{BB962C8B-B14F-4D97-AF65-F5344CB8AC3E}">
        <p14:creationId xmlns:p14="http://schemas.microsoft.com/office/powerpoint/2010/main" val="402366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1.pn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69766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8"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7909F60-C62F-4215-9E8E-0D78E1730A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11/10/2023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8514790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11/10/2023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5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xml"/><Relationship Id="rId7" Type="http://schemas.openxmlformats.org/officeDocument/2006/relationships/image" Target="../media/image4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notesSlide" Target="../notesSlides/notesSlide7.xml"/><Relationship Id="rId4" Type="http://schemas.openxmlformats.org/officeDocument/2006/relationships/slideLayout" Target="../slideLayouts/slideLayout3.xml"/><Relationship Id="rId9" Type="http://schemas.openxmlformats.org/officeDocument/2006/relationships/image" Target="../media/image44.wmf"/></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1.xml"/><Relationship Id="rId7" Type="http://schemas.openxmlformats.org/officeDocument/2006/relationships/image" Target="../media/image45.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notesSlide" Target="../notesSlides/notesSlide8.xml"/><Relationship Id="rId4" Type="http://schemas.openxmlformats.org/officeDocument/2006/relationships/slideLayout" Target="../slideLayouts/slideLayout3.xml"/><Relationship Id="rId9" Type="http://schemas.openxmlformats.org/officeDocument/2006/relationships/image" Target="../media/image47.wmf"/></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50.pn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20.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6.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3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3.xml"/><Relationship Id="rId11" Type="http://schemas.openxmlformats.org/officeDocument/2006/relationships/image" Target="../media/image23.png"/><Relationship Id="rId5" Type="http://schemas.openxmlformats.org/officeDocument/2006/relationships/tags" Target="../tags/tag17.xml"/><Relationship Id="rId10" Type="http://schemas.openxmlformats.org/officeDocument/2006/relationships/image" Target="../media/image22.png"/><Relationship Id="rId4" Type="http://schemas.openxmlformats.org/officeDocument/2006/relationships/tags" Target="../tags/tag16.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3" Type="http://schemas.openxmlformats.org/officeDocument/2006/relationships/slideLayout" Target="../slideLayouts/slideLayout15.xml"/><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29.png"/><Relationship Id="rId2" Type="http://schemas.openxmlformats.org/officeDocument/2006/relationships/audio" Target="../media/media2.mp3"/><Relationship Id="rId16"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64.png"/><Relationship Id="rId10" Type="http://schemas.openxmlformats.org/officeDocument/2006/relationships/slide" Target="slide8.xml"/><Relationship Id="rId4" Type="http://schemas.openxmlformats.org/officeDocument/2006/relationships/slide" Target="slide18.xml"/><Relationship Id="rId9" Type="http://schemas.microsoft.com/office/2007/relationships/hdphoto" Target="../media/hdphoto3.wdp"/><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7.png"/><Relationship Id="rId18" Type="http://schemas.openxmlformats.org/officeDocument/2006/relationships/slide" Target="slide19.xml"/><Relationship Id="rId3" Type="http://schemas.microsoft.com/office/2007/relationships/hdphoto" Target="../media/hdphoto7.wdp"/><Relationship Id="rId7" Type="http://schemas.openxmlformats.org/officeDocument/2006/relationships/image" Target="../media/image63.png"/><Relationship Id="rId12" Type="http://schemas.openxmlformats.org/officeDocument/2006/relationships/slide" Target="slide22.xml"/><Relationship Id="rId17" Type="http://schemas.microsoft.com/office/2007/relationships/hdphoto" Target="../media/hdphoto10.wdp"/><Relationship Id="rId2" Type="http://schemas.openxmlformats.org/officeDocument/2006/relationships/image" Target="../media/image65.png"/><Relationship Id="rId16" Type="http://schemas.openxmlformats.org/officeDocument/2006/relationships/image" Target="../media/image68.png"/><Relationship Id="rId1" Type="http://schemas.openxmlformats.org/officeDocument/2006/relationships/slideLayout" Target="../slideLayouts/slideLayout26.xml"/><Relationship Id="rId6" Type="http://schemas.openxmlformats.org/officeDocument/2006/relationships/slide" Target="slide20.xml"/><Relationship Id="rId11" Type="http://schemas.microsoft.com/office/2007/relationships/hdphoto" Target="../media/hdphoto8.wdp"/><Relationship Id="rId5" Type="http://schemas.microsoft.com/office/2007/relationships/hdphoto" Target="../media/hdphoto3.wdp"/><Relationship Id="rId15" Type="http://schemas.openxmlformats.org/officeDocument/2006/relationships/slide" Target="slide23.xml"/><Relationship Id="rId10" Type="http://schemas.openxmlformats.org/officeDocument/2006/relationships/image" Target="../media/image66.png"/><Relationship Id="rId19" Type="http://schemas.openxmlformats.org/officeDocument/2006/relationships/image" Target="../media/image69.gif"/><Relationship Id="rId4" Type="http://schemas.openxmlformats.org/officeDocument/2006/relationships/image" Target="../media/image61.png"/><Relationship Id="rId9" Type="http://schemas.openxmlformats.org/officeDocument/2006/relationships/slide" Target="slide21.xml"/><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slide" Target="slide18.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15.xml"/><Relationship Id="rId4"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slide" Target="slide18.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slide" Target="slide18.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slide" Target="slide18.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51.png"/><Relationship Id="rId11" Type="http://schemas.openxmlformats.org/officeDocument/2006/relationships/image" Target="../media/image72.png"/><Relationship Id="rId5" Type="http://schemas.openxmlformats.org/officeDocument/2006/relationships/image" Target="../media/image50.png"/><Relationship Id="rId10" Type="http://schemas.microsoft.com/office/2007/relationships/hdphoto" Target="../media/hdphoto11.wdp"/><Relationship Id="rId4" Type="http://schemas.openxmlformats.org/officeDocument/2006/relationships/image" Target="../media/image20.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7.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74.png"/><Relationship Id="rId4" Type="http://schemas.openxmlformats.org/officeDocument/2006/relationships/image" Target="../media/image20.png"/><Relationship Id="rId9"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5.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50.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11" Type="http://schemas.openxmlformats.org/officeDocument/2006/relationships/image" Target="../media/image23.png"/><Relationship Id="rId5" Type="http://schemas.openxmlformats.org/officeDocument/2006/relationships/tags" Target="../tags/tag27.xml"/><Relationship Id="rId10" Type="http://schemas.openxmlformats.org/officeDocument/2006/relationships/image" Target="../media/image22.png"/><Relationship Id="rId4" Type="http://schemas.openxmlformats.org/officeDocument/2006/relationships/tags" Target="../tags/tag26.xml"/><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0.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slide" Target="slide7.xml"/><Relationship Id="rId3" Type="http://schemas.openxmlformats.org/officeDocument/2006/relationships/slideLayout" Target="../slideLayouts/slideLayout11.xml"/><Relationship Id="rId7" Type="http://schemas.openxmlformats.org/officeDocument/2006/relationships/image" Target="../media/image27.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slide" Target="slide5.xml"/><Relationship Id="rId5" Type="http://schemas.openxmlformats.org/officeDocument/2006/relationships/image" Target="../media/image25.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9.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4.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11" Type="http://schemas.openxmlformats.org/officeDocument/2006/relationships/image" Target="../media/image23.png"/><Relationship Id="rId5" Type="http://schemas.openxmlformats.org/officeDocument/2006/relationships/tags" Target="../tags/tag5.xml"/><Relationship Id="rId10" Type="http://schemas.openxmlformats.org/officeDocument/2006/relationships/image" Target="../media/image22.png"/><Relationship Id="rId4" Type="http://schemas.openxmlformats.org/officeDocument/2006/relationships/tags" Target="../tags/tag4.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png"/><Relationship Id="rId3" Type="http://schemas.openxmlformats.org/officeDocument/2006/relationships/tags" Target="../tags/tag8.xml"/><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notesSlide" Target="../notesSlides/notesSlide5.xml"/><Relationship Id="rId10" Type="http://schemas.openxmlformats.org/officeDocument/2006/relationships/image" Target="../media/image36.png"/><Relationship Id="rId4" Type="http://schemas.openxmlformats.org/officeDocument/2006/relationships/slideLayout" Target="../slideLayouts/slideLayout3.xml"/><Relationship Id="rId9" Type="http://schemas.openxmlformats.org/officeDocument/2006/relationships/image" Target="../media/image35.gif"/><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3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9095" y="967740"/>
            <a:ext cx="3602521"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Line 12"/>
          <p:cNvSpPr>
            <a:spLocks noChangeShapeType="1"/>
          </p:cNvSpPr>
          <p:nvPr/>
        </p:nvSpPr>
        <p:spPr bwMode="auto">
          <a:xfrm>
            <a:off x="4827588" y="825500"/>
            <a:ext cx="3048000" cy="0"/>
          </a:xfrm>
          <a:prstGeom prst="line">
            <a:avLst/>
          </a:prstGeom>
          <a:noFill/>
          <a:ln w="5715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077" name="TextBox 1"/>
          <p:cNvSpPr txBox="1">
            <a:spLocks noChangeArrowheads="1"/>
          </p:cNvSpPr>
          <p:nvPr/>
        </p:nvSpPr>
        <p:spPr bwMode="auto">
          <a:xfrm>
            <a:off x="3021355" y="266299"/>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Commerce" pitchFamily="2" charset="0"/>
              </a:defRPr>
            </a:lvl1pPr>
            <a:lvl2pPr marL="742950" indent="-285750" eaLnBrk="0" hangingPunct="0">
              <a:defRPr>
                <a:solidFill>
                  <a:schemeClr val="tx1"/>
                </a:solidFill>
                <a:latin typeface="VNI-Commerce" pitchFamily="2" charset="0"/>
              </a:defRPr>
            </a:lvl2pPr>
            <a:lvl3pPr marL="1143000" indent="-228600" eaLnBrk="0" hangingPunct="0">
              <a:defRPr>
                <a:solidFill>
                  <a:schemeClr val="tx1"/>
                </a:solidFill>
                <a:latin typeface="VNI-Commerce" pitchFamily="2" charset="0"/>
              </a:defRPr>
            </a:lvl3pPr>
            <a:lvl4pPr marL="1600200" indent="-228600" eaLnBrk="0" hangingPunct="0">
              <a:defRPr>
                <a:solidFill>
                  <a:schemeClr val="tx1"/>
                </a:solidFill>
                <a:latin typeface="VNI-Commerce" pitchFamily="2" charset="0"/>
              </a:defRPr>
            </a:lvl4pPr>
            <a:lvl5pPr marL="2057400" indent="-228600" eaLnBrk="0" hangingPunct="0">
              <a:defRPr>
                <a:solidFill>
                  <a:schemeClr val="tx1"/>
                </a:solidFill>
                <a:latin typeface="VNI-Commerce" pitchFamily="2" charset="0"/>
              </a:defRPr>
            </a:lvl5pPr>
            <a:lvl6pPr marL="2514600" indent="-228600" eaLnBrk="0" fontAlgn="base" hangingPunct="0">
              <a:spcBef>
                <a:spcPct val="0"/>
              </a:spcBef>
              <a:spcAft>
                <a:spcPct val="0"/>
              </a:spcAft>
              <a:defRPr>
                <a:solidFill>
                  <a:schemeClr val="tx1"/>
                </a:solidFill>
                <a:latin typeface="VNI-Commerce" pitchFamily="2" charset="0"/>
              </a:defRPr>
            </a:lvl6pPr>
            <a:lvl7pPr marL="2971800" indent="-228600" eaLnBrk="0" fontAlgn="base" hangingPunct="0">
              <a:spcBef>
                <a:spcPct val="0"/>
              </a:spcBef>
              <a:spcAft>
                <a:spcPct val="0"/>
              </a:spcAft>
              <a:defRPr>
                <a:solidFill>
                  <a:schemeClr val="tx1"/>
                </a:solidFill>
                <a:latin typeface="VNI-Commerce" pitchFamily="2" charset="0"/>
              </a:defRPr>
            </a:lvl7pPr>
            <a:lvl8pPr marL="3429000" indent="-228600" eaLnBrk="0" fontAlgn="base" hangingPunct="0">
              <a:spcBef>
                <a:spcPct val="0"/>
              </a:spcBef>
              <a:spcAft>
                <a:spcPct val="0"/>
              </a:spcAft>
              <a:defRPr>
                <a:solidFill>
                  <a:schemeClr val="tx1"/>
                </a:solidFill>
                <a:latin typeface="VNI-Commerce" pitchFamily="2" charset="0"/>
              </a:defRPr>
            </a:lvl8pPr>
            <a:lvl9pPr marL="3886200" indent="-228600" eaLnBrk="0" fontAlgn="base" hangingPunct="0">
              <a:spcBef>
                <a:spcPct val="0"/>
              </a:spcBef>
              <a:spcAft>
                <a:spcPct val="0"/>
              </a:spcAft>
              <a:defRPr>
                <a:solidFill>
                  <a:schemeClr val="tx1"/>
                </a:solidFill>
                <a:latin typeface="VNI-Commerce" pitchFamily="2" charset="0"/>
              </a:defRPr>
            </a:lvl9pPr>
          </a:lstStyle>
          <a:p>
            <a:pPr algn="ctr" eaLnBrk="1" hangingPunct="1"/>
            <a:r>
              <a:rPr lang="en-US" sz="2800" b="1" dirty="0">
                <a:solidFill>
                  <a:srgbClr val="009900"/>
                </a:solidFill>
                <a:latin typeface="Times New Roman" pitchFamily="18" charset="0"/>
              </a:rPr>
              <a:t>TRƯỜNG TIỂU HỌC &amp; THCS ĐẠI SƠN</a:t>
            </a:r>
          </a:p>
        </p:txBody>
      </p:sp>
      <p:pic>
        <p:nvPicPr>
          <p:cNvPr id="3078" name="Picture 2" descr="C:\Users\Trung\Pictures\KG N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323" y="238924"/>
            <a:ext cx="1905000" cy="181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0947" y="3628663"/>
            <a:ext cx="8498684" cy="707886"/>
          </a:xfrm>
          <a:prstGeom prst="rect">
            <a:avLst/>
          </a:prstGeom>
          <a:noFill/>
        </p:spPr>
        <p:txBody>
          <a:bodyPr>
            <a:spAutoFit/>
          </a:bodyPr>
          <a:lstStyle/>
          <a:p>
            <a:pPr algn="ctr">
              <a:defRPr/>
            </a:pPr>
            <a:r>
              <a:rPr lang="en-US" sz="4000" b="1" dirty="0">
                <a:ln w="17780" cmpd="sng">
                  <a:solidFill>
                    <a:srgbClr val="FFFFFF"/>
                  </a:solidFill>
                  <a:prstDash val="solid"/>
                  <a:miter lim="800000"/>
                </a:ln>
                <a:solidFill>
                  <a:srgbClr val="0033CC"/>
                </a:solidFill>
                <a:effectLst>
                  <a:outerShdw blurRad="50800" algn="tl" rotWithShape="0">
                    <a:srgbClr val="000000"/>
                  </a:outerShdw>
                </a:effectLst>
                <a:latin typeface=".VnRevueH" pitchFamily="34" charset="0"/>
              </a:rPr>
              <a:t>BÇU </a:t>
            </a:r>
            <a:r>
              <a:rPr lang="en-US" sz="4000" b="1" dirty="0" err="1">
                <a:ln w="17780" cmpd="sng">
                  <a:solidFill>
                    <a:srgbClr val="FFFFFF"/>
                  </a:solidFill>
                  <a:prstDash val="solid"/>
                  <a:miter lim="800000"/>
                </a:ln>
                <a:solidFill>
                  <a:srgbClr val="0033CC"/>
                </a:solidFill>
                <a:effectLst>
                  <a:outerShdw blurRad="50800" algn="tl" rotWithShape="0">
                    <a:srgbClr val="000000"/>
                  </a:outerShdw>
                </a:effectLst>
                <a:latin typeface=".VnRevueH" pitchFamily="34" charset="0"/>
              </a:rPr>
              <a:t>TRêI</a:t>
            </a:r>
            <a:r>
              <a:rPr lang="en-US" sz="4000" b="1" dirty="0">
                <a:ln w="17780" cmpd="sng">
                  <a:solidFill>
                    <a:srgbClr val="FFFFFF"/>
                  </a:solidFill>
                  <a:prstDash val="solid"/>
                  <a:miter lim="800000"/>
                </a:ln>
                <a:solidFill>
                  <a:srgbClr val="0033CC"/>
                </a:solidFill>
                <a:effectLst>
                  <a:outerShdw blurRad="50800" algn="tl" rotWithShape="0">
                    <a:srgbClr val="000000"/>
                  </a:outerShdw>
                </a:effectLst>
                <a:latin typeface=".VnRevueH" pitchFamily="34" charset="0"/>
              </a:rPr>
              <a:t> TRONG QU¶ </a:t>
            </a:r>
            <a:r>
              <a:rPr lang="en-US" sz="4000" b="1" dirty="0" err="1">
                <a:ln w="17780" cmpd="sng">
                  <a:solidFill>
                    <a:srgbClr val="FFFFFF"/>
                  </a:solidFill>
                  <a:prstDash val="solid"/>
                  <a:miter lim="800000"/>
                </a:ln>
                <a:solidFill>
                  <a:srgbClr val="0033CC"/>
                </a:solidFill>
                <a:effectLst>
                  <a:outerShdw blurRad="50800" algn="tl" rotWithShape="0">
                    <a:srgbClr val="000000"/>
                  </a:outerShdw>
                </a:effectLst>
                <a:latin typeface=".VnRevueH" pitchFamily="34" charset="0"/>
              </a:rPr>
              <a:t>TRøNG</a:t>
            </a:r>
            <a:endParaRPr lang="en-US" sz="4000" b="1" dirty="0">
              <a:ln w="17780" cmpd="sng">
                <a:solidFill>
                  <a:srgbClr val="FFFFFF"/>
                </a:solidFill>
                <a:prstDash val="solid"/>
                <a:miter lim="800000"/>
              </a:ln>
              <a:solidFill>
                <a:srgbClr val="0033CC"/>
              </a:solidFill>
              <a:effectLst>
                <a:outerShdw blurRad="50800" algn="tl" rotWithShape="0">
                  <a:srgbClr val="000000"/>
                </a:outerShdw>
              </a:effectLst>
              <a:latin typeface=".VnRevueH" pitchFamily="34" charset="0"/>
            </a:endParaRPr>
          </a:p>
        </p:txBody>
      </p:sp>
      <p:sp>
        <p:nvSpPr>
          <p:cNvPr id="2" name="Rectangle 1"/>
          <p:cNvSpPr/>
          <p:nvPr/>
        </p:nvSpPr>
        <p:spPr>
          <a:xfrm>
            <a:off x="0" y="5969003"/>
            <a:ext cx="12192000" cy="853017"/>
          </a:xfrm>
          <a:prstGeom prst="rect">
            <a:avLst/>
          </a:prstGeom>
          <a:gradFill>
            <a:gsLst>
              <a:gs pos="0">
                <a:srgbClr val="FFCCFF"/>
              </a:gs>
              <a:gs pos="50000">
                <a:schemeClr val="bg1"/>
              </a:gs>
              <a:gs pos="100000">
                <a:srgbClr val="FFFF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12" name="Picture 11">
            <a:extLst>
              <a:ext uri="{FF2B5EF4-FFF2-40B4-BE49-F238E27FC236}">
                <a16:creationId xmlns:a16="http://schemas.microsoft.com/office/drawing/2014/main" id="{E898C6FB-5797-4267-8BB2-FD9FBF9FA0EB}"/>
              </a:ext>
            </a:extLst>
          </p:cNvPr>
          <p:cNvPicPr>
            <a:picLocks noChangeAspect="1"/>
          </p:cNvPicPr>
          <p:nvPr/>
        </p:nvPicPr>
        <p:blipFill>
          <a:blip r:embed="rId5"/>
          <a:stretch>
            <a:fillRect/>
          </a:stretch>
        </p:blipFill>
        <p:spPr>
          <a:xfrm>
            <a:off x="8165085" y="2390092"/>
            <a:ext cx="4011516" cy="4005419"/>
          </a:xfrm>
          <a:prstGeom prst="rect">
            <a:avLst/>
          </a:prstGeom>
        </p:spPr>
      </p:pic>
      <p:pic>
        <p:nvPicPr>
          <p:cNvPr id="10" name="Picture 9">
            <a:extLst>
              <a:ext uri="{FF2B5EF4-FFF2-40B4-BE49-F238E27FC236}">
                <a16:creationId xmlns:a16="http://schemas.microsoft.com/office/drawing/2014/main" id="{4D551FA1-4882-4403-AAB3-AC77CAC47A6B}"/>
              </a:ext>
            </a:extLst>
          </p:cNvPr>
          <p:cNvPicPr>
            <a:picLocks noChangeAspect="1"/>
          </p:cNvPicPr>
          <p:nvPr/>
        </p:nvPicPr>
        <p:blipFill>
          <a:blip r:embed="rId6"/>
          <a:stretch>
            <a:fillRect/>
          </a:stretch>
        </p:blipFill>
        <p:spPr>
          <a:xfrm>
            <a:off x="4827588" y="1107514"/>
            <a:ext cx="2542252" cy="920576"/>
          </a:xfrm>
          <a:prstGeom prst="rect">
            <a:avLst/>
          </a:prstGeom>
        </p:spPr>
      </p:pic>
      <p:pic>
        <p:nvPicPr>
          <p:cNvPr id="11" name="Picture 10">
            <a:extLst>
              <a:ext uri="{FF2B5EF4-FFF2-40B4-BE49-F238E27FC236}">
                <a16:creationId xmlns:a16="http://schemas.microsoft.com/office/drawing/2014/main" id="{E2BBEC70-232D-4EEB-958C-4475D698412B}"/>
              </a:ext>
            </a:extLst>
          </p:cNvPr>
          <p:cNvPicPr>
            <a:picLocks noChangeAspect="1"/>
          </p:cNvPicPr>
          <p:nvPr/>
        </p:nvPicPr>
        <p:blipFill>
          <a:blip r:embed="rId7"/>
          <a:stretch>
            <a:fillRect/>
          </a:stretch>
        </p:blipFill>
        <p:spPr>
          <a:xfrm rot="21019049">
            <a:off x="398721" y="2276892"/>
            <a:ext cx="2792210" cy="1481456"/>
          </a:xfrm>
          <a:prstGeom prst="rect">
            <a:avLst/>
          </a:prstGeom>
        </p:spPr>
      </p:pic>
      <p:pic>
        <p:nvPicPr>
          <p:cNvPr id="13" name="Picture 12">
            <a:extLst>
              <a:ext uri="{FF2B5EF4-FFF2-40B4-BE49-F238E27FC236}">
                <a16:creationId xmlns:a16="http://schemas.microsoft.com/office/drawing/2014/main" id="{FDDB59C0-2FE9-466D-8711-E05DE37B0609}"/>
              </a:ext>
            </a:extLst>
          </p:cNvPr>
          <p:cNvPicPr>
            <a:picLocks noChangeAspect="1"/>
          </p:cNvPicPr>
          <p:nvPr/>
        </p:nvPicPr>
        <p:blipFill>
          <a:blip r:embed="rId8"/>
          <a:stretch>
            <a:fillRect/>
          </a:stretch>
        </p:blipFill>
        <p:spPr>
          <a:xfrm>
            <a:off x="4490289" y="1993293"/>
            <a:ext cx="3674796" cy="1454336"/>
          </a:xfrm>
          <a:prstGeom prst="rect">
            <a:avLst/>
          </a:prstGeom>
        </p:spPr>
      </p:pic>
      <p:pic>
        <p:nvPicPr>
          <p:cNvPr id="14" name="Picture 13" descr="A cartoon of a chick&#10;&#10;Description automatically generated">
            <a:extLst>
              <a:ext uri="{FF2B5EF4-FFF2-40B4-BE49-F238E27FC236}">
                <a16:creationId xmlns:a16="http://schemas.microsoft.com/office/drawing/2014/main" id="{9AB69696-0F7A-4DA8-BF23-6D82A2CB677E}"/>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9125455">
            <a:off x="839697" y="4147750"/>
            <a:ext cx="2016086" cy="2575118"/>
          </a:xfrm>
          <a:prstGeom prst="rect">
            <a:avLst/>
          </a:prstGeom>
        </p:spPr>
      </p:pic>
      <p:sp>
        <p:nvSpPr>
          <p:cNvPr id="15" name="矩形: 圆角 14">
            <a:extLst>
              <a:ext uri="{FF2B5EF4-FFF2-40B4-BE49-F238E27FC236}">
                <a16:creationId xmlns:a16="http://schemas.microsoft.com/office/drawing/2014/main" id="{11E18A0B-DF76-4842-B9FF-9FA57B4546C7}"/>
              </a:ext>
            </a:extLst>
          </p:cNvPr>
          <p:cNvSpPr/>
          <p:nvPr/>
        </p:nvSpPr>
        <p:spPr>
          <a:xfrm>
            <a:off x="3240519" y="4756560"/>
            <a:ext cx="6171700" cy="53419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altLang="zh-CN" sz="4000" b="1" u="sng" dirty="0">
                <a:solidFill>
                  <a:srgbClr val="FF000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GV: </a:t>
            </a:r>
            <a:r>
              <a:rPr lang="en-US" altLang="zh-CN" sz="4000" b="1" u="sng" dirty="0" err="1">
                <a:solidFill>
                  <a:srgbClr val="FF000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Nguyễn</a:t>
            </a:r>
            <a:r>
              <a:rPr lang="en-US" altLang="zh-CN" sz="4000" b="1" u="sng" dirty="0">
                <a:solidFill>
                  <a:srgbClr val="FF000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4000" b="1" u="sng" dirty="0" err="1">
                <a:solidFill>
                  <a:srgbClr val="FF000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Thăng</a:t>
            </a:r>
            <a:r>
              <a:rPr lang="en-US" altLang="zh-CN" sz="4000" b="1" u="sng" dirty="0">
                <a:solidFill>
                  <a:srgbClr val="FF000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4000" b="1" u="sng" dirty="0" err="1">
                <a:solidFill>
                  <a:srgbClr val="FF000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Trung</a:t>
            </a:r>
            <a:endParaRPr kumimoji="0" lang="zh-CN" altLang="en-US" sz="4000" b="1" i="0" u="sng" strike="noStrike" kern="1200" cap="none" spc="0" normalizeH="0" baseline="0" noProof="0" dirty="0">
              <a:ln>
                <a:noFill/>
              </a:ln>
              <a:solidFill>
                <a:srgbClr val="FF0000"/>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endParaRPr>
          </a:p>
        </p:txBody>
      </p:sp>
    </p:spTree>
    <p:extLst>
      <p:ext uri="{BB962C8B-B14F-4D97-AF65-F5344CB8AC3E}">
        <p14:creationId xmlns:p14="http://schemas.microsoft.com/office/powerpoint/2010/main" val="9447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8"/>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spid="1031" name="TextBox1" r:id="rId2" imgW="5657760" imgH="1079640"/>
        </mc:Choice>
        <mc:Fallback>
          <p:control name="TextBox1" r:id="rId2" imgW="5657760" imgH="1079640">
            <p:pic>
              <p:nvPicPr>
                <p:cNvPr id="2" name="TextBox1"/>
                <p:cNvPicPr>
                  <a:picLocks/>
                </p:cNvPicPr>
                <p:nvPr/>
              </p:nvPicPr>
              <p:blipFill>
                <a:blip r:embed="rId9"/>
                <a:srcRect/>
                <a:stretch>
                  <a:fillRect/>
                </a:stretch>
              </p:blipFill>
              <p:spPr bwMode="auto">
                <a:xfrm>
                  <a:off x="655638" y="2473325"/>
                  <a:ext cx="565943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3017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8"/>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spid="2055" name="TextBox1" r:id="rId2" imgW="5657760" imgH="1079640"/>
        </mc:Choice>
        <mc:Fallback>
          <p:control name="TextBox1" r:id="rId2" imgW="5657760" imgH="1079640">
            <p:pic>
              <p:nvPicPr>
                <p:cNvPr id="2" name="TextBox1"/>
                <p:cNvPicPr>
                  <a:picLocks/>
                </p:cNvPicPr>
                <p:nvPr/>
              </p:nvPicPr>
              <p:blipFill>
                <a:blip r:embed="rId9"/>
                <a:srcRect/>
                <a:stretch>
                  <a:fillRect/>
                </a:stretch>
              </p:blipFill>
              <p:spPr bwMode="auto">
                <a:xfrm>
                  <a:off x="655638" y="2473325"/>
                  <a:ext cx="565943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75422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7"/>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8"/>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9"/>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7"/>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8"/>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9"/>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7"/>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8"/>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9"/>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0"/>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7"/>
          <a:stretch>
            <a:fillRect/>
          </a:stretch>
        </p:blipFill>
        <p:spPr>
          <a:xfrm>
            <a:off x="2672542" y="785990"/>
            <a:ext cx="7888908"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1"/>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1"/>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2"/>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3"/>
          <a:stretch>
            <a:fillRect/>
          </a:stretch>
        </p:blipFill>
        <p:spPr>
          <a:xfrm>
            <a:off x="2338687" y="1032132"/>
            <a:ext cx="770601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5"/>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5"/>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6"/>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5"/>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6"/>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0"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8"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5"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3"/>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6"/>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7"/>
          <a:stretch>
            <a:fillRect/>
          </a:stretch>
        </p:blipFill>
        <p:spPr>
          <a:xfrm>
            <a:off x="2957815" y="1046771"/>
            <a:ext cx="6200169" cy="49930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4"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val="3750438669"/>
                    </a:ext>
                  </a:extLst>
                </a:gridCol>
                <a:gridCol w="4295553">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5"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5"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5"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3"/>
          <a:stretch>
            <a:fillRect/>
          </a:stretch>
        </p:blipFill>
        <p:spPr>
          <a:xfrm>
            <a:off x="1831584" y="1338154"/>
            <a:ext cx="9358171"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5"/>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6"/>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7"/>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5"/>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5"/>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6"/>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7"/>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8"/>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6"/>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7"/>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8"/>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6"/>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7"/>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8"/>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1"/>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5"/>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6"/>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7"/>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5"/>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6"/>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7"/>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0"/>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1"/>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1"/>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thuộc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lòng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a:t>
            </a:r>
            <a:r>
              <a:rPr lang="vi-VN" sz="3200" dirty="0">
                <a:latin typeface="Calibri" panose="020F0502020204030204" pitchFamily="34" charset="0"/>
                <a:cs typeface="Calibri" panose="020F0502020204030204" pitchFamily="34" charset="0"/>
              </a:rPr>
              <a:t>ơ</a:t>
            </a:r>
            <a:endParaRPr lang="en-US" sz="3200" dirty="0">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2"/>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Chia </a:t>
            </a:r>
            <a:r>
              <a:rPr lang="en-US" sz="3200" dirty="0" err="1">
                <a:latin typeface="Calibri" panose="020F0502020204030204" pitchFamily="34" charset="0"/>
                <a:cs typeface="Calibri" panose="020F0502020204030204" pitchFamily="34" charset="0"/>
              </a:rPr>
              <a:t>sẻ</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than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việc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nuôi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gà</a:t>
            </a:r>
            <a:endParaRPr lang="en-US" sz="3200" dirty="0">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2"/>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Giúp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chăm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sóc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gà</a:t>
            </a:r>
            <a:endParaRPr lang="en-US" sz="3200" dirty="0">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2"/>
          <a:stretch>
            <a:fillRect/>
          </a:stretch>
        </p:blipFill>
        <p:spPr>
          <a:xfrm rot="737208" flipH="1">
            <a:off x="627572" y="3680089"/>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3"/>
          <a:stretch>
            <a:fillRect/>
          </a:stretch>
        </p:blipFill>
        <p:spPr>
          <a:xfrm>
            <a:off x="3310904" y="639600"/>
            <a:ext cx="4974767"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3"/>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8"/>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9"/>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1"/>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1"/>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2"/>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3"/>
          <a:stretch>
            <a:fillRect/>
          </a:stretch>
        </p:blipFill>
        <p:spPr>
          <a:xfrm>
            <a:off x="1727437" y="1165025"/>
            <a:ext cx="9175275"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6"/>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8"/>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8"/>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0"/>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1"/>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2"/>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3"/>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4"/>
          <a:stretch>
            <a:fillRect/>
          </a:stretch>
        </p:blipFill>
        <p:spPr>
          <a:xfrm>
            <a:off x="2185857" y="715843"/>
            <a:ext cx="7401185" cy="129246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5"/>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6"/>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7"/>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1598</Words>
  <Application>Microsoft Office PowerPoint</Application>
  <PresentationFormat>Widescreen</PresentationFormat>
  <Paragraphs>195</Paragraphs>
  <Slides>29</Slides>
  <Notes>19</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29</vt:i4>
      </vt:variant>
    </vt:vector>
  </HeadingPairs>
  <TitlesOfParts>
    <vt:vector size="45" baseType="lpstr">
      <vt:lpstr>等线</vt:lpstr>
      <vt:lpstr>微软雅黑</vt:lpstr>
      <vt:lpstr>宋体</vt:lpstr>
      <vt:lpstr>.VnRevueH</vt:lpstr>
      <vt:lpstr>Arial</vt:lpstr>
      <vt:lpstr>Calibri</vt:lpstr>
      <vt:lpstr>Nunito Black</vt:lpstr>
      <vt:lpstr>Segoe UI Historic</vt:lpstr>
      <vt:lpstr>Times New Roman</vt:lpstr>
      <vt:lpstr>UTM Duepuntozero</vt:lpstr>
      <vt:lpstr>VNI-Commerce</vt:lpstr>
      <vt:lpstr>迷你简细行楷</vt:lpstr>
      <vt:lpstr>自定义设计方案</vt:lpstr>
      <vt:lpstr>千图网海量PPT模板www.58pic.com​​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KHÁNH HẠ</cp:lastModifiedBy>
  <cp:revision>47</cp:revision>
  <dcterms:created xsi:type="dcterms:W3CDTF">2023-07-14T08:36:04Z</dcterms:created>
  <dcterms:modified xsi:type="dcterms:W3CDTF">2023-11-10T14:36:22Z</dcterms:modified>
</cp:coreProperties>
</file>