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880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  <p:sldId id="2007577227" r:id="rId24"/>
    <p:sldId id="200757722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4" d="100"/>
          <a:sy n="64" d="100"/>
        </p:scale>
        <p:origin x="680" y="76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74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79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04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43890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4641613" y="98151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5" y="2430863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29" y="2956226"/>
            <a:ext cx="2139586" cy="2224102"/>
          </a:xfrm>
          <a:prstGeom prst="rect">
            <a:avLst/>
          </a:prstGeom>
        </p:spPr>
      </p:pic>
      <p:sp>
        <p:nvSpPr>
          <p:cNvPr id="7" name="矩形: 圆角 14">
            <a:extLst>
              <a:ext uri="{FF2B5EF4-FFF2-40B4-BE49-F238E27FC236}">
                <a16:creationId xmlns:a16="http://schemas.microsoft.com/office/drawing/2014/main" id="{EF375D5A-8038-4004-96D6-AA3017A8225B}"/>
              </a:ext>
            </a:extLst>
          </p:cNvPr>
          <p:cNvSpPr/>
          <p:nvPr/>
        </p:nvSpPr>
        <p:spPr>
          <a:xfrm>
            <a:off x="3305635" y="4278252"/>
            <a:ext cx="6171700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u="sng" dirty="0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GV: </a:t>
            </a:r>
            <a:r>
              <a:rPr lang="en-US" altLang="zh-CN" sz="4000" b="1" u="sng" dirty="0" err="1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Nguyễn</a:t>
            </a:r>
            <a:r>
              <a:rPr lang="en-US" altLang="zh-CN" sz="4000" b="1" u="sng" dirty="0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000" b="1" u="sng" dirty="0" err="1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Thăng</a:t>
            </a:r>
            <a:r>
              <a:rPr lang="en-US" altLang="zh-CN" sz="4000" b="1" u="sng" dirty="0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000" b="1" u="sng" dirty="0" err="1">
                <a:solidFill>
                  <a:srgbClr val="C00000"/>
                </a:solidFill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Trung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4000E-DE8A-453A-AEB6-CD590D238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083" y="1442738"/>
            <a:ext cx="7364704" cy="1662586"/>
          </a:xfrm>
          <a:prstGeom prst="rect">
            <a:avLst/>
          </a:prstGeom>
        </p:spPr>
      </p:pic>
      <p:sp>
        <p:nvSpPr>
          <p:cNvPr id="9" name="圆角矩形 107">
            <a:extLst>
              <a:ext uri="{FF2B5EF4-FFF2-40B4-BE49-F238E27FC236}">
                <a16:creationId xmlns:a16="http://schemas.microsoft.com/office/drawing/2014/main" id="{C33A8138-AEB3-4E5F-979C-8FF211E5B337}"/>
              </a:ext>
            </a:extLst>
          </p:cNvPr>
          <p:cNvSpPr/>
          <p:nvPr/>
        </p:nvSpPr>
        <p:spPr>
          <a:xfrm>
            <a:off x="4689547" y="2841625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337508A-EF10-4578-9CDD-6B465958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083" y="251093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TRƯỜNG TIỂU HỌC &amp; THCS ĐẠI SƠN</a:t>
            </a:r>
          </a:p>
        </p:txBody>
      </p:sp>
      <p:pic>
        <p:nvPicPr>
          <p:cNvPr id="11" name="Picture 2" descr="C:\Users\Trung\Pictures\KG NEN.gif">
            <a:extLst>
              <a:ext uri="{FF2B5EF4-FFF2-40B4-BE49-F238E27FC236}">
                <a16:creationId xmlns:a16="http://schemas.microsoft.com/office/drawing/2014/main" id="{657F1C07-EFAF-46FB-99F5-CE33FA6F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3" y="238924"/>
            <a:ext cx="1905000" cy="18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8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503</Words>
  <Application>Microsoft Office PowerPoint</Application>
  <PresentationFormat>Widescreen</PresentationFormat>
  <Paragraphs>157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等线</vt:lpstr>
      <vt:lpstr>微软雅黑</vt:lpstr>
      <vt:lpstr>宋体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inpin heiti</vt:lpstr>
      <vt:lpstr>Kavoon</vt:lpstr>
      <vt:lpstr>Nunito Black</vt:lpstr>
      <vt:lpstr>Tahoma</vt:lpstr>
      <vt:lpstr>Times New Roman</vt:lpstr>
      <vt:lpstr>VNI-Times</vt:lpstr>
      <vt:lpstr>字魂20号-石头体</vt:lpstr>
      <vt:lpstr>迷你简细行楷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NGUYỄN THỊ KHÁNH HẠ</cp:lastModifiedBy>
  <cp:revision>46</cp:revision>
  <dcterms:created xsi:type="dcterms:W3CDTF">2022-02-06T07:09:59Z</dcterms:created>
  <dcterms:modified xsi:type="dcterms:W3CDTF">2023-11-10T14:10:39Z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