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ags/tag12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2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2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27.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43"/>
  </p:notesMasterIdLst>
  <p:handoutMasterIdLst>
    <p:handoutMasterId r:id="rId44"/>
  </p:handoutMasterIdLst>
  <p:sldIdLst>
    <p:sldId id="266" r:id="rId7"/>
    <p:sldId id="323" r:id="rId8"/>
    <p:sldId id="282" r:id="rId9"/>
    <p:sldId id="325" r:id="rId10"/>
    <p:sldId id="326" r:id="rId11"/>
    <p:sldId id="327" r:id="rId12"/>
    <p:sldId id="261" r:id="rId13"/>
    <p:sldId id="2007577189" r:id="rId14"/>
    <p:sldId id="328" r:id="rId15"/>
    <p:sldId id="258" r:id="rId16"/>
    <p:sldId id="273" r:id="rId17"/>
    <p:sldId id="333" r:id="rId18"/>
    <p:sldId id="2007577185" r:id="rId19"/>
    <p:sldId id="277" r:id="rId20"/>
    <p:sldId id="292" r:id="rId21"/>
    <p:sldId id="339" r:id="rId22"/>
    <p:sldId id="340" r:id="rId23"/>
    <p:sldId id="259" r:id="rId24"/>
    <p:sldId id="334" r:id="rId25"/>
    <p:sldId id="335" r:id="rId26"/>
    <p:sldId id="336" r:id="rId27"/>
    <p:sldId id="337" r:id="rId28"/>
    <p:sldId id="338" r:id="rId29"/>
    <p:sldId id="274" r:id="rId30"/>
    <p:sldId id="341" r:id="rId31"/>
    <p:sldId id="342" r:id="rId32"/>
    <p:sldId id="343" r:id="rId33"/>
    <p:sldId id="344" r:id="rId34"/>
    <p:sldId id="345" r:id="rId35"/>
    <p:sldId id="346" r:id="rId36"/>
    <p:sldId id="348" r:id="rId37"/>
    <p:sldId id="2007577188" r:id="rId38"/>
    <p:sldId id="2007577187" r:id="rId39"/>
    <p:sldId id="2007577190" r:id="rId40"/>
    <p:sldId id="347" r:id="rId41"/>
    <p:sldId id="32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1363" autoAdjust="0"/>
  </p:normalViewPr>
  <p:slideViewPr>
    <p:cSldViewPr snapToGrid="0">
      <p:cViewPr varScale="1">
        <p:scale>
          <a:sx n="62" d="100"/>
          <a:sy n="62" d="100"/>
        </p:scale>
        <p:origin x="796" y="48"/>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7B2B4F-8474-9E9D-720C-4F2125C037F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2A5F52E-1ACC-EBCF-320C-89144066B90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B693F5-C341-4529-B672-2C4FFF1AD372}" type="datetimeFigureOut">
              <a:rPr lang="en-US" smtClean="0"/>
              <a:t>11/18/2023</a:t>
            </a:fld>
            <a:endParaRPr lang="en-US"/>
          </a:p>
        </p:txBody>
      </p:sp>
      <p:sp>
        <p:nvSpPr>
          <p:cNvPr id="4" name="Footer Placeholder 3">
            <a:extLst>
              <a:ext uri="{FF2B5EF4-FFF2-40B4-BE49-F238E27FC236}">
                <a16:creationId xmlns:a16="http://schemas.microsoft.com/office/drawing/2014/main" id="{1EEDFF2F-E220-7ED6-06C0-71F704A919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3A722DA-A689-44C5-F1D2-7DB54DB4832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0F85A4-04FB-4D89-B10F-F74534D4BC37}" type="slidenum">
              <a:rPr lang="en-US" smtClean="0"/>
              <a:t>‹#›</a:t>
            </a:fld>
            <a:endParaRPr lang="en-US"/>
          </a:p>
        </p:txBody>
      </p:sp>
    </p:spTree>
    <p:extLst>
      <p:ext uri="{BB962C8B-B14F-4D97-AF65-F5344CB8AC3E}">
        <p14:creationId xmlns:p14="http://schemas.microsoft.com/office/powerpoint/2010/main" val="1824963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BED0DE-6052-41DB-85D8-A6B36988EAE0}" type="datetimeFigureOut">
              <a:rPr lang="en-US" smtClean="0"/>
              <a:t>11/18/2023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77E4A1-AA4E-4BC9-A38F-D1B484F28D12}" type="slidenum">
              <a:rPr lang="en-US" smtClean="0"/>
              <a:t>‹#›</a:t>
            </a:fld>
            <a:endParaRPr lang="en-US"/>
          </a:p>
        </p:txBody>
      </p:sp>
    </p:spTree>
    <p:extLst>
      <p:ext uri="{BB962C8B-B14F-4D97-AF65-F5344CB8AC3E}">
        <p14:creationId xmlns:p14="http://schemas.microsoft.com/office/powerpoint/2010/main" val="1033157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vi-VN"/>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NI-Commerce" pitchFamily="2" charset="0"/>
              </a:defRPr>
            </a:lvl1pPr>
            <a:lvl2pPr marL="742950" indent="-285750" eaLnBrk="0" hangingPunct="0">
              <a:defRPr>
                <a:solidFill>
                  <a:schemeClr val="tx1"/>
                </a:solidFill>
                <a:latin typeface="VNI-Commerce" pitchFamily="2" charset="0"/>
              </a:defRPr>
            </a:lvl2pPr>
            <a:lvl3pPr marL="1143000" indent="-228600" eaLnBrk="0" hangingPunct="0">
              <a:defRPr>
                <a:solidFill>
                  <a:schemeClr val="tx1"/>
                </a:solidFill>
                <a:latin typeface="VNI-Commerce" pitchFamily="2" charset="0"/>
              </a:defRPr>
            </a:lvl3pPr>
            <a:lvl4pPr marL="1600200" indent="-228600" eaLnBrk="0" hangingPunct="0">
              <a:defRPr>
                <a:solidFill>
                  <a:schemeClr val="tx1"/>
                </a:solidFill>
                <a:latin typeface="VNI-Commerce" pitchFamily="2" charset="0"/>
              </a:defRPr>
            </a:lvl4pPr>
            <a:lvl5pPr marL="2057400" indent="-228600" eaLnBrk="0" hangingPunct="0">
              <a:defRPr>
                <a:solidFill>
                  <a:schemeClr val="tx1"/>
                </a:solidFill>
                <a:latin typeface="VNI-Commerce" pitchFamily="2" charset="0"/>
              </a:defRPr>
            </a:lvl5pPr>
            <a:lvl6pPr marL="2514600" indent="-228600" eaLnBrk="0" fontAlgn="base" hangingPunct="0">
              <a:spcBef>
                <a:spcPct val="0"/>
              </a:spcBef>
              <a:spcAft>
                <a:spcPct val="0"/>
              </a:spcAft>
              <a:defRPr>
                <a:solidFill>
                  <a:schemeClr val="tx1"/>
                </a:solidFill>
                <a:latin typeface="VNI-Commerce" pitchFamily="2" charset="0"/>
              </a:defRPr>
            </a:lvl6pPr>
            <a:lvl7pPr marL="2971800" indent="-228600" eaLnBrk="0" fontAlgn="base" hangingPunct="0">
              <a:spcBef>
                <a:spcPct val="0"/>
              </a:spcBef>
              <a:spcAft>
                <a:spcPct val="0"/>
              </a:spcAft>
              <a:defRPr>
                <a:solidFill>
                  <a:schemeClr val="tx1"/>
                </a:solidFill>
                <a:latin typeface="VNI-Commerce" pitchFamily="2" charset="0"/>
              </a:defRPr>
            </a:lvl7pPr>
            <a:lvl8pPr marL="3429000" indent="-228600" eaLnBrk="0" fontAlgn="base" hangingPunct="0">
              <a:spcBef>
                <a:spcPct val="0"/>
              </a:spcBef>
              <a:spcAft>
                <a:spcPct val="0"/>
              </a:spcAft>
              <a:defRPr>
                <a:solidFill>
                  <a:schemeClr val="tx1"/>
                </a:solidFill>
                <a:latin typeface="VNI-Commerce" pitchFamily="2" charset="0"/>
              </a:defRPr>
            </a:lvl8pPr>
            <a:lvl9pPr marL="3886200" indent="-228600" eaLnBrk="0" fontAlgn="base" hangingPunct="0">
              <a:spcBef>
                <a:spcPct val="0"/>
              </a:spcBef>
              <a:spcAft>
                <a:spcPct val="0"/>
              </a:spcAft>
              <a:defRPr>
                <a:solidFill>
                  <a:schemeClr val="tx1"/>
                </a:solidFill>
                <a:latin typeface="VNI-Commerce" pitchFamily="2" charset="0"/>
              </a:defRPr>
            </a:lvl9pPr>
          </a:lstStyle>
          <a:p>
            <a:pPr eaLnBrk="1" hangingPunct="1"/>
            <a:fld id="{E924D794-EBA2-43DB-BE71-ED3FA257AC2B}" type="slidenum">
              <a:rPr lang="vi-VN"/>
              <a:pPr eaLnBrk="1" hangingPunct="1"/>
              <a:t>1</a:t>
            </a:fld>
            <a:endParaRPr lang="vi-V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83F402-B052-4241-8575-CB7BF572689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5849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83F402-B052-4241-8575-CB7BF572689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89357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83F402-B052-4241-8575-CB7BF572689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1469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83F402-B052-4241-8575-CB7BF572689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36642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83F402-B052-4241-8575-CB7BF572689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57166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Gv</a:t>
            </a:r>
            <a:r>
              <a:rPr lang="en-US" altLang="zh-CN" dirty="0"/>
              <a:t> NHẬP TỪ KHÓ ĐỌC VÀO KHUNG NGAY KHI ĐANG TRÌNH CHIẾU BÀI</a:t>
            </a: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83F402-B052-4241-8575-CB7BF572689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34692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Gv</a:t>
            </a:r>
            <a:r>
              <a:rPr lang="en-US" altLang="zh-CN" dirty="0"/>
              <a:t> NHẬP TỪ KHÓ ĐỌC VÀO KHUNG NGAY KHI ĐANG TRÌNH CHIẾU BÀI</a:t>
            </a: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83F402-B052-4241-8575-CB7BF572689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39587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Gv</a:t>
            </a:r>
            <a:r>
              <a:rPr lang="en-US" altLang="zh-CN" dirty="0"/>
              <a:t> NHẬP TỪ KHÓ ĐỌC VÀO KHUNG NGAY KHI ĐANG TRÌNH CHIẾU BÀI</a:t>
            </a: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83F402-B052-4241-8575-CB7BF572689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83005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Gv</a:t>
            </a:r>
            <a:r>
              <a:rPr lang="en-US" altLang="zh-CN" dirty="0"/>
              <a:t> NHẬP TỪ KHÓ ĐỌC VÀO KHUNG NGAY KHI ĐANG TRÌNH CHIẾU BÀI</a:t>
            </a: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83F402-B052-4241-8575-CB7BF572689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18166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83F402-B052-4241-8575-CB7BF572689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27038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E277E4A1-AA4E-4BC9-A38F-D1B484F28D12}" type="slidenum">
              <a:rPr lang="en-US" smtClean="0"/>
              <a:t>2</a:t>
            </a:fld>
            <a:endParaRPr lang="en-US"/>
          </a:p>
        </p:txBody>
      </p:sp>
    </p:spTree>
    <p:extLst>
      <p:ext uri="{BB962C8B-B14F-4D97-AF65-F5344CB8AC3E}">
        <p14:creationId xmlns:p14="http://schemas.microsoft.com/office/powerpoint/2010/main" val="4108749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E277E4A1-AA4E-4BC9-A38F-D1B484F28D12}" type="slidenum">
              <a:rPr lang="en-US" smtClean="0"/>
              <a:t>25</a:t>
            </a:fld>
            <a:endParaRPr lang="en-US"/>
          </a:p>
        </p:txBody>
      </p:sp>
    </p:spTree>
    <p:extLst>
      <p:ext uri="{BB962C8B-B14F-4D97-AF65-F5344CB8AC3E}">
        <p14:creationId xmlns:p14="http://schemas.microsoft.com/office/powerpoint/2010/main" val="4281764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E277E4A1-AA4E-4BC9-A38F-D1B484F28D12}" type="slidenum">
              <a:rPr lang="en-US" smtClean="0"/>
              <a:t>30</a:t>
            </a:fld>
            <a:endParaRPr lang="en-US"/>
          </a:p>
        </p:txBody>
      </p:sp>
    </p:spTree>
    <p:extLst>
      <p:ext uri="{BB962C8B-B14F-4D97-AF65-F5344CB8AC3E}">
        <p14:creationId xmlns:p14="http://schemas.microsoft.com/office/powerpoint/2010/main" val="3937072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77E4A1-AA4E-4BC9-A38F-D1B484F28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2467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83F402-B052-4241-8575-CB7BF572689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653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a:t>Facebook: https://www.facebook.com/huongthaoGADT</a:t>
            </a:r>
            <a:endParaRPr 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83F402-B052-4241-8575-CB7BF572689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76130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a073618e60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9" name="Google Shape;1529;ga073618e60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3106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83F402-B052-4241-8575-CB7BF572689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68403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vi-VN"/>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NI-Commerce" pitchFamily="2" charset="0"/>
              </a:defRPr>
            </a:lvl1pPr>
            <a:lvl2pPr marL="742950" indent="-285750" eaLnBrk="0" hangingPunct="0">
              <a:defRPr>
                <a:solidFill>
                  <a:schemeClr val="tx1"/>
                </a:solidFill>
                <a:latin typeface="VNI-Commerce" pitchFamily="2" charset="0"/>
              </a:defRPr>
            </a:lvl2pPr>
            <a:lvl3pPr marL="1143000" indent="-228600" eaLnBrk="0" hangingPunct="0">
              <a:defRPr>
                <a:solidFill>
                  <a:schemeClr val="tx1"/>
                </a:solidFill>
                <a:latin typeface="VNI-Commerce" pitchFamily="2" charset="0"/>
              </a:defRPr>
            </a:lvl3pPr>
            <a:lvl4pPr marL="1600200" indent="-228600" eaLnBrk="0" hangingPunct="0">
              <a:defRPr>
                <a:solidFill>
                  <a:schemeClr val="tx1"/>
                </a:solidFill>
                <a:latin typeface="VNI-Commerce" pitchFamily="2" charset="0"/>
              </a:defRPr>
            </a:lvl4pPr>
            <a:lvl5pPr marL="2057400" indent="-228600" eaLnBrk="0" hangingPunct="0">
              <a:defRPr>
                <a:solidFill>
                  <a:schemeClr val="tx1"/>
                </a:solidFill>
                <a:latin typeface="VNI-Commerce" pitchFamily="2" charset="0"/>
              </a:defRPr>
            </a:lvl5pPr>
            <a:lvl6pPr marL="2514600" indent="-228600" eaLnBrk="0" fontAlgn="base" hangingPunct="0">
              <a:spcBef>
                <a:spcPct val="0"/>
              </a:spcBef>
              <a:spcAft>
                <a:spcPct val="0"/>
              </a:spcAft>
              <a:defRPr>
                <a:solidFill>
                  <a:schemeClr val="tx1"/>
                </a:solidFill>
                <a:latin typeface="VNI-Commerce" pitchFamily="2" charset="0"/>
              </a:defRPr>
            </a:lvl6pPr>
            <a:lvl7pPr marL="2971800" indent="-228600" eaLnBrk="0" fontAlgn="base" hangingPunct="0">
              <a:spcBef>
                <a:spcPct val="0"/>
              </a:spcBef>
              <a:spcAft>
                <a:spcPct val="0"/>
              </a:spcAft>
              <a:defRPr>
                <a:solidFill>
                  <a:schemeClr val="tx1"/>
                </a:solidFill>
                <a:latin typeface="VNI-Commerce" pitchFamily="2" charset="0"/>
              </a:defRPr>
            </a:lvl7pPr>
            <a:lvl8pPr marL="3429000" indent="-228600" eaLnBrk="0" fontAlgn="base" hangingPunct="0">
              <a:spcBef>
                <a:spcPct val="0"/>
              </a:spcBef>
              <a:spcAft>
                <a:spcPct val="0"/>
              </a:spcAft>
              <a:defRPr>
                <a:solidFill>
                  <a:schemeClr val="tx1"/>
                </a:solidFill>
                <a:latin typeface="VNI-Commerce" pitchFamily="2" charset="0"/>
              </a:defRPr>
            </a:lvl8pPr>
            <a:lvl9pPr marL="3886200" indent="-228600" eaLnBrk="0" fontAlgn="base" hangingPunct="0">
              <a:spcBef>
                <a:spcPct val="0"/>
              </a:spcBef>
              <a:spcAft>
                <a:spcPct val="0"/>
              </a:spcAft>
              <a:defRPr>
                <a:solidFill>
                  <a:schemeClr val="tx1"/>
                </a:solidFill>
                <a:latin typeface="VNI-Commerce" pitchFamily="2" charset="0"/>
              </a:defRPr>
            </a:lvl9pPr>
          </a:lstStyle>
          <a:p>
            <a:pPr eaLnBrk="1" hangingPunct="1"/>
            <a:fld id="{E924D794-EBA2-43DB-BE71-ED3FA257AC2B}" type="slidenum">
              <a:rPr lang="vi-VN"/>
              <a:pPr eaLnBrk="1" hangingPunct="1"/>
              <a:t>8</a:t>
            </a:fld>
            <a:endParaRPr lang="vi-VN"/>
          </a:p>
        </p:txBody>
      </p:sp>
    </p:spTree>
    <p:extLst>
      <p:ext uri="{BB962C8B-B14F-4D97-AF65-F5344CB8AC3E}">
        <p14:creationId xmlns:p14="http://schemas.microsoft.com/office/powerpoint/2010/main" val="1931547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E277E4A1-AA4E-4BC9-A38F-D1B484F28D12}" type="slidenum">
              <a:rPr lang="en-US" smtClean="0"/>
              <a:t>9</a:t>
            </a:fld>
            <a:endParaRPr lang="en-US"/>
          </a:p>
        </p:txBody>
      </p:sp>
    </p:spTree>
    <p:extLst>
      <p:ext uri="{BB962C8B-B14F-4D97-AF65-F5344CB8AC3E}">
        <p14:creationId xmlns:p14="http://schemas.microsoft.com/office/powerpoint/2010/main" val="1416210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83F402-B052-4241-8575-CB7BF572689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72923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83F402-B052-4241-8575-CB7BF572689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33408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83F402-B052-4241-8575-CB7BF572689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567904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2.xml"/><Relationship Id="rId5" Type="http://schemas.openxmlformats.org/officeDocument/2006/relationships/tags" Target="../tags/tag6.xml"/><Relationship Id="rId4" Type="http://schemas.openxmlformats.org/officeDocument/2006/relationships/tags" Target="../tags/tag5.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hyperlink" Target="https://www.facebook.com/groups/629898828017053" TargetMode="Externa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slideMaster" Target="../slideMasters/slideMaster2.xml"/><Relationship Id="rId4" Type="http://schemas.openxmlformats.org/officeDocument/2006/relationships/tags" Target="../tags/tag1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Master" Target="../slideMasters/slideMaster2.xml"/><Relationship Id="rId5" Type="http://schemas.openxmlformats.org/officeDocument/2006/relationships/tags" Target="../tags/tag32.xml"/><Relationship Id="rId4" Type="http://schemas.openxmlformats.org/officeDocument/2006/relationships/tags" Target="../tags/tag3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slideMaster" Target="../slideMasters/slideMaster2.xml"/><Relationship Id="rId4" Type="http://schemas.openxmlformats.org/officeDocument/2006/relationships/tags" Target="../tags/tag36.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Master" Target="../slideMasters/slideMaster2.xml"/><Relationship Id="rId5" Type="http://schemas.openxmlformats.org/officeDocument/2006/relationships/tags" Target="../tags/tag41.xml"/><Relationship Id="rId4" Type="http://schemas.openxmlformats.org/officeDocument/2006/relationships/tags" Target="../tags/tag4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Master" Target="../slideMasters/slideMaster4.xml"/><Relationship Id="rId5" Type="http://schemas.openxmlformats.org/officeDocument/2006/relationships/tags" Target="../tags/tag47.xml"/><Relationship Id="rId4" Type="http://schemas.openxmlformats.org/officeDocument/2006/relationships/tags" Target="../tags/tag46.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hyperlink" Target="https://www.facebook.com/groups/629898828017053" TargetMode="Externa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hyperlink" Target="https://www.facebook.com/groups/629898828017053" TargetMode="Externa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hyperlink" Target="https://www.facebook.com/groups/629898828017053" TargetMode="External"/><Relationship Id="rId5" Type="http://schemas.openxmlformats.org/officeDocument/2006/relationships/image" Target="../media/image7.png"/><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55.xml"/><Relationship Id="rId3" Type="http://schemas.openxmlformats.org/officeDocument/2006/relationships/tags" Target="../tags/tag50.xml"/><Relationship Id="rId7" Type="http://schemas.openxmlformats.org/officeDocument/2006/relationships/tags" Target="../tags/tag54.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9"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slideMaster" Target="../slideMasters/slideMaster4.xml"/><Relationship Id="rId4" Type="http://schemas.openxmlformats.org/officeDocument/2006/relationships/tags" Target="../tags/tag59.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slideMaster" Target="../slideMasters/slideMaster4.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4.xml"/><Relationship Id="rId5" Type="http://schemas.openxmlformats.org/officeDocument/2006/relationships/tags" Target="../tags/tag73.xml"/><Relationship Id="rId4" Type="http://schemas.openxmlformats.org/officeDocument/2006/relationships/tags" Target="../tags/tag72.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slideMaster" Target="../slideMasters/slideMaster4.xml"/><Relationship Id="rId4" Type="http://schemas.openxmlformats.org/officeDocument/2006/relationships/tags" Target="../tags/tag77.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Master" Target="../slideMasters/slideMaster4.xml"/><Relationship Id="rId5" Type="http://schemas.openxmlformats.org/officeDocument/2006/relationships/tags" Target="../tags/tag82.xml"/><Relationship Id="rId4" Type="http://schemas.openxmlformats.org/officeDocument/2006/relationships/tags" Target="../tags/tag81.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slideMaster" Target="../slideMasters/slideMaster5.xml"/><Relationship Id="rId5" Type="http://schemas.openxmlformats.org/officeDocument/2006/relationships/tags" Target="../tags/tag88.xml"/><Relationship Id="rId4" Type="http://schemas.openxmlformats.org/officeDocument/2006/relationships/tags" Target="../tags/tag87.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5.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52.xml.rels><?xml version="1.0" encoding="UTF-8" standalone="yes"?>
<Relationships xmlns="http://schemas.openxmlformats.org/package/2006/relationships"><Relationship Id="rId8" Type="http://schemas.openxmlformats.org/officeDocument/2006/relationships/tags" Target="../tags/tag96.xml"/><Relationship Id="rId3" Type="http://schemas.openxmlformats.org/officeDocument/2006/relationships/tags" Target="../tags/tag91.xml"/><Relationship Id="rId7" Type="http://schemas.openxmlformats.org/officeDocument/2006/relationships/tags" Target="../tags/tag95.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9"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slideMaster" Target="../slideMasters/slideMaster5.xml"/><Relationship Id="rId4" Type="http://schemas.openxmlformats.org/officeDocument/2006/relationships/tags" Target="../tags/tag100.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106.xml"/><Relationship Id="rId7" Type="http://schemas.openxmlformats.org/officeDocument/2006/relationships/slideMaster" Target="../slideMasters/slideMaster5.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slideMaster" Target="../slideMasters/slideMaster5.xml"/><Relationship Id="rId5" Type="http://schemas.openxmlformats.org/officeDocument/2006/relationships/tags" Target="../tags/tag114.xml"/><Relationship Id="rId4" Type="http://schemas.openxmlformats.org/officeDocument/2006/relationships/tags" Target="../tags/tag113.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slideMaster" Target="../slideMasters/slideMaster5.xml"/><Relationship Id="rId4" Type="http://schemas.openxmlformats.org/officeDocument/2006/relationships/tags" Target="../tags/tag118.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slideMaster" Target="../slideMasters/slideMaster5.xml"/><Relationship Id="rId5" Type="http://schemas.openxmlformats.org/officeDocument/2006/relationships/tags" Target="../tags/tag123.xml"/><Relationship Id="rId4" Type="http://schemas.openxmlformats.org/officeDocument/2006/relationships/tags" Target="../tags/tag12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D80A3012-D26C-4D37-AE6C-1BCF8B566C82}"/>
              </a:ext>
            </a:extLst>
          </p:cNvPr>
          <p:cNvPicPr>
            <a:picLocks noChangeAspect="1"/>
          </p:cNvPicPr>
          <p:nvPr userDrawn="1"/>
        </p:nvPicPr>
        <p:blipFill>
          <a:blip r:embed="rId2"/>
          <a:stretch>
            <a:fillRect/>
          </a:stretch>
        </p:blipFill>
        <p:spPr>
          <a:xfrm>
            <a:off x="-527" y="-1314"/>
            <a:ext cx="12193057" cy="6860627"/>
          </a:xfrm>
          <a:prstGeom prst="rect">
            <a:avLst/>
          </a:prstGeom>
        </p:spPr>
      </p:pic>
      <p:pic>
        <p:nvPicPr>
          <p:cNvPr id="6" name="图片 5">
            <a:extLst>
              <a:ext uri="{FF2B5EF4-FFF2-40B4-BE49-F238E27FC236}">
                <a16:creationId xmlns:a16="http://schemas.microsoft.com/office/drawing/2014/main" id="{D230C292-4FCB-4F0D-9B99-667E1032FC8C}"/>
              </a:ext>
            </a:extLst>
          </p:cNvPr>
          <p:cNvPicPr>
            <a:picLocks noChangeAspect="1"/>
          </p:cNvPicPr>
          <p:nvPr userDrawn="1"/>
        </p:nvPicPr>
        <p:blipFill>
          <a:blip r:embed="rId3"/>
          <a:stretch>
            <a:fillRect/>
          </a:stretch>
        </p:blipFill>
        <p:spPr>
          <a:xfrm>
            <a:off x="-178527" y="-236046"/>
            <a:ext cx="12697036" cy="6860627"/>
          </a:xfrm>
          <a:prstGeom prst="rect">
            <a:avLst/>
          </a:prstGeom>
        </p:spPr>
      </p:pic>
    </p:spTree>
    <p:extLst>
      <p:ext uri="{BB962C8B-B14F-4D97-AF65-F5344CB8AC3E}">
        <p14:creationId xmlns:p14="http://schemas.microsoft.com/office/powerpoint/2010/main" val="2783368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48484D2-C01F-4EA8-81EF-09692B85756F}" type="datetimeFigureOut">
              <a:rPr lang="zh-CN" altLang="en-US" smtClean="0"/>
              <a:t>2023/11/18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720422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48484D2-C01F-4EA8-81EF-09692B85756F}" type="datetimeFigureOut">
              <a:rPr lang="zh-CN" altLang="en-US" smtClean="0"/>
              <a:t>2023/11/18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945317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301CD1-242F-48F7-AC66-72D0C9E36678}" type="slidenum">
              <a:rPr lang="en-US"/>
              <a:pPr>
                <a:defRPr/>
              </a:pPr>
              <a:t>‹#›</a:t>
            </a:fld>
            <a:endParaRPr lang="en-US"/>
          </a:p>
        </p:txBody>
      </p:sp>
    </p:spTree>
    <p:extLst>
      <p:ext uri="{BB962C8B-B14F-4D97-AF65-F5344CB8AC3E}">
        <p14:creationId xmlns:p14="http://schemas.microsoft.com/office/powerpoint/2010/main" val="1871278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cSld name="1_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53853"/>
            <a:ext cx="12216506" cy="6897883"/>
          </a:xfrm>
          <a:prstGeom prst="rect">
            <a:avLst/>
          </a:prstGeom>
        </p:spPr>
      </p:pic>
      <p:pic>
        <p:nvPicPr>
          <p:cNvPr id="8" name="图片 7" descr="02"/>
          <p:cNvPicPr>
            <a:picLocks noChangeAspect="1"/>
          </p:cNvPicPr>
          <p:nvPr userDrawn="1"/>
        </p:nvPicPr>
        <p:blipFill>
          <a:blip r:embed="rId3"/>
          <a:stretch>
            <a:fillRect/>
          </a:stretch>
        </p:blipFill>
        <p:spPr>
          <a:xfrm>
            <a:off x="-12700" y="-5397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7631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3969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13375"/>
            <a:ext cx="1914525" cy="1390650"/>
          </a:xfrm>
          <a:prstGeom prst="rect">
            <a:avLst/>
          </a:prstGeom>
        </p:spPr>
      </p:pic>
      <p:sp>
        <p:nvSpPr>
          <p:cNvPr id="12" name="矩形 11"/>
          <p:cNvSpPr/>
          <p:nvPr userDrawn="1"/>
        </p:nvSpPr>
        <p:spPr>
          <a:xfrm>
            <a:off x="237490" y="537210"/>
            <a:ext cx="11524615" cy="57283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8" name="图片 17" descr="02"/>
          <p:cNvPicPr>
            <a:picLocks noChangeAspect="1"/>
          </p:cNvPicPr>
          <p:nvPr userDrawn="1"/>
        </p:nvPicPr>
        <p:blipFill>
          <a:blip r:embed="rId3"/>
          <a:srcRect t="60806" r="60696" b="-488"/>
          <a:stretch>
            <a:fillRect/>
          </a:stretch>
        </p:blipFill>
        <p:spPr>
          <a:xfrm>
            <a:off x="-835025" y="4512945"/>
            <a:ext cx="4043680" cy="2345055"/>
          </a:xfrm>
          <a:prstGeom prst="rect">
            <a:avLst/>
          </a:prstGeom>
        </p:spPr>
      </p:pic>
      <p:pic>
        <p:nvPicPr>
          <p:cNvPr id="15" name="图片 14" descr="图层 7 拷贝"/>
          <p:cNvPicPr>
            <a:picLocks noChangeAspect="1"/>
          </p:cNvPicPr>
          <p:nvPr userDrawn="1"/>
        </p:nvPicPr>
        <p:blipFill>
          <a:blip r:embed="rId4"/>
          <a:stretch>
            <a:fillRect/>
          </a:stretch>
        </p:blipFill>
        <p:spPr>
          <a:xfrm flipH="1">
            <a:off x="2061210" y="5621655"/>
            <a:ext cx="1628775" cy="1182370"/>
          </a:xfrm>
          <a:prstGeom prst="rect">
            <a:avLst/>
          </a:prstGeom>
        </p:spPr>
      </p:pic>
      <p:pic>
        <p:nvPicPr>
          <p:cNvPr id="16" name="图片 15" descr="图层 9 拷贝"/>
          <p:cNvPicPr>
            <a:picLocks noChangeAspect="1"/>
          </p:cNvPicPr>
          <p:nvPr userDrawn="1"/>
        </p:nvPicPr>
        <p:blipFill>
          <a:blip r:embed="rId5"/>
          <a:stretch>
            <a:fillRect/>
          </a:stretch>
        </p:blipFill>
        <p:spPr>
          <a:xfrm>
            <a:off x="2923540" y="5179695"/>
            <a:ext cx="4750435" cy="1664335"/>
          </a:xfrm>
          <a:prstGeom prst="rect">
            <a:avLst/>
          </a:prstGeom>
        </p:spPr>
      </p:pic>
      <p:pic>
        <p:nvPicPr>
          <p:cNvPr id="17" name="图片 16" descr="图层 7 拷贝"/>
          <p:cNvPicPr>
            <a:picLocks noChangeAspect="1"/>
          </p:cNvPicPr>
          <p:nvPr userDrawn="1"/>
        </p:nvPicPr>
        <p:blipFill>
          <a:blip r:embed="rId4"/>
          <a:stretch>
            <a:fillRect/>
          </a:stretch>
        </p:blipFill>
        <p:spPr>
          <a:xfrm>
            <a:off x="-488950" y="5219700"/>
            <a:ext cx="2254885" cy="1638300"/>
          </a:xfrm>
          <a:prstGeom prst="rect">
            <a:avLst/>
          </a:prstGeom>
        </p:spPr>
      </p:pic>
      <p:pic>
        <p:nvPicPr>
          <p:cNvPr id="23" name="图片 22" descr="02"/>
          <p:cNvPicPr>
            <a:picLocks noChangeAspect="1"/>
          </p:cNvPicPr>
          <p:nvPr userDrawn="1"/>
        </p:nvPicPr>
        <p:blipFill>
          <a:blip r:embed="rId3"/>
          <a:srcRect l="43349" t="64262" r="16065" b="661"/>
          <a:stretch>
            <a:fillRect/>
          </a:stretch>
        </p:blipFill>
        <p:spPr>
          <a:xfrm>
            <a:off x="5883910" y="3352165"/>
            <a:ext cx="6308090" cy="3491865"/>
          </a:xfrm>
          <a:prstGeom prst="rect">
            <a:avLst/>
          </a:prstGeom>
        </p:spPr>
      </p:pic>
      <p:pic>
        <p:nvPicPr>
          <p:cNvPr id="24" name="图片 23" descr="图层 7 拷贝"/>
          <p:cNvPicPr>
            <a:picLocks noChangeAspect="1"/>
          </p:cNvPicPr>
          <p:nvPr userDrawn="1"/>
        </p:nvPicPr>
        <p:blipFill>
          <a:blip r:embed="rId4"/>
          <a:stretch>
            <a:fillRect/>
          </a:stretch>
        </p:blipFill>
        <p:spPr>
          <a:xfrm flipH="1">
            <a:off x="10466705" y="4757420"/>
            <a:ext cx="2816225" cy="2046605"/>
          </a:xfrm>
          <a:prstGeom prst="rect">
            <a:avLst/>
          </a:prstGeom>
        </p:spPr>
      </p:pic>
      <p:pic>
        <p:nvPicPr>
          <p:cNvPr id="4" name="Picture 3">
            <a:extLst>
              <a:ext uri="{FF2B5EF4-FFF2-40B4-BE49-F238E27FC236}">
                <a16:creationId xmlns:a16="http://schemas.microsoft.com/office/drawing/2014/main" id="{4FB1CFC8-6C23-AE10-DB2D-205D268F736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2DBCDBCB-CEDA-AFDC-DAEB-4415315734F4}"/>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85C21192-6C89-93E1-215D-138866F4C6DE}"/>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F2B6FB04-A220-0CA1-D17A-6A0E4E5EBA26}"/>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3476700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2023/11/18</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2332037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4" name="矩形 13"/>
          <p:cNvSpPr/>
          <p:nvPr userDrawn="1"/>
        </p:nvSpPr>
        <p:spPr>
          <a:xfrm>
            <a:off x="346075" y="803910"/>
            <a:ext cx="11524615" cy="54692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5" name="图片 14" descr="椭圆 1"/>
          <p:cNvPicPr>
            <a:picLocks noChangeAspect="1"/>
          </p:cNvPicPr>
          <p:nvPr userDrawn="1"/>
        </p:nvPicPr>
        <p:blipFill>
          <a:blip r:embed="rId3"/>
          <a:stretch>
            <a:fillRect/>
          </a:stretch>
        </p:blipFill>
        <p:spPr>
          <a:xfrm>
            <a:off x="-437515" y="241935"/>
            <a:ext cx="5868670" cy="5447030"/>
          </a:xfrm>
          <a:prstGeom prst="rect">
            <a:avLst/>
          </a:prstGeom>
        </p:spPr>
      </p:pic>
      <p:pic>
        <p:nvPicPr>
          <p:cNvPr id="16" name="图片 15" descr="椭圆 1 拷贝 5"/>
          <p:cNvPicPr>
            <a:picLocks noChangeAspect="1"/>
          </p:cNvPicPr>
          <p:nvPr userDrawn="1"/>
        </p:nvPicPr>
        <p:blipFill>
          <a:blip r:embed="rId4"/>
          <a:stretch>
            <a:fillRect/>
          </a:stretch>
        </p:blipFill>
        <p:spPr>
          <a:xfrm>
            <a:off x="-163830" y="2498725"/>
            <a:ext cx="5321300" cy="3190240"/>
          </a:xfrm>
          <a:prstGeom prst="rect">
            <a:avLst/>
          </a:prstGeom>
        </p:spPr>
      </p:pic>
      <p:pic>
        <p:nvPicPr>
          <p:cNvPr id="13" name="图片 12" descr="7"/>
          <p:cNvPicPr>
            <a:picLocks noChangeAspect="1"/>
          </p:cNvPicPr>
          <p:nvPr userDrawn="1"/>
        </p:nvPicPr>
        <p:blipFill>
          <a:blip r:embed="rId5"/>
          <a:srcRect t="64676"/>
          <a:stretch>
            <a:fillRect/>
          </a:stretch>
        </p:blipFill>
        <p:spPr>
          <a:xfrm>
            <a:off x="0" y="4076700"/>
            <a:ext cx="12204065" cy="2781300"/>
          </a:xfrm>
          <a:prstGeom prst="rect">
            <a:avLst/>
          </a:prstGeom>
        </p:spPr>
      </p:pic>
      <p:sp>
        <p:nvSpPr>
          <p:cNvPr id="2" name="TextBox 3">
            <a:extLst>
              <a:ext uri="{FF2B5EF4-FFF2-40B4-BE49-F238E27FC236}">
                <a16:creationId xmlns:a16="http://schemas.microsoft.com/office/drawing/2014/main" id="{D1F3D884-A6B1-BB6D-47F1-72EF167B3B7B}"/>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7FF49411-0DAF-9565-5240-68A4B9684943}"/>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4" name="Picture 3">
            <a:extLst>
              <a:ext uri="{FF2B5EF4-FFF2-40B4-BE49-F238E27FC236}">
                <a16:creationId xmlns:a16="http://schemas.microsoft.com/office/drawing/2014/main" id="{CDA4D92C-2B4B-7ABB-50E3-655D1A11A691}"/>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214FA208-E84B-F0C2-5E98-BBF7990B094C}"/>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CBEFC8C5-C2A1-A5E1-83D1-B09F2583B407}"/>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8B6A5413-2100-9DB3-1B01-A8F0E19CF9C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8" name="Title 1">
            <a:extLst>
              <a:ext uri="{FF2B5EF4-FFF2-40B4-BE49-F238E27FC236}">
                <a16:creationId xmlns:a16="http://schemas.microsoft.com/office/drawing/2014/main" id="{1B736BDB-6CA0-DCBB-EC06-277AF7996E0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9" name="Title 1">
            <a:extLst>
              <a:ext uri="{FF2B5EF4-FFF2-40B4-BE49-F238E27FC236}">
                <a16:creationId xmlns:a16="http://schemas.microsoft.com/office/drawing/2014/main" id="{308D34B9-9D51-C114-B5AC-781394598050}"/>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0" name="Picture 9">
            <a:extLst>
              <a:ext uri="{FF2B5EF4-FFF2-40B4-BE49-F238E27FC236}">
                <a16:creationId xmlns:a16="http://schemas.microsoft.com/office/drawing/2014/main" id="{F5B1BA3C-0332-C8F0-D23D-E5BBBCA7B96A}"/>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11" name="Picture 10">
            <a:extLst>
              <a:ext uri="{FF2B5EF4-FFF2-40B4-BE49-F238E27FC236}">
                <a16:creationId xmlns:a16="http://schemas.microsoft.com/office/drawing/2014/main" id="{9D578340-275B-A2AB-3183-0E3368C52D1F}"/>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3260047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2" name="矩形 11"/>
          <p:cNvSpPr/>
          <p:nvPr userDrawn="1"/>
        </p:nvSpPr>
        <p:spPr>
          <a:xfrm>
            <a:off x="1434465" y="1610360"/>
            <a:ext cx="8517890" cy="42335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7" name="图片 6" descr="02"/>
          <p:cNvPicPr>
            <a:picLocks noChangeAspect="1"/>
          </p:cNvPicPr>
          <p:nvPr userDrawn="1"/>
        </p:nvPicPr>
        <p:blipFill>
          <a:blip r:embed="rId3"/>
          <a:stretch>
            <a:fillRect/>
          </a:stretch>
        </p:blipFill>
        <p:spPr>
          <a:xfrm>
            <a:off x="-12700" y="-4000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9028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5366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27345"/>
            <a:ext cx="1914525" cy="1390650"/>
          </a:xfrm>
          <a:prstGeom prst="rect">
            <a:avLst/>
          </a:prstGeom>
        </p:spPr>
      </p:pic>
      <p:pic>
        <p:nvPicPr>
          <p:cNvPr id="15" name="图片 14" descr="图层 7 拷贝"/>
          <p:cNvPicPr>
            <a:picLocks noChangeAspect="1"/>
          </p:cNvPicPr>
          <p:nvPr userDrawn="1"/>
        </p:nvPicPr>
        <p:blipFill>
          <a:blip r:embed="rId4"/>
          <a:stretch>
            <a:fillRect/>
          </a:stretch>
        </p:blipFill>
        <p:spPr>
          <a:xfrm flipH="1">
            <a:off x="8920480" y="5269865"/>
            <a:ext cx="2131695" cy="1548130"/>
          </a:xfrm>
          <a:prstGeom prst="rect">
            <a:avLst/>
          </a:prstGeom>
        </p:spPr>
      </p:pic>
      <p:sp>
        <p:nvSpPr>
          <p:cNvPr id="3" name="Title 1">
            <a:extLst>
              <a:ext uri="{FF2B5EF4-FFF2-40B4-BE49-F238E27FC236}">
                <a16:creationId xmlns:a16="http://schemas.microsoft.com/office/drawing/2014/main" id="{40C87004-CA66-DB1D-59A9-0A92D3C21BD6}"/>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000" b="0" dirty="0">
              <a:solidFill>
                <a:schemeClr val="accent2">
                  <a:lumMod val="20000"/>
                  <a:lumOff val="80000"/>
                </a:schemeClr>
              </a:solidFill>
              <a:latin typeface="#9Slide07 HoneyCream" pitchFamily="2" charset="0"/>
            </a:endParaRPr>
          </a:p>
        </p:txBody>
      </p:sp>
      <p:pic>
        <p:nvPicPr>
          <p:cNvPr id="4" name="Picture 3">
            <a:extLst>
              <a:ext uri="{FF2B5EF4-FFF2-40B4-BE49-F238E27FC236}">
                <a16:creationId xmlns:a16="http://schemas.microsoft.com/office/drawing/2014/main" id="{93BE46DD-DEDF-51C2-F24D-C3018ADE144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B3CCBD91-C510-F646-EBCF-6FDBFD317D08}"/>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19AA071C-9FAC-FEBE-33A8-C0C4C53C26D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8" name="Picture 7">
            <a:extLst>
              <a:ext uri="{FF2B5EF4-FFF2-40B4-BE49-F238E27FC236}">
                <a16:creationId xmlns:a16="http://schemas.microsoft.com/office/drawing/2014/main" id="{F1BE5AD5-648A-F3F6-BE66-2CCA48C9DCA5}"/>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4" name="Title 1">
            <a:extLst>
              <a:ext uri="{FF2B5EF4-FFF2-40B4-BE49-F238E27FC236}">
                <a16:creationId xmlns:a16="http://schemas.microsoft.com/office/drawing/2014/main" id="{6301AC42-512B-816D-1231-7A6289469635}"/>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b="0" dirty="0">
              <a:solidFill>
                <a:schemeClr val="accent3">
                  <a:lumMod val="60000"/>
                  <a:lumOff val="40000"/>
                </a:schemeClr>
              </a:solidFill>
              <a:latin typeface="#9Slide07 HoneyCream" pitchFamily="2" charset="0"/>
            </a:endParaRPr>
          </a:p>
        </p:txBody>
      </p:sp>
    </p:spTree>
    <p:extLst>
      <p:ext uri="{BB962C8B-B14F-4D97-AF65-F5344CB8AC3E}">
        <p14:creationId xmlns:p14="http://schemas.microsoft.com/office/powerpoint/2010/main" val="71440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53853"/>
            <a:ext cx="12216506" cy="6897883"/>
          </a:xfrm>
          <a:prstGeom prst="rect">
            <a:avLst/>
          </a:prstGeom>
        </p:spPr>
      </p:pic>
      <p:pic>
        <p:nvPicPr>
          <p:cNvPr id="8" name="图片 7" descr="02"/>
          <p:cNvPicPr>
            <a:picLocks noChangeAspect="1"/>
          </p:cNvPicPr>
          <p:nvPr userDrawn="1"/>
        </p:nvPicPr>
        <p:blipFill>
          <a:blip r:embed="rId3"/>
          <a:stretch>
            <a:fillRect/>
          </a:stretch>
        </p:blipFill>
        <p:spPr>
          <a:xfrm>
            <a:off x="-12700" y="-5397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7631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3969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13375"/>
            <a:ext cx="1914525" cy="1390650"/>
          </a:xfrm>
          <a:prstGeom prst="rect">
            <a:avLst/>
          </a:prstGeom>
        </p:spPr>
      </p:pic>
      <p:sp>
        <p:nvSpPr>
          <p:cNvPr id="12" name="矩形 11"/>
          <p:cNvSpPr/>
          <p:nvPr userDrawn="1"/>
        </p:nvSpPr>
        <p:spPr>
          <a:xfrm>
            <a:off x="237490" y="537210"/>
            <a:ext cx="11524615" cy="57283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8" name="图片 17" descr="02"/>
          <p:cNvPicPr>
            <a:picLocks noChangeAspect="1"/>
          </p:cNvPicPr>
          <p:nvPr userDrawn="1"/>
        </p:nvPicPr>
        <p:blipFill>
          <a:blip r:embed="rId3"/>
          <a:srcRect t="60806" r="60696" b="-488"/>
          <a:stretch>
            <a:fillRect/>
          </a:stretch>
        </p:blipFill>
        <p:spPr>
          <a:xfrm>
            <a:off x="-835025" y="4512945"/>
            <a:ext cx="4043680" cy="2345055"/>
          </a:xfrm>
          <a:prstGeom prst="rect">
            <a:avLst/>
          </a:prstGeom>
        </p:spPr>
      </p:pic>
      <p:pic>
        <p:nvPicPr>
          <p:cNvPr id="15" name="图片 14" descr="图层 7 拷贝"/>
          <p:cNvPicPr>
            <a:picLocks noChangeAspect="1"/>
          </p:cNvPicPr>
          <p:nvPr userDrawn="1"/>
        </p:nvPicPr>
        <p:blipFill>
          <a:blip r:embed="rId4"/>
          <a:stretch>
            <a:fillRect/>
          </a:stretch>
        </p:blipFill>
        <p:spPr>
          <a:xfrm flipH="1">
            <a:off x="2061210" y="5621655"/>
            <a:ext cx="1628775" cy="1182370"/>
          </a:xfrm>
          <a:prstGeom prst="rect">
            <a:avLst/>
          </a:prstGeom>
        </p:spPr>
      </p:pic>
      <p:pic>
        <p:nvPicPr>
          <p:cNvPr id="16" name="图片 15" descr="图层 9 拷贝"/>
          <p:cNvPicPr>
            <a:picLocks noChangeAspect="1"/>
          </p:cNvPicPr>
          <p:nvPr userDrawn="1"/>
        </p:nvPicPr>
        <p:blipFill>
          <a:blip r:embed="rId5"/>
          <a:stretch>
            <a:fillRect/>
          </a:stretch>
        </p:blipFill>
        <p:spPr>
          <a:xfrm>
            <a:off x="2923540" y="5179695"/>
            <a:ext cx="4750435" cy="1664335"/>
          </a:xfrm>
          <a:prstGeom prst="rect">
            <a:avLst/>
          </a:prstGeom>
        </p:spPr>
      </p:pic>
      <p:pic>
        <p:nvPicPr>
          <p:cNvPr id="17" name="图片 16" descr="图层 7 拷贝"/>
          <p:cNvPicPr>
            <a:picLocks noChangeAspect="1"/>
          </p:cNvPicPr>
          <p:nvPr userDrawn="1"/>
        </p:nvPicPr>
        <p:blipFill>
          <a:blip r:embed="rId4"/>
          <a:stretch>
            <a:fillRect/>
          </a:stretch>
        </p:blipFill>
        <p:spPr>
          <a:xfrm>
            <a:off x="-488950" y="5219700"/>
            <a:ext cx="2254885" cy="1638300"/>
          </a:xfrm>
          <a:prstGeom prst="rect">
            <a:avLst/>
          </a:prstGeom>
        </p:spPr>
      </p:pic>
      <p:pic>
        <p:nvPicPr>
          <p:cNvPr id="23" name="图片 22" descr="02"/>
          <p:cNvPicPr>
            <a:picLocks noChangeAspect="1"/>
          </p:cNvPicPr>
          <p:nvPr userDrawn="1"/>
        </p:nvPicPr>
        <p:blipFill>
          <a:blip r:embed="rId3"/>
          <a:srcRect l="43349" t="64262" r="16065" b="661"/>
          <a:stretch>
            <a:fillRect/>
          </a:stretch>
        </p:blipFill>
        <p:spPr>
          <a:xfrm>
            <a:off x="5883910" y="3352165"/>
            <a:ext cx="6308090" cy="3491865"/>
          </a:xfrm>
          <a:prstGeom prst="rect">
            <a:avLst/>
          </a:prstGeom>
        </p:spPr>
      </p:pic>
      <p:pic>
        <p:nvPicPr>
          <p:cNvPr id="24" name="图片 23" descr="图层 7 拷贝"/>
          <p:cNvPicPr>
            <a:picLocks noChangeAspect="1"/>
          </p:cNvPicPr>
          <p:nvPr userDrawn="1"/>
        </p:nvPicPr>
        <p:blipFill>
          <a:blip r:embed="rId4"/>
          <a:stretch>
            <a:fillRect/>
          </a:stretch>
        </p:blipFill>
        <p:spPr>
          <a:xfrm flipH="1">
            <a:off x="10466705" y="4757420"/>
            <a:ext cx="2816225" cy="2046605"/>
          </a:xfrm>
          <a:prstGeom prst="rect">
            <a:avLst/>
          </a:prstGeom>
        </p:spPr>
      </p:pic>
      <p:pic>
        <p:nvPicPr>
          <p:cNvPr id="4" name="Picture 3">
            <a:extLst>
              <a:ext uri="{FF2B5EF4-FFF2-40B4-BE49-F238E27FC236}">
                <a16:creationId xmlns:a16="http://schemas.microsoft.com/office/drawing/2014/main" id="{4FB1CFC8-6C23-AE10-DB2D-205D268F736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2DBCDBCB-CEDA-AFDC-DAEB-4415315734F4}"/>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85C21192-6C89-93E1-215D-138866F4C6DE}"/>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F2B6FB04-A220-0CA1-D17A-6A0E4E5EBA26}"/>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3015839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2023/11/18</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579295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2023/11/18</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370547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BD05D83-12F7-4801-84F5-69B5D0F0F21F}"/>
              </a:ext>
            </a:extLst>
          </p:cNvPr>
          <p:cNvPicPr>
            <a:picLocks noChangeAspect="1"/>
          </p:cNvPicPr>
          <p:nvPr userDrawn="1"/>
        </p:nvPicPr>
        <p:blipFill>
          <a:blip r:embed="rId2"/>
          <a:stretch>
            <a:fillRect/>
          </a:stretch>
        </p:blipFill>
        <p:spPr>
          <a:xfrm>
            <a:off x="-527" y="-1314"/>
            <a:ext cx="12193057" cy="6860627"/>
          </a:xfrm>
          <a:prstGeom prst="rect">
            <a:avLst/>
          </a:prstGeom>
        </p:spPr>
      </p:pic>
    </p:spTree>
    <p:extLst>
      <p:ext uri="{BB962C8B-B14F-4D97-AF65-F5344CB8AC3E}">
        <p14:creationId xmlns:p14="http://schemas.microsoft.com/office/powerpoint/2010/main" val="12397480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2023/11/18</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4865889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2023/11/18</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51302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2023/11/18</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8282157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2023/11/18</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7918829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2023/11/18</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3270656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017 Title and text right 1" userDrawn="1">
  <p:cSld name="017 Title and text right 1">
    <p:spTree>
      <p:nvGrpSpPr>
        <p:cNvPr id="1" name="Shape 724"/>
        <p:cNvGrpSpPr/>
        <p:nvPr/>
      </p:nvGrpSpPr>
      <p:grpSpPr>
        <a:xfrm>
          <a:off x="0" y="0"/>
          <a:ext cx="0" cy="0"/>
          <a:chOff x="0" y="0"/>
          <a:chExt cx="0" cy="0"/>
        </a:xfrm>
      </p:grpSpPr>
      <p:grpSp>
        <p:nvGrpSpPr>
          <p:cNvPr id="725" name="Google Shape;725;p24"/>
          <p:cNvGrpSpPr/>
          <p:nvPr userDrawn="1"/>
        </p:nvGrpSpPr>
        <p:grpSpPr>
          <a:xfrm flipH="1">
            <a:off x="26227" y="52523"/>
            <a:ext cx="12213796" cy="6869243"/>
            <a:chOff x="0" y="-4144"/>
            <a:chExt cx="12213796" cy="6869243"/>
          </a:xfrm>
        </p:grpSpPr>
        <p:sp>
          <p:nvSpPr>
            <p:cNvPr id="726" name="Google Shape;726;p24"/>
            <p:cNvSpPr/>
            <p:nvPr/>
          </p:nvSpPr>
          <p:spPr>
            <a:xfrm>
              <a:off x="0" y="0"/>
              <a:ext cx="6861836" cy="6861836"/>
            </a:xfrm>
            <a:custGeom>
              <a:avLst/>
              <a:gdLst/>
              <a:ahLst/>
              <a:cxnLst/>
              <a:rect l="l" t="t" r="r" b="b"/>
              <a:pathLst>
                <a:path w="6295262" h="6295262" extrusionOk="0">
                  <a:moveTo>
                    <a:pt x="0" y="0"/>
                  </a:moveTo>
                  <a:lnTo>
                    <a:pt x="6295263" y="0"/>
                  </a:lnTo>
                  <a:lnTo>
                    <a:pt x="6295263" y="901256"/>
                  </a:lnTo>
                  <a:lnTo>
                    <a:pt x="6295263" y="6295263"/>
                  </a:lnTo>
                  <a:lnTo>
                    <a:pt x="0" y="6295263"/>
                  </a:lnTo>
                  <a:close/>
                </a:path>
              </a:pathLst>
            </a:custGeom>
            <a:solidFill>
              <a:srgbClr val="5EBEE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27" name="Google Shape;727;p24"/>
            <p:cNvSpPr/>
            <p:nvPr/>
          </p:nvSpPr>
          <p:spPr>
            <a:xfrm>
              <a:off x="1558718" y="1098384"/>
              <a:ext cx="2399753" cy="2399753"/>
            </a:xfrm>
            <a:custGeom>
              <a:avLst/>
              <a:gdLst/>
              <a:ahLst/>
              <a:cxnLst/>
              <a:rect l="l" t="t" r="r" b="b"/>
              <a:pathLst>
                <a:path w="2201608" h="2201608" extrusionOk="0">
                  <a:moveTo>
                    <a:pt x="1100804" y="0"/>
                  </a:moveTo>
                  <a:cubicBezTo>
                    <a:pt x="1708785" y="0"/>
                    <a:pt x="2201608" y="492824"/>
                    <a:pt x="2201608" y="1100804"/>
                  </a:cubicBezTo>
                  <a:cubicBezTo>
                    <a:pt x="2201608" y="1708785"/>
                    <a:pt x="1708785" y="2201609"/>
                    <a:pt x="1100804" y="2201609"/>
                  </a:cubicBezTo>
                  <a:cubicBezTo>
                    <a:pt x="492823" y="2201609"/>
                    <a:pt x="0" y="1708785"/>
                    <a:pt x="0" y="1100804"/>
                  </a:cubicBezTo>
                  <a:cubicBezTo>
                    <a:pt x="0" y="492824"/>
                    <a:pt x="492823" y="0"/>
                    <a:pt x="1100804" y="0"/>
                  </a:cubicBezTo>
                  <a:lnTo>
                    <a:pt x="1100804" y="0"/>
                  </a:lnTo>
                  <a:close/>
                  <a:moveTo>
                    <a:pt x="1100804" y="516064"/>
                  </a:moveTo>
                  <a:cubicBezTo>
                    <a:pt x="777907" y="516064"/>
                    <a:pt x="516064" y="777812"/>
                    <a:pt x="516064" y="1100804"/>
                  </a:cubicBezTo>
                  <a:cubicBezTo>
                    <a:pt x="516064" y="1423702"/>
                    <a:pt x="777811" y="1685544"/>
                    <a:pt x="1100804" y="1685544"/>
                  </a:cubicBezTo>
                  <a:cubicBezTo>
                    <a:pt x="1423702" y="1685544"/>
                    <a:pt x="1685449" y="1423797"/>
                    <a:pt x="1685449" y="1100804"/>
                  </a:cubicBezTo>
                  <a:cubicBezTo>
                    <a:pt x="1685544" y="777907"/>
                    <a:pt x="1423797" y="516064"/>
                    <a:pt x="1100804" y="516064"/>
                  </a:cubicBezTo>
                  <a:close/>
                </a:path>
              </a:pathLst>
            </a:custGeom>
            <a:solidFill>
              <a:srgbClr val="2C9DC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28" name="Google Shape;728;p24"/>
            <p:cNvSpPr/>
            <p:nvPr/>
          </p:nvSpPr>
          <p:spPr>
            <a:xfrm>
              <a:off x="0" y="0"/>
              <a:ext cx="6861836" cy="6861836"/>
            </a:xfrm>
            <a:custGeom>
              <a:avLst/>
              <a:gdLst/>
              <a:ahLst/>
              <a:cxnLst/>
              <a:rect l="l" t="t" r="r" b="b"/>
              <a:pathLst>
                <a:path w="6295262" h="6295262" extrusionOk="0">
                  <a:moveTo>
                    <a:pt x="0" y="5063776"/>
                  </a:moveTo>
                  <a:lnTo>
                    <a:pt x="5063776" y="0"/>
                  </a:lnTo>
                  <a:lnTo>
                    <a:pt x="6295263" y="0"/>
                  </a:lnTo>
                  <a:lnTo>
                    <a:pt x="0" y="6295263"/>
                  </a:lnTo>
                  <a:close/>
                </a:path>
              </a:pathLst>
            </a:custGeom>
            <a:solidFill>
              <a:srgbClr val="37A5D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29" name="Google Shape;729;p24"/>
            <p:cNvSpPr/>
            <p:nvPr/>
          </p:nvSpPr>
          <p:spPr>
            <a:xfrm>
              <a:off x="2174542" y="1714102"/>
              <a:ext cx="1784293" cy="1784189"/>
            </a:xfrm>
            <a:custGeom>
              <a:avLst/>
              <a:gdLst/>
              <a:ahLst/>
              <a:cxnLst/>
              <a:rect l="l" t="t" r="r" b="b"/>
              <a:pathLst>
                <a:path w="1636966" h="1636871" extrusionOk="0">
                  <a:moveTo>
                    <a:pt x="0" y="1497711"/>
                  </a:moveTo>
                  <a:lnTo>
                    <a:pt x="394240" y="1103471"/>
                  </a:lnTo>
                  <a:cubicBezTo>
                    <a:pt x="439674" y="1114806"/>
                    <a:pt x="487204" y="1120807"/>
                    <a:pt x="536162" y="1120807"/>
                  </a:cubicBezTo>
                  <a:cubicBezTo>
                    <a:pt x="859060" y="1120807"/>
                    <a:pt x="1120807" y="859060"/>
                    <a:pt x="1120807" y="536067"/>
                  </a:cubicBezTo>
                  <a:cubicBezTo>
                    <a:pt x="1120807" y="487109"/>
                    <a:pt x="1114806" y="439579"/>
                    <a:pt x="1103471" y="394240"/>
                  </a:cubicBezTo>
                  <a:lnTo>
                    <a:pt x="1497711" y="0"/>
                  </a:lnTo>
                  <a:cubicBezTo>
                    <a:pt x="1586389" y="158687"/>
                    <a:pt x="1636967" y="341471"/>
                    <a:pt x="1636967" y="536067"/>
                  </a:cubicBezTo>
                  <a:cubicBezTo>
                    <a:pt x="1636967" y="1144048"/>
                    <a:pt x="1144143" y="1636871"/>
                    <a:pt x="536162" y="1636871"/>
                  </a:cubicBezTo>
                  <a:cubicBezTo>
                    <a:pt x="341471" y="1636967"/>
                    <a:pt x="158687" y="1586389"/>
                    <a:pt x="0" y="1497711"/>
                  </a:cubicBezTo>
                  <a:close/>
                </a:path>
              </a:pathLst>
            </a:custGeom>
            <a:solidFill>
              <a:srgbClr val="1791C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30" name="Google Shape;730;p24"/>
            <p:cNvSpPr/>
            <p:nvPr/>
          </p:nvSpPr>
          <p:spPr>
            <a:xfrm>
              <a:off x="0" y="0"/>
              <a:ext cx="5920893" cy="6184290"/>
            </a:xfrm>
            <a:custGeom>
              <a:avLst/>
              <a:gdLst/>
              <a:ahLst/>
              <a:cxnLst/>
              <a:rect l="l" t="t" r="r" b="b"/>
              <a:pathLst>
                <a:path w="5432012" h="5673661" extrusionOk="0">
                  <a:moveTo>
                    <a:pt x="0" y="0"/>
                  </a:moveTo>
                  <a:lnTo>
                    <a:pt x="827723" y="0"/>
                  </a:lnTo>
                  <a:cubicBezTo>
                    <a:pt x="867156" y="112395"/>
                    <a:pt x="900875" y="226314"/>
                    <a:pt x="928116" y="342043"/>
                  </a:cubicBezTo>
                  <a:cubicBezTo>
                    <a:pt x="949071" y="431101"/>
                    <a:pt x="915448" y="519303"/>
                    <a:pt x="840391" y="571691"/>
                  </a:cubicBezTo>
                  <a:cubicBezTo>
                    <a:pt x="570643" y="760095"/>
                    <a:pt x="288608" y="921925"/>
                    <a:pt x="0" y="1069562"/>
                  </a:cubicBezTo>
                  <a:lnTo>
                    <a:pt x="0" y="0"/>
                  </a:lnTo>
                  <a:lnTo>
                    <a:pt x="0" y="0"/>
                  </a:lnTo>
                  <a:close/>
                  <a:moveTo>
                    <a:pt x="1149763" y="0"/>
                  </a:moveTo>
                  <a:lnTo>
                    <a:pt x="2383250" y="0"/>
                  </a:lnTo>
                  <a:cubicBezTo>
                    <a:pt x="2428970" y="140589"/>
                    <a:pt x="2444020" y="277368"/>
                    <a:pt x="2427446" y="410242"/>
                  </a:cubicBezTo>
                  <a:cubicBezTo>
                    <a:pt x="2416778" y="495967"/>
                    <a:pt x="2361343" y="563594"/>
                    <a:pt x="2279333" y="590931"/>
                  </a:cubicBezTo>
                  <a:cubicBezTo>
                    <a:pt x="2027206" y="674846"/>
                    <a:pt x="1762506" y="712280"/>
                    <a:pt x="1487424" y="711708"/>
                  </a:cubicBezTo>
                  <a:cubicBezTo>
                    <a:pt x="1399508" y="711518"/>
                    <a:pt x="1324356" y="662845"/>
                    <a:pt x="1288256" y="582644"/>
                  </a:cubicBezTo>
                  <a:cubicBezTo>
                    <a:pt x="1206437" y="401003"/>
                    <a:pt x="1159097" y="207264"/>
                    <a:pt x="1149763" y="0"/>
                  </a:cubicBezTo>
                  <a:lnTo>
                    <a:pt x="1149763" y="0"/>
                  </a:lnTo>
                  <a:close/>
                  <a:moveTo>
                    <a:pt x="2658618" y="0"/>
                  </a:moveTo>
                  <a:lnTo>
                    <a:pt x="3549777" y="0"/>
                  </a:lnTo>
                  <a:cubicBezTo>
                    <a:pt x="3662077" y="97155"/>
                    <a:pt x="3769709" y="197453"/>
                    <a:pt x="3872579" y="300895"/>
                  </a:cubicBezTo>
                  <a:cubicBezTo>
                    <a:pt x="3914870" y="343472"/>
                    <a:pt x="3936206" y="395192"/>
                    <a:pt x="3936206" y="455200"/>
                  </a:cubicBezTo>
                  <a:cubicBezTo>
                    <a:pt x="3936206" y="515207"/>
                    <a:pt x="3936206" y="575310"/>
                    <a:pt x="3936206" y="635318"/>
                  </a:cubicBezTo>
                  <a:cubicBezTo>
                    <a:pt x="3936206" y="745141"/>
                    <a:pt x="3856578" y="836771"/>
                    <a:pt x="3747897" y="852107"/>
                  </a:cubicBezTo>
                  <a:cubicBezTo>
                    <a:pt x="3505200" y="886397"/>
                    <a:pt x="3262503" y="887825"/>
                    <a:pt x="3019806" y="842296"/>
                  </a:cubicBezTo>
                  <a:cubicBezTo>
                    <a:pt x="2948273" y="828865"/>
                    <a:pt x="2892647" y="785717"/>
                    <a:pt x="2861786" y="719709"/>
                  </a:cubicBezTo>
                  <a:cubicBezTo>
                    <a:pt x="2765108" y="512540"/>
                    <a:pt x="2705005" y="264033"/>
                    <a:pt x="2658618" y="0"/>
                  </a:cubicBezTo>
                  <a:lnTo>
                    <a:pt x="2658618" y="0"/>
                  </a:lnTo>
                  <a:close/>
                  <a:moveTo>
                    <a:pt x="4270343" y="0"/>
                  </a:moveTo>
                  <a:lnTo>
                    <a:pt x="5432012" y="0"/>
                  </a:lnTo>
                  <a:lnTo>
                    <a:pt x="5357146" y="523780"/>
                  </a:lnTo>
                  <a:cubicBezTo>
                    <a:pt x="5345430" y="605504"/>
                    <a:pt x="5293614" y="669703"/>
                    <a:pt x="5216081" y="698278"/>
                  </a:cubicBezTo>
                  <a:cubicBezTo>
                    <a:pt x="4989671" y="781622"/>
                    <a:pt x="4761167" y="817150"/>
                    <a:pt x="4531424" y="821627"/>
                  </a:cubicBezTo>
                  <a:cubicBezTo>
                    <a:pt x="4424934" y="823722"/>
                    <a:pt x="4334161" y="751142"/>
                    <a:pt x="4312730" y="646843"/>
                  </a:cubicBezTo>
                  <a:cubicBezTo>
                    <a:pt x="4270058" y="439007"/>
                    <a:pt x="4248150" y="231077"/>
                    <a:pt x="4267010" y="23241"/>
                  </a:cubicBezTo>
                  <a:cubicBezTo>
                    <a:pt x="4267676" y="15335"/>
                    <a:pt x="4268820" y="7620"/>
                    <a:pt x="4270343" y="0"/>
                  </a:cubicBezTo>
                  <a:lnTo>
                    <a:pt x="4270343" y="0"/>
                  </a:lnTo>
                  <a:close/>
                  <a:moveTo>
                    <a:pt x="0" y="5673661"/>
                  </a:moveTo>
                  <a:lnTo>
                    <a:pt x="0" y="4243007"/>
                  </a:lnTo>
                  <a:cubicBezTo>
                    <a:pt x="210979" y="4031266"/>
                    <a:pt x="438817" y="3861816"/>
                    <a:pt x="691420" y="3754088"/>
                  </a:cubicBezTo>
                  <a:cubicBezTo>
                    <a:pt x="729710" y="3737801"/>
                    <a:pt x="766382" y="3732848"/>
                    <a:pt x="807625" y="3738658"/>
                  </a:cubicBezTo>
                  <a:cubicBezTo>
                    <a:pt x="990029" y="3764090"/>
                    <a:pt x="1159193" y="3823240"/>
                    <a:pt x="1309783" y="3929920"/>
                  </a:cubicBezTo>
                  <a:cubicBezTo>
                    <a:pt x="1407890" y="3999453"/>
                    <a:pt x="1431512" y="4135850"/>
                    <a:pt x="1362456" y="4234244"/>
                  </a:cubicBezTo>
                  <a:cubicBezTo>
                    <a:pt x="979361" y="4780026"/>
                    <a:pt x="516255" y="5247608"/>
                    <a:pt x="5906" y="5668899"/>
                  </a:cubicBezTo>
                  <a:cubicBezTo>
                    <a:pt x="4000" y="5670519"/>
                    <a:pt x="2000" y="5672042"/>
                    <a:pt x="0" y="5673661"/>
                  </a:cubicBezTo>
                  <a:lnTo>
                    <a:pt x="0" y="5673661"/>
                  </a:lnTo>
                  <a:close/>
                  <a:moveTo>
                    <a:pt x="0" y="4010216"/>
                  </a:moveTo>
                  <a:cubicBezTo>
                    <a:pt x="50673" y="4012121"/>
                    <a:pt x="100013" y="3995738"/>
                    <a:pt x="142304" y="3962114"/>
                  </a:cubicBezTo>
                  <a:cubicBezTo>
                    <a:pt x="582930" y="3611785"/>
                    <a:pt x="957644" y="3223260"/>
                    <a:pt x="1232249" y="2776728"/>
                  </a:cubicBezTo>
                  <a:cubicBezTo>
                    <a:pt x="1259967" y="2731675"/>
                    <a:pt x="1269873" y="2684431"/>
                    <a:pt x="1262634" y="2632043"/>
                  </a:cubicBezTo>
                  <a:cubicBezTo>
                    <a:pt x="1253300" y="2564416"/>
                    <a:pt x="1237869" y="2500313"/>
                    <a:pt x="1216057" y="2440210"/>
                  </a:cubicBezTo>
                  <a:cubicBezTo>
                    <a:pt x="1181576" y="2345246"/>
                    <a:pt x="1090327" y="2287429"/>
                    <a:pt x="989743" y="2296954"/>
                  </a:cubicBezTo>
                  <a:cubicBezTo>
                    <a:pt x="659797" y="2328005"/>
                    <a:pt x="329851" y="2399252"/>
                    <a:pt x="0" y="2481929"/>
                  </a:cubicBezTo>
                  <a:lnTo>
                    <a:pt x="0" y="4010216"/>
                  </a:lnTo>
                  <a:lnTo>
                    <a:pt x="0" y="4010216"/>
                  </a:lnTo>
                  <a:close/>
                  <a:moveTo>
                    <a:pt x="0" y="2365343"/>
                  </a:moveTo>
                  <a:cubicBezTo>
                    <a:pt x="457295" y="2246090"/>
                    <a:pt x="901541" y="2105882"/>
                    <a:pt x="1313593" y="1914049"/>
                  </a:cubicBezTo>
                  <a:cubicBezTo>
                    <a:pt x="1355312" y="1894618"/>
                    <a:pt x="1386078" y="1866805"/>
                    <a:pt x="1409510" y="1827276"/>
                  </a:cubicBezTo>
                  <a:cubicBezTo>
                    <a:pt x="1541526" y="1604582"/>
                    <a:pt x="1575626" y="1355122"/>
                    <a:pt x="1497902" y="1075277"/>
                  </a:cubicBezTo>
                  <a:cubicBezTo>
                    <a:pt x="1482757" y="1020699"/>
                    <a:pt x="1451610" y="978884"/>
                    <a:pt x="1403699" y="948690"/>
                  </a:cubicBezTo>
                  <a:cubicBezTo>
                    <a:pt x="1253300" y="854012"/>
                    <a:pt x="1097185" y="778097"/>
                    <a:pt x="932021" y="731520"/>
                  </a:cubicBezTo>
                  <a:cubicBezTo>
                    <a:pt x="871157" y="714375"/>
                    <a:pt x="812292" y="722471"/>
                    <a:pt x="758285" y="755523"/>
                  </a:cubicBezTo>
                  <a:cubicBezTo>
                    <a:pt x="491871" y="918591"/>
                    <a:pt x="243173" y="1124712"/>
                    <a:pt x="0" y="1344073"/>
                  </a:cubicBezTo>
                  <a:lnTo>
                    <a:pt x="0" y="2365343"/>
                  </a:lnTo>
                  <a:lnTo>
                    <a:pt x="0" y="2365343"/>
                  </a:lnTo>
                  <a:close/>
                  <a:moveTo>
                    <a:pt x="3155156" y="1122902"/>
                  </a:moveTo>
                  <a:cubicBezTo>
                    <a:pt x="3136964" y="1040702"/>
                    <a:pt x="3078480" y="979742"/>
                    <a:pt x="2997041" y="958406"/>
                  </a:cubicBezTo>
                  <a:cubicBezTo>
                    <a:pt x="2684145" y="876110"/>
                    <a:pt x="2367439" y="827246"/>
                    <a:pt x="2046161" y="819912"/>
                  </a:cubicBezTo>
                  <a:cubicBezTo>
                    <a:pt x="1953578" y="817817"/>
                    <a:pt x="1873377" y="870395"/>
                    <a:pt x="1838420" y="956120"/>
                  </a:cubicBezTo>
                  <a:cubicBezTo>
                    <a:pt x="1783747" y="1090136"/>
                    <a:pt x="1776222" y="1245013"/>
                    <a:pt x="1826609" y="1425321"/>
                  </a:cubicBezTo>
                  <a:cubicBezTo>
                    <a:pt x="1850612" y="1511332"/>
                    <a:pt x="1919573" y="1571339"/>
                    <a:pt x="2008061" y="1583341"/>
                  </a:cubicBezTo>
                  <a:cubicBezTo>
                    <a:pt x="2335149" y="1627727"/>
                    <a:pt x="2661285" y="1655636"/>
                    <a:pt x="2984754" y="1646301"/>
                  </a:cubicBezTo>
                  <a:cubicBezTo>
                    <a:pt x="3046000" y="1644491"/>
                    <a:pt x="3098102" y="1620774"/>
                    <a:pt x="3139631" y="1575626"/>
                  </a:cubicBezTo>
                  <a:cubicBezTo>
                    <a:pt x="3181064" y="1530477"/>
                    <a:pt x="3200400" y="1476566"/>
                    <a:pt x="3197066" y="1415415"/>
                  </a:cubicBezTo>
                  <a:cubicBezTo>
                    <a:pt x="3191637" y="1317117"/>
                    <a:pt x="3176588" y="1219772"/>
                    <a:pt x="3155156" y="1122902"/>
                  </a:cubicBezTo>
                  <a:lnTo>
                    <a:pt x="3155156" y="1122902"/>
                  </a:lnTo>
                  <a:close/>
                  <a:moveTo>
                    <a:pt x="1968913" y="2483453"/>
                  </a:moveTo>
                  <a:cubicBezTo>
                    <a:pt x="1920526" y="2429923"/>
                    <a:pt x="1855565" y="2404967"/>
                    <a:pt x="1783842" y="2412397"/>
                  </a:cubicBezTo>
                  <a:cubicBezTo>
                    <a:pt x="1712119" y="2419826"/>
                    <a:pt x="1653635" y="2457545"/>
                    <a:pt x="1617250" y="2519934"/>
                  </a:cubicBezTo>
                  <a:cubicBezTo>
                    <a:pt x="1475994" y="2762345"/>
                    <a:pt x="1365123" y="3032665"/>
                    <a:pt x="1288542" y="3334417"/>
                  </a:cubicBezTo>
                  <a:cubicBezTo>
                    <a:pt x="1274921" y="3388043"/>
                    <a:pt x="1280636" y="3438525"/>
                    <a:pt x="1305687" y="3487770"/>
                  </a:cubicBezTo>
                  <a:cubicBezTo>
                    <a:pt x="1394651" y="3662077"/>
                    <a:pt x="1547336" y="3776758"/>
                    <a:pt x="1751648" y="3843433"/>
                  </a:cubicBezTo>
                  <a:cubicBezTo>
                    <a:pt x="1824895" y="3867341"/>
                    <a:pt x="1899095" y="3853244"/>
                    <a:pt x="1958531" y="3804285"/>
                  </a:cubicBezTo>
                  <a:cubicBezTo>
                    <a:pt x="2144935" y="3650933"/>
                    <a:pt x="2270665" y="3457004"/>
                    <a:pt x="2362105" y="3240310"/>
                  </a:cubicBezTo>
                  <a:cubicBezTo>
                    <a:pt x="2387632" y="3179731"/>
                    <a:pt x="2385917" y="3117628"/>
                    <a:pt x="2356866" y="3058668"/>
                  </a:cubicBezTo>
                  <a:cubicBezTo>
                    <a:pt x="2247233" y="2835212"/>
                    <a:pt x="2116074" y="2646426"/>
                    <a:pt x="1968913" y="2483453"/>
                  </a:cubicBezTo>
                  <a:lnTo>
                    <a:pt x="1968913" y="2483453"/>
                  </a:lnTo>
                  <a:close/>
                  <a:moveTo>
                    <a:pt x="3384614" y="1981391"/>
                  </a:moveTo>
                  <a:cubicBezTo>
                    <a:pt x="3416618" y="2040350"/>
                    <a:pt x="3448717" y="2099405"/>
                    <a:pt x="3480721" y="2158365"/>
                  </a:cubicBezTo>
                  <a:cubicBezTo>
                    <a:pt x="3524345" y="2238566"/>
                    <a:pt x="3515201" y="2332196"/>
                    <a:pt x="3457004" y="2402491"/>
                  </a:cubicBezTo>
                  <a:cubicBezTo>
                    <a:pt x="3283458" y="2612041"/>
                    <a:pt x="3097530" y="2787682"/>
                    <a:pt x="2896362" y="2922175"/>
                  </a:cubicBezTo>
                  <a:cubicBezTo>
                    <a:pt x="2806541" y="2982182"/>
                    <a:pt x="2688812" y="2968657"/>
                    <a:pt x="2614898" y="2889790"/>
                  </a:cubicBezTo>
                  <a:cubicBezTo>
                    <a:pt x="2417826" y="2679383"/>
                    <a:pt x="2271427" y="2424684"/>
                    <a:pt x="2167414" y="2133124"/>
                  </a:cubicBezTo>
                  <a:cubicBezTo>
                    <a:pt x="2143601" y="2066354"/>
                    <a:pt x="2151698" y="1998631"/>
                    <a:pt x="2190655" y="1939385"/>
                  </a:cubicBezTo>
                  <a:cubicBezTo>
                    <a:pt x="2229612" y="1880140"/>
                    <a:pt x="2288477" y="1845755"/>
                    <a:pt x="2359152" y="1841087"/>
                  </a:cubicBezTo>
                  <a:cubicBezTo>
                    <a:pt x="2655189" y="1821561"/>
                    <a:pt x="2943606" y="1829181"/>
                    <a:pt x="3223070" y="1869091"/>
                  </a:cubicBezTo>
                  <a:cubicBezTo>
                    <a:pt x="3294031" y="1879283"/>
                    <a:pt x="3350514" y="1918621"/>
                    <a:pt x="3384614" y="1981391"/>
                  </a:cubicBezTo>
                  <a:lnTo>
                    <a:pt x="3384614" y="1981391"/>
                  </a:lnTo>
                  <a:close/>
                  <a:moveTo>
                    <a:pt x="4267867" y="998792"/>
                  </a:moveTo>
                  <a:cubicBezTo>
                    <a:pt x="4100798" y="1010317"/>
                    <a:pt x="3933635" y="1033463"/>
                    <a:pt x="3766566" y="1069372"/>
                  </a:cubicBezTo>
                  <a:cubicBezTo>
                    <a:pt x="3704939" y="1082612"/>
                    <a:pt x="3656838" y="1117092"/>
                    <a:pt x="3624548" y="1171289"/>
                  </a:cubicBezTo>
                  <a:cubicBezTo>
                    <a:pt x="3592259" y="1225487"/>
                    <a:pt x="3584734" y="1284161"/>
                    <a:pt x="3602355" y="1344644"/>
                  </a:cubicBezTo>
                  <a:cubicBezTo>
                    <a:pt x="3639693" y="1472851"/>
                    <a:pt x="3693509" y="1587151"/>
                    <a:pt x="3757994" y="1692497"/>
                  </a:cubicBezTo>
                  <a:cubicBezTo>
                    <a:pt x="3792379" y="1748600"/>
                    <a:pt x="3844004" y="1783461"/>
                    <a:pt x="3908965" y="1794224"/>
                  </a:cubicBezTo>
                  <a:cubicBezTo>
                    <a:pt x="3973925" y="1804988"/>
                    <a:pt x="4034028" y="1788605"/>
                    <a:pt x="4084606" y="1746599"/>
                  </a:cubicBezTo>
                  <a:cubicBezTo>
                    <a:pt x="4224338" y="1630394"/>
                    <a:pt x="4347972" y="1496473"/>
                    <a:pt x="4458462" y="1347978"/>
                  </a:cubicBezTo>
                  <a:cubicBezTo>
                    <a:pt x="4510659" y="1277779"/>
                    <a:pt x="4516946" y="1189101"/>
                    <a:pt x="4474940" y="1112330"/>
                  </a:cubicBezTo>
                  <a:cubicBezTo>
                    <a:pt x="4433126" y="1035463"/>
                    <a:pt x="4355116" y="992791"/>
                    <a:pt x="4267867" y="998792"/>
                  </a:cubicBezTo>
                  <a:close/>
                </a:path>
              </a:pathLst>
            </a:custGeom>
            <a:solidFill>
              <a:srgbClr val="2798C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31" name="Google Shape;731;p24"/>
            <p:cNvSpPr/>
            <p:nvPr/>
          </p:nvSpPr>
          <p:spPr>
            <a:xfrm>
              <a:off x="1699561" y="1098384"/>
              <a:ext cx="2125017" cy="2387813"/>
            </a:xfrm>
            <a:custGeom>
              <a:avLst/>
              <a:gdLst/>
              <a:ahLst/>
              <a:cxnLst/>
              <a:rect l="l" t="t" r="r" b="b"/>
              <a:pathLst>
                <a:path w="1949557" h="2190654" extrusionOk="0">
                  <a:moveTo>
                    <a:pt x="971645" y="0"/>
                  </a:moveTo>
                  <a:cubicBezTo>
                    <a:pt x="1211771" y="0"/>
                    <a:pt x="1433894" y="76962"/>
                    <a:pt x="1614773" y="207454"/>
                  </a:cubicBezTo>
                  <a:cubicBezTo>
                    <a:pt x="1626489" y="274034"/>
                    <a:pt x="1634681" y="340805"/>
                    <a:pt x="1638490" y="408051"/>
                  </a:cubicBezTo>
                  <a:cubicBezTo>
                    <a:pt x="1641824" y="469297"/>
                    <a:pt x="1622584" y="523208"/>
                    <a:pt x="1581055" y="568262"/>
                  </a:cubicBezTo>
                  <a:cubicBezTo>
                    <a:pt x="1539621" y="613410"/>
                    <a:pt x="1487519" y="637222"/>
                    <a:pt x="1426178" y="638937"/>
                  </a:cubicBezTo>
                  <a:cubicBezTo>
                    <a:pt x="1394936" y="639794"/>
                    <a:pt x="1363599" y="640366"/>
                    <a:pt x="1332357" y="640651"/>
                  </a:cubicBezTo>
                  <a:cubicBezTo>
                    <a:pt x="1233011" y="562642"/>
                    <a:pt x="1107757" y="516160"/>
                    <a:pt x="971645" y="516160"/>
                  </a:cubicBezTo>
                  <a:cubicBezTo>
                    <a:pt x="859346" y="516160"/>
                    <a:pt x="754475" y="547878"/>
                    <a:pt x="665321" y="602742"/>
                  </a:cubicBezTo>
                  <a:cubicBezTo>
                    <a:pt x="593407" y="594836"/>
                    <a:pt x="521494" y="585788"/>
                    <a:pt x="449485" y="576072"/>
                  </a:cubicBezTo>
                  <a:cubicBezTo>
                    <a:pt x="360997" y="564071"/>
                    <a:pt x="292036" y="504063"/>
                    <a:pt x="268034" y="418052"/>
                  </a:cubicBezTo>
                  <a:cubicBezTo>
                    <a:pt x="254603" y="369761"/>
                    <a:pt x="245269" y="323374"/>
                    <a:pt x="239839" y="278606"/>
                  </a:cubicBezTo>
                  <a:cubicBezTo>
                    <a:pt x="434435" y="105346"/>
                    <a:pt x="690753" y="0"/>
                    <a:pt x="971645" y="0"/>
                  </a:cubicBezTo>
                  <a:lnTo>
                    <a:pt x="971645" y="0"/>
                  </a:lnTo>
                  <a:close/>
                  <a:moveTo>
                    <a:pt x="816959" y="2190655"/>
                  </a:moveTo>
                  <a:cubicBezTo>
                    <a:pt x="462439" y="2140744"/>
                    <a:pt x="162115" y="1922050"/>
                    <a:pt x="0" y="1618298"/>
                  </a:cubicBezTo>
                  <a:cubicBezTo>
                    <a:pt x="18955" y="1582484"/>
                    <a:pt x="38576" y="1547241"/>
                    <a:pt x="58769" y="1512570"/>
                  </a:cubicBezTo>
                  <a:cubicBezTo>
                    <a:pt x="95059" y="1450277"/>
                    <a:pt x="153543" y="1412462"/>
                    <a:pt x="225361" y="1405033"/>
                  </a:cubicBezTo>
                  <a:cubicBezTo>
                    <a:pt x="297085" y="1397603"/>
                    <a:pt x="362140" y="1422559"/>
                    <a:pt x="410432" y="1476089"/>
                  </a:cubicBezTo>
                  <a:cubicBezTo>
                    <a:pt x="557498" y="1639062"/>
                    <a:pt x="688657" y="1827848"/>
                    <a:pt x="798481" y="2051209"/>
                  </a:cubicBezTo>
                  <a:cubicBezTo>
                    <a:pt x="820674" y="2096643"/>
                    <a:pt x="826865" y="2143792"/>
                    <a:pt x="816959" y="2190655"/>
                  </a:cubicBezTo>
                  <a:lnTo>
                    <a:pt x="816959" y="2190655"/>
                  </a:lnTo>
                  <a:close/>
                  <a:moveTo>
                    <a:pt x="1495997" y="841820"/>
                  </a:moveTo>
                  <a:cubicBezTo>
                    <a:pt x="1534668" y="919925"/>
                    <a:pt x="1556385" y="1007840"/>
                    <a:pt x="1556385" y="1100804"/>
                  </a:cubicBezTo>
                  <a:cubicBezTo>
                    <a:pt x="1556385" y="1423702"/>
                    <a:pt x="1294638" y="1685544"/>
                    <a:pt x="971740" y="1685544"/>
                  </a:cubicBezTo>
                  <a:cubicBezTo>
                    <a:pt x="944499" y="1685544"/>
                    <a:pt x="917734" y="1683639"/>
                    <a:pt x="891540" y="1680020"/>
                  </a:cubicBezTo>
                  <a:cubicBezTo>
                    <a:pt x="942022" y="1751457"/>
                    <a:pt x="996887" y="1818989"/>
                    <a:pt x="1056418" y="1882616"/>
                  </a:cubicBezTo>
                  <a:cubicBezTo>
                    <a:pt x="1130237" y="1961483"/>
                    <a:pt x="1248061" y="1975009"/>
                    <a:pt x="1337881" y="1915001"/>
                  </a:cubicBezTo>
                  <a:cubicBezTo>
                    <a:pt x="1538954" y="1780508"/>
                    <a:pt x="1724978" y="1604867"/>
                    <a:pt x="1898523" y="1395317"/>
                  </a:cubicBezTo>
                  <a:cubicBezTo>
                    <a:pt x="1956721" y="1325023"/>
                    <a:pt x="1965865" y="1231392"/>
                    <a:pt x="1922240" y="1151192"/>
                  </a:cubicBezTo>
                  <a:cubicBezTo>
                    <a:pt x="1890141" y="1092232"/>
                    <a:pt x="1858137" y="1033272"/>
                    <a:pt x="1826133" y="974217"/>
                  </a:cubicBezTo>
                  <a:cubicBezTo>
                    <a:pt x="1792033" y="911447"/>
                    <a:pt x="1735455" y="872109"/>
                    <a:pt x="1664684" y="862013"/>
                  </a:cubicBezTo>
                  <a:cubicBezTo>
                    <a:pt x="1608773" y="853916"/>
                    <a:pt x="1552575" y="847249"/>
                    <a:pt x="1495997" y="841820"/>
                  </a:cubicBezTo>
                  <a:close/>
                </a:path>
              </a:pathLst>
            </a:custGeom>
            <a:solidFill>
              <a:srgbClr val="0B79A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32" name="Google Shape;732;p24"/>
            <p:cNvSpPr/>
            <p:nvPr/>
          </p:nvSpPr>
          <p:spPr>
            <a:xfrm>
              <a:off x="0" y="0"/>
              <a:ext cx="5920893" cy="6184290"/>
            </a:xfrm>
            <a:custGeom>
              <a:avLst/>
              <a:gdLst/>
              <a:ahLst/>
              <a:cxnLst/>
              <a:rect l="l" t="t" r="r" b="b"/>
              <a:pathLst>
                <a:path w="5432012" h="5673661" extrusionOk="0">
                  <a:moveTo>
                    <a:pt x="0" y="5063776"/>
                  </a:moveTo>
                  <a:lnTo>
                    <a:pt x="1201103" y="3862673"/>
                  </a:lnTo>
                  <a:cubicBezTo>
                    <a:pt x="1238250" y="3882581"/>
                    <a:pt x="1274445" y="3904869"/>
                    <a:pt x="1309688" y="3929824"/>
                  </a:cubicBezTo>
                  <a:cubicBezTo>
                    <a:pt x="1407795" y="3999357"/>
                    <a:pt x="1431417" y="4135755"/>
                    <a:pt x="1362361" y="4234148"/>
                  </a:cubicBezTo>
                  <a:cubicBezTo>
                    <a:pt x="979361" y="4780026"/>
                    <a:pt x="516255" y="5247608"/>
                    <a:pt x="5906" y="5668899"/>
                  </a:cubicBezTo>
                  <a:cubicBezTo>
                    <a:pt x="4000" y="5670519"/>
                    <a:pt x="2000" y="5672042"/>
                    <a:pt x="0" y="5673661"/>
                  </a:cubicBezTo>
                  <a:lnTo>
                    <a:pt x="0" y="5063776"/>
                  </a:lnTo>
                  <a:lnTo>
                    <a:pt x="0" y="5063776"/>
                  </a:lnTo>
                  <a:close/>
                  <a:moveTo>
                    <a:pt x="1418273" y="3645503"/>
                  </a:moveTo>
                  <a:cubicBezTo>
                    <a:pt x="1504664" y="3734562"/>
                    <a:pt x="1616869" y="3799428"/>
                    <a:pt x="1751648" y="3843338"/>
                  </a:cubicBezTo>
                  <a:cubicBezTo>
                    <a:pt x="1824895" y="3867245"/>
                    <a:pt x="1899095" y="3853148"/>
                    <a:pt x="1958531" y="3804190"/>
                  </a:cubicBezTo>
                  <a:cubicBezTo>
                    <a:pt x="2144935" y="3650837"/>
                    <a:pt x="2270665" y="3456908"/>
                    <a:pt x="2362105" y="3240215"/>
                  </a:cubicBezTo>
                  <a:cubicBezTo>
                    <a:pt x="2387632" y="3179636"/>
                    <a:pt x="2385917" y="3117533"/>
                    <a:pt x="2356866" y="3058573"/>
                  </a:cubicBezTo>
                  <a:cubicBezTo>
                    <a:pt x="2317718" y="2978849"/>
                    <a:pt x="2275808" y="2903601"/>
                    <a:pt x="2231422" y="2832259"/>
                  </a:cubicBezTo>
                  <a:lnTo>
                    <a:pt x="1418273" y="3645503"/>
                  </a:lnTo>
                  <a:lnTo>
                    <a:pt x="1418273" y="3645503"/>
                  </a:lnTo>
                  <a:close/>
                  <a:moveTo>
                    <a:pt x="2420112" y="2643664"/>
                  </a:moveTo>
                  <a:lnTo>
                    <a:pt x="3198114" y="1865662"/>
                  </a:lnTo>
                  <a:cubicBezTo>
                    <a:pt x="3206496" y="1866805"/>
                    <a:pt x="3214878" y="1867948"/>
                    <a:pt x="3223260" y="1869186"/>
                  </a:cubicBezTo>
                  <a:cubicBezTo>
                    <a:pt x="3294031" y="1879283"/>
                    <a:pt x="3350514" y="1918621"/>
                    <a:pt x="3384709" y="1981391"/>
                  </a:cubicBezTo>
                  <a:cubicBezTo>
                    <a:pt x="3416713" y="2040350"/>
                    <a:pt x="3448812" y="2099405"/>
                    <a:pt x="3480816" y="2158365"/>
                  </a:cubicBezTo>
                  <a:cubicBezTo>
                    <a:pt x="3524441" y="2238566"/>
                    <a:pt x="3515297" y="2332196"/>
                    <a:pt x="3457099" y="2402491"/>
                  </a:cubicBezTo>
                  <a:cubicBezTo>
                    <a:pt x="3283553" y="2612041"/>
                    <a:pt x="3097625" y="2787682"/>
                    <a:pt x="2896457" y="2922175"/>
                  </a:cubicBezTo>
                  <a:cubicBezTo>
                    <a:pt x="2806637" y="2982182"/>
                    <a:pt x="2688908" y="2968657"/>
                    <a:pt x="2614994" y="2889790"/>
                  </a:cubicBezTo>
                  <a:cubicBezTo>
                    <a:pt x="2543461" y="2813495"/>
                    <a:pt x="2478596" y="2731294"/>
                    <a:pt x="2420112" y="2643664"/>
                  </a:cubicBezTo>
                  <a:lnTo>
                    <a:pt x="2420112" y="2643664"/>
                  </a:lnTo>
                  <a:close/>
                  <a:moveTo>
                    <a:pt x="3631311" y="1432465"/>
                  </a:moveTo>
                  <a:lnTo>
                    <a:pt x="4042220" y="1021556"/>
                  </a:lnTo>
                  <a:cubicBezTo>
                    <a:pt x="4117467" y="1011555"/>
                    <a:pt x="4192715" y="1004030"/>
                    <a:pt x="4267867" y="998792"/>
                  </a:cubicBezTo>
                  <a:cubicBezTo>
                    <a:pt x="4355116" y="992791"/>
                    <a:pt x="4433126" y="1035463"/>
                    <a:pt x="4475036" y="1112234"/>
                  </a:cubicBezTo>
                  <a:cubicBezTo>
                    <a:pt x="4516946" y="1189006"/>
                    <a:pt x="4510755" y="1277684"/>
                    <a:pt x="4458557" y="1347883"/>
                  </a:cubicBezTo>
                  <a:cubicBezTo>
                    <a:pt x="4348067" y="1496282"/>
                    <a:pt x="4224433" y="1630299"/>
                    <a:pt x="4084701" y="1746504"/>
                  </a:cubicBezTo>
                  <a:cubicBezTo>
                    <a:pt x="4034123" y="1788605"/>
                    <a:pt x="3973925" y="1804892"/>
                    <a:pt x="3909060" y="1794129"/>
                  </a:cubicBezTo>
                  <a:cubicBezTo>
                    <a:pt x="3844099" y="1783366"/>
                    <a:pt x="3792474" y="1748600"/>
                    <a:pt x="3758089" y="1692402"/>
                  </a:cubicBezTo>
                  <a:cubicBezTo>
                    <a:pt x="3708654" y="1611821"/>
                    <a:pt x="3665506" y="1525905"/>
                    <a:pt x="3631311" y="1432465"/>
                  </a:cubicBezTo>
                  <a:lnTo>
                    <a:pt x="3631311" y="1432465"/>
                  </a:lnTo>
                  <a:close/>
                  <a:moveTo>
                    <a:pt x="4342638" y="721138"/>
                  </a:moveTo>
                  <a:lnTo>
                    <a:pt x="5063776" y="0"/>
                  </a:lnTo>
                  <a:lnTo>
                    <a:pt x="5432012" y="0"/>
                  </a:lnTo>
                  <a:lnTo>
                    <a:pt x="5357146" y="523780"/>
                  </a:lnTo>
                  <a:cubicBezTo>
                    <a:pt x="5345430" y="605504"/>
                    <a:pt x="5293614" y="669703"/>
                    <a:pt x="5216081" y="698278"/>
                  </a:cubicBezTo>
                  <a:cubicBezTo>
                    <a:pt x="4989671" y="781622"/>
                    <a:pt x="4761167" y="817150"/>
                    <a:pt x="4531424" y="821627"/>
                  </a:cubicBezTo>
                  <a:cubicBezTo>
                    <a:pt x="4452652" y="823151"/>
                    <a:pt x="4382453" y="783908"/>
                    <a:pt x="4342638" y="721138"/>
                  </a:cubicBezTo>
                  <a:close/>
                </a:path>
              </a:pathLst>
            </a:custGeom>
            <a:solidFill>
              <a:srgbClr val="1787B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33" name="Google Shape;733;p24"/>
            <p:cNvSpPr/>
            <p:nvPr/>
          </p:nvSpPr>
          <p:spPr>
            <a:xfrm>
              <a:off x="1699561" y="1098384"/>
              <a:ext cx="2125017" cy="2387813"/>
            </a:xfrm>
            <a:custGeom>
              <a:avLst/>
              <a:gdLst/>
              <a:ahLst/>
              <a:cxnLst/>
              <a:rect l="l" t="t" r="r" b="b"/>
              <a:pathLst>
                <a:path w="1949557" h="2190654" extrusionOk="0">
                  <a:moveTo>
                    <a:pt x="971645" y="0"/>
                  </a:moveTo>
                  <a:cubicBezTo>
                    <a:pt x="1211771" y="0"/>
                    <a:pt x="1433894" y="76962"/>
                    <a:pt x="1614773" y="207454"/>
                  </a:cubicBezTo>
                  <a:cubicBezTo>
                    <a:pt x="1626489" y="274034"/>
                    <a:pt x="1634681" y="340805"/>
                    <a:pt x="1638490" y="408051"/>
                  </a:cubicBezTo>
                  <a:cubicBezTo>
                    <a:pt x="1641824" y="469297"/>
                    <a:pt x="1622584" y="523208"/>
                    <a:pt x="1581055" y="568262"/>
                  </a:cubicBezTo>
                  <a:cubicBezTo>
                    <a:pt x="1539621" y="613410"/>
                    <a:pt x="1487519" y="637222"/>
                    <a:pt x="1426178" y="638937"/>
                  </a:cubicBezTo>
                  <a:cubicBezTo>
                    <a:pt x="1394936" y="639794"/>
                    <a:pt x="1363599" y="640366"/>
                    <a:pt x="1332357" y="640651"/>
                  </a:cubicBezTo>
                  <a:cubicBezTo>
                    <a:pt x="1233011" y="562642"/>
                    <a:pt x="1107757" y="516160"/>
                    <a:pt x="971645" y="516160"/>
                  </a:cubicBezTo>
                  <a:cubicBezTo>
                    <a:pt x="859346" y="516160"/>
                    <a:pt x="754475" y="547878"/>
                    <a:pt x="665321" y="602742"/>
                  </a:cubicBezTo>
                  <a:cubicBezTo>
                    <a:pt x="593407" y="594836"/>
                    <a:pt x="521494" y="585788"/>
                    <a:pt x="449485" y="576072"/>
                  </a:cubicBezTo>
                  <a:cubicBezTo>
                    <a:pt x="360997" y="564071"/>
                    <a:pt x="292036" y="504063"/>
                    <a:pt x="268034" y="418052"/>
                  </a:cubicBezTo>
                  <a:cubicBezTo>
                    <a:pt x="254603" y="369761"/>
                    <a:pt x="245269" y="323374"/>
                    <a:pt x="239839" y="278606"/>
                  </a:cubicBezTo>
                  <a:cubicBezTo>
                    <a:pt x="434435" y="105346"/>
                    <a:pt x="690753" y="0"/>
                    <a:pt x="971645" y="0"/>
                  </a:cubicBezTo>
                  <a:lnTo>
                    <a:pt x="971645" y="0"/>
                  </a:lnTo>
                  <a:close/>
                  <a:moveTo>
                    <a:pt x="816959" y="2190655"/>
                  </a:moveTo>
                  <a:cubicBezTo>
                    <a:pt x="462439" y="2140744"/>
                    <a:pt x="162115" y="1922050"/>
                    <a:pt x="0" y="1618298"/>
                  </a:cubicBezTo>
                  <a:cubicBezTo>
                    <a:pt x="18955" y="1582484"/>
                    <a:pt x="38576" y="1547241"/>
                    <a:pt x="58769" y="1512570"/>
                  </a:cubicBezTo>
                  <a:cubicBezTo>
                    <a:pt x="95059" y="1450277"/>
                    <a:pt x="153543" y="1412462"/>
                    <a:pt x="225361" y="1405033"/>
                  </a:cubicBezTo>
                  <a:cubicBezTo>
                    <a:pt x="297085" y="1397603"/>
                    <a:pt x="362140" y="1422559"/>
                    <a:pt x="410432" y="1476089"/>
                  </a:cubicBezTo>
                  <a:cubicBezTo>
                    <a:pt x="557498" y="1639062"/>
                    <a:pt x="688657" y="1827848"/>
                    <a:pt x="798481" y="2051209"/>
                  </a:cubicBezTo>
                  <a:cubicBezTo>
                    <a:pt x="820674" y="2096643"/>
                    <a:pt x="826865" y="2143792"/>
                    <a:pt x="816959" y="2190655"/>
                  </a:cubicBezTo>
                  <a:lnTo>
                    <a:pt x="816959" y="2190655"/>
                  </a:lnTo>
                  <a:close/>
                  <a:moveTo>
                    <a:pt x="1495997" y="841820"/>
                  </a:moveTo>
                  <a:cubicBezTo>
                    <a:pt x="1534668" y="919925"/>
                    <a:pt x="1556385" y="1007840"/>
                    <a:pt x="1556385" y="1100804"/>
                  </a:cubicBezTo>
                  <a:cubicBezTo>
                    <a:pt x="1556385" y="1423702"/>
                    <a:pt x="1294638" y="1685544"/>
                    <a:pt x="971740" y="1685544"/>
                  </a:cubicBezTo>
                  <a:cubicBezTo>
                    <a:pt x="944499" y="1685544"/>
                    <a:pt x="917734" y="1683639"/>
                    <a:pt x="891540" y="1680020"/>
                  </a:cubicBezTo>
                  <a:cubicBezTo>
                    <a:pt x="942022" y="1751457"/>
                    <a:pt x="996887" y="1818989"/>
                    <a:pt x="1056418" y="1882616"/>
                  </a:cubicBezTo>
                  <a:cubicBezTo>
                    <a:pt x="1130237" y="1961483"/>
                    <a:pt x="1248061" y="1975009"/>
                    <a:pt x="1337881" y="1915001"/>
                  </a:cubicBezTo>
                  <a:cubicBezTo>
                    <a:pt x="1538954" y="1780508"/>
                    <a:pt x="1724978" y="1604867"/>
                    <a:pt x="1898523" y="1395317"/>
                  </a:cubicBezTo>
                  <a:cubicBezTo>
                    <a:pt x="1956721" y="1325023"/>
                    <a:pt x="1965865" y="1231392"/>
                    <a:pt x="1922240" y="1151192"/>
                  </a:cubicBezTo>
                  <a:cubicBezTo>
                    <a:pt x="1890141" y="1092232"/>
                    <a:pt x="1858137" y="1033272"/>
                    <a:pt x="1826133" y="974217"/>
                  </a:cubicBezTo>
                  <a:cubicBezTo>
                    <a:pt x="1792033" y="911447"/>
                    <a:pt x="1735455" y="872109"/>
                    <a:pt x="1664684" y="862013"/>
                  </a:cubicBezTo>
                  <a:cubicBezTo>
                    <a:pt x="1608773" y="853916"/>
                    <a:pt x="1552575" y="847249"/>
                    <a:pt x="1495997" y="841820"/>
                  </a:cubicBezTo>
                  <a:close/>
                </a:path>
              </a:pathLst>
            </a:custGeom>
            <a:solidFill>
              <a:srgbClr val="0F80A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34" name="Google Shape;734;p24"/>
            <p:cNvSpPr/>
            <p:nvPr/>
          </p:nvSpPr>
          <p:spPr>
            <a:xfrm>
              <a:off x="0" y="0"/>
              <a:ext cx="5678675" cy="5903036"/>
            </a:xfrm>
            <a:custGeom>
              <a:avLst/>
              <a:gdLst/>
              <a:ahLst/>
              <a:cxnLst/>
              <a:rect l="l" t="t" r="r" b="b"/>
              <a:pathLst>
                <a:path w="5209794" h="5415629" extrusionOk="0">
                  <a:moveTo>
                    <a:pt x="0" y="0"/>
                  </a:moveTo>
                  <a:lnTo>
                    <a:pt x="597408" y="0"/>
                  </a:lnTo>
                  <a:cubicBezTo>
                    <a:pt x="642842" y="123444"/>
                    <a:pt x="681514" y="249460"/>
                    <a:pt x="711708" y="377571"/>
                  </a:cubicBezTo>
                  <a:cubicBezTo>
                    <a:pt x="718090" y="404813"/>
                    <a:pt x="709041" y="428435"/>
                    <a:pt x="686181" y="444437"/>
                  </a:cubicBezTo>
                  <a:cubicBezTo>
                    <a:pt x="466439" y="597884"/>
                    <a:pt x="236220" y="734568"/>
                    <a:pt x="0" y="860393"/>
                  </a:cubicBezTo>
                  <a:lnTo>
                    <a:pt x="0" y="0"/>
                  </a:lnTo>
                  <a:lnTo>
                    <a:pt x="0" y="0"/>
                  </a:lnTo>
                  <a:close/>
                  <a:moveTo>
                    <a:pt x="5097018" y="552641"/>
                  </a:moveTo>
                  <a:cubicBezTo>
                    <a:pt x="5121021" y="543782"/>
                    <a:pt x="5134451" y="527114"/>
                    <a:pt x="5138071" y="501777"/>
                  </a:cubicBezTo>
                  <a:lnTo>
                    <a:pt x="5209794" y="0"/>
                  </a:lnTo>
                  <a:lnTo>
                    <a:pt x="4371690" y="0"/>
                  </a:lnTo>
                  <a:cubicBezTo>
                    <a:pt x="4362926" y="9811"/>
                    <a:pt x="4357402" y="22574"/>
                    <a:pt x="4356068" y="37243"/>
                  </a:cubicBezTo>
                  <a:cubicBezTo>
                    <a:pt x="4338542" y="231077"/>
                    <a:pt x="4360164" y="425577"/>
                    <a:pt x="4399217" y="615601"/>
                  </a:cubicBezTo>
                  <a:cubicBezTo>
                    <a:pt x="4405598" y="646652"/>
                    <a:pt x="4431125" y="667131"/>
                    <a:pt x="4462939" y="666464"/>
                  </a:cubicBezTo>
                  <a:cubicBezTo>
                    <a:pt x="4680395" y="662273"/>
                    <a:pt x="4892326" y="627983"/>
                    <a:pt x="5097018" y="552641"/>
                  </a:cubicBezTo>
                  <a:lnTo>
                    <a:pt x="5097018" y="552641"/>
                  </a:lnTo>
                  <a:close/>
                  <a:moveTo>
                    <a:pt x="720662" y="3892201"/>
                  </a:moveTo>
                  <a:cubicBezTo>
                    <a:pt x="707517" y="3890391"/>
                    <a:pt x="699040" y="3891439"/>
                    <a:pt x="686848" y="3896678"/>
                  </a:cubicBezTo>
                  <a:cubicBezTo>
                    <a:pt x="424339" y="4008787"/>
                    <a:pt x="197168" y="4191762"/>
                    <a:pt x="0" y="4397979"/>
                  </a:cubicBezTo>
                  <a:lnTo>
                    <a:pt x="0" y="5415630"/>
                  </a:lnTo>
                  <a:cubicBezTo>
                    <a:pt x="437674" y="5037773"/>
                    <a:pt x="836486" y="4620292"/>
                    <a:pt x="1169861" y="4145090"/>
                  </a:cubicBezTo>
                  <a:cubicBezTo>
                    <a:pt x="1189863" y="4116515"/>
                    <a:pt x="1183005" y="4076605"/>
                    <a:pt x="1154525" y="4056412"/>
                  </a:cubicBezTo>
                  <a:cubicBezTo>
                    <a:pt x="1024319" y="3964210"/>
                    <a:pt x="877919" y="3914204"/>
                    <a:pt x="720662" y="3892201"/>
                  </a:cubicBezTo>
                  <a:lnTo>
                    <a:pt x="720662" y="3892201"/>
                  </a:lnTo>
                  <a:close/>
                  <a:moveTo>
                    <a:pt x="0" y="3824859"/>
                  </a:moveTo>
                  <a:cubicBezTo>
                    <a:pt x="399955" y="3504343"/>
                    <a:pt x="765048" y="3133725"/>
                    <a:pt x="1034606" y="2695385"/>
                  </a:cubicBezTo>
                  <a:cubicBezTo>
                    <a:pt x="1043464" y="2681002"/>
                    <a:pt x="1045750" y="2669953"/>
                    <a:pt x="1043464" y="2653189"/>
                  </a:cubicBezTo>
                  <a:cubicBezTo>
                    <a:pt x="1035939" y="2598706"/>
                    <a:pt x="1023461" y="2544699"/>
                    <a:pt x="1004697" y="2492978"/>
                  </a:cubicBezTo>
                  <a:cubicBezTo>
                    <a:pt x="994315" y="2464403"/>
                    <a:pt x="968978" y="2448401"/>
                    <a:pt x="938784" y="2451259"/>
                  </a:cubicBezTo>
                  <a:cubicBezTo>
                    <a:pt x="622554" y="2481072"/>
                    <a:pt x="309182" y="2548223"/>
                    <a:pt x="0" y="2625376"/>
                  </a:cubicBezTo>
                  <a:lnTo>
                    <a:pt x="0" y="3824859"/>
                  </a:lnTo>
                  <a:lnTo>
                    <a:pt x="0" y="3824859"/>
                  </a:lnTo>
                  <a:close/>
                  <a:moveTo>
                    <a:pt x="824389" y="880777"/>
                  </a:moveTo>
                  <a:cubicBezTo>
                    <a:pt x="805148" y="875348"/>
                    <a:pt x="790861" y="877348"/>
                    <a:pt x="773811" y="887730"/>
                  </a:cubicBezTo>
                  <a:cubicBezTo>
                    <a:pt x="497110" y="1057180"/>
                    <a:pt x="242983" y="1272064"/>
                    <a:pt x="0" y="1493615"/>
                  </a:cubicBezTo>
                  <a:lnTo>
                    <a:pt x="0" y="2187512"/>
                  </a:lnTo>
                  <a:cubicBezTo>
                    <a:pt x="403384" y="2078927"/>
                    <a:pt x="804196" y="1949577"/>
                    <a:pt x="1182624" y="1773460"/>
                  </a:cubicBezTo>
                  <a:cubicBezTo>
                    <a:pt x="1195959" y="1767268"/>
                    <a:pt x="1203103" y="1760792"/>
                    <a:pt x="1210628" y="1748123"/>
                  </a:cubicBezTo>
                  <a:cubicBezTo>
                    <a:pt x="1328642" y="1549146"/>
                    <a:pt x="1344644" y="1338739"/>
                    <a:pt x="1282922" y="1116711"/>
                  </a:cubicBezTo>
                  <a:cubicBezTo>
                    <a:pt x="1278160" y="1099376"/>
                    <a:pt x="1270730" y="1089374"/>
                    <a:pt x="1255490" y="1079849"/>
                  </a:cubicBezTo>
                  <a:cubicBezTo>
                    <a:pt x="1121188" y="995267"/>
                    <a:pt x="977551" y="924020"/>
                    <a:pt x="824389" y="880777"/>
                  </a:cubicBezTo>
                  <a:lnTo>
                    <a:pt x="824389" y="880777"/>
                  </a:lnTo>
                  <a:close/>
                  <a:moveTo>
                    <a:pt x="1239774" y="0"/>
                  </a:moveTo>
                  <a:cubicBezTo>
                    <a:pt x="1248537" y="177546"/>
                    <a:pt x="1288542" y="350901"/>
                    <a:pt x="1364266" y="518922"/>
                  </a:cubicBezTo>
                  <a:cubicBezTo>
                    <a:pt x="1375315" y="543592"/>
                    <a:pt x="1395222" y="556451"/>
                    <a:pt x="1422273" y="556546"/>
                  </a:cubicBezTo>
                  <a:cubicBezTo>
                    <a:pt x="1674686" y="557022"/>
                    <a:pt x="1925003" y="523494"/>
                    <a:pt x="2164937" y="443675"/>
                  </a:cubicBezTo>
                  <a:cubicBezTo>
                    <a:pt x="2190179" y="435293"/>
                    <a:pt x="2204752" y="417481"/>
                    <a:pt x="2208086" y="391097"/>
                  </a:cubicBezTo>
                  <a:cubicBezTo>
                    <a:pt x="2224850" y="256794"/>
                    <a:pt x="2200466" y="124587"/>
                    <a:pt x="2153317" y="95"/>
                  </a:cubicBezTo>
                  <a:lnTo>
                    <a:pt x="1239774" y="95"/>
                  </a:lnTo>
                  <a:lnTo>
                    <a:pt x="1239774" y="0"/>
                  </a:lnTo>
                  <a:close/>
                  <a:moveTo>
                    <a:pt x="2938177" y="1156335"/>
                  </a:moveTo>
                  <a:cubicBezTo>
                    <a:pt x="2932557" y="1130999"/>
                    <a:pt x="2917222" y="1114997"/>
                    <a:pt x="2892171" y="1108424"/>
                  </a:cubicBezTo>
                  <a:cubicBezTo>
                    <a:pt x="2592800" y="1029748"/>
                    <a:pt x="2286857" y="982028"/>
                    <a:pt x="1977200" y="974979"/>
                  </a:cubicBezTo>
                  <a:cubicBezTo>
                    <a:pt x="1949006" y="974312"/>
                    <a:pt x="1927384" y="988505"/>
                    <a:pt x="1916716" y="1014603"/>
                  </a:cubicBezTo>
                  <a:cubicBezTo>
                    <a:pt x="1868138" y="1133761"/>
                    <a:pt x="1876711" y="1261586"/>
                    <a:pt x="1910715" y="1383506"/>
                  </a:cubicBezTo>
                  <a:cubicBezTo>
                    <a:pt x="1918049" y="1409891"/>
                    <a:pt x="1936433" y="1425893"/>
                    <a:pt x="1963579" y="1429512"/>
                  </a:cubicBezTo>
                  <a:cubicBezTo>
                    <a:pt x="2278380" y="1472184"/>
                    <a:pt x="2596991" y="1500283"/>
                    <a:pt x="2915031" y="1491139"/>
                  </a:cubicBezTo>
                  <a:cubicBezTo>
                    <a:pt x="2934367" y="1490567"/>
                    <a:pt x="2947035" y="1484852"/>
                    <a:pt x="2960084" y="1470565"/>
                  </a:cubicBezTo>
                  <a:cubicBezTo>
                    <a:pt x="2973229" y="1456277"/>
                    <a:pt x="2977896" y="1443228"/>
                    <a:pt x="2976753" y="1423892"/>
                  </a:cubicBezTo>
                  <a:cubicBezTo>
                    <a:pt x="2971705" y="1333786"/>
                    <a:pt x="2957608" y="1244346"/>
                    <a:pt x="2938177" y="1156335"/>
                  </a:cubicBezTo>
                  <a:lnTo>
                    <a:pt x="2938177" y="1156335"/>
                  </a:lnTo>
                  <a:close/>
                  <a:moveTo>
                    <a:pt x="1788319" y="2587371"/>
                  </a:moveTo>
                  <a:cubicBezTo>
                    <a:pt x="1773174" y="2570607"/>
                    <a:pt x="1756886" y="2564321"/>
                    <a:pt x="1734407" y="2566702"/>
                  </a:cubicBezTo>
                  <a:cubicBezTo>
                    <a:pt x="1711928" y="2568988"/>
                    <a:pt x="1697260" y="2578513"/>
                    <a:pt x="1685925" y="2598039"/>
                  </a:cubicBezTo>
                  <a:cubicBezTo>
                    <a:pt x="1544764" y="2840260"/>
                    <a:pt x="1442466" y="3100959"/>
                    <a:pt x="1373505" y="3372517"/>
                  </a:cubicBezTo>
                  <a:cubicBezTo>
                    <a:pt x="1369219" y="3389566"/>
                    <a:pt x="1370552" y="3401568"/>
                    <a:pt x="1378553" y="3417189"/>
                  </a:cubicBezTo>
                  <a:cubicBezTo>
                    <a:pt x="1452848" y="3562826"/>
                    <a:pt x="1581722" y="3646075"/>
                    <a:pt x="1734407" y="3695795"/>
                  </a:cubicBezTo>
                  <a:cubicBezTo>
                    <a:pt x="1757172" y="3703225"/>
                    <a:pt x="1776127" y="3699605"/>
                    <a:pt x="1794701" y="3684365"/>
                  </a:cubicBezTo>
                  <a:cubicBezTo>
                    <a:pt x="1959769" y="3548539"/>
                    <a:pt x="2071497" y="3375184"/>
                    <a:pt x="2153888" y="3179826"/>
                  </a:cubicBezTo>
                  <a:cubicBezTo>
                    <a:pt x="2161985" y="3160776"/>
                    <a:pt x="2161508" y="3145536"/>
                    <a:pt x="2152364" y="3126962"/>
                  </a:cubicBezTo>
                  <a:cubicBezTo>
                    <a:pt x="2055686" y="2930557"/>
                    <a:pt x="1935004" y="2749963"/>
                    <a:pt x="1788319" y="2587371"/>
                  </a:cubicBezTo>
                  <a:lnTo>
                    <a:pt x="1788319" y="2587371"/>
                  </a:lnTo>
                  <a:close/>
                  <a:moveTo>
                    <a:pt x="3182874" y="2055495"/>
                  </a:moveTo>
                  <a:cubicBezTo>
                    <a:pt x="3172206" y="2035778"/>
                    <a:pt x="3158014" y="2025968"/>
                    <a:pt x="3135916" y="2022824"/>
                  </a:cubicBezTo>
                  <a:cubicBezTo>
                    <a:pt x="2860643" y="1983486"/>
                    <a:pt x="2581275" y="1977771"/>
                    <a:pt x="2304098" y="1996059"/>
                  </a:cubicBezTo>
                  <a:cubicBezTo>
                    <a:pt x="2281904" y="1997488"/>
                    <a:pt x="2267236" y="2006060"/>
                    <a:pt x="2255044" y="2024634"/>
                  </a:cubicBezTo>
                  <a:cubicBezTo>
                    <a:pt x="2242852" y="2043208"/>
                    <a:pt x="2240852" y="2060162"/>
                    <a:pt x="2248281" y="2081022"/>
                  </a:cubicBezTo>
                  <a:cubicBezTo>
                    <a:pt x="2340864" y="2340483"/>
                    <a:pt x="2473738" y="2581847"/>
                    <a:pt x="2662809" y="2783681"/>
                  </a:cubicBezTo>
                  <a:cubicBezTo>
                    <a:pt x="2684716" y="2807113"/>
                    <a:pt x="2718149" y="2810923"/>
                    <a:pt x="2744820" y="2793111"/>
                  </a:cubicBezTo>
                  <a:cubicBezTo>
                    <a:pt x="2944749" y="2659475"/>
                    <a:pt x="3119247" y="2488216"/>
                    <a:pt x="3272219" y="2303431"/>
                  </a:cubicBezTo>
                  <a:cubicBezTo>
                    <a:pt x="3290030" y="2281904"/>
                    <a:pt x="3292412" y="2256854"/>
                    <a:pt x="3279172" y="2232279"/>
                  </a:cubicBezTo>
                  <a:cubicBezTo>
                    <a:pt x="3246978" y="2173415"/>
                    <a:pt x="3214878" y="2114455"/>
                    <a:pt x="3182874" y="2055495"/>
                  </a:cubicBezTo>
                  <a:lnTo>
                    <a:pt x="3182874" y="2055495"/>
                  </a:lnTo>
                  <a:close/>
                  <a:moveTo>
                    <a:pt x="4213098" y="1153573"/>
                  </a:moveTo>
                  <a:cubicBezTo>
                    <a:pt x="4051935" y="1164717"/>
                    <a:pt x="3891724" y="1187101"/>
                    <a:pt x="3733705" y="1221010"/>
                  </a:cubicBezTo>
                  <a:cubicBezTo>
                    <a:pt x="3714274" y="1225201"/>
                    <a:pt x="3702558" y="1233583"/>
                    <a:pt x="3692366" y="1250633"/>
                  </a:cubicBezTo>
                  <a:cubicBezTo>
                    <a:pt x="3682174" y="1267682"/>
                    <a:pt x="3680365" y="1282065"/>
                    <a:pt x="3685889" y="1301115"/>
                  </a:cubicBezTo>
                  <a:cubicBezTo>
                    <a:pt x="3717893" y="1411034"/>
                    <a:pt x="3765137" y="1513808"/>
                    <a:pt x="3824859" y="1611344"/>
                  </a:cubicBezTo>
                  <a:cubicBezTo>
                    <a:pt x="3835718" y="1629061"/>
                    <a:pt x="3848386" y="1637538"/>
                    <a:pt x="3868865" y="1640967"/>
                  </a:cubicBezTo>
                  <a:cubicBezTo>
                    <a:pt x="3889343" y="1644301"/>
                    <a:pt x="3904107" y="1640396"/>
                    <a:pt x="3920014" y="1627061"/>
                  </a:cubicBezTo>
                  <a:cubicBezTo>
                    <a:pt x="4051268" y="1517904"/>
                    <a:pt x="4166807" y="1391984"/>
                    <a:pt x="4268629" y="1255109"/>
                  </a:cubicBezTo>
                  <a:cubicBezTo>
                    <a:pt x="4284631" y="1233583"/>
                    <a:pt x="4286250" y="1209961"/>
                    <a:pt x="4273391" y="1186529"/>
                  </a:cubicBezTo>
                  <a:cubicBezTo>
                    <a:pt x="4260628" y="1163098"/>
                    <a:pt x="4239864" y="1151763"/>
                    <a:pt x="4213098" y="1153573"/>
                  </a:cubicBezTo>
                  <a:lnTo>
                    <a:pt x="4213098" y="1153573"/>
                  </a:lnTo>
                  <a:close/>
                  <a:moveTo>
                    <a:pt x="2750630" y="0"/>
                  </a:moveTo>
                  <a:cubicBezTo>
                    <a:pt x="2790063" y="219932"/>
                    <a:pt x="2843213" y="453485"/>
                    <a:pt x="2936843" y="654082"/>
                  </a:cubicBezTo>
                  <a:cubicBezTo>
                    <a:pt x="2946464" y="674751"/>
                    <a:pt x="2960465" y="685610"/>
                    <a:pt x="2982849" y="689801"/>
                  </a:cubicBezTo>
                  <a:cubicBezTo>
                    <a:pt x="3207830" y="731996"/>
                    <a:pt x="3434524" y="730377"/>
                    <a:pt x="3660648" y="698468"/>
                  </a:cubicBezTo>
                  <a:cubicBezTo>
                    <a:pt x="3692843" y="693896"/>
                    <a:pt x="3715512" y="667893"/>
                    <a:pt x="3715512" y="635318"/>
                  </a:cubicBezTo>
                  <a:cubicBezTo>
                    <a:pt x="3715512" y="575310"/>
                    <a:pt x="3715512" y="515207"/>
                    <a:pt x="3715512" y="455200"/>
                  </a:cubicBezTo>
                  <a:cubicBezTo>
                    <a:pt x="3715512" y="436150"/>
                    <a:pt x="3710369" y="423767"/>
                    <a:pt x="3696938" y="410242"/>
                  </a:cubicBezTo>
                  <a:cubicBezTo>
                    <a:pt x="3553111" y="265462"/>
                    <a:pt x="3401187" y="128873"/>
                    <a:pt x="3242977" y="0"/>
                  </a:cubicBezTo>
                  <a:lnTo>
                    <a:pt x="2750630" y="0"/>
                  </a:lnTo>
                  <a:close/>
                </a:path>
              </a:pathLst>
            </a:custGeom>
            <a:solidFill>
              <a:srgbClr val="37A5D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35" name="Google Shape;735;p24"/>
            <p:cNvSpPr/>
            <p:nvPr/>
          </p:nvSpPr>
          <p:spPr>
            <a:xfrm>
              <a:off x="1763543" y="1104097"/>
              <a:ext cx="1820684" cy="2323755"/>
            </a:xfrm>
            <a:custGeom>
              <a:avLst/>
              <a:gdLst/>
              <a:ahLst/>
              <a:cxnLst/>
              <a:rect l="l" t="t" r="r" b="b"/>
              <a:pathLst>
                <a:path w="1670352" h="2131885" extrusionOk="0">
                  <a:moveTo>
                    <a:pt x="541211" y="2131886"/>
                  </a:moveTo>
                  <a:cubicBezTo>
                    <a:pt x="318992" y="2052161"/>
                    <a:pt x="129921" y="1903095"/>
                    <a:pt x="0" y="1710595"/>
                  </a:cubicBezTo>
                  <a:cubicBezTo>
                    <a:pt x="21812" y="1668399"/>
                    <a:pt x="44672" y="1626679"/>
                    <a:pt x="68675" y="1585436"/>
                  </a:cubicBezTo>
                  <a:cubicBezTo>
                    <a:pt x="80010" y="1565910"/>
                    <a:pt x="94774" y="1556480"/>
                    <a:pt x="117158" y="1554099"/>
                  </a:cubicBezTo>
                  <a:cubicBezTo>
                    <a:pt x="139637" y="1551813"/>
                    <a:pt x="155924" y="1558004"/>
                    <a:pt x="171069" y="1574768"/>
                  </a:cubicBezTo>
                  <a:cubicBezTo>
                    <a:pt x="317754" y="1737360"/>
                    <a:pt x="438436" y="1917954"/>
                    <a:pt x="535019" y="2114360"/>
                  </a:cubicBezTo>
                  <a:cubicBezTo>
                    <a:pt x="537972" y="2120551"/>
                    <a:pt x="539972" y="2126266"/>
                    <a:pt x="541211" y="2131886"/>
                  </a:cubicBezTo>
                  <a:lnTo>
                    <a:pt x="541211" y="2131886"/>
                  </a:lnTo>
                  <a:close/>
                  <a:moveTo>
                    <a:pt x="265938" y="205073"/>
                  </a:moveTo>
                  <a:cubicBezTo>
                    <a:pt x="420338" y="92678"/>
                    <a:pt x="605028" y="19431"/>
                    <a:pt x="805434" y="0"/>
                  </a:cubicBezTo>
                  <a:cubicBezTo>
                    <a:pt x="963454" y="22765"/>
                    <a:pt x="1120045" y="55150"/>
                    <a:pt x="1274922" y="95917"/>
                  </a:cubicBezTo>
                  <a:cubicBezTo>
                    <a:pt x="1300067" y="102489"/>
                    <a:pt x="1315403" y="118491"/>
                    <a:pt x="1320927" y="143827"/>
                  </a:cubicBezTo>
                  <a:cubicBezTo>
                    <a:pt x="1340358" y="231838"/>
                    <a:pt x="1354455" y="321278"/>
                    <a:pt x="1359408" y="411385"/>
                  </a:cubicBezTo>
                  <a:cubicBezTo>
                    <a:pt x="1360456" y="430721"/>
                    <a:pt x="1355789" y="443770"/>
                    <a:pt x="1342739" y="458057"/>
                  </a:cubicBezTo>
                  <a:cubicBezTo>
                    <a:pt x="1329595" y="472345"/>
                    <a:pt x="1317022" y="478060"/>
                    <a:pt x="1297686" y="478631"/>
                  </a:cubicBezTo>
                  <a:cubicBezTo>
                    <a:pt x="979742" y="487871"/>
                    <a:pt x="661130" y="459676"/>
                    <a:pt x="346234" y="417005"/>
                  </a:cubicBezTo>
                  <a:cubicBezTo>
                    <a:pt x="319088" y="413290"/>
                    <a:pt x="300704" y="397288"/>
                    <a:pt x="293370" y="370999"/>
                  </a:cubicBezTo>
                  <a:cubicBezTo>
                    <a:pt x="278225" y="316421"/>
                    <a:pt x="268034" y="260699"/>
                    <a:pt x="265938" y="205073"/>
                  </a:cubicBezTo>
                  <a:lnTo>
                    <a:pt x="265938" y="205073"/>
                  </a:lnTo>
                  <a:close/>
                  <a:moveTo>
                    <a:pt x="1490948" y="1006412"/>
                  </a:moveTo>
                  <a:cubicBezTo>
                    <a:pt x="1495425" y="1035463"/>
                    <a:pt x="1497711" y="1065181"/>
                    <a:pt x="1497711" y="1095470"/>
                  </a:cubicBezTo>
                  <a:cubicBezTo>
                    <a:pt x="1497711" y="1401127"/>
                    <a:pt x="1263206" y="1651921"/>
                    <a:pt x="964311" y="1677924"/>
                  </a:cubicBezTo>
                  <a:cubicBezTo>
                    <a:pt x="990124" y="1709833"/>
                    <a:pt x="1017175" y="1740979"/>
                    <a:pt x="1045559" y="1771174"/>
                  </a:cubicBezTo>
                  <a:cubicBezTo>
                    <a:pt x="1067467" y="1794605"/>
                    <a:pt x="1100900" y="1798415"/>
                    <a:pt x="1127570" y="1780603"/>
                  </a:cubicBezTo>
                  <a:cubicBezTo>
                    <a:pt x="1327499" y="1646968"/>
                    <a:pt x="1501997" y="1475708"/>
                    <a:pt x="1654969" y="1290923"/>
                  </a:cubicBezTo>
                  <a:cubicBezTo>
                    <a:pt x="1672781" y="1269397"/>
                    <a:pt x="1675162" y="1244346"/>
                    <a:pt x="1661922" y="1219772"/>
                  </a:cubicBezTo>
                  <a:cubicBezTo>
                    <a:pt x="1629823" y="1160812"/>
                    <a:pt x="1597819" y="1101757"/>
                    <a:pt x="1565720" y="1042797"/>
                  </a:cubicBezTo>
                  <a:cubicBezTo>
                    <a:pt x="1555052" y="1023080"/>
                    <a:pt x="1540859" y="1013269"/>
                    <a:pt x="1518761" y="1010126"/>
                  </a:cubicBezTo>
                  <a:cubicBezTo>
                    <a:pt x="1509427" y="1008983"/>
                    <a:pt x="1500188" y="1007650"/>
                    <a:pt x="1490948" y="1006412"/>
                  </a:cubicBezTo>
                  <a:close/>
                </a:path>
              </a:pathLst>
            </a:custGeom>
            <a:solidFill>
              <a:srgbClr val="2798C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36" name="Google Shape;736;p24"/>
            <p:cNvSpPr/>
            <p:nvPr/>
          </p:nvSpPr>
          <p:spPr>
            <a:xfrm>
              <a:off x="0" y="0"/>
              <a:ext cx="5678675" cy="5903036"/>
            </a:xfrm>
            <a:custGeom>
              <a:avLst/>
              <a:gdLst/>
              <a:ahLst/>
              <a:cxnLst/>
              <a:rect l="l" t="t" r="r" b="b"/>
              <a:pathLst>
                <a:path w="5209794" h="5415629" extrusionOk="0">
                  <a:moveTo>
                    <a:pt x="0" y="5063776"/>
                  </a:moveTo>
                  <a:lnTo>
                    <a:pt x="1063657" y="4000119"/>
                  </a:lnTo>
                  <a:cubicBezTo>
                    <a:pt x="1094708" y="4016788"/>
                    <a:pt x="1125093" y="4035552"/>
                    <a:pt x="1154525" y="4056412"/>
                  </a:cubicBezTo>
                  <a:cubicBezTo>
                    <a:pt x="1183005" y="4076605"/>
                    <a:pt x="1189863" y="4116515"/>
                    <a:pt x="1169861" y="4145090"/>
                  </a:cubicBezTo>
                  <a:cubicBezTo>
                    <a:pt x="836486" y="4620292"/>
                    <a:pt x="437674" y="5037678"/>
                    <a:pt x="0" y="5415630"/>
                  </a:cubicBezTo>
                  <a:lnTo>
                    <a:pt x="0" y="5063776"/>
                  </a:lnTo>
                  <a:lnTo>
                    <a:pt x="0" y="5063776"/>
                  </a:lnTo>
                  <a:close/>
                  <a:moveTo>
                    <a:pt x="1496187" y="3567589"/>
                  </a:moveTo>
                  <a:lnTo>
                    <a:pt x="2077403" y="2986373"/>
                  </a:lnTo>
                  <a:cubicBezTo>
                    <a:pt x="2103787" y="3032284"/>
                    <a:pt x="2128742" y="3079147"/>
                    <a:pt x="2152269" y="3126962"/>
                  </a:cubicBezTo>
                  <a:cubicBezTo>
                    <a:pt x="2161413" y="3145536"/>
                    <a:pt x="2161889" y="3160776"/>
                    <a:pt x="2153793" y="3179826"/>
                  </a:cubicBezTo>
                  <a:cubicBezTo>
                    <a:pt x="2071402" y="3375184"/>
                    <a:pt x="1959578" y="3548539"/>
                    <a:pt x="1794605" y="3684365"/>
                  </a:cubicBezTo>
                  <a:cubicBezTo>
                    <a:pt x="1776127" y="3699605"/>
                    <a:pt x="1757172" y="3703225"/>
                    <a:pt x="1734312" y="3695795"/>
                  </a:cubicBezTo>
                  <a:cubicBezTo>
                    <a:pt x="1644587" y="3666554"/>
                    <a:pt x="1563148" y="3625787"/>
                    <a:pt x="1496187" y="3567589"/>
                  </a:cubicBezTo>
                  <a:lnTo>
                    <a:pt x="1496187" y="3567589"/>
                  </a:lnTo>
                  <a:close/>
                  <a:moveTo>
                    <a:pt x="2492788" y="2570988"/>
                  </a:moveTo>
                  <a:lnTo>
                    <a:pt x="3051905" y="2011871"/>
                  </a:lnTo>
                  <a:cubicBezTo>
                    <a:pt x="3079909" y="2015204"/>
                    <a:pt x="3107912" y="2018824"/>
                    <a:pt x="3135821" y="2022824"/>
                  </a:cubicBezTo>
                  <a:cubicBezTo>
                    <a:pt x="3158014" y="2025968"/>
                    <a:pt x="3172111" y="2035778"/>
                    <a:pt x="3182779" y="2055495"/>
                  </a:cubicBezTo>
                  <a:cubicBezTo>
                    <a:pt x="3214783" y="2114455"/>
                    <a:pt x="3246882" y="2173415"/>
                    <a:pt x="3278981" y="2232470"/>
                  </a:cubicBezTo>
                  <a:cubicBezTo>
                    <a:pt x="3292316" y="2256949"/>
                    <a:pt x="3289840" y="2282095"/>
                    <a:pt x="3272028" y="2303621"/>
                  </a:cubicBezTo>
                  <a:cubicBezTo>
                    <a:pt x="3119057" y="2488311"/>
                    <a:pt x="2944559" y="2659666"/>
                    <a:pt x="2744629" y="2793302"/>
                  </a:cubicBezTo>
                  <a:cubicBezTo>
                    <a:pt x="2717959" y="2811113"/>
                    <a:pt x="2684621" y="2807303"/>
                    <a:pt x="2662619" y="2783872"/>
                  </a:cubicBezTo>
                  <a:cubicBezTo>
                    <a:pt x="2600135" y="2716911"/>
                    <a:pt x="2543651" y="2645759"/>
                    <a:pt x="2492788" y="2570988"/>
                  </a:cubicBezTo>
                  <a:lnTo>
                    <a:pt x="2492788" y="2570988"/>
                  </a:lnTo>
                  <a:close/>
                  <a:moveTo>
                    <a:pt x="3704463" y="1359313"/>
                  </a:moveTo>
                  <a:lnTo>
                    <a:pt x="3868865" y="1194911"/>
                  </a:lnTo>
                  <a:cubicBezTo>
                    <a:pt x="3982784" y="1175290"/>
                    <a:pt x="4097750" y="1161574"/>
                    <a:pt x="4213193" y="1153573"/>
                  </a:cubicBezTo>
                  <a:cubicBezTo>
                    <a:pt x="4239959" y="1151763"/>
                    <a:pt x="4260723" y="1163098"/>
                    <a:pt x="4273487" y="1186625"/>
                  </a:cubicBezTo>
                  <a:cubicBezTo>
                    <a:pt x="4286346" y="1210151"/>
                    <a:pt x="4284726" y="1233773"/>
                    <a:pt x="4268724" y="1255205"/>
                  </a:cubicBezTo>
                  <a:cubicBezTo>
                    <a:pt x="4166902" y="1391984"/>
                    <a:pt x="4051364" y="1517999"/>
                    <a:pt x="3920109" y="1627156"/>
                  </a:cubicBezTo>
                  <a:cubicBezTo>
                    <a:pt x="3904203" y="1640396"/>
                    <a:pt x="3889439" y="1644396"/>
                    <a:pt x="3868960" y="1641062"/>
                  </a:cubicBezTo>
                  <a:cubicBezTo>
                    <a:pt x="3848481" y="1637633"/>
                    <a:pt x="3835813" y="1629156"/>
                    <a:pt x="3824954" y="1611439"/>
                  </a:cubicBezTo>
                  <a:cubicBezTo>
                    <a:pt x="3775805" y="1531239"/>
                    <a:pt x="3735134" y="1447610"/>
                    <a:pt x="3704463" y="1359313"/>
                  </a:cubicBezTo>
                  <a:lnTo>
                    <a:pt x="3704463" y="1359313"/>
                  </a:lnTo>
                  <a:close/>
                  <a:moveTo>
                    <a:pt x="4415885" y="647890"/>
                  </a:moveTo>
                  <a:lnTo>
                    <a:pt x="5063776" y="0"/>
                  </a:lnTo>
                  <a:lnTo>
                    <a:pt x="5209794" y="0"/>
                  </a:lnTo>
                  <a:lnTo>
                    <a:pt x="5138071" y="501872"/>
                  </a:lnTo>
                  <a:cubicBezTo>
                    <a:pt x="5134451" y="527114"/>
                    <a:pt x="5120926" y="543878"/>
                    <a:pt x="5097018" y="552736"/>
                  </a:cubicBezTo>
                  <a:cubicBezTo>
                    <a:pt x="4892421" y="628079"/>
                    <a:pt x="4680395" y="662369"/>
                    <a:pt x="4462939" y="666560"/>
                  </a:cubicBezTo>
                  <a:cubicBezTo>
                    <a:pt x="4444175" y="666940"/>
                    <a:pt x="4427697" y="659987"/>
                    <a:pt x="4415885" y="647890"/>
                  </a:cubicBezTo>
                  <a:close/>
                </a:path>
              </a:pathLst>
            </a:custGeom>
            <a:solidFill>
              <a:srgbClr val="2698C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37" name="Google Shape;737;p24"/>
            <p:cNvSpPr/>
            <p:nvPr/>
          </p:nvSpPr>
          <p:spPr>
            <a:xfrm>
              <a:off x="0" y="0"/>
              <a:ext cx="6861836" cy="6861836"/>
            </a:xfrm>
            <a:custGeom>
              <a:avLst/>
              <a:gdLst/>
              <a:ahLst/>
              <a:cxnLst/>
              <a:rect l="l" t="t" r="r" b="b"/>
              <a:pathLst>
                <a:path w="6295262" h="6295262" extrusionOk="0">
                  <a:moveTo>
                    <a:pt x="6295263" y="0"/>
                  </a:moveTo>
                  <a:lnTo>
                    <a:pt x="0" y="6295263"/>
                  </a:lnTo>
                  <a:lnTo>
                    <a:pt x="6295263" y="6295263"/>
                  </a:lnTo>
                  <a:lnTo>
                    <a:pt x="6295263" y="901256"/>
                  </a:lnTo>
                  <a:close/>
                </a:path>
              </a:pathLst>
            </a:custGeom>
            <a:solidFill>
              <a:srgbClr val="F0F9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38" name="Google Shape;738;p24"/>
            <p:cNvSpPr/>
            <p:nvPr/>
          </p:nvSpPr>
          <p:spPr>
            <a:xfrm>
              <a:off x="96595" y="133468"/>
              <a:ext cx="6765281" cy="6728424"/>
            </a:xfrm>
            <a:custGeom>
              <a:avLst/>
              <a:gdLst/>
              <a:ahLst/>
              <a:cxnLst/>
              <a:rect l="l" t="t" r="r" b="b"/>
              <a:pathLst>
                <a:path w="6206680" h="6172866" extrusionOk="0">
                  <a:moveTo>
                    <a:pt x="39338" y="6172867"/>
                  </a:moveTo>
                  <a:lnTo>
                    <a:pt x="167545" y="6172867"/>
                  </a:lnTo>
                  <a:lnTo>
                    <a:pt x="64103" y="6069521"/>
                  </a:lnTo>
                  <a:lnTo>
                    <a:pt x="0" y="6133624"/>
                  </a:lnTo>
                  <a:lnTo>
                    <a:pt x="39338" y="6172867"/>
                  </a:lnTo>
                  <a:lnTo>
                    <a:pt x="39338" y="6172867"/>
                  </a:lnTo>
                  <a:close/>
                  <a:moveTo>
                    <a:pt x="617411" y="6172867"/>
                  </a:moveTo>
                  <a:lnTo>
                    <a:pt x="745617" y="6172867"/>
                  </a:lnTo>
                  <a:lnTo>
                    <a:pt x="353187" y="5780437"/>
                  </a:lnTo>
                  <a:cubicBezTo>
                    <a:pt x="331851" y="5801773"/>
                    <a:pt x="310420" y="5823109"/>
                    <a:pt x="289084" y="5844540"/>
                  </a:cubicBezTo>
                  <a:lnTo>
                    <a:pt x="617411" y="6172867"/>
                  </a:lnTo>
                  <a:lnTo>
                    <a:pt x="617411" y="6172867"/>
                  </a:lnTo>
                  <a:close/>
                  <a:moveTo>
                    <a:pt x="6206681" y="778859"/>
                  </a:moveTo>
                  <a:lnTo>
                    <a:pt x="6206681" y="650653"/>
                  </a:lnTo>
                  <a:lnTo>
                    <a:pt x="5845112" y="289084"/>
                  </a:lnTo>
                  <a:cubicBezTo>
                    <a:pt x="5823775" y="310420"/>
                    <a:pt x="5802344" y="331851"/>
                    <a:pt x="5781008" y="353187"/>
                  </a:cubicBezTo>
                  <a:lnTo>
                    <a:pt x="6206681" y="778859"/>
                  </a:lnTo>
                  <a:lnTo>
                    <a:pt x="6206681" y="778859"/>
                  </a:lnTo>
                  <a:close/>
                  <a:moveTo>
                    <a:pt x="6206681" y="200787"/>
                  </a:moveTo>
                  <a:lnTo>
                    <a:pt x="6206681" y="72580"/>
                  </a:lnTo>
                  <a:lnTo>
                    <a:pt x="6134100" y="0"/>
                  </a:lnTo>
                  <a:lnTo>
                    <a:pt x="6069997" y="64103"/>
                  </a:lnTo>
                  <a:lnTo>
                    <a:pt x="6206681" y="200787"/>
                  </a:lnTo>
                  <a:lnTo>
                    <a:pt x="6206681" y="200787"/>
                  </a:lnTo>
                  <a:close/>
                  <a:moveTo>
                    <a:pt x="578168" y="5555552"/>
                  </a:moveTo>
                  <a:cubicBezTo>
                    <a:pt x="599504" y="5534216"/>
                    <a:pt x="620840" y="5512784"/>
                    <a:pt x="642271" y="5491449"/>
                  </a:cubicBezTo>
                  <a:cubicBezTo>
                    <a:pt x="813149" y="5662327"/>
                    <a:pt x="984028" y="5833206"/>
                    <a:pt x="1155002" y="6004179"/>
                  </a:cubicBezTo>
                  <a:cubicBezTo>
                    <a:pt x="1133666" y="6025515"/>
                    <a:pt x="1112330" y="6046851"/>
                    <a:pt x="1090898" y="6068283"/>
                  </a:cubicBezTo>
                  <a:cubicBezTo>
                    <a:pt x="919925" y="5897309"/>
                    <a:pt x="749046" y="5726430"/>
                    <a:pt x="578168" y="5555552"/>
                  </a:cubicBezTo>
                  <a:lnTo>
                    <a:pt x="578168" y="5555552"/>
                  </a:lnTo>
                  <a:close/>
                  <a:moveTo>
                    <a:pt x="867156" y="5266468"/>
                  </a:moveTo>
                  <a:cubicBezTo>
                    <a:pt x="1038035" y="5437347"/>
                    <a:pt x="1209008" y="5608225"/>
                    <a:pt x="1379887" y="5779199"/>
                  </a:cubicBezTo>
                  <a:cubicBezTo>
                    <a:pt x="1401223" y="5757863"/>
                    <a:pt x="1422654" y="5736431"/>
                    <a:pt x="1443990" y="5715095"/>
                  </a:cubicBezTo>
                  <a:cubicBezTo>
                    <a:pt x="1273112" y="5544217"/>
                    <a:pt x="1102233" y="5373338"/>
                    <a:pt x="931259" y="5202365"/>
                  </a:cubicBezTo>
                  <a:cubicBezTo>
                    <a:pt x="909923" y="5223796"/>
                    <a:pt x="888587" y="5245132"/>
                    <a:pt x="867156" y="5266468"/>
                  </a:cubicBezTo>
                  <a:lnTo>
                    <a:pt x="867156" y="5266468"/>
                  </a:lnTo>
                  <a:close/>
                  <a:moveTo>
                    <a:pt x="1156240" y="4977479"/>
                  </a:moveTo>
                  <a:cubicBezTo>
                    <a:pt x="1177576" y="4956143"/>
                    <a:pt x="1199007" y="4934712"/>
                    <a:pt x="1220343" y="4913376"/>
                  </a:cubicBezTo>
                  <a:cubicBezTo>
                    <a:pt x="1391222" y="5084255"/>
                    <a:pt x="1562100" y="5255229"/>
                    <a:pt x="1733074" y="5426107"/>
                  </a:cubicBezTo>
                  <a:cubicBezTo>
                    <a:pt x="1711738" y="5447443"/>
                    <a:pt x="1690307" y="5468779"/>
                    <a:pt x="1668971" y="5490210"/>
                  </a:cubicBezTo>
                  <a:cubicBezTo>
                    <a:pt x="1498092" y="5319332"/>
                    <a:pt x="1327118" y="5148358"/>
                    <a:pt x="1156240" y="4977479"/>
                  </a:cubicBezTo>
                  <a:lnTo>
                    <a:pt x="1156240" y="4977479"/>
                  </a:lnTo>
                  <a:close/>
                  <a:moveTo>
                    <a:pt x="1445323" y="4688491"/>
                  </a:moveTo>
                  <a:cubicBezTo>
                    <a:pt x="1616202" y="4859370"/>
                    <a:pt x="1787176" y="5030343"/>
                    <a:pt x="1958054" y="5201221"/>
                  </a:cubicBezTo>
                  <a:cubicBezTo>
                    <a:pt x="1979390" y="5179886"/>
                    <a:pt x="2000822" y="5158550"/>
                    <a:pt x="2022158" y="5137118"/>
                  </a:cubicBezTo>
                  <a:cubicBezTo>
                    <a:pt x="1851279" y="4966240"/>
                    <a:pt x="1680305" y="4795266"/>
                    <a:pt x="1509427" y="4624388"/>
                  </a:cubicBezTo>
                  <a:cubicBezTo>
                    <a:pt x="1487996" y="4645724"/>
                    <a:pt x="1466660" y="4667060"/>
                    <a:pt x="1445323" y="4688491"/>
                  </a:cubicBezTo>
                  <a:lnTo>
                    <a:pt x="1445323" y="4688491"/>
                  </a:lnTo>
                  <a:close/>
                  <a:moveTo>
                    <a:pt x="1734312" y="4399407"/>
                  </a:moveTo>
                  <a:cubicBezTo>
                    <a:pt x="1755648" y="4378071"/>
                    <a:pt x="1776984" y="4356640"/>
                    <a:pt x="1798415" y="4335304"/>
                  </a:cubicBezTo>
                  <a:cubicBezTo>
                    <a:pt x="1969294" y="4506183"/>
                    <a:pt x="2140172" y="4677061"/>
                    <a:pt x="2311146" y="4848035"/>
                  </a:cubicBezTo>
                  <a:cubicBezTo>
                    <a:pt x="2289810" y="4869371"/>
                    <a:pt x="2268379" y="4890802"/>
                    <a:pt x="2247043" y="4912138"/>
                  </a:cubicBezTo>
                  <a:cubicBezTo>
                    <a:pt x="2076164" y="4741259"/>
                    <a:pt x="1905191" y="4570381"/>
                    <a:pt x="1734312" y="4399407"/>
                  </a:cubicBezTo>
                  <a:lnTo>
                    <a:pt x="1734312" y="4399407"/>
                  </a:lnTo>
                  <a:close/>
                  <a:moveTo>
                    <a:pt x="2023396" y="4110419"/>
                  </a:moveTo>
                  <a:cubicBezTo>
                    <a:pt x="2194274" y="4281392"/>
                    <a:pt x="2365248" y="4452271"/>
                    <a:pt x="2536127" y="4623150"/>
                  </a:cubicBezTo>
                  <a:cubicBezTo>
                    <a:pt x="2557463" y="4601814"/>
                    <a:pt x="2578799" y="4580382"/>
                    <a:pt x="2600230" y="4559046"/>
                  </a:cubicBezTo>
                  <a:cubicBezTo>
                    <a:pt x="2429351" y="4388168"/>
                    <a:pt x="2258378" y="4217289"/>
                    <a:pt x="2087499" y="4046315"/>
                  </a:cubicBezTo>
                  <a:cubicBezTo>
                    <a:pt x="2066068" y="4067651"/>
                    <a:pt x="2044732" y="4089083"/>
                    <a:pt x="2023396" y="4110419"/>
                  </a:cubicBezTo>
                  <a:lnTo>
                    <a:pt x="2023396" y="4110419"/>
                  </a:lnTo>
                  <a:close/>
                  <a:moveTo>
                    <a:pt x="2312384" y="3821430"/>
                  </a:moveTo>
                  <a:cubicBezTo>
                    <a:pt x="2333720" y="3800094"/>
                    <a:pt x="2355152" y="3778663"/>
                    <a:pt x="2376488" y="3757327"/>
                  </a:cubicBezTo>
                  <a:cubicBezTo>
                    <a:pt x="2547366" y="3928205"/>
                    <a:pt x="2718340" y="4099179"/>
                    <a:pt x="2889218" y="4270058"/>
                  </a:cubicBezTo>
                  <a:cubicBezTo>
                    <a:pt x="2867883" y="4291394"/>
                    <a:pt x="2846546" y="4312730"/>
                    <a:pt x="2825115" y="4334161"/>
                  </a:cubicBezTo>
                  <a:cubicBezTo>
                    <a:pt x="2654237" y="4163187"/>
                    <a:pt x="2483358" y="3992309"/>
                    <a:pt x="2312384" y="3821430"/>
                  </a:cubicBezTo>
                  <a:lnTo>
                    <a:pt x="2312384" y="3821430"/>
                  </a:lnTo>
                  <a:close/>
                  <a:moveTo>
                    <a:pt x="2601468" y="3532346"/>
                  </a:moveTo>
                  <a:cubicBezTo>
                    <a:pt x="2772442" y="3703225"/>
                    <a:pt x="2943320" y="3874103"/>
                    <a:pt x="3114199" y="4045077"/>
                  </a:cubicBezTo>
                  <a:cubicBezTo>
                    <a:pt x="3135535" y="4023741"/>
                    <a:pt x="3156966" y="4002310"/>
                    <a:pt x="3178302" y="3980974"/>
                  </a:cubicBezTo>
                  <a:cubicBezTo>
                    <a:pt x="3007424" y="3810095"/>
                    <a:pt x="2836545" y="3639217"/>
                    <a:pt x="2665571" y="3468243"/>
                  </a:cubicBezTo>
                  <a:cubicBezTo>
                    <a:pt x="2644235" y="3489674"/>
                    <a:pt x="2622804" y="3511010"/>
                    <a:pt x="2601468" y="3532346"/>
                  </a:cubicBezTo>
                  <a:lnTo>
                    <a:pt x="2601468" y="3532346"/>
                  </a:lnTo>
                  <a:close/>
                  <a:moveTo>
                    <a:pt x="2890552" y="3243358"/>
                  </a:moveTo>
                  <a:cubicBezTo>
                    <a:pt x="2911888" y="3222022"/>
                    <a:pt x="2933224" y="3200686"/>
                    <a:pt x="2954655" y="3179255"/>
                  </a:cubicBezTo>
                  <a:cubicBezTo>
                    <a:pt x="3125534" y="3350133"/>
                    <a:pt x="3296508" y="3521107"/>
                    <a:pt x="3467386" y="3691985"/>
                  </a:cubicBezTo>
                  <a:cubicBezTo>
                    <a:pt x="3446050" y="3713321"/>
                    <a:pt x="3424619" y="3734753"/>
                    <a:pt x="3403283" y="3756089"/>
                  </a:cubicBezTo>
                  <a:cubicBezTo>
                    <a:pt x="3232309" y="3585210"/>
                    <a:pt x="3061430" y="3414236"/>
                    <a:pt x="2890552" y="3243358"/>
                  </a:cubicBezTo>
                  <a:lnTo>
                    <a:pt x="2890552" y="3243358"/>
                  </a:lnTo>
                  <a:close/>
                  <a:moveTo>
                    <a:pt x="3179540" y="2954369"/>
                  </a:moveTo>
                  <a:cubicBezTo>
                    <a:pt x="3350419" y="3125248"/>
                    <a:pt x="3521393" y="3296222"/>
                    <a:pt x="3692271" y="3467100"/>
                  </a:cubicBezTo>
                  <a:cubicBezTo>
                    <a:pt x="3713607" y="3445764"/>
                    <a:pt x="3735038" y="3424333"/>
                    <a:pt x="3756375" y="3402997"/>
                  </a:cubicBezTo>
                  <a:cubicBezTo>
                    <a:pt x="3585496" y="3232118"/>
                    <a:pt x="3414522" y="3061145"/>
                    <a:pt x="3243644" y="2890266"/>
                  </a:cubicBezTo>
                  <a:cubicBezTo>
                    <a:pt x="3222308" y="2911602"/>
                    <a:pt x="3200971" y="2932938"/>
                    <a:pt x="3179540" y="2954369"/>
                  </a:cubicBezTo>
                  <a:lnTo>
                    <a:pt x="3179540" y="2954369"/>
                  </a:lnTo>
                  <a:close/>
                  <a:moveTo>
                    <a:pt x="3468624" y="2665286"/>
                  </a:moveTo>
                  <a:cubicBezTo>
                    <a:pt x="3489960" y="2643950"/>
                    <a:pt x="3511391" y="2622518"/>
                    <a:pt x="3532727" y="2601182"/>
                  </a:cubicBezTo>
                  <a:cubicBezTo>
                    <a:pt x="3703606" y="2772061"/>
                    <a:pt x="3874579" y="2942939"/>
                    <a:pt x="4045458" y="3113913"/>
                  </a:cubicBezTo>
                  <a:cubicBezTo>
                    <a:pt x="4024122" y="3135249"/>
                    <a:pt x="4002691" y="3156680"/>
                    <a:pt x="3981355" y="3178016"/>
                  </a:cubicBezTo>
                  <a:cubicBezTo>
                    <a:pt x="3810476" y="3007138"/>
                    <a:pt x="3639503" y="2836259"/>
                    <a:pt x="3468624" y="2665286"/>
                  </a:cubicBezTo>
                  <a:lnTo>
                    <a:pt x="3468624" y="2665286"/>
                  </a:lnTo>
                  <a:close/>
                  <a:moveTo>
                    <a:pt x="3757708" y="2376297"/>
                  </a:moveTo>
                  <a:cubicBezTo>
                    <a:pt x="3928586" y="2547176"/>
                    <a:pt x="4099465" y="2718149"/>
                    <a:pt x="4270439" y="2889028"/>
                  </a:cubicBezTo>
                  <a:cubicBezTo>
                    <a:pt x="4291775" y="2867692"/>
                    <a:pt x="4313111" y="2846356"/>
                    <a:pt x="4334542" y="2824925"/>
                  </a:cubicBezTo>
                  <a:cubicBezTo>
                    <a:pt x="4163663" y="2654046"/>
                    <a:pt x="3992785" y="2483072"/>
                    <a:pt x="3821811" y="2312194"/>
                  </a:cubicBezTo>
                  <a:cubicBezTo>
                    <a:pt x="3800380" y="2333530"/>
                    <a:pt x="3779044" y="2354961"/>
                    <a:pt x="3757708" y="2376297"/>
                  </a:cubicBezTo>
                  <a:lnTo>
                    <a:pt x="3757708" y="2376297"/>
                  </a:lnTo>
                  <a:close/>
                  <a:moveTo>
                    <a:pt x="4046696" y="2087309"/>
                  </a:moveTo>
                  <a:cubicBezTo>
                    <a:pt x="4068033" y="2065973"/>
                    <a:pt x="4089464" y="2044541"/>
                    <a:pt x="4110800" y="2023205"/>
                  </a:cubicBezTo>
                  <a:cubicBezTo>
                    <a:pt x="4281678" y="2194084"/>
                    <a:pt x="4452652" y="2365058"/>
                    <a:pt x="4623530" y="2535936"/>
                  </a:cubicBezTo>
                  <a:cubicBezTo>
                    <a:pt x="4602195" y="2557272"/>
                    <a:pt x="4580859" y="2578608"/>
                    <a:pt x="4559427" y="2600039"/>
                  </a:cubicBezTo>
                  <a:cubicBezTo>
                    <a:pt x="4388549" y="2429066"/>
                    <a:pt x="4217670" y="2258187"/>
                    <a:pt x="4046696" y="2087309"/>
                  </a:cubicBezTo>
                  <a:lnTo>
                    <a:pt x="4046696" y="2087309"/>
                  </a:lnTo>
                  <a:close/>
                  <a:moveTo>
                    <a:pt x="4335780" y="1798225"/>
                  </a:moveTo>
                  <a:cubicBezTo>
                    <a:pt x="4506659" y="1969103"/>
                    <a:pt x="4677537" y="2140077"/>
                    <a:pt x="4848511" y="2310956"/>
                  </a:cubicBezTo>
                  <a:cubicBezTo>
                    <a:pt x="4869847" y="2289620"/>
                    <a:pt x="4891278" y="2268188"/>
                    <a:pt x="4912614" y="2246852"/>
                  </a:cubicBezTo>
                  <a:cubicBezTo>
                    <a:pt x="4741736" y="2075974"/>
                    <a:pt x="4570762" y="1905000"/>
                    <a:pt x="4399884" y="1734122"/>
                  </a:cubicBezTo>
                  <a:cubicBezTo>
                    <a:pt x="4378452" y="1755553"/>
                    <a:pt x="4357116" y="1776889"/>
                    <a:pt x="4335780" y="1798225"/>
                  </a:cubicBezTo>
                  <a:lnTo>
                    <a:pt x="4335780" y="1798225"/>
                  </a:lnTo>
                  <a:close/>
                  <a:moveTo>
                    <a:pt x="4624864" y="1509236"/>
                  </a:moveTo>
                  <a:cubicBezTo>
                    <a:pt x="4646200" y="1487900"/>
                    <a:pt x="4667631" y="1466469"/>
                    <a:pt x="4688967" y="1445133"/>
                  </a:cubicBezTo>
                  <a:cubicBezTo>
                    <a:pt x="4859846" y="1616012"/>
                    <a:pt x="5030819" y="1786890"/>
                    <a:pt x="5201698" y="1957864"/>
                  </a:cubicBezTo>
                  <a:cubicBezTo>
                    <a:pt x="5180362" y="1979200"/>
                    <a:pt x="5158931" y="2000631"/>
                    <a:pt x="5137595" y="2021967"/>
                  </a:cubicBezTo>
                  <a:cubicBezTo>
                    <a:pt x="4966621" y="1851089"/>
                    <a:pt x="4795742" y="1680115"/>
                    <a:pt x="4624864" y="1509236"/>
                  </a:cubicBezTo>
                  <a:lnTo>
                    <a:pt x="4624864" y="1509236"/>
                  </a:lnTo>
                  <a:close/>
                  <a:moveTo>
                    <a:pt x="4913853" y="1220248"/>
                  </a:moveTo>
                  <a:cubicBezTo>
                    <a:pt x="5084731" y="1391126"/>
                    <a:pt x="5255705" y="1562100"/>
                    <a:pt x="5426583" y="1732978"/>
                  </a:cubicBezTo>
                  <a:cubicBezTo>
                    <a:pt x="5447919" y="1711643"/>
                    <a:pt x="5469351" y="1690211"/>
                    <a:pt x="5490686" y="1668875"/>
                  </a:cubicBezTo>
                  <a:cubicBezTo>
                    <a:pt x="5319808" y="1497997"/>
                    <a:pt x="5148834" y="1327023"/>
                    <a:pt x="4977956" y="1156145"/>
                  </a:cubicBezTo>
                  <a:cubicBezTo>
                    <a:pt x="4956620" y="1177481"/>
                    <a:pt x="4935284" y="1198817"/>
                    <a:pt x="4913853" y="1220248"/>
                  </a:cubicBezTo>
                  <a:lnTo>
                    <a:pt x="4913853" y="1220248"/>
                  </a:lnTo>
                  <a:close/>
                  <a:moveTo>
                    <a:pt x="5202936" y="931164"/>
                  </a:moveTo>
                  <a:cubicBezTo>
                    <a:pt x="5224273" y="909828"/>
                    <a:pt x="5245704" y="888397"/>
                    <a:pt x="5267040" y="867061"/>
                  </a:cubicBezTo>
                  <a:cubicBezTo>
                    <a:pt x="5437918" y="1037939"/>
                    <a:pt x="5608891" y="1208913"/>
                    <a:pt x="5779770" y="1379792"/>
                  </a:cubicBezTo>
                  <a:cubicBezTo>
                    <a:pt x="5758434" y="1401128"/>
                    <a:pt x="5737003" y="1422559"/>
                    <a:pt x="5715667" y="1443895"/>
                  </a:cubicBezTo>
                  <a:cubicBezTo>
                    <a:pt x="5544693" y="1273016"/>
                    <a:pt x="5373815" y="1102138"/>
                    <a:pt x="5202936" y="931164"/>
                  </a:cubicBezTo>
                  <a:lnTo>
                    <a:pt x="5202936" y="931164"/>
                  </a:lnTo>
                  <a:close/>
                  <a:moveTo>
                    <a:pt x="5491925" y="642175"/>
                  </a:moveTo>
                  <a:cubicBezTo>
                    <a:pt x="5513261" y="620840"/>
                    <a:pt x="5534692" y="599408"/>
                    <a:pt x="5556028" y="578072"/>
                  </a:cubicBezTo>
                  <a:cubicBezTo>
                    <a:pt x="5726906" y="748951"/>
                    <a:pt x="5897880" y="919829"/>
                    <a:pt x="6068759" y="1090803"/>
                  </a:cubicBezTo>
                  <a:cubicBezTo>
                    <a:pt x="6047423" y="1112139"/>
                    <a:pt x="6025992" y="1133570"/>
                    <a:pt x="6004656" y="1154906"/>
                  </a:cubicBezTo>
                  <a:cubicBezTo>
                    <a:pt x="5833777" y="984028"/>
                    <a:pt x="5662899" y="813054"/>
                    <a:pt x="5491925" y="642175"/>
                  </a:cubicBezTo>
                  <a:close/>
                </a:path>
              </a:pathLst>
            </a:custGeom>
            <a:solidFill>
              <a:srgbClr val="D2DFE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39" name="Google Shape;739;p24"/>
            <p:cNvSpPr/>
            <p:nvPr/>
          </p:nvSpPr>
          <p:spPr>
            <a:xfrm>
              <a:off x="1273191" y="1273191"/>
              <a:ext cx="5589180" cy="5589180"/>
            </a:xfrm>
            <a:custGeom>
              <a:avLst/>
              <a:gdLst/>
              <a:ahLst/>
              <a:cxnLst/>
              <a:rect l="l" t="t" r="r" b="b"/>
              <a:pathLst>
                <a:path w="5127688" h="5127688" extrusionOk="0">
                  <a:moveTo>
                    <a:pt x="5127689" y="0"/>
                  </a:moveTo>
                  <a:lnTo>
                    <a:pt x="0" y="5127689"/>
                  </a:lnTo>
                  <a:lnTo>
                    <a:pt x="5127689" y="5127689"/>
                  </a:lnTo>
                  <a:close/>
                </a:path>
              </a:pathLst>
            </a:custGeom>
            <a:solidFill>
              <a:srgbClr val="D2DFE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40" name="Google Shape;740;p24"/>
            <p:cNvSpPr/>
            <p:nvPr/>
          </p:nvSpPr>
          <p:spPr>
            <a:xfrm>
              <a:off x="1273191" y="1273191"/>
              <a:ext cx="5589180" cy="5589180"/>
            </a:xfrm>
            <a:custGeom>
              <a:avLst/>
              <a:gdLst/>
              <a:ahLst/>
              <a:cxnLst/>
              <a:rect l="l" t="t" r="r" b="b"/>
              <a:pathLst>
                <a:path w="5127688" h="5127688" extrusionOk="0">
                  <a:moveTo>
                    <a:pt x="5127689" y="120777"/>
                  </a:moveTo>
                  <a:lnTo>
                    <a:pt x="300133" y="5127689"/>
                  </a:lnTo>
                  <a:lnTo>
                    <a:pt x="0" y="5127689"/>
                  </a:lnTo>
                  <a:lnTo>
                    <a:pt x="5127689" y="0"/>
                  </a:lnTo>
                  <a:close/>
                </a:path>
              </a:pathLst>
            </a:custGeom>
            <a:solidFill>
              <a:srgbClr val="BBC7C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41" name="Google Shape;741;p24"/>
            <p:cNvSpPr/>
            <p:nvPr/>
          </p:nvSpPr>
          <p:spPr>
            <a:xfrm>
              <a:off x="4797131" y="2041891"/>
              <a:ext cx="2571475" cy="3463310"/>
            </a:xfrm>
            <a:custGeom>
              <a:avLst/>
              <a:gdLst/>
              <a:ahLst/>
              <a:cxnLst/>
              <a:rect l="l" t="t" r="r" b="b"/>
              <a:pathLst>
                <a:path w="2359151" h="3177349" extrusionOk="0">
                  <a:moveTo>
                    <a:pt x="1588675" y="0"/>
                  </a:moveTo>
                  <a:lnTo>
                    <a:pt x="2150364" y="232696"/>
                  </a:lnTo>
                  <a:lnTo>
                    <a:pt x="2359152" y="319183"/>
                  </a:lnTo>
                  <a:lnTo>
                    <a:pt x="2359152" y="2858167"/>
                  </a:lnTo>
                  <a:lnTo>
                    <a:pt x="2150364" y="2944654"/>
                  </a:lnTo>
                  <a:lnTo>
                    <a:pt x="1588675" y="3177350"/>
                  </a:lnTo>
                  <a:lnTo>
                    <a:pt x="1026986" y="2944654"/>
                  </a:lnTo>
                  <a:lnTo>
                    <a:pt x="465296" y="2712053"/>
                  </a:lnTo>
                  <a:lnTo>
                    <a:pt x="232696" y="2150364"/>
                  </a:lnTo>
                  <a:lnTo>
                    <a:pt x="0" y="1588675"/>
                  </a:lnTo>
                  <a:lnTo>
                    <a:pt x="232696" y="1026985"/>
                  </a:lnTo>
                  <a:lnTo>
                    <a:pt x="465296" y="465392"/>
                  </a:lnTo>
                  <a:lnTo>
                    <a:pt x="1026986" y="232696"/>
                  </a:lnTo>
                  <a:close/>
                </a:path>
              </a:pathLst>
            </a:custGeom>
            <a:solidFill>
              <a:srgbClr val="BBC7C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42" name="Google Shape;742;p24"/>
            <p:cNvSpPr/>
            <p:nvPr/>
          </p:nvSpPr>
          <p:spPr>
            <a:xfrm>
              <a:off x="4752053" y="1491194"/>
              <a:ext cx="2616534" cy="3463207"/>
            </a:xfrm>
            <a:custGeom>
              <a:avLst/>
              <a:gdLst/>
              <a:ahLst/>
              <a:cxnLst/>
              <a:rect l="l" t="t" r="r" b="b"/>
              <a:pathLst>
                <a:path w="2400490" h="3177254" extrusionOk="0">
                  <a:moveTo>
                    <a:pt x="1588675" y="0"/>
                  </a:moveTo>
                  <a:lnTo>
                    <a:pt x="2150364" y="232601"/>
                  </a:lnTo>
                  <a:lnTo>
                    <a:pt x="2400491" y="336233"/>
                  </a:lnTo>
                  <a:lnTo>
                    <a:pt x="2400491" y="2841022"/>
                  </a:lnTo>
                  <a:lnTo>
                    <a:pt x="2150364" y="2944654"/>
                  </a:lnTo>
                  <a:lnTo>
                    <a:pt x="1588675" y="3177254"/>
                  </a:lnTo>
                  <a:lnTo>
                    <a:pt x="1026985" y="2944654"/>
                  </a:lnTo>
                  <a:lnTo>
                    <a:pt x="465296" y="2711958"/>
                  </a:lnTo>
                  <a:lnTo>
                    <a:pt x="232696" y="2150269"/>
                  </a:lnTo>
                  <a:lnTo>
                    <a:pt x="0" y="1588580"/>
                  </a:lnTo>
                  <a:lnTo>
                    <a:pt x="232696" y="1026986"/>
                  </a:lnTo>
                  <a:lnTo>
                    <a:pt x="465296" y="465296"/>
                  </a:lnTo>
                  <a:lnTo>
                    <a:pt x="1026985" y="232601"/>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43" name="Google Shape;743;p24"/>
            <p:cNvSpPr/>
            <p:nvPr/>
          </p:nvSpPr>
          <p:spPr>
            <a:xfrm>
              <a:off x="4752053" y="1491194"/>
              <a:ext cx="2616534" cy="3463207"/>
            </a:xfrm>
            <a:custGeom>
              <a:avLst/>
              <a:gdLst/>
              <a:ahLst/>
              <a:cxnLst/>
              <a:rect l="l" t="t" r="r" b="b"/>
              <a:pathLst>
                <a:path w="2400490" h="3177254" extrusionOk="0">
                  <a:moveTo>
                    <a:pt x="1588675" y="3177254"/>
                  </a:moveTo>
                  <a:lnTo>
                    <a:pt x="1588675" y="1588580"/>
                  </a:lnTo>
                  <a:lnTo>
                    <a:pt x="0" y="1588580"/>
                  </a:lnTo>
                  <a:lnTo>
                    <a:pt x="465296" y="2711958"/>
                  </a:lnTo>
                  <a:lnTo>
                    <a:pt x="1588675" y="1588580"/>
                  </a:lnTo>
                  <a:lnTo>
                    <a:pt x="465296" y="465296"/>
                  </a:lnTo>
                  <a:lnTo>
                    <a:pt x="1588675" y="0"/>
                  </a:lnTo>
                  <a:lnTo>
                    <a:pt x="1588675" y="1588580"/>
                  </a:lnTo>
                  <a:lnTo>
                    <a:pt x="2400491" y="776764"/>
                  </a:lnTo>
                  <a:lnTo>
                    <a:pt x="2400491" y="1588580"/>
                  </a:lnTo>
                  <a:lnTo>
                    <a:pt x="1588675" y="1588580"/>
                  </a:lnTo>
                  <a:lnTo>
                    <a:pt x="2400491" y="2400491"/>
                  </a:lnTo>
                  <a:lnTo>
                    <a:pt x="2400491" y="2841022"/>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44" name="Google Shape;744;p24"/>
            <p:cNvSpPr/>
            <p:nvPr/>
          </p:nvSpPr>
          <p:spPr>
            <a:xfrm>
              <a:off x="0" y="0"/>
              <a:ext cx="3585302" cy="4092890"/>
            </a:xfrm>
            <a:custGeom>
              <a:avLst/>
              <a:gdLst/>
              <a:ahLst/>
              <a:cxnLst/>
              <a:rect l="l" t="t" r="r" b="b"/>
              <a:pathLst>
                <a:path w="3289268" h="3754945" extrusionOk="0">
                  <a:moveTo>
                    <a:pt x="3018949" y="0"/>
                  </a:moveTo>
                  <a:lnTo>
                    <a:pt x="3289268" y="0"/>
                  </a:lnTo>
                  <a:lnTo>
                    <a:pt x="780002" y="1780508"/>
                  </a:lnTo>
                  <a:lnTo>
                    <a:pt x="3018949" y="0"/>
                  </a:lnTo>
                  <a:lnTo>
                    <a:pt x="3018949" y="0"/>
                  </a:lnTo>
                  <a:close/>
                  <a:moveTo>
                    <a:pt x="0" y="3754946"/>
                  </a:moveTo>
                  <a:lnTo>
                    <a:pt x="2892171" y="1108424"/>
                  </a:lnTo>
                  <a:lnTo>
                    <a:pt x="0" y="3280220"/>
                  </a:lnTo>
                  <a:lnTo>
                    <a:pt x="0" y="3754946"/>
                  </a:lnTo>
                  <a:lnTo>
                    <a:pt x="0" y="3754946"/>
                  </a:lnTo>
                  <a:close/>
                  <a:moveTo>
                    <a:pt x="0" y="972407"/>
                  </a:moveTo>
                  <a:lnTo>
                    <a:pt x="0" y="739997"/>
                  </a:lnTo>
                  <a:lnTo>
                    <a:pt x="686086" y="444437"/>
                  </a:lnTo>
                  <a:lnTo>
                    <a:pt x="0" y="972407"/>
                  </a:lnTo>
                  <a:close/>
                </a:path>
              </a:pathLst>
            </a:custGeom>
            <a:solidFill>
              <a:srgbClr val="ECF7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45" name="Google Shape;745;p24"/>
            <p:cNvSpPr/>
            <p:nvPr/>
          </p:nvSpPr>
          <p:spPr>
            <a:xfrm>
              <a:off x="751679" y="1273191"/>
              <a:ext cx="2399753" cy="2399753"/>
            </a:xfrm>
            <a:custGeom>
              <a:avLst/>
              <a:gdLst/>
              <a:ahLst/>
              <a:cxnLst/>
              <a:rect l="l" t="t" r="r" b="b"/>
              <a:pathLst>
                <a:path w="2201608" h="2201608" extrusionOk="0">
                  <a:moveTo>
                    <a:pt x="1100804" y="0"/>
                  </a:moveTo>
                  <a:cubicBezTo>
                    <a:pt x="1708785" y="0"/>
                    <a:pt x="2201609" y="492824"/>
                    <a:pt x="2201609" y="1100804"/>
                  </a:cubicBezTo>
                  <a:cubicBezTo>
                    <a:pt x="2201609" y="1708785"/>
                    <a:pt x="1708785" y="2201609"/>
                    <a:pt x="1100804" y="2201609"/>
                  </a:cubicBezTo>
                  <a:cubicBezTo>
                    <a:pt x="492823" y="2201609"/>
                    <a:pt x="0" y="1708785"/>
                    <a:pt x="0" y="1100804"/>
                  </a:cubicBezTo>
                  <a:cubicBezTo>
                    <a:pt x="0" y="492824"/>
                    <a:pt x="492823" y="0"/>
                    <a:pt x="1100804" y="0"/>
                  </a:cubicBezTo>
                  <a:lnTo>
                    <a:pt x="1100804" y="0"/>
                  </a:lnTo>
                  <a:close/>
                  <a:moveTo>
                    <a:pt x="1100804" y="516064"/>
                  </a:moveTo>
                  <a:cubicBezTo>
                    <a:pt x="777907" y="516064"/>
                    <a:pt x="516160" y="777812"/>
                    <a:pt x="516160" y="1100804"/>
                  </a:cubicBezTo>
                  <a:cubicBezTo>
                    <a:pt x="516160" y="1423702"/>
                    <a:pt x="777907" y="1685544"/>
                    <a:pt x="1100804" y="1685544"/>
                  </a:cubicBezTo>
                  <a:cubicBezTo>
                    <a:pt x="1423702" y="1685544"/>
                    <a:pt x="1685544" y="1423702"/>
                    <a:pt x="1685544" y="1100804"/>
                  </a:cubicBezTo>
                  <a:cubicBezTo>
                    <a:pt x="1685449" y="777812"/>
                    <a:pt x="1423702" y="516064"/>
                    <a:pt x="1100804" y="516064"/>
                  </a:cubicBez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46" name="Google Shape;746;p24"/>
            <p:cNvSpPr/>
            <p:nvPr/>
          </p:nvSpPr>
          <p:spPr>
            <a:xfrm>
              <a:off x="1006462" y="1629244"/>
              <a:ext cx="2144972" cy="2043746"/>
            </a:xfrm>
            <a:custGeom>
              <a:avLst/>
              <a:gdLst/>
              <a:ahLst/>
              <a:cxnLst/>
              <a:rect l="l" t="t" r="r" b="b"/>
              <a:pathLst>
                <a:path w="1967864" h="1874996" extrusionOk="0">
                  <a:moveTo>
                    <a:pt x="1649539" y="0"/>
                  </a:moveTo>
                  <a:cubicBezTo>
                    <a:pt x="1846326" y="198882"/>
                    <a:pt x="1967865" y="472345"/>
                    <a:pt x="1967865" y="774192"/>
                  </a:cubicBezTo>
                  <a:cubicBezTo>
                    <a:pt x="1967865" y="1382173"/>
                    <a:pt x="1475041" y="1874996"/>
                    <a:pt x="867061" y="1874996"/>
                  </a:cubicBezTo>
                  <a:cubicBezTo>
                    <a:pt x="514922" y="1874996"/>
                    <a:pt x="201454" y="1709642"/>
                    <a:pt x="0" y="1452372"/>
                  </a:cubicBezTo>
                  <a:cubicBezTo>
                    <a:pt x="199549" y="1654016"/>
                    <a:pt x="476345" y="1778984"/>
                    <a:pt x="782479" y="1778984"/>
                  </a:cubicBezTo>
                  <a:cubicBezTo>
                    <a:pt x="1390460" y="1778984"/>
                    <a:pt x="1883283" y="1286161"/>
                    <a:pt x="1883283" y="678180"/>
                  </a:cubicBezTo>
                  <a:cubicBezTo>
                    <a:pt x="1883283" y="422338"/>
                    <a:pt x="1796034" y="186976"/>
                    <a:pt x="1649539" y="0"/>
                  </a:cubicBezTo>
                  <a:lnTo>
                    <a:pt x="1649539" y="0"/>
                  </a:lnTo>
                  <a:close/>
                  <a:moveTo>
                    <a:pt x="867156" y="189547"/>
                  </a:moveTo>
                  <a:cubicBezTo>
                    <a:pt x="1018794" y="189547"/>
                    <a:pt x="1157002" y="247269"/>
                    <a:pt x="1260824" y="341947"/>
                  </a:cubicBezTo>
                  <a:cubicBezTo>
                    <a:pt x="1155002" y="191643"/>
                    <a:pt x="980218" y="93535"/>
                    <a:pt x="782479" y="93535"/>
                  </a:cubicBezTo>
                  <a:cubicBezTo>
                    <a:pt x="459581" y="93535"/>
                    <a:pt x="197834" y="355283"/>
                    <a:pt x="197834" y="678275"/>
                  </a:cubicBezTo>
                  <a:cubicBezTo>
                    <a:pt x="197834" y="849535"/>
                    <a:pt x="271463" y="1003649"/>
                    <a:pt x="388811" y="1110520"/>
                  </a:cubicBezTo>
                  <a:cubicBezTo>
                    <a:pt x="321850" y="1015365"/>
                    <a:pt x="282511" y="899446"/>
                    <a:pt x="282511" y="774287"/>
                  </a:cubicBezTo>
                  <a:cubicBezTo>
                    <a:pt x="282416" y="451295"/>
                    <a:pt x="544258" y="189547"/>
                    <a:pt x="867156" y="189547"/>
                  </a:cubicBez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47" name="Google Shape;747;p24"/>
            <p:cNvSpPr/>
            <p:nvPr/>
          </p:nvSpPr>
          <p:spPr>
            <a:xfrm>
              <a:off x="858661" y="1894391"/>
              <a:ext cx="226700" cy="799248"/>
            </a:xfrm>
            <a:custGeom>
              <a:avLst/>
              <a:gdLst/>
              <a:ahLst/>
              <a:cxnLst/>
              <a:rect l="l" t="t" r="r" b="b"/>
              <a:pathLst>
                <a:path w="207982" h="733255" extrusionOk="0">
                  <a:moveTo>
                    <a:pt x="189833" y="2879"/>
                  </a:moveTo>
                  <a:cubicBezTo>
                    <a:pt x="212503" y="14309"/>
                    <a:pt x="214122" y="56505"/>
                    <a:pt x="193643" y="97176"/>
                  </a:cubicBezTo>
                  <a:cubicBezTo>
                    <a:pt x="173069" y="137848"/>
                    <a:pt x="138113" y="161470"/>
                    <a:pt x="115443" y="150040"/>
                  </a:cubicBezTo>
                  <a:cubicBezTo>
                    <a:pt x="92869" y="138610"/>
                    <a:pt x="91154" y="96319"/>
                    <a:pt x="111633" y="55743"/>
                  </a:cubicBezTo>
                  <a:cubicBezTo>
                    <a:pt x="132112" y="15071"/>
                    <a:pt x="167164" y="-8551"/>
                    <a:pt x="189833" y="2879"/>
                  </a:cubicBezTo>
                  <a:lnTo>
                    <a:pt x="189833" y="2879"/>
                  </a:lnTo>
                  <a:close/>
                  <a:moveTo>
                    <a:pt x="97250" y="208809"/>
                  </a:moveTo>
                  <a:cubicBezTo>
                    <a:pt x="130969" y="208809"/>
                    <a:pt x="122111" y="332539"/>
                    <a:pt x="122111" y="477319"/>
                  </a:cubicBezTo>
                  <a:cubicBezTo>
                    <a:pt x="122111" y="622194"/>
                    <a:pt x="130969" y="733256"/>
                    <a:pt x="97250" y="733256"/>
                  </a:cubicBezTo>
                  <a:cubicBezTo>
                    <a:pt x="63532" y="733256"/>
                    <a:pt x="0" y="622099"/>
                    <a:pt x="0" y="477319"/>
                  </a:cubicBezTo>
                  <a:cubicBezTo>
                    <a:pt x="0" y="332539"/>
                    <a:pt x="63532" y="208809"/>
                    <a:pt x="97250" y="208809"/>
                  </a:cubicBezTo>
                  <a:close/>
                </a:path>
              </a:pathLst>
            </a:custGeom>
            <a:solidFill>
              <a:srgbClr val="FEEEE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nvGrpSpPr>
            <p:cNvPr id="748" name="Google Shape;748;p24"/>
            <p:cNvGrpSpPr/>
            <p:nvPr/>
          </p:nvGrpSpPr>
          <p:grpSpPr>
            <a:xfrm>
              <a:off x="123" y="3736012"/>
              <a:ext cx="2658035" cy="3129087"/>
              <a:chOff x="2947987" y="3706938"/>
              <a:chExt cx="2437446" cy="2869406"/>
            </a:xfrm>
          </p:grpSpPr>
          <p:sp>
            <p:nvSpPr>
              <p:cNvPr id="749" name="Google Shape;749;p24"/>
              <p:cNvSpPr/>
              <p:nvPr/>
            </p:nvSpPr>
            <p:spPr>
              <a:xfrm>
                <a:off x="2947987" y="3706938"/>
                <a:ext cx="1319585" cy="2869406"/>
              </a:xfrm>
              <a:custGeom>
                <a:avLst/>
                <a:gdLst/>
                <a:ahLst/>
                <a:cxnLst/>
                <a:rect l="l" t="t" r="r" b="b"/>
                <a:pathLst>
                  <a:path w="1319585" h="2869406" extrusionOk="0">
                    <a:moveTo>
                      <a:pt x="0" y="1639729"/>
                    </a:moveTo>
                    <a:lnTo>
                      <a:pt x="346329" y="1757363"/>
                    </a:lnTo>
                    <a:lnTo>
                      <a:pt x="0" y="1444085"/>
                    </a:lnTo>
                    <a:lnTo>
                      <a:pt x="0" y="1262920"/>
                    </a:lnTo>
                    <a:cubicBezTo>
                      <a:pt x="143066" y="1037177"/>
                      <a:pt x="305372" y="828580"/>
                      <a:pt x="483775" y="638270"/>
                    </a:cubicBezTo>
                    <a:lnTo>
                      <a:pt x="796100" y="820769"/>
                    </a:lnTo>
                    <a:lnTo>
                      <a:pt x="590836" y="528161"/>
                    </a:lnTo>
                    <a:cubicBezTo>
                      <a:pt x="791051" y="329755"/>
                      <a:pt x="1009460" y="153162"/>
                      <a:pt x="1242060" y="0"/>
                    </a:cubicBezTo>
                    <a:cubicBezTo>
                      <a:pt x="1294924" y="272225"/>
                      <a:pt x="1321308" y="550640"/>
                      <a:pt x="1319498" y="831342"/>
                    </a:cubicBezTo>
                    <a:lnTo>
                      <a:pt x="957739" y="1039368"/>
                    </a:lnTo>
                    <a:lnTo>
                      <a:pt x="1311307" y="1068705"/>
                    </a:lnTo>
                    <a:cubicBezTo>
                      <a:pt x="1290161" y="1404652"/>
                      <a:pt x="1228344" y="1742218"/>
                      <a:pt x="1123093" y="2074736"/>
                    </a:cubicBezTo>
                    <a:lnTo>
                      <a:pt x="592836" y="2169795"/>
                    </a:lnTo>
                    <a:lnTo>
                      <a:pt x="1037558" y="2319147"/>
                    </a:lnTo>
                    <a:cubicBezTo>
                      <a:pt x="1021461" y="2360962"/>
                      <a:pt x="1004697" y="2402681"/>
                      <a:pt x="987171" y="2444306"/>
                    </a:cubicBezTo>
                    <a:cubicBezTo>
                      <a:pt x="925259" y="2591467"/>
                      <a:pt x="855917" y="2733199"/>
                      <a:pt x="779907" y="2869406"/>
                    </a:cubicBezTo>
                    <a:lnTo>
                      <a:pt x="0" y="2869406"/>
                    </a:lnTo>
                    <a:lnTo>
                      <a:pt x="0" y="1639729"/>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50" name="Google Shape;750;p24"/>
              <p:cNvSpPr/>
              <p:nvPr/>
            </p:nvSpPr>
            <p:spPr>
              <a:xfrm>
                <a:off x="3093719" y="5291517"/>
                <a:ext cx="2291714" cy="1284732"/>
              </a:xfrm>
              <a:custGeom>
                <a:avLst/>
                <a:gdLst/>
                <a:ahLst/>
                <a:cxnLst/>
                <a:rect l="l" t="t" r="r" b="b"/>
                <a:pathLst>
                  <a:path w="2291714" h="1284732" extrusionOk="0">
                    <a:moveTo>
                      <a:pt x="27432" y="1284732"/>
                    </a:moveTo>
                    <a:lnTo>
                      <a:pt x="0" y="1195959"/>
                    </a:lnTo>
                    <a:cubicBezTo>
                      <a:pt x="151638" y="1009650"/>
                      <a:pt x="326422" y="837248"/>
                      <a:pt x="523685" y="683133"/>
                    </a:cubicBezTo>
                    <a:cubicBezTo>
                      <a:pt x="594265" y="627983"/>
                      <a:pt x="666369" y="576263"/>
                      <a:pt x="739902" y="527781"/>
                    </a:cubicBezTo>
                    <a:lnTo>
                      <a:pt x="1027938" y="846773"/>
                    </a:lnTo>
                    <a:lnTo>
                      <a:pt x="888683" y="435388"/>
                    </a:lnTo>
                    <a:cubicBezTo>
                      <a:pt x="1097947" y="312992"/>
                      <a:pt x="1316831" y="216313"/>
                      <a:pt x="1541145" y="144780"/>
                    </a:cubicBezTo>
                    <a:lnTo>
                      <a:pt x="1682877" y="385096"/>
                    </a:lnTo>
                    <a:lnTo>
                      <a:pt x="1654683" y="110871"/>
                    </a:lnTo>
                    <a:cubicBezTo>
                      <a:pt x="1864043" y="52483"/>
                      <a:pt x="2077498" y="15621"/>
                      <a:pt x="2291715" y="0"/>
                    </a:cubicBezTo>
                    <a:cubicBezTo>
                      <a:pt x="2225040" y="203168"/>
                      <a:pt x="2138077" y="400621"/>
                      <a:pt x="2031397" y="588931"/>
                    </a:cubicBezTo>
                    <a:lnTo>
                      <a:pt x="1709547" y="593027"/>
                    </a:lnTo>
                    <a:lnTo>
                      <a:pt x="1936623" y="745713"/>
                    </a:lnTo>
                    <a:cubicBezTo>
                      <a:pt x="1813179" y="937546"/>
                      <a:pt x="1668018" y="1118426"/>
                      <a:pt x="1501712" y="1284637"/>
                    </a:cubicBezTo>
                    <a:lnTo>
                      <a:pt x="1234821" y="1284637"/>
                    </a:lnTo>
                    <a:lnTo>
                      <a:pt x="1038892" y="1217105"/>
                    </a:lnTo>
                    <a:lnTo>
                      <a:pt x="1100233" y="1284637"/>
                    </a:lnTo>
                    <a:lnTo>
                      <a:pt x="27432" y="1284637"/>
                    </a:ln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sp>
          <p:nvSpPr>
            <p:cNvPr id="751" name="Google Shape;751;p24"/>
            <p:cNvSpPr/>
            <p:nvPr/>
          </p:nvSpPr>
          <p:spPr>
            <a:xfrm flipH="1">
              <a:off x="0" y="-4144"/>
              <a:ext cx="12213796" cy="6862144"/>
            </a:xfrm>
            <a:custGeom>
              <a:avLst/>
              <a:gdLst/>
              <a:ahLst/>
              <a:cxnLst/>
              <a:rect l="l" t="t" r="r" b="b"/>
              <a:pathLst>
                <a:path w="7458807" h="4866769" extrusionOk="0">
                  <a:moveTo>
                    <a:pt x="0" y="515"/>
                  </a:moveTo>
                  <a:lnTo>
                    <a:pt x="7458807" y="0"/>
                  </a:lnTo>
                  <a:cubicBezTo>
                    <a:pt x="7458550" y="211240"/>
                    <a:pt x="7458292" y="422479"/>
                    <a:pt x="7458035" y="633719"/>
                  </a:cubicBezTo>
                  <a:cubicBezTo>
                    <a:pt x="7267936" y="673022"/>
                    <a:pt x="6911045" y="261044"/>
                    <a:pt x="6318213" y="235819"/>
                  </a:cubicBezTo>
                  <a:cubicBezTo>
                    <a:pt x="5725381" y="210594"/>
                    <a:pt x="5344962" y="1230706"/>
                    <a:pt x="4677105" y="972150"/>
                  </a:cubicBezTo>
                  <a:cubicBezTo>
                    <a:pt x="4009248" y="713594"/>
                    <a:pt x="2979757" y="1053105"/>
                    <a:pt x="2998439" y="2035598"/>
                  </a:cubicBezTo>
                  <a:cubicBezTo>
                    <a:pt x="3017121" y="3018091"/>
                    <a:pt x="4076056" y="2896435"/>
                    <a:pt x="3902272" y="3619099"/>
                  </a:cubicBezTo>
                  <a:cubicBezTo>
                    <a:pt x="3728488" y="4341763"/>
                    <a:pt x="2490566" y="3998295"/>
                    <a:pt x="2155286" y="4206240"/>
                  </a:cubicBezTo>
                  <a:cubicBezTo>
                    <a:pt x="1820006" y="4414185"/>
                    <a:pt x="1933906" y="4691910"/>
                    <a:pt x="1890592" y="4866769"/>
                  </a:cubicBezTo>
                  <a:lnTo>
                    <a:pt x="11860" y="4865570"/>
                  </a:lnTo>
                  <a:cubicBezTo>
                    <a:pt x="18277" y="3246922"/>
                    <a:pt x="20997" y="1606790"/>
                    <a:pt x="0" y="51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1199967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DEBB9A-9498-4E25-A01C-5061210C8FEC}" type="datetimeFigureOut">
              <a:rPr lang="en-US" smtClean="0"/>
              <a:t>11/18/2023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1842607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11/18/2023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29338914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DEBB9A-9498-4E25-A01C-5061210C8FEC}" type="datetimeFigureOut">
              <a:rPr lang="en-US" smtClean="0"/>
              <a:t>11/18/2023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7138606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DEBB9A-9498-4E25-A01C-5061210C8FEC}" type="datetimeFigureOut">
              <a:rPr lang="en-US" smtClean="0"/>
              <a:t>11/18/2023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3099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F48484D2-C01F-4EA8-81EF-09692B85756F}" type="datetimeFigureOut">
              <a:rPr lang="zh-CN" altLang="en-US" smtClean="0"/>
              <a:t>2023/11/18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31136664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DEBB9A-9498-4E25-A01C-5061210C8FEC}" type="datetimeFigureOut">
              <a:rPr lang="en-US" smtClean="0"/>
              <a:t>11/18/2023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23661606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DEBB9A-9498-4E25-A01C-5061210C8FEC}" type="datetimeFigureOut">
              <a:rPr lang="en-US" smtClean="0"/>
              <a:t>11/18/2023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3254967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DEBB9A-9498-4E25-A01C-5061210C8FEC}" type="datetimeFigureOut">
              <a:rPr lang="en-US" smtClean="0"/>
              <a:t>11/18/2023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2007518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DDEBB9A-9498-4E25-A01C-5061210C8FEC}" type="datetimeFigureOut">
              <a:rPr lang="en-US" smtClean="0"/>
              <a:t>11/18/2023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7002757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DDEBB9A-9498-4E25-A01C-5061210C8FEC}" type="datetimeFigureOut">
              <a:rPr lang="en-US" smtClean="0"/>
              <a:t>11/18/2023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25443092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11/18/2023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16421986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11/18/2023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18851901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2023/11/18</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7550399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4" name="矩形 13"/>
          <p:cNvSpPr/>
          <p:nvPr userDrawn="1"/>
        </p:nvSpPr>
        <p:spPr>
          <a:xfrm>
            <a:off x="346075" y="803910"/>
            <a:ext cx="11524615" cy="54692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5" name="图片 14" descr="椭圆 1"/>
          <p:cNvPicPr>
            <a:picLocks noChangeAspect="1"/>
          </p:cNvPicPr>
          <p:nvPr userDrawn="1"/>
        </p:nvPicPr>
        <p:blipFill>
          <a:blip r:embed="rId3"/>
          <a:stretch>
            <a:fillRect/>
          </a:stretch>
        </p:blipFill>
        <p:spPr>
          <a:xfrm>
            <a:off x="-437515" y="241935"/>
            <a:ext cx="5868670" cy="5447030"/>
          </a:xfrm>
          <a:prstGeom prst="rect">
            <a:avLst/>
          </a:prstGeom>
        </p:spPr>
      </p:pic>
      <p:pic>
        <p:nvPicPr>
          <p:cNvPr id="16" name="图片 15" descr="椭圆 1 拷贝 5"/>
          <p:cNvPicPr>
            <a:picLocks noChangeAspect="1"/>
          </p:cNvPicPr>
          <p:nvPr userDrawn="1"/>
        </p:nvPicPr>
        <p:blipFill>
          <a:blip r:embed="rId4"/>
          <a:stretch>
            <a:fillRect/>
          </a:stretch>
        </p:blipFill>
        <p:spPr>
          <a:xfrm>
            <a:off x="-163830" y="2498725"/>
            <a:ext cx="5321300" cy="3190240"/>
          </a:xfrm>
          <a:prstGeom prst="rect">
            <a:avLst/>
          </a:prstGeom>
        </p:spPr>
      </p:pic>
      <p:pic>
        <p:nvPicPr>
          <p:cNvPr id="13" name="图片 12" descr="7"/>
          <p:cNvPicPr>
            <a:picLocks noChangeAspect="1"/>
          </p:cNvPicPr>
          <p:nvPr userDrawn="1"/>
        </p:nvPicPr>
        <p:blipFill>
          <a:blip r:embed="rId5"/>
          <a:srcRect t="64676"/>
          <a:stretch>
            <a:fillRect/>
          </a:stretch>
        </p:blipFill>
        <p:spPr>
          <a:xfrm>
            <a:off x="0" y="4076700"/>
            <a:ext cx="12204065" cy="2781300"/>
          </a:xfrm>
          <a:prstGeom prst="rect">
            <a:avLst/>
          </a:prstGeom>
        </p:spPr>
      </p:pic>
      <p:sp>
        <p:nvSpPr>
          <p:cNvPr id="2" name="TextBox 3">
            <a:extLst>
              <a:ext uri="{FF2B5EF4-FFF2-40B4-BE49-F238E27FC236}">
                <a16:creationId xmlns:a16="http://schemas.microsoft.com/office/drawing/2014/main" id="{D1F3D884-A6B1-BB6D-47F1-72EF167B3B7B}"/>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7FF49411-0DAF-9565-5240-68A4B9684943}"/>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4" name="Picture 3">
            <a:extLst>
              <a:ext uri="{FF2B5EF4-FFF2-40B4-BE49-F238E27FC236}">
                <a16:creationId xmlns:a16="http://schemas.microsoft.com/office/drawing/2014/main" id="{CDA4D92C-2B4B-7ABB-50E3-655D1A11A691}"/>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214FA208-E84B-F0C2-5E98-BBF7990B094C}"/>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CBEFC8C5-C2A1-A5E1-83D1-B09F2583B407}"/>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8B6A5413-2100-9DB3-1B01-A8F0E19CF9C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8" name="Title 1">
            <a:extLst>
              <a:ext uri="{FF2B5EF4-FFF2-40B4-BE49-F238E27FC236}">
                <a16:creationId xmlns:a16="http://schemas.microsoft.com/office/drawing/2014/main" id="{1B736BDB-6CA0-DCBB-EC06-277AF7996E0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9" name="Title 1">
            <a:extLst>
              <a:ext uri="{FF2B5EF4-FFF2-40B4-BE49-F238E27FC236}">
                <a16:creationId xmlns:a16="http://schemas.microsoft.com/office/drawing/2014/main" id="{308D34B9-9D51-C114-B5AC-781394598050}"/>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0" name="Picture 9">
            <a:extLst>
              <a:ext uri="{FF2B5EF4-FFF2-40B4-BE49-F238E27FC236}">
                <a16:creationId xmlns:a16="http://schemas.microsoft.com/office/drawing/2014/main" id="{F5B1BA3C-0332-C8F0-D23D-E5BBBCA7B96A}"/>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11" name="Picture 10">
            <a:extLst>
              <a:ext uri="{FF2B5EF4-FFF2-40B4-BE49-F238E27FC236}">
                <a16:creationId xmlns:a16="http://schemas.microsoft.com/office/drawing/2014/main" id="{9D578340-275B-A2AB-3183-0E3368C52D1F}"/>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4286054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2" name="矩形 11"/>
          <p:cNvSpPr/>
          <p:nvPr userDrawn="1"/>
        </p:nvSpPr>
        <p:spPr>
          <a:xfrm>
            <a:off x="1434465" y="1610360"/>
            <a:ext cx="8517890" cy="42335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7" name="图片 6" descr="02"/>
          <p:cNvPicPr>
            <a:picLocks noChangeAspect="1"/>
          </p:cNvPicPr>
          <p:nvPr userDrawn="1"/>
        </p:nvPicPr>
        <p:blipFill>
          <a:blip r:embed="rId3"/>
          <a:stretch>
            <a:fillRect/>
          </a:stretch>
        </p:blipFill>
        <p:spPr>
          <a:xfrm>
            <a:off x="-12700" y="-4000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9028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5366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27345"/>
            <a:ext cx="1914525" cy="1390650"/>
          </a:xfrm>
          <a:prstGeom prst="rect">
            <a:avLst/>
          </a:prstGeom>
        </p:spPr>
      </p:pic>
      <p:pic>
        <p:nvPicPr>
          <p:cNvPr id="15" name="图片 14" descr="图层 7 拷贝"/>
          <p:cNvPicPr>
            <a:picLocks noChangeAspect="1"/>
          </p:cNvPicPr>
          <p:nvPr userDrawn="1"/>
        </p:nvPicPr>
        <p:blipFill>
          <a:blip r:embed="rId4"/>
          <a:stretch>
            <a:fillRect/>
          </a:stretch>
        </p:blipFill>
        <p:spPr>
          <a:xfrm flipH="1">
            <a:off x="8920480" y="5269865"/>
            <a:ext cx="2131695" cy="1548130"/>
          </a:xfrm>
          <a:prstGeom prst="rect">
            <a:avLst/>
          </a:prstGeom>
        </p:spPr>
      </p:pic>
      <p:sp>
        <p:nvSpPr>
          <p:cNvPr id="2" name="TextBox 3">
            <a:extLst>
              <a:ext uri="{FF2B5EF4-FFF2-40B4-BE49-F238E27FC236}">
                <a16:creationId xmlns:a16="http://schemas.microsoft.com/office/drawing/2014/main" id="{C8FC6DA3-BF55-7CF3-090E-C9AD424E7F3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3BE46DD-DEDF-51C2-F24D-C3018ADE144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B3CCBD91-C510-F646-EBCF-6FDBFD317D0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19AA071C-9FAC-FEBE-33A8-C0C4C53C26D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8" name="Picture 7">
            <a:extLst>
              <a:ext uri="{FF2B5EF4-FFF2-40B4-BE49-F238E27FC236}">
                <a16:creationId xmlns:a16="http://schemas.microsoft.com/office/drawing/2014/main" id="{F1BE5AD5-648A-F3F6-BE66-2CCA48C9DCA5}"/>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3" name="Title 1">
            <a:extLst>
              <a:ext uri="{FF2B5EF4-FFF2-40B4-BE49-F238E27FC236}">
                <a16:creationId xmlns:a16="http://schemas.microsoft.com/office/drawing/2014/main" id="{FD7B84F7-382B-7A32-8709-88B9C90CDA6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6301AC42-512B-816D-1231-7A6289469635}"/>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b="0" dirty="0">
              <a:solidFill>
                <a:schemeClr val="accent3">
                  <a:lumMod val="60000"/>
                  <a:lumOff val="40000"/>
                </a:schemeClr>
              </a:solidFill>
              <a:latin typeface="#9Slide07 HoneyCream" pitchFamily="2" charset="0"/>
            </a:endParaRPr>
          </a:p>
        </p:txBody>
      </p:sp>
      <p:pic>
        <p:nvPicPr>
          <p:cNvPr id="16" name="Picture 15">
            <a:extLst>
              <a:ext uri="{FF2B5EF4-FFF2-40B4-BE49-F238E27FC236}">
                <a16:creationId xmlns:a16="http://schemas.microsoft.com/office/drawing/2014/main" id="{26C6AC87-550E-92FB-046A-760EF6657D34}"/>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17" name="Picture 16">
            <a:extLst>
              <a:ext uri="{FF2B5EF4-FFF2-40B4-BE49-F238E27FC236}">
                <a16:creationId xmlns:a16="http://schemas.microsoft.com/office/drawing/2014/main" id="{FF7BC5F0-A7C2-4692-82E9-BD2FD1DA667E}"/>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3802810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F48484D2-C01F-4EA8-81EF-09692B85756F}" type="datetimeFigureOut">
              <a:rPr lang="zh-CN" altLang="en-US" smtClean="0"/>
              <a:t>2023/11/18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7139786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53853"/>
            <a:ext cx="12216506" cy="6897883"/>
          </a:xfrm>
          <a:prstGeom prst="rect">
            <a:avLst/>
          </a:prstGeom>
        </p:spPr>
      </p:pic>
      <p:pic>
        <p:nvPicPr>
          <p:cNvPr id="8" name="图片 7" descr="02"/>
          <p:cNvPicPr>
            <a:picLocks noChangeAspect="1"/>
          </p:cNvPicPr>
          <p:nvPr userDrawn="1"/>
        </p:nvPicPr>
        <p:blipFill>
          <a:blip r:embed="rId3"/>
          <a:stretch>
            <a:fillRect/>
          </a:stretch>
        </p:blipFill>
        <p:spPr>
          <a:xfrm>
            <a:off x="-12700" y="-5397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7631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3969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13375"/>
            <a:ext cx="1914525" cy="1390650"/>
          </a:xfrm>
          <a:prstGeom prst="rect">
            <a:avLst/>
          </a:prstGeom>
        </p:spPr>
      </p:pic>
      <p:sp>
        <p:nvSpPr>
          <p:cNvPr id="12" name="矩形 11"/>
          <p:cNvSpPr/>
          <p:nvPr userDrawn="1"/>
        </p:nvSpPr>
        <p:spPr>
          <a:xfrm>
            <a:off x="237490" y="537210"/>
            <a:ext cx="11524615" cy="57283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8" name="图片 17" descr="02"/>
          <p:cNvPicPr>
            <a:picLocks noChangeAspect="1"/>
          </p:cNvPicPr>
          <p:nvPr userDrawn="1"/>
        </p:nvPicPr>
        <p:blipFill>
          <a:blip r:embed="rId3"/>
          <a:srcRect t="60806" r="60696" b="-488"/>
          <a:stretch>
            <a:fillRect/>
          </a:stretch>
        </p:blipFill>
        <p:spPr>
          <a:xfrm>
            <a:off x="-835025" y="4512945"/>
            <a:ext cx="4043680" cy="2345055"/>
          </a:xfrm>
          <a:prstGeom prst="rect">
            <a:avLst/>
          </a:prstGeom>
        </p:spPr>
      </p:pic>
      <p:pic>
        <p:nvPicPr>
          <p:cNvPr id="15" name="图片 14" descr="图层 7 拷贝"/>
          <p:cNvPicPr>
            <a:picLocks noChangeAspect="1"/>
          </p:cNvPicPr>
          <p:nvPr userDrawn="1"/>
        </p:nvPicPr>
        <p:blipFill>
          <a:blip r:embed="rId4"/>
          <a:stretch>
            <a:fillRect/>
          </a:stretch>
        </p:blipFill>
        <p:spPr>
          <a:xfrm flipH="1">
            <a:off x="2061210" y="5621655"/>
            <a:ext cx="1628775" cy="1182370"/>
          </a:xfrm>
          <a:prstGeom prst="rect">
            <a:avLst/>
          </a:prstGeom>
        </p:spPr>
      </p:pic>
      <p:pic>
        <p:nvPicPr>
          <p:cNvPr id="16" name="图片 15" descr="图层 9 拷贝"/>
          <p:cNvPicPr>
            <a:picLocks noChangeAspect="1"/>
          </p:cNvPicPr>
          <p:nvPr userDrawn="1"/>
        </p:nvPicPr>
        <p:blipFill>
          <a:blip r:embed="rId5"/>
          <a:stretch>
            <a:fillRect/>
          </a:stretch>
        </p:blipFill>
        <p:spPr>
          <a:xfrm>
            <a:off x="2923540" y="5179695"/>
            <a:ext cx="4750435" cy="1664335"/>
          </a:xfrm>
          <a:prstGeom prst="rect">
            <a:avLst/>
          </a:prstGeom>
        </p:spPr>
      </p:pic>
      <p:pic>
        <p:nvPicPr>
          <p:cNvPr id="17" name="图片 16" descr="图层 7 拷贝"/>
          <p:cNvPicPr>
            <a:picLocks noChangeAspect="1"/>
          </p:cNvPicPr>
          <p:nvPr userDrawn="1"/>
        </p:nvPicPr>
        <p:blipFill>
          <a:blip r:embed="rId4"/>
          <a:stretch>
            <a:fillRect/>
          </a:stretch>
        </p:blipFill>
        <p:spPr>
          <a:xfrm>
            <a:off x="-488950" y="5219700"/>
            <a:ext cx="2254885" cy="1638300"/>
          </a:xfrm>
          <a:prstGeom prst="rect">
            <a:avLst/>
          </a:prstGeom>
        </p:spPr>
      </p:pic>
      <p:pic>
        <p:nvPicPr>
          <p:cNvPr id="23" name="图片 22" descr="02"/>
          <p:cNvPicPr>
            <a:picLocks noChangeAspect="1"/>
          </p:cNvPicPr>
          <p:nvPr userDrawn="1"/>
        </p:nvPicPr>
        <p:blipFill>
          <a:blip r:embed="rId3"/>
          <a:srcRect l="43349" t="64262" r="16065" b="661"/>
          <a:stretch>
            <a:fillRect/>
          </a:stretch>
        </p:blipFill>
        <p:spPr>
          <a:xfrm>
            <a:off x="5883910" y="3352165"/>
            <a:ext cx="6308090" cy="3491865"/>
          </a:xfrm>
          <a:prstGeom prst="rect">
            <a:avLst/>
          </a:prstGeom>
        </p:spPr>
      </p:pic>
      <p:pic>
        <p:nvPicPr>
          <p:cNvPr id="24" name="图片 23" descr="图层 7 拷贝"/>
          <p:cNvPicPr>
            <a:picLocks noChangeAspect="1"/>
          </p:cNvPicPr>
          <p:nvPr userDrawn="1"/>
        </p:nvPicPr>
        <p:blipFill>
          <a:blip r:embed="rId4"/>
          <a:stretch>
            <a:fillRect/>
          </a:stretch>
        </p:blipFill>
        <p:spPr>
          <a:xfrm flipH="1">
            <a:off x="10466705" y="4757420"/>
            <a:ext cx="2816225" cy="2046605"/>
          </a:xfrm>
          <a:prstGeom prst="rect">
            <a:avLst/>
          </a:prstGeom>
        </p:spPr>
      </p:pic>
      <p:sp>
        <p:nvSpPr>
          <p:cNvPr id="2" name="TextBox 3">
            <a:extLst>
              <a:ext uri="{FF2B5EF4-FFF2-40B4-BE49-F238E27FC236}">
                <a16:creationId xmlns:a16="http://schemas.microsoft.com/office/drawing/2014/main" id="{190CC991-469B-7D93-F7C5-D7A5B3B1440F}"/>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D3B2A0F9-B030-8DAA-C556-3D4F58AFC6DE}"/>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4" name="Picture 3">
            <a:extLst>
              <a:ext uri="{FF2B5EF4-FFF2-40B4-BE49-F238E27FC236}">
                <a16:creationId xmlns:a16="http://schemas.microsoft.com/office/drawing/2014/main" id="{4FB1CFC8-6C23-AE10-DB2D-205D268F7360}"/>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2DBCDBCB-CEDA-AFDC-DAEB-4415315734F4}"/>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85C21192-6C89-93E1-215D-138866F4C6DE}"/>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F2B6FB04-A220-0CA1-D17A-6A0E4E5EBA26}"/>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3" name="Title 1">
            <a:extLst>
              <a:ext uri="{FF2B5EF4-FFF2-40B4-BE49-F238E27FC236}">
                <a16:creationId xmlns:a16="http://schemas.microsoft.com/office/drawing/2014/main" id="{E0B88CCE-952C-88D1-5D41-997BD3192386}"/>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F6215875-4A4D-2CE2-57C2-D511A3D75E93}"/>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9" name="Picture 18">
            <a:extLst>
              <a:ext uri="{FF2B5EF4-FFF2-40B4-BE49-F238E27FC236}">
                <a16:creationId xmlns:a16="http://schemas.microsoft.com/office/drawing/2014/main" id="{B7C25819-DB76-8AD4-3A39-BCE3DEC7AA0E}"/>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20" name="Picture 19">
            <a:extLst>
              <a:ext uri="{FF2B5EF4-FFF2-40B4-BE49-F238E27FC236}">
                <a16:creationId xmlns:a16="http://schemas.microsoft.com/office/drawing/2014/main" id="{B8BB93C7-F4B2-6272-DA9E-10273AF52877}"/>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24502263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2023/11/18</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9198529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2023/11/18</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286547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2023/11/18</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050891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2023/11/18</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878861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2023/11/18</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0043390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2023/11/18</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56527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2023/11/18</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37322707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2023/11/18</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670538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4" name="矩形 13"/>
          <p:cNvSpPr/>
          <p:nvPr userDrawn="1"/>
        </p:nvSpPr>
        <p:spPr>
          <a:xfrm>
            <a:off x="346075" y="803910"/>
            <a:ext cx="11524615" cy="54692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5" name="图片 14" descr="椭圆 1"/>
          <p:cNvPicPr>
            <a:picLocks noChangeAspect="1"/>
          </p:cNvPicPr>
          <p:nvPr userDrawn="1"/>
        </p:nvPicPr>
        <p:blipFill>
          <a:blip r:embed="rId3"/>
          <a:stretch>
            <a:fillRect/>
          </a:stretch>
        </p:blipFill>
        <p:spPr>
          <a:xfrm>
            <a:off x="-437515" y="241935"/>
            <a:ext cx="5868670" cy="5447030"/>
          </a:xfrm>
          <a:prstGeom prst="rect">
            <a:avLst/>
          </a:prstGeom>
        </p:spPr>
      </p:pic>
      <p:pic>
        <p:nvPicPr>
          <p:cNvPr id="16" name="图片 15" descr="椭圆 1 拷贝 5"/>
          <p:cNvPicPr>
            <a:picLocks noChangeAspect="1"/>
          </p:cNvPicPr>
          <p:nvPr userDrawn="1"/>
        </p:nvPicPr>
        <p:blipFill>
          <a:blip r:embed="rId4"/>
          <a:stretch>
            <a:fillRect/>
          </a:stretch>
        </p:blipFill>
        <p:spPr>
          <a:xfrm>
            <a:off x="-163830" y="2498725"/>
            <a:ext cx="5321300" cy="3190240"/>
          </a:xfrm>
          <a:prstGeom prst="rect">
            <a:avLst/>
          </a:prstGeom>
        </p:spPr>
      </p:pic>
      <p:pic>
        <p:nvPicPr>
          <p:cNvPr id="13" name="图片 12" descr="7"/>
          <p:cNvPicPr>
            <a:picLocks noChangeAspect="1"/>
          </p:cNvPicPr>
          <p:nvPr userDrawn="1"/>
        </p:nvPicPr>
        <p:blipFill>
          <a:blip r:embed="rId5"/>
          <a:srcRect t="64676"/>
          <a:stretch>
            <a:fillRect/>
          </a:stretch>
        </p:blipFill>
        <p:spPr>
          <a:xfrm>
            <a:off x="0" y="4076700"/>
            <a:ext cx="12204065" cy="2781300"/>
          </a:xfrm>
          <a:prstGeom prst="rect">
            <a:avLst/>
          </a:prstGeom>
        </p:spPr>
      </p:pic>
      <p:pic>
        <p:nvPicPr>
          <p:cNvPr id="4" name="Picture 3">
            <a:extLst>
              <a:ext uri="{FF2B5EF4-FFF2-40B4-BE49-F238E27FC236}">
                <a16:creationId xmlns:a16="http://schemas.microsoft.com/office/drawing/2014/main" id="{CDA4D92C-2B4B-7ABB-50E3-655D1A11A691}"/>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214FA208-E84B-F0C2-5E98-BBF7990B094C}"/>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CBEFC8C5-C2A1-A5E1-83D1-B09F2583B407}"/>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8B6A5413-2100-9DB3-1B01-A8F0E19CF9C8}"/>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9" name="Title 1">
            <a:extLst>
              <a:ext uri="{FF2B5EF4-FFF2-40B4-BE49-F238E27FC236}">
                <a16:creationId xmlns:a16="http://schemas.microsoft.com/office/drawing/2014/main" id="{308D34B9-9D51-C114-B5AC-781394598050}"/>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spTree>
    <p:extLst>
      <p:ext uri="{BB962C8B-B14F-4D97-AF65-F5344CB8AC3E}">
        <p14:creationId xmlns:p14="http://schemas.microsoft.com/office/powerpoint/2010/main" val="3572002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F48484D2-C01F-4EA8-81EF-09692B85756F}" type="datetimeFigureOut">
              <a:rPr lang="zh-CN" altLang="en-US" smtClean="0"/>
              <a:t>2023/11/18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9102295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2" name="矩形 11"/>
          <p:cNvSpPr/>
          <p:nvPr userDrawn="1"/>
        </p:nvSpPr>
        <p:spPr>
          <a:xfrm>
            <a:off x="1434465" y="1610360"/>
            <a:ext cx="8517890" cy="42335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7" name="图片 6" descr="02"/>
          <p:cNvPicPr>
            <a:picLocks noChangeAspect="1"/>
          </p:cNvPicPr>
          <p:nvPr userDrawn="1"/>
        </p:nvPicPr>
        <p:blipFill>
          <a:blip r:embed="rId3"/>
          <a:stretch>
            <a:fillRect/>
          </a:stretch>
        </p:blipFill>
        <p:spPr>
          <a:xfrm>
            <a:off x="-12700" y="-4000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9028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5366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27345"/>
            <a:ext cx="1914525" cy="1390650"/>
          </a:xfrm>
          <a:prstGeom prst="rect">
            <a:avLst/>
          </a:prstGeom>
        </p:spPr>
      </p:pic>
      <p:pic>
        <p:nvPicPr>
          <p:cNvPr id="15" name="图片 14" descr="图层 7 拷贝"/>
          <p:cNvPicPr>
            <a:picLocks noChangeAspect="1"/>
          </p:cNvPicPr>
          <p:nvPr userDrawn="1"/>
        </p:nvPicPr>
        <p:blipFill>
          <a:blip r:embed="rId4"/>
          <a:stretch>
            <a:fillRect/>
          </a:stretch>
        </p:blipFill>
        <p:spPr>
          <a:xfrm flipH="1">
            <a:off x="8920480" y="5269865"/>
            <a:ext cx="2131695" cy="1548130"/>
          </a:xfrm>
          <a:prstGeom prst="rect">
            <a:avLst/>
          </a:prstGeom>
        </p:spPr>
      </p:pic>
      <p:sp>
        <p:nvSpPr>
          <p:cNvPr id="3" name="Title 1">
            <a:extLst>
              <a:ext uri="{FF2B5EF4-FFF2-40B4-BE49-F238E27FC236}">
                <a16:creationId xmlns:a16="http://schemas.microsoft.com/office/drawing/2014/main" id="{40C87004-CA66-DB1D-59A9-0A92D3C21BD6}"/>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4" name="Picture 3">
            <a:extLst>
              <a:ext uri="{FF2B5EF4-FFF2-40B4-BE49-F238E27FC236}">
                <a16:creationId xmlns:a16="http://schemas.microsoft.com/office/drawing/2014/main" id="{93BE46DD-DEDF-51C2-F24D-C3018ADE144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B3CCBD91-C510-F646-EBCF-6FDBFD317D08}"/>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19AA071C-9FAC-FEBE-33A8-C0C4C53C26D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8" name="Picture 7">
            <a:extLst>
              <a:ext uri="{FF2B5EF4-FFF2-40B4-BE49-F238E27FC236}">
                <a16:creationId xmlns:a16="http://schemas.microsoft.com/office/drawing/2014/main" id="{F1BE5AD5-648A-F3F6-BE66-2CCA48C9DCA5}"/>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4" name="Title 1">
            <a:extLst>
              <a:ext uri="{FF2B5EF4-FFF2-40B4-BE49-F238E27FC236}">
                <a16:creationId xmlns:a16="http://schemas.microsoft.com/office/drawing/2014/main" id="{6301AC42-512B-816D-1231-7A6289469635}"/>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b="0" dirty="0">
              <a:solidFill>
                <a:schemeClr val="accent3">
                  <a:lumMod val="60000"/>
                  <a:lumOff val="40000"/>
                </a:schemeClr>
              </a:solidFill>
              <a:latin typeface="#9Slide07 HoneyCream" pitchFamily="2" charset="0"/>
            </a:endParaRPr>
          </a:p>
        </p:txBody>
      </p:sp>
    </p:spTree>
    <p:extLst>
      <p:ext uri="{BB962C8B-B14F-4D97-AF65-F5344CB8AC3E}">
        <p14:creationId xmlns:p14="http://schemas.microsoft.com/office/powerpoint/2010/main" val="26472028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53853"/>
            <a:ext cx="12216506" cy="6897883"/>
          </a:xfrm>
          <a:prstGeom prst="rect">
            <a:avLst/>
          </a:prstGeom>
        </p:spPr>
      </p:pic>
      <p:pic>
        <p:nvPicPr>
          <p:cNvPr id="8" name="图片 7" descr="02"/>
          <p:cNvPicPr>
            <a:picLocks noChangeAspect="1"/>
          </p:cNvPicPr>
          <p:nvPr userDrawn="1"/>
        </p:nvPicPr>
        <p:blipFill>
          <a:blip r:embed="rId3"/>
          <a:stretch>
            <a:fillRect/>
          </a:stretch>
        </p:blipFill>
        <p:spPr>
          <a:xfrm>
            <a:off x="-12700" y="-5397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7631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3969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13375"/>
            <a:ext cx="1914525" cy="1390650"/>
          </a:xfrm>
          <a:prstGeom prst="rect">
            <a:avLst/>
          </a:prstGeom>
        </p:spPr>
      </p:pic>
      <p:sp>
        <p:nvSpPr>
          <p:cNvPr id="12" name="矩形 11"/>
          <p:cNvSpPr/>
          <p:nvPr userDrawn="1"/>
        </p:nvSpPr>
        <p:spPr>
          <a:xfrm>
            <a:off x="237490" y="537210"/>
            <a:ext cx="11524615" cy="57283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8" name="图片 17" descr="02"/>
          <p:cNvPicPr>
            <a:picLocks noChangeAspect="1"/>
          </p:cNvPicPr>
          <p:nvPr userDrawn="1"/>
        </p:nvPicPr>
        <p:blipFill>
          <a:blip r:embed="rId3"/>
          <a:srcRect t="60806" r="60696" b="-488"/>
          <a:stretch>
            <a:fillRect/>
          </a:stretch>
        </p:blipFill>
        <p:spPr>
          <a:xfrm>
            <a:off x="-835025" y="4512945"/>
            <a:ext cx="4043680" cy="2345055"/>
          </a:xfrm>
          <a:prstGeom prst="rect">
            <a:avLst/>
          </a:prstGeom>
        </p:spPr>
      </p:pic>
      <p:pic>
        <p:nvPicPr>
          <p:cNvPr id="15" name="图片 14" descr="图层 7 拷贝"/>
          <p:cNvPicPr>
            <a:picLocks noChangeAspect="1"/>
          </p:cNvPicPr>
          <p:nvPr userDrawn="1"/>
        </p:nvPicPr>
        <p:blipFill>
          <a:blip r:embed="rId4"/>
          <a:stretch>
            <a:fillRect/>
          </a:stretch>
        </p:blipFill>
        <p:spPr>
          <a:xfrm flipH="1">
            <a:off x="2061210" y="5621655"/>
            <a:ext cx="1628775" cy="1182370"/>
          </a:xfrm>
          <a:prstGeom prst="rect">
            <a:avLst/>
          </a:prstGeom>
        </p:spPr>
      </p:pic>
      <p:pic>
        <p:nvPicPr>
          <p:cNvPr id="16" name="图片 15" descr="图层 9 拷贝"/>
          <p:cNvPicPr>
            <a:picLocks noChangeAspect="1"/>
          </p:cNvPicPr>
          <p:nvPr userDrawn="1"/>
        </p:nvPicPr>
        <p:blipFill>
          <a:blip r:embed="rId5"/>
          <a:stretch>
            <a:fillRect/>
          </a:stretch>
        </p:blipFill>
        <p:spPr>
          <a:xfrm>
            <a:off x="2923540" y="5179695"/>
            <a:ext cx="4750435" cy="1664335"/>
          </a:xfrm>
          <a:prstGeom prst="rect">
            <a:avLst/>
          </a:prstGeom>
        </p:spPr>
      </p:pic>
      <p:pic>
        <p:nvPicPr>
          <p:cNvPr id="17" name="图片 16" descr="图层 7 拷贝"/>
          <p:cNvPicPr>
            <a:picLocks noChangeAspect="1"/>
          </p:cNvPicPr>
          <p:nvPr userDrawn="1"/>
        </p:nvPicPr>
        <p:blipFill>
          <a:blip r:embed="rId4"/>
          <a:stretch>
            <a:fillRect/>
          </a:stretch>
        </p:blipFill>
        <p:spPr>
          <a:xfrm>
            <a:off x="-488950" y="5219700"/>
            <a:ext cx="2254885" cy="1638300"/>
          </a:xfrm>
          <a:prstGeom prst="rect">
            <a:avLst/>
          </a:prstGeom>
        </p:spPr>
      </p:pic>
      <p:pic>
        <p:nvPicPr>
          <p:cNvPr id="23" name="图片 22" descr="02"/>
          <p:cNvPicPr>
            <a:picLocks noChangeAspect="1"/>
          </p:cNvPicPr>
          <p:nvPr userDrawn="1"/>
        </p:nvPicPr>
        <p:blipFill>
          <a:blip r:embed="rId3"/>
          <a:srcRect l="43349" t="64262" r="16065" b="661"/>
          <a:stretch>
            <a:fillRect/>
          </a:stretch>
        </p:blipFill>
        <p:spPr>
          <a:xfrm>
            <a:off x="5883910" y="3352165"/>
            <a:ext cx="6308090" cy="3491865"/>
          </a:xfrm>
          <a:prstGeom prst="rect">
            <a:avLst/>
          </a:prstGeom>
        </p:spPr>
      </p:pic>
      <p:pic>
        <p:nvPicPr>
          <p:cNvPr id="24" name="图片 23" descr="图层 7 拷贝"/>
          <p:cNvPicPr>
            <a:picLocks noChangeAspect="1"/>
          </p:cNvPicPr>
          <p:nvPr userDrawn="1"/>
        </p:nvPicPr>
        <p:blipFill>
          <a:blip r:embed="rId4"/>
          <a:stretch>
            <a:fillRect/>
          </a:stretch>
        </p:blipFill>
        <p:spPr>
          <a:xfrm flipH="1">
            <a:off x="10466705" y="4757420"/>
            <a:ext cx="2816225" cy="2046605"/>
          </a:xfrm>
          <a:prstGeom prst="rect">
            <a:avLst/>
          </a:prstGeom>
        </p:spPr>
      </p:pic>
      <p:pic>
        <p:nvPicPr>
          <p:cNvPr id="4" name="Picture 3">
            <a:extLst>
              <a:ext uri="{FF2B5EF4-FFF2-40B4-BE49-F238E27FC236}">
                <a16:creationId xmlns:a16="http://schemas.microsoft.com/office/drawing/2014/main" id="{4FB1CFC8-6C23-AE10-DB2D-205D268F736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2DBCDBCB-CEDA-AFDC-DAEB-4415315734F4}"/>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85C21192-6C89-93E1-215D-138866F4C6DE}"/>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F2B6FB04-A220-0CA1-D17A-6A0E4E5EBA26}"/>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8896253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2023/11/18</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54765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2023/11/18</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522664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2023/11/18</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358954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2023/11/18</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5740416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2023/11/18</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0508787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2023/11/18</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0215587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2023/11/18</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38557788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2023/11/18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2777198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48484D2-C01F-4EA8-81EF-09692B85756F}" type="datetimeFigureOut">
              <a:rPr lang="zh-CN" altLang="en-US" smtClean="0"/>
              <a:t>2023/11/18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7844811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2023/11/18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16531434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75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484D2-C01F-4EA8-81EF-09692B85756F}" type="datetimeFigureOut">
              <a:rPr lang="zh-CN" altLang="en-US" smtClean="0"/>
              <a:t>2023/11/18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233482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F48484D2-C01F-4EA8-81EF-09692B85756F}" type="datetimeFigureOut">
              <a:rPr lang="zh-CN" altLang="en-US" smtClean="0"/>
              <a:t>2023/11/18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351868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F48484D2-C01F-4EA8-81EF-09692B85756F}" type="datetimeFigureOut">
              <a:rPr lang="zh-CN" altLang="en-US" smtClean="0"/>
              <a:t>2023/11/18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827483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ags" Target="../tags/tag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ags" Target="../tags/tag42.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ags" Target="../tags/tag83.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4495">
              <a:srgbClr val="66FFCC"/>
            </a:gs>
            <a:gs pos="25000">
              <a:schemeClr val="accent1">
                <a:lumMod val="5000"/>
                <a:lumOff val="95000"/>
              </a:schemeClr>
            </a:gs>
            <a:gs pos="98000">
              <a:schemeClr val="accent1">
                <a:lumMod val="45000"/>
                <a:lumOff val="55000"/>
              </a:schemeClr>
            </a:gs>
            <a:gs pos="100000">
              <a:srgbClr val="B7C9E8"/>
            </a:gs>
            <a:gs pos="100000">
              <a:srgbClr val="FFFF00"/>
            </a:gs>
            <a:gs pos="100000">
              <a:srgbClr val="C4D3EC"/>
            </a:gs>
            <a:gs pos="100000">
              <a:srgbClr val="66FF99"/>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484D2-C01F-4EA8-81EF-09692B85756F}" type="datetimeFigureOut">
              <a:rPr lang="zh-CN" altLang="en-US" smtClean="0"/>
              <a:t>2023/11/18</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12AE68-675A-43D3-9322-235CD1ABF265}" type="slidenum">
              <a:rPr lang="zh-CN" altLang="en-US" smtClean="0"/>
              <a:t>‹#›</a:t>
            </a:fld>
            <a:endParaRPr lang="zh-CN" altLang="en-US"/>
          </a:p>
        </p:txBody>
      </p:sp>
      <p:pic>
        <p:nvPicPr>
          <p:cNvPr id="7" name="Picture 6" descr="A white circle with leaves and blue text&#10;&#10;Description automatically generated">
            <a:extLst>
              <a:ext uri="{FF2B5EF4-FFF2-40B4-BE49-F238E27FC236}">
                <a16:creationId xmlns:a16="http://schemas.microsoft.com/office/drawing/2014/main" id="{EBC225F0-2EE7-59A6-3CF1-D43FC3BDEBC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2451180" y="154405"/>
            <a:ext cx="1196140" cy="1196140"/>
          </a:xfrm>
          <a:prstGeom prst="rect">
            <a:avLst/>
          </a:prstGeom>
        </p:spPr>
      </p:pic>
    </p:spTree>
    <p:extLst>
      <p:ext uri="{BB962C8B-B14F-4D97-AF65-F5344CB8AC3E}">
        <p14:creationId xmlns:p14="http://schemas.microsoft.com/office/powerpoint/2010/main" val="39412490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24" r:id="rId12"/>
    <p:sldLayoutId id="2147483726" r:id="rId1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4495">
              <a:srgbClr val="66FFCC"/>
            </a:gs>
            <a:gs pos="25000">
              <a:schemeClr val="accent1">
                <a:lumMod val="5000"/>
                <a:lumOff val="95000"/>
              </a:schemeClr>
            </a:gs>
            <a:gs pos="98000">
              <a:schemeClr val="accent1">
                <a:lumMod val="45000"/>
                <a:lumOff val="55000"/>
              </a:schemeClr>
            </a:gs>
            <a:gs pos="100000">
              <a:srgbClr val="B7C9E8"/>
            </a:gs>
            <a:gs pos="100000">
              <a:srgbClr val="FFFF00"/>
            </a:gs>
            <a:gs pos="100000">
              <a:srgbClr val="C4D3EC"/>
            </a:gs>
            <a:gs pos="100000">
              <a:srgbClr val="66FF99"/>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 name="Picture 1" descr="A white circle with leaves and blue text&#10;&#10;Description automatically generated">
            <a:extLst>
              <a:ext uri="{FF2B5EF4-FFF2-40B4-BE49-F238E27FC236}">
                <a16:creationId xmlns:a16="http://schemas.microsoft.com/office/drawing/2014/main" id="{EFDB5C0F-E05A-FBF9-54DF-B7E73AD7FFF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2451180" y="154405"/>
            <a:ext cx="1196140" cy="1196140"/>
          </a:xfrm>
          <a:prstGeom prst="rect">
            <a:avLst/>
          </a:prstGeom>
        </p:spPr>
      </p:pic>
    </p:spTree>
    <p:custDataLst>
      <p:tags r:id="rId14"/>
    </p:custDataLst>
    <p:extLst>
      <p:ext uri="{BB962C8B-B14F-4D97-AF65-F5344CB8AC3E}">
        <p14:creationId xmlns:p14="http://schemas.microsoft.com/office/powerpoint/2010/main" val="18974508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25"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4495">
              <a:srgbClr val="66FFCC"/>
            </a:gs>
            <a:gs pos="25000">
              <a:schemeClr val="accent1">
                <a:lumMod val="5000"/>
                <a:lumOff val="95000"/>
              </a:schemeClr>
            </a:gs>
            <a:gs pos="98000">
              <a:schemeClr val="accent1">
                <a:lumMod val="45000"/>
                <a:lumOff val="55000"/>
              </a:schemeClr>
            </a:gs>
            <a:gs pos="100000">
              <a:srgbClr val="B7C9E8"/>
            </a:gs>
            <a:gs pos="100000">
              <a:srgbClr val="FFFF00"/>
            </a:gs>
            <a:gs pos="100000">
              <a:srgbClr val="C4D3EC"/>
            </a:gs>
            <a:gs pos="100000">
              <a:srgbClr val="66FF99"/>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BDDEBB9A-9498-4E25-A01C-5061210C8FEC}" type="datetimeFigureOut">
              <a:rPr lang="en-US" smtClean="0"/>
              <a:t>11/18/2023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8A8957D-255D-4476-996D-FB121D009CFF}" type="slidenum">
              <a:rPr lang="en-US" smtClean="0"/>
              <a:t>‹#›</a:t>
            </a:fld>
            <a:endParaRPr lang="en-US"/>
          </a:p>
        </p:txBody>
      </p:sp>
    </p:spTree>
    <p:extLst>
      <p:ext uri="{BB962C8B-B14F-4D97-AF65-F5344CB8AC3E}">
        <p14:creationId xmlns:p14="http://schemas.microsoft.com/office/powerpoint/2010/main" val="23895516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4495">
              <a:srgbClr val="66FFCC"/>
            </a:gs>
            <a:gs pos="25000">
              <a:schemeClr val="accent1">
                <a:lumMod val="5000"/>
                <a:lumOff val="95000"/>
              </a:schemeClr>
            </a:gs>
            <a:gs pos="98000">
              <a:schemeClr val="accent1">
                <a:lumMod val="45000"/>
                <a:lumOff val="55000"/>
              </a:schemeClr>
            </a:gs>
            <a:gs pos="100000">
              <a:srgbClr val="B7C9E8"/>
            </a:gs>
            <a:gs pos="100000">
              <a:srgbClr val="FFFF00"/>
            </a:gs>
            <a:gs pos="100000">
              <a:srgbClr val="C4D3EC"/>
            </a:gs>
            <a:gs pos="100000">
              <a:srgbClr val="66FF99"/>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Tree>
    <p:custDataLst>
      <p:tags r:id="rId13"/>
    </p:custDataLst>
    <p:extLst>
      <p:ext uri="{BB962C8B-B14F-4D97-AF65-F5344CB8AC3E}">
        <p14:creationId xmlns:p14="http://schemas.microsoft.com/office/powerpoint/2010/main" val="425107513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4495">
              <a:srgbClr val="66FFCC"/>
            </a:gs>
            <a:gs pos="25000">
              <a:schemeClr val="accent1">
                <a:lumMod val="5000"/>
                <a:lumOff val="95000"/>
              </a:schemeClr>
            </a:gs>
            <a:gs pos="98000">
              <a:schemeClr val="accent1">
                <a:lumMod val="45000"/>
                <a:lumOff val="55000"/>
              </a:schemeClr>
            </a:gs>
            <a:gs pos="100000">
              <a:srgbClr val="B7C9E8"/>
            </a:gs>
            <a:gs pos="100000">
              <a:srgbClr val="FFFF00"/>
            </a:gs>
            <a:gs pos="100000">
              <a:srgbClr val="C4D3EC"/>
            </a:gs>
            <a:gs pos="100000">
              <a:srgbClr val="66FF99"/>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Tree>
    <p:custDataLst>
      <p:tags r:id="rId13"/>
    </p:custDataLst>
    <p:extLst>
      <p:ext uri="{BB962C8B-B14F-4D97-AF65-F5344CB8AC3E}">
        <p14:creationId xmlns:p14="http://schemas.microsoft.com/office/powerpoint/2010/main" val="68684462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4495">
              <a:srgbClr val="66FFCC"/>
            </a:gs>
            <a:gs pos="25000">
              <a:schemeClr val="accent1">
                <a:lumMod val="5000"/>
                <a:lumOff val="95000"/>
              </a:schemeClr>
            </a:gs>
            <a:gs pos="98000">
              <a:schemeClr val="accent1">
                <a:lumMod val="45000"/>
                <a:lumOff val="55000"/>
              </a:schemeClr>
            </a:gs>
            <a:gs pos="100000">
              <a:srgbClr val="B7C9E8"/>
            </a:gs>
            <a:gs pos="100000">
              <a:srgbClr val="FFFF00"/>
            </a:gs>
            <a:gs pos="100000">
              <a:srgbClr val="C4D3EC"/>
            </a:gs>
            <a:gs pos="100000">
              <a:srgbClr val="66FF99"/>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545753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gif"/><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25.png"/><Relationship Id="rId4" Type="http://schemas.openxmlformats.org/officeDocument/2006/relationships/image" Target="../media/image32.pn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11.xml"/><Relationship Id="rId7" Type="http://schemas.openxmlformats.org/officeDocument/2006/relationships/image" Target="../media/image42.emf"/><Relationship Id="rId2" Type="http://schemas.openxmlformats.org/officeDocument/2006/relationships/slideLayout" Target="../slideLayouts/slideLayout2.xml"/><Relationship Id="rId1" Type="http://schemas.openxmlformats.org/officeDocument/2006/relationships/tags" Target="../tags/tag126.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emf"/><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2.png"/><Relationship Id="rId3" Type="http://schemas.openxmlformats.org/officeDocument/2006/relationships/image" Target="../media/image2.png"/><Relationship Id="rId7" Type="http://schemas.openxmlformats.org/officeDocument/2006/relationships/image" Target="../media/image24.png"/><Relationship Id="rId12" Type="http://schemas.openxmlformats.org/officeDocument/2006/relationships/image" Target="../media/image39.e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1.emf"/><Relationship Id="rId5" Type="http://schemas.openxmlformats.org/officeDocument/2006/relationships/image" Target="../media/image31.png"/><Relationship Id="rId15" Type="http://schemas.openxmlformats.org/officeDocument/2006/relationships/image" Target="../media/image54.png"/><Relationship Id="rId10" Type="http://schemas.openxmlformats.org/officeDocument/2006/relationships/image" Target="../media/image50.png"/><Relationship Id="rId4" Type="http://schemas.openxmlformats.org/officeDocument/2006/relationships/image" Target="../media/image47.png"/><Relationship Id="rId9" Type="http://schemas.openxmlformats.org/officeDocument/2006/relationships/image" Target="../media/image25.png"/><Relationship Id="rId14" Type="http://schemas.openxmlformats.org/officeDocument/2006/relationships/image" Target="../media/image53.png"/></Relationships>
</file>

<file path=ppt/slides/_rels/slide19.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2.png"/><Relationship Id="rId3" Type="http://schemas.openxmlformats.org/officeDocument/2006/relationships/image" Target="../media/image2.png"/><Relationship Id="rId7" Type="http://schemas.openxmlformats.org/officeDocument/2006/relationships/image" Target="../media/image24.png"/><Relationship Id="rId12" Type="http://schemas.openxmlformats.org/officeDocument/2006/relationships/image" Target="../media/image39.e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1.emf"/><Relationship Id="rId5" Type="http://schemas.openxmlformats.org/officeDocument/2006/relationships/image" Target="../media/image31.png"/><Relationship Id="rId15" Type="http://schemas.openxmlformats.org/officeDocument/2006/relationships/image" Target="../media/image54.png"/><Relationship Id="rId10" Type="http://schemas.openxmlformats.org/officeDocument/2006/relationships/image" Target="../media/image50.png"/><Relationship Id="rId4" Type="http://schemas.openxmlformats.org/officeDocument/2006/relationships/image" Target="../media/image47.png"/><Relationship Id="rId9" Type="http://schemas.openxmlformats.org/officeDocument/2006/relationships/image" Target="../media/image25.png"/><Relationship Id="rId14"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ags" Target="../tags/tag124.xml"/><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2.png"/><Relationship Id="rId3" Type="http://schemas.openxmlformats.org/officeDocument/2006/relationships/image" Target="../media/image2.png"/><Relationship Id="rId7" Type="http://schemas.openxmlformats.org/officeDocument/2006/relationships/image" Target="../media/image24.png"/><Relationship Id="rId12" Type="http://schemas.openxmlformats.org/officeDocument/2006/relationships/image" Target="../media/image39.em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1.emf"/><Relationship Id="rId5" Type="http://schemas.openxmlformats.org/officeDocument/2006/relationships/image" Target="../media/image31.png"/><Relationship Id="rId15" Type="http://schemas.openxmlformats.org/officeDocument/2006/relationships/image" Target="../media/image54.png"/><Relationship Id="rId10" Type="http://schemas.openxmlformats.org/officeDocument/2006/relationships/image" Target="../media/image50.png"/><Relationship Id="rId4" Type="http://schemas.openxmlformats.org/officeDocument/2006/relationships/image" Target="../media/image47.png"/><Relationship Id="rId9" Type="http://schemas.openxmlformats.org/officeDocument/2006/relationships/image" Target="../media/image25.png"/><Relationship Id="rId14" Type="http://schemas.openxmlformats.org/officeDocument/2006/relationships/image" Target="../media/image53.png"/></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2.png"/><Relationship Id="rId3" Type="http://schemas.openxmlformats.org/officeDocument/2006/relationships/image" Target="../media/image2.png"/><Relationship Id="rId7" Type="http://schemas.openxmlformats.org/officeDocument/2006/relationships/image" Target="../media/image24.png"/><Relationship Id="rId12" Type="http://schemas.openxmlformats.org/officeDocument/2006/relationships/image" Target="../media/image39.e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1.emf"/><Relationship Id="rId5" Type="http://schemas.openxmlformats.org/officeDocument/2006/relationships/image" Target="../media/image31.png"/><Relationship Id="rId15" Type="http://schemas.openxmlformats.org/officeDocument/2006/relationships/image" Target="../media/image54.png"/><Relationship Id="rId10" Type="http://schemas.openxmlformats.org/officeDocument/2006/relationships/image" Target="../media/image50.png"/><Relationship Id="rId4" Type="http://schemas.openxmlformats.org/officeDocument/2006/relationships/image" Target="../media/image47.png"/><Relationship Id="rId9" Type="http://schemas.openxmlformats.org/officeDocument/2006/relationships/image" Target="../media/image25.png"/><Relationship Id="rId1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51.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51.xml"/><Relationship Id="rId4" Type="http://schemas.openxmlformats.org/officeDocument/2006/relationships/image" Target="../media/image60.png"/></Relationships>
</file>

<file path=ppt/slides/_rels/slide2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61.png"/><Relationship Id="rId3" Type="http://schemas.openxmlformats.org/officeDocument/2006/relationships/image" Target="../media/image2.png"/><Relationship Id="rId7" Type="http://schemas.openxmlformats.org/officeDocument/2006/relationships/image" Target="../media/image24.png"/><Relationship Id="rId12" Type="http://schemas.openxmlformats.org/officeDocument/2006/relationships/image" Target="../media/image39.em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1.emf"/><Relationship Id="rId5" Type="http://schemas.openxmlformats.org/officeDocument/2006/relationships/image" Target="../media/image31.png"/><Relationship Id="rId10" Type="http://schemas.openxmlformats.org/officeDocument/2006/relationships/image" Target="../media/image50.png"/><Relationship Id="rId4" Type="http://schemas.openxmlformats.org/officeDocument/2006/relationships/image" Target="../media/image47.pn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image" Target="../media/image62.png"/><Relationship Id="rId5" Type="http://schemas.openxmlformats.org/officeDocument/2006/relationships/image" Target="../media/image5.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audio" Target="../media/audio1.wav"/><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39.xml"/><Relationship Id="rId1" Type="http://schemas.openxmlformats.org/officeDocument/2006/relationships/tags" Target="../tags/tag127.xml"/></Relationships>
</file>

<file path=ppt/slides/_rels/slide3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3.xml"/><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7.xml"/><Relationship Id="rId4" Type="http://schemas.openxmlformats.org/officeDocument/2006/relationships/image" Target="../media/image72.png"/></Relationships>
</file>

<file path=ppt/slides/_rels/slide36.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48.png"/><Relationship Id="rId1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39.emf"/><Relationship Id="rId12" Type="http://schemas.openxmlformats.org/officeDocument/2006/relationships/image" Target="../media/image42.emf"/><Relationship Id="rId17" Type="http://schemas.openxmlformats.org/officeDocument/2006/relationships/image" Target="../media/image75.png"/><Relationship Id="rId2" Type="http://schemas.openxmlformats.org/officeDocument/2006/relationships/notesSlide" Target="../notesSlides/notesSlide24.xml"/><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51.emf"/><Relationship Id="rId11" Type="http://schemas.openxmlformats.org/officeDocument/2006/relationships/image" Target="../media/image41.svg"/><Relationship Id="rId5" Type="http://schemas.openxmlformats.org/officeDocument/2006/relationships/image" Target="../media/image31.png"/><Relationship Id="rId15" Type="http://schemas.openxmlformats.org/officeDocument/2006/relationships/image" Target="../media/image49.png"/><Relationship Id="rId10" Type="http://schemas.openxmlformats.org/officeDocument/2006/relationships/image" Target="../media/image40.png"/><Relationship Id="rId4" Type="http://schemas.openxmlformats.org/officeDocument/2006/relationships/image" Target="../media/image47.png"/><Relationship Id="rId9" Type="http://schemas.openxmlformats.org/officeDocument/2006/relationships/image" Target="../media/image74.svg"/><Relationship Id="rId1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slide" Target="slide5.xml"/><Relationship Id="rId1" Type="http://schemas.openxmlformats.org/officeDocument/2006/relationships/slideLayout" Target="../slideLayouts/slideLayout27.xm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4.png"/><Relationship Id="rId7" Type="http://schemas.openxmlformats.org/officeDocument/2006/relationships/image" Target="../media/image27.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29.jpeg"/><Relationship Id="rId5" Type="http://schemas.openxmlformats.org/officeDocument/2006/relationships/image" Target="../media/image26.png"/><Relationship Id="rId10" Type="http://schemas.openxmlformats.org/officeDocument/2006/relationships/image" Target="../media/image22.jpeg"/><Relationship Id="rId4" Type="http://schemas.openxmlformats.org/officeDocument/2006/relationships/image" Target="../media/image25.png"/><Relationship Id="rId9"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9.xml"/><Relationship Id="rId1" Type="http://schemas.openxmlformats.org/officeDocument/2006/relationships/tags" Target="../tags/tag125.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3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49095" y="967740"/>
            <a:ext cx="3602521"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Line 12"/>
          <p:cNvSpPr>
            <a:spLocks noChangeShapeType="1"/>
          </p:cNvSpPr>
          <p:nvPr/>
        </p:nvSpPr>
        <p:spPr bwMode="auto">
          <a:xfrm>
            <a:off x="4827588" y="825500"/>
            <a:ext cx="3048000" cy="0"/>
          </a:xfrm>
          <a:prstGeom prst="line">
            <a:avLst/>
          </a:prstGeom>
          <a:noFill/>
          <a:ln w="57150" cmpd="thinThick">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077" name="TextBox 1"/>
          <p:cNvSpPr txBox="1">
            <a:spLocks noChangeArrowheads="1"/>
          </p:cNvSpPr>
          <p:nvPr/>
        </p:nvSpPr>
        <p:spPr bwMode="auto">
          <a:xfrm>
            <a:off x="3021355" y="266299"/>
            <a:ext cx="685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Commerce" pitchFamily="2" charset="0"/>
              </a:defRPr>
            </a:lvl1pPr>
            <a:lvl2pPr marL="742950" indent="-285750" eaLnBrk="0" hangingPunct="0">
              <a:defRPr>
                <a:solidFill>
                  <a:schemeClr val="tx1"/>
                </a:solidFill>
                <a:latin typeface="VNI-Commerce" pitchFamily="2" charset="0"/>
              </a:defRPr>
            </a:lvl2pPr>
            <a:lvl3pPr marL="1143000" indent="-228600" eaLnBrk="0" hangingPunct="0">
              <a:defRPr>
                <a:solidFill>
                  <a:schemeClr val="tx1"/>
                </a:solidFill>
                <a:latin typeface="VNI-Commerce" pitchFamily="2" charset="0"/>
              </a:defRPr>
            </a:lvl3pPr>
            <a:lvl4pPr marL="1600200" indent="-228600" eaLnBrk="0" hangingPunct="0">
              <a:defRPr>
                <a:solidFill>
                  <a:schemeClr val="tx1"/>
                </a:solidFill>
                <a:latin typeface="VNI-Commerce" pitchFamily="2" charset="0"/>
              </a:defRPr>
            </a:lvl4pPr>
            <a:lvl5pPr marL="2057400" indent="-228600" eaLnBrk="0" hangingPunct="0">
              <a:defRPr>
                <a:solidFill>
                  <a:schemeClr val="tx1"/>
                </a:solidFill>
                <a:latin typeface="VNI-Commerce" pitchFamily="2" charset="0"/>
              </a:defRPr>
            </a:lvl5pPr>
            <a:lvl6pPr marL="2514600" indent="-228600" eaLnBrk="0" fontAlgn="base" hangingPunct="0">
              <a:spcBef>
                <a:spcPct val="0"/>
              </a:spcBef>
              <a:spcAft>
                <a:spcPct val="0"/>
              </a:spcAft>
              <a:defRPr>
                <a:solidFill>
                  <a:schemeClr val="tx1"/>
                </a:solidFill>
                <a:latin typeface="VNI-Commerce" pitchFamily="2" charset="0"/>
              </a:defRPr>
            </a:lvl6pPr>
            <a:lvl7pPr marL="2971800" indent="-228600" eaLnBrk="0" fontAlgn="base" hangingPunct="0">
              <a:spcBef>
                <a:spcPct val="0"/>
              </a:spcBef>
              <a:spcAft>
                <a:spcPct val="0"/>
              </a:spcAft>
              <a:defRPr>
                <a:solidFill>
                  <a:schemeClr val="tx1"/>
                </a:solidFill>
                <a:latin typeface="VNI-Commerce" pitchFamily="2" charset="0"/>
              </a:defRPr>
            </a:lvl7pPr>
            <a:lvl8pPr marL="3429000" indent="-228600" eaLnBrk="0" fontAlgn="base" hangingPunct="0">
              <a:spcBef>
                <a:spcPct val="0"/>
              </a:spcBef>
              <a:spcAft>
                <a:spcPct val="0"/>
              </a:spcAft>
              <a:defRPr>
                <a:solidFill>
                  <a:schemeClr val="tx1"/>
                </a:solidFill>
                <a:latin typeface="VNI-Commerce" pitchFamily="2" charset="0"/>
              </a:defRPr>
            </a:lvl8pPr>
            <a:lvl9pPr marL="3886200" indent="-228600" eaLnBrk="0" fontAlgn="base" hangingPunct="0">
              <a:spcBef>
                <a:spcPct val="0"/>
              </a:spcBef>
              <a:spcAft>
                <a:spcPct val="0"/>
              </a:spcAft>
              <a:defRPr>
                <a:solidFill>
                  <a:schemeClr val="tx1"/>
                </a:solidFill>
                <a:latin typeface="VNI-Commerce" pitchFamily="2" charset="0"/>
              </a:defRPr>
            </a:lvl9pPr>
          </a:lstStyle>
          <a:p>
            <a:pPr algn="ctr" eaLnBrk="1" hangingPunct="1"/>
            <a:r>
              <a:rPr lang="en-US" sz="2800" b="1" dirty="0">
                <a:solidFill>
                  <a:srgbClr val="009900"/>
                </a:solidFill>
                <a:latin typeface="Times New Roman" pitchFamily="18" charset="0"/>
              </a:rPr>
              <a:t>TRƯỜNG TIỂU HỌC &amp; THCS ĐẠI SƠN</a:t>
            </a:r>
          </a:p>
        </p:txBody>
      </p:sp>
      <p:pic>
        <p:nvPicPr>
          <p:cNvPr id="3078" name="Picture 2" descr="C:\Users\Trung\Pictures\KG NEN.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6323" y="238924"/>
            <a:ext cx="1905000" cy="1813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5969003"/>
            <a:ext cx="12192000" cy="853017"/>
          </a:xfrm>
          <a:prstGeom prst="rect">
            <a:avLst/>
          </a:prstGeom>
          <a:gradFill>
            <a:gsLst>
              <a:gs pos="0">
                <a:srgbClr val="FFCCFF"/>
              </a:gs>
              <a:gs pos="50000">
                <a:schemeClr val="bg1"/>
              </a:gs>
              <a:gs pos="100000">
                <a:srgbClr val="FFF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pic>
        <p:nvPicPr>
          <p:cNvPr id="12" name="Picture 11">
            <a:extLst>
              <a:ext uri="{FF2B5EF4-FFF2-40B4-BE49-F238E27FC236}">
                <a16:creationId xmlns:a16="http://schemas.microsoft.com/office/drawing/2014/main" id="{E898C6FB-5797-4267-8BB2-FD9FBF9FA0EB}"/>
              </a:ext>
            </a:extLst>
          </p:cNvPr>
          <p:cNvPicPr>
            <a:picLocks noChangeAspect="1"/>
          </p:cNvPicPr>
          <p:nvPr/>
        </p:nvPicPr>
        <p:blipFill>
          <a:blip r:embed="rId5"/>
          <a:stretch>
            <a:fillRect/>
          </a:stretch>
        </p:blipFill>
        <p:spPr>
          <a:xfrm>
            <a:off x="7696200" y="2586282"/>
            <a:ext cx="4011516" cy="4005419"/>
          </a:xfrm>
          <a:prstGeom prst="rect">
            <a:avLst/>
          </a:prstGeom>
        </p:spPr>
      </p:pic>
      <p:pic>
        <p:nvPicPr>
          <p:cNvPr id="10" name="Picture 9">
            <a:extLst>
              <a:ext uri="{FF2B5EF4-FFF2-40B4-BE49-F238E27FC236}">
                <a16:creationId xmlns:a16="http://schemas.microsoft.com/office/drawing/2014/main" id="{E03704E4-E3D2-4D85-B5B4-1FAB6B0B0812}"/>
              </a:ext>
            </a:extLst>
          </p:cNvPr>
          <p:cNvPicPr>
            <a:picLocks noChangeAspect="1"/>
          </p:cNvPicPr>
          <p:nvPr/>
        </p:nvPicPr>
        <p:blipFill>
          <a:blip r:embed="rId6"/>
          <a:stretch>
            <a:fillRect/>
          </a:stretch>
        </p:blipFill>
        <p:spPr>
          <a:xfrm>
            <a:off x="4926080" y="967740"/>
            <a:ext cx="3048549" cy="883855"/>
          </a:xfrm>
          <a:prstGeom prst="rect">
            <a:avLst/>
          </a:prstGeom>
        </p:spPr>
      </p:pic>
      <p:pic>
        <p:nvPicPr>
          <p:cNvPr id="11" name="Picture 10">
            <a:extLst>
              <a:ext uri="{FF2B5EF4-FFF2-40B4-BE49-F238E27FC236}">
                <a16:creationId xmlns:a16="http://schemas.microsoft.com/office/drawing/2014/main" id="{11F04248-E05E-44CD-A599-64064D2C20F6}"/>
              </a:ext>
            </a:extLst>
          </p:cNvPr>
          <p:cNvPicPr>
            <a:picLocks noChangeAspect="1"/>
          </p:cNvPicPr>
          <p:nvPr/>
        </p:nvPicPr>
        <p:blipFill>
          <a:blip r:embed="rId7"/>
          <a:stretch>
            <a:fillRect/>
          </a:stretch>
        </p:blipFill>
        <p:spPr>
          <a:xfrm>
            <a:off x="1600671" y="2658600"/>
            <a:ext cx="7269022" cy="1742800"/>
          </a:xfrm>
          <a:prstGeom prst="rect">
            <a:avLst/>
          </a:prstGeom>
        </p:spPr>
      </p:pic>
      <p:pic>
        <p:nvPicPr>
          <p:cNvPr id="14" name="Picture 13">
            <a:extLst>
              <a:ext uri="{FF2B5EF4-FFF2-40B4-BE49-F238E27FC236}">
                <a16:creationId xmlns:a16="http://schemas.microsoft.com/office/drawing/2014/main" id="{A7E059C2-87FF-490E-B03D-B8D8CFBD144D}"/>
              </a:ext>
            </a:extLst>
          </p:cNvPr>
          <p:cNvPicPr>
            <a:picLocks noChangeAspect="1"/>
          </p:cNvPicPr>
          <p:nvPr/>
        </p:nvPicPr>
        <p:blipFill>
          <a:blip r:embed="rId8"/>
          <a:stretch>
            <a:fillRect/>
          </a:stretch>
        </p:blipFill>
        <p:spPr>
          <a:xfrm>
            <a:off x="1046325" y="2093367"/>
            <a:ext cx="2849677" cy="679598"/>
          </a:xfrm>
          <a:prstGeom prst="rect">
            <a:avLst/>
          </a:prstGeom>
        </p:spPr>
      </p:pic>
      <p:sp>
        <p:nvSpPr>
          <p:cNvPr id="15" name="TextBox 14">
            <a:extLst>
              <a:ext uri="{FF2B5EF4-FFF2-40B4-BE49-F238E27FC236}">
                <a16:creationId xmlns:a16="http://schemas.microsoft.com/office/drawing/2014/main" id="{7B6580EA-E837-46F3-8FEE-66615DC609E4}"/>
              </a:ext>
            </a:extLst>
          </p:cNvPr>
          <p:cNvSpPr txBox="1"/>
          <p:nvPr/>
        </p:nvSpPr>
        <p:spPr>
          <a:xfrm>
            <a:off x="3365500" y="1972455"/>
            <a:ext cx="5461000" cy="707886"/>
          </a:xfrm>
          <a:prstGeom prst="rect">
            <a:avLst/>
          </a:prstGeom>
          <a:noFill/>
        </p:spPr>
        <p:txBody>
          <a:bodyPr wrap="square" rtlCol="0">
            <a:spAutoFit/>
          </a:bodyPr>
          <a:lstStyle/>
          <a:p>
            <a:pPr algn="ctr"/>
            <a:r>
              <a:rPr lang="en-US" sz="4000" b="1" dirty="0" err="1">
                <a:solidFill>
                  <a:srgbClr val="002060"/>
                </a:solidFill>
                <a:latin typeface="Tahoma" panose="020B0604030504040204" pitchFamily="34" charset="0"/>
                <a:ea typeface="Tahoma" panose="020B0604030504040204" pitchFamily="34" charset="0"/>
                <a:cs typeface="Tahoma" panose="020B0604030504040204" pitchFamily="34" charset="0"/>
              </a:rPr>
              <a:t>Bài</a:t>
            </a:r>
            <a:r>
              <a:rPr lang="en-US" sz="4000" b="1" dirty="0">
                <a:solidFill>
                  <a:srgbClr val="002060"/>
                </a:solidFill>
                <a:latin typeface="Tahoma" panose="020B0604030504040204" pitchFamily="34" charset="0"/>
                <a:ea typeface="Tahoma" panose="020B0604030504040204" pitchFamily="34" charset="0"/>
                <a:cs typeface="Tahoma" panose="020B0604030504040204" pitchFamily="34" charset="0"/>
              </a:rPr>
              <a:t> 19 – </a:t>
            </a:r>
            <a:r>
              <a:rPr lang="en-US" sz="4000" b="1" dirty="0" err="1">
                <a:solidFill>
                  <a:srgbClr val="002060"/>
                </a:solidFill>
                <a:latin typeface="Tahoma" panose="020B0604030504040204" pitchFamily="34" charset="0"/>
                <a:ea typeface="Tahoma" panose="020B0604030504040204" pitchFamily="34" charset="0"/>
                <a:cs typeface="Tahoma" panose="020B0604030504040204" pitchFamily="34" charset="0"/>
              </a:rPr>
              <a:t>Tiết</a:t>
            </a:r>
            <a:r>
              <a:rPr lang="en-US" sz="4000" b="1" dirty="0">
                <a:solidFill>
                  <a:srgbClr val="002060"/>
                </a:solidFill>
                <a:latin typeface="Tahoma" panose="020B0604030504040204" pitchFamily="34" charset="0"/>
                <a:ea typeface="Tahoma" panose="020B0604030504040204" pitchFamily="34" charset="0"/>
                <a:cs typeface="Tahoma" panose="020B0604030504040204" pitchFamily="34" charset="0"/>
              </a:rPr>
              <a:t> 1</a:t>
            </a:r>
          </a:p>
        </p:txBody>
      </p:sp>
      <p:sp>
        <p:nvSpPr>
          <p:cNvPr id="16" name="矩形: 圆角 14">
            <a:extLst>
              <a:ext uri="{FF2B5EF4-FFF2-40B4-BE49-F238E27FC236}">
                <a16:creationId xmlns:a16="http://schemas.microsoft.com/office/drawing/2014/main" id="{8439B4CD-8635-40BA-9AB4-77DFFCF1D9B8}"/>
              </a:ext>
            </a:extLst>
          </p:cNvPr>
          <p:cNvSpPr/>
          <p:nvPr/>
        </p:nvSpPr>
        <p:spPr>
          <a:xfrm>
            <a:off x="1802929" y="4606064"/>
            <a:ext cx="6171700" cy="534193"/>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20000"/>
              </a:lnSpc>
              <a:spcBef>
                <a:spcPts val="0"/>
              </a:spcBef>
              <a:spcAft>
                <a:spcPts val="0"/>
              </a:spcAft>
              <a:buClrTx/>
              <a:buSzTx/>
              <a:buFontTx/>
              <a:buNone/>
              <a:tabLst/>
              <a:defRPr/>
            </a:pPr>
            <a:r>
              <a:rPr lang="en-US" altLang="zh-CN" sz="4000" b="1" u="sng" dirty="0">
                <a:solidFill>
                  <a:srgbClr val="002060"/>
                </a:solidFill>
                <a:latin typeface="Nunito Black" pitchFamily="2" charset="0"/>
                <a:ea typeface="微软雅黑" panose="020B0503020204020204" pitchFamily="34" charset="-122"/>
                <a:cs typeface="Calibri" panose="020F0502020204030204" pitchFamily="34" charset="0"/>
                <a:sym typeface="迷你简细行楷" panose="02010609000101010101" charset="-122"/>
              </a:rPr>
              <a:t>GV: </a:t>
            </a:r>
            <a:r>
              <a:rPr lang="en-US" altLang="zh-CN" sz="4000" b="1" u="sng" dirty="0" err="1">
                <a:solidFill>
                  <a:srgbClr val="002060"/>
                </a:solidFill>
                <a:latin typeface="Nunito Black" pitchFamily="2" charset="0"/>
                <a:ea typeface="微软雅黑" panose="020B0503020204020204" pitchFamily="34" charset="-122"/>
                <a:cs typeface="Calibri" panose="020F0502020204030204" pitchFamily="34" charset="0"/>
                <a:sym typeface="迷你简细行楷" panose="02010609000101010101" charset="-122"/>
              </a:rPr>
              <a:t>Nguyễn</a:t>
            </a:r>
            <a:r>
              <a:rPr lang="en-US" altLang="zh-CN" sz="4000" b="1" u="sng" dirty="0">
                <a:solidFill>
                  <a:srgbClr val="002060"/>
                </a:solidFill>
                <a:latin typeface="Nunito Black" pitchFamily="2" charset="0"/>
                <a:ea typeface="微软雅黑" panose="020B0503020204020204" pitchFamily="34" charset="-122"/>
                <a:cs typeface="Calibri" panose="020F0502020204030204" pitchFamily="34" charset="0"/>
                <a:sym typeface="迷你简细行楷" panose="02010609000101010101" charset="-122"/>
              </a:rPr>
              <a:t> </a:t>
            </a:r>
            <a:r>
              <a:rPr lang="en-US" altLang="zh-CN" sz="4000" b="1" u="sng" dirty="0" err="1">
                <a:solidFill>
                  <a:srgbClr val="002060"/>
                </a:solidFill>
                <a:latin typeface="Nunito Black" pitchFamily="2" charset="0"/>
                <a:ea typeface="微软雅黑" panose="020B0503020204020204" pitchFamily="34" charset="-122"/>
                <a:cs typeface="Calibri" panose="020F0502020204030204" pitchFamily="34" charset="0"/>
                <a:sym typeface="迷你简细行楷" panose="02010609000101010101" charset="-122"/>
              </a:rPr>
              <a:t>Thăng</a:t>
            </a:r>
            <a:r>
              <a:rPr lang="en-US" altLang="zh-CN" sz="4000" b="1" u="sng" dirty="0">
                <a:solidFill>
                  <a:srgbClr val="002060"/>
                </a:solidFill>
                <a:latin typeface="Nunito Black" pitchFamily="2" charset="0"/>
                <a:ea typeface="微软雅黑" panose="020B0503020204020204" pitchFamily="34" charset="-122"/>
                <a:cs typeface="Calibri" panose="020F0502020204030204" pitchFamily="34" charset="0"/>
                <a:sym typeface="迷你简细行楷" panose="02010609000101010101" charset="-122"/>
              </a:rPr>
              <a:t> </a:t>
            </a:r>
            <a:r>
              <a:rPr lang="en-US" altLang="zh-CN" sz="4000" b="1" u="sng" dirty="0" err="1">
                <a:solidFill>
                  <a:srgbClr val="002060"/>
                </a:solidFill>
                <a:latin typeface="Nunito Black" pitchFamily="2" charset="0"/>
                <a:ea typeface="微软雅黑" panose="020B0503020204020204" pitchFamily="34" charset="-122"/>
                <a:cs typeface="Calibri" panose="020F0502020204030204" pitchFamily="34" charset="0"/>
                <a:sym typeface="迷你简细行楷" panose="02010609000101010101" charset="-122"/>
              </a:rPr>
              <a:t>Trung</a:t>
            </a:r>
            <a:endParaRPr kumimoji="0" lang="zh-CN" altLang="en-US" sz="4000" b="1" i="0" u="sng" strike="noStrike" kern="1200" cap="none" spc="0" normalizeH="0" baseline="0" noProof="0" dirty="0">
              <a:ln>
                <a:noFill/>
              </a:ln>
              <a:solidFill>
                <a:srgbClr val="002060"/>
              </a:solidFill>
              <a:effectLst/>
              <a:uLnTx/>
              <a:uFillTx/>
              <a:latin typeface="Nunito Black" pitchFamily="2" charset="0"/>
              <a:ea typeface="微软雅黑" panose="020B0503020204020204" pitchFamily="34" charset="-122"/>
              <a:cs typeface="Calibri" panose="020F0502020204030204" pitchFamily="34" charset="0"/>
              <a:sym typeface="迷你简细行楷" panose="02010609000101010101" charset="-122"/>
            </a:endParaRPr>
          </a:p>
        </p:txBody>
      </p:sp>
    </p:spTree>
    <p:extLst>
      <p:ext uri="{BB962C8B-B14F-4D97-AF65-F5344CB8AC3E}">
        <p14:creationId xmlns:p14="http://schemas.microsoft.com/office/powerpoint/2010/main" val="94472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C2845CC-BC31-4D67-B755-595D9CAE6D52}"/>
              </a:ext>
            </a:extLst>
          </p:cNvPr>
          <p:cNvPicPr>
            <a:picLocks noChangeAspect="1"/>
          </p:cNvPicPr>
          <p:nvPr/>
        </p:nvPicPr>
        <p:blipFill>
          <a:blip r:embed="rId3"/>
          <a:stretch>
            <a:fillRect/>
          </a:stretch>
        </p:blipFill>
        <p:spPr>
          <a:xfrm>
            <a:off x="4927174" y="5280409"/>
            <a:ext cx="2294751" cy="2294751"/>
          </a:xfrm>
          <a:prstGeom prst="rect">
            <a:avLst/>
          </a:prstGeom>
        </p:spPr>
      </p:pic>
      <p:grpSp>
        <p:nvGrpSpPr>
          <p:cNvPr id="6" name="组合 5">
            <a:extLst>
              <a:ext uri="{FF2B5EF4-FFF2-40B4-BE49-F238E27FC236}">
                <a16:creationId xmlns:a16="http://schemas.microsoft.com/office/drawing/2014/main" id="{4D831220-685A-4D47-9BB2-3F97EF560978}"/>
              </a:ext>
            </a:extLst>
          </p:cNvPr>
          <p:cNvGrpSpPr/>
          <p:nvPr/>
        </p:nvGrpSpPr>
        <p:grpSpPr>
          <a:xfrm>
            <a:off x="-154974" y="1116858"/>
            <a:ext cx="12501948" cy="5740985"/>
            <a:chOff x="-116231" y="837643"/>
            <a:chExt cx="9376461" cy="4305739"/>
          </a:xfrm>
        </p:grpSpPr>
        <p:pic>
          <p:nvPicPr>
            <p:cNvPr id="9" name="图片 8">
              <a:extLst>
                <a:ext uri="{FF2B5EF4-FFF2-40B4-BE49-F238E27FC236}">
                  <a16:creationId xmlns:a16="http://schemas.microsoft.com/office/drawing/2014/main" id="{9326A386-53B6-419C-A9FF-3DA257E9C99D}"/>
                </a:ext>
              </a:extLst>
            </p:cNvPr>
            <p:cNvPicPr>
              <a:picLocks noChangeAspect="1"/>
            </p:cNvPicPr>
            <p:nvPr/>
          </p:nvPicPr>
          <p:blipFill rotWithShape="1">
            <a:blip r:embed="rId4"/>
            <a:srcRect r="56277"/>
            <a:stretch/>
          </p:blipFill>
          <p:spPr>
            <a:xfrm>
              <a:off x="0" y="837643"/>
              <a:ext cx="3699796" cy="3920068"/>
            </a:xfrm>
            <a:prstGeom prst="rect">
              <a:avLst/>
            </a:prstGeom>
          </p:spPr>
        </p:pic>
        <p:pic>
          <p:nvPicPr>
            <p:cNvPr id="10" name="图片 9">
              <a:extLst>
                <a:ext uri="{FF2B5EF4-FFF2-40B4-BE49-F238E27FC236}">
                  <a16:creationId xmlns:a16="http://schemas.microsoft.com/office/drawing/2014/main" id="{4288C8DE-86BF-47DA-8AAD-483A3A21258F}"/>
                </a:ext>
              </a:extLst>
            </p:cNvPr>
            <p:cNvPicPr>
              <a:picLocks noChangeAspect="1"/>
            </p:cNvPicPr>
            <p:nvPr/>
          </p:nvPicPr>
          <p:blipFill>
            <a:blip r:embed="rId5"/>
            <a:stretch>
              <a:fillRect/>
            </a:stretch>
          </p:blipFill>
          <p:spPr>
            <a:xfrm>
              <a:off x="-116231" y="3607057"/>
              <a:ext cx="9376461" cy="1536325"/>
            </a:xfrm>
            <a:prstGeom prst="rect">
              <a:avLst/>
            </a:prstGeom>
          </p:spPr>
        </p:pic>
      </p:grpSp>
      <p:grpSp>
        <p:nvGrpSpPr>
          <p:cNvPr id="15" name="Group 14">
            <a:extLst>
              <a:ext uri="{FF2B5EF4-FFF2-40B4-BE49-F238E27FC236}">
                <a16:creationId xmlns:a16="http://schemas.microsoft.com/office/drawing/2014/main" id="{032271CA-0C2A-B154-0A03-9D6FFFD32128}"/>
              </a:ext>
            </a:extLst>
          </p:cNvPr>
          <p:cNvGrpSpPr/>
          <p:nvPr/>
        </p:nvGrpSpPr>
        <p:grpSpPr>
          <a:xfrm>
            <a:off x="419650" y="1564304"/>
            <a:ext cx="3172408" cy="1636095"/>
            <a:chOff x="139959" y="1387023"/>
            <a:chExt cx="3172408" cy="1636095"/>
          </a:xfrm>
        </p:grpSpPr>
        <p:sp>
          <p:nvSpPr>
            <p:cNvPr id="16" name="Rectangle: Rounded Corners 14">
              <a:extLst>
                <a:ext uri="{FF2B5EF4-FFF2-40B4-BE49-F238E27FC236}">
                  <a16:creationId xmlns:a16="http://schemas.microsoft.com/office/drawing/2014/main" id="{E6BA65B7-0699-635D-4EA0-D92F1720D6DF}"/>
                </a:ext>
              </a:extLst>
            </p:cNvPr>
            <p:cNvSpPr/>
            <p:nvPr/>
          </p:nvSpPr>
          <p:spPr>
            <a:xfrm>
              <a:off x="456732" y="18605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ysClr val="window" lastClr="FFFFFF">
                <a:alpha val="82000"/>
              </a:sysClr>
            </a:solidFill>
            <a:ln w="28575" cap="flat" cmpd="sng" algn="ctr">
              <a:solidFill>
                <a:srgbClr val="002060"/>
              </a:solidFill>
              <a:prstDash val="solid"/>
              <a:miter lim="800000"/>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err="1">
                  <a:ln>
                    <a:noFill/>
                  </a:ln>
                  <a:solidFill>
                    <a:srgbClr val="002060"/>
                  </a:solidFill>
                  <a:effectLst/>
                  <a:uLnTx/>
                  <a:uFillTx/>
                  <a:cs typeface="+mn-cs"/>
                </a:rPr>
                <a:t>Mắt</a:t>
              </a:r>
              <a:r>
                <a:rPr kumimoji="0" lang="en-US" sz="4800" b="1" i="0" u="none" strike="noStrike" kern="0" cap="none" spc="0" normalizeH="0" baseline="0" noProof="0" dirty="0">
                  <a:ln>
                    <a:noFill/>
                  </a:ln>
                  <a:solidFill>
                    <a:srgbClr val="002060"/>
                  </a:solidFill>
                  <a:effectLst/>
                  <a:uLnTx/>
                  <a:uFillTx/>
                  <a:cs typeface="+mn-cs"/>
                </a:rPr>
                <a:t> </a:t>
              </a:r>
              <a:r>
                <a:rPr kumimoji="0" lang="en-US" sz="4800" b="1" i="0" u="none" strike="noStrike" kern="0" cap="none" spc="0" normalizeH="0" baseline="0" noProof="0" dirty="0" err="1">
                  <a:ln>
                    <a:noFill/>
                  </a:ln>
                  <a:solidFill>
                    <a:srgbClr val="002060"/>
                  </a:solidFill>
                  <a:effectLst/>
                  <a:uLnTx/>
                  <a:uFillTx/>
                  <a:cs typeface="+mn-cs"/>
                </a:rPr>
                <a:t>dõi</a:t>
              </a:r>
              <a:endParaRPr kumimoji="0" lang="en-US" sz="4800" b="1" i="0" u="none" strike="noStrike" kern="0" cap="none" spc="0" normalizeH="0" baseline="0" noProof="0" dirty="0">
                <a:ln>
                  <a:noFill/>
                </a:ln>
                <a:solidFill>
                  <a:srgbClr val="002060"/>
                </a:solidFill>
                <a:effectLst/>
                <a:uLnTx/>
                <a:uFillTx/>
                <a:cs typeface="+mn-cs"/>
              </a:endParaRPr>
            </a:p>
          </p:txBody>
        </p:sp>
        <p:pic>
          <p:nvPicPr>
            <p:cNvPr id="19" name="Picture 18">
              <a:extLst>
                <a:ext uri="{FF2B5EF4-FFF2-40B4-BE49-F238E27FC236}">
                  <a16:creationId xmlns:a16="http://schemas.microsoft.com/office/drawing/2014/main" id="{4E577EEF-5F2A-0004-EB9B-83972EE221C3}"/>
                </a:ext>
              </a:extLst>
            </p:cNvPr>
            <p:cNvPicPr>
              <a:picLocks noChangeAspect="1"/>
            </p:cNvPicPr>
            <p:nvPr/>
          </p:nvPicPr>
          <p:blipFill>
            <a:blip r:embed="rId6"/>
            <a:stretch>
              <a:fillRect/>
            </a:stretch>
          </p:blipFill>
          <p:spPr>
            <a:xfrm>
              <a:off x="139959" y="1387023"/>
              <a:ext cx="947057" cy="947057"/>
            </a:xfrm>
            <a:prstGeom prst="rect">
              <a:avLst/>
            </a:prstGeom>
          </p:spPr>
        </p:pic>
      </p:grpSp>
      <p:grpSp>
        <p:nvGrpSpPr>
          <p:cNvPr id="20" name="Group 19">
            <a:extLst>
              <a:ext uri="{FF2B5EF4-FFF2-40B4-BE49-F238E27FC236}">
                <a16:creationId xmlns:a16="http://schemas.microsoft.com/office/drawing/2014/main" id="{F4FD9716-9E42-0FE2-319C-43F8634E5665}"/>
              </a:ext>
            </a:extLst>
          </p:cNvPr>
          <p:cNvGrpSpPr/>
          <p:nvPr/>
        </p:nvGrpSpPr>
        <p:grpSpPr>
          <a:xfrm>
            <a:off x="4319691" y="3200399"/>
            <a:ext cx="3397434" cy="1559458"/>
            <a:chOff x="4424729" y="3902060"/>
            <a:chExt cx="3397434" cy="1559458"/>
          </a:xfrm>
        </p:grpSpPr>
        <p:sp>
          <p:nvSpPr>
            <p:cNvPr id="22" name="Rectangle: Rounded Corners 20">
              <a:extLst>
                <a:ext uri="{FF2B5EF4-FFF2-40B4-BE49-F238E27FC236}">
                  <a16:creationId xmlns:a16="http://schemas.microsoft.com/office/drawing/2014/main" id="{C63DBB8E-60B1-C153-0195-2F529E68BEF2}"/>
                </a:ext>
              </a:extLst>
            </p:cNvPr>
            <p:cNvSpPr/>
            <p:nvPr/>
          </p:nvSpPr>
          <p:spPr>
            <a:xfrm>
              <a:off x="4966528" y="42989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ysClr val="window" lastClr="FFFFFF">
                <a:alpha val="82000"/>
              </a:sysClr>
            </a:solidFill>
            <a:ln w="28575" cap="flat" cmpd="sng" algn="ctr">
              <a:solidFill>
                <a:srgbClr val="002060"/>
              </a:solidFill>
              <a:prstDash val="solid"/>
              <a:miter lim="800000"/>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002060"/>
                  </a:solidFill>
                  <a:effectLst/>
                  <a:uLnTx/>
                  <a:uFillTx/>
                  <a:cs typeface="+mn-cs"/>
                </a:rPr>
                <a:t>Tai </a:t>
              </a:r>
              <a:r>
                <a:rPr kumimoji="0" lang="en-US" sz="4800" b="1" i="0" u="none" strike="noStrike" kern="0" cap="none" spc="0" normalizeH="0" baseline="0" noProof="0" dirty="0" err="1">
                  <a:ln>
                    <a:noFill/>
                  </a:ln>
                  <a:solidFill>
                    <a:srgbClr val="002060"/>
                  </a:solidFill>
                  <a:effectLst/>
                  <a:uLnTx/>
                  <a:uFillTx/>
                  <a:cs typeface="+mn-cs"/>
                </a:rPr>
                <a:t>nghe</a:t>
              </a:r>
              <a:endParaRPr kumimoji="0" lang="en-US" sz="4800" b="1" i="0" u="none" strike="noStrike" kern="0" cap="none" spc="0" normalizeH="0" baseline="0" noProof="0" dirty="0">
                <a:ln>
                  <a:noFill/>
                </a:ln>
                <a:solidFill>
                  <a:srgbClr val="002060"/>
                </a:solidFill>
                <a:effectLst/>
                <a:uLnTx/>
                <a:uFillTx/>
                <a:cs typeface="+mn-cs"/>
              </a:endParaRPr>
            </a:p>
          </p:txBody>
        </p:sp>
        <p:pic>
          <p:nvPicPr>
            <p:cNvPr id="23" name="Picture 22">
              <a:extLst>
                <a:ext uri="{FF2B5EF4-FFF2-40B4-BE49-F238E27FC236}">
                  <a16:creationId xmlns:a16="http://schemas.microsoft.com/office/drawing/2014/main" id="{9BE743ED-3552-1905-5242-8C66B301E645}"/>
                </a:ext>
              </a:extLst>
            </p:cNvPr>
            <p:cNvPicPr>
              <a:picLocks noChangeAspect="1"/>
            </p:cNvPicPr>
            <p:nvPr/>
          </p:nvPicPr>
          <p:blipFill>
            <a:blip r:embed="rId7"/>
            <a:stretch>
              <a:fillRect/>
            </a:stretch>
          </p:blipFill>
          <p:spPr>
            <a:xfrm>
              <a:off x="4424729" y="3902060"/>
              <a:ext cx="1083597" cy="1083597"/>
            </a:xfrm>
            <a:prstGeom prst="rect">
              <a:avLst/>
            </a:prstGeom>
          </p:spPr>
        </p:pic>
      </p:grpSp>
      <p:grpSp>
        <p:nvGrpSpPr>
          <p:cNvPr id="26" name="Group 25">
            <a:extLst>
              <a:ext uri="{FF2B5EF4-FFF2-40B4-BE49-F238E27FC236}">
                <a16:creationId xmlns:a16="http://schemas.microsoft.com/office/drawing/2014/main" id="{44B560F3-0625-4EDD-5E70-CC31BAD49285}"/>
              </a:ext>
            </a:extLst>
          </p:cNvPr>
          <p:cNvGrpSpPr/>
          <p:nvPr/>
        </p:nvGrpSpPr>
        <p:grpSpPr>
          <a:xfrm>
            <a:off x="8110962" y="1828720"/>
            <a:ext cx="3329164" cy="1371679"/>
            <a:chOff x="8110962" y="1828720"/>
            <a:chExt cx="3329164" cy="1371679"/>
          </a:xfrm>
        </p:grpSpPr>
        <p:sp>
          <p:nvSpPr>
            <p:cNvPr id="29" name="Rectangle: Rounded Corners 26">
              <a:extLst>
                <a:ext uri="{FF2B5EF4-FFF2-40B4-BE49-F238E27FC236}">
                  <a16:creationId xmlns:a16="http://schemas.microsoft.com/office/drawing/2014/main" id="{4C8403BD-947C-52F1-334A-31B7E1D4E37A}"/>
                </a:ext>
              </a:extLst>
            </p:cNvPr>
            <p:cNvSpPr/>
            <p:nvPr/>
          </p:nvSpPr>
          <p:spPr>
            <a:xfrm>
              <a:off x="8584491" y="2037833"/>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ysClr val="window" lastClr="FFFFFF">
                <a:alpha val="82000"/>
              </a:sysClr>
            </a:solidFill>
            <a:ln w="28575" cap="flat" cmpd="sng" algn="ctr">
              <a:solidFill>
                <a:srgbClr val="002060"/>
              </a:solidFill>
              <a:prstDash val="solid"/>
              <a:miter lim="800000"/>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002060"/>
                  </a:solidFill>
                  <a:effectLst/>
                  <a:uLnTx/>
                  <a:uFillTx/>
                  <a:cs typeface="+mn-cs"/>
                </a:rPr>
                <a:t>Tay </a:t>
              </a:r>
              <a:r>
                <a:rPr kumimoji="0" lang="en-US" sz="4800" b="1" i="0" u="none" strike="noStrike" kern="0" cap="none" spc="0" normalizeH="0" baseline="0" noProof="0" dirty="0" err="1">
                  <a:ln>
                    <a:noFill/>
                  </a:ln>
                  <a:solidFill>
                    <a:srgbClr val="002060"/>
                  </a:solidFill>
                  <a:effectLst/>
                  <a:uLnTx/>
                  <a:uFillTx/>
                  <a:cs typeface="+mn-cs"/>
                </a:rPr>
                <a:t>dò</a:t>
              </a:r>
              <a:endParaRPr kumimoji="0" lang="en-US" sz="4800" b="1" i="0" u="none" strike="noStrike" kern="0" cap="none" spc="0" normalizeH="0" baseline="0" noProof="0" dirty="0">
                <a:ln>
                  <a:noFill/>
                </a:ln>
                <a:solidFill>
                  <a:srgbClr val="002060"/>
                </a:solidFill>
                <a:effectLst/>
                <a:uLnTx/>
                <a:uFillTx/>
                <a:cs typeface="+mn-cs"/>
              </a:endParaRPr>
            </a:p>
          </p:txBody>
        </p:sp>
        <p:pic>
          <p:nvPicPr>
            <p:cNvPr id="35" name="Picture 34">
              <a:extLst>
                <a:ext uri="{FF2B5EF4-FFF2-40B4-BE49-F238E27FC236}">
                  <a16:creationId xmlns:a16="http://schemas.microsoft.com/office/drawing/2014/main" id="{D223BDA2-8E8A-67E7-E870-726509212C86}"/>
                </a:ext>
              </a:extLst>
            </p:cNvPr>
            <p:cNvPicPr>
              <a:picLocks noChangeAspect="1"/>
            </p:cNvPicPr>
            <p:nvPr/>
          </p:nvPicPr>
          <p:blipFill>
            <a:blip r:embed="rId8"/>
            <a:stretch>
              <a:fillRect/>
            </a:stretch>
          </p:blipFill>
          <p:spPr>
            <a:xfrm>
              <a:off x="8110962" y="1828720"/>
              <a:ext cx="1023707" cy="1023707"/>
            </a:xfrm>
            <a:prstGeom prst="rect">
              <a:avLst/>
            </a:prstGeom>
          </p:spPr>
        </p:pic>
      </p:grpSp>
      <p:pic>
        <p:nvPicPr>
          <p:cNvPr id="40" name="Picture 39">
            <a:extLst>
              <a:ext uri="{FF2B5EF4-FFF2-40B4-BE49-F238E27FC236}">
                <a16:creationId xmlns:a16="http://schemas.microsoft.com/office/drawing/2014/main" id="{AA128A50-BE67-CA50-C849-531FAC647649}"/>
              </a:ext>
            </a:extLst>
          </p:cNvPr>
          <p:cNvPicPr>
            <a:picLocks noChangeAspect="1"/>
          </p:cNvPicPr>
          <p:nvPr/>
        </p:nvPicPr>
        <p:blipFill>
          <a:blip r:embed="rId9"/>
          <a:stretch>
            <a:fillRect/>
          </a:stretch>
        </p:blipFill>
        <p:spPr>
          <a:xfrm>
            <a:off x="3430816" y="399223"/>
            <a:ext cx="4974767" cy="1487553"/>
          </a:xfrm>
          <a:prstGeom prst="rect">
            <a:avLst/>
          </a:prstGeom>
        </p:spPr>
      </p:pic>
    </p:spTree>
    <p:extLst>
      <p:ext uri="{BB962C8B-B14F-4D97-AF65-F5344CB8AC3E}">
        <p14:creationId xmlns:p14="http://schemas.microsoft.com/office/powerpoint/2010/main" val="81009899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6000">
                                          <p:cBhvr additive="base">
                                            <p:cTn id="7" dur="1000" fill="hold"/>
                                            <p:tgtEl>
                                              <p:spTgt spid="1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14:bounceEnd="66000">
                                          <p:cBhvr additive="base">
                                            <p:cTn id="12" dur="1000" fill="hold"/>
                                            <p:tgtEl>
                                              <p:spTgt spid="20"/>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0"/>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66000">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14:bounceEnd="66000">
                                          <p:cBhvr additive="base">
                                            <p:cTn id="17" dur="1000" fill="hold"/>
                                            <p:tgtEl>
                                              <p:spTgt spid="26"/>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1000" fill="hold"/>
                                            <p:tgtEl>
                                              <p:spTgt spid="20"/>
                                            </p:tgtEl>
                                            <p:attrNameLst>
                                              <p:attrName>ppt_x</p:attrName>
                                            </p:attrNameLst>
                                          </p:cBhvr>
                                          <p:tavLst>
                                            <p:tav tm="0">
                                              <p:val>
                                                <p:strVal val="#ppt_x"/>
                                              </p:val>
                                            </p:tav>
                                            <p:tav tm="100000">
                                              <p:val>
                                                <p:strVal val="#ppt_x"/>
                                              </p:val>
                                            </p:tav>
                                          </p:tavLst>
                                        </p:anim>
                                        <p:anim calcmode="lin" valueType="num">
                                          <p:cBhvr additive="base">
                                            <p:cTn id="13" dur="1000" fill="hold"/>
                                            <p:tgtEl>
                                              <p:spTgt spid="20"/>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1000" fill="hold"/>
                                            <p:tgtEl>
                                              <p:spTgt spid="26"/>
                                            </p:tgtEl>
                                            <p:attrNameLst>
                                              <p:attrName>ppt_x</p:attrName>
                                            </p:attrNameLst>
                                          </p:cBhvr>
                                          <p:tavLst>
                                            <p:tav tm="0">
                                              <p:val>
                                                <p:strVal val="#ppt_x"/>
                                              </p:val>
                                            </p:tav>
                                            <p:tav tm="100000">
                                              <p:val>
                                                <p:strVal val="#ppt_x"/>
                                              </p:val>
                                            </p:tav>
                                          </p:tavLst>
                                        </p:anim>
                                        <p:anim calcmode="lin" valueType="num">
                                          <p:cBhvr additive="base">
                                            <p:cTn id="18"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11">
            <a:extLst>
              <a:ext uri="{FF2B5EF4-FFF2-40B4-BE49-F238E27FC236}">
                <a16:creationId xmlns:a16="http://schemas.microsoft.com/office/drawing/2014/main" id="{449E9CDC-0BA4-C876-BADD-DD69DB47F5A4}"/>
              </a:ext>
            </a:extLst>
          </p:cNvPr>
          <p:cNvSpPr/>
          <p:nvPr/>
        </p:nvSpPr>
        <p:spPr>
          <a:xfrm>
            <a:off x="237490" y="159488"/>
            <a:ext cx="11724138" cy="65496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36" name="Picture 35">
            <a:extLst>
              <a:ext uri="{FF2B5EF4-FFF2-40B4-BE49-F238E27FC236}">
                <a16:creationId xmlns:a16="http://schemas.microsoft.com/office/drawing/2014/main" id="{6A72DDF6-B043-D103-9927-7862E7A80EA0}"/>
              </a:ext>
            </a:extLst>
          </p:cNvPr>
          <p:cNvPicPr>
            <a:picLocks noChangeAspect="1"/>
          </p:cNvPicPr>
          <p:nvPr/>
        </p:nvPicPr>
        <p:blipFill>
          <a:blip r:embed="rId3"/>
          <a:stretch>
            <a:fillRect/>
          </a:stretch>
        </p:blipFill>
        <p:spPr>
          <a:xfrm>
            <a:off x="3753293" y="-116958"/>
            <a:ext cx="5502766" cy="1319327"/>
          </a:xfrm>
          <a:prstGeom prst="rect">
            <a:avLst/>
          </a:prstGeom>
        </p:spPr>
      </p:pic>
      <p:pic>
        <p:nvPicPr>
          <p:cNvPr id="37" name="Picture 36">
            <a:extLst>
              <a:ext uri="{FF2B5EF4-FFF2-40B4-BE49-F238E27FC236}">
                <a16:creationId xmlns:a16="http://schemas.microsoft.com/office/drawing/2014/main" id="{8C45F0A6-EA4E-8234-3B35-8DAE6EFD6C3C}"/>
              </a:ext>
            </a:extLst>
          </p:cNvPr>
          <p:cNvPicPr>
            <a:picLocks noChangeAspect="1"/>
          </p:cNvPicPr>
          <p:nvPr/>
        </p:nvPicPr>
        <p:blipFill>
          <a:blip r:embed="rId4"/>
          <a:stretch>
            <a:fillRect/>
          </a:stretch>
        </p:blipFill>
        <p:spPr>
          <a:xfrm>
            <a:off x="6400800" y="4695313"/>
            <a:ext cx="5791200" cy="2162687"/>
          </a:xfrm>
          <a:prstGeom prst="rect">
            <a:avLst/>
          </a:prstGeom>
        </p:spPr>
      </p:pic>
      <p:sp>
        <p:nvSpPr>
          <p:cNvPr id="38" name="TextBox 37">
            <a:extLst>
              <a:ext uri="{FF2B5EF4-FFF2-40B4-BE49-F238E27FC236}">
                <a16:creationId xmlns:a16="http://schemas.microsoft.com/office/drawing/2014/main" id="{31E63FB0-FDE7-C1AD-0F29-8F9E97CD8FED}"/>
              </a:ext>
            </a:extLst>
          </p:cNvPr>
          <p:cNvSpPr txBox="1"/>
          <p:nvPr/>
        </p:nvSpPr>
        <p:spPr>
          <a:xfrm>
            <a:off x="435936" y="797441"/>
            <a:ext cx="11079125" cy="4708981"/>
          </a:xfrm>
          <a:prstGeom prst="rect">
            <a:avLst/>
          </a:prstGeom>
          <a:noFill/>
        </p:spPr>
        <p:txBody>
          <a:bodyPr wrap="square" rtlCol="0">
            <a:spAutoFit/>
          </a:bodyPr>
          <a:lstStyle/>
          <a:p>
            <a:pPr algn="just" rtl="0" latinLnBrk="0"/>
            <a:r>
              <a:rPr lang="en-US" sz="2000" b="0" i="0" dirty="0">
                <a:solidFill>
                  <a:srgbClr val="000000"/>
                </a:solidFill>
                <a:effectLst/>
              </a:rPr>
              <a:t>   </a:t>
            </a:r>
            <a:r>
              <a:rPr lang="vi-VN" sz="2000" b="0" i="0" dirty="0">
                <a:solidFill>
                  <a:srgbClr val="000000"/>
                </a:solidFill>
                <a:effectLst/>
              </a:rPr>
              <a:t>Ai đã một lần lên Tây Bắc, được nghe tiếng khèn của người Mông, sẽ thấy nhớ, thấy thương, thấy vấn vương trong lòng... Âm thanh cây khèn của người Mông có thể làm đắm say cả những du khách khó tính nhất.</a:t>
            </a:r>
          </a:p>
          <a:p>
            <a:pPr algn="just" rtl="0" latinLnBrk="0"/>
            <a:r>
              <a:rPr lang="en-US" sz="2000" b="0" i="0" dirty="0">
                <a:solidFill>
                  <a:srgbClr val="000000"/>
                </a:solidFill>
                <a:effectLst/>
              </a:rPr>
              <a:t>   </a:t>
            </a:r>
            <a:r>
              <a:rPr lang="vi-VN" sz="2000" b="0" i="0" dirty="0">
                <a:solidFill>
                  <a:srgbClr val="000000"/>
                </a:solidFill>
                <a:effectLst/>
              </a:rPr>
              <a:t>Khèn của người Mông được chế tác bằng gỗ cùng sáu ống trúc lớn, nhỏ, dài, ngắn khác nhau. Sáu ống trúc tượng trưng cho tình anh em tụ họp. Chúng được xếp khéo léo, song song trên thân khèn. Nhìn và tưởng tượng thêm một chút thấy chúng như dòng nước đang trôi. Dòng nước đó chở thứ âm thanh huyền diệu, chảy mãi từ nguồn lịch sử cho đến tận bến bờ hiện tại.</a:t>
            </a:r>
          </a:p>
          <a:p>
            <a:pPr algn="just" rtl="0" latinLnBrk="0"/>
            <a:r>
              <a:rPr lang="en-US" sz="2000" b="0" i="0" dirty="0">
                <a:solidFill>
                  <a:srgbClr val="000000"/>
                </a:solidFill>
                <a:effectLst/>
              </a:rPr>
              <a:t>   </a:t>
            </a:r>
            <a:r>
              <a:rPr lang="vi-VN" sz="2000" b="0" i="0" dirty="0">
                <a:solidFill>
                  <a:srgbClr val="000000"/>
                </a:solidFill>
                <a:effectLst/>
              </a:rPr>
              <a:t>Tiếng khèn gắn bó với người Mông mỗi khi lên nương, xuống chợ. Tiếng khèn hoà với tiếng cười reo vang náo nức khắp làng bản mỗi độ xuân về. Tiếng khèn trở thành báu vật của người Mông xưa truyền lại cho các thế hệ sau.</a:t>
            </a:r>
          </a:p>
          <a:p>
            <a:pPr algn="just" rtl="0" latinLnBrk="0"/>
            <a:r>
              <a:rPr lang="en-US" sz="2000" b="0" i="0" dirty="0">
                <a:solidFill>
                  <a:srgbClr val="000000"/>
                </a:solidFill>
                <a:effectLst/>
              </a:rPr>
              <a:t>   </a:t>
            </a:r>
            <a:r>
              <a:rPr lang="vi-VN" sz="2000" b="0" i="0" dirty="0">
                <a:solidFill>
                  <a:srgbClr val="000000"/>
                </a:solidFill>
                <a:effectLst/>
              </a:rPr>
              <a:t>Đến Tây Bắc, bạn sẽ gặp những nghệ nhân người Mông thổi khèn nơi đỉnh núi mênh mang lộng gió. Hình bóng họ in trên nền trời xanh hệt như một tuyệt tác của thiên nhiên. Núi vút ngàn cao, rừng bao la rộng cũng chẳng thể làm chìm khuất tiếng khèn đầy khát khao, dạt dào sức sống. </a:t>
            </a:r>
          </a:p>
          <a:p>
            <a:pPr algn="r" rtl="0" latinLnBrk="0"/>
            <a:r>
              <a:rPr lang="vi-VN" sz="2000" b="0" i="0" dirty="0">
                <a:solidFill>
                  <a:srgbClr val="000000"/>
                </a:solidFill>
                <a:effectLst/>
              </a:rPr>
              <a:t>(Theo Hà Phong)</a:t>
            </a:r>
          </a:p>
        </p:txBody>
      </p:sp>
    </p:spTree>
    <p:extLst>
      <p:ext uri="{BB962C8B-B14F-4D97-AF65-F5344CB8AC3E}">
        <p14:creationId xmlns:p14="http://schemas.microsoft.com/office/powerpoint/2010/main" val="60175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11">
            <a:extLst>
              <a:ext uri="{FF2B5EF4-FFF2-40B4-BE49-F238E27FC236}">
                <a16:creationId xmlns:a16="http://schemas.microsoft.com/office/drawing/2014/main" id="{449E9CDC-0BA4-C876-BADD-DD69DB47F5A4}"/>
              </a:ext>
            </a:extLst>
          </p:cNvPr>
          <p:cNvSpPr/>
          <p:nvPr/>
        </p:nvSpPr>
        <p:spPr>
          <a:xfrm>
            <a:off x="237490" y="159488"/>
            <a:ext cx="11724138" cy="65496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36" name="Picture 35">
            <a:extLst>
              <a:ext uri="{FF2B5EF4-FFF2-40B4-BE49-F238E27FC236}">
                <a16:creationId xmlns:a16="http://schemas.microsoft.com/office/drawing/2014/main" id="{6A72DDF6-B043-D103-9927-7862E7A80EA0}"/>
              </a:ext>
            </a:extLst>
          </p:cNvPr>
          <p:cNvPicPr>
            <a:picLocks noChangeAspect="1"/>
          </p:cNvPicPr>
          <p:nvPr/>
        </p:nvPicPr>
        <p:blipFill>
          <a:blip r:embed="rId3"/>
          <a:stretch>
            <a:fillRect/>
          </a:stretch>
        </p:blipFill>
        <p:spPr>
          <a:xfrm>
            <a:off x="3753293" y="-116958"/>
            <a:ext cx="5502766" cy="1319327"/>
          </a:xfrm>
          <a:prstGeom prst="rect">
            <a:avLst/>
          </a:prstGeom>
        </p:spPr>
      </p:pic>
      <p:pic>
        <p:nvPicPr>
          <p:cNvPr id="37" name="Picture 36">
            <a:extLst>
              <a:ext uri="{FF2B5EF4-FFF2-40B4-BE49-F238E27FC236}">
                <a16:creationId xmlns:a16="http://schemas.microsoft.com/office/drawing/2014/main" id="{8C45F0A6-EA4E-8234-3B35-8DAE6EFD6C3C}"/>
              </a:ext>
            </a:extLst>
          </p:cNvPr>
          <p:cNvPicPr>
            <a:picLocks noChangeAspect="1"/>
          </p:cNvPicPr>
          <p:nvPr/>
        </p:nvPicPr>
        <p:blipFill>
          <a:blip r:embed="rId4"/>
          <a:stretch>
            <a:fillRect/>
          </a:stretch>
        </p:blipFill>
        <p:spPr>
          <a:xfrm>
            <a:off x="6400800" y="4695313"/>
            <a:ext cx="5791200" cy="2162687"/>
          </a:xfrm>
          <a:prstGeom prst="rect">
            <a:avLst/>
          </a:prstGeom>
        </p:spPr>
      </p:pic>
      <p:sp>
        <p:nvSpPr>
          <p:cNvPr id="38" name="TextBox 37">
            <a:extLst>
              <a:ext uri="{FF2B5EF4-FFF2-40B4-BE49-F238E27FC236}">
                <a16:creationId xmlns:a16="http://schemas.microsoft.com/office/drawing/2014/main" id="{31E63FB0-FDE7-C1AD-0F29-8F9E97CD8FED}"/>
              </a:ext>
            </a:extLst>
          </p:cNvPr>
          <p:cNvSpPr txBox="1"/>
          <p:nvPr/>
        </p:nvSpPr>
        <p:spPr>
          <a:xfrm>
            <a:off x="435936" y="797441"/>
            <a:ext cx="11079125" cy="470898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vi-VN"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Ai đã một lần lên Tây Bắc, được nghe tiếng khèn của người Mông, sẽ thấy nhớ, thấy thương, thấy vấn vương trong lòng... Âm thanh cây khèn của người Mông có thể làm đắm say cả những du khách khó tính nhất.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vi-VN"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Khèn của người Mông được chế tác bằng gỗ cùng sáu ống trúc lớn, nhỏ, dài, ngắn khác nhau. Sáu ống trúc tượng trưng cho tình anh em tụ họp. Chúng được xếp khéo léo, song song trên thân khèn. Nhìn và tưởng tượng thêm một chút thấy chúng như dòng nước đang trôi. Dòng nước đó chở thứ âm thanh huyền diệu, chảy mãi từ nguồn lịch sử cho đến tận bến bờ hiện tại.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vi-VN"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Tiếng khèn gắn bó với người Mông mỗi khi lên nương, xuống chợ. Tiếng khèn hoà với tiếng cười reo vang náo nức khắp làng bản mỗi độ xuân về. Tiếng khèn trở thành báu vật của người Mông xưa truyền lại cho các thế hệ sau.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vi-VN"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Đến Tây Bắc, bạn sẽ gặp những nghệ nhân người Mông thổi khèn nơi đỉnh núi mênh mang lộng gió. Hình bóng họ in trên nền trời xanh hệt như một tuyệt tác của thiên nhiên. Núi vút ngàn cao, rừng bao la rộng cũng chẳng thể làm chìm khuất tiếng khèn đầy khát khao, dạt dào sức sống.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(Theo Hà Phong)</a:t>
            </a:r>
          </a:p>
        </p:txBody>
      </p:sp>
      <p:sp>
        <p:nvSpPr>
          <p:cNvPr id="2" name="Rectangle: Rounded Corners 1">
            <a:extLst>
              <a:ext uri="{FF2B5EF4-FFF2-40B4-BE49-F238E27FC236}">
                <a16:creationId xmlns:a16="http://schemas.microsoft.com/office/drawing/2014/main" id="{81EE3520-BBC4-C49F-5F43-0621D6518C67}"/>
              </a:ext>
            </a:extLst>
          </p:cNvPr>
          <p:cNvSpPr/>
          <p:nvPr/>
        </p:nvSpPr>
        <p:spPr>
          <a:xfrm>
            <a:off x="510359" y="5347071"/>
            <a:ext cx="43593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CÙNG CHIA ĐOẠN</a:t>
            </a:r>
          </a:p>
        </p:txBody>
      </p:sp>
      <p:sp>
        <p:nvSpPr>
          <p:cNvPr id="4" name="Oval 3">
            <a:extLst>
              <a:ext uri="{FF2B5EF4-FFF2-40B4-BE49-F238E27FC236}">
                <a16:creationId xmlns:a16="http://schemas.microsoft.com/office/drawing/2014/main" id="{5147404F-C828-7669-6919-F1D43F4548F9}"/>
              </a:ext>
            </a:extLst>
          </p:cNvPr>
          <p:cNvSpPr/>
          <p:nvPr/>
        </p:nvSpPr>
        <p:spPr>
          <a:xfrm>
            <a:off x="106326" y="776176"/>
            <a:ext cx="489097" cy="42530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1</a:t>
            </a:r>
          </a:p>
        </p:txBody>
      </p:sp>
      <p:sp>
        <p:nvSpPr>
          <p:cNvPr id="5" name="Oval 4">
            <a:extLst>
              <a:ext uri="{FF2B5EF4-FFF2-40B4-BE49-F238E27FC236}">
                <a16:creationId xmlns:a16="http://schemas.microsoft.com/office/drawing/2014/main" id="{06ADEEA4-5517-5609-A833-301AD6A87719}"/>
              </a:ext>
            </a:extLst>
          </p:cNvPr>
          <p:cNvSpPr/>
          <p:nvPr/>
        </p:nvSpPr>
        <p:spPr>
          <a:xfrm>
            <a:off x="85061" y="1722474"/>
            <a:ext cx="489097" cy="42530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2</a:t>
            </a:r>
          </a:p>
        </p:txBody>
      </p:sp>
      <p:sp>
        <p:nvSpPr>
          <p:cNvPr id="6" name="Oval 5">
            <a:extLst>
              <a:ext uri="{FF2B5EF4-FFF2-40B4-BE49-F238E27FC236}">
                <a16:creationId xmlns:a16="http://schemas.microsoft.com/office/drawing/2014/main" id="{ACEBA544-6BEE-603A-D717-C214EE64106B}"/>
              </a:ext>
            </a:extLst>
          </p:cNvPr>
          <p:cNvSpPr/>
          <p:nvPr/>
        </p:nvSpPr>
        <p:spPr>
          <a:xfrm>
            <a:off x="85060" y="2955851"/>
            <a:ext cx="489097" cy="42530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3</a:t>
            </a:r>
          </a:p>
        </p:txBody>
      </p:sp>
      <p:sp>
        <p:nvSpPr>
          <p:cNvPr id="7" name="Oval 6">
            <a:extLst>
              <a:ext uri="{FF2B5EF4-FFF2-40B4-BE49-F238E27FC236}">
                <a16:creationId xmlns:a16="http://schemas.microsoft.com/office/drawing/2014/main" id="{5B5ACC32-83DE-CCD0-6915-D3D324DE3939}"/>
              </a:ext>
            </a:extLst>
          </p:cNvPr>
          <p:cNvSpPr/>
          <p:nvPr/>
        </p:nvSpPr>
        <p:spPr>
          <a:xfrm>
            <a:off x="74428" y="3880884"/>
            <a:ext cx="489097" cy="42530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4</a:t>
            </a:r>
          </a:p>
        </p:txBody>
      </p:sp>
    </p:spTree>
    <p:extLst>
      <p:ext uri="{BB962C8B-B14F-4D97-AF65-F5344CB8AC3E}">
        <p14:creationId xmlns:p14="http://schemas.microsoft.com/office/powerpoint/2010/main" val="231719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11">
            <a:extLst>
              <a:ext uri="{FF2B5EF4-FFF2-40B4-BE49-F238E27FC236}">
                <a16:creationId xmlns:a16="http://schemas.microsoft.com/office/drawing/2014/main" id="{449E9CDC-0BA4-C876-BADD-DD69DB47F5A4}"/>
              </a:ext>
            </a:extLst>
          </p:cNvPr>
          <p:cNvSpPr/>
          <p:nvPr/>
        </p:nvSpPr>
        <p:spPr>
          <a:xfrm>
            <a:off x="237490" y="159488"/>
            <a:ext cx="11724138" cy="65496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2" name="Picture 1">
            <a:extLst>
              <a:ext uri="{FF2B5EF4-FFF2-40B4-BE49-F238E27FC236}">
                <a16:creationId xmlns:a16="http://schemas.microsoft.com/office/drawing/2014/main" id="{53F1CB0A-9A55-62AD-5249-7669014C0861}"/>
              </a:ext>
            </a:extLst>
          </p:cNvPr>
          <p:cNvPicPr>
            <a:picLocks noChangeAspect="1"/>
          </p:cNvPicPr>
          <p:nvPr/>
        </p:nvPicPr>
        <p:blipFill>
          <a:blip r:embed="rId3"/>
          <a:stretch>
            <a:fillRect/>
          </a:stretch>
        </p:blipFill>
        <p:spPr>
          <a:xfrm>
            <a:off x="1478897" y="953608"/>
            <a:ext cx="9620322" cy="1670449"/>
          </a:xfrm>
          <a:prstGeom prst="rect">
            <a:avLst/>
          </a:prstGeom>
        </p:spPr>
      </p:pic>
      <p:sp>
        <p:nvSpPr>
          <p:cNvPr id="4" name="圆角矩形 17">
            <a:extLst>
              <a:ext uri="{FF2B5EF4-FFF2-40B4-BE49-F238E27FC236}">
                <a16:creationId xmlns:a16="http://schemas.microsoft.com/office/drawing/2014/main" id="{D3051C77-5E11-556A-7265-CA3594ED457F}"/>
              </a:ext>
            </a:extLst>
          </p:cNvPr>
          <p:cNvSpPr/>
          <p:nvPr/>
        </p:nvSpPr>
        <p:spPr>
          <a:xfrm>
            <a:off x="3777886" y="2723146"/>
            <a:ext cx="5229480" cy="907594"/>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cs typeface="+mn-cs"/>
            </a:endParaRPr>
          </a:p>
        </p:txBody>
      </p:sp>
      <p:sp>
        <p:nvSpPr>
          <p:cNvPr id="5" name="TextBox 4">
            <a:extLst>
              <a:ext uri="{FF2B5EF4-FFF2-40B4-BE49-F238E27FC236}">
                <a16:creationId xmlns:a16="http://schemas.microsoft.com/office/drawing/2014/main" id="{98B572FD-17D4-0EB3-6FF9-96E236442EB0}"/>
              </a:ext>
            </a:extLst>
          </p:cNvPr>
          <p:cNvSpPr txBox="1"/>
          <p:nvPr/>
        </p:nvSpPr>
        <p:spPr>
          <a:xfrm>
            <a:off x="3972911" y="2890064"/>
            <a:ext cx="48137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vấn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vương</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trong</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lòng</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 name="圆角矩形 17">
            <a:extLst>
              <a:ext uri="{FF2B5EF4-FFF2-40B4-BE49-F238E27FC236}">
                <a16:creationId xmlns:a16="http://schemas.microsoft.com/office/drawing/2014/main" id="{B91B9BA6-9D33-5D00-01B6-FBE7C41E4587}"/>
              </a:ext>
            </a:extLst>
          </p:cNvPr>
          <p:cNvSpPr/>
          <p:nvPr/>
        </p:nvSpPr>
        <p:spPr>
          <a:xfrm>
            <a:off x="5193797" y="4065229"/>
            <a:ext cx="3147461" cy="992815"/>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cs typeface="+mn-cs"/>
            </a:endParaRPr>
          </a:p>
        </p:txBody>
      </p:sp>
      <p:sp>
        <p:nvSpPr>
          <p:cNvPr id="7" name="TextBox 6">
            <a:extLst>
              <a:ext uri="{FF2B5EF4-FFF2-40B4-BE49-F238E27FC236}">
                <a16:creationId xmlns:a16="http://schemas.microsoft.com/office/drawing/2014/main" id="{06127770-562D-97D7-86C6-C9E8866B4C02}"/>
              </a:ext>
            </a:extLst>
          </p:cNvPr>
          <p:cNvSpPr txBox="1"/>
          <p:nvPr/>
        </p:nvSpPr>
        <p:spPr>
          <a:xfrm>
            <a:off x="5475889" y="4253859"/>
            <a:ext cx="30327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Cambria" panose="02040503050406030204" pitchFamily="18" charset="0"/>
                <a:ea typeface="Cambria" panose="02040503050406030204" pitchFamily="18" charset="0"/>
              </a:rPr>
              <a:t>xếp</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khéo</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léo</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69792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2CA2B2A2-28A9-48A9-B1FB-0E1113A5C8BD}"/>
              </a:ext>
            </a:extLst>
          </p:cNvPr>
          <p:cNvPicPr>
            <a:picLocks noChangeAspect="1"/>
          </p:cNvPicPr>
          <p:nvPr/>
        </p:nvPicPr>
        <p:blipFill>
          <a:blip r:embed="rId4"/>
          <a:stretch>
            <a:fillRect/>
          </a:stretch>
        </p:blipFill>
        <p:spPr>
          <a:xfrm rot="21056238">
            <a:off x="7192187" y="225330"/>
            <a:ext cx="1460656" cy="599879"/>
          </a:xfrm>
          <a:prstGeom prst="rect">
            <a:avLst/>
          </a:prstGeom>
        </p:spPr>
      </p:pic>
      <p:pic>
        <p:nvPicPr>
          <p:cNvPr id="17" name="图形 16">
            <a:extLst>
              <a:ext uri="{FF2B5EF4-FFF2-40B4-BE49-F238E27FC236}">
                <a16:creationId xmlns:a16="http://schemas.microsoft.com/office/drawing/2014/main" id="{7C085ADC-2BAD-4772-B8C1-2D85511D9E3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476117">
            <a:off x="9865833" y="104343"/>
            <a:ext cx="2285233" cy="951439"/>
          </a:xfrm>
          <a:prstGeom prst="rect">
            <a:avLst/>
          </a:prstGeom>
        </p:spPr>
      </p:pic>
      <p:pic>
        <p:nvPicPr>
          <p:cNvPr id="18" name="图片 17">
            <a:extLst>
              <a:ext uri="{FF2B5EF4-FFF2-40B4-BE49-F238E27FC236}">
                <a16:creationId xmlns:a16="http://schemas.microsoft.com/office/drawing/2014/main" id="{780FB5B4-1D73-4CCB-AEFF-AEAAB70F1C02}"/>
              </a:ext>
            </a:extLst>
          </p:cNvPr>
          <p:cNvPicPr>
            <a:picLocks noChangeAspect="1"/>
          </p:cNvPicPr>
          <p:nvPr/>
        </p:nvPicPr>
        <p:blipFill>
          <a:blip r:embed="rId7"/>
          <a:stretch>
            <a:fillRect/>
          </a:stretch>
        </p:blipFill>
        <p:spPr>
          <a:xfrm rot="759396">
            <a:off x="536854" y="371352"/>
            <a:ext cx="1439053" cy="706097"/>
          </a:xfrm>
          <a:prstGeom prst="rect">
            <a:avLst/>
          </a:prstGeom>
        </p:spPr>
      </p:pic>
      <p:pic>
        <p:nvPicPr>
          <p:cNvPr id="6" name="PA_图片 5">
            <a:extLst>
              <a:ext uri="{FF2B5EF4-FFF2-40B4-BE49-F238E27FC236}">
                <a16:creationId xmlns:a16="http://schemas.microsoft.com/office/drawing/2014/main" id="{0ECB2FED-56AC-4D6B-81FE-97428F1E47D7}"/>
              </a:ext>
            </a:extLst>
          </p:cNvPr>
          <p:cNvPicPr>
            <a:picLocks noChangeAspect="1" noResize="1"/>
          </p:cNvPicPr>
          <p:nvPr>
            <p:custDataLst>
              <p:tags r:id="rId1"/>
            </p:custDataLst>
          </p:nvPr>
        </p:nvPicPr>
        <p:blipFill rotWithShape="1">
          <a:blip r:embed="rId8"/>
          <a:srcRect l="1209" t="12804" r="4649" b="29966"/>
          <a:stretch/>
        </p:blipFill>
        <p:spPr>
          <a:xfrm>
            <a:off x="-6899" y="3582907"/>
            <a:ext cx="12205801" cy="3275092"/>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CCC2AD1F-0139-8C8C-7DC7-CD1156AB1DF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0668" y="2344312"/>
            <a:ext cx="2719340" cy="3353382"/>
          </a:xfrm>
          <a:prstGeom prst="rect">
            <a:avLst/>
          </a:prstGeom>
        </p:spPr>
      </p:pic>
      <p:sp>
        <p:nvSpPr>
          <p:cNvPr id="4" name="Speech Bubble: Rectangle with Corners Rounded 3">
            <a:extLst>
              <a:ext uri="{FF2B5EF4-FFF2-40B4-BE49-F238E27FC236}">
                <a16:creationId xmlns:a16="http://schemas.microsoft.com/office/drawing/2014/main" id="{97E11071-C13B-DFA4-3F9C-3F592F4A1099}"/>
              </a:ext>
            </a:extLst>
          </p:cNvPr>
          <p:cNvSpPr/>
          <p:nvPr/>
        </p:nvSpPr>
        <p:spPr>
          <a:xfrm>
            <a:off x="4584957" y="1664414"/>
            <a:ext cx="6644697" cy="2356590"/>
          </a:xfrm>
          <a:custGeom>
            <a:avLst/>
            <a:gdLst>
              <a:gd name="connsiteX0" fmla="*/ 0 w 6644697"/>
              <a:gd name="connsiteY0" fmla="*/ 392773 h 2356590"/>
              <a:gd name="connsiteX1" fmla="*/ 392773 w 6644697"/>
              <a:gd name="connsiteY1" fmla="*/ 0 h 2356590"/>
              <a:gd name="connsiteX2" fmla="*/ 1107450 w 6644697"/>
              <a:gd name="connsiteY2" fmla="*/ 0 h 2356590"/>
              <a:gd name="connsiteX3" fmla="*/ 1107450 w 6644697"/>
              <a:gd name="connsiteY3" fmla="*/ 0 h 2356590"/>
              <a:gd name="connsiteX4" fmla="*/ 2768624 w 6644697"/>
              <a:gd name="connsiteY4" fmla="*/ 0 h 2356590"/>
              <a:gd name="connsiteX5" fmla="*/ 6251924 w 6644697"/>
              <a:gd name="connsiteY5" fmla="*/ 0 h 2356590"/>
              <a:gd name="connsiteX6" fmla="*/ 6644697 w 6644697"/>
              <a:gd name="connsiteY6" fmla="*/ 392773 h 2356590"/>
              <a:gd name="connsiteX7" fmla="*/ 6644697 w 6644697"/>
              <a:gd name="connsiteY7" fmla="*/ 1374678 h 2356590"/>
              <a:gd name="connsiteX8" fmla="*/ 6644697 w 6644697"/>
              <a:gd name="connsiteY8" fmla="*/ 1374678 h 2356590"/>
              <a:gd name="connsiteX9" fmla="*/ 6644697 w 6644697"/>
              <a:gd name="connsiteY9" fmla="*/ 1963825 h 2356590"/>
              <a:gd name="connsiteX10" fmla="*/ 6644697 w 6644697"/>
              <a:gd name="connsiteY10" fmla="*/ 1963817 h 2356590"/>
              <a:gd name="connsiteX11" fmla="*/ 6251924 w 6644697"/>
              <a:gd name="connsiteY11" fmla="*/ 2356590 h 2356590"/>
              <a:gd name="connsiteX12" fmla="*/ 2768624 w 6644697"/>
              <a:gd name="connsiteY12" fmla="*/ 2356590 h 2356590"/>
              <a:gd name="connsiteX13" fmla="*/ 1107450 w 6644697"/>
              <a:gd name="connsiteY13" fmla="*/ 2356590 h 2356590"/>
              <a:gd name="connsiteX14" fmla="*/ 1107450 w 6644697"/>
              <a:gd name="connsiteY14" fmla="*/ 2356590 h 2356590"/>
              <a:gd name="connsiteX15" fmla="*/ 392773 w 6644697"/>
              <a:gd name="connsiteY15" fmla="*/ 2356590 h 2356590"/>
              <a:gd name="connsiteX16" fmla="*/ 0 w 6644697"/>
              <a:gd name="connsiteY16" fmla="*/ 1963817 h 2356590"/>
              <a:gd name="connsiteX17" fmla="*/ 0 w 6644697"/>
              <a:gd name="connsiteY17" fmla="*/ 1963825 h 2356590"/>
              <a:gd name="connsiteX18" fmla="*/ -863279 w 6644697"/>
              <a:gd name="connsiteY18" fmla="*/ 2248635 h 2356590"/>
              <a:gd name="connsiteX19" fmla="*/ 0 w 6644697"/>
              <a:gd name="connsiteY19" fmla="*/ 1374678 h 2356590"/>
              <a:gd name="connsiteX20" fmla="*/ 0 w 6644697"/>
              <a:gd name="connsiteY20" fmla="*/ 392773 h 235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44697" h="2356590" fill="none" extrusionOk="0">
                <a:moveTo>
                  <a:pt x="0" y="392773"/>
                </a:moveTo>
                <a:cubicBezTo>
                  <a:pt x="-2009" y="173528"/>
                  <a:pt x="189742" y="-9283"/>
                  <a:pt x="392773" y="0"/>
                </a:cubicBezTo>
                <a:cubicBezTo>
                  <a:pt x="593699" y="-15989"/>
                  <a:pt x="904229" y="-55316"/>
                  <a:pt x="1107450" y="0"/>
                </a:cubicBezTo>
                <a:lnTo>
                  <a:pt x="1107450" y="0"/>
                </a:lnTo>
                <a:cubicBezTo>
                  <a:pt x="1531251" y="121052"/>
                  <a:pt x="2390963" y="-148064"/>
                  <a:pt x="2768624" y="0"/>
                </a:cubicBezTo>
                <a:cubicBezTo>
                  <a:pt x="4166316" y="80205"/>
                  <a:pt x="4781377" y="108693"/>
                  <a:pt x="6251924" y="0"/>
                </a:cubicBezTo>
                <a:cubicBezTo>
                  <a:pt x="6454364" y="27210"/>
                  <a:pt x="6652386" y="208142"/>
                  <a:pt x="6644697" y="392773"/>
                </a:cubicBezTo>
                <a:cubicBezTo>
                  <a:pt x="6663225" y="618347"/>
                  <a:pt x="6704887" y="1013461"/>
                  <a:pt x="6644697" y="1374678"/>
                </a:cubicBezTo>
                <a:lnTo>
                  <a:pt x="6644697" y="1374678"/>
                </a:lnTo>
                <a:cubicBezTo>
                  <a:pt x="6688284" y="1596644"/>
                  <a:pt x="6695374" y="1684859"/>
                  <a:pt x="6644697" y="1963825"/>
                </a:cubicBezTo>
                <a:lnTo>
                  <a:pt x="6644697" y="1963817"/>
                </a:lnTo>
                <a:cubicBezTo>
                  <a:pt x="6625588" y="2153777"/>
                  <a:pt x="6494460" y="2376820"/>
                  <a:pt x="6251924" y="2356590"/>
                </a:cubicBezTo>
                <a:cubicBezTo>
                  <a:pt x="4551553" y="2433558"/>
                  <a:pt x="3656958" y="2367231"/>
                  <a:pt x="2768624" y="2356590"/>
                </a:cubicBezTo>
                <a:cubicBezTo>
                  <a:pt x="1991113" y="2480071"/>
                  <a:pt x="1408754" y="2424766"/>
                  <a:pt x="1107450" y="2356590"/>
                </a:cubicBezTo>
                <a:lnTo>
                  <a:pt x="1107450" y="2356590"/>
                </a:lnTo>
                <a:cubicBezTo>
                  <a:pt x="883122" y="2364540"/>
                  <a:pt x="707952" y="2394551"/>
                  <a:pt x="392773" y="2356590"/>
                </a:cubicBezTo>
                <a:cubicBezTo>
                  <a:pt x="197806" y="2352215"/>
                  <a:pt x="4395" y="2174670"/>
                  <a:pt x="0" y="1963817"/>
                </a:cubicBezTo>
                <a:lnTo>
                  <a:pt x="0" y="1963825"/>
                </a:lnTo>
                <a:cubicBezTo>
                  <a:pt x="-138244" y="1973279"/>
                  <a:pt x="-615896" y="2094687"/>
                  <a:pt x="-863279" y="2248635"/>
                </a:cubicBezTo>
                <a:cubicBezTo>
                  <a:pt x="-574941" y="1995512"/>
                  <a:pt x="-171625" y="1508807"/>
                  <a:pt x="0" y="1374678"/>
                </a:cubicBezTo>
                <a:cubicBezTo>
                  <a:pt x="9680" y="1228859"/>
                  <a:pt x="-2831" y="779967"/>
                  <a:pt x="0" y="392773"/>
                </a:cubicBezTo>
                <a:close/>
              </a:path>
              <a:path w="6644697" h="2356590" stroke="0" extrusionOk="0">
                <a:moveTo>
                  <a:pt x="0" y="392773"/>
                </a:moveTo>
                <a:cubicBezTo>
                  <a:pt x="-13279" y="153733"/>
                  <a:pt x="177836" y="-3276"/>
                  <a:pt x="392773" y="0"/>
                </a:cubicBezTo>
                <a:cubicBezTo>
                  <a:pt x="485304" y="-3410"/>
                  <a:pt x="790177" y="-48591"/>
                  <a:pt x="1107450" y="0"/>
                </a:cubicBezTo>
                <a:lnTo>
                  <a:pt x="1107450" y="0"/>
                </a:lnTo>
                <a:cubicBezTo>
                  <a:pt x="1573933" y="42570"/>
                  <a:pt x="2078891" y="79022"/>
                  <a:pt x="2768624" y="0"/>
                </a:cubicBezTo>
                <a:cubicBezTo>
                  <a:pt x="4218415" y="3200"/>
                  <a:pt x="5227504" y="-87910"/>
                  <a:pt x="6251924" y="0"/>
                </a:cubicBezTo>
                <a:cubicBezTo>
                  <a:pt x="6461313" y="25960"/>
                  <a:pt x="6639911" y="198160"/>
                  <a:pt x="6644697" y="392773"/>
                </a:cubicBezTo>
                <a:cubicBezTo>
                  <a:pt x="6617532" y="877221"/>
                  <a:pt x="6606350" y="1095577"/>
                  <a:pt x="6644697" y="1374678"/>
                </a:cubicBezTo>
                <a:lnTo>
                  <a:pt x="6644697" y="1374678"/>
                </a:lnTo>
                <a:cubicBezTo>
                  <a:pt x="6600684" y="1630151"/>
                  <a:pt x="6665322" y="1797117"/>
                  <a:pt x="6644697" y="1963825"/>
                </a:cubicBezTo>
                <a:lnTo>
                  <a:pt x="6644697" y="1963817"/>
                </a:lnTo>
                <a:cubicBezTo>
                  <a:pt x="6643248" y="2183086"/>
                  <a:pt x="6472150" y="2368921"/>
                  <a:pt x="6251924" y="2356590"/>
                </a:cubicBezTo>
                <a:cubicBezTo>
                  <a:pt x="4758983" y="2211675"/>
                  <a:pt x="4114144" y="2300652"/>
                  <a:pt x="2768624" y="2356590"/>
                </a:cubicBezTo>
                <a:cubicBezTo>
                  <a:pt x="2246710" y="2295335"/>
                  <a:pt x="1314672" y="2422485"/>
                  <a:pt x="1107450" y="2356590"/>
                </a:cubicBezTo>
                <a:lnTo>
                  <a:pt x="1107450" y="2356590"/>
                </a:lnTo>
                <a:cubicBezTo>
                  <a:pt x="764723" y="2376700"/>
                  <a:pt x="483355" y="2357405"/>
                  <a:pt x="392773" y="2356590"/>
                </a:cubicBezTo>
                <a:cubicBezTo>
                  <a:pt x="181898" y="2375994"/>
                  <a:pt x="2190" y="2176971"/>
                  <a:pt x="0" y="1963817"/>
                </a:cubicBezTo>
                <a:lnTo>
                  <a:pt x="0" y="1963825"/>
                </a:lnTo>
                <a:cubicBezTo>
                  <a:pt x="-319383" y="2146864"/>
                  <a:pt x="-739443" y="2261987"/>
                  <a:pt x="-863279" y="2248635"/>
                </a:cubicBezTo>
                <a:cubicBezTo>
                  <a:pt x="-568409" y="1985090"/>
                  <a:pt x="-319680" y="1654432"/>
                  <a:pt x="0" y="1374678"/>
                </a:cubicBezTo>
                <a:cubicBezTo>
                  <a:pt x="-71459" y="1152028"/>
                  <a:pt x="-58871" y="505093"/>
                  <a:pt x="0" y="392773"/>
                </a:cubicBezTo>
                <a:close/>
              </a:path>
            </a:pathLst>
          </a:custGeom>
          <a:solidFill>
            <a:srgbClr val="CCFFFF"/>
          </a:solidFill>
          <a:ln w="38100">
            <a:solidFill>
              <a:srgbClr val="FF6600"/>
            </a:solidFill>
            <a:extLst>
              <a:ext uri="{C807C97D-BFC1-408E-A445-0C87EB9F89A2}">
                <ask:lineSketchStyleProps xmlns="" xmlns:ask="http://schemas.microsoft.com/office/drawing/2018/sketchyshapes" sd="1910907648">
                  <a:prstGeom prst="wedgeRoundRectCallout">
                    <a:avLst>
                      <a:gd name="adj1" fmla="val -62992"/>
                      <a:gd name="adj2" fmla="val 45419"/>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400" b="1" dirty="0" err="1">
                <a:solidFill>
                  <a:prstClr val="black"/>
                </a:solidFill>
                <a:latin typeface="Calibri" panose="020F0502020204030204"/>
              </a:rPr>
              <a:t>Trong</a:t>
            </a:r>
            <a:r>
              <a:rPr lang="en-US" sz="4400" b="1" dirty="0">
                <a:solidFill>
                  <a:prstClr val="black"/>
                </a:solidFill>
                <a:latin typeface="Calibri" panose="020F0502020204030204"/>
              </a:rPr>
              <a:t> </a:t>
            </a:r>
            <a:r>
              <a:rPr lang="en-US" sz="4400" b="1" dirty="0" err="1">
                <a:solidFill>
                  <a:prstClr val="black"/>
                </a:solidFill>
                <a:latin typeface="Calibri" panose="020F0502020204030204"/>
              </a:rPr>
              <a:t>bài</a:t>
            </a:r>
            <a:r>
              <a:rPr lang="en-US" sz="4400" b="1" dirty="0">
                <a:solidFill>
                  <a:prstClr val="black"/>
                </a:solidFill>
                <a:latin typeface="Calibri" panose="020F0502020204030204"/>
              </a:rPr>
              <a:t> “</a:t>
            </a:r>
            <a:r>
              <a:rPr lang="en-US" sz="4400" b="1" i="1" dirty="0">
                <a:solidFill>
                  <a:prstClr val="black"/>
                </a:solidFill>
                <a:latin typeface="Calibri" panose="020F0502020204030204"/>
              </a:rPr>
              <a:t>Thanh </a:t>
            </a:r>
            <a:r>
              <a:rPr lang="en-US" sz="4400" b="1" i="1" dirty="0" err="1">
                <a:solidFill>
                  <a:prstClr val="black"/>
                </a:solidFill>
                <a:latin typeface="Calibri" panose="020F0502020204030204"/>
              </a:rPr>
              <a:t>âm</a:t>
            </a:r>
            <a:r>
              <a:rPr lang="en-US" sz="4400" b="1" i="1" dirty="0">
                <a:solidFill>
                  <a:prstClr val="black"/>
                </a:solidFill>
                <a:latin typeface="Calibri" panose="020F0502020204030204"/>
              </a:rPr>
              <a:t> </a:t>
            </a:r>
            <a:r>
              <a:rPr lang="en-US" sz="4400" b="1" i="1" dirty="0" err="1">
                <a:solidFill>
                  <a:prstClr val="black"/>
                </a:solidFill>
                <a:latin typeface="Calibri" panose="020F0502020204030204"/>
              </a:rPr>
              <a:t>của</a:t>
            </a:r>
            <a:r>
              <a:rPr lang="en-US" sz="4400" b="1" i="1" dirty="0">
                <a:solidFill>
                  <a:prstClr val="black"/>
                </a:solidFill>
                <a:latin typeface="Calibri" panose="020F0502020204030204"/>
              </a:rPr>
              <a:t> </a:t>
            </a:r>
            <a:r>
              <a:rPr lang="en-US" sz="4400" b="1" i="1" dirty="0" err="1">
                <a:solidFill>
                  <a:prstClr val="black"/>
                </a:solidFill>
                <a:latin typeface="Calibri" panose="020F0502020204030204"/>
              </a:rPr>
              <a:t>núi</a:t>
            </a:r>
            <a:r>
              <a:rPr lang="en-US" sz="4400" b="1" dirty="0">
                <a:solidFill>
                  <a:prstClr val="black"/>
                </a:solidFill>
                <a:latin typeface="Calibri" panose="020F0502020204030204"/>
              </a:rPr>
              <a:t>”, </a:t>
            </a:r>
            <a:r>
              <a:rPr lang="en-US" sz="4400" b="1" dirty="0" err="1">
                <a:solidFill>
                  <a:prstClr val="black"/>
                </a:solidFill>
                <a:latin typeface="Calibri" panose="020F0502020204030204"/>
              </a:rPr>
              <a:t>em</a:t>
            </a:r>
            <a:r>
              <a:rPr lang="en-US" sz="4400" b="1" dirty="0">
                <a:solidFill>
                  <a:prstClr val="black"/>
                </a:solidFill>
                <a:latin typeface="Calibri" panose="020F0502020204030204"/>
              </a:rPr>
              <a:t> </a:t>
            </a:r>
            <a:r>
              <a:rPr lang="en-US" sz="4400" b="1" dirty="0" err="1">
                <a:solidFill>
                  <a:prstClr val="black"/>
                </a:solidFill>
                <a:latin typeface="Calibri" panose="020F0502020204030204"/>
              </a:rPr>
              <a:t>có</a:t>
            </a:r>
            <a:r>
              <a:rPr lang="en-US" sz="4400" b="1" dirty="0">
                <a:solidFill>
                  <a:prstClr val="black"/>
                </a:solidFill>
                <a:latin typeface="Calibri" panose="020F0502020204030204"/>
              </a:rPr>
              <a:t> </a:t>
            </a:r>
            <a:r>
              <a:rPr lang="en-US" sz="4400" b="1" dirty="0" err="1">
                <a:solidFill>
                  <a:prstClr val="black"/>
                </a:solidFill>
                <a:latin typeface="Calibri" panose="020F0502020204030204"/>
              </a:rPr>
              <a:t>từ</a:t>
            </a:r>
            <a:r>
              <a:rPr lang="en-US" sz="4400" b="1" dirty="0">
                <a:solidFill>
                  <a:prstClr val="black"/>
                </a:solidFill>
                <a:latin typeface="Calibri" panose="020F0502020204030204"/>
              </a:rPr>
              <a:t> </a:t>
            </a:r>
            <a:r>
              <a:rPr lang="en-US" sz="4400" b="1" dirty="0" err="1">
                <a:solidFill>
                  <a:prstClr val="black"/>
                </a:solidFill>
                <a:latin typeface="Calibri" panose="020F0502020204030204"/>
              </a:rPr>
              <a:t>nào</a:t>
            </a:r>
            <a:r>
              <a:rPr lang="en-US" sz="4400" b="1" dirty="0">
                <a:solidFill>
                  <a:prstClr val="black"/>
                </a:solidFill>
                <a:latin typeface="Calibri" panose="020F0502020204030204"/>
              </a:rPr>
              <a:t> </a:t>
            </a:r>
            <a:r>
              <a:rPr lang="en-US" sz="4400" b="1" dirty="0" err="1">
                <a:solidFill>
                  <a:prstClr val="black"/>
                </a:solidFill>
                <a:latin typeface="Calibri" panose="020F0502020204030204"/>
              </a:rPr>
              <a:t>chưa</a:t>
            </a:r>
            <a:r>
              <a:rPr lang="en-US" sz="4400" b="1" dirty="0">
                <a:solidFill>
                  <a:prstClr val="black"/>
                </a:solidFill>
                <a:latin typeface="Calibri" panose="020F0502020204030204"/>
              </a:rPr>
              <a:t> </a:t>
            </a:r>
            <a:r>
              <a:rPr lang="en-US" sz="4400" b="1" dirty="0" err="1">
                <a:solidFill>
                  <a:prstClr val="black"/>
                </a:solidFill>
                <a:latin typeface="Calibri" panose="020F0502020204030204"/>
              </a:rPr>
              <a:t>hiểu</a:t>
            </a:r>
            <a:r>
              <a:rPr lang="en-US" sz="4400" b="1" dirty="0">
                <a:solidFill>
                  <a:prstClr val="black"/>
                </a:solidFill>
                <a:latin typeface="Calibri" panose="020F0502020204030204"/>
              </a:rPr>
              <a:t> </a:t>
            </a:r>
            <a:r>
              <a:rPr lang="en-US" sz="4400" b="1" dirty="0" err="1">
                <a:solidFill>
                  <a:prstClr val="black"/>
                </a:solidFill>
                <a:latin typeface="Calibri" panose="020F0502020204030204"/>
              </a:rPr>
              <a:t>nghĩa</a:t>
            </a:r>
            <a:r>
              <a:rPr lang="en-US" sz="4400" b="1" dirty="0">
                <a:solidFill>
                  <a:prstClr val="black"/>
                </a:solidFill>
                <a:latin typeface="Calibri" panose="020F0502020204030204"/>
              </a:rPr>
              <a:t>?</a:t>
            </a:r>
          </a:p>
        </p:txBody>
      </p:sp>
    </p:spTree>
    <p:extLst>
      <p:ext uri="{BB962C8B-B14F-4D97-AF65-F5344CB8AC3E}">
        <p14:creationId xmlns:p14="http://schemas.microsoft.com/office/powerpoint/2010/main" val="193034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ECB2FED-56AC-4D6B-81FE-97428F1E47D7}"/>
              </a:ext>
            </a:extLst>
          </p:cNvPr>
          <p:cNvPicPr>
            <a:picLocks noChangeAspect="1"/>
          </p:cNvPicPr>
          <p:nvPr/>
        </p:nvPicPr>
        <p:blipFill rotWithShape="1">
          <a:blip r:embed="rId3"/>
          <a:srcRect l="1209" r="4649" b="29966"/>
          <a:stretch/>
        </p:blipFill>
        <p:spPr>
          <a:xfrm>
            <a:off x="-1" y="2850213"/>
            <a:ext cx="12205801" cy="4007787"/>
          </a:xfrm>
          <a:prstGeom prst="rect">
            <a:avLst/>
          </a:prstGeom>
        </p:spPr>
      </p:pic>
      <p:pic>
        <p:nvPicPr>
          <p:cNvPr id="4" name="Picture 3" descr="A cartoon of a cat wearing glasses&#10;&#10;Description automatically generated with low confidence">
            <a:extLst>
              <a:ext uri="{FF2B5EF4-FFF2-40B4-BE49-F238E27FC236}">
                <a16:creationId xmlns:a16="http://schemas.microsoft.com/office/drawing/2014/main" id="{96B0878B-723A-F50B-40B0-5D3BB71AF2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5" name="TextBox 4">
            <a:extLst>
              <a:ext uri="{FF2B5EF4-FFF2-40B4-BE49-F238E27FC236}">
                <a16:creationId xmlns:a16="http://schemas.microsoft.com/office/drawing/2014/main" id="{B83E5F6F-4458-6089-831C-7705FACB7633}"/>
              </a:ext>
            </a:extLst>
          </p:cNvPr>
          <p:cNvSpPr txBox="1"/>
          <p:nvPr/>
        </p:nvSpPr>
        <p:spPr>
          <a:xfrm>
            <a:off x="656688" y="321763"/>
            <a:ext cx="9202057" cy="923330"/>
          </a:xfrm>
          <a:prstGeom prst="rect">
            <a:avLst/>
          </a:prstGeom>
          <a:noFill/>
        </p:spPr>
        <p:txBody>
          <a:bodyPr wrap="square" rtlCol="0">
            <a:spAutoFit/>
          </a:bodyPr>
          <a:lstStyle/>
          <a:p>
            <a:pPr defTabSz="914377">
              <a:defRPr/>
            </a:pP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Giải</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thích</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nghĩa</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từ</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khó</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hiểu</a:t>
            </a:r>
            <a:endPar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22C67ECA-6548-8995-4401-EA635BAB4357}"/>
              </a:ext>
            </a:extLst>
          </p:cNvPr>
          <p:cNvSpPr/>
          <p:nvPr/>
        </p:nvSpPr>
        <p:spPr>
          <a:xfrm>
            <a:off x="728285" y="1682986"/>
            <a:ext cx="7820291" cy="1453619"/>
          </a:xfrm>
          <a:custGeom>
            <a:avLst/>
            <a:gdLst>
              <a:gd name="connsiteX0" fmla="*/ 0 w 7820291"/>
              <a:gd name="connsiteY0" fmla="*/ 242275 h 1453619"/>
              <a:gd name="connsiteX1" fmla="*/ 242275 w 7820291"/>
              <a:gd name="connsiteY1" fmla="*/ 0 h 1453619"/>
              <a:gd name="connsiteX2" fmla="*/ 689088 w 7820291"/>
              <a:gd name="connsiteY2" fmla="*/ 0 h 1453619"/>
              <a:gd name="connsiteX3" fmla="*/ 1355974 w 7820291"/>
              <a:gd name="connsiteY3" fmla="*/ 0 h 1453619"/>
              <a:gd name="connsiteX4" fmla="*/ 2022859 w 7820291"/>
              <a:gd name="connsiteY4" fmla="*/ 0 h 1453619"/>
              <a:gd name="connsiteX5" fmla="*/ 2836460 w 7820291"/>
              <a:gd name="connsiteY5" fmla="*/ 0 h 1453619"/>
              <a:gd name="connsiteX6" fmla="*/ 3283273 w 7820291"/>
              <a:gd name="connsiteY6" fmla="*/ 0 h 1453619"/>
              <a:gd name="connsiteX7" fmla="*/ 3876801 w 7820291"/>
              <a:gd name="connsiteY7" fmla="*/ 0 h 1453619"/>
              <a:gd name="connsiteX8" fmla="*/ 4470329 w 7820291"/>
              <a:gd name="connsiteY8" fmla="*/ 0 h 1453619"/>
              <a:gd name="connsiteX9" fmla="*/ 5210572 w 7820291"/>
              <a:gd name="connsiteY9" fmla="*/ 0 h 1453619"/>
              <a:gd name="connsiteX10" fmla="*/ 6024173 w 7820291"/>
              <a:gd name="connsiteY10" fmla="*/ 0 h 1453619"/>
              <a:gd name="connsiteX11" fmla="*/ 6837773 w 7820291"/>
              <a:gd name="connsiteY11" fmla="*/ 0 h 1453619"/>
              <a:gd name="connsiteX12" fmla="*/ 7578016 w 7820291"/>
              <a:gd name="connsiteY12" fmla="*/ 0 h 1453619"/>
              <a:gd name="connsiteX13" fmla="*/ 7820291 w 7820291"/>
              <a:gd name="connsiteY13" fmla="*/ 242275 h 1453619"/>
              <a:gd name="connsiteX14" fmla="*/ 7820291 w 7820291"/>
              <a:gd name="connsiteY14" fmla="*/ 707428 h 1453619"/>
              <a:gd name="connsiteX15" fmla="*/ 7820291 w 7820291"/>
              <a:gd name="connsiteY15" fmla="*/ 1211344 h 1453619"/>
              <a:gd name="connsiteX16" fmla="*/ 7578016 w 7820291"/>
              <a:gd name="connsiteY16" fmla="*/ 1453619 h 1453619"/>
              <a:gd name="connsiteX17" fmla="*/ 6911130 w 7820291"/>
              <a:gd name="connsiteY17" fmla="*/ 1453619 h 1453619"/>
              <a:gd name="connsiteX18" fmla="*/ 6390960 w 7820291"/>
              <a:gd name="connsiteY18" fmla="*/ 1453619 h 1453619"/>
              <a:gd name="connsiteX19" fmla="*/ 5724074 w 7820291"/>
              <a:gd name="connsiteY19" fmla="*/ 1453619 h 1453619"/>
              <a:gd name="connsiteX20" fmla="*/ 5130546 w 7820291"/>
              <a:gd name="connsiteY20" fmla="*/ 1453619 h 1453619"/>
              <a:gd name="connsiteX21" fmla="*/ 4610375 w 7820291"/>
              <a:gd name="connsiteY21" fmla="*/ 1453619 h 1453619"/>
              <a:gd name="connsiteX22" fmla="*/ 3796775 w 7820291"/>
              <a:gd name="connsiteY22" fmla="*/ 1453619 h 1453619"/>
              <a:gd name="connsiteX23" fmla="*/ 3203247 w 7820291"/>
              <a:gd name="connsiteY23" fmla="*/ 1453619 h 1453619"/>
              <a:gd name="connsiteX24" fmla="*/ 2463004 w 7820291"/>
              <a:gd name="connsiteY24" fmla="*/ 1453619 h 1453619"/>
              <a:gd name="connsiteX25" fmla="*/ 1722761 w 7820291"/>
              <a:gd name="connsiteY25" fmla="*/ 1453619 h 1453619"/>
              <a:gd name="connsiteX26" fmla="*/ 1202590 w 7820291"/>
              <a:gd name="connsiteY26" fmla="*/ 1453619 h 1453619"/>
              <a:gd name="connsiteX27" fmla="*/ 242275 w 7820291"/>
              <a:gd name="connsiteY27" fmla="*/ 1453619 h 1453619"/>
              <a:gd name="connsiteX28" fmla="*/ 0 w 7820291"/>
              <a:gd name="connsiteY28" fmla="*/ 1211344 h 1453619"/>
              <a:gd name="connsiteX29" fmla="*/ 0 w 7820291"/>
              <a:gd name="connsiteY29" fmla="*/ 755882 h 1453619"/>
              <a:gd name="connsiteX30" fmla="*/ 0 w 7820291"/>
              <a:gd name="connsiteY30" fmla="*/ 242275 h 145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20291" h="1453619" fill="none" extrusionOk="0">
                <a:moveTo>
                  <a:pt x="0" y="242275"/>
                </a:moveTo>
                <a:cubicBezTo>
                  <a:pt x="19853" y="121257"/>
                  <a:pt x="77011" y="9012"/>
                  <a:pt x="242275" y="0"/>
                </a:cubicBezTo>
                <a:cubicBezTo>
                  <a:pt x="366021" y="7035"/>
                  <a:pt x="593496" y="6745"/>
                  <a:pt x="689088" y="0"/>
                </a:cubicBezTo>
                <a:cubicBezTo>
                  <a:pt x="784680" y="-6745"/>
                  <a:pt x="1161113" y="-3629"/>
                  <a:pt x="1355974" y="0"/>
                </a:cubicBezTo>
                <a:cubicBezTo>
                  <a:pt x="1550835" y="3629"/>
                  <a:pt x="1731607" y="-10388"/>
                  <a:pt x="2022859" y="0"/>
                </a:cubicBezTo>
                <a:cubicBezTo>
                  <a:pt x="2314111" y="10388"/>
                  <a:pt x="2630287" y="20438"/>
                  <a:pt x="2836460" y="0"/>
                </a:cubicBezTo>
                <a:cubicBezTo>
                  <a:pt x="3042633" y="-20438"/>
                  <a:pt x="3182592" y="-21121"/>
                  <a:pt x="3283273" y="0"/>
                </a:cubicBezTo>
                <a:cubicBezTo>
                  <a:pt x="3383954" y="21121"/>
                  <a:pt x="3752389" y="10081"/>
                  <a:pt x="3876801" y="0"/>
                </a:cubicBezTo>
                <a:cubicBezTo>
                  <a:pt x="4001213" y="-10081"/>
                  <a:pt x="4215953" y="-6482"/>
                  <a:pt x="4470329" y="0"/>
                </a:cubicBezTo>
                <a:cubicBezTo>
                  <a:pt x="4724705" y="6482"/>
                  <a:pt x="4853970" y="25585"/>
                  <a:pt x="5210572" y="0"/>
                </a:cubicBezTo>
                <a:cubicBezTo>
                  <a:pt x="5567174" y="-25585"/>
                  <a:pt x="5763692" y="-37252"/>
                  <a:pt x="6024173" y="0"/>
                </a:cubicBezTo>
                <a:cubicBezTo>
                  <a:pt x="6284654" y="37252"/>
                  <a:pt x="6548794" y="16861"/>
                  <a:pt x="6837773" y="0"/>
                </a:cubicBezTo>
                <a:cubicBezTo>
                  <a:pt x="7126752" y="-16861"/>
                  <a:pt x="7334404" y="24859"/>
                  <a:pt x="7578016" y="0"/>
                </a:cubicBezTo>
                <a:cubicBezTo>
                  <a:pt x="7724315" y="-28715"/>
                  <a:pt x="7796531" y="90863"/>
                  <a:pt x="7820291" y="242275"/>
                </a:cubicBezTo>
                <a:cubicBezTo>
                  <a:pt x="7799179" y="418203"/>
                  <a:pt x="7827122" y="521594"/>
                  <a:pt x="7820291" y="707428"/>
                </a:cubicBezTo>
                <a:cubicBezTo>
                  <a:pt x="7813460" y="893262"/>
                  <a:pt x="7837142" y="980726"/>
                  <a:pt x="7820291" y="1211344"/>
                </a:cubicBezTo>
                <a:cubicBezTo>
                  <a:pt x="7817752" y="1367576"/>
                  <a:pt x="7696515" y="1450759"/>
                  <a:pt x="7578016" y="1453619"/>
                </a:cubicBezTo>
                <a:cubicBezTo>
                  <a:pt x="7316060" y="1458247"/>
                  <a:pt x="7222701" y="1433424"/>
                  <a:pt x="6911130" y="1453619"/>
                </a:cubicBezTo>
                <a:cubicBezTo>
                  <a:pt x="6599559" y="1473814"/>
                  <a:pt x="6638825" y="1471571"/>
                  <a:pt x="6390960" y="1453619"/>
                </a:cubicBezTo>
                <a:cubicBezTo>
                  <a:pt x="6143095" y="1435668"/>
                  <a:pt x="5913417" y="1472996"/>
                  <a:pt x="5724074" y="1453619"/>
                </a:cubicBezTo>
                <a:cubicBezTo>
                  <a:pt x="5534731" y="1434242"/>
                  <a:pt x="5333629" y="1436660"/>
                  <a:pt x="5130546" y="1453619"/>
                </a:cubicBezTo>
                <a:cubicBezTo>
                  <a:pt x="4927463" y="1470578"/>
                  <a:pt x="4763788" y="1433887"/>
                  <a:pt x="4610375" y="1453619"/>
                </a:cubicBezTo>
                <a:cubicBezTo>
                  <a:pt x="4456962" y="1473351"/>
                  <a:pt x="4010280" y="1476519"/>
                  <a:pt x="3796775" y="1453619"/>
                </a:cubicBezTo>
                <a:cubicBezTo>
                  <a:pt x="3583270" y="1430719"/>
                  <a:pt x="3492673" y="1457292"/>
                  <a:pt x="3203247" y="1453619"/>
                </a:cubicBezTo>
                <a:cubicBezTo>
                  <a:pt x="2913821" y="1449946"/>
                  <a:pt x="2789382" y="1470260"/>
                  <a:pt x="2463004" y="1453619"/>
                </a:cubicBezTo>
                <a:cubicBezTo>
                  <a:pt x="2136626" y="1436978"/>
                  <a:pt x="1991157" y="1447486"/>
                  <a:pt x="1722761" y="1453619"/>
                </a:cubicBezTo>
                <a:cubicBezTo>
                  <a:pt x="1454365" y="1459752"/>
                  <a:pt x="1336282" y="1477480"/>
                  <a:pt x="1202590" y="1453619"/>
                </a:cubicBezTo>
                <a:cubicBezTo>
                  <a:pt x="1068898" y="1429758"/>
                  <a:pt x="441247" y="1479569"/>
                  <a:pt x="242275" y="1453619"/>
                </a:cubicBezTo>
                <a:cubicBezTo>
                  <a:pt x="126435" y="1458535"/>
                  <a:pt x="6712" y="1337173"/>
                  <a:pt x="0" y="1211344"/>
                </a:cubicBezTo>
                <a:cubicBezTo>
                  <a:pt x="-10460" y="1037637"/>
                  <a:pt x="874" y="873544"/>
                  <a:pt x="0" y="755882"/>
                </a:cubicBezTo>
                <a:cubicBezTo>
                  <a:pt x="-874" y="638220"/>
                  <a:pt x="23306" y="361822"/>
                  <a:pt x="0" y="242275"/>
                </a:cubicBezTo>
                <a:close/>
              </a:path>
              <a:path w="7820291" h="1453619" stroke="0" extrusionOk="0">
                <a:moveTo>
                  <a:pt x="0" y="242275"/>
                </a:moveTo>
                <a:cubicBezTo>
                  <a:pt x="11109" y="136288"/>
                  <a:pt x="112162" y="-2607"/>
                  <a:pt x="242275" y="0"/>
                </a:cubicBezTo>
                <a:cubicBezTo>
                  <a:pt x="442221" y="-8976"/>
                  <a:pt x="611383" y="10183"/>
                  <a:pt x="909161" y="0"/>
                </a:cubicBezTo>
                <a:cubicBezTo>
                  <a:pt x="1206939" y="-10183"/>
                  <a:pt x="1355693" y="25503"/>
                  <a:pt x="1722761" y="0"/>
                </a:cubicBezTo>
                <a:cubicBezTo>
                  <a:pt x="2089829" y="-25503"/>
                  <a:pt x="2352992" y="-28784"/>
                  <a:pt x="2536361" y="0"/>
                </a:cubicBezTo>
                <a:cubicBezTo>
                  <a:pt x="2719730" y="28784"/>
                  <a:pt x="2878311" y="12223"/>
                  <a:pt x="2983175" y="0"/>
                </a:cubicBezTo>
                <a:cubicBezTo>
                  <a:pt x="3088039" y="-12223"/>
                  <a:pt x="3527522" y="20809"/>
                  <a:pt x="3796775" y="0"/>
                </a:cubicBezTo>
                <a:cubicBezTo>
                  <a:pt x="4066028" y="-20809"/>
                  <a:pt x="4123826" y="1937"/>
                  <a:pt x="4243588" y="0"/>
                </a:cubicBezTo>
                <a:cubicBezTo>
                  <a:pt x="4363350" y="-1937"/>
                  <a:pt x="4513802" y="-13296"/>
                  <a:pt x="4690402" y="0"/>
                </a:cubicBezTo>
                <a:cubicBezTo>
                  <a:pt x="4867002" y="13296"/>
                  <a:pt x="5040777" y="20626"/>
                  <a:pt x="5210572" y="0"/>
                </a:cubicBezTo>
                <a:cubicBezTo>
                  <a:pt x="5380367" y="-20626"/>
                  <a:pt x="5738760" y="-27686"/>
                  <a:pt x="5877458" y="0"/>
                </a:cubicBezTo>
                <a:cubicBezTo>
                  <a:pt x="6016156" y="27686"/>
                  <a:pt x="6140210" y="-23421"/>
                  <a:pt x="6397629" y="0"/>
                </a:cubicBezTo>
                <a:cubicBezTo>
                  <a:pt x="6655048" y="23421"/>
                  <a:pt x="6744230" y="17611"/>
                  <a:pt x="6844442" y="0"/>
                </a:cubicBezTo>
                <a:cubicBezTo>
                  <a:pt x="6944654" y="-17611"/>
                  <a:pt x="7237025" y="-1178"/>
                  <a:pt x="7578016" y="0"/>
                </a:cubicBezTo>
                <a:cubicBezTo>
                  <a:pt x="7733707" y="13754"/>
                  <a:pt x="7828850" y="115448"/>
                  <a:pt x="7820291" y="242275"/>
                </a:cubicBezTo>
                <a:cubicBezTo>
                  <a:pt x="7833159" y="338224"/>
                  <a:pt x="7831043" y="578210"/>
                  <a:pt x="7820291" y="697737"/>
                </a:cubicBezTo>
                <a:cubicBezTo>
                  <a:pt x="7809539" y="817264"/>
                  <a:pt x="7804259" y="972215"/>
                  <a:pt x="7820291" y="1211344"/>
                </a:cubicBezTo>
                <a:cubicBezTo>
                  <a:pt x="7812424" y="1371580"/>
                  <a:pt x="7726359" y="1437059"/>
                  <a:pt x="7578016" y="1453619"/>
                </a:cubicBezTo>
                <a:cubicBezTo>
                  <a:pt x="7360184" y="1481318"/>
                  <a:pt x="7225495" y="1426674"/>
                  <a:pt x="6984488" y="1453619"/>
                </a:cubicBezTo>
                <a:cubicBezTo>
                  <a:pt x="6743481" y="1480564"/>
                  <a:pt x="6653592" y="1441498"/>
                  <a:pt x="6390960" y="1453619"/>
                </a:cubicBezTo>
                <a:cubicBezTo>
                  <a:pt x="6128328" y="1465740"/>
                  <a:pt x="6003693" y="1471087"/>
                  <a:pt x="5870789" y="1453619"/>
                </a:cubicBezTo>
                <a:cubicBezTo>
                  <a:pt x="5737885" y="1436151"/>
                  <a:pt x="5409139" y="1470677"/>
                  <a:pt x="5277261" y="1453619"/>
                </a:cubicBezTo>
                <a:cubicBezTo>
                  <a:pt x="5145383" y="1436561"/>
                  <a:pt x="4925320" y="1435305"/>
                  <a:pt x="4757090" y="1453619"/>
                </a:cubicBezTo>
                <a:cubicBezTo>
                  <a:pt x="4588860" y="1471933"/>
                  <a:pt x="4524474" y="1434065"/>
                  <a:pt x="4310277" y="1453619"/>
                </a:cubicBezTo>
                <a:cubicBezTo>
                  <a:pt x="4096080" y="1473173"/>
                  <a:pt x="3972590" y="1428870"/>
                  <a:pt x="3790106" y="1453619"/>
                </a:cubicBezTo>
                <a:cubicBezTo>
                  <a:pt x="3607622" y="1478368"/>
                  <a:pt x="3472240" y="1471751"/>
                  <a:pt x="3343293" y="1453619"/>
                </a:cubicBezTo>
                <a:cubicBezTo>
                  <a:pt x="3214346" y="1435487"/>
                  <a:pt x="2931929" y="1461528"/>
                  <a:pt x="2823122" y="1453619"/>
                </a:cubicBezTo>
                <a:cubicBezTo>
                  <a:pt x="2714315" y="1445710"/>
                  <a:pt x="2405013" y="1448167"/>
                  <a:pt x="2082879" y="1453619"/>
                </a:cubicBezTo>
                <a:cubicBezTo>
                  <a:pt x="1760745" y="1459071"/>
                  <a:pt x="1537075" y="1459215"/>
                  <a:pt x="1342636" y="1453619"/>
                </a:cubicBezTo>
                <a:cubicBezTo>
                  <a:pt x="1148197" y="1448023"/>
                  <a:pt x="1058932" y="1433706"/>
                  <a:pt x="895823" y="1453619"/>
                </a:cubicBezTo>
                <a:cubicBezTo>
                  <a:pt x="732714" y="1473532"/>
                  <a:pt x="394524" y="1437847"/>
                  <a:pt x="242275" y="1453619"/>
                </a:cubicBezTo>
                <a:cubicBezTo>
                  <a:pt x="91745" y="1452634"/>
                  <a:pt x="-30139" y="1341378"/>
                  <a:pt x="0" y="1211344"/>
                </a:cubicBezTo>
                <a:cubicBezTo>
                  <a:pt x="-4242" y="1093767"/>
                  <a:pt x="-16287" y="928540"/>
                  <a:pt x="0" y="755882"/>
                </a:cubicBezTo>
                <a:cubicBezTo>
                  <a:pt x="16287" y="583224"/>
                  <a:pt x="4003" y="431198"/>
                  <a:pt x="0" y="242275"/>
                </a:cubicBezTo>
                <a:close/>
              </a:path>
            </a:pathLst>
          </a:custGeom>
          <a:solidFill>
            <a:srgbClr val="CCFFFF"/>
          </a:solidFill>
          <a:ln w="38100">
            <a:solidFill>
              <a:srgbClr val="0070C0"/>
            </a:solidFill>
            <a:extLst>
              <a:ext uri="{C807C97D-BFC1-408E-A445-0C87EB9F89A2}">
                <ask:lineSketchStyleProps xmlns="" xmlns:ask="http://schemas.microsoft.com/office/drawing/2018/sketchyshape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377"/>
            <a:r>
              <a:rPr lang="en-US" sz="4000" b="1" dirty="0" err="1">
                <a:solidFill>
                  <a:prstClr val="black"/>
                </a:solidFill>
                <a:latin typeface="Calibri" panose="020F0502020204030204"/>
              </a:rPr>
              <a:t>Tây</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Bắc</a:t>
            </a:r>
            <a:r>
              <a:rPr lang="vi-VN" sz="4000" b="1" dirty="0">
                <a:solidFill>
                  <a:prstClr val="black"/>
                </a:solidFill>
                <a:latin typeface="Calibri" panose="020F0502020204030204"/>
              </a:rPr>
              <a:t>: </a:t>
            </a:r>
            <a:r>
              <a:rPr lang="vi-VN" sz="4000" dirty="0">
                <a:solidFill>
                  <a:prstClr val="black"/>
                </a:solidFill>
                <a:latin typeface="Calibri" panose="020F0502020204030204"/>
              </a:rPr>
              <a:t>vùng núi phía tây ở miền Bắc nước ta.</a:t>
            </a:r>
          </a:p>
        </p:txBody>
      </p:sp>
      <p:pic>
        <p:nvPicPr>
          <p:cNvPr id="10242" name="Picture 2" descr="Du lịch Tây Bắc - VnExpress">
            <a:extLst>
              <a:ext uri="{FF2B5EF4-FFF2-40B4-BE49-F238E27FC236}">
                <a16:creationId xmlns:a16="http://schemas.microsoft.com/office/drawing/2014/main" id="{58A85D7E-553D-DBF6-447B-6A4BB7C9BA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3769" y="3229283"/>
            <a:ext cx="5517740" cy="331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05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5.55112E-17 -3.7037E-7 L 5.55112E-17 -0.07222 " pathEditMode="relative" rAng="0" ptsTypes="AA">
                                      <p:cBhvr>
                                        <p:cTn id="13" dur="250" accel="50000" decel="50000" autoRev="1" fill="hold">
                                          <p:stCondLst>
                                            <p:cond delay="0"/>
                                          </p:stCondLst>
                                        </p:cTn>
                                        <p:tgtEl>
                                          <p:spTgt spid="5"/>
                                        </p:tgtEl>
                                        <p:attrNameLst>
                                          <p:attrName>ppt_x</p:attrName>
                                          <p:attrName>ppt_y</p:attrName>
                                        </p:attrNameLst>
                                      </p:cBhvr>
                                      <p:rCtr x="0" y="-3611"/>
                                    </p:animMotion>
                                    <p:animRot by="1500000">
                                      <p:cBhvr>
                                        <p:cTn id="14" dur="125" fill="hold">
                                          <p:stCondLst>
                                            <p:cond delay="0"/>
                                          </p:stCondLst>
                                        </p:cTn>
                                        <p:tgtEl>
                                          <p:spTgt spid="5"/>
                                        </p:tgtEl>
                                        <p:attrNameLst>
                                          <p:attrName>r</p:attrName>
                                        </p:attrNameLst>
                                      </p:cBhvr>
                                    </p:animRot>
                                    <p:animRot by="-1500000">
                                      <p:cBhvr>
                                        <p:cTn id="15" dur="125" fill="hold">
                                          <p:stCondLst>
                                            <p:cond delay="125"/>
                                          </p:stCondLst>
                                        </p:cTn>
                                        <p:tgtEl>
                                          <p:spTgt spid="5"/>
                                        </p:tgtEl>
                                        <p:attrNameLst>
                                          <p:attrName>r</p:attrName>
                                        </p:attrNameLst>
                                      </p:cBhvr>
                                    </p:animRot>
                                    <p:animRot by="-1500000">
                                      <p:cBhvr>
                                        <p:cTn id="16" dur="125" fill="hold">
                                          <p:stCondLst>
                                            <p:cond delay="250"/>
                                          </p:stCondLst>
                                        </p:cTn>
                                        <p:tgtEl>
                                          <p:spTgt spid="5"/>
                                        </p:tgtEl>
                                        <p:attrNameLst>
                                          <p:attrName>r</p:attrName>
                                        </p:attrNameLst>
                                      </p:cBhvr>
                                    </p:animRot>
                                    <p:animRot by="1500000">
                                      <p:cBhvr>
                                        <p:cTn id="17" dur="125" fill="hold">
                                          <p:stCondLst>
                                            <p:cond delay="375"/>
                                          </p:stCondLst>
                                        </p:cTn>
                                        <p:tgtEl>
                                          <p:spTgt spid="5"/>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52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anim calcmode="lin" valueType="num">
                                      <p:cBhvr>
                                        <p:cTn id="25" dur="500" fill="hold"/>
                                        <p:tgtEl>
                                          <p:spTgt spid="9"/>
                                        </p:tgtEl>
                                        <p:attrNameLst>
                                          <p:attrName>ppt_x</p:attrName>
                                        </p:attrNameLst>
                                      </p:cBhvr>
                                      <p:tavLst>
                                        <p:tav tm="0">
                                          <p:val>
                                            <p:fltVal val="0.5"/>
                                          </p:val>
                                        </p:tav>
                                        <p:tav tm="100000">
                                          <p:val>
                                            <p:strVal val="#ppt_x"/>
                                          </p:val>
                                        </p:tav>
                                      </p:tavLst>
                                    </p:anim>
                                    <p:anim calcmode="lin" valueType="num">
                                      <p:cBhvr>
                                        <p:cTn id="26" dur="500" fill="hold"/>
                                        <p:tgtEl>
                                          <p:spTgt spid="9"/>
                                        </p:tgtEl>
                                        <p:attrNameLst>
                                          <p:attrName>ppt_y</p:attrName>
                                        </p:attrNameLst>
                                      </p:cBhvr>
                                      <p:tavLst>
                                        <p:tav tm="0">
                                          <p:val>
                                            <p:fltVal val="0.5"/>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10242"/>
                                        </p:tgtEl>
                                        <p:attrNameLst>
                                          <p:attrName>style.visibility</p:attrName>
                                        </p:attrNameLst>
                                      </p:cBhvr>
                                      <p:to>
                                        <p:strVal val="visible"/>
                                      </p:to>
                                    </p:set>
                                    <p:animEffect transition="in" filter="fade">
                                      <p:cBhvr>
                                        <p:cTn id="29"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ECB2FED-56AC-4D6B-81FE-97428F1E47D7}"/>
              </a:ext>
            </a:extLst>
          </p:cNvPr>
          <p:cNvPicPr>
            <a:picLocks noChangeAspect="1"/>
          </p:cNvPicPr>
          <p:nvPr/>
        </p:nvPicPr>
        <p:blipFill rotWithShape="1">
          <a:blip r:embed="rId3"/>
          <a:srcRect l="1209" r="4649" b="29966"/>
          <a:stretch/>
        </p:blipFill>
        <p:spPr>
          <a:xfrm>
            <a:off x="-1" y="2850213"/>
            <a:ext cx="12205801" cy="4007787"/>
          </a:xfrm>
          <a:prstGeom prst="rect">
            <a:avLst/>
          </a:prstGeom>
        </p:spPr>
      </p:pic>
      <p:pic>
        <p:nvPicPr>
          <p:cNvPr id="4" name="Picture 3" descr="A cartoon of a cat wearing glasses&#10;&#10;Description automatically generated with low confidence">
            <a:extLst>
              <a:ext uri="{FF2B5EF4-FFF2-40B4-BE49-F238E27FC236}">
                <a16:creationId xmlns:a16="http://schemas.microsoft.com/office/drawing/2014/main" id="{96B0878B-723A-F50B-40B0-5D3BB71AF2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5" name="TextBox 4">
            <a:extLst>
              <a:ext uri="{FF2B5EF4-FFF2-40B4-BE49-F238E27FC236}">
                <a16:creationId xmlns:a16="http://schemas.microsoft.com/office/drawing/2014/main" id="{B83E5F6F-4458-6089-831C-7705FACB7633}"/>
              </a:ext>
            </a:extLst>
          </p:cNvPr>
          <p:cNvSpPr txBox="1"/>
          <p:nvPr/>
        </p:nvSpPr>
        <p:spPr>
          <a:xfrm>
            <a:off x="656688" y="321763"/>
            <a:ext cx="9202057" cy="92333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Giải</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thích</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nghĩa</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từ</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khó</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hiểu</a:t>
            </a:r>
            <a:endPar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9" name="Rectangle: Rounded Corners 8">
            <a:extLst>
              <a:ext uri="{FF2B5EF4-FFF2-40B4-BE49-F238E27FC236}">
                <a16:creationId xmlns:a16="http://schemas.microsoft.com/office/drawing/2014/main" id="{22C67ECA-6548-8995-4401-EA635BAB4357}"/>
              </a:ext>
            </a:extLst>
          </p:cNvPr>
          <p:cNvSpPr/>
          <p:nvPr/>
        </p:nvSpPr>
        <p:spPr>
          <a:xfrm>
            <a:off x="728285" y="1682986"/>
            <a:ext cx="7820291" cy="2033608"/>
          </a:xfrm>
          <a:custGeom>
            <a:avLst/>
            <a:gdLst>
              <a:gd name="connsiteX0" fmla="*/ 0 w 7820291"/>
              <a:gd name="connsiteY0" fmla="*/ 338941 h 2033608"/>
              <a:gd name="connsiteX1" fmla="*/ 338941 w 7820291"/>
              <a:gd name="connsiteY1" fmla="*/ 0 h 2033608"/>
              <a:gd name="connsiteX2" fmla="*/ 773979 w 7820291"/>
              <a:gd name="connsiteY2" fmla="*/ 0 h 2033608"/>
              <a:gd name="connsiteX3" fmla="*/ 1423289 w 7820291"/>
              <a:gd name="connsiteY3" fmla="*/ 0 h 2033608"/>
              <a:gd name="connsiteX4" fmla="*/ 2072598 w 7820291"/>
              <a:gd name="connsiteY4" fmla="*/ 0 h 2033608"/>
              <a:gd name="connsiteX5" fmla="*/ 2864757 w 7820291"/>
              <a:gd name="connsiteY5" fmla="*/ 0 h 2033608"/>
              <a:gd name="connsiteX6" fmla="*/ 3299794 w 7820291"/>
              <a:gd name="connsiteY6" fmla="*/ 0 h 2033608"/>
              <a:gd name="connsiteX7" fmla="*/ 3877680 w 7820291"/>
              <a:gd name="connsiteY7" fmla="*/ 0 h 2033608"/>
              <a:gd name="connsiteX8" fmla="*/ 4455566 w 7820291"/>
              <a:gd name="connsiteY8" fmla="*/ 0 h 2033608"/>
              <a:gd name="connsiteX9" fmla="*/ 5176300 w 7820291"/>
              <a:gd name="connsiteY9" fmla="*/ 0 h 2033608"/>
              <a:gd name="connsiteX10" fmla="*/ 5968458 w 7820291"/>
              <a:gd name="connsiteY10" fmla="*/ 0 h 2033608"/>
              <a:gd name="connsiteX11" fmla="*/ 6760616 w 7820291"/>
              <a:gd name="connsiteY11" fmla="*/ 0 h 2033608"/>
              <a:gd name="connsiteX12" fmla="*/ 7481350 w 7820291"/>
              <a:gd name="connsiteY12" fmla="*/ 0 h 2033608"/>
              <a:gd name="connsiteX13" fmla="*/ 7820291 w 7820291"/>
              <a:gd name="connsiteY13" fmla="*/ 338941 h 2033608"/>
              <a:gd name="connsiteX14" fmla="*/ 7820291 w 7820291"/>
              <a:gd name="connsiteY14" fmla="*/ 989689 h 2033608"/>
              <a:gd name="connsiteX15" fmla="*/ 7820291 w 7820291"/>
              <a:gd name="connsiteY15" fmla="*/ 1694667 h 2033608"/>
              <a:gd name="connsiteX16" fmla="*/ 7481350 w 7820291"/>
              <a:gd name="connsiteY16" fmla="*/ 2033608 h 2033608"/>
              <a:gd name="connsiteX17" fmla="*/ 6832040 w 7820291"/>
              <a:gd name="connsiteY17" fmla="*/ 2033608 h 2033608"/>
              <a:gd name="connsiteX18" fmla="*/ 6325578 w 7820291"/>
              <a:gd name="connsiteY18" fmla="*/ 2033608 h 2033608"/>
              <a:gd name="connsiteX19" fmla="*/ 5676268 w 7820291"/>
              <a:gd name="connsiteY19" fmla="*/ 2033608 h 2033608"/>
              <a:gd name="connsiteX20" fmla="*/ 5098383 w 7820291"/>
              <a:gd name="connsiteY20" fmla="*/ 2033608 h 2033608"/>
              <a:gd name="connsiteX21" fmla="*/ 4591921 w 7820291"/>
              <a:gd name="connsiteY21" fmla="*/ 2033608 h 2033608"/>
              <a:gd name="connsiteX22" fmla="*/ 3799763 w 7820291"/>
              <a:gd name="connsiteY22" fmla="*/ 2033608 h 2033608"/>
              <a:gd name="connsiteX23" fmla="*/ 3221877 w 7820291"/>
              <a:gd name="connsiteY23" fmla="*/ 2033608 h 2033608"/>
              <a:gd name="connsiteX24" fmla="*/ 2501143 w 7820291"/>
              <a:gd name="connsiteY24" fmla="*/ 2033608 h 2033608"/>
              <a:gd name="connsiteX25" fmla="*/ 1780409 w 7820291"/>
              <a:gd name="connsiteY25" fmla="*/ 2033608 h 2033608"/>
              <a:gd name="connsiteX26" fmla="*/ 1273947 w 7820291"/>
              <a:gd name="connsiteY26" fmla="*/ 2033608 h 2033608"/>
              <a:gd name="connsiteX27" fmla="*/ 338941 w 7820291"/>
              <a:gd name="connsiteY27" fmla="*/ 2033608 h 2033608"/>
              <a:gd name="connsiteX28" fmla="*/ 0 w 7820291"/>
              <a:gd name="connsiteY28" fmla="*/ 1694667 h 2033608"/>
              <a:gd name="connsiteX29" fmla="*/ 0 w 7820291"/>
              <a:gd name="connsiteY29" fmla="*/ 1057476 h 2033608"/>
              <a:gd name="connsiteX30" fmla="*/ 0 w 7820291"/>
              <a:gd name="connsiteY30" fmla="*/ 338941 h 2033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20291" h="2033608" fill="none" extrusionOk="0">
                <a:moveTo>
                  <a:pt x="0" y="338941"/>
                </a:moveTo>
                <a:cubicBezTo>
                  <a:pt x="5402" y="155228"/>
                  <a:pt x="129679" y="6323"/>
                  <a:pt x="338941" y="0"/>
                </a:cubicBezTo>
                <a:cubicBezTo>
                  <a:pt x="447350" y="13056"/>
                  <a:pt x="668171" y="-20418"/>
                  <a:pt x="773979" y="0"/>
                </a:cubicBezTo>
                <a:cubicBezTo>
                  <a:pt x="879787" y="20418"/>
                  <a:pt x="1129904" y="12642"/>
                  <a:pt x="1423289" y="0"/>
                </a:cubicBezTo>
                <a:cubicBezTo>
                  <a:pt x="1716674" y="-12642"/>
                  <a:pt x="1770956" y="9817"/>
                  <a:pt x="2072598" y="0"/>
                </a:cubicBezTo>
                <a:cubicBezTo>
                  <a:pt x="2374240" y="-9817"/>
                  <a:pt x="2612516" y="-36084"/>
                  <a:pt x="2864757" y="0"/>
                </a:cubicBezTo>
                <a:cubicBezTo>
                  <a:pt x="3116998" y="36084"/>
                  <a:pt x="3090219" y="136"/>
                  <a:pt x="3299794" y="0"/>
                </a:cubicBezTo>
                <a:cubicBezTo>
                  <a:pt x="3509369" y="-136"/>
                  <a:pt x="3604798" y="25258"/>
                  <a:pt x="3877680" y="0"/>
                </a:cubicBezTo>
                <a:cubicBezTo>
                  <a:pt x="4150562" y="-25258"/>
                  <a:pt x="4216208" y="17187"/>
                  <a:pt x="4455566" y="0"/>
                </a:cubicBezTo>
                <a:cubicBezTo>
                  <a:pt x="4694924" y="-17187"/>
                  <a:pt x="4901209" y="13496"/>
                  <a:pt x="5176300" y="0"/>
                </a:cubicBezTo>
                <a:cubicBezTo>
                  <a:pt x="5451391" y="-13496"/>
                  <a:pt x="5753628" y="2297"/>
                  <a:pt x="5968458" y="0"/>
                </a:cubicBezTo>
                <a:cubicBezTo>
                  <a:pt x="6183288" y="-2297"/>
                  <a:pt x="6481837" y="-4115"/>
                  <a:pt x="6760616" y="0"/>
                </a:cubicBezTo>
                <a:cubicBezTo>
                  <a:pt x="7039395" y="4115"/>
                  <a:pt x="7268639" y="2934"/>
                  <a:pt x="7481350" y="0"/>
                </a:cubicBezTo>
                <a:cubicBezTo>
                  <a:pt x="7671488" y="-6771"/>
                  <a:pt x="7796230" y="133919"/>
                  <a:pt x="7820291" y="338941"/>
                </a:cubicBezTo>
                <a:cubicBezTo>
                  <a:pt x="7811575" y="598159"/>
                  <a:pt x="7808086" y="822615"/>
                  <a:pt x="7820291" y="989689"/>
                </a:cubicBezTo>
                <a:cubicBezTo>
                  <a:pt x="7832496" y="1156763"/>
                  <a:pt x="7817252" y="1510258"/>
                  <a:pt x="7820291" y="1694667"/>
                </a:cubicBezTo>
                <a:cubicBezTo>
                  <a:pt x="7816943" y="1911433"/>
                  <a:pt x="7626324" y="2025721"/>
                  <a:pt x="7481350" y="2033608"/>
                </a:cubicBezTo>
                <a:cubicBezTo>
                  <a:pt x="7185458" y="2043021"/>
                  <a:pt x="7074123" y="2007861"/>
                  <a:pt x="6832040" y="2033608"/>
                </a:cubicBezTo>
                <a:cubicBezTo>
                  <a:pt x="6589957" y="2059356"/>
                  <a:pt x="6545589" y="2050192"/>
                  <a:pt x="6325578" y="2033608"/>
                </a:cubicBezTo>
                <a:cubicBezTo>
                  <a:pt x="6105567" y="2017024"/>
                  <a:pt x="5831535" y="2038271"/>
                  <a:pt x="5676268" y="2033608"/>
                </a:cubicBezTo>
                <a:cubicBezTo>
                  <a:pt x="5521001" y="2028946"/>
                  <a:pt x="5364384" y="2008873"/>
                  <a:pt x="5098383" y="2033608"/>
                </a:cubicBezTo>
                <a:cubicBezTo>
                  <a:pt x="4832382" y="2058343"/>
                  <a:pt x="4707197" y="2011951"/>
                  <a:pt x="4591921" y="2033608"/>
                </a:cubicBezTo>
                <a:cubicBezTo>
                  <a:pt x="4476645" y="2055265"/>
                  <a:pt x="3997499" y="2070323"/>
                  <a:pt x="3799763" y="2033608"/>
                </a:cubicBezTo>
                <a:cubicBezTo>
                  <a:pt x="3602027" y="1996893"/>
                  <a:pt x="3382272" y="2030034"/>
                  <a:pt x="3221877" y="2033608"/>
                </a:cubicBezTo>
                <a:cubicBezTo>
                  <a:pt x="3061482" y="2037182"/>
                  <a:pt x="2776953" y="2048262"/>
                  <a:pt x="2501143" y="2033608"/>
                </a:cubicBezTo>
                <a:cubicBezTo>
                  <a:pt x="2225333" y="2018954"/>
                  <a:pt x="2039261" y="2018515"/>
                  <a:pt x="1780409" y="2033608"/>
                </a:cubicBezTo>
                <a:cubicBezTo>
                  <a:pt x="1521557" y="2048701"/>
                  <a:pt x="1435660" y="2048651"/>
                  <a:pt x="1273947" y="2033608"/>
                </a:cubicBezTo>
                <a:cubicBezTo>
                  <a:pt x="1112234" y="2018565"/>
                  <a:pt x="533942" y="2073992"/>
                  <a:pt x="338941" y="2033608"/>
                </a:cubicBezTo>
                <a:cubicBezTo>
                  <a:pt x="179073" y="2041085"/>
                  <a:pt x="15992" y="1862855"/>
                  <a:pt x="0" y="1694667"/>
                </a:cubicBezTo>
                <a:cubicBezTo>
                  <a:pt x="-12344" y="1487479"/>
                  <a:pt x="-757" y="1281622"/>
                  <a:pt x="0" y="1057476"/>
                </a:cubicBezTo>
                <a:cubicBezTo>
                  <a:pt x="757" y="833330"/>
                  <a:pt x="-22357" y="495565"/>
                  <a:pt x="0" y="338941"/>
                </a:cubicBezTo>
                <a:close/>
              </a:path>
              <a:path w="7820291" h="2033608" stroke="0" extrusionOk="0">
                <a:moveTo>
                  <a:pt x="0" y="338941"/>
                </a:moveTo>
                <a:cubicBezTo>
                  <a:pt x="16390" y="192793"/>
                  <a:pt x="157667" y="-4179"/>
                  <a:pt x="338941" y="0"/>
                </a:cubicBezTo>
                <a:cubicBezTo>
                  <a:pt x="626931" y="22788"/>
                  <a:pt x="725750" y="8480"/>
                  <a:pt x="988251" y="0"/>
                </a:cubicBezTo>
                <a:cubicBezTo>
                  <a:pt x="1250752" y="-8480"/>
                  <a:pt x="1449474" y="-4501"/>
                  <a:pt x="1780409" y="0"/>
                </a:cubicBezTo>
                <a:cubicBezTo>
                  <a:pt x="2111344" y="4501"/>
                  <a:pt x="2328266" y="-14176"/>
                  <a:pt x="2572567" y="0"/>
                </a:cubicBezTo>
                <a:cubicBezTo>
                  <a:pt x="2816868" y="14176"/>
                  <a:pt x="2866744" y="-7079"/>
                  <a:pt x="3007605" y="0"/>
                </a:cubicBezTo>
                <a:cubicBezTo>
                  <a:pt x="3148466" y="7079"/>
                  <a:pt x="3437259" y="-27751"/>
                  <a:pt x="3799763" y="0"/>
                </a:cubicBezTo>
                <a:cubicBezTo>
                  <a:pt x="4162267" y="27751"/>
                  <a:pt x="4074175" y="8728"/>
                  <a:pt x="4234800" y="0"/>
                </a:cubicBezTo>
                <a:cubicBezTo>
                  <a:pt x="4395425" y="-8728"/>
                  <a:pt x="4474930" y="21266"/>
                  <a:pt x="4669838" y="0"/>
                </a:cubicBezTo>
                <a:cubicBezTo>
                  <a:pt x="4864746" y="-21266"/>
                  <a:pt x="4948465" y="-386"/>
                  <a:pt x="5176300" y="0"/>
                </a:cubicBezTo>
                <a:cubicBezTo>
                  <a:pt x="5404135" y="386"/>
                  <a:pt x="5588809" y="20966"/>
                  <a:pt x="5825610" y="0"/>
                </a:cubicBezTo>
                <a:cubicBezTo>
                  <a:pt x="6062411" y="-20966"/>
                  <a:pt x="6155238" y="-2848"/>
                  <a:pt x="6332071" y="0"/>
                </a:cubicBezTo>
                <a:cubicBezTo>
                  <a:pt x="6508904" y="2848"/>
                  <a:pt x="6558072" y="3882"/>
                  <a:pt x="6767109" y="0"/>
                </a:cubicBezTo>
                <a:cubicBezTo>
                  <a:pt x="6976146" y="-3882"/>
                  <a:pt x="7235143" y="-19236"/>
                  <a:pt x="7481350" y="0"/>
                </a:cubicBezTo>
                <a:cubicBezTo>
                  <a:pt x="7690239" y="13635"/>
                  <a:pt x="7854079" y="179295"/>
                  <a:pt x="7820291" y="338941"/>
                </a:cubicBezTo>
                <a:cubicBezTo>
                  <a:pt x="7819118" y="644192"/>
                  <a:pt x="7794648" y="719139"/>
                  <a:pt x="7820291" y="976132"/>
                </a:cubicBezTo>
                <a:cubicBezTo>
                  <a:pt x="7845934" y="1233125"/>
                  <a:pt x="7847641" y="1474028"/>
                  <a:pt x="7820291" y="1694667"/>
                </a:cubicBezTo>
                <a:cubicBezTo>
                  <a:pt x="7810232" y="1915656"/>
                  <a:pt x="7684914" y="2014958"/>
                  <a:pt x="7481350" y="2033608"/>
                </a:cubicBezTo>
                <a:cubicBezTo>
                  <a:pt x="7279615" y="2037949"/>
                  <a:pt x="7183053" y="2017404"/>
                  <a:pt x="6903464" y="2033608"/>
                </a:cubicBezTo>
                <a:cubicBezTo>
                  <a:pt x="6623875" y="2049812"/>
                  <a:pt x="6577440" y="2014266"/>
                  <a:pt x="6325578" y="2033608"/>
                </a:cubicBezTo>
                <a:cubicBezTo>
                  <a:pt x="6073716" y="2052950"/>
                  <a:pt x="5955903" y="2031763"/>
                  <a:pt x="5819117" y="2033608"/>
                </a:cubicBezTo>
                <a:cubicBezTo>
                  <a:pt x="5682331" y="2035453"/>
                  <a:pt x="5524458" y="2040460"/>
                  <a:pt x="5241231" y="2033608"/>
                </a:cubicBezTo>
                <a:cubicBezTo>
                  <a:pt x="4958004" y="2026756"/>
                  <a:pt x="4952873" y="2042967"/>
                  <a:pt x="4734769" y="2033608"/>
                </a:cubicBezTo>
                <a:cubicBezTo>
                  <a:pt x="4516665" y="2024249"/>
                  <a:pt x="4516655" y="2023540"/>
                  <a:pt x="4299731" y="2033608"/>
                </a:cubicBezTo>
                <a:cubicBezTo>
                  <a:pt x="4082807" y="2043676"/>
                  <a:pt x="3975327" y="2021336"/>
                  <a:pt x="3793270" y="2033608"/>
                </a:cubicBezTo>
                <a:cubicBezTo>
                  <a:pt x="3611213" y="2045880"/>
                  <a:pt x="3447721" y="2034364"/>
                  <a:pt x="3358232" y="2033608"/>
                </a:cubicBezTo>
                <a:cubicBezTo>
                  <a:pt x="3268743" y="2032852"/>
                  <a:pt x="3039862" y="2015660"/>
                  <a:pt x="2851770" y="2033608"/>
                </a:cubicBezTo>
                <a:cubicBezTo>
                  <a:pt x="2663678" y="2051556"/>
                  <a:pt x="2394924" y="2046787"/>
                  <a:pt x="2131036" y="2033608"/>
                </a:cubicBezTo>
                <a:cubicBezTo>
                  <a:pt x="1867148" y="2020429"/>
                  <a:pt x="1624788" y="1998612"/>
                  <a:pt x="1410302" y="2033608"/>
                </a:cubicBezTo>
                <a:cubicBezTo>
                  <a:pt x="1195816" y="2068604"/>
                  <a:pt x="1091404" y="2033700"/>
                  <a:pt x="975265" y="2033608"/>
                </a:cubicBezTo>
                <a:cubicBezTo>
                  <a:pt x="859126" y="2033516"/>
                  <a:pt x="598629" y="2013854"/>
                  <a:pt x="338941" y="2033608"/>
                </a:cubicBezTo>
                <a:cubicBezTo>
                  <a:pt x="119271" y="2031695"/>
                  <a:pt x="-15309" y="1879944"/>
                  <a:pt x="0" y="1694667"/>
                </a:cubicBezTo>
                <a:cubicBezTo>
                  <a:pt x="-24705" y="1456354"/>
                  <a:pt x="23508" y="1320305"/>
                  <a:pt x="0" y="1057476"/>
                </a:cubicBezTo>
                <a:cubicBezTo>
                  <a:pt x="-23508" y="794647"/>
                  <a:pt x="35224" y="657915"/>
                  <a:pt x="0" y="338941"/>
                </a:cubicBezTo>
                <a:close/>
              </a:path>
            </a:pathLst>
          </a:custGeom>
          <a:solidFill>
            <a:srgbClr val="CCFFFF"/>
          </a:solidFill>
          <a:ln w="38100">
            <a:solidFill>
              <a:srgbClr val="0070C0"/>
            </a:solidFill>
            <a:extLst>
              <a:ext uri="{C807C97D-BFC1-408E-A445-0C87EB9F89A2}">
                <ask:lineSketchStyleProps xmlns="" xmlns:ask="http://schemas.microsoft.com/office/drawing/2018/sketchyshape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r>
              <a:rPr lang="vi-VN" sz="4000" b="1" dirty="0">
                <a:solidFill>
                  <a:prstClr val="black"/>
                </a:solidFill>
                <a:latin typeface="Calibri" panose="020F0502020204030204"/>
              </a:rPr>
              <a:t>Vấn vương (như vương vấn): </a:t>
            </a:r>
            <a:r>
              <a:rPr lang="vi-VN" sz="4000" dirty="0">
                <a:solidFill>
                  <a:prstClr val="black"/>
                </a:solidFill>
                <a:latin typeface="Calibri" panose="020F0502020204030204"/>
              </a:rPr>
              <a:t>thường cứ phải nghĩ đến, nhớ đến, không dứt ra được.</a:t>
            </a:r>
            <a:endParaRPr kumimoji="0" lang="vi-VN" sz="400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286748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5.55112E-17 -3.7037E-7 L 5.55112E-17 -0.07222 " pathEditMode="relative" rAng="0" ptsTypes="AA">
                                      <p:cBhvr>
                                        <p:cTn id="13" dur="250" accel="50000" decel="50000" autoRev="1" fill="hold">
                                          <p:stCondLst>
                                            <p:cond delay="0"/>
                                          </p:stCondLst>
                                        </p:cTn>
                                        <p:tgtEl>
                                          <p:spTgt spid="5"/>
                                        </p:tgtEl>
                                        <p:attrNameLst>
                                          <p:attrName>ppt_x</p:attrName>
                                          <p:attrName>ppt_y</p:attrName>
                                        </p:attrNameLst>
                                      </p:cBhvr>
                                      <p:rCtr x="0" y="-3611"/>
                                    </p:animMotion>
                                    <p:animRot by="1500000">
                                      <p:cBhvr>
                                        <p:cTn id="14" dur="125" fill="hold">
                                          <p:stCondLst>
                                            <p:cond delay="0"/>
                                          </p:stCondLst>
                                        </p:cTn>
                                        <p:tgtEl>
                                          <p:spTgt spid="5"/>
                                        </p:tgtEl>
                                        <p:attrNameLst>
                                          <p:attrName>r</p:attrName>
                                        </p:attrNameLst>
                                      </p:cBhvr>
                                    </p:animRot>
                                    <p:animRot by="-1500000">
                                      <p:cBhvr>
                                        <p:cTn id="15" dur="125" fill="hold">
                                          <p:stCondLst>
                                            <p:cond delay="125"/>
                                          </p:stCondLst>
                                        </p:cTn>
                                        <p:tgtEl>
                                          <p:spTgt spid="5"/>
                                        </p:tgtEl>
                                        <p:attrNameLst>
                                          <p:attrName>r</p:attrName>
                                        </p:attrNameLst>
                                      </p:cBhvr>
                                    </p:animRot>
                                    <p:animRot by="-1500000">
                                      <p:cBhvr>
                                        <p:cTn id="16" dur="125" fill="hold">
                                          <p:stCondLst>
                                            <p:cond delay="250"/>
                                          </p:stCondLst>
                                        </p:cTn>
                                        <p:tgtEl>
                                          <p:spTgt spid="5"/>
                                        </p:tgtEl>
                                        <p:attrNameLst>
                                          <p:attrName>r</p:attrName>
                                        </p:attrNameLst>
                                      </p:cBhvr>
                                    </p:animRot>
                                    <p:animRot by="1500000">
                                      <p:cBhvr>
                                        <p:cTn id="17" dur="125" fill="hold">
                                          <p:stCondLst>
                                            <p:cond delay="375"/>
                                          </p:stCondLst>
                                        </p:cTn>
                                        <p:tgtEl>
                                          <p:spTgt spid="5"/>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52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anim calcmode="lin" valueType="num">
                                      <p:cBhvr>
                                        <p:cTn id="25" dur="500" fill="hold"/>
                                        <p:tgtEl>
                                          <p:spTgt spid="9"/>
                                        </p:tgtEl>
                                        <p:attrNameLst>
                                          <p:attrName>ppt_x</p:attrName>
                                        </p:attrNameLst>
                                      </p:cBhvr>
                                      <p:tavLst>
                                        <p:tav tm="0">
                                          <p:val>
                                            <p:fltVal val="0.5"/>
                                          </p:val>
                                        </p:tav>
                                        <p:tav tm="100000">
                                          <p:val>
                                            <p:strVal val="#ppt_x"/>
                                          </p:val>
                                        </p:tav>
                                      </p:tavLst>
                                    </p:anim>
                                    <p:anim calcmode="lin" valueType="num">
                                      <p:cBhvr>
                                        <p:cTn id="26"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ECB2FED-56AC-4D6B-81FE-97428F1E47D7}"/>
              </a:ext>
            </a:extLst>
          </p:cNvPr>
          <p:cNvPicPr>
            <a:picLocks noChangeAspect="1"/>
          </p:cNvPicPr>
          <p:nvPr/>
        </p:nvPicPr>
        <p:blipFill rotWithShape="1">
          <a:blip r:embed="rId3"/>
          <a:srcRect l="1209" r="4649" b="29966"/>
          <a:stretch/>
        </p:blipFill>
        <p:spPr>
          <a:xfrm>
            <a:off x="-1" y="2850213"/>
            <a:ext cx="12205801" cy="4007787"/>
          </a:xfrm>
          <a:prstGeom prst="rect">
            <a:avLst/>
          </a:prstGeom>
        </p:spPr>
      </p:pic>
      <p:pic>
        <p:nvPicPr>
          <p:cNvPr id="4" name="Picture 3" descr="A cartoon of a cat wearing glasses&#10;&#10;Description automatically generated with low confidence">
            <a:extLst>
              <a:ext uri="{FF2B5EF4-FFF2-40B4-BE49-F238E27FC236}">
                <a16:creationId xmlns:a16="http://schemas.microsoft.com/office/drawing/2014/main" id="{96B0878B-723A-F50B-40B0-5D3BB71AF2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5" name="TextBox 4">
            <a:extLst>
              <a:ext uri="{FF2B5EF4-FFF2-40B4-BE49-F238E27FC236}">
                <a16:creationId xmlns:a16="http://schemas.microsoft.com/office/drawing/2014/main" id="{B83E5F6F-4458-6089-831C-7705FACB7633}"/>
              </a:ext>
            </a:extLst>
          </p:cNvPr>
          <p:cNvSpPr txBox="1"/>
          <p:nvPr/>
        </p:nvSpPr>
        <p:spPr>
          <a:xfrm>
            <a:off x="656688" y="321763"/>
            <a:ext cx="9202057" cy="92333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Giải</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thích</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nghĩa</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từ</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khó</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hiểu</a:t>
            </a:r>
            <a:endPar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9" name="Rectangle: Rounded Corners 8">
            <a:extLst>
              <a:ext uri="{FF2B5EF4-FFF2-40B4-BE49-F238E27FC236}">
                <a16:creationId xmlns:a16="http://schemas.microsoft.com/office/drawing/2014/main" id="{22C67ECA-6548-8995-4401-EA635BAB4357}"/>
              </a:ext>
            </a:extLst>
          </p:cNvPr>
          <p:cNvSpPr/>
          <p:nvPr/>
        </p:nvSpPr>
        <p:spPr>
          <a:xfrm>
            <a:off x="728285" y="1682986"/>
            <a:ext cx="7820291" cy="1787801"/>
          </a:xfrm>
          <a:custGeom>
            <a:avLst/>
            <a:gdLst>
              <a:gd name="connsiteX0" fmla="*/ 0 w 7820291"/>
              <a:gd name="connsiteY0" fmla="*/ 297973 h 1787801"/>
              <a:gd name="connsiteX1" fmla="*/ 297973 w 7820291"/>
              <a:gd name="connsiteY1" fmla="*/ 0 h 1787801"/>
              <a:gd name="connsiteX2" fmla="*/ 738001 w 7820291"/>
              <a:gd name="connsiteY2" fmla="*/ 0 h 1787801"/>
              <a:gd name="connsiteX3" fmla="*/ 1394760 w 7820291"/>
              <a:gd name="connsiteY3" fmla="*/ 0 h 1787801"/>
              <a:gd name="connsiteX4" fmla="*/ 2051519 w 7820291"/>
              <a:gd name="connsiteY4" fmla="*/ 0 h 1787801"/>
              <a:gd name="connsiteX5" fmla="*/ 2852764 w 7820291"/>
              <a:gd name="connsiteY5" fmla="*/ 0 h 1787801"/>
              <a:gd name="connsiteX6" fmla="*/ 3292792 w 7820291"/>
              <a:gd name="connsiteY6" fmla="*/ 0 h 1787801"/>
              <a:gd name="connsiteX7" fmla="*/ 3877308 w 7820291"/>
              <a:gd name="connsiteY7" fmla="*/ 0 h 1787801"/>
              <a:gd name="connsiteX8" fmla="*/ 4461823 w 7820291"/>
              <a:gd name="connsiteY8" fmla="*/ 0 h 1787801"/>
              <a:gd name="connsiteX9" fmla="*/ 5190825 w 7820291"/>
              <a:gd name="connsiteY9" fmla="*/ 0 h 1787801"/>
              <a:gd name="connsiteX10" fmla="*/ 5992070 w 7820291"/>
              <a:gd name="connsiteY10" fmla="*/ 0 h 1787801"/>
              <a:gd name="connsiteX11" fmla="*/ 6793316 w 7820291"/>
              <a:gd name="connsiteY11" fmla="*/ 0 h 1787801"/>
              <a:gd name="connsiteX12" fmla="*/ 7522318 w 7820291"/>
              <a:gd name="connsiteY12" fmla="*/ 0 h 1787801"/>
              <a:gd name="connsiteX13" fmla="*/ 7820291 w 7820291"/>
              <a:gd name="connsiteY13" fmla="*/ 297973 h 1787801"/>
              <a:gd name="connsiteX14" fmla="*/ 7820291 w 7820291"/>
              <a:gd name="connsiteY14" fmla="*/ 870063 h 1787801"/>
              <a:gd name="connsiteX15" fmla="*/ 7820291 w 7820291"/>
              <a:gd name="connsiteY15" fmla="*/ 1489828 h 1787801"/>
              <a:gd name="connsiteX16" fmla="*/ 7522318 w 7820291"/>
              <a:gd name="connsiteY16" fmla="*/ 1787801 h 1787801"/>
              <a:gd name="connsiteX17" fmla="*/ 6865559 w 7820291"/>
              <a:gd name="connsiteY17" fmla="*/ 1787801 h 1787801"/>
              <a:gd name="connsiteX18" fmla="*/ 6353288 w 7820291"/>
              <a:gd name="connsiteY18" fmla="*/ 1787801 h 1787801"/>
              <a:gd name="connsiteX19" fmla="*/ 5696529 w 7820291"/>
              <a:gd name="connsiteY19" fmla="*/ 1787801 h 1787801"/>
              <a:gd name="connsiteX20" fmla="*/ 5112014 w 7820291"/>
              <a:gd name="connsiteY20" fmla="*/ 1787801 h 1787801"/>
              <a:gd name="connsiteX21" fmla="*/ 4599742 w 7820291"/>
              <a:gd name="connsiteY21" fmla="*/ 1787801 h 1787801"/>
              <a:gd name="connsiteX22" fmla="*/ 3798497 w 7820291"/>
              <a:gd name="connsiteY22" fmla="*/ 1787801 h 1787801"/>
              <a:gd name="connsiteX23" fmla="*/ 3213981 w 7820291"/>
              <a:gd name="connsiteY23" fmla="*/ 1787801 h 1787801"/>
              <a:gd name="connsiteX24" fmla="*/ 2484979 w 7820291"/>
              <a:gd name="connsiteY24" fmla="*/ 1787801 h 1787801"/>
              <a:gd name="connsiteX25" fmla="*/ 1755977 w 7820291"/>
              <a:gd name="connsiteY25" fmla="*/ 1787801 h 1787801"/>
              <a:gd name="connsiteX26" fmla="*/ 1243705 w 7820291"/>
              <a:gd name="connsiteY26" fmla="*/ 1787801 h 1787801"/>
              <a:gd name="connsiteX27" fmla="*/ 297973 w 7820291"/>
              <a:gd name="connsiteY27" fmla="*/ 1787801 h 1787801"/>
              <a:gd name="connsiteX28" fmla="*/ 0 w 7820291"/>
              <a:gd name="connsiteY28" fmla="*/ 1489828 h 1787801"/>
              <a:gd name="connsiteX29" fmla="*/ 0 w 7820291"/>
              <a:gd name="connsiteY29" fmla="*/ 929656 h 1787801"/>
              <a:gd name="connsiteX30" fmla="*/ 0 w 7820291"/>
              <a:gd name="connsiteY30" fmla="*/ 297973 h 178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20291" h="1787801" fill="none" extrusionOk="0">
                <a:moveTo>
                  <a:pt x="0" y="297973"/>
                </a:moveTo>
                <a:cubicBezTo>
                  <a:pt x="21056" y="146969"/>
                  <a:pt x="96394" y="10603"/>
                  <a:pt x="297973" y="0"/>
                </a:cubicBezTo>
                <a:cubicBezTo>
                  <a:pt x="483945" y="20389"/>
                  <a:pt x="583626" y="16388"/>
                  <a:pt x="738001" y="0"/>
                </a:cubicBezTo>
                <a:cubicBezTo>
                  <a:pt x="892376" y="-16388"/>
                  <a:pt x="1099374" y="21261"/>
                  <a:pt x="1394760" y="0"/>
                </a:cubicBezTo>
                <a:cubicBezTo>
                  <a:pt x="1690146" y="-21261"/>
                  <a:pt x="1773474" y="-18446"/>
                  <a:pt x="2051519" y="0"/>
                </a:cubicBezTo>
                <a:cubicBezTo>
                  <a:pt x="2329564" y="18446"/>
                  <a:pt x="2625592" y="5201"/>
                  <a:pt x="2852764" y="0"/>
                </a:cubicBezTo>
                <a:cubicBezTo>
                  <a:pt x="3079937" y="-5201"/>
                  <a:pt x="3137820" y="18248"/>
                  <a:pt x="3292792" y="0"/>
                </a:cubicBezTo>
                <a:cubicBezTo>
                  <a:pt x="3447764" y="-18248"/>
                  <a:pt x="3671051" y="-22837"/>
                  <a:pt x="3877308" y="0"/>
                </a:cubicBezTo>
                <a:cubicBezTo>
                  <a:pt x="4083565" y="22837"/>
                  <a:pt x="4293569" y="-24523"/>
                  <a:pt x="4461823" y="0"/>
                </a:cubicBezTo>
                <a:cubicBezTo>
                  <a:pt x="4630078" y="24523"/>
                  <a:pt x="4835966" y="-26403"/>
                  <a:pt x="5190825" y="0"/>
                </a:cubicBezTo>
                <a:cubicBezTo>
                  <a:pt x="5545684" y="26403"/>
                  <a:pt x="5696474" y="165"/>
                  <a:pt x="5992070" y="0"/>
                </a:cubicBezTo>
                <a:cubicBezTo>
                  <a:pt x="6287667" y="-165"/>
                  <a:pt x="6556256" y="-5299"/>
                  <a:pt x="6793316" y="0"/>
                </a:cubicBezTo>
                <a:cubicBezTo>
                  <a:pt x="7030376" y="5299"/>
                  <a:pt x="7376484" y="24971"/>
                  <a:pt x="7522318" y="0"/>
                </a:cubicBezTo>
                <a:cubicBezTo>
                  <a:pt x="7699033" y="-27922"/>
                  <a:pt x="7810454" y="126118"/>
                  <a:pt x="7820291" y="297973"/>
                </a:cubicBezTo>
                <a:cubicBezTo>
                  <a:pt x="7792479" y="576425"/>
                  <a:pt x="7803213" y="638416"/>
                  <a:pt x="7820291" y="870063"/>
                </a:cubicBezTo>
                <a:cubicBezTo>
                  <a:pt x="7837370" y="1101710"/>
                  <a:pt x="7821358" y="1343456"/>
                  <a:pt x="7820291" y="1489828"/>
                </a:cubicBezTo>
                <a:cubicBezTo>
                  <a:pt x="7817355" y="1680331"/>
                  <a:pt x="7678972" y="1786323"/>
                  <a:pt x="7522318" y="1787801"/>
                </a:cubicBezTo>
                <a:cubicBezTo>
                  <a:pt x="7371813" y="1786689"/>
                  <a:pt x="7010392" y="1769151"/>
                  <a:pt x="6865559" y="1787801"/>
                </a:cubicBezTo>
                <a:cubicBezTo>
                  <a:pt x="6720726" y="1806451"/>
                  <a:pt x="6563679" y="1813173"/>
                  <a:pt x="6353288" y="1787801"/>
                </a:cubicBezTo>
                <a:cubicBezTo>
                  <a:pt x="6142897" y="1762429"/>
                  <a:pt x="5991894" y="1820125"/>
                  <a:pt x="5696529" y="1787801"/>
                </a:cubicBezTo>
                <a:cubicBezTo>
                  <a:pt x="5401164" y="1755477"/>
                  <a:pt x="5312999" y="1766543"/>
                  <a:pt x="5112014" y="1787801"/>
                </a:cubicBezTo>
                <a:cubicBezTo>
                  <a:pt x="4911030" y="1809059"/>
                  <a:pt x="4723903" y="1792249"/>
                  <a:pt x="4599742" y="1787801"/>
                </a:cubicBezTo>
                <a:cubicBezTo>
                  <a:pt x="4475581" y="1783353"/>
                  <a:pt x="4184215" y="1776054"/>
                  <a:pt x="3798497" y="1787801"/>
                </a:cubicBezTo>
                <a:cubicBezTo>
                  <a:pt x="3412779" y="1799548"/>
                  <a:pt x="3385691" y="1784772"/>
                  <a:pt x="3213981" y="1787801"/>
                </a:cubicBezTo>
                <a:cubicBezTo>
                  <a:pt x="3042271" y="1790830"/>
                  <a:pt x="2652832" y="1766687"/>
                  <a:pt x="2484979" y="1787801"/>
                </a:cubicBezTo>
                <a:cubicBezTo>
                  <a:pt x="2317126" y="1808915"/>
                  <a:pt x="2098060" y="1775052"/>
                  <a:pt x="1755977" y="1787801"/>
                </a:cubicBezTo>
                <a:cubicBezTo>
                  <a:pt x="1413894" y="1800550"/>
                  <a:pt x="1449711" y="1790663"/>
                  <a:pt x="1243705" y="1787801"/>
                </a:cubicBezTo>
                <a:cubicBezTo>
                  <a:pt x="1037699" y="1784939"/>
                  <a:pt x="551716" y="1742250"/>
                  <a:pt x="297973" y="1787801"/>
                </a:cubicBezTo>
                <a:cubicBezTo>
                  <a:pt x="141682" y="1790065"/>
                  <a:pt x="23996" y="1625877"/>
                  <a:pt x="0" y="1489828"/>
                </a:cubicBezTo>
                <a:cubicBezTo>
                  <a:pt x="4688" y="1359764"/>
                  <a:pt x="-15951" y="1094148"/>
                  <a:pt x="0" y="929656"/>
                </a:cubicBezTo>
                <a:cubicBezTo>
                  <a:pt x="15951" y="765164"/>
                  <a:pt x="-15247" y="466102"/>
                  <a:pt x="0" y="297973"/>
                </a:cubicBezTo>
                <a:close/>
              </a:path>
              <a:path w="7820291" h="1787801" stroke="0" extrusionOk="0">
                <a:moveTo>
                  <a:pt x="0" y="297973"/>
                </a:moveTo>
                <a:cubicBezTo>
                  <a:pt x="5894" y="148167"/>
                  <a:pt x="161475" y="-19821"/>
                  <a:pt x="297973" y="0"/>
                </a:cubicBezTo>
                <a:cubicBezTo>
                  <a:pt x="611075" y="31680"/>
                  <a:pt x="682798" y="14313"/>
                  <a:pt x="954732" y="0"/>
                </a:cubicBezTo>
                <a:cubicBezTo>
                  <a:pt x="1226666" y="-14313"/>
                  <a:pt x="1578160" y="36726"/>
                  <a:pt x="1755977" y="0"/>
                </a:cubicBezTo>
                <a:cubicBezTo>
                  <a:pt x="1933795" y="-36726"/>
                  <a:pt x="2366500" y="39889"/>
                  <a:pt x="2557223" y="0"/>
                </a:cubicBezTo>
                <a:cubicBezTo>
                  <a:pt x="2747946" y="-39889"/>
                  <a:pt x="2801711" y="-19510"/>
                  <a:pt x="2997251" y="0"/>
                </a:cubicBezTo>
                <a:cubicBezTo>
                  <a:pt x="3192791" y="19510"/>
                  <a:pt x="3487733" y="37483"/>
                  <a:pt x="3798497" y="0"/>
                </a:cubicBezTo>
                <a:cubicBezTo>
                  <a:pt x="4109261" y="-37483"/>
                  <a:pt x="4100419" y="1548"/>
                  <a:pt x="4238525" y="0"/>
                </a:cubicBezTo>
                <a:cubicBezTo>
                  <a:pt x="4376631" y="-1548"/>
                  <a:pt x="4561364" y="-9104"/>
                  <a:pt x="4678553" y="0"/>
                </a:cubicBezTo>
                <a:cubicBezTo>
                  <a:pt x="4795742" y="9104"/>
                  <a:pt x="4941405" y="-4855"/>
                  <a:pt x="5190825" y="0"/>
                </a:cubicBezTo>
                <a:cubicBezTo>
                  <a:pt x="5440245" y="4855"/>
                  <a:pt x="5602724" y="27575"/>
                  <a:pt x="5847583" y="0"/>
                </a:cubicBezTo>
                <a:cubicBezTo>
                  <a:pt x="6092442" y="-27575"/>
                  <a:pt x="6253641" y="-8855"/>
                  <a:pt x="6359855" y="0"/>
                </a:cubicBezTo>
                <a:cubicBezTo>
                  <a:pt x="6466069" y="8855"/>
                  <a:pt x="6618692" y="-14866"/>
                  <a:pt x="6799884" y="0"/>
                </a:cubicBezTo>
                <a:cubicBezTo>
                  <a:pt x="6981076" y="14866"/>
                  <a:pt x="7365769" y="11549"/>
                  <a:pt x="7522318" y="0"/>
                </a:cubicBezTo>
                <a:cubicBezTo>
                  <a:pt x="7694519" y="4798"/>
                  <a:pt x="7850446" y="157991"/>
                  <a:pt x="7820291" y="297973"/>
                </a:cubicBezTo>
                <a:cubicBezTo>
                  <a:pt x="7828844" y="530021"/>
                  <a:pt x="7848277" y="578061"/>
                  <a:pt x="7820291" y="858145"/>
                </a:cubicBezTo>
                <a:cubicBezTo>
                  <a:pt x="7792305" y="1138229"/>
                  <a:pt x="7812662" y="1357274"/>
                  <a:pt x="7820291" y="1489828"/>
                </a:cubicBezTo>
                <a:cubicBezTo>
                  <a:pt x="7818620" y="1660010"/>
                  <a:pt x="7700694" y="1772070"/>
                  <a:pt x="7522318" y="1787801"/>
                </a:cubicBezTo>
                <a:cubicBezTo>
                  <a:pt x="7334649" y="1765351"/>
                  <a:pt x="7224163" y="1769974"/>
                  <a:pt x="6937803" y="1787801"/>
                </a:cubicBezTo>
                <a:cubicBezTo>
                  <a:pt x="6651444" y="1805628"/>
                  <a:pt x="6501956" y="1792921"/>
                  <a:pt x="6353288" y="1787801"/>
                </a:cubicBezTo>
                <a:cubicBezTo>
                  <a:pt x="6204620" y="1782681"/>
                  <a:pt x="5972676" y="1773316"/>
                  <a:pt x="5841016" y="1787801"/>
                </a:cubicBezTo>
                <a:cubicBezTo>
                  <a:pt x="5709356" y="1802286"/>
                  <a:pt x="5534552" y="1773876"/>
                  <a:pt x="5256501" y="1787801"/>
                </a:cubicBezTo>
                <a:cubicBezTo>
                  <a:pt x="4978450" y="1801726"/>
                  <a:pt x="4971016" y="1783151"/>
                  <a:pt x="4744229" y="1787801"/>
                </a:cubicBezTo>
                <a:cubicBezTo>
                  <a:pt x="4517442" y="1792451"/>
                  <a:pt x="4445915" y="1790657"/>
                  <a:pt x="4304201" y="1787801"/>
                </a:cubicBezTo>
                <a:cubicBezTo>
                  <a:pt x="4162487" y="1784945"/>
                  <a:pt x="3957271" y="1809584"/>
                  <a:pt x="3791929" y="1787801"/>
                </a:cubicBezTo>
                <a:cubicBezTo>
                  <a:pt x="3626587" y="1766018"/>
                  <a:pt x="3451442" y="1807040"/>
                  <a:pt x="3351901" y="1787801"/>
                </a:cubicBezTo>
                <a:cubicBezTo>
                  <a:pt x="3252360" y="1768562"/>
                  <a:pt x="2996634" y="1770326"/>
                  <a:pt x="2839629" y="1787801"/>
                </a:cubicBezTo>
                <a:cubicBezTo>
                  <a:pt x="2682624" y="1805276"/>
                  <a:pt x="2420764" y="1789565"/>
                  <a:pt x="2110627" y="1787801"/>
                </a:cubicBezTo>
                <a:cubicBezTo>
                  <a:pt x="1800490" y="1786037"/>
                  <a:pt x="1572685" y="1775596"/>
                  <a:pt x="1381625" y="1787801"/>
                </a:cubicBezTo>
                <a:cubicBezTo>
                  <a:pt x="1190565" y="1800006"/>
                  <a:pt x="1097562" y="1769564"/>
                  <a:pt x="941596" y="1787801"/>
                </a:cubicBezTo>
                <a:cubicBezTo>
                  <a:pt x="785630" y="1806038"/>
                  <a:pt x="576565" y="1767834"/>
                  <a:pt x="297973" y="1787801"/>
                </a:cubicBezTo>
                <a:cubicBezTo>
                  <a:pt x="103982" y="1786068"/>
                  <a:pt x="-15873" y="1652408"/>
                  <a:pt x="0" y="1489828"/>
                </a:cubicBezTo>
                <a:cubicBezTo>
                  <a:pt x="21538" y="1304434"/>
                  <a:pt x="-19916" y="1125786"/>
                  <a:pt x="0" y="929656"/>
                </a:cubicBezTo>
                <a:cubicBezTo>
                  <a:pt x="19916" y="733526"/>
                  <a:pt x="-3097" y="491262"/>
                  <a:pt x="0" y="297973"/>
                </a:cubicBezTo>
                <a:close/>
              </a:path>
            </a:pathLst>
          </a:custGeom>
          <a:solidFill>
            <a:srgbClr val="CCFFFF"/>
          </a:solidFill>
          <a:ln w="38100">
            <a:solidFill>
              <a:srgbClr val="0070C0"/>
            </a:solidFill>
            <a:extLst>
              <a:ext uri="{C807C97D-BFC1-408E-A445-0C87EB9F89A2}">
                <ask:lineSketchStyleProps xmlns="" xmlns:ask="http://schemas.microsoft.com/office/drawing/2018/sketchyshape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r>
              <a:rPr lang="vi-VN" sz="4400" b="1" dirty="0">
                <a:solidFill>
                  <a:prstClr val="black"/>
                </a:solidFill>
                <a:latin typeface="Calibri" panose="020F0502020204030204"/>
              </a:rPr>
              <a:t>Huyền diệu: </a:t>
            </a:r>
            <a:r>
              <a:rPr lang="vi-VN" sz="4400" dirty="0">
                <a:solidFill>
                  <a:prstClr val="black"/>
                </a:solidFill>
                <a:latin typeface="Calibri" panose="020F0502020204030204"/>
              </a:rPr>
              <a:t>rất kì lạ, không thể hiểu hết được.</a:t>
            </a:r>
            <a:endParaRPr kumimoji="0" lang="vi-VN" sz="440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26521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5.55112E-17 -3.7037E-7 L 5.55112E-17 -0.07222 " pathEditMode="relative" rAng="0" ptsTypes="AA">
                                      <p:cBhvr>
                                        <p:cTn id="13" dur="250" accel="50000" decel="50000" autoRev="1" fill="hold">
                                          <p:stCondLst>
                                            <p:cond delay="0"/>
                                          </p:stCondLst>
                                        </p:cTn>
                                        <p:tgtEl>
                                          <p:spTgt spid="5"/>
                                        </p:tgtEl>
                                        <p:attrNameLst>
                                          <p:attrName>ppt_x</p:attrName>
                                          <p:attrName>ppt_y</p:attrName>
                                        </p:attrNameLst>
                                      </p:cBhvr>
                                      <p:rCtr x="0" y="-3611"/>
                                    </p:animMotion>
                                    <p:animRot by="1500000">
                                      <p:cBhvr>
                                        <p:cTn id="14" dur="125" fill="hold">
                                          <p:stCondLst>
                                            <p:cond delay="0"/>
                                          </p:stCondLst>
                                        </p:cTn>
                                        <p:tgtEl>
                                          <p:spTgt spid="5"/>
                                        </p:tgtEl>
                                        <p:attrNameLst>
                                          <p:attrName>r</p:attrName>
                                        </p:attrNameLst>
                                      </p:cBhvr>
                                    </p:animRot>
                                    <p:animRot by="-1500000">
                                      <p:cBhvr>
                                        <p:cTn id="15" dur="125" fill="hold">
                                          <p:stCondLst>
                                            <p:cond delay="125"/>
                                          </p:stCondLst>
                                        </p:cTn>
                                        <p:tgtEl>
                                          <p:spTgt spid="5"/>
                                        </p:tgtEl>
                                        <p:attrNameLst>
                                          <p:attrName>r</p:attrName>
                                        </p:attrNameLst>
                                      </p:cBhvr>
                                    </p:animRot>
                                    <p:animRot by="-1500000">
                                      <p:cBhvr>
                                        <p:cTn id="16" dur="125" fill="hold">
                                          <p:stCondLst>
                                            <p:cond delay="250"/>
                                          </p:stCondLst>
                                        </p:cTn>
                                        <p:tgtEl>
                                          <p:spTgt spid="5"/>
                                        </p:tgtEl>
                                        <p:attrNameLst>
                                          <p:attrName>r</p:attrName>
                                        </p:attrNameLst>
                                      </p:cBhvr>
                                    </p:animRot>
                                    <p:animRot by="1500000">
                                      <p:cBhvr>
                                        <p:cTn id="17" dur="125" fill="hold">
                                          <p:stCondLst>
                                            <p:cond delay="375"/>
                                          </p:stCondLst>
                                        </p:cTn>
                                        <p:tgtEl>
                                          <p:spTgt spid="5"/>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52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anim calcmode="lin" valueType="num">
                                      <p:cBhvr>
                                        <p:cTn id="25" dur="500" fill="hold"/>
                                        <p:tgtEl>
                                          <p:spTgt spid="9"/>
                                        </p:tgtEl>
                                        <p:attrNameLst>
                                          <p:attrName>ppt_x</p:attrName>
                                        </p:attrNameLst>
                                      </p:cBhvr>
                                      <p:tavLst>
                                        <p:tav tm="0">
                                          <p:val>
                                            <p:fltVal val="0.5"/>
                                          </p:val>
                                        </p:tav>
                                        <p:tav tm="100000">
                                          <p:val>
                                            <p:strVal val="#ppt_x"/>
                                          </p:val>
                                        </p:tav>
                                      </p:tavLst>
                                    </p:anim>
                                    <p:anim calcmode="lin" valueType="num">
                                      <p:cBhvr>
                                        <p:cTn id="26"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328677EE-2547-4A0B-8E14-AE84E7AFE50C}"/>
              </a:ext>
            </a:extLst>
          </p:cNvPr>
          <p:cNvSpPr txBox="1"/>
          <p:nvPr/>
        </p:nvSpPr>
        <p:spPr>
          <a:xfrm>
            <a:off x="2809459" y="1137625"/>
            <a:ext cx="6573084" cy="1569660"/>
          </a:xfrm>
          <a:prstGeom prst="rect">
            <a:avLst/>
          </a:prstGeom>
          <a:noFill/>
        </p:spPr>
        <p:txBody>
          <a:bodyPr wrap="square" rtlCol="0">
            <a:spAutoFit/>
          </a:bodyPr>
          <a:lstStyle/>
          <a:p>
            <a:pPr algn="ctr" defTabSz="609585"/>
            <a:r>
              <a:rPr lang="zh-CN" altLang="en-US" sz="9600" dirty="0">
                <a:solidFill>
                  <a:prstClr val="black"/>
                </a:solidFill>
                <a:ea typeface="汉仪粗宋简" panose="02010609000101010101" pitchFamily="49" charset="-122"/>
              </a:rPr>
              <a:t>山中访友</a:t>
            </a:r>
          </a:p>
        </p:txBody>
      </p:sp>
      <p:sp>
        <p:nvSpPr>
          <p:cNvPr id="27" name="文本框 26">
            <a:extLst>
              <a:ext uri="{FF2B5EF4-FFF2-40B4-BE49-F238E27FC236}">
                <a16:creationId xmlns:a16="http://schemas.microsoft.com/office/drawing/2014/main" id="{782D8D82-9DEE-4FA8-BE8D-7801E8F6BBD3}"/>
              </a:ext>
            </a:extLst>
          </p:cNvPr>
          <p:cNvSpPr txBox="1"/>
          <p:nvPr/>
        </p:nvSpPr>
        <p:spPr>
          <a:xfrm>
            <a:off x="2771469" y="695227"/>
            <a:ext cx="6573084" cy="584775"/>
          </a:xfrm>
          <a:prstGeom prst="rect">
            <a:avLst/>
          </a:prstGeom>
          <a:noFill/>
        </p:spPr>
        <p:txBody>
          <a:bodyPr wrap="square" rtlCol="0">
            <a:spAutoFit/>
          </a:bodyPr>
          <a:lstStyle/>
          <a:p>
            <a:pPr algn="ctr" defTabSz="609585"/>
            <a:r>
              <a:rPr lang="zh-CN" altLang="en-US" sz="3200" dirty="0">
                <a:solidFill>
                  <a:prstClr val="black"/>
                </a:solidFill>
                <a:ea typeface="等线" panose="02010600030101010101" pitchFamily="2" charset="-122"/>
              </a:rPr>
              <a:t>人教版六年级语文 课件</a:t>
            </a:r>
            <a:r>
              <a:rPr lang="en-US" altLang="zh-CN" sz="3200" dirty="0">
                <a:solidFill>
                  <a:prstClr val="black"/>
                </a:solidFill>
                <a:ea typeface="等线" panose="02010600030101010101" pitchFamily="2" charset="-122"/>
              </a:rPr>
              <a:t>PPT</a:t>
            </a:r>
            <a:r>
              <a:rPr lang="zh-CN" altLang="en-US" sz="3200" dirty="0">
                <a:solidFill>
                  <a:prstClr val="black"/>
                </a:solidFill>
                <a:ea typeface="等线" panose="02010600030101010101" pitchFamily="2" charset="-122"/>
              </a:rPr>
              <a:t>模板</a:t>
            </a:r>
          </a:p>
        </p:txBody>
      </p:sp>
      <p:pic>
        <p:nvPicPr>
          <p:cNvPr id="29" name="图片 28">
            <a:extLst>
              <a:ext uri="{FF2B5EF4-FFF2-40B4-BE49-F238E27FC236}">
                <a16:creationId xmlns:a16="http://schemas.microsoft.com/office/drawing/2014/main" id="{41AEB96B-F885-4C3A-B20F-9474A2DF9E5E}"/>
              </a:ext>
            </a:extLst>
          </p:cNvPr>
          <p:cNvPicPr>
            <a:picLocks noChangeAspect="1"/>
          </p:cNvPicPr>
          <p:nvPr/>
        </p:nvPicPr>
        <p:blipFill>
          <a:blip r:embed="rId3"/>
          <a:stretch>
            <a:fillRect/>
          </a:stretch>
        </p:blipFill>
        <p:spPr>
          <a:xfrm>
            <a:off x="-527" y="-1314"/>
            <a:ext cx="12193057" cy="6860627"/>
          </a:xfrm>
          <a:prstGeom prst="rect">
            <a:avLst/>
          </a:prstGeom>
        </p:spPr>
      </p:pic>
      <p:pic>
        <p:nvPicPr>
          <p:cNvPr id="30" name="图片 29">
            <a:extLst>
              <a:ext uri="{FF2B5EF4-FFF2-40B4-BE49-F238E27FC236}">
                <a16:creationId xmlns:a16="http://schemas.microsoft.com/office/drawing/2014/main" id="{3ED967E4-7167-4508-8A73-E34528D338C4}"/>
              </a:ext>
            </a:extLst>
          </p:cNvPr>
          <p:cNvPicPr>
            <a:picLocks noChangeAspect="1"/>
          </p:cNvPicPr>
          <p:nvPr/>
        </p:nvPicPr>
        <p:blipFill>
          <a:blip r:embed="rId4"/>
          <a:stretch>
            <a:fillRect/>
          </a:stretch>
        </p:blipFill>
        <p:spPr>
          <a:xfrm>
            <a:off x="-350061" y="-236046"/>
            <a:ext cx="12697036" cy="6860627"/>
          </a:xfrm>
          <a:prstGeom prst="rect">
            <a:avLst/>
          </a:prstGeom>
        </p:spPr>
      </p:pic>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5"/>
          <a:stretch>
            <a:fillRect/>
          </a:stretch>
        </p:blipFill>
        <p:spPr>
          <a:xfrm>
            <a:off x="4779151" y="4146941"/>
            <a:ext cx="2633700" cy="2633700"/>
          </a:xfrm>
          <a:prstGeom prst="rect">
            <a:avLst/>
          </a:prstGeom>
        </p:spPr>
      </p:pic>
      <p:pic>
        <p:nvPicPr>
          <p:cNvPr id="32" name="图片 31">
            <a:extLst>
              <a:ext uri="{FF2B5EF4-FFF2-40B4-BE49-F238E27FC236}">
                <a16:creationId xmlns:a16="http://schemas.microsoft.com/office/drawing/2014/main" id="{356CD3B7-1F57-4CE6-9C65-6A51F19AF650}"/>
              </a:ext>
            </a:extLst>
          </p:cNvPr>
          <p:cNvPicPr>
            <a:picLocks noChangeAspect="1"/>
          </p:cNvPicPr>
          <p:nvPr/>
        </p:nvPicPr>
        <p:blipFill>
          <a:blip r:embed="rId6"/>
          <a:stretch>
            <a:fillRect/>
          </a:stretch>
        </p:blipFill>
        <p:spPr>
          <a:xfrm>
            <a:off x="-1894517" y="3618282"/>
            <a:ext cx="15981033" cy="5088569"/>
          </a:xfrm>
          <a:prstGeom prst="rect">
            <a:avLst/>
          </a:prstGeom>
        </p:spPr>
      </p:pic>
      <p:pic>
        <p:nvPicPr>
          <p:cNvPr id="33" name="图片 32">
            <a:extLst>
              <a:ext uri="{FF2B5EF4-FFF2-40B4-BE49-F238E27FC236}">
                <a16:creationId xmlns:a16="http://schemas.microsoft.com/office/drawing/2014/main" id="{8F1F19C4-9C6D-4E5C-A27F-68BCA5C42A79}"/>
              </a:ext>
            </a:extLst>
          </p:cNvPr>
          <p:cNvPicPr>
            <a:picLocks noChangeAspect="1"/>
          </p:cNvPicPr>
          <p:nvPr/>
        </p:nvPicPr>
        <p:blipFill>
          <a:blip r:embed="rId7"/>
          <a:stretch>
            <a:fillRect/>
          </a:stretch>
        </p:blipFill>
        <p:spPr>
          <a:xfrm>
            <a:off x="-77750" y="2818251"/>
            <a:ext cx="12347503" cy="5722608"/>
          </a:xfrm>
          <a:prstGeom prst="rect">
            <a:avLst/>
          </a:prstGeom>
        </p:spPr>
      </p:pic>
      <p:grpSp>
        <p:nvGrpSpPr>
          <p:cNvPr id="2" name="组合 1">
            <a:extLst>
              <a:ext uri="{FF2B5EF4-FFF2-40B4-BE49-F238E27FC236}">
                <a16:creationId xmlns:a16="http://schemas.microsoft.com/office/drawing/2014/main" id="{C532045F-C52B-44A1-9803-528571F5C690}"/>
              </a:ext>
            </a:extLst>
          </p:cNvPr>
          <p:cNvGrpSpPr/>
          <p:nvPr/>
        </p:nvGrpSpPr>
        <p:grpSpPr>
          <a:xfrm>
            <a:off x="-154973" y="5911193"/>
            <a:ext cx="12501948" cy="2048433"/>
            <a:chOff x="-116230" y="4433394"/>
            <a:chExt cx="9376461" cy="1536325"/>
          </a:xfrm>
        </p:grpSpPr>
        <p:pic>
          <p:nvPicPr>
            <p:cNvPr id="34" name="图片 33">
              <a:extLst>
                <a:ext uri="{FF2B5EF4-FFF2-40B4-BE49-F238E27FC236}">
                  <a16:creationId xmlns:a16="http://schemas.microsoft.com/office/drawing/2014/main" id="{F789335F-97FE-4E86-95C4-9C612E3C7B22}"/>
                </a:ext>
              </a:extLst>
            </p:cNvPr>
            <p:cNvPicPr>
              <a:picLocks noChangeAspect="1"/>
            </p:cNvPicPr>
            <p:nvPr/>
          </p:nvPicPr>
          <p:blipFill>
            <a:blip r:embed="rId8"/>
            <a:stretch>
              <a:fillRect/>
            </a:stretch>
          </p:blipFill>
          <p:spPr>
            <a:xfrm>
              <a:off x="1024206" y="4639575"/>
              <a:ext cx="4889416" cy="774259"/>
            </a:xfrm>
            <a:prstGeom prst="rect">
              <a:avLst/>
            </a:prstGeom>
          </p:spPr>
        </p:pic>
        <p:pic>
          <p:nvPicPr>
            <p:cNvPr id="35" name="图片 34">
              <a:extLst>
                <a:ext uri="{FF2B5EF4-FFF2-40B4-BE49-F238E27FC236}">
                  <a16:creationId xmlns:a16="http://schemas.microsoft.com/office/drawing/2014/main" id="{56F8679D-2236-4CDE-9415-803A4F0B46BB}"/>
                </a:ext>
              </a:extLst>
            </p:cNvPr>
            <p:cNvPicPr>
              <a:picLocks noChangeAspect="1"/>
            </p:cNvPicPr>
            <p:nvPr/>
          </p:nvPicPr>
          <p:blipFill>
            <a:blip r:embed="rId9"/>
            <a:stretch>
              <a:fillRect/>
            </a:stretch>
          </p:blipFill>
          <p:spPr>
            <a:xfrm>
              <a:off x="-116230" y="4433394"/>
              <a:ext cx="9376461" cy="1536325"/>
            </a:xfrm>
            <a:prstGeom prst="rect">
              <a:avLst/>
            </a:prstGeom>
          </p:spPr>
        </p:pic>
      </p:grpSp>
      <p:pic>
        <p:nvPicPr>
          <p:cNvPr id="38" name="图片 37">
            <a:extLst>
              <a:ext uri="{FF2B5EF4-FFF2-40B4-BE49-F238E27FC236}">
                <a16:creationId xmlns:a16="http://schemas.microsoft.com/office/drawing/2014/main" id="{AD351F36-311B-4491-A8E9-14CFA535DA6F}"/>
              </a:ext>
            </a:extLst>
          </p:cNvPr>
          <p:cNvPicPr>
            <a:picLocks noChangeAspect="1"/>
          </p:cNvPicPr>
          <p:nvPr/>
        </p:nvPicPr>
        <p:blipFill>
          <a:blip r:embed="rId10"/>
          <a:stretch>
            <a:fillRect/>
          </a:stretch>
        </p:blipFill>
        <p:spPr>
          <a:xfrm rot="663994">
            <a:off x="-1054731" y="-121700"/>
            <a:ext cx="3259611" cy="1357493"/>
          </a:xfrm>
          <a:prstGeom prst="rect">
            <a:avLst/>
          </a:prstGeom>
        </p:spPr>
      </p:pic>
      <p:pic>
        <p:nvPicPr>
          <p:cNvPr id="19" name="图片 18">
            <a:extLst>
              <a:ext uri="{FF2B5EF4-FFF2-40B4-BE49-F238E27FC236}">
                <a16:creationId xmlns:a16="http://schemas.microsoft.com/office/drawing/2014/main" id="{495764CD-3742-46E5-BD1A-B293EC4D729F}"/>
              </a:ext>
            </a:extLst>
          </p:cNvPr>
          <p:cNvPicPr>
            <a:picLocks noChangeAspect="1"/>
          </p:cNvPicPr>
          <p:nvPr/>
        </p:nvPicPr>
        <p:blipFill>
          <a:blip r:embed="rId11"/>
          <a:stretch>
            <a:fillRect/>
          </a:stretch>
        </p:blipFill>
        <p:spPr>
          <a:xfrm>
            <a:off x="10294069" y="2330331"/>
            <a:ext cx="1895139" cy="707700"/>
          </a:xfrm>
          <a:prstGeom prst="rect">
            <a:avLst/>
          </a:prstGeom>
        </p:spPr>
      </p:pic>
      <p:pic>
        <p:nvPicPr>
          <p:cNvPr id="20" name="图片 19">
            <a:extLst>
              <a:ext uri="{FF2B5EF4-FFF2-40B4-BE49-F238E27FC236}">
                <a16:creationId xmlns:a16="http://schemas.microsoft.com/office/drawing/2014/main" id="{47EB8C3B-7215-4F8C-8DBE-097DC3A865DC}"/>
              </a:ext>
            </a:extLst>
          </p:cNvPr>
          <p:cNvPicPr>
            <a:picLocks noChangeAspect="1"/>
          </p:cNvPicPr>
          <p:nvPr/>
        </p:nvPicPr>
        <p:blipFill>
          <a:blip r:embed="rId12"/>
          <a:stretch>
            <a:fillRect/>
          </a:stretch>
        </p:blipFill>
        <p:spPr>
          <a:xfrm rot="21056238">
            <a:off x="10898700" y="173430"/>
            <a:ext cx="1202192" cy="493729"/>
          </a:xfrm>
          <a:prstGeom prst="rect">
            <a:avLst/>
          </a:prstGeom>
        </p:spPr>
      </p:pic>
      <p:sp>
        <p:nvSpPr>
          <p:cNvPr id="4" name="矩形 11">
            <a:extLst>
              <a:ext uri="{FF2B5EF4-FFF2-40B4-BE49-F238E27FC236}">
                <a16:creationId xmlns:a16="http://schemas.microsoft.com/office/drawing/2014/main" id="{4DDAF266-37B6-5449-DB34-172D0F325883}"/>
              </a:ext>
            </a:extLst>
          </p:cNvPr>
          <p:cNvSpPr/>
          <p:nvPr/>
        </p:nvSpPr>
        <p:spPr>
          <a:xfrm>
            <a:off x="340242" y="404036"/>
            <a:ext cx="11451265" cy="620941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5" name="图片 12">
            <a:extLst>
              <a:ext uri="{FF2B5EF4-FFF2-40B4-BE49-F238E27FC236}">
                <a16:creationId xmlns:a16="http://schemas.microsoft.com/office/drawing/2014/main" id="{46B18C0D-8819-03BE-D1A0-E61A4CDB857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210128" y="1963521"/>
            <a:ext cx="1727788" cy="1727788"/>
          </a:xfrm>
          <a:prstGeom prst="rect">
            <a:avLst/>
          </a:prstGeom>
        </p:spPr>
      </p:pic>
      <p:pic>
        <p:nvPicPr>
          <p:cNvPr id="6" name="图片 14">
            <a:extLst>
              <a:ext uri="{FF2B5EF4-FFF2-40B4-BE49-F238E27FC236}">
                <a16:creationId xmlns:a16="http://schemas.microsoft.com/office/drawing/2014/main" id="{38FFF2AA-374A-82FD-361F-05668FA992B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86143" y="385518"/>
            <a:ext cx="1609724" cy="1320799"/>
          </a:xfrm>
          <a:prstGeom prst="rect">
            <a:avLst/>
          </a:prstGeom>
        </p:spPr>
      </p:pic>
      <p:pic>
        <p:nvPicPr>
          <p:cNvPr id="7" name="图片 15">
            <a:extLst>
              <a:ext uri="{FF2B5EF4-FFF2-40B4-BE49-F238E27FC236}">
                <a16:creationId xmlns:a16="http://schemas.microsoft.com/office/drawing/2014/main" id="{7CE8EB0E-011D-97AF-30BF-F5C8842FDC20}"/>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0330562" y="263652"/>
            <a:ext cx="1475295" cy="1475295"/>
          </a:xfrm>
          <a:prstGeom prst="rect">
            <a:avLst/>
          </a:prstGeom>
        </p:spPr>
      </p:pic>
      <p:sp>
        <p:nvSpPr>
          <p:cNvPr id="8" name="Rectangle: Rounded Corners 6">
            <a:extLst>
              <a:ext uri="{FF2B5EF4-FFF2-40B4-BE49-F238E27FC236}">
                <a16:creationId xmlns:a16="http://schemas.microsoft.com/office/drawing/2014/main" id="{40A17B84-E29B-BA95-54A9-B263D9F449C5}"/>
              </a:ext>
            </a:extLst>
          </p:cNvPr>
          <p:cNvSpPr/>
          <p:nvPr/>
        </p:nvSpPr>
        <p:spPr>
          <a:xfrm>
            <a:off x="425299" y="2810248"/>
            <a:ext cx="11371382" cy="3346101"/>
          </a:xfrm>
          <a:custGeom>
            <a:avLst/>
            <a:gdLst>
              <a:gd name="connsiteX0" fmla="*/ 0 w 11371382"/>
              <a:gd name="connsiteY0" fmla="*/ 419300 h 3346101"/>
              <a:gd name="connsiteX1" fmla="*/ 419300 w 11371382"/>
              <a:gd name="connsiteY1" fmla="*/ 0 h 3346101"/>
              <a:gd name="connsiteX2" fmla="*/ 1182927 w 11371382"/>
              <a:gd name="connsiteY2" fmla="*/ 0 h 3346101"/>
              <a:gd name="connsiteX3" fmla="*/ 1525242 w 11371382"/>
              <a:gd name="connsiteY3" fmla="*/ 0 h 3346101"/>
              <a:gd name="connsiteX4" fmla="*/ 2394197 w 11371382"/>
              <a:gd name="connsiteY4" fmla="*/ 0 h 3346101"/>
              <a:gd name="connsiteX5" fmla="*/ 3052496 w 11371382"/>
              <a:gd name="connsiteY5" fmla="*/ 0 h 3346101"/>
              <a:gd name="connsiteX6" fmla="*/ 3605467 w 11371382"/>
              <a:gd name="connsiteY6" fmla="*/ 0 h 3346101"/>
              <a:gd name="connsiteX7" fmla="*/ 4369093 w 11371382"/>
              <a:gd name="connsiteY7" fmla="*/ 0 h 3346101"/>
              <a:gd name="connsiteX8" fmla="*/ 5027392 w 11371382"/>
              <a:gd name="connsiteY8" fmla="*/ 0 h 3346101"/>
              <a:gd name="connsiteX9" fmla="*/ 5580363 w 11371382"/>
              <a:gd name="connsiteY9" fmla="*/ 0 h 3346101"/>
              <a:gd name="connsiteX10" fmla="*/ 5922679 w 11371382"/>
              <a:gd name="connsiteY10" fmla="*/ 0 h 3346101"/>
              <a:gd name="connsiteX11" fmla="*/ 6475650 w 11371382"/>
              <a:gd name="connsiteY11" fmla="*/ 0 h 3346101"/>
              <a:gd name="connsiteX12" fmla="*/ 7028621 w 11371382"/>
              <a:gd name="connsiteY12" fmla="*/ 0 h 3346101"/>
              <a:gd name="connsiteX13" fmla="*/ 7370936 w 11371382"/>
              <a:gd name="connsiteY13" fmla="*/ 0 h 3346101"/>
              <a:gd name="connsiteX14" fmla="*/ 7818579 w 11371382"/>
              <a:gd name="connsiteY14" fmla="*/ 0 h 3346101"/>
              <a:gd name="connsiteX15" fmla="*/ 8160895 w 11371382"/>
              <a:gd name="connsiteY15" fmla="*/ 0 h 3346101"/>
              <a:gd name="connsiteX16" fmla="*/ 9029849 w 11371382"/>
              <a:gd name="connsiteY16" fmla="*/ 0 h 3346101"/>
              <a:gd name="connsiteX17" fmla="*/ 9477493 w 11371382"/>
              <a:gd name="connsiteY17" fmla="*/ 0 h 3346101"/>
              <a:gd name="connsiteX18" fmla="*/ 9925136 w 11371382"/>
              <a:gd name="connsiteY18" fmla="*/ 0 h 3346101"/>
              <a:gd name="connsiteX19" fmla="*/ 10952082 w 11371382"/>
              <a:gd name="connsiteY19" fmla="*/ 0 h 3346101"/>
              <a:gd name="connsiteX20" fmla="*/ 11371382 w 11371382"/>
              <a:gd name="connsiteY20" fmla="*/ 419300 h 3346101"/>
              <a:gd name="connsiteX21" fmla="*/ 11371382 w 11371382"/>
              <a:gd name="connsiteY21" fmla="*/ 1096325 h 3346101"/>
              <a:gd name="connsiteX22" fmla="*/ 11371382 w 11371382"/>
              <a:gd name="connsiteY22" fmla="*/ 1748276 h 3346101"/>
              <a:gd name="connsiteX23" fmla="*/ 11371382 w 11371382"/>
              <a:gd name="connsiteY23" fmla="*/ 2926801 h 3346101"/>
              <a:gd name="connsiteX24" fmla="*/ 10952082 w 11371382"/>
              <a:gd name="connsiteY24" fmla="*/ 3346101 h 3346101"/>
              <a:gd name="connsiteX25" fmla="*/ 10504439 w 11371382"/>
              <a:gd name="connsiteY25" fmla="*/ 3346101 h 3346101"/>
              <a:gd name="connsiteX26" fmla="*/ 9951468 w 11371382"/>
              <a:gd name="connsiteY26" fmla="*/ 3346101 h 3346101"/>
              <a:gd name="connsiteX27" fmla="*/ 9398497 w 11371382"/>
              <a:gd name="connsiteY27" fmla="*/ 3346101 h 3346101"/>
              <a:gd name="connsiteX28" fmla="*/ 8740198 w 11371382"/>
              <a:gd name="connsiteY28" fmla="*/ 3346101 h 3346101"/>
              <a:gd name="connsiteX29" fmla="*/ 7871243 w 11371382"/>
              <a:gd name="connsiteY29" fmla="*/ 3346101 h 3346101"/>
              <a:gd name="connsiteX30" fmla="*/ 7318272 w 11371382"/>
              <a:gd name="connsiteY30" fmla="*/ 3346101 h 3346101"/>
              <a:gd name="connsiteX31" fmla="*/ 6659973 w 11371382"/>
              <a:gd name="connsiteY31" fmla="*/ 3346101 h 3346101"/>
              <a:gd name="connsiteX32" fmla="*/ 6107002 w 11371382"/>
              <a:gd name="connsiteY32" fmla="*/ 3346101 h 3346101"/>
              <a:gd name="connsiteX33" fmla="*/ 5448703 w 11371382"/>
              <a:gd name="connsiteY33" fmla="*/ 3346101 h 3346101"/>
              <a:gd name="connsiteX34" fmla="*/ 4685077 w 11371382"/>
              <a:gd name="connsiteY34" fmla="*/ 3346101 h 3346101"/>
              <a:gd name="connsiteX35" fmla="*/ 4132106 w 11371382"/>
              <a:gd name="connsiteY35" fmla="*/ 3346101 h 3346101"/>
              <a:gd name="connsiteX36" fmla="*/ 3263151 w 11371382"/>
              <a:gd name="connsiteY36" fmla="*/ 3346101 h 3346101"/>
              <a:gd name="connsiteX37" fmla="*/ 2604852 w 11371382"/>
              <a:gd name="connsiteY37" fmla="*/ 3346101 h 3346101"/>
              <a:gd name="connsiteX38" fmla="*/ 2157209 w 11371382"/>
              <a:gd name="connsiteY38" fmla="*/ 3346101 h 3346101"/>
              <a:gd name="connsiteX39" fmla="*/ 1288255 w 11371382"/>
              <a:gd name="connsiteY39" fmla="*/ 3346101 h 3346101"/>
              <a:gd name="connsiteX40" fmla="*/ 419300 w 11371382"/>
              <a:gd name="connsiteY40" fmla="*/ 3346101 h 3346101"/>
              <a:gd name="connsiteX41" fmla="*/ 0 w 11371382"/>
              <a:gd name="connsiteY41" fmla="*/ 2926801 h 3346101"/>
              <a:gd name="connsiteX42" fmla="*/ 0 w 11371382"/>
              <a:gd name="connsiteY42" fmla="*/ 2299926 h 3346101"/>
              <a:gd name="connsiteX43" fmla="*/ 0 w 11371382"/>
              <a:gd name="connsiteY43" fmla="*/ 1647975 h 3346101"/>
              <a:gd name="connsiteX44" fmla="*/ 0 w 11371382"/>
              <a:gd name="connsiteY44" fmla="*/ 970950 h 3346101"/>
              <a:gd name="connsiteX45" fmla="*/ 0 w 11371382"/>
              <a:gd name="connsiteY45" fmla="*/ 419300 h 334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71382" h="3346101" fill="none" extrusionOk="0">
                <a:moveTo>
                  <a:pt x="0" y="419300"/>
                </a:moveTo>
                <a:cubicBezTo>
                  <a:pt x="13166" y="177644"/>
                  <a:pt x="168993" y="-26351"/>
                  <a:pt x="419300" y="0"/>
                </a:cubicBezTo>
                <a:cubicBezTo>
                  <a:pt x="777224" y="-24760"/>
                  <a:pt x="848741" y="-8179"/>
                  <a:pt x="1182927" y="0"/>
                </a:cubicBezTo>
                <a:cubicBezTo>
                  <a:pt x="1517113" y="8179"/>
                  <a:pt x="1377326" y="-15181"/>
                  <a:pt x="1525242" y="0"/>
                </a:cubicBezTo>
                <a:cubicBezTo>
                  <a:pt x="1673159" y="15181"/>
                  <a:pt x="2094421" y="-11630"/>
                  <a:pt x="2394197" y="0"/>
                </a:cubicBezTo>
                <a:cubicBezTo>
                  <a:pt x="2693974" y="11630"/>
                  <a:pt x="2778896" y="-23286"/>
                  <a:pt x="3052496" y="0"/>
                </a:cubicBezTo>
                <a:cubicBezTo>
                  <a:pt x="3326096" y="23286"/>
                  <a:pt x="3434167" y="-865"/>
                  <a:pt x="3605467" y="0"/>
                </a:cubicBezTo>
                <a:cubicBezTo>
                  <a:pt x="3776767" y="865"/>
                  <a:pt x="4152305" y="19442"/>
                  <a:pt x="4369093" y="0"/>
                </a:cubicBezTo>
                <a:cubicBezTo>
                  <a:pt x="4585881" y="-19442"/>
                  <a:pt x="4882120" y="-20363"/>
                  <a:pt x="5027392" y="0"/>
                </a:cubicBezTo>
                <a:cubicBezTo>
                  <a:pt x="5172664" y="20363"/>
                  <a:pt x="5451564" y="15127"/>
                  <a:pt x="5580363" y="0"/>
                </a:cubicBezTo>
                <a:cubicBezTo>
                  <a:pt x="5709162" y="-15127"/>
                  <a:pt x="5766568" y="9906"/>
                  <a:pt x="5922679" y="0"/>
                </a:cubicBezTo>
                <a:cubicBezTo>
                  <a:pt x="6078790" y="-9906"/>
                  <a:pt x="6271369" y="-27177"/>
                  <a:pt x="6475650" y="0"/>
                </a:cubicBezTo>
                <a:cubicBezTo>
                  <a:pt x="6679931" y="27177"/>
                  <a:pt x="6754443" y="-6923"/>
                  <a:pt x="7028621" y="0"/>
                </a:cubicBezTo>
                <a:cubicBezTo>
                  <a:pt x="7302799" y="6923"/>
                  <a:pt x="7232753" y="-4317"/>
                  <a:pt x="7370936" y="0"/>
                </a:cubicBezTo>
                <a:cubicBezTo>
                  <a:pt x="7509119" y="4317"/>
                  <a:pt x="7710531" y="19078"/>
                  <a:pt x="7818579" y="0"/>
                </a:cubicBezTo>
                <a:cubicBezTo>
                  <a:pt x="7926627" y="-19078"/>
                  <a:pt x="8013305" y="-8788"/>
                  <a:pt x="8160895" y="0"/>
                </a:cubicBezTo>
                <a:cubicBezTo>
                  <a:pt x="8308485" y="8788"/>
                  <a:pt x="8604759" y="15197"/>
                  <a:pt x="9029849" y="0"/>
                </a:cubicBezTo>
                <a:cubicBezTo>
                  <a:pt x="9454939" y="-15197"/>
                  <a:pt x="9273456" y="-10389"/>
                  <a:pt x="9477493" y="0"/>
                </a:cubicBezTo>
                <a:cubicBezTo>
                  <a:pt x="9681530" y="10389"/>
                  <a:pt x="9727745" y="-13878"/>
                  <a:pt x="9925136" y="0"/>
                </a:cubicBezTo>
                <a:cubicBezTo>
                  <a:pt x="10122527" y="13878"/>
                  <a:pt x="10653000" y="-42635"/>
                  <a:pt x="10952082" y="0"/>
                </a:cubicBezTo>
                <a:cubicBezTo>
                  <a:pt x="11147117" y="-1613"/>
                  <a:pt x="11368182" y="196091"/>
                  <a:pt x="11371382" y="419300"/>
                </a:cubicBezTo>
                <a:cubicBezTo>
                  <a:pt x="11342089" y="692098"/>
                  <a:pt x="11366041" y="933332"/>
                  <a:pt x="11371382" y="1096325"/>
                </a:cubicBezTo>
                <a:cubicBezTo>
                  <a:pt x="11376723" y="1259318"/>
                  <a:pt x="11357846" y="1462750"/>
                  <a:pt x="11371382" y="1748276"/>
                </a:cubicBezTo>
                <a:cubicBezTo>
                  <a:pt x="11384918" y="2033802"/>
                  <a:pt x="11395618" y="2490645"/>
                  <a:pt x="11371382" y="2926801"/>
                </a:cubicBezTo>
                <a:cubicBezTo>
                  <a:pt x="11373230" y="3171534"/>
                  <a:pt x="11144760" y="3339891"/>
                  <a:pt x="10952082" y="3346101"/>
                </a:cubicBezTo>
                <a:cubicBezTo>
                  <a:pt x="10822655" y="3337421"/>
                  <a:pt x="10663295" y="3360761"/>
                  <a:pt x="10504439" y="3346101"/>
                </a:cubicBezTo>
                <a:cubicBezTo>
                  <a:pt x="10345583" y="3331441"/>
                  <a:pt x="10205371" y="3326725"/>
                  <a:pt x="9951468" y="3346101"/>
                </a:cubicBezTo>
                <a:cubicBezTo>
                  <a:pt x="9697565" y="3365477"/>
                  <a:pt x="9628355" y="3353737"/>
                  <a:pt x="9398497" y="3346101"/>
                </a:cubicBezTo>
                <a:cubicBezTo>
                  <a:pt x="9168639" y="3338465"/>
                  <a:pt x="8880273" y="3333490"/>
                  <a:pt x="8740198" y="3346101"/>
                </a:cubicBezTo>
                <a:cubicBezTo>
                  <a:pt x="8600123" y="3358712"/>
                  <a:pt x="8209964" y="3383509"/>
                  <a:pt x="7871243" y="3346101"/>
                </a:cubicBezTo>
                <a:cubicBezTo>
                  <a:pt x="7532523" y="3308693"/>
                  <a:pt x="7531649" y="3331779"/>
                  <a:pt x="7318272" y="3346101"/>
                </a:cubicBezTo>
                <a:cubicBezTo>
                  <a:pt x="7104895" y="3360423"/>
                  <a:pt x="6867288" y="3314061"/>
                  <a:pt x="6659973" y="3346101"/>
                </a:cubicBezTo>
                <a:cubicBezTo>
                  <a:pt x="6452658" y="3378141"/>
                  <a:pt x="6270831" y="3357527"/>
                  <a:pt x="6107002" y="3346101"/>
                </a:cubicBezTo>
                <a:cubicBezTo>
                  <a:pt x="5943173" y="3334675"/>
                  <a:pt x="5755155" y="3349482"/>
                  <a:pt x="5448703" y="3346101"/>
                </a:cubicBezTo>
                <a:cubicBezTo>
                  <a:pt x="5142251" y="3342720"/>
                  <a:pt x="4859840" y="3364311"/>
                  <a:pt x="4685077" y="3346101"/>
                </a:cubicBezTo>
                <a:cubicBezTo>
                  <a:pt x="4510314" y="3327891"/>
                  <a:pt x="4254712" y="3347278"/>
                  <a:pt x="4132106" y="3346101"/>
                </a:cubicBezTo>
                <a:cubicBezTo>
                  <a:pt x="4009500" y="3344924"/>
                  <a:pt x="3627802" y="3344537"/>
                  <a:pt x="3263151" y="3346101"/>
                </a:cubicBezTo>
                <a:cubicBezTo>
                  <a:pt x="2898500" y="3347665"/>
                  <a:pt x="2821595" y="3366709"/>
                  <a:pt x="2604852" y="3346101"/>
                </a:cubicBezTo>
                <a:cubicBezTo>
                  <a:pt x="2388109" y="3325493"/>
                  <a:pt x="2311497" y="3348599"/>
                  <a:pt x="2157209" y="3346101"/>
                </a:cubicBezTo>
                <a:cubicBezTo>
                  <a:pt x="2002921" y="3343603"/>
                  <a:pt x="1687593" y="3347607"/>
                  <a:pt x="1288255" y="3346101"/>
                </a:cubicBezTo>
                <a:cubicBezTo>
                  <a:pt x="888917" y="3344595"/>
                  <a:pt x="847309" y="3304639"/>
                  <a:pt x="419300" y="3346101"/>
                </a:cubicBezTo>
                <a:cubicBezTo>
                  <a:pt x="216068" y="3337828"/>
                  <a:pt x="43266" y="3171021"/>
                  <a:pt x="0" y="2926801"/>
                </a:cubicBezTo>
                <a:cubicBezTo>
                  <a:pt x="-266" y="2730673"/>
                  <a:pt x="-1343" y="2526195"/>
                  <a:pt x="0" y="2299926"/>
                </a:cubicBezTo>
                <a:cubicBezTo>
                  <a:pt x="1343" y="2073658"/>
                  <a:pt x="-8164" y="1878727"/>
                  <a:pt x="0" y="1647975"/>
                </a:cubicBezTo>
                <a:cubicBezTo>
                  <a:pt x="8164" y="1417223"/>
                  <a:pt x="-5438" y="1242309"/>
                  <a:pt x="0" y="970950"/>
                </a:cubicBezTo>
                <a:cubicBezTo>
                  <a:pt x="5438" y="699591"/>
                  <a:pt x="-23467" y="673214"/>
                  <a:pt x="0" y="419300"/>
                </a:cubicBezTo>
                <a:close/>
              </a:path>
              <a:path w="11371382" h="3346101" stroke="0" extrusionOk="0">
                <a:moveTo>
                  <a:pt x="0" y="419300"/>
                </a:moveTo>
                <a:cubicBezTo>
                  <a:pt x="1075" y="220601"/>
                  <a:pt x="190919" y="5704"/>
                  <a:pt x="419300" y="0"/>
                </a:cubicBezTo>
                <a:cubicBezTo>
                  <a:pt x="793910" y="-6837"/>
                  <a:pt x="953385" y="-11114"/>
                  <a:pt x="1182927" y="0"/>
                </a:cubicBezTo>
                <a:cubicBezTo>
                  <a:pt x="1412469" y="11114"/>
                  <a:pt x="1431684" y="15930"/>
                  <a:pt x="1630570" y="0"/>
                </a:cubicBezTo>
                <a:cubicBezTo>
                  <a:pt x="1829456" y="-15930"/>
                  <a:pt x="1889920" y="-1146"/>
                  <a:pt x="2078213" y="0"/>
                </a:cubicBezTo>
                <a:cubicBezTo>
                  <a:pt x="2266506" y="1146"/>
                  <a:pt x="2597903" y="26654"/>
                  <a:pt x="2841840" y="0"/>
                </a:cubicBezTo>
                <a:cubicBezTo>
                  <a:pt x="3085777" y="-26654"/>
                  <a:pt x="3282284" y="25940"/>
                  <a:pt x="3394811" y="0"/>
                </a:cubicBezTo>
                <a:cubicBezTo>
                  <a:pt x="3507338" y="-25940"/>
                  <a:pt x="4060737" y="-25428"/>
                  <a:pt x="4263765" y="0"/>
                </a:cubicBezTo>
                <a:cubicBezTo>
                  <a:pt x="4466793" y="25428"/>
                  <a:pt x="4877961" y="27842"/>
                  <a:pt x="5132720" y="0"/>
                </a:cubicBezTo>
                <a:cubicBezTo>
                  <a:pt x="5387480" y="-27842"/>
                  <a:pt x="5737931" y="34304"/>
                  <a:pt x="5896347" y="0"/>
                </a:cubicBezTo>
                <a:cubicBezTo>
                  <a:pt x="6054763" y="-34304"/>
                  <a:pt x="6175579" y="17719"/>
                  <a:pt x="6343990" y="0"/>
                </a:cubicBezTo>
                <a:cubicBezTo>
                  <a:pt x="6512401" y="-17719"/>
                  <a:pt x="6556725" y="-6172"/>
                  <a:pt x="6686305" y="0"/>
                </a:cubicBezTo>
                <a:cubicBezTo>
                  <a:pt x="6815885" y="6172"/>
                  <a:pt x="7260169" y="-31054"/>
                  <a:pt x="7555260" y="0"/>
                </a:cubicBezTo>
                <a:cubicBezTo>
                  <a:pt x="7850351" y="31054"/>
                  <a:pt x="8037726" y="28898"/>
                  <a:pt x="8213559" y="0"/>
                </a:cubicBezTo>
                <a:cubicBezTo>
                  <a:pt x="8389392" y="-28898"/>
                  <a:pt x="8599774" y="-8220"/>
                  <a:pt x="8871858" y="0"/>
                </a:cubicBezTo>
                <a:cubicBezTo>
                  <a:pt x="9143942" y="8220"/>
                  <a:pt x="9186761" y="12810"/>
                  <a:pt x="9319501" y="0"/>
                </a:cubicBezTo>
                <a:cubicBezTo>
                  <a:pt x="9452241" y="-12810"/>
                  <a:pt x="9713233" y="-2997"/>
                  <a:pt x="10083127" y="0"/>
                </a:cubicBezTo>
                <a:cubicBezTo>
                  <a:pt x="10453021" y="2997"/>
                  <a:pt x="10754269" y="-13615"/>
                  <a:pt x="10952082" y="0"/>
                </a:cubicBezTo>
                <a:cubicBezTo>
                  <a:pt x="11205630" y="-45575"/>
                  <a:pt x="11394644" y="218217"/>
                  <a:pt x="11371382" y="419300"/>
                </a:cubicBezTo>
                <a:cubicBezTo>
                  <a:pt x="11390233" y="603807"/>
                  <a:pt x="11364811" y="770988"/>
                  <a:pt x="11371382" y="970950"/>
                </a:cubicBezTo>
                <a:cubicBezTo>
                  <a:pt x="11377954" y="1170912"/>
                  <a:pt x="11394617" y="1305680"/>
                  <a:pt x="11371382" y="1622900"/>
                </a:cubicBezTo>
                <a:cubicBezTo>
                  <a:pt x="11348148" y="1940120"/>
                  <a:pt x="11357049" y="2008126"/>
                  <a:pt x="11371382" y="2224701"/>
                </a:cubicBezTo>
                <a:cubicBezTo>
                  <a:pt x="11385715" y="2441276"/>
                  <a:pt x="11398253" y="2678351"/>
                  <a:pt x="11371382" y="2926801"/>
                </a:cubicBezTo>
                <a:cubicBezTo>
                  <a:pt x="11388648" y="3195862"/>
                  <a:pt x="11150609" y="3333679"/>
                  <a:pt x="10952082" y="3346101"/>
                </a:cubicBezTo>
                <a:cubicBezTo>
                  <a:pt x="10711156" y="3356978"/>
                  <a:pt x="10547469" y="3317178"/>
                  <a:pt x="10188455" y="3346101"/>
                </a:cubicBezTo>
                <a:cubicBezTo>
                  <a:pt x="9829441" y="3375024"/>
                  <a:pt x="9728380" y="3315922"/>
                  <a:pt x="9319501" y="3346101"/>
                </a:cubicBezTo>
                <a:cubicBezTo>
                  <a:pt x="8910622" y="3376280"/>
                  <a:pt x="8850227" y="3342052"/>
                  <a:pt x="8450546" y="3346101"/>
                </a:cubicBezTo>
                <a:cubicBezTo>
                  <a:pt x="8050866" y="3350150"/>
                  <a:pt x="8153115" y="3333717"/>
                  <a:pt x="7897575" y="3346101"/>
                </a:cubicBezTo>
                <a:cubicBezTo>
                  <a:pt x="7642035" y="3358485"/>
                  <a:pt x="7643476" y="3352051"/>
                  <a:pt x="7555260" y="3346101"/>
                </a:cubicBezTo>
                <a:cubicBezTo>
                  <a:pt x="7467045" y="3340151"/>
                  <a:pt x="7247410" y="3348890"/>
                  <a:pt x="7107617" y="3346101"/>
                </a:cubicBezTo>
                <a:cubicBezTo>
                  <a:pt x="6967824" y="3343312"/>
                  <a:pt x="6846090" y="3334017"/>
                  <a:pt x="6659973" y="3346101"/>
                </a:cubicBezTo>
                <a:cubicBezTo>
                  <a:pt x="6473856" y="3358185"/>
                  <a:pt x="6095305" y="3325271"/>
                  <a:pt x="5896347" y="3346101"/>
                </a:cubicBezTo>
                <a:cubicBezTo>
                  <a:pt x="5697389" y="3366931"/>
                  <a:pt x="5651972" y="3341631"/>
                  <a:pt x="5554031" y="3346101"/>
                </a:cubicBezTo>
                <a:cubicBezTo>
                  <a:pt x="5456090" y="3350571"/>
                  <a:pt x="5242957" y="3343057"/>
                  <a:pt x="5106388" y="3346101"/>
                </a:cubicBezTo>
                <a:cubicBezTo>
                  <a:pt x="4969819" y="3349145"/>
                  <a:pt x="4510230" y="3355559"/>
                  <a:pt x="4237433" y="3346101"/>
                </a:cubicBezTo>
                <a:cubicBezTo>
                  <a:pt x="3964636" y="3336643"/>
                  <a:pt x="3971568" y="3344367"/>
                  <a:pt x="3895118" y="3346101"/>
                </a:cubicBezTo>
                <a:cubicBezTo>
                  <a:pt x="3818669" y="3347835"/>
                  <a:pt x="3623491" y="3355190"/>
                  <a:pt x="3552803" y="3346101"/>
                </a:cubicBezTo>
                <a:cubicBezTo>
                  <a:pt x="3482115" y="3337012"/>
                  <a:pt x="3333212" y="3331556"/>
                  <a:pt x="3210487" y="3346101"/>
                </a:cubicBezTo>
                <a:cubicBezTo>
                  <a:pt x="3087762" y="3360646"/>
                  <a:pt x="2766766" y="3364914"/>
                  <a:pt x="2552188" y="3346101"/>
                </a:cubicBezTo>
                <a:cubicBezTo>
                  <a:pt x="2337610" y="3327288"/>
                  <a:pt x="2038737" y="3350426"/>
                  <a:pt x="1893889" y="3346101"/>
                </a:cubicBezTo>
                <a:cubicBezTo>
                  <a:pt x="1749041" y="3341776"/>
                  <a:pt x="1461452" y="3316020"/>
                  <a:pt x="1235591" y="3346101"/>
                </a:cubicBezTo>
                <a:cubicBezTo>
                  <a:pt x="1009730" y="3376182"/>
                  <a:pt x="825257" y="3343163"/>
                  <a:pt x="419300" y="3346101"/>
                </a:cubicBezTo>
                <a:cubicBezTo>
                  <a:pt x="218452" y="3382542"/>
                  <a:pt x="-50349" y="3182230"/>
                  <a:pt x="0" y="2926801"/>
                </a:cubicBezTo>
                <a:cubicBezTo>
                  <a:pt x="-359" y="2663933"/>
                  <a:pt x="-6689" y="2426113"/>
                  <a:pt x="0" y="2299926"/>
                </a:cubicBezTo>
                <a:cubicBezTo>
                  <a:pt x="6689" y="2173740"/>
                  <a:pt x="-26006" y="1973105"/>
                  <a:pt x="0" y="1673051"/>
                </a:cubicBezTo>
                <a:cubicBezTo>
                  <a:pt x="26006" y="1372998"/>
                  <a:pt x="20022" y="1258285"/>
                  <a:pt x="0" y="1071250"/>
                </a:cubicBezTo>
                <a:cubicBezTo>
                  <a:pt x="-20022" y="884215"/>
                  <a:pt x="-8173" y="553395"/>
                  <a:pt x="0" y="419300"/>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dirty="0">
                <a:solidFill>
                  <a:schemeClr val="tx1"/>
                </a:solidFill>
                <a:cs typeface="Calibri" panose="020F0502020204030204" pitchFamily="34" charset="0"/>
              </a:rPr>
              <a:t> Ai đã một lần lên Tây Bắc, được nghe tiếng khèn của người Mông, sẽ thấy nhớ, thấy thương, thấy vấn vương trong lòng... Âm thanh cây khèn của người Mông có thể làm đắm say cả những du khách khó tính nhất.</a:t>
            </a:r>
          </a:p>
        </p:txBody>
      </p:sp>
      <p:sp>
        <p:nvSpPr>
          <p:cNvPr id="9" name="TextBox 8">
            <a:extLst>
              <a:ext uri="{FF2B5EF4-FFF2-40B4-BE49-F238E27FC236}">
                <a16:creationId xmlns:a16="http://schemas.microsoft.com/office/drawing/2014/main" id="{C4246337-F199-77CF-9DBB-4417D30CBFF0}"/>
              </a:ext>
            </a:extLst>
          </p:cNvPr>
          <p:cNvSpPr txBox="1"/>
          <p:nvPr/>
        </p:nvSpPr>
        <p:spPr>
          <a:xfrm>
            <a:off x="2169252" y="331178"/>
            <a:ext cx="7889965" cy="830997"/>
          </a:xfrm>
          <a:prstGeom prst="rect">
            <a:avLst/>
          </a:prstGeom>
          <a:noFill/>
        </p:spPr>
        <p:txBody>
          <a:bodyPr wrap="square" rtlCol="0">
            <a:spAutoFit/>
          </a:bodyPr>
          <a:lstStyle/>
          <a:p>
            <a:pPr algn="ct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LUYỆN ĐỌC NỐI TIẾP ĐOẠN</a:t>
            </a:r>
          </a:p>
        </p:txBody>
      </p:sp>
      <p:sp>
        <p:nvSpPr>
          <p:cNvPr id="10" name="Rectangle: Rounded Corners 9">
            <a:extLst>
              <a:ext uri="{FF2B5EF4-FFF2-40B4-BE49-F238E27FC236}">
                <a16:creationId xmlns:a16="http://schemas.microsoft.com/office/drawing/2014/main" id="{228D93E2-7D39-E89E-4326-AFFB2C15D78A}"/>
              </a:ext>
            </a:extLst>
          </p:cNvPr>
          <p:cNvSpPr/>
          <p:nvPr/>
        </p:nvSpPr>
        <p:spPr>
          <a:xfrm>
            <a:off x="425299" y="1732001"/>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ĐOẠN 1</a:t>
            </a:r>
          </a:p>
        </p:txBody>
      </p:sp>
      <p:cxnSp>
        <p:nvCxnSpPr>
          <p:cNvPr id="17" name="Straight Connector 16">
            <a:extLst>
              <a:ext uri="{FF2B5EF4-FFF2-40B4-BE49-F238E27FC236}">
                <a16:creationId xmlns:a16="http://schemas.microsoft.com/office/drawing/2014/main" id="{252F10FD-0B0B-0485-0D34-A665485A32D0}"/>
              </a:ext>
            </a:extLst>
          </p:cNvPr>
          <p:cNvCxnSpPr/>
          <p:nvPr/>
        </p:nvCxnSpPr>
        <p:spPr>
          <a:xfrm>
            <a:off x="4455042" y="4146697"/>
            <a:ext cx="179690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636971F-1FE0-277C-45F4-18B9DF2BA543}"/>
              </a:ext>
            </a:extLst>
          </p:cNvPr>
          <p:cNvCxnSpPr>
            <a:cxnSpLocks/>
          </p:cNvCxnSpPr>
          <p:nvPr/>
        </p:nvCxnSpPr>
        <p:spPr>
          <a:xfrm>
            <a:off x="6741042" y="4167962"/>
            <a:ext cx="257307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B705F07-82A9-D2B1-0176-458031FEF455}"/>
              </a:ext>
            </a:extLst>
          </p:cNvPr>
          <p:cNvCxnSpPr>
            <a:cxnSpLocks/>
          </p:cNvCxnSpPr>
          <p:nvPr/>
        </p:nvCxnSpPr>
        <p:spPr>
          <a:xfrm>
            <a:off x="9707526" y="4146697"/>
            <a:ext cx="19244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04509EC-A5CC-6091-E4E1-4AE0DC78065D}"/>
              </a:ext>
            </a:extLst>
          </p:cNvPr>
          <p:cNvCxnSpPr>
            <a:cxnSpLocks/>
          </p:cNvCxnSpPr>
          <p:nvPr/>
        </p:nvCxnSpPr>
        <p:spPr>
          <a:xfrm>
            <a:off x="691116" y="4720855"/>
            <a:ext cx="358317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34CC20D-BB3C-94A0-975B-EA7B6B8183C5}"/>
              </a:ext>
            </a:extLst>
          </p:cNvPr>
          <p:cNvSpPr txBox="1"/>
          <p:nvPr/>
        </p:nvSpPr>
        <p:spPr>
          <a:xfrm>
            <a:off x="8916238" y="5415266"/>
            <a:ext cx="2184153" cy="594062"/>
          </a:xfrm>
          <a:custGeom>
            <a:avLst/>
            <a:gdLst>
              <a:gd name="connsiteX0" fmla="*/ 0 w 2184153"/>
              <a:gd name="connsiteY0" fmla="*/ 122086 h 594062"/>
              <a:gd name="connsiteX1" fmla="*/ 122086 w 2184153"/>
              <a:gd name="connsiteY1" fmla="*/ 0 h 594062"/>
              <a:gd name="connsiteX2" fmla="*/ 2062067 w 2184153"/>
              <a:gd name="connsiteY2" fmla="*/ 0 h 594062"/>
              <a:gd name="connsiteX3" fmla="*/ 2184153 w 2184153"/>
              <a:gd name="connsiteY3" fmla="*/ 122086 h 594062"/>
              <a:gd name="connsiteX4" fmla="*/ 2184153 w 2184153"/>
              <a:gd name="connsiteY4" fmla="*/ 471976 h 594062"/>
              <a:gd name="connsiteX5" fmla="*/ 2062067 w 2184153"/>
              <a:gd name="connsiteY5" fmla="*/ 594062 h 594062"/>
              <a:gd name="connsiteX6" fmla="*/ 122086 w 2184153"/>
              <a:gd name="connsiteY6" fmla="*/ 594062 h 594062"/>
              <a:gd name="connsiteX7" fmla="*/ 0 w 2184153"/>
              <a:gd name="connsiteY7" fmla="*/ 471976 h 594062"/>
              <a:gd name="connsiteX8" fmla="*/ 0 w 2184153"/>
              <a:gd name="connsiteY8" fmla="*/ 122086 h 594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4153" h="594062" fill="none" extrusionOk="0">
                <a:moveTo>
                  <a:pt x="0" y="122086"/>
                </a:moveTo>
                <a:cubicBezTo>
                  <a:pt x="3501" y="57309"/>
                  <a:pt x="51227" y="-2435"/>
                  <a:pt x="122086" y="0"/>
                </a:cubicBezTo>
                <a:cubicBezTo>
                  <a:pt x="496996" y="123767"/>
                  <a:pt x="1763707" y="-161828"/>
                  <a:pt x="2062067" y="0"/>
                </a:cubicBezTo>
                <a:cubicBezTo>
                  <a:pt x="2135110" y="-1118"/>
                  <a:pt x="2189752" y="48114"/>
                  <a:pt x="2184153" y="122086"/>
                </a:cubicBezTo>
                <a:cubicBezTo>
                  <a:pt x="2180078" y="213122"/>
                  <a:pt x="2196761" y="383586"/>
                  <a:pt x="2184153" y="471976"/>
                </a:cubicBezTo>
                <a:cubicBezTo>
                  <a:pt x="2185808" y="544781"/>
                  <a:pt x="2142395" y="596729"/>
                  <a:pt x="2062067" y="594062"/>
                </a:cubicBezTo>
                <a:cubicBezTo>
                  <a:pt x="1714491" y="669251"/>
                  <a:pt x="1028211" y="735140"/>
                  <a:pt x="122086" y="594062"/>
                </a:cubicBezTo>
                <a:cubicBezTo>
                  <a:pt x="55381" y="595626"/>
                  <a:pt x="-8208" y="543806"/>
                  <a:pt x="0" y="471976"/>
                </a:cubicBezTo>
                <a:cubicBezTo>
                  <a:pt x="13876" y="381064"/>
                  <a:pt x="-19057" y="171420"/>
                  <a:pt x="0" y="122086"/>
                </a:cubicBezTo>
                <a:close/>
              </a:path>
              <a:path w="2184153" h="594062" stroke="0" extrusionOk="0">
                <a:moveTo>
                  <a:pt x="0" y="122086"/>
                </a:moveTo>
                <a:cubicBezTo>
                  <a:pt x="551" y="52948"/>
                  <a:pt x="65243" y="-602"/>
                  <a:pt x="122086" y="0"/>
                </a:cubicBezTo>
                <a:cubicBezTo>
                  <a:pt x="676224" y="56199"/>
                  <a:pt x="1608806" y="59470"/>
                  <a:pt x="2062067" y="0"/>
                </a:cubicBezTo>
                <a:cubicBezTo>
                  <a:pt x="2128756" y="946"/>
                  <a:pt x="2181466" y="55101"/>
                  <a:pt x="2184153" y="122086"/>
                </a:cubicBezTo>
                <a:cubicBezTo>
                  <a:pt x="2196446" y="257504"/>
                  <a:pt x="2197761" y="321877"/>
                  <a:pt x="2184153" y="471976"/>
                </a:cubicBezTo>
                <a:cubicBezTo>
                  <a:pt x="2184688" y="543631"/>
                  <a:pt x="2126820" y="583908"/>
                  <a:pt x="2062067" y="594062"/>
                </a:cubicBezTo>
                <a:cubicBezTo>
                  <a:pt x="1465755" y="671556"/>
                  <a:pt x="860673" y="612976"/>
                  <a:pt x="122086" y="594062"/>
                </a:cubicBezTo>
                <a:cubicBezTo>
                  <a:pt x="52350" y="601311"/>
                  <a:pt x="1132" y="531243"/>
                  <a:pt x="0" y="471976"/>
                </a:cubicBezTo>
                <a:cubicBezTo>
                  <a:pt x="25931" y="329473"/>
                  <a:pt x="5217" y="291660"/>
                  <a:pt x="0" y="122086"/>
                </a:cubicBezTo>
                <a:close/>
              </a:path>
            </a:pathLst>
          </a:custGeom>
          <a:solidFill>
            <a:srgbClr val="CCFFCC"/>
          </a:solidFill>
          <a:ln w="38100">
            <a:solidFill>
              <a:srgbClr val="00B050"/>
            </a:solidFill>
            <a:extLst>
              <a:ext uri="{C807C97D-BFC1-408E-A445-0C87EB9F89A2}">
                <ask:lineSketchStyleProps xmlns="" xmlns:ask="http://schemas.microsoft.com/office/drawing/2018/sketchyshapes" sd="2806969348">
                  <a:prstGeom prst="roundRect">
                    <a:avLst>
                      <a:gd name="adj" fmla="val 20551"/>
                    </a:avLst>
                  </a:prstGeom>
                  <ask:type>
                    <ask:lineSketchCurved/>
                  </ask:type>
                </ask:lineSketchStyleProps>
              </a:ext>
            </a:extLst>
          </a:ln>
        </p:spPr>
        <p:txBody>
          <a:bodyPr wrap="square">
            <a:spAutoFit/>
          </a:bodyPr>
          <a:lstStyle/>
          <a:p>
            <a:pPr algn="ctr"/>
            <a:r>
              <a:rPr lang="en-US" sz="2800" b="1" dirty="0" err="1">
                <a:latin typeface="Calibri" panose="020F0502020204030204" pitchFamily="34" charset="0"/>
                <a:cs typeface="Calibri" panose="020F0502020204030204" pitchFamily="34" charset="0"/>
              </a:rPr>
              <a:t>Nhấn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giọng</a:t>
            </a:r>
            <a:endParaRPr lang="vi-VN"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240989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 presetClass="entr" presetSubtype="4" fill="hold" grpId="0" nodeType="afterEffect" p14:presetBounceEnd="66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6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14:presetBounceEnd="66000">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14:bounceEnd="66000">
                                          <p:cBhvr additive="base">
                                            <p:cTn id="16" dur="1000" fill="hold"/>
                                            <p:tgtEl>
                                              <p:spTgt spid="8"/>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par>
                                    <p:cTn id="38" presetID="22" presetClass="entr" presetSubtype="4"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2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1000" fill="hold"/>
                                            <p:tgtEl>
                                              <p:spTgt spid="8"/>
                                            </p:tgtEl>
                                            <p:attrNameLst>
                                              <p:attrName>ppt_x</p:attrName>
                                            </p:attrNameLst>
                                          </p:cBhvr>
                                          <p:tavLst>
                                            <p:tav tm="0">
                                              <p:val>
                                                <p:strVal val="#ppt_x"/>
                                              </p:val>
                                            </p:tav>
                                            <p:tav tm="100000">
                                              <p:val>
                                                <p:strVal val="#ppt_x"/>
                                              </p:val>
                                            </p:tav>
                                          </p:tavLst>
                                        </p:anim>
                                        <p:anim calcmode="lin" valueType="num">
                                          <p:cBhvr additive="base">
                                            <p:cTn id="17"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par>
                                    <p:cTn id="38" presetID="22" presetClass="entr" presetSubtype="4"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26"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328677EE-2547-4A0B-8E14-AE84E7AFE50C}"/>
              </a:ext>
            </a:extLst>
          </p:cNvPr>
          <p:cNvSpPr txBox="1"/>
          <p:nvPr/>
        </p:nvSpPr>
        <p:spPr>
          <a:xfrm>
            <a:off x="2809459" y="1137625"/>
            <a:ext cx="6573084" cy="1569660"/>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zh-CN" altLang="en-US" sz="9600" b="0" i="0" u="none" strike="noStrike" kern="1200" cap="none" spc="0" normalizeH="0" baseline="0" noProof="0" dirty="0">
                <a:ln>
                  <a:noFill/>
                </a:ln>
                <a:solidFill>
                  <a:prstClr val="black"/>
                </a:solidFill>
                <a:effectLst/>
                <a:uLnTx/>
                <a:uFillTx/>
                <a:latin typeface="Calibri" panose="020F0502020204030204"/>
                <a:ea typeface="汉仪粗宋简" panose="02010609000101010101" pitchFamily="49" charset="-122"/>
                <a:cs typeface="+mn-cs"/>
              </a:rPr>
              <a:t>山中访友</a:t>
            </a:r>
          </a:p>
        </p:txBody>
      </p:sp>
      <p:sp>
        <p:nvSpPr>
          <p:cNvPr id="27" name="文本框 26">
            <a:extLst>
              <a:ext uri="{FF2B5EF4-FFF2-40B4-BE49-F238E27FC236}">
                <a16:creationId xmlns:a16="http://schemas.microsoft.com/office/drawing/2014/main" id="{782D8D82-9DEE-4FA8-BE8D-7801E8F6BBD3}"/>
              </a:ext>
            </a:extLst>
          </p:cNvPr>
          <p:cNvSpPr txBox="1"/>
          <p:nvPr/>
        </p:nvSpPr>
        <p:spPr>
          <a:xfrm>
            <a:off x="2771469" y="695227"/>
            <a:ext cx="6573084" cy="584775"/>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人教版六年级语文 课件</a:t>
            </a:r>
            <a:r>
              <a:rPr kumimoji="0" lang="en-US" altLang="zh-CN" sz="3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PPT</a:t>
            </a:r>
            <a:r>
              <a:rPr kumimoji="0" lang="zh-CN" altLang="en-US" sz="3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模板</a:t>
            </a:r>
          </a:p>
        </p:txBody>
      </p:sp>
      <p:pic>
        <p:nvPicPr>
          <p:cNvPr id="29" name="图片 28">
            <a:extLst>
              <a:ext uri="{FF2B5EF4-FFF2-40B4-BE49-F238E27FC236}">
                <a16:creationId xmlns:a16="http://schemas.microsoft.com/office/drawing/2014/main" id="{41AEB96B-F885-4C3A-B20F-9474A2DF9E5E}"/>
              </a:ext>
            </a:extLst>
          </p:cNvPr>
          <p:cNvPicPr>
            <a:picLocks noChangeAspect="1"/>
          </p:cNvPicPr>
          <p:nvPr/>
        </p:nvPicPr>
        <p:blipFill>
          <a:blip r:embed="rId3"/>
          <a:stretch>
            <a:fillRect/>
          </a:stretch>
        </p:blipFill>
        <p:spPr>
          <a:xfrm>
            <a:off x="-527" y="-1314"/>
            <a:ext cx="12193057" cy="6860627"/>
          </a:xfrm>
          <a:prstGeom prst="rect">
            <a:avLst/>
          </a:prstGeom>
        </p:spPr>
      </p:pic>
      <p:pic>
        <p:nvPicPr>
          <p:cNvPr id="30" name="图片 29">
            <a:extLst>
              <a:ext uri="{FF2B5EF4-FFF2-40B4-BE49-F238E27FC236}">
                <a16:creationId xmlns:a16="http://schemas.microsoft.com/office/drawing/2014/main" id="{3ED967E4-7167-4508-8A73-E34528D338C4}"/>
              </a:ext>
            </a:extLst>
          </p:cNvPr>
          <p:cNvPicPr>
            <a:picLocks noChangeAspect="1"/>
          </p:cNvPicPr>
          <p:nvPr/>
        </p:nvPicPr>
        <p:blipFill>
          <a:blip r:embed="rId4"/>
          <a:stretch>
            <a:fillRect/>
          </a:stretch>
        </p:blipFill>
        <p:spPr>
          <a:xfrm>
            <a:off x="-350061" y="-236046"/>
            <a:ext cx="12697036" cy="6860627"/>
          </a:xfrm>
          <a:prstGeom prst="rect">
            <a:avLst/>
          </a:prstGeom>
        </p:spPr>
      </p:pic>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5"/>
          <a:stretch>
            <a:fillRect/>
          </a:stretch>
        </p:blipFill>
        <p:spPr>
          <a:xfrm>
            <a:off x="4779151" y="4146941"/>
            <a:ext cx="2633700" cy="2633700"/>
          </a:xfrm>
          <a:prstGeom prst="rect">
            <a:avLst/>
          </a:prstGeom>
        </p:spPr>
      </p:pic>
      <p:pic>
        <p:nvPicPr>
          <p:cNvPr id="32" name="图片 31">
            <a:extLst>
              <a:ext uri="{FF2B5EF4-FFF2-40B4-BE49-F238E27FC236}">
                <a16:creationId xmlns:a16="http://schemas.microsoft.com/office/drawing/2014/main" id="{356CD3B7-1F57-4CE6-9C65-6A51F19AF650}"/>
              </a:ext>
            </a:extLst>
          </p:cNvPr>
          <p:cNvPicPr>
            <a:picLocks noChangeAspect="1"/>
          </p:cNvPicPr>
          <p:nvPr/>
        </p:nvPicPr>
        <p:blipFill>
          <a:blip r:embed="rId6"/>
          <a:stretch>
            <a:fillRect/>
          </a:stretch>
        </p:blipFill>
        <p:spPr>
          <a:xfrm>
            <a:off x="-1894517" y="3618282"/>
            <a:ext cx="15981033" cy="5088569"/>
          </a:xfrm>
          <a:prstGeom prst="rect">
            <a:avLst/>
          </a:prstGeom>
        </p:spPr>
      </p:pic>
      <p:pic>
        <p:nvPicPr>
          <p:cNvPr id="33" name="图片 32">
            <a:extLst>
              <a:ext uri="{FF2B5EF4-FFF2-40B4-BE49-F238E27FC236}">
                <a16:creationId xmlns:a16="http://schemas.microsoft.com/office/drawing/2014/main" id="{8F1F19C4-9C6D-4E5C-A27F-68BCA5C42A79}"/>
              </a:ext>
            </a:extLst>
          </p:cNvPr>
          <p:cNvPicPr>
            <a:picLocks noChangeAspect="1"/>
          </p:cNvPicPr>
          <p:nvPr/>
        </p:nvPicPr>
        <p:blipFill>
          <a:blip r:embed="rId7"/>
          <a:stretch>
            <a:fillRect/>
          </a:stretch>
        </p:blipFill>
        <p:spPr>
          <a:xfrm>
            <a:off x="-77750" y="2818251"/>
            <a:ext cx="12347503" cy="5722608"/>
          </a:xfrm>
          <a:prstGeom prst="rect">
            <a:avLst/>
          </a:prstGeom>
        </p:spPr>
      </p:pic>
      <p:grpSp>
        <p:nvGrpSpPr>
          <p:cNvPr id="2" name="组合 1">
            <a:extLst>
              <a:ext uri="{FF2B5EF4-FFF2-40B4-BE49-F238E27FC236}">
                <a16:creationId xmlns:a16="http://schemas.microsoft.com/office/drawing/2014/main" id="{C532045F-C52B-44A1-9803-528571F5C690}"/>
              </a:ext>
            </a:extLst>
          </p:cNvPr>
          <p:cNvGrpSpPr/>
          <p:nvPr/>
        </p:nvGrpSpPr>
        <p:grpSpPr>
          <a:xfrm>
            <a:off x="-154973" y="5911193"/>
            <a:ext cx="12501948" cy="2048433"/>
            <a:chOff x="-116230" y="4433394"/>
            <a:chExt cx="9376461" cy="1536325"/>
          </a:xfrm>
        </p:grpSpPr>
        <p:pic>
          <p:nvPicPr>
            <p:cNvPr id="34" name="图片 33">
              <a:extLst>
                <a:ext uri="{FF2B5EF4-FFF2-40B4-BE49-F238E27FC236}">
                  <a16:creationId xmlns:a16="http://schemas.microsoft.com/office/drawing/2014/main" id="{F789335F-97FE-4E86-95C4-9C612E3C7B22}"/>
                </a:ext>
              </a:extLst>
            </p:cNvPr>
            <p:cNvPicPr>
              <a:picLocks noChangeAspect="1"/>
            </p:cNvPicPr>
            <p:nvPr/>
          </p:nvPicPr>
          <p:blipFill>
            <a:blip r:embed="rId8"/>
            <a:stretch>
              <a:fillRect/>
            </a:stretch>
          </p:blipFill>
          <p:spPr>
            <a:xfrm>
              <a:off x="1024206" y="4639575"/>
              <a:ext cx="4889416" cy="774259"/>
            </a:xfrm>
            <a:prstGeom prst="rect">
              <a:avLst/>
            </a:prstGeom>
          </p:spPr>
        </p:pic>
        <p:pic>
          <p:nvPicPr>
            <p:cNvPr id="35" name="图片 34">
              <a:extLst>
                <a:ext uri="{FF2B5EF4-FFF2-40B4-BE49-F238E27FC236}">
                  <a16:creationId xmlns:a16="http://schemas.microsoft.com/office/drawing/2014/main" id="{56F8679D-2236-4CDE-9415-803A4F0B46BB}"/>
                </a:ext>
              </a:extLst>
            </p:cNvPr>
            <p:cNvPicPr>
              <a:picLocks noChangeAspect="1"/>
            </p:cNvPicPr>
            <p:nvPr/>
          </p:nvPicPr>
          <p:blipFill>
            <a:blip r:embed="rId9"/>
            <a:stretch>
              <a:fillRect/>
            </a:stretch>
          </p:blipFill>
          <p:spPr>
            <a:xfrm>
              <a:off x="-116230" y="4433394"/>
              <a:ext cx="9376461" cy="1536325"/>
            </a:xfrm>
            <a:prstGeom prst="rect">
              <a:avLst/>
            </a:prstGeom>
          </p:spPr>
        </p:pic>
      </p:grpSp>
      <p:pic>
        <p:nvPicPr>
          <p:cNvPr id="38" name="图片 37">
            <a:extLst>
              <a:ext uri="{FF2B5EF4-FFF2-40B4-BE49-F238E27FC236}">
                <a16:creationId xmlns:a16="http://schemas.microsoft.com/office/drawing/2014/main" id="{AD351F36-311B-4491-A8E9-14CFA535DA6F}"/>
              </a:ext>
            </a:extLst>
          </p:cNvPr>
          <p:cNvPicPr>
            <a:picLocks noChangeAspect="1"/>
          </p:cNvPicPr>
          <p:nvPr/>
        </p:nvPicPr>
        <p:blipFill>
          <a:blip r:embed="rId10"/>
          <a:stretch>
            <a:fillRect/>
          </a:stretch>
        </p:blipFill>
        <p:spPr>
          <a:xfrm rot="663994">
            <a:off x="-1054731" y="-121700"/>
            <a:ext cx="3259611" cy="1357493"/>
          </a:xfrm>
          <a:prstGeom prst="rect">
            <a:avLst/>
          </a:prstGeom>
        </p:spPr>
      </p:pic>
      <p:pic>
        <p:nvPicPr>
          <p:cNvPr id="19" name="图片 18">
            <a:extLst>
              <a:ext uri="{FF2B5EF4-FFF2-40B4-BE49-F238E27FC236}">
                <a16:creationId xmlns:a16="http://schemas.microsoft.com/office/drawing/2014/main" id="{495764CD-3742-46E5-BD1A-B293EC4D729F}"/>
              </a:ext>
            </a:extLst>
          </p:cNvPr>
          <p:cNvPicPr>
            <a:picLocks noChangeAspect="1"/>
          </p:cNvPicPr>
          <p:nvPr/>
        </p:nvPicPr>
        <p:blipFill>
          <a:blip r:embed="rId11"/>
          <a:stretch>
            <a:fillRect/>
          </a:stretch>
        </p:blipFill>
        <p:spPr>
          <a:xfrm>
            <a:off x="10294069" y="2330331"/>
            <a:ext cx="1895139" cy="707700"/>
          </a:xfrm>
          <a:prstGeom prst="rect">
            <a:avLst/>
          </a:prstGeom>
        </p:spPr>
      </p:pic>
      <p:pic>
        <p:nvPicPr>
          <p:cNvPr id="20" name="图片 19">
            <a:extLst>
              <a:ext uri="{FF2B5EF4-FFF2-40B4-BE49-F238E27FC236}">
                <a16:creationId xmlns:a16="http://schemas.microsoft.com/office/drawing/2014/main" id="{47EB8C3B-7215-4F8C-8DBE-097DC3A865DC}"/>
              </a:ext>
            </a:extLst>
          </p:cNvPr>
          <p:cNvPicPr>
            <a:picLocks noChangeAspect="1"/>
          </p:cNvPicPr>
          <p:nvPr/>
        </p:nvPicPr>
        <p:blipFill>
          <a:blip r:embed="rId12"/>
          <a:stretch>
            <a:fillRect/>
          </a:stretch>
        </p:blipFill>
        <p:spPr>
          <a:xfrm rot="21056238">
            <a:off x="10898700" y="173430"/>
            <a:ext cx="1202192" cy="493729"/>
          </a:xfrm>
          <a:prstGeom prst="rect">
            <a:avLst/>
          </a:prstGeom>
        </p:spPr>
      </p:pic>
      <p:sp>
        <p:nvSpPr>
          <p:cNvPr id="4" name="矩形 11">
            <a:extLst>
              <a:ext uri="{FF2B5EF4-FFF2-40B4-BE49-F238E27FC236}">
                <a16:creationId xmlns:a16="http://schemas.microsoft.com/office/drawing/2014/main" id="{4DDAF266-37B6-5449-DB34-172D0F325883}"/>
              </a:ext>
            </a:extLst>
          </p:cNvPr>
          <p:cNvSpPr/>
          <p:nvPr/>
        </p:nvSpPr>
        <p:spPr>
          <a:xfrm>
            <a:off x="340242" y="404036"/>
            <a:ext cx="11451265" cy="620941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5" name="图片 12">
            <a:extLst>
              <a:ext uri="{FF2B5EF4-FFF2-40B4-BE49-F238E27FC236}">
                <a16:creationId xmlns:a16="http://schemas.microsoft.com/office/drawing/2014/main" id="{46B18C0D-8819-03BE-D1A0-E61A4CDB857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210128" y="1963521"/>
            <a:ext cx="1727788" cy="1727788"/>
          </a:xfrm>
          <a:prstGeom prst="rect">
            <a:avLst/>
          </a:prstGeom>
        </p:spPr>
      </p:pic>
      <p:pic>
        <p:nvPicPr>
          <p:cNvPr id="6" name="图片 14">
            <a:extLst>
              <a:ext uri="{FF2B5EF4-FFF2-40B4-BE49-F238E27FC236}">
                <a16:creationId xmlns:a16="http://schemas.microsoft.com/office/drawing/2014/main" id="{38FFF2AA-374A-82FD-361F-05668FA992B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86143" y="385518"/>
            <a:ext cx="1609724" cy="1320799"/>
          </a:xfrm>
          <a:prstGeom prst="rect">
            <a:avLst/>
          </a:prstGeom>
        </p:spPr>
      </p:pic>
      <p:pic>
        <p:nvPicPr>
          <p:cNvPr id="7" name="图片 15">
            <a:extLst>
              <a:ext uri="{FF2B5EF4-FFF2-40B4-BE49-F238E27FC236}">
                <a16:creationId xmlns:a16="http://schemas.microsoft.com/office/drawing/2014/main" id="{7CE8EB0E-011D-97AF-30BF-F5C8842FDC20}"/>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0330562" y="263652"/>
            <a:ext cx="1475295" cy="1475295"/>
          </a:xfrm>
          <a:prstGeom prst="rect">
            <a:avLst/>
          </a:prstGeom>
        </p:spPr>
      </p:pic>
      <p:sp>
        <p:nvSpPr>
          <p:cNvPr id="8" name="Rectangle: Rounded Corners 6">
            <a:extLst>
              <a:ext uri="{FF2B5EF4-FFF2-40B4-BE49-F238E27FC236}">
                <a16:creationId xmlns:a16="http://schemas.microsoft.com/office/drawing/2014/main" id="{40A17B84-E29B-BA95-54A9-B263D9F449C5}"/>
              </a:ext>
            </a:extLst>
          </p:cNvPr>
          <p:cNvSpPr/>
          <p:nvPr/>
        </p:nvSpPr>
        <p:spPr>
          <a:xfrm>
            <a:off x="425299" y="2810248"/>
            <a:ext cx="11371382" cy="3601185"/>
          </a:xfrm>
          <a:custGeom>
            <a:avLst/>
            <a:gdLst>
              <a:gd name="connsiteX0" fmla="*/ 0 w 11371382"/>
              <a:gd name="connsiteY0" fmla="*/ 451264 h 3601185"/>
              <a:gd name="connsiteX1" fmla="*/ 451264 w 11371382"/>
              <a:gd name="connsiteY1" fmla="*/ 0 h 3601185"/>
              <a:gd name="connsiteX2" fmla="*/ 1253876 w 11371382"/>
              <a:gd name="connsiteY2" fmla="*/ 0 h 3601185"/>
              <a:gd name="connsiteX3" fmla="*/ 1847111 w 11371382"/>
              <a:gd name="connsiteY3" fmla="*/ 0 h 3601185"/>
              <a:gd name="connsiteX4" fmla="*/ 2335658 w 11371382"/>
              <a:gd name="connsiteY4" fmla="*/ 0 h 3601185"/>
              <a:gd name="connsiteX5" fmla="*/ 2719516 w 11371382"/>
              <a:gd name="connsiteY5" fmla="*/ 0 h 3601185"/>
              <a:gd name="connsiteX6" fmla="*/ 3626816 w 11371382"/>
              <a:gd name="connsiteY6" fmla="*/ 0 h 3601185"/>
              <a:gd name="connsiteX7" fmla="*/ 4324740 w 11371382"/>
              <a:gd name="connsiteY7" fmla="*/ 0 h 3601185"/>
              <a:gd name="connsiteX8" fmla="*/ 4917975 w 11371382"/>
              <a:gd name="connsiteY8" fmla="*/ 0 h 3601185"/>
              <a:gd name="connsiteX9" fmla="*/ 5720587 w 11371382"/>
              <a:gd name="connsiteY9" fmla="*/ 0 h 3601185"/>
              <a:gd name="connsiteX10" fmla="*/ 6418511 w 11371382"/>
              <a:gd name="connsiteY10" fmla="*/ 0 h 3601185"/>
              <a:gd name="connsiteX11" fmla="*/ 7011746 w 11371382"/>
              <a:gd name="connsiteY11" fmla="*/ 0 h 3601185"/>
              <a:gd name="connsiteX12" fmla="*/ 7395604 w 11371382"/>
              <a:gd name="connsiteY12" fmla="*/ 0 h 3601185"/>
              <a:gd name="connsiteX13" fmla="*/ 7988839 w 11371382"/>
              <a:gd name="connsiteY13" fmla="*/ 0 h 3601185"/>
              <a:gd name="connsiteX14" fmla="*/ 8582074 w 11371382"/>
              <a:gd name="connsiteY14" fmla="*/ 0 h 3601185"/>
              <a:gd name="connsiteX15" fmla="*/ 8965932 w 11371382"/>
              <a:gd name="connsiteY15" fmla="*/ 0 h 3601185"/>
              <a:gd name="connsiteX16" fmla="*/ 9454478 w 11371382"/>
              <a:gd name="connsiteY16" fmla="*/ 0 h 3601185"/>
              <a:gd name="connsiteX17" fmla="*/ 9838336 w 11371382"/>
              <a:gd name="connsiteY17" fmla="*/ 0 h 3601185"/>
              <a:gd name="connsiteX18" fmla="*/ 10920118 w 11371382"/>
              <a:gd name="connsiteY18" fmla="*/ 0 h 3601185"/>
              <a:gd name="connsiteX19" fmla="*/ 11371382 w 11371382"/>
              <a:gd name="connsiteY19" fmla="*/ 451264 h 3601185"/>
              <a:gd name="connsiteX20" fmla="*/ 11371382 w 11371382"/>
              <a:gd name="connsiteY20" fmla="*/ 1179901 h 3601185"/>
              <a:gd name="connsiteX21" fmla="*/ 11371382 w 11371382"/>
              <a:gd name="connsiteY21" fmla="*/ 1773606 h 3601185"/>
              <a:gd name="connsiteX22" fmla="*/ 11371382 w 11371382"/>
              <a:gd name="connsiteY22" fmla="*/ 2475257 h 3601185"/>
              <a:gd name="connsiteX23" fmla="*/ 11371382 w 11371382"/>
              <a:gd name="connsiteY23" fmla="*/ 3149921 h 3601185"/>
              <a:gd name="connsiteX24" fmla="*/ 10920118 w 11371382"/>
              <a:gd name="connsiteY24" fmla="*/ 3601185 h 3601185"/>
              <a:gd name="connsiteX25" fmla="*/ 10117506 w 11371382"/>
              <a:gd name="connsiteY25" fmla="*/ 3601185 h 3601185"/>
              <a:gd name="connsiteX26" fmla="*/ 9733648 w 11371382"/>
              <a:gd name="connsiteY26" fmla="*/ 3601185 h 3601185"/>
              <a:gd name="connsiteX27" fmla="*/ 8826347 w 11371382"/>
              <a:gd name="connsiteY27" fmla="*/ 3601185 h 3601185"/>
              <a:gd name="connsiteX28" fmla="*/ 8233112 w 11371382"/>
              <a:gd name="connsiteY28" fmla="*/ 3601185 h 3601185"/>
              <a:gd name="connsiteX29" fmla="*/ 7639877 w 11371382"/>
              <a:gd name="connsiteY29" fmla="*/ 3601185 h 3601185"/>
              <a:gd name="connsiteX30" fmla="*/ 6941953 w 11371382"/>
              <a:gd name="connsiteY30" fmla="*/ 3601185 h 3601185"/>
              <a:gd name="connsiteX31" fmla="*/ 6034653 w 11371382"/>
              <a:gd name="connsiteY31" fmla="*/ 3601185 h 3601185"/>
              <a:gd name="connsiteX32" fmla="*/ 5441418 w 11371382"/>
              <a:gd name="connsiteY32" fmla="*/ 3601185 h 3601185"/>
              <a:gd name="connsiteX33" fmla="*/ 4743494 w 11371382"/>
              <a:gd name="connsiteY33" fmla="*/ 3601185 h 3601185"/>
              <a:gd name="connsiteX34" fmla="*/ 4150259 w 11371382"/>
              <a:gd name="connsiteY34" fmla="*/ 3601185 h 3601185"/>
              <a:gd name="connsiteX35" fmla="*/ 3452335 w 11371382"/>
              <a:gd name="connsiteY35" fmla="*/ 3601185 h 3601185"/>
              <a:gd name="connsiteX36" fmla="*/ 2649723 w 11371382"/>
              <a:gd name="connsiteY36" fmla="*/ 3601185 h 3601185"/>
              <a:gd name="connsiteX37" fmla="*/ 2056488 w 11371382"/>
              <a:gd name="connsiteY37" fmla="*/ 3601185 h 3601185"/>
              <a:gd name="connsiteX38" fmla="*/ 1149188 w 11371382"/>
              <a:gd name="connsiteY38" fmla="*/ 3601185 h 3601185"/>
              <a:gd name="connsiteX39" fmla="*/ 451264 w 11371382"/>
              <a:gd name="connsiteY39" fmla="*/ 3601185 h 3601185"/>
              <a:gd name="connsiteX40" fmla="*/ 0 w 11371382"/>
              <a:gd name="connsiteY40" fmla="*/ 3149921 h 3601185"/>
              <a:gd name="connsiteX41" fmla="*/ 0 w 11371382"/>
              <a:gd name="connsiteY41" fmla="*/ 2421284 h 3601185"/>
              <a:gd name="connsiteX42" fmla="*/ 0 w 11371382"/>
              <a:gd name="connsiteY42" fmla="*/ 1800593 h 3601185"/>
              <a:gd name="connsiteX43" fmla="*/ 0 w 11371382"/>
              <a:gd name="connsiteY43" fmla="*/ 1152915 h 3601185"/>
              <a:gd name="connsiteX44" fmla="*/ 0 w 11371382"/>
              <a:gd name="connsiteY44" fmla="*/ 451264 h 360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371382" h="3601185" fill="none" extrusionOk="0">
                <a:moveTo>
                  <a:pt x="0" y="451264"/>
                </a:moveTo>
                <a:cubicBezTo>
                  <a:pt x="-46982" y="209585"/>
                  <a:pt x="262344" y="-3863"/>
                  <a:pt x="451264" y="0"/>
                </a:cubicBezTo>
                <a:cubicBezTo>
                  <a:pt x="692872" y="-21842"/>
                  <a:pt x="960935" y="607"/>
                  <a:pt x="1253876" y="0"/>
                </a:cubicBezTo>
                <a:cubicBezTo>
                  <a:pt x="1546817" y="-607"/>
                  <a:pt x="1633758" y="29066"/>
                  <a:pt x="1847111" y="0"/>
                </a:cubicBezTo>
                <a:cubicBezTo>
                  <a:pt x="2060464" y="-29066"/>
                  <a:pt x="2130139" y="11337"/>
                  <a:pt x="2335658" y="0"/>
                </a:cubicBezTo>
                <a:cubicBezTo>
                  <a:pt x="2541177" y="-11337"/>
                  <a:pt x="2545656" y="6006"/>
                  <a:pt x="2719516" y="0"/>
                </a:cubicBezTo>
                <a:cubicBezTo>
                  <a:pt x="2893376" y="-6006"/>
                  <a:pt x="3426732" y="39913"/>
                  <a:pt x="3626816" y="0"/>
                </a:cubicBezTo>
                <a:cubicBezTo>
                  <a:pt x="3826900" y="-39913"/>
                  <a:pt x="4015275" y="-16081"/>
                  <a:pt x="4324740" y="0"/>
                </a:cubicBezTo>
                <a:cubicBezTo>
                  <a:pt x="4634205" y="16081"/>
                  <a:pt x="4799108" y="-7798"/>
                  <a:pt x="4917975" y="0"/>
                </a:cubicBezTo>
                <a:cubicBezTo>
                  <a:pt x="5036843" y="7798"/>
                  <a:pt x="5465468" y="-39777"/>
                  <a:pt x="5720587" y="0"/>
                </a:cubicBezTo>
                <a:cubicBezTo>
                  <a:pt x="5975706" y="39777"/>
                  <a:pt x="6238964" y="-33552"/>
                  <a:pt x="6418511" y="0"/>
                </a:cubicBezTo>
                <a:cubicBezTo>
                  <a:pt x="6598058" y="33552"/>
                  <a:pt x="6729267" y="26152"/>
                  <a:pt x="7011746" y="0"/>
                </a:cubicBezTo>
                <a:cubicBezTo>
                  <a:pt x="7294226" y="-26152"/>
                  <a:pt x="7238288" y="-15530"/>
                  <a:pt x="7395604" y="0"/>
                </a:cubicBezTo>
                <a:cubicBezTo>
                  <a:pt x="7552920" y="15530"/>
                  <a:pt x="7787610" y="-7596"/>
                  <a:pt x="7988839" y="0"/>
                </a:cubicBezTo>
                <a:cubicBezTo>
                  <a:pt x="8190068" y="7596"/>
                  <a:pt x="8401544" y="26663"/>
                  <a:pt x="8582074" y="0"/>
                </a:cubicBezTo>
                <a:cubicBezTo>
                  <a:pt x="8762604" y="-26663"/>
                  <a:pt x="8785869" y="-15773"/>
                  <a:pt x="8965932" y="0"/>
                </a:cubicBezTo>
                <a:cubicBezTo>
                  <a:pt x="9145995" y="15773"/>
                  <a:pt x="9279714" y="9742"/>
                  <a:pt x="9454478" y="0"/>
                </a:cubicBezTo>
                <a:cubicBezTo>
                  <a:pt x="9629242" y="-9742"/>
                  <a:pt x="9721223" y="14154"/>
                  <a:pt x="9838336" y="0"/>
                </a:cubicBezTo>
                <a:cubicBezTo>
                  <a:pt x="9955449" y="-14154"/>
                  <a:pt x="10548868" y="27759"/>
                  <a:pt x="10920118" y="0"/>
                </a:cubicBezTo>
                <a:cubicBezTo>
                  <a:pt x="11180578" y="19125"/>
                  <a:pt x="11334641" y="221519"/>
                  <a:pt x="11371382" y="451264"/>
                </a:cubicBezTo>
                <a:cubicBezTo>
                  <a:pt x="11370535" y="770052"/>
                  <a:pt x="11338217" y="990033"/>
                  <a:pt x="11371382" y="1179901"/>
                </a:cubicBezTo>
                <a:cubicBezTo>
                  <a:pt x="11404547" y="1369769"/>
                  <a:pt x="11371450" y="1571494"/>
                  <a:pt x="11371382" y="1773606"/>
                </a:cubicBezTo>
                <a:cubicBezTo>
                  <a:pt x="11371314" y="1975718"/>
                  <a:pt x="11364134" y="2233519"/>
                  <a:pt x="11371382" y="2475257"/>
                </a:cubicBezTo>
                <a:cubicBezTo>
                  <a:pt x="11378630" y="2716995"/>
                  <a:pt x="11356273" y="2857371"/>
                  <a:pt x="11371382" y="3149921"/>
                </a:cubicBezTo>
                <a:cubicBezTo>
                  <a:pt x="11396290" y="3387511"/>
                  <a:pt x="11169413" y="3637470"/>
                  <a:pt x="10920118" y="3601185"/>
                </a:cubicBezTo>
                <a:cubicBezTo>
                  <a:pt x="10695990" y="3609843"/>
                  <a:pt x="10461510" y="3595692"/>
                  <a:pt x="10117506" y="3601185"/>
                </a:cubicBezTo>
                <a:cubicBezTo>
                  <a:pt x="9773502" y="3606678"/>
                  <a:pt x="9917081" y="3585545"/>
                  <a:pt x="9733648" y="3601185"/>
                </a:cubicBezTo>
                <a:cubicBezTo>
                  <a:pt x="9550215" y="3616825"/>
                  <a:pt x="9097773" y="3645567"/>
                  <a:pt x="8826347" y="3601185"/>
                </a:cubicBezTo>
                <a:cubicBezTo>
                  <a:pt x="8554921" y="3556803"/>
                  <a:pt x="8432524" y="3624254"/>
                  <a:pt x="8233112" y="3601185"/>
                </a:cubicBezTo>
                <a:cubicBezTo>
                  <a:pt x="8033701" y="3578116"/>
                  <a:pt x="7912049" y="3618770"/>
                  <a:pt x="7639877" y="3601185"/>
                </a:cubicBezTo>
                <a:cubicBezTo>
                  <a:pt x="7367705" y="3583600"/>
                  <a:pt x="7270484" y="3593846"/>
                  <a:pt x="6941953" y="3601185"/>
                </a:cubicBezTo>
                <a:cubicBezTo>
                  <a:pt x="6613422" y="3608524"/>
                  <a:pt x="6358689" y="3645345"/>
                  <a:pt x="6034653" y="3601185"/>
                </a:cubicBezTo>
                <a:cubicBezTo>
                  <a:pt x="5710617" y="3557025"/>
                  <a:pt x="5584805" y="3604602"/>
                  <a:pt x="5441418" y="3601185"/>
                </a:cubicBezTo>
                <a:cubicBezTo>
                  <a:pt x="5298032" y="3597768"/>
                  <a:pt x="4996420" y="3624138"/>
                  <a:pt x="4743494" y="3601185"/>
                </a:cubicBezTo>
                <a:cubicBezTo>
                  <a:pt x="4490568" y="3578232"/>
                  <a:pt x="4323507" y="3586550"/>
                  <a:pt x="4150259" y="3601185"/>
                </a:cubicBezTo>
                <a:cubicBezTo>
                  <a:pt x="3977011" y="3615820"/>
                  <a:pt x="3735953" y="3580740"/>
                  <a:pt x="3452335" y="3601185"/>
                </a:cubicBezTo>
                <a:cubicBezTo>
                  <a:pt x="3168717" y="3621630"/>
                  <a:pt x="2935257" y="3588037"/>
                  <a:pt x="2649723" y="3601185"/>
                </a:cubicBezTo>
                <a:cubicBezTo>
                  <a:pt x="2364189" y="3614333"/>
                  <a:pt x="2193536" y="3616386"/>
                  <a:pt x="2056488" y="3601185"/>
                </a:cubicBezTo>
                <a:cubicBezTo>
                  <a:pt x="1919441" y="3585984"/>
                  <a:pt x="1412567" y="3573648"/>
                  <a:pt x="1149188" y="3601185"/>
                </a:cubicBezTo>
                <a:cubicBezTo>
                  <a:pt x="885809" y="3628722"/>
                  <a:pt x="788502" y="3573612"/>
                  <a:pt x="451264" y="3601185"/>
                </a:cubicBezTo>
                <a:cubicBezTo>
                  <a:pt x="212029" y="3621525"/>
                  <a:pt x="46352" y="3362469"/>
                  <a:pt x="0" y="3149921"/>
                </a:cubicBezTo>
                <a:cubicBezTo>
                  <a:pt x="-27251" y="2993169"/>
                  <a:pt x="-13929" y="2777609"/>
                  <a:pt x="0" y="2421284"/>
                </a:cubicBezTo>
                <a:cubicBezTo>
                  <a:pt x="13929" y="2064959"/>
                  <a:pt x="-13742" y="1955558"/>
                  <a:pt x="0" y="1800593"/>
                </a:cubicBezTo>
                <a:cubicBezTo>
                  <a:pt x="13742" y="1645628"/>
                  <a:pt x="-7839" y="1356377"/>
                  <a:pt x="0" y="1152915"/>
                </a:cubicBezTo>
                <a:cubicBezTo>
                  <a:pt x="7839" y="949453"/>
                  <a:pt x="11976" y="627154"/>
                  <a:pt x="0" y="451264"/>
                </a:cubicBezTo>
                <a:close/>
              </a:path>
              <a:path w="11371382" h="3601185" stroke="0" extrusionOk="0">
                <a:moveTo>
                  <a:pt x="0" y="451264"/>
                </a:moveTo>
                <a:cubicBezTo>
                  <a:pt x="1184" y="238245"/>
                  <a:pt x="215256" y="23620"/>
                  <a:pt x="451264" y="0"/>
                </a:cubicBezTo>
                <a:cubicBezTo>
                  <a:pt x="730330" y="6443"/>
                  <a:pt x="1056868" y="-27069"/>
                  <a:pt x="1253876" y="0"/>
                </a:cubicBezTo>
                <a:cubicBezTo>
                  <a:pt x="1450884" y="27069"/>
                  <a:pt x="1580772" y="20337"/>
                  <a:pt x="1742423" y="0"/>
                </a:cubicBezTo>
                <a:cubicBezTo>
                  <a:pt x="1904074" y="-20337"/>
                  <a:pt x="2066344" y="-6432"/>
                  <a:pt x="2230969" y="0"/>
                </a:cubicBezTo>
                <a:cubicBezTo>
                  <a:pt x="2395594" y="6432"/>
                  <a:pt x="2689738" y="-9438"/>
                  <a:pt x="3033581" y="0"/>
                </a:cubicBezTo>
                <a:cubicBezTo>
                  <a:pt x="3377424" y="9438"/>
                  <a:pt x="3430671" y="-26405"/>
                  <a:pt x="3626816" y="0"/>
                </a:cubicBezTo>
                <a:cubicBezTo>
                  <a:pt x="3822962" y="26405"/>
                  <a:pt x="4342503" y="-8743"/>
                  <a:pt x="4534117" y="0"/>
                </a:cubicBezTo>
                <a:cubicBezTo>
                  <a:pt x="4725731" y="8743"/>
                  <a:pt x="5210650" y="20891"/>
                  <a:pt x="5441418" y="0"/>
                </a:cubicBezTo>
                <a:cubicBezTo>
                  <a:pt x="5672186" y="-20891"/>
                  <a:pt x="6000653" y="-25645"/>
                  <a:pt x="6244030" y="0"/>
                </a:cubicBezTo>
                <a:cubicBezTo>
                  <a:pt x="6487407" y="25645"/>
                  <a:pt x="6549877" y="-6226"/>
                  <a:pt x="6732576" y="0"/>
                </a:cubicBezTo>
                <a:cubicBezTo>
                  <a:pt x="6915275" y="6226"/>
                  <a:pt x="6928946" y="-7055"/>
                  <a:pt x="7116434" y="0"/>
                </a:cubicBezTo>
                <a:cubicBezTo>
                  <a:pt x="7303922" y="7055"/>
                  <a:pt x="7651916" y="44043"/>
                  <a:pt x="8023735" y="0"/>
                </a:cubicBezTo>
                <a:cubicBezTo>
                  <a:pt x="8395554" y="-44043"/>
                  <a:pt x="8581899" y="-7910"/>
                  <a:pt x="8721659" y="0"/>
                </a:cubicBezTo>
                <a:cubicBezTo>
                  <a:pt x="8861419" y="7910"/>
                  <a:pt x="9130306" y="-5093"/>
                  <a:pt x="9419582" y="0"/>
                </a:cubicBezTo>
                <a:cubicBezTo>
                  <a:pt x="9708858" y="5093"/>
                  <a:pt x="9681335" y="7816"/>
                  <a:pt x="9908129" y="0"/>
                </a:cubicBezTo>
                <a:cubicBezTo>
                  <a:pt x="10134923" y="-7816"/>
                  <a:pt x="10470907" y="-12972"/>
                  <a:pt x="10920118" y="0"/>
                </a:cubicBezTo>
                <a:cubicBezTo>
                  <a:pt x="11202442" y="7511"/>
                  <a:pt x="11336081" y="190354"/>
                  <a:pt x="11371382" y="451264"/>
                </a:cubicBezTo>
                <a:cubicBezTo>
                  <a:pt x="11354242" y="691141"/>
                  <a:pt x="11347957" y="924685"/>
                  <a:pt x="11371382" y="1071955"/>
                </a:cubicBezTo>
                <a:cubicBezTo>
                  <a:pt x="11394807" y="1219225"/>
                  <a:pt x="11360266" y="1500649"/>
                  <a:pt x="11371382" y="1800593"/>
                </a:cubicBezTo>
                <a:cubicBezTo>
                  <a:pt x="11382498" y="2100537"/>
                  <a:pt x="11375707" y="2320417"/>
                  <a:pt x="11371382" y="2502243"/>
                </a:cubicBezTo>
                <a:cubicBezTo>
                  <a:pt x="11367058" y="2684069"/>
                  <a:pt x="11373823" y="2883145"/>
                  <a:pt x="11371382" y="3149921"/>
                </a:cubicBezTo>
                <a:cubicBezTo>
                  <a:pt x="11368022" y="3392811"/>
                  <a:pt x="11186526" y="3649042"/>
                  <a:pt x="10920118" y="3601185"/>
                </a:cubicBezTo>
                <a:cubicBezTo>
                  <a:pt x="10632746" y="3600397"/>
                  <a:pt x="10407533" y="3584420"/>
                  <a:pt x="10222194" y="3601185"/>
                </a:cubicBezTo>
                <a:cubicBezTo>
                  <a:pt x="10036855" y="3617950"/>
                  <a:pt x="9846997" y="3626055"/>
                  <a:pt x="9628959" y="3601185"/>
                </a:cubicBezTo>
                <a:cubicBezTo>
                  <a:pt x="9410922" y="3576315"/>
                  <a:pt x="9083909" y="3615988"/>
                  <a:pt x="8721659" y="3601185"/>
                </a:cubicBezTo>
                <a:cubicBezTo>
                  <a:pt x="8359409" y="3586382"/>
                  <a:pt x="8163158" y="3582222"/>
                  <a:pt x="7814358" y="3601185"/>
                </a:cubicBezTo>
                <a:cubicBezTo>
                  <a:pt x="7465558" y="3620148"/>
                  <a:pt x="7345575" y="3572689"/>
                  <a:pt x="7221123" y="3601185"/>
                </a:cubicBezTo>
                <a:cubicBezTo>
                  <a:pt x="7096671" y="3629681"/>
                  <a:pt x="6916853" y="3582006"/>
                  <a:pt x="6837265" y="3601185"/>
                </a:cubicBezTo>
                <a:cubicBezTo>
                  <a:pt x="6757677" y="3620364"/>
                  <a:pt x="6498846" y="3590973"/>
                  <a:pt x="6348718" y="3601185"/>
                </a:cubicBezTo>
                <a:cubicBezTo>
                  <a:pt x="6198590" y="3611397"/>
                  <a:pt x="6022380" y="3606371"/>
                  <a:pt x="5860172" y="3601185"/>
                </a:cubicBezTo>
                <a:cubicBezTo>
                  <a:pt x="5697964" y="3595999"/>
                  <a:pt x="5260999" y="3588414"/>
                  <a:pt x="5057560" y="3601185"/>
                </a:cubicBezTo>
                <a:cubicBezTo>
                  <a:pt x="4854121" y="3613956"/>
                  <a:pt x="4751292" y="3593515"/>
                  <a:pt x="4673702" y="3601185"/>
                </a:cubicBezTo>
                <a:cubicBezTo>
                  <a:pt x="4596112" y="3608855"/>
                  <a:pt x="4394107" y="3614749"/>
                  <a:pt x="4185155" y="3601185"/>
                </a:cubicBezTo>
                <a:cubicBezTo>
                  <a:pt x="3976203" y="3587621"/>
                  <a:pt x="3617258" y="3607544"/>
                  <a:pt x="3277855" y="3601185"/>
                </a:cubicBezTo>
                <a:cubicBezTo>
                  <a:pt x="2938452" y="3594826"/>
                  <a:pt x="3030708" y="3599598"/>
                  <a:pt x="2893997" y="3601185"/>
                </a:cubicBezTo>
                <a:cubicBezTo>
                  <a:pt x="2757286" y="3602772"/>
                  <a:pt x="2587204" y="3606063"/>
                  <a:pt x="2510139" y="3601185"/>
                </a:cubicBezTo>
                <a:cubicBezTo>
                  <a:pt x="2433074" y="3596307"/>
                  <a:pt x="2301512" y="3597655"/>
                  <a:pt x="2126281" y="3601185"/>
                </a:cubicBezTo>
                <a:cubicBezTo>
                  <a:pt x="1951050" y="3604715"/>
                  <a:pt x="1663122" y="3610305"/>
                  <a:pt x="1428357" y="3601185"/>
                </a:cubicBezTo>
                <a:cubicBezTo>
                  <a:pt x="1193592" y="3592065"/>
                  <a:pt x="662287" y="3643888"/>
                  <a:pt x="451264" y="3601185"/>
                </a:cubicBezTo>
                <a:cubicBezTo>
                  <a:pt x="218682" y="3598234"/>
                  <a:pt x="-17947" y="3380309"/>
                  <a:pt x="0" y="3149921"/>
                </a:cubicBezTo>
                <a:cubicBezTo>
                  <a:pt x="1958" y="2870183"/>
                  <a:pt x="14160" y="2776636"/>
                  <a:pt x="0" y="2475257"/>
                </a:cubicBezTo>
                <a:cubicBezTo>
                  <a:pt x="-14160" y="2173878"/>
                  <a:pt x="258" y="2004998"/>
                  <a:pt x="0" y="1800593"/>
                </a:cubicBezTo>
                <a:cubicBezTo>
                  <a:pt x="-258" y="1596188"/>
                  <a:pt x="-23142" y="1367568"/>
                  <a:pt x="0" y="1098942"/>
                </a:cubicBezTo>
                <a:cubicBezTo>
                  <a:pt x="23142" y="830316"/>
                  <a:pt x="-18719" y="616413"/>
                  <a:pt x="0" y="451264"/>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prstClr val="black"/>
                </a:solidFill>
                <a:cs typeface="Calibri" panose="020F0502020204030204" pitchFamily="34" charset="0"/>
              </a:rPr>
              <a:t> Khèn của người Mông được chế tác bằng gỗ cùng sáu ống trúc lớn, nhỏ, dài, ngắn khác nhau. Sáu ống trúc tượng trưng cho tình anh em tụ họp. Chúng được xếp khéo léo, song song trên thân khèn. Nhìn và tưởng tượng thêm một chút thấy chúng như dòng nước đang trôi. Dòng nước đó chở thứ âm thanh huyền diệu, chảy mãi từ nguồn lịch sử cho đến tận bến bờ hiện tại.</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C4246337-F199-77CF-9DBB-4417D30CBFF0}"/>
              </a:ext>
            </a:extLst>
          </p:cNvPr>
          <p:cNvSpPr txBox="1"/>
          <p:nvPr/>
        </p:nvSpPr>
        <p:spPr>
          <a:xfrm>
            <a:off x="2169252" y="331178"/>
            <a:ext cx="788996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mn-cs"/>
              </a:rPr>
              <a:t>LUYỆN ĐỌC NỐI TIẾP ĐOẠN</a:t>
            </a:r>
          </a:p>
        </p:txBody>
      </p:sp>
      <p:sp>
        <p:nvSpPr>
          <p:cNvPr id="10" name="Rectangle: Rounded Corners 9">
            <a:extLst>
              <a:ext uri="{FF2B5EF4-FFF2-40B4-BE49-F238E27FC236}">
                <a16:creationId xmlns:a16="http://schemas.microsoft.com/office/drawing/2014/main" id="{228D93E2-7D39-E89E-4326-AFFB2C15D78A}"/>
              </a:ext>
            </a:extLst>
          </p:cNvPr>
          <p:cNvSpPr/>
          <p:nvPr/>
        </p:nvSpPr>
        <p:spPr>
          <a:xfrm>
            <a:off x="425299" y="1732001"/>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mn-cs"/>
              </a:rPr>
              <a:t>ĐOẠN 2</a:t>
            </a:r>
          </a:p>
        </p:txBody>
      </p:sp>
    </p:spTree>
    <p:extLst>
      <p:ext uri="{BB962C8B-B14F-4D97-AF65-F5344CB8AC3E}">
        <p14:creationId xmlns:p14="http://schemas.microsoft.com/office/powerpoint/2010/main" val="2032334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20ADD3-373C-3687-2739-845AF04D318C}"/>
              </a:ext>
            </a:extLst>
          </p:cNvPr>
          <p:cNvPicPr>
            <a:picLocks noChangeAspect="1"/>
          </p:cNvPicPr>
          <p:nvPr/>
        </p:nvPicPr>
        <p:blipFill>
          <a:blip r:embed="rId4"/>
          <a:stretch>
            <a:fillRect/>
          </a:stretch>
        </p:blipFill>
        <p:spPr>
          <a:xfrm>
            <a:off x="439116" y="2608904"/>
            <a:ext cx="10016596" cy="2597121"/>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328677EE-2547-4A0B-8E14-AE84E7AFE50C}"/>
              </a:ext>
            </a:extLst>
          </p:cNvPr>
          <p:cNvSpPr txBox="1"/>
          <p:nvPr/>
        </p:nvSpPr>
        <p:spPr>
          <a:xfrm>
            <a:off x="2809459" y="1137625"/>
            <a:ext cx="6573084" cy="1569660"/>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zh-CN" altLang="en-US" sz="9600" b="0" i="0" u="none" strike="noStrike" kern="1200" cap="none" spc="0" normalizeH="0" baseline="0" noProof="0" dirty="0">
                <a:ln>
                  <a:noFill/>
                </a:ln>
                <a:solidFill>
                  <a:prstClr val="black"/>
                </a:solidFill>
                <a:effectLst/>
                <a:uLnTx/>
                <a:uFillTx/>
                <a:latin typeface="Calibri" panose="020F0502020204030204"/>
                <a:ea typeface="汉仪粗宋简" panose="02010609000101010101" pitchFamily="49" charset="-122"/>
                <a:cs typeface="+mn-cs"/>
              </a:rPr>
              <a:t>山中访友</a:t>
            </a:r>
          </a:p>
        </p:txBody>
      </p:sp>
      <p:sp>
        <p:nvSpPr>
          <p:cNvPr id="27" name="文本框 26">
            <a:extLst>
              <a:ext uri="{FF2B5EF4-FFF2-40B4-BE49-F238E27FC236}">
                <a16:creationId xmlns:a16="http://schemas.microsoft.com/office/drawing/2014/main" id="{782D8D82-9DEE-4FA8-BE8D-7801E8F6BBD3}"/>
              </a:ext>
            </a:extLst>
          </p:cNvPr>
          <p:cNvSpPr txBox="1"/>
          <p:nvPr/>
        </p:nvSpPr>
        <p:spPr>
          <a:xfrm>
            <a:off x="2771469" y="695227"/>
            <a:ext cx="6573084" cy="584775"/>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人教版六年级语文 课件</a:t>
            </a:r>
            <a:r>
              <a:rPr kumimoji="0" lang="en-US" altLang="zh-CN" sz="3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PPT</a:t>
            </a:r>
            <a:r>
              <a:rPr kumimoji="0" lang="zh-CN" altLang="en-US" sz="3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模板</a:t>
            </a:r>
          </a:p>
        </p:txBody>
      </p:sp>
      <p:pic>
        <p:nvPicPr>
          <p:cNvPr id="29" name="图片 28">
            <a:extLst>
              <a:ext uri="{FF2B5EF4-FFF2-40B4-BE49-F238E27FC236}">
                <a16:creationId xmlns:a16="http://schemas.microsoft.com/office/drawing/2014/main" id="{41AEB96B-F885-4C3A-B20F-9474A2DF9E5E}"/>
              </a:ext>
            </a:extLst>
          </p:cNvPr>
          <p:cNvPicPr>
            <a:picLocks noChangeAspect="1"/>
          </p:cNvPicPr>
          <p:nvPr/>
        </p:nvPicPr>
        <p:blipFill>
          <a:blip r:embed="rId3"/>
          <a:stretch>
            <a:fillRect/>
          </a:stretch>
        </p:blipFill>
        <p:spPr>
          <a:xfrm>
            <a:off x="-527" y="-1314"/>
            <a:ext cx="12193057" cy="6860627"/>
          </a:xfrm>
          <a:prstGeom prst="rect">
            <a:avLst/>
          </a:prstGeom>
        </p:spPr>
      </p:pic>
      <p:pic>
        <p:nvPicPr>
          <p:cNvPr id="30" name="图片 29">
            <a:extLst>
              <a:ext uri="{FF2B5EF4-FFF2-40B4-BE49-F238E27FC236}">
                <a16:creationId xmlns:a16="http://schemas.microsoft.com/office/drawing/2014/main" id="{3ED967E4-7167-4508-8A73-E34528D338C4}"/>
              </a:ext>
            </a:extLst>
          </p:cNvPr>
          <p:cNvPicPr>
            <a:picLocks noChangeAspect="1"/>
          </p:cNvPicPr>
          <p:nvPr/>
        </p:nvPicPr>
        <p:blipFill>
          <a:blip r:embed="rId4"/>
          <a:stretch>
            <a:fillRect/>
          </a:stretch>
        </p:blipFill>
        <p:spPr>
          <a:xfrm>
            <a:off x="-350061" y="-236046"/>
            <a:ext cx="12697036" cy="6860627"/>
          </a:xfrm>
          <a:prstGeom prst="rect">
            <a:avLst/>
          </a:prstGeom>
        </p:spPr>
      </p:pic>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5"/>
          <a:stretch>
            <a:fillRect/>
          </a:stretch>
        </p:blipFill>
        <p:spPr>
          <a:xfrm>
            <a:off x="4779151" y="4146941"/>
            <a:ext cx="2633700" cy="2633700"/>
          </a:xfrm>
          <a:prstGeom prst="rect">
            <a:avLst/>
          </a:prstGeom>
        </p:spPr>
      </p:pic>
      <p:pic>
        <p:nvPicPr>
          <p:cNvPr id="32" name="图片 31">
            <a:extLst>
              <a:ext uri="{FF2B5EF4-FFF2-40B4-BE49-F238E27FC236}">
                <a16:creationId xmlns:a16="http://schemas.microsoft.com/office/drawing/2014/main" id="{356CD3B7-1F57-4CE6-9C65-6A51F19AF650}"/>
              </a:ext>
            </a:extLst>
          </p:cNvPr>
          <p:cNvPicPr>
            <a:picLocks noChangeAspect="1"/>
          </p:cNvPicPr>
          <p:nvPr/>
        </p:nvPicPr>
        <p:blipFill>
          <a:blip r:embed="rId6"/>
          <a:stretch>
            <a:fillRect/>
          </a:stretch>
        </p:blipFill>
        <p:spPr>
          <a:xfrm>
            <a:off x="-1894517" y="3618282"/>
            <a:ext cx="15981033" cy="5088569"/>
          </a:xfrm>
          <a:prstGeom prst="rect">
            <a:avLst/>
          </a:prstGeom>
        </p:spPr>
      </p:pic>
      <p:pic>
        <p:nvPicPr>
          <p:cNvPr id="33" name="图片 32">
            <a:extLst>
              <a:ext uri="{FF2B5EF4-FFF2-40B4-BE49-F238E27FC236}">
                <a16:creationId xmlns:a16="http://schemas.microsoft.com/office/drawing/2014/main" id="{8F1F19C4-9C6D-4E5C-A27F-68BCA5C42A79}"/>
              </a:ext>
            </a:extLst>
          </p:cNvPr>
          <p:cNvPicPr>
            <a:picLocks noChangeAspect="1"/>
          </p:cNvPicPr>
          <p:nvPr/>
        </p:nvPicPr>
        <p:blipFill>
          <a:blip r:embed="rId7"/>
          <a:stretch>
            <a:fillRect/>
          </a:stretch>
        </p:blipFill>
        <p:spPr>
          <a:xfrm>
            <a:off x="-77750" y="2818251"/>
            <a:ext cx="12347503" cy="5722608"/>
          </a:xfrm>
          <a:prstGeom prst="rect">
            <a:avLst/>
          </a:prstGeom>
        </p:spPr>
      </p:pic>
      <p:grpSp>
        <p:nvGrpSpPr>
          <p:cNvPr id="2" name="组合 1">
            <a:extLst>
              <a:ext uri="{FF2B5EF4-FFF2-40B4-BE49-F238E27FC236}">
                <a16:creationId xmlns:a16="http://schemas.microsoft.com/office/drawing/2014/main" id="{C532045F-C52B-44A1-9803-528571F5C690}"/>
              </a:ext>
            </a:extLst>
          </p:cNvPr>
          <p:cNvGrpSpPr/>
          <p:nvPr/>
        </p:nvGrpSpPr>
        <p:grpSpPr>
          <a:xfrm>
            <a:off x="-154973" y="5911193"/>
            <a:ext cx="12501948" cy="2048433"/>
            <a:chOff x="-116230" y="4433394"/>
            <a:chExt cx="9376461" cy="1536325"/>
          </a:xfrm>
        </p:grpSpPr>
        <p:pic>
          <p:nvPicPr>
            <p:cNvPr id="34" name="图片 33">
              <a:extLst>
                <a:ext uri="{FF2B5EF4-FFF2-40B4-BE49-F238E27FC236}">
                  <a16:creationId xmlns:a16="http://schemas.microsoft.com/office/drawing/2014/main" id="{F789335F-97FE-4E86-95C4-9C612E3C7B22}"/>
                </a:ext>
              </a:extLst>
            </p:cNvPr>
            <p:cNvPicPr>
              <a:picLocks noChangeAspect="1"/>
            </p:cNvPicPr>
            <p:nvPr/>
          </p:nvPicPr>
          <p:blipFill>
            <a:blip r:embed="rId8"/>
            <a:stretch>
              <a:fillRect/>
            </a:stretch>
          </p:blipFill>
          <p:spPr>
            <a:xfrm>
              <a:off x="1024206" y="4639575"/>
              <a:ext cx="4889416" cy="774259"/>
            </a:xfrm>
            <a:prstGeom prst="rect">
              <a:avLst/>
            </a:prstGeom>
          </p:spPr>
        </p:pic>
        <p:pic>
          <p:nvPicPr>
            <p:cNvPr id="35" name="图片 34">
              <a:extLst>
                <a:ext uri="{FF2B5EF4-FFF2-40B4-BE49-F238E27FC236}">
                  <a16:creationId xmlns:a16="http://schemas.microsoft.com/office/drawing/2014/main" id="{56F8679D-2236-4CDE-9415-803A4F0B46BB}"/>
                </a:ext>
              </a:extLst>
            </p:cNvPr>
            <p:cNvPicPr>
              <a:picLocks noChangeAspect="1"/>
            </p:cNvPicPr>
            <p:nvPr/>
          </p:nvPicPr>
          <p:blipFill>
            <a:blip r:embed="rId9"/>
            <a:stretch>
              <a:fillRect/>
            </a:stretch>
          </p:blipFill>
          <p:spPr>
            <a:xfrm>
              <a:off x="-116230" y="4433394"/>
              <a:ext cx="9376461" cy="1536325"/>
            </a:xfrm>
            <a:prstGeom prst="rect">
              <a:avLst/>
            </a:prstGeom>
          </p:spPr>
        </p:pic>
      </p:grpSp>
      <p:pic>
        <p:nvPicPr>
          <p:cNvPr id="38" name="图片 37">
            <a:extLst>
              <a:ext uri="{FF2B5EF4-FFF2-40B4-BE49-F238E27FC236}">
                <a16:creationId xmlns:a16="http://schemas.microsoft.com/office/drawing/2014/main" id="{AD351F36-311B-4491-A8E9-14CFA535DA6F}"/>
              </a:ext>
            </a:extLst>
          </p:cNvPr>
          <p:cNvPicPr>
            <a:picLocks noChangeAspect="1"/>
          </p:cNvPicPr>
          <p:nvPr/>
        </p:nvPicPr>
        <p:blipFill>
          <a:blip r:embed="rId10"/>
          <a:stretch>
            <a:fillRect/>
          </a:stretch>
        </p:blipFill>
        <p:spPr>
          <a:xfrm rot="663994">
            <a:off x="-1054731" y="-121700"/>
            <a:ext cx="3259611" cy="1357493"/>
          </a:xfrm>
          <a:prstGeom prst="rect">
            <a:avLst/>
          </a:prstGeom>
        </p:spPr>
      </p:pic>
      <p:pic>
        <p:nvPicPr>
          <p:cNvPr id="19" name="图片 18">
            <a:extLst>
              <a:ext uri="{FF2B5EF4-FFF2-40B4-BE49-F238E27FC236}">
                <a16:creationId xmlns:a16="http://schemas.microsoft.com/office/drawing/2014/main" id="{495764CD-3742-46E5-BD1A-B293EC4D729F}"/>
              </a:ext>
            </a:extLst>
          </p:cNvPr>
          <p:cNvPicPr>
            <a:picLocks noChangeAspect="1"/>
          </p:cNvPicPr>
          <p:nvPr/>
        </p:nvPicPr>
        <p:blipFill>
          <a:blip r:embed="rId11"/>
          <a:stretch>
            <a:fillRect/>
          </a:stretch>
        </p:blipFill>
        <p:spPr>
          <a:xfrm>
            <a:off x="10294069" y="2330331"/>
            <a:ext cx="1895139" cy="707700"/>
          </a:xfrm>
          <a:prstGeom prst="rect">
            <a:avLst/>
          </a:prstGeom>
        </p:spPr>
      </p:pic>
      <p:pic>
        <p:nvPicPr>
          <p:cNvPr id="20" name="图片 19">
            <a:extLst>
              <a:ext uri="{FF2B5EF4-FFF2-40B4-BE49-F238E27FC236}">
                <a16:creationId xmlns:a16="http://schemas.microsoft.com/office/drawing/2014/main" id="{47EB8C3B-7215-4F8C-8DBE-097DC3A865DC}"/>
              </a:ext>
            </a:extLst>
          </p:cNvPr>
          <p:cNvPicPr>
            <a:picLocks noChangeAspect="1"/>
          </p:cNvPicPr>
          <p:nvPr/>
        </p:nvPicPr>
        <p:blipFill>
          <a:blip r:embed="rId12"/>
          <a:stretch>
            <a:fillRect/>
          </a:stretch>
        </p:blipFill>
        <p:spPr>
          <a:xfrm rot="21056238">
            <a:off x="10898700" y="173430"/>
            <a:ext cx="1202192" cy="493729"/>
          </a:xfrm>
          <a:prstGeom prst="rect">
            <a:avLst/>
          </a:prstGeom>
        </p:spPr>
      </p:pic>
      <p:sp>
        <p:nvSpPr>
          <p:cNvPr id="4" name="矩形 11">
            <a:extLst>
              <a:ext uri="{FF2B5EF4-FFF2-40B4-BE49-F238E27FC236}">
                <a16:creationId xmlns:a16="http://schemas.microsoft.com/office/drawing/2014/main" id="{4DDAF266-37B6-5449-DB34-172D0F325883}"/>
              </a:ext>
            </a:extLst>
          </p:cNvPr>
          <p:cNvSpPr/>
          <p:nvPr/>
        </p:nvSpPr>
        <p:spPr>
          <a:xfrm>
            <a:off x="340242" y="404036"/>
            <a:ext cx="11451265" cy="620941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5" name="图片 12">
            <a:extLst>
              <a:ext uri="{FF2B5EF4-FFF2-40B4-BE49-F238E27FC236}">
                <a16:creationId xmlns:a16="http://schemas.microsoft.com/office/drawing/2014/main" id="{46B18C0D-8819-03BE-D1A0-E61A4CDB857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210128" y="1963521"/>
            <a:ext cx="1727788" cy="1727788"/>
          </a:xfrm>
          <a:prstGeom prst="rect">
            <a:avLst/>
          </a:prstGeom>
        </p:spPr>
      </p:pic>
      <p:pic>
        <p:nvPicPr>
          <p:cNvPr id="6" name="图片 14">
            <a:extLst>
              <a:ext uri="{FF2B5EF4-FFF2-40B4-BE49-F238E27FC236}">
                <a16:creationId xmlns:a16="http://schemas.microsoft.com/office/drawing/2014/main" id="{38FFF2AA-374A-82FD-361F-05668FA992B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86143" y="385518"/>
            <a:ext cx="1609724" cy="1320799"/>
          </a:xfrm>
          <a:prstGeom prst="rect">
            <a:avLst/>
          </a:prstGeom>
        </p:spPr>
      </p:pic>
      <p:pic>
        <p:nvPicPr>
          <p:cNvPr id="7" name="图片 15">
            <a:extLst>
              <a:ext uri="{FF2B5EF4-FFF2-40B4-BE49-F238E27FC236}">
                <a16:creationId xmlns:a16="http://schemas.microsoft.com/office/drawing/2014/main" id="{7CE8EB0E-011D-97AF-30BF-F5C8842FDC20}"/>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0330562" y="263652"/>
            <a:ext cx="1475295" cy="1475295"/>
          </a:xfrm>
          <a:prstGeom prst="rect">
            <a:avLst/>
          </a:prstGeom>
        </p:spPr>
      </p:pic>
      <p:sp>
        <p:nvSpPr>
          <p:cNvPr id="8" name="Rectangle: Rounded Corners 6">
            <a:extLst>
              <a:ext uri="{FF2B5EF4-FFF2-40B4-BE49-F238E27FC236}">
                <a16:creationId xmlns:a16="http://schemas.microsoft.com/office/drawing/2014/main" id="{40A17B84-E29B-BA95-54A9-B263D9F449C5}"/>
              </a:ext>
            </a:extLst>
          </p:cNvPr>
          <p:cNvSpPr/>
          <p:nvPr/>
        </p:nvSpPr>
        <p:spPr>
          <a:xfrm>
            <a:off x="425299" y="2810248"/>
            <a:ext cx="11371382" cy="3601185"/>
          </a:xfrm>
          <a:custGeom>
            <a:avLst/>
            <a:gdLst>
              <a:gd name="connsiteX0" fmla="*/ 0 w 11371382"/>
              <a:gd name="connsiteY0" fmla="*/ 451264 h 3601185"/>
              <a:gd name="connsiteX1" fmla="*/ 451264 w 11371382"/>
              <a:gd name="connsiteY1" fmla="*/ 0 h 3601185"/>
              <a:gd name="connsiteX2" fmla="*/ 1253876 w 11371382"/>
              <a:gd name="connsiteY2" fmla="*/ 0 h 3601185"/>
              <a:gd name="connsiteX3" fmla="*/ 1847111 w 11371382"/>
              <a:gd name="connsiteY3" fmla="*/ 0 h 3601185"/>
              <a:gd name="connsiteX4" fmla="*/ 2335658 w 11371382"/>
              <a:gd name="connsiteY4" fmla="*/ 0 h 3601185"/>
              <a:gd name="connsiteX5" fmla="*/ 2719516 w 11371382"/>
              <a:gd name="connsiteY5" fmla="*/ 0 h 3601185"/>
              <a:gd name="connsiteX6" fmla="*/ 3626816 w 11371382"/>
              <a:gd name="connsiteY6" fmla="*/ 0 h 3601185"/>
              <a:gd name="connsiteX7" fmla="*/ 4324740 w 11371382"/>
              <a:gd name="connsiteY7" fmla="*/ 0 h 3601185"/>
              <a:gd name="connsiteX8" fmla="*/ 4917975 w 11371382"/>
              <a:gd name="connsiteY8" fmla="*/ 0 h 3601185"/>
              <a:gd name="connsiteX9" fmla="*/ 5720587 w 11371382"/>
              <a:gd name="connsiteY9" fmla="*/ 0 h 3601185"/>
              <a:gd name="connsiteX10" fmla="*/ 6418511 w 11371382"/>
              <a:gd name="connsiteY10" fmla="*/ 0 h 3601185"/>
              <a:gd name="connsiteX11" fmla="*/ 7011746 w 11371382"/>
              <a:gd name="connsiteY11" fmla="*/ 0 h 3601185"/>
              <a:gd name="connsiteX12" fmla="*/ 7395604 w 11371382"/>
              <a:gd name="connsiteY12" fmla="*/ 0 h 3601185"/>
              <a:gd name="connsiteX13" fmla="*/ 7988839 w 11371382"/>
              <a:gd name="connsiteY13" fmla="*/ 0 h 3601185"/>
              <a:gd name="connsiteX14" fmla="*/ 8582074 w 11371382"/>
              <a:gd name="connsiteY14" fmla="*/ 0 h 3601185"/>
              <a:gd name="connsiteX15" fmla="*/ 8965932 w 11371382"/>
              <a:gd name="connsiteY15" fmla="*/ 0 h 3601185"/>
              <a:gd name="connsiteX16" fmla="*/ 9454478 w 11371382"/>
              <a:gd name="connsiteY16" fmla="*/ 0 h 3601185"/>
              <a:gd name="connsiteX17" fmla="*/ 9838336 w 11371382"/>
              <a:gd name="connsiteY17" fmla="*/ 0 h 3601185"/>
              <a:gd name="connsiteX18" fmla="*/ 10920118 w 11371382"/>
              <a:gd name="connsiteY18" fmla="*/ 0 h 3601185"/>
              <a:gd name="connsiteX19" fmla="*/ 11371382 w 11371382"/>
              <a:gd name="connsiteY19" fmla="*/ 451264 h 3601185"/>
              <a:gd name="connsiteX20" fmla="*/ 11371382 w 11371382"/>
              <a:gd name="connsiteY20" fmla="*/ 1179901 h 3601185"/>
              <a:gd name="connsiteX21" fmla="*/ 11371382 w 11371382"/>
              <a:gd name="connsiteY21" fmla="*/ 1773606 h 3601185"/>
              <a:gd name="connsiteX22" fmla="*/ 11371382 w 11371382"/>
              <a:gd name="connsiteY22" fmla="*/ 2475257 h 3601185"/>
              <a:gd name="connsiteX23" fmla="*/ 11371382 w 11371382"/>
              <a:gd name="connsiteY23" fmla="*/ 3149921 h 3601185"/>
              <a:gd name="connsiteX24" fmla="*/ 10920118 w 11371382"/>
              <a:gd name="connsiteY24" fmla="*/ 3601185 h 3601185"/>
              <a:gd name="connsiteX25" fmla="*/ 10117506 w 11371382"/>
              <a:gd name="connsiteY25" fmla="*/ 3601185 h 3601185"/>
              <a:gd name="connsiteX26" fmla="*/ 9733648 w 11371382"/>
              <a:gd name="connsiteY26" fmla="*/ 3601185 h 3601185"/>
              <a:gd name="connsiteX27" fmla="*/ 8826347 w 11371382"/>
              <a:gd name="connsiteY27" fmla="*/ 3601185 h 3601185"/>
              <a:gd name="connsiteX28" fmla="*/ 8233112 w 11371382"/>
              <a:gd name="connsiteY28" fmla="*/ 3601185 h 3601185"/>
              <a:gd name="connsiteX29" fmla="*/ 7639877 w 11371382"/>
              <a:gd name="connsiteY29" fmla="*/ 3601185 h 3601185"/>
              <a:gd name="connsiteX30" fmla="*/ 6941953 w 11371382"/>
              <a:gd name="connsiteY30" fmla="*/ 3601185 h 3601185"/>
              <a:gd name="connsiteX31" fmla="*/ 6034653 w 11371382"/>
              <a:gd name="connsiteY31" fmla="*/ 3601185 h 3601185"/>
              <a:gd name="connsiteX32" fmla="*/ 5441418 w 11371382"/>
              <a:gd name="connsiteY32" fmla="*/ 3601185 h 3601185"/>
              <a:gd name="connsiteX33" fmla="*/ 4743494 w 11371382"/>
              <a:gd name="connsiteY33" fmla="*/ 3601185 h 3601185"/>
              <a:gd name="connsiteX34" fmla="*/ 4150259 w 11371382"/>
              <a:gd name="connsiteY34" fmla="*/ 3601185 h 3601185"/>
              <a:gd name="connsiteX35" fmla="*/ 3452335 w 11371382"/>
              <a:gd name="connsiteY35" fmla="*/ 3601185 h 3601185"/>
              <a:gd name="connsiteX36" fmla="*/ 2649723 w 11371382"/>
              <a:gd name="connsiteY36" fmla="*/ 3601185 h 3601185"/>
              <a:gd name="connsiteX37" fmla="*/ 2056488 w 11371382"/>
              <a:gd name="connsiteY37" fmla="*/ 3601185 h 3601185"/>
              <a:gd name="connsiteX38" fmla="*/ 1149188 w 11371382"/>
              <a:gd name="connsiteY38" fmla="*/ 3601185 h 3601185"/>
              <a:gd name="connsiteX39" fmla="*/ 451264 w 11371382"/>
              <a:gd name="connsiteY39" fmla="*/ 3601185 h 3601185"/>
              <a:gd name="connsiteX40" fmla="*/ 0 w 11371382"/>
              <a:gd name="connsiteY40" fmla="*/ 3149921 h 3601185"/>
              <a:gd name="connsiteX41" fmla="*/ 0 w 11371382"/>
              <a:gd name="connsiteY41" fmla="*/ 2421284 h 3601185"/>
              <a:gd name="connsiteX42" fmla="*/ 0 w 11371382"/>
              <a:gd name="connsiteY42" fmla="*/ 1800593 h 3601185"/>
              <a:gd name="connsiteX43" fmla="*/ 0 w 11371382"/>
              <a:gd name="connsiteY43" fmla="*/ 1152915 h 3601185"/>
              <a:gd name="connsiteX44" fmla="*/ 0 w 11371382"/>
              <a:gd name="connsiteY44" fmla="*/ 451264 h 360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371382" h="3601185" fill="none" extrusionOk="0">
                <a:moveTo>
                  <a:pt x="0" y="451264"/>
                </a:moveTo>
                <a:cubicBezTo>
                  <a:pt x="-46982" y="209585"/>
                  <a:pt x="262344" y="-3863"/>
                  <a:pt x="451264" y="0"/>
                </a:cubicBezTo>
                <a:cubicBezTo>
                  <a:pt x="692872" y="-21842"/>
                  <a:pt x="960935" y="607"/>
                  <a:pt x="1253876" y="0"/>
                </a:cubicBezTo>
                <a:cubicBezTo>
                  <a:pt x="1546817" y="-607"/>
                  <a:pt x="1633758" y="29066"/>
                  <a:pt x="1847111" y="0"/>
                </a:cubicBezTo>
                <a:cubicBezTo>
                  <a:pt x="2060464" y="-29066"/>
                  <a:pt x="2130139" y="11337"/>
                  <a:pt x="2335658" y="0"/>
                </a:cubicBezTo>
                <a:cubicBezTo>
                  <a:pt x="2541177" y="-11337"/>
                  <a:pt x="2545656" y="6006"/>
                  <a:pt x="2719516" y="0"/>
                </a:cubicBezTo>
                <a:cubicBezTo>
                  <a:pt x="2893376" y="-6006"/>
                  <a:pt x="3426732" y="39913"/>
                  <a:pt x="3626816" y="0"/>
                </a:cubicBezTo>
                <a:cubicBezTo>
                  <a:pt x="3826900" y="-39913"/>
                  <a:pt x="4015275" y="-16081"/>
                  <a:pt x="4324740" y="0"/>
                </a:cubicBezTo>
                <a:cubicBezTo>
                  <a:pt x="4634205" y="16081"/>
                  <a:pt x="4799108" y="-7798"/>
                  <a:pt x="4917975" y="0"/>
                </a:cubicBezTo>
                <a:cubicBezTo>
                  <a:pt x="5036843" y="7798"/>
                  <a:pt x="5465468" y="-39777"/>
                  <a:pt x="5720587" y="0"/>
                </a:cubicBezTo>
                <a:cubicBezTo>
                  <a:pt x="5975706" y="39777"/>
                  <a:pt x="6238964" y="-33552"/>
                  <a:pt x="6418511" y="0"/>
                </a:cubicBezTo>
                <a:cubicBezTo>
                  <a:pt x="6598058" y="33552"/>
                  <a:pt x="6729267" y="26152"/>
                  <a:pt x="7011746" y="0"/>
                </a:cubicBezTo>
                <a:cubicBezTo>
                  <a:pt x="7294226" y="-26152"/>
                  <a:pt x="7238288" y="-15530"/>
                  <a:pt x="7395604" y="0"/>
                </a:cubicBezTo>
                <a:cubicBezTo>
                  <a:pt x="7552920" y="15530"/>
                  <a:pt x="7787610" y="-7596"/>
                  <a:pt x="7988839" y="0"/>
                </a:cubicBezTo>
                <a:cubicBezTo>
                  <a:pt x="8190068" y="7596"/>
                  <a:pt x="8401544" y="26663"/>
                  <a:pt x="8582074" y="0"/>
                </a:cubicBezTo>
                <a:cubicBezTo>
                  <a:pt x="8762604" y="-26663"/>
                  <a:pt x="8785869" y="-15773"/>
                  <a:pt x="8965932" y="0"/>
                </a:cubicBezTo>
                <a:cubicBezTo>
                  <a:pt x="9145995" y="15773"/>
                  <a:pt x="9279714" y="9742"/>
                  <a:pt x="9454478" y="0"/>
                </a:cubicBezTo>
                <a:cubicBezTo>
                  <a:pt x="9629242" y="-9742"/>
                  <a:pt x="9721223" y="14154"/>
                  <a:pt x="9838336" y="0"/>
                </a:cubicBezTo>
                <a:cubicBezTo>
                  <a:pt x="9955449" y="-14154"/>
                  <a:pt x="10548868" y="27759"/>
                  <a:pt x="10920118" y="0"/>
                </a:cubicBezTo>
                <a:cubicBezTo>
                  <a:pt x="11180578" y="19125"/>
                  <a:pt x="11334641" y="221519"/>
                  <a:pt x="11371382" y="451264"/>
                </a:cubicBezTo>
                <a:cubicBezTo>
                  <a:pt x="11370535" y="770052"/>
                  <a:pt x="11338217" y="990033"/>
                  <a:pt x="11371382" y="1179901"/>
                </a:cubicBezTo>
                <a:cubicBezTo>
                  <a:pt x="11404547" y="1369769"/>
                  <a:pt x="11371450" y="1571494"/>
                  <a:pt x="11371382" y="1773606"/>
                </a:cubicBezTo>
                <a:cubicBezTo>
                  <a:pt x="11371314" y="1975718"/>
                  <a:pt x="11364134" y="2233519"/>
                  <a:pt x="11371382" y="2475257"/>
                </a:cubicBezTo>
                <a:cubicBezTo>
                  <a:pt x="11378630" y="2716995"/>
                  <a:pt x="11356273" y="2857371"/>
                  <a:pt x="11371382" y="3149921"/>
                </a:cubicBezTo>
                <a:cubicBezTo>
                  <a:pt x="11396290" y="3387511"/>
                  <a:pt x="11169413" y="3637470"/>
                  <a:pt x="10920118" y="3601185"/>
                </a:cubicBezTo>
                <a:cubicBezTo>
                  <a:pt x="10695990" y="3609843"/>
                  <a:pt x="10461510" y="3595692"/>
                  <a:pt x="10117506" y="3601185"/>
                </a:cubicBezTo>
                <a:cubicBezTo>
                  <a:pt x="9773502" y="3606678"/>
                  <a:pt x="9917081" y="3585545"/>
                  <a:pt x="9733648" y="3601185"/>
                </a:cubicBezTo>
                <a:cubicBezTo>
                  <a:pt x="9550215" y="3616825"/>
                  <a:pt x="9097773" y="3645567"/>
                  <a:pt x="8826347" y="3601185"/>
                </a:cubicBezTo>
                <a:cubicBezTo>
                  <a:pt x="8554921" y="3556803"/>
                  <a:pt x="8432524" y="3624254"/>
                  <a:pt x="8233112" y="3601185"/>
                </a:cubicBezTo>
                <a:cubicBezTo>
                  <a:pt x="8033701" y="3578116"/>
                  <a:pt x="7912049" y="3618770"/>
                  <a:pt x="7639877" y="3601185"/>
                </a:cubicBezTo>
                <a:cubicBezTo>
                  <a:pt x="7367705" y="3583600"/>
                  <a:pt x="7270484" y="3593846"/>
                  <a:pt x="6941953" y="3601185"/>
                </a:cubicBezTo>
                <a:cubicBezTo>
                  <a:pt x="6613422" y="3608524"/>
                  <a:pt x="6358689" y="3645345"/>
                  <a:pt x="6034653" y="3601185"/>
                </a:cubicBezTo>
                <a:cubicBezTo>
                  <a:pt x="5710617" y="3557025"/>
                  <a:pt x="5584805" y="3604602"/>
                  <a:pt x="5441418" y="3601185"/>
                </a:cubicBezTo>
                <a:cubicBezTo>
                  <a:pt x="5298032" y="3597768"/>
                  <a:pt x="4996420" y="3624138"/>
                  <a:pt x="4743494" y="3601185"/>
                </a:cubicBezTo>
                <a:cubicBezTo>
                  <a:pt x="4490568" y="3578232"/>
                  <a:pt x="4323507" y="3586550"/>
                  <a:pt x="4150259" y="3601185"/>
                </a:cubicBezTo>
                <a:cubicBezTo>
                  <a:pt x="3977011" y="3615820"/>
                  <a:pt x="3735953" y="3580740"/>
                  <a:pt x="3452335" y="3601185"/>
                </a:cubicBezTo>
                <a:cubicBezTo>
                  <a:pt x="3168717" y="3621630"/>
                  <a:pt x="2935257" y="3588037"/>
                  <a:pt x="2649723" y="3601185"/>
                </a:cubicBezTo>
                <a:cubicBezTo>
                  <a:pt x="2364189" y="3614333"/>
                  <a:pt x="2193536" y="3616386"/>
                  <a:pt x="2056488" y="3601185"/>
                </a:cubicBezTo>
                <a:cubicBezTo>
                  <a:pt x="1919441" y="3585984"/>
                  <a:pt x="1412567" y="3573648"/>
                  <a:pt x="1149188" y="3601185"/>
                </a:cubicBezTo>
                <a:cubicBezTo>
                  <a:pt x="885809" y="3628722"/>
                  <a:pt x="788502" y="3573612"/>
                  <a:pt x="451264" y="3601185"/>
                </a:cubicBezTo>
                <a:cubicBezTo>
                  <a:pt x="212029" y="3621525"/>
                  <a:pt x="46352" y="3362469"/>
                  <a:pt x="0" y="3149921"/>
                </a:cubicBezTo>
                <a:cubicBezTo>
                  <a:pt x="-27251" y="2993169"/>
                  <a:pt x="-13929" y="2777609"/>
                  <a:pt x="0" y="2421284"/>
                </a:cubicBezTo>
                <a:cubicBezTo>
                  <a:pt x="13929" y="2064959"/>
                  <a:pt x="-13742" y="1955558"/>
                  <a:pt x="0" y="1800593"/>
                </a:cubicBezTo>
                <a:cubicBezTo>
                  <a:pt x="13742" y="1645628"/>
                  <a:pt x="-7839" y="1356377"/>
                  <a:pt x="0" y="1152915"/>
                </a:cubicBezTo>
                <a:cubicBezTo>
                  <a:pt x="7839" y="949453"/>
                  <a:pt x="11976" y="627154"/>
                  <a:pt x="0" y="451264"/>
                </a:cubicBezTo>
                <a:close/>
              </a:path>
              <a:path w="11371382" h="3601185" stroke="0" extrusionOk="0">
                <a:moveTo>
                  <a:pt x="0" y="451264"/>
                </a:moveTo>
                <a:cubicBezTo>
                  <a:pt x="1184" y="238245"/>
                  <a:pt x="215256" y="23620"/>
                  <a:pt x="451264" y="0"/>
                </a:cubicBezTo>
                <a:cubicBezTo>
                  <a:pt x="730330" y="6443"/>
                  <a:pt x="1056868" y="-27069"/>
                  <a:pt x="1253876" y="0"/>
                </a:cubicBezTo>
                <a:cubicBezTo>
                  <a:pt x="1450884" y="27069"/>
                  <a:pt x="1580772" y="20337"/>
                  <a:pt x="1742423" y="0"/>
                </a:cubicBezTo>
                <a:cubicBezTo>
                  <a:pt x="1904074" y="-20337"/>
                  <a:pt x="2066344" y="-6432"/>
                  <a:pt x="2230969" y="0"/>
                </a:cubicBezTo>
                <a:cubicBezTo>
                  <a:pt x="2395594" y="6432"/>
                  <a:pt x="2689738" y="-9438"/>
                  <a:pt x="3033581" y="0"/>
                </a:cubicBezTo>
                <a:cubicBezTo>
                  <a:pt x="3377424" y="9438"/>
                  <a:pt x="3430671" y="-26405"/>
                  <a:pt x="3626816" y="0"/>
                </a:cubicBezTo>
                <a:cubicBezTo>
                  <a:pt x="3822962" y="26405"/>
                  <a:pt x="4342503" y="-8743"/>
                  <a:pt x="4534117" y="0"/>
                </a:cubicBezTo>
                <a:cubicBezTo>
                  <a:pt x="4725731" y="8743"/>
                  <a:pt x="5210650" y="20891"/>
                  <a:pt x="5441418" y="0"/>
                </a:cubicBezTo>
                <a:cubicBezTo>
                  <a:pt x="5672186" y="-20891"/>
                  <a:pt x="6000653" y="-25645"/>
                  <a:pt x="6244030" y="0"/>
                </a:cubicBezTo>
                <a:cubicBezTo>
                  <a:pt x="6487407" y="25645"/>
                  <a:pt x="6549877" y="-6226"/>
                  <a:pt x="6732576" y="0"/>
                </a:cubicBezTo>
                <a:cubicBezTo>
                  <a:pt x="6915275" y="6226"/>
                  <a:pt x="6928946" y="-7055"/>
                  <a:pt x="7116434" y="0"/>
                </a:cubicBezTo>
                <a:cubicBezTo>
                  <a:pt x="7303922" y="7055"/>
                  <a:pt x="7651916" y="44043"/>
                  <a:pt x="8023735" y="0"/>
                </a:cubicBezTo>
                <a:cubicBezTo>
                  <a:pt x="8395554" y="-44043"/>
                  <a:pt x="8581899" y="-7910"/>
                  <a:pt x="8721659" y="0"/>
                </a:cubicBezTo>
                <a:cubicBezTo>
                  <a:pt x="8861419" y="7910"/>
                  <a:pt x="9130306" y="-5093"/>
                  <a:pt x="9419582" y="0"/>
                </a:cubicBezTo>
                <a:cubicBezTo>
                  <a:pt x="9708858" y="5093"/>
                  <a:pt x="9681335" y="7816"/>
                  <a:pt x="9908129" y="0"/>
                </a:cubicBezTo>
                <a:cubicBezTo>
                  <a:pt x="10134923" y="-7816"/>
                  <a:pt x="10470907" y="-12972"/>
                  <a:pt x="10920118" y="0"/>
                </a:cubicBezTo>
                <a:cubicBezTo>
                  <a:pt x="11202442" y="7511"/>
                  <a:pt x="11336081" y="190354"/>
                  <a:pt x="11371382" y="451264"/>
                </a:cubicBezTo>
                <a:cubicBezTo>
                  <a:pt x="11354242" y="691141"/>
                  <a:pt x="11347957" y="924685"/>
                  <a:pt x="11371382" y="1071955"/>
                </a:cubicBezTo>
                <a:cubicBezTo>
                  <a:pt x="11394807" y="1219225"/>
                  <a:pt x="11360266" y="1500649"/>
                  <a:pt x="11371382" y="1800593"/>
                </a:cubicBezTo>
                <a:cubicBezTo>
                  <a:pt x="11382498" y="2100537"/>
                  <a:pt x="11375707" y="2320417"/>
                  <a:pt x="11371382" y="2502243"/>
                </a:cubicBezTo>
                <a:cubicBezTo>
                  <a:pt x="11367058" y="2684069"/>
                  <a:pt x="11373823" y="2883145"/>
                  <a:pt x="11371382" y="3149921"/>
                </a:cubicBezTo>
                <a:cubicBezTo>
                  <a:pt x="11368022" y="3392811"/>
                  <a:pt x="11186526" y="3649042"/>
                  <a:pt x="10920118" y="3601185"/>
                </a:cubicBezTo>
                <a:cubicBezTo>
                  <a:pt x="10632746" y="3600397"/>
                  <a:pt x="10407533" y="3584420"/>
                  <a:pt x="10222194" y="3601185"/>
                </a:cubicBezTo>
                <a:cubicBezTo>
                  <a:pt x="10036855" y="3617950"/>
                  <a:pt x="9846997" y="3626055"/>
                  <a:pt x="9628959" y="3601185"/>
                </a:cubicBezTo>
                <a:cubicBezTo>
                  <a:pt x="9410922" y="3576315"/>
                  <a:pt x="9083909" y="3615988"/>
                  <a:pt x="8721659" y="3601185"/>
                </a:cubicBezTo>
                <a:cubicBezTo>
                  <a:pt x="8359409" y="3586382"/>
                  <a:pt x="8163158" y="3582222"/>
                  <a:pt x="7814358" y="3601185"/>
                </a:cubicBezTo>
                <a:cubicBezTo>
                  <a:pt x="7465558" y="3620148"/>
                  <a:pt x="7345575" y="3572689"/>
                  <a:pt x="7221123" y="3601185"/>
                </a:cubicBezTo>
                <a:cubicBezTo>
                  <a:pt x="7096671" y="3629681"/>
                  <a:pt x="6916853" y="3582006"/>
                  <a:pt x="6837265" y="3601185"/>
                </a:cubicBezTo>
                <a:cubicBezTo>
                  <a:pt x="6757677" y="3620364"/>
                  <a:pt x="6498846" y="3590973"/>
                  <a:pt x="6348718" y="3601185"/>
                </a:cubicBezTo>
                <a:cubicBezTo>
                  <a:pt x="6198590" y="3611397"/>
                  <a:pt x="6022380" y="3606371"/>
                  <a:pt x="5860172" y="3601185"/>
                </a:cubicBezTo>
                <a:cubicBezTo>
                  <a:pt x="5697964" y="3595999"/>
                  <a:pt x="5260999" y="3588414"/>
                  <a:pt x="5057560" y="3601185"/>
                </a:cubicBezTo>
                <a:cubicBezTo>
                  <a:pt x="4854121" y="3613956"/>
                  <a:pt x="4751292" y="3593515"/>
                  <a:pt x="4673702" y="3601185"/>
                </a:cubicBezTo>
                <a:cubicBezTo>
                  <a:pt x="4596112" y="3608855"/>
                  <a:pt x="4394107" y="3614749"/>
                  <a:pt x="4185155" y="3601185"/>
                </a:cubicBezTo>
                <a:cubicBezTo>
                  <a:pt x="3976203" y="3587621"/>
                  <a:pt x="3617258" y="3607544"/>
                  <a:pt x="3277855" y="3601185"/>
                </a:cubicBezTo>
                <a:cubicBezTo>
                  <a:pt x="2938452" y="3594826"/>
                  <a:pt x="3030708" y="3599598"/>
                  <a:pt x="2893997" y="3601185"/>
                </a:cubicBezTo>
                <a:cubicBezTo>
                  <a:pt x="2757286" y="3602772"/>
                  <a:pt x="2587204" y="3606063"/>
                  <a:pt x="2510139" y="3601185"/>
                </a:cubicBezTo>
                <a:cubicBezTo>
                  <a:pt x="2433074" y="3596307"/>
                  <a:pt x="2301512" y="3597655"/>
                  <a:pt x="2126281" y="3601185"/>
                </a:cubicBezTo>
                <a:cubicBezTo>
                  <a:pt x="1951050" y="3604715"/>
                  <a:pt x="1663122" y="3610305"/>
                  <a:pt x="1428357" y="3601185"/>
                </a:cubicBezTo>
                <a:cubicBezTo>
                  <a:pt x="1193592" y="3592065"/>
                  <a:pt x="662287" y="3643888"/>
                  <a:pt x="451264" y="3601185"/>
                </a:cubicBezTo>
                <a:cubicBezTo>
                  <a:pt x="218682" y="3598234"/>
                  <a:pt x="-17947" y="3380309"/>
                  <a:pt x="0" y="3149921"/>
                </a:cubicBezTo>
                <a:cubicBezTo>
                  <a:pt x="1958" y="2870183"/>
                  <a:pt x="14160" y="2776636"/>
                  <a:pt x="0" y="2475257"/>
                </a:cubicBezTo>
                <a:cubicBezTo>
                  <a:pt x="-14160" y="2173878"/>
                  <a:pt x="258" y="2004998"/>
                  <a:pt x="0" y="1800593"/>
                </a:cubicBezTo>
                <a:cubicBezTo>
                  <a:pt x="-258" y="1596188"/>
                  <a:pt x="-23142" y="1367568"/>
                  <a:pt x="0" y="1098942"/>
                </a:cubicBezTo>
                <a:cubicBezTo>
                  <a:pt x="23142" y="830316"/>
                  <a:pt x="-18719" y="616413"/>
                  <a:pt x="0" y="451264"/>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dirty="0">
                <a:solidFill>
                  <a:prstClr val="black"/>
                </a:solidFill>
                <a:cs typeface="Calibri" panose="020F0502020204030204" pitchFamily="34" charset="0"/>
              </a:rPr>
              <a:t>Tiếng khèn gắn bó với người Mông mỗi khi lên nương, xuống chợ. Tiếng khèn hoà với tiếng cười reo vang náo nức khắp làng bản mỗi độ xuân về. Tiếng khèn trở thành báu vật của người Mông xưa truyền lại cho các thế hệ sau.</a:t>
            </a:r>
          </a:p>
        </p:txBody>
      </p:sp>
      <p:sp>
        <p:nvSpPr>
          <p:cNvPr id="9" name="TextBox 8">
            <a:extLst>
              <a:ext uri="{FF2B5EF4-FFF2-40B4-BE49-F238E27FC236}">
                <a16:creationId xmlns:a16="http://schemas.microsoft.com/office/drawing/2014/main" id="{C4246337-F199-77CF-9DBB-4417D30CBFF0}"/>
              </a:ext>
            </a:extLst>
          </p:cNvPr>
          <p:cNvSpPr txBox="1"/>
          <p:nvPr/>
        </p:nvSpPr>
        <p:spPr>
          <a:xfrm>
            <a:off x="2169252" y="331178"/>
            <a:ext cx="788996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mn-cs"/>
              </a:rPr>
              <a:t>LUYỆN ĐỌC NỐI TIẾP ĐOẠN</a:t>
            </a:r>
          </a:p>
        </p:txBody>
      </p:sp>
      <p:sp>
        <p:nvSpPr>
          <p:cNvPr id="10" name="Rectangle: Rounded Corners 9">
            <a:extLst>
              <a:ext uri="{FF2B5EF4-FFF2-40B4-BE49-F238E27FC236}">
                <a16:creationId xmlns:a16="http://schemas.microsoft.com/office/drawing/2014/main" id="{228D93E2-7D39-E89E-4326-AFFB2C15D78A}"/>
              </a:ext>
            </a:extLst>
          </p:cNvPr>
          <p:cNvSpPr/>
          <p:nvPr/>
        </p:nvSpPr>
        <p:spPr>
          <a:xfrm>
            <a:off x="425299" y="1732001"/>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mn-cs"/>
              </a:rPr>
              <a:t>ĐOẠN 3</a:t>
            </a:r>
          </a:p>
        </p:txBody>
      </p:sp>
    </p:spTree>
    <p:extLst>
      <p:ext uri="{BB962C8B-B14F-4D97-AF65-F5344CB8AC3E}">
        <p14:creationId xmlns:p14="http://schemas.microsoft.com/office/powerpoint/2010/main" val="1034969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328677EE-2547-4A0B-8E14-AE84E7AFE50C}"/>
              </a:ext>
            </a:extLst>
          </p:cNvPr>
          <p:cNvSpPr txBox="1"/>
          <p:nvPr/>
        </p:nvSpPr>
        <p:spPr>
          <a:xfrm>
            <a:off x="2809459" y="1137625"/>
            <a:ext cx="6573084" cy="1569660"/>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zh-CN" altLang="en-US" sz="9600" b="0" i="0" u="none" strike="noStrike" kern="1200" cap="none" spc="0" normalizeH="0" baseline="0" noProof="0" dirty="0">
                <a:ln>
                  <a:noFill/>
                </a:ln>
                <a:solidFill>
                  <a:prstClr val="black"/>
                </a:solidFill>
                <a:effectLst/>
                <a:uLnTx/>
                <a:uFillTx/>
                <a:latin typeface="Calibri" panose="020F0502020204030204"/>
                <a:ea typeface="汉仪粗宋简" panose="02010609000101010101" pitchFamily="49" charset="-122"/>
                <a:cs typeface="+mn-cs"/>
              </a:rPr>
              <a:t>山中访友</a:t>
            </a:r>
          </a:p>
        </p:txBody>
      </p:sp>
      <p:sp>
        <p:nvSpPr>
          <p:cNvPr id="27" name="文本框 26">
            <a:extLst>
              <a:ext uri="{FF2B5EF4-FFF2-40B4-BE49-F238E27FC236}">
                <a16:creationId xmlns:a16="http://schemas.microsoft.com/office/drawing/2014/main" id="{782D8D82-9DEE-4FA8-BE8D-7801E8F6BBD3}"/>
              </a:ext>
            </a:extLst>
          </p:cNvPr>
          <p:cNvSpPr txBox="1"/>
          <p:nvPr/>
        </p:nvSpPr>
        <p:spPr>
          <a:xfrm>
            <a:off x="2771469" y="695227"/>
            <a:ext cx="6573084" cy="584775"/>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人教版六年级语文 课件</a:t>
            </a:r>
            <a:r>
              <a:rPr kumimoji="0" lang="en-US" altLang="zh-CN" sz="3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PPT</a:t>
            </a:r>
            <a:r>
              <a:rPr kumimoji="0" lang="zh-CN" altLang="en-US" sz="3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模板</a:t>
            </a:r>
          </a:p>
        </p:txBody>
      </p:sp>
      <p:pic>
        <p:nvPicPr>
          <p:cNvPr id="29" name="图片 28">
            <a:extLst>
              <a:ext uri="{FF2B5EF4-FFF2-40B4-BE49-F238E27FC236}">
                <a16:creationId xmlns:a16="http://schemas.microsoft.com/office/drawing/2014/main" id="{41AEB96B-F885-4C3A-B20F-9474A2DF9E5E}"/>
              </a:ext>
            </a:extLst>
          </p:cNvPr>
          <p:cNvPicPr>
            <a:picLocks noChangeAspect="1"/>
          </p:cNvPicPr>
          <p:nvPr/>
        </p:nvPicPr>
        <p:blipFill>
          <a:blip r:embed="rId3"/>
          <a:stretch>
            <a:fillRect/>
          </a:stretch>
        </p:blipFill>
        <p:spPr>
          <a:xfrm>
            <a:off x="-527" y="-1314"/>
            <a:ext cx="12193057" cy="6860627"/>
          </a:xfrm>
          <a:prstGeom prst="rect">
            <a:avLst/>
          </a:prstGeom>
        </p:spPr>
      </p:pic>
      <p:pic>
        <p:nvPicPr>
          <p:cNvPr id="30" name="图片 29">
            <a:extLst>
              <a:ext uri="{FF2B5EF4-FFF2-40B4-BE49-F238E27FC236}">
                <a16:creationId xmlns:a16="http://schemas.microsoft.com/office/drawing/2014/main" id="{3ED967E4-7167-4508-8A73-E34528D338C4}"/>
              </a:ext>
            </a:extLst>
          </p:cNvPr>
          <p:cNvPicPr>
            <a:picLocks noChangeAspect="1"/>
          </p:cNvPicPr>
          <p:nvPr/>
        </p:nvPicPr>
        <p:blipFill>
          <a:blip r:embed="rId4"/>
          <a:stretch>
            <a:fillRect/>
          </a:stretch>
        </p:blipFill>
        <p:spPr>
          <a:xfrm>
            <a:off x="-350061" y="-236046"/>
            <a:ext cx="12697036" cy="6860627"/>
          </a:xfrm>
          <a:prstGeom prst="rect">
            <a:avLst/>
          </a:prstGeom>
        </p:spPr>
      </p:pic>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5"/>
          <a:stretch>
            <a:fillRect/>
          </a:stretch>
        </p:blipFill>
        <p:spPr>
          <a:xfrm>
            <a:off x="4779151" y="4146941"/>
            <a:ext cx="2633700" cy="2633700"/>
          </a:xfrm>
          <a:prstGeom prst="rect">
            <a:avLst/>
          </a:prstGeom>
        </p:spPr>
      </p:pic>
      <p:pic>
        <p:nvPicPr>
          <p:cNvPr id="32" name="图片 31">
            <a:extLst>
              <a:ext uri="{FF2B5EF4-FFF2-40B4-BE49-F238E27FC236}">
                <a16:creationId xmlns:a16="http://schemas.microsoft.com/office/drawing/2014/main" id="{356CD3B7-1F57-4CE6-9C65-6A51F19AF650}"/>
              </a:ext>
            </a:extLst>
          </p:cNvPr>
          <p:cNvPicPr>
            <a:picLocks noChangeAspect="1"/>
          </p:cNvPicPr>
          <p:nvPr/>
        </p:nvPicPr>
        <p:blipFill>
          <a:blip r:embed="rId6"/>
          <a:stretch>
            <a:fillRect/>
          </a:stretch>
        </p:blipFill>
        <p:spPr>
          <a:xfrm>
            <a:off x="-1894517" y="3618282"/>
            <a:ext cx="15981033" cy="5088569"/>
          </a:xfrm>
          <a:prstGeom prst="rect">
            <a:avLst/>
          </a:prstGeom>
        </p:spPr>
      </p:pic>
      <p:pic>
        <p:nvPicPr>
          <p:cNvPr id="33" name="图片 32">
            <a:extLst>
              <a:ext uri="{FF2B5EF4-FFF2-40B4-BE49-F238E27FC236}">
                <a16:creationId xmlns:a16="http://schemas.microsoft.com/office/drawing/2014/main" id="{8F1F19C4-9C6D-4E5C-A27F-68BCA5C42A79}"/>
              </a:ext>
            </a:extLst>
          </p:cNvPr>
          <p:cNvPicPr>
            <a:picLocks noChangeAspect="1"/>
          </p:cNvPicPr>
          <p:nvPr/>
        </p:nvPicPr>
        <p:blipFill>
          <a:blip r:embed="rId7"/>
          <a:stretch>
            <a:fillRect/>
          </a:stretch>
        </p:blipFill>
        <p:spPr>
          <a:xfrm>
            <a:off x="-77750" y="2818251"/>
            <a:ext cx="12347503" cy="5722608"/>
          </a:xfrm>
          <a:prstGeom prst="rect">
            <a:avLst/>
          </a:prstGeom>
        </p:spPr>
      </p:pic>
      <p:grpSp>
        <p:nvGrpSpPr>
          <p:cNvPr id="2" name="组合 1">
            <a:extLst>
              <a:ext uri="{FF2B5EF4-FFF2-40B4-BE49-F238E27FC236}">
                <a16:creationId xmlns:a16="http://schemas.microsoft.com/office/drawing/2014/main" id="{C532045F-C52B-44A1-9803-528571F5C690}"/>
              </a:ext>
            </a:extLst>
          </p:cNvPr>
          <p:cNvGrpSpPr/>
          <p:nvPr/>
        </p:nvGrpSpPr>
        <p:grpSpPr>
          <a:xfrm>
            <a:off x="-154973" y="5911193"/>
            <a:ext cx="12501948" cy="2048433"/>
            <a:chOff x="-116230" y="4433394"/>
            <a:chExt cx="9376461" cy="1536325"/>
          </a:xfrm>
        </p:grpSpPr>
        <p:pic>
          <p:nvPicPr>
            <p:cNvPr id="34" name="图片 33">
              <a:extLst>
                <a:ext uri="{FF2B5EF4-FFF2-40B4-BE49-F238E27FC236}">
                  <a16:creationId xmlns:a16="http://schemas.microsoft.com/office/drawing/2014/main" id="{F789335F-97FE-4E86-95C4-9C612E3C7B22}"/>
                </a:ext>
              </a:extLst>
            </p:cNvPr>
            <p:cNvPicPr>
              <a:picLocks noChangeAspect="1"/>
            </p:cNvPicPr>
            <p:nvPr/>
          </p:nvPicPr>
          <p:blipFill>
            <a:blip r:embed="rId8"/>
            <a:stretch>
              <a:fillRect/>
            </a:stretch>
          </p:blipFill>
          <p:spPr>
            <a:xfrm>
              <a:off x="1024206" y="4639575"/>
              <a:ext cx="4889416" cy="774259"/>
            </a:xfrm>
            <a:prstGeom prst="rect">
              <a:avLst/>
            </a:prstGeom>
          </p:spPr>
        </p:pic>
        <p:pic>
          <p:nvPicPr>
            <p:cNvPr id="35" name="图片 34">
              <a:extLst>
                <a:ext uri="{FF2B5EF4-FFF2-40B4-BE49-F238E27FC236}">
                  <a16:creationId xmlns:a16="http://schemas.microsoft.com/office/drawing/2014/main" id="{56F8679D-2236-4CDE-9415-803A4F0B46BB}"/>
                </a:ext>
              </a:extLst>
            </p:cNvPr>
            <p:cNvPicPr>
              <a:picLocks noChangeAspect="1"/>
            </p:cNvPicPr>
            <p:nvPr/>
          </p:nvPicPr>
          <p:blipFill>
            <a:blip r:embed="rId9"/>
            <a:stretch>
              <a:fillRect/>
            </a:stretch>
          </p:blipFill>
          <p:spPr>
            <a:xfrm>
              <a:off x="-116230" y="4433394"/>
              <a:ext cx="9376461" cy="1536325"/>
            </a:xfrm>
            <a:prstGeom prst="rect">
              <a:avLst/>
            </a:prstGeom>
          </p:spPr>
        </p:pic>
      </p:grpSp>
      <p:pic>
        <p:nvPicPr>
          <p:cNvPr id="38" name="图片 37">
            <a:extLst>
              <a:ext uri="{FF2B5EF4-FFF2-40B4-BE49-F238E27FC236}">
                <a16:creationId xmlns:a16="http://schemas.microsoft.com/office/drawing/2014/main" id="{AD351F36-311B-4491-A8E9-14CFA535DA6F}"/>
              </a:ext>
            </a:extLst>
          </p:cNvPr>
          <p:cNvPicPr>
            <a:picLocks noChangeAspect="1"/>
          </p:cNvPicPr>
          <p:nvPr/>
        </p:nvPicPr>
        <p:blipFill>
          <a:blip r:embed="rId10"/>
          <a:stretch>
            <a:fillRect/>
          </a:stretch>
        </p:blipFill>
        <p:spPr>
          <a:xfrm rot="663994">
            <a:off x="-1054731" y="-121700"/>
            <a:ext cx="3259611" cy="1357493"/>
          </a:xfrm>
          <a:prstGeom prst="rect">
            <a:avLst/>
          </a:prstGeom>
        </p:spPr>
      </p:pic>
      <p:pic>
        <p:nvPicPr>
          <p:cNvPr id="19" name="图片 18">
            <a:extLst>
              <a:ext uri="{FF2B5EF4-FFF2-40B4-BE49-F238E27FC236}">
                <a16:creationId xmlns:a16="http://schemas.microsoft.com/office/drawing/2014/main" id="{495764CD-3742-46E5-BD1A-B293EC4D729F}"/>
              </a:ext>
            </a:extLst>
          </p:cNvPr>
          <p:cNvPicPr>
            <a:picLocks noChangeAspect="1"/>
          </p:cNvPicPr>
          <p:nvPr/>
        </p:nvPicPr>
        <p:blipFill>
          <a:blip r:embed="rId11"/>
          <a:stretch>
            <a:fillRect/>
          </a:stretch>
        </p:blipFill>
        <p:spPr>
          <a:xfrm>
            <a:off x="10294069" y="2330331"/>
            <a:ext cx="1895139" cy="707700"/>
          </a:xfrm>
          <a:prstGeom prst="rect">
            <a:avLst/>
          </a:prstGeom>
        </p:spPr>
      </p:pic>
      <p:pic>
        <p:nvPicPr>
          <p:cNvPr id="20" name="图片 19">
            <a:extLst>
              <a:ext uri="{FF2B5EF4-FFF2-40B4-BE49-F238E27FC236}">
                <a16:creationId xmlns:a16="http://schemas.microsoft.com/office/drawing/2014/main" id="{47EB8C3B-7215-4F8C-8DBE-097DC3A865DC}"/>
              </a:ext>
            </a:extLst>
          </p:cNvPr>
          <p:cNvPicPr>
            <a:picLocks noChangeAspect="1"/>
          </p:cNvPicPr>
          <p:nvPr/>
        </p:nvPicPr>
        <p:blipFill>
          <a:blip r:embed="rId12"/>
          <a:stretch>
            <a:fillRect/>
          </a:stretch>
        </p:blipFill>
        <p:spPr>
          <a:xfrm rot="21056238">
            <a:off x="10898700" y="173430"/>
            <a:ext cx="1202192" cy="493729"/>
          </a:xfrm>
          <a:prstGeom prst="rect">
            <a:avLst/>
          </a:prstGeom>
        </p:spPr>
      </p:pic>
      <p:sp>
        <p:nvSpPr>
          <p:cNvPr id="4" name="矩形 11">
            <a:extLst>
              <a:ext uri="{FF2B5EF4-FFF2-40B4-BE49-F238E27FC236}">
                <a16:creationId xmlns:a16="http://schemas.microsoft.com/office/drawing/2014/main" id="{4DDAF266-37B6-5449-DB34-172D0F325883}"/>
              </a:ext>
            </a:extLst>
          </p:cNvPr>
          <p:cNvSpPr/>
          <p:nvPr/>
        </p:nvSpPr>
        <p:spPr>
          <a:xfrm>
            <a:off x="340242" y="404036"/>
            <a:ext cx="11451265" cy="620941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5" name="图片 12">
            <a:extLst>
              <a:ext uri="{FF2B5EF4-FFF2-40B4-BE49-F238E27FC236}">
                <a16:creationId xmlns:a16="http://schemas.microsoft.com/office/drawing/2014/main" id="{46B18C0D-8819-03BE-D1A0-E61A4CDB857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210128" y="1963521"/>
            <a:ext cx="1727788" cy="1727788"/>
          </a:xfrm>
          <a:prstGeom prst="rect">
            <a:avLst/>
          </a:prstGeom>
        </p:spPr>
      </p:pic>
      <p:pic>
        <p:nvPicPr>
          <p:cNvPr id="6" name="图片 14">
            <a:extLst>
              <a:ext uri="{FF2B5EF4-FFF2-40B4-BE49-F238E27FC236}">
                <a16:creationId xmlns:a16="http://schemas.microsoft.com/office/drawing/2014/main" id="{38FFF2AA-374A-82FD-361F-05668FA992B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86143" y="385518"/>
            <a:ext cx="1609724" cy="1320799"/>
          </a:xfrm>
          <a:prstGeom prst="rect">
            <a:avLst/>
          </a:prstGeom>
        </p:spPr>
      </p:pic>
      <p:pic>
        <p:nvPicPr>
          <p:cNvPr id="7" name="图片 15">
            <a:extLst>
              <a:ext uri="{FF2B5EF4-FFF2-40B4-BE49-F238E27FC236}">
                <a16:creationId xmlns:a16="http://schemas.microsoft.com/office/drawing/2014/main" id="{7CE8EB0E-011D-97AF-30BF-F5C8842FDC20}"/>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0330562" y="263652"/>
            <a:ext cx="1475295" cy="1475295"/>
          </a:xfrm>
          <a:prstGeom prst="rect">
            <a:avLst/>
          </a:prstGeom>
        </p:spPr>
      </p:pic>
      <p:sp>
        <p:nvSpPr>
          <p:cNvPr id="8" name="Rectangle: Rounded Corners 6">
            <a:extLst>
              <a:ext uri="{FF2B5EF4-FFF2-40B4-BE49-F238E27FC236}">
                <a16:creationId xmlns:a16="http://schemas.microsoft.com/office/drawing/2014/main" id="{40A17B84-E29B-BA95-54A9-B263D9F449C5}"/>
              </a:ext>
            </a:extLst>
          </p:cNvPr>
          <p:cNvSpPr/>
          <p:nvPr/>
        </p:nvSpPr>
        <p:spPr>
          <a:xfrm>
            <a:off x="425299" y="2810248"/>
            <a:ext cx="11371382" cy="3601185"/>
          </a:xfrm>
          <a:custGeom>
            <a:avLst/>
            <a:gdLst>
              <a:gd name="connsiteX0" fmla="*/ 0 w 11371382"/>
              <a:gd name="connsiteY0" fmla="*/ 451264 h 3601185"/>
              <a:gd name="connsiteX1" fmla="*/ 451264 w 11371382"/>
              <a:gd name="connsiteY1" fmla="*/ 0 h 3601185"/>
              <a:gd name="connsiteX2" fmla="*/ 1253876 w 11371382"/>
              <a:gd name="connsiteY2" fmla="*/ 0 h 3601185"/>
              <a:gd name="connsiteX3" fmla="*/ 1847111 w 11371382"/>
              <a:gd name="connsiteY3" fmla="*/ 0 h 3601185"/>
              <a:gd name="connsiteX4" fmla="*/ 2335658 w 11371382"/>
              <a:gd name="connsiteY4" fmla="*/ 0 h 3601185"/>
              <a:gd name="connsiteX5" fmla="*/ 2719516 w 11371382"/>
              <a:gd name="connsiteY5" fmla="*/ 0 h 3601185"/>
              <a:gd name="connsiteX6" fmla="*/ 3626816 w 11371382"/>
              <a:gd name="connsiteY6" fmla="*/ 0 h 3601185"/>
              <a:gd name="connsiteX7" fmla="*/ 4324740 w 11371382"/>
              <a:gd name="connsiteY7" fmla="*/ 0 h 3601185"/>
              <a:gd name="connsiteX8" fmla="*/ 4917975 w 11371382"/>
              <a:gd name="connsiteY8" fmla="*/ 0 h 3601185"/>
              <a:gd name="connsiteX9" fmla="*/ 5720587 w 11371382"/>
              <a:gd name="connsiteY9" fmla="*/ 0 h 3601185"/>
              <a:gd name="connsiteX10" fmla="*/ 6418511 w 11371382"/>
              <a:gd name="connsiteY10" fmla="*/ 0 h 3601185"/>
              <a:gd name="connsiteX11" fmla="*/ 7011746 w 11371382"/>
              <a:gd name="connsiteY11" fmla="*/ 0 h 3601185"/>
              <a:gd name="connsiteX12" fmla="*/ 7395604 w 11371382"/>
              <a:gd name="connsiteY12" fmla="*/ 0 h 3601185"/>
              <a:gd name="connsiteX13" fmla="*/ 7988839 w 11371382"/>
              <a:gd name="connsiteY13" fmla="*/ 0 h 3601185"/>
              <a:gd name="connsiteX14" fmla="*/ 8582074 w 11371382"/>
              <a:gd name="connsiteY14" fmla="*/ 0 h 3601185"/>
              <a:gd name="connsiteX15" fmla="*/ 8965932 w 11371382"/>
              <a:gd name="connsiteY15" fmla="*/ 0 h 3601185"/>
              <a:gd name="connsiteX16" fmla="*/ 9454478 w 11371382"/>
              <a:gd name="connsiteY16" fmla="*/ 0 h 3601185"/>
              <a:gd name="connsiteX17" fmla="*/ 9838336 w 11371382"/>
              <a:gd name="connsiteY17" fmla="*/ 0 h 3601185"/>
              <a:gd name="connsiteX18" fmla="*/ 10920118 w 11371382"/>
              <a:gd name="connsiteY18" fmla="*/ 0 h 3601185"/>
              <a:gd name="connsiteX19" fmla="*/ 11371382 w 11371382"/>
              <a:gd name="connsiteY19" fmla="*/ 451264 h 3601185"/>
              <a:gd name="connsiteX20" fmla="*/ 11371382 w 11371382"/>
              <a:gd name="connsiteY20" fmla="*/ 1179901 h 3601185"/>
              <a:gd name="connsiteX21" fmla="*/ 11371382 w 11371382"/>
              <a:gd name="connsiteY21" fmla="*/ 1773606 h 3601185"/>
              <a:gd name="connsiteX22" fmla="*/ 11371382 w 11371382"/>
              <a:gd name="connsiteY22" fmla="*/ 2475257 h 3601185"/>
              <a:gd name="connsiteX23" fmla="*/ 11371382 w 11371382"/>
              <a:gd name="connsiteY23" fmla="*/ 3149921 h 3601185"/>
              <a:gd name="connsiteX24" fmla="*/ 10920118 w 11371382"/>
              <a:gd name="connsiteY24" fmla="*/ 3601185 h 3601185"/>
              <a:gd name="connsiteX25" fmla="*/ 10117506 w 11371382"/>
              <a:gd name="connsiteY25" fmla="*/ 3601185 h 3601185"/>
              <a:gd name="connsiteX26" fmla="*/ 9733648 w 11371382"/>
              <a:gd name="connsiteY26" fmla="*/ 3601185 h 3601185"/>
              <a:gd name="connsiteX27" fmla="*/ 8826347 w 11371382"/>
              <a:gd name="connsiteY27" fmla="*/ 3601185 h 3601185"/>
              <a:gd name="connsiteX28" fmla="*/ 8233112 w 11371382"/>
              <a:gd name="connsiteY28" fmla="*/ 3601185 h 3601185"/>
              <a:gd name="connsiteX29" fmla="*/ 7639877 w 11371382"/>
              <a:gd name="connsiteY29" fmla="*/ 3601185 h 3601185"/>
              <a:gd name="connsiteX30" fmla="*/ 6941953 w 11371382"/>
              <a:gd name="connsiteY30" fmla="*/ 3601185 h 3601185"/>
              <a:gd name="connsiteX31" fmla="*/ 6034653 w 11371382"/>
              <a:gd name="connsiteY31" fmla="*/ 3601185 h 3601185"/>
              <a:gd name="connsiteX32" fmla="*/ 5441418 w 11371382"/>
              <a:gd name="connsiteY32" fmla="*/ 3601185 h 3601185"/>
              <a:gd name="connsiteX33" fmla="*/ 4743494 w 11371382"/>
              <a:gd name="connsiteY33" fmla="*/ 3601185 h 3601185"/>
              <a:gd name="connsiteX34" fmla="*/ 4150259 w 11371382"/>
              <a:gd name="connsiteY34" fmla="*/ 3601185 h 3601185"/>
              <a:gd name="connsiteX35" fmla="*/ 3452335 w 11371382"/>
              <a:gd name="connsiteY35" fmla="*/ 3601185 h 3601185"/>
              <a:gd name="connsiteX36" fmla="*/ 2649723 w 11371382"/>
              <a:gd name="connsiteY36" fmla="*/ 3601185 h 3601185"/>
              <a:gd name="connsiteX37" fmla="*/ 2056488 w 11371382"/>
              <a:gd name="connsiteY37" fmla="*/ 3601185 h 3601185"/>
              <a:gd name="connsiteX38" fmla="*/ 1149188 w 11371382"/>
              <a:gd name="connsiteY38" fmla="*/ 3601185 h 3601185"/>
              <a:gd name="connsiteX39" fmla="*/ 451264 w 11371382"/>
              <a:gd name="connsiteY39" fmla="*/ 3601185 h 3601185"/>
              <a:gd name="connsiteX40" fmla="*/ 0 w 11371382"/>
              <a:gd name="connsiteY40" fmla="*/ 3149921 h 3601185"/>
              <a:gd name="connsiteX41" fmla="*/ 0 w 11371382"/>
              <a:gd name="connsiteY41" fmla="*/ 2421284 h 3601185"/>
              <a:gd name="connsiteX42" fmla="*/ 0 w 11371382"/>
              <a:gd name="connsiteY42" fmla="*/ 1800593 h 3601185"/>
              <a:gd name="connsiteX43" fmla="*/ 0 w 11371382"/>
              <a:gd name="connsiteY43" fmla="*/ 1152915 h 3601185"/>
              <a:gd name="connsiteX44" fmla="*/ 0 w 11371382"/>
              <a:gd name="connsiteY44" fmla="*/ 451264 h 360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371382" h="3601185" fill="none" extrusionOk="0">
                <a:moveTo>
                  <a:pt x="0" y="451264"/>
                </a:moveTo>
                <a:cubicBezTo>
                  <a:pt x="-46982" y="209585"/>
                  <a:pt x="262344" y="-3863"/>
                  <a:pt x="451264" y="0"/>
                </a:cubicBezTo>
                <a:cubicBezTo>
                  <a:pt x="692872" y="-21842"/>
                  <a:pt x="960935" y="607"/>
                  <a:pt x="1253876" y="0"/>
                </a:cubicBezTo>
                <a:cubicBezTo>
                  <a:pt x="1546817" y="-607"/>
                  <a:pt x="1633758" y="29066"/>
                  <a:pt x="1847111" y="0"/>
                </a:cubicBezTo>
                <a:cubicBezTo>
                  <a:pt x="2060464" y="-29066"/>
                  <a:pt x="2130139" y="11337"/>
                  <a:pt x="2335658" y="0"/>
                </a:cubicBezTo>
                <a:cubicBezTo>
                  <a:pt x="2541177" y="-11337"/>
                  <a:pt x="2545656" y="6006"/>
                  <a:pt x="2719516" y="0"/>
                </a:cubicBezTo>
                <a:cubicBezTo>
                  <a:pt x="2893376" y="-6006"/>
                  <a:pt x="3426732" y="39913"/>
                  <a:pt x="3626816" y="0"/>
                </a:cubicBezTo>
                <a:cubicBezTo>
                  <a:pt x="3826900" y="-39913"/>
                  <a:pt x="4015275" y="-16081"/>
                  <a:pt x="4324740" y="0"/>
                </a:cubicBezTo>
                <a:cubicBezTo>
                  <a:pt x="4634205" y="16081"/>
                  <a:pt x="4799108" y="-7798"/>
                  <a:pt x="4917975" y="0"/>
                </a:cubicBezTo>
                <a:cubicBezTo>
                  <a:pt x="5036843" y="7798"/>
                  <a:pt x="5465468" y="-39777"/>
                  <a:pt x="5720587" y="0"/>
                </a:cubicBezTo>
                <a:cubicBezTo>
                  <a:pt x="5975706" y="39777"/>
                  <a:pt x="6238964" y="-33552"/>
                  <a:pt x="6418511" y="0"/>
                </a:cubicBezTo>
                <a:cubicBezTo>
                  <a:pt x="6598058" y="33552"/>
                  <a:pt x="6729267" y="26152"/>
                  <a:pt x="7011746" y="0"/>
                </a:cubicBezTo>
                <a:cubicBezTo>
                  <a:pt x="7294226" y="-26152"/>
                  <a:pt x="7238288" y="-15530"/>
                  <a:pt x="7395604" y="0"/>
                </a:cubicBezTo>
                <a:cubicBezTo>
                  <a:pt x="7552920" y="15530"/>
                  <a:pt x="7787610" y="-7596"/>
                  <a:pt x="7988839" y="0"/>
                </a:cubicBezTo>
                <a:cubicBezTo>
                  <a:pt x="8190068" y="7596"/>
                  <a:pt x="8401544" y="26663"/>
                  <a:pt x="8582074" y="0"/>
                </a:cubicBezTo>
                <a:cubicBezTo>
                  <a:pt x="8762604" y="-26663"/>
                  <a:pt x="8785869" y="-15773"/>
                  <a:pt x="8965932" y="0"/>
                </a:cubicBezTo>
                <a:cubicBezTo>
                  <a:pt x="9145995" y="15773"/>
                  <a:pt x="9279714" y="9742"/>
                  <a:pt x="9454478" y="0"/>
                </a:cubicBezTo>
                <a:cubicBezTo>
                  <a:pt x="9629242" y="-9742"/>
                  <a:pt x="9721223" y="14154"/>
                  <a:pt x="9838336" y="0"/>
                </a:cubicBezTo>
                <a:cubicBezTo>
                  <a:pt x="9955449" y="-14154"/>
                  <a:pt x="10548868" y="27759"/>
                  <a:pt x="10920118" y="0"/>
                </a:cubicBezTo>
                <a:cubicBezTo>
                  <a:pt x="11180578" y="19125"/>
                  <a:pt x="11334641" y="221519"/>
                  <a:pt x="11371382" y="451264"/>
                </a:cubicBezTo>
                <a:cubicBezTo>
                  <a:pt x="11370535" y="770052"/>
                  <a:pt x="11338217" y="990033"/>
                  <a:pt x="11371382" y="1179901"/>
                </a:cubicBezTo>
                <a:cubicBezTo>
                  <a:pt x="11404547" y="1369769"/>
                  <a:pt x="11371450" y="1571494"/>
                  <a:pt x="11371382" y="1773606"/>
                </a:cubicBezTo>
                <a:cubicBezTo>
                  <a:pt x="11371314" y="1975718"/>
                  <a:pt x="11364134" y="2233519"/>
                  <a:pt x="11371382" y="2475257"/>
                </a:cubicBezTo>
                <a:cubicBezTo>
                  <a:pt x="11378630" y="2716995"/>
                  <a:pt x="11356273" y="2857371"/>
                  <a:pt x="11371382" y="3149921"/>
                </a:cubicBezTo>
                <a:cubicBezTo>
                  <a:pt x="11396290" y="3387511"/>
                  <a:pt x="11169413" y="3637470"/>
                  <a:pt x="10920118" y="3601185"/>
                </a:cubicBezTo>
                <a:cubicBezTo>
                  <a:pt x="10695990" y="3609843"/>
                  <a:pt x="10461510" y="3595692"/>
                  <a:pt x="10117506" y="3601185"/>
                </a:cubicBezTo>
                <a:cubicBezTo>
                  <a:pt x="9773502" y="3606678"/>
                  <a:pt x="9917081" y="3585545"/>
                  <a:pt x="9733648" y="3601185"/>
                </a:cubicBezTo>
                <a:cubicBezTo>
                  <a:pt x="9550215" y="3616825"/>
                  <a:pt x="9097773" y="3645567"/>
                  <a:pt x="8826347" y="3601185"/>
                </a:cubicBezTo>
                <a:cubicBezTo>
                  <a:pt x="8554921" y="3556803"/>
                  <a:pt x="8432524" y="3624254"/>
                  <a:pt x="8233112" y="3601185"/>
                </a:cubicBezTo>
                <a:cubicBezTo>
                  <a:pt x="8033701" y="3578116"/>
                  <a:pt x="7912049" y="3618770"/>
                  <a:pt x="7639877" y="3601185"/>
                </a:cubicBezTo>
                <a:cubicBezTo>
                  <a:pt x="7367705" y="3583600"/>
                  <a:pt x="7270484" y="3593846"/>
                  <a:pt x="6941953" y="3601185"/>
                </a:cubicBezTo>
                <a:cubicBezTo>
                  <a:pt x="6613422" y="3608524"/>
                  <a:pt x="6358689" y="3645345"/>
                  <a:pt x="6034653" y="3601185"/>
                </a:cubicBezTo>
                <a:cubicBezTo>
                  <a:pt x="5710617" y="3557025"/>
                  <a:pt x="5584805" y="3604602"/>
                  <a:pt x="5441418" y="3601185"/>
                </a:cubicBezTo>
                <a:cubicBezTo>
                  <a:pt x="5298032" y="3597768"/>
                  <a:pt x="4996420" y="3624138"/>
                  <a:pt x="4743494" y="3601185"/>
                </a:cubicBezTo>
                <a:cubicBezTo>
                  <a:pt x="4490568" y="3578232"/>
                  <a:pt x="4323507" y="3586550"/>
                  <a:pt x="4150259" y="3601185"/>
                </a:cubicBezTo>
                <a:cubicBezTo>
                  <a:pt x="3977011" y="3615820"/>
                  <a:pt x="3735953" y="3580740"/>
                  <a:pt x="3452335" y="3601185"/>
                </a:cubicBezTo>
                <a:cubicBezTo>
                  <a:pt x="3168717" y="3621630"/>
                  <a:pt x="2935257" y="3588037"/>
                  <a:pt x="2649723" y="3601185"/>
                </a:cubicBezTo>
                <a:cubicBezTo>
                  <a:pt x="2364189" y="3614333"/>
                  <a:pt x="2193536" y="3616386"/>
                  <a:pt x="2056488" y="3601185"/>
                </a:cubicBezTo>
                <a:cubicBezTo>
                  <a:pt x="1919441" y="3585984"/>
                  <a:pt x="1412567" y="3573648"/>
                  <a:pt x="1149188" y="3601185"/>
                </a:cubicBezTo>
                <a:cubicBezTo>
                  <a:pt x="885809" y="3628722"/>
                  <a:pt x="788502" y="3573612"/>
                  <a:pt x="451264" y="3601185"/>
                </a:cubicBezTo>
                <a:cubicBezTo>
                  <a:pt x="212029" y="3621525"/>
                  <a:pt x="46352" y="3362469"/>
                  <a:pt x="0" y="3149921"/>
                </a:cubicBezTo>
                <a:cubicBezTo>
                  <a:pt x="-27251" y="2993169"/>
                  <a:pt x="-13929" y="2777609"/>
                  <a:pt x="0" y="2421284"/>
                </a:cubicBezTo>
                <a:cubicBezTo>
                  <a:pt x="13929" y="2064959"/>
                  <a:pt x="-13742" y="1955558"/>
                  <a:pt x="0" y="1800593"/>
                </a:cubicBezTo>
                <a:cubicBezTo>
                  <a:pt x="13742" y="1645628"/>
                  <a:pt x="-7839" y="1356377"/>
                  <a:pt x="0" y="1152915"/>
                </a:cubicBezTo>
                <a:cubicBezTo>
                  <a:pt x="7839" y="949453"/>
                  <a:pt x="11976" y="627154"/>
                  <a:pt x="0" y="451264"/>
                </a:cubicBezTo>
                <a:close/>
              </a:path>
              <a:path w="11371382" h="3601185" stroke="0" extrusionOk="0">
                <a:moveTo>
                  <a:pt x="0" y="451264"/>
                </a:moveTo>
                <a:cubicBezTo>
                  <a:pt x="1184" y="238245"/>
                  <a:pt x="215256" y="23620"/>
                  <a:pt x="451264" y="0"/>
                </a:cubicBezTo>
                <a:cubicBezTo>
                  <a:pt x="730330" y="6443"/>
                  <a:pt x="1056868" y="-27069"/>
                  <a:pt x="1253876" y="0"/>
                </a:cubicBezTo>
                <a:cubicBezTo>
                  <a:pt x="1450884" y="27069"/>
                  <a:pt x="1580772" y="20337"/>
                  <a:pt x="1742423" y="0"/>
                </a:cubicBezTo>
                <a:cubicBezTo>
                  <a:pt x="1904074" y="-20337"/>
                  <a:pt x="2066344" y="-6432"/>
                  <a:pt x="2230969" y="0"/>
                </a:cubicBezTo>
                <a:cubicBezTo>
                  <a:pt x="2395594" y="6432"/>
                  <a:pt x="2689738" y="-9438"/>
                  <a:pt x="3033581" y="0"/>
                </a:cubicBezTo>
                <a:cubicBezTo>
                  <a:pt x="3377424" y="9438"/>
                  <a:pt x="3430671" y="-26405"/>
                  <a:pt x="3626816" y="0"/>
                </a:cubicBezTo>
                <a:cubicBezTo>
                  <a:pt x="3822962" y="26405"/>
                  <a:pt x="4342503" y="-8743"/>
                  <a:pt x="4534117" y="0"/>
                </a:cubicBezTo>
                <a:cubicBezTo>
                  <a:pt x="4725731" y="8743"/>
                  <a:pt x="5210650" y="20891"/>
                  <a:pt x="5441418" y="0"/>
                </a:cubicBezTo>
                <a:cubicBezTo>
                  <a:pt x="5672186" y="-20891"/>
                  <a:pt x="6000653" y="-25645"/>
                  <a:pt x="6244030" y="0"/>
                </a:cubicBezTo>
                <a:cubicBezTo>
                  <a:pt x="6487407" y="25645"/>
                  <a:pt x="6549877" y="-6226"/>
                  <a:pt x="6732576" y="0"/>
                </a:cubicBezTo>
                <a:cubicBezTo>
                  <a:pt x="6915275" y="6226"/>
                  <a:pt x="6928946" y="-7055"/>
                  <a:pt x="7116434" y="0"/>
                </a:cubicBezTo>
                <a:cubicBezTo>
                  <a:pt x="7303922" y="7055"/>
                  <a:pt x="7651916" y="44043"/>
                  <a:pt x="8023735" y="0"/>
                </a:cubicBezTo>
                <a:cubicBezTo>
                  <a:pt x="8395554" y="-44043"/>
                  <a:pt x="8581899" y="-7910"/>
                  <a:pt x="8721659" y="0"/>
                </a:cubicBezTo>
                <a:cubicBezTo>
                  <a:pt x="8861419" y="7910"/>
                  <a:pt x="9130306" y="-5093"/>
                  <a:pt x="9419582" y="0"/>
                </a:cubicBezTo>
                <a:cubicBezTo>
                  <a:pt x="9708858" y="5093"/>
                  <a:pt x="9681335" y="7816"/>
                  <a:pt x="9908129" y="0"/>
                </a:cubicBezTo>
                <a:cubicBezTo>
                  <a:pt x="10134923" y="-7816"/>
                  <a:pt x="10470907" y="-12972"/>
                  <a:pt x="10920118" y="0"/>
                </a:cubicBezTo>
                <a:cubicBezTo>
                  <a:pt x="11202442" y="7511"/>
                  <a:pt x="11336081" y="190354"/>
                  <a:pt x="11371382" y="451264"/>
                </a:cubicBezTo>
                <a:cubicBezTo>
                  <a:pt x="11354242" y="691141"/>
                  <a:pt x="11347957" y="924685"/>
                  <a:pt x="11371382" y="1071955"/>
                </a:cubicBezTo>
                <a:cubicBezTo>
                  <a:pt x="11394807" y="1219225"/>
                  <a:pt x="11360266" y="1500649"/>
                  <a:pt x="11371382" y="1800593"/>
                </a:cubicBezTo>
                <a:cubicBezTo>
                  <a:pt x="11382498" y="2100537"/>
                  <a:pt x="11375707" y="2320417"/>
                  <a:pt x="11371382" y="2502243"/>
                </a:cubicBezTo>
                <a:cubicBezTo>
                  <a:pt x="11367058" y="2684069"/>
                  <a:pt x="11373823" y="2883145"/>
                  <a:pt x="11371382" y="3149921"/>
                </a:cubicBezTo>
                <a:cubicBezTo>
                  <a:pt x="11368022" y="3392811"/>
                  <a:pt x="11186526" y="3649042"/>
                  <a:pt x="10920118" y="3601185"/>
                </a:cubicBezTo>
                <a:cubicBezTo>
                  <a:pt x="10632746" y="3600397"/>
                  <a:pt x="10407533" y="3584420"/>
                  <a:pt x="10222194" y="3601185"/>
                </a:cubicBezTo>
                <a:cubicBezTo>
                  <a:pt x="10036855" y="3617950"/>
                  <a:pt x="9846997" y="3626055"/>
                  <a:pt x="9628959" y="3601185"/>
                </a:cubicBezTo>
                <a:cubicBezTo>
                  <a:pt x="9410922" y="3576315"/>
                  <a:pt x="9083909" y="3615988"/>
                  <a:pt x="8721659" y="3601185"/>
                </a:cubicBezTo>
                <a:cubicBezTo>
                  <a:pt x="8359409" y="3586382"/>
                  <a:pt x="8163158" y="3582222"/>
                  <a:pt x="7814358" y="3601185"/>
                </a:cubicBezTo>
                <a:cubicBezTo>
                  <a:pt x="7465558" y="3620148"/>
                  <a:pt x="7345575" y="3572689"/>
                  <a:pt x="7221123" y="3601185"/>
                </a:cubicBezTo>
                <a:cubicBezTo>
                  <a:pt x="7096671" y="3629681"/>
                  <a:pt x="6916853" y="3582006"/>
                  <a:pt x="6837265" y="3601185"/>
                </a:cubicBezTo>
                <a:cubicBezTo>
                  <a:pt x="6757677" y="3620364"/>
                  <a:pt x="6498846" y="3590973"/>
                  <a:pt x="6348718" y="3601185"/>
                </a:cubicBezTo>
                <a:cubicBezTo>
                  <a:pt x="6198590" y="3611397"/>
                  <a:pt x="6022380" y="3606371"/>
                  <a:pt x="5860172" y="3601185"/>
                </a:cubicBezTo>
                <a:cubicBezTo>
                  <a:pt x="5697964" y="3595999"/>
                  <a:pt x="5260999" y="3588414"/>
                  <a:pt x="5057560" y="3601185"/>
                </a:cubicBezTo>
                <a:cubicBezTo>
                  <a:pt x="4854121" y="3613956"/>
                  <a:pt x="4751292" y="3593515"/>
                  <a:pt x="4673702" y="3601185"/>
                </a:cubicBezTo>
                <a:cubicBezTo>
                  <a:pt x="4596112" y="3608855"/>
                  <a:pt x="4394107" y="3614749"/>
                  <a:pt x="4185155" y="3601185"/>
                </a:cubicBezTo>
                <a:cubicBezTo>
                  <a:pt x="3976203" y="3587621"/>
                  <a:pt x="3617258" y="3607544"/>
                  <a:pt x="3277855" y="3601185"/>
                </a:cubicBezTo>
                <a:cubicBezTo>
                  <a:pt x="2938452" y="3594826"/>
                  <a:pt x="3030708" y="3599598"/>
                  <a:pt x="2893997" y="3601185"/>
                </a:cubicBezTo>
                <a:cubicBezTo>
                  <a:pt x="2757286" y="3602772"/>
                  <a:pt x="2587204" y="3606063"/>
                  <a:pt x="2510139" y="3601185"/>
                </a:cubicBezTo>
                <a:cubicBezTo>
                  <a:pt x="2433074" y="3596307"/>
                  <a:pt x="2301512" y="3597655"/>
                  <a:pt x="2126281" y="3601185"/>
                </a:cubicBezTo>
                <a:cubicBezTo>
                  <a:pt x="1951050" y="3604715"/>
                  <a:pt x="1663122" y="3610305"/>
                  <a:pt x="1428357" y="3601185"/>
                </a:cubicBezTo>
                <a:cubicBezTo>
                  <a:pt x="1193592" y="3592065"/>
                  <a:pt x="662287" y="3643888"/>
                  <a:pt x="451264" y="3601185"/>
                </a:cubicBezTo>
                <a:cubicBezTo>
                  <a:pt x="218682" y="3598234"/>
                  <a:pt x="-17947" y="3380309"/>
                  <a:pt x="0" y="3149921"/>
                </a:cubicBezTo>
                <a:cubicBezTo>
                  <a:pt x="1958" y="2870183"/>
                  <a:pt x="14160" y="2776636"/>
                  <a:pt x="0" y="2475257"/>
                </a:cubicBezTo>
                <a:cubicBezTo>
                  <a:pt x="-14160" y="2173878"/>
                  <a:pt x="258" y="2004998"/>
                  <a:pt x="0" y="1800593"/>
                </a:cubicBezTo>
                <a:cubicBezTo>
                  <a:pt x="-258" y="1596188"/>
                  <a:pt x="-23142" y="1367568"/>
                  <a:pt x="0" y="1098942"/>
                </a:cubicBezTo>
                <a:cubicBezTo>
                  <a:pt x="23142" y="830316"/>
                  <a:pt x="-18719" y="616413"/>
                  <a:pt x="0" y="451264"/>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dirty="0">
                <a:solidFill>
                  <a:prstClr val="black"/>
                </a:solidFill>
                <a:cs typeface="Calibri" panose="020F0502020204030204" pitchFamily="34" charset="0"/>
              </a:rPr>
              <a:t>Đến Tây Bắc, bạn sẽ gặp những nghệ nhân người Mông thổi khèn nơi đỉnh núi mênh mang lộng gió. Hình bóng họ in trên nền trời xanh hệt như một tuyệt tác của thiên nhiên. Núi vút ngàn cao, rừng bao la rộng cũng chẳng thể làm chìm khuất tiếng khèn đầy khát khao, dạt dào sức sống. </a:t>
            </a:r>
          </a:p>
        </p:txBody>
      </p:sp>
      <p:sp>
        <p:nvSpPr>
          <p:cNvPr id="9" name="TextBox 8">
            <a:extLst>
              <a:ext uri="{FF2B5EF4-FFF2-40B4-BE49-F238E27FC236}">
                <a16:creationId xmlns:a16="http://schemas.microsoft.com/office/drawing/2014/main" id="{C4246337-F199-77CF-9DBB-4417D30CBFF0}"/>
              </a:ext>
            </a:extLst>
          </p:cNvPr>
          <p:cNvSpPr txBox="1"/>
          <p:nvPr/>
        </p:nvSpPr>
        <p:spPr>
          <a:xfrm>
            <a:off x="2169252" y="331178"/>
            <a:ext cx="788996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mn-cs"/>
              </a:rPr>
              <a:t>LUYỆN ĐỌC NỐI TIẾP ĐOẠN</a:t>
            </a:r>
          </a:p>
        </p:txBody>
      </p:sp>
      <p:sp>
        <p:nvSpPr>
          <p:cNvPr id="10" name="Rectangle: Rounded Corners 9">
            <a:extLst>
              <a:ext uri="{FF2B5EF4-FFF2-40B4-BE49-F238E27FC236}">
                <a16:creationId xmlns:a16="http://schemas.microsoft.com/office/drawing/2014/main" id="{228D93E2-7D39-E89E-4326-AFFB2C15D78A}"/>
              </a:ext>
            </a:extLst>
          </p:cNvPr>
          <p:cNvSpPr/>
          <p:nvPr/>
        </p:nvSpPr>
        <p:spPr>
          <a:xfrm>
            <a:off x="425299" y="1732001"/>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mn-cs"/>
              </a:rPr>
              <a:t>ĐOẠN 4</a:t>
            </a:r>
          </a:p>
        </p:txBody>
      </p:sp>
      <p:cxnSp>
        <p:nvCxnSpPr>
          <p:cNvPr id="3" name="Straight Connector 2">
            <a:extLst>
              <a:ext uri="{FF2B5EF4-FFF2-40B4-BE49-F238E27FC236}">
                <a16:creationId xmlns:a16="http://schemas.microsoft.com/office/drawing/2014/main" id="{364A63AC-7388-B39D-3E56-FED0FFF10C72}"/>
              </a:ext>
            </a:extLst>
          </p:cNvPr>
          <p:cNvCxnSpPr>
            <a:cxnSpLocks/>
          </p:cNvCxnSpPr>
          <p:nvPr/>
        </p:nvCxnSpPr>
        <p:spPr>
          <a:xfrm flipH="1">
            <a:off x="3476847" y="2977116"/>
            <a:ext cx="138223" cy="47846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4BC22F9-413E-FB50-B0B2-6955497F04A5}"/>
              </a:ext>
            </a:extLst>
          </p:cNvPr>
          <p:cNvCxnSpPr>
            <a:cxnSpLocks/>
          </p:cNvCxnSpPr>
          <p:nvPr/>
        </p:nvCxnSpPr>
        <p:spPr>
          <a:xfrm flipH="1">
            <a:off x="1818168" y="3508743"/>
            <a:ext cx="138223" cy="47846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EF4C777-ED25-2B64-6E7E-908C0D406810}"/>
              </a:ext>
            </a:extLst>
          </p:cNvPr>
          <p:cNvCxnSpPr>
            <a:cxnSpLocks/>
          </p:cNvCxnSpPr>
          <p:nvPr/>
        </p:nvCxnSpPr>
        <p:spPr>
          <a:xfrm flipH="1">
            <a:off x="11451266" y="3508743"/>
            <a:ext cx="138223" cy="47846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6FDFEDA-2013-A9AA-676C-31C0A8BA55CA}"/>
              </a:ext>
            </a:extLst>
          </p:cNvPr>
          <p:cNvCxnSpPr>
            <a:cxnSpLocks/>
          </p:cNvCxnSpPr>
          <p:nvPr/>
        </p:nvCxnSpPr>
        <p:spPr>
          <a:xfrm flipH="1">
            <a:off x="11546959" y="3498110"/>
            <a:ext cx="138223" cy="47846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A3121E9-94F4-62AC-82B0-1C42F1C2CD66}"/>
              </a:ext>
            </a:extLst>
          </p:cNvPr>
          <p:cNvCxnSpPr>
            <a:cxnSpLocks/>
          </p:cNvCxnSpPr>
          <p:nvPr/>
        </p:nvCxnSpPr>
        <p:spPr>
          <a:xfrm flipH="1">
            <a:off x="8846289" y="4614530"/>
            <a:ext cx="138223" cy="47846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816BF49-A484-F3EE-7E5C-4584369135F8}"/>
              </a:ext>
            </a:extLst>
          </p:cNvPr>
          <p:cNvCxnSpPr>
            <a:cxnSpLocks/>
          </p:cNvCxnSpPr>
          <p:nvPr/>
        </p:nvCxnSpPr>
        <p:spPr>
          <a:xfrm flipH="1">
            <a:off x="1573619" y="5135525"/>
            <a:ext cx="138223" cy="47846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4BF993D-A4E4-A5F8-D1E7-CD5009541452}"/>
              </a:ext>
            </a:extLst>
          </p:cNvPr>
          <p:cNvCxnSpPr>
            <a:cxnSpLocks/>
          </p:cNvCxnSpPr>
          <p:nvPr/>
        </p:nvCxnSpPr>
        <p:spPr>
          <a:xfrm flipH="1">
            <a:off x="10643191" y="5124892"/>
            <a:ext cx="138223" cy="47846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63836D9-4AD0-5B3A-6E71-5E1DB89BDDFD}"/>
              </a:ext>
            </a:extLst>
          </p:cNvPr>
          <p:cNvCxnSpPr>
            <a:cxnSpLocks/>
          </p:cNvCxnSpPr>
          <p:nvPr/>
        </p:nvCxnSpPr>
        <p:spPr>
          <a:xfrm flipH="1">
            <a:off x="6539023" y="5741581"/>
            <a:ext cx="138223" cy="47846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CC2CCF7-37C6-DE05-F8E3-1A243AB417D4}"/>
              </a:ext>
            </a:extLst>
          </p:cNvPr>
          <p:cNvCxnSpPr>
            <a:cxnSpLocks/>
          </p:cNvCxnSpPr>
          <p:nvPr/>
        </p:nvCxnSpPr>
        <p:spPr>
          <a:xfrm flipH="1">
            <a:off x="6624084" y="5762846"/>
            <a:ext cx="138223" cy="47846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460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par>
                                <p:cTn id="22" presetID="22" presetClass="entr" presetSubtype="4"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par>
                                <p:cTn id="25" presetID="22" presetClass="entr" presetSubtype="4"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par>
                                <p:cTn id="28" presetID="22" presetClass="entr" presetSubtype="4"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500"/>
                                        <p:tgtEl>
                                          <p:spTgt spid="22"/>
                                        </p:tgtEl>
                                      </p:cBhvr>
                                    </p:animEffect>
                                  </p:childTnLst>
                                </p:cTn>
                              </p:par>
                              <p:par>
                                <p:cTn id="31" presetID="22" presetClass="entr" presetSubtype="4"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BBDD88B-A652-7F3E-08DA-2F3E7FCEABEA}"/>
              </a:ext>
            </a:extLst>
          </p:cNvPr>
          <p:cNvGrpSpPr/>
          <p:nvPr/>
        </p:nvGrpSpPr>
        <p:grpSpPr>
          <a:xfrm>
            <a:off x="284306" y="395673"/>
            <a:ext cx="5798127" cy="3135379"/>
            <a:chOff x="457200" y="1176848"/>
            <a:chExt cx="5798127" cy="3135379"/>
          </a:xfrm>
        </p:grpSpPr>
        <p:grpSp>
          <p:nvGrpSpPr>
            <p:cNvPr id="3" name="Group 2">
              <a:extLst>
                <a:ext uri="{FF2B5EF4-FFF2-40B4-BE49-F238E27FC236}">
                  <a16:creationId xmlns:a16="http://schemas.microsoft.com/office/drawing/2014/main" id="{8EE2AE3C-1E2B-E2E1-8B01-4E966F2534BF}"/>
                </a:ext>
              </a:extLst>
            </p:cNvPr>
            <p:cNvGrpSpPr/>
            <p:nvPr/>
          </p:nvGrpSpPr>
          <p:grpSpPr>
            <a:xfrm>
              <a:off x="457200" y="1922318"/>
              <a:ext cx="5798127" cy="2389909"/>
              <a:chOff x="602672" y="2483427"/>
              <a:chExt cx="5922819" cy="2389909"/>
            </a:xfrm>
            <a:solidFill>
              <a:srgbClr val="FFFFCC"/>
            </a:solidFill>
          </p:grpSpPr>
          <p:sp>
            <p:nvSpPr>
              <p:cNvPr id="5" name="Rectangle: Rounded Corners 4">
                <a:extLst>
                  <a:ext uri="{FF2B5EF4-FFF2-40B4-BE49-F238E27FC236}">
                    <a16:creationId xmlns:a16="http://schemas.microsoft.com/office/drawing/2014/main" id="{BC84BE05-1919-8E0C-8DC6-314D95D4FD9F}"/>
                  </a:ext>
                </a:extLst>
              </p:cNvPr>
              <p:cNvSpPr/>
              <p:nvPr/>
            </p:nvSpPr>
            <p:spPr>
              <a:xfrm>
                <a:off x="602672" y="2483427"/>
                <a:ext cx="5922819" cy="2389909"/>
              </a:xfrm>
              <a:custGeom>
                <a:avLst/>
                <a:gdLst>
                  <a:gd name="connsiteX0" fmla="*/ 0 w 5922819"/>
                  <a:gd name="connsiteY0" fmla="*/ 398326 h 2389909"/>
                  <a:gd name="connsiteX1" fmla="*/ 398326 w 5922819"/>
                  <a:gd name="connsiteY1" fmla="*/ 0 h 2389909"/>
                  <a:gd name="connsiteX2" fmla="*/ 865377 w 5922819"/>
                  <a:gd name="connsiteY2" fmla="*/ 0 h 2389909"/>
                  <a:gd name="connsiteX3" fmla="*/ 1281166 w 5922819"/>
                  <a:gd name="connsiteY3" fmla="*/ 0 h 2389909"/>
                  <a:gd name="connsiteX4" fmla="*/ 1799478 w 5922819"/>
                  <a:gd name="connsiteY4" fmla="*/ 0 h 2389909"/>
                  <a:gd name="connsiteX5" fmla="*/ 2471576 w 5922819"/>
                  <a:gd name="connsiteY5" fmla="*/ 0 h 2389909"/>
                  <a:gd name="connsiteX6" fmla="*/ 3041150 w 5922819"/>
                  <a:gd name="connsiteY6" fmla="*/ 0 h 2389909"/>
                  <a:gd name="connsiteX7" fmla="*/ 3508201 w 5922819"/>
                  <a:gd name="connsiteY7" fmla="*/ 0 h 2389909"/>
                  <a:gd name="connsiteX8" fmla="*/ 4077775 w 5922819"/>
                  <a:gd name="connsiteY8" fmla="*/ 0 h 2389909"/>
                  <a:gd name="connsiteX9" fmla="*/ 4596087 w 5922819"/>
                  <a:gd name="connsiteY9" fmla="*/ 0 h 2389909"/>
                  <a:gd name="connsiteX10" fmla="*/ 5524493 w 5922819"/>
                  <a:gd name="connsiteY10" fmla="*/ 0 h 2389909"/>
                  <a:gd name="connsiteX11" fmla="*/ 5922819 w 5922819"/>
                  <a:gd name="connsiteY11" fmla="*/ 398326 h 2389909"/>
                  <a:gd name="connsiteX12" fmla="*/ 5922819 w 5922819"/>
                  <a:gd name="connsiteY12" fmla="*/ 913479 h 2389909"/>
                  <a:gd name="connsiteX13" fmla="*/ 5922819 w 5922819"/>
                  <a:gd name="connsiteY13" fmla="*/ 1428632 h 2389909"/>
                  <a:gd name="connsiteX14" fmla="*/ 5922819 w 5922819"/>
                  <a:gd name="connsiteY14" fmla="*/ 1991583 h 2389909"/>
                  <a:gd name="connsiteX15" fmla="*/ 5524493 w 5922819"/>
                  <a:gd name="connsiteY15" fmla="*/ 2389909 h 2389909"/>
                  <a:gd name="connsiteX16" fmla="*/ 5006181 w 5922819"/>
                  <a:gd name="connsiteY16" fmla="*/ 2389909 h 2389909"/>
                  <a:gd name="connsiteX17" fmla="*/ 4385345 w 5922819"/>
                  <a:gd name="connsiteY17" fmla="*/ 2389909 h 2389909"/>
                  <a:gd name="connsiteX18" fmla="*/ 3764509 w 5922819"/>
                  <a:gd name="connsiteY18" fmla="*/ 2389909 h 2389909"/>
                  <a:gd name="connsiteX19" fmla="*/ 3194935 w 5922819"/>
                  <a:gd name="connsiteY19" fmla="*/ 2389909 h 2389909"/>
                  <a:gd name="connsiteX20" fmla="*/ 2625361 w 5922819"/>
                  <a:gd name="connsiteY20" fmla="*/ 2389909 h 2389909"/>
                  <a:gd name="connsiteX21" fmla="*/ 2055787 w 5922819"/>
                  <a:gd name="connsiteY21" fmla="*/ 2389909 h 2389909"/>
                  <a:gd name="connsiteX22" fmla="*/ 1486213 w 5922819"/>
                  <a:gd name="connsiteY22" fmla="*/ 2389909 h 2389909"/>
                  <a:gd name="connsiteX23" fmla="*/ 1019162 w 5922819"/>
                  <a:gd name="connsiteY23" fmla="*/ 2389909 h 2389909"/>
                  <a:gd name="connsiteX24" fmla="*/ 398326 w 5922819"/>
                  <a:gd name="connsiteY24" fmla="*/ 2389909 h 2389909"/>
                  <a:gd name="connsiteX25" fmla="*/ 0 w 5922819"/>
                  <a:gd name="connsiteY25" fmla="*/ 1991583 h 2389909"/>
                  <a:gd name="connsiteX26" fmla="*/ 0 w 5922819"/>
                  <a:gd name="connsiteY26" fmla="*/ 1460497 h 2389909"/>
                  <a:gd name="connsiteX27" fmla="*/ 0 w 5922819"/>
                  <a:gd name="connsiteY27" fmla="*/ 961277 h 2389909"/>
                  <a:gd name="connsiteX28" fmla="*/ 0 w 5922819"/>
                  <a:gd name="connsiteY28"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22819" h="2389909" fill="none" extrusionOk="0">
                    <a:moveTo>
                      <a:pt x="0" y="398326"/>
                    </a:moveTo>
                    <a:cubicBezTo>
                      <a:pt x="-25110" y="225623"/>
                      <a:pt x="172914" y="-50858"/>
                      <a:pt x="398326" y="0"/>
                    </a:cubicBezTo>
                    <a:cubicBezTo>
                      <a:pt x="585273" y="-54826"/>
                      <a:pt x="682883" y="22090"/>
                      <a:pt x="865377" y="0"/>
                    </a:cubicBezTo>
                    <a:cubicBezTo>
                      <a:pt x="1047871" y="-22090"/>
                      <a:pt x="1115818" y="36667"/>
                      <a:pt x="1281166" y="0"/>
                    </a:cubicBezTo>
                    <a:cubicBezTo>
                      <a:pt x="1446514" y="-36667"/>
                      <a:pt x="1552483" y="55872"/>
                      <a:pt x="1799478" y="0"/>
                    </a:cubicBezTo>
                    <a:cubicBezTo>
                      <a:pt x="2046473" y="-55872"/>
                      <a:pt x="2256759" y="68933"/>
                      <a:pt x="2471576" y="0"/>
                    </a:cubicBezTo>
                    <a:cubicBezTo>
                      <a:pt x="2686393" y="-68933"/>
                      <a:pt x="2899860" y="63360"/>
                      <a:pt x="3041150" y="0"/>
                    </a:cubicBezTo>
                    <a:cubicBezTo>
                      <a:pt x="3182440" y="-63360"/>
                      <a:pt x="3402433" y="22609"/>
                      <a:pt x="3508201" y="0"/>
                    </a:cubicBezTo>
                    <a:cubicBezTo>
                      <a:pt x="3613969" y="-22609"/>
                      <a:pt x="3823621" y="15479"/>
                      <a:pt x="4077775" y="0"/>
                    </a:cubicBezTo>
                    <a:cubicBezTo>
                      <a:pt x="4331929" y="-15479"/>
                      <a:pt x="4455861" y="29743"/>
                      <a:pt x="4596087" y="0"/>
                    </a:cubicBezTo>
                    <a:cubicBezTo>
                      <a:pt x="4736313" y="-29743"/>
                      <a:pt x="5188909" y="47133"/>
                      <a:pt x="5524493" y="0"/>
                    </a:cubicBezTo>
                    <a:cubicBezTo>
                      <a:pt x="5742430" y="35191"/>
                      <a:pt x="5919924" y="172593"/>
                      <a:pt x="5922819" y="398326"/>
                    </a:cubicBezTo>
                    <a:cubicBezTo>
                      <a:pt x="5977811" y="536512"/>
                      <a:pt x="5884879" y="679623"/>
                      <a:pt x="5922819" y="913479"/>
                    </a:cubicBezTo>
                    <a:cubicBezTo>
                      <a:pt x="5960759" y="1147335"/>
                      <a:pt x="5919332" y="1282699"/>
                      <a:pt x="5922819" y="1428632"/>
                    </a:cubicBezTo>
                    <a:cubicBezTo>
                      <a:pt x="5926306" y="1574565"/>
                      <a:pt x="5903684" y="1841276"/>
                      <a:pt x="5922819" y="1991583"/>
                    </a:cubicBezTo>
                    <a:cubicBezTo>
                      <a:pt x="5922394" y="2232997"/>
                      <a:pt x="5710083" y="2359016"/>
                      <a:pt x="5524493" y="2389909"/>
                    </a:cubicBezTo>
                    <a:cubicBezTo>
                      <a:pt x="5364463" y="2426672"/>
                      <a:pt x="5224862" y="2363333"/>
                      <a:pt x="5006181" y="2389909"/>
                    </a:cubicBezTo>
                    <a:cubicBezTo>
                      <a:pt x="4787500" y="2416485"/>
                      <a:pt x="4599125" y="2374932"/>
                      <a:pt x="4385345" y="2389909"/>
                    </a:cubicBezTo>
                    <a:cubicBezTo>
                      <a:pt x="4171565" y="2404886"/>
                      <a:pt x="3942501" y="2378500"/>
                      <a:pt x="3764509" y="2389909"/>
                    </a:cubicBezTo>
                    <a:cubicBezTo>
                      <a:pt x="3586517" y="2401318"/>
                      <a:pt x="3346456" y="2359255"/>
                      <a:pt x="3194935" y="2389909"/>
                    </a:cubicBezTo>
                    <a:cubicBezTo>
                      <a:pt x="3043414" y="2420563"/>
                      <a:pt x="2776853" y="2364147"/>
                      <a:pt x="2625361" y="2389909"/>
                    </a:cubicBezTo>
                    <a:cubicBezTo>
                      <a:pt x="2473869" y="2415671"/>
                      <a:pt x="2306156" y="2327869"/>
                      <a:pt x="2055787" y="2389909"/>
                    </a:cubicBezTo>
                    <a:cubicBezTo>
                      <a:pt x="1805418" y="2451949"/>
                      <a:pt x="1676859" y="2365793"/>
                      <a:pt x="1486213" y="2389909"/>
                    </a:cubicBezTo>
                    <a:cubicBezTo>
                      <a:pt x="1295567" y="2414025"/>
                      <a:pt x="1151785" y="2336406"/>
                      <a:pt x="1019162" y="2389909"/>
                    </a:cubicBezTo>
                    <a:cubicBezTo>
                      <a:pt x="886539" y="2443412"/>
                      <a:pt x="687420" y="2350544"/>
                      <a:pt x="398326" y="2389909"/>
                    </a:cubicBezTo>
                    <a:cubicBezTo>
                      <a:pt x="153311" y="2430587"/>
                      <a:pt x="-51599" y="2205144"/>
                      <a:pt x="0" y="1991583"/>
                    </a:cubicBezTo>
                    <a:cubicBezTo>
                      <a:pt x="-21010" y="1782241"/>
                      <a:pt x="42948" y="1657772"/>
                      <a:pt x="0" y="1460497"/>
                    </a:cubicBezTo>
                    <a:cubicBezTo>
                      <a:pt x="-42948" y="1263222"/>
                      <a:pt x="55504" y="1079879"/>
                      <a:pt x="0" y="961277"/>
                    </a:cubicBezTo>
                    <a:cubicBezTo>
                      <a:pt x="-55504" y="842675"/>
                      <a:pt x="11724" y="638618"/>
                      <a:pt x="0" y="398326"/>
                    </a:cubicBezTo>
                    <a:close/>
                  </a:path>
                  <a:path w="5922819" h="2389909" stroke="0" extrusionOk="0">
                    <a:moveTo>
                      <a:pt x="0" y="398326"/>
                    </a:moveTo>
                    <a:cubicBezTo>
                      <a:pt x="28964" y="220397"/>
                      <a:pt x="206306" y="22650"/>
                      <a:pt x="398326" y="0"/>
                    </a:cubicBezTo>
                    <a:cubicBezTo>
                      <a:pt x="642830" y="-60785"/>
                      <a:pt x="747062" y="24238"/>
                      <a:pt x="1070423" y="0"/>
                    </a:cubicBezTo>
                    <a:cubicBezTo>
                      <a:pt x="1393784" y="-24238"/>
                      <a:pt x="1305202" y="37410"/>
                      <a:pt x="1486213" y="0"/>
                    </a:cubicBezTo>
                    <a:cubicBezTo>
                      <a:pt x="1667224" y="-37410"/>
                      <a:pt x="1769014" y="49417"/>
                      <a:pt x="1953263" y="0"/>
                    </a:cubicBezTo>
                    <a:cubicBezTo>
                      <a:pt x="2137512" y="-49417"/>
                      <a:pt x="2293059" y="17162"/>
                      <a:pt x="2420314" y="0"/>
                    </a:cubicBezTo>
                    <a:cubicBezTo>
                      <a:pt x="2547569" y="-17162"/>
                      <a:pt x="2748384" y="50954"/>
                      <a:pt x="2989888" y="0"/>
                    </a:cubicBezTo>
                    <a:cubicBezTo>
                      <a:pt x="3231392" y="-50954"/>
                      <a:pt x="3404777" y="50809"/>
                      <a:pt x="3610724" y="0"/>
                    </a:cubicBezTo>
                    <a:cubicBezTo>
                      <a:pt x="3816671" y="-50809"/>
                      <a:pt x="3967566" y="13755"/>
                      <a:pt x="4077775" y="0"/>
                    </a:cubicBezTo>
                    <a:cubicBezTo>
                      <a:pt x="4187984" y="-13755"/>
                      <a:pt x="4365908" y="26888"/>
                      <a:pt x="4596087" y="0"/>
                    </a:cubicBezTo>
                    <a:cubicBezTo>
                      <a:pt x="4826266" y="-26888"/>
                      <a:pt x="5308079" y="65204"/>
                      <a:pt x="5524493" y="0"/>
                    </a:cubicBezTo>
                    <a:cubicBezTo>
                      <a:pt x="5753362" y="-2336"/>
                      <a:pt x="5955032" y="149097"/>
                      <a:pt x="5922819" y="398326"/>
                    </a:cubicBezTo>
                    <a:cubicBezTo>
                      <a:pt x="5935221" y="550432"/>
                      <a:pt x="5902100" y="757142"/>
                      <a:pt x="5922819" y="945344"/>
                    </a:cubicBezTo>
                    <a:cubicBezTo>
                      <a:pt x="5943538" y="1133546"/>
                      <a:pt x="5895225" y="1244330"/>
                      <a:pt x="5922819" y="1428632"/>
                    </a:cubicBezTo>
                    <a:cubicBezTo>
                      <a:pt x="5950413" y="1612934"/>
                      <a:pt x="5863195" y="1804810"/>
                      <a:pt x="5922819" y="1991583"/>
                    </a:cubicBezTo>
                    <a:cubicBezTo>
                      <a:pt x="5931280" y="2210588"/>
                      <a:pt x="5741519" y="2385258"/>
                      <a:pt x="5524493" y="2389909"/>
                    </a:cubicBezTo>
                    <a:cubicBezTo>
                      <a:pt x="5286124" y="2454480"/>
                      <a:pt x="5032427" y="2386343"/>
                      <a:pt x="4852396" y="2389909"/>
                    </a:cubicBezTo>
                    <a:cubicBezTo>
                      <a:pt x="4672365" y="2393475"/>
                      <a:pt x="4415604" y="2339542"/>
                      <a:pt x="4282821" y="2389909"/>
                    </a:cubicBezTo>
                    <a:cubicBezTo>
                      <a:pt x="4150038" y="2440276"/>
                      <a:pt x="3923054" y="2379463"/>
                      <a:pt x="3815771" y="2389909"/>
                    </a:cubicBezTo>
                    <a:cubicBezTo>
                      <a:pt x="3708488" y="2400355"/>
                      <a:pt x="3563831" y="2389885"/>
                      <a:pt x="3399982" y="2389909"/>
                    </a:cubicBezTo>
                    <a:cubicBezTo>
                      <a:pt x="3236133" y="2389933"/>
                      <a:pt x="3027031" y="2370175"/>
                      <a:pt x="2932931" y="2389909"/>
                    </a:cubicBezTo>
                    <a:cubicBezTo>
                      <a:pt x="2838831" y="2409643"/>
                      <a:pt x="2571977" y="2341503"/>
                      <a:pt x="2363357" y="2389909"/>
                    </a:cubicBezTo>
                    <a:cubicBezTo>
                      <a:pt x="2154737" y="2438315"/>
                      <a:pt x="2008988" y="2354771"/>
                      <a:pt x="1691259" y="2389909"/>
                    </a:cubicBezTo>
                    <a:cubicBezTo>
                      <a:pt x="1373530" y="2425047"/>
                      <a:pt x="1200729" y="2314294"/>
                      <a:pt x="1019162" y="2389909"/>
                    </a:cubicBezTo>
                    <a:cubicBezTo>
                      <a:pt x="837595" y="2465524"/>
                      <a:pt x="631849" y="2361835"/>
                      <a:pt x="398326" y="2389909"/>
                    </a:cubicBezTo>
                    <a:cubicBezTo>
                      <a:pt x="198246" y="2364416"/>
                      <a:pt x="-32898" y="2224780"/>
                      <a:pt x="0" y="1991583"/>
                    </a:cubicBezTo>
                    <a:cubicBezTo>
                      <a:pt x="-4321" y="1858753"/>
                      <a:pt x="42256" y="1653378"/>
                      <a:pt x="0" y="1492362"/>
                    </a:cubicBezTo>
                    <a:cubicBezTo>
                      <a:pt x="-42256" y="1331346"/>
                      <a:pt x="20366" y="1198021"/>
                      <a:pt x="0" y="945344"/>
                    </a:cubicBezTo>
                    <a:cubicBezTo>
                      <a:pt x="-20366" y="692667"/>
                      <a:pt x="20388" y="569457"/>
                      <a:pt x="0" y="398326"/>
                    </a:cubicBezTo>
                    <a:close/>
                  </a:path>
                </a:pathLst>
              </a:custGeom>
              <a:grpFill/>
              <a:ln w="38100">
                <a:solidFill>
                  <a:srgbClr val="00B050"/>
                </a:solidFill>
                <a:extLst>
                  <a:ext uri="{C807C97D-BFC1-408E-A445-0C87EB9F89A2}">
                    <ask:lineSketchStyleProps xmln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Phân</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công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đọc</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theo</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đoạn</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Tất</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cả</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thành</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viên</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đều</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đọc</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Giải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nghĩa</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từ</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nhau</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4E2B4064-E5A9-9A0B-B6FC-6817D9D49246}"/>
                  </a:ext>
                </a:extLst>
              </p:cNvPr>
              <p:cNvPicPr>
                <a:picLocks noChangeAspect="1"/>
              </p:cNvPicPr>
              <p:nvPr/>
            </p:nvPicPr>
            <p:blipFill>
              <a:blip r:embed="rId2"/>
              <a:stretch>
                <a:fillRect/>
              </a:stretch>
            </p:blipFill>
            <p:spPr>
              <a:xfrm flipH="1">
                <a:off x="907221" y="2770898"/>
                <a:ext cx="609091" cy="609091"/>
              </a:xfrm>
              <a:prstGeom prst="rect">
                <a:avLst/>
              </a:prstGeom>
              <a:grpFill/>
              <a:ln>
                <a:noFill/>
              </a:ln>
            </p:spPr>
          </p:pic>
          <p:pic>
            <p:nvPicPr>
              <p:cNvPr id="7" name="Picture 6">
                <a:extLst>
                  <a:ext uri="{FF2B5EF4-FFF2-40B4-BE49-F238E27FC236}">
                    <a16:creationId xmlns:a16="http://schemas.microsoft.com/office/drawing/2014/main" id="{085F8C2A-775A-6C12-B9D6-9975F7E01700}"/>
                  </a:ext>
                </a:extLst>
              </p:cNvPr>
              <p:cNvPicPr>
                <a:picLocks noChangeAspect="1"/>
              </p:cNvPicPr>
              <p:nvPr/>
            </p:nvPicPr>
            <p:blipFill>
              <a:blip r:embed="rId2"/>
              <a:stretch>
                <a:fillRect/>
              </a:stretch>
            </p:blipFill>
            <p:spPr>
              <a:xfrm flipH="1">
                <a:off x="907221" y="3268339"/>
                <a:ext cx="609091" cy="609091"/>
              </a:xfrm>
              <a:prstGeom prst="rect">
                <a:avLst/>
              </a:prstGeom>
              <a:grpFill/>
              <a:ln>
                <a:noFill/>
              </a:ln>
            </p:spPr>
          </p:pic>
          <p:pic>
            <p:nvPicPr>
              <p:cNvPr id="8" name="Picture 7">
                <a:extLst>
                  <a:ext uri="{FF2B5EF4-FFF2-40B4-BE49-F238E27FC236}">
                    <a16:creationId xmlns:a16="http://schemas.microsoft.com/office/drawing/2014/main" id="{5AA49E3F-3B8E-4E4A-48A0-037148107E13}"/>
                  </a:ext>
                </a:extLst>
              </p:cNvPr>
              <p:cNvPicPr>
                <a:picLocks noChangeAspect="1"/>
              </p:cNvPicPr>
              <p:nvPr/>
            </p:nvPicPr>
            <p:blipFill>
              <a:blip r:embed="rId2"/>
              <a:stretch>
                <a:fillRect/>
              </a:stretch>
            </p:blipFill>
            <p:spPr>
              <a:xfrm flipH="1">
                <a:off x="907221" y="3782556"/>
                <a:ext cx="609091" cy="609091"/>
              </a:xfrm>
              <a:prstGeom prst="rect">
                <a:avLst/>
              </a:prstGeom>
              <a:grpFill/>
              <a:ln>
                <a:noFill/>
              </a:ln>
            </p:spPr>
          </p:pic>
        </p:grpSp>
        <p:sp>
          <p:nvSpPr>
            <p:cNvPr id="4" name="Rectangle: Rounded Corners 3">
              <a:extLst>
                <a:ext uri="{FF2B5EF4-FFF2-40B4-BE49-F238E27FC236}">
                  <a16:creationId xmlns:a16="http://schemas.microsoft.com/office/drawing/2014/main" id="{1BD454DC-FC18-06AE-C20A-D79D58F2303E}"/>
                </a:ext>
              </a:extLst>
            </p:cNvPr>
            <p:cNvSpPr/>
            <p:nvPr/>
          </p:nvSpPr>
          <p:spPr>
            <a:xfrm>
              <a:off x="1351605" y="1176848"/>
              <a:ext cx="3438604"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Yêu</a:t>
              </a:r>
              <a:r>
                <a:rPr kumimoji="0" lang="en-US" sz="6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6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cầu</a:t>
              </a:r>
              <a:endParaRPr kumimoji="0" lang="en-US" sz="6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9" name="Group 8">
            <a:extLst>
              <a:ext uri="{FF2B5EF4-FFF2-40B4-BE49-F238E27FC236}">
                <a16:creationId xmlns:a16="http://schemas.microsoft.com/office/drawing/2014/main" id="{BF52017C-A2D6-759F-1DA8-6EC269DB44F5}"/>
              </a:ext>
            </a:extLst>
          </p:cNvPr>
          <p:cNvGrpSpPr/>
          <p:nvPr/>
        </p:nvGrpSpPr>
        <p:grpSpPr>
          <a:xfrm>
            <a:off x="5107877" y="3356326"/>
            <a:ext cx="6840681" cy="3259118"/>
            <a:chOff x="535741" y="1642656"/>
            <a:chExt cx="6840681" cy="3259117"/>
          </a:xfrm>
        </p:grpSpPr>
        <p:grpSp>
          <p:nvGrpSpPr>
            <p:cNvPr id="10" name="Group 9">
              <a:extLst>
                <a:ext uri="{FF2B5EF4-FFF2-40B4-BE49-F238E27FC236}">
                  <a16:creationId xmlns:a16="http://schemas.microsoft.com/office/drawing/2014/main" id="{D86D73D7-C577-B91E-5E5E-537E5F19624E}"/>
                </a:ext>
              </a:extLst>
            </p:cNvPr>
            <p:cNvGrpSpPr/>
            <p:nvPr/>
          </p:nvGrpSpPr>
          <p:grpSpPr>
            <a:xfrm>
              <a:off x="535741" y="2511864"/>
              <a:ext cx="6840681" cy="2389909"/>
              <a:chOff x="5351318" y="4311147"/>
              <a:chExt cx="6840681" cy="2389909"/>
            </a:xfrm>
            <a:solidFill>
              <a:srgbClr val="FFFFCC"/>
            </a:solidFill>
          </p:grpSpPr>
          <p:sp>
            <p:nvSpPr>
              <p:cNvPr id="12" name="Rectangle: Rounded Corners 11">
                <a:extLst>
                  <a:ext uri="{FF2B5EF4-FFF2-40B4-BE49-F238E27FC236}">
                    <a16:creationId xmlns:a16="http://schemas.microsoft.com/office/drawing/2014/main" id="{4DAF9B1D-C88F-E281-A031-C965FA7A11D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Đọc</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đúng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Đọc</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to,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rõ</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Đọc</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ngắt</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nghỉ</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đúng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chỗ</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grpSp>
            <p:nvGrpSpPr>
              <p:cNvPr id="13" name="Group 12">
                <a:extLst>
                  <a:ext uri="{FF2B5EF4-FFF2-40B4-BE49-F238E27FC236}">
                    <a16:creationId xmlns:a16="http://schemas.microsoft.com/office/drawing/2014/main" id="{5EE037CC-1F40-9833-A2AA-8B10D7DEA3A7}"/>
                  </a:ext>
                </a:extLst>
              </p:cNvPr>
              <p:cNvGrpSpPr/>
              <p:nvPr/>
            </p:nvGrpSpPr>
            <p:grpSpPr>
              <a:xfrm>
                <a:off x="7848306" y="4505769"/>
                <a:ext cx="1916933" cy="698087"/>
                <a:chOff x="7938042" y="4498699"/>
                <a:chExt cx="2135833" cy="786591"/>
              </a:xfrm>
              <a:grpFill/>
            </p:grpSpPr>
            <p:pic>
              <p:nvPicPr>
                <p:cNvPr id="22" name="Picture 21" descr="Icon&#10;&#10;Description automatically generated">
                  <a:extLst>
                    <a:ext uri="{FF2B5EF4-FFF2-40B4-BE49-F238E27FC236}">
                      <a16:creationId xmlns:a16="http://schemas.microsoft.com/office/drawing/2014/main" id="{3044780D-2AA8-94AA-4C87-0B8EE1BC60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8042" y="4498699"/>
                  <a:ext cx="769440" cy="769442"/>
                </a:xfrm>
                <a:prstGeom prst="rect">
                  <a:avLst/>
                </a:prstGeom>
                <a:grpFill/>
              </p:spPr>
            </p:pic>
            <p:pic>
              <p:nvPicPr>
                <p:cNvPr id="23" name="Picture 22" descr="Icon&#10;&#10;Description automatically generated">
                  <a:extLst>
                    <a:ext uri="{FF2B5EF4-FFF2-40B4-BE49-F238E27FC236}">
                      <a16:creationId xmlns:a16="http://schemas.microsoft.com/office/drawing/2014/main" id="{644E613A-E133-4B16-0689-9D0A88EE53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4193" y="4515849"/>
                  <a:ext cx="769440" cy="769441"/>
                </a:xfrm>
                <a:prstGeom prst="rect">
                  <a:avLst/>
                </a:prstGeom>
                <a:grpFill/>
              </p:spPr>
            </p:pic>
            <p:pic>
              <p:nvPicPr>
                <p:cNvPr id="24" name="Picture 23" descr="Icon&#10;&#10;Description automatically generated">
                  <a:extLst>
                    <a:ext uri="{FF2B5EF4-FFF2-40B4-BE49-F238E27FC236}">
                      <a16:creationId xmlns:a16="http://schemas.microsoft.com/office/drawing/2014/main" id="{A756E6E6-D850-61F6-AC49-3A34305333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4434" y="4505856"/>
                  <a:ext cx="769441" cy="769441"/>
                </a:xfrm>
                <a:prstGeom prst="rect">
                  <a:avLst/>
                </a:prstGeom>
                <a:grpFill/>
              </p:spPr>
            </p:pic>
          </p:grpSp>
          <p:grpSp>
            <p:nvGrpSpPr>
              <p:cNvPr id="14" name="Group 13">
                <a:extLst>
                  <a:ext uri="{FF2B5EF4-FFF2-40B4-BE49-F238E27FC236}">
                    <a16:creationId xmlns:a16="http://schemas.microsoft.com/office/drawing/2014/main" id="{62FED198-0D68-49A2-C657-F3E3711E9FC8}"/>
                  </a:ext>
                </a:extLst>
              </p:cNvPr>
              <p:cNvGrpSpPr/>
              <p:nvPr/>
            </p:nvGrpSpPr>
            <p:grpSpPr>
              <a:xfrm>
                <a:off x="7843282" y="5133562"/>
                <a:ext cx="1935526" cy="692431"/>
                <a:chOff x="7872868" y="4435004"/>
                <a:chExt cx="2216677" cy="790399"/>
              </a:xfrm>
              <a:grpFill/>
            </p:grpSpPr>
            <p:pic>
              <p:nvPicPr>
                <p:cNvPr id="19" name="Picture 18" descr="Icon&#10;&#10;Description automatically generated">
                  <a:extLst>
                    <a:ext uri="{FF2B5EF4-FFF2-40B4-BE49-F238E27FC236}">
                      <a16:creationId xmlns:a16="http://schemas.microsoft.com/office/drawing/2014/main" id="{28AD5FAF-CA49-40AC-B29B-A76248CD2E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2868" y="4435004"/>
                  <a:ext cx="769441" cy="769441"/>
                </a:xfrm>
                <a:prstGeom prst="rect">
                  <a:avLst/>
                </a:prstGeom>
                <a:grpFill/>
              </p:spPr>
            </p:pic>
            <p:pic>
              <p:nvPicPr>
                <p:cNvPr id="20" name="Picture 19" descr="Icon&#10;&#10;Description automatically generated">
                  <a:extLst>
                    <a:ext uri="{FF2B5EF4-FFF2-40B4-BE49-F238E27FC236}">
                      <a16:creationId xmlns:a16="http://schemas.microsoft.com/office/drawing/2014/main" id="{E1B1EB25-FBBF-5B18-297A-968558CDD7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3409" y="4435004"/>
                  <a:ext cx="769441" cy="769441"/>
                </a:xfrm>
                <a:prstGeom prst="rect">
                  <a:avLst/>
                </a:prstGeom>
                <a:grpFill/>
              </p:spPr>
            </p:pic>
            <p:pic>
              <p:nvPicPr>
                <p:cNvPr id="21" name="Picture 20" descr="Icon&#10;&#10;Description automatically generated">
                  <a:extLst>
                    <a:ext uri="{FF2B5EF4-FFF2-40B4-BE49-F238E27FC236}">
                      <a16:creationId xmlns:a16="http://schemas.microsoft.com/office/drawing/2014/main" id="{C5F37767-9DA5-F993-E019-6B11048584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0105" y="4455962"/>
                  <a:ext cx="769440" cy="769441"/>
                </a:xfrm>
                <a:prstGeom prst="rect">
                  <a:avLst/>
                </a:prstGeom>
                <a:grpFill/>
              </p:spPr>
            </p:pic>
          </p:grpSp>
          <p:grpSp>
            <p:nvGrpSpPr>
              <p:cNvPr id="15" name="Group 14">
                <a:extLst>
                  <a:ext uri="{FF2B5EF4-FFF2-40B4-BE49-F238E27FC236}">
                    <a16:creationId xmlns:a16="http://schemas.microsoft.com/office/drawing/2014/main" id="{C4758864-43DB-965C-7683-44689FE49264}"/>
                  </a:ext>
                </a:extLst>
              </p:cNvPr>
              <p:cNvGrpSpPr/>
              <p:nvPr/>
            </p:nvGrpSpPr>
            <p:grpSpPr>
              <a:xfrm>
                <a:off x="10125528" y="5659583"/>
                <a:ext cx="1915391" cy="682868"/>
                <a:chOff x="7935191" y="4561610"/>
                <a:chExt cx="2134115" cy="769441"/>
              </a:xfrm>
              <a:grpFill/>
            </p:grpSpPr>
            <p:pic>
              <p:nvPicPr>
                <p:cNvPr id="16" name="Picture 15" descr="Icon&#10;&#10;Description automatically generated">
                  <a:extLst>
                    <a:ext uri="{FF2B5EF4-FFF2-40B4-BE49-F238E27FC236}">
                      <a16:creationId xmlns:a16="http://schemas.microsoft.com/office/drawing/2014/main" id="{F9921D74-35E8-2123-E3C9-A4433CC30A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5191" y="4561610"/>
                  <a:ext cx="769441" cy="769441"/>
                </a:xfrm>
                <a:prstGeom prst="rect">
                  <a:avLst/>
                </a:prstGeom>
                <a:grpFill/>
              </p:spPr>
            </p:pic>
            <p:pic>
              <p:nvPicPr>
                <p:cNvPr id="17" name="Picture 16" descr="Icon&#10;&#10;Description automatically generated">
                  <a:extLst>
                    <a:ext uri="{FF2B5EF4-FFF2-40B4-BE49-F238E27FC236}">
                      <a16:creationId xmlns:a16="http://schemas.microsoft.com/office/drawing/2014/main" id="{75FBCDBF-4F27-E325-BC0E-4D320B64DE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7528" y="4561610"/>
                  <a:ext cx="769441" cy="769441"/>
                </a:xfrm>
                <a:prstGeom prst="rect">
                  <a:avLst/>
                </a:prstGeom>
                <a:grpFill/>
              </p:spPr>
            </p:pic>
            <p:pic>
              <p:nvPicPr>
                <p:cNvPr id="18" name="Picture 17" descr="Icon&#10;&#10;Description automatically generated">
                  <a:extLst>
                    <a:ext uri="{FF2B5EF4-FFF2-40B4-BE49-F238E27FC236}">
                      <a16:creationId xmlns:a16="http://schemas.microsoft.com/office/drawing/2014/main" id="{BD4C1044-E8BE-FA9F-65A8-D4A595D24A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9865" y="4561610"/>
                  <a:ext cx="769441" cy="769441"/>
                </a:xfrm>
                <a:prstGeom prst="rect">
                  <a:avLst/>
                </a:prstGeom>
                <a:grpFill/>
              </p:spPr>
            </p:pic>
          </p:grpSp>
        </p:grpSp>
        <p:sp>
          <p:nvSpPr>
            <p:cNvPr id="11" name="Rectangle: Rounded Corners 10">
              <a:extLst>
                <a:ext uri="{FF2B5EF4-FFF2-40B4-BE49-F238E27FC236}">
                  <a16:creationId xmlns:a16="http://schemas.microsoft.com/office/drawing/2014/main" id="{9432161E-7D3E-FEE9-27FA-60AA1EB8CBD6}"/>
                </a:ext>
              </a:extLst>
            </p:cNvPr>
            <p:cNvSpPr/>
            <p:nvPr/>
          </p:nvSpPr>
          <p:spPr>
            <a:xfrm>
              <a:off x="1184521" y="1642656"/>
              <a:ext cx="5350238"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Tiêu</a:t>
              </a:r>
              <a:r>
                <a:rPr kumimoji="0" lang="en-US" sz="5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chí</a:t>
              </a:r>
              <a:r>
                <a:rPr kumimoji="0" lang="en-US" sz="5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đánh</a:t>
              </a:r>
              <a:r>
                <a:rPr kumimoji="0" lang="en-US" sz="5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giá</a:t>
              </a:r>
              <a:endParaRPr kumimoji="0" lang="en-US" sz="5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26" name="Rectangle: Rounded Corners 25">
            <a:extLst>
              <a:ext uri="{FF2B5EF4-FFF2-40B4-BE49-F238E27FC236}">
                <a16:creationId xmlns:a16="http://schemas.microsoft.com/office/drawing/2014/main" id="{2BF58B1C-4E0B-D7DC-BCA6-7AA814CD2F40}"/>
              </a:ext>
            </a:extLst>
          </p:cNvPr>
          <p:cNvSpPr/>
          <p:nvPr/>
        </p:nvSpPr>
        <p:spPr>
          <a:xfrm>
            <a:off x="5673734" y="323603"/>
            <a:ext cx="6066911" cy="835480"/>
          </a:xfrm>
          <a:custGeom>
            <a:avLst/>
            <a:gdLst>
              <a:gd name="connsiteX0" fmla="*/ 0 w 6066911"/>
              <a:gd name="connsiteY0" fmla="*/ 316471 h 835480"/>
              <a:gd name="connsiteX1" fmla="*/ 316471 w 6066911"/>
              <a:gd name="connsiteY1" fmla="*/ 0 h 835480"/>
              <a:gd name="connsiteX2" fmla="*/ 832698 w 6066911"/>
              <a:gd name="connsiteY2" fmla="*/ 0 h 835480"/>
              <a:gd name="connsiteX3" fmla="*/ 1403265 w 6066911"/>
              <a:gd name="connsiteY3" fmla="*/ 0 h 835480"/>
              <a:gd name="connsiteX4" fmla="*/ 2028171 w 6066911"/>
              <a:gd name="connsiteY4" fmla="*/ 0 h 835480"/>
              <a:gd name="connsiteX5" fmla="*/ 2707417 w 6066911"/>
              <a:gd name="connsiteY5" fmla="*/ 0 h 835480"/>
              <a:gd name="connsiteX6" fmla="*/ 3441003 w 6066911"/>
              <a:gd name="connsiteY6" fmla="*/ 0 h 835480"/>
              <a:gd name="connsiteX7" fmla="*/ 4228929 w 6066911"/>
              <a:gd name="connsiteY7" fmla="*/ 0 h 835480"/>
              <a:gd name="connsiteX8" fmla="*/ 4799495 w 6066911"/>
              <a:gd name="connsiteY8" fmla="*/ 0 h 835480"/>
              <a:gd name="connsiteX9" fmla="*/ 5750440 w 6066911"/>
              <a:gd name="connsiteY9" fmla="*/ 0 h 835480"/>
              <a:gd name="connsiteX10" fmla="*/ 6066911 w 6066911"/>
              <a:gd name="connsiteY10" fmla="*/ 316471 h 835480"/>
              <a:gd name="connsiteX11" fmla="*/ 6066911 w 6066911"/>
              <a:gd name="connsiteY11" fmla="*/ 519009 h 835480"/>
              <a:gd name="connsiteX12" fmla="*/ 5750440 w 6066911"/>
              <a:gd name="connsiteY12" fmla="*/ 835480 h 835480"/>
              <a:gd name="connsiteX13" fmla="*/ 5016854 w 6066911"/>
              <a:gd name="connsiteY13" fmla="*/ 835480 h 835480"/>
              <a:gd name="connsiteX14" fmla="*/ 4391948 w 6066911"/>
              <a:gd name="connsiteY14" fmla="*/ 835480 h 835480"/>
              <a:gd name="connsiteX15" fmla="*/ 3875721 w 6066911"/>
              <a:gd name="connsiteY15" fmla="*/ 835480 h 835480"/>
              <a:gd name="connsiteX16" fmla="*/ 3305154 w 6066911"/>
              <a:gd name="connsiteY16" fmla="*/ 835480 h 835480"/>
              <a:gd name="connsiteX17" fmla="*/ 2680248 w 6066911"/>
              <a:gd name="connsiteY17" fmla="*/ 835480 h 835480"/>
              <a:gd name="connsiteX18" fmla="*/ 2055341 w 6066911"/>
              <a:gd name="connsiteY18" fmla="*/ 835480 h 835480"/>
              <a:gd name="connsiteX19" fmla="*/ 1484774 w 6066911"/>
              <a:gd name="connsiteY19" fmla="*/ 835480 h 835480"/>
              <a:gd name="connsiteX20" fmla="*/ 316471 w 6066911"/>
              <a:gd name="connsiteY20" fmla="*/ 835480 h 835480"/>
              <a:gd name="connsiteX21" fmla="*/ 0 w 6066911"/>
              <a:gd name="connsiteY21" fmla="*/ 519009 h 835480"/>
              <a:gd name="connsiteX22" fmla="*/ 0 w 6066911"/>
              <a:gd name="connsiteY22" fmla="*/ 316471 h 83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66911" h="835480" fill="none" extrusionOk="0">
                <a:moveTo>
                  <a:pt x="0" y="316471"/>
                </a:moveTo>
                <a:cubicBezTo>
                  <a:pt x="-24201" y="122723"/>
                  <a:pt x="102757" y="8172"/>
                  <a:pt x="316471" y="0"/>
                </a:cubicBezTo>
                <a:cubicBezTo>
                  <a:pt x="531062" y="10177"/>
                  <a:pt x="617354" y="19958"/>
                  <a:pt x="832698" y="0"/>
                </a:cubicBezTo>
                <a:cubicBezTo>
                  <a:pt x="1048042" y="-19958"/>
                  <a:pt x="1229949" y="4555"/>
                  <a:pt x="1403265" y="0"/>
                </a:cubicBezTo>
                <a:cubicBezTo>
                  <a:pt x="1576581" y="-4555"/>
                  <a:pt x="1809473" y="-2153"/>
                  <a:pt x="2028171" y="0"/>
                </a:cubicBezTo>
                <a:cubicBezTo>
                  <a:pt x="2246869" y="2153"/>
                  <a:pt x="2422460" y="25562"/>
                  <a:pt x="2707417" y="0"/>
                </a:cubicBezTo>
                <a:cubicBezTo>
                  <a:pt x="2992374" y="-25562"/>
                  <a:pt x="3168223" y="-10839"/>
                  <a:pt x="3441003" y="0"/>
                </a:cubicBezTo>
                <a:cubicBezTo>
                  <a:pt x="3713783" y="10839"/>
                  <a:pt x="3935315" y="-24916"/>
                  <a:pt x="4228929" y="0"/>
                </a:cubicBezTo>
                <a:cubicBezTo>
                  <a:pt x="4522543" y="24916"/>
                  <a:pt x="4606883" y="-9156"/>
                  <a:pt x="4799495" y="0"/>
                </a:cubicBezTo>
                <a:cubicBezTo>
                  <a:pt x="4992107" y="9156"/>
                  <a:pt x="5455939" y="-35392"/>
                  <a:pt x="5750440" y="0"/>
                </a:cubicBezTo>
                <a:cubicBezTo>
                  <a:pt x="5891649" y="6532"/>
                  <a:pt x="6052650" y="174525"/>
                  <a:pt x="6066911" y="316471"/>
                </a:cubicBezTo>
                <a:cubicBezTo>
                  <a:pt x="6060800" y="397825"/>
                  <a:pt x="6075259" y="440342"/>
                  <a:pt x="6066911" y="519009"/>
                </a:cubicBezTo>
                <a:cubicBezTo>
                  <a:pt x="6097815" y="683482"/>
                  <a:pt x="5931626" y="823255"/>
                  <a:pt x="5750440" y="835480"/>
                </a:cubicBezTo>
                <a:cubicBezTo>
                  <a:pt x="5488038" y="842403"/>
                  <a:pt x="5378636" y="846146"/>
                  <a:pt x="5016854" y="835480"/>
                </a:cubicBezTo>
                <a:cubicBezTo>
                  <a:pt x="4655072" y="824814"/>
                  <a:pt x="4556099" y="847477"/>
                  <a:pt x="4391948" y="835480"/>
                </a:cubicBezTo>
                <a:cubicBezTo>
                  <a:pt x="4227797" y="823483"/>
                  <a:pt x="4101919" y="831473"/>
                  <a:pt x="3875721" y="835480"/>
                </a:cubicBezTo>
                <a:cubicBezTo>
                  <a:pt x="3649523" y="839487"/>
                  <a:pt x="3517467" y="852706"/>
                  <a:pt x="3305154" y="835480"/>
                </a:cubicBezTo>
                <a:cubicBezTo>
                  <a:pt x="3092841" y="818254"/>
                  <a:pt x="2810174" y="847768"/>
                  <a:pt x="2680248" y="835480"/>
                </a:cubicBezTo>
                <a:cubicBezTo>
                  <a:pt x="2550322" y="823192"/>
                  <a:pt x="2182821" y="829928"/>
                  <a:pt x="2055341" y="835480"/>
                </a:cubicBezTo>
                <a:cubicBezTo>
                  <a:pt x="1927861" y="841032"/>
                  <a:pt x="1752773" y="830369"/>
                  <a:pt x="1484774" y="835480"/>
                </a:cubicBezTo>
                <a:cubicBezTo>
                  <a:pt x="1216775" y="840591"/>
                  <a:pt x="715509" y="855479"/>
                  <a:pt x="316471" y="835480"/>
                </a:cubicBezTo>
                <a:cubicBezTo>
                  <a:pt x="165213" y="864811"/>
                  <a:pt x="-11233" y="695479"/>
                  <a:pt x="0" y="519009"/>
                </a:cubicBezTo>
                <a:cubicBezTo>
                  <a:pt x="-1867" y="427432"/>
                  <a:pt x="9000" y="399876"/>
                  <a:pt x="0" y="316471"/>
                </a:cubicBezTo>
                <a:close/>
              </a:path>
              <a:path w="6066911" h="835480" stroke="0" extrusionOk="0">
                <a:moveTo>
                  <a:pt x="0" y="316471"/>
                </a:moveTo>
                <a:cubicBezTo>
                  <a:pt x="-823" y="124078"/>
                  <a:pt x="160796" y="10507"/>
                  <a:pt x="316471" y="0"/>
                </a:cubicBezTo>
                <a:cubicBezTo>
                  <a:pt x="596587" y="-32492"/>
                  <a:pt x="928540" y="-26748"/>
                  <a:pt x="1104397" y="0"/>
                </a:cubicBezTo>
                <a:cubicBezTo>
                  <a:pt x="1280254" y="26748"/>
                  <a:pt x="1424276" y="-14573"/>
                  <a:pt x="1620624" y="0"/>
                </a:cubicBezTo>
                <a:cubicBezTo>
                  <a:pt x="1816972" y="14573"/>
                  <a:pt x="1974125" y="-13618"/>
                  <a:pt x="2245530" y="0"/>
                </a:cubicBezTo>
                <a:cubicBezTo>
                  <a:pt x="2516935" y="13618"/>
                  <a:pt x="2733838" y="-12017"/>
                  <a:pt x="2924776" y="0"/>
                </a:cubicBezTo>
                <a:cubicBezTo>
                  <a:pt x="3115714" y="12017"/>
                  <a:pt x="3310524" y="4467"/>
                  <a:pt x="3549683" y="0"/>
                </a:cubicBezTo>
                <a:cubicBezTo>
                  <a:pt x="3788842" y="-4467"/>
                  <a:pt x="4017586" y="18416"/>
                  <a:pt x="4337608" y="0"/>
                </a:cubicBezTo>
                <a:cubicBezTo>
                  <a:pt x="4657630" y="-18416"/>
                  <a:pt x="4706239" y="-1524"/>
                  <a:pt x="4853835" y="0"/>
                </a:cubicBezTo>
                <a:cubicBezTo>
                  <a:pt x="5001431" y="1524"/>
                  <a:pt x="5525273" y="-23643"/>
                  <a:pt x="5750440" y="0"/>
                </a:cubicBezTo>
                <a:cubicBezTo>
                  <a:pt x="5930500" y="593"/>
                  <a:pt x="6068266" y="135464"/>
                  <a:pt x="6066911" y="316471"/>
                </a:cubicBezTo>
                <a:cubicBezTo>
                  <a:pt x="6072304" y="362787"/>
                  <a:pt x="6058354" y="425311"/>
                  <a:pt x="6066911" y="519009"/>
                </a:cubicBezTo>
                <a:cubicBezTo>
                  <a:pt x="6078856" y="726740"/>
                  <a:pt x="5933756" y="825632"/>
                  <a:pt x="5750440" y="835480"/>
                </a:cubicBezTo>
                <a:cubicBezTo>
                  <a:pt x="5527084" y="833100"/>
                  <a:pt x="5401446" y="811549"/>
                  <a:pt x="5179873" y="835480"/>
                </a:cubicBezTo>
                <a:cubicBezTo>
                  <a:pt x="4958300" y="859411"/>
                  <a:pt x="4772341" y="820711"/>
                  <a:pt x="4500627" y="835480"/>
                </a:cubicBezTo>
                <a:cubicBezTo>
                  <a:pt x="4228913" y="850249"/>
                  <a:pt x="4122538" y="830202"/>
                  <a:pt x="3930060" y="835480"/>
                </a:cubicBezTo>
                <a:cubicBezTo>
                  <a:pt x="3737582" y="840758"/>
                  <a:pt x="3426003" y="829345"/>
                  <a:pt x="3196475" y="835480"/>
                </a:cubicBezTo>
                <a:cubicBezTo>
                  <a:pt x="2966948" y="841615"/>
                  <a:pt x="2873208" y="849953"/>
                  <a:pt x="2625908" y="835480"/>
                </a:cubicBezTo>
                <a:cubicBezTo>
                  <a:pt x="2378608" y="821007"/>
                  <a:pt x="2087766" y="846307"/>
                  <a:pt x="1892322" y="835480"/>
                </a:cubicBezTo>
                <a:cubicBezTo>
                  <a:pt x="1696878" y="824653"/>
                  <a:pt x="1512847" y="870990"/>
                  <a:pt x="1158736" y="835480"/>
                </a:cubicBezTo>
                <a:cubicBezTo>
                  <a:pt x="804625" y="799970"/>
                  <a:pt x="506448" y="870720"/>
                  <a:pt x="316471" y="835480"/>
                </a:cubicBezTo>
                <a:cubicBezTo>
                  <a:pt x="155878" y="837778"/>
                  <a:pt x="-8140" y="691728"/>
                  <a:pt x="0" y="519009"/>
                </a:cubicBezTo>
                <a:cubicBezTo>
                  <a:pt x="6245" y="460378"/>
                  <a:pt x="-4754" y="372648"/>
                  <a:pt x="0" y="316471"/>
                </a:cubicBezTo>
                <a:close/>
              </a:path>
            </a:pathLst>
          </a:custGeom>
          <a:solidFill>
            <a:srgbClr val="CCFFFF"/>
          </a:solidFill>
          <a:ln w="38100">
            <a:solidFill>
              <a:srgbClr val="0070C0"/>
            </a:solidFill>
            <a:prstDash val="lgDashDot"/>
            <a:extLst>
              <a:ext uri="{C807C97D-BFC1-408E-A445-0C87EB9F89A2}">
                <ask:lineSketchStyleProps xmlns="" xmlns:ask="http://schemas.microsoft.com/office/drawing/2018/sketchyshape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7030A0"/>
                </a:solidFill>
                <a:effectLst/>
                <a:uLnTx/>
                <a:uFillTx/>
                <a:latin typeface="Calibri" panose="020F0502020204030204" pitchFamily="34" charset="0"/>
                <a:cs typeface="Calibri" panose="020F0502020204030204" pitchFamily="34" charset="0"/>
              </a:rPr>
              <a:t>Luyện</a:t>
            </a:r>
            <a:r>
              <a:rPr kumimoji="0" lang="en-US" sz="4800" b="1"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7030A0"/>
                </a:solidFill>
                <a:effectLst/>
                <a:uLnTx/>
                <a:uFillTx/>
                <a:latin typeface="Calibri" panose="020F0502020204030204" pitchFamily="34" charset="0"/>
                <a:cs typeface="Calibri" panose="020F0502020204030204" pitchFamily="34" charset="0"/>
              </a:rPr>
              <a:t>đọc</a:t>
            </a:r>
            <a:r>
              <a:rPr kumimoji="0" lang="en-US" sz="4800" b="1"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7030A0"/>
                </a:solidFill>
                <a:effectLst/>
                <a:uLnTx/>
                <a:uFillTx/>
                <a:latin typeface="Calibri" panose="020F0502020204030204" pitchFamily="34" charset="0"/>
                <a:cs typeface="Calibri" panose="020F0502020204030204" pitchFamily="34" charset="0"/>
              </a:rPr>
              <a:t>trong</a:t>
            </a:r>
            <a:r>
              <a:rPr kumimoji="0" lang="en-US" sz="4800" b="1"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7030A0"/>
                </a:solidFill>
                <a:effectLst/>
                <a:uLnTx/>
                <a:uFillTx/>
                <a:latin typeface="Calibri" panose="020F0502020204030204" pitchFamily="34" charset="0"/>
                <a:cs typeface="Calibri" panose="020F0502020204030204" pitchFamily="34" charset="0"/>
              </a:rPr>
              <a:t>nhóm</a:t>
            </a:r>
            <a:endParaRPr kumimoji="0" lang="en-US" sz="4800" b="1"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pic>
        <p:nvPicPr>
          <p:cNvPr id="28" name="Graphic 27">
            <a:extLst>
              <a:ext uri="{FF2B5EF4-FFF2-40B4-BE49-F238E27FC236}">
                <a16:creationId xmlns:a16="http://schemas.microsoft.com/office/drawing/2014/main" id="{5BA9B26D-9AD2-87CD-B6A1-5B59CF291A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8078" y="3549094"/>
            <a:ext cx="2977476" cy="3097952"/>
          </a:xfrm>
          <a:prstGeom prst="rect">
            <a:avLst/>
          </a:prstGeom>
        </p:spPr>
      </p:pic>
    </p:spTree>
    <p:extLst>
      <p:ext uri="{BB962C8B-B14F-4D97-AF65-F5344CB8AC3E}">
        <p14:creationId xmlns:p14="http://schemas.microsoft.com/office/powerpoint/2010/main" val="378014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8"/>
                                        </p:tgtEl>
                                        <p:attrNameLst>
                                          <p:attrName>r</p:attrName>
                                        </p:attrNameLst>
                                      </p:cBhvr>
                                    </p:animRot>
                                    <p:animRot by="-240000">
                                      <p:cBhvr>
                                        <p:cTn id="7" dur="200" fill="hold">
                                          <p:stCondLst>
                                            <p:cond delay="200"/>
                                          </p:stCondLst>
                                        </p:cTn>
                                        <p:tgtEl>
                                          <p:spTgt spid="28"/>
                                        </p:tgtEl>
                                        <p:attrNameLst>
                                          <p:attrName>r</p:attrName>
                                        </p:attrNameLst>
                                      </p:cBhvr>
                                    </p:animRot>
                                    <p:animRot by="240000">
                                      <p:cBhvr>
                                        <p:cTn id="8" dur="200" fill="hold">
                                          <p:stCondLst>
                                            <p:cond delay="400"/>
                                          </p:stCondLst>
                                        </p:cTn>
                                        <p:tgtEl>
                                          <p:spTgt spid="28"/>
                                        </p:tgtEl>
                                        <p:attrNameLst>
                                          <p:attrName>r</p:attrName>
                                        </p:attrNameLst>
                                      </p:cBhvr>
                                    </p:animRot>
                                    <p:animRot by="-240000">
                                      <p:cBhvr>
                                        <p:cTn id="9" dur="200" fill="hold">
                                          <p:stCondLst>
                                            <p:cond delay="600"/>
                                          </p:stCondLst>
                                        </p:cTn>
                                        <p:tgtEl>
                                          <p:spTgt spid="28"/>
                                        </p:tgtEl>
                                        <p:attrNameLst>
                                          <p:attrName>r</p:attrName>
                                        </p:attrNameLst>
                                      </p:cBhvr>
                                    </p:animRot>
                                    <p:animRot by="120000">
                                      <p:cBhvr>
                                        <p:cTn id="10" dur="200" fill="hold">
                                          <p:stCondLst>
                                            <p:cond delay="800"/>
                                          </p:stCondLst>
                                        </p:cTn>
                                        <p:tgtEl>
                                          <p:spTgt spid="28"/>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26"/>
                                        </p:tgtEl>
                                        <p:attrNameLst>
                                          <p:attrName>r</p:attrName>
                                        </p:attrNameLst>
                                      </p:cBhvr>
                                    </p:animRot>
                                    <p:animRot by="-240000">
                                      <p:cBhvr>
                                        <p:cTn id="13" dur="200" fill="hold">
                                          <p:stCondLst>
                                            <p:cond delay="200"/>
                                          </p:stCondLst>
                                        </p:cTn>
                                        <p:tgtEl>
                                          <p:spTgt spid="26"/>
                                        </p:tgtEl>
                                        <p:attrNameLst>
                                          <p:attrName>r</p:attrName>
                                        </p:attrNameLst>
                                      </p:cBhvr>
                                    </p:animRot>
                                    <p:animRot by="240000">
                                      <p:cBhvr>
                                        <p:cTn id="14" dur="200" fill="hold">
                                          <p:stCondLst>
                                            <p:cond delay="400"/>
                                          </p:stCondLst>
                                        </p:cTn>
                                        <p:tgtEl>
                                          <p:spTgt spid="26"/>
                                        </p:tgtEl>
                                        <p:attrNameLst>
                                          <p:attrName>r</p:attrName>
                                        </p:attrNameLst>
                                      </p:cBhvr>
                                    </p:animRot>
                                    <p:animRot by="-240000">
                                      <p:cBhvr>
                                        <p:cTn id="15" dur="200" fill="hold">
                                          <p:stCondLst>
                                            <p:cond delay="600"/>
                                          </p:stCondLst>
                                        </p:cTn>
                                        <p:tgtEl>
                                          <p:spTgt spid="26"/>
                                        </p:tgtEl>
                                        <p:attrNameLst>
                                          <p:attrName>r</p:attrName>
                                        </p:attrNameLst>
                                      </p:cBhvr>
                                    </p:animRot>
                                    <p:animRot by="120000">
                                      <p:cBhvr>
                                        <p:cTn id="16" dur="200" fill="hold">
                                          <p:stCondLst>
                                            <p:cond delay="800"/>
                                          </p:stCondLst>
                                        </p:cTn>
                                        <p:tgtEl>
                                          <p:spTgt spid="2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11DBB3A-A8B1-2491-8DBE-15978033E9F1}"/>
              </a:ext>
            </a:extLst>
          </p:cNvPr>
          <p:cNvGrpSpPr/>
          <p:nvPr/>
        </p:nvGrpSpPr>
        <p:grpSpPr>
          <a:xfrm>
            <a:off x="4949848" y="2190114"/>
            <a:ext cx="6840681" cy="3194191"/>
            <a:chOff x="535741" y="1707583"/>
            <a:chExt cx="6840681" cy="3194190"/>
          </a:xfrm>
        </p:grpSpPr>
        <p:grpSp>
          <p:nvGrpSpPr>
            <p:cNvPr id="27" name="Group 26">
              <a:extLst>
                <a:ext uri="{FF2B5EF4-FFF2-40B4-BE49-F238E27FC236}">
                  <a16:creationId xmlns:a16="http://schemas.microsoft.com/office/drawing/2014/main" id="{A9F2683F-1743-AA49-0C81-A95676BA77ED}"/>
                </a:ext>
              </a:extLst>
            </p:cNvPr>
            <p:cNvGrpSpPr/>
            <p:nvPr/>
          </p:nvGrpSpPr>
          <p:grpSpPr>
            <a:xfrm>
              <a:off x="535741" y="2511864"/>
              <a:ext cx="6840681" cy="2389909"/>
              <a:chOff x="5351318" y="4311147"/>
              <a:chExt cx="6840681" cy="2389909"/>
            </a:xfrm>
            <a:solidFill>
              <a:srgbClr val="FFFFCC"/>
            </a:solidFill>
          </p:grpSpPr>
          <p:sp>
            <p:nvSpPr>
              <p:cNvPr id="30" name="Rectangle: Rounded Corners 29">
                <a:extLst>
                  <a:ext uri="{FF2B5EF4-FFF2-40B4-BE49-F238E27FC236}">
                    <a16:creationId xmlns:a16="http://schemas.microsoft.com/office/drawing/2014/main" id="{E205D9F0-A3E6-B2AB-612F-3AEE90A09D1C}"/>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Đọc</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đúng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Đọc</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to,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rõ</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Đọc</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ngắt</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nghỉ</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đúng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chỗ</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grpSp>
            <p:nvGrpSpPr>
              <p:cNvPr id="31" name="Group 30">
                <a:extLst>
                  <a:ext uri="{FF2B5EF4-FFF2-40B4-BE49-F238E27FC236}">
                    <a16:creationId xmlns:a16="http://schemas.microsoft.com/office/drawing/2014/main" id="{E63483B8-F5A7-2777-EAC9-219CA69E5D03}"/>
                  </a:ext>
                </a:extLst>
              </p:cNvPr>
              <p:cNvGrpSpPr/>
              <p:nvPr/>
            </p:nvGrpSpPr>
            <p:grpSpPr>
              <a:xfrm>
                <a:off x="7848306" y="4505769"/>
                <a:ext cx="1916933" cy="698087"/>
                <a:chOff x="7938042" y="4498699"/>
                <a:chExt cx="2135833" cy="786591"/>
              </a:xfrm>
              <a:grpFill/>
            </p:grpSpPr>
            <p:pic>
              <p:nvPicPr>
                <p:cNvPr id="40" name="Picture 39" descr="Icon&#10;&#10;Description automatically generated">
                  <a:extLst>
                    <a:ext uri="{FF2B5EF4-FFF2-40B4-BE49-F238E27FC236}">
                      <a16:creationId xmlns:a16="http://schemas.microsoft.com/office/drawing/2014/main" id="{36F91750-FC6A-9E47-0C9E-A0F6646C9E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8042" y="4498699"/>
                  <a:ext cx="769440" cy="769442"/>
                </a:xfrm>
                <a:prstGeom prst="rect">
                  <a:avLst/>
                </a:prstGeom>
                <a:grpFill/>
              </p:spPr>
            </p:pic>
            <p:pic>
              <p:nvPicPr>
                <p:cNvPr id="41" name="Picture 40" descr="Icon&#10;&#10;Description automatically generated">
                  <a:extLst>
                    <a:ext uri="{FF2B5EF4-FFF2-40B4-BE49-F238E27FC236}">
                      <a16:creationId xmlns:a16="http://schemas.microsoft.com/office/drawing/2014/main" id="{CD750641-007B-2F12-6FE7-DB030C4554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4193" y="4515849"/>
                  <a:ext cx="769440" cy="769441"/>
                </a:xfrm>
                <a:prstGeom prst="rect">
                  <a:avLst/>
                </a:prstGeom>
                <a:grpFill/>
              </p:spPr>
            </p:pic>
            <p:pic>
              <p:nvPicPr>
                <p:cNvPr id="42" name="Picture 41" descr="Icon&#10;&#10;Description automatically generated">
                  <a:extLst>
                    <a:ext uri="{FF2B5EF4-FFF2-40B4-BE49-F238E27FC236}">
                      <a16:creationId xmlns:a16="http://schemas.microsoft.com/office/drawing/2014/main" id="{C5DD1A8B-604D-503D-2F8E-8C4F6E9457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4434" y="4505856"/>
                  <a:ext cx="769441" cy="769441"/>
                </a:xfrm>
                <a:prstGeom prst="rect">
                  <a:avLst/>
                </a:prstGeom>
                <a:grpFill/>
              </p:spPr>
            </p:pic>
          </p:grpSp>
          <p:grpSp>
            <p:nvGrpSpPr>
              <p:cNvPr id="32" name="Group 31">
                <a:extLst>
                  <a:ext uri="{FF2B5EF4-FFF2-40B4-BE49-F238E27FC236}">
                    <a16:creationId xmlns:a16="http://schemas.microsoft.com/office/drawing/2014/main" id="{F1113C0B-E816-A041-8E93-DF594F4F0152}"/>
                  </a:ext>
                </a:extLst>
              </p:cNvPr>
              <p:cNvGrpSpPr/>
              <p:nvPr/>
            </p:nvGrpSpPr>
            <p:grpSpPr>
              <a:xfrm>
                <a:off x="7843282" y="5133562"/>
                <a:ext cx="1935526" cy="692431"/>
                <a:chOff x="7872868" y="4435004"/>
                <a:chExt cx="2216677" cy="790399"/>
              </a:xfrm>
              <a:grpFill/>
            </p:grpSpPr>
            <p:pic>
              <p:nvPicPr>
                <p:cNvPr id="37" name="Picture 36" descr="Icon&#10;&#10;Description automatically generated">
                  <a:extLst>
                    <a:ext uri="{FF2B5EF4-FFF2-40B4-BE49-F238E27FC236}">
                      <a16:creationId xmlns:a16="http://schemas.microsoft.com/office/drawing/2014/main" id="{6E3088C0-C391-40C0-C5BC-382A016108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2868" y="4435004"/>
                  <a:ext cx="769441" cy="769441"/>
                </a:xfrm>
                <a:prstGeom prst="rect">
                  <a:avLst/>
                </a:prstGeom>
                <a:grpFill/>
              </p:spPr>
            </p:pic>
            <p:pic>
              <p:nvPicPr>
                <p:cNvPr id="38" name="Picture 37" descr="Icon&#10;&#10;Description automatically generated">
                  <a:extLst>
                    <a:ext uri="{FF2B5EF4-FFF2-40B4-BE49-F238E27FC236}">
                      <a16:creationId xmlns:a16="http://schemas.microsoft.com/office/drawing/2014/main" id="{E852EC0D-4D15-A771-243A-919D899016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3409" y="4435004"/>
                  <a:ext cx="769441" cy="769441"/>
                </a:xfrm>
                <a:prstGeom prst="rect">
                  <a:avLst/>
                </a:prstGeom>
                <a:grpFill/>
              </p:spPr>
            </p:pic>
            <p:pic>
              <p:nvPicPr>
                <p:cNvPr id="39" name="Picture 38" descr="Icon&#10;&#10;Description automatically generated">
                  <a:extLst>
                    <a:ext uri="{FF2B5EF4-FFF2-40B4-BE49-F238E27FC236}">
                      <a16:creationId xmlns:a16="http://schemas.microsoft.com/office/drawing/2014/main" id="{A031D3CA-939E-F322-ED90-8345E1099C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0105" y="4455962"/>
                  <a:ext cx="769440" cy="769441"/>
                </a:xfrm>
                <a:prstGeom prst="rect">
                  <a:avLst/>
                </a:prstGeom>
                <a:grpFill/>
              </p:spPr>
            </p:pic>
          </p:grpSp>
          <p:grpSp>
            <p:nvGrpSpPr>
              <p:cNvPr id="33" name="Group 32">
                <a:extLst>
                  <a:ext uri="{FF2B5EF4-FFF2-40B4-BE49-F238E27FC236}">
                    <a16:creationId xmlns:a16="http://schemas.microsoft.com/office/drawing/2014/main" id="{2A7AD27F-BFC9-DE89-DEE9-712E435AF72F}"/>
                  </a:ext>
                </a:extLst>
              </p:cNvPr>
              <p:cNvGrpSpPr/>
              <p:nvPr/>
            </p:nvGrpSpPr>
            <p:grpSpPr>
              <a:xfrm>
                <a:off x="10125528" y="5659583"/>
                <a:ext cx="1915391" cy="682868"/>
                <a:chOff x="7935191" y="4561610"/>
                <a:chExt cx="2134115" cy="769441"/>
              </a:xfrm>
              <a:grpFill/>
            </p:grpSpPr>
            <p:pic>
              <p:nvPicPr>
                <p:cNvPr id="34" name="Picture 33" descr="Icon&#10;&#10;Description automatically generated">
                  <a:extLst>
                    <a:ext uri="{FF2B5EF4-FFF2-40B4-BE49-F238E27FC236}">
                      <a16:creationId xmlns:a16="http://schemas.microsoft.com/office/drawing/2014/main" id="{C104910C-55E4-4DDD-7AE9-398E4E2775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5191" y="4561610"/>
                  <a:ext cx="769441" cy="769441"/>
                </a:xfrm>
                <a:prstGeom prst="rect">
                  <a:avLst/>
                </a:prstGeom>
                <a:grpFill/>
              </p:spPr>
            </p:pic>
            <p:pic>
              <p:nvPicPr>
                <p:cNvPr id="35" name="Picture 34" descr="Icon&#10;&#10;Description automatically generated">
                  <a:extLst>
                    <a:ext uri="{FF2B5EF4-FFF2-40B4-BE49-F238E27FC236}">
                      <a16:creationId xmlns:a16="http://schemas.microsoft.com/office/drawing/2014/main" id="{4FCDDD35-B815-51AB-384A-0966B0EEE7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7528" y="4561610"/>
                  <a:ext cx="769441" cy="769441"/>
                </a:xfrm>
                <a:prstGeom prst="rect">
                  <a:avLst/>
                </a:prstGeom>
                <a:grpFill/>
              </p:spPr>
            </p:pic>
            <p:pic>
              <p:nvPicPr>
                <p:cNvPr id="36" name="Picture 35" descr="Icon&#10;&#10;Description automatically generated">
                  <a:extLst>
                    <a:ext uri="{FF2B5EF4-FFF2-40B4-BE49-F238E27FC236}">
                      <a16:creationId xmlns:a16="http://schemas.microsoft.com/office/drawing/2014/main" id="{403E97B9-9B76-AF7E-58FC-582B9B4ED8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9865" y="4561610"/>
                  <a:ext cx="769441" cy="769441"/>
                </a:xfrm>
                <a:prstGeom prst="rect">
                  <a:avLst/>
                </a:prstGeom>
                <a:grpFill/>
              </p:spPr>
            </p:pic>
          </p:grpSp>
        </p:grpSp>
        <p:sp>
          <p:nvSpPr>
            <p:cNvPr id="29" name="Rectangle: Rounded Corners 28">
              <a:extLst>
                <a:ext uri="{FF2B5EF4-FFF2-40B4-BE49-F238E27FC236}">
                  <a16:creationId xmlns:a16="http://schemas.microsoft.com/office/drawing/2014/main" id="{4819817D-3CF4-581C-7606-44CEFD4EFC6C}"/>
                </a:ext>
              </a:extLst>
            </p:cNvPr>
            <p:cNvSpPr/>
            <p:nvPr/>
          </p:nvSpPr>
          <p:spPr>
            <a:xfrm>
              <a:off x="1072294" y="1707583"/>
              <a:ext cx="5275429"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Tiêu</a:t>
              </a:r>
              <a:r>
                <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chí</a:t>
              </a:r>
              <a:r>
                <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đánh</a:t>
              </a:r>
              <a:r>
                <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giá</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43" name="Rectangle: Rounded Corners 42">
            <a:extLst>
              <a:ext uri="{FF2B5EF4-FFF2-40B4-BE49-F238E27FC236}">
                <a16:creationId xmlns:a16="http://schemas.microsoft.com/office/drawing/2014/main" id="{A867A147-A278-838A-AA19-6ABF5962581F}"/>
              </a:ext>
            </a:extLst>
          </p:cNvPr>
          <p:cNvSpPr/>
          <p:nvPr/>
        </p:nvSpPr>
        <p:spPr>
          <a:xfrm>
            <a:off x="4949846" y="934556"/>
            <a:ext cx="6066911" cy="835480"/>
          </a:xfrm>
          <a:custGeom>
            <a:avLst/>
            <a:gdLst>
              <a:gd name="connsiteX0" fmla="*/ 0 w 6066911"/>
              <a:gd name="connsiteY0" fmla="*/ 316471 h 835480"/>
              <a:gd name="connsiteX1" fmla="*/ 316471 w 6066911"/>
              <a:gd name="connsiteY1" fmla="*/ 0 h 835480"/>
              <a:gd name="connsiteX2" fmla="*/ 832698 w 6066911"/>
              <a:gd name="connsiteY2" fmla="*/ 0 h 835480"/>
              <a:gd name="connsiteX3" fmla="*/ 1403265 w 6066911"/>
              <a:gd name="connsiteY3" fmla="*/ 0 h 835480"/>
              <a:gd name="connsiteX4" fmla="*/ 2028171 w 6066911"/>
              <a:gd name="connsiteY4" fmla="*/ 0 h 835480"/>
              <a:gd name="connsiteX5" fmla="*/ 2707417 w 6066911"/>
              <a:gd name="connsiteY5" fmla="*/ 0 h 835480"/>
              <a:gd name="connsiteX6" fmla="*/ 3441003 w 6066911"/>
              <a:gd name="connsiteY6" fmla="*/ 0 h 835480"/>
              <a:gd name="connsiteX7" fmla="*/ 4228929 w 6066911"/>
              <a:gd name="connsiteY7" fmla="*/ 0 h 835480"/>
              <a:gd name="connsiteX8" fmla="*/ 4799495 w 6066911"/>
              <a:gd name="connsiteY8" fmla="*/ 0 h 835480"/>
              <a:gd name="connsiteX9" fmla="*/ 5750440 w 6066911"/>
              <a:gd name="connsiteY9" fmla="*/ 0 h 835480"/>
              <a:gd name="connsiteX10" fmla="*/ 6066911 w 6066911"/>
              <a:gd name="connsiteY10" fmla="*/ 316471 h 835480"/>
              <a:gd name="connsiteX11" fmla="*/ 6066911 w 6066911"/>
              <a:gd name="connsiteY11" fmla="*/ 519009 h 835480"/>
              <a:gd name="connsiteX12" fmla="*/ 5750440 w 6066911"/>
              <a:gd name="connsiteY12" fmla="*/ 835480 h 835480"/>
              <a:gd name="connsiteX13" fmla="*/ 5016854 w 6066911"/>
              <a:gd name="connsiteY13" fmla="*/ 835480 h 835480"/>
              <a:gd name="connsiteX14" fmla="*/ 4391948 w 6066911"/>
              <a:gd name="connsiteY14" fmla="*/ 835480 h 835480"/>
              <a:gd name="connsiteX15" fmla="*/ 3875721 w 6066911"/>
              <a:gd name="connsiteY15" fmla="*/ 835480 h 835480"/>
              <a:gd name="connsiteX16" fmla="*/ 3305154 w 6066911"/>
              <a:gd name="connsiteY16" fmla="*/ 835480 h 835480"/>
              <a:gd name="connsiteX17" fmla="*/ 2680248 w 6066911"/>
              <a:gd name="connsiteY17" fmla="*/ 835480 h 835480"/>
              <a:gd name="connsiteX18" fmla="*/ 2055341 w 6066911"/>
              <a:gd name="connsiteY18" fmla="*/ 835480 h 835480"/>
              <a:gd name="connsiteX19" fmla="*/ 1484774 w 6066911"/>
              <a:gd name="connsiteY19" fmla="*/ 835480 h 835480"/>
              <a:gd name="connsiteX20" fmla="*/ 316471 w 6066911"/>
              <a:gd name="connsiteY20" fmla="*/ 835480 h 835480"/>
              <a:gd name="connsiteX21" fmla="*/ 0 w 6066911"/>
              <a:gd name="connsiteY21" fmla="*/ 519009 h 835480"/>
              <a:gd name="connsiteX22" fmla="*/ 0 w 6066911"/>
              <a:gd name="connsiteY22" fmla="*/ 316471 h 83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66911" h="835480" fill="none" extrusionOk="0">
                <a:moveTo>
                  <a:pt x="0" y="316471"/>
                </a:moveTo>
                <a:cubicBezTo>
                  <a:pt x="-24201" y="122723"/>
                  <a:pt x="102757" y="8172"/>
                  <a:pt x="316471" y="0"/>
                </a:cubicBezTo>
                <a:cubicBezTo>
                  <a:pt x="531062" y="10177"/>
                  <a:pt x="617354" y="19958"/>
                  <a:pt x="832698" y="0"/>
                </a:cubicBezTo>
                <a:cubicBezTo>
                  <a:pt x="1048042" y="-19958"/>
                  <a:pt x="1229949" y="4555"/>
                  <a:pt x="1403265" y="0"/>
                </a:cubicBezTo>
                <a:cubicBezTo>
                  <a:pt x="1576581" y="-4555"/>
                  <a:pt x="1809473" y="-2153"/>
                  <a:pt x="2028171" y="0"/>
                </a:cubicBezTo>
                <a:cubicBezTo>
                  <a:pt x="2246869" y="2153"/>
                  <a:pt x="2422460" y="25562"/>
                  <a:pt x="2707417" y="0"/>
                </a:cubicBezTo>
                <a:cubicBezTo>
                  <a:pt x="2992374" y="-25562"/>
                  <a:pt x="3168223" y="-10839"/>
                  <a:pt x="3441003" y="0"/>
                </a:cubicBezTo>
                <a:cubicBezTo>
                  <a:pt x="3713783" y="10839"/>
                  <a:pt x="3935315" y="-24916"/>
                  <a:pt x="4228929" y="0"/>
                </a:cubicBezTo>
                <a:cubicBezTo>
                  <a:pt x="4522543" y="24916"/>
                  <a:pt x="4606883" y="-9156"/>
                  <a:pt x="4799495" y="0"/>
                </a:cubicBezTo>
                <a:cubicBezTo>
                  <a:pt x="4992107" y="9156"/>
                  <a:pt x="5455939" y="-35392"/>
                  <a:pt x="5750440" y="0"/>
                </a:cubicBezTo>
                <a:cubicBezTo>
                  <a:pt x="5891649" y="6532"/>
                  <a:pt x="6052650" y="174525"/>
                  <a:pt x="6066911" y="316471"/>
                </a:cubicBezTo>
                <a:cubicBezTo>
                  <a:pt x="6060800" y="397825"/>
                  <a:pt x="6075259" y="440342"/>
                  <a:pt x="6066911" y="519009"/>
                </a:cubicBezTo>
                <a:cubicBezTo>
                  <a:pt x="6097815" y="683482"/>
                  <a:pt x="5931626" y="823255"/>
                  <a:pt x="5750440" y="835480"/>
                </a:cubicBezTo>
                <a:cubicBezTo>
                  <a:pt x="5488038" y="842403"/>
                  <a:pt x="5378636" y="846146"/>
                  <a:pt x="5016854" y="835480"/>
                </a:cubicBezTo>
                <a:cubicBezTo>
                  <a:pt x="4655072" y="824814"/>
                  <a:pt x="4556099" y="847477"/>
                  <a:pt x="4391948" y="835480"/>
                </a:cubicBezTo>
                <a:cubicBezTo>
                  <a:pt x="4227797" y="823483"/>
                  <a:pt x="4101919" y="831473"/>
                  <a:pt x="3875721" y="835480"/>
                </a:cubicBezTo>
                <a:cubicBezTo>
                  <a:pt x="3649523" y="839487"/>
                  <a:pt x="3517467" y="852706"/>
                  <a:pt x="3305154" y="835480"/>
                </a:cubicBezTo>
                <a:cubicBezTo>
                  <a:pt x="3092841" y="818254"/>
                  <a:pt x="2810174" y="847768"/>
                  <a:pt x="2680248" y="835480"/>
                </a:cubicBezTo>
                <a:cubicBezTo>
                  <a:pt x="2550322" y="823192"/>
                  <a:pt x="2182821" y="829928"/>
                  <a:pt x="2055341" y="835480"/>
                </a:cubicBezTo>
                <a:cubicBezTo>
                  <a:pt x="1927861" y="841032"/>
                  <a:pt x="1752773" y="830369"/>
                  <a:pt x="1484774" y="835480"/>
                </a:cubicBezTo>
                <a:cubicBezTo>
                  <a:pt x="1216775" y="840591"/>
                  <a:pt x="715509" y="855479"/>
                  <a:pt x="316471" y="835480"/>
                </a:cubicBezTo>
                <a:cubicBezTo>
                  <a:pt x="165213" y="864811"/>
                  <a:pt x="-11233" y="695479"/>
                  <a:pt x="0" y="519009"/>
                </a:cubicBezTo>
                <a:cubicBezTo>
                  <a:pt x="-1867" y="427432"/>
                  <a:pt x="9000" y="399876"/>
                  <a:pt x="0" y="316471"/>
                </a:cubicBezTo>
                <a:close/>
              </a:path>
              <a:path w="6066911" h="835480" stroke="0" extrusionOk="0">
                <a:moveTo>
                  <a:pt x="0" y="316471"/>
                </a:moveTo>
                <a:cubicBezTo>
                  <a:pt x="-823" y="124078"/>
                  <a:pt x="160796" y="10507"/>
                  <a:pt x="316471" y="0"/>
                </a:cubicBezTo>
                <a:cubicBezTo>
                  <a:pt x="596587" y="-32492"/>
                  <a:pt x="928540" y="-26748"/>
                  <a:pt x="1104397" y="0"/>
                </a:cubicBezTo>
                <a:cubicBezTo>
                  <a:pt x="1280254" y="26748"/>
                  <a:pt x="1424276" y="-14573"/>
                  <a:pt x="1620624" y="0"/>
                </a:cubicBezTo>
                <a:cubicBezTo>
                  <a:pt x="1816972" y="14573"/>
                  <a:pt x="1974125" y="-13618"/>
                  <a:pt x="2245530" y="0"/>
                </a:cubicBezTo>
                <a:cubicBezTo>
                  <a:pt x="2516935" y="13618"/>
                  <a:pt x="2733838" y="-12017"/>
                  <a:pt x="2924776" y="0"/>
                </a:cubicBezTo>
                <a:cubicBezTo>
                  <a:pt x="3115714" y="12017"/>
                  <a:pt x="3310524" y="4467"/>
                  <a:pt x="3549683" y="0"/>
                </a:cubicBezTo>
                <a:cubicBezTo>
                  <a:pt x="3788842" y="-4467"/>
                  <a:pt x="4017586" y="18416"/>
                  <a:pt x="4337608" y="0"/>
                </a:cubicBezTo>
                <a:cubicBezTo>
                  <a:pt x="4657630" y="-18416"/>
                  <a:pt x="4706239" y="-1524"/>
                  <a:pt x="4853835" y="0"/>
                </a:cubicBezTo>
                <a:cubicBezTo>
                  <a:pt x="5001431" y="1524"/>
                  <a:pt x="5525273" y="-23643"/>
                  <a:pt x="5750440" y="0"/>
                </a:cubicBezTo>
                <a:cubicBezTo>
                  <a:pt x="5930500" y="593"/>
                  <a:pt x="6068266" y="135464"/>
                  <a:pt x="6066911" y="316471"/>
                </a:cubicBezTo>
                <a:cubicBezTo>
                  <a:pt x="6072304" y="362787"/>
                  <a:pt x="6058354" y="425311"/>
                  <a:pt x="6066911" y="519009"/>
                </a:cubicBezTo>
                <a:cubicBezTo>
                  <a:pt x="6078856" y="726740"/>
                  <a:pt x="5933756" y="825632"/>
                  <a:pt x="5750440" y="835480"/>
                </a:cubicBezTo>
                <a:cubicBezTo>
                  <a:pt x="5527084" y="833100"/>
                  <a:pt x="5401446" y="811549"/>
                  <a:pt x="5179873" y="835480"/>
                </a:cubicBezTo>
                <a:cubicBezTo>
                  <a:pt x="4958300" y="859411"/>
                  <a:pt x="4772341" y="820711"/>
                  <a:pt x="4500627" y="835480"/>
                </a:cubicBezTo>
                <a:cubicBezTo>
                  <a:pt x="4228913" y="850249"/>
                  <a:pt x="4122538" y="830202"/>
                  <a:pt x="3930060" y="835480"/>
                </a:cubicBezTo>
                <a:cubicBezTo>
                  <a:pt x="3737582" y="840758"/>
                  <a:pt x="3426003" y="829345"/>
                  <a:pt x="3196475" y="835480"/>
                </a:cubicBezTo>
                <a:cubicBezTo>
                  <a:pt x="2966948" y="841615"/>
                  <a:pt x="2873208" y="849953"/>
                  <a:pt x="2625908" y="835480"/>
                </a:cubicBezTo>
                <a:cubicBezTo>
                  <a:pt x="2378608" y="821007"/>
                  <a:pt x="2087766" y="846307"/>
                  <a:pt x="1892322" y="835480"/>
                </a:cubicBezTo>
                <a:cubicBezTo>
                  <a:pt x="1696878" y="824653"/>
                  <a:pt x="1512847" y="870990"/>
                  <a:pt x="1158736" y="835480"/>
                </a:cubicBezTo>
                <a:cubicBezTo>
                  <a:pt x="804625" y="799970"/>
                  <a:pt x="506448" y="870720"/>
                  <a:pt x="316471" y="835480"/>
                </a:cubicBezTo>
                <a:cubicBezTo>
                  <a:pt x="155878" y="837778"/>
                  <a:pt x="-8140" y="691728"/>
                  <a:pt x="0" y="519009"/>
                </a:cubicBezTo>
                <a:cubicBezTo>
                  <a:pt x="6245" y="460378"/>
                  <a:pt x="-4754" y="372648"/>
                  <a:pt x="0" y="316471"/>
                </a:cubicBezTo>
                <a:close/>
              </a:path>
            </a:pathLst>
          </a:custGeom>
          <a:solidFill>
            <a:srgbClr val="CCFFFF"/>
          </a:solidFill>
          <a:ln w="38100">
            <a:solidFill>
              <a:srgbClr val="0070C0"/>
            </a:solidFill>
            <a:prstDash val="lgDashDot"/>
            <a:extLst>
              <a:ext uri="{C807C97D-BFC1-408E-A445-0C87EB9F89A2}">
                <ask:lineSketchStyleProps xmlns="" xmlns:ask="http://schemas.microsoft.com/office/drawing/2018/sketchyshape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7030A0"/>
                </a:solidFill>
                <a:effectLst/>
                <a:uLnTx/>
                <a:uFillTx/>
                <a:latin typeface="Calibri" panose="020F0502020204030204" pitchFamily="34" charset="0"/>
                <a:cs typeface="Calibri" panose="020F0502020204030204" pitchFamily="34" charset="0"/>
              </a:rPr>
              <a:t>Luyện</a:t>
            </a:r>
            <a:r>
              <a:rPr kumimoji="0" lang="en-US" sz="4800" b="1"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7030A0"/>
                </a:solidFill>
                <a:effectLst/>
                <a:uLnTx/>
                <a:uFillTx/>
                <a:latin typeface="Calibri" panose="020F0502020204030204" pitchFamily="34" charset="0"/>
                <a:cs typeface="Calibri" panose="020F0502020204030204" pitchFamily="34" charset="0"/>
              </a:rPr>
              <a:t>đọc</a:t>
            </a:r>
            <a:r>
              <a:rPr kumimoji="0" lang="en-US" sz="4800" b="1"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7030A0"/>
                </a:solidFill>
                <a:effectLst/>
                <a:uLnTx/>
                <a:uFillTx/>
                <a:latin typeface="Calibri" panose="020F0502020204030204" pitchFamily="34" charset="0"/>
                <a:cs typeface="Calibri" panose="020F0502020204030204" pitchFamily="34" charset="0"/>
              </a:rPr>
              <a:t>toàn</a:t>
            </a:r>
            <a:r>
              <a:rPr kumimoji="0" lang="en-US" sz="4800" b="1" i="0" u="none" strike="noStrike" kern="1200" cap="none" spc="0" normalizeH="0" noProof="0" dirty="0">
                <a:ln>
                  <a:noFill/>
                </a:ln>
                <a:solidFill>
                  <a:srgbClr val="7030A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noProof="0" dirty="0" err="1">
                <a:ln>
                  <a:noFill/>
                </a:ln>
                <a:solidFill>
                  <a:srgbClr val="7030A0"/>
                </a:solidFill>
                <a:effectLst/>
                <a:uLnTx/>
                <a:uFillTx/>
                <a:latin typeface="Calibri" panose="020F0502020204030204" pitchFamily="34" charset="0"/>
                <a:cs typeface="Calibri" panose="020F0502020204030204" pitchFamily="34" charset="0"/>
              </a:rPr>
              <a:t>bài</a:t>
            </a:r>
            <a:endParaRPr kumimoji="0" lang="en-US" sz="4800" b="1"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pic>
        <p:nvPicPr>
          <p:cNvPr id="44" name="Picture 43">
            <a:extLst>
              <a:ext uri="{FF2B5EF4-FFF2-40B4-BE49-F238E27FC236}">
                <a16:creationId xmlns:a16="http://schemas.microsoft.com/office/drawing/2014/main" id="{46DA249D-DBCE-52A1-C59A-582F59FEA0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474" y="1281168"/>
            <a:ext cx="4179012" cy="5210259"/>
          </a:xfrm>
          <a:prstGeom prst="rect">
            <a:avLst/>
          </a:prstGeom>
        </p:spPr>
      </p:pic>
    </p:spTree>
    <p:extLst>
      <p:ext uri="{BB962C8B-B14F-4D97-AF65-F5344CB8AC3E}">
        <p14:creationId xmlns:p14="http://schemas.microsoft.com/office/powerpoint/2010/main" val="250380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43"/>
                                        </p:tgtEl>
                                        <p:attrNameLst>
                                          <p:attrName>r</p:attrName>
                                        </p:attrNameLst>
                                      </p:cBhvr>
                                    </p:animRot>
                                    <p:animRot by="-240000">
                                      <p:cBhvr>
                                        <p:cTn id="7" dur="200" fill="hold">
                                          <p:stCondLst>
                                            <p:cond delay="200"/>
                                          </p:stCondLst>
                                        </p:cTn>
                                        <p:tgtEl>
                                          <p:spTgt spid="43"/>
                                        </p:tgtEl>
                                        <p:attrNameLst>
                                          <p:attrName>r</p:attrName>
                                        </p:attrNameLst>
                                      </p:cBhvr>
                                    </p:animRot>
                                    <p:animRot by="240000">
                                      <p:cBhvr>
                                        <p:cTn id="8" dur="200" fill="hold">
                                          <p:stCondLst>
                                            <p:cond delay="400"/>
                                          </p:stCondLst>
                                        </p:cTn>
                                        <p:tgtEl>
                                          <p:spTgt spid="43"/>
                                        </p:tgtEl>
                                        <p:attrNameLst>
                                          <p:attrName>r</p:attrName>
                                        </p:attrNameLst>
                                      </p:cBhvr>
                                    </p:animRot>
                                    <p:animRot by="-240000">
                                      <p:cBhvr>
                                        <p:cTn id="9" dur="200" fill="hold">
                                          <p:stCondLst>
                                            <p:cond delay="600"/>
                                          </p:stCondLst>
                                        </p:cTn>
                                        <p:tgtEl>
                                          <p:spTgt spid="43"/>
                                        </p:tgtEl>
                                        <p:attrNameLst>
                                          <p:attrName>r</p:attrName>
                                        </p:attrNameLst>
                                      </p:cBhvr>
                                    </p:animRot>
                                    <p:animRot by="120000">
                                      <p:cBhvr>
                                        <p:cTn id="10" dur="200" fill="hold">
                                          <p:stCondLst>
                                            <p:cond delay="800"/>
                                          </p:stCondLst>
                                        </p:cTn>
                                        <p:tgtEl>
                                          <p:spTgt spid="4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anim calcmode="lin" valueType="num">
                                      <p:cBhvr>
                                        <p:cTn id="16" dur="1000" fill="hold"/>
                                        <p:tgtEl>
                                          <p:spTgt spid="25"/>
                                        </p:tgtEl>
                                        <p:attrNameLst>
                                          <p:attrName>ppt_x</p:attrName>
                                        </p:attrNameLst>
                                      </p:cBhvr>
                                      <p:tavLst>
                                        <p:tav tm="0">
                                          <p:val>
                                            <p:strVal val="#ppt_x"/>
                                          </p:val>
                                        </p:tav>
                                        <p:tav tm="100000">
                                          <p:val>
                                            <p:strVal val="#ppt_x"/>
                                          </p:val>
                                        </p:tav>
                                      </p:tavLst>
                                    </p:anim>
                                    <p:anim calcmode="lin" valueType="num">
                                      <p:cBhvr>
                                        <p:cTn id="1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328677EE-2547-4A0B-8E14-AE84E7AFE50C}"/>
              </a:ext>
            </a:extLst>
          </p:cNvPr>
          <p:cNvSpPr txBox="1"/>
          <p:nvPr/>
        </p:nvSpPr>
        <p:spPr>
          <a:xfrm>
            <a:off x="2809459" y="1137625"/>
            <a:ext cx="6573084" cy="1569660"/>
          </a:xfrm>
          <a:prstGeom prst="rect">
            <a:avLst/>
          </a:prstGeom>
          <a:noFill/>
        </p:spPr>
        <p:txBody>
          <a:bodyPr wrap="square" rtlCol="0">
            <a:spAutoFit/>
          </a:bodyPr>
          <a:lstStyle/>
          <a:p>
            <a:pPr algn="ctr" defTabSz="609585"/>
            <a:r>
              <a:rPr lang="zh-CN" altLang="en-US" sz="9600" dirty="0">
                <a:solidFill>
                  <a:prstClr val="black"/>
                </a:solidFill>
                <a:latin typeface="汉仪粗宋简" panose="02010609000101010101" pitchFamily="49" charset="-122"/>
                <a:ea typeface="汉仪粗宋简" panose="02010609000101010101" pitchFamily="49" charset="-122"/>
              </a:rPr>
              <a:t>山中访友</a:t>
            </a:r>
          </a:p>
        </p:txBody>
      </p:sp>
      <p:sp>
        <p:nvSpPr>
          <p:cNvPr id="27" name="文本框 26">
            <a:extLst>
              <a:ext uri="{FF2B5EF4-FFF2-40B4-BE49-F238E27FC236}">
                <a16:creationId xmlns:a16="http://schemas.microsoft.com/office/drawing/2014/main" id="{782D8D82-9DEE-4FA8-BE8D-7801E8F6BBD3}"/>
              </a:ext>
            </a:extLst>
          </p:cNvPr>
          <p:cNvSpPr txBox="1"/>
          <p:nvPr/>
        </p:nvSpPr>
        <p:spPr>
          <a:xfrm>
            <a:off x="2771469" y="695227"/>
            <a:ext cx="6573084" cy="584775"/>
          </a:xfrm>
          <a:prstGeom prst="rect">
            <a:avLst/>
          </a:prstGeom>
          <a:noFill/>
        </p:spPr>
        <p:txBody>
          <a:bodyPr wrap="square" rtlCol="0">
            <a:spAutoFit/>
          </a:bodyPr>
          <a:lstStyle/>
          <a:p>
            <a:pPr algn="ctr" defTabSz="609585"/>
            <a:r>
              <a:rPr lang="zh-CN" altLang="en-US" sz="3200" dirty="0">
                <a:solidFill>
                  <a:prstClr val="black"/>
                </a:solidFill>
                <a:latin typeface="等线" panose="02010600030101010101" pitchFamily="2" charset="-122"/>
                <a:ea typeface="等线" panose="02010600030101010101" pitchFamily="2" charset="-122"/>
              </a:rPr>
              <a:t>人教版六年级语文 课件</a:t>
            </a:r>
            <a:r>
              <a:rPr lang="en-US" altLang="zh-CN" sz="3200" dirty="0">
                <a:solidFill>
                  <a:prstClr val="black"/>
                </a:solidFill>
                <a:latin typeface="等线" panose="02010600030101010101" pitchFamily="2" charset="-122"/>
                <a:ea typeface="等线" panose="02010600030101010101" pitchFamily="2" charset="-122"/>
              </a:rPr>
              <a:t>PPT</a:t>
            </a:r>
            <a:r>
              <a:rPr lang="zh-CN" altLang="en-US" sz="3200" dirty="0">
                <a:solidFill>
                  <a:prstClr val="black"/>
                </a:solidFill>
                <a:latin typeface="等线" panose="02010600030101010101" pitchFamily="2" charset="-122"/>
                <a:ea typeface="等线" panose="02010600030101010101" pitchFamily="2" charset="-122"/>
              </a:rPr>
              <a:t>模板</a:t>
            </a:r>
          </a:p>
        </p:txBody>
      </p:sp>
      <p:pic>
        <p:nvPicPr>
          <p:cNvPr id="29" name="图片 28">
            <a:extLst>
              <a:ext uri="{FF2B5EF4-FFF2-40B4-BE49-F238E27FC236}">
                <a16:creationId xmlns:a16="http://schemas.microsoft.com/office/drawing/2014/main" id="{41AEB96B-F885-4C3A-B20F-9474A2DF9E5E}"/>
              </a:ext>
            </a:extLst>
          </p:cNvPr>
          <p:cNvPicPr>
            <a:picLocks noChangeAspect="1"/>
          </p:cNvPicPr>
          <p:nvPr/>
        </p:nvPicPr>
        <p:blipFill>
          <a:blip r:embed="rId3"/>
          <a:stretch>
            <a:fillRect/>
          </a:stretch>
        </p:blipFill>
        <p:spPr>
          <a:xfrm>
            <a:off x="-527" y="-1314"/>
            <a:ext cx="12193057" cy="6860627"/>
          </a:xfrm>
          <a:prstGeom prst="rect">
            <a:avLst/>
          </a:prstGeom>
        </p:spPr>
      </p:pic>
      <p:pic>
        <p:nvPicPr>
          <p:cNvPr id="30" name="图片 29">
            <a:extLst>
              <a:ext uri="{FF2B5EF4-FFF2-40B4-BE49-F238E27FC236}">
                <a16:creationId xmlns:a16="http://schemas.microsoft.com/office/drawing/2014/main" id="{3ED967E4-7167-4508-8A73-E34528D338C4}"/>
              </a:ext>
            </a:extLst>
          </p:cNvPr>
          <p:cNvPicPr>
            <a:picLocks noChangeAspect="1"/>
          </p:cNvPicPr>
          <p:nvPr/>
        </p:nvPicPr>
        <p:blipFill>
          <a:blip r:embed="rId4"/>
          <a:stretch>
            <a:fillRect/>
          </a:stretch>
        </p:blipFill>
        <p:spPr>
          <a:xfrm>
            <a:off x="-350061" y="-236046"/>
            <a:ext cx="12697036" cy="6860627"/>
          </a:xfrm>
          <a:prstGeom prst="rect">
            <a:avLst/>
          </a:prstGeom>
        </p:spPr>
      </p:pic>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5"/>
          <a:stretch>
            <a:fillRect/>
          </a:stretch>
        </p:blipFill>
        <p:spPr>
          <a:xfrm>
            <a:off x="4779151" y="4146941"/>
            <a:ext cx="2633700" cy="2633700"/>
          </a:xfrm>
          <a:prstGeom prst="rect">
            <a:avLst/>
          </a:prstGeom>
        </p:spPr>
      </p:pic>
      <p:pic>
        <p:nvPicPr>
          <p:cNvPr id="32" name="图片 31">
            <a:extLst>
              <a:ext uri="{FF2B5EF4-FFF2-40B4-BE49-F238E27FC236}">
                <a16:creationId xmlns:a16="http://schemas.microsoft.com/office/drawing/2014/main" id="{356CD3B7-1F57-4CE6-9C65-6A51F19AF650}"/>
              </a:ext>
            </a:extLst>
          </p:cNvPr>
          <p:cNvPicPr>
            <a:picLocks noChangeAspect="1"/>
          </p:cNvPicPr>
          <p:nvPr/>
        </p:nvPicPr>
        <p:blipFill>
          <a:blip r:embed="rId6"/>
          <a:stretch>
            <a:fillRect/>
          </a:stretch>
        </p:blipFill>
        <p:spPr>
          <a:xfrm>
            <a:off x="-1894517" y="3618282"/>
            <a:ext cx="15981033" cy="5088569"/>
          </a:xfrm>
          <a:prstGeom prst="rect">
            <a:avLst/>
          </a:prstGeom>
        </p:spPr>
      </p:pic>
      <p:pic>
        <p:nvPicPr>
          <p:cNvPr id="33" name="图片 32">
            <a:extLst>
              <a:ext uri="{FF2B5EF4-FFF2-40B4-BE49-F238E27FC236}">
                <a16:creationId xmlns:a16="http://schemas.microsoft.com/office/drawing/2014/main" id="{8F1F19C4-9C6D-4E5C-A27F-68BCA5C42A79}"/>
              </a:ext>
            </a:extLst>
          </p:cNvPr>
          <p:cNvPicPr>
            <a:picLocks noChangeAspect="1"/>
          </p:cNvPicPr>
          <p:nvPr/>
        </p:nvPicPr>
        <p:blipFill>
          <a:blip r:embed="rId7"/>
          <a:stretch>
            <a:fillRect/>
          </a:stretch>
        </p:blipFill>
        <p:spPr>
          <a:xfrm>
            <a:off x="-77750" y="2818251"/>
            <a:ext cx="12347503" cy="5722608"/>
          </a:xfrm>
          <a:prstGeom prst="rect">
            <a:avLst/>
          </a:prstGeom>
        </p:spPr>
      </p:pic>
      <p:grpSp>
        <p:nvGrpSpPr>
          <p:cNvPr id="2" name="组合 1">
            <a:extLst>
              <a:ext uri="{FF2B5EF4-FFF2-40B4-BE49-F238E27FC236}">
                <a16:creationId xmlns:a16="http://schemas.microsoft.com/office/drawing/2014/main" id="{C532045F-C52B-44A1-9803-528571F5C690}"/>
              </a:ext>
            </a:extLst>
          </p:cNvPr>
          <p:cNvGrpSpPr/>
          <p:nvPr/>
        </p:nvGrpSpPr>
        <p:grpSpPr>
          <a:xfrm>
            <a:off x="-154973" y="5911193"/>
            <a:ext cx="12501948" cy="2048433"/>
            <a:chOff x="-116230" y="4433394"/>
            <a:chExt cx="9376461" cy="1536325"/>
          </a:xfrm>
        </p:grpSpPr>
        <p:pic>
          <p:nvPicPr>
            <p:cNvPr id="34" name="图片 33">
              <a:extLst>
                <a:ext uri="{FF2B5EF4-FFF2-40B4-BE49-F238E27FC236}">
                  <a16:creationId xmlns:a16="http://schemas.microsoft.com/office/drawing/2014/main" id="{F789335F-97FE-4E86-95C4-9C612E3C7B22}"/>
                </a:ext>
              </a:extLst>
            </p:cNvPr>
            <p:cNvPicPr>
              <a:picLocks noChangeAspect="1"/>
            </p:cNvPicPr>
            <p:nvPr/>
          </p:nvPicPr>
          <p:blipFill>
            <a:blip r:embed="rId8"/>
            <a:stretch>
              <a:fillRect/>
            </a:stretch>
          </p:blipFill>
          <p:spPr>
            <a:xfrm>
              <a:off x="1024206" y="4639575"/>
              <a:ext cx="4889416" cy="774259"/>
            </a:xfrm>
            <a:prstGeom prst="rect">
              <a:avLst/>
            </a:prstGeom>
          </p:spPr>
        </p:pic>
        <p:pic>
          <p:nvPicPr>
            <p:cNvPr id="35" name="图片 34">
              <a:extLst>
                <a:ext uri="{FF2B5EF4-FFF2-40B4-BE49-F238E27FC236}">
                  <a16:creationId xmlns:a16="http://schemas.microsoft.com/office/drawing/2014/main" id="{56F8679D-2236-4CDE-9415-803A4F0B46BB}"/>
                </a:ext>
              </a:extLst>
            </p:cNvPr>
            <p:cNvPicPr>
              <a:picLocks noChangeAspect="1"/>
            </p:cNvPicPr>
            <p:nvPr/>
          </p:nvPicPr>
          <p:blipFill>
            <a:blip r:embed="rId9"/>
            <a:stretch>
              <a:fillRect/>
            </a:stretch>
          </p:blipFill>
          <p:spPr>
            <a:xfrm>
              <a:off x="-116230" y="4433394"/>
              <a:ext cx="9376461" cy="1536325"/>
            </a:xfrm>
            <a:prstGeom prst="rect">
              <a:avLst/>
            </a:prstGeom>
          </p:spPr>
        </p:pic>
      </p:grpSp>
      <p:pic>
        <p:nvPicPr>
          <p:cNvPr id="38" name="图片 37">
            <a:extLst>
              <a:ext uri="{FF2B5EF4-FFF2-40B4-BE49-F238E27FC236}">
                <a16:creationId xmlns:a16="http://schemas.microsoft.com/office/drawing/2014/main" id="{AD351F36-311B-4491-A8E9-14CFA535DA6F}"/>
              </a:ext>
            </a:extLst>
          </p:cNvPr>
          <p:cNvPicPr>
            <a:picLocks noChangeAspect="1"/>
          </p:cNvPicPr>
          <p:nvPr/>
        </p:nvPicPr>
        <p:blipFill>
          <a:blip r:embed="rId10"/>
          <a:stretch>
            <a:fillRect/>
          </a:stretch>
        </p:blipFill>
        <p:spPr>
          <a:xfrm rot="663994">
            <a:off x="-1054731" y="-121700"/>
            <a:ext cx="3259611" cy="1357493"/>
          </a:xfrm>
          <a:prstGeom prst="rect">
            <a:avLst/>
          </a:prstGeom>
        </p:spPr>
      </p:pic>
      <p:pic>
        <p:nvPicPr>
          <p:cNvPr id="3" name="图片 2">
            <a:extLst>
              <a:ext uri="{FF2B5EF4-FFF2-40B4-BE49-F238E27FC236}">
                <a16:creationId xmlns:a16="http://schemas.microsoft.com/office/drawing/2014/main" id="{CB819FA6-C809-446C-BA3A-A740E84DBAFF}"/>
              </a:ext>
            </a:extLst>
          </p:cNvPr>
          <p:cNvPicPr>
            <a:picLocks noChangeAspect="1"/>
          </p:cNvPicPr>
          <p:nvPr/>
        </p:nvPicPr>
        <p:blipFill>
          <a:blip r:embed="rId11"/>
          <a:stretch>
            <a:fillRect/>
          </a:stretch>
        </p:blipFill>
        <p:spPr>
          <a:xfrm>
            <a:off x="1040201" y="855406"/>
            <a:ext cx="9873605" cy="3687097"/>
          </a:xfrm>
          <a:prstGeom prst="rect">
            <a:avLst/>
          </a:prstGeom>
        </p:spPr>
      </p:pic>
      <p:pic>
        <p:nvPicPr>
          <p:cNvPr id="19" name="图片 18">
            <a:extLst>
              <a:ext uri="{FF2B5EF4-FFF2-40B4-BE49-F238E27FC236}">
                <a16:creationId xmlns:a16="http://schemas.microsoft.com/office/drawing/2014/main" id="{495764CD-3742-46E5-BD1A-B293EC4D729F}"/>
              </a:ext>
            </a:extLst>
          </p:cNvPr>
          <p:cNvPicPr>
            <a:picLocks noChangeAspect="1"/>
          </p:cNvPicPr>
          <p:nvPr/>
        </p:nvPicPr>
        <p:blipFill>
          <a:blip r:embed="rId11"/>
          <a:stretch>
            <a:fillRect/>
          </a:stretch>
        </p:blipFill>
        <p:spPr>
          <a:xfrm>
            <a:off x="10294069" y="2330331"/>
            <a:ext cx="1895139" cy="707700"/>
          </a:xfrm>
          <a:prstGeom prst="rect">
            <a:avLst/>
          </a:prstGeom>
        </p:spPr>
      </p:pic>
      <p:pic>
        <p:nvPicPr>
          <p:cNvPr id="20" name="图片 19">
            <a:extLst>
              <a:ext uri="{FF2B5EF4-FFF2-40B4-BE49-F238E27FC236}">
                <a16:creationId xmlns:a16="http://schemas.microsoft.com/office/drawing/2014/main" id="{47EB8C3B-7215-4F8C-8DBE-097DC3A865DC}"/>
              </a:ext>
            </a:extLst>
          </p:cNvPr>
          <p:cNvPicPr>
            <a:picLocks noChangeAspect="1"/>
          </p:cNvPicPr>
          <p:nvPr/>
        </p:nvPicPr>
        <p:blipFill>
          <a:blip r:embed="rId12"/>
          <a:stretch>
            <a:fillRect/>
          </a:stretch>
        </p:blipFill>
        <p:spPr>
          <a:xfrm rot="21056238">
            <a:off x="10898700" y="173430"/>
            <a:ext cx="1202192" cy="493729"/>
          </a:xfrm>
          <a:prstGeom prst="rect">
            <a:avLst/>
          </a:prstGeom>
        </p:spPr>
      </p:pic>
      <p:pic>
        <p:nvPicPr>
          <p:cNvPr id="4" name="Picture 3">
            <a:extLst>
              <a:ext uri="{FF2B5EF4-FFF2-40B4-BE49-F238E27FC236}">
                <a16:creationId xmlns:a16="http://schemas.microsoft.com/office/drawing/2014/main" id="{2D28728C-B4E4-39B1-BE4F-B32F73E198A9}"/>
              </a:ext>
            </a:extLst>
          </p:cNvPr>
          <p:cNvPicPr>
            <a:picLocks noChangeAspect="1"/>
          </p:cNvPicPr>
          <p:nvPr/>
        </p:nvPicPr>
        <p:blipFill>
          <a:blip r:embed="rId13"/>
          <a:stretch>
            <a:fillRect/>
          </a:stretch>
        </p:blipFill>
        <p:spPr>
          <a:xfrm>
            <a:off x="988846" y="2268167"/>
            <a:ext cx="10022693" cy="2121592"/>
          </a:xfrm>
          <a:prstGeom prst="rect">
            <a:avLst/>
          </a:prstGeom>
        </p:spPr>
      </p:pic>
    </p:spTree>
    <p:extLst>
      <p:ext uri="{BB962C8B-B14F-4D97-AF65-F5344CB8AC3E}">
        <p14:creationId xmlns:p14="http://schemas.microsoft.com/office/powerpoint/2010/main" val="50522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750" fill="hold"/>
                                        <p:tgtEl>
                                          <p:spTgt spid="31"/>
                                        </p:tgtEl>
                                        <p:attrNameLst>
                                          <p:attrName>ppt_x</p:attrName>
                                        </p:attrNameLst>
                                      </p:cBhvr>
                                      <p:tavLst>
                                        <p:tav tm="0">
                                          <p:val>
                                            <p:strVal val="#ppt_x"/>
                                          </p:val>
                                        </p:tav>
                                        <p:tav tm="100000">
                                          <p:val>
                                            <p:strVal val="#ppt_x"/>
                                          </p:val>
                                        </p:tav>
                                      </p:tavLst>
                                    </p:anim>
                                    <p:anim calcmode="lin" valueType="num">
                                      <p:cBhvr additive="base">
                                        <p:cTn id="24" dur="750" fill="hold"/>
                                        <p:tgtEl>
                                          <p:spTgt spid="31"/>
                                        </p:tgtEl>
                                        <p:attrNameLst>
                                          <p:attrName>ppt_y</p:attrName>
                                        </p:attrNameLst>
                                      </p:cBhvr>
                                      <p:tavLst>
                                        <p:tav tm="0">
                                          <p:val>
                                            <p:strVal val="1+#ppt_h/2"/>
                                          </p:val>
                                        </p:tav>
                                        <p:tav tm="100000">
                                          <p:val>
                                            <p:strVal val="#ppt_y"/>
                                          </p:val>
                                        </p:tav>
                                      </p:tavLst>
                                    </p:anim>
                                  </p:childTnLst>
                                </p:cTn>
                              </p:par>
                              <p:par>
                                <p:cTn id="25" presetID="22" presetClass="entr" presetSubtype="4" fill="hold" nodeType="withEffect">
                                  <p:stCondLst>
                                    <p:cond delay="25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par>
                          <p:cTn id="28" fill="hold">
                            <p:stCondLst>
                              <p:cond delay="1750"/>
                            </p:stCondLst>
                            <p:childTnLst>
                              <p:par>
                                <p:cTn id="29" presetID="2" presetClass="entr" presetSubtype="2" fill="hold" nodeType="afterEffect">
                                  <p:stCondLst>
                                    <p:cond delay="25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750" fill="hold"/>
                                        <p:tgtEl>
                                          <p:spTgt spid="19"/>
                                        </p:tgtEl>
                                        <p:attrNameLst>
                                          <p:attrName>ppt_x</p:attrName>
                                        </p:attrNameLst>
                                      </p:cBhvr>
                                      <p:tavLst>
                                        <p:tav tm="0">
                                          <p:val>
                                            <p:strVal val="1+#ppt_w/2"/>
                                          </p:val>
                                        </p:tav>
                                        <p:tav tm="100000">
                                          <p:val>
                                            <p:strVal val="#ppt_x"/>
                                          </p:val>
                                        </p:tav>
                                      </p:tavLst>
                                    </p:anim>
                                    <p:anim calcmode="lin" valueType="num">
                                      <p:cBhvr additive="base">
                                        <p:cTn id="32" dur="75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750" fill="hold"/>
                                        <p:tgtEl>
                                          <p:spTgt spid="20"/>
                                        </p:tgtEl>
                                        <p:attrNameLst>
                                          <p:attrName>ppt_x</p:attrName>
                                        </p:attrNameLst>
                                      </p:cBhvr>
                                      <p:tavLst>
                                        <p:tav tm="0">
                                          <p:val>
                                            <p:strVal val="1+#ppt_w/2"/>
                                          </p:val>
                                        </p:tav>
                                        <p:tav tm="100000">
                                          <p:val>
                                            <p:strVal val="#ppt_x"/>
                                          </p:val>
                                        </p:tav>
                                      </p:tavLst>
                                    </p:anim>
                                    <p:anim calcmode="lin" valueType="num">
                                      <p:cBhvr additive="base">
                                        <p:cTn id="36" dur="75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25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750" fill="hold"/>
                                        <p:tgtEl>
                                          <p:spTgt spid="38"/>
                                        </p:tgtEl>
                                        <p:attrNameLst>
                                          <p:attrName>ppt_x</p:attrName>
                                        </p:attrNameLst>
                                      </p:cBhvr>
                                      <p:tavLst>
                                        <p:tav tm="0">
                                          <p:val>
                                            <p:strVal val="0-#ppt_w/2"/>
                                          </p:val>
                                        </p:tav>
                                        <p:tav tm="100000">
                                          <p:val>
                                            <p:strVal val="#ppt_x"/>
                                          </p:val>
                                        </p:tav>
                                      </p:tavLst>
                                    </p:anim>
                                    <p:anim calcmode="lin" valueType="num">
                                      <p:cBhvr additive="base">
                                        <p:cTn id="40" dur="750" fill="hold"/>
                                        <p:tgtEl>
                                          <p:spTgt spid="3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50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750" fill="hold"/>
                                        <p:tgtEl>
                                          <p:spTgt spid="3"/>
                                        </p:tgtEl>
                                        <p:attrNameLst>
                                          <p:attrName>ppt_x</p:attrName>
                                        </p:attrNameLst>
                                      </p:cBhvr>
                                      <p:tavLst>
                                        <p:tav tm="0">
                                          <p:val>
                                            <p:strVal val="0-#ppt_w/2"/>
                                          </p:val>
                                        </p:tav>
                                        <p:tav tm="100000">
                                          <p:val>
                                            <p:strVal val="#ppt_x"/>
                                          </p:val>
                                        </p:tav>
                                      </p:tavLst>
                                    </p:anim>
                                    <p:anim calcmode="lin" valueType="num">
                                      <p:cBhvr additive="base">
                                        <p:cTn id="44"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图片 10" descr="图层 7 拷贝">
            <a:extLst>
              <a:ext uri="{FF2B5EF4-FFF2-40B4-BE49-F238E27FC236}">
                <a16:creationId xmlns:a16="http://schemas.microsoft.com/office/drawing/2014/main" id="{62F2B0F5-D29E-E850-B41F-3111F5715FFA}"/>
              </a:ext>
            </a:extLst>
          </p:cNvPr>
          <p:cNvPicPr>
            <a:picLocks noChangeAspect="1"/>
          </p:cNvPicPr>
          <p:nvPr/>
        </p:nvPicPr>
        <p:blipFill>
          <a:blip r:embed="rId4"/>
          <a:stretch>
            <a:fillRect/>
          </a:stretch>
        </p:blipFill>
        <p:spPr>
          <a:xfrm>
            <a:off x="2524760" y="6076315"/>
            <a:ext cx="1057275" cy="767715"/>
          </a:xfrm>
          <a:prstGeom prst="rect">
            <a:avLst/>
          </a:prstGeom>
        </p:spPr>
      </p:pic>
      <p:pic>
        <p:nvPicPr>
          <p:cNvPr id="30" name="图片 18" descr="02">
            <a:extLst>
              <a:ext uri="{FF2B5EF4-FFF2-40B4-BE49-F238E27FC236}">
                <a16:creationId xmlns:a16="http://schemas.microsoft.com/office/drawing/2014/main" id="{2409D827-4117-6AD4-7562-A8AA66DA466C}"/>
              </a:ext>
            </a:extLst>
          </p:cNvPr>
          <p:cNvPicPr>
            <a:picLocks noChangeAspect="1"/>
          </p:cNvPicPr>
          <p:nvPr/>
        </p:nvPicPr>
        <p:blipFill>
          <a:blip r:embed="rId5"/>
          <a:srcRect l="40394" r="6" b="32940"/>
          <a:stretch>
            <a:fillRect/>
          </a:stretch>
        </p:blipFill>
        <p:spPr>
          <a:xfrm rot="20940000">
            <a:off x="8628380" y="-358775"/>
            <a:ext cx="4392930" cy="3166110"/>
          </a:xfrm>
          <a:prstGeom prst="rect">
            <a:avLst/>
          </a:prstGeom>
        </p:spPr>
      </p:pic>
      <p:grpSp>
        <p:nvGrpSpPr>
          <p:cNvPr id="36" name="Group 35">
            <a:extLst>
              <a:ext uri="{FF2B5EF4-FFF2-40B4-BE49-F238E27FC236}">
                <a16:creationId xmlns:a16="http://schemas.microsoft.com/office/drawing/2014/main" id="{F6CC9B56-030F-BE90-6C1A-8571538FB91A}"/>
              </a:ext>
            </a:extLst>
          </p:cNvPr>
          <p:cNvGrpSpPr/>
          <p:nvPr/>
        </p:nvGrpSpPr>
        <p:grpSpPr>
          <a:xfrm>
            <a:off x="2593101" y="623504"/>
            <a:ext cx="9018796" cy="1233580"/>
            <a:chOff x="1376032" y="2496705"/>
            <a:chExt cx="7873604" cy="1233580"/>
          </a:xfrm>
        </p:grpSpPr>
        <p:sp>
          <p:nvSpPr>
            <p:cNvPr id="37" name="Rectangle: Rounded Corners 36">
              <a:extLst>
                <a:ext uri="{FF2B5EF4-FFF2-40B4-BE49-F238E27FC236}">
                  <a16:creationId xmlns:a16="http://schemas.microsoft.com/office/drawing/2014/main" id="{B2AEF6B1-2CB2-6B60-4C93-707013A7C9B8}"/>
                </a:ext>
              </a:extLst>
            </p:cNvPr>
            <p:cNvSpPr/>
            <p:nvPr/>
          </p:nvSpPr>
          <p:spPr>
            <a:xfrm>
              <a:off x="1376032" y="2499951"/>
              <a:ext cx="7873604" cy="1230334"/>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8" name="TextBox 37">
              <a:extLst>
                <a:ext uri="{FF2B5EF4-FFF2-40B4-BE49-F238E27FC236}">
                  <a16:creationId xmlns:a16="http://schemas.microsoft.com/office/drawing/2014/main" id="{3B918F7E-2395-7336-D7CF-D4D1A210A027}"/>
                </a:ext>
              </a:extLst>
            </p:cNvPr>
            <p:cNvSpPr txBox="1"/>
            <p:nvPr/>
          </p:nvSpPr>
          <p:spPr>
            <a:xfrm>
              <a:off x="1376032" y="2496705"/>
              <a:ext cx="7873604" cy="1077218"/>
            </a:xfrm>
            <a:prstGeom prst="rect">
              <a:avLst/>
            </a:prstGeom>
            <a:noFill/>
          </p:spPr>
          <p:txBody>
            <a:bodyPr wrap="square" rtlCol="0">
              <a:spAutoFit/>
            </a:bodyPr>
            <a:lstStyle/>
            <a:p>
              <a:pPr algn="ctr"/>
              <a:r>
                <a:rPr lang="vi-VN" sz="3200" b="1" dirty="0">
                  <a:solidFill>
                    <a:prstClr val="black"/>
                  </a:solidFill>
                  <a:latin typeface="Cambria" panose="02040503050406030204" pitchFamily="18" charset="0"/>
                </a:rPr>
                <a:t>Đến Tây Bắc, du khách thường có cảm nhận như thế nào về tiếng khèn của người Mông? </a:t>
              </a:r>
            </a:p>
          </p:txBody>
        </p:sp>
      </p:grpSp>
      <p:sp>
        <p:nvSpPr>
          <p:cNvPr id="39" name="TextBox 38">
            <a:extLst>
              <a:ext uri="{FF2B5EF4-FFF2-40B4-BE49-F238E27FC236}">
                <a16:creationId xmlns:a16="http://schemas.microsoft.com/office/drawing/2014/main" id="{40BF0CE7-1E89-C51C-B6E1-06B5C60B49D6}"/>
              </a:ext>
            </a:extLst>
          </p:cNvPr>
          <p:cNvSpPr txBox="1"/>
          <p:nvPr/>
        </p:nvSpPr>
        <p:spPr>
          <a:xfrm>
            <a:off x="512618" y="2012260"/>
            <a:ext cx="11166764" cy="2785378"/>
          </a:xfrm>
          <a:prstGeom prst="rect">
            <a:avLst/>
          </a:prstGeom>
          <a:noFill/>
        </p:spPr>
        <p:txBody>
          <a:bodyPr wrap="square" rtlCol="0">
            <a:spAutoFit/>
          </a:bodyPr>
          <a:lstStyle/>
          <a:p>
            <a:pPr algn="just"/>
            <a:r>
              <a:rPr lang="vi-VN" sz="3500" b="1" dirty="0">
                <a:solidFill>
                  <a:srgbClr val="004924"/>
                </a:solidFill>
                <a:latin typeface="Cambria" panose="02040503050406030204" pitchFamily="18" charset="0"/>
              </a:rPr>
              <a:t> Ai đã một lần lên Tây Bắc, được nghe tiếng khèn của người Mông, sẽ thấy nhớ, thấy thương, thấy vấn vương trong lòng... Âm thanh cây khèn của người Mông có thể làm đắm say cả những du khách khó tính nhất.</a:t>
            </a:r>
          </a:p>
        </p:txBody>
      </p:sp>
      <p:pic>
        <p:nvPicPr>
          <p:cNvPr id="40" name="Picture 39">
            <a:extLst>
              <a:ext uri="{FF2B5EF4-FFF2-40B4-BE49-F238E27FC236}">
                <a16:creationId xmlns:a16="http://schemas.microsoft.com/office/drawing/2014/main" id="{161133DB-F4E6-E7BA-6A16-6E99511E61FC}"/>
              </a:ext>
            </a:extLst>
          </p:cNvPr>
          <p:cNvPicPr>
            <a:picLocks noChangeAspect="1"/>
          </p:cNvPicPr>
          <p:nvPr/>
        </p:nvPicPr>
        <p:blipFill>
          <a:blip r:embed="rId6"/>
          <a:stretch>
            <a:fillRect/>
          </a:stretch>
        </p:blipFill>
        <p:spPr>
          <a:xfrm>
            <a:off x="512618" y="897161"/>
            <a:ext cx="2011854" cy="926672"/>
          </a:xfrm>
          <a:prstGeom prst="rect">
            <a:avLst/>
          </a:prstGeom>
        </p:spPr>
      </p:pic>
      <p:sp>
        <p:nvSpPr>
          <p:cNvPr id="41" name="Rectangle 40">
            <a:extLst>
              <a:ext uri="{FF2B5EF4-FFF2-40B4-BE49-F238E27FC236}">
                <a16:creationId xmlns:a16="http://schemas.microsoft.com/office/drawing/2014/main" id="{456613B1-A75C-1C2F-F32A-9EE92A7626BE}"/>
              </a:ext>
            </a:extLst>
          </p:cNvPr>
          <p:cNvSpPr/>
          <p:nvPr/>
        </p:nvSpPr>
        <p:spPr>
          <a:xfrm>
            <a:off x="4277032" y="2536723"/>
            <a:ext cx="7305368" cy="570271"/>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C0035A6-718B-C41C-D709-42B6ECFFEF71}"/>
              </a:ext>
            </a:extLst>
          </p:cNvPr>
          <p:cNvSpPr/>
          <p:nvPr/>
        </p:nvSpPr>
        <p:spPr>
          <a:xfrm>
            <a:off x="629264" y="3215148"/>
            <a:ext cx="3775588" cy="46211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BE22674-4CF0-3866-CCCD-2632D2D04241}"/>
              </a:ext>
            </a:extLst>
          </p:cNvPr>
          <p:cNvSpPr/>
          <p:nvPr/>
        </p:nvSpPr>
        <p:spPr>
          <a:xfrm>
            <a:off x="3185651" y="3726425"/>
            <a:ext cx="2546555" cy="46211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253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par>
                                <p:cTn id="8" presetID="22" presetClass="entr" presetSubtype="8"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left)">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1000"/>
                                        <p:tgtEl>
                                          <p:spTgt spid="39"/>
                                        </p:tgtEl>
                                      </p:cBhvr>
                                    </p:animEffect>
                                    <p:anim calcmode="lin" valueType="num">
                                      <p:cBhvr>
                                        <p:cTn id="16" dur="1000" fill="hold"/>
                                        <p:tgtEl>
                                          <p:spTgt spid="39"/>
                                        </p:tgtEl>
                                        <p:attrNameLst>
                                          <p:attrName>ppt_x</p:attrName>
                                        </p:attrNameLst>
                                      </p:cBhvr>
                                      <p:tavLst>
                                        <p:tav tm="0">
                                          <p:val>
                                            <p:strVal val="#ppt_x"/>
                                          </p:val>
                                        </p:tav>
                                        <p:tav tm="100000">
                                          <p:val>
                                            <p:strVal val="#ppt_x"/>
                                          </p:val>
                                        </p:tav>
                                      </p:tavLst>
                                    </p:anim>
                                    <p:anim calcmode="lin" valueType="num">
                                      <p:cBhvr>
                                        <p:cTn id="17"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down)">
                                      <p:cBhvr>
                                        <p:cTn id="22" dur="500"/>
                                        <p:tgtEl>
                                          <p:spTgt spid="41"/>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down)">
                                      <p:cBhvr>
                                        <p:cTn id="27" dur="500"/>
                                        <p:tgtEl>
                                          <p:spTgt spid="42"/>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down)">
                                      <p:cBhvr>
                                        <p:cTn id="32" dur="500"/>
                                        <p:tgtEl>
                                          <p:spTgt spid="43"/>
                                        </p:tgtEl>
                                      </p:cBhvr>
                                    </p:animEffec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C4B08DE-6934-147F-382F-527312D1BA4F}"/>
              </a:ext>
            </a:extLst>
          </p:cNvPr>
          <p:cNvGrpSpPr/>
          <p:nvPr/>
        </p:nvGrpSpPr>
        <p:grpSpPr>
          <a:xfrm>
            <a:off x="2593100" y="607953"/>
            <a:ext cx="8959792" cy="1249131"/>
            <a:chOff x="1376031" y="2481154"/>
            <a:chExt cx="8959792" cy="1249131"/>
          </a:xfrm>
        </p:grpSpPr>
        <p:sp>
          <p:nvSpPr>
            <p:cNvPr id="3" name="Rectangle: Rounded Corners 2">
              <a:extLst>
                <a:ext uri="{FF2B5EF4-FFF2-40B4-BE49-F238E27FC236}">
                  <a16:creationId xmlns:a16="http://schemas.microsoft.com/office/drawing/2014/main" id="{1BCC0641-8835-8D5B-C5B5-E428AEE2EDFB}"/>
                </a:ext>
              </a:extLst>
            </p:cNvPr>
            <p:cNvSpPr/>
            <p:nvPr/>
          </p:nvSpPr>
          <p:spPr>
            <a:xfrm>
              <a:off x="1376031" y="2499951"/>
              <a:ext cx="8878463" cy="1230334"/>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4" name="TextBox 3">
              <a:extLst>
                <a:ext uri="{FF2B5EF4-FFF2-40B4-BE49-F238E27FC236}">
                  <a16:creationId xmlns:a16="http://schemas.microsoft.com/office/drawing/2014/main" id="{A7ED4F9D-2722-3024-4C35-32F1BFECA3B5}"/>
                </a:ext>
              </a:extLst>
            </p:cNvPr>
            <p:cNvSpPr txBox="1"/>
            <p:nvPr/>
          </p:nvSpPr>
          <p:spPr>
            <a:xfrm>
              <a:off x="1457361" y="2481154"/>
              <a:ext cx="8878462" cy="1200329"/>
            </a:xfrm>
            <a:prstGeom prst="rect">
              <a:avLst/>
            </a:prstGeom>
            <a:noFill/>
          </p:spPr>
          <p:txBody>
            <a:bodyPr wrap="square" rtlCol="0">
              <a:spAutoFit/>
            </a:bodyPr>
            <a:lstStyle/>
            <a:p>
              <a:pPr algn="ctr"/>
              <a:r>
                <a:rPr lang="vi-VN" sz="3600" b="1" dirty="0">
                  <a:solidFill>
                    <a:prstClr val="black"/>
                  </a:solidFill>
                  <a:latin typeface="Cambria" panose="02040503050406030204" pitchFamily="18" charset="0"/>
                </a:rPr>
                <a:t>Đóng vai một người Mông, giới thiệu về chiếc khèn.</a:t>
              </a:r>
            </a:p>
          </p:txBody>
        </p:sp>
      </p:grpSp>
      <p:pic>
        <p:nvPicPr>
          <p:cNvPr id="6" name="Picture 5">
            <a:extLst>
              <a:ext uri="{FF2B5EF4-FFF2-40B4-BE49-F238E27FC236}">
                <a16:creationId xmlns:a16="http://schemas.microsoft.com/office/drawing/2014/main" id="{B9A800A4-0BC8-B502-F7C9-2DF325145648}"/>
              </a:ext>
            </a:extLst>
          </p:cNvPr>
          <p:cNvPicPr>
            <a:picLocks noChangeAspect="1"/>
          </p:cNvPicPr>
          <p:nvPr/>
        </p:nvPicPr>
        <p:blipFill>
          <a:blip r:embed="rId2"/>
          <a:stretch>
            <a:fillRect/>
          </a:stretch>
        </p:blipFill>
        <p:spPr>
          <a:xfrm>
            <a:off x="316055" y="881610"/>
            <a:ext cx="2011854" cy="926672"/>
          </a:xfrm>
          <a:prstGeom prst="rect">
            <a:avLst/>
          </a:prstGeom>
        </p:spPr>
      </p:pic>
      <p:sp>
        <p:nvSpPr>
          <p:cNvPr id="7" name="TextBox 6">
            <a:extLst>
              <a:ext uri="{FF2B5EF4-FFF2-40B4-BE49-F238E27FC236}">
                <a16:creationId xmlns:a16="http://schemas.microsoft.com/office/drawing/2014/main" id="{38463945-97E9-7E4F-25DE-E932CDE41072}"/>
              </a:ext>
            </a:extLst>
          </p:cNvPr>
          <p:cNvSpPr txBox="1"/>
          <p:nvPr/>
        </p:nvSpPr>
        <p:spPr>
          <a:xfrm>
            <a:off x="495821" y="1983173"/>
            <a:ext cx="11166764" cy="3539430"/>
          </a:xfrm>
          <a:prstGeom prst="rect">
            <a:avLst/>
          </a:prstGeom>
          <a:noFill/>
        </p:spPr>
        <p:txBody>
          <a:bodyPr wrap="square" rtlCol="0">
            <a:spAutoFit/>
          </a:bodyPr>
          <a:lstStyle/>
          <a:p>
            <a:pPr algn="just"/>
            <a:r>
              <a:rPr lang="vi-VN" sz="2800" b="1" dirty="0">
                <a:solidFill>
                  <a:srgbClr val="004924"/>
                </a:solidFill>
                <a:latin typeface="Cambria" panose="02040503050406030204" pitchFamily="18" charset="0"/>
              </a:rPr>
              <a:t>VD: Người Mông chúng tôi rất tự hào về chiếc khèn được người xưa tạo ra. Khèn của người Mông chúng tôi được chế tác bằng gỗ cùng sáu ống trúc lớn, nhỏ, dài, ngắn khác nhau. Với chúng tôi, sáu ống trúc này tượng trưng cho tình anh em tụ hợp. Chúng được xếp khéo léo, song song trên thân khèn. Các bạn hãy nhìn và tưởng tượng thêm một chút, sẽ thấy chúng như dòng nước đang trôi. Đúng hơn, đó là dòng thanh âm chứa đựng tình cảm, cảm xúc của người Mông chúng tôi qua mỗi chặng đường của cuộc sống...</a:t>
            </a:r>
          </a:p>
        </p:txBody>
      </p:sp>
    </p:spTree>
    <p:extLst>
      <p:ext uri="{BB962C8B-B14F-4D97-AF65-F5344CB8AC3E}">
        <p14:creationId xmlns:p14="http://schemas.microsoft.com/office/powerpoint/2010/main" val="14051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5CD5F68-E202-6808-D3DD-15FF395341E5}"/>
              </a:ext>
            </a:extLst>
          </p:cNvPr>
          <p:cNvGrpSpPr/>
          <p:nvPr/>
        </p:nvGrpSpPr>
        <p:grpSpPr>
          <a:xfrm>
            <a:off x="2593101" y="689979"/>
            <a:ext cx="7873604" cy="1233580"/>
            <a:chOff x="1376032" y="2496705"/>
            <a:chExt cx="7873604" cy="1233580"/>
          </a:xfrm>
        </p:grpSpPr>
        <p:sp>
          <p:nvSpPr>
            <p:cNvPr id="8" name="Rectangle: Rounded Corners 7">
              <a:extLst>
                <a:ext uri="{FF2B5EF4-FFF2-40B4-BE49-F238E27FC236}">
                  <a16:creationId xmlns:a16="http://schemas.microsoft.com/office/drawing/2014/main" id="{CB1AD7F5-B5CF-0D5F-5D9A-90554739EEB7}"/>
                </a:ext>
              </a:extLst>
            </p:cNvPr>
            <p:cNvSpPr/>
            <p:nvPr/>
          </p:nvSpPr>
          <p:spPr>
            <a:xfrm>
              <a:off x="1376032" y="2499951"/>
              <a:ext cx="7873604" cy="1230334"/>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 name="TextBox 8">
              <a:extLst>
                <a:ext uri="{FF2B5EF4-FFF2-40B4-BE49-F238E27FC236}">
                  <a16:creationId xmlns:a16="http://schemas.microsoft.com/office/drawing/2014/main" id="{561FD434-3EBA-BA80-5517-BAD3883288EC}"/>
                </a:ext>
              </a:extLst>
            </p:cNvPr>
            <p:cNvSpPr txBox="1"/>
            <p:nvPr/>
          </p:nvSpPr>
          <p:spPr>
            <a:xfrm>
              <a:off x="1376032" y="2496705"/>
              <a:ext cx="7873604" cy="1200329"/>
            </a:xfrm>
            <a:prstGeom prst="rect">
              <a:avLst/>
            </a:prstGeom>
            <a:noFill/>
          </p:spPr>
          <p:txBody>
            <a:bodyPr wrap="square" rtlCol="0">
              <a:spAutoFit/>
            </a:bodyPr>
            <a:lstStyle/>
            <a:p>
              <a:pPr algn="ctr"/>
              <a:r>
                <a:rPr lang="vi-VN" sz="3600" b="1" dirty="0">
                  <a:solidFill>
                    <a:prstClr val="black"/>
                  </a:solidFill>
                  <a:latin typeface="Cambria" panose="02040503050406030204" pitchFamily="18" charset="0"/>
                </a:rPr>
                <a:t>3. Theo em, vì sao tiếng khèn trở thành báu vật của người Mông?</a:t>
              </a:r>
            </a:p>
          </p:txBody>
        </p:sp>
      </p:grpSp>
      <p:pic>
        <p:nvPicPr>
          <p:cNvPr id="19" name="Picture 18">
            <a:extLst>
              <a:ext uri="{FF2B5EF4-FFF2-40B4-BE49-F238E27FC236}">
                <a16:creationId xmlns:a16="http://schemas.microsoft.com/office/drawing/2014/main" id="{ADAC0EA5-1FC7-7AE3-10ED-D9EBF7A0D1CE}"/>
              </a:ext>
            </a:extLst>
          </p:cNvPr>
          <p:cNvPicPr>
            <a:picLocks noChangeAspect="1"/>
          </p:cNvPicPr>
          <p:nvPr/>
        </p:nvPicPr>
        <p:blipFill>
          <a:blip r:embed="rId2"/>
          <a:stretch>
            <a:fillRect/>
          </a:stretch>
        </p:blipFill>
        <p:spPr>
          <a:xfrm>
            <a:off x="379850" y="845056"/>
            <a:ext cx="2011854" cy="926672"/>
          </a:xfrm>
          <a:prstGeom prst="rect">
            <a:avLst/>
          </a:prstGeom>
        </p:spPr>
      </p:pic>
      <p:sp>
        <p:nvSpPr>
          <p:cNvPr id="23" name="TextBox 22">
            <a:extLst>
              <a:ext uri="{FF2B5EF4-FFF2-40B4-BE49-F238E27FC236}">
                <a16:creationId xmlns:a16="http://schemas.microsoft.com/office/drawing/2014/main" id="{4BB582F0-7627-9416-5F1C-15D731B62C8A}"/>
              </a:ext>
            </a:extLst>
          </p:cNvPr>
          <p:cNvSpPr txBox="1"/>
          <p:nvPr/>
        </p:nvSpPr>
        <p:spPr>
          <a:xfrm>
            <a:off x="495821" y="1983173"/>
            <a:ext cx="11166764" cy="3539430"/>
          </a:xfrm>
          <a:prstGeom prst="rect">
            <a:avLst/>
          </a:prstGeom>
          <a:noFill/>
        </p:spPr>
        <p:txBody>
          <a:bodyPr wrap="square" rtlCol="0">
            <a:spAutoFit/>
          </a:bodyPr>
          <a:lstStyle/>
          <a:p>
            <a:pPr algn="just"/>
            <a:r>
              <a:rPr lang="vi-VN" sz="3200" b="1" dirty="0">
                <a:solidFill>
                  <a:srgbClr val="004924"/>
                </a:solidFill>
                <a:latin typeface="Cambria" panose="02040503050406030204" pitchFamily="18" charset="0"/>
              </a:rPr>
              <a:t> Mỗi nhạc cụ truyền thống đều là sản phẩm sáng tạo của con người qua mỗi chặng đường. Sản phẩm đó không chỉ thể hiện tài năng, óc sáng tạo của con người mà còn chứa đựng cảm xúc, tình yêu cuộc sống của người xưa. Với người Mông, tiếng khèn như “báu vật” tinh thần của người xưa để lại. Bởi nó không thể thiếu vắng trong cuộc sống tâm hồn,</a:t>
            </a:r>
          </a:p>
        </p:txBody>
      </p:sp>
    </p:spTree>
    <p:extLst>
      <p:ext uri="{BB962C8B-B14F-4D97-AF65-F5344CB8AC3E}">
        <p14:creationId xmlns:p14="http://schemas.microsoft.com/office/powerpoint/2010/main" val="16417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FA5D02E-8FCF-E227-450F-1CB52752FB49}"/>
              </a:ext>
            </a:extLst>
          </p:cNvPr>
          <p:cNvGrpSpPr/>
          <p:nvPr/>
        </p:nvGrpSpPr>
        <p:grpSpPr>
          <a:xfrm>
            <a:off x="2593101" y="623504"/>
            <a:ext cx="7873604" cy="1233580"/>
            <a:chOff x="1376032" y="2496705"/>
            <a:chExt cx="7873604" cy="1233580"/>
          </a:xfrm>
        </p:grpSpPr>
        <p:sp>
          <p:nvSpPr>
            <p:cNvPr id="3" name="Rectangle: Rounded Corners 2">
              <a:extLst>
                <a:ext uri="{FF2B5EF4-FFF2-40B4-BE49-F238E27FC236}">
                  <a16:creationId xmlns:a16="http://schemas.microsoft.com/office/drawing/2014/main" id="{77C37CE3-029A-4F04-8D20-71E95936CE92}"/>
                </a:ext>
              </a:extLst>
            </p:cNvPr>
            <p:cNvSpPr/>
            <p:nvPr/>
          </p:nvSpPr>
          <p:spPr>
            <a:xfrm>
              <a:off x="1376032" y="2499951"/>
              <a:ext cx="7873604" cy="1230334"/>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4" name="TextBox 3">
              <a:extLst>
                <a:ext uri="{FF2B5EF4-FFF2-40B4-BE49-F238E27FC236}">
                  <a16:creationId xmlns:a16="http://schemas.microsoft.com/office/drawing/2014/main" id="{A0613A84-DAEA-8B99-428C-4859AEF7F7F1}"/>
                </a:ext>
              </a:extLst>
            </p:cNvPr>
            <p:cNvSpPr txBox="1"/>
            <p:nvPr/>
          </p:nvSpPr>
          <p:spPr>
            <a:xfrm>
              <a:off x="1376032" y="2496705"/>
              <a:ext cx="7873604" cy="1200329"/>
            </a:xfrm>
            <a:prstGeom prst="rect">
              <a:avLst/>
            </a:prstGeom>
            <a:noFill/>
          </p:spPr>
          <p:txBody>
            <a:bodyPr wrap="square" rtlCol="0">
              <a:spAutoFit/>
            </a:bodyPr>
            <a:lstStyle/>
            <a:p>
              <a:pPr algn="ctr"/>
              <a:r>
                <a:rPr lang="vi-VN" sz="3600" b="1" dirty="0">
                  <a:solidFill>
                    <a:prstClr val="black"/>
                  </a:solidFill>
                  <a:latin typeface="Cambria" panose="02040503050406030204" pitchFamily="18" charset="0"/>
                </a:rPr>
                <a:t>Đoạn cuối bài đọc muốn nói điều gì về tiếng khèn và người thổi khèn? </a:t>
              </a:r>
            </a:p>
          </p:txBody>
        </p:sp>
      </p:grpSp>
      <p:sp>
        <p:nvSpPr>
          <p:cNvPr id="6" name="TextBox 5">
            <a:extLst>
              <a:ext uri="{FF2B5EF4-FFF2-40B4-BE49-F238E27FC236}">
                <a16:creationId xmlns:a16="http://schemas.microsoft.com/office/drawing/2014/main" id="{2818DD09-269D-950E-B653-C602CF146396}"/>
              </a:ext>
            </a:extLst>
          </p:cNvPr>
          <p:cNvSpPr txBox="1"/>
          <p:nvPr/>
        </p:nvSpPr>
        <p:spPr>
          <a:xfrm>
            <a:off x="419100" y="2105561"/>
            <a:ext cx="11145116" cy="2554545"/>
          </a:xfrm>
          <a:prstGeom prst="rect">
            <a:avLst/>
          </a:prstGeom>
          <a:noFill/>
        </p:spPr>
        <p:txBody>
          <a:bodyPr wrap="square" rtlCol="0">
            <a:spAutoFit/>
          </a:bodyPr>
          <a:lstStyle/>
          <a:p>
            <a:pPr algn="just"/>
            <a:r>
              <a:rPr lang="vi-VN" sz="3200" b="1" dirty="0">
                <a:solidFill>
                  <a:srgbClr val="004924"/>
                </a:solidFill>
                <a:latin typeface="Cambria" panose="02040503050406030204" pitchFamily="18" charset="0"/>
              </a:rPr>
              <a:t>Đến Tây Bắc, bạn sẽ gặp những nghệ nhân người Mông thổi khèn nơi đỉnh núi mênh mang lộng gió. Hình bóng họ in trên nền trời xanh hệt như một tuyệt tác của thiên nhiên. Núi vút ngàn cao, rừng bao la rộng cũng chẳng thể làm chìm khuất tiếng khèn đầy khát khao, dạt dào sức sống. </a:t>
            </a:r>
          </a:p>
        </p:txBody>
      </p:sp>
      <p:pic>
        <p:nvPicPr>
          <p:cNvPr id="7" name="Picture 6">
            <a:extLst>
              <a:ext uri="{FF2B5EF4-FFF2-40B4-BE49-F238E27FC236}">
                <a16:creationId xmlns:a16="http://schemas.microsoft.com/office/drawing/2014/main" id="{61DB8D6A-0429-3681-4CB6-87EE8F060952}"/>
              </a:ext>
            </a:extLst>
          </p:cNvPr>
          <p:cNvPicPr>
            <a:picLocks noChangeAspect="1"/>
          </p:cNvPicPr>
          <p:nvPr/>
        </p:nvPicPr>
        <p:blipFill>
          <a:blip r:embed="rId3"/>
          <a:stretch>
            <a:fillRect/>
          </a:stretch>
        </p:blipFill>
        <p:spPr>
          <a:xfrm>
            <a:off x="294789" y="897161"/>
            <a:ext cx="2011854" cy="926672"/>
          </a:xfrm>
          <a:prstGeom prst="rect">
            <a:avLst/>
          </a:prstGeom>
        </p:spPr>
      </p:pic>
      <p:sp>
        <p:nvSpPr>
          <p:cNvPr id="10" name="Rectangle: Rounded Corners 11">
            <a:extLst>
              <a:ext uri="{FF2B5EF4-FFF2-40B4-BE49-F238E27FC236}">
                <a16:creationId xmlns:a16="http://schemas.microsoft.com/office/drawing/2014/main" id="{941BFC55-D210-F8FD-EEB5-CD71BE40EB17}"/>
              </a:ext>
            </a:extLst>
          </p:cNvPr>
          <p:cNvSpPr/>
          <p:nvPr/>
        </p:nvSpPr>
        <p:spPr>
          <a:xfrm>
            <a:off x="347330" y="5016500"/>
            <a:ext cx="11532781" cy="1411471"/>
          </a:xfrm>
          <a:custGeom>
            <a:avLst/>
            <a:gdLst>
              <a:gd name="connsiteX0" fmla="*/ 0 w 11532781"/>
              <a:gd name="connsiteY0" fmla="*/ 235250 h 1411471"/>
              <a:gd name="connsiteX1" fmla="*/ 235250 w 11532781"/>
              <a:gd name="connsiteY1" fmla="*/ 0 h 1411471"/>
              <a:gd name="connsiteX2" fmla="*/ 11297531 w 11532781"/>
              <a:gd name="connsiteY2" fmla="*/ 0 h 1411471"/>
              <a:gd name="connsiteX3" fmla="*/ 11532781 w 11532781"/>
              <a:gd name="connsiteY3" fmla="*/ 235250 h 1411471"/>
              <a:gd name="connsiteX4" fmla="*/ 11532781 w 11532781"/>
              <a:gd name="connsiteY4" fmla="*/ 1176221 h 1411471"/>
              <a:gd name="connsiteX5" fmla="*/ 11297531 w 11532781"/>
              <a:gd name="connsiteY5" fmla="*/ 1411471 h 1411471"/>
              <a:gd name="connsiteX6" fmla="*/ 235250 w 11532781"/>
              <a:gd name="connsiteY6" fmla="*/ 1411471 h 1411471"/>
              <a:gd name="connsiteX7" fmla="*/ 0 w 11532781"/>
              <a:gd name="connsiteY7" fmla="*/ 1176221 h 1411471"/>
              <a:gd name="connsiteX8" fmla="*/ 0 w 11532781"/>
              <a:gd name="connsiteY8" fmla="*/ 235250 h 141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2781" h="1411471" fill="none" extrusionOk="0">
                <a:moveTo>
                  <a:pt x="0" y="235250"/>
                </a:moveTo>
                <a:cubicBezTo>
                  <a:pt x="-7891" y="102025"/>
                  <a:pt x="113922" y="9786"/>
                  <a:pt x="235250" y="0"/>
                </a:cubicBezTo>
                <a:cubicBezTo>
                  <a:pt x="3410236" y="-61902"/>
                  <a:pt x="6388156" y="-101778"/>
                  <a:pt x="11297531" y="0"/>
                </a:cubicBezTo>
                <a:cubicBezTo>
                  <a:pt x="11413353" y="-4422"/>
                  <a:pt x="11548162" y="84828"/>
                  <a:pt x="11532781" y="235250"/>
                </a:cubicBezTo>
                <a:cubicBezTo>
                  <a:pt x="11486267" y="387352"/>
                  <a:pt x="11585164" y="922938"/>
                  <a:pt x="11532781" y="1176221"/>
                </a:cubicBezTo>
                <a:cubicBezTo>
                  <a:pt x="11519041" y="1299419"/>
                  <a:pt x="11422537" y="1388733"/>
                  <a:pt x="11297531" y="1411471"/>
                </a:cubicBezTo>
                <a:cubicBezTo>
                  <a:pt x="9013564" y="1269079"/>
                  <a:pt x="4268708" y="1522572"/>
                  <a:pt x="235250" y="1411471"/>
                </a:cubicBezTo>
                <a:cubicBezTo>
                  <a:pt x="101131" y="1413569"/>
                  <a:pt x="-3282" y="1321110"/>
                  <a:pt x="0" y="1176221"/>
                </a:cubicBezTo>
                <a:cubicBezTo>
                  <a:pt x="-8133" y="1030847"/>
                  <a:pt x="68224" y="667079"/>
                  <a:pt x="0" y="235250"/>
                </a:cubicBezTo>
                <a:close/>
              </a:path>
              <a:path w="11532781" h="1411471" stroke="0" extrusionOk="0">
                <a:moveTo>
                  <a:pt x="0" y="235250"/>
                </a:moveTo>
                <a:cubicBezTo>
                  <a:pt x="-9389" y="92916"/>
                  <a:pt x="95102" y="-17100"/>
                  <a:pt x="235250" y="0"/>
                </a:cubicBezTo>
                <a:cubicBezTo>
                  <a:pt x="2061684" y="-164947"/>
                  <a:pt x="9258756" y="-52288"/>
                  <a:pt x="11297531" y="0"/>
                </a:cubicBezTo>
                <a:cubicBezTo>
                  <a:pt x="11425833" y="-25428"/>
                  <a:pt x="11517608" y="107754"/>
                  <a:pt x="11532781" y="235250"/>
                </a:cubicBezTo>
                <a:cubicBezTo>
                  <a:pt x="11466342" y="390611"/>
                  <a:pt x="11527564" y="1015364"/>
                  <a:pt x="11532781" y="1176221"/>
                </a:cubicBezTo>
                <a:cubicBezTo>
                  <a:pt x="11544984" y="1321902"/>
                  <a:pt x="11421851" y="1401271"/>
                  <a:pt x="11297531" y="1411471"/>
                </a:cubicBezTo>
                <a:cubicBezTo>
                  <a:pt x="6656921" y="1570012"/>
                  <a:pt x="1841936" y="1269635"/>
                  <a:pt x="235250" y="1411471"/>
                </a:cubicBezTo>
                <a:cubicBezTo>
                  <a:pt x="104423" y="1427307"/>
                  <a:pt x="10905" y="1302354"/>
                  <a:pt x="0" y="1176221"/>
                </a:cubicBezTo>
                <a:cubicBezTo>
                  <a:pt x="7661" y="921806"/>
                  <a:pt x="36386" y="695839"/>
                  <a:pt x="0" y="235250"/>
                </a:cubicBezTo>
                <a:close/>
              </a:path>
            </a:pathLst>
          </a:custGeom>
          <a:solidFill>
            <a:srgbClr val="FFFFCC"/>
          </a:solidFill>
          <a:ln w="57150">
            <a:solidFill>
              <a:srgbClr val="CC6600"/>
            </a:solidFill>
            <a:extLst>
              <a:ext uri="{C807C97D-BFC1-408E-A445-0C87EB9F89A2}">
                <ask:lineSketchStyleProps xmln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600" b="1" dirty="0" err="1">
                <a:solidFill>
                  <a:srgbClr val="FF0000"/>
                </a:solidFill>
                <a:latin typeface="Calibri" panose="020F0502020204030204" pitchFamily="34" charset="0"/>
                <a:cs typeface="Calibri" panose="020F0502020204030204" pitchFamily="34" charset="0"/>
              </a:rPr>
              <a:t>Đoạn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cuối</a:t>
            </a:r>
            <a:r>
              <a:rPr lang="en-US" sz="3600" b="1" dirty="0">
                <a:solidFill>
                  <a:srgbClr val="FF0000"/>
                </a:solidFill>
                <a:latin typeface="Calibri" panose="020F0502020204030204" pitchFamily="34" charset="0"/>
                <a:cs typeface="Calibri" panose="020F0502020204030204" pitchFamily="34" charset="0"/>
              </a:rPr>
              <a:t>: </a:t>
            </a:r>
            <a:r>
              <a:rPr lang="vi-VN" sz="3600" b="1" dirty="0">
                <a:solidFill>
                  <a:srgbClr val="FF0000"/>
                </a:solidFill>
                <a:latin typeface="Calibri" panose="020F0502020204030204" pitchFamily="34" charset="0"/>
                <a:cs typeface="Calibri" panose="020F0502020204030204" pitchFamily="34" charset="0"/>
              </a:rPr>
              <a:t>Vẻ đẹp của nghệ nhân thổi khèn và sức sống của tiếng khèn người Mông giữa núi rừng Tây Bắc.</a:t>
            </a:r>
          </a:p>
        </p:txBody>
      </p:sp>
    </p:spTree>
    <p:extLst>
      <p:ext uri="{BB962C8B-B14F-4D97-AF65-F5344CB8AC3E}">
        <p14:creationId xmlns:p14="http://schemas.microsoft.com/office/powerpoint/2010/main" val="388070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99149EA-96AD-0F49-C764-3EEA0356ECA1}"/>
              </a:ext>
            </a:extLst>
          </p:cNvPr>
          <p:cNvGrpSpPr/>
          <p:nvPr/>
        </p:nvGrpSpPr>
        <p:grpSpPr>
          <a:xfrm>
            <a:off x="2717800" y="646765"/>
            <a:ext cx="8902700" cy="4865036"/>
            <a:chOff x="1376032" y="2499951"/>
            <a:chExt cx="7873604" cy="1230334"/>
          </a:xfrm>
        </p:grpSpPr>
        <p:sp>
          <p:nvSpPr>
            <p:cNvPr id="8" name="Rectangle: Rounded Corners 7">
              <a:extLst>
                <a:ext uri="{FF2B5EF4-FFF2-40B4-BE49-F238E27FC236}">
                  <a16:creationId xmlns:a16="http://schemas.microsoft.com/office/drawing/2014/main" id="{3A979303-F9A6-AF25-3BDF-52FD26AEEDF6}"/>
                </a:ext>
              </a:extLst>
            </p:cNvPr>
            <p:cNvSpPr/>
            <p:nvPr/>
          </p:nvSpPr>
          <p:spPr>
            <a:xfrm>
              <a:off x="1376032" y="2499951"/>
              <a:ext cx="7873604" cy="1230334"/>
            </a:xfrm>
            <a:prstGeom prst="roundRect">
              <a:avLst>
                <a:gd name="adj" fmla="val 19918"/>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 name="TextBox 8">
              <a:extLst>
                <a:ext uri="{FF2B5EF4-FFF2-40B4-BE49-F238E27FC236}">
                  <a16:creationId xmlns:a16="http://schemas.microsoft.com/office/drawing/2014/main" id="{39686622-D23E-478F-CE10-089D60EA78CE}"/>
                </a:ext>
              </a:extLst>
            </p:cNvPr>
            <p:cNvSpPr txBox="1"/>
            <p:nvPr/>
          </p:nvSpPr>
          <p:spPr>
            <a:xfrm>
              <a:off x="1544512" y="2546884"/>
              <a:ext cx="7458020" cy="977757"/>
            </a:xfrm>
            <a:prstGeom prst="rect">
              <a:avLst/>
            </a:prstGeom>
            <a:noFill/>
          </p:spPr>
          <p:txBody>
            <a:bodyPr wrap="square" rtlCol="0">
              <a:spAutoFit/>
            </a:bodyPr>
            <a:lstStyle/>
            <a:p>
              <a:pPr algn="just" rtl="0" latinLnBrk="0"/>
              <a:r>
                <a:rPr lang="vi-VN" sz="2800" b="1" i="0" dirty="0">
                  <a:solidFill>
                    <a:srgbClr val="000000"/>
                  </a:solidFill>
                  <a:effectLst/>
                  <a:latin typeface="Cambria" panose="02040503050406030204" pitchFamily="18" charset="0"/>
                  <a:ea typeface="Cambria" panose="02040503050406030204" pitchFamily="18" charset="0"/>
                </a:rPr>
                <a:t>5. Xác định chủ đề của bài đọc Thanh âm của núi. Tìm câu trả lời đúng.</a:t>
              </a:r>
            </a:p>
            <a:p>
              <a:pPr algn="just" rtl="0" latinLnBrk="0"/>
              <a:r>
                <a:rPr lang="vi-VN" sz="2800" b="1" i="0" dirty="0">
                  <a:solidFill>
                    <a:srgbClr val="000000"/>
                  </a:solidFill>
                  <a:effectLst/>
                  <a:latin typeface="Cambria" panose="02040503050406030204" pitchFamily="18" charset="0"/>
                  <a:ea typeface="Cambria" panose="02040503050406030204" pitchFamily="18" charset="0"/>
                </a:rPr>
                <a:t>A. Nét đặc sắc của văn hoá các vùng miền trường tồn cùng thời gian. </a:t>
              </a:r>
            </a:p>
            <a:p>
              <a:pPr algn="just" rtl="0" latinLnBrk="0"/>
              <a:r>
                <a:rPr lang="vi-VN" sz="2800" b="1" i="0" dirty="0">
                  <a:solidFill>
                    <a:srgbClr val="000000"/>
                  </a:solidFill>
                  <a:effectLst/>
                  <a:latin typeface="Cambria" panose="02040503050406030204" pitchFamily="18" charset="0"/>
                  <a:ea typeface="Cambria" panose="02040503050406030204" pitchFamily="18" charset="0"/>
                </a:rPr>
                <a:t>B. Các nhạc cụ dân tộc thể hiện sự sáng tạo đáng tự hào của người Việt Nam.</a:t>
              </a:r>
            </a:p>
            <a:p>
              <a:pPr algn="just" rtl="0" latinLnBrk="0"/>
              <a:r>
                <a:rPr lang="vi-VN" sz="2800" b="1" i="0" dirty="0">
                  <a:solidFill>
                    <a:srgbClr val="000000"/>
                  </a:solidFill>
                  <a:effectLst/>
                  <a:latin typeface="Cambria" panose="02040503050406030204" pitchFamily="18" charset="0"/>
                  <a:ea typeface="Cambria" panose="02040503050406030204" pitchFamily="18" charset="0"/>
                </a:rPr>
                <a:t>C. Tiếng khèn của người Mông là nét văn hoá quý báu, cần được lưu giữ, bảo tồn.</a:t>
              </a:r>
            </a:p>
            <a:p>
              <a:pPr algn="just" rtl="0" latinLnBrk="0"/>
              <a:r>
                <a:rPr lang="vi-VN" sz="2800" b="1" i="0" dirty="0">
                  <a:solidFill>
                    <a:srgbClr val="000000"/>
                  </a:solidFill>
                  <a:effectLst/>
                  <a:latin typeface="Cambria" panose="02040503050406030204" pitchFamily="18" charset="0"/>
                  <a:ea typeface="Cambria" panose="02040503050406030204" pitchFamily="18" charset="0"/>
                </a:rPr>
                <a:t>D. Du khách rất thích đến Tây Bắc – mảnh đất có những nét văn hoá đặc sắc.</a:t>
              </a:r>
            </a:p>
          </p:txBody>
        </p:sp>
      </p:grpSp>
      <p:pic>
        <p:nvPicPr>
          <p:cNvPr id="12" name="Picture 11">
            <a:extLst>
              <a:ext uri="{FF2B5EF4-FFF2-40B4-BE49-F238E27FC236}">
                <a16:creationId xmlns:a16="http://schemas.microsoft.com/office/drawing/2014/main" id="{103A0F89-8817-F70C-7611-8423D399F4D5}"/>
              </a:ext>
            </a:extLst>
          </p:cNvPr>
          <p:cNvPicPr>
            <a:picLocks noChangeAspect="1"/>
          </p:cNvPicPr>
          <p:nvPr/>
        </p:nvPicPr>
        <p:blipFill>
          <a:blip r:embed="rId3"/>
          <a:stretch>
            <a:fillRect/>
          </a:stretch>
        </p:blipFill>
        <p:spPr>
          <a:xfrm>
            <a:off x="720091" y="901530"/>
            <a:ext cx="2011854" cy="926672"/>
          </a:xfrm>
          <a:prstGeom prst="rect">
            <a:avLst/>
          </a:prstGeom>
        </p:spPr>
      </p:pic>
      <p:sp>
        <p:nvSpPr>
          <p:cNvPr id="13" name="Oval 12">
            <a:extLst>
              <a:ext uri="{FF2B5EF4-FFF2-40B4-BE49-F238E27FC236}">
                <a16:creationId xmlns:a16="http://schemas.microsoft.com/office/drawing/2014/main" id="{F676F3CD-E47A-C2E6-64C1-C882BB614847}"/>
              </a:ext>
            </a:extLst>
          </p:cNvPr>
          <p:cNvSpPr/>
          <p:nvPr/>
        </p:nvSpPr>
        <p:spPr>
          <a:xfrm>
            <a:off x="2832100" y="3429000"/>
            <a:ext cx="546100" cy="4191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18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subTnLst>
                                    <p:audio>
                                      <p:cMediaNode>
                                        <p:cTn display="0" masterRel="sameClick">
                                          <p:stCondLst>
                                            <p:cond evt="begin" delay="0">
                                              <p:tn val="13"/>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sp>
        <p:nvSpPr>
          <p:cNvPr id="4" name="TextBox 3">
            <a:extLst>
              <a:ext uri="{FF2B5EF4-FFF2-40B4-BE49-F238E27FC236}">
                <a16:creationId xmlns:a16="http://schemas.microsoft.com/office/drawing/2014/main" id="{DDBB2F59-887E-423A-A244-3C98A72A82FF}"/>
              </a:ext>
            </a:extLst>
          </p:cNvPr>
          <p:cNvSpPr txBox="1"/>
          <p:nvPr/>
        </p:nvSpPr>
        <p:spPr>
          <a:xfrm>
            <a:off x="1095153" y="606057"/>
            <a:ext cx="6113721" cy="1200329"/>
          </a:xfrm>
          <a:prstGeom prst="rect">
            <a:avLst/>
          </a:prstGeom>
          <a:noFill/>
        </p:spPr>
        <p:txBody>
          <a:bodyPr wrap="square" rtlCol="0">
            <a:spAutoFit/>
          </a:bodyPr>
          <a:lstStyle/>
          <a:p>
            <a:r>
              <a:rPr lang="en-US" sz="7200" b="1" dirty="0">
                <a:solidFill>
                  <a:srgbClr val="FF0000"/>
                </a:solidFill>
                <a:latin typeface="Times New Roman" panose="02020603050405020304" pitchFamily="18" charset="0"/>
                <a:cs typeface="Times New Roman" panose="02020603050405020304" pitchFamily="18" charset="0"/>
              </a:rPr>
              <a:t>CÂU HỎI VUI</a:t>
            </a:r>
          </a:p>
        </p:txBody>
      </p:sp>
    </p:spTree>
    <p:extLst>
      <p:ext uri="{BB962C8B-B14F-4D97-AF65-F5344CB8AC3E}">
        <p14:creationId xmlns:p14="http://schemas.microsoft.com/office/powerpoint/2010/main" val="288855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5A50A59-4B9B-69FD-61B7-BB064A1DE47C}"/>
              </a:ext>
            </a:extLst>
          </p:cNvPr>
          <p:cNvGrpSpPr/>
          <p:nvPr/>
        </p:nvGrpSpPr>
        <p:grpSpPr>
          <a:xfrm>
            <a:off x="923606" y="2317515"/>
            <a:ext cx="10401935" cy="2628553"/>
            <a:chOff x="1522081" y="2214752"/>
            <a:chExt cx="10401935" cy="2628553"/>
          </a:xfrm>
        </p:grpSpPr>
        <p:sp>
          <p:nvSpPr>
            <p:cNvPr id="3" name="Rectangle: Rounded Corners 2">
              <a:extLst>
                <a:ext uri="{FF2B5EF4-FFF2-40B4-BE49-F238E27FC236}">
                  <a16:creationId xmlns:a16="http://schemas.microsoft.com/office/drawing/2014/main" id="{8C7B3EB3-EF8F-AA7B-17D6-FBB851910A73}"/>
                </a:ext>
              </a:extLst>
            </p:cNvPr>
            <p:cNvSpPr/>
            <p:nvPr/>
          </p:nvSpPr>
          <p:spPr>
            <a:xfrm>
              <a:off x="1522081" y="2214752"/>
              <a:ext cx="10401935" cy="2628553"/>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4" name="TextBox 3">
              <a:extLst>
                <a:ext uri="{FF2B5EF4-FFF2-40B4-BE49-F238E27FC236}">
                  <a16:creationId xmlns:a16="http://schemas.microsoft.com/office/drawing/2014/main" id="{FBCDD1C4-9ACF-3712-1DBD-CB027374FF78}"/>
                </a:ext>
              </a:extLst>
            </p:cNvPr>
            <p:cNvSpPr txBox="1"/>
            <p:nvPr/>
          </p:nvSpPr>
          <p:spPr>
            <a:xfrm>
              <a:off x="1682996" y="2496706"/>
              <a:ext cx="10241020" cy="2062103"/>
            </a:xfrm>
            <a:prstGeom prst="rect">
              <a:avLst/>
            </a:prstGeom>
            <a:noFill/>
          </p:spPr>
          <p:txBody>
            <a:bodyPr wrap="square" rtlCol="0">
              <a:spAutoFit/>
            </a:bodyPr>
            <a:lstStyle/>
            <a:p>
              <a:pPr algn="just"/>
              <a:r>
                <a:rPr lang="en-US" sz="3200" b="1" dirty="0" err="1">
                  <a:solidFill>
                    <a:prstClr val="black"/>
                  </a:solidFill>
                  <a:latin typeface="Cambria" panose="02040503050406030204" pitchFamily="18" charset="0"/>
                </a:rPr>
                <a:t>Bài</a:t>
              </a:r>
              <a:r>
                <a:rPr lang="en-US" sz="3200" b="1" dirty="0">
                  <a:solidFill>
                    <a:prstClr val="black"/>
                  </a:solidFill>
                  <a:latin typeface="Cambria" panose="02040503050406030204" pitchFamily="18" charset="0"/>
                </a:rPr>
                <a:t> </a:t>
              </a:r>
              <a:r>
                <a:rPr lang="en-US" sz="3200" b="1" dirty="0" err="1">
                  <a:solidFill>
                    <a:prstClr val="black"/>
                  </a:solidFill>
                  <a:latin typeface="Cambria" panose="02040503050406030204" pitchFamily="18" charset="0"/>
                </a:rPr>
                <a:t>đọc</a:t>
              </a:r>
              <a:r>
                <a:rPr lang="en-US" sz="3200" b="1" dirty="0">
                  <a:solidFill>
                    <a:prstClr val="black"/>
                  </a:solidFill>
                  <a:latin typeface="Cambria" panose="02040503050406030204" pitchFamily="18" charset="0"/>
                </a:rPr>
                <a:t> </a:t>
              </a:r>
              <a:r>
                <a:rPr lang="en-US" sz="3200" b="1" dirty="0" err="1">
                  <a:solidFill>
                    <a:prstClr val="black"/>
                  </a:solidFill>
                  <a:latin typeface="Cambria" panose="02040503050406030204" pitchFamily="18" charset="0"/>
                </a:rPr>
                <a:t>nói</a:t>
              </a:r>
              <a:r>
                <a:rPr lang="en-US" sz="3200" b="1" dirty="0">
                  <a:solidFill>
                    <a:prstClr val="black"/>
                  </a:solidFill>
                  <a:latin typeface="Cambria" panose="02040503050406030204" pitchFamily="18" charset="0"/>
                </a:rPr>
                <a:t> ca </a:t>
              </a:r>
              <a:r>
                <a:rPr lang="en-US" sz="3200" b="1" dirty="0" err="1">
                  <a:solidFill>
                    <a:prstClr val="black"/>
                  </a:solidFill>
                  <a:latin typeface="Cambria" panose="02040503050406030204" pitchFamily="18" charset="0"/>
                </a:rPr>
                <a:t>ngợi</a:t>
              </a:r>
              <a:r>
                <a:rPr lang="en-US" sz="3200" b="1" dirty="0">
                  <a:solidFill>
                    <a:prstClr val="black"/>
                  </a:solidFill>
                  <a:latin typeface="Cambria" panose="02040503050406030204" pitchFamily="18" charset="0"/>
                </a:rPr>
                <a:t> </a:t>
              </a:r>
              <a:r>
                <a:rPr lang="vi-VN" sz="3200" b="1" dirty="0">
                  <a:solidFill>
                    <a:prstClr val="black"/>
                  </a:solidFill>
                  <a:latin typeface="Cambria" panose="02040503050406030204" pitchFamily="18" charset="0"/>
                </a:rPr>
                <a:t>tiếng khèn của người Mông là nét văn hoá quý báu, cần được lưu giữ, bảo tồn. Tiếng khèn gắn bó với người Mông và trở thành báu vật của người Mông xưa truyền lại cho các thế hệ sau.</a:t>
              </a:r>
            </a:p>
          </p:txBody>
        </p:sp>
      </p:grpSp>
      <p:pic>
        <p:nvPicPr>
          <p:cNvPr id="6" name="Picture 5">
            <a:extLst>
              <a:ext uri="{FF2B5EF4-FFF2-40B4-BE49-F238E27FC236}">
                <a16:creationId xmlns:a16="http://schemas.microsoft.com/office/drawing/2014/main" id="{165A6ABE-47B8-CC77-F1F2-C055B9276EE7}"/>
              </a:ext>
            </a:extLst>
          </p:cNvPr>
          <p:cNvPicPr>
            <a:picLocks noChangeAspect="1"/>
          </p:cNvPicPr>
          <p:nvPr/>
        </p:nvPicPr>
        <p:blipFill>
          <a:blip r:embed="rId3"/>
          <a:stretch>
            <a:fillRect/>
          </a:stretch>
        </p:blipFill>
        <p:spPr>
          <a:xfrm>
            <a:off x="3825327" y="745344"/>
            <a:ext cx="4401693" cy="1475360"/>
          </a:xfrm>
          <a:prstGeom prst="rect">
            <a:avLst/>
          </a:prstGeom>
        </p:spPr>
      </p:pic>
    </p:spTree>
    <p:extLst>
      <p:ext uri="{BB962C8B-B14F-4D97-AF65-F5344CB8AC3E}">
        <p14:creationId xmlns:p14="http://schemas.microsoft.com/office/powerpoint/2010/main" val="23599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1039CC-2401-C1D2-F8A8-8D25B0BE4ACF}"/>
              </a:ext>
            </a:extLst>
          </p:cNvPr>
          <p:cNvPicPr>
            <a:picLocks noChangeAspect="1"/>
          </p:cNvPicPr>
          <p:nvPr/>
        </p:nvPicPr>
        <p:blipFill>
          <a:blip r:embed="rId3"/>
          <a:stretch>
            <a:fillRect/>
          </a:stretch>
        </p:blipFill>
        <p:spPr>
          <a:xfrm>
            <a:off x="745291" y="3218344"/>
            <a:ext cx="9358171" cy="1353429"/>
          </a:xfrm>
          <a:prstGeom prst="rect">
            <a:avLst/>
          </a:prstGeom>
        </p:spPr>
      </p:pic>
    </p:spTree>
    <p:custDataLst>
      <p:tags r:id="rId1"/>
    </p:custDataLst>
    <p:extLst>
      <p:ext uri="{BB962C8B-B14F-4D97-AF65-F5344CB8AC3E}">
        <p14:creationId xmlns:p14="http://schemas.microsoft.com/office/powerpoint/2010/main" val="57428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32C14C-3CA5-EF18-0B71-065C1F7FB5CC}"/>
              </a:ext>
            </a:extLst>
          </p:cNvPr>
          <p:cNvPicPr>
            <a:picLocks noChangeAspect="1"/>
          </p:cNvPicPr>
          <p:nvPr/>
        </p:nvPicPr>
        <p:blipFill>
          <a:blip r:embed="rId3"/>
          <a:stretch>
            <a:fillRect/>
          </a:stretch>
        </p:blipFill>
        <p:spPr>
          <a:xfrm>
            <a:off x="1086882" y="503079"/>
            <a:ext cx="10701219" cy="1803281"/>
          </a:xfrm>
          <a:prstGeom prst="rect">
            <a:avLst/>
          </a:prstGeom>
        </p:spPr>
      </p:pic>
      <p:sp>
        <p:nvSpPr>
          <p:cNvPr id="7" name="TextBox 6">
            <a:extLst>
              <a:ext uri="{FF2B5EF4-FFF2-40B4-BE49-F238E27FC236}">
                <a16:creationId xmlns:a16="http://schemas.microsoft.com/office/drawing/2014/main" id="{7D8663C1-22D6-30E1-4F54-17CAE7188947}"/>
              </a:ext>
            </a:extLst>
          </p:cNvPr>
          <p:cNvSpPr txBox="1"/>
          <p:nvPr/>
        </p:nvSpPr>
        <p:spPr>
          <a:xfrm>
            <a:off x="665203" y="2187158"/>
            <a:ext cx="10964333" cy="2862322"/>
          </a:xfrm>
          <a:prstGeom prst="rect">
            <a:avLst/>
          </a:prstGeom>
          <a:noFill/>
        </p:spPr>
        <p:txBody>
          <a:bodyPr wrap="square" rtlCol="0">
            <a:spAutoFit/>
          </a:bodyPr>
          <a:lstStyle/>
          <a:p>
            <a:pPr marL="571500" lvl="0" indent="-571500" algn="just">
              <a:buFont typeface="Arial" panose="020B0604020202020204" pitchFamily="34" charset="0"/>
              <a:buChar char="•"/>
              <a:defRPr/>
            </a:pPr>
            <a:r>
              <a:rPr lang="vi-VN" sz="3600" i="1" dirty="0">
                <a:solidFill>
                  <a:prstClr val="black"/>
                </a:solidFill>
                <a:latin typeface="Cambria" panose="02040503050406030204" pitchFamily="18" charset="0"/>
                <a:ea typeface="Cambria" panose="02040503050406030204" pitchFamily="18" charset="0"/>
              </a:rPr>
              <a:t>Đọc diễn cảm toàn bài, nhấn giọng vào những từ ngữ thể hiện cảm xúc của tác giả khi nghe tiếng khàn của người Mông: </a:t>
            </a:r>
            <a:r>
              <a:rPr lang="vi-VN" sz="3600" i="1" dirty="0">
                <a:solidFill>
                  <a:srgbClr val="FF0000"/>
                </a:solidFill>
                <a:latin typeface="Cambria" panose="02040503050406030204" pitchFamily="18" charset="0"/>
                <a:ea typeface="Cambria" panose="02040503050406030204" pitchFamily="18" charset="0"/>
              </a:rPr>
              <a:t>Ai đã một lần lên Tây Bắc, được nghe tiếng khèn của người Mông, sẽ thấy nhớ, thấy thương, thấy vấn vương trong lòng…</a:t>
            </a:r>
            <a:endParaRPr kumimoji="0" lang="en-US" sz="2400" b="0" i="1" u="none" strike="noStrike" kern="1200" cap="none" spc="0" normalizeH="0" baseline="0" noProof="0" dirty="0">
              <a:ln>
                <a:noFill/>
              </a:ln>
              <a:solidFill>
                <a:srgbClr val="FF0000"/>
              </a:solidFill>
              <a:effectLst/>
              <a:uLnTx/>
              <a:uFillTx/>
              <a:latin typeface="等线" panose="020F0502020204030204"/>
            </a:endParaRPr>
          </a:p>
        </p:txBody>
      </p:sp>
    </p:spTree>
    <p:extLst>
      <p:ext uri="{BB962C8B-B14F-4D97-AF65-F5344CB8AC3E}">
        <p14:creationId xmlns:p14="http://schemas.microsoft.com/office/powerpoint/2010/main" val="287891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11">
            <a:extLst>
              <a:ext uri="{FF2B5EF4-FFF2-40B4-BE49-F238E27FC236}">
                <a16:creationId xmlns:a16="http://schemas.microsoft.com/office/drawing/2014/main" id="{449E9CDC-0BA4-C876-BADD-DD69DB47F5A4}"/>
              </a:ext>
            </a:extLst>
          </p:cNvPr>
          <p:cNvSpPr/>
          <p:nvPr/>
        </p:nvSpPr>
        <p:spPr>
          <a:xfrm>
            <a:off x="237490" y="159488"/>
            <a:ext cx="11724138" cy="65496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36" name="Picture 35">
            <a:extLst>
              <a:ext uri="{FF2B5EF4-FFF2-40B4-BE49-F238E27FC236}">
                <a16:creationId xmlns:a16="http://schemas.microsoft.com/office/drawing/2014/main" id="{6A72DDF6-B043-D103-9927-7862E7A80EA0}"/>
              </a:ext>
            </a:extLst>
          </p:cNvPr>
          <p:cNvPicPr>
            <a:picLocks noChangeAspect="1"/>
          </p:cNvPicPr>
          <p:nvPr/>
        </p:nvPicPr>
        <p:blipFill>
          <a:blip r:embed="rId3"/>
          <a:stretch>
            <a:fillRect/>
          </a:stretch>
        </p:blipFill>
        <p:spPr>
          <a:xfrm>
            <a:off x="3753293" y="-116958"/>
            <a:ext cx="5502766" cy="1319327"/>
          </a:xfrm>
          <a:prstGeom prst="rect">
            <a:avLst/>
          </a:prstGeom>
        </p:spPr>
      </p:pic>
      <p:pic>
        <p:nvPicPr>
          <p:cNvPr id="37" name="Picture 36">
            <a:extLst>
              <a:ext uri="{FF2B5EF4-FFF2-40B4-BE49-F238E27FC236}">
                <a16:creationId xmlns:a16="http://schemas.microsoft.com/office/drawing/2014/main" id="{8C45F0A6-EA4E-8234-3B35-8DAE6EFD6C3C}"/>
              </a:ext>
            </a:extLst>
          </p:cNvPr>
          <p:cNvPicPr>
            <a:picLocks noChangeAspect="1"/>
          </p:cNvPicPr>
          <p:nvPr/>
        </p:nvPicPr>
        <p:blipFill>
          <a:blip r:embed="rId4"/>
          <a:stretch>
            <a:fillRect/>
          </a:stretch>
        </p:blipFill>
        <p:spPr>
          <a:xfrm>
            <a:off x="6400800" y="4695313"/>
            <a:ext cx="5791200" cy="2162687"/>
          </a:xfrm>
          <a:prstGeom prst="rect">
            <a:avLst/>
          </a:prstGeom>
        </p:spPr>
      </p:pic>
      <p:sp>
        <p:nvSpPr>
          <p:cNvPr id="38" name="TextBox 37">
            <a:extLst>
              <a:ext uri="{FF2B5EF4-FFF2-40B4-BE49-F238E27FC236}">
                <a16:creationId xmlns:a16="http://schemas.microsoft.com/office/drawing/2014/main" id="{31E63FB0-FDE7-C1AD-0F29-8F9E97CD8FED}"/>
              </a:ext>
            </a:extLst>
          </p:cNvPr>
          <p:cNvSpPr txBox="1"/>
          <p:nvPr/>
        </p:nvSpPr>
        <p:spPr>
          <a:xfrm>
            <a:off x="435936" y="797441"/>
            <a:ext cx="11079125" cy="470898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vi-VN"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Ai đã một lần lên Tây Bắc, được nghe tiếng khèn của người Mông, sẽ thấy nhớ, thấy thương, thấy vấn vương trong lòng... Âm thanh cây khèn của người Mông có thể làm đắm say cả những du khách khó tính nhất.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vi-VN"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Khèn của người Mông được chế tác bằng gỗ cùng sáu ống trúc lớn, nhỏ, dài, ngắn khác nhau. Sáu ống trúc tượng trưng cho tình anh em tụ họp. Chúng được xếp khéo léo, song song trên thân khèn. Nhìn và tưởng tượng thêm một chút thấy chúng như dòng nước đang trôi. Dòng nước đó chở thứ âm thanh huyền diệu, chảy mãi từ nguồn lịch sử cho đến tận bến bờ hiện tại.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vi-VN"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Tiếng khèn gắn bó với người Mông mỗi khi lên nương, xuống chợ. Tiếng khèn hoà với tiếng cười reo vang náo nức khắp làng bản mỗi độ xuân về. Tiếng khèn trở thành báu vật của người Mông xưa truyền lại cho các thế hệ sau.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vi-VN"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Đến Tây Bắc, bạn sẽ gặp những nghệ nhân người Mông thổi khèn nơi đỉnh núi mênh mang lộng gió. Hình bóng họ in trên nền trời xanh hệt như một tuyệt tác của thiên nhiên. Núi vút ngàn cao, rừng bao la rộng cũng chẳng thể làm chìm khuất tiếng khèn đầy khát khao, dạt dào sức sống.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(Theo Hà Phong)</a:t>
            </a:r>
          </a:p>
        </p:txBody>
      </p:sp>
    </p:spTree>
    <p:extLst>
      <p:ext uri="{BB962C8B-B14F-4D97-AF65-F5344CB8AC3E}">
        <p14:creationId xmlns:p14="http://schemas.microsoft.com/office/powerpoint/2010/main" val="363929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11DBB3A-A8B1-2491-8DBE-15978033E9F1}"/>
              </a:ext>
            </a:extLst>
          </p:cNvPr>
          <p:cNvGrpSpPr/>
          <p:nvPr/>
        </p:nvGrpSpPr>
        <p:grpSpPr>
          <a:xfrm>
            <a:off x="4949848" y="2190114"/>
            <a:ext cx="6840681" cy="3194191"/>
            <a:chOff x="535741" y="1707583"/>
            <a:chExt cx="6840681" cy="3194190"/>
          </a:xfrm>
        </p:grpSpPr>
        <p:grpSp>
          <p:nvGrpSpPr>
            <p:cNvPr id="27" name="Group 26">
              <a:extLst>
                <a:ext uri="{FF2B5EF4-FFF2-40B4-BE49-F238E27FC236}">
                  <a16:creationId xmlns:a16="http://schemas.microsoft.com/office/drawing/2014/main" id="{A9F2683F-1743-AA49-0C81-A95676BA77ED}"/>
                </a:ext>
              </a:extLst>
            </p:cNvPr>
            <p:cNvGrpSpPr/>
            <p:nvPr/>
          </p:nvGrpSpPr>
          <p:grpSpPr>
            <a:xfrm>
              <a:off x="535741" y="2511864"/>
              <a:ext cx="6840681" cy="2389909"/>
              <a:chOff x="5351318" y="4311147"/>
              <a:chExt cx="6840681" cy="2389909"/>
            </a:xfrm>
            <a:solidFill>
              <a:srgbClr val="FFFFCC"/>
            </a:solidFill>
          </p:grpSpPr>
          <p:sp>
            <p:nvSpPr>
              <p:cNvPr id="30" name="Rectangle: Rounded Corners 29">
                <a:extLst>
                  <a:ext uri="{FF2B5EF4-FFF2-40B4-BE49-F238E27FC236}">
                    <a16:creationId xmlns:a16="http://schemas.microsoft.com/office/drawing/2014/main" id="{E205D9F0-A3E6-B2AB-612F-3AEE90A09D1C}"/>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Đọc</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đúng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Đọc</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to,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rõ</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Đọc</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ngắt</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nghỉ</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đúng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chỗ</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grpSp>
            <p:nvGrpSpPr>
              <p:cNvPr id="31" name="Group 30">
                <a:extLst>
                  <a:ext uri="{FF2B5EF4-FFF2-40B4-BE49-F238E27FC236}">
                    <a16:creationId xmlns:a16="http://schemas.microsoft.com/office/drawing/2014/main" id="{E63483B8-F5A7-2777-EAC9-219CA69E5D03}"/>
                  </a:ext>
                </a:extLst>
              </p:cNvPr>
              <p:cNvGrpSpPr/>
              <p:nvPr/>
            </p:nvGrpSpPr>
            <p:grpSpPr>
              <a:xfrm>
                <a:off x="7848306" y="4505769"/>
                <a:ext cx="1916933" cy="698087"/>
                <a:chOff x="7938042" y="4498699"/>
                <a:chExt cx="2135833" cy="786591"/>
              </a:xfrm>
              <a:grpFill/>
            </p:grpSpPr>
            <p:pic>
              <p:nvPicPr>
                <p:cNvPr id="40" name="Picture 39" descr="Icon&#10;&#10;Description automatically generated">
                  <a:extLst>
                    <a:ext uri="{FF2B5EF4-FFF2-40B4-BE49-F238E27FC236}">
                      <a16:creationId xmlns:a16="http://schemas.microsoft.com/office/drawing/2014/main" id="{36F91750-FC6A-9E47-0C9E-A0F6646C9E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8042" y="4498699"/>
                  <a:ext cx="769440" cy="769442"/>
                </a:xfrm>
                <a:prstGeom prst="rect">
                  <a:avLst/>
                </a:prstGeom>
                <a:grpFill/>
              </p:spPr>
            </p:pic>
            <p:pic>
              <p:nvPicPr>
                <p:cNvPr id="41" name="Picture 40" descr="Icon&#10;&#10;Description automatically generated">
                  <a:extLst>
                    <a:ext uri="{FF2B5EF4-FFF2-40B4-BE49-F238E27FC236}">
                      <a16:creationId xmlns:a16="http://schemas.microsoft.com/office/drawing/2014/main" id="{CD750641-007B-2F12-6FE7-DB030C4554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4193" y="4515849"/>
                  <a:ext cx="769440" cy="769441"/>
                </a:xfrm>
                <a:prstGeom prst="rect">
                  <a:avLst/>
                </a:prstGeom>
                <a:grpFill/>
              </p:spPr>
            </p:pic>
            <p:pic>
              <p:nvPicPr>
                <p:cNvPr id="42" name="Picture 41" descr="Icon&#10;&#10;Description automatically generated">
                  <a:extLst>
                    <a:ext uri="{FF2B5EF4-FFF2-40B4-BE49-F238E27FC236}">
                      <a16:creationId xmlns:a16="http://schemas.microsoft.com/office/drawing/2014/main" id="{C5DD1A8B-604D-503D-2F8E-8C4F6E9457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4434" y="4505856"/>
                  <a:ext cx="769441" cy="769441"/>
                </a:xfrm>
                <a:prstGeom prst="rect">
                  <a:avLst/>
                </a:prstGeom>
                <a:grpFill/>
              </p:spPr>
            </p:pic>
          </p:grpSp>
          <p:grpSp>
            <p:nvGrpSpPr>
              <p:cNvPr id="32" name="Group 31">
                <a:extLst>
                  <a:ext uri="{FF2B5EF4-FFF2-40B4-BE49-F238E27FC236}">
                    <a16:creationId xmlns:a16="http://schemas.microsoft.com/office/drawing/2014/main" id="{F1113C0B-E816-A041-8E93-DF594F4F0152}"/>
                  </a:ext>
                </a:extLst>
              </p:cNvPr>
              <p:cNvGrpSpPr/>
              <p:nvPr/>
            </p:nvGrpSpPr>
            <p:grpSpPr>
              <a:xfrm>
                <a:off x="7843282" y="5133562"/>
                <a:ext cx="1935526" cy="692431"/>
                <a:chOff x="7872868" y="4435004"/>
                <a:chExt cx="2216677" cy="790399"/>
              </a:xfrm>
              <a:grpFill/>
            </p:grpSpPr>
            <p:pic>
              <p:nvPicPr>
                <p:cNvPr id="37" name="Picture 36" descr="Icon&#10;&#10;Description automatically generated">
                  <a:extLst>
                    <a:ext uri="{FF2B5EF4-FFF2-40B4-BE49-F238E27FC236}">
                      <a16:creationId xmlns:a16="http://schemas.microsoft.com/office/drawing/2014/main" id="{6E3088C0-C391-40C0-C5BC-382A016108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2868" y="4435004"/>
                  <a:ext cx="769441" cy="769441"/>
                </a:xfrm>
                <a:prstGeom prst="rect">
                  <a:avLst/>
                </a:prstGeom>
                <a:grpFill/>
              </p:spPr>
            </p:pic>
            <p:pic>
              <p:nvPicPr>
                <p:cNvPr id="38" name="Picture 37" descr="Icon&#10;&#10;Description automatically generated">
                  <a:extLst>
                    <a:ext uri="{FF2B5EF4-FFF2-40B4-BE49-F238E27FC236}">
                      <a16:creationId xmlns:a16="http://schemas.microsoft.com/office/drawing/2014/main" id="{E852EC0D-4D15-A771-243A-919D899016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3409" y="4435004"/>
                  <a:ext cx="769441" cy="769441"/>
                </a:xfrm>
                <a:prstGeom prst="rect">
                  <a:avLst/>
                </a:prstGeom>
                <a:grpFill/>
              </p:spPr>
            </p:pic>
            <p:pic>
              <p:nvPicPr>
                <p:cNvPr id="39" name="Picture 38" descr="Icon&#10;&#10;Description automatically generated">
                  <a:extLst>
                    <a:ext uri="{FF2B5EF4-FFF2-40B4-BE49-F238E27FC236}">
                      <a16:creationId xmlns:a16="http://schemas.microsoft.com/office/drawing/2014/main" id="{A031D3CA-939E-F322-ED90-8345E1099C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0105" y="4455962"/>
                  <a:ext cx="769440" cy="769441"/>
                </a:xfrm>
                <a:prstGeom prst="rect">
                  <a:avLst/>
                </a:prstGeom>
                <a:grpFill/>
              </p:spPr>
            </p:pic>
          </p:grpSp>
          <p:grpSp>
            <p:nvGrpSpPr>
              <p:cNvPr id="33" name="Group 32">
                <a:extLst>
                  <a:ext uri="{FF2B5EF4-FFF2-40B4-BE49-F238E27FC236}">
                    <a16:creationId xmlns:a16="http://schemas.microsoft.com/office/drawing/2014/main" id="{2A7AD27F-BFC9-DE89-DEE9-712E435AF72F}"/>
                  </a:ext>
                </a:extLst>
              </p:cNvPr>
              <p:cNvGrpSpPr/>
              <p:nvPr/>
            </p:nvGrpSpPr>
            <p:grpSpPr>
              <a:xfrm>
                <a:off x="10125528" y="5659583"/>
                <a:ext cx="1915391" cy="682868"/>
                <a:chOff x="7935191" y="4561610"/>
                <a:chExt cx="2134115" cy="769441"/>
              </a:xfrm>
              <a:grpFill/>
            </p:grpSpPr>
            <p:pic>
              <p:nvPicPr>
                <p:cNvPr id="34" name="Picture 33" descr="Icon&#10;&#10;Description automatically generated">
                  <a:extLst>
                    <a:ext uri="{FF2B5EF4-FFF2-40B4-BE49-F238E27FC236}">
                      <a16:creationId xmlns:a16="http://schemas.microsoft.com/office/drawing/2014/main" id="{C104910C-55E4-4DDD-7AE9-398E4E2775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5191" y="4561610"/>
                  <a:ext cx="769441" cy="769441"/>
                </a:xfrm>
                <a:prstGeom prst="rect">
                  <a:avLst/>
                </a:prstGeom>
                <a:grpFill/>
              </p:spPr>
            </p:pic>
            <p:pic>
              <p:nvPicPr>
                <p:cNvPr id="35" name="Picture 34" descr="Icon&#10;&#10;Description automatically generated">
                  <a:extLst>
                    <a:ext uri="{FF2B5EF4-FFF2-40B4-BE49-F238E27FC236}">
                      <a16:creationId xmlns:a16="http://schemas.microsoft.com/office/drawing/2014/main" id="{4FCDDD35-B815-51AB-384A-0966B0EEE7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7528" y="4561610"/>
                  <a:ext cx="769441" cy="769441"/>
                </a:xfrm>
                <a:prstGeom prst="rect">
                  <a:avLst/>
                </a:prstGeom>
                <a:grpFill/>
              </p:spPr>
            </p:pic>
            <p:pic>
              <p:nvPicPr>
                <p:cNvPr id="36" name="Picture 35" descr="Icon&#10;&#10;Description automatically generated">
                  <a:extLst>
                    <a:ext uri="{FF2B5EF4-FFF2-40B4-BE49-F238E27FC236}">
                      <a16:creationId xmlns:a16="http://schemas.microsoft.com/office/drawing/2014/main" id="{403E97B9-9B76-AF7E-58FC-582B9B4ED8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9865" y="4561610"/>
                  <a:ext cx="769441" cy="769441"/>
                </a:xfrm>
                <a:prstGeom prst="rect">
                  <a:avLst/>
                </a:prstGeom>
                <a:grpFill/>
              </p:spPr>
            </p:pic>
          </p:grpSp>
        </p:grpSp>
        <p:sp>
          <p:nvSpPr>
            <p:cNvPr id="29" name="Rectangle: Rounded Corners 28">
              <a:extLst>
                <a:ext uri="{FF2B5EF4-FFF2-40B4-BE49-F238E27FC236}">
                  <a16:creationId xmlns:a16="http://schemas.microsoft.com/office/drawing/2014/main" id="{4819817D-3CF4-581C-7606-44CEFD4EFC6C}"/>
                </a:ext>
              </a:extLst>
            </p:cNvPr>
            <p:cNvSpPr/>
            <p:nvPr/>
          </p:nvSpPr>
          <p:spPr>
            <a:xfrm>
              <a:off x="1072294" y="1707583"/>
              <a:ext cx="5275429"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Tiêu</a:t>
              </a:r>
              <a:r>
                <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chí</a:t>
              </a:r>
              <a:r>
                <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đánh</a:t>
              </a:r>
              <a:r>
                <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giá</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43" name="Rectangle: Rounded Corners 42">
            <a:extLst>
              <a:ext uri="{FF2B5EF4-FFF2-40B4-BE49-F238E27FC236}">
                <a16:creationId xmlns:a16="http://schemas.microsoft.com/office/drawing/2014/main" id="{A867A147-A278-838A-AA19-6ABF5962581F}"/>
              </a:ext>
            </a:extLst>
          </p:cNvPr>
          <p:cNvSpPr/>
          <p:nvPr/>
        </p:nvSpPr>
        <p:spPr>
          <a:xfrm>
            <a:off x="4949846" y="934556"/>
            <a:ext cx="6066911" cy="835480"/>
          </a:xfrm>
          <a:custGeom>
            <a:avLst/>
            <a:gdLst>
              <a:gd name="connsiteX0" fmla="*/ 0 w 6066911"/>
              <a:gd name="connsiteY0" fmla="*/ 316471 h 835480"/>
              <a:gd name="connsiteX1" fmla="*/ 316471 w 6066911"/>
              <a:gd name="connsiteY1" fmla="*/ 0 h 835480"/>
              <a:gd name="connsiteX2" fmla="*/ 832698 w 6066911"/>
              <a:gd name="connsiteY2" fmla="*/ 0 h 835480"/>
              <a:gd name="connsiteX3" fmla="*/ 1403265 w 6066911"/>
              <a:gd name="connsiteY3" fmla="*/ 0 h 835480"/>
              <a:gd name="connsiteX4" fmla="*/ 2028171 w 6066911"/>
              <a:gd name="connsiteY4" fmla="*/ 0 h 835480"/>
              <a:gd name="connsiteX5" fmla="*/ 2707417 w 6066911"/>
              <a:gd name="connsiteY5" fmla="*/ 0 h 835480"/>
              <a:gd name="connsiteX6" fmla="*/ 3441003 w 6066911"/>
              <a:gd name="connsiteY6" fmla="*/ 0 h 835480"/>
              <a:gd name="connsiteX7" fmla="*/ 4228929 w 6066911"/>
              <a:gd name="connsiteY7" fmla="*/ 0 h 835480"/>
              <a:gd name="connsiteX8" fmla="*/ 4799495 w 6066911"/>
              <a:gd name="connsiteY8" fmla="*/ 0 h 835480"/>
              <a:gd name="connsiteX9" fmla="*/ 5750440 w 6066911"/>
              <a:gd name="connsiteY9" fmla="*/ 0 h 835480"/>
              <a:gd name="connsiteX10" fmla="*/ 6066911 w 6066911"/>
              <a:gd name="connsiteY10" fmla="*/ 316471 h 835480"/>
              <a:gd name="connsiteX11" fmla="*/ 6066911 w 6066911"/>
              <a:gd name="connsiteY11" fmla="*/ 519009 h 835480"/>
              <a:gd name="connsiteX12" fmla="*/ 5750440 w 6066911"/>
              <a:gd name="connsiteY12" fmla="*/ 835480 h 835480"/>
              <a:gd name="connsiteX13" fmla="*/ 5016854 w 6066911"/>
              <a:gd name="connsiteY13" fmla="*/ 835480 h 835480"/>
              <a:gd name="connsiteX14" fmla="*/ 4391948 w 6066911"/>
              <a:gd name="connsiteY14" fmla="*/ 835480 h 835480"/>
              <a:gd name="connsiteX15" fmla="*/ 3875721 w 6066911"/>
              <a:gd name="connsiteY15" fmla="*/ 835480 h 835480"/>
              <a:gd name="connsiteX16" fmla="*/ 3305154 w 6066911"/>
              <a:gd name="connsiteY16" fmla="*/ 835480 h 835480"/>
              <a:gd name="connsiteX17" fmla="*/ 2680248 w 6066911"/>
              <a:gd name="connsiteY17" fmla="*/ 835480 h 835480"/>
              <a:gd name="connsiteX18" fmla="*/ 2055341 w 6066911"/>
              <a:gd name="connsiteY18" fmla="*/ 835480 h 835480"/>
              <a:gd name="connsiteX19" fmla="*/ 1484774 w 6066911"/>
              <a:gd name="connsiteY19" fmla="*/ 835480 h 835480"/>
              <a:gd name="connsiteX20" fmla="*/ 316471 w 6066911"/>
              <a:gd name="connsiteY20" fmla="*/ 835480 h 835480"/>
              <a:gd name="connsiteX21" fmla="*/ 0 w 6066911"/>
              <a:gd name="connsiteY21" fmla="*/ 519009 h 835480"/>
              <a:gd name="connsiteX22" fmla="*/ 0 w 6066911"/>
              <a:gd name="connsiteY22" fmla="*/ 316471 h 83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66911" h="835480" fill="none" extrusionOk="0">
                <a:moveTo>
                  <a:pt x="0" y="316471"/>
                </a:moveTo>
                <a:cubicBezTo>
                  <a:pt x="-24201" y="122723"/>
                  <a:pt x="102757" y="8172"/>
                  <a:pt x="316471" y="0"/>
                </a:cubicBezTo>
                <a:cubicBezTo>
                  <a:pt x="531062" y="10177"/>
                  <a:pt x="617354" y="19958"/>
                  <a:pt x="832698" y="0"/>
                </a:cubicBezTo>
                <a:cubicBezTo>
                  <a:pt x="1048042" y="-19958"/>
                  <a:pt x="1229949" y="4555"/>
                  <a:pt x="1403265" y="0"/>
                </a:cubicBezTo>
                <a:cubicBezTo>
                  <a:pt x="1576581" y="-4555"/>
                  <a:pt x="1809473" y="-2153"/>
                  <a:pt x="2028171" y="0"/>
                </a:cubicBezTo>
                <a:cubicBezTo>
                  <a:pt x="2246869" y="2153"/>
                  <a:pt x="2422460" y="25562"/>
                  <a:pt x="2707417" y="0"/>
                </a:cubicBezTo>
                <a:cubicBezTo>
                  <a:pt x="2992374" y="-25562"/>
                  <a:pt x="3168223" y="-10839"/>
                  <a:pt x="3441003" y="0"/>
                </a:cubicBezTo>
                <a:cubicBezTo>
                  <a:pt x="3713783" y="10839"/>
                  <a:pt x="3935315" y="-24916"/>
                  <a:pt x="4228929" y="0"/>
                </a:cubicBezTo>
                <a:cubicBezTo>
                  <a:pt x="4522543" y="24916"/>
                  <a:pt x="4606883" y="-9156"/>
                  <a:pt x="4799495" y="0"/>
                </a:cubicBezTo>
                <a:cubicBezTo>
                  <a:pt x="4992107" y="9156"/>
                  <a:pt x="5455939" y="-35392"/>
                  <a:pt x="5750440" y="0"/>
                </a:cubicBezTo>
                <a:cubicBezTo>
                  <a:pt x="5891649" y="6532"/>
                  <a:pt x="6052650" y="174525"/>
                  <a:pt x="6066911" y="316471"/>
                </a:cubicBezTo>
                <a:cubicBezTo>
                  <a:pt x="6060800" y="397825"/>
                  <a:pt x="6075259" y="440342"/>
                  <a:pt x="6066911" y="519009"/>
                </a:cubicBezTo>
                <a:cubicBezTo>
                  <a:pt x="6097815" y="683482"/>
                  <a:pt x="5931626" y="823255"/>
                  <a:pt x="5750440" y="835480"/>
                </a:cubicBezTo>
                <a:cubicBezTo>
                  <a:pt x="5488038" y="842403"/>
                  <a:pt x="5378636" y="846146"/>
                  <a:pt x="5016854" y="835480"/>
                </a:cubicBezTo>
                <a:cubicBezTo>
                  <a:pt x="4655072" y="824814"/>
                  <a:pt x="4556099" y="847477"/>
                  <a:pt x="4391948" y="835480"/>
                </a:cubicBezTo>
                <a:cubicBezTo>
                  <a:pt x="4227797" y="823483"/>
                  <a:pt x="4101919" y="831473"/>
                  <a:pt x="3875721" y="835480"/>
                </a:cubicBezTo>
                <a:cubicBezTo>
                  <a:pt x="3649523" y="839487"/>
                  <a:pt x="3517467" y="852706"/>
                  <a:pt x="3305154" y="835480"/>
                </a:cubicBezTo>
                <a:cubicBezTo>
                  <a:pt x="3092841" y="818254"/>
                  <a:pt x="2810174" y="847768"/>
                  <a:pt x="2680248" y="835480"/>
                </a:cubicBezTo>
                <a:cubicBezTo>
                  <a:pt x="2550322" y="823192"/>
                  <a:pt x="2182821" y="829928"/>
                  <a:pt x="2055341" y="835480"/>
                </a:cubicBezTo>
                <a:cubicBezTo>
                  <a:pt x="1927861" y="841032"/>
                  <a:pt x="1752773" y="830369"/>
                  <a:pt x="1484774" y="835480"/>
                </a:cubicBezTo>
                <a:cubicBezTo>
                  <a:pt x="1216775" y="840591"/>
                  <a:pt x="715509" y="855479"/>
                  <a:pt x="316471" y="835480"/>
                </a:cubicBezTo>
                <a:cubicBezTo>
                  <a:pt x="165213" y="864811"/>
                  <a:pt x="-11233" y="695479"/>
                  <a:pt x="0" y="519009"/>
                </a:cubicBezTo>
                <a:cubicBezTo>
                  <a:pt x="-1867" y="427432"/>
                  <a:pt x="9000" y="399876"/>
                  <a:pt x="0" y="316471"/>
                </a:cubicBezTo>
                <a:close/>
              </a:path>
              <a:path w="6066911" h="835480" stroke="0" extrusionOk="0">
                <a:moveTo>
                  <a:pt x="0" y="316471"/>
                </a:moveTo>
                <a:cubicBezTo>
                  <a:pt x="-823" y="124078"/>
                  <a:pt x="160796" y="10507"/>
                  <a:pt x="316471" y="0"/>
                </a:cubicBezTo>
                <a:cubicBezTo>
                  <a:pt x="596587" y="-32492"/>
                  <a:pt x="928540" y="-26748"/>
                  <a:pt x="1104397" y="0"/>
                </a:cubicBezTo>
                <a:cubicBezTo>
                  <a:pt x="1280254" y="26748"/>
                  <a:pt x="1424276" y="-14573"/>
                  <a:pt x="1620624" y="0"/>
                </a:cubicBezTo>
                <a:cubicBezTo>
                  <a:pt x="1816972" y="14573"/>
                  <a:pt x="1974125" y="-13618"/>
                  <a:pt x="2245530" y="0"/>
                </a:cubicBezTo>
                <a:cubicBezTo>
                  <a:pt x="2516935" y="13618"/>
                  <a:pt x="2733838" y="-12017"/>
                  <a:pt x="2924776" y="0"/>
                </a:cubicBezTo>
                <a:cubicBezTo>
                  <a:pt x="3115714" y="12017"/>
                  <a:pt x="3310524" y="4467"/>
                  <a:pt x="3549683" y="0"/>
                </a:cubicBezTo>
                <a:cubicBezTo>
                  <a:pt x="3788842" y="-4467"/>
                  <a:pt x="4017586" y="18416"/>
                  <a:pt x="4337608" y="0"/>
                </a:cubicBezTo>
                <a:cubicBezTo>
                  <a:pt x="4657630" y="-18416"/>
                  <a:pt x="4706239" y="-1524"/>
                  <a:pt x="4853835" y="0"/>
                </a:cubicBezTo>
                <a:cubicBezTo>
                  <a:pt x="5001431" y="1524"/>
                  <a:pt x="5525273" y="-23643"/>
                  <a:pt x="5750440" y="0"/>
                </a:cubicBezTo>
                <a:cubicBezTo>
                  <a:pt x="5930500" y="593"/>
                  <a:pt x="6068266" y="135464"/>
                  <a:pt x="6066911" y="316471"/>
                </a:cubicBezTo>
                <a:cubicBezTo>
                  <a:pt x="6072304" y="362787"/>
                  <a:pt x="6058354" y="425311"/>
                  <a:pt x="6066911" y="519009"/>
                </a:cubicBezTo>
                <a:cubicBezTo>
                  <a:pt x="6078856" y="726740"/>
                  <a:pt x="5933756" y="825632"/>
                  <a:pt x="5750440" y="835480"/>
                </a:cubicBezTo>
                <a:cubicBezTo>
                  <a:pt x="5527084" y="833100"/>
                  <a:pt x="5401446" y="811549"/>
                  <a:pt x="5179873" y="835480"/>
                </a:cubicBezTo>
                <a:cubicBezTo>
                  <a:pt x="4958300" y="859411"/>
                  <a:pt x="4772341" y="820711"/>
                  <a:pt x="4500627" y="835480"/>
                </a:cubicBezTo>
                <a:cubicBezTo>
                  <a:pt x="4228913" y="850249"/>
                  <a:pt x="4122538" y="830202"/>
                  <a:pt x="3930060" y="835480"/>
                </a:cubicBezTo>
                <a:cubicBezTo>
                  <a:pt x="3737582" y="840758"/>
                  <a:pt x="3426003" y="829345"/>
                  <a:pt x="3196475" y="835480"/>
                </a:cubicBezTo>
                <a:cubicBezTo>
                  <a:pt x="2966948" y="841615"/>
                  <a:pt x="2873208" y="849953"/>
                  <a:pt x="2625908" y="835480"/>
                </a:cubicBezTo>
                <a:cubicBezTo>
                  <a:pt x="2378608" y="821007"/>
                  <a:pt x="2087766" y="846307"/>
                  <a:pt x="1892322" y="835480"/>
                </a:cubicBezTo>
                <a:cubicBezTo>
                  <a:pt x="1696878" y="824653"/>
                  <a:pt x="1512847" y="870990"/>
                  <a:pt x="1158736" y="835480"/>
                </a:cubicBezTo>
                <a:cubicBezTo>
                  <a:pt x="804625" y="799970"/>
                  <a:pt x="506448" y="870720"/>
                  <a:pt x="316471" y="835480"/>
                </a:cubicBezTo>
                <a:cubicBezTo>
                  <a:pt x="155878" y="837778"/>
                  <a:pt x="-8140" y="691728"/>
                  <a:pt x="0" y="519009"/>
                </a:cubicBezTo>
                <a:cubicBezTo>
                  <a:pt x="6245" y="460378"/>
                  <a:pt x="-4754" y="372648"/>
                  <a:pt x="0" y="316471"/>
                </a:cubicBezTo>
                <a:close/>
              </a:path>
            </a:pathLst>
          </a:custGeom>
          <a:solidFill>
            <a:srgbClr val="CCFFFF"/>
          </a:solidFill>
          <a:ln w="38100">
            <a:solidFill>
              <a:srgbClr val="0070C0"/>
            </a:solidFill>
            <a:prstDash val="lgDashDot"/>
            <a:extLst>
              <a:ext uri="{C807C97D-BFC1-408E-A445-0C87EB9F89A2}">
                <ask:lineSketchStyleProps xmlns="" xmlns:ask="http://schemas.microsoft.com/office/drawing/2018/sketchyshape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7030A0"/>
                </a:solidFill>
                <a:effectLst/>
                <a:uLnTx/>
                <a:uFillTx/>
                <a:latin typeface="Calibri" panose="020F0502020204030204" pitchFamily="34" charset="0"/>
                <a:cs typeface="Calibri" panose="020F0502020204030204" pitchFamily="34" charset="0"/>
              </a:rPr>
              <a:t>Thi</a:t>
            </a:r>
            <a:r>
              <a:rPr kumimoji="0" lang="en-US" sz="4800" b="1"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7030A0"/>
                </a:solidFill>
                <a:effectLst/>
                <a:uLnTx/>
                <a:uFillTx/>
                <a:latin typeface="Calibri" panose="020F0502020204030204" pitchFamily="34" charset="0"/>
                <a:cs typeface="Calibri" panose="020F0502020204030204" pitchFamily="34" charset="0"/>
              </a:rPr>
              <a:t>đọc</a:t>
            </a:r>
            <a:r>
              <a:rPr kumimoji="0" lang="en-US" sz="4800" b="1" i="0" u="none" strike="noStrike" kern="1200" cap="none" spc="0" normalizeH="0" noProof="0" dirty="0">
                <a:ln>
                  <a:noFill/>
                </a:ln>
                <a:solidFill>
                  <a:srgbClr val="7030A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noProof="0" dirty="0" err="1">
                <a:ln>
                  <a:noFill/>
                </a:ln>
                <a:solidFill>
                  <a:srgbClr val="7030A0"/>
                </a:solidFill>
                <a:effectLst/>
                <a:uLnTx/>
                <a:uFillTx/>
                <a:latin typeface="Calibri" panose="020F0502020204030204" pitchFamily="34" charset="0"/>
                <a:cs typeface="Calibri" panose="020F0502020204030204" pitchFamily="34" charset="0"/>
              </a:rPr>
              <a:t>trước</a:t>
            </a:r>
            <a:r>
              <a:rPr kumimoji="0" lang="en-US" sz="4800" b="1" i="0" u="none" strike="noStrike" kern="1200" cap="none" spc="0" normalizeH="0" noProof="0" dirty="0">
                <a:ln>
                  <a:noFill/>
                </a:ln>
                <a:solidFill>
                  <a:srgbClr val="7030A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noProof="0" dirty="0" err="1">
                <a:ln>
                  <a:noFill/>
                </a:ln>
                <a:solidFill>
                  <a:srgbClr val="7030A0"/>
                </a:solidFill>
                <a:effectLst/>
                <a:uLnTx/>
                <a:uFillTx/>
                <a:latin typeface="Calibri" panose="020F0502020204030204" pitchFamily="34" charset="0"/>
                <a:cs typeface="Calibri" panose="020F0502020204030204" pitchFamily="34" charset="0"/>
              </a:rPr>
              <a:t>lớp</a:t>
            </a:r>
            <a:endParaRPr kumimoji="0" lang="en-US" sz="4800" b="1"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pic>
        <p:nvPicPr>
          <p:cNvPr id="44" name="Picture 43">
            <a:extLst>
              <a:ext uri="{FF2B5EF4-FFF2-40B4-BE49-F238E27FC236}">
                <a16:creationId xmlns:a16="http://schemas.microsoft.com/office/drawing/2014/main" id="{46DA249D-DBCE-52A1-C59A-582F59FEA0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474" y="1281168"/>
            <a:ext cx="4179012" cy="5210259"/>
          </a:xfrm>
          <a:prstGeom prst="rect">
            <a:avLst/>
          </a:prstGeom>
        </p:spPr>
      </p:pic>
    </p:spTree>
    <p:extLst>
      <p:ext uri="{BB962C8B-B14F-4D97-AF65-F5344CB8AC3E}">
        <p14:creationId xmlns:p14="http://schemas.microsoft.com/office/powerpoint/2010/main" val="72518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43"/>
                                        </p:tgtEl>
                                        <p:attrNameLst>
                                          <p:attrName>r</p:attrName>
                                        </p:attrNameLst>
                                      </p:cBhvr>
                                    </p:animRot>
                                    <p:animRot by="-240000">
                                      <p:cBhvr>
                                        <p:cTn id="7" dur="200" fill="hold">
                                          <p:stCondLst>
                                            <p:cond delay="200"/>
                                          </p:stCondLst>
                                        </p:cTn>
                                        <p:tgtEl>
                                          <p:spTgt spid="43"/>
                                        </p:tgtEl>
                                        <p:attrNameLst>
                                          <p:attrName>r</p:attrName>
                                        </p:attrNameLst>
                                      </p:cBhvr>
                                    </p:animRot>
                                    <p:animRot by="240000">
                                      <p:cBhvr>
                                        <p:cTn id="8" dur="200" fill="hold">
                                          <p:stCondLst>
                                            <p:cond delay="400"/>
                                          </p:stCondLst>
                                        </p:cTn>
                                        <p:tgtEl>
                                          <p:spTgt spid="43"/>
                                        </p:tgtEl>
                                        <p:attrNameLst>
                                          <p:attrName>r</p:attrName>
                                        </p:attrNameLst>
                                      </p:cBhvr>
                                    </p:animRot>
                                    <p:animRot by="-240000">
                                      <p:cBhvr>
                                        <p:cTn id="9" dur="200" fill="hold">
                                          <p:stCondLst>
                                            <p:cond delay="600"/>
                                          </p:stCondLst>
                                        </p:cTn>
                                        <p:tgtEl>
                                          <p:spTgt spid="43"/>
                                        </p:tgtEl>
                                        <p:attrNameLst>
                                          <p:attrName>r</p:attrName>
                                        </p:attrNameLst>
                                      </p:cBhvr>
                                    </p:animRot>
                                    <p:animRot by="120000">
                                      <p:cBhvr>
                                        <p:cTn id="10" dur="200" fill="hold">
                                          <p:stCondLst>
                                            <p:cond delay="800"/>
                                          </p:stCondLst>
                                        </p:cTn>
                                        <p:tgtEl>
                                          <p:spTgt spid="4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anim calcmode="lin" valueType="num">
                                      <p:cBhvr>
                                        <p:cTn id="16" dur="1000" fill="hold"/>
                                        <p:tgtEl>
                                          <p:spTgt spid="25"/>
                                        </p:tgtEl>
                                        <p:attrNameLst>
                                          <p:attrName>ppt_x</p:attrName>
                                        </p:attrNameLst>
                                      </p:cBhvr>
                                      <p:tavLst>
                                        <p:tav tm="0">
                                          <p:val>
                                            <p:strVal val="#ppt_x"/>
                                          </p:val>
                                        </p:tav>
                                        <p:tav tm="100000">
                                          <p:val>
                                            <p:strVal val="#ppt_x"/>
                                          </p:val>
                                        </p:tav>
                                      </p:tavLst>
                                    </p:anim>
                                    <p:anim calcmode="lin" valueType="num">
                                      <p:cBhvr>
                                        <p:cTn id="1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9C494E5D-27EF-24C2-44A6-72107AC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301" y="1981201"/>
            <a:ext cx="3550585" cy="3867751"/>
          </a:xfrm>
          <a:prstGeom prst="rect">
            <a:avLst/>
          </a:prstGeom>
        </p:spPr>
      </p:pic>
      <p:sp>
        <p:nvSpPr>
          <p:cNvPr id="7" name="Rectangle: Rounded Corners 6">
            <a:extLst>
              <a:ext uri="{FF2B5EF4-FFF2-40B4-BE49-F238E27FC236}">
                <a16:creationId xmlns:a16="http://schemas.microsoft.com/office/drawing/2014/main" id="{7B9C8508-C771-C5B8-94AB-8D958DE84267}"/>
              </a:ext>
            </a:extLst>
          </p:cNvPr>
          <p:cNvSpPr/>
          <p:nvPr/>
        </p:nvSpPr>
        <p:spPr>
          <a:xfrm>
            <a:off x="5116288" y="685801"/>
            <a:ext cx="6890657" cy="5921828"/>
          </a:xfrm>
          <a:custGeom>
            <a:avLst/>
            <a:gdLst>
              <a:gd name="connsiteX0" fmla="*/ 0 w 6890657"/>
              <a:gd name="connsiteY0" fmla="*/ 986991 h 5921828"/>
              <a:gd name="connsiteX1" fmla="*/ 986991 w 6890657"/>
              <a:gd name="connsiteY1" fmla="*/ 0 h 5921828"/>
              <a:gd name="connsiteX2" fmla="*/ 1631622 w 6890657"/>
              <a:gd name="connsiteY2" fmla="*/ 0 h 5921828"/>
              <a:gd name="connsiteX3" fmla="*/ 2079585 w 6890657"/>
              <a:gd name="connsiteY3" fmla="*/ 0 h 5921828"/>
              <a:gd name="connsiteX4" fmla="*/ 2576716 w 6890657"/>
              <a:gd name="connsiteY4" fmla="*/ 0 h 5921828"/>
              <a:gd name="connsiteX5" fmla="*/ 3073846 w 6890657"/>
              <a:gd name="connsiteY5" fmla="*/ 0 h 5921828"/>
              <a:gd name="connsiteX6" fmla="*/ 3718477 w 6890657"/>
              <a:gd name="connsiteY6" fmla="*/ 0 h 5921828"/>
              <a:gd name="connsiteX7" fmla="*/ 4264774 w 6890657"/>
              <a:gd name="connsiteY7" fmla="*/ 0 h 5921828"/>
              <a:gd name="connsiteX8" fmla="*/ 4909405 w 6890657"/>
              <a:gd name="connsiteY8" fmla="*/ 0 h 5921828"/>
              <a:gd name="connsiteX9" fmla="*/ 5357369 w 6890657"/>
              <a:gd name="connsiteY9" fmla="*/ 0 h 5921828"/>
              <a:gd name="connsiteX10" fmla="*/ 5903666 w 6890657"/>
              <a:gd name="connsiteY10" fmla="*/ 0 h 5921828"/>
              <a:gd name="connsiteX11" fmla="*/ 6890657 w 6890657"/>
              <a:gd name="connsiteY11" fmla="*/ 986991 h 5921828"/>
              <a:gd name="connsiteX12" fmla="*/ 6890657 w 6890657"/>
              <a:gd name="connsiteY12" fmla="*/ 1590447 h 5921828"/>
              <a:gd name="connsiteX13" fmla="*/ 6890657 w 6890657"/>
              <a:gd name="connsiteY13" fmla="*/ 2233382 h 5921828"/>
              <a:gd name="connsiteX14" fmla="*/ 6890657 w 6890657"/>
              <a:gd name="connsiteY14" fmla="*/ 2797360 h 5921828"/>
              <a:gd name="connsiteX15" fmla="*/ 6890657 w 6890657"/>
              <a:gd name="connsiteY15" fmla="*/ 3400817 h 5921828"/>
              <a:gd name="connsiteX16" fmla="*/ 6890657 w 6890657"/>
              <a:gd name="connsiteY16" fmla="*/ 3846359 h 5921828"/>
              <a:gd name="connsiteX17" fmla="*/ 6890657 w 6890657"/>
              <a:gd name="connsiteY17" fmla="*/ 4934837 h 5921828"/>
              <a:gd name="connsiteX18" fmla="*/ 5903666 w 6890657"/>
              <a:gd name="connsiteY18" fmla="*/ 5921828 h 5921828"/>
              <a:gd name="connsiteX19" fmla="*/ 5308202 w 6890657"/>
              <a:gd name="connsiteY19" fmla="*/ 5921828 h 5921828"/>
              <a:gd name="connsiteX20" fmla="*/ 4712738 w 6890657"/>
              <a:gd name="connsiteY20" fmla="*/ 5921828 h 5921828"/>
              <a:gd name="connsiteX21" fmla="*/ 4117274 w 6890657"/>
              <a:gd name="connsiteY21" fmla="*/ 5921828 h 5921828"/>
              <a:gd name="connsiteX22" fmla="*/ 3669310 w 6890657"/>
              <a:gd name="connsiteY22" fmla="*/ 5921828 h 5921828"/>
              <a:gd name="connsiteX23" fmla="*/ 3024680 w 6890657"/>
              <a:gd name="connsiteY23" fmla="*/ 5921828 h 5921828"/>
              <a:gd name="connsiteX24" fmla="*/ 2576716 w 6890657"/>
              <a:gd name="connsiteY24" fmla="*/ 5921828 h 5921828"/>
              <a:gd name="connsiteX25" fmla="*/ 2177919 w 6890657"/>
              <a:gd name="connsiteY25" fmla="*/ 5921828 h 5921828"/>
              <a:gd name="connsiteX26" fmla="*/ 1582455 w 6890657"/>
              <a:gd name="connsiteY26" fmla="*/ 5921828 h 5921828"/>
              <a:gd name="connsiteX27" fmla="*/ 986991 w 6890657"/>
              <a:gd name="connsiteY27" fmla="*/ 5921828 h 5921828"/>
              <a:gd name="connsiteX28" fmla="*/ 0 w 6890657"/>
              <a:gd name="connsiteY28" fmla="*/ 4934837 h 5921828"/>
              <a:gd name="connsiteX29" fmla="*/ 0 w 6890657"/>
              <a:gd name="connsiteY29" fmla="*/ 4291902 h 5921828"/>
              <a:gd name="connsiteX30" fmla="*/ 0 w 6890657"/>
              <a:gd name="connsiteY30" fmla="*/ 3806881 h 5921828"/>
              <a:gd name="connsiteX31" fmla="*/ 0 w 6890657"/>
              <a:gd name="connsiteY31" fmla="*/ 3203425 h 5921828"/>
              <a:gd name="connsiteX32" fmla="*/ 0 w 6890657"/>
              <a:gd name="connsiteY32" fmla="*/ 2599968 h 5921828"/>
              <a:gd name="connsiteX33" fmla="*/ 0 w 6890657"/>
              <a:gd name="connsiteY33" fmla="*/ 2075469 h 5921828"/>
              <a:gd name="connsiteX34" fmla="*/ 0 w 6890657"/>
              <a:gd name="connsiteY34" fmla="*/ 1472012 h 5921828"/>
              <a:gd name="connsiteX35" fmla="*/ 0 w 6890657"/>
              <a:gd name="connsiteY35" fmla="*/ 986991 h 592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890657" h="5921828" fill="none" extrusionOk="0">
                <a:moveTo>
                  <a:pt x="0" y="986991"/>
                </a:moveTo>
                <a:cubicBezTo>
                  <a:pt x="-2307" y="554568"/>
                  <a:pt x="438153" y="-37455"/>
                  <a:pt x="986991" y="0"/>
                </a:cubicBezTo>
                <a:cubicBezTo>
                  <a:pt x="1269516" y="-40754"/>
                  <a:pt x="1329144" y="23749"/>
                  <a:pt x="1631622" y="0"/>
                </a:cubicBezTo>
                <a:cubicBezTo>
                  <a:pt x="1934100" y="-23749"/>
                  <a:pt x="1887744" y="22251"/>
                  <a:pt x="2079585" y="0"/>
                </a:cubicBezTo>
                <a:cubicBezTo>
                  <a:pt x="2271426" y="-22251"/>
                  <a:pt x="2369622" y="24182"/>
                  <a:pt x="2576716" y="0"/>
                </a:cubicBezTo>
                <a:cubicBezTo>
                  <a:pt x="2783810" y="-24182"/>
                  <a:pt x="2912789" y="33442"/>
                  <a:pt x="3073846" y="0"/>
                </a:cubicBezTo>
                <a:cubicBezTo>
                  <a:pt x="3234903" y="-33442"/>
                  <a:pt x="3409027" y="75455"/>
                  <a:pt x="3718477" y="0"/>
                </a:cubicBezTo>
                <a:cubicBezTo>
                  <a:pt x="4027927" y="-75455"/>
                  <a:pt x="4103642" y="46594"/>
                  <a:pt x="4264774" y="0"/>
                </a:cubicBezTo>
                <a:cubicBezTo>
                  <a:pt x="4425906" y="-46594"/>
                  <a:pt x="4683965" y="14647"/>
                  <a:pt x="4909405" y="0"/>
                </a:cubicBezTo>
                <a:cubicBezTo>
                  <a:pt x="5134845" y="-14647"/>
                  <a:pt x="5265480" y="41940"/>
                  <a:pt x="5357369" y="0"/>
                </a:cubicBezTo>
                <a:cubicBezTo>
                  <a:pt x="5449258" y="-41940"/>
                  <a:pt x="5732285" y="3293"/>
                  <a:pt x="5903666" y="0"/>
                </a:cubicBezTo>
                <a:cubicBezTo>
                  <a:pt x="6314203" y="53132"/>
                  <a:pt x="6860893" y="445024"/>
                  <a:pt x="6890657" y="986991"/>
                </a:cubicBezTo>
                <a:cubicBezTo>
                  <a:pt x="6917813" y="1173935"/>
                  <a:pt x="6877340" y="1360709"/>
                  <a:pt x="6890657" y="1590447"/>
                </a:cubicBezTo>
                <a:cubicBezTo>
                  <a:pt x="6903974" y="1820185"/>
                  <a:pt x="6881367" y="2092886"/>
                  <a:pt x="6890657" y="2233382"/>
                </a:cubicBezTo>
                <a:cubicBezTo>
                  <a:pt x="6899947" y="2373878"/>
                  <a:pt x="6883233" y="2598998"/>
                  <a:pt x="6890657" y="2797360"/>
                </a:cubicBezTo>
                <a:cubicBezTo>
                  <a:pt x="6898081" y="2995722"/>
                  <a:pt x="6825431" y="3256557"/>
                  <a:pt x="6890657" y="3400817"/>
                </a:cubicBezTo>
                <a:cubicBezTo>
                  <a:pt x="6955883" y="3545077"/>
                  <a:pt x="6877000" y="3632877"/>
                  <a:pt x="6890657" y="3846359"/>
                </a:cubicBezTo>
                <a:cubicBezTo>
                  <a:pt x="6904314" y="4059841"/>
                  <a:pt x="6846746" y="4508507"/>
                  <a:pt x="6890657" y="4934837"/>
                </a:cubicBezTo>
                <a:cubicBezTo>
                  <a:pt x="7040498" y="5466972"/>
                  <a:pt x="6428271" y="5849197"/>
                  <a:pt x="5903666" y="5921828"/>
                </a:cubicBezTo>
                <a:cubicBezTo>
                  <a:pt x="5671160" y="5976843"/>
                  <a:pt x="5571969" y="5867936"/>
                  <a:pt x="5308202" y="5921828"/>
                </a:cubicBezTo>
                <a:cubicBezTo>
                  <a:pt x="5044435" y="5975720"/>
                  <a:pt x="4978969" y="5873995"/>
                  <a:pt x="4712738" y="5921828"/>
                </a:cubicBezTo>
                <a:cubicBezTo>
                  <a:pt x="4446507" y="5969661"/>
                  <a:pt x="4373612" y="5864767"/>
                  <a:pt x="4117274" y="5921828"/>
                </a:cubicBezTo>
                <a:cubicBezTo>
                  <a:pt x="3860936" y="5978889"/>
                  <a:pt x="3783078" y="5872232"/>
                  <a:pt x="3669310" y="5921828"/>
                </a:cubicBezTo>
                <a:cubicBezTo>
                  <a:pt x="3555542" y="5971424"/>
                  <a:pt x="3190097" y="5882222"/>
                  <a:pt x="3024680" y="5921828"/>
                </a:cubicBezTo>
                <a:cubicBezTo>
                  <a:pt x="2859263" y="5961434"/>
                  <a:pt x="2743000" y="5874148"/>
                  <a:pt x="2576716" y="5921828"/>
                </a:cubicBezTo>
                <a:cubicBezTo>
                  <a:pt x="2410432" y="5969508"/>
                  <a:pt x="2326111" y="5875363"/>
                  <a:pt x="2177919" y="5921828"/>
                </a:cubicBezTo>
                <a:cubicBezTo>
                  <a:pt x="2029727" y="5968293"/>
                  <a:pt x="1829295" y="5920293"/>
                  <a:pt x="1582455" y="5921828"/>
                </a:cubicBezTo>
                <a:cubicBezTo>
                  <a:pt x="1335615" y="5923363"/>
                  <a:pt x="1223900" y="5898230"/>
                  <a:pt x="986991" y="5921828"/>
                </a:cubicBezTo>
                <a:cubicBezTo>
                  <a:pt x="494369" y="6007298"/>
                  <a:pt x="-2927" y="5447273"/>
                  <a:pt x="0" y="4934837"/>
                </a:cubicBezTo>
                <a:cubicBezTo>
                  <a:pt x="-27843" y="4689593"/>
                  <a:pt x="16647" y="4553047"/>
                  <a:pt x="0" y="4291902"/>
                </a:cubicBezTo>
                <a:cubicBezTo>
                  <a:pt x="-16647" y="4030758"/>
                  <a:pt x="36425" y="3946988"/>
                  <a:pt x="0" y="3806881"/>
                </a:cubicBezTo>
                <a:cubicBezTo>
                  <a:pt x="-36425" y="3666774"/>
                  <a:pt x="16185" y="3475838"/>
                  <a:pt x="0" y="3203425"/>
                </a:cubicBezTo>
                <a:cubicBezTo>
                  <a:pt x="-16185" y="2931012"/>
                  <a:pt x="64603" y="2775110"/>
                  <a:pt x="0" y="2599968"/>
                </a:cubicBezTo>
                <a:cubicBezTo>
                  <a:pt x="-64603" y="2424826"/>
                  <a:pt x="44286" y="2266070"/>
                  <a:pt x="0" y="2075469"/>
                </a:cubicBezTo>
                <a:cubicBezTo>
                  <a:pt x="-44286" y="1884868"/>
                  <a:pt x="70886" y="1747946"/>
                  <a:pt x="0" y="1472012"/>
                </a:cubicBezTo>
                <a:cubicBezTo>
                  <a:pt x="-70886" y="1196078"/>
                  <a:pt x="22833" y="1215301"/>
                  <a:pt x="0" y="986991"/>
                </a:cubicBezTo>
                <a:close/>
              </a:path>
              <a:path w="6890657" h="5921828" stroke="0" extrusionOk="0">
                <a:moveTo>
                  <a:pt x="0" y="986991"/>
                </a:moveTo>
                <a:cubicBezTo>
                  <a:pt x="24725" y="468078"/>
                  <a:pt x="504523" y="-74721"/>
                  <a:pt x="986991" y="0"/>
                </a:cubicBezTo>
                <a:cubicBezTo>
                  <a:pt x="1110144" y="-2345"/>
                  <a:pt x="1292501" y="35051"/>
                  <a:pt x="1434955" y="0"/>
                </a:cubicBezTo>
                <a:cubicBezTo>
                  <a:pt x="1577409" y="-35051"/>
                  <a:pt x="1634568" y="24092"/>
                  <a:pt x="1833752" y="0"/>
                </a:cubicBezTo>
                <a:cubicBezTo>
                  <a:pt x="2032936" y="-24092"/>
                  <a:pt x="2239808" y="9527"/>
                  <a:pt x="2429216" y="0"/>
                </a:cubicBezTo>
                <a:cubicBezTo>
                  <a:pt x="2618624" y="-9527"/>
                  <a:pt x="2704809" y="53366"/>
                  <a:pt x="2975513" y="0"/>
                </a:cubicBezTo>
                <a:cubicBezTo>
                  <a:pt x="3246217" y="-53366"/>
                  <a:pt x="3260727" y="46988"/>
                  <a:pt x="3472643" y="0"/>
                </a:cubicBezTo>
                <a:cubicBezTo>
                  <a:pt x="3684559" y="-46988"/>
                  <a:pt x="3783844" y="16483"/>
                  <a:pt x="4018941" y="0"/>
                </a:cubicBezTo>
                <a:cubicBezTo>
                  <a:pt x="4254038" y="-16483"/>
                  <a:pt x="4454341" y="64995"/>
                  <a:pt x="4663571" y="0"/>
                </a:cubicBezTo>
                <a:cubicBezTo>
                  <a:pt x="4872801" y="-64995"/>
                  <a:pt x="4984100" y="90"/>
                  <a:pt x="5209869" y="0"/>
                </a:cubicBezTo>
                <a:cubicBezTo>
                  <a:pt x="5435638" y="-90"/>
                  <a:pt x="5735009" y="27378"/>
                  <a:pt x="5903666" y="0"/>
                </a:cubicBezTo>
                <a:cubicBezTo>
                  <a:pt x="6458096" y="-9363"/>
                  <a:pt x="6802922" y="331249"/>
                  <a:pt x="6890657" y="986991"/>
                </a:cubicBezTo>
                <a:cubicBezTo>
                  <a:pt x="6936316" y="1149170"/>
                  <a:pt x="6833341" y="1236215"/>
                  <a:pt x="6890657" y="1472012"/>
                </a:cubicBezTo>
                <a:cubicBezTo>
                  <a:pt x="6947973" y="1707809"/>
                  <a:pt x="6873024" y="1830765"/>
                  <a:pt x="6890657" y="1996512"/>
                </a:cubicBezTo>
                <a:cubicBezTo>
                  <a:pt x="6908290" y="2162259"/>
                  <a:pt x="6834869" y="2336730"/>
                  <a:pt x="6890657" y="2560490"/>
                </a:cubicBezTo>
                <a:cubicBezTo>
                  <a:pt x="6946445" y="2784250"/>
                  <a:pt x="6862967" y="2949528"/>
                  <a:pt x="6890657" y="3084989"/>
                </a:cubicBezTo>
                <a:cubicBezTo>
                  <a:pt x="6918347" y="3220450"/>
                  <a:pt x="6850357" y="3495761"/>
                  <a:pt x="6890657" y="3648967"/>
                </a:cubicBezTo>
                <a:cubicBezTo>
                  <a:pt x="6930957" y="3802173"/>
                  <a:pt x="6856870" y="3997553"/>
                  <a:pt x="6890657" y="4212945"/>
                </a:cubicBezTo>
                <a:cubicBezTo>
                  <a:pt x="6924444" y="4428337"/>
                  <a:pt x="6873977" y="4582127"/>
                  <a:pt x="6890657" y="4934837"/>
                </a:cubicBezTo>
                <a:cubicBezTo>
                  <a:pt x="6904335" y="5418397"/>
                  <a:pt x="6312224" y="5856586"/>
                  <a:pt x="5903666" y="5921828"/>
                </a:cubicBezTo>
                <a:cubicBezTo>
                  <a:pt x="5696443" y="5950894"/>
                  <a:pt x="5538446" y="5906406"/>
                  <a:pt x="5406536" y="5921828"/>
                </a:cubicBezTo>
                <a:cubicBezTo>
                  <a:pt x="5274626" y="5937250"/>
                  <a:pt x="5143593" y="5902848"/>
                  <a:pt x="4958572" y="5921828"/>
                </a:cubicBezTo>
                <a:cubicBezTo>
                  <a:pt x="4773551" y="5940808"/>
                  <a:pt x="4518215" y="5876549"/>
                  <a:pt x="4313941" y="5921828"/>
                </a:cubicBezTo>
                <a:cubicBezTo>
                  <a:pt x="4109667" y="5967107"/>
                  <a:pt x="4002659" y="5875963"/>
                  <a:pt x="3767644" y="5921828"/>
                </a:cubicBezTo>
                <a:cubicBezTo>
                  <a:pt x="3532629" y="5967693"/>
                  <a:pt x="3384661" y="5856998"/>
                  <a:pt x="3221347" y="5921828"/>
                </a:cubicBezTo>
                <a:cubicBezTo>
                  <a:pt x="3058033" y="5986658"/>
                  <a:pt x="2810349" y="5915440"/>
                  <a:pt x="2625883" y="5921828"/>
                </a:cubicBezTo>
                <a:cubicBezTo>
                  <a:pt x="2441417" y="5928216"/>
                  <a:pt x="2282194" y="5901493"/>
                  <a:pt x="2030419" y="5921828"/>
                </a:cubicBezTo>
                <a:cubicBezTo>
                  <a:pt x="1778644" y="5942163"/>
                  <a:pt x="1789020" y="5916602"/>
                  <a:pt x="1631622" y="5921828"/>
                </a:cubicBezTo>
                <a:cubicBezTo>
                  <a:pt x="1474224" y="5927054"/>
                  <a:pt x="1183792" y="5848649"/>
                  <a:pt x="986991" y="5921828"/>
                </a:cubicBezTo>
                <a:cubicBezTo>
                  <a:pt x="578141" y="5869467"/>
                  <a:pt x="15530" y="5594390"/>
                  <a:pt x="0" y="4934837"/>
                </a:cubicBezTo>
                <a:cubicBezTo>
                  <a:pt x="-33531" y="4779279"/>
                  <a:pt x="21837" y="4626781"/>
                  <a:pt x="0" y="4489294"/>
                </a:cubicBezTo>
                <a:cubicBezTo>
                  <a:pt x="-21837" y="4351807"/>
                  <a:pt x="55459" y="4186033"/>
                  <a:pt x="0" y="3925316"/>
                </a:cubicBezTo>
                <a:cubicBezTo>
                  <a:pt x="-55459" y="3664599"/>
                  <a:pt x="31234" y="3545311"/>
                  <a:pt x="0" y="3361338"/>
                </a:cubicBezTo>
                <a:cubicBezTo>
                  <a:pt x="-31234" y="3177365"/>
                  <a:pt x="9214" y="3002429"/>
                  <a:pt x="0" y="2757882"/>
                </a:cubicBezTo>
                <a:cubicBezTo>
                  <a:pt x="-9214" y="2513335"/>
                  <a:pt x="21807" y="2404721"/>
                  <a:pt x="0" y="2154425"/>
                </a:cubicBezTo>
                <a:cubicBezTo>
                  <a:pt x="-21807" y="1904129"/>
                  <a:pt x="9316" y="1746525"/>
                  <a:pt x="0" y="1590447"/>
                </a:cubicBezTo>
                <a:cubicBezTo>
                  <a:pt x="-9316" y="1434369"/>
                  <a:pt x="38607" y="1178518"/>
                  <a:pt x="0" y="986991"/>
                </a:cubicBezTo>
                <a:close/>
              </a:path>
            </a:pathLst>
          </a:custGeom>
          <a:solidFill>
            <a:srgbClr val="CCFFCC"/>
          </a:solidFill>
          <a:ln w="38100">
            <a:solidFill>
              <a:srgbClr val="002060"/>
            </a:solidFill>
            <a:extLst>
              <a:ext uri="{C807C97D-BFC1-408E-A445-0C87EB9F89A2}">
                <ask:lineSketchStyleProps xmlns="" xmlns:ask="http://schemas.microsoft.com/office/drawing/2018/sketchyshapes" sd="520428987">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endParaRPr lang="en-US" dirty="0">
              <a:solidFill>
                <a:prstClr val="black"/>
              </a:solidFill>
              <a:latin typeface="Calibri" panose="020F0502020204030204"/>
            </a:endParaRPr>
          </a:p>
        </p:txBody>
      </p:sp>
      <p:sp>
        <p:nvSpPr>
          <p:cNvPr id="8" name="TextBox 7">
            <a:extLst>
              <a:ext uri="{FF2B5EF4-FFF2-40B4-BE49-F238E27FC236}">
                <a16:creationId xmlns:a16="http://schemas.microsoft.com/office/drawing/2014/main" id="{D880AF65-2498-D47B-D87E-3858920E57E5}"/>
              </a:ext>
            </a:extLst>
          </p:cNvPr>
          <p:cNvSpPr txBox="1"/>
          <p:nvPr/>
        </p:nvSpPr>
        <p:spPr>
          <a:xfrm>
            <a:off x="6309715" y="1859340"/>
            <a:ext cx="4966855" cy="2800767"/>
          </a:xfrm>
          <a:prstGeom prst="rect">
            <a:avLst/>
          </a:prstGeom>
          <a:noFill/>
        </p:spPr>
        <p:txBody>
          <a:bodyPr wrap="square" rtlCol="0">
            <a:spAutoFit/>
          </a:bodyPr>
          <a:lstStyle/>
          <a:p>
            <a:pPr defTabSz="914377"/>
            <a:r>
              <a:rPr lang="en-US" sz="4400" b="1" dirty="0" err="1">
                <a:solidFill>
                  <a:prstClr val="black"/>
                </a:solidFill>
                <a:latin typeface="Calibri" panose="020F0502020204030204"/>
              </a:rPr>
              <a:t>Về</a:t>
            </a:r>
            <a:r>
              <a:rPr lang="en-US" sz="4400" b="1" dirty="0">
                <a:solidFill>
                  <a:prstClr val="black"/>
                </a:solidFill>
                <a:latin typeface="Calibri" panose="020F0502020204030204"/>
              </a:rPr>
              <a:t> </a:t>
            </a:r>
            <a:r>
              <a:rPr lang="en-US" sz="4400" b="1" dirty="0" err="1">
                <a:solidFill>
                  <a:prstClr val="black"/>
                </a:solidFill>
                <a:latin typeface="Calibri" panose="020F0502020204030204"/>
              </a:rPr>
              <a:t>nhà</a:t>
            </a:r>
            <a:r>
              <a:rPr lang="en-US" sz="4400" b="1" dirty="0">
                <a:solidFill>
                  <a:prstClr val="black"/>
                </a:solidFill>
                <a:latin typeface="Calibri" panose="020F0502020204030204"/>
              </a:rPr>
              <a:t> chia </a:t>
            </a:r>
            <a:r>
              <a:rPr lang="en-US" sz="4400" b="1" dirty="0" err="1">
                <a:solidFill>
                  <a:prstClr val="black"/>
                </a:solidFill>
                <a:latin typeface="Calibri" panose="020F0502020204030204"/>
              </a:rPr>
              <a:t>sẽ</a:t>
            </a:r>
            <a:r>
              <a:rPr lang="en-US" sz="4400" b="1" dirty="0">
                <a:solidFill>
                  <a:prstClr val="black"/>
                </a:solidFill>
                <a:latin typeface="Calibri" panose="020F0502020204030204"/>
              </a:rPr>
              <a:t> </a:t>
            </a:r>
            <a:r>
              <a:rPr lang="en-US" sz="4400" b="1" dirty="0" err="1">
                <a:solidFill>
                  <a:prstClr val="black"/>
                </a:solidFill>
                <a:latin typeface="Calibri" panose="020F0502020204030204"/>
              </a:rPr>
              <a:t>cùng</a:t>
            </a:r>
            <a:r>
              <a:rPr lang="en-US" sz="4400" b="1" dirty="0">
                <a:solidFill>
                  <a:prstClr val="black"/>
                </a:solidFill>
                <a:latin typeface="Calibri" panose="020F0502020204030204"/>
              </a:rPr>
              <a:t> </a:t>
            </a:r>
            <a:r>
              <a:rPr lang="en-US" sz="4400" b="1" dirty="0" err="1">
                <a:solidFill>
                  <a:prstClr val="black"/>
                </a:solidFill>
                <a:latin typeface="Calibri" panose="020F0502020204030204"/>
              </a:rPr>
              <a:t>người</a:t>
            </a:r>
            <a:r>
              <a:rPr lang="en-US" sz="4400" b="1" dirty="0">
                <a:solidFill>
                  <a:prstClr val="black"/>
                </a:solidFill>
                <a:latin typeface="Calibri" panose="020F0502020204030204"/>
              </a:rPr>
              <a:t> </a:t>
            </a:r>
            <a:r>
              <a:rPr lang="en-US" sz="4400" b="1" dirty="0" err="1">
                <a:solidFill>
                  <a:prstClr val="black"/>
                </a:solidFill>
                <a:latin typeface="Calibri" panose="020F0502020204030204"/>
              </a:rPr>
              <a:t>thân</a:t>
            </a:r>
            <a:r>
              <a:rPr lang="en-US" sz="4400" b="1" dirty="0">
                <a:solidFill>
                  <a:prstClr val="black"/>
                </a:solidFill>
                <a:latin typeface="Calibri" panose="020F0502020204030204"/>
              </a:rPr>
              <a:t> </a:t>
            </a:r>
            <a:r>
              <a:rPr lang="en-US" sz="4400" b="1" dirty="0" err="1">
                <a:solidFill>
                  <a:prstClr val="black"/>
                </a:solidFill>
                <a:latin typeface="Calibri" panose="020F0502020204030204"/>
              </a:rPr>
              <a:t>về</a:t>
            </a:r>
            <a:r>
              <a:rPr lang="en-US" sz="4400" b="1" dirty="0">
                <a:solidFill>
                  <a:prstClr val="black"/>
                </a:solidFill>
                <a:latin typeface="Calibri" panose="020F0502020204030204"/>
              </a:rPr>
              <a:t> </a:t>
            </a:r>
            <a:r>
              <a:rPr lang="en-US" sz="4400" b="1" dirty="0" err="1">
                <a:solidFill>
                  <a:prstClr val="black"/>
                </a:solidFill>
                <a:latin typeface="Calibri" panose="020F0502020204030204"/>
              </a:rPr>
              <a:t>một</a:t>
            </a:r>
            <a:r>
              <a:rPr lang="en-US" sz="4400" b="1" dirty="0">
                <a:solidFill>
                  <a:prstClr val="black"/>
                </a:solidFill>
                <a:latin typeface="Calibri" panose="020F0502020204030204"/>
              </a:rPr>
              <a:t> </a:t>
            </a:r>
            <a:r>
              <a:rPr lang="en-US" sz="4400" b="1" dirty="0" err="1">
                <a:solidFill>
                  <a:prstClr val="black"/>
                </a:solidFill>
                <a:latin typeface="Calibri" panose="020F0502020204030204"/>
              </a:rPr>
              <a:t>loại</a:t>
            </a:r>
            <a:r>
              <a:rPr lang="en-US" sz="4400" b="1" dirty="0">
                <a:solidFill>
                  <a:prstClr val="black"/>
                </a:solidFill>
                <a:latin typeface="Calibri" panose="020F0502020204030204"/>
              </a:rPr>
              <a:t> </a:t>
            </a:r>
            <a:r>
              <a:rPr lang="en-US" sz="4400" b="1" dirty="0" err="1">
                <a:solidFill>
                  <a:prstClr val="black"/>
                </a:solidFill>
                <a:latin typeface="Calibri" panose="020F0502020204030204"/>
              </a:rPr>
              <a:t>nhạc</a:t>
            </a:r>
            <a:r>
              <a:rPr lang="en-US" sz="4400" b="1" dirty="0">
                <a:solidFill>
                  <a:prstClr val="black"/>
                </a:solidFill>
                <a:latin typeface="Calibri" panose="020F0502020204030204"/>
              </a:rPr>
              <a:t> </a:t>
            </a:r>
            <a:r>
              <a:rPr lang="en-US" sz="4400" b="1" dirty="0" err="1">
                <a:solidFill>
                  <a:prstClr val="black"/>
                </a:solidFill>
                <a:latin typeface="Calibri" panose="020F0502020204030204"/>
              </a:rPr>
              <a:t>cụ</a:t>
            </a:r>
            <a:r>
              <a:rPr lang="en-US" sz="4400" b="1" dirty="0">
                <a:solidFill>
                  <a:prstClr val="black"/>
                </a:solidFill>
                <a:latin typeface="Calibri" panose="020F0502020204030204"/>
              </a:rPr>
              <a:t> </a:t>
            </a:r>
            <a:r>
              <a:rPr lang="en-US" sz="4400" b="1" dirty="0" err="1">
                <a:solidFill>
                  <a:prstClr val="black"/>
                </a:solidFill>
                <a:latin typeface="Calibri" panose="020F0502020204030204"/>
              </a:rPr>
              <a:t>mà</a:t>
            </a:r>
            <a:r>
              <a:rPr lang="en-US" sz="4400" b="1" dirty="0">
                <a:solidFill>
                  <a:prstClr val="black"/>
                </a:solidFill>
                <a:latin typeface="Calibri" panose="020F0502020204030204"/>
              </a:rPr>
              <a:t> </a:t>
            </a:r>
            <a:r>
              <a:rPr lang="en-US" sz="4400" b="1" dirty="0" err="1">
                <a:solidFill>
                  <a:prstClr val="black"/>
                </a:solidFill>
                <a:latin typeface="Calibri" panose="020F0502020204030204"/>
              </a:rPr>
              <a:t>em</a:t>
            </a:r>
            <a:r>
              <a:rPr lang="en-US" sz="4400" b="1" dirty="0">
                <a:solidFill>
                  <a:prstClr val="black"/>
                </a:solidFill>
                <a:latin typeface="Calibri" panose="020F0502020204030204"/>
              </a:rPr>
              <a:t> </a:t>
            </a:r>
            <a:r>
              <a:rPr lang="en-US" sz="4400" b="1" dirty="0" err="1">
                <a:solidFill>
                  <a:prstClr val="black"/>
                </a:solidFill>
                <a:latin typeface="Calibri" panose="020F0502020204030204"/>
              </a:rPr>
              <a:t>thích</a:t>
            </a:r>
            <a:r>
              <a:rPr lang="en-US" sz="4400" b="1" dirty="0">
                <a:solidFill>
                  <a:prstClr val="black"/>
                </a:solidFill>
                <a:latin typeface="Calibri" panose="020F0502020204030204"/>
              </a:rPr>
              <a:t>.</a:t>
            </a:r>
          </a:p>
        </p:txBody>
      </p:sp>
      <p:pic>
        <p:nvPicPr>
          <p:cNvPr id="13" name="Picture 12" descr="A picture containing text&#10;&#10;Description automatically generated">
            <a:extLst>
              <a:ext uri="{FF2B5EF4-FFF2-40B4-BE49-F238E27FC236}">
                <a16:creationId xmlns:a16="http://schemas.microsoft.com/office/drawing/2014/main" id="{BD17561F-FDBF-726B-D85F-8A0CB4DE9A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0474" y="935876"/>
            <a:ext cx="759241" cy="1073891"/>
          </a:xfrm>
          <a:prstGeom prst="rect">
            <a:avLst/>
          </a:prstGeom>
        </p:spPr>
      </p:pic>
      <p:pic>
        <p:nvPicPr>
          <p:cNvPr id="18" name="Picture 17">
            <a:extLst>
              <a:ext uri="{FF2B5EF4-FFF2-40B4-BE49-F238E27FC236}">
                <a16:creationId xmlns:a16="http://schemas.microsoft.com/office/drawing/2014/main" id="{D524AFA7-9BD0-2143-2BC5-55F5F9029A8E}"/>
              </a:ext>
            </a:extLst>
          </p:cNvPr>
          <p:cNvPicPr>
            <a:picLocks noChangeAspect="1"/>
          </p:cNvPicPr>
          <p:nvPr/>
        </p:nvPicPr>
        <p:blipFill>
          <a:blip r:embed="rId4"/>
          <a:stretch>
            <a:fillRect/>
          </a:stretch>
        </p:blipFill>
        <p:spPr>
          <a:xfrm>
            <a:off x="-110629" y="581839"/>
            <a:ext cx="4974767" cy="1255885"/>
          </a:xfrm>
          <a:prstGeom prst="rect">
            <a:avLst/>
          </a:prstGeom>
        </p:spPr>
      </p:pic>
    </p:spTree>
    <p:extLst>
      <p:ext uri="{BB962C8B-B14F-4D97-AF65-F5344CB8AC3E}">
        <p14:creationId xmlns:p14="http://schemas.microsoft.com/office/powerpoint/2010/main" val="261904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41AEB96B-F885-4C3A-B20F-9474A2DF9E5E}"/>
              </a:ext>
            </a:extLst>
          </p:cNvPr>
          <p:cNvPicPr>
            <a:picLocks noChangeAspect="1"/>
          </p:cNvPicPr>
          <p:nvPr/>
        </p:nvPicPr>
        <p:blipFill>
          <a:blip r:embed="rId3"/>
          <a:stretch>
            <a:fillRect/>
          </a:stretch>
        </p:blipFill>
        <p:spPr>
          <a:xfrm>
            <a:off x="-527" y="-1314"/>
            <a:ext cx="12193057" cy="6860627"/>
          </a:xfrm>
          <a:prstGeom prst="rect">
            <a:avLst/>
          </a:prstGeom>
        </p:spPr>
      </p:pic>
      <p:pic>
        <p:nvPicPr>
          <p:cNvPr id="30" name="图片 29">
            <a:extLst>
              <a:ext uri="{FF2B5EF4-FFF2-40B4-BE49-F238E27FC236}">
                <a16:creationId xmlns:a16="http://schemas.microsoft.com/office/drawing/2014/main" id="{3ED967E4-7167-4508-8A73-E34528D338C4}"/>
              </a:ext>
            </a:extLst>
          </p:cNvPr>
          <p:cNvPicPr>
            <a:picLocks noChangeAspect="1"/>
          </p:cNvPicPr>
          <p:nvPr/>
        </p:nvPicPr>
        <p:blipFill>
          <a:blip r:embed="rId4"/>
          <a:stretch>
            <a:fillRect/>
          </a:stretch>
        </p:blipFill>
        <p:spPr>
          <a:xfrm>
            <a:off x="-178527" y="-236046"/>
            <a:ext cx="12697036" cy="6860627"/>
          </a:xfrm>
          <a:prstGeom prst="rect">
            <a:avLst/>
          </a:prstGeom>
        </p:spPr>
      </p:pic>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5"/>
          <a:stretch>
            <a:fillRect/>
          </a:stretch>
        </p:blipFill>
        <p:spPr>
          <a:xfrm>
            <a:off x="4779151" y="4146941"/>
            <a:ext cx="2633700" cy="2633700"/>
          </a:xfrm>
          <a:prstGeom prst="rect">
            <a:avLst/>
          </a:prstGeom>
        </p:spPr>
      </p:pic>
      <p:pic>
        <p:nvPicPr>
          <p:cNvPr id="4" name="图片 3">
            <a:extLst>
              <a:ext uri="{FF2B5EF4-FFF2-40B4-BE49-F238E27FC236}">
                <a16:creationId xmlns:a16="http://schemas.microsoft.com/office/drawing/2014/main" id="{83207218-B70D-4AD0-8A84-BE18B8F6A1BF}"/>
              </a:ext>
            </a:extLst>
          </p:cNvPr>
          <p:cNvPicPr>
            <a:picLocks noChangeAspect="1"/>
          </p:cNvPicPr>
          <p:nvPr/>
        </p:nvPicPr>
        <p:blipFill>
          <a:blip r:embed="rId6"/>
          <a:stretch>
            <a:fillRect/>
          </a:stretch>
        </p:blipFill>
        <p:spPr>
          <a:xfrm>
            <a:off x="6390453" y="858728"/>
            <a:ext cx="1371583" cy="512189"/>
          </a:xfrm>
          <a:prstGeom prst="rect">
            <a:avLst/>
          </a:prstGeom>
        </p:spPr>
      </p:pic>
      <p:pic>
        <p:nvPicPr>
          <p:cNvPr id="5" name="图片 4">
            <a:extLst>
              <a:ext uri="{FF2B5EF4-FFF2-40B4-BE49-F238E27FC236}">
                <a16:creationId xmlns:a16="http://schemas.microsoft.com/office/drawing/2014/main" id="{229E0A2F-5F94-4384-9A1C-EFE4A1A1D0DF}"/>
              </a:ext>
            </a:extLst>
          </p:cNvPr>
          <p:cNvPicPr>
            <a:picLocks noChangeAspect="1"/>
          </p:cNvPicPr>
          <p:nvPr/>
        </p:nvPicPr>
        <p:blipFill>
          <a:blip r:embed="rId7"/>
          <a:stretch>
            <a:fillRect/>
          </a:stretch>
        </p:blipFill>
        <p:spPr>
          <a:xfrm rot="21056238">
            <a:off x="10974289" y="541117"/>
            <a:ext cx="2436480" cy="1000640"/>
          </a:xfrm>
          <a:prstGeom prst="rect">
            <a:avLst/>
          </a:prstGeom>
        </p:spPr>
      </p:pic>
      <p:pic>
        <p:nvPicPr>
          <p:cNvPr id="7" name="图形 6">
            <a:extLst>
              <a:ext uri="{FF2B5EF4-FFF2-40B4-BE49-F238E27FC236}">
                <a16:creationId xmlns:a16="http://schemas.microsoft.com/office/drawing/2014/main" id="{E1B0062C-E73C-4430-B5EF-966502526CE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247387" y="198327"/>
            <a:ext cx="1511300" cy="660400"/>
          </a:xfrm>
          <a:prstGeom prst="rect">
            <a:avLst/>
          </a:prstGeom>
        </p:spPr>
      </p:pic>
      <p:pic>
        <p:nvPicPr>
          <p:cNvPr id="8" name="图形 7">
            <a:extLst>
              <a:ext uri="{FF2B5EF4-FFF2-40B4-BE49-F238E27FC236}">
                <a16:creationId xmlns:a16="http://schemas.microsoft.com/office/drawing/2014/main" id="{C55AD77B-02BB-4E24-ABAE-9CAB1BF667F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476117">
            <a:off x="-1369794" y="829478"/>
            <a:ext cx="3263900" cy="1358900"/>
          </a:xfrm>
          <a:prstGeom prst="rect">
            <a:avLst/>
          </a:prstGeom>
        </p:spPr>
      </p:pic>
      <p:pic>
        <p:nvPicPr>
          <p:cNvPr id="9" name="图片 8">
            <a:extLst>
              <a:ext uri="{FF2B5EF4-FFF2-40B4-BE49-F238E27FC236}">
                <a16:creationId xmlns:a16="http://schemas.microsoft.com/office/drawing/2014/main" id="{0E0441A6-0F67-4E92-91BC-D3047A76A194}"/>
              </a:ext>
            </a:extLst>
          </p:cNvPr>
          <p:cNvPicPr>
            <a:picLocks noChangeAspect="1"/>
          </p:cNvPicPr>
          <p:nvPr/>
        </p:nvPicPr>
        <p:blipFill>
          <a:blip r:embed="rId12"/>
          <a:stretch>
            <a:fillRect/>
          </a:stretch>
        </p:blipFill>
        <p:spPr>
          <a:xfrm rot="759396">
            <a:off x="572924" y="2332040"/>
            <a:ext cx="1439053" cy="706097"/>
          </a:xfrm>
          <a:prstGeom prst="rect">
            <a:avLst/>
          </a:prstGeom>
        </p:spPr>
      </p:pic>
      <p:pic>
        <p:nvPicPr>
          <p:cNvPr id="19" name="图片 18">
            <a:extLst>
              <a:ext uri="{FF2B5EF4-FFF2-40B4-BE49-F238E27FC236}">
                <a16:creationId xmlns:a16="http://schemas.microsoft.com/office/drawing/2014/main" id="{47093C2F-0B57-41DD-9FA1-78E02AD236A3}"/>
              </a:ext>
            </a:extLst>
          </p:cNvPr>
          <p:cNvPicPr>
            <a:picLocks noChangeAspect="1"/>
          </p:cNvPicPr>
          <p:nvPr/>
        </p:nvPicPr>
        <p:blipFill>
          <a:blip r:embed="rId13"/>
          <a:stretch>
            <a:fillRect/>
          </a:stretch>
        </p:blipFill>
        <p:spPr>
          <a:xfrm>
            <a:off x="-1894517" y="3618282"/>
            <a:ext cx="15981033" cy="5088569"/>
          </a:xfrm>
          <a:prstGeom prst="rect">
            <a:avLst/>
          </a:prstGeom>
        </p:spPr>
      </p:pic>
      <p:pic>
        <p:nvPicPr>
          <p:cNvPr id="20" name="图片 19">
            <a:extLst>
              <a:ext uri="{FF2B5EF4-FFF2-40B4-BE49-F238E27FC236}">
                <a16:creationId xmlns:a16="http://schemas.microsoft.com/office/drawing/2014/main" id="{D3E3F825-F71C-4BBD-B1A0-764DC738B2EC}"/>
              </a:ext>
            </a:extLst>
          </p:cNvPr>
          <p:cNvPicPr>
            <a:picLocks noChangeAspect="1"/>
          </p:cNvPicPr>
          <p:nvPr/>
        </p:nvPicPr>
        <p:blipFill>
          <a:blip r:embed="rId14"/>
          <a:stretch>
            <a:fillRect/>
          </a:stretch>
        </p:blipFill>
        <p:spPr>
          <a:xfrm>
            <a:off x="-77750" y="2818251"/>
            <a:ext cx="12347503" cy="5722608"/>
          </a:xfrm>
          <a:prstGeom prst="rect">
            <a:avLst/>
          </a:prstGeom>
        </p:spPr>
      </p:pic>
      <p:grpSp>
        <p:nvGrpSpPr>
          <p:cNvPr id="21" name="组合 20">
            <a:extLst>
              <a:ext uri="{FF2B5EF4-FFF2-40B4-BE49-F238E27FC236}">
                <a16:creationId xmlns:a16="http://schemas.microsoft.com/office/drawing/2014/main" id="{40D34A5B-EEEA-4446-A31B-90882EC5F64D}"/>
              </a:ext>
            </a:extLst>
          </p:cNvPr>
          <p:cNvGrpSpPr/>
          <p:nvPr/>
        </p:nvGrpSpPr>
        <p:grpSpPr>
          <a:xfrm>
            <a:off x="-154973" y="5911193"/>
            <a:ext cx="12501948" cy="2048433"/>
            <a:chOff x="-116230" y="4433394"/>
            <a:chExt cx="9376461" cy="1536325"/>
          </a:xfrm>
        </p:grpSpPr>
        <p:pic>
          <p:nvPicPr>
            <p:cNvPr id="22" name="图片 21">
              <a:extLst>
                <a:ext uri="{FF2B5EF4-FFF2-40B4-BE49-F238E27FC236}">
                  <a16:creationId xmlns:a16="http://schemas.microsoft.com/office/drawing/2014/main" id="{B63E4E55-3C86-4174-A16E-4913C1AC5B14}"/>
                </a:ext>
              </a:extLst>
            </p:cNvPr>
            <p:cNvPicPr>
              <a:picLocks noChangeAspect="1"/>
            </p:cNvPicPr>
            <p:nvPr/>
          </p:nvPicPr>
          <p:blipFill>
            <a:blip r:embed="rId15"/>
            <a:stretch>
              <a:fillRect/>
            </a:stretch>
          </p:blipFill>
          <p:spPr>
            <a:xfrm>
              <a:off x="1024206" y="4639575"/>
              <a:ext cx="4889416" cy="774259"/>
            </a:xfrm>
            <a:prstGeom prst="rect">
              <a:avLst/>
            </a:prstGeom>
          </p:spPr>
        </p:pic>
        <p:pic>
          <p:nvPicPr>
            <p:cNvPr id="23" name="图片 22">
              <a:extLst>
                <a:ext uri="{FF2B5EF4-FFF2-40B4-BE49-F238E27FC236}">
                  <a16:creationId xmlns:a16="http://schemas.microsoft.com/office/drawing/2014/main" id="{83FB3F79-19C0-473B-9AA2-8E4C0C425877}"/>
                </a:ext>
              </a:extLst>
            </p:cNvPr>
            <p:cNvPicPr>
              <a:picLocks noChangeAspect="1"/>
            </p:cNvPicPr>
            <p:nvPr/>
          </p:nvPicPr>
          <p:blipFill>
            <a:blip r:embed="rId16"/>
            <a:stretch>
              <a:fillRect/>
            </a:stretch>
          </p:blipFill>
          <p:spPr>
            <a:xfrm>
              <a:off x="-116230" y="4433394"/>
              <a:ext cx="9376461" cy="1536325"/>
            </a:xfrm>
            <a:prstGeom prst="rect">
              <a:avLst/>
            </a:prstGeom>
          </p:spPr>
        </p:pic>
      </p:grpSp>
      <p:pic>
        <p:nvPicPr>
          <p:cNvPr id="3" name="Picture 2">
            <a:extLst>
              <a:ext uri="{FF2B5EF4-FFF2-40B4-BE49-F238E27FC236}">
                <a16:creationId xmlns:a16="http://schemas.microsoft.com/office/drawing/2014/main" id="{9874BDBC-954F-1018-C1FB-D1946C8C180E}"/>
              </a:ext>
            </a:extLst>
          </p:cNvPr>
          <p:cNvPicPr>
            <a:picLocks noChangeAspect="1"/>
          </p:cNvPicPr>
          <p:nvPr/>
        </p:nvPicPr>
        <p:blipFill>
          <a:blip r:embed="rId17">
            <a:duotone>
              <a:prstClr val="black"/>
              <a:schemeClr val="accent4">
                <a:tint val="45000"/>
                <a:satMod val="400000"/>
              </a:schemeClr>
            </a:duotone>
          </a:blip>
          <a:stretch>
            <a:fillRect/>
          </a:stretch>
        </p:blipFill>
        <p:spPr>
          <a:xfrm>
            <a:off x="565292" y="2126164"/>
            <a:ext cx="10193395" cy="3639627"/>
          </a:xfrm>
          <a:prstGeom prst="rect">
            <a:avLst/>
          </a:prstGeom>
        </p:spPr>
      </p:pic>
      <p:pic>
        <p:nvPicPr>
          <p:cNvPr id="17" name="Picture 16">
            <a:extLst>
              <a:ext uri="{FF2B5EF4-FFF2-40B4-BE49-F238E27FC236}">
                <a16:creationId xmlns:a16="http://schemas.microsoft.com/office/drawing/2014/main" id="{8EAA657D-8F38-4899-A2EB-7E3B7321B6E6}"/>
              </a:ext>
            </a:extLst>
          </p:cNvPr>
          <p:cNvPicPr>
            <a:picLocks noChangeAspect="1"/>
          </p:cNvPicPr>
          <p:nvPr/>
        </p:nvPicPr>
        <p:blipFill>
          <a:blip r:embed="rId18"/>
          <a:stretch>
            <a:fillRect/>
          </a:stretch>
        </p:blipFill>
        <p:spPr>
          <a:xfrm>
            <a:off x="4598563" y="536052"/>
            <a:ext cx="3048549" cy="883855"/>
          </a:xfrm>
          <a:prstGeom prst="rect">
            <a:avLst/>
          </a:prstGeom>
        </p:spPr>
      </p:pic>
    </p:spTree>
    <p:extLst>
      <p:ext uri="{BB962C8B-B14F-4D97-AF65-F5344CB8AC3E}">
        <p14:creationId xmlns:p14="http://schemas.microsoft.com/office/powerpoint/2010/main" val="195095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750" fill="hold"/>
                                        <p:tgtEl>
                                          <p:spTgt spid="31"/>
                                        </p:tgtEl>
                                        <p:attrNameLst>
                                          <p:attrName>ppt_x</p:attrName>
                                        </p:attrNameLst>
                                      </p:cBhvr>
                                      <p:tavLst>
                                        <p:tav tm="0">
                                          <p:val>
                                            <p:strVal val="#ppt_x"/>
                                          </p:val>
                                        </p:tav>
                                        <p:tav tm="100000">
                                          <p:val>
                                            <p:strVal val="#ppt_x"/>
                                          </p:val>
                                        </p:tav>
                                      </p:tavLst>
                                    </p:anim>
                                    <p:anim calcmode="lin" valueType="num">
                                      <p:cBhvr additive="base">
                                        <p:cTn id="24" dur="750" fill="hold"/>
                                        <p:tgtEl>
                                          <p:spTgt spid="31"/>
                                        </p:tgtEl>
                                        <p:attrNameLst>
                                          <p:attrName>ppt_y</p:attrName>
                                        </p:attrNameLst>
                                      </p:cBhvr>
                                      <p:tavLst>
                                        <p:tav tm="0">
                                          <p:val>
                                            <p:strVal val="1+#ppt_h/2"/>
                                          </p:val>
                                        </p:tav>
                                        <p:tav tm="100000">
                                          <p:val>
                                            <p:strVal val="#ppt_y"/>
                                          </p:val>
                                        </p:tav>
                                      </p:tavLst>
                                    </p:anim>
                                  </p:childTnLst>
                                </p:cTn>
                              </p:par>
                            </p:childTnLst>
                          </p:cTn>
                        </p:par>
                        <p:par>
                          <p:cTn id="25" fill="hold">
                            <p:stCondLst>
                              <p:cond delay="1750"/>
                            </p:stCondLst>
                            <p:childTnLst>
                              <p:par>
                                <p:cTn id="26" presetID="22" presetClass="entr" presetSubtype="4"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par>
                          <p:cTn id="29" fill="hold">
                            <p:stCondLst>
                              <p:cond delay="2250"/>
                            </p:stCondLst>
                            <p:childTnLst>
                              <p:par>
                                <p:cTn id="30" presetID="2"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25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0-#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25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1+#ppt_w/2"/>
                                          </p:val>
                                        </p:tav>
                                        <p:tav tm="100000">
                                          <p:val>
                                            <p:strVal val="#ppt_x"/>
                                          </p:val>
                                        </p:tav>
                                      </p:tavLst>
                                    </p:anim>
                                    <p:anim calcmode="lin" valueType="num">
                                      <p:cBhvr additive="base">
                                        <p:cTn id="41" dur="500" fill="hold"/>
                                        <p:tgtEl>
                                          <p:spTgt spid="7"/>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1+#ppt_w/2"/>
                                          </p:val>
                                        </p:tav>
                                        <p:tav tm="100000">
                                          <p:val>
                                            <p:strVal val="#ppt_x"/>
                                          </p:val>
                                        </p:tav>
                                      </p:tavLst>
                                    </p:anim>
                                    <p:anim calcmode="lin" valueType="num">
                                      <p:cBhvr additive="base">
                                        <p:cTn id="45" dur="500" fill="hold"/>
                                        <p:tgtEl>
                                          <p:spTgt spid="4"/>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25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1+#ppt_w/2"/>
                                          </p:val>
                                        </p:tav>
                                        <p:tav tm="100000">
                                          <p:val>
                                            <p:strVal val="#ppt_x"/>
                                          </p:val>
                                        </p:tav>
                                      </p:tavLst>
                                    </p:anim>
                                    <p:anim calcmode="lin" valueType="num">
                                      <p:cBhvr additive="base">
                                        <p:cTn id="49" dur="500" fill="hold"/>
                                        <p:tgtEl>
                                          <p:spTgt spid="5"/>
                                        </p:tgtEl>
                                        <p:attrNameLst>
                                          <p:attrName>ppt_y</p:attrName>
                                        </p:attrNameLst>
                                      </p:cBhvr>
                                      <p:tavLst>
                                        <p:tav tm="0">
                                          <p:val>
                                            <p:strVal val="#ppt_y"/>
                                          </p:val>
                                        </p:tav>
                                        <p:tav tm="100000">
                                          <p:val>
                                            <p:strVal val="#ppt_y"/>
                                          </p:val>
                                        </p:tav>
                                      </p:tavLst>
                                    </p:anim>
                                  </p:childTnLst>
                                </p:cTn>
                              </p:par>
                              <p:par>
                                <p:cTn id="50" presetID="53" presetClass="entr" presetSubtype="16" fill="hold" nodeType="with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2863" y="266700"/>
            <a:ext cx="10972800" cy="1143000"/>
          </a:xfrm>
          <a:solidFill>
            <a:schemeClr val="accent6"/>
          </a:solidFill>
        </p:spPr>
        <p:txBody>
          <a:bodyPr/>
          <a:lstStyle/>
          <a:p>
            <a:r>
              <a:rPr lang="en-US" dirty="0" err="1">
                <a:latin typeface="Arial" pitchFamily="34" charset="0"/>
                <a:cs typeface="Arial" pitchFamily="34" charset="0"/>
              </a:rPr>
              <a:t>Đây</a:t>
            </a:r>
            <a:r>
              <a:rPr lang="en-US" dirty="0">
                <a:latin typeface="Arial" pitchFamily="34" charset="0"/>
                <a:cs typeface="Arial" pitchFamily="34" charset="0"/>
              </a:rPr>
              <a:t> </a:t>
            </a:r>
            <a:r>
              <a:rPr lang="en-US" dirty="0" err="1">
                <a:latin typeface="Arial" pitchFamily="34" charset="0"/>
                <a:cs typeface="Arial" pitchFamily="34" charset="0"/>
              </a:rPr>
              <a:t>là</a:t>
            </a:r>
            <a:r>
              <a:rPr lang="en-US" dirty="0">
                <a:latin typeface="Arial" pitchFamily="34" charset="0"/>
                <a:cs typeface="Arial" pitchFamily="34" charset="0"/>
              </a:rPr>
              <a:t> </a:t>
            </a:r>
            <a:r>
              <a:rPr lang="en-US" dirty="0" err="1">
                <a:latin typeface="Arial" pitchFamily="34" charset="0"/>
                <a:cs typeface="Arial" pitchFamily="34" charset="0"/>
              </a:rPr>
              <a:t>nhạc</a:t>
            </a:r>
            <a:r>
              <a:rPr lang="en-US" dirty="0">
                <a:latin typeface="Arial" pitchFamily="34" charset="0"/>
                <a:cs typeface="Arial" pitchFamily="34" charset="0"/>
              </a:rPr>
              <a:t> </a:t>
            </a:r>
            <a:r>
              <a:rPr lang="en-US" dirty="0" err="1">
                <a:latin typeface="Arial" pitchFamily="34" charset="0"/>
                <a:cs typeface="Arial" pitchFamily="34" charset="0"/>
              </a:rPr>
              <a:t>cụ</a:t>
            </a:r>
            <a:r>
              <a:rPr lang="en-US" dirty="0">
                <a:latin typeface="Arial" pitchFamily="34" charset="0"/>
                <a:cs typeface="Arial" pitchFamily="34" charset="0"/>
              </a:rPr>
              <a:t> </a:t>
            </a:r>
            <a:r>
              <a:rPr lang="en-US" dirty="0" err="1">
                <a:latin typeface="Arial" pitchFamily="34" charset="0"/>
                <a:cs typeface="Arial" pitchFamily="34" charset="0"/>
              </a:rPr>
              <a:t>gì</a:t>
            </a:r>
            <a:r>
              <a:rPr lang="en-US" dirty="0">
                <a:latin typeface="Arial" pitchFamily="34" charset="0"/>
                <a:cs typeface="Arial" pitchFamily="34" charset="0"/>
              </a:rPr>
              <a:t>?</a:t>
            </a:r>
          </a:p>
        </p:txBody>
      </p:sp>
      <p:sp>
        <p:nvSpPr>
          <p:cNvPr id="4" name="Title 1"/>
          <p:cNvSpPr txBox="1">
            <a:spLocks/>
          </p:cNvSpPr>
          <p:nvPr/>
        </p:nvSpPr>
        <p:spPr>
          <a:xfrm>
            <a:off x="711200" y="3632200"/>
            <a:ext cx="3911600" cy="1143000"/>
          </a:xfrm>
          <a:prstGeom prst="rect">
            <a:avLst/>
          </a:prstGeom>
          <a:solidFill>
            <a:schemeClr val="accent5">
              <a:lumMod val="75000"/>
            </a:schemeClr>
          </a:solidFill>
        </p:spPr>
        <p:txBody>
          <a:bodyPr vert="horz" lIns="121920" tIns="60960" rIns="121920" bIns="6096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r>
              <a:rPr lang="en-US" sz="5867" dirty="0" err="1">
                <a:solidFill>
                  <a:schemeClr val="bg1"/>
                </a:solidFill>
                <a:latin typeface="Arial" pitchFamily="34" charset="0"/>
                <a:cs typeface="Arial" pitchFamily="34" charset="0"/>
              </a:rPr>
              <a:t>Đáp</a:t>
            </a:r>
            <a:r>
              <a:rPr lang="en-US" sz="5867" dirty="0">
                <a:solidFill>
                  <a:schemeClr val="bg1"/>
                </a:solidFill>
                <a:latin typeface="Arial" pitchFamily="34" charset="0"/>
                <a:cs typeface="Arial" pitchFamily="34" charset="0"/>
              </a:rPr>
              <a:t> </a:t>
            </a:r>
            <a:r>
              <a:rPr lang="en-US" sz="5867" dirty="0" err="1">
                <a:solidFill>
                  <a:schemeClr val="bg1"/>
                </a:solidFill>
                <a:latin typeface="Arial" pitchFamily="34" charset="0"/>
                <a:cs typeface="Arial" pitchFamily="34" charset="0"/>
              </a:rPr>
              <a:t>án</a:t>
            </a:r>
            <a:r>
              <a:rPr lang="en-US" sz="5867" dirty="0">
                <a:solidFill>
                  <a:schemeClr val="bg1"/>
                </a:solidFill>
                <a:latin typeface="Arial" pitchFamily="34" charset="0"/>
                <a:cs typeface="Arial" pitchFamily="34" charset="0"/>
              </a:rPr>
              <a:t>: </a:t>
            </a:r>
            <a:r>
              <a:rPr lang="en-US" sz="5867" dirty="0" err="1">
                <a:solidFill>
                  <a:schemeClr val="bg1"/>
                </a:solidFill>
                <a:latin typeface="Arial" pitchFamily="34" charset="0"/>
                <a:cs typeface="Arial" pitchFamily="34" charset="0"/>
              </a:rPr>
              <a:t>Khèn</a:t>
            </a:r>
            <a:endParaRPr lang="en-US" sz="5867" dirty="0">
              <a:solidFill>
                <a:schemeClr val="bg1"/>
              </a:solidFill>
              <a:latin typeface="Arial" pitchFamily="34" charset="0"/>
              <a:cs typeface="Arial" pitchFamily="34" charset="0"/>
            </a:endParaRPr>
          </a:p>
        </p:txBody>
      </p:sp>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9600" y="76200"/>
            <a:ext cx="1219200" cy="1097280"/>
          </a:xfrm>
          <a:prstGeom prst="rect">
            <a:avLst/>
          </a:prstGeom>
        </p:spPr>
      </p:pic>
      <p:pic>
        <p:nvPicPr>
          <p:cNvPr id="1026" name="Picture 2" descr="Nghệ An: Mở lớp truyền dạy thổi khèn, múa khèn Mông | Báo Dân tộc và Phát  triển">
            <a:extLst>
              <a:ext uri="{FF2B5EF4-FFF2-40B4-BE49-F238E27FC236}">
                <a16:creationId xmlns:a16="http://schemas.microsoft.com/office/drawing/2014/main" id="{C7ACE279-AB1D-BF0A-111D-AF75E49E72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778000"/>
            <a:ext cx="6781800" cy="452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49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78884" y="417996"/>
            <a:ext cx="10972800" cy="1143000"/>
          </a:xfrm>
          <a:solidFill>
            <a:schemeClr val="accent6"/>
          </a:solidFill>
        </p:spPr>
        <p:txBody>
          <a:bodyPr/>
          <a:lstStyle/>
          <a:p>
            <a:r>
              <a:rPr lang="en-US" dirty="0" err="1">
                <a:latin typeface="Arial" pitchFamily="34" charset="0"/>
                <a:cs typeface="Arial" pitchFamily="34" charset="0"/>
              </a:rPr>
              <a:t>Đây</a:t>
            </a:r>
            <a:r>
              <a:rPr lang="en-US" dirty="0">
                <a:latin typeface="Arial" pitchFamily="34" charset="0"/>
                <a:cs typeface="Arial" pitchFamily="34" charset="0"/>
              </a:rPr>
              <a:t> </a:t>
            </a:r>
            <a:r>
              <a:rPr lang="en-US" dirty="0" err="1">
                <a:latin typeface="Arial" pitchFamily="34" charset="0"/>
                <a:cs typeface="Arial" pitchFamily="34" charset="0"/>
              </a:rPr>
              <a:t>là</a:t>
            </a:r>
            <a:r>
              <a:rPr lang="en-US" dirty="0">
                <a:latin typeface="Arial" pitchFamily="34" charset="0"/>
                <a:cs typeface="Arial" pitchFamily="34" charset="0"/>
              </a:rPr>
              <a:t> </a:t>
            </a:r>
            <a:r>
              <a:rPr lang="en-US" dirty="0" err="1">
                <a:latin typeface="Arial" pitchFamily="34" charset="0"/>
                <a:cs typeface="Arial" pitchFamily="34" charset="0"/>
              </a:rPr>
              <a:t>nhạc</a:t>
            </a:r>
            <a:r>
              <a:rPr lang="en-US" dirty="0">
                <a:latin typeface="Arial" pitchFamily="34" charset="0"/>
                <a:cs typeface="Arial" pitchFamily="34" charset="0"/>
              </a:rPr>
              <a:t> </a:t>
            </a:r>
            <a:r>
              <a:rPr lang="en-US" dirty="0" err="1">
                <a:latin typeface="Arial" pitchFamily="34" charset="0"/>
                <a:cs typeface="Arial" pitchFamily="34" charset="0"/>
              </a:rPr>
              <a:t>cụ</a:t>
            </a:r>
            <a:r>
              <a:rPr lang="en-US" dirty="0">
                <a:latin typeface="Arial" pitchFamily="34" charset="0"/>
                <a:cs typeface="Arial" pitchFamily="34" charset="0"/>
              </a:rPr>
              <a:t> </a:t>
            </a:r>
            <a:r>
              <a:rPr lang="en-US" dirty="0" err="1">
                <a:latin typeface="Arial" pitchFamily="34" charset="0"/>
                <a:cs typeface="Arial" pitchFamily="34" charset="0"/>
              </a:rPr>
              <a:t>gì</a:t>
            </a:r>
            <a:r>
              <a:rPr lang="en-US" dirty="0">
                <a:latin typeface="Arial" pitchFamily="34" charset="0"/>
                <a:cs typeface="Arial" pitchFamily="34" charset="0"/>
              </a:rPr>
              <a:t>?</a:t>
            </a:r>
          </a:p>
        </p:txBody>
      </p:sp>
      <p:sp>
        <p:nvSpPr>
          <p:cNvPr id="4" name="Title 1"/>
          <p:cNvSpPr txBox="1">
            <a:spLocks/>
          </p:cNvSpPr>
          <p:nvPr/>
        </p:nvSpPr>
        <p:spPr>
          <a:xfrm>
            <a:off x="711200" y="3632200"/>
            <a:ext cx="4203700" cy="1143000"/>
          </a:xfrm>
          <a:prstGeom prst="rect">
            <a:avLst/>
          </a:prstGeom>
          <a:solidFill>
            <a:schemeClr val="accent5">
              <a:lumMod val="75000"/>
            </a:schemeClr>
          </a:solidFill>
        </p:spPr>
        <p:txBody>
          <a:bodyPr vert="horz" lIns="121920" tIns="60960" rIns="121920" bIns="6096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r>
              <a:rPr lang="en-US" sz="5867" dirty="0" err="1">
                <a:solidFill>
                  <a:schemeClr val="bg1"/>
                </a:solidFill>
                <a:latin typeface="Arial" pitchFamily="34" charset="0"/>
                <a:cs typeface="Arial" pitchFamily="34" charset="0"/>
              </a:rPr>
              <a:t>Đáp</a:t>
            </a:r>
            <a:r>
              <a:rPr lang="en-US" sz="5867" dirty="0">
                <a:solidFill>
                  <a:schemeClr val="bg1"/>
                </a:solidFill>
                <a:latin typeface="Arial" pitchFamily="34" charset="0"/>
                <a:cs typeface="Arial" pitchFamily="34" charset="0"/>
              </a:rPr>
              <a:t> </a:t>
            </a:r>
            <a:r>
              <a:rPr lang="en-US" sz="5867" dirty="0" err="1">
                <a:solidFill>
                  <a:schemeClr val="bg1"/>
                </a:solidFill>
                <a:latin typeface="Arial" pitchFamily="34" charset="0"/>
                <a:cs typeface="Arial" pitchFamily="34" charset="0"/>
              </a:rPr>
              <a:t>án</a:t>
            </a:r>
            <a:r>
              <a:rPr lang="en-US" sz="5867" dirty="0">
                <a:solidFill>
                  <a:schemeClr val="bg1"/>
                </a:solidFill>
                <a:latin typeface="Arial" pitchFamily="34" charset="0"/>
                <a:cs typeface="Arial" pitchFamily="34" charset="0"/>
              </a:rPr>
              <a:t>: </a:t>
            </a:r>
            <a:r>
              <a:rPr lang="en-US" sz="5867" dirty="0" err="1">
                <a:solidFill>
                  <a:schemeClr val="bg1"/>
                </a:solidFill>
                <a:latin typeface="Arial" pitchFamily="34" charset="0"/>
                <a:cs typeface="Arial" pitchFamily="34" charset="0"/>
              </a:rPr>
              <a:t>Đàn</a:t>
            </a:r>
            <a:r>
              <a:rPr lang="en-US" sz="5867" dirty="0">
                <a:solidFill>
                  <a:schemeClr val="bg1"/>
                </a:solidFill>
                <a:latin typeface="Arial" pitchFamily="34" charset="0"/>
                <a:cs typeface="Arial" pitchFamily="34" charset="0"/>
              </a:rPr>
              <a:t> </a:t>
            </a:r>
            <a:r>
              <a:rPr lang="en-US" sz="5867" dirty="0" err="1">
                <a:solidFill>
                  <a:schemeClr val="bg1"/>
                </a:solidFill>
                <a:latin typeface="Arial" pitchFamily="34" charset="0"/>
                <a:cs typeface="Arial" pitchFamily="34" charset="0"/>
              </a:rPr>
              <a:t>bầu</a:t>
            </a:r>
            <a:endParaRPr lang="en-US" sz="5867" dirty="0">
              <a:solidFill>
                <a:schemeClr val="bg1"/>
              </a:solidFill>
              <a:latin typeface="Arial" pitchFamily="34" charset="0"/>
              <a:cs typeface="Arial" pitchFamily="34" charset="0"/>
            </a:endParaRPr>
          </a:p>
        </p:txBody>
      </p:sp>
      <p:pic>
        <p:nvPicPr>
          <p:cNvPr id="2050" name="Picture 2" descr="Đàn bầu - kết tinh của văn hóa Việt - Vĩnh Long Online">
            <a:extLst>
              <a:ext uri="{FF2B5EF4-FFF2-40B4-BE49-F238E27FC236}">
                <a16:creationId xmlns:a16="http://schemas.microsoft.com/office/drawing/2014/main" id="{372D464C-9BE2-5D01-C96B-6A2FFA0DB9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1363" y="2036763"/>
            <a:ext cx="6093890" cy="4567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41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1463" y="215900"/>
            <a:ext cx="10972800" cy="1143000"/>
          </a:xfrm>
          <a:solidFill>
            <a:schemeClr val="accent6"/>
          </a:solidFill>
        </p:spPr>
        <p:txBody>
          <a:bodyPr/>
          <a:lstStyle/>
          <a:p>
            <a:r>
              <a:rPr lang="en-US" dirty="0" err="1">
                <a:latin typeface="Arial" pitchFamily="34" charset="0"/>
                <a:cs typeface="Arial" pitchFamily="34" charset="0"/>
              </a:rPr>
              <a:t>Đây</a:t>
            </a:r>
            <a:r>
              <a:rPr lang="en-US" dirty="0">
                <a:latin typeface="Arial" pitchFamily="34" charset="0"/>
                <a:cs typeface="Arial" pitchFamily="34" charset="0"/>
              </a:rPr>
              <a:t> </a:t>
            </a:r>
            <a:r>
              <a:rPr lang="en-US" dirty="0" err="1">
                <a:latin typeface="Arial" pitchFamily="34" charset="0"/>
                <a:cs typeface="Arial" pitchFamily="34" charset="0"/>
              </a:rPr>
              <a:t>là</a:t>
            </a:r>
            <a:r>
              <a:rPr lang="en-US" dirty="0">
                <a:latin typeface="Arial" pitchFamily="34" charset="0"/>
                <a:cs typeface="Arial" pitchFamily="34" charset="0"/>
              </a:rPr>
              <a:t> </a:t>
            </a:r>
            <a:r>
              <a:rPr lang="en-US" dirty="0" err="1">
                <a:latin typeface="Arial" pitchFamily="34" charset="0"/>
                <a:cs typeface="Arial" pitchFamily="34" charset="0"/>
              </a:rPr>
              <a:t>nhạc</a:t>
            </a:r>
            <a:r>
              <a:rPr lang="en-US" dirty="0">
                <a:latin typeface="Arial" pitchFamily="34" charset="0"/>
                <a:cs typeface="Arial" pitchFamily="34" charset="0"/>
              </a:rPr>
              <a:t> </a:t>
            </a:r>
            <a:r>
              <a:rPr lang="en-US" dirty="0" err="1">
                <a:latin typeface="Arial" pitchFamily="34" charset="0"/>
                <a:cs typeface="Arial" pitchFamily="34" charset="0"/>
              </a:rPr>
              <a:t>cụ</a:t>
            </a:r>
            <a:r>
              <a:rPr lang="en-US" dirty="0">
                <a:latin typeface="Arial" pitchFamily="34" charset="0"/>
                <a:cs typeface="Arial" pitchFamily="34" charset="0"/>
              </a:rPr>
              <a:t> </a:t>
            </a:r>
            <a:r>
              <a:rPr lang="en-US" dirty="0" err="1">
                <a:latin typeface="Arial" pitchFamily="34" charset="0"/>
                <a:cs typeface="Arial" pitchFamily="34" charset="0"/>
              </a:rPr>
              <a:t>gì</a:t>
            </a:r>
            <a:r>
              <a:rPr lang="en-US" dirty="0">
                <a:latin typeface="Arial" pitchFamily="34" charset="0"/>
                <a:cs typeface="Arial" pitchFamily="34" charset="0"/>
              </a:rPr>
              <a:t>?</a:t>
            </a:r>
          </a:p>
        </p:txBody>
      </p:sp>
      <p:sp>
        <p:nvSpPr>
          <p:cNvPr id="4" name="Title 1"/>
          <p:cNvSpPr txBox="1">
            <a:spLocks/>
          </p:cNvSpPr>
          <p:nvPr/>
        </p:nvSpPr>
        <p:spPr>
          <a:xfrm>
            <a:off x="711200" y="3632200"/>
            <a:ext cx="2781300" cy="1384300"/>
          </a:xfrm>
          <a:prstGeom prst="rect">
            <a:avLst/>
          </a:prstGeom>
          <a:solidFill>
            <a:schemeClr val="accent5">
              <a:lumMod val="75000"/>
            </a:schemeClr>
          </a:solidFill>
        </p:spPr>
        <p:txBody>
          <a:bodyPr vert="horz" lIns="121920" tIns="60960" rIns="121920" bIns="6096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r>
              <a:rPr lang="en-US" sz="5867" dirty="0" err="1">
                <a:solidFill>
                  <a:schemeClr val="bg1"/>
                </a:solidFill>
                <a:latin typeface="Arial" pitchFamily="34" charset="0"/>
                <a:cs typeface="Arial" pitchFamily="34" charset="0"/>
              </a:rPr>
              <a:t>Đáp</a:t>
            </a:r>
            <a:r>
              <a:rPr lang="en-US" sz="5867" dirty="0">
                <a:solidFill>
                  <a:schemeClr val="bg1"/>
                </a:solidFill>
                <a:latin typeface="Arial" pitchFamily="34" charset="0"/>
                <a:cs typeface="Arial" pitchFamily="34" charset="0"/>
              </a:rPr>
              <a:t> </a:t>
            </a:r>
            <a:r>
              <a:rPr lang="en-US" sz="5867" dirty="0" err="1">
                <a:solidFill>
                  <a:schemeClr val="bg1"/>
                </a:solidFill>
                <a:latin typeface="Arial" pitchFamily="34" charset="0"/>
                <a:cs typeface="Arial" pitchFamily="34" charset="0"/>
              </a:rPr>
              <a:t>án</a:t>
            </a:r>
            <a:r>
              <a:rPr lang="en-US" sz="5867" dirty="0">
                <a:solidFill>
                  <a:schemeClr val="bg1"/>
                </a:solidFill>
                <a:latin typeface="Arial" pitchFamily="34" charset="0"/>
                <a:cs typeface="Arial" pitchFamily="34" charset="0"/>
              </a:rPr>
              <a:t>: </a:t>
            </a:r>
            <a:r>
              <a:rPr lang="en-US" sz="5867" dirty="0" err="1">
                <a:solidFill>
                  <a:schemeClr val="bg1"/>
                </a:solidFill>
                <a:latin typeface="Arial" pitchFamily="34" charset="0"/>
                <a:cs typeface="Arial" pitchFamily="34" charset="0"/>
              </a:rPr>
              <a:t>Đàn</a:t>
            </a:r>
            <a:r>
              <a:rPr lang="en-US" sz="5867" dirty="0">
                <a:solidFill>
                  <a:schemeClr val="bg1"/>
                </a:solidFill>
                <a:latin typeface="Arial" pitchFamily="34" charset="0"/>
                <a:cs typeface="Arial" pitchFamily="34" charset="0"/>
              </a:rPr>
              <a:t> </a:t>
            </a:r>
            <a:r>
              <a:rPr lang="en-US" sz="5867" dirty="0" err="1">
                <a:solidFill>
                  <a:schemeClr val="bg1"/>
                </a:solidFill>
                <a:latin typeface="Arial" pitchFamily="34" charset="0"/>
                <a:cs typeface="Arial" pitchFamily="34" charset="0"/>
              </a:rPr>
              <a:t>t’rưng</a:t>
            </a:r>
            <a:endParaRPr lang="en-US" sz="5867" dirty="0">
              <a:solidFill>
                <a:schemeClr val="bg1"/>
              </a:solidFill>
              <a:latin typeface="Arial" pitchFamily="34" charset="0"/>
              <a:cs typeface="Arial" pitchFamily="34" charset="0"/>
            </a:endParaRPr>
          </a:p>
        </p:txBody>
      </p:sp>
      <p:pic>
        <p:nvPicPr>
          <p:cNvPr id="3074" name="Picture 2" descr="Độc tấu đàn Tơ rưng “Mùa hái quả” - YouTube">
            <a:extLst>
              <a:ext uri="{FF2B5EF4-FFF2-40B4-BE49-F238E27FC236}">
                <a16:creationId xmlns:a16="http://schemas.microsoft.com/office/drawing/2014/main" id="{07493A3A-6B90-00DF-B8BC-CE0C9F6B32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8300" y="2101056"/>
            <a:ext cx="7886699" cy="4579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43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750" fill="hold"/>
                                        <p:tgtEl>
                                          <p:spTgt spid="4"/>
                                        </p:tgtEl>
                                        <p:attrNameLst>
                                          <p:attrName>ppt_x</p:attrName>
                                        </p:attrNameLst>
                                      </p:cBhvr>
                                      <p:tavLst>
                                        <p:tav tm="0">
                                          <p:val>
                                            <p:strVal val="1+#ppt_w/2"/>
                                          </p:val>
                                        </p:tav>
                                        <p:tav tm="100000">
                                          <p:val>
                                            <p:strVal val="#ppt_x"/>
                                          </p:val>
                                        </p:tav>
                                      </p:tavLst>
                                    </p:anim>
                                    <p:anim calcmode="lin" valueType="num">
                                      <p:cBhvr additive="base">
                                        <p:cTn id="8" dur="1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0A19C08F-C186-4ECA-8592-AD14EA9DDBA2}"/>
              </a:ext>
            </a:extLst>
          </p:cNvPr>
          <p:cNvGrpSpPr/>
          <p:nvPr/>
        </p:nvGrpSpPr>
        <p:grpSpPr>
          <a:xfrm>
            <a:off x="-154975" y="2850213"/>
            <a:ext cx="12961723" cy="5722608"/>
            <a:chOff x="-116231" y="2137660"/>
            <a:chExt cx="9721292" cy="4291956"/>
          </a:xfrm>
        </p:grpSpPr>
        <p:pic>
          <p:nvPicPr>
            <p:cNvPr id="9" name="图片 8">
              <a:extLst>
                <a:ext uri="{FF2B5EF4-FFF2-40B4-BE49-F238E27FC236}">
                  <a16:creationId xmlns:a16="http://schemas.microsoft.com/office/drawing/2014/main" id="{EFD32AFA-CA52-47D7-A224-C914491B78D2}"/>
                </a:ext>
              </a:extLst>
            </p:cNvPr>
            <p:cNvPicPr>
              <a:picLocks noChangeAspect="1"/>
            </p:cNvPicPr>
            <p:nvPr/>
          </p:nvPicPr>
          <p:blipFill rotWithShape="1">
            <a:blip r:embed="rId3"/>
            <a:srcRect l="56379"/>
            <a:stretch/>
          </p:blipFill>
          <p:spPr>
            <a:xfrm>
              <a:off x="5565447" y="2137660"/>
              <a:ext cx="4039614" cy="4291956"/>
            </a:xfrm>
            <a:prstGeom prst="rect">
              <a:avLst/>
            </a:prstGeom>
          </p:spPr>
        </p:pic>
        <p:pic>
          <p:nvPicPr>
            <p:cNvPr id="5" name="图片 4">
              <a:extLst>
                <a:ext uri="{FF2B5EF4-FFF2-40B4-BE49-F238E27FC236}">
                  <a16:creationId xmlns:a16="http://schemas.microsoft.com/office/drawing/2014/main" id="{445A97E7-7F47-428D-9A49-EC00D717EDF0}"/>
                </a:ext>
              </a:extLst>
            </p:cNvPr>
            <p:cNvPicPr>
              <a:picLocks noChangeAspect="1"/>
            </p:cNvPicPr>
            <p:nvPr/>
          </p:nvPicPr>
          <p:blipFill>
            <a:blip r:embed="rId4"/>
            <a:stretch>
              <a:fillRect/>
            </a:stretch>
          </p:blipFill>
          <p:spPr>
            <a:xfrm>
              <a:off x="-116231" y="3918018"/>
              <a:ext cx="9376461" cy="1536325"/>
            </a:xfrm>
            <a:prstGeom prst="rect">
              <a:avLst/>
            </a:prstGeom>
          </p:spPr>
        </p:pic>
        <p:pic>
          <p:nvPicPr>
            <p:cNvPr id="7" name="图片 6">
              <a:extLst>
                <a:ext uri="{FF2B5EF4-FFF2-40B4-BE49-F238E27FC236}">
                  <a16:creationId xmlns:a16="http://schemas.microsoft.com/office/drawing/2014/main" id="{F9A2C1A6-9D0E-4C2A-81BE-100888F3CCA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74297" b="90822" l="45436" r="54622"/>
                      </a14:imgEffect>
                    </a14:imgLayer>
                  </a14:imgProps>
                </a:ext>
              </a:extLst>
            </a:blip>
            <a:srcRect l="44288" t="72231" r="44230" b="7112"/>
            <a:stretch/>
          </p:blipFill>
          <p:spPr>
            <a:xfrm>
              <a:off x="228600" y="3597838"/>
              <a:ext cx="1069279" cy="1088342"/>
            </a:xfrm>
            <a:prstGeom prst="rect">
              <a:avLst/>
            </a:prstGeom>
          </p:spPr>
        </p:pic>
      </p:grpSp>
      <p:sp>
        <p:nvSpPr>
          <p:cNvPr id="8" name="Rectangle: Rounded Corners 7">
            <a:extLst>
              <a:ext uri="{FF2B5EF4-FFF2-40B4-BE49-F238E27FC236}">
                <a16:creationId xmlns:a16="http://schemas.microsoft.com/office/drawing/2014/main" id="{CCE40745-8F3B-BFD8-A1D3-8C360D284D8E}"/>
              </a:ext>
            </a:extLst>
          </p:cNvPr>
          <p:cNvSpPr/>
          <p:nvPr/>
        </p:nvSpPr>
        <p:spPr>
          <a:xfrm>
            <a:off x="1088022" y="206802"/>
            <a:ext cx="10430878" cy="1177498"/>
          </a:xfrm>
          <a:custGeom>
            <a:avLst/>
            <a:gdLst>
              <a:gd name="connsiteX0" fmla="*/ 0 w 10430878"/>
              <a:gd name="connsiteY0" fmla="*/ 588749 h 1177498"/>
              <a:gd name="connsiteX1" fmla="*/ 588749 w 10430878"/>
              <a:gd name="connsiteY1" fmla="*/ 0 h 1177498"/>
              <a:gd name="connsiteX2" fmla="*/ 1157171 w 10430878"/>
              <a:gd name="connsiteY2" fmla="*/ 0 h 1177498"/>
              <a:gd name="connsiteX3" fmla="*/ 1540525 w 10430878"/>
              <a:gd name="connsiteY3" fmla="*/ 0 h 1177498"/>
              <a:gd name="connsiteX4" fmla="*/ 2294015 w 10430878"/>
              <a:gd name="connsiteY4" fmla="*/ 0 h 1177498"/>
              <a:gd name="connsiteX5" fmla="*/ 2862437 w 10430878"/>
              <a:gd name="connsiteY5" fmla="*/ 0 h 1177498"/>
              <a:gd name="connsiteX6" fmla="*/ 3615926 w 10430878"/>
              <a:gd name="connsiteY6" fmla="*/ 0 h 1177498"/>
              <a:gd name="connsiteX7" fmla="*/ 4091814 w 10430878"/>
              <a:gd name="connsiteY7" fmla="*/ 0 h 1177498"/>
              <a:gd name="connsiteX8" fmla="*/ 4752770 w 10430878"/>
              <a:gd name="connsiteY8" fmla="*/ 0 h 1177498"/>
              <a:gd name="connsiteX9" fmla="*/ 5506260 w 10430878"/>
              <a:gd name="connsiteY9" fmla="*/ 0 h 1177498"/>
              <a:gd name="connsiteX10" fmla="*/ 6074681 w 10430878"/>
              <a:gd name="connsiteY10" fmla="*/ 0 h 1177498"/>
              <a:gd name="connsiteX11" fmla="*/ 6643103 w 10430878"/>
              <a:gd name="connsiteY11" fmla="*/ 0 h 1177498"/>
              <a:gd name="connsiteX12" fmla="*/ 7211525 w 10430878"/>
              <a:gd name="connsiteY12" fmla="*/ 0 h 1177498"/>
              <a:gd name="connsiteX13" fmla="*/ 7872481 w 10430878"/>
              <a:gd name="connsiteY13" fmla="*/ 0 h 1177498"/>
              <a:gd name="connsiteX14" fmla="*/ 8348369 w 10430878"/>
              <a:gd name="connsiteY14" fmla="*/ 0 h 1177498"/>
              <a:gd name="connsiteX15" fmla="*/ 9101859 w 10430878"/>
              <a:gd name="connsiteY15" fmla="*/ 0 h 1177498"/>
              <a:gd name="connsiteX16" fmla="*/ 9842129 w 10430878"/>
              <a:gd name="connsiteY16" fmla="*/ 0 h 1177498"/>
              <a:gd name="connsiteX17" fmla="*/ 10430878 w 10430878"/>
              <a:gd name="connsiteY17" fmla="*/ 588749 h 1177498"/>
              <a:gd name="connsiteX18" fmla="*/ 10430878 w 10430878"/>
              <a:gd name="connsiteY18" fmla="*/ 588749 h 1177498"/>
              <a:gd name="connsiteX19" fmla="*/ 9842129 w 10430878"/>
              <a:gd name="connsiteY19" fmla="*/ 1177498 h 1177498"/>
              <a:gd name="connsiteX20" fmla="*/ 8996106 w 10430878"/>
              <a:gd name="connsiteY20" fmla="*/ 1177498 h 1177498"/>
              <a:gd name="connsiteX21" fmla="*/ 8427684 w 10430878"/>
              <a:gd name="connsiteY21" fmla="*/ 1177498 h 1177498"/>
              <a:gd name="connsiteX22" fmla="*/ 7766728 w 10430878"/>
              <a:gd name="connsiteY22" fmla="*/ 1177498 h 1177498"/>
              <a:gd name="connsiteX23" fmla="*/ 7290840 w 10430878"/>
              <a:gd name="connsiteY23" fmla="*/ 1177498 h 1177498"/>
              <a:gd name="connsiteX24" fmla="*/ 6722418 w 10430878"/>
              <a:gd name="connsiteY24" fmla="*/ 1177498 h 1177498"/>
              <a:gd name="connsiteX25" fmla="*/ 6246530 w 10430878"/>
              <a:gd name="connsiteY25" fmla="*/ 1177498 h 1177498"/>
              <a:gd name="connsiteX26" fmla="*/ 5770642 w 10430878"/>
              <a:gd name="connsiteY26" fmla="*/ 1177498 h 1177498"/>
              <a:gd name="connsiteX27" fmla="*/ 5017152 w 10430878"/>
              <a:gd name="connsiteY27" fmla="*/ 1177498 h 1177498"/>
              <a:gd name="connsiteX28" fmla="*/ 4171129 w 10430878"/>
              <a:gd name="connsiteY28" fmla="*/ 1177498 h 1177498"/>
              <a:gd name="connsiteX29" fmla="*/ 3417639 w 10430878"/>
              <a:gd name="connsiteY29" fmla="*/ 1177498 h 1177498"/>
              <a:gd name="connsiteX30" fmla="*/ 2571616 w 10430878"/>
              <a:gd name="connsiteY30" fmla="*/ 1177498 h 1177498"/>
              <a:gd name="connsiteX31" fmla="*/ 1910660 w 10430878"/>
              <a:gd name="connsiteY31" fmla="*/ 1177498 h 1177498"/>
              <a:gd name="connsiteX32" fmla="*/ 1342239 w 10430878"/>
              <a:gd name="connsiteY32" fmla="*/ 1177498 h 1177498"/>
              <a:gd name="connsiteX33" fmla="*/ 588749 w 10430878"/>
              <a:gd name="connsiteY33" fmla="*/ 1177498 h 1177498"/>
              <a:gd name="connsiteX34" fmla="*/ 0 w 10430878"/>
              <a:gd name="connsiteY34" fmla="*/ 588749 h 11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30878" h="1177498" fill="none" extrusionOk="0">
                <a:moveTo>
                  <a:pt x="0" y="588749"/>
                </a:moveTo>
                <a:cubicBezTo>
                  <a:pt x="41521" y="272126"/>
                  <a:pt x="225147" y="-48318"/>
                  <a:pt x="588749" y="0"/>
                </a:cubicBezTo>
                <a:cubicBezTo>
                  <a:pt x="819178" y="9421"/>
                  <a:pt x="969206" y="13400"/>
                  <a:pt x="1157171" y="0"/>
                </a:cubicBezTo>
                <a:cubicBezTo>
                  <a:pt x="1345136" y="-13400"/>
                  <a:pt x="1458575" y="-3144"/>
                  <a:pt x="1540525" y="0"/>
                </a:cubicBezTo>
                <a:cubicBezTo>
                  <a:pt x="1622475" y="3144"/>
                  <a:pt x="2141045" y="-23029"/>
                  <a:pt x="2294015" y="0"/>
                </a:cubicBezTo>
                <a:cubicBezTo>
                  <a:pt x="2446985" y="23029"/>
                  <a:pt x="2720199" y="9355"/>
                  <a:pt x="2862437" y="0"/>
                </a:cubicBezTo>
                <a:cubicBezTo>
                  <a:pt x="3004675" y="-9355"/>
                  <a:pt x="3373601" y="36595"/>
                  <a:pt x="3615926" y="0"/>
                </a:cubicBezTo>
                <a:cubicBezTo>
                  <a:pt x="3858251" y="-36595"/>
                  <a:pt x="3952521" y="-4525"/>
                  <a:pt x="4091814" y="0"/>
                </a:cubicBezTo>
                <a:cubicBezTo>
                  <a:pt x="4231107" y="4525"/>
                  <a:pt x="4595175" y="30792"/>
                  <a:pt x="4752770" y="0"/>
                </a:cubicBezTo>
                <a:cubicBezTo>
                  <a:pt x="4910365" y="-30792"/>
                  <a:pt x="5354162" y="-5645"/>
                  <a:pt x="5506260" y="0"/>
                </a:cubicBezTo>
                <a:cubicBezTo>
                  <a:pt x="5658358" y="5645"/>
                  <a:pt x="5897134" y="4328"/>
                  <a:pt x="6074681" y="0"/>
                </a:cubicBezTo>
                <a:cubicBezTo>
                  <a:pt x="6252228" y="-4328"/>
                  <a:pt x="6506015" y="4197"/>
                  <a:pt x="6643103" y="0"/>
                </a:cubicBezTo>
                <a:cubicBezTo>
                  <a:pt x="6780191" y="-4197"/>
                  <a:pt x="6930697" y="-10945"/>
                  <a:pt x="7211525" y="0"/>
                </a:cubicBezTo>
                <a:cubicBezTo>
                  <a:pt x="7492353" y="10945"/>
                  <a:pt x="7665724" y="18799"/>
                  <a:pt x="7872481" y="0"/>
                </a:cubicBezTo>
                <a:cubicBezTo>
                  <a:pt x="8079238" y="-18799"/>
                  <a:pt x="8120271" y="-19602"/>
                  <a:pt x="8348369" y="0"/>
                </a:cubicBezTo>
                <a:cubicBezTo>
                  <a:pt x="8576467" y="19602"/>
                  <a:pt x="8753830" y="33399"/>
                  <a:pt x="9101859" y="0"/>
                </a:cubicBezTo>
                <a:cubicBezTo>
                  <a:pt x="9449888" y="-33399"/>
                  <a:pt x="9578721" y="-983"/>
                  <a:pt x="9842129" y="0"/>
                </a:cubicBezTo>
                <a:cubicBezTo>
                  <a:pt x="10152626" y="42978"/>
                  <a:pt x="10399696" y="278723"/>
                  <a:pt x="10430878" y="588749"/>
                </a:cubicBezTo>
                <a:lnTo>
                  <a:pt x="10430878" y="588749"/>
                </a:lnTo>
                <a:cubicBezTo>
                  <a:pt x="10436749" y="892959"/>
                  <a:pt x="10097713" y="1188384"/>
                  <a:pt x="9842129" y="1177498"/>
                </a:cubicBezTo>
                <a:cubicBezTo>
                  <a:pt x="9484548" y="1173651"/>
                  <a:pt x="9408580" y="1200236"/>
                  <a:pt x="8996106" y="1177498"/>
                </a:cubicBezTo>
                <a:cubicBezTo>
                  <a:pt x="8583632" y="1154760"/>
                  <a:pt x="8585278" y="1184023"/>
                  <a:pt x="8427684" y="1177498"/>
                </a:cubicBezTo>
                <a:cubicBezTo>
                  <a:pt x="8270090" y="1170973"/>
                  <a:pt x="7913845" y="1156444"/>
                  <a:pt x="7766728" y="1177498"/>
                </a:cubicBezTo>
                <a:cubicBezTo>
                  <a:pt x="7619611" y="1198552"/>
                  <a:pt x="7387704" y="1182406"/>
                  <a:pt x="7290840" y="1177498"/>
                </a:cubicBezTo>
                <a:cubicBezTo>
                  <a:pt x="7193976" y="1172590"/>
                  <a:pt x="6963825" y="1184682"/>
                  <a:pt x="6722418" y="1177498"/>
                </a:cubicBezTo>
                <a:cubicBezTo>
                  <a:pt x="6481011" y="1170314"/>
                  <a:pt x="6388711" y="1187513"/>
                  <a:pt x="6246530" y="1177498"/>
                </a:cubicBezTo>
                <a:cubicBezTo>
                  <a:pt x="6104349" y="1167483"/>
                  <a:pt x="5967512" y="1195865"/>
                  <a:pt x="5770642" y="1177498"/>
                </a:cubicBezTo>
                <a:cubicBezTo>
                  <a:pt x="5573772" y="1159131"/>
                  <a:pt x="5258300" y="1162643"/>
                  <a:pt x="5017152" y="1177498"/>
                </a:cubicBezTo>
                <a:cubicBezTo>
                  <a:pt x="4776004" y="1192354"/>
                  <a:pt x="4487866" y="1215135"/>
                  <a:pt x="4171129" y="1177498"/>
                </a:cubicBezTo>
                <a:cubicBezTo>
                  <a:pt x="3854392" y="1139861"/>
                  <a:pt x="3614824" y="1150974"/>
                  <a:pt x="3417639" y="1177498"/>
                </a:cubicBezTo>
                <a:cubicBezTo>
                  <a:pt x="3220454" y="1204023"/>
                  <a:pt x="2772404" y="1184797"/>
                  <a:pt x="2571616" y="1177498"/>
                </a:cubicBezTo>
                <a:cubicBezTo>
                  <a:pt x="2370828" y="1170199"/>
                  <a:pt x="2131011" y="1180267"/>
                  <a:pt x="1910660" y="1177498"/>
                </a:cubicBezTo>
                <a:cubicBezTo>
                  <a:pt x="1690309" y="1174729"/>
                  <a:pt x="1557680" y="1194474"/>
                  <a:pt x="1342239" y="1177498"/>
                </a:cubicBezTo>
                <a:cubicBezTo>
                  <a:pt x="1126798" y="1160522"/>
                  <a:pt x="892894" y="1164368"/>
                  <a:pt x="588749" y="1177498"/>
                </a:cubicBezTo>
                <a:cubicBezTo>
                  <a:pt x="329648" y="1136940"/>
                  <a:pt x="42639" y="925429"/>
                  <a:pt x="0" y="588749"/>
                </a:cubicBezTo>
                <a:close/>
              </a:path>
              <a:path w="10430878" h="1177498" stroke="0" extrusionOk="0">
                <a:moveTo>
                  <a:pt x="0" y="588749"/>
                </a:moveTo>
                <a:cubicBezTo>
                  <a:pt x="-49194" y="315223"/>
                  <a:pt x="281501" y="75757"/>
                  <a:pt x="588749" y="0"/>
                </a:cubicBezTo>
                <a:cubicBezTo>
                  <a:pt x="695931" y="-19170"/>
                  <a:pt x="856572" y="1109"/>
                  <a:pt x="1064637" y="0"/>
                </a:cubicBezTo>
                <a:cubicBezTo>
                  <a:pt x="1272702" y="-1109"/>
                  <a:pt x="1388398" y="-6847"/>
                  <a:pt x="1633059" y="0"/>
                </a:cubicBezTo>
                <a:cubicBezTo>
                  <a:pt x="1877720" y="6847"/>
                  <a:pt x="1907456" y="-9141"/>
                  <a:pt x="2016413" y="0"/>
                </a:cubicBezTo>
                <a:cubicBezTo>
                  <a:pt x="2125370" y="9141"/>
                  <a:pt x="2563953" y="239"/>
                  <a:pt x="2769903" y="0"/>
                </a:cubicBezTo>
                <a:cubicBezTo>
                  <a:pt x="2975853" y="-239"/>
                  <a:pt x="2987386" y="5178"/>
                  <a:pt x="3153257" y="0"/>
                </a:cubicBezTo>
                <a:cubicBezTo>
                  <a:pt x="3319128" y="-5178"/>
                  <a:pt x="3600795" y="25443"/>
                  <a:pt x="3814213" y="0"/>
                </a:cubicBezTo>
                <a:cubicBezTo>
                  <a:pt x="4027631" y="-25443"/>
                  <a:pt x="4182793" y="2173"/>
                  <a:pt x="4290101" y="0"/>
                </a:cubicBezTo>
                <a:cubicBezTo>
                  <a:pt x="4397409" y="-2173"/>
                  <a:pt x="4584560" y="-9653"/>
                  <a:pt x="4765989" y="0"/>
                </a:cubicBezTo>
                <a:cubicBezTo>
                  <a:pt x="4947418" y="9653"/>
                  <a:pt x="5037936" y="-3843"/>
                  <a:pt x="5149343" y="0"/>
                </a:cubicBezTo>
                <a:cubicBezTo>
                  <a:pt x="5260750" y="3843"/>
                  <a:pt x="5405302" y="17962"/>
                  <a:pt x="5532698" y="0"/>
                </a:cubicBezTo>
                <a:cubicBezTo>
                  <a:pt x="5660094" y="-17962"/>
                  <a:pt x="5828546" y="-10239"/>
                  <a:pt x="6008586" y="0"/>
                </a:cubicBezTo>
                <a:cubicBezTo>
                  <a:pt x="6188626" y="10239"/>
                  <a:pt x="6459225" y="-11810"/>
                  <a:pt x="6577008" y="0"/>
                </a:cubicBezTo>
                <a:cubicBezTo>
                  <a:pt x="6694791" y="11810"/>
                  <a:pt x="6969915" y="-14305"/>
                  <a:pt x="7330497" y="0"/>
                </a:cubicBezTo>
                <a:cubicBezTo>
                  <a:pt x="7691079" y="14305"/>
                  <a:pt x="7694953" y="-13812"/>
                  <a:pt x="7991453" y="0"/>
                </a:cubicBezTo>
                <a:cubicBezTo>
                  <a:pt x="8287953" y="13812"/>
                  <a:pt x="8413736" y="2910"/>
                  <a:pt x="8559875" y="0"/>
                </a:cubicBezTo>
                <a:cubicBezTo>
                  <a:pt x="8706014" y="-2910"/>
                  <a:pt x="8957623" y="106"/>
                  <a:pt x="9128297" y="0"/>
                </a:cubicBezTo>
                <a:cubicBezTo>
                  <a:pt x="9298971" y="-106"/>
                  <a:pt x="9592616" y="-27119"/>
                  <a:pt x="9842129" y="0"/>
                </a:cubicBezTo>
                <a:cubicBezTo>
                  <a:pt x="10144082" y="11057"/>
                  <a:pt x="10435678" y="231788"/>
                  <a:pt x="10430878" y="588749"/>
                </a:cubicBezTo>
                <a:lnTo>
                  <a:pt x="10430878" y="588749"/>
                </a:lnTo>
                <a:cubicBezTo>
                  <a:pt x="10419755" y="916712"/>
                  <a:pt x="10186408" y="1184947"/>
                  <a:pt x="9842129" y="1177498"/>
                </a:cubicBezTo>
                <a:cubicBezTo>
                  <a:pt x="9505954" y="1174789"/>
                  <a:pt x="9369189" y="1190841"/>
                  <a:pt x="8996106" y="1177498"/>
                </a:cubicBezTo>
                <a:cubicBezTo>
                  <a:pt x="8623023" y="1164155"/>
                  <a:pt x="8443569" y="1173718"/>
                  <a:pt x="8150082" y="1177498"/>
                </a:cubicBezTo>
                <a:cubicBezTo>
                  <a:pt x="7856595" y="1181278"/>
                  <a:pt x="7712252" y="1149189"/>
                  <a:pt x="7489127" y="1177498"/>
                </a:cubicBezTo>
                <a:cubicBezTo>
                  <a:pt x="7266002" y="1205807"/>
                  <a:pt x="7044644" y="1152963"/>
                  <a:pt x="6643103" y="1177498"/>
                </a:cubicBezTo>
                <a:cubicBezTo>
                  <a:pt x="6241562" y="1202033"/>
                  <a:pt x="6286745" y="1192720"/>
                  <a:pt x="6167215" y="1177498"/>
                </a:cubicBezTo>
                <a:cubicBezTo>
                  <a:pt x="6047685" y="1162276"/>
                  <a:pt x="5751018" y="1196788"/>
                  <a:pt x="5598793" y="1177498"/>
                </a:cubicBezTo>
                <a:cubicBezTo>
                  <a:pt x="5446568" y="1158208"/>
                  <a:pt x="5198150" y="1143737"/>
                  <a:pt x="4845304" y="1177498"/>
                </a:cubicBezTo>
                <a:cubicBezTo>
                  <a:pt x="4492458" y="1211259"/>
                  <a:pt x="4302490" y="1214421"/>
                  <a:pt x="4091814" y="1177498"/>
                </a:cubicBezTo>
                <a:cubicBezTo>
                  <a:pt x="3881138" y="1140576"/>
                  <a:pt x="3583842" y="1204935"/>
                  <a:pt x="3430859" y="1177498"/>
                </a:cubicBezTo>
                <a:cubicBezTo>
                  <a:pt x="3277876" y="1150061"/>
                  <a:pt x="3226723" y="1165326"/>
                  <a:pt x="3047504" y="1177498"/>
                </a:cubicBezTo>
                <a:cubicBezTo>
                  <a:pt x="2868285" y="1189670"/>
                  <a:pt x="2599681" y="1173910"/>
                  <a:pt x="2479082" y="1177498"/>
                </a:cubicBezTo>
                <a:cubicBezTo>
                  <a:pt x="2358483" y="1181086"/>
                  <a:pt x="1889047" y="1146845"/>
                  <a:pt x="1725593" y="1177498"/>
                </a:cubicBezTo>
                <a:cubicBezTo>
                  <a:pt x="1562139" y="1208151"/>
                  <a:pt x="1291414" y="1164257"/>
                  <a:pt x="1157171" y="1177498"/>
                </a:cubicBezTo>
                <a:cubicBezTo>
                  <a:pt x="1022928" y="1190739"/>
                  <a:pt x="786213" y="1187772"/>
                  <a:pt x="588749" y="1177498"/>
                </a:cubicBezTo>
                <a:cubicBezTo>
                  <a:pt x="251740" y="1166886"/>
                  <a:pt x="-11976" y="979008"/>
                  <a:pt x="0" y="588749"/>
                </a:cubicBezTo>
                <a:close/>
              </a:path>
            </a:pathLst>
          </a:custGeom>
          <a:solidFill>
            <a:srgbClr val="CCFFFF"/>
          </a:solidFill>
          <a:ln w="38100">
            <a:solidFill>
              <a:srgbClr val="002060"/>
            </a:solidFill>
            <a:extLst>
              <a:ext uri="{C807C97D-BFC1-408E-A445-0C87EB9F89A2}">
                <ask:lineSketchStyleProps xmln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Calibri" panose="020F0502020204030204" pitchFamily="34" charset="0"/>
                <a:cs typeface="Calibri" panose="020F0502020204030204" pitchFamily="34" charset="0"/>
              </a:rPr>
              <a:t>Trao</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đổi</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với</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bạn</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những</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điều</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em</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biết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về</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một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nhạc</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cụ</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dân</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tộc</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vừa</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xuất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hiện</a:t>
            </a:r>
            <a:r>
              <a:rPr lang="en-US" sz="4000" b="1" dirty="0">
                <a:solidFill>
                  <a:srgbClr val="002060"/>
                </a:solidFill>
                <a:latin typeface="Calibri" panose="020F0502020204030204" pitchFamily="34" charset="0"/>
                <a:cs typeface="Calibri" panose="020F0502020204030204" pitchFamily="34" charset="0"/>
              </a:rPr>
              <a:t> ở </a:t>
            </a:r>
            <a:r>
              <a:rPr lang="en-US" sz="4000" b="1" dirty="0" err="1">
                <a:solidFill>
                  <a:srgbClr val="002060"/>
                </a:solidFill>
                <a:latin typeface="Calibri" panose="020F0502020204030204" pitchFamily="34" charset="0"/>
                <a:cs typeface="Calibri" panose="020F0502020204030204" pitchFamily="34" charset="0"/>
              </a:rPr>
              <a:t>trò</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chơi</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trên</a:t>
            </a:r>
            <a:endParaRPr lang="en-US" sz="4000" b="1" dirty="0">
              <a:solidFill>
                <a:srgbClr val="002060"/>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FDCBD0E3-4B9B-72F2-36FA-E6C23AA88AC5}"/>
              </a:ext>
            </a:extLst>
          </p:cNvPr>
          <p:cNvSpPr txBox="1"/>
          <p:nvPr/>
        </p:nvSpPr>
        <p:spPr>
          <a:xfrm>
            <a:off x="4064000" y="1792012"/>
            <a:ext cx="7632713" cy="1200329"/>
          </a:xfrm>
          <a:prstGeom prst="rect">
            <a:avLst/>
          </a:prstGeom>
          <a:solidFill>
            <a:srgbClr val="FFFFCC"/>
          </a:solidFill>
        </p:spPr>
        <p:txBody>
          <a:bodyPr wrap="square" rtlCol="0">
            <a:spAutoFit/>
          </a:bodyPr>
          <a:lstStyle/>
          <a:p>
            <a:r>
              <a:rPr lang="en-US" sz="3600" b="1" dirty="0">
                <a:solidFill>
                  <a:srgbClr val="002060"/>
                </a:solidFill>
                <a:highlight>
                  <a:srgbClr val="FFFFCC"/>
                </a:highlight>
              </a:rPr>
              <a:t>G: </a:t>
            </a:r>
            <a:r>
              <a:rPr lang="en-US" sz="3600" b="1" dirty="0" err="1">
                <a:solidFill>
                  <a:srgbClr val="002060"/>
                </a:solidFill>
                <a:highlight>
                  <a:srgbClr val="FFFFCC"/>
                </a:highlight>
              </a:rPr>
              <a:t>Em</a:t>
            </a:r>
            <a:r>
              <a:rPr lang="en-US" sz="3600" b="1" dirty="0">
                <a:solidFill>
                  <a:srgbClr val="002060"/>
                </a:solidFill>
                <a:highlight>
                  <a:srgbClr val="FFFFCC"/>
                </a:highlight>
              </a:rPr>
              <a:t> </a:t>
            </a:r>
            <a:r>
              <a:rPr lang="en-US" sz="3600" b="1" dirty="0" err="1">
                <a:solidFill>
                  <a:srgbClr val="002060"/>
                </a:solidFill>
                <a:highlight>
                  <a:srgbClr val="FFFFCC"/>
                </a:highlight>
              </a:rPr>
              <a:t>có</a:t>
            </a:r>
            <a:r>
              <a:rPr lang="en-US" sz="3600" b="1" dirty="0">
                <a:solidFill>
                  <a:srgbClr val="002060"/>
                </a:solidFill>
                <a:highlight>
                  <a:srgbClr val="FFFFCC"/>
                </a:highlight>
              </a:rPr>
              <a:t> </a:t>
            </a:r>
            <a:r>
              <a:rPr lang="en-US" sz="3600" b="1" dirty="0" err="1">
                <a:solidFill>
                  <a:srgbClr val="002060"/>
                </a:solidFill>
                <a:highlight>
                  <a:srgbClr val="FFFFCC"/>
                </a:highlight>
              </a:rPr>
              <a:t>thể</a:t>
            </a:r>
            <a:r>
              <a:rPr lang="en-US" sz="3600" b="1" dirty="0">
                <a:solidFill>
                  <a:srgbClr val="002060"/>
                </a:solidFill>
                <a:highlight>
                  <a:srgbClr val="FFFFCC"/>
                </a:highlight>
              </a:rPr>
              <a:t> </a:t>
            </a:r>
            <a:r>
              <a:rPr lang="en-US" sz="3600" b="1" dirty="0" err="1">
                <a:solidFill>
                  <a:srgbClr val="002060"/>
                </a:solidFill>
                <a:highlight>
                  <a:srgbClr val="FFFFCC"/>
                </a:highlight>
              </a:rPr>
              <a:t>nói</a:t>
            </a:r>
            <a:r>
              <a:rPr lang="en-US" sz="3600" b="1" dirty="0">
                <a:solidFill>
                  <a:srgbClr val="002060"/>
                </a:solidFill>
                <a:highlight>
                  <a:srgbClr val="FFFFCC"/>
                </a:highlight>
              </a:rPr>
              <a:t> </a:t>
            </a:r>
            <a:r>
              <a:rPr lang="en-US" sz="3600" b="1" dirty="0" err="1">
                <a:solidFill>
                  <a:srgbClr val="002060"/>
                </a:solidFill>
                <a:highlight>
                  <a:srgbClr val="FFFFCC"/>
                </a:highlight>
              </a:rPr>
              <a:t>về</a:t>
            </a:r>
            <a:r>
              <a:rPr lang="en-US" sz="3600" b="1" dirty="0">
                <a:solidFill>
                  <a:srgbClr val="002060"/>
                </a:solidFill>
                <a:highlight>
                  <a:srgbClr val="FFFFCC"/>
                </a:highlight>
              </a:rPr>
              <a:t> </a:t>
            </a:r>
            <a:r>
              <a:rPr lang="en-US" sz="3600" b="1" dirty="0" err="1">
                <a:solidFill>
                  <a:srgbClr val="002060"/>
                </a:solidFill>
                <a:highlight>
                  <a:srgbClr val="FFFFCC"/>
                </a:highlight>
              </a:rPr>
              <a:t>cấu</a:t>
            </a:r>
            <a:r>
              <a:rPr lang="en-US" sz="3600" b="1" dirty="0">
                <a:solidFill>
                  <a:srgbClr val="002060"/>
                </a:solidFill>
                <a:highlight>
                  <a:srgbClr val="FFFFCC"/>
                </a:highlight>
              </a:rPr>
              <a:t> </a:t>
            </a:r>
            <a:r>
              <a:rPr lang="en-US" sz="3600" b="1" dirty="0" err="1">
                <a:solidFill>
                  <a:srgbClr val="002060"/>
                </a:solidFill>
                <a:highlight>
                  <a:srgbClr val="FFFFCC"/>
                </a:highlight>
              </a:rPr>
              <a:t>tạo</a:t>
            </a:r>
            <a:r>
              <a:rPr lang="en-US" sz="3600" b="1" dirty="0">
                <a:solidFill>
                  <a:srgbClr val="002060"/>
                </a:solidFill>
                <a:highlight>
                  <a:srgbClr val="FFFFCC"/>
                </a:highlight>
              </a:rPr>
              <a:t>, </a:t>
            </a:r>
            <a:r>
              <a:rPr lang="en-US" sz="3600" b="1" dirty="0" err="1">
                <a:solidFill>
                  <a:srgbClr val="002060"/>
                </a:solidFill>
                <a:highlight>
                  <a:srgbClr val="FFFFCC"/>
                </a:highlight>
              </a:rPr>
              <a:t>cách</a:t>
            </a:r>
            <a:r>
              <a:rPr lang="en-US" sz="3600" b="1" dirty="0">
                <a:solidFill>
                  <a:srgbClr val="002060"/>
                </a:solidFill>
                <a:highlight>
                  <a:srgbClr val="FFFFCC"/>
                </a:highlight>
              </a:rPr>
              <a:t> </a:t>
            </a:r>
            <a:r>
              <a:rPr lang="en-US" sz="3600" b="1" dirty="0" err="1">
                <a:solidFill>
                  <a:srgbClr val="002060"/>
                </a:solidFill>
                <a:highlight>
                  <a:srgbClr val="FFFFCC"/>
                </a:highlight>
              </a:rPr>
              <a:t>chơi</a:t>
            </a:r>
            <a:r>
              <a:rPr lang="en-US" sz="3600" b="1" dirty="0">
                <a:solidFill>
                  <a:srgbClr val="002060"/>
                </a:solidFill>
                <a:highlight>
                  <a:srgbClr val="FFFFCC"/>
                </a:highlight>
              </a:rPr>
              <a:t> </a:t>
            </a:r>
            <a:r>
              <a:rPr lang="en-US" sz="3600" b="1" dirty="0" err="1">
                <a:solidFill>
                  <a:srgbClr val="002060"/>
                </a:solidFill>
                <a:highlight>
                  <a:srgbClr val="FFFFCC"/>
                </a:highlight>
              </a:rPr>
              <a:t>nhạc</a:t>
            </a:r>
            <a:r>
              <a:rPr lang="en-US" sz="3600" b="1" dirty="0">
                <a:solidFill>
                  <a:srgbClr val="002060"/>
                </a:solidFill>
                <a:highlight>
                  <a:srgbClr val="FFFFCC"/>
                </a:highlight>
              </a:rPr>
              <a:t> </a:t>
            </a:r>
            <a:r>
              <a:rPr lang="en-US" sz="3600" b="1" dirty="0" err="1">
                <a:solidFill>
                  <a:srgbClr val="002060"/>
                </a:solidFill>
                <a:highlight>
                  <a:srgbClr val="FFFFCC"/>
                </a:highlight>
              </a:rPr>
              <a:t>cụ</a:t>
            </a:r>
            <a:r>
              <a:rPr lang="en-US" sz="3600" b="1" dirty="0">
                <a:solidFill>
                  <a:srgbClr val="002060"/>
                </a:solidFill>
                <a:highlight>
                  <a:srgbClr val="FFFFCC"/>
                </a:highlight>
              </a:rPr>
              <a:t> </a:t>
            </a:r>
            <a:r>
              <a:rPr lang="en-US" sz="3600" b="1" dirty="0" err="1">
                <a:solidFill>
                  <a:srgbClr val="002060"/>
                </a:solidFill>
                <a:highlight>
                  <a:srgbClr val="FFFFCC"/>
                </a:highlight>
              </a:rPr>
              <a:t>đó</a:t>
            </a:r>
            <a:r>
              <a:rPr lang="en-US" sz="3600" b="1" dirty="0">
                <a:solidFill>
                  <a:srgbClr val="002060"/>
                </a:solidFill>
                <a:highlight>
                  <a:srgbClr val="FFFFCC"/>
                </a:highlight>
              </a:rPr>
              <a:t>…</a:t>
            </a:r>
          </a:p>
        </p:txBody>
      </p:sp>
      <p:pic>
        <p:nvPicPr>
          <p:cNvPr id="12" name="Picture 11">
            <a:extLst>
              <a:ext uri="{FF2B5EF4-FFF2-40B4-BE49-F238E27FC236}">
                <a16:creationId xmlns:a16="http://schemas.microsoft.com/office/drawing/2014/main" id="{C47042D9-1F3B-3581-BC0E-4495DFB9B15D}"/>
              </a:ext>
            </a:extLst>
          </p:cNvPr>
          <p:cNvPicPr>
            <a:picLocks noChangeAspect="1"/>
          </p:cNvPicPr>
          <p:nvPr/>
        </p:nvPicPr>
        <p:blipFill>
          <a:blip r:embed="rId7"/>
          <a:stretch>
            <a:fillRect/>
          </a:stretch>
        </p:blipFill>
        <p:spPr>
          <a:xfrm>
            <a:off x="1880125" y="1638300"/>
            <a:ext cx="2049488" cy="2679700"/>
          </a:xfrm>
          <a:prstGeom prst="rect">
            <a:avLst/>
          </a:prstGeom>
          <a:effectLst>
            <a:outerShdw blurRad="76200" dir="13500000" sy="23000" kx="1200000" algn="br" rotWithShape="0">
              <a:prstClr val="black">
                <a:alpha val="20000"/>
              </a:prstClr>
            </a:outerShdw>
          </a:effectLst>
        </p:spPr>
      </p:pic>
      <p:pic>
        <p:nvPicPr>
          <p:cNvPr id="13" name="Picture 12">
            <a:extLst>
              <a:ext uri="{FF2B5EF4-FFF2-40B4-BE49-F238E27FC236}">
                <a16:creationId xmlns:a16="http://schemas.microsoft.com/office/drawing/2014/main" id="{53C9B2C3-7298-021E-029C-98F3153739F2}"/>
              </a:ext>
            </a:extLst>
          </p:cNvPr>
          <p:cNvPicPr>
            <a:picLocks noChangeAspect="1"/>
          </p:cNvPicPr>
          <p:nvPr/>
        </p:nvPicPr>
        <p:blipFill>
          <a:blip r:embed="rId8"/>
          <a:stretch>
            <a:fillRect/>
          </a:stretch>
        </p:blipFill>
        <p:spPr>
          <a:xfrm>
            <a:off x="-114300" y="1593476"/>
            <a:ext cx="1860155" cy="2749924"/>
          </a:xfrm>
          <a:prstGeom prst="rect">
            <a:avLst/>
          </a:prstGeom>
          <a:effectLst>
            <a:outerShdw blurRad="76200" dir="13500000" sy="23000" kx="1200000" algn="br" rotWithShape="0">
              <a:prstClr val="black">
                <a:alpha val="20000"/>
              </a:prstClr>
            </a:outerShdw>
          </a:effectLst>
        </p:spPr>
      </p:pic>
      <p:pic>
        <p:nvPicPr>
          <p:cNvPr id="126" name="Picture 2" descr="Độc tấu đàn Tơ rưng “Mùa hái quả” - YouTube">
            <a:extLst>
              <a:ext uri="{FF2B5EF4-FFF2-40B4-BE49-F238E27FC236}">
                <a16:creationId xmlns:a16="http://schemas.microsoft.com/office/drawing/2014/main" id="{16FFA8E6-15F0-4FEC-C660-AEC7F8E6CFF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2401" y="4521199"/>
            <a:ext cx="3962400" cy="2692401"/>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2" descr="Đàn bầu - kết tinh của văn hóa Việt - Vĩnh Long Online">
            <a:extLst>
              <a:ext uri="{FF2B5EF4-FFF2-40B4-BE49-F238E27FC236}">
                <a16:creationId xmlns:a16="http://schemas.microsoft.com/office/drawing/2014/main" id="{4AC0CD63-5BC9-3E56-660D-55BDFED5E99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54500" y="4546600"/>
            <a:ext cx="3619500" cy="2692399"/>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2" descr="Nghệ An: Mở lớp truyền dạy thổi khèn, múa khèn Mông | Báo Dân tộc và Phát  triển">
            <a:extLst>
              <a:ext uri="{FF2B5EF4-FFF2-40B4-BE49-F238E27FC236}">
                <a16:creationId xmlns:a16="http://schemas.microsoft.com/office/drawing/2014/main" id="{8F50833E-3692-4900-440B-07E4FE9F13A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51800" y="4572000"/>
            <a:ext cx="3670300" cy="266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89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10" presetClass="entr" presetSubtype="0" fill="hold" nodeType="withEffect">
                                  <p:stCondLst>
                                    <p:cond delay="0"/>
                                  </p:stCondLst>
                                  <p:childTnLst>
                                    <p:set>
                                      <p:cBhvr>
                                        <p:cTn id="26" dur="1" fill="hold">
                                          <p:stCondLst>
                                            <p:cond delay="0"/>
                                          </p:stCondLst>
                                        </p:cTn>
                                        <p:tgtEl>
                                          <p:spTgt spid="128"/>
                                        </p:tgtEl>
                                        <p:attrNameLst>
                                          <p:attrName>style.visibility</p:attrName>
                                        </p:attrNameLst>
                                      </p:cBhvr>
                                      <p:to>
                                        <p:strVal val="visible"/>
                                      </p:to>
                                    </p:set>
                                    <p:animEffect transition="in" filter="fade">
                                      <p:cBhvr>
                                        <p:cTn id="27" dur="500"/>
                                        <p:tgtEl>
                                          <p:spTgt spid="128"/>
                                        </p:tgtEl>
                                      </p:cBhvr>
                                    </p:animEffect>
                                  </p:childTnLst>
                                </p:cTn>
                              </p:par>
                              <p:par>
                                <p:cTn id="28" presetID="10" presetClass="entr" presetSubtype="0" fill="hold" nodeType="withEffect">
                                  <p:stCondLst>
                                    <p:cond delay="0"/>
                                  </p:stCondLst>
                                  <p:childTnLst>
                                    <p:set>
                                      <p:cBhvr>
                                        <p:cTn id="29" dur="1" fill="hold">
                                          <p:stCondLst>
                                            <p:cond delay="0"/>
                                          </p:stCondLst>
                                        </p:cTn>
                                        <p:tgtEl>
                                          <p:spTgt spid="127"/>
                                        </p:tgtEl>
                                        <p:attrNameLst>
                                          <p:attrName>style.visibility</p:attrName>
                                        </p:attrNameLst>
                                      </p:cBhvr>
                                      <p:to>
                                        <p:strVal val="visible"/>
                                      </p:to>
                                    </p:set>
                                    <p:animEffect transition="in" filter="fade">
                                      <p:cBhvr>
                                        <p:cTn id="30" dur="500"/>
                                        <p:tgtEl>
                                          <p:spTgt spid="127"/>
                                        </p:tgtEl>
                                      </p:cBhvr>
                                    </p:animEffect>
                                  </p:childTnLst>
                                </p:cTn>
                              </p:par>
                              <p:par>
                                <p:cTn id="31" presetID="10" presetClass="entr" presetSubtype="0" fill="hold" nodeType="withEffect">
                                  <p:stCondLst>
                                    <p:cond delay="0"/>
                                  </p:stCondLst>
                                  <p:childTnLst>
                                    <p:set>
                                      <p:cBhvr>
                                        <p:cTn id="32" dur="1" fill="hold">
                                          <p:stCondLst>
                                            <p:cond delay="0"/>
                                          </p:stCondLst>
                                        </p:cTn>
                                        <p:tgtEl>
                                          <p:spTgt spid="126"/>
                                        </p:tgtEl>
                                        <p:attrNameLst>
                                          <p:attrName>style.visibility</p:attrName>
                                        </p:attrNameLst>
                                      </p:cBhvr>
                                      <p:to>
                                        <p:strVal val="visible"/>
                                      </p:to>
                                    </p:set>
                                    <p:animEffect transition="in" filter="fade">
                                      <p:cBhvr>
                                        <p:cTn id="33" dur="500"/>
                                        <p:tgtEl>
                                          <p:spTgt spid="12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69003"/>
            <a:ext cx="12192000" cy="853017"/>
          </a:xfrm>
          <a:prstGeom prst="rect">
            <a:avLst/>
          </a:prstGeom>
          <a:gradFill>
            <a:gsLst>
              <a:gs pos="0">
                <a:srgbClr val="FFCCFF"/>
              </a:gs>
              <a:gs pos="50000">
                <a:schemeClr val="bg1"/>
              </a:gs>
              <a:gs pos="100000">
                <a:srgbClr val="FFF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pic>
        <p:nvPicPr>
          <p:cNvPr id="10" name="Picture 9">
            <a:extLst>
              <a:ext uri="{FF2B5EF4-FFF2-40B4-BE49-F238E27FC236}">
                <a16:creationId xmlns:a16="http://schemas.microsoft.com/office/drawing/2014/main" id="{E03704E4-E3D2-4D85-B5B4-1FAB6B0B0812}"/>
              </a:ext>
            </a:extLst>
          </p:cNvPr>
          <p:cNvPicPr>
            <a:picLocks noChangeAspect="1"/>
          </p:cNvPicPr>
          <p:nvPr/>
        </p:nvPicPr>
        <p:blipFill>
          <a:blip r:embed="rId3"/>
          <a:stretch>
            <a:fillRect/>
          </a:stretch>
        </p:blipFill>
        <p:spPr>
          <a:xfrm>
            <a:off x="4571725" y="75726"/>
            <a:ext cx="3048549" cy="883855"/>
          </a:xfrm>
          <a:prstGeom prst="rect">
            <a:avLst/>
          </a:prstGeom>
        </p:spPr>
      </p:pic>
      <p:pic>
        <p:nvPicPr>
          <p:cNvPr id="11" name="Picture 10">
            <a:extLst>
              <a:ext uri="{FF2B5EF4-FFF2-40B4-BE49-F238E27FC236}">
                <a16:creationId xmlns:a16="http://schemas.microsoft.com/office/drawing/2014/main" id="{11F04248-E05E-44CD-A599-64064D2C20F6}"/>
              </a:ext>
            </a:extLst>
          </p:cNvPr>
          <p:cNvPicPr>
            <a:picLocks noChangeAspect="1"/>
          </p:cNvPicPr>
          <p:nvPr/>
        </p:nvPicPr>
        <p:blipFill>
          <a:blip r:embed="rId4"/>
          <a:stretch>
            <a:fillRect/>
          </a:stretch>
        </p:blipFill>
        <p:spPr>
          <a:xfrm>
            <a:off x="2169447" y="2557600"/>
            <a:ext cx="7269022" cy="1742800"/>
          </a:xfrm>
          <a:prstGeom prst="rect">
            <a:avLst/>
          </a:prstGeom>
        </p:spPr>
      </p:pic>
      <p:pic>
        <p:nvPicPr>
          <p:cNvPr id="14" name="Picture 13">
            <a:extLst>
              <a:ext uri="{FF2B5EF4-FFF2-40B4-BE49-F238E27FC236}">
                <a16:creationId xmlns:a16="http://schemas.microsoft.com/office/drawing/2014/main" id="{A7E059C2-87FF-490E-B03D-B8D8CFBD144D}"/>
              </a:ext>
            </a:extLst>
          </p:cNvPr>
          <p:cNvPicPr>
            <a:picLocks noChangeAspect="1"/>
          </p:cNvPicPr>
          <p:nvPr/>
        </p:nvPicPr>
        <p:blipFill>
          <a:blip r:embed="rId5"/>
          <a:stretch>
            <a:fillRect/>
          </a:stretch>
        </p:blipFill>
        <p:spPr>
          <a:xfrm>
            <a:off x="1274925" y="1357871"/>
            <a:ext cx="2849677" cy="679598"/>
          </a:xfrm>
          <a:prstGeom prst="rect">
            <a:avLst/>
          </a:prstGeom>
        </p:spPr>
      </p:pic>
      <p:sp>
        <p:nvSpPr>
          <p:cNvPr id="15" name="TextBox 14">
            <a:extLst>
              <a:ext uri="{FF2B5EF4-FFF2-40B4-BE49-F238E27FC236}">
                <a16:creationId xmlns:a16="http://schemas.microsoft.com/office/drawing/2014/main" id="{7B6580EA-E837-46F3-8FEE-66615DC609E4}"/>
              </a:ext>
            </a:extLst>
          </p:cNvPr>
          <p:cNvSpPr txBox="1"/>
          <p:nvPr/>
        </p:nvSpPr>
        <p:spPr>
          <a:xfrm>
            <a:off x="3594100" y="1236959"/>
            <a:ext cx="5461000" cy="707886"/>
          </a:xfrm>
          <a:prstGeom prst="rect">
            <a:avLst/>
          </a:prstGeom>
          <a:noFill/>
        </p:spPr>
        <p:txBody>
          <a:bodyPr wrap="square" rtlCol="0">
            <a:spAutoFit/>
          </a:bodyPr>
          <a:lstStyle/>
          <a:p>
            <a:pPr algn="ctr"/>
            <a:r>
              <a:rPr lang="en-US" sz="4000" b="1" dirty="0" err="1">
                <a:solidFill>
                  <a:srgbClr val="002060"/>
                </a:solidFill>
                <a:latin typeface="Tahoma" panose="020B0604030504040204" pitchFamily="34" charset="0"/>
                <a:ea typeface="Tahoma" panose="020B0604030504040204" pitchFamily="34" charset="0"/>
                <a:cs typeface="Tahoma" panose="020B0604030504040204" pitchFamily="34" charset="0"/>
              </a:rPr>
              <a:t>Bài</a:t>
            </a:r>
            <a:r>
              <a:rPr lang="en-US" sz="4000" b="1" dirty="0">
                <a:solidFill>
                  <a:srgbClr val="002060"/>
                </a:solidFill>
                <a:latin typeface="Tahoma" panose="020B0604030504040204" pitchFamily="34" charset="0"/>
                <a:ea typeface="Tahoma" panose="020B0604030504040204" pitchFamily="34" charset="0"/>
                <a:cs typeface="Tahoma" panose="020B0604030504040204" pitchFamily="34" charset="0"/>
              </a:rPr>
              <a:t> 19 – </a:t>
            </a:r>
            <a:r>
              <a:rPr lang="en-US" sz="4000" b="1" dirty="0" err="1">
                <a:solidFill>
                  <a:srgbClr val="002060"/>
                </a:solidFill>
                <a:latin typeface="Tahoma" panose="020B0604030504040204" pitchFamily="34" charset="0"/>
                <a:ea typeface="Tahoma" panose="020B0604030504040204" pitchFamily="34" charset="0"/>
                <a:cs typeface="Tahoma" panose="020B0604030504040204" pitchFamily="34" charset="0"/>
              </a:rPr>
              <a:t>Tiết</a:t>
            </a:r>
            <a:r>
              <a:rPr lang="en-US" sz="4000" b="1" dirty="0">
                <a:solidFill>
                  <a:srgbClr val="002060"/>
                </a:solidFill>
                <a:latin typeface="Tahoma" panose="020B0604030504040204" pitchFamily="34" charset="0"/>
                <a:ea typeface="Tahoma" panose="020B0604030504040204" pitchFamily="34" charset="0"/>
                <a:cs typeface="Tahoma" panose="020B0604030504040204" pitchFamily="34" charset="0"/>
              </a:rPr>
              <a:t> 1</a:t>
            </a:r>
          </a:p>
        </p:txBody>
      </p:sp>
    </p:spTree>
    <p:extLst>
      <p:ext uri="{BB962C8B-B14F-4D97-AF65-F5344CB8AC3E}">
        <p14:creationId xmlns:p14="http://schemas.microsoft.com/office/powerpoint/2010/main" val="190826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par>
                                <p:cTn id="11" presetID="2" presetClass="entr" presetSubtype="4"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6687F2-FF50-2F39-21B0-2BB361384A44}"/>
              </a:ext>
            </a:extLst>
          </p:cNvPr>
          <p:cNvPicPr>
            <a:picLocks noChangeAspect="1"/>
          </p:cNvPicPr>
          <p:nvPr/>
        </p:nvPicPr>
        <p:blipFill>
          <a:blip r:embed="rId4"/>
          <a:stretch>
            <a:fillRect/>
          </a:stretch>
        </p:blipFill>
        <p:spPr>
          <a:xfrm>
            <a:off x="715563" y="2750175"/>
            <a:ext cx="10016596" cy="2591025"/>
          </a:xfrm>
          <a:prstGeom prst="rect">
            <a:avLst/>
          </a:prstGeom>
        </p:spPr>
      </p:pic>
    </p:spTree>
    <p:custDataLst>
      <p:tags r:id="rId1"/>
    </p:custDataLst>
    <p:extLst>
      <p:ext uri="{BB962C8B-B14F-4D97-AF65-F5344CB8AC3E}">
        <p14:creationId xmlns:p14="http://schemas.microsoft.com/office/powerpoint/2010/main" val="47948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6.xml><?xml version="1.0" encoding="utf-8"?>
<p:tagLst xmlns:a="http://schemas.openxmlformats.org/drawingml/2006/main" xmlns:r="http://schemas.openxmlformats.org/officeDocument/2006/relationships" xmlns:p="http://schemas.openxmlformats.org/presentationml/2006/main">
  <p:tag name="PA" val="v3.2.0"/>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2407</Words>
  <Application>Microsoft Office PowerPoint</Application>
  <PresentationFormat>Widescreen</PresentationFormat>
  <Paragraphs>147</Paragraphs>
  <Slides>36</Slides>
  <Notes>24</Notes>
  <HiddenSlides>0</HiddenSlides>
  <MMClips>0</MMClips>
  <ScaleCrop>false</ScaleCrop>
  <HeadingPairs>
    <vt:vector size="6" baseType="variant">
      <vt:variant>
        <vt:lpstr>Fonts Used</vt:lpstr>
      </vt:variant>
      <vt:variant>
        <vt:i4>19</vt:i4>
      </vt:variant>
      <vt:variant>
        <vt:lpstr>Theme</vt:lpstr>
      </vt:variant>
      <vt:variant>
        <vt:i4>6</vt:i4>
      </vt:variant>
      <vt:variant>
        <vt:lpstr>Slide Titles</vt:lpstr>
      </vt:variant>
      <vt:variant>
        <vt:i4>36</vt:i4>
      </vt:variant>
    </vt:vector>
  </HeadingPairs>
  <TitlesOfParts>
    <vt:vector size="61" baseType="lpstr">
      <vt:lpstr>等线</vt:lpstr>
      <vt:lpstr>等线 Light</vt:lpstr>
      <vt:lpstr>微软雅黑</vt:lpstr>
      <vt:lpstr>宋体</vt:lpstr>
      <vt:lpstr>#9Slide07 HoneyCream</vt:lpstr>
      <vt:lpstr>Arial</vt:lpstr>
      <vt:lpstr>Calibri</vt:lpstr>
      <vt:lpstr>Calibri Light</vt:lpstr>
      <vt:lpstr>Cambria</vt:lpstr>
      <vt:lpstr>Nunito Black</vt:lpstr>
      <vt:lpstr>SVN-Newton</vt:lpstr>
      <vt:lpstr>SVN-Ready</vt:lpstr>
      <vt:lpstr>Tahoma</vt:lpstr>
      <vt:lpstr>Times New Roman</vt:lpstr>
      <vt:lpstr>VNI-Commerce</vt:lpstr>
      <vt:lpstr>Wingdings</vt:lpstr>
      <vt:lpstr>思源黑体 CN Bold</vt:lpstr>
      <vt:lpstr>汉仪粗宋简</vt:lpstr>
      <vt:lpstr>迷你简细行楷</vt:lpstr>
      <vt:lpstr>Office 主题​​</vt:lpstr>
      <vt:lpstr>1_Office 主题​​</vt:lpstr>
      <vt:lpstr>Office Theme</vt:lpstr>
      <vt:lpstr>2_Office 主题​​</vt:lpstr>
      <vt:lpstr>3_Office 主题​​</vt:lpstr>
      <vt:lpstr>自定义设计方案</vt:lpstr>
      <vt:lpstr>PowerPoint Presentation</vt:lpstr>
      <vt:lpstr>PowerPoint Presentation</vt:lpstr>
      <vt:lpstr>PowerPoint Presentation</vt:lpstr>
      <vt:lpstr>Đây là nhạc cụ gì?</vt:lpstr>
      <vt:lpstr>Đây là nhạc cụ gì?</vt:lpstr>
      <vt:lpstr>Đây là nhạc cụ gì?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NGUYỄN THỊ KHÁNH HẠ</cp:lastModifiedBy>
  <cp:revision>82</cp:revision>
  <dcterms:created xsi:type="dcterms:W3CDTF">2023-07-19T08:30:23Z</dcterms:created>
  <dcterms:modified xsi:type="dcterms:W3CDTF">2023-11-18T04:07:18Z</dcterms:modified>
</cp:coreProperties>
</file>