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1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11/11/2023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68.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48.emf"/><Relationship Id="rId10" Type="http://schemas.openxmlformats.org/officeDocument/2006/relationships/image" Target="../media/image44.png"/><Relationship Id="rId4" Type="http://schemas.openxmlformats.org/officeDocument/2006/relationships/video" Target="../media/media3.mp4"/><Relationship Id="rId9" Type="http://schemas.openxmlformats.org/officeDocument/2006/relationships/image" Target="../media/image43.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openxmlformats.org/officeDocument/2006/relationships/video" Target="NULL" TargetMode="Externa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0.png"/><Relationship Id="rId10" Type="http://schemas.openxmlformats.org/officeDocument/2006/relationships/image" Target="../media/image44.png"/><Relationship Id="rId4" Type="http://schemas.microsoft.com/office/2007/relationships/media" Target="../media/media4.mp4"/><Relationship Id="rId9" Type="http://schemas.openxmlformats.org/officeDocument/2006/relationships/image" Target="../media/image43.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8.png"/><Relationship Id="rId3" Type="http://schemas.microsoft.com/office/2007/relationships/media" Target="../media/media5.mp4"/><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slideLayout" Target="../slideLayouts/slideLayout68.xml"/><Relationship Id="rId15" Type="http://schemas.openxmlformats.org/officeDocument/2006/relationships/image" Target="../media/image52.png"/><Relationship Id="rId10" Type="http://schemas.openxmlformats.org/officeDocument/2006/relationships/image" Target="../media/image44.png"/><Relationship Id="rId4" Type="http://schemas.openxmlformats.org/officeDocument/2006/relationships/video" Target="../media/media5.mp4"/><Relationship Id="rId9" Type="http://schemas.openxmlformats.org/officeDocument/2006/relationships/image" Target="../media/image43.pn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207" name="矩形: 圆角 13">
            <a:extLst>
              <a:ext uri="{FF2B5EF4-FFF2-40B4-BE49-F238E27FC236}">
                <a16:creationId xmlns:a16="http://schemas.microsoft.com/office/drawing/2014/main" id="{D1D83CBE-62D7-4452-AB2F-217D8E3F3C5D}"/>
              </a:ext>
            </a:extLst>
          </p:cNvPr>
          <p:cNvSpPr/>
          <p:nvPr/>
        </p:nvSpPr>
        <p:spPr>
          <a:xfrm>
            <a:off x="1459865" y="69850"/>
            <a:ext cx="9617710" cy="675640"/>
          </a:xfrm>
          <a:prstGeom prst="roundRect">
            <a:avLst>
              <a:gd name="adj" fmla="val 5000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400" b="1" dirty="0">
                <a:solidFill>
                  <a:srgbClr val="00000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lang="vi-VN" altLang="zh-CN" sz="4400" b="1" dirty="0">
                <a:solidFill>
                  <a:srgbClr val="00000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sáu</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400" b="1" dirty="0">
                <a:solidFill>
                  <a:srgbClr val="00000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3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11</a:t>
            </a:r>
            <a:r>
              <a:rPr kumimoji="0" lang="en-US" altLang="zh-CN" sz="4400" b="1" i="0" u="none" strike="noStrike" kern="1200" cap="none" spc="0" normalizeH="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r>
              <a:rPr kumimoji="0" lang="en-US" altLang="zh-CN" sz="4400" b="1" i="0" u="none" strike="noStrike" kern="1200" cap="none" spc="0" normalizeH="0" baseline="0" noProof="0" dirty="0" err="1">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kumimoji="0" lang="en-US" altLang="zh-CN" sz="44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2023</a:t>
            </a: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500" fill="hold">
                                          <p:stCondLst>
                                            <p:cond delay="0"/>
                                          </p:stCondLst>
                                        </p:cTn>
                                        <p:tgtEl>
                                          <p:spTgt spid="207"/>
                                        </p:tgtEl>
                                        <p:attrNameLst>
                                          <p:attrName>style.visibility</p:attrName>
                                        </p:attrNameLst>
                                      </p:cBhvr>
                                      <p:to>
                                        <p:strVal val="visible"/>
                                      </p:to>
                                    </p:set>
                                    <p:animEffect transition="in" filter="fade">
                                      <p:cBhvr>
                                        <p:cTn id="61" dur="500"/>
                                        <p:tgtEl>
                                          <p:spTgt spid="207"/>
                                        </p:tgtEl>
                                      </p:cBhvr>
                                    </p:animEffect>
                                    <p:anim calcmode="lin" valueType="num">
                                      <p:cBhvr>
                                        <p:cTn id="62" dur="500" fill="hold"/>
                                        <p:tgtEl>
                                          <p:spTgt spid="207"/>
                                        </p:tgtEl>
                                        <p:attrNameLst>
                                          <p:attrName>ppt_x</p:attrName>
                                        </p:attrNameLst>
                                      </p:cBhvr>
                                      <p:tavLst>
                                        <p:tav tm="0">
                                          <p:val>
                                            <p:strVal val="#ppt_x"/>
                                          </p:val>
                                        </p:tav>
                                        <p:tav tm="100000">
                                          <p:val>
                                            <p:strVal val="#ppt_x"/>
                                          </p:val>
                                        </p:tav>
                                      </p:tavLst>
                                    </p:anim>
                                    <p:anim calcmode="lin" valueType="num">
                                      <p:cBhvr>
                                        <p:cTn id="63" dur="500" fill="hold"/>
                                        <p:tgtEl>
                                          <p:spTgt spid="20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0"/>
                                        <p:tgtEl>
                                          <p:spTgt spid="4"/>
                                        </p:tgtEl>
                                      </p:cBhvr>
                                    </p:animEffect>
                                    <p:anim calcmode="lin" valueType="num">
                                      <p:cBhvr>
                                        <p:cTn id="69" dur="1000" fill="hold"/>
                                        <p:tgtEl>
                                          <p:spTgt spid="4"/>
                                        </p:tgtEl>
                                        <p:attrNameLst>
                                          <p:attrName>ppt_x</p:attrName>
                                        </p:attrNameLst>
                                      </p:cBhvr>
                                      <p:tavLst>
                                        <p:tav tm="0">
                                          <p:val>
                                            <p:strVal val="#ppt_x"/>
                                          </p:val>
                                        </p:tav>
                                        <p:tav tm="100000">
                                          <p:val>
                                            <p:strVal val="#ppt_x"/>
                                          </p:val>
                                        </p:tav>
                                      </p:tavLst>
                                    </p:anim>
                                    <p:anim calcmode="lin" valueType="num">
                                      <p:cBhvr>
                                        <p:cTn id="7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P spid="207" grpId="0" animBg="1"/>
      <p:bldP spid="20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52</TotalTime>
  <Words>479</Words>
  <Application>Microsoft Office PowerPoint</Application>
  <PresentationFormat>Widescreen</PresentationFormat>
  <Paragraphs>100</Paragraphs>
  <Slides>19</Slides>
  <Notes>2</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等线</vt:lpstr>
      <vt:lpstr>#9Slide02 Noi dung dai</vt:lpstr>
      <vt:lpstr>#9Slide02 Tieu de dai</vt:lpstr>
      <vt:lpstr>#9Slide03 Dekar</vt:lpstr>
      <vt:lpstr>Arial</vt:lpstr>
      <vt:lpstr>Calibri</vt:lpstr>
      <vt:lpstr>Calibri Light</vt:lpstr>
      <vt:lpstr>Coiny</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21</cp:revision>
  <dcterms:created xsi:type="dcterms:W3CDTF">2022-07-06T01:30:39Z</dcterms:created>
  <dcterms:modified xsi:type="dcterms:W3CDTF">2023-11-11T12:27:50Z</dcterms:modified>
</cp:coreProperties>
</file>