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0"/>
  </p:notesMasterIdLst>
  <p:sldIdLst>
    <p:sldId id="442" r:id="rId3"/>
    <p:sldId id="441" r:id="rId4"/>
    <p:sldId id="362" r:id="rId5"/>
    <p:sldId id="425" r:id="rId6"/>
    <p:sldId id="427" r:id="rId7"/>
    <p:sldId id="433" r:id="rId8"/>
    <p:sldId id="449" r:id="rId9"/>
    <p:sldId id="435" r:id="rId10"/>
    <p:sldId id="456" r:id="rId11"/>
    <p:sldId id="434" r:id="rId12"/>
    <p:sldId id="457" r:id="rId13"/>
    <p:sldId id="466" r:id="rId14"/>
    <p:sldId id="464" r:id="rId15"/>
    <p:sldId id="465" r:id="rId16"/>
    <p:sldId id="415" r:id="rId17"/>
    <p:sldId id="351" r:id="rId18"/>
    <p:sldId id="391" r:id="rId19"/>
    <p:sldId id="397" r:id="rId20"/>
    <p:sldId id="355" r:id="rId21"/>
    <p:sldId id="463" r:id="rId22"/>
    <p:sldId id="402" r:id="rId23"/>
    <p:sldId id="458" r:id="rId24"/>
    <p:sldId id="459" r:id="rId25"/>
    <p:sldId id="461" r:id="rId26"/>
    <p:sldId id="460" r:id="rId27"/>
    <p:sldId id="462" r:id="rId28"/>
    <p:sldId id="398" r:id="rId29"/>
  </p:sldIdLst>
  <p:sldSz cx="9144000" cy="6858000" type="screen4x3"/>
  <p:notesSz cx="6858000" cy="9144000"/>
  <p:embeddedFontLst>
    <p:embeddedFont>
      <p:font typeface="VNI-Avo" panose="020B0604020202020204"/>
      <p:regular r:id="rId31"/>
      <p:bold r:id="rId32"/>
      <p:italic r:id="rId33"/>
      <p:boldItalic r:id="rId34"/>
    </p:embeddedFont>
    <p:embeddedFont>
      <p:font typeface=".VnCooperH" panose="020B7200000000000000" pitchFamily="34" charset="0"/>
      <p:regular r:id="rId35"/>
    </p:embeddedFont>
    <p:embeddedFont>
      <p:font typeface=".VnAvant" panose="020B7200000000000000" pitchFamily="34" charset="0"/>
      <p:regular r:id="rId36"/>
      <p:bold r:id="rId37"/>
      <p:italic r:id="rId38"/>
      <p:boldItalic r:id="rId39"/>
    </p:embeddedFont>
    <p:embeddedFont>
      <p:font typeface=".VnCooper" panose="020B7200000000000000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.VnUniverse" panose="020B7200000000000000" pitchFamily="34" charset="0"/>
      <p:regular r:id="rId45"/>
    </p:embeddedFont>
    <p:embeddedFont>
      <p:font typeface="Arial Rounded MT Bold" panose="020F0704030504030204" pitchFamily="34" charset="0"/>
      <p:regular r:id="rId46"/>
    </p:embeddedFont>
    <p:embeddedFont>
      <p:font typeface="HP-087" panose="020B0604020202020204"/>
      <p:bold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9900"/>
    <a:srgbClr val="FF99FF"/>
    <a:srgbClr val="FFFFCC"/>
    <a:srgbClr val="FFFF66"/>
    <a:srgbClr val="0033CC"/>
    <a:srgbClr val="FFCCFF"/>
    <a:srgbClr val="66FF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4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7.jpe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6.gif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04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4130" y="4225962"/>
            <a:ext cx="225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33CC"/>
                </a:solidFill>
                <a:latin typeface="+mj-lt"/>
              </a:rPr>
              <a:t>Đèn pin</a:t>
            </a:r>
            <a:endParaRPr lang="en-US" sz="48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15498"/>
          <a:stretch/>
        </p:blipFill>
        <p:spPr bwMode="auto">
          <a:xfrm>
            <a:off x="3733800" y="1620981"/>
            <a:ext cx="2143125" cy="1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243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67796" y="1201027"/>
            <a:ext cx="1416424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7260"/>
              </p:ext>
            </p:extLst>
          </p:nvPr>
        </p:nvGraphicFramePr>
        <p:xfrm>
          <a:off x="467796" y="1696327"/>
          <a:ext cx="3113604" cy="27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19476" y="1842655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VNI-Avo" pitchFamily="2" charset="0"/>
              </a:rPr>
              <a:t>n</a:t>
            </a:r>
            <a:endParaRPr lang="en-US" sz="3600" b="1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2248" y="1836241"/>
            <a:ext cx="62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VNI-Avo" pitchFamily="2" charset="0"/>
              </a:rPr>
              <a:t>m</a:t>
            </a:r>
            <a:endParaRPr lang="en-US" sz="3600" b="1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0930" y="2476159"/>
            <a:ext cx="4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1695" y="3257231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aê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2459" y="3903562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aâ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98660" y="2466110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VNI-Avo" pitchFamily="2" charset="0"/>
              </a:rPr>
              <a:t>an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6757" y="2468717"/>
            <a:ext cx="934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00"/>
                </a:solidFill>
                <a:latin typeface="VNI-Avo" pitchFamily="2" charset="0"/>
              </a:rPr>
              <a:t>am</a:t>
            </a:r>
            <a:endParaRPr lang="en-US" sz="3600" b="1" dirty="0">
              <a:solidFill>
                <a:srgbClr val="00CC00"/>
              </a:solidFill>
              <a:latin typeface="VNI-Avo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71236" y="3177911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latin typeface="VNI-Avo" pitchFamily="2" charset="0"/>
              </a:rPr>
              <a:t>aên</a:t>
            </a:r>
            <a:endParaRPr lang="en-US" sz="3600" b="1">
              <a:latin typeface="VNI-Avo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79333" y="318051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CC00"/>
                </a:solidFill>
                <a:latin typeface="VNI-Avo" pitchFamily="2" charset="0"/>
              </a:rPr>
              <a:t>aêm</a:t>
            </a:r>
            <a:endParaRPr lang="en-US" sz="3600" b="1">
              <a:solidFill>
                <a:srgbClr val="00CC00"/>
              </a:solidFill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57095" y="3826849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latin typeface="VNI-Avo" pitchFamily="2" charset="0"/>
              </a:rPr>
              <a:t>aân</a:t>
            </a:r>
            <a:endParaRPr lang="en-US" sz="3600" b="1">
              <a:latin typeface="VNI-Avo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65192" y="3829456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CC00"/>
                </a:solidFill>
                <a:latin typeface="VNI-Avo" pitchFamily="2" charset="0"/>
              </a:rPr>
              <a:t>aâm</a:t>
            </a:r>
            <a:endParaRPr lang="en-US" sz="3600" b="1">
              <a:solidFill>
                <a:srgbClr val="00CC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377" y="1530930"/>
            <a:ext cx="10839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85556"/>
              </p:ext>
            </p:extLst>
          </p:nvPr>
        </p:nvGraphicFramePr>
        <p:xfrm>
          <a:off x="5791200" y="784087"/>
          <a:ext cx="2514600" cy="502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5500260" y="569087"/>
            <a:ext cx="15411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576879" y="798731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VNI-Avo" pitchFamily="2" charset="0"/>
              </a:rPr>
              <a:t>n</a:t>
            </a:r>
            <a:endParaRPr lang="en-US" sz="3600" b="1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91436" y="1449576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2200" y="210461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oâ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91436" y="2789275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2200" y="3435606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2200" y="3917094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eâ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78988" y="4569348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13878" y="521567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VNI-Avo" pitchFamily="2" charset="0"/>
              </a:rPr>
              <a:t>u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77117" y="1561800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77117" y="2706791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77117" y="3353122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en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64669" y="463926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in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99559" y="5285592"/>
            <a:ext cx="73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un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57881" y="2152993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57881" y="3999453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eân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74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29000" y="60959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cuû</a:t>
            </a:r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saén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9757" y="2217003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baøn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chaân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5392" y="4045803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VNI-Avo" pitchFamily="2" charset="0"/>
              </a:rPr>
              <a:t>möa</a:t>
            </a:r>
            <a:r>
              <a:rPr lang="en-US" sz="48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VNI-Avo" pitchFamily="2" charset="0"/>
              </a:rPr>
              <a:t>phuøn</a:t>
            </a:r>
            <a:endParaRPr lang="en-US" sz="4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6590" y="5569803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ngoïn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coû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957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76600" y="609599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beán</a:t>
            </a:r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ñoø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2217003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traïm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 y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teá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114800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taám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goã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9508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895600" y="1447800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khoân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lôùn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269398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</a:t>
            </a:r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eøn</a:t>
            </a:r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 pin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957" y="5112603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C000"/>
                </a:solidFill>
                <a:latin typeface="VNI-Avo" pitchFamily="2" charset="0"/>
              </a:rPr>
              <a:t>chaêm</a:t>
            </a:r>
            <a:r>
              <a:rPr lang="en-US" sz="4800" b="1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VNI-Avo" pitchFamily="2" charset="0"/>
              </a:rPr>
              <a:t>chæ</a:t>
            </a:r>
            <a:endParaRPr lang="en-US" sz="4800" b="1" dirty="0">
              <a:solidFill>
                <a:srgbClr val="FFC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625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82124" y="609599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9900"/>
                </a:solidFill>
                <a:latin typeface="VNI-Avo" pitchFamily="2" charset="0"/>
              </a:rPr>
              <a:t>cuû saén</a:t>
            </a:r>
            <a:endParaRPr lang="en-US" sz="4800" b="1">
              <a:solidFill>
                <a:srgbClr val="0099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165" y="1836003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baøn</a:t>
            </a:r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902803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VNI-Avo" pitchFamily="2" charset="0"/>
              </a:rPr>
              <a:t>möa</a:t>
            </a:r>
            <a:r>
              <a:rPr lang="en-US" sz="4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VNI-Avo" pitchFamily="2" charset="0"/>
              </a:rPr>
              <a:t>phuøn</a:t>
            </a:r>
            <a:endParaRPr lang="en-US" sz="4800" b="1" dirty="0">
              <a:solidFill>
                <a:schemeClr val="accent4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8398" y="4031394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ngoïn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coû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6640" y="609599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9900"/>
                </a:solidFill>
                <a:latin typeface="VNI-Avo" pitchFamily="2" charset="0"/>
              </a:rPr>
              <a:t>beán</a:t>
            </a:r>
            <a:r>
              <a:rPr lang="en-US" sz="4800" b="1" dirty="0" smtClean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9900"/>
                </a:solidFill>
                <a:latin typeface="VNI-Avo" pitchFamily="2" charset="0"/>
              </a:rPr>
              <a:t>ñoø</a:t>
            </a:r>
            <a:endParaRPr lang="en-US" sz="4800" b="1" dirty="0">
              <a:solidFill>
                <a:srgbClr val="0099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9176" y="1836003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traïm y teá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799" y="2902803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VNI-Avo" pitchFamily="2" charset="0"/>
              </a:rPr>
              <a:t>khoân lôùn</a:t>
            </a:r>
            <a:endParaRPr lang="en-US" sz="4800" b="1">
              <a:solidFill>
                <a:schemeClr val="accent4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632" y="5188803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C000"/>
                </a:solidFill>
                <a:latin typeface="VNI-Avo" pitchFamily="2" charset="0"/>
              </a:rPr>
              <a:t>taám</a:t>
            </a:r>
            <a:r>
              <a:rPr lang="en-US" sz="4800" b="1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VNI-Avo" pitchFamily="2" charset="0"/>
              </a:rPr>
              <a:t>goã</a:t>
            </a:r>
            <a:endParaRPr lang="en-US" sz="4800" b="1" dirty="0">
              <a:solidFill>
                <a:srgbClr val="FFC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8856" y="4198203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ñ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eøn pin</a:t>
            </a:r>
            <a:endParaRPr lang="en-US" sz="4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1625" y="5188803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C000"/>
                </a:solidFill>
                <a:latin typeface="VNI-Avo" pitchFamily="2" charset="0"/>
              </a:rPr>
              <a:t>chaêm chæ</a:t>
            </a:r>
            <a:endParaRPr lang="en-US" sz="4800" b="1">
              <a:solidFill>
                <a:srgbClr val="FFC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2812" y="1371598"/>
            <a:ext cx="8921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endParaRPr lang="en-US" sz="40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Nhìn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cheâ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: “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chaäm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nhö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ruøa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.”.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Ruøa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: “ Ta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thi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nheù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.”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VNI-Avo" pitchFamily="2" charset="0"/>
              </a:rPr>
              <a:t>Thoû</a:t>
            </a:r>
            <a:r>
              <a:rPr lang="en-US" sz="40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VNI-Avo" pitchFamily="2" charset="0"/>
              </a:rPr>
              <a:t>hôùn</a:t>
            </a:r>
            <a:r>
              <a:rPr lang="en-US" sz="40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VNI-Avo" pitchFamily="2" charset="0"/>
              </a:rPr>
              <a:t>hôû</a:t>
            </a:r>
            <a:r>
              <a:rPr lang="en-US" sz="40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VNI-Avo" pitchFamily="2" charset="0"/>
              </a:rPr>
              <a:t>tham</a:t>
            </a:r>
            <a:r>
              <a:rPr lang="en-US" sz="4000" b="1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VNI-Avo" pitchFamily="2" charset="0"/>
              </a:rPr>
              <a:t>gia</a:t>
            </a:r>
            <a:r>
              <a:rPr lang="en-US" sz="4000" b="1" dirty="0" smtClean="0">
                <a:solidFill>
                  <a:srgbClr val="C00000"/>
                </a:solidFill>
                <a:latin typeface="VNI-Avo" pitchFamily="2" charset="0"/>
              </a:rPr>
              <a:t>.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Thoû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nhôûn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nhô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muùa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ca,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ruøa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cöù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boø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caàn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VNI-Avo" pitchFamily="2" charset="0"/>
              </a:rPr>
              <a:t>maãn</a:t>
            </a:r>
            <a:r>
              <a:rPr lang="en-US" sz="4000" b="1" dirty="0" smtClean="0">
                <a:solidFill>
                  <a:schemeClr val="accent4"/>
                </a:solidFill>
                <a:latin typeface="VNI-Avo" pitchFamily="2" charset="0"/>
              </a:rPr>
              <a:t>.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Theá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laø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ruøa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ñi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xa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hôn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haúm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FF99FF"/>
                </a:solidFill>
                <a:latin typeface="VNI-Avo" pitchFamily="2" charset="0"/>
              </a:rPr>
              <a:t>thoû</a:t>
            </a:r>
            <a:r>
              <a:rPr lang="en-US" sz="4000" b="1" dirty="0" smtClean="0">
                <a:solidFill>
                  <a:srgbClr val="FF99FF"/>
                </a:solidFill>
                <a:latin typeface="VNI-Avo" pitchFamily="2" charset="0"/>
              </a:rPr>
              <a:t>.</a:t>
            </a:r>
            <a:endParaRPr lang="en-US" sz="4000" b="1" dirty="0">
              <a:solidFill>
                <a:srgbClr val="FF99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749" y="76200"/>
            <a:ext cx="2124051" cy="778557"/>
            <a:chOff x="85748" y="76200"/>
            <a:chExt cx="3892925" cy="778557"/>
          </a:xfrm>
        </p:grpSpPr>
        <p:grpSp>
          <p:nvGrpSpPr>
            <p:cNvPr id="15" name="Group 14"/>
            <p:cNvGrpSpPr/>
            <p:nvPr/>
          </p:nvGrpSpPr>
          <p:grpSpPr>
            <a:xfrm>
              <a:off x="85748" y="201195"/>
              <a:ext cx="3892925" cy="606130"/>
              <a:chOff x="85748" y="201195"/>
              <a:chExt cx="3892925" cy="60613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75213" y="201195"/>
                <a:ext cx="3603460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748" y="201195"/>
                <a:ext cx="960105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7533" y="76200"/>
              <a:ext cx="3003345" cy="778557"/>
              <a:chOff x="-647325" y="-231732"/>
              <a:chExt cx="3003345" cy="7785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647325" y="-231732"/>
                <a:ext cx="1032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50" y="-99506"/>
                <a:ext cx="19708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63450" y="1301500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CC"/>
                </a:solidFill>
                <a:latin typeface="VNI-Avo" pitchFamily="2" charset="0"/>
              </a:rPr>
              <a:t>Sen nôû thaém hoà.</a:t>
            </a:r>
            <a:endParaRPr lang="en-US" sz="40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90937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90937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2348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739914"/>
            <a:ext cx="679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naâu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xaùm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461195" y="1692950"/>
            <a:ext cx="3806006" cy="219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537518" y="1692950"/>
            <a:ext cx="4606482" cy="219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533400" y="3886200"/>
            <a:ext cx="400411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0" y="3886200"/>
            <a:ext cx="421870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08091936_ga-nau-va-vit-x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554" y="985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914400" y="1692950"/>
            <a:ext cx="7772400" cy="31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334" y="5077361"/>
            <a:ext cx="815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Haèng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ngaøy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naâu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xaùm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laøm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1297944" y="1794164"/>
            <a:ext cx="647445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831345"/>
            <a:ext cx="76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Chuyeän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xaûy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ra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khieán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naâu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khoâng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theå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sang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soâng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609600" y="1905000"/>
            <a:ext cx="792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5769114"/>
            <a:ext cx="679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ñaõ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laøm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ñeå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giuùp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944" y="1028272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VNI-Avo" pitchFamily="2" charset="0"/>
              </a:rPr>
              <a:t>Gaø naâu vaø vòt xaùm</a:t>
            </a:r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9" r="3031" b="1702"/>
          <a:stretch/>
        </p:blipFill>
        <p:spPr bwMode="auto">
          <a:xfrm>
            <a:off x="461194" y="1752339"/>
            <a:ext cx="7804958" cy="320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334" y="5229761"/>
            <a:ext cx="823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Thöông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vaát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vaû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laøm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gì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ñeå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giuùp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6174" y="228600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naâu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vòt</a:t>
            </a:r>
            <a:r>
              <a:rPr lang="en-US" sz="28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-Avo" pitchFamily="2" charset="0"/>
              </a:rPr>
              <a:t>xaùm</a:t>
            </a:r>
            <a:endParaRPr lang="en-US" sz="2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91"/>
          <a:stretch/>
        </p:blipFill>
        <p:spPr bwMode="auto">
          <a:xfrm>
            <a:off x="533400" y="929181"/>
            <a:ext cx="4162057" cy="24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b="56291"/>
          <a:stretch/>
        </p:blipFill>
        <p:spPr bwMode="auto">
          <a:xfrm>
            <a:off x="4800600" y="807326"/>
            <a:ext cx="4038600" cy="252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8" r="50000"/>
          <a:stretch/>
        </p:blipFill>
        <p:spPr bwMode="auto">
          <a:xfrm>
            <a:off x="533400" y="3505200"/>
            <a:ext cx="400411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278"/>
          <a:stretch/>
        </p:blipFill>
        <p:spPr bwMode="auto">
          <a:xfrm>
            <a:off x="4772890" y="3505200"/>
            <a:ext cx="39901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88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 bwMode="auto">
          <a:xfrm rot="1232801">
            <a:off x="2301397" y="15884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225" y="3505200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cuû saén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5062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22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1286" y="35814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baøn chaân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2017379" y="17408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89" y="135417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108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995" y="3546764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ngoïn coû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076" name="Picture 4" descr="Ngọn Cỏ Non | Kho Ảnh Full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01762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32801">
            <a:off x="3966699" y="2149807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446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1704" y="3602351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taám goã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23">
            <a:off x="3843461" y="1457117"/>
            <a:ext cx="2011501" cy="20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42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4005"/>
            <a:ext cx="32861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248" y="4267200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33CC"/>
                </a:solidFill>
                <a:latin typeface="VNI-Avo" pitchFamily="2" charset="0"/>
              </a:rPr>
              <a:t>traïm y teá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065724" y="1441792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72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248</Words>
  <Application>Microsoft Office PowerPoint</Application>
  <PresentationFormat>On-screen Show (4:3)</PresentationFormat>
  <Paragraphs>105</Paragraphs>
  <Slides>27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VNI-Avo</vt:lpstr>
      <vt:lpstr>.VnCooperH</vt:lpstr>
      <vt:lpstr>.VnAvant</vt:lpstr>
      <vt:lpstr>.VnCooper</vt:lpstr>
      <vt:lpstr>Times New Roman</vt:lpstr>
      <vt:lpstr>Calibri</vt:lpstr>
      <vt:lpstr>.VnUniverse</vt:lpstr>
      <vt:lpstr>Arial</vt:lpstr>
      <vt:lpstr>Arial Rounded MT Bold</vt:lpstr>
      <vt:lpstr>HP-087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311</cp:revision>
  <dcterms:created xsi:type="dcterms:W3CDTF">2006-08-16T00:00:00Z</dcterms:created>
  <dcterms:modified xsi:type="dcterms:W3CDTF">2023-10-25T21:23:00Z</dcterms:modified>
</cp:coreProperties>
</file>