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36"/>
  </p:notesMasterIdLst>
  <p:sldIdLst>
    <p:sldId id="421" r:id="rId3"/>
    <p:sldId id="422" r:id="rId4"/>
    <p:sldId id="362" r:id="rId5"/>
    <p:sldId id="367" r:id="rId6"/>
    <p:sldId id="381" r:id="rId7"/>
    <p:sldId id="387" r:id="rId8"/>
    <p:sldId id="393" r:id="rId9"/>
    <p:sldId id="394" r:id="rId10"/>
    <p:sldId id="395" r:id="rId11"/>
    <p:sldId id="351" r:id="rId12"/>
    <p:sldId id="410" r:id="rId13"/>
    <p:sldId id="411" r:id="rId14"/>
    <p:sldId id="412" r:id="rId15"/>
    <p:sldId id="396" r:id="rId16"/>
    <p:sldId id="424" r:id="rId17"/>
    <p:sldId id="397" r:id="rId18"/>
    <p:sldId id="415" r:id="rId19"/>
    <p:sldId id="430" r:id="rId20"/>
    <p:sldId id="426" r:id="rId21"/>
    <p:sldId id="429" r:id="rId22"/>
    <p:sldId id="355" r:id="rId23"/>
    <p:sldId id="427" r:id="rId24"/>
    <p:sldId id="402" r:id="rId25"/>
    <p:sldId id="405" r:id="rId26"/>
    <p:sldId id="407" r:id="rId27"/>
    <p:sldId id="431" r:id="rId28"/>
    <p:sldId id="432" r:id="rId29"/>
    <p:sldId id="433" r:id="rId30"/>
    <p:sldId id="398" r:id="rId31"/>
    <p:sldId id="376" r:id="rId32"/>
    <p:sldId id="377" r:id="rId33"/>
    <p:sldId id="375" r:id="rId34"/>
    <p:sldId id="378" r:id="rId35"/>
  </p:sldIdLst>
  <p:sldSz cx="9144000" cy="6858000" type="screen4x3"/>
  <p:notesSz cx="6858000" cy="9144000"/>
  <p:embeddedFontLst>
    <p:embeddedFont>
      <p:font typeface="HP-087" panose="020B0604020202020204"/>
      <p:bold r:id="rId37"/>
    </p:embeddedFont>
    <p:embeddedFont>
      <p:font typeface="VNI-Avo" panose="020B0604020202020204"/>
      <p:regular r:id="rId38"/>
      <p:bold r:id="rId39"/>
      <p:italic r:id="rId40"/>
      <p:boldItalic r:id="rId41"/>
    </p:embeddedFont>
    <p:embeddedFont>
      <p:font typeface="Arial Rounded MT Bold" panose="020F0704030504030204" pitchFamily="34" charset="0"/>
      <p:regular r:id="rId42"/>
    </p:embeddedFont>
    <p:embeddedFont>
      <p:font typeface=".VnUniverse" panose="020B7200000000000000" pitchFamily="34" charset="0"/>
      <p:regular r:id="rId43"/>
    </p:embeddedFont>
    <p:embeddedFont>
      <p:font typeface="HP001 4H Normal" panose="020B0603050302020204" pitchFamily="34" charset="0"/>
      <p:regular r:id="rId44"/>
    </p:embeddedFont>
    <p:embeddedFont>
      <p:font typeface=".VnCooper" panose="020B7200000000000000" pitchFamily="34" charset="0"/>
      <p:regular r:id="rId45"/>
    </p:embeddedFont>
    <p:embeddedFont>
      <p:font typeface="Comic Sans MS" panose="030F0702030302020204" pitchFamily="66" charset="0"/>
      <p:regular r:id="rId46"/>
      <p:bold r:id="rId47"/>
      <p:italic r:id="rId48"/>
      <p:boldItalic r:id="rId49"/>
    </p:embeddedFont>
    <p:embeddedFont>
      <p:font typeface=".VnAvant" panose="020B7200000000000000" pitchFamily="34" charset="0"/>
      <p:regular r:id="rId50"/>
      <p:bold r:id="rId51"/>
      <p:italic r:id="rId52"/>
      <p:boldItalic r:id="rId53"/>
    </p:embeddedFont>
    <p:embeddedFont>
      <p:font typeface="HP001" panose="020B0604020202020204" charset="0"/>
      <p:regular r:id="rId54"/>
      <p:bold r:id="rId55"/>
    </p:embeddedFont>
    <p:embeddedFont>
      <p:font typeface="Calibri" panose="020F0502020204030204" pitchFamily="34" charset="0"/>
      <p:regular r:id="rId56"/>
      <p:bold r:id="rId57"/>
      <p:italic r:id="rId58"/>
      <p:boldItalic r:id="rId59"/>
    </p:embeddedFont>
  </p:embeddedFontLst>
  <p:custDataLst>
    <p:tags r:id="rId6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9900"/>
    <a:srgbClr val="00CC00"/>
    <a:srgbClr val="CCECFF"/>
    <a:srgbClr val="000099"/>
    <a:srgbClr val="FF9933"/>
    <a:srgbClr val="FFCC00"/>
    <a:srgbClr val="993366"/>
    <a:srgbClr val="008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69" d="100"/>
          <a:sy n="69" d="100"/>
        </p:scale>
        <p:origin x="1542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font" Target="fonts/font22.fntdata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15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font" Target="fonts/font23.fntdata"/><Relationship Id="rId20" Type="http://schemas.openxmlformats.org/officeDocument/2006/relationships/slide" Target="slides/slide18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23/10/2023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7772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289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26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3026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1.mp3"/><Relationship Id="rId7" Type="http://schemas.openxmlformats.org/officeDocument/2006/relationships/image" Target="../media/image10.gif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9.jpeg"/><Relationship Id="rId5" Type="http://schemas.openxmlformats.org/officeDocument/2006/relationships/hyperlink" Target="http://www.graphicsfactory.com/Clip_Art/Holidays/Christmas/snowman001_c_143923.html" TargetMode="Externa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3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32.xml"/><Relationship Id="rId4" Type="http://schemas.openxmlformats.org/officeDocument/2006/relationships/slide" Target="slide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ươi Phong Cách Trung Quốc Tối Giản Kiểu Dáng đẹp Bảng Triển Lã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2455" y="76200"/>
            <a:ext cx="65998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chemeClr val="bg1"/>
                </a:solidFill>
                <a:latin typeface="Arial Rounded MT Bold" pitchFamily="34" charset="0"/>
              </a:rPr>
              <a:t>Kết</a:t>
            </a:r>
            <a:r>
              <a:rPr lang="en-US" sz="35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Arial Rounded MT Bold" pitchFamily="34" charset="0"/>
              </a:rPr>
              <a:t>nối</a:t>
            </a:r>
            <a:r>
              <a:rPr lang="en-US" sz="3500" b="1" dirty="0" smtClean="0">
                <a:solidFill>
                  <a:schemeClr val="bg1"/>
                </a:solidFill>
                <a:latin typeface="Arial Rounded MT Bold" pitchFamily="34" charset="0"/>
              </a:rPr>
              <a:t> tri </a:t>
            </a:r>
            <a:r>
              <a:rPr lang="en-US" sz="3500" b="1" dirty="0" err="1" smtClean="0">
                <a:solidFill>
                  <a:schemeClr val="bg1"/>
                </a:solidFill>
                <a:latin typeface="Arial Rounded MT Bold" pitchFamily="34" charset="0"/>
              </a:rPr>
              <a:t>thức</a:t>
            </a:r>
            <a:r>
              <a:rPr lang="en-US" sz="35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Arial Rounded MT Bold" pitchFamily="34" charset="0"/>
              </a:rPr>
              <a:t>với</a:t>
            </a:r>
            <a:r>
              <a:rPr lang="en-US" sz="35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Arial Rounded MT Bold" pitchFamily="34" charset="0"/>
              </a:rPr>
              <a:t>cuộc</a:t>
            </a:r>
            <a:r>
              <a:rPr lang="en-US" sz="35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Arial Rounded MT Bold" pitchFamily="34" charset="0"/>
              </a:rPr>
              <a:t>sống</a:t>
            </a:r>
            <a:endParaRPr lang="en-US" sz="3500" b="1" dirty="0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371600" y="955964"/>
            <a:ext cx="944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002060"/>
                </a:solidFill>
                <a:latin typeface=".VnAvant" pitchFamily="34" charset="0"/>
              </a:rPr>
              <a:t>TIẾNG VIỆT</a:t>
            </a:r>
            <a:r>
              <a:rPr lang="vi-VN" sz="6000" b="1" smtClean="0">
                <a:solidFill>
                  <a:srgbClr val="002060"/>
                </a:solidFill>
                <a:latin typeface=".VnAvant" pitchFamily="34" charset="0"/>
              </a:rPr>
              <a:t> </a:t>
            </a:r>
          </a:p>
          <a:p>
            <a:pPr algn="ctr"/>
            <a:r>
              <a:rPr lang="vi-VN" sz="6000" b="1" smtClean="0">
                <a:solidFill>
                  <a:srgbClr val="002060"/>
                </a:solidFill>
                <a:latin typeface=".VnAvant" pitchFamily="34" charset="0"/>
              </a:rPr>
              <a:t>1</a:t>
            </a:r>
            <a:endParaRPr lang="en-US" sz="6000" b="1" dirty="0" smtClean="0">
              <a:solidFill>
                <a:srgbClr val="00206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7710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Happy Snowman Face Smiling 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0" y="5927752"/>
            <a:ext cx="654844" cy="81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artoons-desi-glitters-10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97" y="5581694"/>
            <a:ext cx="1112103" cy="111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223750" y="525522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M×nh </a:t>
            </a:r>
            <a:r>
              <a:rPr lang="vi-VN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cïng 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vi-VN" sz="54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ch¬i </a:t>
            </a:r>
            <a:r>
              <a:rPr lang="vi-VN" sz="54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trß</a:t>
            </a:r>
            <a:r>
              <a:rPr lang="vi-VN" sz="54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 </a:t>
            </a:r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3" name="dan vu con vit 28.9.2017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40752" y="5581694"/>
            <a:ext cx="311422" cy="311422"/>
          </a:xfrm>
          <a:prstGeom prst="rect">
            <a:avLst/>
          </a:prstGeom>
          <a:solidFill>
            <a:srgbClr val="990099"/>
          </a:solidFill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" y="1822477"/>
            <a:ext cx="73056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7289" t="10614" r="1978" b="6865"/>
          <a:stretch/>
        </p:blipFill>
        <p:spPr>
          <a:xfrm>
            <a:off x="2743200" y="2286000"/>
            <a:ext cx="2863660" cy="1828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73098" y="4114800"/>
            <a:ext cx="3514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baïn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thaân</a:t>
            </a:r>
            <a:endParaRPr lang="en-US" sz="44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 rot="1232801">
            <a:off x="2169778" y="2828508"/>
            <a:ext cx="867141" cy="36333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97374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276600" y="4239426"/>
            <a:ext cx="26885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0033CC"/>
                </a:solidFill>
                <a:latin typeface="VNI-Avo" pitchFamily="2" charset="0"/>
              </a:rPr>
              <a:t>k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haên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raèn</a:t>
            </a:r>
            <a:endParaRPr lang="en-US" sz="44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 rot="1232801">
            <a:off x="2157229" y="2274214"/>
            <a:ext cx="867141" cy="36333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7103" y="1960353"/>
            <a:ext cx="3200400" cy="227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7374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361" t="-4726" r="39573" b="8581"/>
          <a:stretch/>
        </p:blipFill>
        <p:spPr>
          <a:xfrm>
            <a:off x="2895600" y="1770078"/>
            <a:ext cx="2819400" cy="232185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52800" y="4343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33CC"/>
                </a:solidFill>
                <a:latin typeface="VNI-Avo" pitchFamily="2" charset="0"/>
              </a:rPr>
              <a:t>q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uaû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maän</a:t>
            </a:r>
            <a:endParaRPr lang="en-US" sz="36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1232801">
            <a:off x="2293152" y="1910692"/>
            <a:ext cx="867141" cy="36333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97374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  <p:bldP spid="2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06748" y="4145530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33CC"/>
                </a:solidFill>
                <a:latin typeface="VNI-Avo" pitchFamily="2" charset="0"/>
              </a:rPr>
              <a:t>b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aïn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thaân</a:t>
            </a:r>
            <a:endParaRPr lang="en-US" sz="36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6553200" y="4145530"/>
            <a:ext cx="2284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33CC"/>
                </a:solidFill>
                <a:latin typeface="VNI-Avo" pitchFamily="2" charset="0"/>
              </a:rPr>
              <a:t>q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uaû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maän</a:t>
            </a:r>
            <a:endParaRPr lang="en-US" sz="36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58612" y="4124764"/>
            <a:ext cx="2233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33CC"/>
                </a:solidFill>
                <a:latin typeface="VNI-Avo" pitchFamily="2" charset="0"/>
              </a:rPr>
              <a:t>k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haên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raèn</a:t>
            </a:r>
            <a:endParaRPr lang="en-US" sz="36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76" y="2209800"/>
            <a:ext cx="2603420" cy="17497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047" y="2145026"/>
            <a:ext cx="2640399" cy="18793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971518"/>
            <a:ext cx="2643496" cy="217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220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895600" y="2057400"/>
            <a:ext cx="3250275" cy="2008910"/>
            <a:chOff x="304800" y="1752600"/>
            <a:chExt cx="3250275" cy="2008910"/>
          </a:xfrm>
        </p:grpSpPr>
        <p:sp>
          <p:nvSpPr>
            <p:cNvPr id="5" name="Rectangle 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422982" y="3317827"/>
            <a:ext cx="362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160515B-7A8C-47ED-9191-8E5AB003BBC1}"/>
              </a:ext>
            </a:extLst>
          </p:cNvPr>
          <p:cNvSpPr txBox="1"/>
          <p:nvPr/>
        </p:nvSpPr>
        <p:spPr>
          <a:xfrm>
            <a:off x="1982023" y="609600"/>
            <a:ext cx="24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an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51E201-6E37-465F-95CB-F7110AAEC0D6}"/>
              </a:ext>
            </a:extLst>
          </p:cNvPr>
          <p:cNvSpPr txBox="1"/>
          <p:nvPr/>
        </p:nvSpPr>
        <p:spPr>
          <a:xfrm flipH="1">
            <a:off x="3378426" y="2217003"/>
            <a:ext cx="607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60515B-7A8C-47ED-9191-8E5AB003BBC1}"/>
              </a:ext>
            </a:extLst>
          </p:cNvPr>
          <p:cNvSpPr txBox="1"/>
          <p:nvPr/>
        </p:nvSpPr>
        <p:spPr>
          <a:xfrm>
            <a:off x="3886375" y="609600"/>
            <a:ext cx="24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aên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160515B-7A8C-47ED-9191-8E5AB003BBC1}"/>
              </a:ext>
            </a:extLst>
          </p:cNvPr>
          <p:cNvSpPr txBox="1"/>
          <p:nvPr/>
        </p:nvSpPr>
        <p:spPr>
          <a:xfrm>
            <a:off x="6303639" y="609600"/>
            <a:ext cx="24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aân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85582" y="2164913"/>
            <a:ext cx="968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an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70108" y="3068784"/>
            <a:ext cx="2164281" cy="830998"/>
            <a:chOff x="3779318" y="3418413"/>
            <a:chExt cx="2164281" cy="83099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C51E201-6E37-465F-95CB-F7110AAEC0D6}"/>
                </a:ext>
              </a:extLst>
            </p:cNvPr>
            <p:cNvSpPr txBox="1"/>
            <p:nvPr/>
          </p:nvSpPr>
          <p:spPr>
            <a:xfrm flipH="1">
              <a:off x="3779318" y="3418414"/>
              <a:ext cx="21642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33CC"/>
                  </a:solidFill>
                  <a:latin typeface="VNI-Avo" pitchFamily="2" charset="0"/>
                </a:rPr>
                <a:t>baïn</a:t>
              </a:r>
              <a:endParaRPr lang="en-US" sz="4800" b="1" dirty="0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04855" y="3418413"/>
              <a:ext cx="9685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VNI-Avo" pitchFamily="2" charset="0"/>
                </a:rPr>
                <a:t>an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825087"/>
              </p:ext>
            </p:extLst>
          </p:nvPr>
        </p:nvGraphicFramePr>
        <p:xfrm>
          <a:off x="319302" y="4419600"/>
          <a:ext cx="8569959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199">
                  <a:extLst>
                    <a:ext uri="{9D8B030D-6E8A-4147-A177-3AD203B41FA5}">
                      <a16:colId xmlns:a16="http://schemas.microsoft.com/office/drawing/2014/main" val="309406406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7987228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53310602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63264296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871404525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629469092"/>
                    </a:ext>
                  </a:extLst>
                </a:gridCol>
                <a:gridCol w="1483360">
                  <a:extLst>
                    <a:ext uri="{9D8B030D-6E8A-4147-A177-3AD203B41FA5}">
                      <a16:colId xmlns:a16="http://schemas.microsoft.com/office/drawing/2014/main" val="2509951481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baûn</a:t>
                      </a:r>
                      <a:endParaRPr lang="en-US" sz="36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nhaõn</a:t>
                      </a:r>
                      <a:r>
                        <a:rPr lang="en-US" sz="3600" b="1" dirty="0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 </a:t>
                      </a:r>
                      <a:endParaRPr lang="en-US" sz="3600" b="1" dirty="0">
                        <a:solidFill>
                          <a:srgbClr val="0033CC"/>
                        </a:solidFill>
                        <a:latin typeface=".VnAvant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gaén</a:t>
                      </a:r>
                      <a:endParaRPr lang="en-US" sz="36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  <a:p>
                      <a:pPr algn="ctr"/>
                      <a:endParaRPr lang="en-US" sz="3600" b="1" dirty="0">
                        <a:solidFill>
                          <a:srgbClr val="0033CC"/>
                        </a:solidFill>
                        <a:latin typeface=".VnAvant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600" b="1" dirty="0">
                        <a:solidFill>
                          <a:srgbClr val="0033CC"/>
                        </a:solidFill>
                        <a:latin typeface=".VnAvant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laën</a:t>
                      </a:r>
                      <a:r>
                        <a:rPr lang="en-US" sz="3600" b="1" baseline="0" dirty="0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 </a:t>
                      </a:r>
                      <a:endParaRPr lang="en-US" sz="36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  </a:t>
                      </a:r>
                      <a:r>
                        <a:rPr lang="en-US" sz="3600" b="1" dirty="0" err="1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baän</a:t>
                      </a:r>
                      <a:endParaRPr lang="en-US" sz="36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  <a:p>
                      <a:pPr algn="ctr"/>
                      <a:endParaRPr lang="en-US" sz="3600" b="1" dirty="0">
                        <a:solidFill>
                          <a:srgbClr val="0033CC"/>
                        </a:solidFill>
                        <a:latin typeface=".VnAvant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gaàn</a:t>
                      </a:r>
                      <a:endParaRPr lang="en-US" sz="3600" b="1" dirty="0">
                        <a:solidFill>
                          <a:srgbClr val="0033CC"/>
                        </a:solidFill>
                        <a:latin typeface=".VnAvant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5423346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19302" y="5562600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33CC"/>
                </a:solidFill>
                <a:latin typeface="VNI-Avo" pitchFamily="2" charset="0"/>
              </a:rPr>
              <a:t>b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aïn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thaân</a:t>
            </a:r>
            <a:endParaRPr lang="en-US" sz="36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06330" y="5556568"/>
            <a:ext cx="2233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33CC"/>
                </a:solidFill>
                <a:latin typeface="VNI-Avo" pitchFamily="2" charset="0"/>
              </a:rPr>
              <a:t>k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haên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raèn</a:t>
            </a:r>
            <a:endParaRPr lang="en-US" sz="36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81818" y="5526682"/>
            <a:ext cx="2284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33CC"/>
                </a:solidFill>
                <a:latin typeface="VNI-Avo" pitchFamily="2" charset="0"/>
              </a:rPr>
              <a:t>q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uaû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maän</a:t>
            </a:r>
            <a:endParaRPr lang="en-US" sz="3600" b="1" dirty="0">
              <a:solidFill>
                <a:srgbClr val="0033CC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696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2550430" y="1306445"/>
            <a:ext cx="4692446" cy="424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43400" y="2667000"/>
            <a:ext cx="121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4000" dirty="0" smtClean="0">
                <a:solidFill>
                  <a:srgbClr val="FF0000"/>
                </a:solidFill>
                <a:latin typeface="HP001 4H Normal" pitchFamily="34" charset="0"/>
                <a:cs typeface="Arial" pitchFamily="34" charset="0"/>
              </a:rPr>
              <a:t>an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704925" y="90411"/>
            <a:ext cx="2720670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67099" y="36873"/>
            <a:ext cx="680611" cy="713205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31723" y="61398"/>
            <a:ext cx="3467074" cy="1281290"/>
            <a:chOff x="-545548" y="-236493"/>
            <a:chExt cx="1805014" cy="1281290"/>
          </a:xfrm>
        </p:grpSpPr>
        <p:sp>
          <p:nvSpPr>
            <p:cNvPr id="18" name="TextBox 17"/>
            <p:cNvSpPr txBox="1"/>
            <p:nvPr/>
          </p:nvSpPr>
          <p:spPr>
            <a:xfrm>
              <a:off x="-545548" y="-236493"/>
              <a:ext cx="2870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Calibri" pitchFamily="34" charset="0"/>
                  <a:cs typeface="Calibri" pitchFamily="34" charset="0"/>
                </a:rPr>
                <a:t>3</a:t>
              </a:r>
              <a:endParaRPr lang="en-US" sz="40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195258" y="-155532"/>
              <a:ext cx="14547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>
                  <a:solidFill>
                    <a:schemeClr val="bg1"/>
                  </a:solidFill>
                  <a:latin typeface=".VnAvant" pitchFamily="34" charset="0"/>
                </a:rPr>
                <a:t>ViÕt b¶ng </a:t>
              </a:r>
              <a:endParaRPr lang="en-US" sz="3600" b="1">
                <a:solidFill>
                  <a:schemeClr val="bg1"/>
                </a:solidFill>
                <a:latin typeface=".VnAvant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941711" y="396240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en-US" sz="4000" dirty="0">
              <a:solidFill>
                <a:srgbClr val="FF0000"/>
              </a:solidFill>
              <a:latin typeface="HP001 4H Normal" panose="020B060402020202020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67400" y="4114800"/>
            <a:ext cx="121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4000" dirty="0" smtClean="0">
                <a:solidFill>
                  <a:srgbClr val="FF0000"/>
                </a:solidFill>
                <a:latin typeface="HP001 4H Normal" pitchFamily="34" charset="0"/>
                <a:cs typeface="Arial" pitchFamily="34" charset="0"/>
              </a:rPr>
              <a:t>ân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15995" y="3962400"/>
            <a:ext cx="121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4000" dirty="0" smtClean="0">
                <a:solidFill>
                  <a:srgbClr val="FF0000"/>
                </a:solidFill>
                <a:latin typeface="HP001 4H Normal" pitchFamily="34" charset="0"/>
                <a:cs typeface="Arial" pitchFamily="34" charset="0"/>
              </a:rPr>
              <a:t>ăn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54531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3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ViÕt</a:t>
                </a:r>
              </a:p>
            </p:txBody>
          </p:sp>
        </p:grpSp>
      </p:grpSp>
      <p:pic>
        <p:nvPicPr>
          <p:cNvPr id="2" name="a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6400" y="1981200"/>
            <a:ext cx="60960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5688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3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ViÕt</a:t>
                </a:r>
              </a:p>
            </p:txBody>
          </p:sp>
        </p:grpSp>
      </p:grpSp>
      <p:pic>
        <p:nvPicPr>
          <p:cNvPr id="2" name="ă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2057400"/>
            <a:ext cx="6096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04183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3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chemeClr val="bg1"/>
                    </a:solidFill>
                    <a:latin typeface=".VnAvant" pitchFamily="34" charset="0"/>
                  </a:rPr>
                  <a:t>ViÕt</a:t>
                </a:r>
                <a:endParaRPr lang="en-US" sz="3600" b="1" dirty="0">
                  <a:solidFill>
                    <a:schemeClr val="bg1"/>
                  </a:solidFill>
                  <a:latin typeface=".VnAvant" pitchFamily="34" charset="0"/>
                </a:endParaRPr>
              </a:p>
            </p:txBody>
          </p:sp>
        </p:grpSp>
      </p:grpSp>
      <p:pic>
        <p:nvPicPr>
          <p:cNvPr id="2" name="â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1709" y="1634836"/>
            <a:ext cx="6096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2574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3FB822"/>
          </a:solidFill>
        </p:spPr>
        <p:txBody>
          <a:bodyPr/>
          <a:lstStyle/>
          <a:p>
            <a:r>
              <a:rPr lang="en-US" b="1" smtClean="0">
                <a:solidFill>
                  <a:schemeClr val="bg1"/>
                </a:solidFill>
                <a:latin typeface=".VnAvant" pitchFamily="34" charset="0"/>
              </a:rPr>
              <a:t>                     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40333" y="774288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smtClean="0">
                <a:solidFill>
                  <a:srgbClr val="006600"/>
                </a:solidFill>
                <a:latin typeface=".VnCooper" pitchFamily="34" charset="0"/>
              </a:rPr>
              <a:t>31</a:t>
            </a:r>
            <a:endParaRPr lang="vi-VN" sz="5400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8009" y="182894"/>
            <a:ext cx="4286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smtClean="0">
                <a:solidFill>
                  <a:schemeClr val="bg1"/>
                </a:solidFill>
                <a:latin typeface="VNI-Avo" pitchFamily="2" charset="0"/>
              </a:rPr>
              <a:t>an    aên   aân</a:t>
            </a:r>
            <a:endParaRPr lang="en-US" sz="5400" b="1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78508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23553" b="-106"/>
          <a:stretch/>
        </p:blipFill>
        <p:spPr bwMode="auto">
          <a:xfrm>
            <a:off x="-17617" y="835678"/>
            <a:ext cx="9144000" cy="359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23553" b="-106"/>
          <a:stretch/>
        </p:blipFill>
        <p:spPr bwMode="auto">
          <a:xfrm>
            <a:off x="-12700" y="2601686"/>
            <a:ext cx="9144000" cy="359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449690" y="1752600"/>
            <a:ext cx="151676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8800" dirty="0" smtClean="0">
                <a:latin typeface="HP001" pitchFamily="34" charset="-93"/>
                <a:ea typeface="HP001" pitchFamily="34" charset="-93"/>
              </a:rPr>
              <a:t>an</a:t>
            </a:r>
            <a:endParaRPr lang="vi-VN" sz="88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-6377" y="3512568"/>
            <a:ext cx="273023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vi-VN" sz="8800" dirty="0">
                <a:latin typeface="HP001" pitchFamily="34" charset="-93"/>
              </a:rPr>
              <a:t> </a:t>
            </a:r>
            <a:r>
              <a:rPr lang="el-GR" sz="8800" dirty="0">
                <a:latin typeface="HP001" pitchFamily="34" charset="-93"/>
              </a:rPr>
              <a:t> </a:t>
            </a:r>
            <a:r>
              <a:rPr lang="en-US" sz="8800" dirty="0" err="1" smtClean="0">
                <a:latin typeface="HP001" pitchFamily="34" charset="-93"/>
              </a:rPr>
              <a:t>bạn</a:t>
            </a:r>
            <a:endParaRPr lang="vi-VN" sz="8800" dirty="0">
              <a:latin typeface="HP001" pitchFamily="34" charset="-93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14600" y="1757304"/>
            <a:ext cx="151676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8800" dirty="0" err="1" smtClean="0">
                <a:latin typeface="HP001" pitchFamily="34" charset="-93"/>
                <a:ea typeface="HP001" pitchFamily="34" charset="-93"/>
              </a:rPr>
              <a:t>ăn</a:t>
            </a:r>
            <a:endParaRPr lang="vi-VN" sz="88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684365" y="5268826"/>
            <a:ext cx="288572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vi-VN" sz="8800" dirty="0" smtClean="0">
                <a:latin typeface="HP001" pitchFamily="34" charset="-93"/>
              </a:rPr>
              <a:t>khăn</a:t>
            </a:r>
            <a:endParaRPr lang="vi-VN" sz="8800" dirty="0">
              <a:latin typeface="HP001" pitchFamily="34" charset="-93"/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2611435" y="3529776"/>
            <a:ext cx="282481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vi-VN" sz="8800" dirty="0">
                <a:latin typeface="HP001" pitchFamily="34" charset="-93"/>
              </a:rPr>
              <a:t> </a:t>
            </a:r>
            <a:r>
              <a:rPr lang="vi-VN" sz="8800" dirty="0" smtClean="0">
                <a:latin typeface="HP001" pitchFamily="34" charset="-93"/>
              </a:rPr>
              <a:t>thân</a:t>
            </a:r>
            <a:endParaRPr lang="vi-VN" sz="8800" dirty="0">
              <a:latin typeface="HP001" pitchFamily="34" charset="-93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29200" y="1774721"/>
            <a:ext cx="151676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 sz="8800" dirty="0" err="1">
                <a:latin typeface="HP001" pitchFamily="34" charset="-93"/>
                <a:ea typeface="HP001" pitchFamily="34" charset="-93"/>
              </a:rPr>
              <a:t>â</a:t>
            </a:r>
            <a:r>
              <a:rPr lang="en-US" sz="8800" dirty="0" err="1" smtClean="0">
                <a:latin typeface="HP001" pitchFamily="34" charset="-93"/>
                <a:ea typeface="HP001" pitchFamily="34" charset="-93"/>
              </a:rPr>
              <a:t>n</a:t>
            </a:r>
            <a:endParaRPr lang="vi-VN" sz="8800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3655141" y="5268826"/>
            <a:ext cx="207460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vi-VN" sz="8800" dirty="0" smtClean="0">
                <a:latin typeface="HP001" pitchFamily="34" charset="-93"/>
              </a:rPr>
              <a:t>ǟằn</a:t>
            </a:r>
            <a:endParaRPr lang="vi-VN" sz="8800" dirty="0">
              <a:latin typeface="HP001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7265321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3917035" cy="424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66052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3FB822"/>
          </a:solidFill>
        </p:spPr>
        <p:txBody>
          <a:bodyPr/>
          <a:lstStyle/>
          <a:p>
            <a:r>
              <a:rPr lang="en-US" b="1" smtClean="0">
                <a:solidFill>
                  <a:schemeClr val="bg1"/>
                </a:solidFill>
                <a:latin typeface=".VnAvant" pitchFamily="34" charset="0"/>
              </a:rPr>
              <a:t>                     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smtClean="0">
                <a:solidFill>
                  <a:srgbClr val="FF0000"/>
                </a:solidFill>
                <a:latin typeface="HP-087" pitchFamily="34" charset="0"/>
              </a:rPr>
              <a:t>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40333" y="774288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smtClean="0">
                <a:solidFill>
                  <a:srgbClr val="006600"/>
                </a:solidFill>
                <a:latin typeface=".VnCooper" pitchFamily="34" charset="0"/>
              </a:rPr>
              <a:t>31</a:t>
            </a:r>
            <a:endParaRPr lang="vi-VN" sz="5400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8009" y="182894"/>
            <a:ext cx="4286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smtClean="0">
                <a:solidFill>
                  <a:schemeClr val="bg1"/>
                </a:solidFill>
                <a:latin typeface="VNI-Avo" pitchFamily="2" charset="0"/>
              </a:rPr>
              <a:t>an    aên   aân</a:t>
            </a:r>
            <a:endParaRPr lang="en-US" sz="5400" b="1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76705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1224" y="0"/>
            <a:ext cx="1978576" cy="722531"/>
            <a:chOff x="85748" y="76200"/>
            <a:chExt cx="1978576" cy="722531"/>
          </a:xfrm>
        </p:grpSpPr>
        <p:grpSp>
          <p:nvGrpSpPr>
            <p:cNvPr id="11" name="Group 10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15" name="Rounded Rectangle 1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latin typeface="Calibri" pitchFamily="34" charset="0"/>
                    <a:cs typeface="Calibri" pitchFamily="34" charset="0"/>
                  </a:rPr>
                  <a:t>3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chemeClr val="bg1"/>
                    </a:solidFill>
                    <a:latin typeface=".VnAvant" pitchFamily="34" charset="0"/>
                  </a:rPr>
                  <a:t>ViÕt</a:t>
                </a:r>
                <a:endParaRPr lang="en-US" sz="3600" b="1" dirty="0">
                  <a:solidFill>
                    <a:schemeClr val="bg1"/>
                  </a:solidFill>
                  <a:latin typeface=".VnAvant" pitchFamily="34" charset="0"/>
                </a:endParaRPr>
              </a:p>
            </p:txBody>
          </p:sp>
        </p:grpSp>
      </p:grpSp>
      <p:pic>
        <p:nvPicPr>
          <p:cNvPr id="17" name="Picture 16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3917035" cy="424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31107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2290" y="53309"/>
            <a:ext cx="9105507" cy="4736874"/>
            <a:chOff x="-12290" y="53309"/>
            <a:chExt cx="9105507" cy="473687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2290" y="53309"/>
              <a:ext cx="9105507" cy="4736874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85748" y="914400"/>
              <a:ext cx="1978576" cy="722531"/>
              <a:chOff x="85748" y="76200"/>
              <a:chExt cx="1978576" cy="722531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85748" y="169725"/>
                <a:ext cx="1770762" cy="606130"/>
                <a:chOff x="85748" y="169725"/>
                <a:chExt cx="1770762" cy="606130"/>
              </a:xfrm>
            </p:grpSpPr>
            <p:sp>
              <p:nvSpPr>
                <p:cNvPr id="9" name="Rounded Rectangle 8"/>
                <p:cNvSpPr/>
                <p:nvPr/>
              </p:nvSpPr>
              <p:spPr bwMode="auto">
                <a:xfrm>
                  <a:off x="440086" y="169725"/>
                  <a:ext cx="1416424" cy="606130"/>
                </a:xfrm>
                <a:prstGeom prst="roundRect">
                  <a:avLst/>
                </a:prstGeom>
                <a:solidFill>
                  <a:srgbClr val="92D05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" name="Oval 9"/>
                <p:cNvSpPr/>
                <p:nvPr/>
              </p:nvSpPr>
              <p:spPr bwMode="auto">
                <a:xfrm>
                  <a:off x="85748" y="201195"/>
                  <a:ext cx="578931" cy="533997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600" b="1" i="0" u="none" strike="noStrike" cap="none" normalizeH="0">
                    <a:ln>
                      <a:noFill/>
                    </a:ln>
                    <a:effectLst/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153037" y="76200"/>
                <a:ext cx="1911287" cy="722531"/>
                <a:chOff x="-651821" y="-231732"/>
                <a:chExt cx="1911287" cy="722531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-651821" y="-231732"/>
                  <a:ext cx="222176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000" b="1">
                      <a:latin typeface="Calibri" pitchFamily="34" charset="0"/>
                      <a:cs typeface="Calibri" pitchFamily="34" charset="0"/>
                    </a:rPr>
                    <a:t>4</a:t>
                  </a:r>
                  <a:endParaRPr lang="en-US" sz="4000" b="1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-195258" y="-155532"/>
                  <a:ext cx="145472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.VnAvant" pitchFamily="34" charset="0"/>
                    </a:rPr>
                    <a:t>§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.VnAvant" pitchFamily="34" charset="0"/>
                    </a:rPr>
                    <a:t>äc</a:t>
                  </a:r>
                  <a:endParaRPr lang="en-US" sz="3600" b="1" dirty="0">
                    <a:solidFill>
                      <a:schemeClr val="bg1"/>
                    </a:solidFill>
                    <a:latin typeface=".VnAvant" pitchFamily="34" charset="0"/>
                  </a:endParaRPr>
                </a:p>
              </p:txBody>
            </p:sp>
          </p:grpSp>
        </p:grpSp>
      </p:grpSp>
      <p:sp>
        <p:nvSpPr>
          <p:cNvPr id="11" name="TextBox 10"/>
          <p:cNvSpPr txBox="1"/>
          <p:nvPr/>
        </p:nvSpPr>
        <p:spPr>
          <a:xfrm>
            <a:off x="120161" y="5486400"/>
            <a:ext cx="9019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Ñaøn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gaø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cöù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tha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thaån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gaàn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chaân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meï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.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Ñaõ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coù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meï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che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chaén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,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caû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ñaøn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chaû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sôï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vi-VN" sz="3200" b="1" smtClean="0">
                <a:solidFill>
                  <a:srgbClr val="0033CC"/>
                </a:solidFill>
                <a:latin typeface="VNI-Avo" pitchFamily="2" charset="0"/>
              </a:rPr>
              <a:t>gì </a:t>
            </a:r>
            <a:r>
              <a:rPr lang="en-US" sz="3200" b="1" smtClean="0">
                <a:solidFill>
                  <a:srgbClr val="0033CC"/>
                </a:solidFill>
                <a:latin typeface="VNI-Avo" pitchFamily="2" charset="0"/>
              </a:rPr>
              <a:t>luõ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quaï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VNI-Avo" pitchFamily="2" charset="0"/>
              </a:rPr>
              <a:t>döõ</a:t>
            </a:r>
            <a:r>
              <a:rPr lang="en-US" sz="3200" b="1" dirty="0" smtClean="0">
                <a:solidFill>
                  <a:srgbClr val="0033CC"/>
                </a:solidFill>
                <a:latin typeface="VNI-Avo" pitchFamily="2" charset="0"/>
              </a:rPr>
              <a:t>.</a:t>
            </a:r>
            <a:endParaRPr lang="en-US" sz="32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CBFDAD-A8A9-4629-ACB4-428177D2829A}"/>
              </a:ext>
            </a:extLst>
          </p:cNvPr>
          <p:cNvCxnSpPr/>
          <p:nvPr/>
        </p:nvCxnSpPr>
        <p:spPr bwMode="auto">
          <a:xfrm>
            <a:off x="3581405" y="6025009"/>
            <a:ext cx="457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E434B5-8E42-432F-8215-981CC4D240A7}"/>
              </a:ext>
            </a:extLst>
          </p:cNvPr>
          <p:cNvCxnSpPr/>
          <p:nvPr/>
        </p:nvCxnSpPr>
        <p:spPr bwMode="auto">
          <a:xfrm>
            <a:off x="2355275" y="6522053"/>
            <a:ext cx="48361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FCBFDAD-A8A9-4629-ACB4-428177D2829A}"/>
              </a:ext>
            </a:extLst>
          </p:cNvPr>
          <p:cNvCxnSpPr/>
          <p:nvPr/>
        </p:nvCxnSpPr>
        <p:spPr bwMode="auto">
          <a:xfrm>
            <a:off x="4540463" y="6025009"/>
            <a:ext cx="457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CBFDAD-A8A9-4629-ACB4-428177D2829A}"/>
              </a:ext>
            </a:extLst>
          </p:cNvPr>
          <p:cNvCxnSpPr/>
          <p:nvPr/>
        </p:nvCxnSpPr>
        <p:spPr bwMode="auto">
          <a:xfrm>
            <a:off x="5638800" y="6025009"/>
            <a:ext cx="457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FCBFDAD-A8A9-4629-ACB4-428177D2829A}"/>
              </a:ext>
            </a:extLst>
          </p:cNvPr>
          <p:cNvCxnSpPr/>
          <p:nvPr/>
        </p:nvCxnSpPr>
        <p:spPr bwMode="auto">
          <a:xfrm>
            <a:off x="510207" y="6019800"/>
            <a:ext cx="457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5" name="Group 4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-651821" y="-231732"/>
                <a:ext cx="2221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>
                    <a:latin typeface="Calibri" pitchFamily="34" charset="0"/>
                    <a:cs typeface="Calibri" pitchFamily="34" charset="0"/>
                  </a:rPr>
                  <a:t>5</a:t>
                </a:r>
                <a:endParaRPr lang="en-US" sz="4000" b="1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b="1">
                    <a:solidFill>
                      <a:schemeClr val="bg1"/>
                    </a:solidFill>
                    <a:latin typeface=".VnAvant" pitchFamily="34" charset="0"/>
                  </a:rPr>
                  <a:t>Nãi</a:t>
                </a:r>
                <a:endParaRPr lang="en-US" sz="3600" b="1">
                  <a:solidFill>
                    <a:schemeClr val="bg1"/>
                  </a:solidFill>
                  <a:latin typeface=".VnAvant" pitchFamily="34" charset="0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276600" y="735192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33CC"/>
                </a:solidFill>
                <a:latin typeface="VNI-Avo" pitchFamily="2" charset="0"/>
              </a:rPr>
              <a:t>Xin </a:t>
            </a:r>
            <a:r>
              <a:rPr lang="en-US" sz="4000" b="1" dirty="0" err="1" smtClean="0">
                <a:solidFill>
                  <a:srgbClr val="0033CC"/>
                </a:solidFill>
                <a:latin typeface="VNI-Avo" pitchFamily="2" charset="0"/>
              </a:rPr>
              <a:t>loãi</a:t>
            </a:r>
            <a:endParaRPr lang="en-US" sz="40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346" r="6346"/>
          <a:stretch/>
        </p:blipFill>
        <p:spPr>
          <a:xfrm>
            <a:off x="604684" y="1600200"/>
            <a:ext cx="7488135" cy="485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76200"/>
            <a:ext cx="86106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2205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8382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2824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6868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53913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074743619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109" y="1828800"/>
            <a:ext cx="7620000" cy="914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Khởi </a:t>
            </a:r>
            <a:r>
              <a:rPr lang="en-US" b="1"/>
              <a:t> </a:t>
            </a:r>
            <a:r>
              <a:rPr lang="en-US" b="1">
                <a:solidFill>
                  <a:srgbClr val="0000CC"/>
                </a:solidFill>
              </a:rPr>
              <a:t>động!</a:t>
            </a:r>
            <a:endParaRPr lang="vi-VN" b="1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45393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 bwMode="auto">
          <a:xfrm>
            <a:off x="8375073" y="6289964"/>
            <a:ext cx="457200" cy="3048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27"/>
          <p:cNvSpPr txBox="1">
            <a:spLocks noChangeArrowheads="1"/>
          </p:cNvSpPr>
          <p:nvPr/>
        </p:nvSpPr>
        <p:spPr bwMode="auto">
          <a:xfrm>
            <a:off x="152400" y="69273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4000" b="1">
                <a:solidFill>
                  <a:srgbClr val="00CC00"/>
                </a:solidFill>
              </a:rPr>
              <a:t>Hãy đọc nào !</a:t>
            </a:r>
            <a:endParaRPr lang="en-US" sz="4000" b="1" dirty="0">
              <a:solidFill>
                <a:srgbClr val="00CC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7" y="990599"/>
            <a:ext cx="1572491" cy="115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43200" y="1246413"/>
            <a:ext cx="41408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phoá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coå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    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væa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heø</a:t>
            </a:r>
            <a:endParaRPr lang="en-US" sz="3600" b="1" dirty="0">
              <a:solidFill>
                <a:srgbClr val="00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200" y="2438400"/>
            <a:ext cx="5027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Nhaø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beù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Haø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ôû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Thuû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ñoâ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.</a:t>
            </a:r>
            <a:endParaRPr lang="en-US" sz="36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5377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 bwMode="auto">
          <a:xfrm>
            <a:off x="8375073" y="6289964"/>
            <a:ext cx="457200" cy="3048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84086"/>
            <a:ext cx="1572491" cy="115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27"/>
          <p:cNvSpPr txBox="1">
            <a:spLocks noChangeArrowheads="1"/>
          </p:cNvSpPr>
          <p:nvPr/>
        </p:nvSpPr>
        <p:spPr bwMode="auto">
          <a:xfrm>
            <a:off x="152400" y="69273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4000" b="1">
                <a:solidFill>
                  <a:srgbClr val="00CC00"/>
                </a:solidFill>
              </a:rPr>
              <a:t>Hãy đọc nào !</a:t>
            </a:r>
            <a:endParaRPr lang="en-US" sz="4000" b="1" dirty="0">
              <a:solidFill>
                <a:srgbClr val="00CC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200" y="1246413"/>
            <a:ext cx="4075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ñaù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quyù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     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xöù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sôû</a:t>
            </a:r>
            <a:endParaRPr lang="en-US" sz="3600" b="1" dirty="0">
              <a:solidFill>
                <a:srgbClr val="0033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3200" y="2438400"/>
            <a:ext cx="5599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Phuù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Thoï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coù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cheø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,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coù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VNI-Avo" pitchFamily="2" charset="0"/>
              </a:rPr>
              <a:t>coï</a:t>
            </a:r>
            <a:r>
              <a:rPr lang="en-US" sz="3600" b="1" dirty="0" smtClean="0">
                <a:solidFill>
                  <a:srgbClr val="0033CC"/>
                </a:solidFill>
                <a:latin typeface="VNI-Avo" pitchFamily="2" charset="0"/>
              </a:rPr>
              <a:t>.</a:t>
            </a:r>
            <a:endParaRPr lang="en-US" sz="36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3444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 bwMode="auto">
          <a:xfrm>
            <a:off x="8375073" y="6289964"/>
            <a:ext cx="457200" cy="3048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77159"/>
            <a:ext cx="851135" cy="1364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27"/>
          <p:cNvSpPr txBox="1">
            <a:spLocks noChangeArrowheads="1"/>
          </p:cNvSpPr>
          <p:nvPr/>
        </p:nvSpPr>
        <p:spPr bwMode="auto">
          <a:xfrm>
            <a:off x="152400" y="69273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vi-VN" sz="4000" b="1">
                <a:solidFill>
                  <a:srgbClr val="00CC00"/>
                </a:solidFill>
              </a:rPr>
              <a:t>Ghép đôi !</a:t>
            </a:r>
            <a:endParaRPr lang="en-US" sz="4000" b="1" dirty="0">
              <a:solidFill>
                <a:srgbClr val="00CC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9526" y="1436059"/>
            <a:ext cx="1918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33CC"/>
                </a:solidFill>
                <a:latin typeface="VNI-Avo" pitchFamily="2" charset="0"/>
              </a:rPr>
              <a:t>c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oå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endParaRPr lang="en-US" sz="44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3300763"/>
            <a:ext cx="2770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33CC"/>
                </a:solidFill>
                <a:latin typeface="VNI-Avo" pitchFamily="2" charset="0"/>
              </a:rPr>
              <a:t>q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ua </a:t>
            </a:r>
            <a:endParaRPr lang="en-US" sz="44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3562" y="3315277"/>
            <a:ext cx="1918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vuõ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52590" y="1459488"/>
            <a:ext cx="2770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phaø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34547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6763E-6 L -0.36562 -0.272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81" y="-13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6.93642E-7 L -0.39879 0.275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7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 bwMode="auto">
          <a:xfrm>
            <a:off x="8375073" y="6289964"/>
            <a:ext cx="457200" cy="3048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1231519" cy="112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68159" y="2038872"/>
            <a:ext cx="8375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Haõy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tìm 1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töø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coù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tieáng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chöùa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VNI-Avo" pitchFamily="2" charset="0"/>
              </a:rPr>
              <a:t>aâm</a:t>
            </a:r>
            <a:r>
              <a:rPr lang="en-US" sz="4400" b="1" dirty="0" smtClean="0">
                <a:solidFill>
                  <a:srgbClr val="0033CC"/>
                </a:solidFill>
                <a:latin typeface="VNI-Avo" pitchFamily="2" charset="0"/>
              </a:rPr>
              <a:t> 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ph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!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2019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828800" y="1722088"/>
            <a:ext cx="5562600" cy="3383312"/>
            <a:chOff x="1981200" y="1752600"/>
            <a:chExt cx="5427322" cy="249942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1200" y="1752600"/>
              <a:ext cx="5427322" cy="249942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981200" y="1752600"/>
              <a:ext cx="4981241" cy="810640"/>
            </a:xfrm>
            <a:custGeom>
              <a:avLst/>
              <a:gdLst>
                <a:gd name="connsiteX0" fmla="*/ 0 w 5029200"/>
                <a:gd name="connsiteY0" fmla="*/ 0 h 868712"/>
                <a:gd name="connsiteX1" fmla="*/ 5029200 w 5029200"/>
                <a:gd name="connsiteY1" fmla="*/ 0 h 868712"/>
                <a:gd name="connsiteX2" fmla="*/ 5029200 w 5029200"/>
                <a:gd name="connsiteY2" fmla="*/ 868712 h 868712"/>
                <a:gd name="connsiteX3" fmla="*/ 0 w 5029200"/>
                <a:gd name="connsiteY3" fmla="*/ 868712 h 868712"/>
                <a:gd name="connsiteX4" fmla="*/ 0 w 5029200"/>
                <a:gd name="connsiteY4" fmla="*/ 0 h 868712"/>
                <a:gd name="connsiteX0" fmla="*/ 0 w 5029200"/>
                <a:gd name="connsiteY0" fmla="*/ 0 h 868712"/>
                <a:gd name="connsiteX1" fmla="*/ 5029200 w 5029200"/>
                <a:gd name="connsiteY1" fmla="*/ 0 h 868712"/>
                <a:gd name="connsiteX2" fmla="*/ 4527754 w 5029200"/>
                <a:gd name="connsiteY2" fmla="*/ 711396 h 868712"/>
                <a:gd name="connsiteX3" fmla="*/ 0 w 5029200"/>
                <a:gd name="connsiteY3" fmla="*/ 868712 h 868712"/>
                <a:gd name="connsiteX4" fmla="*/ 0 w 5029200"/>
                <a:gd name="connsiteY4" fmla="*/ 0 h 868712"/>
                <a:gd name="connsiteX0" fmla="*/ 0 w 5029200"/>
                <a:gd name="connsiteY0" fmla="*/ 0 h 868712"/>
                <a:gd name="connsiteX1" fmla="*/ 5029200 w 5029200"/>
                <a:gd name="connsiteY1" fmla="*/ 0 h 868712"/>
                <a:gd name="connsiteX2" fmla="*/ 4527754 w 5029200"/>
                <a:gd name="connsiteY2" fmla="*/ 711396 h 868712"/>
                <a:gd name="connsiteX3" fmla="*/ 0 w 5029200"/>
                <a:gd name="connsiteY3" fmla="*/ 868712 h 868712"/>
                <a:gd name="connsiteX4" fmla="*/ 0 w 5029200"/>
                <a:gd name="connsiteY4" fmla="*/ 0 h 868712"/>
                <a:gd name="connsiteX0" fmla="*/ 0 w 5098026"/>
                <a:gd name="connsiteY0" fmla="*/ 0 h 868712"/>
                <a:gd name="connsiteX1" fmla="*/ 5098026 w 5098026"/>
                <a:gd name="connsiteY1" fmla="*/ 9832 h 868712"/>
                <a:gd name="connsiteX2" fmla="*/ 4527754 w 5098026"/>
                <a:gd name="connsiteY2" fmla="*/ 711396 h 868712"/>
                <a:gd name="connsiteX3" fmla="*/ 0 w 5098026"/>
                <a:gd name="connsiteY3" fmla="*/ 868712 h 868712"/>
                <a:gd name="connsiteX4" fmla="*/ 0 w 5098026"/>
                <a:gd name="connsiteY4" fmla="*/ 0 h 868712"/>
                <a:gd name="connsiteX0" fmla="*/ 0 w 5098026"/>
                <a:gd name="connsiteY0" fmla="*/ 0 h 868712"/>
                <a:gd name="connsiteX1" fmla="*/ 5098026 w 5098026"/>
                <a:gd name="connsiteY1" fmla="*/ 9832 h 868712"/>
                <a:gd name="connsiteX2" fmla="*/ 4527754 w 5098026"/>
                <a:gd name="connsiteY2" fmla="*/ 711396 h 868712"/>
                <a:gd name="connsiteX3" fmla="*/ 3003755 w 5098026"/>
                <a:gd name="connsiteY3" fmla="*/ 863796 h 868712"/>
                <a:gd name="connsiteX4" fmla="*/ 0 w 5098026"/>
                <a:gd name="connsiteY4" fmla="*/ 868712 h 868712"/>
                <a:gd name="connsiteX5" fmla="*/ 0 w 5098026"/>
                <a:gd name="connsiteY5" fmla="*/ 0 h 868712"/>
                <a:gd name="connsiteX0" fmla="*/ 0 w 5098026"/>
                <a:gd name="connsiteY0" fmla="*/ 0 h 868712"/>
                <a:gd name="connsiteX1" fmla="*/ 5098026 w 5098026"/>
                <a:gd name="connsiteY1" fmla="*/ 9832 h 868712"/>
                <a:gd name="connsiteX2" fmla="*/ 4527754 w 5098026"/>
                <a:gd name="connsiteY2" fmla="*/ 711396 h 868712"/>
                <a:gd name="connsiteX3" fmla="*/ 3937819 w 5098026"/>
                <a:gd name="connsiteY3" fmla="*/ 834299 h 868712"/>
                <a:gd name="connsiteX4" fmla="*/ 3003755 w 5098026"/>
                <a:gd name="connsiteY4" fmla="*/ 863796 h 868712"/>
                <a:gd name="connsiteX5" fmla="*/ 0 w 5098026"/>
                <a:gd name="connsiteY5" fmla="*/ 868712 h 868712"/>
                <a:gd name="connsiteX6" fmla="*/ 0 w 5098026"/>
                <a:gd name="connsiteY6" fmla="*/ 0 h 86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8026" h="868712">
                  <a:moveTo>
                    <a:pt x="0" y="0"/>
                  </a:moveTo>
                  <a:lnTo>
                    <a:pt x="5098026" y="9832"/>
                  </a:lnTo>
                  <a:cubicBezTo>
                    <a:pt x="4930877" y="246964"/>
                    <a:pt x="4930877" y="611915"/>
                    <a:pt x="4527754" y="711396"/>
                  </a:cubicBezTo>
                  <a:cubicBezTo>
                    <a:pt x="4331109" y="835697"/>
                    <a:pt x="4191819" y="808899"/>
                    <a:pt x="3937819" y="834299"/>
                  </a:cubicBezTo>
                  <a:cubicBezTo>
                    <a:pt x="3683819" y="859699"/>
                    <a:pt x="3656781" y="844951"/>
                    <a:pt x="3003755" y="863796"/>
                  </a:cubicBezTo>
                  <a:lnTo>
                    <a:pt x="0" y="8687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33400" y="152400"/>
            <a:ext cx="7620000" cy="9144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Mảnh</a:t>
            </a:r>
            <a:r>
              <a:rPr lang="en-US" b="1"/>
              <a:t> </a:t>
            </a:r>
            <a:r>
              <a:rPr lang="en-US" b="1">
                <a:solidFill>
                  <a:srgbClr val="0000CC"/>
                </a:solidFill>
              </a:rPr>
              <a:t>ghép</a:t>
            </a:r>
            <a:r>
              <a:rPr lang="en-US" b="1"/>
              <a:t> </a:t>
            </a:r>
            <a:r>
              <a:rPr lang="en-US" b="1">
                <a:solidFill>
                  <a:srgbClr val="00B050"/>
                </a:solidFill>
              </a:rPr>
              <a:t>sắc</a:t>
            </a:r>
            <a:r>
              <a:rPr lang="en-US" b="1"/>
              <a:t> </a:t>
            </a:r>
            <a:r>
              <a:rPr lang="en-US" b="1">
                <a:solidFill>
                  <a:srgbClr val="FF00FF"/>
                </a:solidFill>
              </a:rPr>
              <a:t>màu</a:t>
            </a:r>
            <a:endParaRPr lang="vi-VN" b="1">
              <a:solidFill>
                <a:srgbClr val="FF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62600" y="4876800"/>
            <a:ext cx="1152525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15000" y="5029200"/>
            <a:ext cx="1152525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058496" y="1032553"/>
            <a:ext cx="3566159" cy="233603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/>
              <a:t>1</a:t>
            </a:r>
            <a:endParaRPr lang="vi-VN" sz="5400"/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074989" y="3403853"/>
            <a:ext cx="3554375" cy="226234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3</a:t>
            </a:r>
            <a:endParaRPr lang="vi-VN" sz="54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648200" y="1049677"/>
            <a:ext cx="3213607" cy="2336036"/>
          </a:xfrm>
          <a:prstGeom prst="rect">
            <a:avLst/>
          </a:prstGeom>
          <a:solidFill>
            <a:srgbClr val="CC00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/>
              <a:t>2</a:t>
            </a:r>
            <a:endParaRPr lang="vi-VN" sz="5400"/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4684458" y="3414331"/>
            <a:ext cx="3213607" cy="2286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4</a:t>
            </a:r>
            <a:endParaRPr lang="vi-VN" sz="5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38306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" y="35998"/>
            <a:ext cx="9144001" cy="3488326"/>
            <a:chOff x="-24" y="1980708"/>
            <a:chExt cx="9158772" cy="358781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-162" t="35570" r="1"/>
            <a:stretch/>
          </p:blipFill>
          <p:spPr>
            <a:xfrm>
              <a:off x="-24" y="1980708"/>
              <a:ext cx="9158772" cy="3587818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405756" y="2282336"/>
              <a:ext cx="2971801" cy="859530"/>
              <a:chOff x="271420" y="73120"/>
              <a:chExt cx="3114653" cy="722533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71420" y="117852"/>
                <a:ext cx="3114653" cy="606130"/>
                <a:chOff x="271420" y="117852"/>
                <a:chExt cx="3114653" cy="606130"/>
              </a:xfrm>
            </p:grpSpPr>
            <p:sp>
              <p:nvSpPr>
                <p:cNvPr id="13" name="Rounded Rectangle 12"/>
                <p:cNvSpPr/>
                <p:nvPr/>
              </p:nvSpPr>
              <p:spPr bwMode="auto">
                <a:xfrm>
                  <a:off x="625759" y="117852"/>
                  <a:ext cx="2760314" cy="606130"/>
                </a:xfrm>
                <a:prstGeom prst="roundRect">
                  <a:avLst/>
                </a:prstGeom>
                <a:solidFill>
                  <a:srgbClr val="92D05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" name="Oval 13"/>
                <p:cNvSpPr/>
                <p:nvPr/>
              </p:nvSpPr>
              <p:spPr bwMode="auto">
                <a:xfrm>
                  <a:off x="271420" y="149321"/>
                  <a:ext cx="578931" cy="533997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600" b="1" i="0" u="none" strike="noStrike" cap="none" normalizeH="0">
                    <a:ln>
                      <a:noFill/>
                    </a:ln>
                    <a:effectLst/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278692" y="73120"/>
                <a:ext cx="3047361" cy="722533"/>
                <a:chOff x="-526166" y="-234812"/>
                <a:chExt cx="3047361" cy="722533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-526166" y="-234812"/>
                  <a:ext cx="444352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>
                      <a:latin typeface="Calibri" pitchFamily="34" charset="0"/>
                      <a:cs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-69606" y="-158611"/>
                  <a:ext cx="2590801" cy="646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err="1">
                      <a:solidFill>
                        <a:schemeClr val="bg1"/>
                      </a:solidFill>
                      <a:latin typeface=".VnAvant" pitchFamily="34" charset="0"/>
                    </a:rPr>
                    <a:t>NhËn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.VnAvant" pitchFamily="34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.VnAvant" pitchFamily="34" charset="0"/>
                    </a:rPr>
                    <a:t>biÕt</a:t>
                  </a:r>
                  <a:endParaRPr lang="en-US" sz="3600" b="1" dirty="0">
                    <a:solidFill>
                      <a:schemeClr val="bg1"/>
                    </a:solidFill>
                    <a:latin typeface=".VnAvant" pitchFamily="34" charset="0"/>
                  </a:endParaRPr>
                </a:p>
              </p:txBody>
            </p:sp>
          </p:grpSp>
        </p:grpSp>
      </p:grpSp>
      <p:grpSp>
        <p:nvGrpSpPr>
          <p:cNvPr id="16" name="Group 15"/>
          <p:cNvGrpSpPr/>
          <p:nvPr/>
        </p:nvGrpSpPr>
        <p:grpSpPr>
          <a:xfrm>
            <a:off x="-1" y="3576723"/>
            <a:ext cx="8841855" cy="1338187"/>
            <a:chOff x="238432" y="5414108"/>
            <a:chExt cx="8841855" cy="1338187"/>
          </a:xfrm>
        </p:grpSpPr>
        <p:sp>
          <p:nvSpPr>
            <p:cNvPr id="3" name="TextBox 2"/>
            <p:cNvSpPr txBox="1"/>
            <p:nvPr/>
          </p:nvSpPr>
          <p:spPr>
            <a:xfrm flipH="1">
              <a:off x="238432" y="5414108"/>
              <a:ext cx="88418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latin typeface="VNI-Avo" pitchFamily="2" charset="0"/>
                </a:rPr>
                <a:t>Ngöïa</a:t>
              </a:r>
              <a:r>
                <a:rPr lang="en-US" sz="4000" b="1" dirty="0" smtClean="0">
                  <a:latin typeface="VNI-Avo" pitchFamily="2" charset="0"/>
                </a:rPr>
                <a:t> </a:t>
              </a:r>
              <a:r>
                <a:rPr lang="en-US" sz="4000" b="1" dirty="0" err="1" smtClean="0">
                  <a:latin typeface="VNI-Avo" pitchFamily="2" charset="0"/>
                </a:rPr>
                <a:t>vaèn</a:t>
              </a:r>
              <a:r>
                <a:rPr lang="en-US" sz="4000" b="1" dirty="0" smtClean="0">
                  <a:latin typeface="VNI-Avo" pitchFamily="2" charset="0"/>
                </a:rPr>
                <a:t> </a:t>
              </a:r>
              <a:r>
                <a:rPr lang="en-US" sz="4000" b="1" dirty="0" err="1" smtClean="0">
                  <a:latin typeface="VNI-Avo" pitchFamily="2" charset="0"/>
                </a:rPr>
                <a:t>vaø</a:t>
              </a:r>
              <a:r>
                <a:rPr lang="en-US" sz="4000" b="1" dirty="0" smtClean="0">
                  <a:latin typeface="VNI-Avo" pitchFamily="2" charset="0"/>
                </a:rPr>
                <a:t> </a:t>
              </a:r>
              <a:r>
                <a:rPr lang="en-US" sz="4000" b="1" dirty="0" err="1" smtClean="0">
                  <a:latin typeface="VNI-Avo" pitchFamily="2" charset="0"/>
                </a:rPr>
                <a:t>höôu</a:t>
              </a:r>
              <a:r>
                <a:rPr lang="en-US" sz="4000" b="1" dirty="0" smtClean="0">
                  <a:latin typeface="VNI-Avo" pitchFamily="2" charset="0"/>
                </a:rPr>
                <a:t> cao </a:t>
              </a:r>
              <a:r>
                <a:rPr lang="en-US" sz="4000" b="1" dirty="0" err="1" smtClean="0">
                  <a:latin typeface="VNI-Avo" pitchFamily="2" charset="0"/>
                </a:rPr>
                <a:t>coå</a:t>
              </a:r>
              <a:r>
                <a:rPr lang="en-US" sz="4000" b="1" dirty="0" smtClean="0">
                  <a:latin typeface="VNI-Avo" pitchFamily="2" charset="0"/>
                </a:rPr>
                <a:t> </a:t>
              </a:r>
              <a:r>
                <a:rPr lang="en-US" sz="4000" b="1" dirty="0" err="1" smtClean="0">
                  <a:latin typeface="VNI-Avo" pitchFamily="2" charset="0"/>
                </a:rPr>
                <a:t>laø</a:t>
              </a:r>
              <a:r>
                <a:rPr lang="en-US" sz="4000" b="1" dirty="0" smtClean="0">
                  <a:latin typeface="VNI-Avo" pitchFamily="2" charset="0"/>
                </a:rPr>
                <a:t> </a:t>
              </a:r>
              <a:r>
                <a:rPr lang="en-US" sz="4000" b="1" dirty="0" err="1" smtClean="0">
                  <a:latin typeface="VNI-Avo" pitchFamily="2" charset="0"/>
                </a:rPr>
                <a:t>ñoâi</a:t>
              </a:r>
              <a:r>
                <a:rPr lang="en-US" sz="4000" b="1" dirty="0" smtClean="0">
                  <a:latin typeface="VNI-Avo" pitchFamily="2" charset="0"/>
                </a:rPr>
                <a:t> </a:t>
              </a:r>
              <a:r>
                <a:rPr lang="en-US" sz="4000" b="1" dirty="0" err="1" smtClean="0">
                  <a:latin typeface="VNI-Avo" pitchFamily="2" charset="0"/>
                </a:rPr>
                <a:t>baïn</a:t>
              </a:r>
              <a:r>
                <a:rPr lang="en-US" sz="4000" b="1" dirty="0" smtClean="0">
                  <a:latin typeface="VNI-Avo" pitchFamily="2" charset="0"/>
                </a:rPr>
                <a:t> </a:t>
              </a:r>
              <a:r>
                <a:rPr lang="en-US" sz="4000" b="1" dirty="0" err="1" smtClean="0">
                  <a:latin typeface="VNI-Avo" pitchFamily="2" charset="0"/>
                </a:rPr>
                <a:t>th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VNI-Avo" pitchFamily="2" charset="0"/>
                </a:rPr>
                <a:t>aân</a:t>
              </a:r>
              <a:r>
                <a:rPr lang="en-US" sz="4000" b="1" dirty="0" smtClean="0">
                  <a:latin typeface="VNI-Avo" pitchFamily="2" charset="0"/>
                </a:rPr>
                <a:t>.</a:t>
              </a:r>
              <a:endParaRPr lang="en-US" sz="4000" b="1" dirty="0">
                <a:latin typeface="VNI-Avo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42652" y="5417145"/>
              <a:ext cx="990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rgbClr val="FF0000"/>
                  </a:solidFill>
                  <a:latin typeface="VNI-Avo" pitchFamily="2" charset="0"/>
                </a:rPr>
                <a:t>aên</a:t>
              </a:r>
              <a:endParaRPr lang="en-US" sz="40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2393" y="6044409"/>
              <a:ext cx="990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VNI-Avo" pitchFamily="2" charset="0"/>
                </a:rPr>
                <a:t>an</a:t>
              </a:r>
              <a:endParaRPr lang="en-US" sz="40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25192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895600" y="2219717"/>
            <a:ext cx="3250275" cy="2008910"/>
            <a:chOff x="304800" y="1752600"/>
            <a:chExt cx="3250275" cy="2008910"/>
          </a:xfrm>
        </p:grpSpPr>
        <p:sp>
          <p:nvSpPr>
            <p:cNvPr id="5" name="Rectangle 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422982" y="3317827"/>
            <a:ext cx="362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160515B-7A8C-47ED-9191-8E5AB003BBC1}"/>
              </a:ext>
            </a:extLst>
          </p:cNvPr>
          <p:cNvSpPr txBox="1"/>
          <p:nvPr/>
        </p:nvSpPr>
        <p:spPr>
          <a:xfrm>
            <a:off x="1982023" y="609600"/>
            <a:ext cx="24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VNI-Avo" pitchFamily="2" charset="0"/>
              </a:rPr>
              <a:t>an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51E201-6E37-465F-95CB-F7110AAEC0D6}"/>
              </a:ext>
            </a:extLst>
          </p:cNvPr>
          <p:cNvSpPr txBox="1"/>
          <p:nvPr/>
        </p:nvSpPr>
        <p:spPr>
          <a:xfrm flipH="1">
            <a:off x="3378426" y="2379320"/>
            <a:ext cx="607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60515B-7A8C-47ED-9191-8E5AB003BBC1}"/>
              </a:ext>
            </a:extLst>
          </p:cNvPr>
          <p:cNvSpPr txBox="1"/>
          <p:nvPr/>
        </p:nvSpPr>
        <p:spPr>
          <a:xfrm>
            <a:off x="3886375" y="609600"/>
            <a:ext cx="24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aên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160515B-7A8C-47ED-9191-8E5AB003BBC1}"/>
              </a:ext>
            </a:extLst>
          </p:cNvPr>
          <p:cNvSpPr txBox="1"/>
          <p:nvPr/>
        </p:nvSpPr>
        <p:spPr>
          <a:xfrm>
            <a:off x="6303639" y="609600"/>
            <a:ext cx="24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aân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85582" y="2327230"/>
            <a:ext cx="968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an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79318" y="3418413"/>
            <a:ext cx="2164281" cy="830998"/>
            <a:chOff x="3779318" y="3418413"/>
            <a:chExt cx="2164281" cy="83099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C51E201-6E37-465F-95CB-F7110AAEC0D6}"/>
                </a:ext>
              </a:extLst>
            </p:cNvPr>
            <p:cNvSpPr txBox="1"/>
            <p:nvPr/>
          </p:nvSpPr>
          <p:spPr>
            <a:xfrm flipH="1">
              <a:off x="3779318" y="3418414"/>
              <a:ext cx="21642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33CC"/>
                  </a:solidFill>
                  <a:latin typeface="VNI-Avo" pitchFamily="2" charset="0"/>
                </a:rPr>
                <a:t>baïn</a:t>
              </a:r>
              <a:endParaRPr lang="en-US" sz="4800" b="1" dirty="0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30707" y="3418413"/>
              <a:ext cx="12891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rgbClr val="FF0000"/>
                  </a:solidFill>
                  <a:latin typeface="VNI-Avo" pitchFamily="2" charset="0"/>
                </a:rPr>
                <a:t>an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972895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32" grpId="0"/>
      <p:bldP spid="41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09" y="921841"/>
            <a:ext cx="6324600" cy="63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6500" y="3276600"/>
            <a:ext cx="4876800" cy="3276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902728" y="3542943"/>
            <a:ext cx="42600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Comic Sans MS" pitchFamily="66" charset="0"/>
              </a:rPr>
              <a:t>Tạo tiếng mới </a:t>
            </a:r>
            <a:r>
              <a:rPr lang="en-US" sz="4800" b="1" dirty="0" smtClean="0">
                <a:solidFill>
                  <a:srgbClr val="002060"/>
                </a:solidFill>
                <a:latin typeface="Comic Sans MS" pitchFamily="66" charset="0"/>
              </a:rPr>
              <a:t>có vần</a:t>
            </a:r>
            <a:r>
              <a:rPr lang="vi-VN" sz="48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vi-VN" sz="48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Comic Sans MS" pitchFamily="66" charset="0"/>
              </a:rPr>
              <a:t>an, ăn, ân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52400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19261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7679931" y="2645594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947318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6336709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087143" y="2597841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V="1">
            <a:off x="7989887" y="2968650"/>
            <a:ext cx="117475" cy="4571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7" t="43679" b="33237"/>
          <a:stretch/>
        </p:blipFill>
        <p:spPr bwMode="auto">
          <a:xfrm>
            <a:off x="5149488" y="2799071"/>
            <a:ext cx="667657" cy="44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67747" y="2635941"/>
            <a:ext cx="792163" cy="646112"/>
            <a:chOff x="7283850" y="1600200"/>
            <a:chExt cx="792163" cy="646112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7283850" y="160020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544032" y="1847056"/>
              <a:ext cx="228600" cy="762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 r="50000" b="60143"/>
          <a:stretch/>
        </p:blipFill>
        <p:spPr bwMode="auto">
          <a:xfrm>
            <a:off x="3999252" y="2820439"/>
            <a:ext cx="551656" cy="38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967277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9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"/>
          <a:stretch/>
        </p:blipFill>
        <p:spPr bwMode="auto">
          <a:xfrm>
            <a:off x="3652375" y="152401"/>
            <a:ext cx="2049520" cy="19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810000" y="924575"/>
            <a:ext cx="1673224" cy="105662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969735"/>
            <a:ext cx="1706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omic Sans MS" pitchFamily="66" charset="0"/>
              </a:rPr>
              <a:t>Tạo tiếng mới có</a:t>
            </a:r>
            <a:r>
              <a:rPr lang="vi-VN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vần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an, ăn, ân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3124200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Mình cùng thi tài! </a:t>
            </a:r>
            <a:endParaRPr lang="vi-VN" sz="2400" b="1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038600" y="451326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82915" y="4191000"/>
            <a:ext cx="860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.VnAvant" pitchFamily="34" charset="0"/>
              </a:rPr>
              <a:t>M: 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446983" y="4572000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668870" y="4191000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271995" y="454501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1">
            <a:extLst>
              <a:ext uri="{FF2B5EF4-FFF2-40B4-BE49-F238E27FC236}">
                <a16:creationId xmlns:a16="http://schemas.microsoft.com/office/drawing/2014/main" id="{C9A9E15A-4DBD-4571-B399-A95262855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5637" y="4191000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VNI-Avo" pitchFamily="2" charset="0"/>
              </a:rPr>
              <a:t>an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3C98235-547F-44C2-9A12-288E1BCB98A0}"/>
              </a:ext>
            </a:extLst>
          </p:cNvPr>
          <p:cNvCxnSpPr/>
          <p:nvPr/>
        </p:nvCxnSpPr>
        <p:spPr>
          <a:xfrm flipH="1">
            <a:off x="6681788" y="2895600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1">
            <a:extLst>
              <a:ext uri="{FF2B5EF4-FFF2-40B4-BE49-F238E27FC236}">
                <a16:creationId xmlns:a16="http://schemas.microsoft.com/office/drawing/2014/main" id="{99CBFDCE-1E3F-4C98-87C3-8DD78C277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908" y="4190031"/>
            <a:ext cx="1845270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baûn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43C94E-0FA4-46D3-B1AD-918B668F34DC}"/>
              </a:ext>
            </a:extLst>
          </p:cNvPr>
          <p:cNvSpPr txBox="1"/>
          <p:nvPr/>
        </p:nvSpPr>
        <p:spPr>
          <a:xfrm flipH="1">
            <a:off x="1631346" y="4093734"/>
            <a:ext cx="1416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  <a:latin typeface="VNI-Avo" pitchFamily="2" charset="0"/>
              </a:rPr>
              <a:t>baûn</a:t>
            </a:r>
            <a:endParaRPr lang="en-US" sz="48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pic>
        <p:nvPicPr>
          <p:cNvPr id="33" name="Picture 6">
            <a:extLst>
              <a:ext uri="{FF2B5EF4-FFF2-40B4-BE49-F238E27FC236}">
                <a16:creationId xmlns:a16="http://schemas.microsoft.com/office/drawing/2014/main" id="{C3CEF78A-D03C-413B-8B22-A82A2DF5AD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 r="50000" b="60143"/>
          <a:stretch/>
        </p:blipFill>
        <p:spPr bwMode="auto">
          <a:xfrm>
            <a:off x="5709870" y="4343405"/>
            <a:ext cx="565312" cy="39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11">
            <a:extLst>
              <a:ext uri="{FF2B5EF4-FFF2-40B4-BE49-F238E27FC236}">
                <a16:creationId xmlns:a16="http://schemas.microsoft.com/office/drawing/2014/main" id="{77B84B88-3886-46AB-8A48-C7BD25D28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437" y="4186066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VNI-Avo" pitchFamily="2" charset="0"/>
              </a:rPr>
              <a:t>b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77544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14" grpId="0" animBg="1"/>
      <p:bldP spid="16" grpId="0" animBg="1"/>
      <p:bldP spid="17" grpId="0" animBg="1"/>
      <p:bldP spid="2" grpId="0" animBg="1"/>
      <p:bldP spid="30" grpId="0" animBg="1"/>
      <p:bldP spid="26" grpId="0"/>
      <p:bldP spid="29" grpId="0" animBg="1"/>
      <p:bldP spid="35" grpId="0" animBg="1"/>
      <p:bldP spid="40" grpId="0" animBg="1"/>
      <p:bldP spid="32" grpId="0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687536"/>
              </p:ext>
            </p:extLst>
          </p:nvPr>
        </p:nvGraphicFramePr>
        <p:xfrm>
          <a:off x="381001" y="2118360"/>
          <a:ext cx="8569959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833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baûn</a:t>
                      </a:r>
                      <a:endParaRPr lang="en-US" sz="4000" b="1" dirty="0">
                        <a:solidFill>
                          <a:srgbClr val="0033CC"/>
                        </a:solidFill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nhaõn</a:t>
                      </a:r>
                      <a:r>
                        <a:rPr lang="en-US" sz="4000" b="1" dirty="0" smtClean="0">
                          <a:solidFill>
                            <a:srgbClr val="0033CC"/>
                          </a:solidFill>
                          <a:latin typeface="VNI-Avo" pitchFamily="2" charset="0"/>
                        </a:rPr>
                        <a:t> </a:t>
                      </a:r>
                      <a:endParaRPr lang="en-US" sz="4000" dirty="0">
                        <a:solidFill>
                          <a:srgbClr val="0033CC"/>
                        </a:solidFill>
                        <a:latin typeface=".VnAvant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solidFill>
                            <a:srgbClr val="009900"/>
                          </a:solidFill>
                          <a:latin typeface="VNI-Avo" pitchFamily="2" charset="0"/>
                        </a:rPr>
                        <a:t>gaén</a:t>
                      </a:r>
                      <a:endParaRPr lang="en-US" sz="4000" b="1" dirty="0">
                        <a:solidFill>
                          <a:srgbClr val="009900"/>
                        </a:solidFill>
                        <a:latin typeface="VNI-Avo" pitchFamily="2" charset="0"/>
                      </a:endParaRPr>
                    </a:p>
                    <a:p>
                      <a:pPr algn="ctr"/>
                      <a:endParaRPr lang="en-US" sz="4000" dirty="0">
                        <a:solidFill>
                          <a:srgbClr val="009900"/>
                        </a:solidFill>
                        <a:latin typeface=".VnAvant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4000" dirty="0">
                        <a:solidFill>
                          <a:srgbClr val="009900"/>
                        </a:solidFill>
                        <a:latin typeface=".VnAvant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solidFill>
                            <a:srgbClr val="009900"/>
                          </a:solidFill>
                          <a:latin typeface="VNI-Avo" pitchFamily="2" charset="0"/>
                        </a:rPr>
                        <a:t>laën</a:t>
                      </a:r>
                      <a:r>
                        <a:rPr lang="en-US" sz="4000" b="1" baseline="0" dirty="0" smtClean="0">
                          <a:solidFill>
                            <a:srgbClr val="009900"/>
                          </a:solidFill>
                          <a:latin typeface="VNI-Avo" pitchFamily="2" charset="0"/>
                        </a:rPr>
                        <a:t> </a:t>
                      </a:r>
                      <a:endParaRPr lang="en-US" sz="4000" b="1" dirty="0">
                        <a:solidFill>
                          <a:srgbClr val="009900"/>
                        </a:solidFill>
                        <a:latin typeface="VNI-Avo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  </a:t>
                      </a:r>
                      <a:r>
                        <a:rPr lang="en-US" sz="4000" b="1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baän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  <a:p>
                      <a:pPr algn="ctr"/>
                      <a:endParaRPr lang="en-US" sz="4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 </a:t>
                      </a:r>
                      <a:r>
                        <a:rPr lang="en-US" sz="4000" b="1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gaàn</a:t>
                      </a:r>
                      <a:endParaRPr lang="en-US" sz="4000" dirty="0">
                        <a:solidFill>
                          <a:srgbClr val="009900"/>
                        </a:solidFill>
                        <a:latin typeface=".VnAvant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85748" y="76200"/>
            <a:ext cx="1978576" cy="722531"/>
            <a:chOff x="85748" y="76200"/>
            <a:chExt cx="1978576" cy="722531"/>
          </a:xfrm>
        </p:grpSpPr>
        <p:grpSp>
          <p:nvGrpSpPr>
            <p:cNvPr id="38" name="Group 3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1" i="0" u="none" strike="noStrike" cap="none" normalizeH="0">
                  <a:ln>
                    <a:noFill/>
                  </a:ln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53037" y="76200"/>
              <a:ext cx="1911287" cy="722531"/>
              <a:chOff x="-651821" y="-231732"/>
              <a:chExt cx="1911287" cy="7225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-651821" y="-231732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>
                    <a:latin typeface="Calibri" pitchFamily="34" charset="0"/>
                    <a:cs typeface="Calibri" pitchFamily="34" charset="0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95258" y="-155532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.VnAvant" pitchFamily="34" charset="0"/>
                  </a:rPr>
                  <a:t>§äc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764421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7513</TotalTime>
  <Words>279</Words>
  <Application>Microsoft Office PowerPoint</Application>
  <PresentationFormat>On-screen Show (4:3)</PresentationFormat>
  <Paragraphs>123</Paragraphs>
  <Slides>33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HP-087</vt:lpstr>
      <vt:lpstr>VNI-Avo</vt:lpstr>
      <vt:lpstr>Arial</vt:lpstr>
      <vt:lpstr>Arial Rounded MT Bold</vt:lpstr>
      <vt:lpstr>.VnUniverse</vt:lpstr>
      <vt:lpstr>HP001 4H Normal</vt:lpstr>
      <vt:lpstr>.VnCooper</vt:lpstr>
      <vt:lpstr>Comic Sans MS</vt:lpstr>
      <vt:lpstr>.VnAvant</vt:lpstr>
      <vt:lpstr>HP001</vt:lpstr>
      <vt:lpstr>Times New Roman</vt:lpstr>
      <vt:lpstr>Calibri</vt:lpstr>
      <vt:lpstr>Office Theme</vt:lpstr>
      <vt:lpstr>1_Default Design</vt:lpstr>
      <vt:lpstr>PowerPoint Presentation</vt:lpstr>
      <vt:lpstr>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Windows User</cp:lastModifiedBy>
  <cp:revision>372</cp:revision>
  <dcterms:created xsi:type="dcterms:W3CDTF">2006-08-16T00:00:00Z</dcterms:created>
  <dcterms:modified xsi:type="dcterms:W3CDTF">2023-10-23T01:33:08Z</dcterms:modified>
</cp:coreProperties>
</file>