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755716" cy="1079988"/>
            <a:chOff x="2855223" y="1663328"/>
            <a:chExt cx="396514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5061" y="913630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286" y="5638837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035" y="5000353"/>
            <a:ext cx="9121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8087" y="4368459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7556" y="3255941"/>
            <a:ext cx="90093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1" y="2660318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1" y="2101897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830" y="1498405"/>
            <a:ext cx="8175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31101" y="3"/>
            <a:ext cx="3076660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851" y="883480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076" y="5608687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5271" y="4944812"/>
            <a:ext cx="91064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877" y="4338309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200400"/>
            <a:ext cx="89939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191" y="2604777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191" y="2071747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7620" y="1468255"/>
            <a:ext cx="8161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-91394" y="-90669"/>
            <a:ext cx="307140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-1158279" y="-19316"/>
            <a:ext cx="10300937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1" y="3903382"/>
            <a:ext cx="452034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8039" y="4909457"/>
            <a:ext cx="47018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40170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175861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1" y="3903382"/>
            <a:ext cx="512994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5206126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175861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+mj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+mj-lt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444</Words>
  <Application>Microsoft Office PowerPoint</Application>
  <PresentationFormat>On-screen Show (4:3)</PresentationFormat>
  <Paragraphs>86</Paragraphs>
  <Slides>25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</vt:lpstr>
      <vt:lpstr>宋体</vt:lpstr>
      <vt:lpstr>Arial</vt:lpstr>
      <vt:lpstr>Arial-Rounded</vt:lpstr>
      <vt:lpstr>Calibri</vt:lpstr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Techsi.vn</cp:lastModifiedBy>
  <cp:revision>18</cp:revision>
  <dcterms:created xsi:type="dcterms:W3CDTF">2006-08-16T00:00:00Z</dcterms:created>
  <dcterms:modified xsi:type="dcterms:W3CDTF">2022-09-16T05:33:30Z</dcterms:modified>
</cp:coreProperties>
</file>