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66" r:id="rId2"/>
    <p:sldId id="265" r:id="rId3"/>
    <p:sldId id="260"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eaLnBrk="1" hangingPunct="1"/>
            <a:fld id="{E924D794-EBA2-43DB-BE71-ED3FA257AC2B}" type="slidenum">
              <a:rPr lang="vi-VN"/>
              <a:pPr eaLnBrk="1" hangingPunct="1"/>
              <a:t>1</a:t>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8</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14</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E30-3B39-22B2-80EC-A7C7D3485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0CEB5-8FE4-034C-4E1C-CE1F0AD27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5810DA-44A3-51CF-0105-04667EBCA3A8}"/>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5" name="Footer Placeholder 4">
            <a:extLst>
              <a:ext uri="{FF2B5EF4-FFF2-40B4-BE49-F238E27FC236}">
                <a16:creationId xmlns:a16="http://schemas.microsoft.com/office/drawing/2014/main" id="{8B36CC8D-F414-1B4E-8A63-7D6293C1D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859D2-710C-1A8A-694C-750E284BE3D8}"/>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27691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74367-A412-F5E9-C785-16B338C18F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81F332-3799-0D39-3E97-21EB6723B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71A3-3AD7-B069-36CB-986B158876E9}"/>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5" name="Footer Placeholder 4">
            <a:extLst>
              <a:ext uri="{FF2B5EF4-FFF2-40B4-BE49-F238E27FC236}">
                <a16:creationId xmlns:a16="http://schemas.microsoft.com/office/drawing/2014/main" id="{20CD0F3E-0960-E56F-1D9B-E77FC310A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2CE84-6C48-4250-8041-C1951922A5C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91597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06428-4303-C341-B9A2-3670F89B9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677E84-B31B-FAFF-697C-93C1162D92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57B04-6F22-9D2B-AE45-D91D4FB10100}"/>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5" name="Footer Placeholder 4">
            <a:extLst>
              <a:ext uri="{FF2B5EF4-FFF2-40B4-BE49-F238E27FC236}">
                <a16:creationId xmlns:a16="http://schemas.microsoft.com/office/drawing/2014/main" id="{E0FFA400-2C7B-C743-ADEB-4428E47C9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AB805-9E33-EF72-220F-4B9878F6B617}"/>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49504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AE56-E70B-20DC-CD7E-5B34CC85F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6A35-6B30-90A0-E2F4-3B09561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1844F-8B74-D92C-6CE7-66EBA1D89400}"/>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5" name="Footer Placeholder 4">
            <a:extLst>
              <a:ext uri="{FF2B5EF4-FFF2-40B4-BE49-F238E27FC236}">
                <a16:creationId xmlns:a16="http://schemas.microsoft.com/office/drawing/2014/main" id="{AB7A5AF0-345E-8508-9922-F44C77BFAA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D90C7-A280-0F33-F412-6358EEFBD9A3}"/>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3975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191A-0EE2-8A49-3B28-91F2C99CC0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5DCA8-2DB6-ADD0-D236-CB7CCC7C6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B8E1B9-2961-40B8-304D-9413C8B02E3D}"/>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5" name="Footer Placeholder 4">
            <a:extLst>
              <a:ext uri="{FF2B5EF4-FFF2-40B4-BE49-F238E27FC236}">
                <a16:creationId xmlns:a16="http://schemas.microsoft.com/office/drawing/2014/main" id="{30D379AA-EDA0-04A6-5958-0B5ECB572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E68B-8537-FE72-5EE9-1DB3B6C4E2B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2899511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9E46-CE9B-02BD-B893-2D09755CE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76D471-C275-2C44-72D3-30D8D345A6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7430C1-A891-38BD-D5E7-6AC640F92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CC2BFB-D0CF-4859-3AC7-7D616D6520FC}"/>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6" name="Footer Placeholder 5">
            <a:extLst>
              <a:ext uri="{FF2B5EF4-FFF2-40B4-BE49-F238E27FC236}">
                <a16:creationId xmlns:a16="http://schemas.microsoft.com/office/drawing/2014/main" id="{924C6806-B04A-ABE0-8F83-B1D4E5ECE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ECA666-3DE7-18B5-7E68-95DDA676DD95}"/>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76776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C8B12-BE5F-C25B-7575-BBAE875A8A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C2E953-D5AE-21BE-B91C-AF9255DBB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FEBF0-74CC-D4A7-08BB-15B5451CD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BAB4DE-BEC3-899B-EA74-2488986FEE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7405F-5893-0473-F544-2803B61022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681D31-38B5-9DAD-BFC7-4BFFD3DF2FD9}"/>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8" name="Footer Placeholder 7">
            <a:extLst>
              <a:ext uri="{FF2B5EF4-FFF2-40B4-BE49-F238E27FC236}">
                <a16:creationId xmlns:a16="http://schemas.microsoft.com/office/drawing/2014/main" id="{C3F48930-C590-B52A-1EE9-B5B6BAF83A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06799-3937-6B34-3AF8-60C863CFC4D2}"/>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226893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BAD2B-E515-DA8E-6710-5EAF9BC84F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8A29C4-7861-2C4D-64EE-7D8CD8F85DAF}"/>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4" name="Footer Placeholder 3">
            <a:extLst>
              <a:ext uri="{FF2B5EF4-FFF2-40B4-BE49-F238E27FC236}">
                <a16:creationId xmlns:a16="http://schemas.microsoft.com/office/drawing/2014/main" id="{07C9E72F-C85B-208D-EBF4-078A47269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38591-98B6-CD76-4E88-270E8EC6D93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899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56EFC-5E72-0AFD-BF8B-4158C658784F}"/>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3" name="Footer Placeholder 2">
            <a:extLst>
              <a:ext uri="{FF2B5EF4-FFF2-40B4-BE49-F238E27FC236}">
                <a16:creationId xmlns:a16="http://schemas.microsoft.com/office/drawing/2014/main" id="{E0A20DD6-30FA-44B4-888A-06C819FF1C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F11929-F9EB-945F-2618-315FC98A220E}"/>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99048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8055-2F4D-80E3-4C01-FD85C4781F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B6FB0-2E82-9CD3-A9EF-36245D16F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B3948-791E-B1FF-026A-ABA9A1C4C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21D7F-733A-1448-65C7-95339EE7E44A}"/>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6" name="Footer Placeholder 5">
            <a:extLst>
              <a:ext uri="{FF2B5EF4-FFF2-40B4-BE49-F238E27FC236}">
                <a16:creationId xmlns:a16="http://schemas.microsoft.com/office/drawing/2014/main" id="{73A3CE2C-2B2C-3E54-7A1C-0C1E10FF3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4774F-6121-F4F1-585C-A156BAA05116}"/>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181377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69C8-FDD5-9890-E1AF-A9C9AA6C95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045330-911A-F7B8-DA95-22AFB003D4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3CCC47-C93B-37EF-C887-6EE6AF71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72683-541D-C671-AF19-7A4234FD6D79}"/>
              </a:ext>
            </a:extLst>
          </p:cNvPr>
          <p:cNvSpPr>
            <a:spLocks noGrp="1"/>
          </p:cNvSpPr>
          <p:nvPr>
            <p:ph type="dt" sz="half" idx="10"/>
          </p:nvPr>
        </p:nvSpPr>
        <p:spPr/>
        <p:txBody>
          <a:bodyPr/>
          <a:lstStyle/>
          <a:p>
            <a:fld id="{F53D3B4C-89C4-4B35-AF36-A6BCE2E60702}" type="datetimeFigureOut">
              <a:rPr lang="en-US" smtClean="0"/>
              <a:t>11/29/2023</a:t>
            </a:fld>
            <a:endParaRPr lang="en-US"/>
          </a:p>
        </p:txBody>
      </p:sp>
      <p:sp>
        <p:nvSpPr>
          <p:cNvPr id="6" name="Footer Placeholder 5">
            <a:extLst>
              <a:ext uri="{FF2B5EF4-FFF2-40B4-BE49-F238E27FC236}">
                <a16:creationId xmlns:a16="http://schemas.microsoft.com/office/drawing/2014/main" id="{5C5DDA4B-4D9F-4E6B-856E-4A90A6FE8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68835-0913-7F29-7A2D-559B1B64BE9F}"/>
              </a:ext>
            </a:extLst>
          </p:cNvPr>
          <p:cNvSpPr>
            <a:spLocks noGrp="1"/>
          </p:cNvSpPr>
          <p:nvPr>
            <p:ph type="sldNum" sz="quarter" idx="12"/>
          </p:nvPr>
        </p:nvSpPr>
        <p:spPr/>
        <p:txBody>
          <a:bodyPr/>
          <a:lstStyle/>
          <a:p>
            <a:fld id="{F931C9E6-E331-4E3B-96CB-FEB5F40E9A6A}" type="slidenum">
              <a:rPr lang="en-US" smtClean="0"/>
              <a:t>‹#›</a:t>
            </a:fld>
            <a:endParaRPr lang="en-US"/>
          </a:p>
        </p:txBody>
      </p:sp>
    </p:spTree>
    <p:extLst>
      <p:ext uri="{BB962C8B-B14F-4D97-AF65-F5344CB8AC3E}">
        <p14:creationId xmlns:p14="http://schemas.microsoft.com/office/powerpoint/2010/main" val="308330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74E3561-E09D-16D5-252E-17EB99D92E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5555CFC-3403-E19A-A7A9-03439F08D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914F88-CF15-7367-154E-ABB9E388D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39D2A-6455-F0BC-881D-63E271452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D3B4C-89C4-4B35-AF36-A6BCE2E60702}" type="datetimeFigureOut">
              <a:rPr lang="en-US" smtClean="0"/>
              <a:t>11/29/2023</a:t>
            </a:fld>
            <a:endParaRPr lang="en-US"/>
          </a:p>
        </p:txBody>
      </p:sp>
      <p:sp>
        <p:nvSpPr>
          <p:cNvPr id="5" name="Footer Placeholder 4">
            <a:extLst>
              <a:ext uri="{FF2B5EF4-FFF2-40B4-BE49-F238E27FC236}">
                <a16:creationId xmlns:a16="http://schemas.microsoft.com/office/drawing/2014/main" id="{D3A09C9C-A08C-D1BD-2493-D27E30821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7C6D13-0E13-7A59-2C93-F697DA8BDE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1C9E6-E331-4E3B-96CB-FEB5F40E9A6A}" type="slidenum">
              <a:rPr lang="en-US" smtClean="0"/>
              <a:t>‹#›</a:t>
            </a:fld>
            <a:endParaRPr lang="en-US"/>
          </a:p>
        </p:txBody>
      </p:sp>
      <p:grpSp>
        <p:nvGrpSpPr>
          <p:cNvPr id="7" name="Group 6">
            <a:extLst>
              <a:ext uri="{FF2B5EF4-FFF2-40B4-BE49-F238E27FC236}">
                <a16:creationId xmlns:a16="http://schemas.microsoft.com/office/drawing/2014/main" id="{70B6E966-8EB9-AA39-D9BA-545D8E42D2DE}"/>
              </a:ext>
            </a:extLst>
          </p:cNvPr>
          <p:cNvGrpSpPr/>
          <p:nvPr userDrawn="1"/>
        </p:nvGrpSpPr>
        <p:grpSpPr>
          <a:xfrm>
            <a:off x="-3004765" y="-151006"/>
            <a:ext cx="3842965" cy="2357824"/>
            <a:chOff x="5586065" y="1777554"/>
            <a:chExt cx="2882224" cy="1768368"/>
          </a:xfrm>
        </p:grpSpPr>
        <p:grpSp>
          <p:nvGrpSpPr>
            <p:cNvPr id="9" name="Group 8">
              <a:extLst>
                <a:ext uri="{FF2B5EF4-FFF2-40B4-BE49-F238E27FC236}">
                  <a16:creationId xmlns:a16="http://schemas.microsoft.com/office/drawing/2014/main" id="{51FE1299-B87C-8CDC-EA2D-CE5435476245}"/>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EEC41AE5-4F5D-188E-8A58-C54E508EDA3F}"/>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17C4DAF0-3883-7277-42B1-4E29C6186D34}"/>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5982B7E1-3DE9-E0E9-DD79-CE3D38A938BE}"/>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3AFAC70C-5069-2FDA-DF86-08D75390878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20249960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5.xml"/><Relationship Id="rId7" Type="http://schemas.openxmlformats.org/officeDocument/2006/relationships/image" Target="../media/image3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9095" y="967740"/>
            <a:ext cx="3602521"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Line 12"/>
          <p:cNvSpPr>
            <a:spLocks noChangeShapeType="1"/>
          </p:cNvSpPr>
          <p:nvPr/>
        </p:nvSpPr>
        <p:spPr bwMode="auto">
          <a:xfrm>
            <a:off x="4827588" y="825500"/>
            <a:ext cx="3048000" cy="0"/>
          </a:xfrm>
          <a:prstGeom prst="line">
            <a:avLst/>
          </a:prstGeom>
          <a:noFill/>
          <a:ln w="5715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077" name="TextBox 1"/>
          <p:cNvSpPr txBox="1">
            <a:spLocks noChangeArrowheads="1"/>
          </p:cNvSpPr>
          <p:nvPr/>
        </p:nvSpPr>
        <p:spPr bwMode="auto">
          <a:xfrm>
            <a:off x="3021355" y="266299"/>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algn="ctr" eaLnBrk="1" hangingPunct="1"/>
            <a:r>
              <a:rPr lang="en-US" sz="2800" b="1" dirty="0">
                <a:solidFill>
                  <a:srgbClr val="009900"/>
                </a:solidFill>
                <a:latin typeface="Times New Roman" pitchFamily="18" charset="0"/>
              </a:rPr>
              <a:t>TRƯỜNG TIỂU HỌC &amp; THCS ĐẠI SƠN</a:t>
            </a:r>
          </a:p>
        </p:txBody>
      </p:sp>
      <p:pic>
        <p:nvPicPr>
          <p:cNvPr id="3078" name="Picture 2" descr="C:\Users\Trung\Pictures\KG N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323" y="238924"/>
            <a:ext cx="1905000" cy="181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5969003"/>
            <a:ext cx="12192000" cy="853017"/>
          </a:xfrm>
          <a:prstGeom prst="rect">
            <a:avLst/>
          </a:prstGeom>
          <a:gradFill>
            <a:gsLst>
              <a:gs pos="0">
                <a:srgbClr val="FFCCFF"/>
              </a:gs>
              <a:gs pos="50000">
                <a:schemeClr val="bg1"/>
              </a:gs>
              <a:gs pos="100000">
                <a:srgbClr val="FFFF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10" name="Picture 9">
            <a:extLst>
              <a:ext uri="{FF2B5EF4-FFF2-40B4-BE49-F238E27FC236}">
                <a16:creationId xmlns:a16="http://schemas.microsoft.com/office/drawing/2014/main" id="{E3C27364-F674-4BE8-873C-372E93352ADD}"/>
              </a:ext>
            </a:extLst>
          </p:cNvPr>
          <p:cNvPicPr>
            <a:picLocks noChangeAspect="1"/>
          </p:cNvPicPr>
          <p:nvPr/>
        </p:nvPicPr>
        <p:blipFill>
          <a:blip r:embed="rId5"/>
          <a:stretch>
            <a:fillRect/>
          </a:stretch>
        </p:blipFill>
        <p:spPr>
          <a:xfrm>
            <a:off x="3031153" y="1281938"/>
            <a:ext cx="1456861" cy="841395"/>
          </a:xfrm>
          <a:prstGeom prst="rect">
            <a:avLst/>
          </a:prstGeom>
        </p:spPr>
      </p:pic>
      <p:pic>
        <p:nvPicPr>
          <p:cNvPr id="11" name="Picture 10">
            <a:extLst>
              <a:ext uri="{FF2B5EF4-FFF2-40B4-BE49-F238E27FC236}">
                <a16:creationId xmlns:a16="http://schemas.microsoft.com/office/drawing/2014/main" id="{F4DBB65E-9FB9-40E9-944B-71D7D45F408C}"/>
              </a:ext>
            </a:extLst>
          </p:cNvPr>
          <p:cNvPicPr>
            <a:picLocks noChangeAspect="1"/>
          </p:cNvPicPr>
          <p:nvPr/>
        </p:nvPicPr>
        <p:blipFill>
          <a:blip r:embed="rId6"/>
          <a:stretch>
            <a:fillRect/>
          </a:stretch>
        </p:blipFill>
        <p:spPr>
          <a:xfrm>
            <a:off x="3759583" y="2480809"/>
            <a:ext cx="6858000" cy="1361022"/>
          </a:xfrm>
          <a:prstGeom prst="rect">
            <a:avLst/>
          </a:prstGeom>
        </p:spPr>
      </p:pic>
      <p:pic>
        <p:nvPicPr>
          <p:cNvPr id="13" name="Picture 12" descr="A cartoon of a person holding a stick&#10;&#10;Description automatically generated">
            <a:extLst>
              <a:ext uri="{FF2B5EF4-FFF2-40B4-BE49-F238E27FC236}">
                <a16:creationId xmlns:a16="http://schemas.microsoft.com/office/drawing/2014/main" id="{018623B4-F0D7-40B9-8ADE-8FA82269B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5335" y="3573784"/>
            <a:ext cx="3504038" cy="3504038"/>
          </a:xfrm>
          <a:prstGeom prst="rect">
            <a:avLst/>
          </a:prstGeom>
        </p:spPr>
      </p:pic>
      <p:sp>
        <p:nvSpPr>
          <p:cNvPr id="14" name="Rectangle 13">
            <a:extLst>
              <a:ext uri="{FF2B5EF4-FFF2-40B4-BE49-F238E27FC236}">
                <a16:creationId xmlns:a16="http://schemas.microsoft.com/office/drawing/2014/main" id="{4CBA812D-302D-45A7-B01D-702DE49E40BB}"/>
              </a:ext>
            </a:extLst>
          </p:cNvPr>
          <p:cNvSpPr/>
          <p:nvPr/>
        </p:nvSpPr>
        <p:spPr>
          <a:xfrm>
            <a:off x="190661" y="2793934"/>
            <a:ext cx="3766842" cy="646331"/>
          </a:xfrm>
          <a:prstGeom prst="rect">
            <a:avLst/>
          </a:prstGeom>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N</a:t>
            </a:r>
            <a:r>
              <a:rPr lang="en-US" sz="3600" b="1" dirty="0">
                <a:solidFill>
                  <a:srgbClr val="000000"/>
                </a:solidFill>
                <a:latin typeface="Calibri" panose="020F0502020204030204" pitchFamily="34" charset="0"/>
                <a:cs typeface="Calibri" panose="020F0502020204030204" pitchFamily="34" charset="0"/>
              </a:rPr>
              <a:t>GHE VÀ NÓI: </a:t>
            </a:r>
            <a:endParaRPr lang="vi-VN" sz="3600" dirty="0">
              <a:solidFill>
                <a:srgbClr val="000000"/>
              </a:solidFill>
              <a:latin typeface="Calibri" panose="020F0502020204030204" pitchFamily="34" charset="0"/>
              <a:cs typeface="Calibri" panose="020F0502020204030204" pitchFamily="34" charset="0"/>
            </a:endParaRPr>
          </a:p>
        </p:txBody>
      </p:sp>
      <p:sp>
        <p:nvSpPr>
          <p:cNvPr id="15" name="TextBox 1">
            <a:extLst>
              <a:ext uri="{FF2B5EF4-FFF2-40B4-BE49-F238E27FC236}">
                <a16:creationId xmlns:a16="http://schemas.microsoft.com/office/drawing/2014/main" id="{2E4C8097-501C-428B-9C12-ABA03593E66E}"/>
              </a:ext>
            </a:extLst>
          </p:cNvPr>
          <p:cNvSpPr txBox="1">
            <a:spLocks noChangeArrowheads="1"/>
          </p:cNvSpPr>
          <p:nvPr/>
        </p:nvSpPr>
        <p:spPr bwMode="auto">
          <a:xfrm>
            <a:off x="4573998" y="1485524"/>
            <a:ext cx="36776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algn="ctr" eaLnBrk="1" hangingPunct="1"/>
            <a:r>
              <a:rPr lang="en-US" sz="2800" b="1" dirty="0">
                <a:solidFill>
                  <a:srgbClr val="7030A0"/>
                </a:solidFill>
                <a:latin typeface="Times New Roman" pitchFamily="18" charset="0"/>
              </a:rPr>
              <a:t>TIẾNG VIỆT</a:t>
            </a:r>
          </a:p>
        </p:txBody>
      </p:sp>
      <p:pic>
        <p:nvPicPr>
          <p:cNvPr id="12" name="Picture 11" descr="A cartoon of a person holding a beaker&#10;&#10;Description automatically generated">
            <a:extLst>
              <a:ext uri="{FF2B5EF4-FFF2-40B4-BE49-F238E27FC236}">
                <a16:creationId xmlns:a16="http://schemas.microsoft.com/office/drawing/2014/main" id="{2FC96F4C-AC15-4F9A-96ED-9369801AA5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6113" y="3587536"/>
            <a:ext cx="2490553" cy="3234484"/>
          </a:xfrm>
          <a:prstGeom prst="rect">
            <a:avLst/>
          </a:prstGeom>
        </p:spPr>
      </p:pic>
    </p:spTree>
    <p:extLst>
      <p:ext uri="{BB962C8B-B14F-4D97-AF65-F5344CB8AC3E}">
        <p14:creationId xmlns:p14="http://schemas.microsoft.com/office/powerpoint/2010/main" val="9447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1477057" y="266700"/>
            <a:ext cx="9511479" cy="646331"/>
          </a:xfrm>
          <a:prstGeom prst="rect">
            <a:avLst/>
          </a:prstGeom>
          <a:noFill/>
        </p:spPr>
        <p:txBody>
          <a:bodyPr wrap="square" rtlCol="0">
            <a:spAutoFit/>
          </a:bodyPr>
          <a:lstStyle/>
          <a:p>
            <a:pPr lvl="0" algn="ctr">
              <a:defRPr/>
            </a:pPr>
            <a:r>
              <a:rPr lang="en-US" sz="3600" b="1" dirty="0" err="1">
                <a:solidFill>
                  <a:prstClr val="black"/>
                </a:solidFill>
                <a:latin typeface="Calibri" panose="020F0502020204030204"/>
              </a:rPr>
              <a:t>Nhìn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tranh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và</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tập</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kể</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lại</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từng</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đoạn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câu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chuyện</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2"/>
          <a:stretch>
            <a:fillRect/>
          </a:stretch>
        </p:blipFill>
        <p:spPr>
          <a:xfrm>
            <a:off x="1663562" y="816528"/>
            <a:ext cx="8722000" cy="5774772"/>
          </a:xfrm>
          <a:prstGeom prst="rect">
            <a:avLst/>
          </a:prstGeom>
        </p:spPr>
      </p:pic>
    </p:spTree>
    <p:extLst>
      <p:ext uri="{BB962C8B-B14F-4D97-AF65-F5344CB8AC3E}">
        <p14:creationId xmlns:p14="http://schemas.microsoft.com/office/powerpoint/2010/main" val="417632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5437173" cy="80562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4"/>
          <a:stretch>
            <a:fillRect/>
          </a:stretch>
        </p:blipFill>
        <p:spPr>
          <a:xfrm>
            <a:off x="1285874" y="1037595"/>
            <a:ext cx="10164003" cy="5587299"/>
          </a:xfrm>
          <a:prstGeom prst="rect">
            <a:avLst/>
          </a:prstGeom>
        </p:spPr>
      </p:pic>
    </p:spTree>
    <p:extLst>
      <p:ext uri="{BB962C8B-B14F-4D97-AF65-F5344CB8AC3E}">
        <p14:creationId xmlns:p14="http://schemas.microsoft.com/office/powerpoint/2010/main" val="6989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3"/>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id="{2EE05974-F130-8A29-4098-271715A245A9}"/>
              </a:ext>
            </a:extLst>
          </p:cNvPr>
          <p:cNvPicPr>
            <a:picLocks noChangeAspect="1"/>
          </p:cNvPicPr>
          <p:nvPr/>
        </p:nvPicPr>
        <p:blipFill>
          <a:blip r:embed="rId7"/>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1DD7AD-74FE-4E9F-8A78-D355BF5CF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747" y="246321"/>
            <a:ext cx="9610847" cy="4449049"/>
          </a:xfrm>
          <a:prstGeom prst="rect">
            <a:avLst/>
          </a:prstGeom>
        </p:spPr>
      </p:pic>
      <p:sp>
        <p:nvSpPr>
          <p:cNvPr id="5" name="TextBox 4">
            <a:extLst>
              <a:ext uri="{FF2B5EF4-FFF2-40B4-BE49-F238E27FC236}">
                <a16:creationId xmlns:a16="http://schemas.microsoft.com/office/drawing/2014/main" id="{F9265D9E-E29A-451C-8D5A-0B46E587A142}"/>
              </a:ext>
            </a:extLst>
          </p:cNvPr>
          <p:cNvSpPr txBox="1"/>
          <p:nvPr/>
        </p:nvSpPr>
        <p:spPr>
          <a:xfrm>
            <a:off x="2438400" y="5257800"/>
            <a:ext cx="7501890" cy="110799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6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VnBahamasBH" panose="020BE200000000000000" pitchFamily="34" charset="0"/>
                <a:cs typeface="Times New Roman" panose="02020603050405020304" pitchFamily="18" charset="0"/>
              </a:rPr>
              <a:t>H¸T Vµ VËN ®</a:t>
            </a:r>
            <a:r>
              <a:rPr lang="en-US" sz="66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VnBahamasBH" panose="020BE200000000000000" pitchFamily="34" charset="0"/>
                <a:cs typeface="Times New Roman" panose="02020603050405020304" pitchFamily="18" charset="0"/>
              </a:rPr>
              <a:t>éng</a:t>
            </a:r>
            <a:endParaRPr lang="en-US" sz="6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VnBahamasBH" panose="020BE2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7">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5"/>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Nêu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654</Words>
  <Application>Microsoft Office PowerPoint</Application>
  <PresentationFormat>Widescreen</PresentationFormat>
  <Paragraphs>43</Paragraphs>
  <Slides>18</Slides>
  <Notes>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等线</vt:lpstr>
      <vt:lpstr>.VnBahamasBH</vt:lpstr>
      <vt:lpstr>Arial</vt:lpstr>
      <vt:lpstr>Calibri</vt:lpstr>
      <vt:lpstr>Calibri Light</vt:lpstr>
      <vt:lpstr>Cambria</vt:lpstr>
      <vt:lpstr>LNTH-LuoLuoNotangYuanTi 1</vt:lpstr>
      <vt:lpstr>Tahoma</vt:lpstr>
      <vt:lpstr>Times New Roman</vt:lpstr>
      <vt:lpstr>VNI-Commerce</vt:lpstr>
      <vt:lpstr>Wingdings</vt:lpstr>
      <vt:lpstr>印品黑体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TRUNG NGUYEN</dc:creator>
  <dc:description>9Slide.vn</dc:description>
  <cp:lastModifiedBy>NGUYỄN THỊ KHÁNH HẠ</cp:lastModifiedBy>
  <cp:revision>33</cp:revision>
  <dcterms:created xsi:type="dcterms:W3CDTF">2023-09-18T05:43:10Z</dcterms:created>
  <dcterms:modified xsi:type="dcterms:W3CDTF">2023-11-29T10:47:51Z</dcterms:modified>
  <cp:category>9Slide.vn</cp:category>
</cp:coreProperties>
</file>