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75" r:id="rId3"/>
    <p:sldMasterId id="2147483687" r:id="rId4"/>
  </p:sldMasterIdLst>
  <p:notesMasterIdLst>
    <p:notesMasterId r:id="rId31"/>
  </p:notesMasterIdLst>
  <p:handoutMasterIdLst>
    <p:handoutMasterId r:id="rId32"/>
  </p:handoutMasterIdLst>
  <p:sldIdLst>
    <p:sldId id="4411" r:id="rId5"/>
    <p:sldId id="259" r:id="rId6"/>
    <p:sldId id="266" r:id="rId7"/>
    <p:sldId id="264" r:id="rId8"/>
    <p:sldId id="270" r:id="rId9"/>
    <p:sldId id="257" r:id="rId10"/>
    <p:sldId id="4402" r:id="rId11"/>
    <p:sldId id="278" r:id="rId12"/>
    <p:sldId id="261" r:id="rId13"/>
    <p:sldId id="4388" r:id="rId14"/>
    <p:sldId id="4403" r:id="rId15"/>
    <p:sldId id="4404" r:id="rId16"/>
    <p:sldId id="4405" r:id="rId17"/>
    <p:sldId id="4386" r:id="rId18"/>
    <p:sldId id="269" r:id="rId19"/>
    <p:sldId id="4395" r:id="rId20"/>
    <p:sldId id="4406" r:id="rId21"/>
    <p:sldId id="4407" r:id="rId22"/>
    <p:sldId id="275" r:id="rId23"/>
    <p:sldId id="280" r:id="rId24"/>
    <p:sldId id="4408" r:id="rId25"/>
    <p:sldId id="4396" r:id="rId26"/>
    <p:sldId id="4409" r:id="rId27"/>
    <p:sldId id="4410" r:id="rId28"/>
    <p:sldId id="382" r:id="rId29"/>
    <p:sldId id="26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633" autoAdjust="0"/>
  </p:normalViewPr>
  <p:slideViewPr>
    <p:cSldViewPr snapToGrid="0">
      <p:cViewPr varScale="1">
        <p:scale>
          <a:sx n="59" d="100"/>
          <a:sy n="59" d="100"/>
        </p:scale>
        <p:origin x="8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569278-242A-8D1E-0D45-5B7CDEE389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46E5AA-BFE5-09A4-679B-29CC73A9EB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CF1EF-B602-471B-ACC0-BA35A48E9D9A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7080A8-9505-E0B0-99BD-E98E851F2F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382B9-3887-C65E-548F-6A2A5E35DE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1E6CD-06A3-4675-814C-10E51309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13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CA109-A38F-47DC-A5B6-CB90B757BAB3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EB55F-8576-43AF-A034-352F69638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4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mmerc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mmerc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mmerc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mmerce" pitchFamily="2" charset="0"/>
              </a:defRPr>
            </a:lvl9pPr>
          </a:lstStyle>
          <a:p>
            <a:pPr eaLnBrk="1" hangingPunct="1"/>
            <a:fld id="{E924D794-EBA2-43DB-BE71-ED3FA257AC2B}" type="slidenum">
              <a:rPr lang="vi-VN"/>
              <a:pPr eaLnBrk="1" hangingPunct="1"/>
              <a:t>1</a:t>
            </a:fld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250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689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9150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EB55F-8576-43AF-A034-352F696385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852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16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62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507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47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365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7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17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66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020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63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013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034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626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270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6251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41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7124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024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3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2026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874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9756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5044-FD65-4FF1-A11F-A08A23B46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91290-8644-42F6-B5E0-F85CF7EC2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33D05-94FB-4C5E-B518-DCC2AAFB8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B88B1-29F0-425B-B730-90FFD513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4D8C2-E049-4740-B647-7BDDFA79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822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5D71-30C1-48A9-9A5F-B819DB0E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F9D2A-DCFE-40AD-922B-0981828C2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84EB9-A267-47AC-B22D-8D2DF923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AD9F7-1246-4049-AE7D-7100750B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213B9-4F73-4B2D-B206-FCA36F93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959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0CD9-E983-44C1-9127-76D8D289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8C8F-B3F2-4A32-B178-8457EECF8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DF85A-0A8A-4BFC-8B6E-A94821E1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09ADE-D65A-4F6E-A33B-505CF197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695DD-162F-4209-8223-5CC50B45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477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74550-E8E1-41A5-9A7B-10CC6DE8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A0BF4-0570-418C-BB53-9D00DD9CC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E899B-6BE6-4F35-A49D-0BC5A26B6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C3315-7A22-42AF-A6D4-42EAA275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C21C9-BAAE-4AFE-BF7D-4CC5BD069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10EC3-2022-4B9F-B141-BD7E28CA6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39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01CD1-242F-48F7-AC66-72D0C9E36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870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9DEA-B958-4135-8DE9-9A2EFEA0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3B88F-25FB-4BB4-A113-4BEC053E5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DFA1D-16A3-4265-872B-1F459ADFA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6B11D8-508F-4B60-8EC7-091BA2B61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2EBDF-5186-493E-8C4B-2803A32D8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4A70DE-27FA-4BCA-AB6A-14A7759C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5527F-FB8E-41C3-89BB-F51476F1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85927-B06B-4F71-8DF6-F4B2B601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509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6E1-B379-4A24-B3DC-195F6378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6B45D-0E6A-4328-824C-414AD7E81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6F6AB-1493-4EBD-ACFF-988CAE0E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17FAB-4C9A-4BBB-BE34-7F038B37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65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8A282F-6030-4E13-B336-C3224238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488AF-C119-41A3-A04D-ADAF9AA3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77018-DAD6-426F-B4EE-6FDD0043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39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A705-BC4D-49DB-B09D-F7E90350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86AD4-2EBE-49A9-BF2A-9665110BE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14204-EE86-4E47-900E-4963C3F39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8AC5F-65B6-4CC7-8C52-171EA69A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52EA3-F6AF-440F-A478-71898EF0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00540-C9AF-49E7-AD70-76EDA839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41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B8FF-CFE9-4ACF-AA48-290F44A3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0CB49D-2621-4654-A2BB-EFD6254E4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C1A00-DF43-492C-9282-BD657F09F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8944C-3C65-45A0-A697-DC07FC24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5B58D-29E4-47ED-8F4F-A40CED9D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78D65-EA77-4E13-B6FE-F5438DDA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732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EF80A-1FF9-47B9-89F3-D140A80C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31FB5-D5B4-46FD-9D42-69E54CF4E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47D8F-51E6-45AB-8F7D-B3F477FD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51A7D-3697-4A43-8725-F8D0CC45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A23A5-1B07-41E7-9080-963AC7CF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895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4A1D23-1755-4FE8-ACA0-DF34247459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8E86B-65CD-428A-8DB6-B51195AAB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F48AD-4DD4-41B5-9B17-248A5B5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F05BE-A69D-47D4-B7B9-6A25918F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C3955-5B5E-4F84-8AF6-44B221F6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64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7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22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95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39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80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B2D43D1-7361-230F-EEBC-41AB468D48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650" y="8572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9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9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20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0861039D-5E67-4106-ADC7-E1446F1C92E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73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1F8B1-A3CB-4C90-9642-D564DAFA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AE7F6-FE4F-4BD5-AED0-35B300610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BA93C-2C38-4D3F-89D4-34392A3A6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F09B-D746-4DA2-841D-CC046C657822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92D5-0E83-4243-BADE-64C5CD778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1972A-B656-4814-B064-4E4719A6F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1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1.xml"/><Relationship Id="rId1" Type="http://schemas.openxmlformats.org/officeDocument/2006/relationships/tags" Target="../tags/tag1.xml"/><Relationship Id="rId6" Type="http://schemas.microsoft.com/office/2007/relationships/hdphoto" Target="../media/hdphoto10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12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openxmlformats.org/officeDocument/2006/relationships/image" Target="../media/image16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095" y="967740"/>
            <a:ext cx="3602521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Line 12"/>
          <p:cNvSpPr>
            <a:spLocks noChangeShapeType="1"/>
          </p:cNvSpPr>
          <p:nvPr/>
        </p:nvSpPr>
        <p:spPr bwMode="auto">
          <a:xfrm>
            <a:off x="4827588" y="825500"/>
            <a:ext cx="3048000" cy="0"/>
          </a:xfrm>
          <a:prstGeom prst="line">
            <a:avLst/>
          </a:prstGeom>
          <a:noFill/>
          <a:ln w="57150" cmpd="thinThick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077" name="TextBox 1"/>
          <p:cNvSpPr txBox="1">
            <a:spLocks noChangeArrowheads="1"/>
          </p:cNvSpPr>
          <p:nvPr/>
        </p:nvSpPr>
        <p:spPr bwMode="auto">
          <a:xfrm>
            <a:off x="3021355" y="266299"/>
            <a:ext cx="685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mmerc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mmerc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mmerc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mmerce" pitchFamily="2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TRƯỜNG TIỂU HỌC &amp; THCS ĐẠI SƠN</a:t>
            </a:r>
          </a:p>
        </p:txBody>
      </p:sp>
      <p:pic>
        <p:nvPicPr>
          <p:cNvPr id="3078" name="Picture 2" descr="C:\Users\Trung\Pictures\KG NEN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23" y="238924"/>
            <a:ext cx="1905000" cy="181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98C6FB-5797-4267-8BB2-FD9FBF9FA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7419" y="2027031"/>
            <a:ext cx="4011516" cy="40054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917C5C-05BC-43F9-83AF-02FE24B868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388" y="2500426"/>
            <a:ext cx="7376799" cy="1761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7A41B9-D4EF-4B4F-AF7F-7B7079751C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2210" y="4073605"/>
            <a:ext cx="271295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72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C10CE8-FF34-C2BE-5F16-9FB1A736C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87" y="1371600"/>
            <a:ext cx="4391025" cy="4076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705475" y="2527114"/>
            <a:ext cx="5702557" cy="1787711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</a:t>
            </a:r>
            <a:r>
              <a:rPr lang="vi-VN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on bò ăn cỏ, thức ăn đó là thực vật.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2255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705475" y="2527114"/>
            <a:ext cx="5702557" cy="1787711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Con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gà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rau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đó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thực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vật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81F5A-8111-C100-FA92-A6011688B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62" y="1319212"/>
            <a:ext cx="4295775" cy="4067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360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800725" y="2527114"/>
            <a:ext cx="5781675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Con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chim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cá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con,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đó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động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vật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60AFB4-34F6-8BF5-127B-193376246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485901"/>
            <a:ext cx="4380576" cy="408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4617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800725" y="2527114"/>
            <a:ext cx="5781675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Con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hổ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thịt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động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vật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4E9DB-7505-F5F7-8419-B65432B15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1547812"/>
            <a:ext cx="4267200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901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1841586" y="1223201"/>
            <a:ext cx="658978" cy="577348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18" y="2824843"/>
            <a:ext cx="3559782" cy="40331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5040" r="13901" b="28760"/>
          <a:stretch/>
        </p:blipFill>
        <p:spPr>
          <a:xfrm>
            <a:off x="8318864" y="850067"/>
            <a:ext cx="1813560" cy="1860613"/>
          </a:xfrm>
          <a:prstGeom prst="rect">
            <a:avLst/>
          </a:prstGeom>
        </p:spPr>
      </p:pic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E93113AF-0412-A6A2-2D00-8F0578311669}"/>
              </a:ext>
            </a:extLst>
          </p:cNvPr>
          <p:cNvSpPr/>
          <p:nvPr/>
        </p:nvSpPr>
        <p:spPr>
          <a:xfrm>
            <a:off x="477006" y="2590800"/>
            <a:ext cx="8143119" cy="2905125"/>
          </a:xfrm>
          <a:custGeom>
            <a:avLst/>
            <a:gdLst>
              <a:gd name="connsiteX0" fmla="*/ 0 w 8143119"/>
              <a:gd name="connsiteY0" fmla="*/ 484197 h 2905125"/>
              <a:gd name="connsiteX1" fmla="*/ 484197 w 8143119"/>
              <a:gd name="connsiteY1" fmla="*/ 0 h 2905125"/>
              <a:gd name="connsiteX2" fmla="*/ 1010344 w 8143119"/>
              <a:gd name="connsiteY2" fmla="*/ 0 h 2905125"/>
              <a:gd name="connsiteX3" fmla="*/ 1679985 w 8143119"/>
              <a:gd name="connsiteY3" fmla="*/ 0 h 2905125"/>
              <a:gd name="connsiteX4" fmla="*/ 2062637 w 8143119"/>
              <a:gd name="connsiteY4" fmla="*/ 0 h 2905125"/>
              <a:gd name="connsiteX5" fmla="*/ 2445289 w 8143119"/>
              <a:gd name="connsiteY5" fmla="*/ 0 h 2905125"/>
              <a:gd name="connsiteX6" fmla="*/ 2827941 w 8143119"/>
              <a:gd name="connsiteY6" fmla="*/ 0 h 2905125"/>
              <a:gd name="connsiteX7" fmla="*/ 3282340 w 8143119"/>
              <a:gd name="connsiteY7" fmla="*/ 0 h 2905125"/>
              <a:gd name="connsiteX8" fmla="*/ 3951981 w 8143119"/>
              <a:gd name="connsiteY8" fmla="*/ 0 h 2905125"/>
              <a:gd name="connsiteX9" fmla="*/ 4334633 w 8143119"/>
              <a:gd name="connsiteY9" fmla="*/ 0 h 2905125"/>
              <a:gd name="connsiteX10" fmla="*/ 4860779 w 8143119"/>
              <a:gd name="connsiteY10" fmla="*/ 0 h 2905125"/>
              <a:gd name="connsiteX11" fmla="*/ 5315179 w 8143119"/>
              <a:gd name="connsiteY11" fmla="*/ 0 h 2905125"/>
              <a:gd name="connsiteX12" fmla="*/ 5841325 w 8143119"/>
              <a:gd name="connsiteY12" fmla="*/ 0 h 2905125"/>
              <a:gd name="connsiteX13" fmla="*/ 6295724 w 8143119"/>
              <a:gd name="connsiteY13" fmla="*/ 0 h 2905125"/>
              <a:gd name="connsiteX14" fmla="*/ 6893618 w 8143119"/>
              <a:gd name="connsiteY14" fmla="*/ 0 h 2905125"/>
              <a:gd name="connsiteX15" fmla="*/ 7658922 w 8143119"/>
              <a:gd name="connsiteY15" fmla="*/ 0 h 2905125"/>
              <a:gd name="connsiteX16" fmla="*/ 8143119 w 8143119"/>
              <a:gd name="connsiteY16" fmla="*/ 484197 h 2905125"/>
              <a:gd name="connsiteX17" fmla="*/ 8143119 w 8143119"/>
              <a:gd name="connsiteY17" fmla="*/ 968380 h 2905125"/>
              <a:gd name="connsiteX18" fmla="*/ 8143119 w 8143119"/>
              <a:gd name="connsiteY18" fmla="*/ 1491297 h 2905125"/>
              <a:gd name="connsiteX19" fmla="*/ 8143119 w 8143119"/>
              <a:gd name="connsiteY19" fmla="*/ 1994847 h 2905125"/>
              <a:gd name="connsiteX20" fmla="*/ 8143119 w 8143119"/>
              <a:gd name="connsiteY20" fmla="*/ 2420928 h 2905125"/>
              <a:gd name="connsiteX21" fmla="*/ 7658922 w 8143119"/>
              <a:gd name="connsiteY21" fmla="*/ 2905125 h 2905125"/>
              <a:gd name="connsiteX22" fmla="*/ 6917534 w 8143119"/>
              <a:gd name="connsiteY22" fmla="*/ 2905125 h 2905125"/>
              <a:gd name="connsiteX23" fmla="*/ 6176146 w 8143119"/>
              <a:gd name="connsiteY23" fmla="*/ 2905125 h 2905125"/>
              <a:gd name="connsiteX24" fmla="*/ 5578252 w 8143119"/>
              <a:gd name="connsiteY24" fmla="*/ 2905125 h 2905125"/>
              <a:gd name="connsiteX25" fmla="*/ 5195600 w 8143119"/>
              <a:gd name="connsiteY25" fmla="*/ 2905125 h 2905125"/>
              <a:gd name="connsiteX26" fmla="*/ 4454212 w 8143119"/>
              <a:gd name="connsiteY26" fmla="*/ 2905125 h 2905125"/>
              <a:gd name="connsiteX27" fmla="*/ 3712823 w 8143119"/>
              <a:gd name="connsiteY27" fmla="*/ 2905125 h 2905125"/>
              <a:gd name="connsiteX28" fmla="*/ 3043182 w 8143119"/>
              <a:gd name="connsiteY28" fmla="*/ 2905125 h 2905125"/>
              <a:gd name="connsiteX29" fmla="*/ 2301794 w 8143119"/>
              <a:gd name="connsiteY29" fmla="*/ 2905125 h 2905125"/>
              <a:gd name="connsiteX30" fmla="*/ 1703900 w 8143119"/>
              <a:gd name="connsiteY30" fmla="*/ 2905125 h 2905125"/>
              <a:gd name="connsiteX31" fmla="*/ 1034259 w 8143119"/>
              <a:gd name="connsiteY31" fmla="*/ 2905125 h 2905125"/>
              <a:gd name="connsiteX32" fmla="*/ 484197 w 8143119"/>
              <a:gd name="connsiteY32" fmla="*/ 2905125 h 2905125"/>
              <a:gd name="connsiteX33" fmla="*/ 0 w 8143119"/>
              <a:gd name="connsiteY33" fmla="*/ 2420928 h 2905125"/>
              <a:gd name="connsiteX34" fmla="*/ 0 w 8143119"/>
              <a:gd name="connsiteY34" fmla="*/ 1956113 h 2905125"/>
              <a:gd name="connsiteX35" fmla="*/ 0 w 8143119"/>
              <a:gd name="connsiteY35" fmla="*/ 1510664 h 2905125"/>
              <a:gd name="connsiteX36" fmla="*/ 0 w 8143119"/>
              <a:gd name="connsiteY36" fmla="*/ 1065216 h 2905125"/>
              <a:gd name="connsiteX37" fmla="*/ 0 w 8143119"/>
              <a:gd name="connsiteY37" fmla="*/ 484197 h 290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143119" h="2905125" fill="none" extrusionOk="0">
                <a:moveTo>
                  <a:pt x="0" y="484197"/>
                </a:moveTo>
                <a:cubicBezTo>
                  <a:pt x="-37157" y="187816"/>
                  <a:pt x="227906" y="-44339"/>
                  <a:pt x="484197" y="0"/>
                </a:cubicBezTo>
                <a:cubicBezTo>
                  <a:pt x="720103" y="-28712"/>
                  <a:pt x="780871" y="44041"/>
                  <a:pt x="1010344" y="0"/>
                </a:cubicBezTo>
                <a:cubicBezTo>
                  <a:pt x="1239817" y="-44041"/>
                  <a:pt x="1470062" y="8952"/>
                  <a:pt x="1679985" y="0"/>
                </a:cubicBezTo>
                <a:cubicBezTo>
                  <a:pt x="1889908" y="-8952"/>
                  <a:pt x="1871723" y="35200"/>
                  <a:pt x="2062637" y="0"/>
                </a:cubicBezTo>
                <a:cubicBezTo>
                  <a:pt x="2253551" y="-35200"/>
                  <a:pt x="2367726" y="30482"/>
                  <a:pt x="2445289" y="0"/>
                </a:cubicBezTo>
                <a:cubicBezTo>
                  <a:pt x="2522852" y="-30482"/>
                  <a:pt x="2660180" y="24100"/>
                  <a:pt x="2827941" y="0"/>
                </a:cubicBezTo>
                <a:cubicBezTo>
                  <a:pt x="2995702" y="-24100"/>
                  <a:pt x="3183324" y="46698"/>
                  <a:pt x="3282340" y="0"/>
                </a:cubicBezTo>
                <a:cubicBezTo>
                  <a:pt x="3381356" y="-46698"/>
                  <a:pt x="3724161" y="66603"/>
                  <a:pt x="3951981" y="0"/>
                </a:cubicBezTo>
                <a:cubicBezTo>
                  <a:pt x="4179801" y="-66603"/>
                  <a:pt x="4186983" y="9111"/>
                  <a:pt x="4334633" y="0"/>
                </a:cubicBezTo>
                <a:cubicBezTo>
                  <a:pt x="4482283" y="-9111"/>
                  <a:pt x="4623238" y="5004"/>
                  <a:pt x="4860779" y="0"/>
                </a:cubicBezTo>
                <a:cubicBezTo>
                  <a:pt x="5098320" y="-5004"/>
                  <a:pt x="5107566" y="22513"/>
                  <a:pt x="5315179" y="0"/>
                </a:cubicBezTo>
                <a:cubicBezTo>
                  <a:pt x="5522792" y="-22513"/>
                  <a:pt x="5632351" y="26301"/>
                  <a:pt x="5841325" y="0"/>
                </a:cubicBezTo>
                <a:cubicBezTo>
                  <a:pt x="6050299" y="-26301"/>
                  <a:pt x="6074541" y="29669"/>
                  <a:pt x="6295724" y="0"/>
                </a:cubicBezTo>
                <a:cubicBezTo>
                  <a:pt x="6516907" y="-29669"/>
                  <a:pt x="6719234" y="62933"/>
                  <a:pt x="6893618" y="0"/>
                </a:cubicBezTo>
                <a:cubicBezTo>
                  <a:pt x="7068002" y="-62933"/>
                  <a:pt x="7369660" y="44467"/>
                  <a:pt x="7658922" y="0"/>
                </a:cubicBezTo>
                <a:cubicBezTo>
                  <a:pt x="7879478" y="-31101"/>
                  <a:pt x="8147117" y="203221"/>
                  <a:pt x="8143119" y="484197"/>
                </a:cubicBezTo>
                <a:cubicBezTo>
                  <a:pt x="8192817" y="587450"/>
                  <a:pt x="8134679" y="811892"/>
                  <a:pt x="8143119" y="968380"/>
                </a:cubicBezTo>
                <a:cubicBezTo>
                  <a:pt x="8151559" y="1124868"/>
                  <a:pt x="8138555" y="1347183"/>
                  <a:pt x="8143119" y="1491297"/>
                </a:cubicBezTo>
                <a:cubicBezTo>
                  <a:pt x="8147683" y="1635411"/>
                  <a:pt x="8126049" y="1891145"/>
                  <a:pt x="8143119" y="1994847"/>
                </a:cubicBezTo>
                <a:cubicBezTo>
                  <a:pt x="8160189" y="2098549"/>
                  <a:pt x="8128943" y="2293979"/>
                  <a:pt x="8143119" y="2420928"/>
                </a:cubicBezTo>
                <a:cubicBezTo>
                  <a:pt x="8193005" y="2748507"/>
                  <a:pt x="7964049" y="2896679"/>
                  <a:pt x="7658922" y="2905125"/>
                </a:cubicBezTo>
                <a:cubicBezTo>
                  <a:pt x="7487716" y="2991629"/>
                  <a:pt x="7178176" y="2875771"/>
                  <a:pt x="6917534" y="2905125"/>
                </a:cubicBezTo>
                <a:cubicBezTo>
                  <a:pt x="6656892" y="2934479"/>
                  <a:pt x="6380384" y="2870531"/>
                  <a:pt x="6176146" y="2905125"/>
                </a:cubicBezTo>
                <a:cubicBezTo>
                  <a:pt x="5971908" y="2939719"/>
                  <a:pt x="5865935" y="2894688"/>
                  <a:pt x="5578252" y="2905125"/>
                </a:cubicBezTo>
                <a:cubicBezTo>
                  <a:pt x="5290569" y="2915562"/>
                  <a:pt x="5375343" y="2902365"/>
                  <a:pt x="5195600" y="2905125"/>
                </a:cubicBezTo>
                <a:cubicBezTo>
                  <a:pt x="5015857" y="2907885"/>
                  <a:pt x="4725357" y="2844489"/>
                  <a:pt x="4454212" y="2905125"/>
                </a:cubicBezTo>
                <a:cubicBezTo>
                  <a:pt x="4183067" y="2965761"/>
                  <a:pt x="3984222" y="2844096"/>
                  <a:pt x="3712823" y="2905125"/>
                </a:cubicBezTo>
                <a:cubicBezTo>
                  <a:pt x="3441424" y="2966154"/>
                  <a:pt x="3371727" y="2857874"/>
                  <a:pt x="3043182" y="2905125"/>
                </a:cubicBezTo>
                <a:cubicBezTo>
                  <a:pt x="2714637" y="2952376"/>
                  <a:pt x="2653432" y="2827157"/>
                  <a:pt x="2301794" y="2905125"/>
                </a:cubicBezTo>
                <a:cubicBezTo>
                  <a:pt x="1950156" y="2983093"/>
                  <a:pt x="1970192" y="2886560"/>
                  <a:pt x="1703900" y="2905125"/>
                </a:cubicBezTo>
                <a:cubicBezTo>
                  <a:pt x="1437608" y="2923690"/>
                  <a:pt x="1272743" y="2867398"/>
                  <a:pt x="1034259" y="2905125"/>
                </a:cubicBezTo>
                <a:cubicBezTo>
                  <a:pt x="795775" y="2942852"/>
                  <a:pt x="734315" y="2895727"/>
                  <a:pt x="484197" y="2905125"/>
                </a:cubicBezTo>
                <a:cubicBezTo>
                  <a:pt x="213313" y="2945035"/>
                  <a:pt x="-34139" y="2633840"/>
                  <a:pt x="0" y="2420928"/>
                </a:cubicBezTo>
                <a:cubicBezTo>
                  <a:pt x="-38569" y="2243259"/>
                  <a:pt x="5708" y="2097179"/>
                  <a:pt x="0" y="1956113"/>
                </a:cubicBezTo>
                <a:cubicBezTo>
                  <a:pt x="-5708" y="1815048"/>
                  <a:pt x="52992" y="1666259"/>
                  <a:pt x="0" y="1510664"/>
                </a:cubicBezTo>
                <a:cubicBezTo>
                  <a:pt x="-52992" y="1355069"/>
                  <a:pt x="48660" y="1249275"/>
                  <a:pt x="0" y="1065216"/>
                </a:cubicBezTo>
                <a:cubicBezTo>
                  <a:pt x="-48660" y="881157"/>
                  <a:pt x="12234" y="654050"/>
                  <a:pt x="0" y="484197"/>
                </a:cubicBezTo>
                <a:close/>
              </a:path>
              <a:path w="8143119" h="2905125" stroke="0" extrusionOk="0">
                <a:moveTo>
                  <a:pt x="0" y="484197"/>
                </a:moveTo>
                <a:cubicBezTo>
                  <a:pt x="-20698" y="210668"/>
                  <a:pt x="279017" y="47379"/>
                  <a:pt x="484197" y="0"/>
                </a:cubicBezTo>
                <a:cubicBezTo>
                  <a:pt x="651726" y="-5029"/>
                  <a:pt x="926309" y="79223"/>
                  <a:pt x="1153838" y="0"/>
                </a:cubicBezTo>
                <a:cubicBezTo>
                  <a:pt x="1381367" y="-79223"/>
                  <a:pt x="1624211" y="61223"/>
                  <a:pt x="1823479" y="0"/>
                </a:cubicBezTo>
                <a:cubicBezTo>
                  <a:pt x="2022747" y="-61223"/>
                  <a:pt x="2352366" y="35212"/>
                  <a:pt x="2493120" y="0"/>
                </a:cubicBezTo>
                <a:cubicBezTo>
                  <a:pt x="2633874" y="-35212"/>
                  <a:pt x="3029083" y="86152"/>
                  <a:pt x="3234508" y="0"/>
                </a:cubicBezTo>
                <a:cubicBezTo>
                  <a:pt x="3439933" y="-86152"/>
                  <a:pt x="3583743" y="35133"/>
                  <a:pt x="3688908" y="0"/>
                </a:cubicBezTo>
                <a:cubicBezTo>
                  <a:pt x="3794073" y="-35133"/>
                  <a:pt x="4043580" y="60488"/>
                  <a:pt x="4286801" y="0"/>
                </a:cubicBezTo>
                <a:cubicBezTo>
                  <a:pt x="4530022" y="-60488"/>
                  <a:pt x="4674893" y="34290"/>
                  <a:pt x="4812948" y="0"/>
                </a:cubicBezTo>
                <a:cubicBezTo>
                  <a:pt x="4951003" y="-34290"/>
                  <a:pt x="5065388" y="22383"/>
                  <a:pt x="5267347" y="0"/>
                </a:cubicBezTo>
                <a:cubicBezTo>
                  <a:pt x="5469306" y="-22383"/>
                  <a:pt x="5669716" y="11165"/>
                  <a:pt x="5936988" y="0"/>
                </a:cubicBezTo>
                <a:cubicBezTo>
                  <a:pt x="6204260" y="-11165"/>
                  <a:pt x="6209577" y="20214"/>
                  <a:pt x="6319640" y="0"/>
                </a:cubicBezTo>
                <a:cubicBezTo>
                  <a:pt x="6429703" y="-20214"/>
                  <a:pt x="6586595" y="38188"/>
                  <a:pt x="6702292" y="0"/>
                </a:cubicBezTo>
                <a:cubicBezTo>
                  <a:pt x="6817989" y="-38188"/>
                  <a:pt x="7206504" y="24681"/>
                  <a:pt x="7658922" y="0"/>
                </a:cubicBezTo>
                <a:cubicBezTo>
                  <a:pt x="7950876" y="-28606"/>
                  <a:pt x="8157590" y="219750"/>
                  <a:pt x="8143119" y="484197"/>
                </a:cubicBezTo>
                <a:cubicBezTo>
                  <a:pt x="8154567" y="596898"/>
                  <a:pt x="8106016" y="812466"/>
                  <a:pt x="8143119" y="929645"/>
                </a:cubicBezTo>
                <a:cubicBezTo>
                  <a:pt x="8180222" y="1046824"/>
                  <a:pt x="8097093" y="1325160"/>
                  <a:pt x="8143119" y="1452563"/>
                </a:cubicBezTo>
                <a:cubicBezTo>
                  <a:pt x="8189145" y="1579966"/>
                  <a:pt x="8141683" y="1761465"/>
                  <a:pt x="8143119" y="1917378"/>
                </a:cubicBezTo>
                <a:cubicBezTo>
                  <a:pt x="8144555" y="2073292"/>
                  <a:pt x="8084220" y="2212051"/>
                  <a:pt x="8143119" y="2420928"/>
                </a:cubicBezTo>
                <a:cubicBezTo>
                  <a:pt x="8163492" y="2677953"/>
                  <a:pt x="7924170" y="2870073"/>
                  <a:pt x="7658922" y="2905125"/>
                </a:cubicBezTo>
                <a:cubicBezTo>
                  <a:pt x="7381008" y="2929593"/>
                  <a:pt x="7338706" y="2836272"/>
                  <a:pt x="7061028" y="2905125"/>
                </a:cubicBezTo>
                <a:cubicBezTo>
                  <a:pt x="6783350" y="2973978"/>
                  <a:pt x="6825811" y="2896225"/>
                  <a:pt x="6606629" y="2905125"/>
                </a:cubicBezTo>
                <a:cubicBezTo>
                  <a:pt x="6387447" y="2914025"/>
                  <a:pt x="6298929" y="2892615"/>
                  <a:pt x="6008735" y="2905125"/>
                </a:cubicBezTo>
                <a:cubicBezTo>
                  <a:pt x="5718541" y="2917635"/>
                  <a:pt x="5708562" y="2893214"/>
                  <a:pt x="5410842" y="2905125"/>
                </a:cubicBezTo>
                <a:cubicBezTo>
                  <a:pt x="5113122" y="2917036"/>
                  <a:pt x="5206876" y="2866269"/>
                  <a:pt x="5028190" y="2905125"/>
                </a:cubicBezTo>
                <a:cubicBezTo>
                  <a:pt x="4849504" y="2943981"/>
                  <a:pt x="4675657" y="2878125"/>
                  <a:pt x="4573790" y="2905125"/>
                </a:cubicBezTo>
                <a:cubicBezTo>
                  <a:pt x="4471923" y="2932125"/>
                  <a:pt x="4291746" y="2869707"/>
                  <a:pt x="4191138" y="2905125"/>
                </a:cubicBezTo>
                <a:cubicBezTo>
                  <a:pt x="4090530" y="2940543"/>
                  <a:pt x="3880319" y="2874894"/>
                  <a:pt x="3736739" y="2905125"/>
                </a:cubicBezTo>
                <a:cubicBezTo>
                  <a:pt x="3593159" y="2935356"/>
                  <a:pt x="3227302" y="2898153"/>
                  <a:pt x="3067098" y="2905125"/>
                </a:cubicBezTo>
                <a:cubicBezTo>
                  <a:pt x="2906894" y="2912097"/>
                  <a:pt x="2792401" y="2853718"/>
                  <a:pt x="2612699" y="2905125"/>
                </a:cubicBezTo>
                <a:cubicBezTo>
                  <a:pt x="2432997" y="2956532"/>
                  <a:pt x="2235518" y="2902007"/>
                  <a:pt x="2014805" y="2905125"/>
                </a:cubicBezTo>
                <a:cubicBezTo>
                  <a:pt x="1794092" y="2908243"/>
                  <a:pt x="1669344" y="2843115"/>
                  <a:pt x="1488659" y="2905125"/>
                </a:cubicBezTo>
                <a:cubicBezTo>
                  <a:pt x="1307974" y="2967135"/>
                  <a:pt x="1169772" y="2875584"/>
                  <a:pt x="1034259" y="2905125"/>
                </a:cubicBezTo>
                <a:cubicBezTo>
                  <a:pt x="898746" y="2934666"/>
                  <a:pt x="636526" y="2904607"/>
                  <a:pt x="484197" y="2905125"/>
                </a:cubicBezTo>
                <a:cubicBezTo>
                  <a:pt x="206199" y="2885361"/>
                  <a:pt x="46749" y="2717303"/>
                  <a:pt x="0" y="2420928"/>
                </a:cubicBezTo>
                <a:cubicBezTo>
                  <a:pt x="-4307" y="2249132"/>
                  <a:pt x="24482" y="2089862"/>
                  <a:pt x="0" y="1994847"/>
                </a:cubicBezTo>
                <a:cubicBezTo>
                  <a:pt x="-24482" y="1899832"/>
                  <a:pt x="29687" y="1746417"/>
                  <a:pt x="0" y="1549399"/>
                </a:cubicBezTo>
                <a:cubicBezTo>
                  <a:pt x="-29687" y="1352381"/>
                  <a:pt x="13455" y="1235472"/>
                  <a:pt x="0" y="1026482"/>
                </a:cubicBezTo>
                <a:cubicBezTo>
                  <a:pt x="-13455" y="817492"/>
                  <a:pt x="43755" y="638138"/>
                  <a:pt x="0" y="484197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Calibri" panose="020F0502020204030204" pitchFamily="34" charset="0"/>
              </a:rPr>
              <a:t>Có những động vật sử dụng thức ăn là động vật hoặc thực vật. Có những động vật sử dụng cả thức ăn là động vật và thực vật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3068D0-880C-AE9E-3086-04A2850E3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726" y="832161"/>
            <a:ext cx="6718374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4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8687" y="261257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24DA2988-5736-C235-518B-52B796C6E1F2}"/>
              </a:ext>
            </a:extLst>
          </p:cNvPr>
          <p:cNvSpPr/>
          <p:nvPr/>
        </p:nvSpPr>
        <p:spPr>
          <a:xfrm>
            <a:off x="790574" y="446269"/>
            <a:ext cx="11401426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endParaRPr lang="en-US" sz="36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87AE47-C6FD-BA41-CC3A-60D50ECEE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6425" y="1262782"/>
            <a:ext cx="8358187" cy="523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9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844AF171-CF9C-462B-9F6E-B0476FC5FCC2}"/>
              </a:ext>
            </a:extLst>
          </p:cNvPr>
          <p:cNvSpPr/>
          <p:nvPr/>
        </p:nvSpPr>
        <p:spPr>
          <a:xfrm>
            <a:off x="19594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C8C3A-E464-EE5E-3EE1-AC8474639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650" y="1004887"/>
            <a:ext cx="2895600" cy="5267325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179334D9-78D2-1712-16FF-2DB7A9041791}"/>
              </a:ext>
            </a:extLst>
          </p:cNvPr>
          <p:cNvSpPr/>
          <p:nvPr/>
        </p:nvSpPr>
        <p:spPr>
          <a:xfrm>
            <a:off x="5362575" y="2412814"/>
            <a:ext cx="6381750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của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đại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bàng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hổ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cá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sấu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thịt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7E61821-AEEC-2E75-8FF5-9017ABB05354}"/>
              </a:ext>
            </a:extLst>
          </p:cNvPr>
          <p:cNvSpPr/>
          <p:nvPr/>
        </p:nvSpPr>
        <p:spPr>
          <a:xfrm>
            <a:off x="3638550" y="3076575"/>
            <a:ext cx="1495425" cy="990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9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844AF171-CF9C-462B-9F6E-B0476FC5FCC2}"/>
              </a:ext>
            </a:extLst>
          </p:cNvPr>
          <p:cNvSpPr/>
          <p:nvPr/>
        </p:nvSpPr>
        <p:spPr>
          <a:xfrm>
            <a:off x="19594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179334D9-78D2-1712-16FF-2DB7A9041791}"/>
              </a:ext>
            </a:extLst>
          </p:cNvPr>
          <p:cNvSpPr/>
          <p:nvPr/>
        </p:nvSpPr>
        <p:spPr>
          <a:xfrm>
            <a:off x="5362575" y="2412814"/>
            <a:ext cx="6381750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của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ngựa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cừu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thỏ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bò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cỏ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7E61821-AEEC-2E75-8FF5-9017ABB05354}"/>
              </a:ext>
            </a:extLst>
          </p:cNvPr>
          <p:cNvSpPr/>
          <p:nvPr/>
        </p:nvSpPr>
        <p:spPr>
          <a:xfrm>
            <a:off x="3638550" y="3076575"/>
            <a:ext cx="1495425" cy="990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BD656-1E10-6F07-3DA7-980B629F8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950" y="671512"/>
            <a:ext cx="2971800" cy="5286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1260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844AF171-CF9C-462B-9F6E-B0476FC5FCC2}"/>
              </a:ext>
            </a:extLst>
          </p:cNvPr>
          <p:cNvSpPr/>
          <p:nvPr/>
        </p:nvSpPr>
        <p:spPr>
          <a:xfrm>
            <a:off x="19594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179334D9-78D2-1712-16FF-2DB7A9041791}"/>
              </a:ext>
            </a:extLst>
          </p:cNvPr>
          <p:cNvSpPr/>
          <p:nvPr/>
        </p:nvSpPr>
        <p:spPr>
          <a:xfrm>
            <a:off x="5362575" y="2412814"/>
            <a:ext cx="6381750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của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gấu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gà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lợn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rau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cá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tôm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7E61821-AEEC-2E75-8FF5-9017ABB05354}"/>
              </a:ext>
            </a:extLst>
          </p:cNvPr>
          <p:cNvSpPr/>
          <p:nvPr/>
        </p:nvSpPr>
        <p:spPr>
          <a:xfrm>
            <a:off x="3638550" y="3076575"/>
            <a:ext cx="1495425" cy="990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6A7BD-13ED-DEB4-9D67-18AABBA7A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262" y="538162"/>
            <a:ext cx="2924175" cy="5572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1886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2C60172D-A5ED-E13B-541D-AE3FFFABB8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0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-342178" y="711200"/>
            <a:ext cx="4565079" cy="6063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6" name="图片 4">
            <a:extLst>
              <a:ext uri="{FF2B5EF4-FFF2-40B4-BE49-F238E27FC236}">
                <a16:creationId xmlns:a16="http://schemas.microsoft.com/office/drawing/2014/main" id="{017CFDA8-22F1-4263-AAA0-719FB3131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286" y="74385"/>
            <a:ext cx="6995885" cy="46772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8E0A55-FDF8-B86B-7393-7E1FE17C21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5131" y="1572266"/>
            <a:ext cx="493818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B472BD0-3C19-4BC8-8D0A-7AC377D60E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2" t="52444"/>
          <a:stretch/>
        </p:blipFill>
        <p:spPr>
          <a:xfrm>
            <a:off x="5122390" y="1649186"/>
            <a:ext cx="6595866" cy="520881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88953" y="-282585"/>
            <a:ext cx="9294853" cy="6416685"/>
            <a:chOff x="686016" y="-301399"/>
            <a:chExt cx="5656153" cy="3096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1B72D8B-8AB1-44D0-BC6E-68395FBAB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686016" y="-301399"/>
              <a:ext cx="5656153" cy="3096000"/>
            </a:xfrm>
            <a:prstGeom prst="rect">
              <a:avLst/>
            </a:prstGeom>
          </p:spPr>
        </p:pic>
        <p:sp>
          <p:nvSpPr>
            <p:cNvPr id="12" name="Shape 233">
              <a:extLst>
                <a:ext uri="{FF2B5EF4-FFF2-40B4-BE49-F238E27FC236}">
                  <a16:creationId xmlns:a16="http://schemas.microsoft.com/office/drawing/2014/main" id="{DFD32EBA-4BFA-460E-8827-06AA616FF298}"/>
                </a:ext>
              </a:extLst>
            </p:cNvPr>
            <p:cNvSpPr/>
            <p:nvPr/>
          </p:nvSpPr>
          <p:spPr>
            <a:xfrm>
              <a:off x="1676225" y="943891"/>
              <a:ext cx="3981992" cy="10048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Hãy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cho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biết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thức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ăn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của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động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vật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khác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gì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so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với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“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thức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ăn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”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của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thực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vật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.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Roboto" panose="02000000000000000000" pitchFamily="2" charset="0"/>
                <a:sym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02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1841586" y="1223201"/>
            <a:ext cx="658978" cy="577348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18" y="2824843"/>
            <a:ext cx="3559782" cy="40331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5040" r="13901" b="28760"/>
          <a:stretch/>
        </p:blipFill>
        <p:spPr>
          <a:xfrm>
            <a:off x="8318864" y="850067"/>
            <a:ext cx="1813560" cy="1860613"/>
          </a:xfrm>
          <a:prstGeom prst="rect">
            <a:avLst/>
          </a:prstGeom>
        </p:spPr>
      </p:pic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E93113AF-0412-A6A2-2D00-8F0578311669}"/>
              </a:ext>
            </a:extLst>
          </p:cNvPr>
          <p:cNvSpPr/>
          <p:nvPr/>
        </p:nvSpPr>
        <p:spPr>
          <a:xfrm>
            <a:off x="477006" y="2590800"/>
            <a:ext cx="8143119" cy="3657600"/>
          </a:xfrm>
          <a:custGeom>
            <a:avLst/>
            <a:gdLst>
              <a:gd name="connsiteX0" fmla="*/ 0 w 8143119"/>
              <a:gd name="connsiteY0" fmla="*/ 609612 h 3657600"/>
              <a:gd name="connsiteX1" fmla="*/ 609612 w 8143119"/>
              <a:gd name="connsiteY1" fmla="*/ 0 h 3657600"/>
              <a:gd name="connsiteX2" fmla="*/ 1117364 w 8143119"/>
              <a:gd name="connsiteY2" fmla="*/ 0 h 3657600"/>
              <a:gd name="connsiteX3" fmla="*/ 1486639 w 8143119"/>
              <a:gd name="connsiteY3" fmla="*/ 0 h 3657600"/>
              <a:gd name="connsiteX4" fmla="*/ 1855913 w 8143119"/>
              <a:gd name="connsiteY4" fmla="*/ 0 h 3657600"/>
              <a:gd name="connsiteX5" fmla="*/ 2225188 w 8143119"/>
              <a:gd name="connsiteY5" fmla="*/ 0 h 3657600"/>
              <a:gd name="connsiteX6" fmla="*/ 2663701 w 8143119"/>
              <a:gd name="connsiteY6" fmla="*/ 0 h 3657600"/>
              <a:gd name="connsiteX7" fmla="*/ 3309931 w 8143119"/>
              <a:gd name="connsiteY7" fmla="*/ 0 h 3657600"/>
              <a:gd name="connsiteX8" fmla="*/ 3679205 w 8143119"/>
              <a:gd name="connsiteY8" fmla="*/ 0 h 3657600"/>
              <a:gd name="connsiteX9" fmla="*/ 4186958 w 8143119"/>
              <a:gd name="connsiteY9" fmla="*/ 0 h 3657600"/>
              <a:gd name="connsiteX10" fmla="*/ 4625471 w 8143119"/>
              <a:gd name="connsiteY10" fmla="*/ 0 h 3657600"/>
              <a:gd name="connsiteX11" fmla="*/ 5133223 w 8143119"/>
              <a:gd name="connsiteY11" fmla="*/ 0 h 3657600"/>
              <a:gd name="connsiteX12" fmla="*/ 5571737 w 8143119"/>
              <a:gd name="connsiteY12" fmla="*/ 0 h 3657600"/>
              <a:gd name="connsiteX13" fmla="*/ 6148728 w 8143119"/>
              <a:gd name="connsiteY13" fmla="*/ 0 h 3657600"/>
              <a:gd name="connsiteX14" fmla="*/ 6587241 w 8143119"/>
              <a:gd name="connsiteY14" fmla="*/ 0 h 3657600"/>
              <a:gd name="connsiteX15" fmla="*/ 7533507 w 8143119"/>
              <a:gd name="connsiteY15" fmla="*/ 0 h 3657600"/>
              <a:gd name="connsiteX16" fmla="*/ 8143119 w 8143119"/>
              <a:gd name="connsiteY16" fmla="*/ 609612 h 3657600"/>
              <a:gd name="connsiteX17" fmla="*/ 8143119 w 8143119"/>
              <a:gd name="connsiteY17" fmla="*/ 1146055 h 3657600"/>
              <a:gd name="connsiteX18" fmla="*/ 8143119 w 8143119"/>
              <a:gd name="connsiteY18" fmla="*/ 1658114 h 3657600"/>
              <a:gd name="connsiteX19" fmla="*/ 8143119 w 8143119"/>
              <a:gd name="connsiteY19" fmla="*/ 2072638 h 3657600"/>
              <a:gd name="connsiteX20" fmla="*/ 8143119 w 8143119"/>
              <a:gd name="connsiteY20" fmla="*/ 2609080 h 3657600"/>
              <a:gd name="connsiteX21" fmla="*/ 8143119 w 8143119"/>
              <a:gd name="connsiteY21" fmla="*/ 3047988 h 3657600"/>
              <a:gd name="connsiteX22" fmla="*/ 7533507 w 8143119"/>
              <a:gd name="connsiteY22" fmla="*/ 3657600 h 3657600"/>
              <a:gd name="connsiteX23" fmla="*/ 7094994 w 8143119"/>
              <a:gd name="connsiteY23" fmla="*/ 3657600 h 3657600"/>
              <a:gd name="connsiteX24" fmla="*/ 6725719 w 8143119"/>
              <a:gd name="connsiteY24" fmla="*/ 3657600 h 3657600"/>
              <a:gd name="connsiteX25" fmla="*/ 6010250 w 8143119"/>
              <a:gd name="connsiteY25" fmla="*/ 3657600 h 3657600"/>
              <a:gd name="connsiteX26" fmla="*/ 5294781 w 8143119"/>
              <a:gd name="connsiteY26" fmla="*/ 3657600 h 3657600"/>
              <a:gd name="connsiteX27" fmla="*/ 4648551 w 8143119"/>
              <a:gd name="connsiteY27" fmla="*/ 3657600 h 3657600"/>
              <a:gd name="connsiteX28" fmla="*/ 3933082 w 8143119"/>
              <a:gd name="connsiteY28" fmla="*/ 3657600 h 3657600"/>
              <a:gd name="connsiteX29" fmla="*/ 3356090 w 8143119"/>
              <a:gd name="connsiteY29" fmla="*/ 3657600 h 3657600"/>
              <a:gd name="connsiteX30" fmla="*/ 2709860 w 8143119"/>
              <a:gd name="connsiteY30" fmla="*/ 3657600 h 3657600"/>
              <a:gd name="connsiteX31" fmla="*/ 2202108 w 8143119"/>
              <a:gd name="connsiteY31" fmla="*/ 3657600 h 3657600"/>
              <a:gd name="connsiteX32" fmla="*/ 1832833 w 8143119"/>
              <a:gd name="connsiteY32" fmla="*/ 3657600 h 3657600"/>
              <a:gd name="connsiteX33" fmla="*/ 1463559 w 8143119"/>
              <a:gd name="connsiteY33" fmla="*/ 3657600 h 3657600"/>
              <a:gd name="connsiteX34" fmla="*/ 609612 w 8143119"/>
              <a:gd name="connsiteY34" fmla="*/ 3657600 h 3657600"/>
              <a:gd name="connsiteX35" fmla="*/ 0 w 8143119"/>
              <a:gd name="connsiteY35" fmla="*/ 3047988 h 3657600"/>
              <a:gd name="connsiteX36" fmla="*/ 0 w 8143119"/>
              <a:gd name="connsiteY36" fmla="*/ 2609080 h 3657600"/>
              <a:gd name="connsiteX37" fmla="*/ 0 w 8143119"/>
              <a:gd name="connsiteY37" fmla="*/ 2097021 h 3657600"/>
              <a:gd name="connsiteX38" fmla="*/ 0 w 8143119"/>
              <a:gd name="connsiteY38" fmla="*/ 1633730 h 3657600"/>
              <a:gd name="connsiteX39" fmla="*/ 0 w 8143119"/>
              <a:gd name="connsiteY39" fmla="*/ 1170438 h 3657600"/>
              <a:gd name="connsiteX40" fmla="*/ 0 w 8143119"/>
              <a:gd name="connsiteY40" fmla="*/ 609612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143119" h="3657600" fill="none" extrusionOk="0">
                <a:moveTo>
                  <a:pt x="0" y="609612"/>
                </a:moveTo>
                <a:cubicBezTo>
                  <a:pt x="-79540" y="303773"/>
                  <a:pt x="284328" y="24637"/>
                  <a:pt x="609612" y="0"/>
                </a:cubicBezTo>
                <a:cubicBezTo>
                  <a:pt x="784673" y="-45497"/>
                  <a:pt x="890956" y="36639"/>
                  <a:pt x="1117364" y="0"/>
                </a:cubicBezTo>
                <a:cubicBezTo>
                  <a:pt x="1343772" y="-36639"/>
                  <a:pt x="1376609" y="17884"/>
                  <a:pt x="1486639" y="0"/>
                </a:cubicBezTo>
                <a:cubicBezTo>
                  <a:pt x="1596669" y="-17884"/>
                  <a:pt x="1703279" y="43347"/>
                  <a:pt x="1855913" y="0"/>
                </a:cubicBezTo>
                <a:cubicBezTo>
                  <a:pt x="2008547" y="-43347"/>
                  <a:pt x="2097352" y="11024"/>
                  <a:pt x="2225188" y="0"/>
                </a:cubicBezTo>
                <a:cubicBezTo>
                  <a:pt x="2353024" y="-11024"/>
                  <a:pt x="2527577" y="31925"/>
                  <a:pt x="2663701" y="0"/>
                </a:cubicBezTo>
                <a:cubicBezTo>
                  <a:pt x="2799825" y="-31925"/>
                  <a:pt x="3007004" y="28149"/>
                  <a:pt x="3309931" y="0"/>
                </a:cubicBezTo>
                <a:cubicBezTo>
                  <a:pt x="3612858" y="-28149"/>
                  <a:pt x="3510183" y="37106"/>
                  <a:pt x="3679205" y="0"/>
                </a:cubicBezTo>
                <a:cubicBezTo>
                  <a:pt x="3848227" y="-37106"/>
                  <a:pt x="4070804" y="30350"/>
                  <a:pt x="4186958" y="0"/>
                </a:cubicBezTo>
                <a:cubicBezTo>
                  <a:pt x="4303112" y="-30350"/>
                  <a:pt x="4478752" y="376"/>
                  <a:pt x="4625471" y="0"/>
                </a:cubicBezTo>
                <a:cubicBezTo>
                  <a:pt x="4772190" y="-376"/>
                  <a:pt x="4972670" y="21270"/>
                  <a:pt x="5133223" y="0"/>
                </a:cubicBezTo>
                <a:cubicBezTo>
                  <a:pt x="5293776" y="-21270"/>
                  <a:pt x="5439930" y="21153"/>
                  <a:pt x="5571737" y="0"/>
                </a:cubicBezTo>
                <a:cubicBezTo>
                  <a:pt x="5703544" y="-21153"/>
                  <a:pt x="5883192" y="64035"/>
                  <a:pt x="6148728" y="0"/>
                </a:cubicBezTo>
                <a:cubicBezTo>
                  <a:pt x="6414264" y="-64035"/>
                  <a:pt x="6427848" y="26195"/>
                  <a:pt x="6587241" y="0"/>
                </a:cubicBezTo>
                <a:cubicBezTo>
                  <a:pt x="6746634" y="-26195"/>
                  <a:pt x="7158538" y="83172"/>
                  <a:pt x="7533507" y="0"/>
                </a:cubicBezTo>
                <a:cubicBezTo>
                  <a:pt x="7830308" y="85631"/>
                  <a:pt x="8200432" y="321635"/>
                  <a:pt x="8143119" y="609612"/>
                </a:cubicBezTo>
                <a:cubicBezTo>
                  <a:pt x="8164608" y="764442"/>
                  <a:pt x="8133647" y="913879"/>
                  <a:pt x="8143119" y="1146055"/>
                </a:cubicBezTo>
                <a:cubicBezTo>
                  <a:pt x="8152591" y="1378231"/>
                  <a:pt x="8097975" y="1418855"/>
                  <a:pt x="8143119" y="1658114"/>
                </a:cubicBezTo>
                <a:cubicBezTo>
                  <a:pt x="8188263" y="1897373"/>
                  <a:pt x="8130716" y="1926475"/>
                  <a:pt x="8143119" y="2072638"/>
                </a:cubicBezTo>
                <a:cubicBezTo>
                  <a:pt x="8155522" y="2218801"/>
                  <a:pt x="8101317" y="2388325"/>
                  <a:pt x="8143119" y="2609080"/>
                </a:cubicBezTo>
                <a:cubicBezTo>
                  <a:pt x="8184921" y="2829835"/>
                  <a:pt x="8104733" y="2882536"/>
                  <a:pt x="8143119" y="3047988"/>
                </a:cubicBezTo>
                <a:cubicBezTo>
                  <a:pt x="8132203" y="3390793"/>
                  <a:pt x="7840483" y="3674372"/>
                  <a:pt x="7533507" y="3657600"/>
                </a:cubicBezTo>
                <a:cubicBezTo>
                  <a:pt x="7369673" y="3685661"/>
                  <a:pt x="7229138" y="3639531"/>
                  <a:pt x="7094994" y="3657600"/>
                </a:cubicBezTo>
                <a:cubicBezTo>
                  <a:pt x="6960850" y="3675669"/>
                  <a:pt x="6826829" y="3657304"/>
                  <a:pt x="6725719" y="3657600"/>
                </a:cubicBezTo>
                <a:cubicBezTo>
                  <a:pt x="6624610" y="3657896"/>
                  <a:pt x="6300507" y="3598479"/>
                  <a:pt x="6010250" y="3657600"/>
                </a:cubicBezTo>
                <a:cubicBezTo>
                  <a:pt x="5719993" y="3716721"/>
                  <a:pt x="5641574" y="3656996"/>
                  <a:pt x="5294781" y="3657600"/>
                </a:cubicBezTo>
                <a:cubicBezTo>
                  <a:pt x="4947988" y="3658204"/>
                  <a:pt x="4936353" y="3606026"/>
                  <a:pt x="4648551" y="3657600"/>
                </a:cubicBezTo>
                <a:cubicBezTo>
                  <a:pt x="4360749" y="3709174"/>
                  <a:pt x="4176012" y="3603354"/>
                  <a:pt x="3933082" y="3657600"/>
                </a:cubicBezTo>
                <a:cubicBezTo>
                  <a:pt x="3690152" y="3711846"/>
                  <a:pt x="3513066" y="3606604"/>
                  <a:pt x="3356090" y="3657600"/>
                </a:cubicBezTo>
                <a:cubicBezTo>
                  <a:pt x="3199114" y="3708596"/>
                  <a:pt x="2898089" y="3595314"/>
                  <a:pt x="2709860" y="3657600"/>
                </a:cubicBezTo>
                <a:cubicBezTo>
                  <a:pt x="2521631" y="3719886"/>
                  <a:pt x="2443663" y="3631116"/>
                  <a:pt x="2202108" y="3657600"/>
                </a:cubicBezTo>
                <a:cubicBezTo>
                  <a:pt x="1960553" y="3684084"/>
                  <a:pt x="2015359" y="3643172"/>
                  <a:pt x="1832833" y="3657600"/>
                </a:cubicBezTo>
                <a:cubicBezTo>
                  <a:pt x="1650308" y="3672028"/>
                  <a:pt x="1618900" y="3622773"/>
                  <a:pt x="1463559" y="3657600"/>
                </a:cubicBezTo>
                <a:cubicBezTo>
                  <a:pt x="1308218" y="3692427"/>
                  <a:pt x="835196" y="3606658"/>
                  <a:pt x="609612" y="3657600"/>
                </a:cubicBezTo>
                <a:cubicBezTo>
                  <a:pt x="229534" y="3651201"/>
                  <a:pt x="-41180" y="3447362"/>
                  <a:pt x="0" y="3047988"/>
                </a:cubicBezTo>
                <a:cubicBezTo>
                  <a:pt x="-285" y="2959432"/>
                  <a:pt x="25277" y="2730228"/>
                  <a:pt x="0" y="2609080"/>
                </a:cubicBezTo>
                <a:cubicBezTo>
                  <a:pt x="-25277" y="2487932"/>
                  <a:pt x="60762" y="2237628"/>
                  <a:pt x="0" y="2097021"/>
                </a:cubicBezTo>
                <a:cubicBezTo>
                  <a:pt x="-60762" y="1956414"/>
                  <a:pt x="10528" y="1838924"/>
                  <a:pt x="0" y="1633730"/>
                </a:cubicBezTo>
                <a:cubicBezTo>
                  <a:pt x="-10528" y="1428536"/>
                  <a:pt x="22320" y="1369891"/>
                  <a:pt x="0" y="1170438"/>
                </a:cubicBezTo>
                <a:cubicBezTo>
                  <a:pt x="-22320" y="970985"/>
                  <a:pt x="39858" y="745190"/>
                  <a:pt x="0" y="609612"/>
                </a:cubicBezTo>
                <a:close/>
              </a:path>
              <a:path w="8143119" h="3657600" stroke="0" extrusionOk="0">
                <a:moveTo>
                  <a:pt x="0" y="609612"/>
                </a:moveTo>
                <a:cubicBezTo>
                  <a:pt x="-17361" y="267804"/>
                  <a:pt x="294335" y="16293"/>
                  <a:pt x="609612" y="0"/>
                </a:cubicBezTo>
                <a:cubicBezTo>
                  <a:pt x="806569" y="-24917"/>
                  <a:pt x="1076867" y="65570"/>
                  <a:pt x="1255842" y="0"/>
                </a:cubicBezTo>
                <a:cubicBezTo>
                  <a:pt x="1434817" y="-65570"/>
                  <a:pt x="1746687" y="33735"/>
                  <a:pt x="1902072" y="0"/>
                </a:cubicBezTo>
                <a:cubicBezTo>
                  <a:pt x="2057457" y="-33735"/>
                  <a:pt x="2355803" y="2383"/>
                  <a:pt x="2548303" y="0"/>
                </a:cubicBezTo>
                <a:cubicBezTo>
                  <a:pt x="2740803" y="-2383"/>
                  <a:pt x="3008302" y="45693"/>
                  <a:pt x="3263772" y="0"/>
                </a:cubicBezTo>
                <a:cubicBezTo>
                  <a:pt x="3519242" y="-45693"/>
                  <a:pt x="3487304" y="49078"/>
                  <a:pt x="3702285" y="0"/>
                </a:cubicBezTo>
                <a:cubicBezTo>
                  <a:pt x="3917266" y="-49078"/>
                  <a:pt x="4131568" y="68483"/>
                  <a:pt x="4279276" y="0"/>
                </a:cubicBezTo>
                <a:cubicBezTo>
                  <a:pt x="4426984" y="-68483"/>
                  <a:pt x="4631544" y="19505"/>
                  <a:pt x="4787029" y="0"/>
                </a:cubicBezTo>
                <a:cubicBezTo>
                  <a:pt x="4942514" y="-19505"/>
                  <a:pt x="5118910" y="33037"/>
                  <a:pt x="5225542" y="0"/>
                </a:cubicBezTo>
                <a:cubicBezTo>
                  <a:pt x="5332174" y="-33037"/>
                  <a:pt x="5616499" y="60256"/>
                  <a:pt x="5871772" y="0"/>
                </a:cubicBezTo>
                <a:cubicBezTo>
                  <a:pt x="6127045" y="-60256"/>
                  <a:pt x="6062146" y="26124"/>
                  <a:pt x="6241047" y="0"/>
                </a:cubicBezTo>
                <a:cubicBezTo>
                  <a:pt x="6419949" y="-26124"/>
                  <a:pt x="6453614" y="11443"/>
                  <a:pt x="6610321" y="0"/>
                </a:cubicBezTo>
                <a:cubicBezTo>
                  <a:pt x="6767028" y="-11443"/>
                  <a:pt x="7291657" y="19563"/>
                  <a:pt x="7533507" y="0"/>
                </a:cubicBezTo>
                <a:cubicBezTo>
                  <a:pt x="7916037" y="-53451"/>
                  <a:pt x="8235966" y="291977"/>
                  <a:pt x="8143119" y="609612"/>
                </a:cubicBezTo>
                <a:cubicBezTo>
                  <a:pt x="8189620" y="707944"/>
                  <a:pt x="8141684" y="952267"/>
                  <a:pt x="8143119" y="1048520"/>
                </a:cubicBezTo>
                <a:cubicBezTo>
                  <a:pt x="8144554" y="1144773"/>
                  <a:pt x="8142693" y="1407451"/>
                  <a:pt x="8143119" y="1584962"/>
                </a:cubicBezTo>
                <a:cubicBezTo>
                  <a:pt x="8143545" y="1762473"/>
                  <a:pt x="8113992" y="1835828"/>
                  <a:pt x="8143119" y="2048254"/>
                </a:cubicBezTo>
                <a:cubicBezTo>
                  <a:pt x="8172246" y="2260680"/>
                  <a:pt x="8084638" y="2476237"/>
                  <a:pt x="8143119" y="2584697"/>
                </a:cubicBezTo>
                <a:cubicBezTo>
                  <a:pt x="8201600" y="2693157"/>
                  <a:pt x="8092662" y="2817465"/>
                  <a:pt x="8143119" y="3047988"/>
                </a:cubicBezTo>
                <a:cubicBezTo>
                  <a:pt x="8212017" y="3454801"/>
                  <a:pt x="7895168" y="3683270"/>
                  <a:pt x="7533507" y="3657600"/>
                </a:cubicBezTo>
                <a:cubicBezTo>
                  <a:pt x="7360707" y="3719294"/>
                  <a:pt x="7055077" y="3574866"/>
                  <a:pt x="6818038" y="3657600"/>
                </a:cubicBezTo>
                <a:cubicBezTo>
                  <a:pt x="6580999" y="3740334"/>
                  <a:pt x="6370152" y="3650808"/>
                  <a:pt x="6241047" y="3657600"/>
                </a:cubicBezTo>
                <a:cubicBezTo>
                  <a:pt x="6111942" y="3664392"/>
                  <a:pt x="5826299" y="3589264"/>
                  <a:pt x="5664055" y="3657600"/>
                </a:cubicBezTo>
                <a:cubicBezTo>
                  <a:pt x="5501811" y="3725936"/>
                  <a:pt x="5399876" y="3631790"/>
                  <a:pt x="5294781" y="3657600"/>
                </a:cubicBezTo>
                <a:cubicBezTo>
                  <a:pt x="5189686" y="3683410"/>
                  <a:pt x="5005390" y="3610061"/>
                  <a:pt x="4856268" y="3657600"/>
                </a:cubicBezTo>
                <a:cubicBezTo>
                  <a:pt x="4707146" y="3705139"/>
                  <a:pt x="4627486" y="3650220"/>
                  <a:pt x="4486993" y="3657600"/>
                </a:cubicBezTo>
                <a:cubicBezTo>
                  <a:pt x="4346500" y="3664980"/>
                  <a:pt x="4232711" y="3633904"/>
                  <a:pt x="4048480" y="3657600"/>
                </a:cubicBezTo>
                <a:cubicBezTo>
                  <a:pt x="3864249" y="3681296"/>
                  <a:pt x="3582161" y="3636272"/>
                  <a:pt x="3402250" y="3657600"/>
                </a:cubicBezTo>
                <a:cubicBezTo>
                  <a:pt x="3222339" y="3678928"/>
                  <a:pt x="3143334" y="3644767"/>
                  <a:pt x="2963736" y="3657600"/>
                </a:cubicBezTo>
                <a:cubicBezTo>
                  <a:pt x="2784138" y="3670433"/>
                  <a:pt x="2652646" y="3607142"/>
                  <a:pt x="2386745" y="3657600"/>
                </a:cubicBezTo>
                <a:cubicBezTo>
                  <a:pt x="2120844" y="3708058"/>
                  <a:pt x="2016590" y="3619754"/>
                  <a:pt x="1878993" y="3657600"/>
                </a:cubicBezTo>
                <a:cubicBezTo>
                  <a:pt x="1741396" y="3695446"/>
                  <a:pt x="1613749" y="3641965"/>
                  <a:pt x="1440479" y="3657600"/>
                </a:cubicBezTo>
                <a:cubicBezTo>
                  <a:pt x="1267209" y="3673235"/>
                  <a:pt x="967713" y="3627171"/>
                  <a:pt x="609612" y="3657600"/>
                </a:cubicBezTo>
                <a:cubicBezTo>
                  <a:pt x="238195" y="3592726"/>
                  <a:pt x="59616" y="3421598"/>
                  <a:pt x="0" y="3047988"/>
                </a:cubicBezTo>
                <a:cubicBezTo>
                  <a:pt x="-20855" y="2949932"/>
                  <a:pt x="22328" y="2739680"/>
                  <a:pt x="0" y="2633464"/>
                </a:cubicBezTo>
                <a:cubicBezTo>
                  <a:pt x="-22328" y="2527248"/>
                  <a:pt x="38447" y="2314358"/>
                  <a:pt x="0" y="2194556"/>
                </a:cubicBezTo>
                <a:cubicBezTo>
                  <a:pt x="-38447" y="2074754"/>
                  <a:pt x="1148" y="1823704"/>
                  <a:pt x="0" y="1658114"/>
                </a:cubicBezTo>
                <a:cubicBezTo>
                  <a:pt x="-1148" y="1492524"/>
                  <a:pt x="59060" y="1274162"/>
                  <a:pt x="0" y="1146055"/>
                </a:cubicBezTo>
                <a:cubicBezTo>
                  <a:pt x="-59060" y="1017948"/>
                  <a:pt x="12443" y="786300"/>
                  <a:pt x="0" y="609612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Đ</a:t>
            </a:r>
            <a:r>
              <a:rPr lang="vi-VN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ộng vật không tự tổng hợp được các chất dinh dưỡng như thực vật, phải sử dụng thức ăn </a:t>
            </a:r>
            <a:r>
              <a:rPr lang="vi-VN" sz="4400" b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từ thực </a:t>
            </a:r>
            <a:r>
              <a:rPr lang="vi-VN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vật và động vật khác để sống và phát triển.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3068D0-880C-AE9E-3086-04A2850E3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726" y="832161"/>
            <a:ext cx="6718374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3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-342178" y="711200"/>
            <a:ext cx="4565079" cy="6063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46286" y="74385"/>
            <a:ext cx="6995885" cy="4677230"/>
            <a:chOff x="3846286" y="711200"/>
            <a:chExt cx="6995885" cy="4841555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6286" y="711200"/>
              <a:ext cx="6995885" cy="4841555"/>
            </a:xfrm>
            <a:prstGeom prst="rect">
              <a:avLst/>
            </a:prstGeom>
          </p:spPr>
        </p:pic>
        <p:sp>
          <p:nvSpPr>
            <p:cNvPr id="14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876778" y="2859263"/>
              <a:ext cx="4934899" cy="1302582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VẬN DỤNG</a:t>
              </a:r>
              <a:endParaRPr kumimoji="0" lang="zh-CN" alt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7845720" y="3367608"/>
            <a:ext cx="4761709" cy="3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DA6AC47-30CE-47E7-6A94-3F59807D6324}"/>
              </a:ext>
            </a:extLst>
          </p:cNvPr>
          <p:cNvGrpSpPr/>
          <p:nvPr/>
        </p:nvGrpSpPr>
        <p:grpSpPr>
          <a:xfrm>
            <a:off x="120111" y="3886200"/>
            <a:ext cx="4509040" cy="2564250"/>
            <a:chOff x="435126" y="3007428"/>
            <a:chExt cx="6069814" cy="30385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134EBB-D8B0-56ED-A3AF-783D9D143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149B7E-FD79-30FB-F97A-BE85ABDAA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8C6015B-A5FC-207C-FF1B-6C55AF0A8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49A11D-C8F5-20F9-19E6-6CB7325FA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789F5A-CF0F-95A1-AC9F-6975BFA635E2}"/>
              </a:ext>
            </a:extLst>
          </p:cNvPr>
          <p:cNvGrpSpPr/>
          <p:nvPr/>
        </p:nvGrpSpPr>
        <p:grpSpPr>
          <a:xfrm>
            <a:off x="4020381" y="1152525"/>
            <a:ext cx="9914693" cy="2762250"/>
            <a:chOff x="6096000" y="-30480"/>
            <a:chExt cx="8644080" cy="3393440"/>
          </a:xfrm>
        </p:grpSpPr>
        <p:sp>
          <p:nvSpPr>
            <p:cNvPr id="16" name="Flowchart: Document 15">
              <a:extLst>
                <a:ext uri="{FF2B5EF4-FFF2-40B4-BE49-F238E27FC236}">
                  <a16:creationId xmlns:a16="http://schemas.microsoft.com/office/drawing/2014/main" id="{D33007FE-EF15-FBBE-2829-1D9CB42DF7EA}"/>
                </a:ext>
              </a:extLst>
            </p:cNvPr>
            <p:cNvSpPr/>
            <p:nvPr/>
          </p:nvSpPr>
          <p:spPr>
            <a:xfrm>
              <a:off x="6096000" y="-30480"/>
              <a:ext cx="6518173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A26407-5A7C-1ED0-1760-95D7372F525A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1CA5D6-5950-53D9-4861-0C8CBAC4829C}"/>
              </a:ext>
            </a:extLst>
          </p:cNvPr>
          <p:cNvSpPr txBox="1"/>
          <p:nvPr/>
        </p:nvSpPr>
        <p:spPr>
          <a:xfrm>
            <a:off x="4100309" y="1303861"/>
            <a:ext cx="72439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nhà các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cho vật nuôi như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mèo ăn những thức ăn tổng hợp. Vậy thức ăn đó là động vật hay thực vật?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26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CE8D65-24A6-99DA-DB7B-E7F0177245C3}"/>
              </a:ext>
            </a:extLst>
          </p:cNvPr>
          <p:cNvSpPr/>
          <p:nvPr/>
        </p:nvSpPr>
        <p:spPr>
          <a:xfrm>
            <a:off x="533399" y="209551"/>
            <a:ext cx="11153775" cy="260032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spcAft>
                <a:spcPts val="800"/>
              </a:spcAft>
              <a:defRPr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 nhà nghiên cứu đã phối trộn thức ăn có nguồn gốc thực vật và thức ăn có nguồn gốc động vật để tạo các loại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thức ăn tổng hợp cho vật nuôi. Chúng ta không thấy rõ đó là thức ăn thực vật hay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động vật trong thức ăn tổng hợp, nhưng thành phần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thức ăn của chúng thường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được chế tạo từ các nguồn đó.</a:t>
            </a:r>
          </a:p>
        </p:txBody>
      </p:sp>
      <p:pic>
        <p:nvPicPr>
          <p:cNvPr id="1026" name="Picture 2" descr="Danh mục sản phẩmThức ăn cho mèo - Mèo Cún">
            <a:extLst>
              <a:ext uri="{FF2B5EF4-FFF2-40B4-BE49-F238E27FC236}">
                <a16:creationId xmlns:a16="http://schemas.microsoft.com/office/drawing/2014/main" id="{E830C0A5-F950-B9E1-39DB-82CBDCE28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13" y="2933700"/>
            <a:ext cx="8067675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30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26F64456-3987-4196-88D7-360BFB736D7D}"/>
              </a:ext>
            </a:extLst>
          </p:cNvPr>
          <p:cNvSpPr/>
          <p:nvPr/>
        </p:nvSpPr>
        <p:spPr>
          <a:xfrm>
            <a:off x="1511231" y="428134"/>
            <a:ext cx="10049332" cy="4980836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nói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A9D726-A386-4A90-9EF2-7D5BD60915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666" b="98994" l="43028" r="95817">
                        <a14:foregroundMark x1="86255" y1="92153" x2="74104" y2="92555"/>
                        <a14:foregroundMark x1="90637" y1="89537" x2="75100" y2="92958"/>
                        <a14:foregroundMark x1="87251" y1="95171" x2="77291" y2="95976"/>
                        <a14:foregroundMark x1="77291" y1="95976" x2="80677" y2="90342"/>
                        <a14:foregroundMark x1="79482" y1="89135" x2="86255" y2="99396"/>
                        <a14:foregroundMark x1="86255" y1="99396" x2="79482" y2="97988"/>
                        <a14:foregroundMark x1="95618" y1="94769" x2="86454" y2="93561"/>
                        <a14:foregroundMark x1="93227" y1="91952" x2="87649" y2="94366"/>
                        <a14:foregroundMark x1="52390" y1="84507" x2="52789" y2="94970"/>
                        <a14:foregroundMark x1="56175" y1="77867" x2="55976" y2="90141"/>
                        <a14:foregroundMark x1="86653" y1="91348" x2="79681" y2="91952"/>
                        <a14:foregroundMark x1="95817" y1="90342" x2="86853" y2="92958"/>
                        <a14:foregroundMark x1="45817" y1="87324" x2="45817" y2="917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93" t="76874" r="645" b="-3078"/>
          <a:stretch/>
        </p:blipFill>
        <p:spPr>
          <a:xfrm flipH="1">
            <a:off x="383458" y="5142270"/>
            <a:ext cx="4104292" cy="171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457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CC7F24C-9365-4352-A5C9-AE39248E41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449" y="589695"/>
            <a:ext cx="7901101" cy="4834547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2FC4238D-D1DE-4450-895E-B15DFB653B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8780" r="100000">
                        <a14:backgroundMark x1="16098" y1="93976" x2="40000" y2="99598"/>
                        <a14:backgroundMark x1="74146" y1="96386" x2="92195" y2="9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68" y="4095619"/>
            <a:ext cx="2307774" cy="2803100"/>
          </a:xfrm>
          <a:prstGeom prst="rect">
            <a:avLst/>
          </a:prstGeom>
        </p:spPr>
      </p:pic>
      <p:pic>
        <p:nvPicPr>
          <p:cNvPr id="5" name="图片 20">
            <a:extLst>
              <a:ext uri="{FF2B5EF4-FFF2-40B4-BE49-F238E27FC236}">
                <a16:creationId xmlns:a16="http://schemas.microsoft.com/office/drawing/2014/main" id="{74A781E1-6246-46E9-902F-3D3F9ABD0B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290800" y="2662097"/>
            <a:ext cx="2901200" cy="42773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62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EFDA7D-D8F0-4EB6-876A-7DBCF71FD6B4}"/>
              </a:ext>
            </a:extLst>
          </p:cNvPr>
          <p:cNvSpPr/>
          <p:nvPr/>
        </p:nvSpPr>
        <p:spPr>
          <a:xfrm>
            <a:off x="3352800" y="5475890"/>
            <a:ext cx="5496909" cy="93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FE784865-74FF-4E0C-95E8-E9C425474452}"/>
              </a:ext>
            </a:extLst>
          </p:cNvPr>
          <p:cNvSpPr/>
          <p:nvPr/>
        </p:nvSpPr>
        <p:spPr>
          <a:xfrm>
            <a:off x="3141892" y="5411938"/>
            <a:ext cx="421815" cy="32188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94DCC1C-259B-41B9-A6BE-41E9BB7BC7E6}"/>
              </a:ext>
            </a:extLst>
          </p:cNvPr>
          <p:cNvSpPr/>
          <p:nvPr/>
        </p:nvSpPr>
        <p:spPr>
          <a:xfrm rot="20973364">
            <a:off x="8349771" y="5452351"/>
            <a:ext cx="557048" cy="520262"/>
          </a:xfrm>
          <a:prstGeom prst="hear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BE3352B-A65F-405A-B824-F3CF6370BBFD}"/>
              </a:ext>
            </a:extLst>
          </p:cNvPr>
          <p:cNvSpPr/>
          <p:nvPr/>
        </p:nvSpPr>
        <p:spPr>
          <a:xfrm rot="20718198">
            <a:off x="1812345" y="5146041"/>
            <a:ext cx="557048" cy="52026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E6077ED3-F19E-4C32-A693-DFB7E585A03B}"/>
              </a:ext>
            </a:extLst>
          </p:cNvPr>
          <p:cNvSpPr/>
          <p:nvPr/>
        </p:nvSpPr>
        <p:spPr>
          <a:xfrm>
            <a:off x="8949360" y="6145197"/>
            <a:ext cx="343930" cy="31121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B76181-5CF4-4883-9803-62DC1DDCC9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3" y="-468366"/>
            <a:ext cx="3985942" cy="2471749"/>
          </a:xfrm>
          <a:prstGeom prst="rect">
            <a:avLst/>
          </a:prstGeom>
        </p:spPr>
      </p:pic>
      <p:pic>
        <p:nvPicPr>
          <p:cNvPr id="28" name="HocMeoKeu-TieuPhongPhongXiaoFengFengTieuPhanPhanXiaoPanPan-5468692">
            <a:hlinkClick r:id="" action="ppaction://media"/>
            <a:extLst>
              <a:ext uri="{FF2B5EF4-FFF2-40B4-BE49-F238E27FC236}">
                <a16:creationId xmlns:a16="http://schemas.microsoft.com/office/drawing/2014/main" id="{06605365-9BD2-43FC-BCF2-4ECDA8EBB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8414" y="-329393"/>
            <a:ext cx="1552165" cy="15521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13D79A-1A4A-44E1-AF5E-3E9C13BF14D0}"/>
              </a:ext>
            </a:extLst>
          </p:cNvPr>
          <p:cNvSpPr txBox="1"/>
          <p:nvPr/>
        </p:nvSpPr>
        <p:spPr>
          <a:xfrm>
            <a:off x="-74106" y="-162876"/>
            <a:ext cx="1899206" cy="602901"/>
          </a:xfrm>
          <a:prstGeom prst="rect">
            <a:avLst/>
          </a:prstGeom>
          <a:solidFill>
            <a:srgbClr val="F9DCE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ED6789-2009-46C8-2466-43DBA3999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478" y="330275"/>
            <a:ext cx="4017612" cy="13412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D989FD7-AFCA-4850-B965-62B10B10F18C}"/>
              </a:ext>
            </a:extLst>
          </p:cNvPr>
          <p:cNvSpPr/>
          <p:nvPr/>
        </p:nvSpPr>
        <p:spPr>
          <a:xfrm>
            <a:off x="1892675" y="3244334"/>
            <a:ext cx="84066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VUI </a:t>
            </a:r>
          </a:p>
        </p:txBody>
      </p:sp>
    </p:spTree>
    <p:extLst>
      <p:ext uri="{BB962C8B-B14F-4D97-AF65-F5344CB8AC3E}">
        <p14:creationId xmlns:p14="http://schemas.microsoft.com/office/powerpoint/2010/main" val="77466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85" numSld="6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2422B9-6810-4289-A18F-1D6D90A2BBEE}"/>
              </a:ext>
            </a:extLst>
          </p:cNvPr>
          <p:cNvGrpSpPr/>
          <p:nvPr/>
        </p:nvGrpSpPr>
        <p:grpSpPr>
          <a:xfrm>
            <a:off x="6651802" y="4046223"/>
            <a:ext cx="5029134" cy="871503"/>
            <a:chOff x="6637614" y="3969139"/>
            <a:chExt cx="5029134" cy="871503"/>
          </a:xfrm>
        </p:grpSpPr>
        <p:sp>
          <p:nvSpPr>
            <p:cNvPr id="22" name="Snip Diagonal Corner Rectangle 5">
              <a:extLst>
                <a:ext uri="{FF2B5EF4-FFF2-40B4-BE49-F238E27FC236}">
                  <a16:creationId xmlns:a16="http://schemas.microsoft.com/office/drawing/2014/main" id="{FF22CCEE-A5EF-4358-90DF-ABF83F8786A0}"/>
                </a:ext>
              </a:extLst>
            </p:cNvPr>
            <p:cNvSpPr/>
            <p:nvPr/>
          </p:nvSpPr>
          <p:spPr>
            <a:xfrm>
              <a:off x="6732424" y="3969139"/>
              <a:ext cx="4934324" cy="804153"/>
            </a:xfrm>
            <a:custGeom>
              <a:avLst/>
              <a:gdLst>
                <a:gd name="connsiteX0" fmla="*/ 0 w 4934324"/>
                <a:gd name="connsiteY0" fmla="*/ 0 h 804153"/>
                <a:gd name="connsiteX1" fmla="*/ 4800296 w 4934324"/>
                <a:gd name="connsiteY1" fmla="*/ 0 h 804153"/>
                <a:gd name="connsiteX2" fmla="*/ 4934324 w 4934324"/>
                <a:gd name="connsiteY2" fmla="*/ 134028 h 804153"/>
                <a:gd name="connsiteX3" fmla="*/ 4934324 w 4934324"/>
                <a:gd name="connsiteY3" fmla="*/ 804153 h 804153"/>
                <a:gd name="connsiteX4" fmla="*/ 4934324 w 4934324"/>
                <a:gd name="connsiteY4" fmla="*/ 804153 h 804153"/>
                <a:gd name="connsiteX5" fmla="*/ 134028 w 4934324"/>
                <a:gd name="connsiteY5" fmla="*/ 804153 h 804153"/>
                <a:gd name="connsiteX6" fmla="*/ 0 w 4934324"/>
                <a:gd name="connsiteY6" fmla="*/ 670125 h 804153"/>
                <a:gd name="connsiteX7" fmla="*/ 0 w 493432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4324" h="804153" fill="none" extrusionOk="0">
                  <a:moveTo>
                    <a:pt x="0" y="0"/>
                  </a:moveTo>
                  <a:cubicBezTo>
                    <a:pt x="2199784" y="13096"/>
                    <a:pt x="3547767" y="-29434"/>
                    <a:pt x="4800296" y="0"/>
                  </a:cubicBezTo>
                  <a:cubicBezTo>
                    <a:pt x="4821086" y="33792"/>
                    <a:pt x="4909011" y="131971"/>
                    <a:pt x="4934324" y="134028"/>
                  </a:cubicBezTo>
                  <a:cubicBezTo>
                    <a:pt x="4993280" y="400761"/>
                    <a:pt x="4925258" y="484502"/>
                    <a:pt x="4934324" y="804153"/>
                  </a:cubicBezTo>
                  <a:lnTo>
                    <a:pt x="4934324" y="804153"/>
                  </a:lnTo>
                  <a:cubicBezTo>
                    <a:pt x="2841417" y="969440"/>
                    <a:pt x="1186698" y="960914"/>
                    <a:pt x="134028" y="804153"/>
                  </a:cubicBezTo>
                  <a:cubicBezTo>
                    <a:pt x="108889" y="759349"/>
                    <a:pt x="22555" y="678190"/>
                    <a:pt x="0" y="670125"/>
                  </a:cubicBezTo>
                  <a:cubicBezTo>
                    <a:pt x="-12112" y="473605"/>
                    <a:pt x="-19628" y="72824"/>
                    <a:pt x="0" y="0"/>
                  </a:cubicBezTo>
                  <a:close/>
                </a:path>
                <a:path w="4934324" h="804153" stroke="0" extrusionOk="0">
                  <a:moveTo>
                    <a:pt x="0" y="0"/>
                  </a:moveTo>
                  <a:cubicBezTo>
                    <a:pt x="1733524" y="12344"/>
                    <a:pt x="3669139" y="155067"/>
                    <a:pt x="4800296" y="0"/>
                  </a:cubicBezTo>
                  <a:cubicBezTo>
                    <a:pt x="4865382" y="59849"/>
                    <a:pt x="4893655" y="96500"/>
                    <a:pt x="4934324" y="134028"/>
                  </a:cubicBezTo>
                  <a:cubicBezTo>
                    <a:pt x="4979065" y="426059"/>
                    <a:pt x="4954769" y="556059"/>
                    <a:pt x="4934324" y="804153"/>
                  </a:cubicBezTo>
                  <a:lnTo>
                    <a:pt x="4934324" y="804153"/>
                  </a:lnTo>
                  <a:cubicBezTo>
                    <a:pt x="4287852" y="781273"/>
                    <a:pt x="1089980" y="896692"/>
                    <a:pt x="134028" y="804153"/>
                  </a:cubicBezTo>
                  <a:cubicBezTo>
                    <a:pt x="109110" y="755824"/>
                    <a:pt x="16784" y="682953"/>
                    <a:pt x="0" y="670125"/>
                  </a:cubicBezTo>
                  <a:cubicBezTo>
                    <a:pt x="13332" y="428282"/>
                    <a:pt x="23758" y="318115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4027667423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ở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46F85EC-8916-4F32-9CB2-C33C8A95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637614" y="3982104"/>
              <a:ext cx="986391" cy="85853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4074B-C83B-4AB6-91F3-9C4F9E64DD81}"/>
              </a:ext>
            </a:extLst>
          </p:cNvPr>
          <p:cNvGrpSpPr/>
          <p:nvPr/>
        </p:nvGrpSpPr>
        <p:grpSpPr>
          <a:xfrm>
            <a:off x="559516" y="3853565"/>
            <a:ext cx="4980684" cy="971805"/>
            <a:chOff x="559516" y="3853565"/>
            <a:chExt cx="4980684" cy="971805"/>
          </a:xfrm>
        </p:grpSpPr>
        <p:sp>
          <p:nvSpPr>
            <p:cNvPr id="19" name="Snip Diagonal Corner Rectangle 4">
              <a:extLst>
                <a:ext uri="{FF2B5EF4-FFF2-40B4-BE49-F238E27FC236}">
                  <a16:creationId xmlns:a16="http://schemas.microsoft.com/office/drawing/2014/main" id="{85F46886-4DD0-400D-84E8-F04DD4A607F2}"/>
                </a:ext>
              </a:extLst>
            </p:cNvPr>
            <p:cNvSpPr/>
            <p:nvPr/>
          </p:nvSpPr>
          <p:spPr>
            <a:xfrm>
              <a:off x="560774" y="3943740"/>
              <a:ext cx="4979426" cy="804153"/>
            </a:xfrm>
            <a:custGeom>
              <a:avLst/>
              <a:gdLst>
                <a:gd name="connsiteX0" fmla="*/ 0 w 4979426"/>
                <a:gd name="connsiteY0" fmla="*/ 0 h 804153"/>
                <a:gd name="connsiteX1" fmla="*/ 4845398 w 4979426"/>
                <a:gd name="connsiteY1" fmla="*/ 0 h 804153"/>
                <a:gd name="connsiteX2" fmla="*/ 4979426 w 4979426"/>
                <a:gd name="connsiteY2" fmla="*/ 134028 h 804153"/>
                <a:gd name="connsiteX3" fmla="*/ 4979426 w 4979426"/>
                <a:gd name="connsiteY3" fmla="*/ 804153 h 804153"/>
                <a:gd name="connsiteX4" fmla="*/ 4979426 w 4979426"/>
                <a:gd name="connsiteY4" fmla="*/ 804153 h 804153"/>
                <a:gd name="connsiteX5" fmla="*/ 134028 w 4979426"/>
                <a:gd name="connsiteY5" fmla="*/ 804153 h 804153"/>
                <a:gd name="connsiteX6" fmla="*/ 0 w 4979426"/>
                <a:gd name="connsiteY6" fmla="*/ 670125 h 804153"/>
                <a:gd name="connsiteX7" fmla="*/ 0 w 4979426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9426" h="804153" fill="none" extrusionOk="0">
                  <a:moveTo>
                    <a:pt x="0" y="0"/>
                  </a:moveTo>
                  <a:cubicBezTo>
                    <a:pt x="2239189" y="75240"/>
                    <a:pt x="4271761" y="-82539"/>
                    <a:pt x="4845398" y="0"/>
                  </a:cubicBezTo>
                  <a:cubicBezTo>
                    <a:pt x="4901554" y="64018"/>
                    <a:pt x="4921394" y="74726"/>
                    <a:pt x="4979426" y="134028"/>
                  </a:cubicBezTo>
                  <a:cubicBezTo>
                    <a:pt x="4980923" y="275075"/>
                    <a:pt x="5033553" y="688762"/>
                    <a:pt x="4979426" y="804153"/>
                  </a:cubicBezTo>
                  <a:lnTo>
                    <a:pt x="4979426" y="804153"/>
                  </a:lnTo>
                  <a:cubicBezTo>
                    <a:pt x="2579741" y="839828"/>
                    <a:pt x="770948" y="738376"/>
                    <a:pt x="134028" y="804153"/>
                  </a:cubicBezTo>
                  <a:cubicBezTo>
                    <a:pt x="111296" y="761372"/>
                    <a:pt x="33429" y="712702"/>
                    <a:pt x="0" y="670125"/>
                  </a:cubicBezTo>
                  <a:cubicBezTo>
                    <a:pt x="-58434" y="426259"/>
                    <a:pt x="28233" y="102294"/>
                    <a:pt x="0" y="0"/>
                  </a:cubicBezTo>
                  <a:close/>
                </a:path>
                <a:path w="4979426" h="804153" stroke="0" extrusionOk="0">
                  <a:moveTo>
                    <a:pt x="0" y="0"/>
                  </a:moveTo>
                  <a:cubicBezTo>
                    <a:pt x="645607" y="-79517"/>
                    <a:pt x="4301417" y="-19842"/>
                    <a:pt x="4845398" y="0"/>
                  </a:cubicBezTo>
                  <a:cubicBezTo>
                    <a:pt x="4897692" y="33949"/>
                    <a:pt x="4910395" y="81350"/>
                    <a:pt x="4979426" y="134028"/>
                  </a:cubicBezTo>
                  <a:cubicBezTo>
                    <a:pt x="4962558" y="453041"/>
                    <a:pt x="4944799" y="603229"/>
                    <a:pt x="4979426" y="804153"/>
                  </a:cubicBezTo>
                  <a:lnTo>
                    <a:pt x="4979426" y="804153"/>
                  </a:lnTo>
                  <a:cubicBezTo>
                    <a:pt x="3621336" y="827522"/>
                    <a:pt x="898031" y="906030"/>
                    <a:pt x="134028" y="804153"/>
                  </a:cubicBezTo>
                  <a:cubicBezTo>
                    <a:pt x="91349" y="752234"/>
                    <a:pt x="29130" y="676549"/>
                    <a:pt x="0" y="670125"/>
                  </a:cubicBezTo>
                  <a:cubicBezTo>
                    <a:pt x="-30004" y="495923"/>
                    <a:pt x="-25214" y="13841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A9DB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76300932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ăn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66620-A971-4430-A136-B87153F480AB}"/>
              </a:ext>
            </a:extLst>
          </p:cNvPr>
          <p:cNvGrpSpPr/>
          <p:nvPr/>
        </p:nvGrpSpPr>
        <p:grpSpPr>
          <a:xfrm>
            <a:off x="6687322" y="2600387"/>
            <a:ext cx="5054004" cy="971805"/>
            <a:chOff x="6687322" y="2600387"/>
            <a:chExt cx="5054004" cy="971805"/>
          </a:xfrm>
        </p:grpSpPr>
        <p:sp>
          <p:nvSpPr>
            <p:cNvPr id="16" name="Snip Diagonal Corner Rectangle 3">
              <a:extLst>
                <a:ext uri="{FF2B5EF4-FFF2-40B4-BE49-F238E27FC236}">
                  <a16:creationId xmlns:a16="http://schemas.microsoft.com/office/drawing/2014/main" id="{8523E691-EF77-4A6F-B48F-9ED05118FB39}"/>
                </a:ext>
              </a:extLst>
            </p:cNvPr>
            <p:cNvSpPr/>
            <p:nvPr/>
          </p:nvSpPr>
          <p:spPr>
            <a:xfrm>
              <a:off x="6687322" y="2763856"/>
              <a:ext cx="5054004" cy="804153"/>
            </a:xfrm>
            <a:custGeom>
              <a:avLst/>
              <a:gdLst>
                <a:gd name="connsiteX0" fmla="*/ 0 w 5054004"/>
                <a:gd name="connsiteY0" fmla="*/ 0 h 804153"/>
                <a:gd name="connsiteX1" fmla="*/ 4919976 w 5054004"/>
                <a:gd name="connsiteY1" fmla="*/ 0 h 804153"/>
                <a:gd name="connsiteX2" fmla="*/ 5054004 w 5054004"/>
                <a:gd name="connsiteY2" fmla="*/ 134028 h 804153"/>
                <a:gd name="connsiteX3" fmla="*/ 5054004 w 5054004"/>
                <a:gd name="connsiteY3" fmla="*/ 804153 h 804153"/>
                <a:gd name="connsiteX4" fmla="*/ 5054004 w 5054004"/>
                <a:gd name="connsiteY4" fmla="*/ 804153 h 804153"/>
                <a:gd name="connsiteX5" fmla="*/ 134028 w 5054004"/>
                <a:gd name="connsiteY5" fmla="*/ 804153 h 804153"/>
                <a:gd name="connsiteX6" fmla="*/ 0 w 5054004"/>
                <a:gd name="connsiteY6" fmla="*/ 670125 h 804153"/>
                <a:gd name="connsiteX7" fmla="*/ 0 w 50540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004" h="804153" fill="none" extrusionOk="0">
                  <a:moveTo>
                    <a:pt x="0" y="0"/>
                  </a:moveTo>
                  <a:cubicBezTo>
                    <a:pt x="1816809" y="9969"/>
                    <a:pt x="3709796" y="147239"/>
                    <a:pt x="4919976" y="0"/>
                  </a:cubicBezTo>
                  <a:cubicBezTo>
                    <a:pt x="4930053" y="26521"/>
                    <a:pt x="5004367" y="75417"/>
                    <a:pt x="5054004" y="134028"/>
                  </a:cubicBezTo>
                  <a:cubicBezTo>
                    <a:pt x="5046418" y="361744"/>
                    <a:pt x="5027545" y="579666"/>
                    <a:pt x="5054004" y="804153"/>
                  </a:cubicBezTo>
                  <a:lnTo>
                    <a:pt x="5054004" y="804153"/>
                  </a:lnTo>
                  <a:cubicBezTo>
                    <a:pt x="2596654" y="916450"/>
                    <a:pt x="1132076" y="643146"/>
                    <a:pt x="134028" y="804153"/>
                  </a:cubicBezTo>
                  <a:cubicBezTo>
                    <a:pt x="104542" y="752119"/>
                    <a:pt x="17902" y="689473"/>
                    <a:pt x="0" y="670125"/>
                  </a:cubicBezTo>
                  <a:cubicBezTo>
                    <a:pt x="7911" y="541222"/>
                    <a:pt x="-14712" y="232930"/>
                    <a:pt x="0" y="0"/>
                  </a:cubicBezTo>
                  <a:close/>
                </a:path>
                <a:path w="5054004" h="804153" stroke="0" extrusionOk="0">
                  <a:moveTo>
                    <a:pt x="0" y="0"/>
                  </a:moveTo>
                  <a:cubicBezTo>
                    <a:pt x="1467293" y="140996"/>
                    <a:pt x="3090509" y="-4395"/>
                    <a:pt x="4919976" y="0"/>
                  </a:cubicBezTo>
                  <a:cubicBezTo>
                    <a:pt x="4952966" y="28361"/>
                    <a:pt x="5027963" y="90190"/>
                    <a:pt x="5054004" y="134028"/>
                  </a:cubicBezTo>
                  <a:cubicBezTo>
                    <a:pt x="5070480" y="374767"/>
                    <a:pt x="5014618" y="653714"/>
                    <a:pt x="5054004" y="804153"/>
                  </a:cubicBezTo>
                  <a:lnTo>
                    <a:pt x="5054004" y="804153"/>
                  </a:lnTo>
                  <a:cubicBezTo>
                    <a:pt x="3997107" y="908201"/>
                    <a:pt x="1453670" y="766287"/>
                    <a:pt x="134028" y="804153"/>
                  </a:cubicBezTo>
                  <a:cubicBezTo>
                    <a:pt x="100446" y="764900"/>
                    <a:pt x="49412" y="719315"/>
                    <a:pt x="0" y="670125"/>
                  </a:cubicBezTo>
                  <a:cubicBezTo>
                    <a:pt x="-31288" y="472291"/>
                    <a:pt x="45730" y="205863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3897290515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bô-níc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8DB3E3-04C5-4590-8EC0-517A13ACF52D}"/>
              </a:ext>
            </a:extLst>
          </p:cNvPr>
          <p:cNvGrpSpPr/>
          <p:nvPr/>
        </p:nvGrpSpPr>
        <p:grpSpPr>
          <a:xfrm>
            <a:off x="98865" y="2551196"/>
            <a:ext cx="5478624" cy="985009"/>
            <a:chOff x="98865" y="2551196"/>
            <a:chExt cx="5478624" cy="985009"/>
          </a:xfrm>
        </p:grpSpPr>
        <p:sp>
          <p:nvSpPr>
            <p:cNvPr id="13" name="Snip Diagonal Corner Rectangle 2">
              <a:extLst>
                <a:ext uri="{FF2B5EF4-FFF2-40B4-BE49-F238E27FC236}">
                  <a16:creationId xmlns:a16="http://schemas.microsoft.com/office/drawing/2014/main" id="{0683F072-1B50-4692-95F2-BA41A5102B7D}"/>
                </a:ext>
              </a:extLst>
            </p:cNvPr>
            <p:cNvSpPr/>
            <p:nvPr/>
          </p:nvSpPr>
          <p:spPr>
            <a:xfrm>
              <a:off x="523485" y="2732052"/>
              <a:ext cx="5054004" cy="804153"/>
            </a:xfrm>
            <a:custGeom>
              <a:avLst/>
              <a:gdLst>
                <a:gd name="connsiteX0" fmla="*/ 0 w 5054004"/>
                <a:gd name="connsiteY0" fmla="*/ 0 h 804153"/>
                <a:gd name="connsiteX1" fmla="*/ 4919976 w 5054004"/>
                <a:gd name="connsiteY1" fmla="*/ 0 h 804153"/>
                <a:gd name="connsiteX2" fmla="*/ 5054004 w 5054004"/>
                <a:gd name="connsiteY2" fmla="*/ 134028 h 804153"/>
                <a:gd name="connsiteX3" fmla="*/ 5054004 w 5054004"/>
                <a:gd name="connsiteY3" fmla="*/ 804153 h 804153"/>
                <a:gd name="connsiteX4" fmla="*/ 5054004 w 5054004"/>
                <a:gd name="connsiteY4" fmla="*/ 804153 h 804153"/>
                <a:gd name="connsiteX5" fmla="*/ 134028 w 5054004"/>
                <a:gd name="connsiteY5" fmla="*/ 804153 h 804153"/>
                <a:gd name="connsiteX6" fmla="*/ 0 w 5054004"/>
                <a:gd name="connsiteY6" fmla="*/ 670125 h 804153"/>
                <a:gd name="connsiteX7" fmla="*/ 0 w 50540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004" h="804153" fill="none" extrusionOk="0">
                  <a:moveTo>
                    <a:pt x="0" y="0"/>
                  </a:moveTo>
                  <a:cubicBezTo>
                    <a:pt x="1125194" y="-163733"/>
                    <a:pt x="3748621" y="8092"/>
                    <a:pt x="4919976" y="0"/>
                  </a:cubicBezTo>
                  <a:cubicBezTo>
                    <a:pt x="4966847" y="41345"/>
                    <a:pt x="5000679" y="73630"/>
                    <a:pt x="5054004" y="134028"/>
                  </a:cubicBezTo>
                  <a:cubicBezTo>
                    <a:pt x="5026499" y="368849"/>
                    <a:pt x="5014638" y="623435"/>
                    <a:pt x="5054004" y="804153"/>
                  </a:cubicBezTo>
                  <a:lnTo>
                    <a:pt x="5054004" y="804153"/>
                  </a:lnTo>
                  <a:cubicBezTo>
                    <a:pt x="4165879" y="803328"/>
                    <a:pt x="1212944" y="848860"/>
                    <a:pt x="134028" y="804153"/>
                  </a:cubicBezTo>
                  <a:cubicBezTo>
                    <a:pt x="112346" y="778813"/>
                    <a:pt x="51742" y="717933"/>
                    <a:pt x="0" y="670125"/>
                  </a:cubicBezTo>
                  <a:cubicBezTo>
                    <a:pt x="-10818" y="403095"/>
                    <a:pt x="5560" y="294789"/>
                    <a:pt x="0" y="0"/>
                  </a:cubicBezTo>
                  <a:close/>
                </a:path>
                <a:path w="5054004" h="804153" stroke="0" extrusionOk="0">
                  <a:moveTo>
                    <a:pt x="0" y="0"/>
                  </a:moveTo>
                  <a:cubicBezTo>
                    <a:pt x="2458279" y="51761"/>
                    <a:pt x="3958506" y="-6647"/>
                    <a:pt x="4919976" y="0"/>
                  </a:cubicBezTo>
                  <a:cubicBezTo>
                    <a:pt x="4951367" y="49602"/>
                    <a:pt x="5007806" y="94691"/>
                    <a:pt x="5054004" y="134028"/>
                  </a:cubicBezTo>
                  <a:cubicBezTo>
                    <a:pt x="5092578" y="288740"/>
                    <a:pt x="5110136" y="573457"/>
                    <a:pt x="5054004" y="804153"/>
                  </a:cubicBezTo>
                  <a:lnTo>
                    <a:pt x="5054004" y="804153"/>
                  </a:lnTo>
                  <a:cubicBezTo>
                    <a:pt x="3435081" y="770936"/>
                    <a:pt x="868061" y="681229"/>
                    <a:pt x="134028" y="804153"/>
                  </a:cubicBezTo>
                  <a:cubicBezTo>
                    <a:pt x="76680" y="769220"/>
                    <a:pt x="35999" y="705812"/>
                    <a:pt x="0" y="670125"/>
                  </a:cubicBezTo>
                  <a:cubicBezTo>
                    <a:pt x="-1653" y="348987"/>
                    <a:pt x="-33895" y="326224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3726150081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p:sp>
        <p:nvSpPr>
          <p:cNvPr id="11" name="Snip Diagonal Corner Rectangle 1">
            <a:extLst>
              <a:ext uri="{FF2B5EF4-FFF2-40B4-BE49-F238E27FC236}">
                <a16:creationId xmlns:a16="http://schemas.microsoft.com/office/drawing/2014/main" id="{9D7C57DF-5086-41AB-93AF-BDE166644E85}"/>
              </a:ext>
            </a:extLst>
          </p:cNvPr>
          <p:cNvSpPr/>
          <p:nvPr/>
        </p:nvSpPr>
        <p:spPr>
          <a:xfrm>
            <a:off x="825910" y="911474"/>
            <a:ext cx="10451386" cy="1256539"/>
          </a:xfrm>
          <a:custGeom>
            <a:avLst/>
            <a:gdLst>
              <a:gd name="connsiteX0" fmla="*/ 0 w 10451386"/>
              <a:gd name="connsiteY0" fmla="*/ 0 h 1256539"/>
              <a:gd name="connsiteX1" fmla="*/ 887636 w 10451386"/>
              <a:gd name="connsiteY1" fmla="*/ 0 h 1256539"/>
              <a:gd name="connsiteX2" fmla="*/ 1468014 w 10451386"/>
              <a:gd name="connsiteY2" fmla="*/ 0 h 1256539"/>
              <a:gd name="connsiteX3" fmla="*/ 1945972 w 10451386"/>
              <a:gd name="connsiteY3" fmla="*/ 0 h 1256539"/>
              <a:gd name="connsiteX4" fmla="*/ 2731189 w 10451386"/>
              <a:gd name="connsiteY4" fmla="*/ 0 h 1256539"/>
              <a:gd name="connsiteX5" fmla="*/ 3516406 w 10451386"/>
              <a:gd name="connsiteY5" fmla="*/ 0 h 1256539"/>
              <a:gd name="connsiteX6" fmla="*/ 4096784 w 10451386"/>
              <a:gd name="connsiteY6" fmla="*/ 0 h 1256539"/>
              <a:gd name="connsiteX7" fmla="*/ 4677161 w 10451386"/>
              <a:gd name="connsiteY7" fmla="*/ 0 h 1256539"/>
              <a:gd name="connsiteX8" fmla="*/ 5564798 w 10451386"/>
              <a:gd name="connsiteY8" fmla="*/ 0 h 1256539"/>
              <a:gd name="connsiteX9" fmla="*/ 6452434 w 10451386"/>
              <a:gd name="connsiteY9" fmla="*/ 0 h 1256539"/>
              <a:gd name="connsiteX10" fmla="*/ 6827973 w 10451386"/>
              <a:gd name="connsiteY10" fmla="*/ 0 h 1256539"/>
              <a:gd name="connsiteX11" fmla="*/ 7305931 w 10451386"/>
              <a:gd name="connsiteY11" fmla="*/ 0 h 1256539"/>
              <a:gd name="connsiteX12" fmla="*/ 8193567 w 10451386"/>
              <a:gd name="connsiteY12" fmla="*/ 0 h 1256539"/>
              <a:gd name="connsiteX13" fmla="*/ 8569106 w 10451386"/>
              <a:gd name="connsiteY13" fmla="*/ 0 h 1256539"/>
              <a:gd name="connsiteX14" fmla="*/ 9047064 w 10451386"/>
              <a:gd name="connsiteY14" fmla="*/ 0 h 1256539"/>
              <a:gd name="connsiteX15" fmla="*/ 9627441 w 10451386"/>
              <a:gd name="connsiteY15" fmla="*/ 0 h 1256539"/>
              <a:gd name="connsiteX16" fmla="*/ 10241959 w 10451386"/>
              <a:gd name="connsiteY16" fmla="*/ 0 h 1256539"/>
              <a:gd name="connsiteX17" fmla="*/ 10451386 w 10451386"/>
              <a:gd name="connsiteY17" fmla="*/ 209427 h 1256539"/>
              <a:gd name="connsiteX18" fmla="*/ 10451386 w 10451386"/>
              <a:gd name="connsiteY18" fmla="*/ 753925 h 1256539"/>
              <a:gd name="connsiteX19" fmla="*/ 10451386 w 10451386"/>
              <a:gd name="connsiteY19" fmla="*/ 1256539 h 1256539"/>
              <a:gd name="connsiteX20" fmla="*/ 10451386 w 10451386"/>
              <a:gd name="connsiteY20" fmla="*/ 1256539 h 1256539"/>
              <a:gd name="connsiteX21" fmla="*/ 9871008 w 10451386"/>
              <a:gd name="connsiteY21" fmla="*/ 1256539 h 1256539"/>
              <a:gd name="connsiteX22" fmla="*/ 9085791 w 10451386"/>
              <a:gd name="connsiteY22" fmla="*/ 1256539 h 1256539"/>
              <a:gd name="connsiteX23" fmla="*/ 8198155 w 10451386"/>
              <a:gd name="connsiteY23" fmla="*/ 1256539 h 1256539"/>
              <a:gd name="connsiteX24" fmla="*/ 7412938 w 10451386"/>
              <a:gd name="connsiteY24" fmla="*/ 1256539 h 1256539"/>
              <a:gd name="connsiteX25" fmla="*/ 6627721 w 10451386"/>
              <a:gd name="connsiteY25" fmla="*/ 1256539 h 1256539"/>
              <a:gd name="connsiteX26" fmla="*/ 5842504 w 10451386"/>
              <a:gd name="connsiteY26" fmla="*/ 1256539 h 1256539"/>
              <a:gd name="connsiteX27" fmla="*/ 5159707 w 10451386"/>
              <a:gd name="connsiteY27" fmla="*/ 1256539 h 1256539"/>
              <a:gd name="connsiteX28" fmla="*/ 4476910 w 10451386"/>
              <a:gd name="connsiteY28" fmla="*/ 1256539 h 1256539"/>
              <a:gd name="connsiteX29" fmla="*/ 3998952 w 10451386"/>
              <a:gd name="connsiteY29" fmla="*/ 1256539 h 1256539"/>
              <a:gd name="connsiteX30" fmla="*/ 3520994 w 10451386"/>
              <a:gd name="connsiteY30" fmla="*/ 1256539 h 1256539"/>
              <a:gd name="connsiteX31" fmla="*/ 2940616 w 10451386"/>
              <a:gd name="connsiteY31" fmla="*/ 1256539 h 1256539"/>
              <a:gd name="connsiteX32" fmla="*/ 2360238 w 10451386"/>
              <a:gd name="connsiteY32" fmla="*/ 1256539 h 1256539"/>
              <a:gd name="connsiteX33" fmla="*/ 1779861 w 10451386"/>
              <a:gd name="connsiteY33" fmla="*/ 1256539 h 1256539"/>
              <a:gd name="connsiteX34" fmla="*/ 1097063 w 10451386"/>
              <a:gd name="connsiteY34" fmla="*/ 1256539 h 1256539"/>
              <a:gd name="connsiteX35" fmla="*/ 209427 w 10451386"/>
              <a:gd name="connsiteY35" fmla="*/ 1256539 h 1256539"/>
              <a:gd name="connsiteX36" fmla="*/ 0 w 10451386"/>
              <a:gd name="connsiteY36" fmla="*/ 1047112 h 1256539"/>
              <a:gd name="connsiteX37" fmla="*/ 0 w 10451386"/>
              <a:gd name="connsiteY37" fmla="*/ 523556 h 1256539"/>
              <a:gd name="connsiteX38" fmla="*/ 0 w 10451386"/>
              <a:gd name="connsiteY38" fmla="*/ 0 h 125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51386" h="1256539" fill="none" extrusionOk="0">
                <a:moveTo>
                  <a:pt x="0" y="0"/>
                </a:moveTo>
                <a:cubicBezTo>
                  <a:pt x="408788" y="29144"/>
                  <a:pt x="554164" y="-22839"/>
                  <a:pt x="887636" y="0"/>
                </a:cubicBezTo>
                <a:cubicBezTo>
                  <a:pt x="1221108" y="22839"/>
                  <a:pt x="1345916" y="-6692"/>
                  <a:pt x="1468014" y="0"/>
                </a:cubicBezTo>
                <a:cubicBezTo>
                  <a:pt x="1590112" y="6692"/>
                  <a:pt x="1740208" y="-7083"/>
                  <a:pt x="1945972" y="0"/>
                </a:cubicBezTo>
                <a:cubicBezTo>
                  <a:pt x="2151736" y="7083"/>
                  <a:pt x="2534777" y="-33197"/>
                  <a:pt x="2731189" y="0"/>
                </a:cubicBezTo>
                <a:cubicBezTo>
                  <a:pt x="2927601" y="33197"/>
                  <a:pt x="3267599" y="-19934"/>
                  <a:pt x="3516406" y="0"/>
                </a:cubicBezTo>
                <a:cubicBezTo>
                  <a:pt x="3765213" y="19934"/>
                  <a:pt x="3907144" y="-23626"/>
                  <a:pt x="4096784" y="0"/>
                </a:cubicBezTo>
                <a:cubicBezTo>
                  <a:pt x="4286424" y="23626"/>
                  <a:pt x="4513776" y="2926"/>
                  <a:pt x="4677161" y="0"/>
                </a:cubicBezTo>
                <a:cubicBezTo>
                  <a:pt x="4840546" y="-2926"/>
                  <a:pt x="5168385" y="-27778"/>
                  <a:pt x="5564798" y="0"/>
                </a:cubicBezTo>
                <a:cubicBezTo>
                  <a:pt x="5961211" y="27778"/>
                  <a:pt x="6200562" y="28585"/>
                  <a:pt x="6452434" y="0"/>
                </a:cubicBezTo>
                <a:cubicBezTo>
                  <a:pt x="6704306" y="-28585"/>
                  <a:pt x="6675390" y="4203"/>
                  <a:pt x="6827973" y="0"/>
                </a:cubicBezTo>
                <a:cubicBezTo>
                  <a:pt x="6980556" y="-4203"/>
                  <a:pt x="7162730" y="-22426"/>
                  <a:pt x="7305931" y="0"/>
                </a:cubicBezTo>
                <a:cubicBezTo>
                  <a:pt x="7449132" y="22426"/>
                  <a:pt x="8012810" y="-27082"/>
                  <a:pt x="8193567" y="0"/>
                </a:cubicBezTo>
                <a:cubicBezTo>
                  <a:pt x="8374324" y="27082"/>
                  <a:pt x="8464783" y="7393"/>
                  <a:pt x="8569106" y="0"/>
                </a:cubicBezTo>
                <a:cubicBezTo>
                  <a:pt x="8673429" y="-7393"/>
                  <a:pt x="8839943" y="-16267"/>
                  <a:pt x="9047064" y="0"/>
                </a:cubicBezTo>
                <a:cubicBezTo>
                  <a:pt x="9254185" y="16267"/>
                  <a:pt x="9496103" y="5477"/>
                  <a:pt x="9627441" y="0"/>
                </a:cubicBezTo>
                <a:cubicBezTo>
                  <a:pt x="9758779" y="-5477"/>
                  <a:pt x="9984894" y="28420"/>
                  <a:pt x="10241959" y="0"/>
                </a:cubicBezTo>
                <a:cubicBezTo>
                  <a:pt x="10293163" y="68577"/>
                  <a:pt x="10349984" y="113110"/>
                  <a:pt x="10451386" y="209427"/>
                </a:cubicBezTo>
                <a:cubicBezTo>
                  <a:pt x="10433605" y="452277"/>
                  <a:pt x="10429381" y="594834"/>
                  <a:pt x="10451386" y="753925"/>
                </a:cubicBezTo>
                <a:cubicBezTo>
                  <a:pt x="10473391" y="913016"/>
                  <a:pt x="10447336" y="1097617"/>
                  <a:pt x="10451386" y="1256539"/>
                </a:cubicBezTo>
                <a:lnTo>
                  <a:pt x="10451386" y="1256539"/>
                </a:lnTo>
                <a:cubicBezTo>
                  <a:pt x="10305420" y="1253307"/>
                  <a:pt x="10118555" y="1259808"/>
                  <a:pt x="9871008" y="1256539"/>
                </a:cubicBezTo>
                <a:cubicBezTo>
                  <a:pt x="9623461" y="1253270"/>
                  <a:pt x="9410973" y="1271883"/>
                  <a:pt x="9085791" y="1256539"/>
                </a:cubicBezTo>
                <a:cubicBezTo>
                  <a:pt x="8760609" y="1241195"/>
                  <a:pt x="8478966" y="1225522"/>
                  <a:pt x="8198155" y="1256539"/>
                </a:cubicBezTo>
                <a:cubicBezTo>
                  <a:pt x="7917344" y="1287556"/>
                  <a:pt x="7759390" y="1223799"/>
                  <a:pt x="7412938" y="1256539"/>
                </a:cubicBezTo>
                <a:cubicBezTo>
                  <a:pt x="7066486" y="1289279"/>
                  <a:pt x="6830080" y="1289264"/>
                  <a:pt x="6627721" y="1256539"/>
                </a:cubicBezTo>
                <a:cubicBezTo>
                  <a:pt x="6425362" y="1223814"/>
                  <a:pt x="6197369" y="1269552"/>
                  <a:pt x="5842504" y="1256539"/>
                </a:cubicBezTo>
                <a:cubicBezTo>
                  <a:pt x="5487639" y="1243526"/>
                  <a:pt x="5344746" y="1284889"/>
                  <a:pt x="5159707" y="1256539"/>
                </a:cubicBezTo>
                <a:cubicBezTo>
                  <a:pt x="4974668" y="1228189"/>
                  <a:pt x="4802407" y="1276735"/>
                  <a:pt x="4476910" y="1256539"/>
                </a:cubicBezTo>
                <a:cubicBezTo>
                  <a:pt x="4151413" y="1236343"/>
                  <a:pt x="4150664" y="1251299"/>
                  <a:pt x="3998952" y="1256539"/>
                </a:cubicBezTo>
                <a:cubicBezTo>
                  <a:pt x="3847240" y="1261779"/>
                  <a:pt x="3678718" y="1242246"/>
                  <a:pt x="3520994" y="1256539"/>
                </a:cubicBezTo>
                <a:cubicBezTo>
                  <a:pt x="3363270" y="1270832"/>
                  <a:pt x="3217031" y="1284332"/>
                  <a:pt x="2940616" y="1256539"/>
                </a:cubicBezTo>
                <a:cubicBezTo>
                  <a:pt x="2664201" y="1228746"/>
                  <a:pt x="2486695" y="1229162"/>
                  <a:pt x="2360238" y="1256539"/>
                </a:cubicBezTo>
                <a:cubicBezTo>
                  <a:pt x="2233781" y="1283916"/>
                  <a:pt x="1897551" y="1277223"/>
                  <a:pt x="1779861" y="1256539"/>
                </a:cubicBezTo>
                <a:cubicBezTo>
                  <a:pt x="1662171" y="1235855"/>
                  <a:pt x="1320388" y="1238290"/>
                  <a:pt x="1097063" y="1256539"/>
                </a:cubicBezTo>
                <a:cubicBezTo>
                  <a:pt x="873738" y="1274788"/>
                  <a:pt x="498419" y="1261588"/>
                  <a:pt x="209427" y="1256539"/>
                </a:cubicBezTo>
                <a:cubicBezTo>
                  <a:pt x="148164" y="1215242"/>
                  <a:pt x="70605" y="1097385"/>
                  <a:pt x="0" y="1047112"/>
                </a:cubicBezTo>
                <a:cubicBezTo>
                  <a:pt x="-14117" y="864038"/>
                  <a:pt x="-1616" y="708558"/>
                  <a:pt x="0" y="523556"/>
                </a:cubicBezTo>
                <a:cubicBezTo>
                  <a:pt x="1616" y="338554"/>
                  <a:pt x="-9370" y="111604"/>
                  <a:pt x="0" y="0"/>
                </a:cubicBezTo>
                <a:close/>
              </a:path>
              <a:path w="10451386" h="1256539" stroke="0" extrusionOk="0">
                <a:moveTo>
                  <a:pt x="0" y="0"/>
                </a:moveTo>
                <a:cubicBezTo>
                  <a:pt x="188474" y="43726"/>
                  <a:pt x="610362" y="-40513"/>
                  <a:pt x="887636" y="0"/>
                </a:cubicBezTo>
                <a:cubicBezTo>
                  <a:pt x="1164910" y="40513"/>
                  <a:pt x="1538298" y="37980"/>
                  <a:pt x="1775273" y="0"/>
                </a:cubicBezTo>
                <a:cubicBezTo>
                  <a:pt x="2012248" y="-37980"/>
                  <a:pt x="2302698" y="-3535"/>
                  <a:pt x="2662909" y="0"/>
                </a:cubicBezTo>
                <a:cubicBezTo>
                  <a:pt x="3023120" y="3535"/>
                  <a:pt x="3057845" y="-23350"/>
                  <a:pt x="3448126" y="0"/>
                </a:cubicBezTo>
                <a:cubicBezTo>
                  <a:pt x="3838407" y="23350"/>
                  <a:pt x="3746874" y="-17859"/>
                  <a:pt x="3926084" y="0"/>
                </a:cubicBezTo>
                <a:cubicBezTo>
                  <a:pt x="4105294" y="17859"/>
                  <a:pt x="4364547" y="10817"/>
                  <a:pt x="4608882" y="0"/>
                </a:cubicBezTo>
                <a:cubicBezTo>
                  <a:pt x="4853217" y="-10817"/>
                  <a:pt x="5123039" y="29966"/>
                  <a:pt x="5394098" y="0"/>
                </a:cubicBezTo>
                <a:cubicBezTo>
                  <a:pt x="5665157" y="-29966"/>
                  <a:pt x="5941833" y="39951"/>
                  <a:pt x="6281735" y="0"/>
                </a:cubicBezTo>
                <a:cubicBezTo>
                  <a:pt x="6621637" y="-39951"/>
                  <a:pt x="6639902" y="-5893"/>
                  <a:pt x="6862113" y="0"/>
                </a:cubicBezTo>
                <a:cubicBezTo>
                  <a:pt x="7084324" y="5893"/>
                  <a:pt x="7389157" y="-4036"/>
                  <a:pt x="7544910" y="0"/>
                </a:cubicBezTo>
                <a:cubicBezTo>
                  <a:pt x="7700663" y="4036"/>
                  <a:pt x="7899811" y="7481"/>
                  <a:pt x="8022868" y="0"/>
                </a:cubicBezTo>
                <a:cubicBezTo>
                  <a:pt x="8145925" y="-7481"/>
                  <a:pt x="8540235" y="26198"/>
                  <a:pt x="8808085" y="0"/>
                </a:cubicBezTo>
                <a:cubicBezTo>
                  <a:pt x="9075935" y="-26198"/>
                  <a:pt x="9333676" y="-3318"/>
                  <a:pt x="9490882" y="0"/>
                </a:cubicBezTo>
                <a:cubicBezTo>
                  <a:pt x="9648088" y="3318"/>
                  <a:pt x="10006272" y="-5960"/>
                  <a:pt x="10241959" y="0"/>
                </a:cubicBezTo>
                <a:cubicBezTo>
                  <a:pt x="10324676" y="100197"/>
                  <a:pt x="10413259" y="151504"/>
                  <a:pt x="10451386" y="209427"/>
                </a:cubicBezTo>
                <a:cubicBezTo>
                  <a:pt x="10475433" y="425665"/>
                  <a:pt x="10453182" y="578087"/>
                  <a:pt x="10451386" y="743454"/>
                </a:cubicBezTo>
                <a:cubicBezTo>
                  <a:pt x="10449590" y="908821"/>
                  <a:pt x="10442334" y="1007241"/>
                  <a:pt x="10451386" y="1256539"/>
                </a:cubicBezTo>
                <a:lnTo>
                  <a:pt x="10451386" y="1256539"/>
                </a:lnTo>
                <a:cubicBezTo>
                  <a:pt x="10331634" y="1245978"/>
                  <a:pt x="10102572" y="1262380"/>
                  <a:pt x="9973428" y="1256539"/>
                </a:cubicBezTo>
                <a:cubicBezTo>
                  <a:pt x="9844284" y="1250698"/>
                  <a:pt x="9497205" y="1237672"/>
                  <a:pt x="9188211" y="1256539"/>
                </a:cubicBezTo>
                <a:cubicBezTo>
                  <a:pt x="8879217" y="1275406"/>
                  <a:pt x="8681831" y="1263052"/>
                  <a:pt x="8402994" y="1256539"/>
                </a:cubicBezTo>
                <a:cubicBezTo>
                  <a:pt x="8124157" y="1250026"/>
                  <a:pt x="7898511" y="1283844"/>
                  <a:pt x="7617777" y="1256539"/>
                </a:cubicBezTo>
                <a:cubicBezTo>
                  <a:pt x="7337043" y="1229234"/>
                  <a:pt x="7219207" y="1277957"/>
                  <a:pt x="7037400" y="1256539"/>
                </a:cubicBezTo>
                <a:cubicBezTo>
                  <a:pt x="6855593" y="1235121"/>
                  <a:pt x="6602200" y="1234202"/>
                  <a:pt x="6354602" y="1256539"/>
                </a:cubicBezTo>
                <a:cubicBezTo>
                  <a:pt x="6107004" y="1278876"/>
                  <a:pt x="5793403" y="1236805"/>
                  <a:pt x="5569386" y="1256539"/>
                </a:cubicBezTo>
                <a:cubicBezTo>
                  <a:pt x="5345369" y="1276273"/>
                  <a:pt x="5061976" y="1265740"/>
                  <a:pt x="4784169" y="1256539"/>
                </a:cubicBezTo>
                <a:cubicBezTo>
                  <a:pt x="4506362" y="1247338"/>
                  <a:pt x="4526817" y="1245942"/>
                  <a:pt x="4408630" y="1256539"/>
                </a:cubicBezTo>
                <a:cubicBezTo>
                  <a:pt x="4290443" y="1267136"/>
                  <a:pt x="4182893" y="1247349"/>
                  <a:pt x="4033092" y="1256539"/>
                </a:cubicBezTo>
                <a:cubicBezTo>
                  <a:pt x="3883291" y="1265729"/>
                  <a:pt x="3518725" y="1235925"/>
                  <a:pt x="3145455" y="1256539"/>
                </a:cubicBezTo>
                <a:cubicBezTo>
                  <a:pt x="2772185" y="1277153"/>
                  <a:pt x="2859579" y="1250421"/>
                  <a:pt x="2769917" y="1256539"/>
                </a:cubicBezTo>
                <a:cubicBezTo>
                  <a:pt x="2680255" y="1262657"/>
                  <a:pt x="2344006" y="1235656"/>
                  <a:pt x="1984700" y="1256539"/>
                </a:cubicBezTo>
                <a:cubicBezTo>
                  <a:pt x="1625394" y="1277422"/>
                  <a:pt x="1576853" y="1232759"/>
                  <a:pt x="1301903" y="1256539"/>
                </a:cubicBezTo>
                <a:cubicBezTo>
                  <a:pt x="1026953" y="1280319"/>
                  <a:pt x="564283" y="1255069"/>
                  <a:pt x="209427" y="1256539"/>
                </a:cubicBezTo>
                <a:cubicBezTo>
                  <a:pt x="157763" y="1184550"/>
                  <a:pt x="106860" y="1142041"/>
                  <a:pt x="0" y="1047112"/>
                </a:cubicBezTo>
                <a:cubicBezTo>
                  <a:pt x="6626" y="935722"/>
                  <a:pt x="10225" y="656962"/>
                  <a:pt x="0" y="523556"/>
                </a:cubicBezTo>
                <a:cubicBezTo>
                  <a:pt x="-10225" y="390150"/>
                  <a:pt x="5034" y="231100"/>
                  <a:pt x="0" y="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50800" cmpd="sng">
            <a:solidFill>
              <a:srgbClr val="0070C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1961435781">
                  <a:prstGeom prst="snip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libri "/>
                <a:cs typeface="Times New Roman" panose="02020603050405020304" pitchFamily="18" charset="0"/>
              </a:rPr>
              <a:t>Động vật cần có </a:t>
            </a:r>
            <a:r>
              <a:rPr lang="en-US" sz="3200" b="1" dirty="0">
                <a:solidFill>
                  <a:srgbClr val="002060"/>
                </a:solidFill>
                <a:latin typeface="Calibri "/>
                <a:cs typeface="Times New Roman" panose="02020603050405020304" pitchFamily="18" charset="0"/>
              </a:rPr>
              <a:t>…….</a:t>
            </a:r>
            <a:r>
              <a:rPr lang="vi-VN" sz="3200" b="1" dirty="0">
                <a:solidFill>
                  <a:srgbClr val="002060"/>
                </a:solidFill>
                <a:latin typeface="Calibri "/>
                <a:cs typeface="Times New Roman" panose="02020603050405020304" pitchFamily="18" charset="0"/>
              </a:rPr>
              <a:t>, nước, khí ô - xi, nhiệt độ và ánh sáng thích hợp để sống và phát triển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61" y="3911742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A749A6-D974-4637-ABE3-B91FA985A9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87" y="2746544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D72ED4-ABD3-4554-BD7F-95126537C73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18" y="2768629"/>
            <a:ext cx="728696" cy="72383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830" y="-365347"/>
            <a:ext cx="9914293" cy="7432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75B63D-328C-4C2E-9A80-9FBAF2F8597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37" y="39990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5D1948-5484-41D0-8143-9F7D29D1ADCC}"/>
              </a:ext>
            </a:extLst>
          </p:cNvPr>
          <p:cNvGrpSpPr/>
          <p:nvPr/>
        </p:nvGrpSpPr>
        <p:grpSpPr>
          <a:xfrm>
            <a:off x="6353905" y="4075109"/>
            <a:ext cx="5274998" cy="971805"/>
            <a:chOff x="6421246" y="3984016"/>
            <a:chExt cx="5274998" cy="971805"/>
          </a:xfrm>
        </p:grpSpPr>
        <p:sp>
          <p:nvSpPr>
            <p:cNvPr id="70" name="Snip Diagonal Corner Rectangle 5">
              <a:extLst>
                <a:ext uri="{FF2B5EF4-FFF2-40B4-BE49-F238E27FC236}">
                  <a16:creationId xmlns:a16="http://schemas.microsoft.com/office/drawing/2014/main" id="{5ED24B4C-BBC7-4399-A56F-BB402A5FA936}"/>
                </a:ext>
              </a:extLst>
            </p:cNvPr>
            <p:cNvSpPr/>
            <p:nvPr/>
          </p:nvSpPr>
          <p:spPr>
            <a:xfrm>
              <a:off x="6906291" y="3984016"/>
              <a:ext cx="4789953" cy="971805"/>
            </a:xfrm>
            <a:custGeom>
              <a:avLst/>
              <a:gdLst>
                <a:gd name="connsiteX0" fmla="*/ 0 w 4789953"/>
                <a:gd name="connsiteY0" fmla="*/ 0 h 971805"/>
                <a:gd name="connsiteX1" fmla="*/ 4627982 w 4789953"/>
                <a:gd name="connsiteY1" fmla="*/ 0 h 971805"/>
                <a:gd name="connsiteX2" fmla="*/ 4789953 w 4789953"/>
                <a:gd name="connsiteY2" fmla="*/ 161971 h 971805"/>
                <a:gd name="connsiteX3" fmla="*/ 4789953 w 4789953"/>
                <a:gd name="connsiteY3" fmla="*/ 971805 h 971805"/>
                <a:gd name="connsiteX4" fmla="*/ 4789953 w 4789953"/>
                <a:gd name="connsiteY4" fmla="*/ 971805 h 971805"/>
                <a:gd name="connsiteX5" fmla="*/ 161971 w 4789953"/>
                <a:gd name="connsiteY5" fmla="*/ 971805 h 971805"/>
                <a:gd name="connsiteX6" fmla="*/ 0 w 4789953"/>
                <a:gd name="connsiteY6" fmla="*/ 809834 h 971805"/>
                <a:gd name="connsiteX7" fmla="*/ 0 w 4789953"/>
                <a:gd name="connsiteY7" fmla="*/ 0 h 9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89953" h="971805" fill="none" extrusionOk="0">
                  <a:moveTo>
                    <a:pt x="0" y="0"/>
                  </a:moveTo>
                  <a:cubicBezTo>
                    <a:pt x="2211490" y="100108"/>
                    <a:pt x="2579903" y="78259"/>
                    <a:pt x="4627982" y="0"/>
                  </a:cubicBezTo>
                  <a:cubicBezTo>
                    <a:pt x="4709546" y="70115"/>
                    <a:pt x="4746079" y="134303"/>
                    <a:pt x="4789953" y="161971"/>
                  </a:cubicBezTo>
                  <a:cubicBezTo>
                    <a:pt x="4789676" y="461622"/>
                    <a:pt x="4796018" y="719720"/>
                    <a:pt x="4789953" y="971805"/>
                  </a:cubicBezTo>
                  <a:lnTo>
                    <a:pt x="4789953" y="971805"/>
                  </a:lnTo>
                  <a:cubicBezTo>
                    <a:pt x="3215779" y="1064699"/>
                    <a:pt x="1906037" y="955407"/>
                    <a:pt x="161971" y="971805"/>
                  </a:cubicBezTo>
                  <a:cubicBezTo>
                    <a:pt x="123840" y="952165"/>
                    <a:pt x="61537" y="879700"/>
                    <a:pt x="0" y="809834"/>
                  </a:cubicBezTo>
                  <a:cubicBezTo>
                    <a:pt x="3464" y="445967"/>
                    <a:pt x="35036" y="177481"/>
                    <a:pt x="0" y="0"/>
                  </a:cubicBezTo>
                  <a:close/>
                </a:path>
                <a:path w="4789953" h="971805" stroke="0" extrusionOk="0">
                  <a:moveTo>
                    <a:pt x="0" y="0"/>
                  </a:moveTo>
                  <a:cubicBezTo>
                    <a:pt x="1564377" y="-68008"/>
                    <a:pt x="2524567" y="134610"/>
                    <a:pt x="4627982" y="0"/>
                  </a:cubicBezTo>
                  <a:cubicBezTo>
                    <a:pt x="4643446" y="32664"/>
                    <a:pt x="4702077" y="102121"/>
                    <a:pt x="4789953" y="161971"/>
                  </a:cubicBezTo>
                  <a:cubicBezTo>
                    <a:pt x="4847985" y="313892"/>
                    <a:pt x="4806207" y="773437"/>
                    <a:pt x="4789953" y="971805"/>
                  </a:cubicBezTo>
                  <a:lnTo>
                    <a:pt x="4789953" y="971805"/>
                  </a:lnTo>
                  <a:cubicBezTo>
                    <a:pt x="2978923" y="1080376"/>
                    <a:pt x="1960758" y="889817"/>
                    <a:pt x="161971" y="971805"/>
                  </a:cubicBezTo>
                  <a:cubicBezTo>
                    <a:pt x="116137" y="909134"/>
                    <a:pt x="20669" y="843367"/>
                    <a:pt x="0" y="809834"/>
                  </a:cubicBezTo>
                  <a:cubicBezTo>
                    <a:pt x="57668" y="652480"/>
                    <a:pt x="30248" y="29454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3580262583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sưởi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ấm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2FD8D84-A470-47E2-8DBD-8BECFC8FD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421246" y="4074336"/>
              <a:ext cx="986391" cy="85853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7FFD40-6748-46CF-87AA-16F58D8DC7FA}"/>
              </a:ext>
            </a:extLst>
          </p:cNvPr>
          <p:cNvGrpSpPr/>
          <p:nvPr/>
        </p:nvGrpSpPr>
        <p:grpSpPr>
          <a:xfrm>
            <a:off x="131336" y="4004411"/>
            <a:ext cx="5666870" cy="998105"/>
            <a:chOff x="460970" y="4004411"/>
            <a:chExt cx="5335673" cy="998105"/>
          </a:xfrm>
        </p:grpSpPr>
        <p:sp>
          <p:nvSpPr>
            <p:cNvPr id="67" name="Snip Diagonal Corner Rectangle 4">
              <a:extLst>
                <a:ext uri="{FF2B5EF4-FFF2-40B4-BE49-F238E27FC236}">
                  <a16:creationId xmlns:a16="http://schemas.microsoft.com/office/drawing/2014/main" id="{61C335C8-12CA-44AE-A170-3782DC7294F9}"/>
                </a:ext>
              </a:extLst>
            </p:cNvPr>
            <p:cNvSpPr/>
            <p:nvPr/>
          </p:nvSpPr>
          <p:spPr>
            <a:xfrm>
              <a:off x="475519" y="4108084"/>
              <a:ext cx="5321124" cy="894432"/>
            </a:xfrm>
            <a:custGeom>
              <a:avLst/>
              <a:gdLst>
                <a:gd name="connsiteX0" fmla="*/ 0 w 5321124"/>
                <a:gd name="connsiteY0" fmla="*/ 0 h 894432"/>
                <a:gd name="connsiteX1" fmla="*/ 5172049 w 5321124"/>
                <a:gd name="connsiteY1" fmla="*/ 0 h 894432"/>
                <a:gd name="connsiteX2" fmla="*/ 5321124 w 5321124"/>
                <a:gd name="connsiteY2" fmla="*/ 149075 h 894432"/>
                <a:gd name="connsiteX3" fmla="*/ 5321124 w 5321124"/>
                <a:gd name="connsiteY3" fmla="*/ 894432 h 894432"/>
                <a:gd name="connsiteX4" fmla="*/ 5321124 w 5321124"/>
                <a:gd name="connsiteY4" fmla="*/ 894432 h 894432"/>
                <a:gd name="connsiteX5" fmla="*/ 149075 w 5321124"/>
                <a:gd name="connsiteY5" fmla="*/ 894432 h 894432"/>
                <a:gd name="connsiteX6" fmla="*/ 0 w 5321124"/>
                <a:gd name="connsiteY6" fmla="*/ 745357 h 894432"/>
                <a:gd name="connsiteX7" fmla="*/ 0 w 5321124"/>
                <a:gd name="connsiteY7" fmla="*/ 0 h 89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1124" h="894432" fill="none" extrusionOk="0">
                  <a:moveTo>
                    <a:pt x="0" y="0"/>
                  </a:moveTo>
                  <a:cubicBezTo>
                    <a:pt x="1893752" y="80431"/>
                    <a:pt x="2809245" y="119785"/>
                    <a:pt x="5172049" y="0"/>
                  </a:cubicBezTo>
                  <a:cubicBezTo>
                    <a:pt x="5202413" y="39691"/>
                    <a:pt x="5277055" y="131152"/>
                    <a:pt x="5321124" y="149075"/>
                  </a:cubicBezTo>
                  <a:cubicBezTo>
                    <a:pt x="5380434" y="366018"/>
                    <a:pt x="5299074" y="800081"/>
                    <a:pt x="5321124" y="894432"/>
                  </a:cubicBezTo>
                  <a:lnTo>
                    <a:pt x="5321124" y="894432"/>
                  </a:lnTo>
                  <a:cubicBezTo>
                    <a:pt x="4279303" y="1032519"/>
                    <a:pt x="2214356" y="879117"/>
                    <a:pt x="149075" y="894432"/>
                  </a:cubicBezTo>
                  <a:cubicBezTo>
                    <a:pt x="69510" y="833592"/>
                    <a:pt x="16263" y="772707"/>
                    <a:pt x="0" y="745357"/>
                  </a:cubicBezTo>
                  <a:cubicBezTo>
                    <a:pt x="9064" y="643512"/>
                    <a:pt x="26957" y="284394"/>
                    <a:pt x="0" y="0"/>
                  </a:cubicBezTo>
                  <a:close/>
                </a:path>
                <a:path w="5321124" h="894432" stroke="0" extrusionOk="0">
                  <a:moveTo>
                    <a:pt x="0" y="0"/>
                  </a:moveTo>
                  <a:cubicBezTo>
                    <a:pt x="910231" y="105876"/>
                    <a:pt x="3849009" y="-102183"/>
                    <a:pt x="5172049" y="0"/>
                  </a:cubicBezTo>
                  <a:cubicBezTo>
                    <a:pt x="5214219" y="30175"/>
                    <a:pt x="5272546" y="74029"/>
                    <a:pt x="5321124" y="149075"/>
                  </a:cubicBezTo>
                  <a:cubicBezTo>
                    <a:pt x="5351655" y="256320"/>
                    <a:pt x="5361458" y="682961"/>
                    <a:pt x="5321124" y="894432"/>
                  </a:cubicBezTo>
                  <a:lnTo>
                    <a:pt x="5321124" y="894432"/>
                  </a:lnTo>
                  <a:cubicBezTo>
                    <a:pt x="3334108" y="1036350"/>
                    <a:pt x="2421472" y="867003"/>
                    <a:pt x="149075" y="894432"/>
                  </a:cubicBezTo>
                  <a:cubicBezTo>
                    <a:pt x="66882" y="831614"/>
                    <a:pt x="65190" y="814440"/>
                    <a:pt x="0" y="745357"/>
                  </a:cubicBezTo>
                  <a:cubicBezTo>
                    <a:pt x="-36860" y="664180"/>
                    <a:pt x="28338" y="276108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2542778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chạy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46E7268-8D69-4C9C-B236-EB5EFA7BC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460970" y="4004411"/>
              <a:ext cx="686108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D3FD1F-1B57-45AB-A54C-F12364F696AB}"/>
              </a:ext>
            </a:extLst>
          </p:cNvPr>
          <p:cNvGrpSpPr/>
          <p:nvPr/>
        </p:nvGrpSpPr>
        <p:grpSpPr>
          <a:xfrm>
            <a:off x="6454984" y="2684266"/>
            <a:ext cx="5173919" cy="987900"/>
            <a:chOff x="6559614" y="2753172"/>
            <a:chExt cx="5173919" cy="987900"/>
          </a:xfrm>
        </p:grpSpPr>
        <p:sp>
          <p:nvSpPr>
            <p:cNvPr id="64" name="Snip Diagonal Corner Rectangle 3">
              <a:extLst>
                <a:ext uri="{FF2B5EF4-FFF2-40B4-BE49-F238E27FC236}">
                  <a16:creationId xmlns:a16="http://schemas.microsoft.com/office/drawing/2014/main" id="{EF44BC25-7DBA-486F-805E-129AA0772749}"/>
                </a:ext>
              </a:extLst>
            </p:cNvPr>
            <p:cNvSpPr/>
            <p:nvPr/>
          </p:nvSpPr>
          <p:spPr>
            <a:xfrm>
              <a:off x="6629571" y="2843061"/>
              <a:ext cx="5103962" cy="898011"/>
            </a:xfrm>
            <a:custGeom>
              <a:avLst/>
              <a:gdLst>
                <a:gd name="connsiteX0" fmla="*/ 0 w 5103962"/>
                <a:gd name="connsiteY0" fmla="*/ 0 h 898011"/>
                <a:gd name="connsiteX1" fmla="*/ 4954291 w 5103962"/>
                <a:gd name="connsiteY1" fmla="*/ 0 h 898011"/>
                <a:gd name="connsiteX2" fmla="*/ 5103962 w 5103962"/>
                <a:gd name="connsiteY2" fmla="*/ 149671 h 898011"/>
                <a:gd name="connsiteX3" fmla="*/ 5103962 w 5103962"/>
                <a:gd name="connsiteY3" fmla="*/ 898011 h 898011"/>
                <a:gd name="connsiteX4" fmla="*/ 5103962 w 5103962"/>
                <a:gd name="connsiteY4" fmla="*/ 898011 h 898011"/>
                <a:gd name="connsiteX5" fmla="*/ 149671 w 5103962"/>
                <a:gd name="connsiteY5" fmla="*/ 898011 h 898011"/>
                <a:gd name="connsiteX6" fmla="*/ 0 w 5103962"/>
                <a:gd name="connsiteY6" fmla="*/ 748340 h 898011"/>
                <a:gd name="connsiteX7" fmla="*/ 0 w 5103962"/>
                <a:gd name="connsiteY7" fmla="*/ 0 h 89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03962" h="898011" fill="none" extrusionOk="0">
                  <a:moveTo>
                    <a:pt x="0" y="0"/>
                  </a:moveTo>
                  <a:cubicBezTo>
                    <a:pt x="2192152" y="-121042"/>
                    <a:pt x="4073816" y="59404"/>
                    <a:pt x="4954291" y="0"/>
                  </a:cubicBezTo>
                  <a:cubicBezTo>
                    <a:pt x="5000851" y="49965"/>
                    <a:pt x="5068269" y="136981"/>
                    <a:pt x="5103962" y="149671"/>
                  </a:cubicBezTo>
                  <a:cubicBezTo>
                    <a:pt x="5159069" y="434643"/>
                    <a:pt x="5096831" y="775307"/>
                    <a:pt x="5103962" y="898011"/>
                  </a:cubicBezTo>
                  <a:lnTo>
                    <a:pt x="5103962" y="898011"/>
                  </a:lnTo>
                  <a:cubicBezTo>
                    <a:pt x="4572376" y="1059865"/>
                    <a:pt x="1598198" y="826111"/>
                    <a:pt x="149671" y="898011"/>
                  </a:cubicBezTo>
                  <a:cubicBezTo>
                    <a:pt x="101354" y="866255"/>
                    <a:pt x="86786" y="809943"/>
                    <a:pt x="0" y="748340"/>
                  </a:cubicBezTo>
                  <a:cubicBezTo>
                    <a:pt x="35688" y="479795"/>
                    <a:pt x="-13441" y="294690"/>
                    <a:pt x="0" y="0"/>
                  </a:cubicBezTo>
                  <a:close/>
                </a:path>
                <a:path w="5103962" h="898011" stroke="0" extrusionOk="0">
                  <a:moveTo>
                    <a:pt x="0" y="0"/>
                  </a:moveTo>
                  <a:cubicBezTo>
                    <a:pt x="701409" y="11948"/>
                    <a:pt x="4422159" y="-112770"/>
                    <a:pt x="4954291" y="0"/>
                  </a:cubicBezTo>
                  <a:cubicBezTo>
                    <a:pt x="5005337" y="65600"/>
                    <a:pt x="5071068" y="133871"/>
                    <a:pt x="5103962" y="149671"/>
                  </a:cubicBezTo>
                  <a:cubicBezTo>
                    <a:pt x="5151484" y="246340"/>
                    <a:pt x="5052994" y="709389"/>
                    <a:pt x="5103962" y="898011"/>
                  </a:cubicBezTo>
                  <a:lnTo>
                    <a:pt x="5103962" y="898011"/>
                  </a:lnTo>
                  <a:cubicBezTo>
                    <a:pt x="3421621" y="763883"/>
                    <a:pt x="1267819" y="1003787"/>
                    <a:pt x="149671" y="898011"/>
                  </a:cubicBezTo>
                  <a:cubicBezTo>
                    <a:pt x="113420" y="867430"/>
                    <a:pt x="14761" y="784587"/>
                    <a:pt x="0" y="748340"/>
                  </a:cubicBezTo>
                  <a:cubicBezTo>
                    <a:pt x="61465" y="555744"/>
                    <a:pt x="-57435" y="18271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259477170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dục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0A54D5F-674B-4463-A2A6-F0A0A745D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559614" y="2753172"/>
              <a:ext cx="891465" cy="97180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C370D1-6169-451F-ACF9-6A28293DEE58}"/>
              </a:ext>
            </a:extLst>
          </p:cNvPr>
          <p:cNvGrpSpPr/>
          <p:nvPr/>
        </p:nvGrpSpPr>
        <p:grpSpPr>
          <a:xfrm>
            <a:off x="-325837" y="2718623"/>
            <a:ext cx="6124043" cy="936942"/>
            <a:chOff x="-325837" y="2718623"/>
            <a:chExt cx="6124043" cy="936942"/>
          </a:xfrm>
        </p:grpSpPr>
        <p:sp>
          <p:nvSpPr>
            <p:cNvPr id="61" name="Snip Diagonal Corner Rectangle 2">
              <a:extLst>
                <a:ext uri="{FF2B5EF4-FFF2-40B4-BE49-F238E27FC236}">
                  <a16:creationId xmlns:a16="http://schemas.microsoft.com/office/drawing/2014/main" id="{B5549B24-BB92-445A-8F62-1ED3955F8F5B}"/>
                </a:ext>
              </a:extLst>
            </p:cNvPr>
            <p:cNvSpPr/>
            <p:nvPr/>
          </p:nvSpPr>
          <p:spPr>
            <a:xfrm>
              <a:off x="131336" y="2774155"/>
              <a:ext cx="5666870" cy="881410"/>
            </a:xfrm>
            <a:custGeom>
              <a:avLst/>
              <a:gdLst>
                <a:gd name="connsiteX0" fmla="*/ 0 w 5666870"/>
                <a:gd name="connsiteY0" fmla="*/ 0 h 881410"/>
                <a:gd name="connsiteX1" fmla="*/ 5519965 w 5666870"/>
                <a:gd name="connsiteY1" fmla="*/ 0 h 881410"/>
                <a:gd name="connsiteX2" fmla="*/ 5666870 w 5666870"/>
                <a:gd name="connsiteY2" fmla="*/ 146905 h 881410"/>
                <a:gd name="connsiteX3" fmla="*/ 5666870 w 5666870"/>
                <a:gd name="connsiteY3" fmla="*/ 881410 h 881410"/>
                <a:gd name="connsiteX4" fmla="*/ 5666870 w 5666870"/>
                <a:gd name="connsiteY4" fmla="*/ 881410 h 881410"/>
                <a:gd name="connsiteX5" fmla="*/ 146905 w 5666870"/>
                <a:gd name="connsiteY5" fmla="*/ 881410 h 881410"/>
                <a:gd name="connsiteX6" fmla="*/ 0 w 5666870"/>
                <a:gd name="connsiteY6" fmla="*/ 734505 h 881410"/>
                <a:gd name="connsiteX7" fmla="*/ 0 w 5666870"/>
                <a:gd name="connsiteY7" fmla="*/ 0 h 88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66870" h="881410" fill="none" extrusionOk="0">
                  <a:moveTo>
                    <a:pt x="0" y="0"/>
                  </a:moveTo>
                  <a:cubicBezTo>
                    <a:pt x="1174284" y="44101"/>
                    <a:pt x="3357354" y="-560"/>
                    <a:pt x="5519965" y="0"/>
                  </a:cubicBezTo>
                  <a:cubicBezTo>
                    <a:pt x="5573116" y="74333"/>
                    <a:pt x="5610265" y="65994"/>
                    <a:pt x="5666870" y="146905"/>
                  </a:cubicBezTo>
                  <a:cubicBezTo>
                    <a:pt x="5679767" y="331108"/>
                    <a:pt x="5648181" y="622787"/>
                    <a:pt x="5666870" y="881410"/>
                  </a:cubicBezTo>
                  <a:lnTo>
                    <a:pt x="5666870" y="881410"/>
                  </a:lnTo>
                  <a:cubicBezTo>
                    <a:pt x="4521626" y="1002220"/>
                    <a:pt x="1954764" y="999713"/>
                    <a:pt x="146905" y="881410"/>
                  </a:cubicBezTo>
                  <a:cubicBezTo>
                    <a:pt x="96484" y="842195"/>
                    <a:pt x="47264" y="771936"/>
                    <a:pt x="0" y="734505"/>
                  </a:cubicBezTo>
                  <a:cubicBezTo>
                    <a:pt x="7612" y="451287"/>
                    <a:pt x="-4252" y="160167"/>
                    <a:pt x="0" y="0"/>
                  </a:cubicBezTo>
                  <a:close/>
                </a:path>
                <a:path w="5666870" h="881410" stroke="0" extrusionOk="0">
                  <a:moveTo>
                    <a:pt x="0" y="0"/>
                  </a:moveTo>
                  <a:cubicBezTo>
                    <a:pt x="900246" y="-74417"/>
                    <a:pt x="4685132" y="14570"/>
                    <a:pt x="5519965" y="0"/>
                  </a:cubicBezTo>
                  <a:cubicBezTo>
                    <a:pt x="5546117" y="22442"/>
                    <a:pt x="5582443" y="84755"/>
                    <a:pt x="5666870" y="146905"/>
                  </a:cubicBezTo>
                  <a:cubicBezTo>
                    <a:pt x="5666575" y="244603"/>
                    <a:pt x="5605300" y="717425"/>
                    <a:pt x="5666870" y="881410"/>
                  </a:cubicBezTo>
                  <a:lnTo>
                    <a:pt x="5666870" y="881410"/>
                  </a:lnTo>
                  <a:cubicBezTo>
                    <a:pt x="2970831" y="944868"/>
                    <a:pt x="2441717" y="759254"/>
                    <a:pt x="146905" y="881410"/>
                  </a:cubicBezTo>
                  <a:cubicBezTo>
                    <a:pt x="90902" y="849488"/>
                    <a:pt x="28127" y="783395"/>
                    <a:pt x="0" y="734505"/>
                  </a:cubicBezTo>
                  <a:cubicBezTo>
                    <a:pt x="15962" y="610389"/>
                    <a:pt x="42184" y="194029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="" xmlns:ask="http://schemas.microsoft.com/office/drawing/2018/sketchyshapes" sd="4142424646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dạo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E645F11-6182-4318-B28F-EB984603D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-325837" y="2718623"/>
              <a:ext cx="1185869" cy="919186"/>
            </a:xfrm>
            <a:prstGeom prst="rect">
              <a:avLst/>
            </a:prstGeom>
          </p:spPr>
        </p:pic>
      </p:grpSp>
      <p:sp>
        <p:nvSpPr>
          <p:cNvPr id="59" name="Snip Diagonal Corner Rectangle 1">
            <a:extLst>
              <a:ext uri="{FF2B5EF4-FFF2-40B4-BE49-F238E27FC236}">
                <a16:creationId xmlns:a16="http://schemas.microsoft.com/office/drawing/2014/main" id="{8DB0732B-0E52-4812-B8DB-E843A2C78335}"/>
              </a:ext>
            </a:extLst>
          </p:cNvPr>
          <p:cNvSpPr/>
          <p:nvPr/>
        </p:nvSpPr>
        <p:spPr>
          <a:xfrm>
            <a:off x="1315986" y="631133"/>
            <a:ext cx="8675739" cy="1281272"/>
          </a:xfrm>
          <a:custGeom>
            <a:avLst/>
            <a:gdLst>
              <a:gd name="connsiteX0" fmla="*/ 0 w 8675739"/>
              <a:gd name="connsiteY0" fmla="*/ 213550 h 1281272"/>
              <a:gd name="connsiteX1" fmla="*/ 213550 w 8675739"/>
              <a:gd name="connsiteY1" fmla="*/ 0 h 1281272"/>
              <a:gd name="connsiteX2" fmla="*/ 1065909 w 8675739"/>
              <a:gd name="connsiteY2" fmla="*/ 0 h 1281272"/>
              <a:gd name="connsiteX3" fmla="*/ 1670810 w 8675739"/>
              <a:gd name="connsiteY3" fmla="*/ 0 h 1281272"/>
              <a:gd name="connsiteX4" fmla="*/ 2523169 w 8675739"/>
              <a:gd name="connsiteY4" fmla="*/ 0 h 1281272"/>
              <a:gd name="connsiteX5" fmla="*/ 3210556 w 8675739"/>
              <a:gd name="connsiteY5" fmla="*/ 0 h 1281272"/>
              <a:gd name="connsiteX6" fmla="*/ 3897942 w 8675739"/>
              <a:gd name="connsiteY6" fmla="*/ 0 h 1281272"/>
              <a:gd name="connsiteX7" fmla="*/ 4502842 w 8675739"/>
              <a:gd name="connsiteY7" fmla="*/ 0 h 1281272"/>
              <a:gd name="connsiteX8" fmla="*/ 5190229 w 8675739"/>
              <a:gd name="connsiteY8" fmla="*/ 0 h 1281272"/>
              <a:gd name="connsiteX9" fmla="*/ 5795129 w 8675739"/>
              <a:gd name="connsiteY9" fmla="*/ 0 h 1281272"/>
              <a:gd name="connsiteX10" fmla="*/ 6565002 w 8675739"/>
              <a:gd name="connsiteY10" fmla="*/ 0 h 1281272"/>
              <a:gd name="connsiteX11" fmla="*/ 7169902 w 8675739"/>
              <a:gd name="connsiteY11" fmla="*/ 0 h 1281272"/>
              <a:gd name="connsiteX12" fmla="*/ 7857289 w 8675739"/>
              <a:gd name="connsiteY12" fmla="*/ 0 h 1281272"/>
              <a:gd name="connsiteX13" fmla="*/ 8462189 w 8675739"/>
              <a:gd name="connsiteY13" fmla="*/ 0 h 1281272"/>
              <a:gd name="connsiteX14" fmla="*/ 8675739 w 8675739"/>
              <a:gd name="connsiteY14" fmla="*/ 213550 h 1281272"/>
              <a:gd name="connsiteX15" fmla="*/ 8675739 w 8675739"/>
              <a:gd name="connsiteY15" fmla="*/ 657719 h 1281272"/>
              <a:gd name="connsiteX16" fmla="*/ 8675739 w 8675739"/>
              <a:gd name="connsiteY16" fmla="*/ 1067722 h 1281272"/>
              <a:gd name="connsiteX17" fmla="*/ 8462189 w 8675739"/>
              <a:gd name="connsiteY17" fmla="*/ 1281272 h 1281272"/>
              <a:gd name="connsiteX18" fmla="*/ 7609830 w 8675739"/>
              <a:gd name="connsiteY18" fmla="*/ 1281272 h 1281272"/>
              <a:gd name="connsiteX19" fmla="*/ 7087416 w 8675739"/>
              <a:gd name="connsiteY19" fmla="*/ 1281272 h 1281272"/>
              <a:gd name="connsiteX20" fmla="*/ 6235056 w 8675739"/>
              <a:gd name="connsiteY20" fmla="*/ 1281272 h 1281272"/>
              <a:gd name="connsiteX21" fmla="*/ 5465183 w 8675739"/>
              <a:gd name="connsiteY21" fmla="*/ 1281272 h 1281272"/>
              <a:gd name="connsiteX22" fmla="*/ 4612824 w 8675739"/>
              <a:gd name="connsiteY22" fmla="*/ 1281272 h 1281272"/>
              <a:gd name="connsiteX23" fmla="*/ 4007924 w 8675739"/>
              <a:gd name="connsiteY23" fmla="*/ 1281272 h 1281272"/>
              <a:gd name="connsiteX24" fmla="*/ 3320537 w 8675739"/>
              <a:gd name="connsiteY24" fmla="*/ 1281272 h 1281272"/>
              <a:gd name="connsiteX25" fmla="*/ 2880610 w 8675739"/>
              <a:gd name="connsiteY25" fmla="*/ 1281272 h 1281272"/>
              <a:gd name="connsiteX26" fmla="*/ 2193223 w 8675739"/>
              <a:gd name="connsiteY26" fmla="*/ 1281272 h 1281272"/>
              <a:gd name="connsiteX27" fmla="*/ 1753296 w 8675739"/>
              <a:gd name="connsiteY27" fmla="*/ 1281272 h 1281272"/>
              <a:gd name="connsiteX28" fmla="*/ 900937 w 8675739"/>
              <a:gd name="connsiteY28" fmla="*/ 1281272 h 1281272"/>
              <a:gd name="connsiteX29" fmla="*/ 213550 w 8675739"/>
              <a:gd name="connsiteY29" fmla="*/ 1281272 h 1281272"/>
              <a:gd name="connsiteX30" fmla="*/ 0 w 8675739"/>
              <a:gd name="connsiteY30" fmla="*/ 1067722 h 1281272"/>
              <a:gd name="connsiteX31" fmla="*/ 0 w 8675739"/>
              <a:gd name="connsiteY31" fmla="*/ 666261 h 1281272"/>
              <a:gd name="connsiteX32" fmla="*/ 0 w 8675739"/>
              <a:gd name="connsiteY32" fmla="*/ 213550 h 128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675739" h="1281272" fill="none" extrusionOk="0">
                <a:moveTo>
                  <a:pt x="0" y="213550"/>
                </a:moveTo>
                <a:cubicBezTo>
                  <a:pt x="18720" y="76876"/>
                  <a:pt x="121791" y="10663"/>
                  <a:pt x="213550" y="0"/>
                </a:cubicBezTo>
                <a:cubicBezTo>
                  <a:pt x="405102" y="12354"/>
                  <a:pt x="703342" y="17398"/>
                  <a:pt x="1065909" y="0"/>
                </a:cubicBezTo>
                <a:cubicBezTo>
                  <a:pt x="1428476" y="-17398"/>
                  <a:pt x="1480115" y="28621"/>
                  <a:pt x="1670810" y="0"/>
                </a:cubicBezTo>
                <a:cubicBezTo>
                  <a:pt x="1861505" y="-28621"/>
                  <a:pt x="2164094" y="2802"/>
                  <a:pt x="2523169" y="0"/>
                </a:cubicBezTo>
                <a:cubicBezTo>
                  <a:pt x="2882244" y="-2802"/>
                  <a:pt x="3016085" y="22706"/>
                  <a:pt x="3210556" y="0"/>
                </a:cubicBezTo>
                <a:cubicBezTo>
                  <a:pt x="3405027" y="-22706"/>
                  <a:pt x="3564894" y="-26610"/>
                  <a:pt x="3897942" y="0"/>
                </a:cubicBezTo>
                <a:cubicBezTo>
                  <a:pt x="4230990" y="26610"/>
                  <a:pt x="4246831" y="-3787"/>
                  <a:pt x="4502842" y="0"/>
                </a:cubicBezTo>
                <a:cubicBezTo>
                  <a:pt x="4758853" y="3787"/>
                  <a:pt x="4861532" y="-5090"/>
                  <a:pt x="5190229" y="0"/>
                </a:cubicBezTo>
                <a:cubicBezTo>
                  <a:pt x="5518926" y="5090"/>
                  <a:pt x="5541983" y="11579"/>
                  <a:pt x="5795129" y="0"/>
                </a:cubicBezTo>
                <a:cubicBezTo>
                  <a:pt x="6048275" y="-11579"/>
                  <a:pt x="6250873" y="33529"/>
                  <a:pt x="6565002" y="0"/>
                </a:cubicBezTo>
                <a:cubicBezTo>
                  <a:pt x="6879131" y="-33529"/>
                  <a:pt x="6973472" y="-16269"/>
                  <a:pt x="7169902" y="0"/>
                </a:cubicBezTo>
                <a:cubicBezTo>
                  <a:pt x="7366332" y="16269"/>
                  <a:pt x="7690923" y="10957"/>
                  <a:pt x="7857289" y="0"/>
                </a:cubicBezTo>
                <a:cubicBezTo>
                  <a:pt x="8023655" y="-10957"/>
                  <a:pt x="8235540" y="7626"/>
                  <a:pt x="8462189" y="0"/>
                </a:cubicBezTo>
                <a:cubicBezTo>
                  <a:pt x="8559337" y="2203"/>
                  <a:pt x="8688272" y="75457"/>
                  <a:pt x="8675739" y="213550"/>
                </a:cubicBezTo>
                <a:cubicBezTo>
                  <a:pt x="8691754" y="424404"/>
                  <a:pt x="8657969" y="565835"/>
                  <a:pt x="8675739" y="657719"/>
                </a:cubicBezTo>
                <a:cubicBezTo>
                  <a:pt x="8693509" y="749603"/>
                  <a:pt x="8661901" y="958563"/>
                  <a:pt x="8675739" y="1067722"/>
                </a:cubicBezTo>
                <a:cubicBezTo>
                  <a:pt x="8687052" y="1170762"/>
                  <a:pt x="8563581" y="1301742"/>
                  <a:pt x="8462189" y="1281272"/>
                </a:cubicBezTo>
                <a:cubicBezTo>
                  <a:pt x="8215514" y="1265764"/>
                  <a:pt x="7792183" y="1259930"/>
                  <a:pt x="7609830" y="1281272"/>
                </a:cubicBezTo>
                <a:cubicBezTo>
                  <a:pt x="7427477" y="1302614"/>
                  <a:pt x="7335483" y="1301946"/>
                  <a:pt x="7087416" y="1281272"/>
                </a:cubicBezTo>
                <a:cubicBezTo>
                  <a:pt x="6839349" y="1260598"/>
                  <a:pt x="6633551" y="1249396"/>
                  <a:pt x="6235056" y="1281272"/>
                </a:cubicBezTo>
                <a:cubicBezTo>
                  <a:pt x="5836561" y="1313148"/>
                  <a:pt x="5625343" y="1316412"/>
                  <a:pt x="5465183" y="1281272"/>
                </a:cubicBezTo>
                <a:cubicBezTo>
                  <a:pt x="5305023" y="1246132"/>
                  <a:pt x="4978682" y="1306569"/>
                  <a:pt x="4612824" y="1281272"/>
                </a:cubicBezTo>
                <a:cubicBezTo>
                  <a:pt x="4246966" y="1255975"/>
                  <a:pt x="4225067" y="1298509"/>
                  <a:pt x="4007924" y="1281272"/>
                </a:cubicBezTo>
                <a:cubicBezTo>
                  <a:pt x="3790781" y="1264035"/>
                  <a:pt x="3512821" y="1277227"/>
                  <a:pt x="3320537" y="1281272"/>
                </a:cubicBezTo>
                <a:cubicBezTo>
                  <a:pt x="3128253" y="1285317"/>
                  <a:pt x="3091486" y="1284831"/>
                  <a:pt x="2880610" y="1281272"/>
                </a:cubicBezTo>
                <a:cubicBezTo>
                  <a:pt x="2669734" y="1277713"/>
                  <a:pt x="2436953" y="1287190"/>
                  <a:pt x="2193223" y="1281272"/>
                </a:cubicBezTo>
                <a:cubicBezTo>
                  <a:pt x="1949493" y="1275354"/>
                  <a:pt x="1860077" y="1270624"/>
                  <a:pt x="1753296" y="1281272"/>
                </a:cubicBezTo>
                <a:cubicBezTo>
                  <a:pt x="1646515" y="1291920"/>
                  <a:pt x="1294872" y="1293791"/>
                  <a:pt x="900937" y="1281272"/>
                </a:cubicBezTo>
                <a:cubicBezTo>
                  <a:pt x="507002" y="1268753"/>
                  <a:pt x="365227" y="1292213"/>
                  <a:pt x="213550" y="1281272"/>
                </a:cubicBezTo>
                <a:cubicBezTo>
                  <a:pt x="108128" y="1276784"/>
                  <a:pt x="-15436" y="1201157"/>
                  <a:pt x="0" y="1067722"/>
                </a:cubicBezTo>
                <a:cubicBezTo>
                  <a:pt x="-9708" y="910258"/>
                  <a:pt x="-797" y="773928"/>
                  <a:pt x="0" y="666261"/>
                </a:cubicBezTo>
                <a:cubicBezTo>
                  <a:pt x="797" y="558594"/>
                  <a:pt x="-17251" y="400072"/>
                  <a:pt x="0" y="213550"/>
                </a:cubicBezTo>
                <a:close/>
              </a:path>
              <a:path w="8675739" h="1281272" stroke="0" extrusionOk="0">
                <a:moveTo>
                  <a:pt x="0" y="213550"/>
                </a:moveTo>
                <a:cubicBezTo>
                  <a:pt x="-22354" y="97128"/>
                  <a:pt x="104186" y="-24471"/>
                  <a:pt x="213550" y="0"/>
                </a:cubicBezTo>
                <a:cubicBezTo>
                  <a:pt x="469640" y="22813"/>
                  <a:pt x="493700" y="-1039"/>
                  <a:pt x="735964" y="0"/>
                </a:cubicBezTo>
                <a:cubicBezTo>
                  <a:pt x="978228" y="1039"/>
                  <a:pt x="1039882" y="2663"/>
                  <a:pt x="1175891" y="0"/>
                </a:cubicBezTo>
                <a:cubicBezTo>
                  <a:pt x="1311900" y="-2663"/>
                  <a:pt x="1787726" y="5358"/>
                  <a:pt x="2028251" y="0"/>
                </a:cubicBezTo>
                <a:cubicBezTo>
                  <a:pt x="2268776" y="-5358"/>
                  <a:pt x="2356709" y="3918"/>
                  <a:pt x="2468178" y="0"/>
                </a:cubicBezTo>
                <a:cubicBezTo>
                  <a:pt x="2579647" y="-3918"/>
                  <a:pt x="2930899" y="-18243"/>
                  <a:pt x="3073078" y="0"/>
                </a:cubicBezTo>
                <a:cubicBezTo>
                  <a:pt x="3215257" y="18243"/>
                  <a:pt x="3590160" y="33936"/>
                  <a:pt x="3842951" y="0"/>
                </a:cubicBezTo>
                <a:cubicBezTo>
                  <a:pt x="4095742" y="-33936"/>
                  <a:pt x="4238166" y="-32054"/>
                  <a:pt x="4530338" y="0"/>
                </a:cubicBezTo>
                <a:cubicBezTo>
                  <a:pt x="4822510" y="32054"/>
                  <a:pt x="4885074" y="10934"/>
                  <a:pt x="5052752" y="0"/>
                </a:cubicBezTo>
                <a:cubicBezTo>
                  <a:pt x="5220430" y="-10934"/>
                  <a:pt x="5498968" y="-39174"/>
                  <a:pt x="5905111" y="0"/>
                </a:cubicBezTo>
                <a:cubicBezTo>
                  <a:pt x="6311254" y="39174"/>
                  <a:pt x="6401547" y="18868"/>
                  <a:pt x="6674984" y="0"/>
                </a:cubicBezTo>
                <a:cubicBezTo>
                  <a:pt x="6948421" y="-18868"/>
                  <a:pt x="7109352" y="-12692"/>
                  <a:pt x="7527343" y="0"/>
                </a:cubicBezTo>
                <a:cubicBezTo>
                  <a:pt x="7945334" y="12692"/>
                  <a:pt x="8118391" y="16639"/>
                  <a:pt x="8462189" y="0"/>
                </a:cubicBezTo>
                <a:cubicBezTo>
                  <a:pt x="8600873" y="-8328"/>
                  <a:pt x="8666666" y="96560"/>
                  <a:pt x="8675739" y="213550"/>
                </a:cubicBezTo>
                <a:cubicBezTo>
                  <a:pt x="8688336" y="386217"/>
                  <a:pt x="8694721" y="485388"/>
                  <a:pt x="8675739" y="615011"/>
                </a:cubicBezTo>
                <a:cubicBezTo>
                  <a:pt x="8656757" y="744634"/>
                  <a:pt x="8677142" y="955174"/>
                  <a:pt x="8675739" y="1067722"/>
                </a:cubicBezTo>
                <a:cubicBezTo>
                  <a:pt x="8673492" y="1190605"/>
                  <a:pt x="8583668" y="1283312"/>
                  <a:pt x="8462189" y="1281272"/>
                </a:cubicBezTo>
                <a:cubicBezTo>
                  <a:pt x="8334998" y="1283628"/>
                  <a:pt x="8098438" y="1299479"/>
                  <a:pt x="7939775" y="1281272"/>
                </a:cubicBezTo>
                <a:cubicBezTo>
                  <a:pt x="7781112" y="1263065"/>
                  <a:pt x="7290926" y="1263509"/>
                  <a:pt x="7087416" y="1281272"/>
                </a:cubicBezTo>
                <a:cubicBezTo>
                  <a:pt x="6883906" y="1299035"/>
                  <a:pt x="6547311" y="1281088"/>
                  <a:pt x="6235056" y="1281272"/>
                </a:cubicBezTo>
                <a:cubicBezTo>
                  <a:pt x="5922801" y="1281456"/>
                  <a:pt x="5872532" y="1282525"/>
                  <a:pt x="5712643" y="1281272"/>
                </a:cubicBezTo>
                <a:cubicBezTo>
                  <a:pt x="5552754" y="1280019"/>
                  <a:pt x="5242786" y="1288720"/>
                  <a:pt x="5107742" y="1281272"/>
                </a:cubicBezTo>
                <a:cubicBezTo>
                  <a:pt x="4972698" y="1273824"/>
                  <a:pt x="4716365" y="1256877"/>
                  <a:pt x="4420356" y="1281272"/>
                </a:cubicBezTo>
                <a:cubicBezTo>
                  <a:pt x="4124347" y="1305667"/>
                  <a:pt x="4024081" y="1251792"/>
                  <a:pt x="3732969" y="1281272"/>
                </a:cubicBezTo>
                <a:cubicBezTo>
                  <a:pt x="3441857" y="1310752"/>
                  <a:pt x="3188034" y="1267896"/>
                  <a:pt x="3045583" y="1281272"/>
                </a:cubicBezTo>
                <a:cubicBezTo>
                  <a:pt x="2903132" y="1294648"/>
                  <a:pt x="2695907" y="1291859"/>
                  <a:pt x="2440683" y="1281272"/>
                </a:cubicBezTo>
                <a:cubicBezTo>
                  <a:pt x="2185459" y="1270685"/>
                  <a:pt x="2197919" y="1297152"/>
                  <a:pt x="2000755" y="1281272"/>
                </a:cubicBezTo>
                <a:cubicBezTo>
                  <a:pt x="1803591" y="1265392"/>
                  <a:pt x="1588922" y="1297832"/>
                  <a:pt x="1313369" y="1281272"/>
                </a:cubicBezTo>
                <a:cubicBezTo>
                  <a:pt x="1037816" y="1264712"/>
                  <a:pt x="451493" y="1233664"/>
                  <a:pt x="213550" y="1281272"/>
                </a:cubicBezTo>
                <a:cubicBezTo>
                  <a:pt x="67972" y="1273247"/>
                  <a:pt x="-20632" y="1169177"/>
                  <a:pt x="0" y="1067722"/>
                </a:cubicBezTo>
                <a:cubicBezTo>
                  <a:pt x="-6814" y="881250"/>
                  <a:pt x="-11145" y="748058"/>
                  <a:pt x="0" y="649178"/>
                </a:cubicBezTo>
                <a:cubicBezTo>
                  <a:pt x="11145" y="550298"/>
                  <a:pt x="17501" y="363708"/>
                  <a:pt x="0" y="213550"/>
                </a:cubicBezTo>
                <a:close/>
              </a:path>
            </a:pathLst>
          </a:custGeom>
          <a:solidFill>
            <a:srgbClr val="F9E3E6">
              <a:alpha val="93000"/>
            </a:srgbClr>
          </a:solidFill>
          <a:ln w="50800" cmpd="sng">
            <a:solidFill>
              <a:srgbClr val="002060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88251387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cơ thể nhanh nhẹn, khoẻ mạnh hơn.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880F771-98F3-416C-84A9-294408A770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738" y="4163923"/>
            <a:ext cx="1154344" cy="8615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868FC7F-399E-400D-A81C-5B15270DEE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763" y="2975689"/>
            <a:ext cx="728696" cy="72383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514AF5A-90FE-4724-8671-A3A943E3E0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24" y="2931726"/>
            <a:ext cx="728696" cy="72383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010ACA2-9C9E-441C-8915-F6925D967A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37" y="4162818"/>
            <a:ext cx="728696" cy="723838"/>
          </a:xfrm>
          <a:prstGeom prst="rect">
            <a:avLst/>
          </a:prstGeom>
        </p:spPr>
      </p:pic>
      <p:pic>
        <p:nvPicPr>
          <p:cNvPr id="35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826" y="172326"/>
            <a:ext cx="2793510" cy="219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6" y="1143000"/>
            <a:ext cx="9532497" cy="66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2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C2F1B9-BD1D-9876-54D3-D9EBFDA96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5700" y="2500426"/>
            <a:ext cx="7376799" cy="1761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9D72EC-A94F-0754-34AF-BC9D4A083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0522" y="4073605"/>
            <a:ext cx="271295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1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0" y="958850"/>
            <a:ext cx="4565079" cy="6063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6" name="图片 4">
            <a:extLst>
              <a:ext uri="{FF2B5EF4-FFF2-40B4-BE49-F238E27FC236}">
                <a16:creationId xmlns:a16="http://schemas.microsoft.com/office/drawing/2014/main" id="{017CFDA8-22F1-4263-AAA0-719FB3131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286" y="74385"/>
            <a:ext cx="6995885" cy="46772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A32042-47D7-C77E-16D1-D4248B23F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4206" y="1497961"/>
            <a:ext cx="4938188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6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地图, 文字, 矢量图形&#10;&#10;描述已自动生成">
            <a:extLst>
              <a:ext uri="{FF2B5EF4-FFF2-40B4-BE49-F238E27FC236}">
                <a16:creationId xmlns:a16="http://schemas.microsoft.com/office/drawing/2014/main" id="{AC9513FF-6DD0-4241-8C21-2F979955D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74" b="70361"/>
          <a:stretch/>
        </p:blipFill>
        <p:spPr>
          <a:xfrm>
            <a:off x="261257" y="662354"/>
            <a:ext cx="11930743" cy="7251642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45883" y="418693"/>
            <a:ext cx="7054814" cy="5302934"/>
            <a:chOff x="845883" y="418693"/>
            <a:chExt cx="7054814" cy="530293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4E53B88-39C1-4DC7-B772-7473B437B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16658">
              <a:off x="845883" y="418693"/>
              <a:ext cx="7054814" cy="5302934"/>
            </a:xfrm>
            <a:prstGeom prst="rect">
              <a:avLst/>
            </a:prstGeom>
          </p:spPr>
        </p:pic>
        <p:sp>
          <p:nvSpPr>
            <p:cNvPr id="13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 rot="20973764">
              <a:off x="1578629" y="2150580"/>
              <a:ext cx="5609645" cy="1839158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Hoạt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1: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Thức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ăn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của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động</a:t>
              </a:r>
              <a:r>
                <a:rPr kumimoji="0" lang="en-US" altLang="zh-CN" sz="54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5400" b="1" i="0" u="none" strike="noStrike" kern="1200" cap="none" spc="0" normalizeH="0" baseline="0" noProof="0" dirty="0" err="1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vật</a:t>
              </a:r>
              <a:endParaRPr kumimoji="0" lang="en-US" altLang="zh-CN" sz="5400" b="1" i="0" u="none" strike="noStrike" kern="1200" cap="none" spc="0" normalizeH="0" baseline="0" noProof="0" dirty="0">
                <a:ln w="190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/>
          <a:srcRect l="37283" r="22424" b="28032"/>
          <a:stretch/>
        </p:blipFill>
        <p:spPr>
          <a:xfrm>
            <a:off x="8525685" y="662354"/>
            <a:ext cx="1579050" cy="208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6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2512" y="166007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28725" y="103369"/>
            <a:ext cx="10545932" cy="153233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1. Quan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4,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</a:p>
          <a:p>
            <a:pPr lvl="0" algn="just">
              <a:defRPr/>
            </a:pP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con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trong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hình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đang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sử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dụng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những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thức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ăn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nào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?</a:t>
            </a:r>
          </a:p>
          <a:p>
            <a:pPr lvl="0" algn="just">
              <a:defRPr/>
            </a:pP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Thức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ăn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đó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thực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hay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động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5E2E6-0649-F818-B506-E21924D27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3" y="1681163"/>
            <a:ext cx="5878206" cy="2719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F168D0-B071-4EB3-EA7A-AE8549335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024" y="3851626"/>
            <a:ext cx="5686425" cy="2849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386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498</Words>
  <Application>Microsoft Office PowerPoint</Application>
  <PresentationFormat>Widescreen</PresentationFormat>
  <Paragraphs>44</Paragraphs>
  <Slides>26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微软雅黑</vt:lpstr>
      <vt:lpstr>Arial</vt:lpstr>
      <vt:lpstr>Calibri</vt:lpstr>
      <vt:lpstr>Calibri </vt:lpstr>
      <vt:lpstr>Calibri Light</vt:lpstr>
      <vt:lpstr>Cambria</vt:lpstr>
      <vt:lpstr>Lato Regular</vt:lpstr>
      <vt:lpstr>Roboto</vt:lpstr>
      <vt:lpstr>Times New Roman</vt:lpstr>
      <vt:lpstr>VNI-Commerce</vt:lpstr>
      <vt:lpstr>仓耳玄三M W05</vt:lpstr>
      <vt:lpstr>印品黑体</vt:lpstr>
      <vt:lpstr>2_Office Theme</vt:lpstr>
      <vt:lpstr>1_Office Theme</vt:lpstr>
      <vt:lpstr>1_Office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KHÁNH HẠ</cp:lastModifiedBy>
  <cp:revision>46</cp:revision>
  <dcterms:created xsi:type="dcterms:W3CDTF">2023-10-03T03:58:53Z</dcterms:created>
  <dcterms:modified xsi:type="dcterms:W3CDTF">2023-12-27T23:03:22Z</dcterms:modified>
</cp:coreProperties>
</file>